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tags/tag3.xml" ContentType="application/vnd.openxmlformats-officedocument.presentationml.tags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tags/tag4.xml" ContentType="application/vnd.openxmlformats-officedocument.presentationml.tags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4.xml" ContentType="application/vnd.openxmlformats-officedocument.theme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theme/theme5.xml" ContentType="application/vnd.openxmlformats-officedocument.theme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theme/theme6.xml" ContentType="application/vnd.openxmlformats-officedocument.theme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theme/theme7.xml" ContentType="application/vnd.openxmlformats-officedocument.theme+xml"/>
  <Override PartName="/ppt/tags/tag11.xml" ContentType="application/vnd.openxmlformats-officedocument.presentationml.tags+xml"/>
  <Override PartName="/ppt/theme/theme8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34" r:id="rId1"/>
    <p:sldMasterId id="2147483746" r:id="rId2"/>
    <p:sldMasterId id="2147483760" r:id="rId3"/>
    <p:sldMasterId id="2147483771" r:id="rId4"/>
    <p:sldMasterId id="2147483785" r:id="rId5"/>
    <p:sldMasterId id="2147483799" r:id="rId6"/>
    <p:sldMasterId id="2147483813" r:id="rId7"/>
  </p:sldMasterIdLst>
  <p:notesMasterIdLst>
    <p:notesMasterId r:id="rId36"/>
  </p:notesMasterIdLst>
  <p:sldIdLst>
    <p:sldId id="259" r:id="rId8"/>
    <p:sldId id="2880" r:id="rId9"/>
    <p:sldId id="538" r:id="rId10"/>
    <p:sldId id="2860" r:id="rId11"/>
    <p:sldId id="2859" r:id="rId12"/>
    <p:sldId id="2861" r:id="rId13"/>
    <p:sldId id="2862" r:id="rId14"/>
    <p:sldId id="2863" r:id="rId15"/>
    <p:sldId id="2871" r:id="rId16"/>
    <p:sldId id="2872" r:id="rId17"/>
    <p:sldId id="2864" r:id="rId18"/>
    <p:sldId id="2866" r:id="rId19"/>
    <p:sldId id="2867" r:id="rId20"/>
    <p:sldId id="2873" r:id="rId21"/>
    <p:sldId id="2874" r:id="rId22"/>
    <p:sldId id="2876" r:id="rId23"/>
    <p:sldId id="2877" r:id="rId24"/>
    <p:sldId id="2878" r:id="rId25"/>
    <p:sldId id="2884" r:id="rId26"/>
    <p:sldId id="2885" r:id="rId27"/>
    <p:sldId id="2886" r:id="rId28"/>
    <p:sldId id="384" r:id="rId29"/>
    <p:sldId id="383" r:id="rId30"/>
    <p:sldId id="386" r:id="rId31"/>
    <p:sldId id="387" r:id="rId32"/>
    <p:sldId id="2881" r:id="rId33"/>
    <p:sldId id="282" r:id="rId34"/>
    <p:sldId id="545" r:id="rId3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E816D"/>
    <a:srgbClr val="4F6A6F"/>
    <a:srgbClr val="536C71"/>
    <a:srgbClr val="003399"/>
    <a:srgbClr val="6AECF4"/>
    <a:srgbClr val="DAFF75"/>
    <a:srgbClr val="D187EF"/>
    <a:srgbClr val="4573E7"/>
    <a:srgbClr val="9FF3C3"/>
    <a:srgbClr val="FFDD7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629" autoAdjust="0"/>
    <p:restoredTop sz="83264" autoAdjust="0"/>
  </p:normalViewPr>
  <p:slideViewPr>
    <p:cSldViewPr snapToGrid="0">
      <p:cViewPr varScale="1">
        <p:scale>
          <a:sx n="72" d="100"/>
          <a:sy n="72" d="100"/>
        </p:scale>
        <p:origin x="-672" y="73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1.xml"/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26" Type="http://schemas.openxmlformats.org/officeDocument/2006/relationships/slide" Target="slides/slide19.xml"/><Relationship Id="rId39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4.xml"/><Relationship Id="rId34" Type="http://schemas.openxmlformats.org/officeDocument/2006/relationships/slide" Target="slides/slide27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25" Type="http://schemas.openxmlformats.org/officeDocument/2006/relationships/slide" Target="slides/slide18.xml"/><Relationship Id="rId33" Type="http://schemas.openxmlformats.org/officeDocument/2006/relationships/slide" Target="slides/slide26.xml"/><Relationship Id="rId38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9.xml"/><Relationship Id="rId20" Type="http://schemas.openxmlformats.org/officeDocument/2006/relationships/slide" Target="slides/slide13.xml"/><Relationship Id="rId29" Type="http://schemas.openxmlformats.org/officeDocument/2006/relationships/slide" Target="slides/slide22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4.xml"/><Relationship Id="rId24" Type="http://schemas.openxmlformats.org/officeDocument/2006/relationships/slide" Target="slides/slide17.xml"/><Relationship Id="rId32" Type="http://schemas.openxmlformats.org/officeDocument/2006/relationships/slide" Target="slides/slide25.xml"/><Relationship Id="rId37" Type="http://schemas.openxmlformats.org/officeDocument/2006/relationships/presProps" Target="presProps.xml"/><Relationship Id="rId40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8.xml"/><Relationship Id="rId23" Type="http://schemas.openxmlformats.org/officeDocument/2006/relationships/slide" Target="slides/slide16.xml"/><Relationship Id="rId28" Type="http://schemas.openxmlformats.org/officeDocument/2006/relationships/slide" Target="slides/slide21.xml"/><Relationship Id="rId36" Type="http://schemas.openxmlformats.org/officeDocument/2006/relationships/notesMaster" Target="notesMasters/notesMaster1.xml"/><Relationship Id="rId10" Type="http://schemas.openxmlformats.org/officeDocument/2006/relationships/slide" Target="slides/slide3.xml"/><Relationship Id="rId19" Type="http://schemas.openxmlformats.org/officeDocument/2006/relationships/slide" Target="slides/slide12.xml"/><Relationship Id="rId31" Type="http://schemas.openxmlformats.org/officeDocument/2006/relationships/slide" Target="slides/slide24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2.xml"/><Relationship Id="rId14" Type="http://schemas.openxmlformats.org/officeDocument/2006/relationships/slide" Target="slides/slide7.xml"/><Relationship Id="rId22" Type="http://schemas.openxmlformats.org/officeDocument/2006/relationships/slide" Target="slides/slide15.xml"/><Relationship Id="rId27" Type="http://schemas.openxmlformats.org/officeDocument/2006/relationships/slide" Target="slides/slide20.xml"/><Relationship Id="rId30" Type="http://schemas.openxmlformats.org/officeDocument/2006/relationships/slide" Target="slides/slide23.xml"/><Relationship Id="rId35" Type="http://schemas.openxmlformats.org/officeDocument/2006/relationships/slide" Target="slides/slide2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9300F7F-377F-4F3A-8F04-AB763C6B7201}" type="datetimeFigureOut">
              <a:rPr lang="en-US" smtClean="0"/>
              <a:t>10/31/2024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A3972A1-8106-413B-AA2C-23324D670FA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816043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09" name="Google Shape;5709;gdb921451d0_0_1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10" name="Google Shape;5710;gdb921451d0_0_1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Sau khi chọn câu trả lời đúng, mũi tên màu vàng sẽ xuất hiện, nhấn chọn mũi tên để chuyển slide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E087B29-AF07-4DC9-B8CD-AB1BC886CD8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179095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Sau khi chọn câu trả lời đúng, mũi tên màu vàng sẽ xuất hiện, nhấn chọn mũi tên để chuyển slide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E087B29-AF07-4DC9-B8CD-AB1BC886CD8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9471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Sau khi chọn câu trả lời đúng, mũi tên màu vàng sẽ xuất hiện, nhấn chọn mũi tên để chuyển slide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E087B29-AF07-4DC9-B8CD-AB1BC886CD8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4948924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06" name="Google Shape;5306;g7b4d0d3b5d_0_29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07" name="Google Shape;5307;g7b4d0d3b5d_0_29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9549332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7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7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 preserve="1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oogle Shape;9;p2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1226567" y="1722584"/>
            <a:ext cx="9721600" cy="17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333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2465800" y="4552584"/>
            <a:ext cx="7260400" cy="58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subTitle" idx="2"/>
          </p:nvPr>
        </p:nvSpPr>
        <p:spPr>
          <a:xfrm>
            <a:off x="1235400" y="3483400"/>
            <a:ext cx="9721600" cy="8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667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subTitle" idx="3"/>
          </p:nvPr>
        </p:nvSpPr>
        <p:spPr>
          <a:xfrm>
            <a:off x="10250833" y="545167"/>
            <a:ext cx="1142400" cy="77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3">
                <a:solidFill>
                  <a:schemeClr val="lt2"/>
                </a:solidFill>
                <a:latin typeface="Fondamento"/>
                <a:ea typeface="Fondamento"/>
                <a:cs typeface="Fondamento"/>
                <a:sym typeface="Fondamen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14" name="Google Shape;14;p2"/>
          <p:cNvGrpSpPr/>
          <p:nvPr/>
        </p:nvGrpSpPr>
        <p:grpSpPr>
          <a:xfrm>
            <a:off x="952278" y="474422"/>
            <a:ext cx="10287841" cy="418789"/>
            <a:chOff x="714181" y="414418"/>
            <a:chExt cx="7556440" cy="307601"/>
          </a:xfrm>
        </p:grpSpPr>
        <p:grpSp>
          <p:nvGrpSpPr>
            <p:cNvPr id="15" name="Google Shape;15;p2"/>
            <p:cNvGrpSpPr/>
            <p:nvPr/>
          </p:nvGrpSpPr>
          <p:grpSpPr>
            <a:xfrm>
              <a:off x="882905" y="536157"/>
              <a:ext cx="7163972" cy="64150"/>
              <a:chOff x="1299890" y="844622"/>
              <a:chExt cx="6544233" cy="64143"/>
            </a:xfrm>
          </p:grpSpPr>
          <p:grpSp>
            <p:nvGrpSpPr>
              <p:cNvPr id="16" name="Google Shape;16;p2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7" name="Google Shape;17;p2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" name="Google Shape;18;p2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" name="Google Shape;19;p2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20;p2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21;p2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22;p2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23;p2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24;p2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25;p2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26;p2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27;p2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28;p2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29;p2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" name="Google Shape;30;p2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" name="Google Shape;31;p2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" name="Google Shape;32;p2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" name="Google Shape;33;p2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" name="Google Shape;34;p2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" name="Google Shape;35;p2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" name="Google Shape;36;p2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37;p2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38;p2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39;p2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40;p2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41;p2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" name="Google Shape;42;p2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" name="Google Shape;43;p2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" name="Google Shape;44;p2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" name="Google Shape;45;p2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" name="Google Shape;46;p2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" name="Google Shape;47;p2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" name="Google Shape;48;p2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" name="Google Shape;49;p2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0" name="Google Shape;50;p2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51" name="Google Shape;51;p2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" name="Google Shape;52;p2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" name="Google Shape;53;p2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" name="Google Shape;54;p2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" name="Google Shape;55;p2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" name="Google Shape;56;p2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" name="Google Shape;57;p2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" name="Google Shape;58;p2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" name="Google Shape;59;p2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" name="Google Shape;60;p2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" name="Google Shape;61;p2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" name="Google Shape;62;p2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" name="Google Shape;63;p2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" name="Google Shape;64;p2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65;p2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66;p2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" name="Google Shape;67;p2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" name="Google Shape;68;p2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" name="Google Shape;69;p2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" name="Google Shape;70;p2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" name="Google Shape;71;p2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" name="Google Shape;72;p2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" name="Google Shape;73;p2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" name="Google Shape;74;p2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" name="Google Shape;75;p2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6" name="Google Shape;76;p2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" name="Google Shape;77;p2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" name="Google Shape;78;p2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" name="Google Shape;79;p2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" name="Google Shape;80;p2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" name="Google Shape;81;p2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" name="Google Shape;82;p2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" name="Google Shape;83;p2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84" name="Google Shape;84;p2"/>
            <p:cNvGrpSpPr/>
            <p:nvPr/>
          </p:nvGrpSpPr>
          <p:grpSpPr>
            <a:xfrm>
              <a:off x="714181" y="414418"/>
              <a:ext cx="310295" cy="307601"/>
              <a:chOff x="1969331" y="802493"/>
              <a:chExt cx="310295" cy="307601"/>
            </a:xfrm>
          </p:grpSpPr>
          <p:sp>
            <p:nvSpPr>
              <p:cNvPr id="85" name="Google Shape;85;p2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86" name="Google Shape;86;p2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87" name="Google Shape;87;p2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" name="Google Shape;88;p2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" name="Google Shape;89;p2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" name="Google Shape;90;p2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" name="Google Shape;91;p2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" name="Google Shape;92;p2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93" name="Google Shape;93;p2"/>
            <p:cNvGrpSpPr/>
            <p:nvPr/>
          </p:nvGrpSpPr>
          <p:grpSpPr>
            <a:xfrm flipH="1">
              <a:off x="7960325" y="414418"/>
              <a:ext cx="310295" cy="307601"/>
              <a:chOff x="1969331" y="802493"/>
              <a:chExt cx="310295" cy="307601"/>
            </a:xfrm>
          </p:grpSpPr>
          <p:sp>
            <p:nvSpPr>
              <p:cNvPr id="94" name="Google Shape;94;p2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95" name="Google Shape;95;p2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96" name="Google Shape;96;p2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" name="Google Shape;97;p2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" name="Google Shape;98;p2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" name="Google Shape;99;p2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0" name="Google Shape;100;p2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1" name="Google Shape;101;p2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102" name="Google Shape;102;p2"/>
          <p:cNvGrpSpPr/>
          <p:nvPr/>
        </p:nvGrpSpPr>
        <p:grpSpPr>
          <a:xfrm>
            <a:off x="952286" y="5964774"/>
            <a:ext cx="10287841" cy="418789"/>
            <a:chOff x="946206" y="1234018"/>
            <a:chExt cx="7556440" cy="307601"/>
          </a:xfrm>
        </p:grpSpPr>
        <p:grpSp>
          <p:nvGrpSpPr>
            <p:cNvPr id="103" name="Google Shape;103;p2"/>
            <p:cNvGrpSpPr/>
            <p:nvPr/>
          </p:nvGrpSpPr>
          <p:grpSpPr>
            <a:xfrm>
              <a:off x="1114930" y="1355757"/>
              <a:ext cx="7163972" cy="64150"/>
              <a:chOff x="1299890" y="844622"/>
              <a:chExt cx="6544233" cy="64143"/>
            </a:xfrm>
          </p:grpSpPr>
          <p:grpSp>
            <p:nvGrpSpPr>
              <p:cNvPr id="104" name="Google Shape;104;p2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05" name="Google Shape;105;p2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" name="Google Shape;106;p2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" name="Google Shape;107;p2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" name="Google Shape;108;p2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" name="Google Shape;109;p2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" name="Google Shape;110;p2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" name="Google Shape;111;p2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" name="Google Shape;112;p2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" name="Google Shape;113;p2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" name="Google Shape;114;p2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" name="Google Shape;115;p2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" name="Google Shape;116;p2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" name="Google Shape;117;p2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" name="Google Shape;118;p2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" name="Google Shape;119;p2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" name="Google Shape;120;p2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" name="Google Shape;121;p2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" name="Google Shape;122;p2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" name="Google Shape;123;p2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" name="Google Shape;124;p2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" name="Google Shape;125;p2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" name="Google Shape;126;p2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" name="Google Shape;127;p2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" name="Google Shape;128;p2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9" name="Google Shape;129;p2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0" name="Google Shape;130;p2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1" name="Google Shape;131;p2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2" name="Google Shape;132;p2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3" name="Google Shape;133;p2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4" name="Google Shape;134;p2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5" name="Google Shape;135;p2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6" name="Google Shape;136;p2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7" name="Google Shape;137;p2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38" name="Google Shape;138;p2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39" name="Google Shape;139;p2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0" name="Google Shape;140;p2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1" name="Google Shape;141;p2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2" name="Google Shape;142;p2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3" name="Google Shape;143;p2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4" name="Google Shape;144;p2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5" name="Google Shape;145;p2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6" name="Google Shape;146;p2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7" name="Google Shape;147;p2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8" name="Google Shape;148;p2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9" name="Google Shape;149;p2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0" name="Google Shape;150;p2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1" name="Google Shape;151;p2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2" name="Google Shape;152;p2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3" name="Google Shape;153;p2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4" name="Google Shape;154;p2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5" name="Google Shape;155;p2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6" name="Google Shape;156;p2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7" name="Google Shape;157;p2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8" name="Google Shape;158;p2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9" name="Google Shape;159;p2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0" name="Google Shape;160;p2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1" name="Google Shape;161;p2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2" name="Google Shape;162;p2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3" name="Google Shape;163;p2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4" name="Google Shape;164;p2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5" name="Google Shape;165;p2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6" name="Google Shape;166;p2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7" name="Google Shape;167;p2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8" name="Google Shape;168;p2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9" name="Google Shape;169;p2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0" name="Google Shape;170;p2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1" name="Google Shape;171;p2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72" name="Google Shape;172;p2"/>
            <p:cNvGrpSpPr/>
            <p:nvPr/>
          </p:nvGrpSpPr>
          <p:grpSpPr>
            <a:xfrm>
              <a:off x="946206" y="1234018"/>
              <a:ext cx="310295" cy="307601"/>
              <a:chOff x="1969331" y="802493"/>
              <a:chExt cx="310295" cy="307601"/>
            </a:xfrm>
          </p:grpSpPr>
          <p:sp>
            <p:nvSpPr>
              <p:cNvPr id="173" name="Google Shape;173;p2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74" name="Google Shape;174;p2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175" name="Google Shape;175;p2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" name="Google Shape;176;p2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7" name="Google Shape;177;p2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8" name="Google Shape;178;p2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" name="Google Shape;179;p2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0" name="Google Shape;180;p2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81" name="Google Shape;181;p2"/>
            <p:cNvGrpSpPr/>
            <p:nvPr/>
          </p:nvGrpSpPr>
          <p:grpSpPr>
            <a:xfrm flipH="1">
              <a:off x="8192350" y="1234018"/>
              <a:ext cx="310295" cy="307601"/>
              <a:chOff x="1969331" y="802493"/>
              <a:chExt cx="310295" cy="307601"/>
            </a:xfrm>
          </p:grpSpPr>
          <p:sp>
            <p:nvSpPr>
              <p:cNvPr id="182" name="Google Shape;182;p2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83" name="Google Shape;183;p2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184" name="Google Shape;184;p2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" name="Google Shape;185;p2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6" name="Google Shape;186;p2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7" name="Google Shape;187;p2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8" name="Google Shape;188;p2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" name="Google Shape;189;p2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190" name="Google Shape;190;p2"/>
          <p:cNvSpPr/>
          <p:nvPr/>
        </p:nvSpPr>
        <p:spPr>
          <a:xfrm flipH="1">
            <a:off x="-65994" y="3530901"/>
            <a:ext cx="1634844" cy="1633385"/>
          </a:xfrm>
          <a:custGeom>
            <a:avLst/>
            <a:gdLst/>
            <a:ahLst/>
            <a:cxnLst/>
            <a:rect l="l" t="t" r="r" b="b"/>
            <a:pathLst>
              <a:path w="15694" h="15681" extrusionOk="0">
                <a:moveTo>
                  <a:pt x="5429" y="4565"/>
                </a:moveTo>
                <a:lnTo>
                  <a:pt x="5429" y="4578"/>
                </a:lnTo>
                <a:cubicBezTo>
                  <a:pt x="5424" y="4581"/>
                  <a:pt x="5419" y="4583"/>
                  <a:pt x="5413" y="4586"/>
                </a:cubicBezTo>
                <a:lnTo>
                  <a:pt x="5413" y="4586"/>
                </a:lnTo>
                <a:cubicBezTo>
                  <a:pt x="5420" y="4580"/>
                  <a:pt x="5425" y="4573"/>
                  <a:pt x="5429" y="4565"/>
                </a:cubicBezTo>
                <a:close/>
                <a:moveTo>
                  <a:pt x="4967" y="5715"/>
                </a:moveTo>
                <a:cubicBezTo>
                  <a:pt x="4952" y="5748"/>
                  <a:pt x="4938" y="5782"/>
                  <a:pt x="4926" y="5816"/>
                </a:cubicBezTo>
                <a:lnTo>
                  <a:pt x="4913" y="5816"/>
                </a:lnTo>
                <a:cubicBezTo>
                  <a:pt x="4931" y="5781"/>
                  <a:pt x="4949" y="5748"/>
                  <a:pt x="4967" y="5715"/>
                </a:cubicBezTo>
                <a:close/>
                <a:moveTo>
                  <a:pt x="5171" y="6087"/>
                </a:moveTo>
                <a:lnTo>
                  <a:pt x="5158" y="6100"/>
                </a:lnTo>
                <a:cubicBezTo>
                  <a:pt x="5133" y="6113"/>
                  <a:pt x="5107" y="6126"/>
                  <a:pt x="5068" y="6138"/>
                </a:cubicBezTo>
                <a:cubicBezTo>
                  <a:pt x="5107" y="6113"/>
                  <a:pt x="5133" y="6100"/>
                  <a:pt x="5171" y="6087"/>
                </a:cubicBezTo>
                <a:close/>
                <a:moveTo>
                  <a:pt x="11051" y="6577"/>
                </a:moveTo>
                <a:lnTo>
                  <a:pt x="11051" y="6577"/>
                </a:lnTo>
                <a:cubicBezTo>
                  <a:pt x="11090" y="6590"/>
                  <a:pt x="11129" y="6603"/>
                  <a:pt x="11167" y="6628"/>
                </a:cubicBezTo>
                <a:lnTo>
                  <a:pt x="11154" y="6641"/>
                </a:lnTo>
                <a:cubicBezTo>
                  <a:pt x="11129" y="6616"/>
                  <a:pt x="11090" y="6590"/>
                  <a:pt x="11051" y="6577"/>
                </a:cubicBezTo>
                <a:close/>
                <a:moveTo>
                  <a:pt x="13630" y="7080"/>
                </a:moveTo>
                <a:cubicBezTo>
                  <a:pt x="13630" y="7090"/>
                  <a:pt x="13630" y="7092"/>
                  <a:pt x="13624" y="7099"/>
                </a:cubicBezTo>
                <a:lnTo>
                  <a:pt x="13624" y="7099"/>
                </a:lnTo>
                <a:cubicBezTo>
                  <a:pt x="13627" y="7092"/>
                  <a:pt x="13630" y="7086"/>
                  <a:pt x="13630" y="7080"/>
                </a:cubicBezTo>
                <a:close/>
                <a:moveTo>
                  <a:pt x="13962" y="6947"/>
                </a:moveTo>
                <a:cubicBezTo>
                  <a:pt x="14057" y="6947"/>
                  <a:pt x="14003" y="7049"/>
                  <a:pt x="13991" y="7118"/>
                </a:cubicBezTo>
                <a:lnTo>
                  <a:pt x="13927" y="7247"/>
                </a:lnTo>
                <a:lnTo>
                  <a:pt x="13914" y="7234"/>
                </a:lnTo>
                <a:lnTo>
                  <a:pt x="13630" y="7067"/>
                </a:lnTo>
                <a:cubicBezTo>
                  <a:pt x="13695" y="6964"/>
                  <a:pt x="13824" y="6977"/>
                  <a:pt x="13927" y="6951"/>
                </a:cubicBezTo>
                <a:cubicBezTo>
                  <a:pt x="13941" y="6948"/>
                  <a:pt x="13952" y="6947"/>
                  <a:pt x="13962" y="6947"/>
                </a:cubicBezTo>
                <a:close/>
                <a:moveTo>
                  <a:pt x="12083" y="7441"/>
                </a:moveTo>
                <a:lnTo>
                  <a:pt x="12083" y="7441"/>
                </a:lnTo>
                <a:cubicBezTo>
                  <a:pt x="12096" y="7454"/>
                  <a:pt x="12122" y="7454"/>
                  <a:pt x="12134" y="7454"/>
                </a:cubicBezTo>
                <a:cubicBezTo>
                  <a:pt x="12131" y="7457"/>
                  <a:pt x="12126" y="7459"/>
                  <a:pt x="12120" y="7459"/>
                </a:cubicBezTo>
                <a:cubicBezTo>
                  <a:pt x="12108" y="7459"/>
                  <a:pt x="12092" y="7450"/>
                  <a:pt x="12083" y="7441"/>
                </a:cubicBezTo>
                <a:close/>
                <a:moveTo>
                  <a:pt x="11987" y="9152"/>
                </a:moveTo>
                <a:cubicBezTo>
                  <a:pt x="12025" y="9152"/>
                  <a:pt x="12067" y="9186"/>
                  <a:pt x="12122" y="9259"/>
                </a:cubicBezTo>
                <a:lnTo>
                  <a:pt x="12122" y="9272"/>
                </a:lnTo>
                <a:cubicBezTo>
                  <a:pt x="12054" y="9195"/>
                  <a:pt x="12016" y="9154"/>
                  <a:pt x="11979" y="9154"/>
                </a:cubicBezTo>
                <a:cubicBezTo>
                  <a:pt x="11967" y="9154"/>
                  <a:pt x="11954" y="9159"/>
                  <a:pt x="11941" y="9169"/>
                </a:cubicBezTo>
                <a:lnTo>
                  <a:pt x="11941" y="9169"/>
                </a:lnTo>
                <a:cubicBezTo>
                  <a:pt x="11956" y="9157"/>
                  <a:pt x="11971" y="9152"/>
                  <a:pt x="11987" y="9152"/>
                </a:cubicBezTo>
                <a:close/>
                <a:moveTo>
                  <a:pt x="8724" y="9752"/>
                </a:moveTo>
                <a:cubicBezTo>
                  <a:pt x="8730" y="9752"/>
                  <a:pt x="8737" y="9755"/>
                  <a:pt x="8743" y="9762"/>
                </a:cubicBezTo>
                <a:lnTo>
                  <a:pt x="8704" y="9762"/>
                </a:lnTo>
                <a:cubicBezTo>
                  <a:pt x="8711" y="9755"/>
                  <a:pt x="8717" y="9752"/>
                  <a:pt x="8724" y="9752"/>
                </a:cubicBezTo>
                <a:close/>
                <a:moveTo>
                  <a:pt x="1264" y="9968"/>
                </a:moveTo>
                <a:cubicBezTo>
                  <a:pt x="1200" y="10071"/>
                  <a:pt x="1019" y="9968"/>
                  <a:pt x="968" y="10110"/>
                </a:cubicBezTo>
                <a:cubicBezTo>
                  <a:pt x="1093" y="10148"/>
                  <a:pt x="1166" y="10170"/>
                  <a:pt x="1218" y="10170"/>
                </a:cubicBezTo>
                <a:cubicBezTo>
                  <a:pt x="1290" y="10170"/>
                  <a:pt x="1324" y="10129"/>
                  <a:pt x="1406" y="10033"/>
                </a:cubicBezTo>
                <a:lnTo>
                  <a:pt x="1264" y="9968"/>
                </a:lnTo>
                <a:close/>
                <a:moveTo>
                  <a:pt x="832" y="13409"/>
                </a:moveTo>
                <a:lnTo>
                  <a:pt x="826" y="13424"/>
                </a:lnTo>
                <a:lnTo>
                  <a:pt x="826" y="13428"/>
                </a:lnTo>
                <a:lnTo>
                  <a:pt x="826" y="13428"/>
                </a:lnTo>
                <a:cubicBezTo>
                  <a:pt x="830" y="13423"/>
                  <a:pt x="835" y="13417"/>
                  <a:pt x="839" y="13411"/>
                </a:cubicBezTo>
                <a:cubicBezTo>
                  <a:pt x="837" y="13410"/>
                  <a:pt x="834" y="13410"/>
                  <a:pt x="832" y="13409"/>
                </a:cubicBezTo>
                <a:close/>
                <a:moveTo>
                  <a:pt x="555" y="13411"/>
                </a:moveTo>
                <a:lnTo>
                  <a:pt x="478" y="13514"/>
                </a:lnTo>
                <a:cubicBezTo>
                  <a:pt x="607" y="13669"/>
                  <a:pt x="452" y="13695"/>
                  <a:pt x="375" y="13772"/>
                </a:cubicBezTo>
                <a:cubicBezTo>
                  <a:pt x="310" y="13836"/>
                  <a:pt x="233" y="13901"/>
                  <a:pt x="143" y="13953"/>
                </a:cubicBezTo>
                <a:cubicBezTo>
                  <a:pt x="14" y="14030"/>
                  <a:pt x="1" y="14133"/>
                  <a:pt x="143" y="14210"/>
                </a:cubicBezTo>
                <a:cubicBezTo>
                  <a:pt x="310" y="14198"/>
                  <a:pt x="362" y="14043"/>
                  <a:pt x="439" y="13927"/>
                </a:cubicBezTo>
                <a:cubicBezTo>
                  <a:pt x="500" y="13851"/>
                  <a:pt x="551" y="13820"/>
                  <a:pt x="596" y="13820"/>
                </a:cubicBezTo>
                <a:cubicBezTo>
                  <a:pt x="667" y="13820"/>
                  <a:pt x="725" y="13892"/>
                  <a:pt x="787" y="13978"/>
                </a:cubicBezTo>
                <a:lnTo>
                  <a:pt x="890" y="13849"/>
                </a:lnTo>
                <a:cubicBezTo>
                  <a:pt x="813" y="13785"/>
                  <a:pt x="736" y="13733"/>
                  <a:pt x="839" y="13630"/>
                </a:cubicBezTo>
                <a:cubicBezTo>
                  <a:pt x="839" y="13579"/>
                  <a:pt x="852" y="13527"/>
                  <a:pt x="852" y="13475"/>
                </a:cubicBezTo>
                <a:lnTo>
                  <a:pt x="826" y="13450"/>
                </a:lnTo>
                <a:lnTo>
                  <a:pt x="826" y="13428"/>
                </a:lnTo>
                <a:lnTo>
                  <a:pt x="826" y="13428"/>
                </a:lnTo>
                <a:cubicBezTo>
                  <a:pt x="779" y="13488"/>
                  <a:pt x="735" y="13517"/>
                  <a:pt x="692" y="13517"/>
                </a:cubicBezTo>
                <a:cubicBezTo>
                  <a:pt x="645" y="13517"/>
                  <a:pt x="600" y="13482"/>
                  <a:pt x="555" y="13411"/>
                </a:cubicBezTo>
                <a:close/>
                <a:moveTo>
                  <a:pt x="15693" y="1"/>
                </a:moveTo>
                <a:cubicBezTo>
                  <a:pt x="15577" y="39"/>
                  <a:pt x="15139" y="26"/>
                  <a:pt x="15139" y="181"/>
                </a:cubicBezTo>
                <a:cubicBezTo>
                  <a:pt x="15139" y="542"/>
                  <a:pt x="15087" y="620"/>
                  <a:pt x="14778" y="620"/>
                </a:cubicBezTo>
                <a:cubicBezTo>
                  <a:pt x="14762" y="618"/>
                  <a:pt x="14747" y="618"/>
                  <a:pt x="14731" y="618"/>
                </a:cubicBezTo>
                <a:cubicBezTo>
                  <a:pt x="14592" y="618"/>
                  <a:pt x="14457" y="669"/>
                  <a:pt x="14352" y="761"/>
                </a:cubicBezTo>
                <a:cubicBezTo>
                  <a:pt x="14275" y="761"/>
                  <a:pt x="14236" y="813"/>
                  <a:pt x="14223" y="890"/>
                </a:cubicBezTo>
                <a:cubicBezTo>
                  <a:pt x="14212" y="960"/>
                  <a:pt x="14190" y="1008"/>
                  <a:pt x="14120" y="1008"/>
                </a:cubicBezTo>
                <a:cubicBezTo>
                  <a:pt x="14112" y="1008"/>
                  <a:pt x="14104" y="1008"/>
                  <a:pt x="14094" y="1006"/>
                </a:cubicBezTo>
                <a:lnTo>
                  <a:pt x="13965" y="1122"/>
                </a:lnTo>
                <a:cubicBezTo>
                  <a:pt x="13955" y="1154"/>
                  <a:pt x="13927" y="1177"/>
                  <a:pt x="13896" y="1177"/>
                </a:cubicBezTo>
                <a:cubicBezTo>
                  <a:pt x="13889" y="1177"/>
                  <a:pt x="13882" y="1176"/>
                  <a:pt x="13875" y="1174"/>
                </a:cubicBezTo>
                <a:cubicBezTo>
                  <a:pt x="13862" y="1200"/>
                  <a:pt x="13837" y="1226"/>
                  <a:pt x="13811" y="1238"/>
                </a:cubicBezTo>
                <a:cubicBezTo>
                  <a:pt x="13733" y="1290"/>
                  <a:pt x="13656" y="1342"/>
                  <a:pt x="13733" y="1458"/>
                </a:cubicBezTo>
                <a:cubicBezTo>
                  <a:pt x="13798" y="1587"/>
                  <a:pt x="13733" y="1664"/>
                  <a:pt x="13617" y="1716"/>
                </a:cubicBezTo>
                <a:cubicBezTo>
                  <a:pt x="13595" y="1712"/>
                  <a:pt x="13572" y="1710"/>
                  <a:pt x="13549" y="1710"/>
                </a:cubicBezTo>
                <a:cubicBezTo>
                  <a:pt x="13485" y="1710"/>
                  <a:pt x="13418" y="1722"/>
                  <a:pt x="13352" y="1722"/>
                </a:cubicBezTo>
                <a:cubicBezTo>
                  <a:pt x="13293" y="1722"/>
                  <a:pt x="13235" y="1713"/>
                  <a:pt x="13179" y="1677"/>
                </a:cubicBezTo>
                <a:cubicBezTo>
                  <a:pt x="13140" y="1728"/>
                  <a:pt x="13114" y="1780"/>
                  <a:pt x="13153" y="1845"/>
                </a:cubicBezTo>
                <a:cubicBezTo>
                  <a:pt x="13178" y="1833"/>
                  <a:pt x="13202" y="1829"/>
                  <a:pt x="13225" y="1829"/>
                </a:cubicBezTo>
                <a:cubicBezTo>
                  <a:pt x="13308" y="1829"/>
                  <a:pt x="13379" y="1889"/>
                  <a:pt x="13450" y="1909"/>
                </a:cubicBezTo>
                <a:cubicBezTo>
                  <a:pt x="13643" y="2077"/>
                  <a:pt x="13411" y="2154"/>
                  <a:pt x="13372" y="2283"/>
                </a:cubicBezTo>
                <a:lnTo>
                  <a:pt x="13205" y="2283"/>
                </a:lnTo>
                <a:lnTo>
                  <a:pt x="13166" y="2360"/>
                </a:lnTo>
                <a:lnTo>
                  <a:pt x="13127" y="2335"/>
                </a:lnTo>
                <a:cubicBezTo>
                  <a:pt x="13127" y="2373"/>
                  <a:pt x="13089" y="2399"/>
                  <a:pt x="13050" y="2399"/>
                </a:cubicBezTo>
                <a:cubicBezTo>
                  <a:pt x="13011" y="2451"/>
                  <a:pt x="12960" y="2502"/>
                  <a:pt x="12921" y="2554"/>
                </a:cubicBezTo>
                <a:cubicBezTo>
                  <a:pt x="12767" y="2708"/>
                  <a:pt x="12675" y="2788"/>
                  <a:pt x="12594" y="2788"/>
                </a:cubicBezTo>
                <a:cubicBezTo>
                  <a:pt x="12505" y="2788"/>
                  <a:pt x="12430" y="2691"/>
                  <a:pt x="12302" y="2489"/>
                </a:cubicBezTo>
                <a:lnTo>
                  <a:pt x="12238" y="2592"/>
                </a:lnTo>
                <a:cubicBezTo>
                  <a:pt x="12251" y="2631"/>
                  <a:pt x="12251" y="2670"/>
                  <a:pt x="12251" y="2708"/>
                </a:cubicBezTo>
                <a:cubicBezTo>
                  <a:pt x="12225" y="2915"/>
                  <a:pt x="11967" y="2786"/>
                  <a:pt x="11889" y="2953"/>
                </a:cubicBezTo>
                <a:cubicBezTo>
                  <a:pt x="11850" y="3071"/>
                  <a:pt x="11737" y="3144"/>
                  <a:pt x="11622" y="3144"/>
                </a:cubicBezTo>
                <a:cubicBezTo>
                  <a:pt x="11586" y="3144"/>
                  <a:pt x="11550" y="3137"/>
                  <a:pt x="11516" y="3121"/>
                </a:cubicBezTo>
                <a:cubicBezTo>
                  <a:pt x="11493" y="3115"/>
                  <a:pt x="11472" y="3113"/>
                  <a:pt x="11453" y="3113"/>
                </a:cubicBezTo>
                <a:cubicBezTo>
                  <a:pt x="11342" y="3113"/>
                  <a:pt x="11285" y="3203"/>
                  <a:pt x="11219" y="3302"/>
                </a:cubicBezTo>
                <a:cubicBezTo>
                  <a:pt x="11090" y="3521"/>
                  <a:pt x="10987" y="3779"/>
                  <a:pt x="10703" y="3856"/>
                </a:cubicBezTo>
                <a:lnTo>
                  <a:pt x="10703" y="3869"/>
                </a:lnTo>
                <a:cubicBezTo>
                  <a:pt x="10768" y="3933"/>
                  <a:pt x="10368" y="4024"/>
                  <a:pt x="10716" y="4088"/>
                </a:cubicBezTo>
                <a:cubicBezTo>
                  <a:pt x="10781" y="4101"/>
                  <a:pt x="10768" y="4204"/>
                  <a:pt x="10716" y="4269"/>
                </a:cubicBezTo>
                <a:cubicBezTo>
                  <a:pt x="10639" y="4359"/>
                  <a:pt x="10600" y="4436"/>
                  <a:pt x="10716" y="4527"/>
                </a:cubicBezTo>
                <a:cubicBezTo>
                  <a:pt x="10832" y="4617"/>
                  <a:pt x="10806" y="4720"/>
                  <a:pt x="10755" y="4836"/>
                </a:cubicBezTo>
                <a:cubicBezTo>
                  <a:pt x="10729" y="4901"/>
                  <a:pt x="10639" y="4991"/>
                  <a:pt x="10690" y="5017"/>
                </a:cubicBezTo>
                <a:cubicBezTo>
                  <a:pt x="10884" y="5133"/>
                  <a:pt x="10806" y="5403"/>
                  <a:pt x="10987" y="5519"/>
                </a:cubicBezTo>
                <a:cubicBezTo>
                  <a:pt x="10871" y="5648"/>
                  <a:pt x="10948" y="5855"/>
                  <a:pt x="11116" y="5893"/>
                </a:cubicBezTo>
                <a:cubicBezTo>
                  <a:pt x="11438" y="5997"/>
                  <a:pt x="11670" y="6267"/>
                  <a:pt x="11980" y="6396"/>
                </a:cubicBezTo>
                <a:lnTo>
                  <a:pt x="12083" y="6409"/>
                </a:lnTo>
                <a:cubicBezTo>
                  <a:pt x="12238" y="6512"/>
                  <a:pt x="12251" y="6719"/>
                  <a:pt x="12134" y="6848"/>
                </a:cubicBezTo>
                <a:cubicBezTo>
                  <a:pt x="12031" y="6951"/>
                  <a:pt x="12018" y="7106"/>
                  <a:pt x="12096" y="7222"/>
                </a:cubicBezTo>
                <a:lnTo>
                  <a:pt x="12057" y="7222"/>
                </a:lnTo>
                <a:lnTo>
                  <a:pt x="12044" y="7260"/>
                </a:lnTo>
                <a:lnTo>
                  <a:pt x="11825" y="7183"/>
                </a:lnTo>
                <a:cubicBezTo>
                  <a:pt x="11799" y="6835"/>
                  <a:pt x="11773" y="6499"/>
                  <a:pt x="11309" y="6461"/>
                </a:cubicBezTo>
                <a:cubicBezTo>
                  <a:pt x="11154" y="6448"/>
                  <a:pt x="11206" y="6332"/>
                  <a:pt x="11206" y="6229"/>
                </a:cubicBezTo>
                <a:cubicBezTo>
                  <a:pt x="11214" y="6089"/>
                  <a:pt x="11181" y="6023"/>
                  <a:pt x="11105" y="6023"/>
                </a:cubicBezTo>
                <a:cubicBezTo>
                  <a:pt x="11062" y="6023"/>
                  <a:pt x="11006" y="6045"/>
                  <a:pt x="10935" y="6087"/>
                </a:cubicBezTo>
                <a:cubicBezTo>
                  <a:pt x="10897" y="6113"/>
                  <a:pt x="10845" y="6151"/>
                  <a:pt x="10806" y="6190"/>
                </a:cubicBezTo>
                <a:lnTo>
                  <a:pt x="10729" y="6151"/>
                </a:lnTo>
                <a:cubicBezTo>
                  <a:pt x="10639" y="5906"/>
                  <a:pt x="10471" y="5700"/>
                  <a:pt x="10239" y="5558"/>
                </a:cubicBezTo>
                <a:cubicBezTo>
                  <a:pt x="10278" y="5236"/>
                  <a:pt x="10265" y="5223"/>
                  <a:pt x="9955" y="4965"/>
                </a:cubicBezTo>
                <a:lnTo>
                  <a:pt x="9955" y="4965"/>
                </a:lnTo>
                <a:cubicBezTo>
                  <a:pt x="9955" y="5184"/>
                  <a:pt x="9981" y="5378"/>
                  <a:pt x="10162" y="5507"/>
                </a:cubicBezTo>
                <a:cubicBezTo>
                  <a:pt x="10088" y="5543"/>
                  <a:pt x="10022" y="5567"/>
                  <a:pt x="9964" y="5567"/>
                </a:cubicBezTo>
                <a:cubicBezTo>
                  <a:pt x="9879" y="5567"/>
                  <a:pt x="9813" y="5516"/>
                  <a:pt x="9775" y="5378"/>
                </a:cubicBezTo>
                <a:cubicBezTo>
                  <a:pt x="9723" y="5262"/>
                  <a:pt x="9684" y="5133"/>
                  <a:pt x="9684" y="5017"/>
                </a:cubicBezTo>
                <a:cubicBezTo>
                  <a:pt x="9801" y="4901"/>
                  <a:pt x="9775" y="4797"/>
                  <a:pt x="9633" y="4759"/>
                </a:cubicBezTo>
                <a:cubicBezTo>
                  <a:pt x="9618" y="4756"/>
                  <a:pt x="9605" y="4755"/>
                  <a:pt x="9593" y="4755"/>
                </a:cubicBezTo>
                <a:cubicBezTo>
                  <a:pt x="9494" y="4755"/>
                  <a:pt x="9505" y="4847"/>
                  <a:pt x="9517" y="4939"/>
                </a:cubicBezTo>
                <a:cubicBezTo>
                  <a:pt x="9504" y="4939"/>
                  <a:pt x="9491" y="4952"/>
                  <a:pt x="9491" y="4965"/>
                </a:cubicBezTo>
                <a:cubicBezTo>
                  <a:pt x="9349" y="4965"/>
                  <a:pt x="9182" y="4965"/>
                  <a:pt x="9220" y="4746"/>
                </a:cubicBezTo>
                <a:cubicBezTo>
                  <a:pt x="9232" y="4688"/>
                  <a:pt x="9233" y="4641"/>
                  <a:pt x="9178" y="4641"/>
                </a:cubicBezTo>
                <a:cubicBezTo>
                  <a:pt x="9171" y="4641"/>
                  <a:pt x="9164" y="4641"/>
                  <a:pt x="9156" y="4643"/>
                </a:cubicBezTo>
                <a:cubicBezTo>
                  <a:pt x="9066" y="4656"/>
                  <a:pt x="8937" y="4643"/>
                  <a:pt x="8911" y="4772"/>
                </a:cubicBezTo>
                <a:cubicBezTo>
                  <a:pt x="8898" y="4836"/>
                  <a:pt x="8924" y="4888"/>
                  <a:pt x="8975" y="4913"/>
                </a:cubicBezTo>
                <a:cubicBezTo>
                  <a:pt x="9130" y="4965"/>
                  <a:pt x="9298" y="4952"/>
                  <a:pt x="9414" y="5081"/>
                </a:cubicBezTo>
                <a:cubicBezTo>
                  <a:pt x="9414" y="5184"/>
                  <a:pt x="9362" y="5236"/>
                  <a:pt x="9259" y="5236"/>
                </a:cubicBezTo>
                <a:cubicBezTo>
                  <a:pt x="9014" y="5262"/>
                  <a:pt x="8782" y="5326"/>
                  <a:pt x="8550" y="5429"/>
                </a:cubicBezTo>
                <a:cubicBezTo>
                  <a:pt x="8525" y="5442"/>
                  <a:pt x="8506" y="5447"/>
                  <a:pt x="8493" y="5447"/>
                </a:cubicBezTo>
                <a:cubicBezTo>
                  <a:pt x="8426" y="5447"/>
                  <a:pt x="8498" y="5303"/>
                  <a:pt x="8498" y="5249"/>
                </a:cubicBezTo>
                <a:lnTo>
                  <a:pt x="8563" y="5081"/>
                </a:lnTo>
                <a:cubicBezTo>
                  <a:pt x="8666" y="4862"/>
                  <a:pt x="8666" y="4604"/>
                  <a:pt x="8550" y="4385"/>
                </a:cubicBezTo>
                <a:cubicBezTo>
                  <a:pt x="8227" y="4359"/>
                  <a:pt x="8318" y="4062"/>
                  <a:pt x="8227" y="3882"/>
                </a:cubicBezTo>
                <a:cubicBezTo>
                  <a:pt x="8047" y="3830"/>
                  <a:pt x="7957" y="3624"/>
                  <a:pt x="8034" y="3456"/>
                </a:cubicBezTo>
                <a:lnTo>
                  <a:pt x="7931" y="3405"/>
                </a:lnTo>
                <a:cubicBezTo>
                  <a:pt x="7866" y="3454"/>
                  <a:pt x="7805" y="3472"/>
                  <a:pt x="7746" y="3472"/>
                </a:cubicBezTo>
                <a:cubicBezTo>
                  <a:pt x="7603" y="3472"/>
                  <a:pt x="7470" y="3368"/>
                  <a:pt x="7325" y="3340"/>
                </a:cubicBezTo>
                <a:cubicBezTo>
                  <a:pt x="7314" y="3339"/>
                  <a:pt x="7303" y="3338"/>
                  <a:pt x="7292" y="3338"/>
                </a:cubicBezTo>
                <a:cubicBezTo>
                  <a:pt x="7152" y="3338"/>
                  <a:pt x="7028" y="3445"/>
                  <a:pt x="6890" y="3445"/>
                </a:cubicBezTo>
                <a:cubicBezTo>
                  <a:pt x="6839" y="3445"/>
                  <a:pt x="6787" y="3431"/>
                  <a:pt x="6732" y="3392"/>
                </a:cubicBezTo>
                <a:cubicBezTo>
                  <a:pt x="6680" y="3366"/>
                  <a:pt x="6628" y="3340"/>
                  <a:pt x="6577" y="3314"/>
                </a:cubicBezTo>
                <a:cubicBezTo>
                  <a:pt x="6512" y="3224"/>
                  <a:pt x="6461" y="3121"/>
                  <a:pt x="6448" y="3005"/>
                </a:cubicBezTo>
                <a:cubicBezTo>
                  <a:pt x="6422" y="2889"/>
                  <a:pt x="6371" y="2799"/>
                  <a:pt x="6229" y="2799"/>
                </a:cubicBezTo>
                <a:cubicBezTo>
                  <a:pt x="6203" y="2941"/>
                  <a:pt x="6345" y="3018"/>
                  <a:pt x="6345" y="3147"/>
                </a:cubicBezTo>
                <a:cubicBezTo>
                  <a:pt x="6383" y="3186"/>
                  <a:pt x="6383" y="3237"/>
                  <a:pt x="6358" y="3276"/>
                </a:cubicBezTo>
                <a:cubicBezTo>
                  <a:pt x="6319" y="3353"/>
                  <a:pt x="6306" y="3443"/>
                  <a:pt x="6319" y="3534"/>
                </a:cubicBezTo>
                <a:cubicBezTo>
                  <a:pt x="6345" y="3547"/>
                  <a:pt x="6358" y="3559"/>
                  <a:pt x="6371" y="3585"/>
                </a:cubicBezTo>
                <a:cubicBezTo>
                  <a:pt x="6332" y="3676"/>
                  <a:pt x="6280" y="3766"/>
                  <a:pt x="6164" y="3792"/>
                </a:cubicBezTo>
                <a:lnTo>
                  <a:pt x="6061" y="3908"/>
                </a:lnTo>
                <a:lnTo>
                  <a:pt x="5919" y="3998"/>
                </a:lnTo>
                <a:cubicBezTo>
                  <a:pt x="5849" y="3966"/>
                  <a:pt x="5779" y="3940"/>
                  <a:pt x="5725" y="3940"/>
                </a:cubicBezTo>
                <a:cubicBezTo>
                  <a:pt x="5650" y="3940"/>
                  <a:pt x="5606" y="3990"/>
                  <a:pt x="5636" y="4140"/>
                </a:cubicBezTo>
                <a:cubicBezTo>
                  <a:pt x="5700" y="4398"/>
                  <a:pt x="5507" y="4411"/>
                  <a:pt x="5416" y="4527"/>
                </a:cubicBezTo>
                <a:cubicBezTo>
                  <a:pt x="5342" y="4463"/>
                  <a:pt x="5250" y="4432"/>
                  <a:pt x="5160" y="4432"/>
                </a:cubicBezTo>
                <a:cubicBezTo>
                  <a:pt x="5031" y="4432"/>
                  <a:pt x="4904" y="4495"/>
                  <a:pt x="4836" y="4617"/>
                </a:cubicBezTo>
                <a:cubicBezTo>
                  <a:pt x="4720" y="4643"/>
                  <a:pt x="4694" y="4707"/>
                  <a:pt x="4772" y="4784"/>
                </a:cubicBezTo>
                <a:cubicBezTo>
                  <a:pt x="4798" y="4811"/>
                  <a:pt x="4823" y="4822"/>
                  <a:pt x="4846" y="4822"/>
                </a:cubicBezTo>
                <a:cubicBezTo>
                  <a:pt x="4890" y="4822"/>
                  <a:pt x="4927" y="4780"/>
                  <a:pt x="4952" y="4720"/>
                </a:cubicBezTo>
                <a:cubicBezTo>
                  <a:pt x="5010" y="4627"/>
                  <a:pt x="5110" y="4576"/>
                  <a:pt x="5223" y="4576"/>
                </a:cubicBezTo>
                <a:cubicBezTo>
                  <a:pt x="5236" y="4576"/>
                  <a:pt x="5249" y="4577"/>
                  <a:pt x="5262" y="4578"/>
                </a:cubicBezTo>
                <a:lnTo>
                  <a:pt x="5210" y="4733"/>
                </a:lnTo>
                <a:cubicBezTo>
                  <a:pt x="4991" y="4888"/>
                  <a:pt x="4965" y="5158"/>
                  <a:pt x="4901" y="5403"/>
                </a:cubicBezTo>
                <a:cubicBezTo>
                  <a:pt x="4857" y="5554"/>
                  <a:pt x="4823" y="5705"/>
                  <a:pt x="4662" y="5705"/>
                </a:cubicBezTo>
                <a:cubicBezTo>
                  <a:pt x="4631" y="5705"/>
                  <a:pt x="4595" y="5700"/>
                  <a:pt x="4552" y="5687"/>
                </a:cubicBezTo>
                <a:cubicBezTo>
                  <a:pt x="4514" y="5752"/>
                  <a:pt x="4436" y="5829"/>
                  <a:pt x="4449" y="5842"/>
                </a:cubicBezTo>
                <a:cubicBezTo>
                  <a:pt x="4578" y="6022"/>
                  <a:pt x="4449" y="6190"/>
                  <a:pt x="4411" y="6358"/>
                </a:cubicBezTo>
                <a:cubicBezTo>
                  <a:pt x="4424" y="6371"/>
                  <a:pt x="4436" y="6396"/>
                  <a:pt x="4424" y="6422"/>
                </a:cubicBezTo>
                <a:cubicBezTo>
                  <a:pt x="4514" y="6487"/>
                  <a:pt x="4527" y="6603"/>
                  <a:pt x="4462" y="6693"/>
                </a:cubicBezTo>
                <a:cubicBezTo>
                  <a:pt x="4411" y="6757"/>
                  <a:pt x="4436" y="6822"/>
                  <a:pt x="4449" y="6886"/>
                </a:cubicBezTo>
                <a:cubicBezTo>
                  <a:pt x="4424" y="6938"/>
                  <a:pt x="4398" y="6989"/>
                  <a:pt x="4372" y="7041"/>
                </a:cubicBezTo>
                <a:cubicBezTo>
                  <a:pt x="4315" y="7064"/>
                  <a:pt x="4256" y="7074"/>
                  <a:pt x="4197" y="7074"/>
                </a:cubicBezTo>
                <a:cubicBezTo>
                  <a:pt x="4121" y="7074"/>
                  <a:pt x="4045" y="7057"/>
                  <a:pt x="3972" y="7028"/>
                </a:cubicBezTo>
                <a:lnTo>
                  <a:pt x="3972" y="7028"/>
                </a:lnTo>
                <a:cubicBezTo>
                  <a:pt x="3972" y="7106"/>
                  <a:pt x="4024" y="7131"/>
                  <a:pt x="4075" y="7170"/>
                </a:cubicBezTo>
                <a:cubicBezTo>
                  <a:pt x="4295" y="7325"/>
                  <a:pt x="4166" y="7492"/>
                  <a:pt x="4101" y="7647"/>
                </a:cubicBezTo>
                <a:cubicBezTo>
                  <a:pt x="4057" y="7729"/>
                  <a:pt x="3995" y="7763"/>
                  <a:pt x="3929" y="7763"/>
                </a:cubicBezTo>
                <a:cubicBezTo>
                  <a:pt x="3880" y="7763"/>
                  <a:pt x="3828" y="7744"/>
                  <a:pt x="3779" y="7712"/>
                </a:cubicBezTo>
                <a:lnTo>
                  <a:pt x="3779" y="7712"/>
                </a:lnTo>
                <a:cubicBezTo>
                  <a:pt x="3714" y="7815"/>
                  <a:pt x="3792" y="7892"/>
                  <a:pt x="3830" y="7982"/>
                </a:cubicBezTo>
                <a:cubicBezTo>
                  <a:pt x="3959" y="8124"/>
                  <a:pt x="3908" y="8227"/>
                  <a:pt x="3740" y="8292"/>
                </a:cubicBezTo>
                <a:lnTo>
                  <a:pt x="3650" y="8434"/>
                </a:lnTo>
                <a:cubicBezTo>
                  <a:pt x="3572" y="8575"/>
                  <a:pt x="3701" y="8756"/>
                  <a:pt x="3572" y="8885"/>
                </a:cubicBezTo>
                <a:cubicBezTo>
                  <a:pt x="3572" y="8911"/>
                  <a:pt x="3560" y="8937"/>
                  <a:pt x="3547" y="8949"/>
                </a:cubicBezTo>
                <a:cubicBezTo>
                  <a:pt x="3585" y="8975"/>
                  <a:pt x="3611" y="9001"/>
                  <a:pt x="3650" y="9027"/>
                </a:cubicBezTo>
                <a:cubicBezTo>
                  <a:pt x="3882" y="9182"/>
                  <a:pt x="3882" y="9182"/>
                  <a:pt x="3663" y="9388"/>
                </a:cubicBezTo>
                <a:cubicBezTo>
                  <a:pt x="3590" y="9356"/>
                  <a:pt x="3521" y="9344"/>
                  <a:pt x="3454" y="9344"/>
                </a:cubicBezTo>
                <a:cubicBezTo>
                  <a:pt x="3245" y="9344"/>
                  <a:pt x="3055" y="9462"/>
                  <a:pt x="2850" y="9491"/>
                </a:cubicBezTo>
                <a:cubicBezTo>
                  <a:pt x="2837" y="9504"/>
                  <a:pt x="2825" y="9530"/>
                  <a:pt x="2812" y="9543"/>
                </a:cubicBezTo>
                <a:cubicBezTo>
                  <a:pt x="2709" y="9543"/>
                  <a:pt x="2605" y="9517"/>
                  <a:pt x="2515" y="9478"/>
                </a:cubicBezTo>
                <a:cubicBezTo>
                  <a:pt x="2439" y="9451"/>
                  <a:pt x="2360" y="9424"/>
                  <a:pt x="2293" y="9424"/>
                </a:cubicBezTo>
                <a:cubicBezTo>
                  <a:pt x="2201" y="9424"/>
                  <a:pt x="2130" y="9474"/>
                  <a:pt x="2115" y="9646"/>
                </a:cubicBezTo>
                <a:cubicBezTo>
                  <a:pt x="1956" y="9667"/>
                  <a:pt x="1884" y="9900"/>
                  <a:pt x="1711" y="9900"/>
                </a:cubicBezTo>
                <a:cubicBezTo>
                  <a:pt x="1674" y="9900"/>
                  <a:pt x="1634" y="9890"/>
                  <a:pt x="1587" y="9865"/>
                </a:cubicBezTo>
                <a:cubicBezTo>
                  <a:pt x="1576" y="9860"/>
                  <a:pt x="1566" y="9858"/>
                  <a:pt x="1558" y="9858"/>
                </a:cubicBezTo>
                <a:cubicBezTo>
                  <a:pt x="1490" y="9858"/>
                  <a:pt x="1463" y="9976"/>
                  <a:pt x="1406" y="10033"/>
                </a:cubicBezTo>
                <a:cubicBezTo>
                  <a:pt x="1625" y="10136"/>
                  <a:pt x="1625" y="10136"/>
                  <a:pt x="1484" y="10368"/>
                </a:cubicBezTo>
                <a:cubicBezTo>
                  <a:pt x="1213" y="10548"/>
                  <a:pt x="1032" y="10845"/>
                  <a:pt x="994" y="11167"/>
                </a:cubicBezTo>
                <a:cubicBezTo>
                  <a:pt x="968" y="11580"/>
                  <a:pt x="890" y="11580"/>
                  <a:pt x="542" y="11670"/>
                </a:cubicBezTo>
                <a:cubicBezTo>
                  <a:pt x="736" y="11760"/>
                  <a:pt x="942" y="11825"/>
                  <a:pt x="1045" y="12018"/>
                </a:cubicBezTo>
                <a:cubicBezTo>
                  <a:pt x="1019" y="12031"/>
                  <a:pt x="1006" y="12057"/>
                  <a:pt x="1006" y="12096"/>
                </a:cubicBezTo>
                <a:cubicBezTo>
                  <a:pt x="929" y="12250"/>
                  <a:pt x="865" y="12405"/>
                  <a:pt x="787" y="12547"/>
                </a:cubicBezTo>
                <a:cubicBezTo>
                  <a:pt x="787" y="12611"/>
                  <a:pt x="787" y="12676"/>
                  <a:pt x="839" y="12715"/>
                </a:cubicBezTo>
                <a:cubicBezTo>
                  <a:pt x="853" y="12711"/>
                  <a:pt x="866" y="12710"/>
                  <a:pt x="878" y="12710"/>
                </a:cubicBezTo>
                <a:cubicBezTo>
                  <a:pt x="1007" y="12710"/>
                  <a:pt x="1017" y="12883"/>
                  <a:pt x="1135" y="12895"/>
                </a:cubicBezTo>
                <a:cubicBezTo>
                  <a:pt x="1032" y="13024"/>
                  <a:pt x="826" y="12985"/>
                  <a:pt x="736" y="13140"/>
                </a:cubicBezTo>
                <a:lnTo>
                  <a:pt x="697" y="13127"/>
                </a:lnTo>
                <a:lnTo>
                  <a:pt x="658" y="13205"/>
                </a:lnTo>
                <a:cubicBezTo>
                  <a:pt x="684" y="13293"/>
                  <a:pt x="721" y="13382"/>
                  <a:pt x="832" y="13409"/>
                </a:cubicBezTo>
                <a:lnTo>
                  <a:pt x="832" y="13409"/>
                </a:lnTo>
                <a:lnTo>
                  <a:pt x="865" y="13334"/>
                </a:lnTo>
                <a:cubicBezTo>
                  <a:pt x="889" y="13268"/>
                  <a:pt x="950" y="13234"/>
                  <a:pt x="1011" y="13234"/>
                </a:cubicBezTo>
                <a:cubicBezTo>
                  <a:pt x="1046" y="13234"/>
                  <a:pt x="1081" y="13245"/>
                  <a:pt x="1110" y="13269"/>
                </a:cubicBezTo>
                <a:cubicBezTo>
                  <a:pt x="1432" y="13308"/>
                  <a:pt x="1432" y="13308"/>
                  <a:pt x="1729" y="13579"/>
                </a:cubicBezTo>
                <a:lnTo>
                  <a:pt x="1716" y="13579"/>
                </a:lnTo>
                <a:cubicBezTo>
                  <a:pt x="1587" y="13785"/>
                  <a:pt x="1806" y="13772"/>
                  <a:pt x="1896" y="13836"/>
                </a:cubicBezTo>
                <a:cubicBezTo>
                  <a:pt x="1943" y="13802"/>
                  <a:pt x="1989" y="13789"/>
                  <a:pt x="2034" y="13789"/>
                </a:cubicBezTo>
                <a:cubicBezTo>
                  <a:pt x="2124" y="13789"/>
                  <a:pt x="2210" y="13841"/>
                  <a:pt x="2296" y="13875"/>
                </a:cubicBezTo>
                <a:lnTo>
                  <a:pt x="2425" y="13965"/>
                </a:lnTo>
                <a:cubicBezTo>
                  <a:pt x="2399" y="14004"/>
                  <a:pt x="2386" y="14043"/>
                  <a:pt x="2373" y="14094"/>
                </a:cubicBezTo>
                <a:lnTo>
                  <a:pt x="2592" y="14133"/>
                </a:lnTo>
                <a:cubicBezTo>
                  <a:pt x="2670" y="13978"/>
                  <a:pt x="2850" y="13927"/>
                  <a:pt x="2954" y="13811"/>
                </a:cubicBezTo>
                <a:lnTo>
                  <a:pt x="3044" y="13759"/>
                </a:lnTo>
                <a:cubicBezTo>
                  <a:pt x="3121" y="13824"/>
                  <a:pt x="3147" y="13940"/>
                  <a:pt x="3108" y="14030"/>
                </a:cubicBezTo>
                <a:lnTo>
                  <a:pt x="3173" y="14133"/>
                </a:lnTo>
                <a:cubicBezTo>
                  <a:pt x="3289" y="14094"/>
                  <a:pt x="3315" y="13978"/>
                  <a:pt x="3366" y="13901"/>
                </a:cubicBezTo>
                <a:cubicBezTo>
                  <a:pt x="3340" y="13888"/>
                  <a:pt x="3327" y="13875"/>
                  <a:pt x="3302" y="13862"/>
                </a:cubicBezTo>
                <a:cubicBezTo>
                  <a:pt x="3317" y="13840"/>
                  <a:pt x="3336" y="13826"/>
                  <a:pt x="3355" y="13826"/>
                </a:cubicBezTo>
                <a:cubicBezTo>
                  <a:pt x="3368" y="13826"/>
                  <a:pt x="3381" y="13833"/>
                  <a:pt x="3392" y="13849"/>
                </a:cubicBezTo>
                <a:cubicBezTo>
                  <a:pt x="3431" y="13875"/>
                  <a:pt x="3405" y="13875"/>
                  <a:pt x="3392" y="13888"/>
                </a:cubicBezTo>
                <a:cubicBezTo>
                  <a:pt x="3397" y="13887"/>
                  <a:pt x="3402" y="13887"/>
                  <a:pt x="3406" y="13887"/>
                </a:cubicBezTo>
                <a:cubicBezTo>
                  <a:pt x="3498" y="13887"/>
                  <a:pt x="3525" y="14005"/>
                  <a:pt x="3598" y="14030"/>
                </a:cubicBezTo>
                <a:cubicBezTo>
                  <a:pt x="3611" y="14133"/>
                  <a:pt x="3585" y="14236"/>
                  <a:pt x="3521" y="14314"/>
                </a:cubicBezTo>
                <a:cubicBezTo>
                  <a:pt x="3366" y="14481"/>
                  <a:pt x="3405" y="14649"/>
                  <a:pt x="3456" y="14829"/>
                </a:cubicBezTo>
                <a:cubicBezTo>
                  <a:pt x="3469" y="14842"/>
                  <a:pt x="3482" y="14855"/>
                  <a:pt x="3495" y="14881"/>
                </a:cubicBezTo>
                <a:cubicBezTo>
                  <a:pt x="3444" y="14984"/>
                  <a:pt x="3431" y="15100"/>
                  <a:pt x="3315" y="15178"/>
                </a:cubicBezTo>
                <a:cubicBezTo>
                  <a:pt x="3302" y="15229"/>
                  <a:pt x="3263" y="15229"/>
                  <a:pt x="3211" y="15229"/>
                </a:cubicBezTo>
                <a:cubicBezTo>
                  <a:pt x="3173" y="15294"/>
                  <a:pt x="3147" y="15358"/>
                  <a:pt x="3250" y="15397"/>
                </a:cubicBezTo>
                <a:lnTo>
                  <a:pt x="3637" y="15113"/>
                </a:lnTo>
                <a:cubicBezTo>
                  <a:pt x="3805" y="15551"/>
                  <a:pt x="4153" y="15668"/>
                  <a:pt x="4540" y="15680"/>
                </a:cubicBezTo>
                <a:cubicBezTo>
                  <a:pt x="4568" y="15662"/>
                  <a:pt x="4596" y="15650"/>
                  <a:pt x="4630" y="15650"/>
                </a:cubicBezTo>
                <a:cubicBezTo>
                  <a:pt x="4642" y="15650"/>
                  <a:pt x="4655" y="15651"/>
                  <a:pt x="4669" y="15655"/>
                </a:cubicBezTo>
                <a:lnTo>
                  <a:pt x="4720" y="15590"/>
                </a:lnTo>
                <a:cubicBezTo>
                  <a:pt x="4746" y="15590"/>
                  <a:pt x="4759" y="15603"/>
                  <a:pt x="4772" y="15603"/>
                </a:cubicBezTo>
                <a:cubicBezTo>
                  <a:pt x="4785" y="15577"/>
                  <a:pt x="4797" y="15564"/>
                  <a:pt x="4823" y="15551"/>
                </a:cubicBezTo>
                <a:cubicBezTo>
                  <a:pt x="4888" y="15448"/>
                  <a:pt x="5017" y="15487"/>
                  <a:pt x="5094" y="15423"/>
                </a:cubicBezTo>
                <a:lnTo>
                  <a:pt x="5184" y="15294"/>
                </a:lnTo>
                <a:cubicBezTo>
                  <a:pt x="5146" y="15229"/>
                  <a:pt x="5094" y="15113"/>
                  <a:pt x="5146" y="15100"/>
                </a:cubicBezTo>
                <a:cubicBezTo>
                  <a:pt x="5416" y="15036"/>
                  <a:pt x="5275" y="14752"/>
                  <a:pt x="5416" y="14636"/>
                </a:cubicBezTo>
                <a:cubicBezTo>
                  <a:pt x="5481" y="14571"/>
                  <a:pt x="5416" y="14494"/>
                  <a:pt x="5365" y="14443"/>
                </a:cubicBezTo>
                <a:cubicBezTo>
                  <a:pt x="5262" y="14365"/>
                  <a:pt x="5184" y="14275"/>
                  <a:pt x="5133" y="14159"/>
                </a:cubicBezTo>
                <a:lnTo>
                  <a:pt x="5004" y="14030"/>
                </a:lnTo>
                <a:cubicBezTo>
                  <a:pt x="4952" y="14030"/>
                  <a:pt x="4926" y="13978"/>
                  <a:pt x="4939" y="13927"/>
                </a:cubicBezTo>
                <a:cubicBezTo>
                  <a:pt x="4836" y="13875"/>
                  <a:pt x="4862" y="13733"/>
                  <a:pt x="4785" y="13643"/>
                </a:cubicBezTo>
                <a:cubicBezTo>
                  <a:pt x="4781" y="13643"/>
                  <a:pt x="4777" y="13642"/>
                  <a:pt x="4774" y="13642"/>
                </a:cubicBezTo>
                <a:cubicBezTo>
                  <a:pt x="4679" y="13642"/>
                  <a:pt x="4677" y="13790"/>
                  <a:pt x="4594" y="13790"/>
                </a:cubicBezTo>
                <a:cubicBezTo>
                  <a:pt x="4585" y="13790"/>
                  <a:pt x="4576" y="13788"/>
                  <a:pt x="4565" y="13785"/>
                </a:cubicBezTo>
                <a:cubicBezTo>
                  <a:pt x="4493" y="13765"/>
                  <a:pt x="4418" y="13755"/>
                  <a:pt x="4343" y="13755"/>
                </a:cubicBezTo>
                <a:cubicBezTo>
                  <a:pt x="4177" y="13755"/>
                  <a:pt x="4011" y="13803"/>
                  <a:pt x="3869" y="13901"/>
                </a:cubicBezTo>
                <a:cubicBezTo>
                  <a:pt x="3869" y="13901"/>
                  <a:pt x="3830" y="13862"/>
                  <a:pt x="3805" y="13849"/>
                </a:cubicBezTo>
                <a:cubicBezTo>
                  <a:pt x="3895" y="13630"/>
                  <a:pt x="4114" y="13527"/>
                  <a:pt x="4243" y="13334"/>
                </a:cubicBezTo>
                <a:cubicBezTo>
                  <a:pt x="4274" y="13288"/>
                  <a:pt x="4299" y="13270"/>
                  <a:pt x="4321" y="13270"/>
                </a:cubicBezTo>
                <a:cubicBezTo>
                  <a:pt x="4392" y="13270"/>
                  <a:pt x="4438" y="13450"/>
                  <a:pt x="4565" y="13450"/>
                </a:cubicBezTo>
                <a:cubicBezTo>
                  <a:pt x="4578" y="13308"/>
                  <a:pt x="4591" y="13153"/>
                  <a:pt x="4604" y="12998"/>
                </a:cubicBezTo>
                <a:lnTo>
                  <a:pt x="4733" y="12805"/>
                </a:lnTo>
                <a:lnTo>
                  <a:pt x="4926" y="12792"/>
                </a:lnTo>
                <a:cubicBezTo>
                  <a:pt x="4965" y="12715"/>
                  <a:pt x="4965" y="12650"/>
                  <a:pt x="4875" y="12611"/>
                </a:cubicBezTo>
                <a:cubicBezTo>
                  <a:pt x="4926" y="12560"/>
                  <a:pt x="4888" y="12444"/>
                  <a:pt x="4965" y="12444"/>
                </a:cubicBezTo>
                <a:cubicBezTo>
                  <a:pt x="5171" y="12444"/>
                  <a:pt x="5300" y="12431"/>
                  <a:pt x="5120" y="12173"/>
                </a:cubicBezTo>
                <a:cubicBezTo>
                  <a:pt x="5068" y="12096"/>
                  <a:pt x="5197" y="12070"/>
                  <a:pt x="5287" y="12070"/>
                </a:cubicBezTo>
                <a:cubicBezTo>
                  <a:pt x="5429" y="12134"/>
                  <a:pt x="5532" y="12289"/>
                  <a:pt x="5532" y="12444"/>
                </a:cubicBezTo>
                <a:cubicBezTo>
                  <a:pt x="5661" y="12444"/>
                  <a:pt x="5739" y="12392"/>
                  <a:pt x="5752" y="12250"/>
                </a:cubicBezTo>
                <a:cubicBezTo>
                  <a:pt x="5726" y="12250"/>
                  <a:pt x="5713" y="12238"/>
                  <a:pt x="5687" y="12238"/>
                </a:cubicBezTo>
                <a:cubicBezTo>
                  <a:pt x="5674" y="12225"/>
                  <a:pt x="5674" y="12199"/>
                  <a:pt x="5674" y="12173"/>
                </a:cubicBezTo>
                <a:lnTo>
                  <a:pt x="5648" y="12160"/>
                </a:lnTo>
                <a:cubicBezTo>
                  <a:pt x="5275" y="11954"/>
                  <a:pt x="5197" y="11864"/>
                  <a:pt x="5313" y="11464"/>
                </a:cubicBezTo>
                <a:cubicBezTo>
                  <a:pt x="5352" y="11283"/>
                  <a:pt x="5236" y="11167"/>
                  <a:pt x="5262" y="11013"/>
                </a:cubicBezTo>
                <a:cubicBezTo>
                  <a:pt x="5158" y="10961"/>
                  <a:pt x="5094" y="10909"/>
                  <a:pt x="5094" y="10793"/>
                </a:cubicBezTo>
                <a:cubicBezTo>
                  <a:pt x="5068" y="10729"/>
                  <a:pt x="5068" y="10664"/>
                  <a:pt x="5094" y="10613"/>
                </a:cubicBezTo>
                <a:cubicBezTo>
                  <a:pt x="5068" y="10394"/>
                  <a:pt x="5133" y="10149"/>
                  <a:pt x="4888" y="10007"/>
                </a:cubicBezTo>
                <a:lnTo>
                  <a:pt x="5017" y="9955"/>
                </a:lnTo>
                <a:cubicBezTo>
                  <a:pt x="5048" y="9964"/>
                  <a:pt x="5080" y="9970"/>
                  <a:pt x="5109" y="9970"/>
                </a:cubicBezTo>
                <a:cubicBezTo>
                  <a:pt x="5164" y="9970"/>
                  <a:pt x="5211" y="9950"/>
                  <a:pt x="5236" y="9891"/>
                </a:cubicBezTo>
                <a:cubicBezTo>
                  <a:pt x="5262" y="9800"/>
                  <a:pt x="5275" y="9723"/>
                  <a:pt x="5262" y="9633"/>
                </a:cubicBezTo>
                <a:cubicBezTo>
                  <a:pt x="5246" y="9530"/>
                  <a:pt x="5177" y="9515"/>
                  <a:pt x="5096" y="9515"/>
                </a:cubicBezTo>
                <a:cubicBezTo>
                  <a:pt x="5065" y="9515"/>
                  <a:pt x="5032" y="9517"/>
                  <a:pt x="5000" y="9517"/>
                </a:cubicBezTo>
                <a:cubicBezTo>
                  <a:pt x="4907" y="9517"/>
                  <a:pt x="4820" y="9500"/>
                  <a:pt x="4797" y="9362"/>
                </a:cubicBezTo>
                <a:cubicBezTo>
                  <a:pt x="4797" y="9327"/>
                  <a:pt x="4776" y="9314"/>
                  <a:pt x="4747" y="9314"/>
                </a:cubicBezTo>
                <a:cubicBezTo>
                  <a:pt x="4700" y="9314"/>
                  <a:pt x="4631" y="9348"/>
                  <a:pt x="4591" y="9388"/>
                </a:cubicBezTo>
                <a:cubicBezTo>
                  <a:pt x="4565" y="9414"/>
                  <a:pt x="4540" y="9452"/>
                  <a:pt x="4527" y="9491"/>
                </a:cubicBezTo>
                <a:cubicBezTo>
                  <a:pt x="4475" y="9568"/>
                  <a:pt x="4398" y="9530"/>
                  <a:pt x="4333" y="9555"/>
                </a:cubicBezTo>
                <a:lnTo>
                  <a:pt x="4114" y="9388"/>
                </a:lnTo>
                <a:cubicBezTo>
                  <a:pt x="4166" y="9285"/>
                  <a:pt x="4243" y="9156"/>
                  <a:pt x="4088" y="9104"/>
                </a:cubicBezTo>
                <a:cubicBezTo>
                  <a:pt x="3817" y="9001"/>
                  <a:pt x="3895" y="8820"/>
                  <a:pt x="3972" y="8653"/>
                </a:cubicBezTo>
                <a:cubicBezTo>
                  <a:pt x="3996" y="8581"/>
                  <a:pt x="4009" y="8444"/>
                  <a:pt x="4113" y="8444"/>
                </a:cubicBezTo>
                <a:cubicBezTo>
                  <a:pt x="4121" y="8444"/>
                  <a:pt x="4130" y="8445"/>
                  <a:pt x="4140" y="8447"/>
                </a:cubicBezTo>
                <a:cubicBezTo>
                  <a:pt x="4269" y="8472"/>
                  <a:pt x="4346" y="8575"/>
                  <a:pt x="4359" y="8692"/>
                </a:cubicBezTo>
                <a:cubicBezTo>
                  <a:pt x="4372" y="8769"/>
                  <a:pt x="4282" y="8846"/>
                  <a:pt x="4398" y="8937"/>
                </a:cubicBezTo>
                <a:cubicBezTo>
                  <a:pt x="4478" y="8896"/>
                  <a:pt x="4580" y="8853"/>
                  <a:pt x="4669" y="8853"/>
                </a:cubicBezTo>
                <a:cubicBezTo>
                  <a:pt x="4752" y="8853"/>
                  <a:pt x="4825" y="8890"/>
                  <a:pt x="4862" y="9001"/>
                </a:cubicBezTo>
                <a:cubicBezTo>
                  <a:pt x="4920" y="9176"/>
                  <a:pt x="4968" y="9235"/>
                  <a:pt x="5111" y="9235"/>
                </a:cubicBezTo>
                <a:cubicBezTo>
                  <a:pt x="5125" y="9235"/>
                  <a:pt x="5141" y="9234"/>
                  <a:pt x="5158" y="9233"/>
                </a:cubicBezTo>
                <a:cubicBezTo>
                  <a:pt x="5287" y="9246"/>
                  <a:pt x="5391" y="9298"/>
                  <a:pt x="5468" y="9388"/>
                </a:cubicBezTo>
                <a:cubicBezTo>
                  <a:pt x="5558" y="9491"/>
                  <a:pt x="5700" y="9555"/>
                  <a:pt x="5842" y="9555"/>
                </a:cubicBezTo>
                <a:lnTo>
                  <a:pt x="5842" y="9233"/>
                </a:lnTo>
                <a:lnTo>
                  <a:pt x="5958" y="9156"/>
                </a:lnTo>
                <a:cubicBezTo>
                  <a:pt x="6048" y="9233"/>
                  <a:pt x="6113" y="9310"/>
                  <a:pt x="6074" y="9452"/>
                </a:cubicBezTo>
                <a:cubicBezTo>
                  <a:pt x="6048" y="9530"/>
                  <a:pt x="5997" y="9607"/>
                  <a:pt x="6100" y="9672"/>
                </a:cubicBezTo>
                <a:cubicBezTo>
                  <a:pt x="6306" y="9788"/>
                  <a:pt x="6242" y="9955"/>
                  <a:pt x="6177" y="10110"/>
                </a:cubicBezTo>
                <a:cubicBezTo>
                  <a:pt x="6151" y="10187"/>
                  <a:pt x="6087" y="10265"/>
                  <a:pt x="6164" y="10342"/>
                </a:cubicBezTo>
                <a:cubicBezTo>
                  <a:pt x="6255" y="10342"/>
                  <a:pt x="6332" y="10316"/>
                  <a:pt x="6396" y="10252"/>
                </a:cubicBezTo>
                <a:cubicBezTo>
                  <a:pt x="6396" y="10200"/>
                  <a:pt x="6396" y="10136"/>
                  <a:pt x="6396" y="10084"/>
                </a:cubicBezTo>
                <a:cubicBezTo>
                  <a:pt x="6422" y="9852"/>
                  <a:pt x="6616" y="9581"/>
                  <a:pt x="6255" y="9414"/>
                </a:cubicBezTo>
                <a:cubicBezTo>
                  <a:pt x="6138" y="9362"/>
                  <a:pt x="6229" y="9053"/>
                  <a:pt x="6371" y="8962"/>
                </a:cubicBezTo>
                <a:cubicBezTo>
                  <a:pt x="6387" y="8952"/>
                  <a:pt x="6401" y="8947"/>
                  <a:pt x="6415" y="8947"/>
                </a:cubicBezTo>
                <a:cubicBezTo>
                  <a:pt x="6464" y="8947"/>
                  <a:pt x="6495" y="9012"/>
                  <a:pt x="6525" y="9053"/>
                </a:cubicBezTo>
                <a:cubicBezTo>
                  <a:pt x="6525" y="9108"/>
                  <a:pt x="6550" y="9134"/>
                  <a:pt x="6580" y="9134"/>
                </a:cubicBezTo>
                <a:cubicBezTo>
                  <a:pt x="6600" y="9134"/>
                  <a:pt x="6622" y="9124"/>
                  <a:pt x="6641" y="9104"/>
                </a:cubicBezTo>
                <a:cubicBezTo>
                  <a:pt x="6693" y="9065"/>
                  <a:pt x="6667" y="9040"/>
                  <a:pt x="6693" y="9001"/>
                </a:cubicBezTo>
                <a:cubicBezTo>
                  <a:pt x="6724" y="8921"/>
                  <a:pt x="6752" y="8885"/>
                  <a:pt x="6778" y="8885"/>
                </a:cubicBezTo>
                <a:cubicBezTo>
                  <a:pt x="6807" y="8885"/>
                  <a:pt x="6834" y="8927"/>
                  <a:pt x="6861" y="9001"/>
                </a:cubicBezTo>
                <a:cubicBezTo>
                  <a:pt x="6770" y="9207"/>
                  <a:pt x="6899" y="9349"/>
                  <a:pt x="6977" y="9517"/>
                </a:cubicBezTo>
                <a:cubicBezTo>
                  <a:pt x="6938" y="9594"/>
                  <a:pt x="6938" y="9723"/>
                  <a:pt x="6873" y="9749"/>
                </a:cubicBezTo>
                <a:cubicBezTo>
                  <a:pt x="6641" y="9865"/>
                  <a:pt x="6719" y="10058"/>
                  <a:pt x="6719" y="10239"/>
                </a:cubicBezTo>
                <a:cubicBezTo>
                  <a:pt x="6732" y="10303"/>
                  <a:pt x="6732" y="10394"/>
                  <a:pt x="6822" y="10394"/>
                </a:cubicBezTo>
                <a:cubicBezTo>
                  <a:pt x="6925" y="10394"/>
                  <a:pt x="6912" y="10303"/>
                  <a:pt x="6925" y="10239"/>
                </a:cubicBezTo>
                <a:cubicBezTo>
                  <a:pt x="6925" y="10149"/>
                  <a:pt x="6745" y="10071"/>
                  <a:pt x="6899" y="9968"/>
                </a:cubicBezTo>
                <a:lnTo>
                  <a:pt x="6899" y="9968"/>
                </a:lnTo>
                <a:cubicBezTo>
                  <a:pt x="6968" y="9988"/>
                  <a:pt x="7016" y="10001"/>
                  <a:pt x="7049" y="10001"/>
                </a:cubicBezTo>
                <a:cubicBezTo>
                  <a:pt x="7123" y="10001"/>
                  <a:pt x="7123" y="9939"/>
                  <a:pt x="7106" y="9762"/>
                </a:cubicBezTo>
                <a:cubicBezTo>
                  <a:pt x="7157" y="9672"/>
                  <a:pt x="7247" y="9697"/>
                  <a:pt x="7325" y="9672"/>
                </a:cubicBezTo>
                <a:cubicBezTo>
                  <a:pt x="7389" y="9672"/>
                  <a:pt x="7467" y="9684"/>
                  <a:pt x="7531" y="9723"/>
                </a:cubicBezTo>
                <a:cubicBezTo>
                  <a:pt x="7634" y="9800"/>
                  <a:pt x="7828" y="9800"/>
                  <a:pt x="7815" y="9994"/>
                </a:cubicBezTo>
                <a:cubicBezTo>
                  <a:pt x="7802" y="10174"/>
                  <a:pt x="7750" y="10355"/>
                  <a:pt x="7518" y="10381"/>
                </a:cubicBezTo>
                <a:lnTo>
                  <a:pt x="7531" y="10381"/>
                </a:lnTo>
                <a:lnTo>
                  <a:pt x="7531" y="10407"/>
                </a:lnTo>
                <a:cubicBezTo>
                  <a:pt x="7596" y="10445"/>
                  <a:pt x="7596" y="10484"/>
                  <a:pt x="7557" y="10523"/>
                </a:cubicBezTo>
                <a:cubicBezTo>
                  <a:pt x="7557" y="10548"/>
                  <a:pt x="7531" y="10587"/>
                  <a:pt x="7531" y="10613"/>
                </a:cubicBezTo>
                <a:cubicBezTo>
                  <a:pt x="7557" y="10639"/>
                  <a:pt x="7557" y="10677"/>
                  <a:pt x="7531" y="10703"/>
                </a:cubicBezTo>
                <a:lnTo>
                  <a:pt x="7531" y="10922"/>
                </a:lnTo>
                <a:lnTo>
                  <a:pt x="7892" y="11167"/>
                </a:lnTo>
                <a:cubicBezTo>
                  <a:pt x="7899" y="11161"/>
                  <a:pt x="7911" y="11158"/>
                  <a:pt x="7924" y="11158"/>
                </a:cubicBezTo>
                <a:cubicBezTo>
                  <a:pt x="7937" y="11158"/>
                  <a:pt x="7950" y="11161"/>
                  <a:pt x="7957" y="11167"/>
                </a:cubicBezTo>
                <a:lnTo>
                  <a:pt x="8034" y="11103"/>
                </a:lnTo>
                <a:cubicBezTo>
                  <a:pt x="8060" y="11142"/>
                  <a:pt x="8073" y="11193"/>
                  <a:pt x="8047" y="11232"/>
                </a:cubicBezTo>
                <a:lnTo>
                  <a:pt x="8150" y="11412"/>
                </a:lnTo>
                <a:lnTo>
                  <a:pt x="8537" y="11606"/>
                </a:lnTo>
                <a:cubicBezTo>
                  <a:pt x="8550" y="11593"/>
                  <a:pt x="8576" y="11567"/>
                  <a:pt x="8588" y="11541"/>
                </a:cubicBezTo>
                <a:cubicBezTo>
                  <a:pt x="8563" y="11477"/>
                  <a:pt x="8524" y="11412"/>
                  <a:pt x="8588" y="11348"/>
                </a:cubicBezTo>
                <a:cubicBezTo>
                  <a:pt x="8421" y="11270"/>
                  <a:pt x="8356" y="11077"/>
                  <a:pt x="8460" y="10922"/>
                </a:cubicBezTo>
                <a:cubicBezTo>
                  <a:pt x="8692" y="10613"/>
                  <a:pt x="8498" y="10458"/>
                  <a:pt x="8305" y="10278"/>
                </a:cubicBezTo>
                <a:cubicBezTo>
                  <a:pt x="8215" y="10162"/>
                  <a:pt x="8073" y="10110"/>
                  <a:pt x="8008" y="9994"/>
                </a:cubicBezTo>
                <a:cubicBezTo>
                  <a:pt x="8046" y="9978"/>
                  <a:pt x="8080" y="9972"/>
                  <a:pt x="8113" y="9972"/>
                </a:cubicBezTo>
                <a:cubicBezTo>
                  <a:pt x="8215" y="9972"/>
                  <a:pt x="8297" y="10035"/>
                  <a:pt x="8395" y="10084"/>
                </a:cubicBezTo>
                <a:cubicBezTo>
                  <a:pt x="8717" y="10252"/>
                  <a:pt x="8846" y="10574"/>
                  <a:pt x="9130" y="10755"/>
                </a:cubicBezTo>
                <a:cubicBezTo>
                  <a:pt x="9169" y="10690"/>
                  <a:pt x="9246" y="10652"/>
                  <a:pt x="9169" y="10574"/>
                </a:cubicBezTo>
                <a:cubicBezTo>
                  <a:pt x="9014" y="10419"/>
                  <a:pt x="9117" y="10316"/>
                  <a:pt x="9259" y="10226"/>
                </a:cubicBezTo>
                <a:lnTo>
                  <a:pt x="9285" y="10252"/>
                </a:lnTo>
                <a:lnTo>
                  <a:pt x="9323" y="10252"/>
                </a:lnTo>
                <a:cubicBezTo>
                  <a:pt x="9452" y="10342"/>
                  <a:pt x="9581" y="10445"/>
                  <a:pt x="9530" y="10639"/>
                </a:cubicBezTo>
                <a:lnTo>
                  <a:pt x="9672" y="10755"/>
                </a:lnTo>
                <a:cubicBezTo>
                  <a:pt x="9710" y="10703"/>
                  <a:pt x="9736" y="10652"/>
                  <a:pt x="9801" y="10639"/>
                </a:cubicBezTo>
                <a:cubicBezTo>
                  <a:pt x="9826" y="10613"/>
                  <a:pt x="9839" y="10600"/>
                  <a:pt x="9865" y="10574"/>
                </a:cubicBezTo>
                <a:lnTo>
                  <a:pt x="9942" y="10419"/>
                </a:lnTo>
                <a:cubicBezTo>
                  <a:pt x="9958" y="10373"/>
                  <a:pt x="9978" y="10350"/>
                  <a:pt x="10003" y="10350"/>
                </a:cubicBezTo>
                <a:cubicBezTo>
                  <a:pt x="10019" y="10350"/>
                  <a:pt x="10038" y="10360"/>
                  <a:pt x="10058" y="10381"/>
                </a:cubicBezTo>
                <a:cubicBezTo>
                  <a:pt x="10099" y="10421"/>
                  <a:pt x="10147" y="10453"/>
                  <a:pt x="10209" y="10453"/>
                </a:cubicBezTo>
                <a:cubicBezTo>
                  <a:pt x="10226" y="10453"/>
                  <a:pt x="10245" y="10451"/>
                  <a:pt x="10265" y="10445"/>
                </a:cubicBezTo>
                <a:cubicBezTo>
                  <a:pt x="10239" y="10187"/>
                  <a:pt x="10381" y="10097"/>
                  <a:pt x="10626" y="10084"/>
                </a:cubicBezTo>
                <a:lnTo>
                  <a:pt x="10703" y="9994"/>
                </a:lnTo>
                <a:cubicBezTo>
                  <a:pt x="10760" y="10043"/>
                  <a:pt x="10812" y="10142"/>
                  <a:pt x="10871" y="10142"/>
                </a:cubicBezTo>
                <a:cubicBezTo>
                  <a:pt x="10906" y="10142"/>
                  <a:pt x="10944" y="10107"/>
                  <a:pt x="10987" y="10007"/>
                </a:cubicBezTo>
                <a:lnTo>
                  <a:pt x="10922" y="9955"/>
                </a:lnTo>
                <a:cubicBezTo>
                  <a:pt x="10942" y="9877"/>
                  <a:pt x="10961" y="9799"/>
                  <a:pt x="11031" y="9799"/>
                </a:cubicBezTo>
                <a:cubicBezTo>
                  <a:pt x="11053" y="9799"/>
                  <a:pt x="11081" y="9807"/>
                  <a:pt x="11116" y="9826"/>
                </a:cubicBezTo>
                <a:cubicBezTo>
                  <a:pt x="11193" y="9878"/>
                  <a:pt x="11258" y="9942"/>
                  <a:pt x="11335" y="10007"/>
                </a:cubicBezTo>
                <a:cubicBezTo>
                  <a:pt x="11412" y="9981"/>
                  <a:pt x="11490" y="9929"/>
                  <a:pt x="11554" y="9852"/>
                </a:cubicBezTo>
                <a:cubicBezTo>
                  <a:pt x="11593" y="9659"/>
                  <a:pt x="11683" y="9478"/>
                  <a:pt x="11812" y="9323"/>
                </a:cubicBezTo>
                <a:lnTo>
                  <a:pt x="11902" y="9323"/>
                </a:lnTo>
                <a:lnTo>
                  <a:pt x="12096" y="9491"/>
                </a:lnTo>
                <a:cubicBezTo>
                  <a:pt x="12122" y="9491"/>
                  <a:pt x="12147" y="9491"/>
                  <a:pt x="12173" y="9504"/>
                </a:cubicBezTo>
                <a:cubicBezTo>
                  <a:pt x="12236" y="9430"/>
                  <a:pt x="12293" y="9399"/>
                  <a:pt x="12346" y="9399"/>
                </a:cubicBezTo>
                <a:cubicBezTo>
                  <a:pt x="12423" y="9399"/>
                  <a:pt x="12491" y="9464"/>
                  <a:pt x="12560" y="9555"/>
                </a:cubicBezTo>
                <a:cubicBezTo>
                  <a:pt x="12597" y="9578"/>
                  <a:pt x="12644" y="9592"/>
                  <a:pt x="12688" y="9592"/>
                </a:cubicBezTo>
                <a:cubicBezTo>
                  <a:pt x="12721" y="9592"/>
                  <a:pt x="12752" y="9585"/>
                  <a:pt x="12779" y="9568"/>
                </a:cubicBezTo>
                <a:cubicBezTo>
                  <a:pt x="12805" y="9491"/>
                  <a:pt x="12831" y="9414"/>
                  <a:pt x="12857" y="9336"/>
                </a:cubicBezTo>
                <a:cubicBezTo>
                  <a:pt x="12792" y="9248"/>
                  <a:pt x="12720" y="9224"/>
                  <a:pt x="12644" y="9224"/>
                </a:cubicBezTo>
                <a:cubicBezTo>
                  <a:pt x="12553" y="9224"/>
                  <a:pt x="12458" y="9259"/>
                  <a:pt x="12367" y="9259"/>
                </a:cubicBezTo>
                <a:lnTo>
                  <a:pt x="12134" y="8988"/>
                </a:lnTo>
                <a:cubicBezTo>
                  <a:pt x="12134" y="8872"/>
                  <a:pt x="12225" y="8743"/>
                  <a:pt x="12083" y="8666"/>
                </a:cubicBezTo>
                <a:cubicBezTo>
                  <a:pt x="12070" y="8614"/>
                  <a:pt x="12057" y="8575"/>
                  <a:pt x="12044" y="8537"/>
                </a:cubicBezTo>
                <a:cubicBezTo>
                  <a:pt x="12111" y="8470"/>
                  <a:pt x="12199" y="8432"/>
                  <a:pt x="12292" y="8432"/>
                </a:cubicBezTo>
                <a:cubicBezTo>
                  <a:pt x="12325" y="8432"/>
                  <a:pt x="12359" y="8436"/>
                  <a:pt x="12392" y="8447"/>
                </a:cubicBezTo>
                <a:cubicBezTo>
                  <a:pt x="12392" y="8524"/>
                  <a:pt x="12354" y="8614"/>
                  <a:pt x="12418" y="8692"/>
                </a:cubicBezTo>
                <a:lnTo>
                  <a:pt x="12560" y="8537"/>
                </a:lnTo>
                <a:cubicBezTo>
                  <a:pt x="12792" y="8627"/>
                  <a:pt x="12921" y="8820"/>
                  <a:pt x="13076" y="8988"/>
                </a:cubicBezTo>
                <a:cubicBezTo>
                  <a:pt x="13153" y="8898"/>
                  <a:pt x="13218" y="8808"/>
                  <a:pt x="13256" y="8692"/>
                </a:cubicBezTo>
                <a:cubicBezTo>
                  <a:pt x="13230" y="8653"/>
                  <a:pt x="13243" y="8588"/>
                  <a:pt x="13282" y="8563"/>
                </a:cubicBezTo>
                <a:cubicBezTo>
                  <a:pt x="13295" y="8498"/>
                  <a:pt x="13308" y="8434"/>
                  <a:pt x="13321" y="8382"/>
                </a:cubicBezTo>
                <a:lnTo>
                  <a:pt x="13385" y="8318"/>
                </a:lnTo>
                <a:cubicBezTo>
                  <a:pt x="13395" y="8277"/>
                  <a:pt x="13429" y="8245"/>
                  <a:pt x="13468" y="8245"/>
                </a:cubicBezTo>
                <a:cubicBezTo>
                  <a:pt x="13479" y="8245"/>
                  <a:pt x="13490" y="8247"/>
                  <a:pt x="13501" y="8253"/>
                </a:cubicBezTo>
                <a:lnTo>
                  <a:pt x="13501" y="8240"/>
                </a:lnTo>
                <a:cubicBezTo>
                  <a:pt x="13630" y="8073"/>
                  <a:pt x="13759" y="7918"/>
                  <a:pt x="13656" y="7686"/>
                </a:cubicBezTo>
                <a:cubicBezTo>
                  <a:pt x="13604" y="7570"/>
                  <a:pt x="13720" y="7518"/>
                  <a:pt x="13798" y="7479"/>
                </a:cubicBezTo>
                <a:lnTo>
                  <a:pt x="13955" y="7516"/>
                </a:lnTo>
                <a:lnTo>
                  <a:pt x="13955" y="7516"/>
                </a:lnTo>
                <a:cubicBezTo>
                  <a:pt x="13954" y="7517"/>
                  <a:pt x="13953" y="7517"/>
                  <a:pt x="13953" y="7518"/>
                </a:cubicBezTo>
                <a:lnTo>
                  <a:pt x="13953" y="7531"/>
                </a:lnTo>
                <a:cubicBezTo>
                  <a:pt x="13957" y="7527"/>
                  <a:pt x="13961" y="7523"/>
                  <a:pt x="13965" y="7518"/>
                </a:cubicBezTo>
                <a:lnTo>
                  <a:pt x="13965" y="7518"/>
                </a:lnTo>
                <a:lnTo>
                  <a:pt x="13965" y="7518"/>
                </a:lnTo>
                <a:lnTo>
                  <a:pt x="14107" y="7634"/>
                </a:lnTo>
                <a:lnTo>
                  <a:pt x="14223" y="7595"/>
                </a:lnTo>
                <a:cubicBezTo>
                  <a:pt x="14236" y="7595"/>
                  <a:pt x="14249" y="7608"/>
                  <a:pt x="14262" y="7621"/>
                </a:cubicBezTo>
                <a:cubicBezTo>
                  <a:pt x="14249" y="7608"/>
                  <a:pt x="14249" y="7595"/>
                  <a:pt x="14236" y="7595"/>
                </a:cubicBezTo>
                <a:cubicBezTo>
                  <a:pt x="14262" y="7531"/>
                  <a:pt x="14327" y="7544"/>
                  <a:pt x="14378" y="7531"/>
                </a:cubicBezTo>
                <a:lnTo>
                  <a:pt x="14378" y="7531"/>
                </a:lnTo>
                <a:cubicBezTo>
                  <a:pt x="14378" y="7583"/>
                  <a:pt x="14378" y="7634"/>
                  <a:pt x="14314" y="7647"/>
                </a:cubicBezTo>
                <a:cubicBezTo>
                  <a:pt x="14301" y="7647"/>
                  <a:pt x="14275" y="7634"/>
                  <a:pt x="14262" y="7621"/>
                </a:cubicBezTo>
                <a:lnTo>
                  <a:pt x="14262" y="7621"/>
                </a:lnTo>
                <a:cubicBezTo>
                  <a:pt x="14275" y="7634"/>
                  <a:pt x="14275" y="7634"/>
                  <a:pt x="14262" y="7647"/>
                </a:cubicBezTo>
                <a:cubicBezTo>
                  <a:pt x="14327" y="7647"/>
                  <a:pt x="14378" y="7686"/>
                  <a:pt x="14391" y="7737"/>
                </a:cubicBezTo>
                <a:cubicBezTo>
                  <a:pt x="14424" y="7792"/>
                  <a:pt x="14475" y="7846"/>
                  <a:pt x="14529" y="7846"/>
                </a:cubicBezTo>
                <a:cubicBezTo>
                  <a:pt x="14539" y="7846"/>
                  <a:pt x="14549" y="7844"/>
                  <a:pt x="14559" y="7840"/>
                </a:cubicBezTo>
                <a:cubicBezTo>
                  <a:pt x="14610" y="7815"/>
                  <a:pt x="14636" y="7712"/>
                  <a:pt x="14623" y="7634"/>
                </a:cubicBezTo>
                <a:lnTo>
                  <a:pt x="14378" y="7531"/>
                </a:lnTo>
                <a:cubicBezTo>
                  <a:pt x="14455" y="7428"/>
                  <a:pt x="14352" y="7286"/>
                  <a:pt x="14455" y="7209"/>
                </a:cubicBezTo>
                <a:cubicBezTo>
                  <a:pt x="14610" y="7093"/>
                  <a:pt x="14584" y="6938"/>
                  <a:pt x="14584" y="6783"/>
                </a:cubicBezTo>
                <a:cubicBezTo>
                  <a:pt x="14584" y="6616"/>
                  <a:pt x="14546" y="6448"/>
                  <a:pt x="14443" y="6306"/>
                </a:cubicBezTo>
                <a:cubicBezTo>
                  <a:pt x="14352" y="6190"/>
                  <a:pt x="14327" y="6035"/>
                  <a:pt x="14378" y="5893"/>
                </a:cubicBezTo>
                <a:cubicBezTo>
                  <a:pt x="14389" y="5889"/>
                  <a:pt x="14399" y="5887"/>
                  <a:pt x="14410" y="5887"/>
                </a:cubicBezTo>
                <a:cubicBezTo>
                  <a:pt x="14484" y="5887"/>
                  <a:pt x="14563" y="5985"/>
                  <a:pt x="14643" y="5985"/>
                </a:cubicBezTo>
                <a:cubicBezTo>
                  <a:pt x="14679" y="5985"/>
                  <a:pt x="14715" y="5965"/>
                  <a:pt x="14752" y="5906"/>
                </a:cubicBezTo>
                <a:cubicBezTo>
                  <a:pt x="14778" y="5700"/>
                  <a:pt x="14739" y="5481"/>
                  <a:pt x="14945" y="5339"/>
                </a:cubicBezTo>
                <a:cubicBezTo>
                  <a:pt x="15023" y="5262"/>
                  <a:pt x="15049" y="5158"/>
                  <a:pt x="15036" y="5068"/>
                </a:cubicBezTo>
                <a:cubicBezTo>
                  <a:pt x="14984" y="4681"/>
                  <a:pt x="15461" y="4514"/>
                  <a:pt x="15693" y="4333"/>
                </a:cubicBezTo>
                <a:lnTo>
                  <a:pt x="15693" y="491"/>
                </a:lnTo>
                <a:cubicBezTo>
                  <a:pt x="15680" y="426"/>
                  <a:pt x="15680" y="362"/>
                  <a:pt x="15693" y="310"/>
                </a:cubicBezTo>
                <a:lnTo>
                  <a:pt x="15693" y="1"/>
                </a:lnTo>
                <a:close/>
              </a:path>
            </a:pathLst>
          </a:custGeom>
          <a:solidFill>
            <a:srgbClr val="A75441">
              <a:alpha val="232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1" name="Google Shape;191;p2"/>
          <p:cNvSpPr/>
          <p:nvPr/>
        </p:nvSpPr>
        <p:spPr>
          <a:xfrm>
            <a:off x="10593797" y="2989367"/>
            <a:ext cx="1634844" cy="1633385"/>
          </a:xfrm>
          <a:custGeom>
            <a:avLst/>
            <a:gdLst/>
            <a:ahLst/>
            <a:cxnLst/>
            <a:rect l="l" t="t" r="r" b="b"/>
            <a:pathLst>
              <a:path w="15694" h="15681" extrusionOk="0">
                <a:moveTo>
                  <a:pt x="5429" y="4565"/>
                </a:moveTo>
                <a:lnTo>
                  <a:pt x="5429" y="4578"/>
                </a:lnTo>
                <a:cubicBezTo>
                  <a:pt x="5424" y="4581"/>
                  <a:pt x="5419" y="4583"/>
                  <a:pt x="5413" y="4586"/>
                </a:cubicBezTo>
                <a:lnTo>
                  <a:pt x="5413" y="4586"/>
                </a:lnTo>
                <a:cubicBezTo>
                  <a:pt x="5420" y="4580"/>
                  <a:pt x="5425" y="4573"/>
                  <a:pt x="5429" y="4565"/>
                </a:cubicBezTo>
                <a:close/>
                <a:moveTo>
                  <a:pt x="4967" y="5715"/>
                </a:moveTo>
                <a:cubicBezTo>
                  <a:pt x="4952" y="5748"/>
                  <a:pt x="4938" y="5782"/>
                  <a:pt x="4926" y="5816"/>
                </a:cubicBezTo>
                <a:lnTo>
                  <a:pt x="4913" y="5816"/>
                </a:lnTo>
                <a:cubicBezTo>
                  <a:pt x="4931" y="5781"/>
                  <a:pt x="4949" y="5748"/>
                  <a:pt x="4967" y="5715"/>
                </a:cubicBezTo>
                <a:close/>
                <a:moveTo>
                  <a:pt x="5171" y="6087"/>
                </a:moveTo>
                <a:lnTo>
                  <a:pt x="5158" y="6100"/>
                </a:lnTo>
                <a:cubicBezTo>
                  <a:pt x="5133" y="6113"/>
                  <a:pt x="5107" y="6126"/>
                  <a:pt x="5068" y="6138"/>
                </a:cubicBezTo>
                <a:cubicBezTo>
                  <a:pt x="5107" y="6113"/>
                  <a:pt x="5133" y="6100"/>
                  <a:pt x="5171" y="6087"/>
                </a:cubicBezTo>
                <a:close/>
                <a:moveTo>
                  <a:pt x="11051" y="6577"/>
                </a:moveTo>
                <a:lnTo>
                  <a:pt x="11051" y="6577"/>
                </a:lnTo>
                <a:cubicBezTo>
                  <a:pt x="11090" y="6590"/>
                  <a:pt x="11129" y="6603"/>
                  <a:pt x="11167" y="6628"/>
                </a:cubicBezTo>
                <a:lnTo>
                  <a:pt x="11154" y="6641"/>
                </a:lnTo>
                <a:cubicBezTo>
                  <a:pt x="11129" y="6616"/>
                  <a:pt x="11090" y="6590"/>
                  <a:pt x="11051" y="6577"/>
                </a:cubicBezTo>
                <a:close/>
                <a:moveTo>
                  <a:pt x="13630" y="7080"/>
                </a:moveTo>
                <a:cubicBezTo>
                  <a:pt x="13630" y="7090"/>
                  <a:pt x="13630" y="7092"/>
                  <a:pt x="13624" y="7099"/>
                </a:cubicBezTo>
                <a:lnTo>
                  <a:pt x="13624" y="7099"/>
                </a:lnTo>
                <a:cubicBezTo>
                  <a:pt x="13627" y="7092"/>
                  <a:pt x="13630" y="7086"/>
                  <a:pt x="13630" y="7080"/>
                </a:cubicBezTo>
                <a:close/>
                <a:moveTo>
                  <a:pt x="13962" y="6947"/>
                </a:moveTo>
                <a:cubicBezTo>
                  <a:pt x="14057" y="6947"/>
                  <a:pt x="14003" y="7049"/>
                  <a:pt x="13991" y="7118"/>
                </a:cubicBezTo>
                <a:lnTo>
                  <a:pt x="13927" y="7247"/>
                </a:lnTo>
                <a:lnTo>
                  <a:pt x="13914" y="7234"/>
                </a:lnTo>
                <a:lnTo>
                  <a:pt x="13630" y="7067"/>
                </a:lnTo>
                <a:cubicBezTo>
                  <a:pt x="13695" y="6964"/>
                  <a:pt x="13824" y="6977"/>
                  <a:pt x="13927" y="6951"/>
                </a:cubicBezTo>
                <a:cubicBezTo>
                  <a:pt x="13941" y="6948"/>
                  <a:pt x="13952" y="6947"/>
                  <a:pt x="13962" y="6947"/>
                </a:cubicBezTo>
                <a:close/>
                <a:moveTo>
                  <a:pt x="12083" y="7441"/>
                </a:moveTo>
                <a:lnTo>
                  <a:pt x="12083" y="7441"/>
                </a:lnTo>
                <a:cubicBezTo>
                  <a:pt x="12096" y="7454"/>
                  <a:pt x="12122" y="7454"/>
                  <a:pt x="12134" y="7454"/>
                </a:cubicBezTo>
                <a:cubicBezTo>
                  <a:pt x="12131" y="7457"/>
                  <a:pt x="12126" y="7459"/>
                  <a:pt x="12120" y="7459"/>
                </a:cubicBezTo>
                <a:cubicBezTo>
                  <a:pt x="12108" y="7459"/>
                  <a:pt x="12092" y="7450"/>
                  <a:pt x="12083" y="7441"/>
                </a:cubicBezTo>
                <a:close/>
                <a:moveTo>
                  <a:pt x="11987" y="9152"/>
                </a:moveTo>
                <a:cubicBezTo>
                  <a:pt x="12025" y="9152"/>
                  <a:pt x="12067" y="9186"/>
                  <a:pt x="12122" y="9259"/>
                </a:cubicBezTo>
                <a:lnTo>
                  <a:pt x="12122" y="9272"/>
                </a:lnTo>
                <a:cubicBezTo>
                  <a:pt x="12054" y="9195"/>
                  <a:pt x="12016" y="9154"/>
                  <a:pt x="11979" y="9154"/>
                </a:cubicBezTo>
                <a:cubicBezTo>
                  <a:pt x="11967" y="9154"/>
                  <a:pt x="11954" y="9159"/>
                  <a:pt x="11941" y="9169"/>
                </a:cubicBezTo>
                <a:lnTo>
                  <a:pt x="11941" y="9169"/>
                </a:lnTo>
                <a:cubicBezTo>
                  <a:pt x="11956" y="9157"/>
                  <a:pt x="11971" y="9152"/>
                  <a:pt x="11987" y="9152"/>
                </a:cubicBezTo>
                <a:close/>
                <a:moveTo>
                  <a:pt x="8724" y="9752"/>
                </a:moveTo>
                <a:cubicBezTo>
                  <a:pt x="8730" y="9752"/>
                  <a:pt x="8737" y="9755"/>
                  <a:pt x="8743" y="9762"/>
                </a:cubicBezTo>
                <a:lnTo>
                  <a:pt x="8704" y="9762"/>
                </a:lnTo>
                <a:cubicBezTo>
                  <a:pt x="8711" y="9755"/>
                  <a:pt x="8717" y="9752"/>
                  <a:pt x="8724" y="9752"/>
                </a:cubicBezTo>
                <a:close/>
                <a:moveTo>
                  <a:pt x="1264" y="9968"/>
                </a:moveTo>
                <a:cubicBezTo>
                  <a:pt x="1200" y="10071"/>
                  <a:pt x="1019" y="9968"/>
                  <a:pt x="968" y="10110"/>
                </a:cubicBezTo>
                <a:cubicBezTo>
                  <a:pt x="1093" y="10148"/>
                  <a:pt x="1166" y="10170"/>
                  <a:pt x="1218" y="10170"/>
                </a:cubicBezTo>
                <a:cubicBezTo>
                  <a:pt x="1290" y="10170"/>
                  <a:pt x="1324" y="10129"/>
                  <a:pt x="1406" y="10033"/>
                </a:cubicBezTo>
                <a:lnTo>
                  <a:pt x="1264" y="9968"/>
                </a:lnTo>
                <a:close/>
                <a:moveTo>
                  <a:pt x="832" y="13409"/>
                </a:moveTo>
                <a:lnTo>
                  <a:pt x="826" y="13424"/>
                </a:lnTo>
                <a:lnTo>
                  <a:pt x="826" y="13428"/>
                </a:lnTo>
                <a:lnTo>
                  <a:pt x="826" y="13428"/>
                </a:lnTo>
                <a:cubicBezTo>
                  <a:pt x="830" y="13423"/>
                  <a:pt x="835" y="13417"/>
                  <a:pt x="839" y="13411"/>
                </a:cubicBezTo>
                <a:cubicBezTo>
                  <a:pt x="837" y="13410"/>
                  <a:pt x="834" y="13410"/>
                  <a:pt x="832" y="13409"/>
                </a:cubicBezTo>
                <a:close/>
                <a:moveTo>
                  <a:pt x="555" y="13411"/>
                </a:moveTo>
                <a:lnTo>
                  <a:pt x="478" y="13514"/>
                </a:lnTo>
                <a:cubicBezTo>
                  <a:pt x="607" y="13669"/>
                  <a:pt x="452" y="13695"/>
                  <a:pt x="375" y="13772"/>
                </a:cubicBezTo>
                <a:cubicBezTo>
                  <a:pt x="310" y="13836"/>
                  <a:pt x="233" y="13901"/>
                  <a:pt x="143" y="13953"/>
                </a:cubicBezTo>
                <a:cubicBezTo>
                  <a:pt x="14" y="14030"/>
                  <a:pt x="1" y="14133"/>
                  <a:pt x="143" y="14210"/>
                </a:cubicBezTo>
                <a:cubicBezTo>
                  <a:pt x="310" y="14198"/>
                  <a:pt x="362" y="14043"/>
                  <a:pt x="439" y="13927"/>
                </a:cubicBezTo>
                <a:cubicBezTo>
                  <a:pt x="500" y="13851"/>
                  <a:pt x="551" y="13820"/>
                  <a:pt x="596" y="13820"/>
                </a:cubicBezTo>
                <a:cubicBezTo>
                  <a:pt x="667" y="13820"/>
                  <a:pt x="725" y="13892"/>
                  <a:pt x="787" y="13978"/>
                </a:cubicBezTo>
                <a:lnTo>
                  <a:pt x="890" y="13849"/>
                </a:lnTo>
                <a:cubicBezTo>
                  <a:pt x="813" y="13785"/>
                  <a:pt x="736" y="13733"/>
                  <a:pt x="839" y="13630"/>
                </a:cubicBezTo>
                <a:cubicBezTo>
                  <a:pt x="839" y="13579"/>
                  <a:pt x="852" y="13527"/>
                  <a:pt x="852" y="13475"/>
                </a:cubicBezTo>
                <a:lnTo>
                  <a:pt x="826" y="13450"/>
                </a:lnTo>
                <a:lnTo>
                  <a:pt x="826" y="13428"/>
                </a:lnTo>
                <a:lnTo>
                  <a:pt x="826" y="13428"/>
                </a:lnTo>
                <a:cubicBezTo>
                  <a:pt x="779" y="13488"/>
                  <a:pt x="735" y="13517"/>
                  <a:pt x="692" y="13517"/>
                </a:cubicBezTo>
                <a:cubicBezTo>
                  <a:pt x="645" y="13517"/>
                  <a:pt x="600" y="13482"/>
                  <a:pt x="555" y="13411"/>
                </a:cubicBezTo>
                <a:close/>
                <a:moveTo>
                  <a:pt x="15693" y="1"/>
                </a:moveTo>
                <a:cubicBezTo>
                  <a:pt x="15577" y="39"/>
                  <a:pt x="15139" y="26"/>
                  <a:pt x="15139" y="181"/>
                </a:cubicBezTo>
                <a:cubicBezTo>
                  <a:pt x="15139" y="542"/>
                  <a:pt x="15087" y="620"/>
                  <a:pt x="14778" y="620"/>
                </a:cubicBezTo>
                <a:cubicBezTo>
                  <a:pt x="14762" y="618"/>
                  <a:pt x="14747" y="618"/>
                  <a:pt x="14731" y="618"/>
                </a:cubicBezTo>
                <a:cubicBezTo>
                  <a:pt x="14592" y="618"/>
                  <a:pt x="14457" y="669"/>
                  <a:pt x="14352" y="761"/>
                </a:cubicBezTo>
                <a:cubicBezTo>
                  <a:pt x="14275" y="761"/>
                  <a:pt x="14236" y="813"/>
                  <a:pt x="14223" y="890"/>
                </a:cubicBezTo>
                <a:cubicBezTo>
                  <a:pt x="14212" y="960"/>
                  <a:pt x="14190" y="1008"/>
                  <a:pt x="14120" y="1008"/>
                </a:cubicBezTo>
                <a:cubicBezTo>
                  <a:pt x="14112" y="1008"/>
                  <a:pt x="14104" y="1008"/>
                  <a:pt x="14094" y="1006"/>
                </a:cubicBezTo>
                <a:lnTo>
                  <a:pt x="13965" y="1122"/>
                </a:lnTo>
                <a:cubicBezTo>
                  <a:pt x="13955" y="1154"/>
                  <a:pt x="13927" y="1177"/>
                  <a:pt x="13896" y="1177"/>
                </a:cubicBezTo>
                <a:cubicBezTo>
                  <a:pt x="13889" y="1177"/>
                  <a:pt x="13882" y="1176"/>
                  <a:pt x="13875" y="1174"/>
                </a:cubicBezTo>
                <a:cubicBezTo>
                  <a:pt x="13862" y="1200"/>
                  <a:pt x="13837" y="1226"/>
                  <a:pt x="13811" y="1238"/>
                </a:cubicBezTo>
                <a:cubicBezTo>
                  <a:pt x="13733" y="1290"/>
                  <a:pt x="13656" y="1342"/>
                  <a:pt x="13733" y="1458"/>
                </a:cubicBezTo>
                <a:cubicBezTo>
                  <a:pt x="13798" y="1587"/>
                  <a:pt x="13733" y="1664"/>
                  <a:pt x="13617" y="1716"/>
                </a:cubicBezTo>
                <a:cubicBezTo>
                  <a:pt x="13595" y="1712"/>
                  <a:pt x="13572" y="1710"/>
                  <a:pt x="13549" y="1710"/>
                </a:cubicBezTo>
                <a:cubicBezTo>
                  <a:pt x="13485" y="1710"/>
                  <a:pt x="13418" y="1722"/>
                  <a:pt x="13352" y="1722"/>
                </a:cubicBezTo>
                <a:cubicBezTo>
                  <a:pt x="13293" y="1722"/>
                  <a:pt x="13235" y="1713"/>
                  <a:pt x="13179" y="1677"/>
                </a:cubicBezTo>
                <a:cubicBezTo>
                  <a:pt x="13140" y="1728"/>
                  <a:pt x="13114" y="1780"/>
                  <a:pt x="13153" y="1845"/>
                </a:cubicBezTo>
                <a:cubicBezTo>
                  <a:pt x="13178" y="1833"/>
                  <a:pt x="13202" y="1829"/>
                  <a:pt x="13225" y="1829"/>
                </a:cubicBezTo>
                <a:cubicBezTo>
                  <a:pt x="13308" y="1829"/>
                  <a:pt x="13379" y="1889"/>
                  <a:pt x="13450" y="1909"/>
                </a:cubicBezTo>
                <a:cubicBezTo>
                  <a:pt x="13643" y="2077"/>
                  <a:pt x="13411" y="2154"/>
                  <a:pt x="13372" y="2283"/>
                </a:cubicBezTo>
                <a:lnTo>
                  <a:pt x="13205" y="2283"/>
                </a:lnTo>
                <a:lnTo>
                  <a:pt x="13166" y="2360"/>
                </a:lnTo>
                <a:lnTo>
                  <a:pt x="13127" y="2335"/>
                </a:lnTo>
                <a:cubicBezTo>
                  <a:pt x="13127" y="2373"/>
                  <a:pt x="13089" y="2399"/>
                  <a:pt x="13050" y="2399"/>
                </a:cubicBezTo>
                <a:cubicBezTo>
                  <a:pt x="13011" y="2451"/>
                  <a:pt x="12960" y="2502"/>
                  <a:pt x="12921" y="2554"/>
                </a:cubicBezTo>
                <a:cubicBezTo>
                  <a:pt x="12767" y="2708"/>
                  <a:pt x="12675" y="2788"/>
                  <a:pt x="12594" y="2788"/>
                </a:cubicBezTo>
                <a:cubicBezTo>
                  <a:pt x="12505" y="2788"/>
                  <a:pt x="12430" y="2691"/>
                  <a:pt x="12302" y="2489"/>
                </a:cubicBezTo>
                <a:lnTo>
                  <a:pt x="12238" y="2592"/>
                </a:lnTo>
                <a:cubicBezTo>
                  <a:pt x="12251" y="2631"/>
                  <a:pt x="12251" y="2670"/>
                  <a:pt x="12251" y="2708"/>
                </a:cubicBezTo>
                <a:cubicBezTo>
                  <a:pt x="12225" y="2915"/>
                  <a:pt x="11967" y="2786"/>
                  <a:pt x="11889" y="2953"/>
                </a:cubicBezTo>
                <a:cubicBezTo>
                  <a:pt x="11850" y="3071"/>
                  <a:pt x="11737" y="3144"/>
                  <a:pt x="11622" y="3144"/>
                </a:cubicBezTo>
                <a:cubicBezTo>
                  <a:pt x="11586" y="3144"/>
                  <a:pt x="11550" y="3137"/>
                  <a:pt x="11516" y="3121"/>
                </a:cubicBezTo>
                <a:cubicBezTo>
                  <a:pt x="11493" y="3115"/>
                  <a:pt x="11472" y="3113"/>
                  <a:pt x="11453" y="3113"/>
                </a:cubicBezTo>
                <a:cubicBezTo>
                  <a:pt x="11342" y="3113"/>
                  <a:pt x="11285" y="3203"/>
                  <a:pt x="11219" y="3302"/>
                </a:cubicBezTo>
                <a:cubicBezTo>
                  <a:pt x="11090" y="3521"/>
                  <a:pt x="10987" y="3779"/>
                  <a:pt x="10703" y="3856"/>
                </a:cubicBezTo>
                <a:lnTo>
                  <a:pt x="10703" y="3869"/>
                </a:lnTo>
                <a:cubicBezTo>
                  <a:pt x="10768" y="3933"/>
                  <a:pt x="10368" y="4024"/>
                  <a:pt x="10716" y="4088"/>
                </a:cubicBezTo>
                <a:cubicBezTo>
                  <a:pt x="10781" y="4101"/>
                  <a:pt x="10768" y="4204"/>
                  <a:pt x="10716" y="4269"/>
                </a:cubicBezTo>
                <a:cubicBezTo>
                  <a:pt x="10639" y="4359"/>
                  <a:pt x="10600" y="4436"/>
                  <a:pt x="10716" y="4527"/>
                </a:cubicBezTo>
                <a:cubicBezTo>
                  <a:pt x="10832" y="4617"/>
                  <a:pt x="10806" y="4720"/>
                  <a:pt x="10755" y="4836"/>
                </a:cubicBezTo>
                <a:cubicBezTo>
                  <a:pt x="10729" y="4901"/>
                  <a:pt x="10639" y="4991"/>
                  <a:pt x="10690" y="5017"/>
                </a:cubicBezTo>
                <a:cubicBezTo>
                  <a:pt x="10884" y="5133"/>
                  <a:pt x="10806" y="5403"/>
                  <a:pt x="10987" y="5519"/>
                </a:cubicBezTo>
                <a:cubicBezTo>
                  <a:pt x="10871" y="5648"/>
                  <a:pt x="10948" y="5855"/>
                  <a:pt x="11116" y="5893"/>
                </a:cubicBezTo>
                <a:cubicBezTo>
                  <a:pt x="11438" y="5997"/>
                  <a:pt x="11670" y="6267"/>
                  <a:pt x="11980" y="6396"/>
                </a:cubicBezTo>
                <a:lnTo>
                  <a:pt x="12083" y="6409"/>
                </a:lnTo>
                <a:cubicBezTo>
                  <a:pt x="12238" y="6512"/>
                  <a:pt x="12251" y="6719"/>
                  <a:pt x="12134" y="6848"/>
                </a:cubicBezTo>
                <a:cubicBezTo>
                  <a:pt x="12031" y="6951"/>
                  <a:pt x="12018" y="7106"/>
                  <a:pt x="12096" y="7222"/>
                </a:cubicBezTo>
                <a:lnTo>
                  <a:pt x="12057" y="7222"/>
                </a:lnTo>
                <a:lnTo>
                  <a:pt x="12044" y="7260"/>
                </a:lnTo>
                <a:lnTo>
                  <a:pt x="11825" y="7183"/>
                </a:lnTo>
                <a:cubicBezTo>
                  <a:pt x="11799" y="6835"/>
                  <a:pt x="11773" y="6499"/>
                  <a:pt x="11309" y="6461"/>
                </a:cubicBezTo>
                <a:cubicBezTo>
                  <a:pt x="11154" y="6448"/>
                  <a:pt x="11206" y="6332"/>
                  <a:pt x="11206" y="6229"/>
                </a:cubicBezTo>
                <a:cubicBezTo>
                  <a:pt x="11214" y="6089"/>
                  <a:pt x="11181" y="6023"/>
                  <a:pt x="11105" y="6023"/>
                </a:cubicBezTo>
                <a:cubicBezTo>
                  <a:pt x="11062" y="6023"/>
                  <a:pt x="11006" y="6045"/>
                  <a:pt x="10935" y="6087"/>
                </a:cubicBezTo>
                <a:cubicBezTo>
                  <a:pt x="10897" y="6113"/>
                  <a:pt x="10845" y="6151"/>
                  <a:pt x="10806" y="6190"/>
                </a:cubicBezTo>
                <a:lnTo>
                  <a:pt x="10729" y="6151"/>
                </a:lnTo>
                <a:cubicBezTo>
                  <a:pt x="10639" y="5906"/>
                  <a:pt x="10471" y="5700"/>
                  <a:pt x="10239" y="5558"/>
                </a:cubicBezTo>
                <a:cubicBezTo>
                  <a:pt x="10278" y="5236"/>
                  <a:pt x="10265" y="5223"/>
                  <a:pt x="9955" y="4965"/>
                </a:cubicBezTo>
                <a:lnTo>
                  <a:pt x="9955" y="4965"/>
                </a:lnTo>
                <a:cubicBezTo>
                  <a:pt x="9955" y="5184"/>
                  <a:pt x="9981" y="5378"/>
                  <a:pt x="10162" y="5507"/>
                </a:cubicBezTo>
                <a:cubicBezTo>
                  <a:pt x="10088" y="5543"/>
                  <a:pt x="10022" y="5567"/>
                  <a:pt x="9964" y="5567"/>
                </a:cubicBezTo>
                <a:cubicBezTo>
                  <a:pt x="9879" y="5567"/>
                  <a:pt x="9813" y="5516"/>
                  <a:pt x="9775" y="5378"/>
                </a:cubicBezTo>
                <a:cubicBezTo>
                  <a:pt x="9723" y="5262"/>
                  <a:pt x="9684" y="5133"/>
                  <a:pt x="9684" y="5017"/>
                </a:cubicBezTo>
                <a:cubicBezTo>
                  <a:pt x="9801" y="4901"/>
                  <a:pt x="9775" y="4797"/>
                  <a:pt x="9633" y="4759"/>
                </a:cubicBezTo>
                <a:cubicBezTo>
                  <a:pt x="9618" y="4756"/>
                  <a:pt x="9605" y="4755"/>
                  <a:pt x="9593" y="4755"/>
                </a:cubicBezTo>
                <a:cubicBezTo>
                  <a:pt x="9494" y="4755"/>
                  <a:pt x="9505" y="4847"/>
                  <a:pt x="9517" y="4939"/>
                </a:cubicBezTo>
                <a:cubicBezTo>
                  <a:pt x="9504" y="4939"/>
                  <a:pt x="9491" y="4952"/>
                  <a:pt x="9491" y="4965"/>
                </a:cubicBezTo>
                <a:cubicBezTo>
                  <a:pt x="9349" y="4965"/>
                  <a:pt x="9182" y="4965"/>
                  <a:pt x="9220" y="4746"/>
                </a:cubicBezTo>
                <a:cubicBezTo>
                  <a:pt x="9232" y="4688"/>
                  <a:pt x="9233" y="4641"/>
                  <a:pt x="9178" y="4641"/>
                </a:cubicBezTo>
                <a:cubicBezTo>
                  <a:pt x="9171" y="4641"/>
                  <a:pt x="9164" y="4641"/>
                  <a:pt x="9156" y="4643"/>
                </a:cubicBezTo>
                <a:cubicBezTo>
                  <a:pt x="9066" y="4656"/>
                  <a:pt x="8937" y="4643"/>
                  <a:pt x="8911" y="4772"/>
                </a:cubicBezTo>
                <a:cubicBezTo>
                  <a:pt x="8898" y="4836"/>
                  <a:pt x="8924" y="4888"/>
                  <a:pt x="8975" y="4913"/>
                </a:cubicBezTo>
                <a:cubicBezTo>
                  <a:pt x="9130" y="4965"/>
                  <a:pt x="9298" y="4952"/>
                  <a:pt x="9414" y="5081"/>
                </a:cubicBezTo>
                <a:cubicBezTo>
                  <a:pt x="9414" y="5184"/>
                  <a:pt x="9362" y="5236"/>
                  <a:pt x="9259" y="5236"/>
                </a:cubicBezTo>
                <a:cubicBezTo>
                  <a:pt x="9014" y="5262"/>
                  <a:pt x="8782" y="5326"/>
                  <a:pt x="8550" y="5429"/>
                </a:cubicBezTo>
                <a:cubicBezTo>
                  <a:pt x="8525" y="5442"/>
                  <a:pt x="8506" y="5447"/>
                  <a:pt x="8493" y="5447"/>
                </a:cubicBezTo>
                <a:cubicBezTo>
                  <a:pt x="8426" y="5447"/>
                  <a:pt x="8498" y="5303"/>
                  <a:pt x="8498" y="5249"/>
                </a:cubicBezTo>
                <a:lnTo>
                  <a:pt x="8563" y="5081"/>
                </a:lnTo>
                <a:cubicBezTo>
                  <a:pt x="8666" y="4862"/>
                  <a:pt x="8666" y="4604"/>
                  <a:pt x="8550" y="4385"/>
                </a:cubicBezTo>
                <a:cubicBezTo>
                  <a:pt x="8227" y="4359"/>
                  <a:pt x="8318" y="4062"/>
                  <a:pt x="8227" y="3882"/>
                </a:cubicBezTo>
                <a:cubicBezTo>
                  <a:pt x="8047" y="3830"/>
                  <a:pt x="7957" y="3624"/>
                  <a:pt x="8034" y="3456"/>
                </a:cubicBezTo>
                <a:lnTo>
                  <a:pt x="7931" y="3405"/>
                </a:lnTo>
                <a:cubicBezTo>
                  <a:pt x="7866" y="3454"/>
                  <a:pt x="7805" y="3472"/>
                  <a:pt x="7746" y="3472"/>
                </a:cubicBezTo>
                <a:cubicBezTo>
                  <a:pt x="7603" y="3472"/>
                  <a:pt x="7470" y="3368"/>
                  <a:pt x="7325" y="3340"/>
                </a:cubicBezTo>
                <a:cubicBezTo>
                  <a:pt x="7314" y="3339"/>
                  <a:pt x="7303" y="3338"/>
                  <a:pt x="7292" y="3338"/>
                </a:cubicBezTo>
                <a:cubicBezTo>
                  <a:pt x="7152" y="3338"/>
                  <a:pt x="7028" y="3445"/>
                  <a:pt x="6890" y="3445"/>
                </a:cubicBezTo>
                <a:cubicBezTo>
                  <a:pt x="6839" y="3445"/>
                  <a:pt x="6787" y="3431"/>
                  <a:pt x="6732" y="3392"/>
                </a:cubicBezTo>
                <a:cubicBezTo>
                  <a:pt x="6680" y="3366"/>
                  <a:pt x="6628" y="3340"/>
                  <a:pt x="6577" y="3314"/>
                </a:cubicBezTo>
                <a:cubicBezTo>
                  <a:pt x="6512" y="3224"/>
                  <a:pt x="6461" y="3121"/>
                  <a:pt x="6448" y="3005"/>
                </a:cubicBezTo>
                <a:cubicBezTo>
                  <a:pt x="6422" y="2889"/>
                  <a:pt x="6371" y="2799"/>
                  <a:pt x="6229" y="2799"/>
                </a:cubicBezTo>
                <a:cubicBezTo>
                  <a:pt x="6203" y="2941"/>
                  <a:pt x="6345" y="3018"/>
                  <a:pt x="6345" y="3147"/>
                </a:cubicBezTo>
                <a:cubicBezTo>
                  <a:pt x="6383" y="3186"/>
                  <a:pt x="6383" y="3237"/>
                  <a:pt x="6358" y="3276"/>
                </a:cubicBezTo>
                <a:cubicBezTo>
                  <a:pt x="6319" y="3353"/>
                  <a:pt x="6306" y="3443"/>
                  <a:pt x="6319" y="3534"/>
                </a:cubicBezTo>
                <a:cubicBezTo>
                  <a:pt x="6345" y="3547"/>
                  <a:pt x="6358" y="3559"/>
                  <a:pt x="6371" y="3585"/>
                </a:cubicBezTo>
                <a:cubicBezTo>
                  <a:pt x="6332" y="3676"/>
                  <a:pt x="6280" y="3766"/>
                  <a:pt x="6164" y="3792"/>
                </a:cubicBezTo>
                <a:lnTo>
                  <a:pt x="6061" y="3908"/>
                </a:lnTo>
                <a:lnTo>
                  <a:pt x="5919" y="3998"/>
                </a:lnTo>
                <a:cubicBezTo>
                  <a:pt x="5849" y="3966"/>
                  <a:pt x="5779" y="3940"/>
                  <a:pt x="5725" y="3940"/>
                </a:cubicBezTo>
                <a:cubicBezTo>
                  <a:pt x="5650" y="3940"/>
                  <a:pt x="5606" y="3990"/>
                  <a:pt x="5636" y="4140"/>
                </a:cubicBezTo>
                <a:cubicBezTo>
                  <a:pt x="5700" y="4398"/>
                  <a:pt x="5507" y="4411"/>
                  <a:pt x="5416" y="4527"/>
                </a:cubicBezTo>
                <a:cubicBezTo>
                  <a:pt x="5342" y="4463"/>
                  <a:pt x="5250" y="4432"/>
                  <a:pt x="5160" y="4432"/>
                </a:cubicBezTo>
                <a:cubicBezTo>
                  <a:pt x="5031" y="4432"/>
                  <a:pt x="4904" y="4495"/>
                  <a:pt x="4836" y="4617"/>
                </a:cubicBezTo>
                <a:cubicBezTo>
                  <a:pt x="4720" y="4643"/>
                  <a:pt x="4694" y="4707"/>
                  <a:pt x="4772" y="4784"/>
                </a:cubicBezTo>
                <a:cubicBezTo>
                  <a:pt x="4798" y="4811"/>
                  <a:pt x="4823" y="4822"/>
                  <a:pt x="4846" y="4822"/>
                </a:cubicBezTo>
                <a:cubicBezTo>
                  <a:pt x="4890" y="4822"/>
                  <a:pt x="4927" y="4780"/>
                  <a:pt x="4952" y="4720"/>
                </a:cubicBezTo>
                <a:cubicBezTo>
                  <a:pt x="5010" y="4627"/>
                  <a:pt x="5110" y="4576"/>
                  <a:pt x="5223" y="4576"/>
                </a:cubicBezTo>
                <a:cubicBezTo>
                  <a:pt x="5236" y="4576"/>
                  <a:pt x="5249" y="4577"/>
                  <a:pt x="5262" y="4578"/>
                </a:cubicBezTo>
                <a:lnTo>
                  <a:pt x="5210" y="4733"/>
                </a:lnTo>
                <a:cubicBezTo>
                  <a:pt x="4991" y="4888"/>
                  <a:pt x="4965" y="5158"/>
                  <a:pt x="4901" y="5403"/>
                </a:cubicBezTo>
                <a:cubicBezTo>
                  <a:pt x="4857" y="5554"/>
                  <a:pt x="4823" y="5705"/>
                  <a:pt x="4662" y="5705"/>
                </a:cubicBezTo>
                <a:cubicBezTo>
                  <a:pt x="4631" y="5705"/>
                  <a:pt x="4595" y="5700"/>
                  <a:pt x="4552" y="5687"/>
                </a:cubicBezTo>
                <a:cubicBezTo>
                  <a:pt x="4514" y="5752"/>
                  <a:pt x="4436" y="5829"/>
                  <a:pt x="4449" y="5842"/>
                </a:cubicBezTo>
                <a:cubicBezTo>
                  <a:pt x="4578" y="6022"/>
                  <a:pt x="4449" y="6190"/>
                  <a:pt x="4411" y="6358"/>
                </a:cubicBezTo>
                <a:cubicBezTo>
                  <a:pt x="4424" y="6371"/>
                  <a:pt x="4436" y="6396"/>
                  <a:pt x="4424" y="6422"/>
                </a:cubicBezTo>
                <a:cubicBezTo>
                  <a:pt x="4514" y="6487"/>
                  <a:pt x="4527" y="6603"/>
                  <a:pt x="4462" y="6693"/>
                </a:cubicBezTo>
                <a:cubicBezTo>
                  <a:pt x="4411" y="6757"/>
                  <a:pt x="4436" y="6822"/>
                  <a:pt x="4449" y="6886"/>
                </a:cubicBezTo>
                <a:cubicBezTo>
                  <a:pt x="4424" y="6938"/>
                  <a:pt x="4398" y="6989"/>
                  <a:pt x="4372" y="7041"/>
                </a:cubicBezTo>
                <a:cubicBezTo>
                  <a:pt x="4315" y="7064"/>
                  <a:pt x="4256" y="7074"/>
                  <a:pt x="4197" y="7074"/>
                </a:cubicBezTo>
                <a:cubicBezTo>
                  <a:pt x="4121" y="7074"/>
                  <a:pt x="4045" y="7057"/>
                  <a:pt x="3972" y="7028"/>
                </a:cubicBezTo>
                <a:lnTo>
                  <a:pt x="3972" y="7028"/>
                </a:lnTo>
                <a:cubicBezTo>
                  <a:pt x="3972" y="7106"/>
                  <a:pt x="4024" y="7131"/>
                  <a:pt x="4075" y="7170"/>
                </a:cubicBezTo>
                <a:cubicBezTo>
                  <a:pt x="4295" y="7325"/>
                  <a:pt x="4166" y="7492"/>
                  <a:pt x="4101" y="7647"/>
                </a:cubicBezTo>
                <a:cubicBezTo>
                  <a:pt x="4057" y="7729"/>
                  <a:pt x="3995" y="7763"/>
                  <a:pt x="3929" y="7763"/>
                </a:cubicBezTo>
                <a:cubicBezTo>
                  <a:pt x="3880" y="7763"/>
                  <a:pt x="3828" y="7744"/>
                  <a:pt x="3779" y="7712"/>
                </a:cubicBezTo>
                <a:lnTo>
                  <a:pt x="3779" y="7712"/>
                </a:lnTo>
                <a:cubicBezTo>
                  <a:pt x="3714" y="7815"/>
                  <a:pt x="3792" y="7892"/>
                  <a:pt x="3830" y="7982"/>
                </a:cubicBezTo>
                <a:cubicBezTo>
                  <a:pt x="3959" y="8124"/>
                  <a:pt x="3908" y="8227"/>
                  <a:pt x="3740" y="8292"/>
                </a:cubicBezTo>
                <a:lnTo>
                  <a:pt x="3650" y="8434"/>
                </a:lnTo>
                <a:cubicBezTo>
                  <a:pt x="3572" y="8575"/>
                  <a:pt x="3701" y="8756"/>
                  <a:pt x="3572" y="8885"/>
                </a:cubicBezTo>
                <a:cubicBezTo>
                  <a:pt x="3572" y="8911"/>
                  <a:pt x="3560" y="8937"/>
                  <a:pt x="3547" y="8949"/>
                </a:cubicBezTo>
                <a:cubicBezTo>
                  <a:pt x="3585" y="8975"/>
                  <a:pt x="3611" y="9001"/>
                  <a:pt x="3650" y="9027"/>
                </a:cubicBezTo>
                <a:cubicBezTo>
                  <a:pt x="3882" y="9182"/>
                  <a:pt x="3882" y="9182"/>
                  <a:pt x="3663" y="9388"/>
                </a:cubicBezTo>
                <a:cubicBezTo>
                  <a:pt x="3590" y="9356"/>
                  <a:pt x="3521" y="9344"/>
                  <a:pt x="3454" y="9344"/>
                </a:cubicBezTo>
                <a:cubicBezTo>
                  <a:pt x="3245" y="9344"/>
                  <a:pt x="3055" y="9462"/>
                  <a:pt x="2850" y="9491"/>
                </a:cubicBezTo>
                <a:cubicBezTo>
                  <a:pt x="2837" y="9504"/>
                  <a:pt x="2825" y="9530"/>
                  <a:pt x="2812" y="9543"/>
                </a:cubicBezTo>
                <a:cubicBezTo>
                  <a:pt x="2709" y="9543"/>
                  <a:pt x="2605" y="9517"/>
                  <a:pt x="2515" y="9478"/>
                </a:cubicBezTo>
                <a:cubicBezTo>
                  <a:pt x="2439" y="9451"/>
                  <a:pt x="2360" y="9424"/>
                  <a:pt x="2293" y="9424"/>
                </a:cubicBezTo>
                <a:cubicBezTo>
                  <a:pt x="2201" y="9424"/>
                  <a:pt x="2130" y="9474"/>
                  <a:pt x="2115" y="9646"/>
                </a:cubicBezTo>
                <a:cubicBezTo>
                  <a:pt x="1956" y="9667"/>
                  <a:pt x="1884" y="9900"/>
                  <a:pt x="1711" y="9900"/>
                </a:cubicBezTo>
                <a:cubicBezTo>
                  <a:pt x="1674" y="9900"/>
                  <a:pt x="1634" y="9890"/>
                  <a:pt x="1587" y="9865"/>
                </a:cubicBezTo>
                <a:cubicBezTo>
                  <a:pt x="1576" y="9860"/>
                  <a:pt x="1566" y="9858"/>
                  <a:pt x="1558" y="9858"/>
                </a:cubicBezTo>
                <a:cubicBezTo>
                  <a:pt x="1490" y="9858"/>
                  <a:pt x="1463" y="9976"/>
                  <a:pt x="1406" y="10033"/>
                </a:cubicBezTo>
                <a:cubicBezTo>
                  <a:pt x="1625" y="10136"/>
                  <a:pt x="1625" y="10136"/>
                  <a:pt x="1484" y="10368"/>
                </a:cubicBezTo>
                <a:cubicBezTo>
                  <a:pt x="1213" y="10548"/>
                  <a:pt x="1032" y="10845"/>
                  <a:pt x="994" y="11167"/>
                </a:cubicBezTo>
                <a:cubicBezTo>
                  <a:pt x="968" y="11580"/>
                  <a:pt x="890" y="11580"/>
                  <a:pt x="542" y="11670"/>
                </a:cubicBezTo>
                <a:cubicBezTo>
                  <a:pt x="736" y="11760"/>
                  <a:pt x="942" y="11825"/>
                  <a:pt x="1045" y="12018"/>
                </a:cubicBezTo>
                <a:cubicBezTo>
                  <a:pt x="1019" y="12031"/>
                  <a:pt x="1006" y="12057"/>
                  <a:pt x="1006" y="12096"/>
                </a:cubicBezTo>
                <a:cubicBezTo>
                  <a:pt x="929" y="12250"/>
                  <a:pt x="865" y="12405"/>
                  <a:pt x="787" y="12547"/>
                </a:cubicBezTo>
                <a:cubicBezTo>
                  <a:pt x="787" y="12611"/>
                  <a:pt x="787" y="12676"/>
                  <a:pt x="839" y="12715"/>
                </a:cubicBezTo>
                <a:cubicBezTo>
                  <a:pt x="853" y="12711"/>
                  <a:pt x="866" y="12710"/>
                  <a:pt x="878" y="12710"/>
                </a:cubicBezTo>
                <a:cubicBezTo>
                  <a:pt x="1007" y="12710"/>
                  <a:pt x="1017" y="12883"/>
                  <a:pt x="1135" y="12895"/>
                </a:cubicBezTo>
                <a:cubicBezTo>
                  <a:pt x="1032" y="13024"/>
                  <a:pt x="826" y="12985"/>
                  <a:pt x="736" y="13140"/>
                </a:cubicBezTo>
                <a:lnTo>
                  <a:pt x="697" y="13127"/>
                </a:lnTo>
                <a:lnTo>
                  <a:pt x="658" y="13205"/>
                </a:lnTo>
                <a:cubicBezTo>
                  <a:pt x="684" y="13293"/>
                  <a:pt x="721" y="13382"/>
                  <a:pt x="832" y="13409"/>
                </a:cubicBezTo>
                <a:lnTo>
                  <a:pt x="832" y="13409"/>
                </a:lnTo>
                <a:lnTo>
                  <a:pt x="865" y="13334"/>
                </a:lnTo>
                <a:cubicBezTo>
                  <a:pt x="889" y="13268"/>
                  <a:pt x="950" y="13234"/>
                  <a:pt x="1011" y="13234"/>
                </a:cubicBezTo>
                <a:cubicBezTo>
                  <a:pt x="1046" y="13234"/>
                  <a:pt x="1081" y="13245"/>
                  <a:pt x="1110" y="13269"/>
                </a:cubicBezTo>
                <a:cubicBezTo>
                  <a:pt x="1432" y="13308"/>
                  <a:pt x="1432" y="13308"/>
                  <a:pt x="1729" y="13579"/>
                </a:cubicBezTo>
                <a:lnTo>
                  <a:pt x="1716" y="13579"/>
                </a:lnTo>
                <a:cubicBezTo>
                  <a:pt x="1587" y="13785"/>
                  <a:pt x="1806" y="13772"/>
                  <a:pt x="1896" y="13836"/>
                </a:cubicBezTo>
                <a:cubicBezTo>
                  <a:pt x="1943" y="13802"/>
                  <a:pt x="1989" y="13789"/>
                  <a:pt x="2034" y="13789"/>
                </a:cubicBezTo>
                <a:cubicBezTo>
                  <a:pt x="2124" y="13789"/>
                  <a:pt x="2210" y="13841"/>
                  <a:pt x="2296" y="13875"/>
                </a:cubicBezTo>
                <a:lnTo>
                  <a:pt x="2425" y="13965"/>
                </a:lnTo>
                <a:cubicBezTo>
                  <a:pt x="2399" y="14004"/>
                  <a:pt x="2386" y="14043"/>
                  <a:pt x="2373" y="14094"/>
                </a:cubicBezTo>
                <a:lnTo>
                  <a:pt x="2592" y="14133"/>
                </a:lnTo>
                <a:cubicBezTo>
                  <a:pt x="2670" y="13978"/>
                  <a:pt x="2850" y="13927"/>
                  <a:pt x="2954" y="13811"/>
                </a:cubicBezTo>
                <a:lnTo>
                  <a:pt x="3044" y="13759"/>
                </a:lnTo>
                <a:cubicBezTo>
                  <a:pt x="3121" y="13824"/>
                  <a:pt x="3147" y="13940"/>
                  <a:pt x="3108" y="14030"/>
                </a:cubicBezTo>
                <a:lnTo>
                  <a:pt x="3173" y="14133"/>
                </a:lnTo>
                <a:cubicBezTo>
                  <a:pt x="3289" y="14094"/>
                  <a:pt x="3315" y="13978"/>
                  <a:pt x="3366" y="13901"/>
                </a:cubicBezTo>
                <a:cubicBezTo>
                  <a:pt x="3340" y="13888"/>
                  <a:pt x="3327" y="13875"/>
                  <a:pt x="3302" y="13862"/>
                </a:cubicBezTo>
                <a:cubicBezTo>
                  <a:pt x="3317" y="13840"/>
                  <a:pt x="3336" y="13826"/>
                  <a:pt x="3355" y="13826"/>
                </a:cubicBezTo>
                <a:cubicBezTo>
                  <a:pt x="3368" y="13826"/>
                  <a:pt x="3381" y="13833"/>
                  <a:pt x="3392" y="13849"/>
                </a:cubicBezTo>
                <a:cubicBezTo>
                  <a:pt x="3431" y="13875"/>
                  <a:pt x="3405" y="13875"/>
                  <a:pt x="3392" y="13888"/>
                </a:cubicBezTo>
                <a:cubicBezTo>
                  <a:pt x="3397" y="13887"/>
                  <a:pt x="3402" y="13887"/>
                  <a:pt x="3406" y="13887"/>
                </a:cubicBezTo>
                <a:cubicBezTo>
                  <a:pt x="3498" y="13887"/>
                  <a:pt x="3525" y="14005"/>
                  <a:pt x="3598" y="14030"/>
                </a:cubicBezTo>
                <a:cubicBezTo>
                  <a:pt x="3611" y="14133"/>
                  <a:pt x="3585" y="14236"/>
                  <a:pt x="3521" y="14314"/>
                </a:cubicBezTo>
                <a:cubicBezTo>
                  <a:pt x="3366" y="14481"/>
                  <a:pt x="3405" y="14649"/>
                  <a:pt x="3456" y="14829"/>
                </a:cubicBezTo>
                <a:cubicBezTo>
                  <a:pt x="3469" y="14842"/>
                  <a:pt x="3482" y="14855"/>
                  <a:pt x="3495" y="14881"/>
                </a:cubicBezTo>
                <a:cubicBezTo>
                  <a:pt x="3444" y="14984"/>
                  <a:pt x="3431" y="15100"/>
                  <a:pt x="3315" y="15178"/>
                </a:cubicBezTo>
                <a:cubicBezTo>
                  <a:pt x="3302" y="15229"/>
                  <a:pt x="3263" y="15229"/>
                  <a:pt x="3211" y="15229"/>
                </a:cubicBezTo>
                <a:cubicBezTo>
                  <a:pt x="3173" y="15294"/>
                  <a:pt x="3147" y="15358"/>
                  <a:pt x="3250" y="15397"/>
                </a:cubicBezTo>
                <a:lnTo>
                  <a:pt x="3637" y="15113"/>
                </a:lnTo>
                <a:cubicBezTo>
                  <a:pt x="3805" y="15551"/>
                  <a:pt x="4153" y="15668"/>
                  <a:pt x="4540" y="15680"/>
                </a:cubicBezTo>
                <a:cubicBezTo>
                  <a:pt x="4568" y="15662"/>
                  <a:pt x="4596" y="15650"/>
                  <a:pt x="4630" y="15650"/>
                </a:cubicBezTo>
                <a:cubicBezTo>
                  <a:pt x="4642" y="15650"/>
                  <a:pt x="4655" y="15651"/>
                  <a:pt x="4669" y="15655"/>
                </a:cubicBezTo>
                <a:lnTo>
                  <a:pt x="4720" y="15590"/>
                </a:lnTo>
                <a:cubicBezTo>
                  <a:pt x="4746" y="15590"/>
                  <a:pt x="4759" y="15603"/>
                  <a:pt x="4772" y="15603"/>
                </a:cubicBezTo>
                <a:cubicBezTo>
                  <a:pt x="4785" y="15577"/>
                  <a:pt x="4797" y="15564"/>
                  <a:pt x="4823" y="15551"/>
                </a:cubicBezTo>
                <a:cubicBezTo>
                  <a:pt x="4888" y="15448"/>
                  <a:pt x="5017" y="15487"/>
                  <a:pt x="5094" y="15423"/>
                </a:cubicBezTo>
                <a:lnTo>
                  <a:pt x="5184" y="15294"/>
                </a:lnTo>
                <a:cubicBezTo>
                  <a:pt x="5146" y="15229"/>
                  <a:pt x="5094" y="15113"/>
                  <a:pt x="5146" y="15100"/>
                </a:cubicBezTo>
                <a:cubicBezTo>
                  <a:pt x="5416" y="15036"/>
                  <a:pt x="5275" y="14752"/>
                  <a:pt x="5416" y="14636"/>
                </a:cubicBezTo>
                <a:cubicBezTo>
                  <a:pt x="5481" y="14571"/>
                  <a:pt x="5416" y="14494"/>
                  <a:pt x="5365" y="14443"/>
                </a:cubicBezTo>
                <a:cubicBezTo>
                  <a:pt x="5262" y="14365"/>
                  <a:pt x="5184" y="14275"/>
                  <a:pt x="5133" y="14159"/>
                </a:cubicBezTo>
                <a:lnTo>
                  <a:pt x="5004" y="14030"/>
                </a:lnTo>
                <a:cubicBezTo>
                  <a:pt x="4952" y="14030"/>
                  <a:pt x="4926" y="13978"/>
                  <a:pt x="4939" y="13927"/>
                </a:cubicBezTo>
                <a:cubicBezTo>
                  <a:pt x="4836" y="13875"/>
                  <a:pt x="4862" y="13733"/>
                  <a:pt x="4785" y="13643"/>
                </a:cubicBezTo>
                <a:cubicBezTo>
                  <a:pt x="4781" y="13643"/>
                  <a:pt x="4777" y="13642"/>
                  <a:pt x="4774" y="13642"/>
                </a:cubicBezTo>
                <a:cubicBezTo>
                  <a:pt x="4679" y="13642"/>
                  <a:pt x="4677" y="13790"/>
                  <a:pt x="4594" y="13790"/>
                </a:cubicBezTo>
                <a:cubicBezTo>
                  <a:pt x="4585" y="13790"/>
                  <a:pt x="4576" y="13788"/>
                  <a:pt x="4565" y="13785"/>
                </a:cubicBezTo>
                <a:cubicBezTo>
                  <a:pt x="4493" y="13765"/>
                  <a:pt x="4418" y="13755"/>
                  <a:pt x="4343" y="13755"/>
                </a:cubicBezTo>
                <a:cubicBezTo>
                  <a:pt x="4177" y="13755"/>
                  <a:pt x="4011" y="13803"/>
                  <a:pt x="3869" y="13901"/>
                </a:cubicBezTo>
                <a:cubicBezTo>
                  <a:pt x="3869" y="13901"/>
                  <a:pt x="3830" y="13862"/>
                  <a:pt x="3805" y="13849"/>
                </a:cubicBezTo>
                <a:cubicBezTo>
                  <a:pt x="3895" y="13630"/>
                  <a:pt x="4114" y="13527"/>
                  <a:pt x="4243" y="13334"/>
                </a:cubicBezTo>
                <a:cubicBezTo>
                  <a:pt x="4274" y="13288"/>
                  <a:pt x="4299" y="13270"/>
                  <a:pt x="4321" y="13270"/>
                </a:cubicBezTo>
                <a:cubicBezTo>
                  <a:pt x="4392" y="13270"/>
                  <a:pt x="4438" y="13450"/>
                  <a:pt x="4565" y="13450"/>
                </a:cubicBezTo>
                <a:cubicBezTo>
                  <a:pt x="4578" y="13308"/>
                  <a:pt x="4591" y="13153"/>
                  <a:pt x="4604" y="12998"/>
                </a:cubicBezTo>
                <a:lnTo>
                  <a:pt x="4733" y="12805"/>
                </a:lnTo>
                <a:lnTo>
                  <a:pt x="4926" y="12792"/>
                </a:lnTo>
                <a:cubicBezTo>
                  <a:pt x="4965" y="12715"/>
                  <a:pt x="4965" y="12650"/>
                  <a:pt x="4875" y="12611"/>
                </a:cubicBezTo>
                <a:cubicBezTo>
                  <a:pt x="4926" y="12560"/>
                  <a:pt x="4888" y="12444"/>
                  <a:pt x="4965" y="12444"/>
                </a:cubicBezTo>
                <a:cubicBezTo>
                  <a:pt x="5171" y="12444"/>
                  <a:pt x="5300" y="12431"/>
                  <a:pt x="5120" y="12173"/>
                </a:cubicBezTo>
                <a:cubicBezTo>
                  <a:pt x="5068" y="12096"/>
                  <a:pt x="5197" y="12070"/>
                  <a:pt x="5287" y="12070"/>
                </a:cubicBezTo>
                <a:cubicBezTo>
                  <a:pt x="5429" y="12134"/>
                  <a:pt x="5532" y="12289"/>
                  <a:pt x="5532" y="12444"/>
                </a:cubicBezTo>
                <a:cubicBezTo>
                  <a:pt x="5661" y="12444"/>
                  <a:pt x="5739" y="12392"/>
                  <a:pt x="5752" y="12250"/>
                </a:cubicBezTo>
                <a:cubicBezTo>
                  <a:pt x="5726" y="12250"/>
                  <a:pt x="5713" y="12238"/>
                  <a:pt x="5687" y="12238"/>
                </a:cubicBezTo>
                <a:cubicBezTo>
                  <a:pt x="5674" y="12225"/>
                  <a:pt x="5674" y="12199"/>
                  <a:pt x="5674" y="12173"/>
                </a:cubicBezTo>
                <a:lnTo>
                  <a:pt x="5648" y="12160"/>
                </a:lnTo>
                <a:cubicBezTo>
                  <a:pt x="5275" y="11954"/>
                  <a:pt x="5197" y="11864"/>
                  <a:pt x="5313" y="11464"/>
                </a:cubicBezTo>
                <a:cubicBezTo>
                  <a:pt x="5352" y="11283"/>
                  <a:pt x="5236" y="11167"/>
                  <a:pt x="5262" y="11013"/>
                </a:cubicBezTo>
                <a:cubicBezTo>
                  <a:pt x="5158" y="10961"/>
                  <a:pt x="5094" y="10909"/>
                  <a:pt x="5094" y="10793"/>
                </a:cubicBezTo>
                <a:cubicBezTo>
                  <a:pt x="5068" y="10729"/>
                  <a:pt x="5068" y="10664"/>
                  <a:pt x="5094" y="10613"/>
                </a:cubicBezTo>
                <a:cubicBezTo>
                  <a:pt x="5068" y="10394"/>
                  <a:pt x="5133" y="10149"/>
                  <a:pt x="4888" y="10007"/>
                </a:cubicBezTo>
                <a:lnTo>
                  <a:pt x="5017" y="9955"/>
                </a:lnTo>
                <a:cubicBezTo>
                  <a:pt x="5048" y="9964"/>
                  <a:pt x="5080" y="9970"/>
                  <a:pt x="5109" y="9970"/>
                </a:cubicBezTo>
                <a:cubicBezTo>
                  <a:pt x="5164" y="9970"/>
                  <a:pt x="5211" y="9950"/>
                  <a:pt x="5236" y="9891"/>
                </a:cubicBezTo>
                <a:cubicBezTo>
                  <a:pt x="5262" y="9800"/>
                  <a:pt x="5275" y="9723"/>
                  <a:pt x="5262" y="9633"/>
                </a:cubicBezTo>
                <a:cubicBezTo>
                  <a:pt x="5246" y="9530"/>
                  <a:pt x="5177" y="9515"/>
                  <a:pt x="5096" y="9515"/>
                </a:cubicBezTo>
                <a:cubicBezTo>
                  <a:pt x="5065" y="9515"/>
                  <a:pt x="5032" y="9517"/>
                  <a:pt x="5000" y="9517"/>
                </a:cubicBezTo>
                <a:cubicBezTo>
                  <a:pt x="4907" y="9517"/>
                  <a:pt x="4820" y="9500"/>
                  <a:pt x="4797" y="9362"/>
                </a:cubicBezTo>
                <a:cubicBezTo>
                  <a:pt x="4797" y="9327"/>
                  <a:pt x="4776" y="9314"/>
                  <a:pt x="4747" y="9314"/>
                </a:cubicBezTo>
                <a:cubicBezTo>
                  <a:pt x="4700" y="9314"/>
                  <a:pt x="4631" y="9348"/>
                  <a:pt x="4591" y="9388"/>
                </a:cubicBezTo>
                <a:cubicBezTo>
                  <a:pt x="4565" y="9414"/>
                  <a:pt x="4540" y="9452"/>
                  <a:pt x="4527" y="9491"/>
                </a:cubicBezTo>
                <a:cubicBezTo>
                  <a:pt x="4475" y="9568"/>
                  <a:pt x="4398" y="9530"/>
                  <a:pt x="4333" y="9555"/>
                </a:cubicBezTo>
                <a:lnTo>
                  <a:pt x="4114" y="9388"/>
                </a:lnTo>
                <a:cubicBezTo>
                  <a:pt x="4166" y="9285"/>
                  <a:pt x="4243" y="9156"/>
                  <a:pt x="4088" y="9104"/>
                </a:cubicBezTo>
                <a:cubicBezTo>
                  <a:pt x="3817" y="9001"/>
                  <a:pt x="3895" y="8820"/>
                  <a:pt x="3972" y="8653"/>
                </a:cubicBezTo>
                <a:cubicBezTo>
                  <a:pt x="3996" y="8581"/>
                  <a:pt x="4009" y="8444"/>
                  <a:pt x="4113" y="8444"/>
                </a:cubicBezTo>
                <a:cubicBezTo>
                  <a:pt x="4121" y="8444"/>
                  <a:pt x="4130" y="8445"/>
                  <a:pt x="4140" y="8447"/>
                </a:cubicBezTo>
                <a:cubicBezTo>
                  <a:pt x="4269" y="8472"/>
                  <a:pt x="4346" y="8575"/>
                  <a:pt x="4359" y="8692"/>
                </a:cubicBezTo>
                <a:cubicBezTo>
                  <a:pt x="4372" y="8769"/>
                  <a:pt x="4282" y="8846"/>
                  <a:pt x="4398" y="8937"/>
                </a:cubicBezTo>
                <a:cubicBezTo>
                  <a:pt x="4478" y="8896"/>
                  <a:pt x="4580" y="8853"/>
                  <a:pt x="4669" y="8853"/>
                </a:cubicBezTo>
                <a:cubicBezTo>
                  <a:pt x="4752" y="8853"/>
                  <a:pt x="4825" y="8890"/>
                  <a:pt x="4862" y="9001"/>
                </a:cubicBezTo>
                <a:cubicBezTo>
                  <a:pt x="4920" y="9176"/>
                  <a:pt x="4968" y="9235"/>
                  <a:pt x="5111" y="9235"/>
                </a:cubicBezTo>
                <a:cubicBezTo>
                  <a:pt x="5125" y="9235"/>
                  <a:pt x="5141" y="9234"/>
                  <a:pt x="5158" y="9233"/>
                </a:cubicBezTo>
                <a:cubicBezTo>
                  <a:pt x="5287" y="9246"/>
                  <a:pt x="5391" y="9298"/>
                  <a:pt x="5468" y="9388"/>
                </a:cubicBezTo>
                <a:cubicBezTo>
                  <a:pt x="5558" y="9491"/>
                  <a:pt x="5700" y="9555"/>
                  <a:pt x="5842" y="9555"/>
                </a:cubicBezTo>
                <a:lnTo>
                  <a:pt x="5842" y="9233"/>
                </a:lnTo>
                <a:lnTo>
                  <a:pt x="5958" y="9156"/>
                </a:lnTo>
                <a:cubicBezTo>
                  <a:pt x="6048" y="9233"/>
                  <a:pt x="6113" y="9310"/>
                  <a:pt x="6074" y="9452"/>
                </a:cubicBezTo>
                <a:cubicBezTo>
                  <a:pt x="6048" y="9530"/>
                  <a:pt x="5997" y="9607"/>
                  <a:pt x="6100" y="9672"/>
                </a:cubicBezTo>
                <a:cubicBezTo>
                  <a:pt x="6306" y="9788"/>
                  <a:pt x="6242" y="9955"/>
                  <a:pt x="6177" y="10110"/>
                </a:cubicBezTo>
                <a:cubicBezTo>
                  <a:pt x="6151" y="10187"/>
                  <a:pt x="6087" y="10265"/>
                  <a:pt x="6164" y="10342"/>
                </a:cubicBezTo>
                <a:cubicBezTo>
                  <a:pt x="6255" y="10342"/>
                  <a:pt x="6332" y="10316"/>
                  <a:pt x="6396" y="10252"/>
                </a:cubicBezTo>
                <a:cubicBezTo>
                  <a:pt x="6396" y="10200"/>
                  <a:pt x="6396" y="10136"/>
                  <a:pt x="6396" y="10084"/>
                </a:cubicBezTo>
                <a:cubicBezTo>
                  <a:pt x="6422" y="9852"/>
                  <a:pt x="6616" y="9581"/>
                  <a:pt x="6255" y="9414"/>
                </a:cubicBezTo>
                <a:cubicBezTo>
                  <a:pt x="6138" y="9362"/>
                  <a:pt x="6229" y="9053"/>
                  <a:pt x="6371" y="8962"/>
                </a:cubicBezTo>
                <a:cubicBezTo>
                  <a:pt x="6387" y="8952"/>
                  <a:pt x="6401" y="8947"/>
                  <a:pt x="6415" y="8947"/>
                </a:cubicBezTo>
                <a:cubicBezTo>
                  <a:pt x="6464" y="8947"/>
                  <a:pt x="6495" y="9012"/>
                  <a:pt x="6525" y="9053"/>
                </a:cubicBezTo>
                <a:cubicBezTo>
                  <a:pt x="6525" y="9108"/>
                  <a:pt x="6550" y="9134"/>
                  <a:pt x="6580" y="9134"/>
                </a:cubicBezTo>
                <a:cubicBezTo>
                  <a:pt x="6600" y="9134"/>
                  <a:pt x="6622" y="9124"/>
                  <a:pt x="6641" y="9104"/>
                </a:cubicBezTo>
                <a:cubicBezTo>
                  <a:pt x="6693" y="9065"/>
                  <a:pt x="6667" y="9040"/>
                  <a:pt x="6693" y="9001"/>
                </a:cubicBezTo>
                <a:cubicBezTo>
                  <a:pt x="6724" y="8921"/>
                  <a:pt x="6752" y="8885"/>
                  <a:pt x="6778" y="8885"/>
                </a:cubicBezTo>
                <a:cubicBezTo>
                  <a:pt x="6807" y="8885"/>
                  <a:pt x="6834" y="8927"/>
                  <a:pt x="6861" y="9001"/>
                </a:cubicBezTo>
                <a:cubicBezTo>
                  <a:pt x="6770" y="9207"/>
                  <a:pt x="6899" y="9349"/>
                  <a:pt x="6977" y="9517"/>
                </a:cubicBezTo>
                <a:cubicBezTo>
                  <a:pt x="6938" y="9594"/>
                  <a:pt x="6938" y="9723"/>
                  <a:pt x="6873" y="9749"/>
                </a:cubicBezTo>
                <a:cubicBezTo>
                  <a:pt x="6641" y="9865"/>
                  <a:pt x="6719" y="10058"/>
                  <a:pt x="6719" y="10239"/>
                </a:cubicBezTo>
                <a:cubicBezTo>
                  <a:pt x="6732" y="10303"/>
                  <a:pt x="6732" y="10394"/>
                  <a:pt x="6822" y="10394"/>
                </a:cubicBezTo>
                <a:cubicBezTo>
                  <a:pt x="6925" y="10394"/>
                  <a:pt x="6912" y="10303"/>
                  <a:pt x="6925" y="10239"/>
                </a:cubicBezTo>
                <a:cubicBezTo>
                  <a:pt x="6925" y="10149"/>
                  <a:pt x="6745" y="10071"/>
                  <a:pt x="6899" y="9968"/>
                </a:cubicBezTo>
                <a:lnTo>
                  <a:pt x="6899" y="9968"/>
                </a:lnTo>
                <a:cubicBezTo>
                  <a:pt x="6968" y="9988"/>
                  <a:pt x="7016" y="10001"/>
                  <a:pt x="7049" y="10001"/>
                </a:cubicBezTo>
                <a:cubicBezTo>
                  <a:pt x="7123" y="10001"/>
                  <a:pt x="7123" y="9939"/>
                  <a:pt x="7106" y="9762"/>
                </a:cubicBezTo>
                <a:cubicBezTo>
                  <a:pt x="7157" y="9672"/>
                  <a:pt x="7247" y="9697"/>
                  <a:pt x="7325" y="9672"/>
                </a:cubicBezTo>
                <a:cubicBezTo>
                  <a:pt x="7389" y="9672"/>
                  <a:pt x="7467" y="9684"/>
                  <a:pt x="7531" y="9723"/>
                </a:cubicBezTo>
                <a:cubicBezTo>
                  <a:pt x="7634" y="9800"/>
                  <a:pt x="7828" y="9800"/>
                  <a:pt x="7815" y="9994"/>
                </a:cubicBezTo>
                <a:cubicBezTo>
                  <a:pt x="7802" y="10174"/>
                  <a:pt x="7750" y="10355"/>
                  <a:pt x="7518" y="10381"/>
                </a:cubicBezTo>
                <a:lnTo>
                  <a:pt x="7531" y="10381"/>
                </a:lnTo>
                <a:lnTo>
                  <a:pt x="7531" y="10407"/>
                </a:lnTo>
                <a:cubicBezTo>
                  <a:pt x="7596" y="10445"/>
                  <a:pt x="7596" y="10484"/>
                  <a:pt x="7557" y="10523"/>
                </a:cubicBezTo>
                <a:cubicBezTo>
                  <a:pt x="7557" y="10548"/>
                  <a:pt x="7531" y="10587"/>
                  <a:pt x="7531" y="10613"/>
                </a:cubicBezTo>
                <a:cubicBezTo>
                  <a:pt x="7557" y="10639"/>
                  <a:pt x="7557" y="10677"/>
                  <a:pt x="7531" y="10703"/>
                </a:cubicBezTo>
                <a:lnTo>
                  <a:pt x="7531" y="10922"/>
                </a:lnTo>
                <a:lnTo>
                  <a:pt x="7892" y="11167"/>
                </a:lnTo>
                <a:cubicBezTo>
                  <a:pt x="7899" y="11161"/>
                  <a:pt x="7911" y="11158"/>
                  <a:pt x="7924" y="11158"/>
                </a:cubicBezTo>
                <a:cubicBezTo>
                  <a:pt x="7937" y="11158"/>
                  <a:pt x="7950" y="11161"/>
                  <a:pt x="7957" y="11167"/>
                </a:cubicBezTo>
                <a:lnTo>
                  <a:pt x="8034" y="11103"/>
                </a:lnTo>
                <a:cubicBezTo>
                  <a:pt x="8060" y="11142"/>
                  <a:pt x="8073" y="11193"/>
                  <a:pt x="8047" y="11232"/>
                </a:cubicBezTo>
                <a:lnTo>
                  <a:pt x="8150" y="11412"/>
                </a:lnTo>
                <a:lnTo>
                  <a:pt x="8537" y="11606"/>
                </a:lnTo>
                <a:cubicBezTo>
                  <a:pt x="8550" y="11593"/>
                  <a:pt x="8576" y="11567"/>
                  <a:pt x="8588" y="11541"/>
                </a:cubicBezTo>
                <a:cubicBezTo>
                  <a:pt x="8563" y="11477"/>
                  <a:pt x="8524" y="11412"/>
                  <a:pt x="8588" y="11348"/>
                </a:cubicBezTo>
                <a:cubicBezTo>
                  <a:pt x="8421" y="11270"/>
                  <a:pt x="8356" y="11077"/>
                  <a:pt x="8460" y="10922"/>
                </a:cubicBezTo>
                <a:cubicBezTo>
                  <a:pt x="8692" y="10613"/>
                  <a:pt x="8498" y="10458"/>
                  <a:pt x="8305" y="10278"/>
                </a:cubicBezTo>
                <a:cubicBezTo>
                  <a:pt x="8215" y="10162"/>
                  <a:pt x="8073" y="10110"/>
                  <a:pt x="8008" y="9994"/>
                </a:cubicBezTo>
                <a:cubicBezTo>
                  <a:pt x="8046" y="9978"/>
                  <a:pt x="8080" y="9972"/>
                  <a:pt x="8113" y="9972"/>
                </a:cubicBezTo>
                <a:cubicBezTo>
                  <a:pt x="8215" y="9972"/>
                  <a:pt x="8297" y="10035"/>
                  <a:pt x="8395" y="10084"/>
                </a:cubicBezTo>
                <a:cubicBezTo>
                  <a:pt x="8717" y="10252"/>
                  <a:pt x="8846" y="10574"/>
                  <a:pt x="9130" y="10755"/>
                </a:cubicBezTo>
                <a:cubicBezTo>
                  <a:pt x="9169" y="10690"/>
                  <a:pt x="9246" y="10652"/>
                  <a:pt x="9169" y="10574"/>
                </a:cubicBezTo>
                <a:cubicBezTo>
                  <a:pt x="9014" y="10419"/>
                  <a:pt x="9117" y="10316"/>
                  <a:pt x="9259" y="10226"/>
                </a:cubicBezTo>
                <a:lnTo>
                  <a:pt x="9285" y="10252"/>
                </a:lnTo>
                <a:lnTo>
                  <a:pt x="9323" y="10252"/>
                </a:lnTo>
                <a:cubicBezTo>
                  <a:pt x="9452" y="10342"/>
                  <a:pt x="9581" y="10445"/>
                  <a:pt x="9530" y="10639"/>
                </a:cubicBezTo>
                <a:lnTo>
                  <a:pt x="9672" y="10755"/>
                </a:lnTo>
                <a:cubicBezTo>
                  <a:pt x="9710" y="10703"/>
                  <a:pt x="9736" y="10652"/>
                  <a:pt x="9801" y="10639"/>
                </a:cubicBezTo>
                <a:cubicBezTo>
                  <a:pt x="9826" y="10613"/>
                  <a:pt x="9839" y="10600"/>
                  <a:pt x="9865" y="10574"/>
                </a:cubicBezTo>
                <a:lnTo>
                  <a:pt x="9942" y="10419"/>
                </a:lnTo>
                <a:cubicBezTo>
                  <a:pt x="9958" y="10373"/>
                  <a:pt x="9978" y="10350"/>
                  <a:pt x="10003" y="10350"/>
                </a:cubicBezTo>
                <a:cubicBezTo>
                  <a:pt x="10019" y="10350"/>
                  <a:pt x="10038" y="10360"/>
                  <a:pt x="10058" y="10381"/>
                </a:cubicBezTo>
                <a:cubicBezTo>
                  <a:pt x="10099" y="10421"/>
                  <a:pt x="10147" y="10453"/>
                  <a:pt x="10209" y="10453"/>
                </a:cubicBezTo>
                <a:cubicBezTo>
                  <a:pt x="10226" y="10453"/>
                  <a:pt x="10245" y="10451"/>
                  <a:pt x="10265" y="10445"/>
                </a:cubicBezTo>
                <a:cubicBezTo>
                  <a:pt x="10239" y="10187"/>
                  <a:pt x="10381" y="10097"/>
                  <a:pt x="10626" y="10084"/>
                </a:cubicBezTo>
                <a:lnTo>
                  <a:pt x="10703" y="9994"/>
                </a:lnTo>
                <a:cubicBezTo>
                  <a:pt x="10760" y="10043"/>
                  <a:pt x="10812" y="10142"/>
                  <a:pt x="10871" y="10142"/>
                </a:cubicBezTo>
                <a:cubicBezTo>
                  <a:pt x="10906" y="10142"/>
                  <a:pt x="10944" y="10107"/>
                  <a:pt x="10987" y="10007"/>
                </a:cubicBezTo>
                <a:lnTo>
                  <a:pt x="10922" y="9955"/>
                </a:lnTo>
                <a:cubicBezTo>
                  <a:pt x="10942" y="9877"/>
                  <a:pt x="10961" y="9799"/>
                  <a:pt x="11031" y="9799"/>
                </a:cubicBezTo>
                <a:cubicBezTo>
                  <a:pt x="11053" y="9799"/>
                  <a:pt x="11081" y="9807"/>
                  <a:pt x="11116" y="9826"/>
                </a:cubicBezTo>
                <a:cubicBezTo>
                  <a:pt x="11193" y="9878"/>
                  <a:pt x="11258" y="9942"/>
                  <a:pt x="11335" y="10007"/>
                </a:cubicBezTo>
                <a:cubicBezTo>
                  <a:pt x="11412" y="9981"/>
                  <a:pt x="11490" y="9929"/>
                  <a:pt x="11554" y="9852"/>
                </a:cubicBezTo>
                <a:cubicBezTo>
                  <a:pt x="11593" y="9659"/>
                  <a:pt x="11683" y="9478"/>
                  <a:pt x="11812" y="9323"/>
                </a:cubicBezTo>
                <a:lnTo>
                  <a:pt x="11902" y="9323"/>
                </a:lnTo>
                <a:lnTo>
                  <a:pt x="12096" y="9491"/>
                </a:lnTo>
                <a:cubicBezTo>
                  <a:pt x="12122" y="9491"/>
                  <a:pt x="12147" y="9491"/>
                  <a:pt x="12173" y="9504"/>
                </a:cubicBezTo>
                <a:cubicBezTo>
                  <a:pt x="12236" y="9430"/>
                  <a:pt x="12293" y="9399"/>
                  <a:pt x="12346" y="9399"/>
                </a:cubicBezTo>
                <a:cubicBezTo>
                  <a:pt x="12423" y="9399"/>
                  <a:pt x="12491" y="9464"/>
                  <a:pt x="12560" y="9555"/>
                </a:cubicBezTo>
                <a:cubicBezTo>
                  <a:pt x="12597" y="9578"/>
                  <a:pt x="12644" y="9592"/>
                  <a:pt x="12688" y="9592"/>
                </a:cubicBezTo>
                <a:cubicBezTo>
                  <a:pt x="12721" y="9592"/>
                  <a:pt x="12752" y="9585"/>
                  <a:pt x="12779" y="9568"/>
                </a:cubicBezTo>
                <a:cubicBezTo>
                  <a:pt x="12805" y="9491"/>
                  <a:pt x="12831" y="9414"/>
                  <a:pt x="12857" y="9336"/>
                </a:cubicBezTo>
                <a:cubicBezTo>
                  <a:pt x="12792" y="9248"/>
                  <a:pt x="12720" y="9224"/>
                  <a:pt x="12644" y="9224"/>
                </a:cubicBezTo>
                <a:cubicBezTo>
                  <a:pt x="12553" y="9224"/>
                  <a:pt x="12458" y="9259"/>
                  <a:pt x="12367" y="9259"/>
                </a:cubicBezTo>
                <a:lnTo>
                  <a:pt x="12134" y="8988"/>
                </a:lnTo>
                <a:cubicBezTo>
                  <a:pt x="12134" y="8872"/>
                  <a:pt x="12225" y="8743"/>
                  <a:pt x="12083" y="8666"/>
                </a:cubicBezTo>
                <a:cubicBezTo>
                  <a:pt x="12070" y="8614"/>
                  <a:pt x="12057" y="8575"/>
                  <a:pt x="12044" y="8537"/>
                </a:cubicBezTo>
                <a:cubicBezTo>
                  <a:pt x="12111" y="8470"/>
                  <a:pt x="12199" y="8432"/>
                  <a:pt x="12292" y="8432"/>
                </a:cubicBezTo>
                <a:cubicBezTo>
                  <a:pt x="12325" y="8432"/>
                  <a:pt x="12359" y="8436"/>
                  <a:pt x="12392" y="8447"/>
                </a:cubicBezTo>
                <a:cubicBezTo>
                  <a:pt x="12392" y="8524"/>
                  <a:pt x="12354" y="8614"/>
                  <a:pt x="12418" y="8692"/>
                </a:cubicBezTo>
                <a:lnTo>
                  <a:pt x="12560" y="8537"/>
                </a:lnTo>
                <a:cubicBezTo>
                  <a:pt x="12792" y="8627"/>
                  <a:pt x="12921" y="8820"/>
                  <a:pt x="13076" y="8988"/>
                </a:cubicBezTo>
                <a:cubicBezTo>
                  <a:pt x="13153" y="8898"/>
                  <a:pt x="13218" y="8808"/>
                  <a:pt x="13256" y="8692"/>
                </a:cubicBezTo>
                <a:cubicBezTo>
                  <a:pt x="13230" y="8653"/>
                  <a:pt x="13243" y="8588"/>
                  <a:pt x="13282" y="8563"/>
                </a:cubicBezTo>
                <a:cubicBezTo>
                  <a:pt x="13295" y="8498"/>
                  <a:pt x="13308" y="8434"/>
                  <a:pt x="13321" y="8382"/>
                </a:cubicBezTo>
                <a:lnTo>
                  <a:pt x="13385" y="8318"/>
                </a:lnTo>
                <a:cubicBezTo>
                  <a:pt x="13395" y="8277"/>
                  <a:pt x="13429" y="8245"/>
                  <a:pt x="13468" y="8245"/>
                </a:cubicBezTo>
                <a:cubicBezTo>
                  <a:pt x="13479" y="8245"/>
                  <a:pt x="13490" y="8247"/>
                  <a:pt x="13501" y="8253"/>
                </a:cubicBezTo>
                <a:lnTo>
                  <a:pt x="13501" y="8240"/>
                </a:lnTo>
                <a:cubicBezTo>
                  <a:pt x="13630" y="8073"/>
                  <a:pt x="13759" y="7918"/>
                  <a:pt x="13656" y="7686"/>
                </a:cubicBezTo>
                <a:cubicBezTo>
                  <a:pt x="13604" y="7570"/>
                  <a:pt x="13720" y="7518"/>
                  <a:pt x="13798" y="7479"/>
                </a:cubicBezTo>
                <a:lnTo>
                  <a:pt x="13955" y="7516"/>
                </a:lnTo>
                <a:lnTo>
                  <a:pt x="13955" y="7516"/>
                </a:lnTo>
                <a:cubicBezTo>
                  <a:pt x="13954" y="7517"/>
                  <a:pt x="13953" y="7517"/>
                  <a:pt x="13953" y="7518"/>
                </a:cubicBezTo>
                <a:lnTo>
                  <a:pt x="13953" y="7531"/>
                </a:lnTo>
                <a:cubicBezTo>
                  <a:pt x="13957" y="7527"/>
                  <a:pt x="13961" y="7523"/>
                  <a:pt x="13965" y="7518"/>
                </a:cubicBezTo>
                <a:lnTo>
                  <a:pt x="13965" y="7518"/>
                </a:lnTo>
                <a:lnTo>
                  <a:pt x="13965" y="7518"/>
                </a:lnTo>
                <a:lnTo>
                  <a:pt x="14107" y="7634"/>
                </a:lnTo>
                <a:lnTo>
                  <a:pt x="14223" y="7595"/>
                </a:lnTo>
                <a:cubicBezTo>
                  <a:pt x="14236" y="7595"/>
                  <a:pt x="14249" y="7608"/>
                  <a:pt x="14262" y="7621"/>
                </a:cubicBezTo>
                <a:cubicBezTo>
                  <a:pt x="14249" y="7608"/>
                  <a:pt x="14249" y="7595"/>
                  <a:pt x="14236" y="7595"/>
                </a:cubicBezTo>
                <a:cubicBezTo>
                  <a:pt x="14262" y="7531"/>
                  <a:pt x="14327" y="7544"/>
                  <a:pt x="14378" y="7531"/>
                </a:cubicBezTo>
                <a:lnTo>
                  <a:pt x="14378" y="7531"/>
                </a:lnTo>
                <a:cubicBezTo>
                  <a:pt x="14378" y="7583"/>
                  <a:pt x="14378" y="7634"/>
                  <a:pt x="14314" y="7647"/>
                </a:cubicBezTo>
                <a:cubicBezTo>
                  <a:pt x="14301" y="7647"/>
                  <a:pt x="14275" y="7634"/>
                  <a:pt x="14262" y="7621"/>
                </a:cubicBezTo>
                <a:lnTo>
                  <a:pt x="14262" y="7621"/>
                </a:lnTo>
                <a:cubicBezTo>
                  <a:pt x="14275" y="7634"/>
                  <a:pt x="14275" y="7634"/>
                  <a:pt x="14262" y="7647"/>
                </a:cubicBezTo>
                <a:cubicBezTo>
                  <a:pt x="14327" y="7647"/>
                  <a:pt x="14378" y="7686"/>
                  <a:pt x="14391" y="7737"/>
                </a:cubicBezTo>
                <a:cubicBezTo>
                  <a:pt x="14424" y="7792"/>
                  <a:pt x="14475" y="7846"/>
                  <a:pt x="14529" y="7846"/>
                </a:cubicBezTo>
                <a:cubicBezTo>
                  <a:pt x="14539" y="7846"/>
                  <a:pt x="14549" y="7844"/>
                  <a:pt x="14559" y="7840"/>
                </a:cubicBezTo>
                <a:cubicBezTo>
                  <a:pt x="14610" y="7815"/>
                  <a:pt x="14636" y="7712"/>
                  <a:pt x="14623" y="7634"/>
                </a:cubicBezTo>
                <a:lnTo>
                  <a:pt x="14378" y="7531"/>
                </a:lnTo>
                <a:cubicBezTo>
                  <a:pt x="14455" y="7428"/>
                  <a:pt x="14352" y="7286"/>
                  <a:pt x="14455" y="7209"/>
                </a:cubicBezTo>
                <a:cubicBezTo>
                  <a:pt x="14610" y="7093"/>
                  <a:pt x="14584" y="6938"/>
                  <a:pt x="14584" y="6783"/>
                </a:cubicBezTo>
                <a:cubicBezTo>
                  <a:pt x="14584" y="6616"/>
                  <a:pt x="14546" y="6448"/>
                  <a:pt x="14443" y="6306"/>
                </a:cubicBezTo>
                <a:cubicBezTo>
                  <a:pt x="14352" y="6190"/>
                  <a:pt x="14327" y="6035"/>
                  <a:pt x="14378" y="5893"/>
                </a:cubicBezTo>
                <a:cubicBezTo>
                  <a:pt x="14389" y="5889"/>
                  <a:pt x="14399" y="5887"/>
                  <a:pt x="14410" y="5887"/>
                </a:cubicBezTo>
                <a:cubicBezTo>
                  <a:pt x="14484" y="5887"/>
                  <a:pt x="14563" y="5985"/>
                  <a:pt x="14643" y="5985"/>
                </a:cubicBezTo>
                <a:cubicBezTo>
                  <a:pt x="14679" y="5985"/>
                  <a:pt x="14715" y="5965"/>
                  <a:pt x="14752" y="5906"/>
                </a:cubicBezTo>
                <a:cubicBezTo>
                  <a:pt x="14778" y="5700"/>
                  <a:pt x="14739" y="5481"/>
                  <a:pt x="14945" y="5339"/>
                </a:cubicBezTo>
                <a:cubicBezTo>
                  <a:pt x="15023" y="5262"/>
                  <a:pt x="15049" y="5158"/>
                  <a:pt x="15036" y="5068"/>
                </a:cubicBezTo>
                <a:cubicBezTo>
                  <a:pt x="14984" y="4681"/>
                  <a:pt x="15461" y="4514"/>
                  <a:pt x="15693" y="4333"/>
                </a:cubicBezTo>
                <a:lnTo>
                  <a:pt x="15693" y="491"/>
                </a:lnTo>
                <a:cubicBezTo>
                  <a:pt x="15680" y="426"/>
                  <a:pt x="15680" y="362"/>
                  <a:pt x="15693" y="310"/>
                </a:cubicBezTo>
                <a:lnTo>
                  <a:pt x="15693" y="1"/>
                </a:lnTo>
                <a:close/>
              </a:path>
            </a:pathLst>
          </a:custGeom>
          <a:solidFill>
            <a:srgbClr val="A75441">
              <a:alpha val="232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8109973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2844AFDB-62DD-471A-8018-AF30363C5F8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2537E476-95EA-4C87-9338-FBE5B6B40CE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523F99E9-34BE-4005-9B09-E9F67EA7A1D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fld id="{62FDD621-6FCB-4ABF-B98D-FC81F3CE7A1D}" type="datetimeFigureOut">
              <a:rPr lang="en-US" sz="1867" kern="0" smtClean="0">
                <a:solidFill>
                  <a:srgbClr val="000000"/>
                </a:solidFill>
                <a:cs typeface="Arial"/>
                <a:sym typeface="Arial"/>
              </a:rPr>
              <a:pPr defTabSz="1219170">
                <a:buClr>
                  <a:srgbClr val="000000"/>
                </a:buClr>
              </a:pPr>
              <a:t>10/31/2024</a:t>
            </a:fld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F819A939-86D4-4FA9-A11E-85DA676C9AA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42681162-731E-431A-8E5F-D97EF36246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fld id="{8B73D7A1-0675-4E50-A04A-B173364A1587}" type="slidenum">
              <a:rPr lang="en-US" sz="1867" kern="0" smtClean="0">
                <a:solidFill>
                  <a:srgbClr val="000000"/>
                </a:solidFill>
                <a:cs typeface="Arial"/>
                <a:sym typeface="Arial"/>
              </a:rPr>
              <a:pPr defTabSz="1219170">
                <a:buClr>
                  <a:srgbClr val="000000"/>
                </a:buClr>
              </a:pPr>
              <a:t>‹#›</a:t>
            </a:fld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4132894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t of contents" preserve="1">
  <p:cSld name="Tablet of content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73" name="Google Shape;1873;p13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874" name="Google Shape;1874;p13"/>
          <p:cNvSpPr txBox="1">
            <a:spLocks noGrp="1"/>
          </p:cNvSpPr>
          <p:nvPr>
            <p:ph type="title" hasCustomPrompt="1"/>
          </p:nvPr>
        </p:nvSpPr>
        <p:spPr>
          <a:xfrm flipH="1">
            <a:off x="970167" y="2532239"/>
            <a:ext cx="1238800" cy="96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 b="1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875" name="Google Shape;1875;p13"/>
          <p:cNvSpPr txBox="1">
            <a:spLocks noGrp="1"/>
          </p:cNvSpPr>
          <p:nvPr>
            <p:ph type="subTitle" idx="1"/>
          </p:nvPr>
        </p:nvSpPr>
        <p:spPr>
          <a:xfrm>
            <a:off x="2349871" y="2881367"/>
            <a:ext cx="2996000" cy="7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76" name="Google Shape;1876;p13"/>
          <p:cNvSpPr txBox="1">
            <a:spLocks noGrp="1"/>
          </p:cNvSpPr>
          <p:nvPr>
            <p:ph type="subTitle" idx="2"/>
          </p:nvPr>
        </p:nvSpPr>
        <p:spPr>
          <a:xfrm>
            <a:off x="2349867" y="2418367"/>
            <a:ext cx="31500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77" name="Google Shape;1877;p13"/>
          <p:cNvSpPr txBox="1">
            <a:spLocks noGrp="1"/>
          </p:cNvSpPr>
          <p:nvPr>
            <p:ph type="title" idx="3" hasCustomPrompt="1"/>
          </p:nvPr>
        </p:nvSpPr>
        <p:spPr>
          <a:xfrm flipH="1">
            <a:off x="6392097" y="2532239"/>
            <a:ext cx="1238800" cy="96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 b="1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878" name="Google Shape;1878;p13"/>
          <p:cNvSpPr txBox="1">
            <a:spLocks noGrp="1"/>
          </p:cNvSpPr>
          <p:nvPr>
            <p:ph type="subTitle" idx="4"/>
          </p:nvPr>
        </p:nvSpPr>
        <p:spPr>
          <a:xfrm>
            <a:off x="7781867" y="2881367"/>
            <a:ext cx="2996000" cy="7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79" name="Google Shape;1879;p13"/>
          <p:cNvSpPr txBox="1">
            <a:spLocks noGrp="1"/>
          </p:cNvSpPr>
          <p:nvPr>
            <p:ph type="subTitle" idx="5"/>
          </p:nvPr>
        </p:nvSpPr>
        <p:spPr>
          <a:xfrm>
            <a:off x="7781867" y="2418367"/>
            <a:ext cx="29960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80" name="Google Shape;1880;p13"/>
          <p:cNvSpPr txBox="1">
            <a:spLocks noGrp="1"/>
          </p:cNvSpPr>
          <p:nvPr>
            <p:ph type="title" idx="6" hasCustomPrompt="1"/>
          </p:nvPr>
        </p:nvSpPr>
        <p:spPr>
          <a:xfrm flipH="1">
            <a:off x="970167" y="4742033"/>
            <a:ext cx="1238800" cy="96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 b="1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881" name="Google Shape;1881;p13"/>
          <p:cNvSpPr txBox="1">
            <a:spLocks noGrp="1"/>
          </p:cNvSpPr>
          <p:nvPr>
            <p:ph type="subTitle" idx="7"/>
          </p:nvPr>
        </p:nvSpPr>
        <p:spPr>
          <a:xfrm>
            <a:off x="2349871" y="5095468"/>
            <a:ext cx="2996000" cy="7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82" name="Google Shape;1882;p13"/>
          <p:cNvSpPr txBox="1">
            <a:spLocks noGrp="1"/>
          </p:cNvSpPr>
          <p:nvPr>
            <p:ph type="subTitle" idx="8"/>
          </p:nvPr>
        </p:nvSpPr>
        <p:spPr>
          <a:xfrm>
            <a:off x="2349867" y="4632467"/>
            <a:ext cx="29960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83" name="Google Shape;1883;p13"/>
          <p:cNvSpPr txBox="1">
            <a:spLocks noGrp="1"/>
          </p:cNvSpPr>
          <p:nvPr>
            <p:ph type="title" idx="9"/>
          </p:nvPr>
        </p:nvSpPr>
        <p:spPr>
          <a:xfrm>
            <a:off x="952233" y="621733"/>
            <a:ext cx="102876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84" name="Google Shape;1884;p13"/>
          <p:cNvSpPr txBox="1">
            <a:spLocks noGrp="1"/>
          </p:cNvSpPr>
          <p:nvPr>
            <p:ph type="title" idx="13" hasCustomPrompt="1"/>
          </p:nvPr>
        </p:nvSpPr>
        <p:spPr>
          <a:xfrm flipH="1">
            <a:off x="6392097" y="4742033"/>
            <a:ext cx="1238800" cy="96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 b="1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885" name="Google Shape;1885;p13"/>
          <p:cNvSpPr txBox="1">
            <a:spLocks noGrp="1"/>
          </p:cNvSpPr>
          <p:nvPr>
            <p:ph type="subTitle" idx="14"/>
          </p:nvPr>
        </p:nvSpPr>
        <p:spPr>
          <a:xfrm>
            <a:off x="7781867" y="5095645"/>
            <a:ext cx="2996000" cy="7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86" name="Google Shape;1886;p13"/>
          <p:cNvSpPr txBox="1">
            <a:spLocks noGrp="1"/>
          </p:cNvSpPr>
          <p:nvPr>
            <p:ph type="subTitle" idx="15"/>
          </p:nvPr>
        </p:nvSpPr>
        <p:spPr>
          <a:xfrm>
            <a:off x="7781867" y="4632300"/>
            <a:ext cx="29960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1887" name="Google Shape;1887;p13"/>
          <p:cNvGrpSpPr/>
          <p:nvPr/>
        </p:nvGrpSpPr>
        <p:grpSpPr>
          <a:xfrm>
            <a:off x="952234" y="1221112"/>
            <a:ext cx="10287529" cy="175888"/>
            <a:chOff x="714175" y="1115188"/>
            <a:chExt cx="7715647" cy="131916"/>
          </a:xfrm>
        </p:grpSpPr>
        <p:grpSp>
          <p:nvGrpSpPr>
            <p:cNvPr id="1888" name="Google Shape;1888;p13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1889" name="Google Shape;1889;p13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0" name="Google Shape;1890;p13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91" name="Google Shape;1891;p13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1892" name="Google Shape;1892;p13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893" name="Google Shape;1893;p1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4" name="Google Shape;1894;p1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5" name="Google Shape;1895;p1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6" name="Google Shape;1896;p1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7" name="Google Shape;1897;p1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8" name="Google Shape;1898;p1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9" name="Google Shape;1899;p1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0" name="Google Shape;1900;p1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1" name="Google Shape;1901;p1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2" name="Google Shape;1902;p1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3" name="Google Shape;1903;p1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4" name="Google Shape;1904;p1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5" name="Google Shape;1905;p1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6" name="Google Shape;1906;p1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7" name="Google Shape;1907;p1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8" name="Google Shape;1908;p1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9" name="Google Shape;1909;p1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0" name="Google Shape;1910;p1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1" name="Google Shape;1911;p1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2" name="Google Shape;1912;p1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3" name="Google Shape;1913;p1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4" name="Google Shape;1914;p1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5" name="Google Shape;1915;p1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6" name="Google Shape;1916;p1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7" name="Google Shape;1917;p1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8" name="Google Shape;1918;p1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9" name="Google Shape;1919;p1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0" name="Google Shape;1920;p1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1" name="Google Shape;1921;p1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2" name="Google Shape;1922;p1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3" name="Google Shape;1923;p1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4" name="Google Shape;1924;p1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5" name="Google Shape;1925;p1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926" name="Google Shape;1926;p13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927" name="Google Shape;1927;p1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8" name="Google Shape;1928;p1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9" name="Google Shape;1929;p1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0" name="Google Shape;1930;p1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1" name="Google Shape;1931;p1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2" name="Google Shape;1932;p1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3" name="Google Shape;1933;p1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4" name="Google Shape;1934;p1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5" name="Google Shape;1935;p1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6" name="Google Shape;1936;p1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7" name="Google Shape;1937;p1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8" name="Google Shape;1938;p1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9" name="Google Shape;1939;p1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0" name="Google Shape;1940;p1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1" name="Google Shape;1941;p1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2" name="Google Shape;1942;p1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3" name="Google Shape;1943;p1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4" name="Google Shape;1944;p1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5" name="Google Shape;1945;p1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6" name="Google Shape;1946;p1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7" name="Google Shape;1947;p1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8" name="Google Shape;1948;p1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9" name="Google Shape;1949;p1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50" name="Google Shape;1950;p1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51" name="Google Shape;1951;p1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52" name="Google Shape;1952;p1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53" name="Google Shape;1953;p1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54" name="Google Shape;1954;p1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55" name="Google Shape;1955;p1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56" name="Google Shape;1956;p1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57" name="Google Shape;1957;p1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58" name="Google Shape;1958;p1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59" name="Google Shape;1959;p1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1960" name="Google Shape;1960;p13"/>
          <p:cNvGrpSpPr/>
          <p:nvPr/>
        </p:nvGrpSpPr>
        <p:grpSpPr>
          <a:xfrm>
            <a:off x="-40133" y="-194497"/>
            <a:ext cx="1508065" cy="1242132"/>
            <a:chOff x="5342550" y="4109652"/>
            <a:chExt cx="1131049" cy="931599"/>
          </a:xfrm>
        </p:grpSpPr>
        <p:sp>
          <p:nvSpPr>
            <p:cNvPr id="1961" name="Google Shape;1961;p13"/>
            <p:cNvSpPr/>
            <p:nvPr/>
          </p:nvSpPr>
          <p:spPr>
            <a:xfrm rot="10800000">
              <a:off x="5342550" y="4692726"/>
              <a:ext cx="507430" cy="348524"/>
            </a:xfrm>
            <a:custGeom>
              <a:avLst/>
              <a:gdLst/>
              <a:ahLst/>
              <a:cxnLst/>
              <a:rect l="l" t="t" r="r" b="b"/>
              <a:pathLst>
                <a:path w="2066" h="1419" extrusionOk="0">
                  <a:moveTo>
                    <a:pt x="1137" y="168"/>
                  </a:moveTo>
                  <a:cubicBezTo>
                    <a:pt x="1215" y="168"/>
                    <a:pt x="1227" y="220"/>
                    <a:pt x="1227" y="297"/>
                  </a:cubicBezTo>
                  <a:cubicBezTo>
                    <a:pt x="1137" y="297"/>
                    <a:pt x="1150" y="233"/>
                    <a:pt x="1137" y="168"/>
                  </a:cubicBezTo>
                  <a:close/>
                  <a:moveTo>
                    <a:pt x="1189" y="0"/>
                  </a:moveTo>
                  <a:lnTo>
                    <a:pt x="1099" y="91"/>
                  </a:lnTo>
                  <a:cubicBezTo>
                    <a:pt x="1073" y="181"/>
                    <a:pt x="1047" y="284"/>
                    <a:pt x="1047" y="387"/>
                  </a:cubicBezTo>
                  <a:lnTo>
                    <a:pt x="854" y="439"/>
                  </a:lnTo>
                  <a:cubicBezTo>
                    <a:pt x="801" y="456"/>
                    <a:pt x="748" y="498"/>
                    <a:pt x="695" y="498"/>
                  </a:cubicBezTo>
                  <a:cubicBezTo>
                    <a:pt x="671" y="498"/>
                    <a:pt x="646" y="489"/>
                    <a:pt x="621" y="465"/>
                  </a:cubicBezTo>
                  <a:cubicBezTo>
                    <a:pt x="552" y="534"/>
                    <a:pt x="462" y="583"/>
                    <a:pt x="370" y="583"/>
                  </a:cubicBezTo>
                  <a:cubicBezTo>
                    <a:pt x="359" y="583"/>
                    <a:pt x="348" y="582"/>
                    <a:pt x="338" y="581"/>
                  </a:cubicBezTo>
                  <a:cubicBezTo>
                    <a:pt x="273" y="581"/>
                    <a:pt x="183" y="619"/>
                    <a:pt x="209" y="723"/>
                  </a:cubicBezTo>
                  <a:cubicBezTo>
                    <a:pt x="196" y="735"/>
                    <a:pt x="170" y="761"/>
                    <a:pt x="183" y="787"/>
                  </a:cubicBezTo>
                  <a:cubicBezTo>
                    <a:pt x="144" y="826"/>
                    <a:pt x="106" y="839"/>
                    <a:pt x="54" y="839"/>
                  </a:cubicBezTo>
                  <a:cubicBezTo>
                    <a:pt x="38" y="829"/>
                    <a:pt x="27" y="825"/>
                    <a:pt x="21" y="825"/>
                  </a:cubicBezTo>
                  <a:cubicBezTo>
                    <a:pt x="1" y="825"/>
                    <a:pt x="15" y="861"/>
                    <a:pt x="15" y="890"/>
                  </a:cubicBezTo>
                  <a:cubicBezTo>
                    <a:pt x="29" y="886"/>
                    <a:pt x="42" y="884"/>
                    <a:pt x="55" y="884"/>
                  </a:cubicBezTo>
                  <a:cubicBezTo>
                    <a:pt x="127" y="884"/>
                    <a:pt x="181" y="942"/>
                    <a:pt x="170" y="1019"/>
                  </a:cubicBezTo>
                  <a:cubicBezTo>
                    <a:pt x="170" y="1077"/>
                    <a:pt x="186" y="1087"/>
                    <a:pt x="210" y="1087"/>
                  </a:cubicBezTo>
                  <a:cubicBezTo>
                    <a:pt x="225" y="1087"/>
                    <a:pt x="242" y="1084"/>
                    <a:pt x="260" y="1084"/>
                  </a:cubicBezTo>
                  <a:cubicBezTo>
                    <a:pt x="286" y="1084"/>
                    <a:pt x="312" y="1096"/>
                    <a:pt x="325" y="1135"/>
                  </a:cubicBezTo>
                  <a:lnTo>
                    <a:pt x="480" y="1135"/>
                  </a:lnTo>
                  <a:cubicBezTo>
                    <a:pt x="492" y="1129"/>
                    <a:pt x="502" y="1127"/>
                    <a:pt x="512" y="1127"/>
                  </a:cubicBezTo>
                  <a:cubicBezTo>
                    <a:pt x="543" y="1127"/>
                    <a:pt x="563" y="1154"/>
                    <a:pt x="583" y="1174"/>
                  </a:cubicBezTo>
                  <a:cubicBezTo>
                    <a:pt x="684" y="1241"/>
                    <a:pt x="805" y="1279"/>
                    <a:pt x="920" y="1279"/>
                  </a:cubicBezTo>
                  <a:cubicBezTo>
                    <a:pt x="937" y="1279"/>
                    <a:pt x="953" y="1279"/>
                    <a:pt x="970" y="1277"/>
                  </a:cubicBezTo>
                  <a:cubicBezTo>
                    <a:pt x="995" y="1277"/>
                    <a:pt x="1008" y="1303"/>
                    <a:pt x="1021" y="1316"/>
                  </a:cubicBezTo>
                  <a:cubicBezTo>
                    <a:pt x="1031" y="1335"/>
                    <a:pt x="1047" y="1347"/>
                    <a:pt x="1065" y="1347"/>
                  </a:cubicBezTo>
                  <a:cubicBezTo>
                    <a:pt x="1072" y="1347"/>
                    <a:pt x="1079" y="1345"/>
                    <a:pt x="1086" y="1341"/>
                  </a:cubicBezTo>
                  <a:cubicBezTo>
                    <a:pt x="1099" y="1341"/>
                    <a:pt x="1111" y="1316"/>
                    <a:pt x="1111" y="1303"/>
                  </a:cubicBezTo>
                  <a:cubicBezTo>
                    <a:pt x="1111" y="1274"/>
                    <a:pt x="1097" y="1259"/>
                    <a:pt x="1079" y="1259"/>
                  </a:cubicBezTo>
                  <a:cubicBezTo>
                    <a:pt x="1073" y="1259"/>
                    <a:pt x="1066" y="1261"/>
                    <a:pt x="1060" y="1264"/>
                  </a:cubicBezTo>
                  <a:cubicBezTo>
                    <a:pt x="1046" y="1269"/>
                    <a:pt x="1034" y="1271"/>
                    <a:pt x="1025" y="1271"/>
                  </a:cubicBezTo>
                  <a:cubicBezTo>
                    <a:pt x="982" y="1271"/>
                    <a:pt x="980" y="1229"/>
                    <a:pt x="970" y="1187"/>
                  </a:cubicBezTo>
                  <a:cubicBezTo>
                    <a:pt x="1013" y="1143"/>
                    <a:pt x="1059" y="1127"/>
                    <a:pt x="1105" y="1127"/>
                  </a:cubicBezTo>
                  <a:cubicBezTo>
                    <a:pt x="1169" y="1127"/>
                    <a:pt x="1232" y="1157"/>
                    <a:pt x="1292" y="1187"/>
                  </a:cubicBezTo>
                  <a:cubicBezTo>
                    <a:pt x="1279" y="1264"/>
                    <a:pt x="1227" y="1341"/>
                    <a:pt x="1331" y="1419"/>
                  </a:cubicBezTo>
                  <a:cubicBezTo>
                    <a:pt x="1331" y="1316"/>
                    <a:pt x="1331" y="1213"/>
                    <a:pt x="1395" y="1200"/>
                  </a:cubicBezTo>
                  <a:cubicBezTo>
                    <a:pt x="1524" y="1187"/>
                    <a:pt x="1614" y="1096"/>
                    <a:pt x="1717" y="1071"/>
                  </a:cubicBezTo>
                  <a:cubicBezTo>
                    <a:pt x="1729" y="1093"/>
                    <a:pt x="1730" y="1125"/>
                    <a:pt x="1755" y="1125"/>
                  </a:cubicBezTo>
                  <a:cubicBezTo>
                    <a:pt x="1759" y="1125"/>
                    <a:pt x="1764" y="1124"/>
                    <a:pt x="1769" y="1122"/>
                  </a:cubicBezTo>
                  <a:cubicBezTo>
                    <a:pt x="1808" y="1109"/>
                    <a:pt x="1808" y="1071"/>
                    <a:pt x="1795" y="1032"/>
                  </a:cubicBezTo>
                  <a:cubicBezTo>
                    <a:pt x="1782" y="993"/>
                    <a:pt x="1795" y="942"/>
                    <a:pt x="1821" y="916"/>
                  </a:cubicBezTo>
                  <a:lnTo>
                    <a:pt x="1846" y="916"/>
                  </a:lnTo>
                  <a:cubicBezTo>
                    <a:pt x="2040" y="864"/>
                    <a:pt x="2066" y="839"/>
                    <a:pt x="2066" y="658"/>
                  </a:cubicBezTo>
                  <a:cubicBezTo>
                    <a:pt x="2053" y="645"/>
                    <a:pt x="2053" y="619"/>
                    <a:pt x="2066" y="606"/>
                  </a:cubicBezTo>
                  <a:lnTo>
                    <a:pt x="2066" y="529"/>
                  </a:lnTo>
                  <a:cubicBezTo>
                    <a:pt x="2032" y="507"/>
                    <a:pt x="1999" y="475"/>
                    <a:pt x="1957" y="475"/>
                  </a:cubicBezTo>
                  <a:cubicBezTo>
                    <a:pt x="1951" y="475"/>
                    <a:pt x="1944" y="476"/>
                    <a:pt x="1937" y="478"/>
                  </a:cubicBezTo>
                  <a:cubicBezTo>
                    <a:pt x="1905" y="442"/>
                    <a:pt x="1876" y="429"/>
                    <a:pt x="1847" y="429"/>
                  </a:cubicBezTo>
                  <a:cubicBezTo>
                    <a:pt x="1793" y="429"/>
                    <a:pt x="1742" y="474"/>
                    <a:pt x="1692" y="490"/>
                  </a:cubicBezTo>
                  <a:cubicBezTo>
                    <a:pt x="1673" y="490"/>
                    <a:pt x="1654" y="518"/>
                    <a:pt x="1635" y="518"/>
                  </a:cubicBezTo>
                  <a:cubicBezTo>
                    <a:pt x="1628" y="518"/>
                    <a:pt x="1621" y="514"/>
                    <a:pt x="1614" y="503"/>
                  </a:cubicBezTo>
                  <a:cubicBezTo>
                    <a:pt x="1550" y="400"/>
                    <a:pt x="1408" y="413"/>
                    <a:pt x="1331" y="310"/>
                  </a:cubicBezTo>
                  <a:cubicBezTo>
                    <a:pt x="1292" y="271"/>
                    <a:pt x="1202" y="271"/>
                    <a:pt x="1240" y="207"/>
                  </a:cubicBezTo>
                  <a:cubicBezTo>
                    <a:pt x="1266" y="129"/>
                    <a:pt x="1202" y="65"/>
                    <a:pt x="118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13"/>
            <p:cNvSpPr/>
            <p:nvPr/>
          </p:nvSpPr>
          <p:spPr>
            <a:xfrm rot="10800000">
              <a:off x="5431472" y="4447859"/>
              <a:ext cx="82525" cy="77122"/>
            </a:xfrm>
            <a:custGeom>
              <a:avLst/>
              <a:gdLst/>
              <a:ahLst/>
              <a:cxnLst/>
              <a:rect l="l" t="t" r="r" b="b"/>
              <a:pathLst>
                <a:path w="336" h="314" extrusionOk="0">
                  <a:moveTo>
                    <a:pt x="203" y="1"/>
                  </a:moveTo>
                  <a:cubicBezTo>
                    <a:pt x="186" y="1"/>
                    <a:pt x="166" y="6"/>
                    <a:pt x="142" y="17"/>
                  </a:cubicBezTo>
                  <a:lnTo>
                    <a:pt x="117" y="17"/>
                  </a:lnTo>
                  <a:cubicBezTo>
                    <a:pt x="94" y="28"/>
                    <a:pt x="72" y="59"/>
                    <a:pt x="34" y="59"/>
                  </a:cubicBezTo>
                  <a:cubicBezTo>
                    <a:pt x="27" y="59"/>
                    <a:pt x="21" y="58"/>
                    <a:pt x="13" y="56"/>
                  </a:cubicBezTo>
                  <a:cubicBezTo>
                    <a:pt x="1" y="108"/>
                    <a:pt x="1" y="146"/>
                    <a:pt x="13" y="198"/>
                  </a:cubicBezTo>
                  <a:cubicBezTo>
                    <a:pt x="39" y="211"/>
                    <a:pt x="52" y="237"/>
                    <a:pt x="52" y="262"/>
                  </a:cubicBezTo>
                  <a:cubicBezTo>
                    <a:pt x="78" y="262"/>
                    <a:pt x="78" y="288"/>
                    <a:pt x="91" y="314"/>
                  </a:cubicBezTo>
                  <a:cubicBezTo>
                    <a:pt x="130" y="314"/>
                    <a:pt x="181" y="301"/>
                    <a:pt x="220" y="275"/>
                  </a:cubicBezTo>
                  <a:cubicBezTo>
                    <a:pt x="284" y="237"/>
                    <a:pt x="336" y="198"/>
                    <a:pt x="310" y="120"/>
                  </a:cubicBezTo>
                  <a:cubicBezTo>
                    <a:pt x="290" y="61"/>
                    <a:pt x="262" y="1"/>
                    <a:pt x="20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13"/>
            <p:cNvSpPr/>
            <p:nvPr/>
          </p:nvSpPr>
          <p:spPr>
            <a:xfrm rot="10800000">
              <a:off x="5782944" y="4109652"/>
              <a:ext cx="690655" cy="579154"/>
            </a:xfrm>
            <a:custGeom>
              <a:avLst/>
              <a:gdLst/>
              <a:ahLst/>
              <a:cxnLst/>
              <a:rect l="l" t="t" r="r" b="b"/>
              <a:pathLst>
                <a:path w="2812" h="2358" extrusionOk="0">
                  <a:moveTo>
                    <a:pt x="607" y="491"/>
                  </a:moveTo>
                  <a:cubicBezTo>
                    <a:pt x="607" y="530"/>
                    <a:pt x="581" y="555"/>
                    <a:pt x="568" y="555"/>
                  </a:cubicBezTo>
                  <a:cubicBezTo>
                    <a:pt x="581" y="555"/>
                    <a:pt x="594" y="530"/>
                    <a:pt x="607" y="491"/>
                  </a:cubicBezTo>
                  <a:close/>
                  <a:moveTo>
                    <a:pt x="1277" y="607"/>
                  </a:moveTo>
                  <a:cubicBezTo>
                    <a:pt x="1290" y="620"/>
                    <a:pt x="1316" y="620"/>
                    <a:pt x="1329" y="620"/>
                  </a:cubicBezTo>
                  <a:lnTo>
                    <a:pt x="1277" y="620"/>
                  </a:lnTo>
                  <a:lnTo>
                    <a:pt x="1277" y="607"/>
                  </a:lnTo>
                  <a:close/>
                  <a:moveTo>
                    <a:pt x="336" y="1626"/>
                  </a:moveTo>
                  <a:cubicBezTo>
                    <a:pt x="387" y="1664"/>
                    <a:pt x="413" y="1729"/>
                    <a:pt x="478" y="1755"/>
                  </a:cubicBezTo>
                  <a:cubicBezTo>
                    <a:pt x="413" y="1742"/>
                    <a:pt x="387" y="1677"/>
                    <a:pt x="336" y="1639"/>
                  </a:cubicBezTo>
                  <a:lnTo>
                    <a:pt x="336" y="1626"/>
                  </a:lnTo>
                  <a:close/>
                  <a:moveTo>
                    <a:pt x="607" y="1"/>
                  </a:moveTo>
                  <a:lnTo>
                    <a:pt x="542" y="40"/>
                  </a:lnTo>
                  <a:lnTo>
                    <a:pt x="581" y="143"/>
                  </a:lnTo>
                  <a:lnTo>
                    <a:pt x="632" y="272"/>
                  </a:lnTo>
                  <a:cubicBezTo>
                    <a:pt x="658" y="297"/>
                    <a:pt x="658" y="336"/>
                    <a:pt x="697" y="336"/>
                  </a:cubicBezTo>
                  <a:cubicBezTo>
                    <a:pt x="761" y="414"/>
                    <a:pt x="697" y="452"/>
                    <a:pt x="645" y="491"/>
                  </a:cubicBezTo>
                  <a:lnTo>
                    <a:pt x="607" y="491"/>
                  </a:lnTo>
                  <a:cubicBezTo>
                    <a:pt x="580" y="477"/>
                    <a:pt x="549" y="457"/>
                    <a:pt x="526" y="457"/>
                  </a:cubicBezTo>
                  <a:cubicBezTo>
                    <a:pt x="505" y="457"/>
                    <a:pt x="491" y="474"/>
                    <a:pt x="491" y="530"/>
                  </a:cubicBezTo>
                  <a:cubicBezTo>
                    <a:pt x="465" y="530"/>
                    <a:pt x="439" y="542"/>
                    <a:pt x="426" y="542"/>
                  </a:cubicBezTo>
                  <a:cubicBezTo>
                    <a:pt x="392" y="565"/>
                    <a:pt x="378" y="609"/>
                    <a:pt x="338" y="609"/>
                  </a:cubicBezTo>
                  <a:cubicBezTo>
                    <a:pt x="334" y="609"/>
                    <a:pt x="328" y="608"/>
                    <a:pt x="323" y="607"/>
                  </a:cubicBezTo>
                  <a:cubicBezTo>
                    <a:pt x="271" y="581"/>
                    <a:pt x="323" y="517"/>
                    <a:pt x="297" y="478"/>
                  </a:cubicBezTo>
                  <a:cubicBezTo>
                    <a:pt x="284" y="478"/>
                    <a:pt x="271" y="478"/>
                    <a:pt x="271" y="465"/>
                  </a:cubicBezTo>
                  <a:cubicBezTo>
                    <a:pt x="246" y="465"/>
                    <a:pt x="233" y="452"/>
                    <a:pt x="233" y="439"/>
                  </a:cubicBezTo>
                  <a:lnTo>
                    <a:pt x="194" y="439"/>
                  </a:lnTo>
                  <a:cubicBezTo>
                    <a:pt x="194" y="426"/>
                    <a:pt x="194" y="414"/>
                    <a:pt x="194" y="414"/>
                  </a:cubicBezTo>
                  <a:cubicBezTo>
                    <a:pt x="155" y="414"/>
                    <a:pt x="129" y="439"/>
                    <a:pt x="104" y="439"/>
                  </a:cubicBezTo>
                  <a:cubicBezTo>
                    <a:pt x="1" y="452"/>
                    <a:pt x="26" y="504"/>
                    <a:pt x="78" y="555"/>
                  </a:cubicBezTo>
                  <a:lnTo>
                    <a:pt x="155" y="568"/>
                  </a:lnTo>
                  <a:cubicBezTo>
                    <a:pt x="181" y="633"/>
                    <a:pt x="284" y="633"/>
                    <a:pt x="258" y="736"/>
                  </a:cubicBezTo>
                  <a:cubicBezTo>
                    <a:pt x="142" y="813"/>
                    <a:pt x="117" y="865"/>
                    <a:pt x="168" y="968"/>
                  </a:cubicBezTo>
                  <a:lnTo>
                    <a:pt x="168" y="1032"/>
                  </a:lnTo>
                  <a:cubicBezTo>
                    <a:pt x="129" y="1032"/>
                    <a:pt x="91" y="1045"/>
                    <a:pt x="129" y="1097"/>
                  </a:cubicBezTo>
                  <a:cubicBezTo>
                    <a:pt x="220" y="1161"/>
                    <a:pt x="220" y="1277"/>
                    <a:pt x="129" y="1342"/>
                  </a:cubicBezTo>
                  <a:cubicBezTo>
                    <a:pt x="117" y="1368"/>
                    <a:pt x="104" y="1394"/>
                    <a:pt x="104" y="1432"/>
                  </a:cubicBezTo>
                  <a:cubicBezTo>
                    <a:pt x="194" y="1484"/>
                    <a:pt x="155" y="1587"/>
                    <a:pt x="194" y="1664"/>
                  </a:cubicBezTo>
                  <a:cubicBezTo>
                    <a:pt x="168" y="1664"/>
                    <a:pt x="168" y="1677"/>
                    <a:pt x="194" y="1690"/>
                  </a:cubicBezTo>
                  <a:cubicBezTo>
                    <a:pt x="207" y="1690"/>
                    <a:pt x="220" y="1690"/>
                    <a:pt x="233" y="1677"/>
                  </a:cubicBezTo>
                  <a:lnTo>
                    <a:pt x="297" y="1651"/>
                  </a:lnTo>
                  <a:cubicBezTo>
                    <a:pt x="336" y="1677"/>
                    <a:pt x="362" y="1729"/>
                    <a:pt x="362" y="1780"/>
                  </a:cubicBezTo>
                  <a:lnTo>
                    <a:pt x="413" y="1819"/>
                  </a:lnTo>
                  <a:cubicBezTo>
                    <a:pt x="400" y="1832"/>
                    <a:pt x="387" y="1858"/>
                    <a:pt x="400" y="1871"/>
                  </a:cubicBezTo>
                  <a:cubicBezTo>
                    <a:pt x="400" y="1884"/>
                    <a:pt x="400" y="1884"/>
                    <a:pt x="400" y="1896"/>
                  </a:cubicBezTo>
                  <a:cubicBezTo>
                    <a:pt x="323" y="1948"/>
                    <a:pt x="349" y="2000"/>
                    <a:pt x="387" y="2064"/>
                  </a:cubicBezTo>
                  <a:cubicBezTo>
                    <a:pt x="452" y="2064"/>
                    <a:pt x="503" y="2051"/>
                    <a:pt x="568" y="2025"/>
                  </a:cubicBezTo>
                  <a:cubicBezTo>
                    <a:pt x="529" y="1974"/>
                    <a:pt x="452" y="1987"/>
                    <a:pt x="439" y="1922"/>
                  </a:cubicBezTo>
                  <a:cubicBezTo>
                    <a:pt x="465" y="1871"/>
                    <a:pt x="503" y="1819"/>
                    <a:pt x="555" y="1780"/>
                  </a:cubicBezTo>
                  <a:cubicBezTo>
                    <a:pt x="632" y="1884"/>
                    <a:pt x="607" y="2025"/>
                    <a:pt x="697" y="2129"/>
                  </a:cubicBezTo>
                  <a:lnTo>
                    <a:pt x="723" y="2129"/>
                  </a:lnTo>
                  <a:cubicBezTo>
                    <a:pt x="761" y="2090"/>
                    <a:pt x="736" y="2025"/>
                    <a:pt x="748" y="1987"/>
                  </a:cubicBezTo>
                  <a:lnTo>
                    <a:pt x="800" y="1987"/>
                  </a:lnTo>
                  <a:cubicBezTo>
                    <a:pt x="832" y="2027"/>
                    <a:pt x="880" y="2047"/>
                    <a:pt x="926" y="2047"/>
                  </a:cubicBezTo>
                  <a:cubicBezTo>
                    <a:pt x="954" y="2047"/>
                    <a:pt x="982" y="2040"/>
                    <a:pt x="1006" y="2025"/>
                  </a:cubicBezTo>
                  <a:cubicBezTo>
                    <a:pt x="1013" y="2022"/>
                    <a:pt x="1021" y="2020"/>
                    <a:pt x="1029" y="2020"/>
                  </a:cubicBezTo>
                  <a:cubicBezTo>
                    <a:pt x="1051" y="2020"/>
                    <a:pt x="1074" y="2032"/>
                    <a:pt x="1084" y="2051"/>
                  </a:cubicBezTo>
                  <a:lnTo>
                    <a:pt x="1174" y="2348"/>
                  </a:lnTo>
                  <a:cubicBezTo>
                    <a:pt x="1180" y="2354"/>
                    <a:pt x="1190" y="2357"/>
                    <a:pt x="1200" y="2357"/>
                  </a:cubicBezTo>
                  <a:cubicBezTo>
                    <a:pt x="1209" y="2357"/>
                    <a:pt x="1219" y="2354"/>
                    <a:pt x="1226" y="2348"/>
                  </a:cubicBezTo>
                  <a:lnTo>
                    <a:pt x="1213" y="2232"/>
                  </a:lnTo>
                  <a:lnTo>
                    <a:pt x="1238" y="2193"/>
                  </a:lnTo>
                  <a:cubicBezTo>
                    <a:pt x="1226" y="2141"/>
                    <a:pt x="1226" y="2077"/>
                    <a:pt x="1277" y="2064"/>
                  </a:cubicBezTo>
                  <a:cubicBezTo>
                    <a:pt x="1367" y="2051"/>
                    <a:pt x="1380" y="1948"/>
                    <a:pt x="1458" y="1922"/>
                  </a:cubicBezTo>
                  <a:cubicBezTo>
                    <a:pt x="1471" y="1961"/>
                    <a:pt x="1509" y="1987"/>
                    <a:pt x="1522" y="2025"/>
                  </a:cubicBezTo>
                  <a:cubicBezTo>
                    <a:pt x="1548" y="2064"/>
                    <a:pt x="1561" y="2103"/>
                    <a:pt x="1587" y="2141"/>
                  </a:cubicBezTo>
                  <a:cubicBezTo>
                    <a:pt x="1596" y="2161"/>
                    <a:pt x="1614" y="2189"/>
                    <a:pt x="1645" y="2189"/>
                  </a:cubicBezTo>
                  <a:cubicBezTo>
                    <a:pt x="1654" y="2189"/>
                    <a:pt x="1665" y="2186"/>
                    <a:pt x="1677" y="2180"/>
                  </a:cubicBezTo>
                  <a:cubicBezTo>
                    <a:pt x="1716" y="2154"/>
                    <a:pt x="1690" y="2116"/>
                    <a:pt x="1677" y="2090"/>
                  </a:cubicBezTo>
                  <a:cubicBezTo>
                    <a:pt x="1651" y="2064"/>
                    <a:pt x="1625" y="1987"/>
                    <a:pt x="1587" y="1948"/>
                  </a:cubicBezTo>
                  <a:cubicBezTo>
                    <a:pt x="1535" y="1884"/>
                    <a:pt x="1548" y="1793"/>
                    <a:pt x="1612" y="1742"/>
                  </a:cubicBezTo>
                  <a:cubicBezTo>
                    <a:pt x="1632" y="1718"/>
                    <a:pt x="1650" y="1709"/>
                    <a:pt x="1666" y="1709"/>
                  </a:cubicBezTo>
                  <a:cubicBezTo>
                    <a:pt x="1702" y="1709"/>
                    <a:pt x="1732" y="1754"/>
                    <a:pt x="1767" y="1780"/>
                  </a:cubicBezTo>
                  <a:cubicBezTo>
                    <a:pt x="1788" y="1802"/>
                    <a:pt x="1802" y="1811"/>
                    <a:pt x="1814" y="1811"/>
                  </a:cubicBezTo>
                  <a:cubicBezTo>
                    <a:pt x="1824" y="1811"/>
                    <a:pt x="1833" y="1805"/>
                    <a:pt x="1844" y="1793"/>
                  </a:cubicBezTo>
                  <a:cubicBezTo>
                    <a:pt x="1870" y="1767"/>
                    <a:pt x="1844" y="1716"/>
                    <a:pt x="1819" y="1703"/>
                  </a:cubicBezTo>
                  <a:cubicBezTo>
                    <a:pt x="1767" y="1664"/>
                    <a:pt x="1716" y="1626"/>
                    <a:pt x="1754" y="1548"/>
                  </a:cubicBezTo>
                  <a:cubicBezTo>
                    <a:pt x="1819" y="1497"/>
                    <a:pt x="1909" y="1458"/>
                    <a:pt x="1999" y="1458"/>
                  </a:cubicBezTo>
                  <a:cubicBezTo>
                    <a:pt x="2077" y="1458"/>
                    <a:pt x="2141" y="1432"/>
                    <a:pt x="2193" y="1394"/>
                  </a:cubicBezTo>
                  <a:cubicBezTo>
                    <a:pt x="2249" y="1348"/>
                    <a:pt x="2296" y="1326"/>
                    <a:pt x="2338" y="1326"/>
                  </a:cubicBezTo>
                  <a:cubicBezTo>
                    <a:pt x="2402" y="1326"/>
                    <a:pt x="2450" y="1377"/>
                    <a:pt x="2489" y="1471"/>
                  </a:cubicBezTo>
                  <a:cubicBezTo>
                    <a:pt x="2502" y="1497"/>
                    <a:pt x="2528" y="1510"/>
                    <a:pt x="2554" y="1510"/>
                  </a:cubicBezTo>
                  <a:cubicBezTo>
                    <a:pt x="2515" y="1355"/>
                    <a:pt x="2515" y="1355"/>
                    <a:pt x="2644" y="1303"/>
                  </a:cubicBezTo>
                  <a:cubicBezTo>
                    <a:pt x="2644" y="1290"/>
                    <a:pt x="2657" y="1265"/>
                    <a:pt x="2657" y="1252"/>
                  </a:cubicBezTo>
                  <a:cubicBezTo>
                    <a:pt x="2760" y="1200"/>
                    <a:pt x="2760" y="1200"/>
                    <a:pt x="2773" y="1084"/>
                  </a:cubicBezTo>
                  <a:cubicBezTo>
                    <a:pt x="2773" y="1084"/>
                    <a:pt x="2786" y="1084"/>
                    <a:pt x="2786" y="1071"/>
                  </a:cubicBezTo>
                  <a:cubicBezTo>
                    <a:pt x="2812" y="916"/>
                    <a:pt x="2799" y="891"/>
                    <a:pt x="2618" y="878"/>
                  </a:cubicBezTo>
                  <a:cubicBezTo>
                    <a:pt x="2612" y="871"/>
                    <a:pt x="2605" y="868"/>
                    <a:pt x="2600" y="868"/>
                  </a:cubicBezTo>
                  <a:cubicBezTo>
                    <a:pt x="2596" y="868"/>
                    <a:pt x="2592" y="871"/>
                    <a:pt x="2592" y="878"/>
                  </a:cubicBezTo>
                  <a:cubicBezTo>
                    <a:pt x="2551" y="853"/>
                    <a:pt x="2511" y="844"/>
                    <a:pt x="2470" y="844"/>
                  </a:cubicBezTo>
                  <a:cubicBezTo>
                    <a:pt x="2446" y="844"/>
                    <a:pt x="2423" y="847"/>
                    <a:pt x="2399" y="852"/>
                  </a:cubicBezTo>
                  <a:cubicBezTo>
                    <a:pt x="2386" y="865"/>
                    <a:pt x="2373" y="865"/>
                    <a:pt x="2360" y="865"/>
                  </a:cubicBezTo>
                  <a:cubicBezTo>
                    <a:pt x="2347" y="916"/>
                    <a:pt x="2270" y="891"/>
                    <a:pt x="2257" y="916"/>
                  </a:cubicBezTo>
                  <a:cubicBezTo>
                    <a:pt x="2193" y="1058"/>
                    <a:pt x="2064" y="1084"/>
                    <a:pt x="1935" y="1110"/>
                  </a:cubicBezTo>
                  <a:cubicBezTo>
                    <a:pt x="1922" y="1084"/>
                    <a:pt x="1896" y="1084"/>
                    <a:pt x="1922" y="1058"/>
                  </a:cubicBezTo>
                  <a:cubicBezTo>
                    <a:pt x="1948" y="1032"/>
                    <a:pt x="1948" y="994"/>
                    <a:pt x="1922" y="994"/>
                  </a:cubicBezTo>
                  <a:cubicBezTo>
                    <a:pt x="1914" y="995"/>
                    <a:pt x="1906" y="995"/>
                    <a:pt x="1899" y="995"/>
                  </a:cubicBezTo>
                  <a:cubicBezTo>
                    <a:pt x="1784" y="995"/>
                    <a:pt x="1818" y="900"/>
                    <a:pt x="1806" y="839"/>
                  </a:cubicBezTo>
                  <a:cubicBezTo>
                    <a:pt x="1844" y="800"/>
                    <a:pt x="1896" y="775"/>
                    <a:pt x="1896" y="723"/>
                  </a:cubicBezTo>
                  <a:cubicBezTo>
                    <a:pt x="1844" y="723"/>
                    <a:pt x="1801" y="740"/>
                    <a:pt x="1753" y="740"/>
                  </a:cubicBezTo>
                  <a:cubicBezTo>
                    <a:pt x="1741" y="740"/>
                    <a:pt x="1728" y="738"/>
                    <a:pt x="1716" y="736"/>
                  </a:cubicBezTo>
                  <a:cubicBezTo>
                    <a:pt x="1703" y="697"/>
                    <a:pt x="1651" y="671"/>
                    <a:pt x="1651" y="633"/>
                  </a:cubicBezTo>
                  <a:cubicBezTo>
                    <a:pt x="1690" y="633"/>
                    <a:pt x="1728" y="633"/>
                    <a:pt x="1728" y="581"/>
                  </a:cubicBezTo>
                  <a:cubicBezTo>
                    <a:pt x="1728" y="547"/>
                    <a:pt x="1705" y="547"/>
                    <a:pt x="1683" y="547"/>
                  </a:cubicBezTo>
                  <a:cubicBezTo>
                    <a:pt x="1671" y="547"/>
                    <a:pt x="1660" y="547"/>
                    <a:pt x="1651" y="542"/>
                  </a:cubicBezTo>
                  <a:lnTo>
                    <a:pt x="1625" y="542"/>
                  </a:lnTo>
                  <a:lnTo>
                    <a:pt x="1625" y="465"/>
                  </a:lnTo>
                  <a:cubicBezTo>
                    <a:pt x="1625" y="452"/>
                    <a:pt x="1625" y="452"/>
                    <a:pt x="1625" y="439"/>
                  </a:cubicBezTo>
                  <a:cubicBezTo>
                    <a:pt x="1677" y="426"/>
                    <a:pt x="1728" y="401"/>
                    <a:pt x="1690" y="349"/>
                  </a:cubicBezTo>
                  <a:cubicBezTo>
                    <a:pt x="1677" y="337"/>
                    <a:pt x="1666" y="332"/>
                    <a:pt x="1657" y="332"/>
                  </a:cubicBezTo>
                  <a:cubicBezTo>
                    <a:pt x="1626" y="332"/>
                    <a:pt x="1609" y="381"/>
                    <a:pt x="1599" y="401"/>
                  </a:cubicBezTo>
                  <a:cubicBezTo>
                    <a:pt x="1574" y="414"/>
                    <a:pt x="1561" y="426"/>
                    <a:pt x="1548" y="426"/>
                  </a:cubicBezTo>
                  <a:cubicBezTo>
                    <a:pt x="1458" y="452"/>
                    <a:pt x="1458" y="491"/>
                    <a:pt x="1509" y="542"/>
                  </a:cubicBezTo>
                  <a:lnTo>
                    <a:pt x="1445" y="530"/>
                  </a:lnTo>
                  <a:lnTo>
                    <a:pt x="1354" y="491"/>
                  </a:lnTo>
                  <a:cubicBezTo>
                    <a:pt x="1316" y="452"/>
                    <a:pt x="1277" y="426"/>
                    <a:pt x="1329" y="375"/>
                  </a:cubicBezTo>
                  <a:cubicBezTo>
                    <a:pt x="1342" y="349"/>
                    <a:pt x="1342" y="336"/>
                    <a:pt x="1354" y="310"/>
                  </a:cubicBezTo>
                  <a:cubicBezTo>
                    <a:pt x="1354" y="285"/>
                    <a:pt x="1354" y="272"/>
                    <a:pt x="1380" y="259"/>
                  </a:cubicBezTo>
                  <a:cubicBezTo>
                    <a:pt x="1380" y="246"/>
                    <a:pt x="1380" y="246"/>
                    <a:pt x="1393" y="233"/>
                  </a:cubicBezTo>
                  <a:cubicBezTo>
                    <a:pt x="1380" y="207"/>
                    <a:pt x="1393" y="181"/>
                    <a:pt x="1406" y="169"/>
                  </a:cubicBezTo>
                  <a:cubicBezTo>
                    <a:pt x="1380" y="143"/>
                    <a:pt x="1406" y="117"/>
                    <a:pt x="1406" y="91"/>
                  </a:cubicBezTo>
                  <a:cubicBezTo>
                    <a:pt x="1342" y="91"/>
                    <a:pt x="1342" y="156"/>
                    <a:pt x="1329" y="194"/>
                  </a:cubicBezTo>
                  <a:cubicBezTo>
                    <a:pt x="1290" y="272"/>
                    <a:pt x="1277" y="362"/>
                    <a:pt x="1161" y="362"/>
                  </a:cubicBezTo>
                  <a:cubicBezTo>
                    <a:pt x="1148" y="362"/>
                    <a:pt x="1161" y="401"/>
                    <a:pt x="1187" y="414"/>
                  </a:cubicBezTo>
                  <a:cubicBezTo>
                    <a:pt x="1178" y="415"/>
                    <a:pt x="1169" y="416"/>
                    <a:pt x="1159" y="416"/>
                  </a:cubicBezTo>
                  <a:cubicBezTo>
                    <a:pt x="1118" y="416"/>
                    <a:pt x="1078" y="403"/>
                    <a:pt x="1039" y="403"/>
                  </a:cubicBezTo>
                  <a:cubicBezTo>
                    <a:pt x="1014" y="403"/>
                    <a:pt x="990" y="408"/>
                    <a:pt x="968" y="426"/>
                  </a:cubicBezTo>
                  <a:lnTo>
                    <a:pt x="903" y="414"/>
                  </a:lnTo>
                  <a:cubicBezTo>
                    <a:pt x="787" y="414"/>
                    <a:pt x="761" y="310"/>
                    <a:pt x="697" y="246"/>
                  </a:cubicBezTo>
                  <a:lnTo>
                    <a:pt x="697" y="130"/>
                  </a:lnTo>
                  <a:cubicBezTo>
                    <a:pt x="710" y="52"/>
                    <a:pt x="658" y="27"/>
                    <a:pt x="607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13"/>
            <p:cNvSpPr/>
            <p:nvPr/>
          </p:nvSpPr>
          <p:spPr>
            <a:xfrm rot="10800000">
              <a:off x="5795713" y="4187998"/>
              <a:ext cx="31684" cy="28737"/>
            </a:xfrm>
            <a:custGeom>
              <a:avLst/>
              <a:gdLst/>
              <a:ahLst/>
              <a:cxnLst/>
              <a:rect l="l" t="t" r="r" b="b"/>
              <a:pathLst>
                <a:path w="129" h="117" extrusionOk="0">
                  <a:moveTo>
                    <a:pt x="77" y="0"/>
                  </a:moveTo>
                  <a:cubicBezTo>
                    <a:pt x="39" y="0"/>
                    <a:pt x="13" y="26"/>
                    <a:pt x="13" y="65"/>
                  </a:cubicBezTo>
                  <a:cubicBezTo>
                    <a:pt x="0" y="90"/>
                    <a:pt x="26" y="116"/>
                    <a:pt x="52" y="116"/>
                  </a:cubicBezTo>
                  <a:cubicBezTo>
                    <a:pt x="77" y="116"/>
                    <a:pt x="116" y="90"/>
                    <a:pt x="129" y="52"/>
                  </a:cubicBezTo>
                  <a:cubicBezTo>
                    <a:pt x="129" y="26"/>
                    <a:pt x="116" y="13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13"/>
            <p:cNvSpPr/>
            <p:nvPr/>
          </p:nvSpPr>
          <p:spPr>
            <a:xfrm rot="10800000">
              <a:off x="5969851" y="4286244"/>
              <a:ext cx="22351" cy="15965"/>
            </a:xfrm>
            <a:custGeom>
              <a:avLst/>
              <a:gdLst/>
              <a:ahLst/>
              <a:cxnLst/>
              <a:rect l="l" t="t" r="r" b="b"/>
              <a:pathLst>
                <a:path w="91" h="65" extrusionOk="0">
                  <a:moveTo>
                    <a:pt x="39" y="0"/>
                  </a:moveTo>
                  <a:cubicBezTo>
                    <a:pt x="26" y="0"/>
                    <a:pt x="1" y="13"/>
                    <a:pt x="1" y="39"/>
                  </a:cubicBezTo>
                  <a:cubicBezTo>
                    <a:pt x="1" y="52"/>
                    <a:pt x="13" y="65"/>
                    <a:pt x="39" y="65"/>
                  </a:cubicBezTo>
                  <a:cubicBezTo>
                    <a:pt x="52" y="65"/>
                    <a:pt x="65" y="52"/>
                    <a:pt x="78" y="39"/>
                  </a:cubicBezTo>
                  <a:cubicBezTo>
                    <a:pt x="91" y="13"/>
                    <a:pt x="65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13"/>
            <p:cNvSpPr/>
            <p:nvPr/>
          </p:nvSpPr>
          <p:spPr>
            <a:xfrm rot="10800000">
              <a:off x="5817818" y="4250138"/>
              <a:ext cx="15965" cy="17438"/>
            </a:xfrm>
            <a:custGeom>
              <a:avLst/>
              <a:gdLst/>
              <a:ahLst/>
              <a:cxnLst/>
              <a:rect l="l" t="t" r="r" b="b"/>
              <a:pathLst>
                <a:path w="65" h="71" extrusionOk="0">
                  <a:moveTo>
                    <a:pt x="26" y="1"/>
                  </a:moveTo>
                  <a:cubicBezTo>
                    <a:pt x="13" y="1"/>
                    <a:pt x="0" y="14"/>
                    <a:pt x="0" y="40"/>
                  </a:cubicBezTo>
                  <a:cubicBezTo>
                    <a:pt x="0" y="58"/>
                    <a:pt x="14" y="70"/>
                    <a:pt x="27" y="70"/>
                  </a:cubicBezTo>
                  <a:cubicBezTo>
                    <a:pt x="31" y="70"/>
                    <a:pt x="35" y="69"/>
                    <a:pt x="39" y="65"/>
                  </a:cubicBezTo>
                  <a:cubicBezTo>
                    <a:pt x="52" y="65"/>
                    <a:pt x="65" y="52"/>
                    <a:pt x="65" y="40"/>
                  </a:cubicBezTo>
                  <a:cubicBezTo>
                    <a:pt x="65" y="14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13"/>
            <p:cNvSpPr/>
            <p:nvPr/>
          </p:nvSpPr>
          <p:spPr>
            <a:xfrm rot="10800000">
              <a:off x="5789327" y="4526946"/>
              <a:ext cx="23824" cy="20877"/>
            </a:xfrm>
            <a:custGeom>
              <a:avLst/>
              <a:gdLst/>
              <a:ahLst/>
              <a:cxnLst/>
              <a:rect l="l" t="t" r="r" b="b"/>
              <a:pathLst>
                <a:path w="97" h="85" extrusionOk="0">
                  <a:moveTo>
                    <a:pt x="16" y="1"/>
                  </a:moveTo>
                  <a:cubicBezTo>
                    <a:pt x="6" y="1"/>
                    <a:pt x="0" y="7"/>
                    <a:pt x="6" y="33"/>
                  </a:cubicBezTo>
                  <a:cubicBezTo>
                    <a:pt x="19" y="59"/>
                    <a:pt x="58" y="85"/>
                    <a:pt x="97" y="85"/>
                  </a:cubicBezTo>
                  <a:cubicBezTo>
                    <a:pt x="97" y="46"/>
                    <a:pt x="71" y="20"/>
                    <a:pt x="45" y="7"/>
                  </a:cubicBezTo>
                  <a:cubicBezTo>
                    <a:pt x="39" y="7"/>
                    <a:pt x="26" y="1"/>
                    <a:pt x="1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13"/>
            <p:cNvSpPr/>
            <p:nvPr/>
          </p:nvSpPr>
          <p:spPr>
            <a:xfrm rot="10800000">
              <a:off x="5520137" y="4401437"/>
              <a:ext cx="22351" cy="16210"/>
            </a:xfrm>
            <a:custGeom>
              <a:avLst/>
              <a:gdLst/>
              <a:ahLst/>
              <a:cxnLst/>
              <a:rect l="l" t="t" r="r" b="b"/>
              <a:pathLst>
                <a:path w="91" h="66" extrusionOk="0">
                  <a:moveTo>
                    <a:pt x="45" y="1"/>
                  </a:moveTo>
                  <a:cubicBezTo>
                    <a:pt x="31" y="1"/>
                    <a:pt x="19" y="10"/>
                    <a:pt x="1" y="19"/>
                  </a:cubicBezTo>
                  <a:cubicBezTo>
                    <a:pt x="1" y="32"/>
                    <a:pt x="1" y="45"/>
                    <a:pt x="1" y="57"/>
                  </a:cubicBezTo>
                  <a:cubicBezTo>
                    <a:pt x="23" y="57"/>
                    <a:pt x="41" y="66"/>
                    <a:pt x="54" y="66"/>
                  </a:cubicBezTo>
                  <a:cubicBezTo>
                    <a:pt x="64" y="66"/>
                    <a:pt x="72" y="61"/>
                    <a:pt x="78" y="45"/>
                  </a:cubicBezTo>
                  <a:cubicBezTo>
                    <a:pt x="91" y="32"/>
                    <a:pt x="78" y="6"/>
                    <a:pt x="65" y="6"/>
                  </a:cubicBezTo>
                  <a:cubicBezTo>
                    <a:pt x="57" y="2"/>
                    <a:pt x="51" y="1"/>
                    <a:pt x="4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13"/>
            <p:cNvSpPr/>
            <p:nvPr/>
          </p:nvSpPr>
          <p:spPr>
            <a:xfrm rot="10800000">
              <a:off x="5431471" y="4264138"/>
              <a:ext cx="15965" cy="15965"/>
            </a:xfrm>
            <a:custGeom>
              <a:avLst/>
              <a:gdLst/>
              <a:ahLst/>
              <a:cxnLst/>
              <a:rect l="l" t="t" r="r" b="b"/>
              <a:pathLst>
                <a:path w="65" h="65" extrusionOk="0">
                  <a:moveTo>
                    <a:pt x="26" y="0"/>
                  </a:moveTo>
                  <a:cubicBezTo>
                    <a:pt x="0" y="0"/>
                    <a:pt x="0" y="26"/>
                    <a:pt x="0" y="26"/>
                  </a:cubicBezTo>
                  <a:cubicBezTo>
                    <a:pt x="13" y="65"/>
                    <a:pt x="26" y="65"/>
                    <a:pt x="52" y="65"/>
                  </a:cubicBezTo>
                  <a:cubicBezTo>
                    <a:pt x="65" y="52"/>
                    <a:pt x="65" y="39"/>
                    <a:pt x="65" y="26"/>
                  </a:cubicBezTo>
                  <a:cubicBezTo>
                    <a:pt x="65" y="13"/>
                    <a:pt x="52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13"/>
            <p:cNvSpPr/>
            <p:nvPr/>
          </p:nvSpPr>
          <p:spPr>
            <a:xfrm rot="10800000">
              <a:off x="5570734" y="4387684"/>
              <a:ext cx="209260" cy="195508"/>
            </a:xfrm>
            <a:custGeom>
              <a:avLst/>
              <a:gdLst/>
              <a:ahLst/>
              <a:cxnLst/>
              <a:rect l="l" t="t" r="r" b="b"/>
              <a:pathLst>
                <a:path w="852" h="796" extrusionOk="0">
                  <a:moveTo>
                    <a:pt x="367" y="0"/>
                  </a:moveTo>
                  <a:cubicBezTo>
                    <a:pt x="286" y="0"/>
                    <a:pt x="219" y="32"/>
                    <a:pt x="168" y="125"/>
                  </a:cubicBezTo>
                  <a:cubicBezTo>
                    <a:pt x="155" y="138"/>
                    <a:pt x="129" y="151"/>
                    <a:pt x="116" y="151"/>
                  </a:cubicBezTo>
                  <a:cubicBezTo>
                    <a:pt x="13" y="203"/>
                    <a:pt x="13" y="293"/>
                    <a:pt x="39" y="383"/>
                  </a:cubicBezTo>
                  <a:lnTo>
                    <a:pt x="39" y="435"/>
                  </a:lnTo>
                  <a:cubicBezTo>
                    <a:pt x="78" y="538"/>
                    <a:pt x="0" y="693"/>
                    <a:pt x="194" y="706"/>
                  </a:cubicBezTo>
                  <a:cubicBezTo>
                    <a:pt x="233" y="706"/>
                    <a:pt x="220" y="770"/>
                    <a:pt x="220" y="796"/>
                  </a:cubicBezTo>
                  <a:lnTo>
                    <a:pt x="271" y="796"/>
                  </a:lnTo>
                  <a:cubicBezTo>
                    <a:pt x="284" y="770"/>
                    <a:pt x="310" y="757"/>
                    <a:pt x="336" y="757"/>
                  </a:cubicBezTo>
                  <a:cubicBezTo>
                    <a:pt x="360" y="741"/>
                    <a:pt x="388" y="730"/>
                    <a:pt x="416" y="730"/>
                  </a:cubicBezTo>
                  <a:cubicBezTo>
                    <a:pt x="433" y="730"/>
                    <a:pt x="450" y="734"/>
                    <a:pt x="465" y="744"/>
                  </a:cubicBezTo>
                  <a:cubicBezTo>
                    <a:pt x="516" y="719"/>
                    <a:pt x="568" y="693"/>
                    <a:pt x="606" y="667"/>
                  </a:cubicBezTo>
                  <a:cubicBezTo>
                    <a:pt x="684" y="628"/>
                    <a:pt x="723" y="551"/>
                    <a:pt x="723" y="474"/>
                  </a:cubicBezTo>
                  <a:cubicBezTo>
                    <a:pt x="723" y="409"/>
                    <a:pt x="710" y="319"/>
                    <a:pt x="826" y="319"/>
                  </a:cubicBezTo>
                  <a:cubicBezTo>
                    <a:pt x="826" y="306"/>
                    <a:pt x="839" y="306"/>
                    <a:pt x="851" y="306"/>
                  </a:cubicBezTo>
                  <a:cubicBezTo>
                    <a:pt x="851" y="293"/>
                    <a:pt x="851" y="280"/>
                    <a:pt x="851" y="267"/>
                  </a:cubicBezTo>
                  <a:lnTo>
                    <a:pt x="813" y="241"/>
                  </a:lnTo>
                  <a:cubicBezTo>
                    <a:pt x="806" y="243"/>
                    <a:pt x="799" y="244"/>
                    <a:pt x="793" y="244"/>
                  </a:cubicBezTo>
                  <a:cubicBezTo>
                    <a:pt x="757" y="244"/>
                    <a:pt x="743" y="214"/>
                    <a:pt x="710" y="203"/>
                  </a:cubicBezTo>
                  <a:cubicBezTo>
                    <a:pt x="710" y="190"/>
                    <a:pt x="710" y="177"/>
                    <a:pt x="697" y="177"/>
                  </a:cubicBezTo>
                  <a:cubicBezTo>
                    <a:pt x="697" y="112"/>
                    <a:pt x="658" y="100"/>
                    <a:pt x="606" y="100"/>
                  </a:cubicBezTo>
                  <a:cubicBezTo>
                    <a:pt x="594" y="74"/>
                    <a:pt x="581" y="48"/>
                    <a:pt x="568" y="22"/>
                  </a:cubicBezTo>
                  <a:lnTo>
                    <a:pt x="503" y="22"/>
                  </a:lnTo>
                  <a:cubicBezTo>
                    <a:pt x="455" y="9"/>
                    <a:pt x="409" y="0"/>
                    <a:pt x="36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0505960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236200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oogle Shape;9;p2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1226567" y="1722584"/>
            <a:ext cx="9721600" cy="17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333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2465800" y="4552584"/>
            <a:ext cx="7260400" cy="58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subTitle" idx="2"/>
          </p:nvPr>
        </p:nvSpPr>
        <p:spPr>
          <a:xfrm>
            <a:off x="1235400" y="3483400"/>
            <a:ext cx="9721600" cy="8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667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subTitle" idx="3"/>
          </p:nvPr>
        </p:nvSpPr>
        <p:spPr>
          <a:xfrm>
            <a:off x="10250833" y="545167"/>
            <a:ext cx="1142400" cy="77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3">
                <a:solidFill>
                  <a:schemeClr val="lt2"/>
                </a:solidFill>
                <a:latin typeface="Fondamento"/>
                <a:ea typeface="Fondamento"/>
                <a:cs typeface="Fondamento"/>
                <a:sym typeface="Fondamen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14" name="Google Shape;14;p2"/>
          <p:cNvGrpSpPr/>
          <p:nvPr/>
        </p:nvGrpSpPr>
        <p:grpSpPr>
          <a:xfrm>
            <a:off x="952278" y="474422"/>
            <a:ext cx="10287841" cy="418789"/>
            <a:chOff x="714181" y="414418"/>
            <a:chExt cx="7556440" cy="307601"/>
          </a:xfrm>
        </p:grpSpPr>
        <p:grpSp>
          <p:nvGrpSpPr>
            <p:cNvPr id="15" name="Google Shape;15;p2"/>
            <p:cNvGrpSpPr/>
            <p:nvPr/>
          </p:nvGrpSpPr>
          <p:grpSpPr>
            <a:xfrm>
              <a:off x="882905" y="536157"/>
              <a:ext cx="7163972" cy="64150"/>
              <a:chOff x="1299890" y="844622"/>
              <a:chExt cx="6544233" cy="64143"/>
            </a:xfrm>
          </p:grpSpPr>
          <p:grpSp>
            <p:nvGrpSpPr>
              <p:cNvPr id="16" name="Google Shape;16;p2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7" name="Google Shape;17;p2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" name="Google Shape;18;p2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" name="Google Shape;19;p2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" name="Google Shape;20;p2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" name="Google Shape;21;p2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" name="Google Shape;22;p2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" name="Google Shape;23;p2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" name="Google Shape;24;p2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" name="Google Shape;25;p2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" name="Google Shape;26;p2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" name="Google Shape;27;p2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" name="Google Shape;28;p2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" name="Google Shape;29;p2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" name="Google Shape;30;p2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" name="Google Shape;31;p2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" name="Google Shape;32;p2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" name="Google Shape;33;p2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" name="Google Shape;34;p2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" name="Google Shape;35;p2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" name="Google Shape;36;p2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" name="Google Shape;37;p2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" name="Google Shape;38;p2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" name="Google Shape;39;p2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" name="Google Shape;40;p2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" name="Google Shape;41;p2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" name="Google Shape;42;p2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" name="Google Shape;43;p2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" name="Google Shape;44;p2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" name="Google Shape;45;p2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" name="Google Shape;46;p2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" name="Google Shape;47;p2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" name="Google Shape;48;p2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" name="Google Shape;49;p2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" name="Google Shape;50;p2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51" name="Google Shape;51;p2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" name="Google Shape;52;p2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" name="Google Shape;53;p2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" name="Google Shape;54;p2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" name="Google Shape;55;p2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" name="Google Shape;56;p2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" name="Google Shape;57;p2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" name="Google Shape;58;p2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" name="Google Shape;59;p2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" name="Google Shape;60;p2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" name="Google Shape;61;p2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" name="Google Shape;62;p2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" name="Google Shape;63;p2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" name="Google Shape;64;p2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5" name="Google Shape;65;p2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6" name="Google Shape;66;p2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7" name="Google Shape;67;p2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8" name="Google Shape;68;p2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9" name="Google Shape;69;p2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0" name="Google Shape;70;p2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" name="Google Shape;71;p2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" name="Google Shape;72;p2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" name="Google Shape;73;p2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" name="Google Shape;74;p2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" name="Google Shape;75;p2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" name="Google Shape;76;p2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" name="Google Shape;77;p2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" name="Google Shape;78;p2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" name="Google Shape;79;p2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" name="Google Shape;80;p2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1" name="Google Shape;81;p2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2" name="Google Shape;82;p2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3" name="Google Shape;83;p2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84" name="Google Shape;84;p2"/>
            <p:cNvGrpSpPr/>
            <p:nvPr/>
          </p:nvGrpSpPr>
          <p:grpSpPr>
            <a:xfrm>
              <a:off x="714181" y="414418"/>
              <a:ext cx="310295" cy="307601"/>
              <a:chOff x="1969331" y="802493"/>
              <a:chExt cx="310295" cy="307601"/>
            </a:xfrm>
          </p:grpSpPr>
          <p:sp>
            <p:nvSpPr>
              <p:cNvPr id="85" name="Google Shape;85;p2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86" name="Google Shape;86;p2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87" name="Google Shape;87;p2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8" name="Google Shape;88;p2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9" name="Google Shape;89;p2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0" name="Google Shape;90;p2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1" name="Google Shape;91;p2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2" name="Google Shape;92;p2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93" name="Google Shape;93;p2"/>
            <p:cNvGrpSpPr/>
            <p:nvPr/>
          </p:nvGrpSpPr>
          <p:grpSpPr>
            <a:xfrm flipH="1">
              <a:off x="7960325" y="414418"/>
              <a:ext cx="310295" cy="307601"/>
              <a:chOff x="1969331" y="802493"/>
              <a:chExt cx="310295" cy="307601"/>
            </a:xfrm>
          </p:grpSpPr>
          <p:sp>
            <p:nvSpPr>
              <p:cNvPr id="94" name="Google Shape;94;p2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95" name="Google Shape;95;p2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96" name="Google Shape;96;p2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7" name="Google Shape;97;p2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8" name="Google Shape;98;p2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9" name="Google Shape;99;p2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0" name="Google Shape;100;p2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1" name="Google Shape;101;p2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grpSp>
        <p:nvGrpSpPr>
          <p:cNvPr id="102" name="Google Shape;102;p2"/>
          <p:cNvGrpSpPr/>
          <p:nvPr/>
        </p:nvGrpSpPr>
        <p:grpSpPr>
          <a:xfrm>
            <a:off x="952286" y="5964774"/>
            <a:ext cx="10287841" cy="418789"/>
            <a:chOff x="946206" y="1234018"/>
            <a:chExt cx="7556440" cy="307601"/>
          </a:xfrm>
        </p:grpSpPr>
        <p:grpSp>
          <p:nvGrpSpPr>
            <p:cNvPr id="103" name="Google Shape;103;p2"/>
            <p:cNvGrpSpPr/>
            <p:nvPr/>
          </p:nvGrpSpPr>
          <p:grpSpPr>
            <a:xfrm>
              <a:off x="1114930" y="1355757"/>
              <a:ext cx="7163972" cy="64150"/>
              <a:chOff x="1299890" y="844622"/>
              <a:chExt cx="6544233" cy="64143"/>
            </a:xfrm>
          </p:grpSpPr>
          <p:grpSp>
            <p:nvGrpSpPr>
              <p:cNvPr id="104" name="Google Shape;104;p2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05" name="Google Shape;105;p2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6" name="Google Shape;106;p2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7" name="Google Shape;107;p2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8" name="Google Shape;108;p2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9" name="Google Shape;109;p2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0" name="Google Shape;110;p2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" name="Google Shape;111;p2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" name="Google Shape;112;p2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" name="Google Shape;113;p2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" name="Google Shape;114;p2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" name="Google Shape;115;p2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" name="Google Shape;116;p2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" name="Google Shape;117;p2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" name="Google Shape;118;p2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" name="Google Shape;119;p2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" name="Google Shape;120;p2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" name="Google Shape;121;p2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" name="Google Shape;122;p2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" name="Google Shape;123;p2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" name="Google Shape;124;p2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" name="Google Shape;125;p2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" name="Google Shape;126;p2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" name="Google Shape;127;p2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" name="Google Shape;128;p2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9" name="Google Shape;129;p2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0" name="Google Shape;130;p2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1" name="Google Shape;131;p2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2" name="Google Shape;132;p2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3" name="Google Shape;133;p2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4" name="Google Shape;134;p2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5" name="Google Shape;135;p2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6" name="Google Shape;136;p2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7" name="Google Shape;137;p2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38" name="Google Shape;138;p2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39" name="Google Shape;139;p2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0" name="Google Shape;140;p2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1" name="Google Shape;141;p2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2" name="Google Shape;142;p2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" name="Google Shape;143;p2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" name="Google Shape;144;p2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5" name="Google Shape;145;p2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6" name="Google Shape;146;p2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7" name="Google Shape;147;p2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8" name="Google Shape;148;p2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9" name="Google Shape;149;p2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" name="Google Shape;150;p2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" name="Google Shape;151;p2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" name="Google Shape;152;p2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3" name="Google Shape;153;p2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4" name="Google Shape;154;p2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" name="Google Shape;155;p2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" name="Google Shape;156;p2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7" name="Google Shape;157;p2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8" name="Google Shape;158;p2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9" name="Google Shape;159;p2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0" name="Google Shape;160;p2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1" name="Google Shape;161;p2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2" name="Google Shape;162;p2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3" name="Google Shape;163;p2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4" name="Google Shape;164;p2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5" name="Google Shape;165;p2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6" name="Google Shape;166;p2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7" name="Google Shape;167;p2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8" name="Google Shape;168;p2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9" name="Google Shape;169;p2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" name="Google Shape;170;p2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" name="Google Shape;171;p2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72" name="Google Shape;172;p2"/>
            <p:cNvGrpSpPr/>
            <p:nvPr/>
          </p:nvGrpSpPr>
          <p:grpSpPr>
            <a:xfrm>
              <a:off x="946206" y="1234018"/>
              <a:ext cx="310295" cy="307601"/>
              <a:chOff x="1969331" y="802493"/>
              <a:chExt cx="310295" cy="307601"/>
            </a:xfrm>
          </p:grpSpPr>
          <p:sp>
            <p:nvSpPr>
              <p:cNvPr id="173" name="Google Shape;173;p2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74" name="Google Shape;174;p2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175" name="Google Shape;175;p2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6" name="Google Shape;176;p2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7" name="Google Shape;177;p2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8" name="Google Shape;178;p2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9" name="Google Shape;179;p2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0" name="Google Shape;180;p2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81" name="Google Shape;181;p2"/>
            <p:cNvGrpSpPr/>
            <p:nvPr/>
          </p:nvGrpSpPr>
          <p:grpSpPr>
            <a:xfrm flipH="1">
              <a:off x="8192350" y="1234018"/>
              <a:ext cx="310295" cy="307601"/>
              <a:chOff x="1969331" y="802493"/>
              <a:chExt cx="310295" cy="307601"/>
            </a:xfrm>
          </p:grpSpPr>
          <p:sp>
            <p:nvSpPr>
              <p:cNvPr id="182" name="Google Shape;182;p2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83" name="Google Shape;183;p2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184" name="Google Shape;184;p2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" name="Google Shape;185;p2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" name="Google Shape;186;p2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" name="Google Shape;187;p2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" name="Google Shape;188;p2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" name="Google Shape;189;p2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190" name="Google Shape;190;p2"/>
          <p:cNvSpPr/>
          <p:nvPr/>
        </p:nvSpPr>
        <p:spPr>
          <a:xfrm flipH="1">
            <a:off x="-65994" y="3530901"/>
            <a:ext cx="1634844" cy="1633385"/>
          </a:xfrm>
          <a:custGeom>
            <a:avLst/>
            <a:gdLst/>
            <a:ahLst/>
            <a:cxnLst/>
            <a:rect l="l" t="t" r="r" b="b"/>
            <a:pathLst>
              <a:path w="15694" h="15681" extrusionOk="0">
                <a:moveTo>
                  <a:pt x="5429" y="4565"/>
                </a:moveTo>
                <a:lnTo>
                  <a:pt x="5429" y="4578"/>
                </a:lnTo>
                <a:cubicBezTo>
                  <a:pt x="5424" y="4581"/>
                  <a:pt x="5419" y="4583"/>
                  <a:pt x="5413" y="4586"/>
                </a:cubicBezTo>
                <a:lnTo>
                  <a:pt x="5413" y="4586"/>
                </a:lnTo>
                <a:cubicBezTo>
                  <a:pt x="5420" y="4580"/>
                  <a:pt x="5425" y="4573"/>
                  <a:pt x="5429" y="4565"/>
                </a:cubicBezTo>
                <a:close/>
                <a:moveTo>
                  <a:pt x="4967" y="5715"/>
                </a:moveTo>
                <a:cubicBezTo>
                  <a:pt x="4952" y="5748"/>
                  <a:pt x="4938" y="5782"/>
                  <a:pt x="4926" y="5816"/>
                </a:cubicBezTo>
                <a:lnTo>
                  <a:pt x="4913" y="5816"/>
                </a:lnTo>
                <a:cubicBezTo>
                  <a:pt x="4931" y="5781"/>
                  <a:pt x="4949" y="5748"/>
                  <a:pt x="4967" y="5715"/>
                </a:cubicBezTo>
                <a:close/>
                <a:moveTo>
                  <a:pt x="5171" y="6087"/>
                </a:moveTo>
                <a:lnTo>
                  <a:pt x="5158" y="6100"/>
                </a:lnTo>
                <a:cubicBezTo>
                  <a:pt x="5133" y="6113"/>
                  <a:pt x="5107" y="6126"/>
                  <a:pt x="5068" y="6138"/>
                </a:cubicBezTo>
                <a:cubicBezTo>
                  <a:pt x="5107" y="6113"/>
                  <a:pt x="5133" y="6100"/>
                  <a:pt x="5171" y="6087"/>
                </a:cubicBezTo>
                <a:close/>
                <a:moveTo>
                  <a:pt x="11051" y="6577"/>
                </a:moveTo>
                <a:lnTo>
                  <a:pt x="11051" y="6577"/>
                </a:lnTo>
                <a:cubicBezTo>
                  <a:pt x="11090" y="6590"/>
                  <a:pt x="11129" y="6603"/>
                  <a:pt x="11167" y="6628"/>
                </a:cubicBezTo>
                <a:lnTo>
                  <a:pt x="11154" y="6641"/>
                </a:lnTo>
                <a:cubicBezTo>
                  <a:pt x="11129" y="6616"/>
                  <a:pt x="11090" y="6590"/>
                  <a:pt x="11051" y="6577"/>
                </a:cubicBezTo>
                <a:close/>
                <a:moveTo>
                  <a:pt x="13630" y="7080"/>
                </a:moveTo>
                <a:cubicBezTo>
                  <a:pt x="13630" y="7090"/>
                  <a:pt x="13630" y="7092"/>
                  <a:pt x="13624" y="7099"/>
                </a:cubicBezTo>
                <a:lnTo>
                  <a:pt x="13624" y="7099"/>
                </a:lnTo>
                <a:cubicBezTo>
                  <a:pt x="13627" y="7092"/>
                  <a:pt x="13630" y="7086"/>
                  <a:pt x="13630" y="7080"/>
                </a:cubicBezTo>
                <a:close/>
                <a:moveTo>
                  <a:pt x="13962" y="6947"/>
                </a:moveTo>
                <a:cubicBezTo>
                  <a:pt x="14057" y="6947"/>
                  <a:pt x="14003" y="7049"/>
                  <a:pt x="13991" y="7118"/>
                </a:cubicBezTo>
                <a:lnTo>
                  <a:pt x="13927" y="7247"/>
                </a:lnTo>
                <a:lnTo>
                  <a:pt x="13914" y="7234"/>
                </a:lnTo>
                <a:lnTo>
                  <a:pt x="13630" y="7067"/>
                </a:lnTo>
                <a:cubicBezTo>
                  <a:pt x="13695" y="6964"/>
                  <a:pt x="13824" y="6977"/>
                  <a:pt x="13927" y="6951"/>
                </a:cubicBezTo>
                <a:cubicBezTo>
                  <a:pt x="13941" y="6948"/>
                  <a:pt x="13952" y="6947"/>
                  <a:pt x="13962" y="6947"/>
                </a:cubicBezTo>
                <a:close/>
                <a:moveTo>
                  <a:pt x="12083" y="7441"/>
                </a:moveTo>
                <a:lnTo>
                  <a:pt x="12083" y="7441"/>
                </a:lnTo>
                <a:cubicBezTo>
                  <a:pt x="12096" y="7454"/>
                  <a:pt x="12122" y="7454"/>
                  <a:pt x="12134" y="7454"/>
                </a:cubicBezTo>
                <a:cubicBezTo>
                  <a:pt x="12131" y="7457"/>
                  <a:pt x="12126" y="7459"/>
                  <a:pt x="12120" y="7459"/>
                </a:cubicBezTo>
                <a:cubicBezTo>
                  <a:pt x="12108" y="7459"/>
                  <a:pt x="12092" y="7450"/>
                  <a:pt x="12083" y="7441"/>
                </a:cubicBezTo>
                <a:close/>
                <a:moveTo>
                  <a:pt x="11987" y="9152"/>
                </a:moveTo>
                <a:cubicBezTo>
                  <a:pt x="12025" y="9152"/>
                  <a:pt x="12067" y="9186"/>
                  <a:pt x="12122" y="9259"/>
                </a:cubicBezTo>
                <a:lnTo>
                  <a:pt x="12122" y="9272"/>
                </a:lnTo>
                <a:cubicBezTo>
                  <a:pt x="12054" y="9195"/>
                  <a:pt x="12016" y="9154"/>
                  <a:pt x="11979" y="9154"/>
                </a:cubicBezTo>
                <a:cubicBezTo>
                  <a:pt x="11967" y="9154"/>
                  <a:pt x="11954" y="9159"/>
                  <a:pt x="11941" y="9169"/>
                </a:cubicBezTo>
                <a:lnTo>
                  <a:pt x="11941" y="9169"/>
                </a:lnTo>
                <a:cubicBezTo>
                  <a:pt x="11956" y="9157"/>
                  <a:pt x="11971" y="9152"/>
                  <a:pt x="11987" y="9152"/>
                </a:cubicBezTo>
                <a:close/>
                <a:moveTo>
                  <a:pt x="8724" y="9752"/>
                </a:moveTo>
                <a:cubicBezTo>
                  <a:pt x="8730" y="9752"/>
                  <a:pt x="8737" y="9755"/>
                  <a:pt x="8743" y="9762"/>
                </a:cubicBezTo>
                <a:lnTo>
                  <a:pt x="8704" y="9762"/>
                </a:lnTo>
                <a:cubicBezTo>
                  <a:pt x="8711" y="9755"/>
                  <a:pt x="8717" y="9752"/>
                  <a:pt x="8724" y="9752"/>
                </a:cubicBezTo>
                <a:close/>
                <a:moveTo>
                  <a:pt x="1264" y="9968"/>
                </a:moveTo>
                <a:cubicBezTo>
                  <a:pt x="1200" y="10071"/>
                  <a:pt x="1019" y="9968"/>
                  <a:pt x="968" y="10110"/>
                </a:cubicBezTo>
                <a:cubicBezTo>
                  <a:pt x="1093" y="10148"/>
                  <a:pt x="1166" y="10170"/>
                  <a:pt x="1218" y="10170"/>
                </a:cubicBezTo>
                <a:cubicBezTo>
                  <a:pt x="1290" y="10170"/>
                  <a:pt x="1324" y="10129"/>
                  <a:pt x="1406" y="10033"/>
                </a:cubicBezTo>
                <a:lnTo>
                  <a:pt x="1264" y="9968"/>
                </a:lnTo>
                <a:close/>
                <a:moveTo>
                  <a:pt x="832" y="13409"/>
                </a:moveTo>
                <a:lnTo>
                  <a:pt x="826" y="13424"/>
                </a:lnTo>
                <a:lnTo>
                  <a:pt x="826" y="13428"/>
                </a:lnTo>
                <a:lnTo>
                  <a:pt x="826" y="13428"/>
                </a:lnTo>
                <a:cubicBezTo>
                  <a:pt x="830" y="13423"/>
                  <a:pt x="835" y="13417"/>
                  <a:pt x="839" y="13411"/>
                </a:cubicBezTo>
                <a:cubicBezTo>
                  <a:pt x="837" y="13410"/>
                  <a:pt x="834" y="13410"/>
                  <a:pt x="832" y="13409"/>
                </a:cubicBezTo>
                <a:close/>
                <a:moveTo>
                  <a:pt x="555" y="13411"/>
                </a:moveTo>
                <a:lnTo>
                  <a:pt x="478" y="13514"/>
                </a:lnTo>
                <a:cubicBezTo>
                  <a:pt x="607" y="13669"/>
                  <a:pt x="452" y="13695"/>
                  <a:pt x="375" y="13772"/>
                </a:cubicBezTo>
                <a:cubicBezTo>
                  <a:pt x="310" y="13836"/>
                  <a:pt x="233" y="13901"/>
                  <a:pt x="143" y="13953"/>
                </a:cubicBezTo>
                <a:cubicBezTo>
                  <a:pt x="14" y="14030"/>
                  <a:pt x="1" y="14133"/>
                  <a:pt x="143" y="14210"/>
                </a:cubicBezTo>
                <a:cubicBezTo>
                  <a:pt x="310" y="14198"/>
                  <a:pt x="362" y="14043"/>
                  <a:pt x="439" y="13927"/>
                </a:cubicBezTo>
                <a:cubicBezTo>
                  <a:pt x="500" y="13851"/>
                  <a:pt x="551" y="13820"/>
                  <a:pt x="596" y="13820"/>
                </a:cubicBezTo>
                <a:cubicBezTo>
                  <a:pt x="667" y="13820"/>
                  <a:pt x="725" y="13892"/>
                  <a:pt x="787" y="13978"/>
                </a:cubicBezTo>
                <a:lnTo>
                  <a:pt x="890" y="13849"/>
                </a:lnTo>
                <a:cubicBezTo>
                  <a:pt x="813" y="13785"/>
                  <a:pt x="736" y="13733"/>
                  <a:pt x="839" y="13630"/>
                </a:cubicBezTo>
                <a:cubicBezTo>
                  <a:pt x="839" y="13579"/>
                  <a:pt x="852" y="13527"/>
                  <a:pt x="852" y="13475"/>
                </a:cubicBezTo>
                <a:lnTo>
                  <a:pt x="826" y="13450"/>
                </a:lnTo>
                <a:lnTo>
                  <a:pt x="826" y="13428"/>
                </a:lnTo>
                <a:lnTo>
                  <a:pt x="826" y="13428"/>
                </a:lnTo>
                <a:cubicBezTo>
                  <a:pt x="779" y="13488"/>
                  <a:pt x="735" y="13517"/>
                  <a:pt x="692" y="13517"/>
                </a:cubicBezTo>
                <a:cubicBezTo>
                  <a:pt x="645" y="13517"/>
                  <a:pt x="600" y="13482"/>
                  <a:pt x="555" y="13411"/>
                </a:cubicBezTo>
                <a:close/>
                <a:moveTo>
                  <a:pt x="15693" y="1"/>
                </a:moveTo>
                <a:cubicBezTo>
                  <a:pt x="15577" y="39"/>
                  <a:pt x="15139" y="26"/>
                  <a:pt x="15139" y="181"/>
                </a:cubicBezTo>
                <a:cubicBezTo>
                  <a:pt x="15139" y="542"/>
                  <a:pt x="15087" y="620"/>
                  <a:pt x="14778" y="620"/>
                </a:cubicBezTo>
                <a:cubicBezTo>
                  <a:pt x="14762" y="618"/>
                  <a:pt x="14747" y="618"/>
                  <a:pt x="14731" y="618"/>
                </a:cubicBezTo>
                <a:cubicBezTo>
                  <a:pt x="14592" y="618"/>
                  <a:pt x="14457" y="669"/>
                  <a:pt x="14352" y="761"/>
                </a:cubicBezTo>
                <a:cubicBezTo>
                  <a:pt x="14275" y="761"/>
                  <a:pt x="14236" y="813"/>
                  <a:pt x="14223" y="890"/>
                </a:cubicBezTo>
                <a:cubicBezTo>
                  <a:pt x="14212" y="960"/>
                  <a:pt x="14190" y="1008"/>
                  <a:pt x="14120" y="1008"/>
                </a:cubicBezTo>
                <a:cubicBezTo>
                  <a:pt x="14112" y="1008"/>
                  <a:pt x="14104" y="1008"/>
                  <a:pt x="14094" y="1006"/>
                </a:cubicBezTo>
                <a:lnTo>
                  <a:pt x="13965" y="1122"/>
                </a:lnTo>
                <a:cubicBezTo>
                  <a:pt x="13955" y="1154"/>
                  <a:pt x="13927" y="1177"/>
                  <a:pt x="13896" y="1177"/>
                </a:cubicBezTo>
                <a:cubicBezTo>
                  <a:pt x="13889" y="1177"/>
                  <a:pt x="13882" y="1176"/>
                  <a:pt x="13875" y="1174"/>
                </a:cubicBezTo>
                <a:cubicBezTo>
                  <a:pt x="13862" y="1200"/>
                  <a:pt x="13837" y="1226"/>
                  <a:pt x="13811" y="1238"/>
                </a:cubicBezTo>
                <a:cubicBezTo>
                  <a:pt x="13733" y="1290"/>
                  <a:pt x="13656" y="1342"/>
                  <a:pt x="13733" y="1458"/>
                </a:cubicBezTo>
                <a:cubicBezTo>
                  <a:pt x="13798" y="1587"/>
                  <a:pt x="13733" y="1664"/>
                  <a:pt x="13617" y="1716"/>
                </a:cubicBezTo>
                <a:cubicBezTo>
                  <a:pt x="13595" y="1712"/>
                  <a:pt x="13572" y="1710"/>
                  <a:pt x="13549" y="1710"/>
                </a:cubicBezTo>
                <a:cubicBezTo>
                  <a:pt x="13485" y="1710"/>
                  <a:pt x="13418" y="1722"/>
                  <a:pt x="13352" y="1722"/>
                </a:cubicBezTo>
                <a:cubicBezTo>
                  <a:pt x="13293" y="1722"/>
                  <a:pt x="13235" y="1713"/>
                  <a:pt x="13179" y="1677"/>
                </a:cubicBezTo>
                <a:cubicBezTo>
                  <a:pt x="13140" y="1728"/>
                  <a:pt x="13114" y="1780"/>
                  <a:pt x="13153" y="1845"/>
                </a:cubicBezTo>
                <a:cubicBezTo>
                  <a:pt x="13178" y="1833"/>
                  <a:pt x="13202" y="1829"/>
                  <a:pt x="13225" y="1829"/>
                </a:cubicBezTo>
                <a:cubicBezTo>
                  <a:pt x="13308" y="1829"/>
                  <a:pt x="13379" y="1889"/>
                  <a:pt x="13450" y="1909"/>
                </a:cubicBezTo>
                <a:cubicBezTo>
                  <a:pt x="13643" y="2077"/>
                  <a:pt x="13411" y="2154"/>
                  <a:pt x="13372" y="2283"/>
                </a:cubicBezTo>
                <a:lnTo>
                  <a:pt x="13205" y="2283"/>
                </a:lnTo>
                <a:lnTo>
                  <a:pt x="13166" y="2360"/>
                </a:lnTo>
                <a:lnTo>
                  <a:pt x="13127" y="2335"/>
                </a:lnTo>
                <a:cubicBezTo>
                  <a:pt x="13127" y="2373"/>
                  <a:pt x="13089" y="2399"/>
                  <a:pt x="13050" y="2399"/>
                </a:cubicBezTo>
                <a:cubicBezTo>
                  <a:pt x="13011" y="2451"/>
                  <a:pt x="12960" y="2502"/>
                  <a:pt x="12921" y="2554"/>
                </a:cubicBezTo>
                <a:cubicBezTo>
                  <a:pt x="12767" y="2708"/>
                  <a:pt x="12675" y="2788"/>
                  <a:pt x="12594" y="2788"/>
                </a:cubicBezTo>
                <a:cubicBezTo>
                  <a:pt x="12505" y="2788"/>
                  <a:pt x="12430" y="2691"/>
                  <a:pt x="12302" y="2489"/>
                </a:cubicBezTo>
                <a:lnTo>
                  <a:pt x="12238" y="2592"/>
                </a:lnTo>
                <a:cubicBezTo>
                  <a:pt x="12251" y="2631"/>
                  <a:pt x="12251" y="2670"/>
                  <a:pt x="12251" y="2708"/>
                </a:cubicBezTo>
                <a:cubicBezTo>
                  <a:pt x="12225" y="2915"/>
                  <a:pt x="11967" y="2786"/>
                  <a:pt x="11889" y="2953"/>
                </a:cubicBezTo>
                <a:cubicBezTo>
                  <a:pt x="11850" y="3071"/>
                  <a:pt x="11737" y="3144"/>
                  <a:pt x="11622" y="3144"/>
                </a:cubicBezTo>
                <a:cubicBezTo>
                  <a:pt x="11586" y="3144"/>
                  <a:pt x="11550" y="3137"/>
                  <a:pt x="11516" y="3121"/>
                </a:cubicBezTo>
                <a:cubicBezTo>
                  <a:pt x="11493" y="3115"/>
                  <a:pt x="11472" y="3113"/>
                  <a:pt x="11453" y="3113"/>
                </a:cubicBezTo>
                <a:cubicBezTo>
                  <a:pt x="11342" y="3113"/>
                  <a:pt x="11285" y="3203"/>
                  <a:pt x="11219" y="3302"/>
                </a:cubicBezTo>
                <a:cubicBezTo>
                  <a:pt x="11090" y="3521"/>
                  <a:pt x="10987" y="3779"/>
                  <a:pt x="10703" y="3856"/>
                </a:cubicBezTo>
                <a:lnTo>
                  <a:pt x="10703" y="3869"/>
                </a:lnTo>
                <a:cubicBezTo>
                  <a:pt x="10768" y="3933"/>
                  <a:pt x="10368" y="4024"/>
                  <a:pt x="10716" y="4088"/>
                </a:cubicBezTo>
                <a:cubicBezTo>
                  <a:pt x="10781" y="4101"/>
                  <a:pt x="10768" y="4204"/>
                  <a:pt x="10716" y="4269"/>
                </a:cubicBezTo>
                <a:cubicBezTo>
                  <a:pt x="10639" y="4359"/>
                  <a:pt x="10600" y="4436"/>
                  <a:pt x="10716" y="4527"/>
                </a:cubicBezTo>
                <a:cubicBezTo>
                  <a:pt x="10832" y="4617"/>
                  <a:pt x="10806" y="4720"/>
                  <a:pt x="10755" y="4836"/>
                </a:cubicBezTo>
                <a:cubicBezTo>
                  <a:pt x="10729" y="4901"/>
                  <a:pt x="10639" y="4991"/>
                  <a:pt x="10690" y="5017"/>
                </a:cubicBezTo>
                <a:cubicBezTo>
                  <a:pt x="10884" y="5133"/>
                  <a:pt x="10806" y="5403"/>
                  <a:pt x="10987" y="5519"/>
                </a:cubicBezTo>
                <a:cubicBezTo>
                  <a:pt x="10871" y="5648"/>
                  <a:pt x="10948" y="5855"/>
                  <a:pt x="11116" y="5893"/>
                </a:cubicBezTo>
                <a:cubicBezTo>
                  <a:pt x="11438" y="5997"/>
                  <a:pt x="11670" y="6267"/>
                  <a:pt x="11980" y="6396"/>
                </a:cubicBezTo>
                <a:lnTo>
                  <a:pt x="12083" y="6409"/>
                </a:lnTo>
                <a:cubicBezTo>
                  <a:pt x="12238" y="6512"/>
                  <a:pt x="12251" y="6719"/>
                  <a:pt x="12134" y="6848"/>
                </a:cubicBezTo>
                <a:cubicBezTo>
                  <a:pt x="12031" y="6951"/>
                  <a:pt x="12018" y="7106"/>
                  <a:pt x="12096" y="7222"/>
                </a:cubicBezTo>
                <a:lnTo>
                  <a:pt x="12057" y="7222"/>
                </a:lnTo>
                <a:lnTo>
                  <a:pt x="12044" y="7260"/>
                </a:lnTo>
                <a:lnTo>
                  <a:pt x="11825" y="7183"/>
                </a:lnTo>
                <a:cubicBezTo>
                  <a:pt x="11799" y="6835"/>
                  <a:pt x="11773" y="6499"/>
                  <a:pt x="11309" y="6461"/>
                </a:cubicBezTo>
                <a:cubicBezTo>
                  <a:pt x="11154" y="6448"/>
                  <a:pt x="11206" y="6332"/>
                  <a:pt x="11206" y="6229"/>
                </a:cubicBezTo>
                <a:cubicBezTo>
                  <a:pt x="11214" y="6089"/>
                  <a:pt x="11181" y="6023"/>
                  <a:pt x="11105" y="6023"/>
                </a:cubicBezTo>
                <a:cubicBezTo>
                  <a:pt x="11062" y="6023"/>
                  <a:pt x="11006" y="6045"/>
                  <a:pt x="10935" y="6087"/>
                </a:cubicBezTo>
                <a:cubicBezTo>
                  <a:pt x="10897" y="6113"/>
                  <a:pt x="10845" y="6151"/>
                  <a:pt x="10806" y="6190"/>
                </a:cubicBezTo>
                <a:lnTo>
                  <a:pt x="10729" y="6151"/>
                </a:lnTo>
                <a:cubicBezTo>
                  <a:pt x="10639" y="5906"/>
                  <a:pt x="10471" y="5700"/>
                  <a:pt x="10239" y="5558"/>
                </a:cubicBezTo>
                <a:cubicBezTo>
                  <a:pt x="10278" y="5236"/>
                  <a:pt x="10265" y="5223"/>
                  <a:pt x="9955" y="4965"/>
                </a:cubicBezTo>
                <a:lnTo>
                  <a:pt x="9955" y="4965"/>
                </a:lnTo>
                <a:cubicBezTo>
                  <a:pt x="9955" y="5184"/>
                  <a:pt x="9981" y="5378"/>
                  <a:pt x="10162" y="5507"/>
                </a:cubicBezTo>
                <a:cubicBezTo>
                  <a:pt x="10088" y="5543"/>
                  <a:pt x="10022" y="5567"/>
                  <a:pt x="9964" y="5567"/>
                </a:cubicBezTo>
                <a:cubicBezTo>
                  <a:pt x="9879" y="5567"/>
                  <a:pt x="9813" y="5516"/>
                  <a:pt x="9775" y="5378"/>
                </a:cubicBezTo>
                <a:cubicBezTo>
                  <a:pt x="9723" y="5262"/>
                  <a:pt x="9684" y="5133"/>
                  <a:pt x="9684" y="5017"/>
                </a:cubicBezTo>
                <a:cubicBezTo>
                  <a:pt x="9801" y="4901"/>
                  <a:pt x="9775" y="4797"/>
                  <a:pt x="9633" y="4759"/>
                </a:cubicBezTo>
                <a:cubicBezTo>
                  <a:pt x="9618" y="4756"/>
                  <a:pt x="9605" y="4755"/>
                  <a:pt x="9593" y="4755"/>
                </a:cubicBezTo>
                <a:cubicBezTo>
                  <a:pt x="9494" y="4755"/>
                  <a:pt x="9505" y="4847"/>
                  <a:pt x="9517" y="4939"/>
                </a:cubicBezTo>
                <a:cubicBezTo>
                  <a:pt x="9504" y="4939"/>
                  <a:pt x="9491" y="4952"/>
                  <a:pt x="9491" y="4965"/>
                </a:cubicBezTo>
                <a:cubicBezTo>
                  <a:pt x="9349" y="4965"/>
                  <a:pt x="9182" y="4965"/>
                  <a:pt x="9220" y="4746"/>
                </a:cubicBezTo>
                <a:cubicBezTo>
                  <a:pt x="9232" y="4688"/>
                  <a:pt x="9233" y="4641"/>
                  <a:pt x="9178" y="4641"/>
                </a:cubicBezTo>
                <a:cubicBezTo>
                  <a:pt x="9171" y="4641"/>
                  <a:pt x="9164" y="4641"/>
                  <a:pt x="9156" y="4643"/>
                </a:cubicBezTo>
                <a:cubicBezTo>
                  <a:pt x="9066" y="4656"/>
                  <a:pt x="8937" y="4643"/>
                  <a:pt x="8911" y="4772"/>
                </a:cubicBezTo>
                <a:cubicBezTo>
                  <a:pt x="8898" y="4836"/>
                  <a:pt x="8924" y="4888"/>
                  <a:pt x="8975" y="4913"/>
                </a:cubicBezTo>
                <a:cubicBezTo>
                  <a:pt x="9130" y="4965"/>
                  <a:pt x="9298" y="4952"/>
                  <a:pt x="9414" y="5081"/>
                </a:cubicBezTo>
                <a:cubicBezTo>
                  <a:pt x="9414" y="5184"/>
                  <a:pt x="9362" y="5236"/>
                  <a:pt x="9259" y="5236"/>
                </a:cubicBezTo>
                <a:cubicBezTo>
                  <a:pt x="9014" y="5262"/>
                  <a:pt x="8782" y="5326"/>
                  <a:pt x="8550" y="5429"/>
                </a:cubicBezTo>
                <a:cubicBezTo>
                  <a:pt x="8525" y="5442"/>
                  <a:pt x="8506" y="5447"/>
                  <a:pt x="8493" y="5447"/>
                </a:cubicBezTo>
                <a:cubicBezTo>
                  <a:pt x="8426" y="5447"/>
                  <a:pt x="8498" y="5303"/>
                  <a:pt x="8498" y="5249"/>
                </a:cubicBezTo>
                <a:lnTo>
                  <a:pt x="8563" y="5081"/>
                </a:lnTo>
                <a:cubicBezTo>
                  <a:pt x="8666" y="4862"/>
                  <a:pt x="8666" y="4604"/>
                  <a:pt x="8550" y="4385"/>
                </a:cubicBezTo>
                <a:cubicBezTo>
                  <a:pt x="8227" y="4359"/>
                  <a:pt x="8318" y="4062"/>
                  <a:pt x="8227" y="3882"/>
                </a:cubicBezTo>
                <a:cubicBezTo>
                  <a:pt x="8047" y="3830"/>
                  <a:pt x="7957" y="3624"/>
                  <a:pt x="8034" y="3456"/>
                </a:cubicBezTo>
                <a:lnTo>
                  <a:pt x="7931" y="3405"/>
                </a:lnTo>
                <a:cubicBezTo>
                  <a:pt x="7866" y="3454"/>
                  <a:pt x="7805" y="3472"/>
                  <a:pt x="7746" y="3472"/>
                </a:cubicBezTo>
                <a:cubicBezTo>
                  <a:pt x="7603" y="3472"/>
                  <a:pt x="7470" y="3368"/>
                  <a:pt x="7325" y="3340"/>
                </a:cubicBezTo>
                <a:cubicBezTo>
                  <a:pt x="7314" y="3339"/>
                  <a:pt x="7303" y="3338"/>
                  <a:pt x="7292" y="3338"/>
                </a:cubicBezTo>
                <a:cubicBezTo>
                  <a:pt x="7152" y="3338"/>
                  <a:pt x="7028" y="3445"/>
                  <a:pt x="6890" y="3445"/>
                </a:cubicBezTo>
                <a:cubicBezTo>
                  <a:pt x="6839" y="3445"/>
                  <a:pt x="6787" y="3431"/>
                  <a:pt x="6732" y="3392"/>
                </a:cubicBezTo>
                <a:cubicBezTo>
                  <a:pt x="6680" y="3366"/>
                  <a:pt x="6628" y="3340"/>
                  <a:pt x="6577" y="3314"/>
                </a:cubicBezTo>
                <a:cubicBezTo>
                  <a:pt x="6512" y="3224"/>
                  <a:pt x="6461" y="3121"/>
                  <a:pt x="6448" y="3005"/>
                </a:cubicBezTo>
                <a:cubicBezTo>
                  <a:pt x="6422" y="2889"/>
                  <a:pt x="6371" y="2799"/>
                  <a:pt x="6229" y="2799"/>
                </a:cubicBezTo>
                <a:cubicBezTo>
                  <a:pt x="6203" y="2941"/>
                  <a:pt x="6345" y="3018"/>
                  <a:pt x="6345" y="3147"/>
                </a:cubicBezTo>
                <a:cubicBezTo>
                  <a:pt x="6383" y="3186"/>
                  <a:pt x="6383" y="3237"/>
                  <a:pt x="6358" y="3276"/>
                </a:cubicBezTo>
                <a:cubicBezTo>
                  <a:pt x="6319" y="3353"/>
                  <a:pt x="6306" y="3443"/>
                  <a:pt x="6319" y="3534"/>
                </a:cubicBezTo>
                <a:cubicBezTo>
                  <a:pt x="6345" y="3547"/>
                  <a:pt x="6358" y="3559"/>
                  <a:pt x="6371" y="3585"/>
                </a:cubicBezTo>
                <a:cubicBezTo>
                  <a:pt x="6332" y="3676"/>
                  <a:pt x="6280" y="3766"/>
                  <a:pt x="6164" y="3792"/>
                </a:cubicBezTo>
                <a:lnTo>
                  <a:pt x="6061" y="3908"/>
                </a:lnTo>
                <a:lnTo>
                  <a:pt x="5919" y="3998"/>
                </a:lnTo>
                <a:cubicBezTo>
                  <a:pt x="5849" y="3966"/>
                  <a:pt x="5779" y="3940"/>
                  <a:pt x="5725" y="3940"/>
                </a:cubicBezTo>
                <a:cubicBezTo>
                  <a:pt x="5650" y="3940"/>
                  <a:pt x="5606" y="3990"/>
                  <a:pt x="5636" y="4140"/>
                </a:cubicBezTo>
                <a:cubicBezTo>
                  <a:pt x="5700" y="4398"/>
                  <a:pt x="5507" y="4411"/>
                  <a:pt x="5416" y="4527"/>
                </a:cubicBezTo>
                <a:cubicBezTo>
                  <a:pt x="5342" y="4463"/>
                  <a:pt x="5250" y="4432"/>
                  <a:pt x="5160" y="4432"/>
                </a:cubicBezTo>
                <a:cubicBezTo>
                  <a:pt x="5031" y="4432"/>
                  <a:pt x="4904" y="4495"/>
                  <a:pt x="4836" y="4617"/>
                </a:cubicBezTo>
                <a:cubicBezTo>
                  <a:pt x="4720" y="4643"/>
                  <a:pt x="4694" y="4707"/>
                  <a:pt x="4772" y="4784"/>
                </a:cubicBezTo>
                <a:cubicBezTo>
                  <a:pt x="4798" y="4811"/>
                  <a:pt x="4823" y="4822"/>
                  <a:pt x="4846" y="4822"/>
                </a:cubicBezTo>
                <a:cubicBezTo>
                  <a:pt x="4890" y="4822"/>
                  <a:pt x="4927" y="4780"/>
                  <a:pt x="4952" y="4720"/>
                </a:cubicBezTo>
                <a:cubicBezTo>
                  <a:pt x="5010" y="4627"/>
                  <a:pt x="5110" y="4576"/>
                  <a:pt x="5223" y="4576"/>
                </a:cubicBezTo>
                <a:cubicBezTo>
                  <a:pt x="5236" y="4576"/>
                  <a:pt x="5249" y="4577"/>
                  <a:pt x="5262" y="4578"/>
                </a:cubicBezTo>
                <a:lnTo>
                  <a:pt x="5210" y="4733"/>
                </a:lnTo>
                <a:cubicBezTo>
                  <a:pt x="4991" y="4888"/>
                  <a:pt x="4965" y="5158"/>
                  <a:pt x="4901" y="5403"/>
                </a:cubicBezTo>
                <a:cubicBezTo>
                  <a:pt x="4857" y="5554"/>
                  <a:pt x="4823" y="5705"/>
                  <a:pt x="4662" y="5705"/>
                </a:cubicBezTo>
                <a:cubicBezTo>
                  <a:pt x="4631" y="5705"/>
                  <a:pt x="4595" y="5700"/>
                  <a:pt x="4552" y="5687"/>
                </a:cubicBezTo>
                <a:cubicBezTo>
                  <a:pt x="4514" y="5752"/>
                  <a:pt x="4436" y="5829"/>
                  <a:pt x="4449" y="5842"/>
                </a:cubicBezTo>
                <a:cubicBezTo>
                  <a:pt x="4578" y="6022"/>
                  <a:pt x="4449" y="6190"/>
                  <a:pt x="4411" y="6358"/>
                </a:cubicBezTo>
                <a:cubicBezTo>
                  <a:pt x="4424" y="6371"/>
                  <a:pt x="4436" y="6396"/>
                  <a:pt x="4424" y="6422"/>
                </a:cubicBezTo>
                <a:cubicBezTo>
                  <a:pt x="4514" y="6487"/>
                  <a:pt x="4527" y="6603"/>
                  <a:pt x="4462" y="6693"/>
                </a:cubicBezTo>
                <a:cubicBezTo>
                  <a:pt x="4411" y="6757"/>
                  <a:pt x="4436" y="6822"/>
                  <a:pt x="4449" y="6886"/>
                </a:cubicBezTo>
                <a:cubicBezTo>
                  <a:pt x="4424" y="6938"/>
                  <a:pt x="4398" y="6989"/>
                  <a:pt x="4372" y="7041"/>
                </a:cubicBezTo>
                <a:cubicBezTo>
                  <a:pt x="4315" y="7064"/>
                  <a:pt x="4256" y="7074"/>
                  <a:pt x="4197" y="7074"/>
                </a:cubicBezTo>
                <a:cubicBezTo>
                  <a:pt x="4121" y="7074"/>
                  <a:pt x="4045" y="7057"/>
                  <a:pt x="3972" y="7028"/>
                </a:cubicBezTo>
                <a:lnTo>
                  <a:pt x="3972" y="7028"/>
                </a:lnTo>
                <a:cubicBezTo>
                  <a:pt x="3972" y="7106"/>
                  <a:pt x="4024" y="7131"/>
                  <a:pt x="4075" y="7170"/>
                </a:cubicBezTo>
                <a:cubicBezTo>
                  <a:pt x="4295" y="7325"/>
                  <a:pt x="4166" y="7492"/>
                  <a:pt x="4101" y="7647"/>
                </a:cubicBezTo>
                <a:cubicBezTo>
                  <a:pt x="4057" y="7729"/>
                  <a:pt x="3995" y="7763"/>
                  <a:pt x="3929" y="7763"/>
                </a:cubicBezTo>
                <a:cubicBezTo>
                  <a:pt x="3880" y="7763"/>
                  <a:pt x="3828" y="7744"/>
                  <a:pt x="3779" y="7712"/>
                </a:cubicBezTo>
                <a:lnTo>
                  <a:pt x="3779" y="7712"/>
                </a:lnTo>
                <a:cubicBezTo>
                  <a:pt x="3714" y="7815"/>
                  <a:pt x="3792" y="7892"/>
                  <a:pt x="3830" y="7982"/>
                </a:cubicBezTo>
                <a:cubicBezTo>
                  <a:pt x="3959" y="8124"/>
                  <a:pt x="3908" y="8227"/>
                  <a:pt x="3740" y="8292"/>
                </a:cubicBezTo>
                <a:lnTo>
                  <a:pt x="3650" y="8434"/>
                </a:lnTo>
                <a:cubicBezTo>
                  <a:pt x="3572" y="8575"/>
                  <a:pt x="3701" y="8756"/>
                  <a:pt x="3572" y="8885"/>
                </a:cubicBezTo>
                <a:cubicBezTo>
                  <a:pt x="3572" y="8911"/>
                  <a:pt x="3560" y="8937"/>
                  <a:pt x="3547" y="8949"/>
                </a:cubicBezTo>
                <a:cubicBezTo>
                  <a:pt x="3585" y="8975"/>
                  <a:pt x="3611" y="9001"/>
                  <a:pt x="3650" y="9027"/>
                </a:cubicBezTo>
                <a:cubicBezTo>
                  <a:pt x="3882" y="9182"/>
                  <a:pt x="3882" y="9182"/>
                  <a:pt x="3663" y="9388"/>
                </a:cubicBezTo>
                <a:cubicBezTo>
                  <a:pt x="3590" y="9356"/>
                  <a:pt x="3521" y="9344"/>
                  <a:pt x="3454" y="9344"/>
                </a:cubicBezTo>
                <a:cubicBezTo>
                  <a:pt x="3245" y="9344"/>
                  <a:pt x="3055" y="9462"/>
                  <a:pt x="2850" y="9491"/>
                </a:cubicBezTo>
                <a:cubicBezTo>
                  <a:pt x="2837" y="9504"/>
                  <a:pt x="2825" y="9530"/>
                  <a:pt x="2812" y="9543"/>
                </a:cubicBezTo>
                <a:cubicBezTo>
                  <a:pt x="2709" y="9543"/>
                  <a:pt x="2605" y="9517"/>
                  <a:pt x="2515" y="9478"/>
                </a:cubicBezTo>
                <a:cubicBezTo>
                  <a:pt x="2439" y="9451"/>
                  <a:pt x="2360" y="9424"/>
                  <a:pt x="2293" y="9424"/>
                </a:cubicBezTo>
                <a:cubicBezTo>
                  <a:pt x="2201" y="9424"/>
                  <a:pt x="2130" y="9474"/>
                  <a:pt x="2115" y="9646"/>
                </a:cubicBezTo>
                <a:cubicBezTo>
                  <a:pt x="1956" y="9667"/>
                  <a:pt x="1884" y="9900"/>
                  <a:pt x="1711" y="9900"/>
                </a:cubicBezTo>
                <a:cubicBezTo>
                  <a:pt x="1674" y="9900"/>
                  <a:pt x="1634" y="9890"/>
                  <a:pt x="1587" y="9865"/>
                </a:cubicBezTo>
                <a:cubicBezTo>
                  <a:pt x="1576" y="9860"/>
                  <a:pt x="1566" y="9858"/>
                  <a:pt x="1558" y="9858"/>
                </a:cubicBezTo>
                <a:cubicBezTo>
                  <a:pt x="1490" y="9858"/>
                  <a:pt x="1463" y="9976"/>
                  <a:pt x="1406" y="10033"/>
                </a:cubicBezTo>
                <a:cubicBezTo>
                  <a:pt x="1625" y="10136"/>
                  <a:pt x="1625" y="10136"/>
                  <a:pt x="1484" y="10368"/>
                </a:cubicBezTo>
                <a:cubicBezTo>
                  <a:pt x="1213" y="10548"/>
                  <a:pt x="1032" y="10845"/>
                  <a:pt x="994" y="11167"/>
                </a:cubicBezTo>
                <a:cubicBezTo>
                  <a:pt x="968" y="11580"/>
                  <a:pt x="890" y="11580"/>
                  <a:pt x="542" y="11670"/>
                </a:cubicBezTo>
                <a:cubicBezTo>
                  <a:pt x="736" y="11760"/>
                  <a:pt x="942" y="11825"/>
                  <a:pt x="1045" y="12018"/>
                </a:cubicBezTo>
                <a:cubicBezTo>
                  <a:pt x="1019" y="12031"/>
                  <a:pt x="1006" y="12057"/>
                  <a:pt x="1006" y="12096"/>
                </a:cubicBezTo>
                <a:cubicBezTo>
                  <a:pt x="929" y="12250"/>
                  <a:pt x="865" y="12405"/>
                  <a:pt x="787" y="12547"/>
                </a:cubicBezTo>
                <a:cubicBezTo>
                  <a:pt x="787" y="12611"/>
                  <a:pt x="787" y="12676"/>
                  <a:pt x="839" y="12715"/>
                </a:cubicBezTo>
                <a:cubicBezTo>
                  <a:pt x="853" y="12711"/>
                  <a:pt x="866" y="12710"/>
                  <a:pt x="878" y="12710"/>
                </a:cubicBezTo>
                <a:cubicBezTo>
                  <a:pt x="1007" y="12710"/>
                  <a:pt x="1017" y="12883"/>
                  <a:pt x="1135" y="12895"/>
                </a:cubicBezTo>
                <a:cubicBezTo>
                  <a:pt x="1032" y="13024"/>
                  <a:pt x="826" y="12985"/>
                  <a:pt x="736" y="13140"/>
                </a:cubicBezTo>
                <a:lnTo>
                  <a:pt x="697" y="13127"/>
                </a:lnTo>
                <a:lnTo>
                  <a:pt x="658" y="13205"/>
                </a:lnTo>
                <a:cubicBezTo>
                  <a:pt x="684" y="13293"/>
                  <a:pt x="721" y="13382"/>
                  <a:pt x="832" y="13409"/>
                </a:cubicBezTo>
                <a:lnTo>
                  <a:pt x="832" y="13409"/>
                </a:lnTo>
                <a:lnTo>
                  <a:pt x="865" y="13334"/>
                </a:lnTo>
                <a:cubicBezTo>
                  <a:pt x="889" y="13268"/>
                  <a:pt x="950" y="13234"/>
                  <a:pt x="1011" y="13234"/>
                </a:cubicBezTo>
                <a:cubicBezTo>
                  <a:pt x="1046" y="13234"/>
                  <a:pt x="1081" y="13245"/>
                  <a:pt x="1110" y="13269"/>
                </a:cubicBezTo>
                <a:cubicBezTo>
                  <a:pt x="1432" y="13308"/>
                  <a:pt x="1432" y="13308"/>
                  <a:pt x="1729" y="13579"/>
                </a:cubicBezTo>
                <a:lnTo>
                  <a:pt x="1716" y="13579"/>
                </a:lnTo>
                <a:cubicBezTo>
                  <a:pt x="1587" y="13785"/>
                  <a:pt x="1806" y="13772"/>
                  <a:pt x="1896" y="13836"/>
                </a:cubicBezTo>
                <a:cubicBezTo>
                  <a:pt x="1943" y="13802"/>
                  <a:pt x="1989" y="13789"/>
                  <a:pt x="2034" y="13789"/>
                </a:cubicBezTo>
                <a:cubicBezTo>
                  <a:pt x="2124" y="13789"/>
                  <a:pt x="2210" y="13841"/>
                  <a:pt x="2296" y="13875"/>
                </a:cubicBezTo>
                <a:lnTo>
                  <a:pt x="2425" y="13965"/>
                </a:lnTo>
                <a:cubicBezTo>
                  <a:pt x="2399" y="14004"/>
                  <a:pt x="2386" y="14043"/>
                  <a:pt x="2373" y="14094"/>
                </a:cubicBezTo>
                <a:lnTo>
                  <a:pt x="2592" y="14133"/>
                </a:lnTo>
                <a:cubicBezTo>
                  <a:pt x="2670" y="13978"/>
                  <a:pt x="2850" y="13927"/>
                  <a:pt x="2954" y="13811"/>
                </a:cubicBezTo>
                <a:lnTo>
                  <a:pt x="3044" y="13759"/>
                </a:lnTo>
                <a:cubicBezTo>
                  <a:pt x="3121" y="13824"/>
                  <a:pt x="3147" y="13940"/>
                  <a:pt x="3108" y="14030"/>
                </a:cubicBezTo>
                <a:lnTo>
                  <a:pt x="3173" y="14133"/>
                </a:lnTo>
                <a:cubicBezTo>
                  <a:pt x="3289" y="14094"/>
                  <a:pt x="3315" y="13978"/>
                  <a:pt x="3366" y="13901"/>
                </a:cubicBezTo>
                <a:cubicBezTo>
                  <a:pt x="3340" y="13888"/>
                  <a:pt x="3327" y="13875"/>
                  <a:pt x="3302" y="13862"/>
                </a:cubicBezTo>
                <a:cubicBezTo>
                  <a:pt x="3317" y="13840"/>
                  <a:pt x="3336" y="13826"/>
                  <a:pt x="3355" y="13826"/>
                </a:cubicBezTo>
                <a:cubicBezTo>
                  <a:pt x="3368" y="13826"/>
                  <a:pt x="3381" y="13833"/>
                  <a:pt x="3392" y="13849"/>
                </a:cubicBezTo>
                <a:cubicBezTo>
                  <a:pt x="3431" y="13875"/>
                  <a:pt x="3405" y="13875"/>
                  <a:pt x="3392" y="13888"/>
                </a:cubicBezTo>
                <a:cubicBezTo>
                  <a:pt x="3397" y="13887"/>
                  <a:pt x="3402" y="13887"/>
                  <a:pt x="3406" y="13887"/>
                </a:cubicBezTo>
                <a:cubicBezTo>
                  <a:pt x="3498" y="13887"/>
                  <a:pt x="3525" y="14005"/>
                  <a:pt x="3598" y="14030"/>
                </a:cubicBezTo>
                <a:cubicBezTo>
                  <a:pt x="3611" y="14133"/>
                  <a:pt x="3585" y="14236"/>
                  <a:pt x="3521" y="14314"/>
                </a:cubicBezTo>
                <a:cubicBezTo>
                  <a:pt x="3366" y="14481"/>
                  <a:pt x="3405" y="14649"/>
                  <a:pt x="3456" y="14829"/>
                </a:cubicBezTo>
                <a:cubicBezTo>
                  <a:pt x="3469" y="14842"/>
                  <a:pt x="3482" y="14855"/>
                  <a:pt x="3495" y="14881"/>
                </a:cubicBezTo>
                <a:cubicBezTo>
                  <a:pt x="3444" y="14984"/>
                  <a:pt x="3431" y="15100"/>
                  <a:pt x="3315" y="15178"/>
                </a:cubicBezTo>
                <a:cubicBezTo>
                  <a:pt x="3302" y="15229"/>
                  <a:pt x="3263" y="15229"/>
                  <a:pt x="3211" y="15229"/>
                </a:cubicBezTo>
                <a:cubicBezTo>
                  <a:pt x="3173" y="15294"/>
                  <a:pt x="3147" y="15358"/>
                  <a:pt x="3250" y="15397"/>
                </a:cubicBezTo>
                <a:lnTo>
                  <a:pt x="3637" y="15113"/>
                </a:lnTo>
                <a:cubicBezTo>
                  <a:pt x="3805" y="15551"/>
                  <a:pt x="4153" y="15668"/>
                  <a:pt x="4540" y="15680"/>
                </a:cubicBezTo>
                <a:cubicBezTo>
                  <a:pt x="4568" y="15662"/>
                  <a:pt x="4596" y="15650"/>
                  <a:pt x="4630" y="15650"/>
                </a:cubicBezTo>
                <a:cubicBezTo>
                  <a:pt x="4642" y="15650"/>
                  <a:pt x="4655" y="15651"/>
                  <a:pt x="4669" y="15655"/>
                </a:cubicBezTo>
                <a:lnTo>
                  <a:pt x="4720" y="15590"/>
                </a:lnTo>
                <a:cubicBezTo>
                  <a:pt x="4746" y="15590"/>
                  <a:pt x="4759" y="15603"/>
                  <a:pt x="4772" y="15603"/>
                </a:cubicBezTo>
                <a:cubicBezTo>
                  <a:pt x="4785" y="15577"/>
                  <a:pt x="4797" y="15564"/>
                  <a:pt x="4823" y="15551"/>
                </a:cubicBezTo>
                <a:cubicBezTo>
                  <a:pt x="4888" y="15448"/>
                  <a:pt x="5017" y="15487"/>
                  <a:pt x="5094" y="15423"/>
                </a:cubicBezTo>
                <a:lnTo>
                  <a:pt x="5184" y="15294"/>
                </a:lnTo>
                <a:cubicBezTo>
                  <a:pt x="5146" y="15229"/>
                  <a:pt x="5094" y="15113"/>
                  <a:pt x="5146" y="15100"/>
                </a:cubicBezTo>
                <a:cubicBezTo>
                  <a:pt x="5416" y="15036"/>
                  <a:pt x="5275" y="14752"/>
                  <a:pt x="5416" y="14636"/>
                </a:cubicBezTo>
                <a:cubicBezTo>
                  <a:pt x="5481" y="14571"/>
                  <a:pt x="5416" y="14494"/>
                  <a:pt x="5365" y="14443"/>
                </a:cubicBezTo>
                <a:cubicBezTo>
                  <a:pt x="5262" y="14365"/>
                  <a:pt x="5184" y="14275"/>
                  <a:pt x="5133" y="14159"/>
                </a:cubicBezTo>
                <a:lnTo>
                  <a:pt x="5004" y="14030"/>
                </a:lnTo>
                <a:cubicBezTo>
                  <a:pt x="4952" y="14030"/>
                  <a:pt x="4926" y="13978"/>
                  <a:pt x="4939" y="13927"/>
                </a:cubicBezTo>
                <a:cubicBezTo>
                  <a:pt x="4836" y="13875"/>
                  <a:pt x="4862" y="13733"/>
                  <a:pt x="4785" y="13643"/>
                </a:cubicBezTo>
                <a:cubicBezTo>
                  <a:pt x="4781" y="13643"/>
                  <a:pt x="4777" y="13642"/>
                  <a:pt x="4774" y="13642"/>
                </a:cubicBezTo>
                <a:cubicBezTo>
                  <a:pt x="4679" y="13642"/>
                  <a:pt x="4677" y="13790"/>
                  <a:pt x="4594" y="13790"/>
                </a:cubicBezTo>
                <a:cubicBezTo>
                  <a:pt x="4585" y="13790"/>
                  <a:pt x="4576" y="13788"/>
                  <a:pt x="4565" y="13785"/>
                </a:cubicBezTo>
                <a:cubicBezTo>
                  <a:pt x="4493" y="13765"/>
                  <a:pt x="4418" y="13755"/>
                  <a:pt x="4343" y="13755"/>
                </a:cubicBezTo>
                <a:cubicBezTo>
                  <a:pt x="4177" y="13755"/>
                  <a:pt x="4011" y="13803"/>
                  <a:pt x="3869" y="13901"/>
                </a:cubicBezTo>
                <a:cubicBezTo>
                  <a:pt x="3869" y="13901"/>
                  <a:pt x="3830" y="13862"/>
                  <a:pt x="3805" y="13849"/>
                </a:cubicBezTo>
                <a:cubicBezTo>
                  <a:pt x="3895" y="13630"/>
                  <a:pt x="4114" y="13527"/>
                  <a:pt x="4243" y="13334"/>
                </a:cubicBezTo>
                <a:cubicBezTo>
                  <a:pt x="4274" y="13288"/>
                  <a:pt x="4299" y="13270"/>
                  <a:pt x="4321" y="13270"/>
                </a:cubicBezTo>
                <a:cubicBezTo>
                  <a:pt x="4392" y="13270"/>
                  <a:pt x="4438" y="13450"/>
                  <a:pt x="4565" y="13450"/>
                </a:cubicBezTo>
                <a:cubicBezTo>
                  <a:pt x="4578" y="13308"/>
                  <a:pt x="4591" y="13153"/>
                  <a:pt x="4604" y="12998"/>
                </a:cubicBezTo>
                <a:lnTo>
                  <a:pt x="4733" y="12805"/>
                </a:lnTo>
                <a:lnTo>
                  <a:pt x="4926" y="12792"/>
                </a:lnTo>
                <a:cubicBezTo>
                  <a:pt x="4965" y="12715"/>
                  <a:pt x="4965" y="12650"/>
                  <a:pt x="4875" y="12611"/>
                </a:cubicBezTo>
                <a:cubicBezTo>
                  <a:pt x="4926" y="12560"/>
                  <a:pt x="4888" y="12444"/>
                  <a:pt x="4965" y="12444"/>
                </a:cubicBezTo>
                <a:cubicBezTo>
                  <a:pt x="5171" y="12444"/>
                  <a:pt x="5300" y="12431"/>
                  <a:pt x="5120" y="12173"/>
                </a:cubicBezTo>
                <a:cubicBezTo>
                  <a:pt x="5068" y="12096"/>
                  <a:pt x="5197" y="12070"/>
                  <a:pt x="5287" y="12070"/>
                </a:cubicBezTo>
                <a:cubicBezTo>
                  <a:pt x="5429" y="12134"/>
                  <a:pt x="5532" y="12289"/>
                  <a:pt x="5532" y="12444"/>
                </a:cubicBezTo>
                <a:cubicBezTo>
                  <a:pt x="5661" y="12444"/>
                  <a:pt x="5739" y="12392"/>
                  <a:pt x="5752" y="12250"/>
                </a:cubicBezTo>
                <a:cubicBezTo>
                  <a:pt x="5726" y="12250"/>
                  <a:pt x="5713" y="12238"/>
                  <a:pt x="5687" y="12238"/>
                </a:cubicBezTo>
                <a:cubicBezTo>
                  <a:pt x="5674" y="12225"/>
                  <a:pt x="5674" y="12199"/>
                  <a:pt x="5674" y="12173"/>
                </a:cubicBezTo>
                <a:lnTo>
                  <a:pt x="5648" y="12160"/>
                </a:lnTo>
                <a:cubicBezTo>
                  <a:pt x="5275" y="11954"/>
                  <a:pt x="5197" y="11864"/>
                  <a:pt x="5313" y="11464"/>
                </a:cubicBezTo>
                <a:cubicBezTo>
                  <a:pt x="5352" y="11283"/>
                  <a:pt x="5236" y="11167"/>
                  <a:pt x="5262" y="11013"/>
                </a:cubicBezTo>
                <a:cubicBezTo>
                  <a:pt x="5158" y="10961"/>
                  <a:pt x="5094" y="10909"/>
                  <a:pt x="5094" y="10793"/>
                </a:cubicBezTo>
                <a:cubicBezTo>
                  <a:pt x="5068" y="10729"/>
                  <a:pt x="5068" y="10664"/>
                  <a:pt x="5094" y="10613"/>
                </a:cubicBezTo>
                <a:cubicBezTo>
                  <a:pt x="5068" y="10394"/>
                  <a:pt x="5133" y="10149"/>
                  <a:pt x="4888" y="10007"/>
                </a:cubicBezTo>
                <a:lnTo>
                  <a:pt x="5017" y="9955"/>
                </a:lnTo>
                <a:cubicBezTo>
                  <a:pt x="5048" y="9964"/>
                  <a:pt x="5080" y="9970"/>
                  <a:pt x="5109" y="9970"/>
                </a:cubicBezTo>
                <a:cubicBezTo>
                  <a:pt x="5164" y="9970"/>
                  <a:pt x="5211" y="9950"/>
                  <a:pt x="5236" y="9891"/>
                </a:cubicBezTo>
                <a:cubicBezTo>
                  <a:pt x="5262" y="9800"/>
                  <a:pt x="5275" y="9723"/>
                  <a:pt x="5262" y="9633"/>
                </a:cubicBezTo>
                <a:cubicBezTo>
                  <a:pt x="5246" y="9530"/>
                  <a:pt x="5177" y="9515"/>
                  <a:pt x="5096" y="9515"/>
                </a:cubicBezTo>
                <a:cubicBezTo>
                  <a:pt x="5065" y="9515"/>
                  <a:pt x="5032" y="9517"/>
                  <a:pt x="5000" y="9517"/>
                </a:cubicBezTo>
                <a:cubicBezTo>
                  <a:pt x="4907" y="9517"/>
                  <a:pt x="4820" y="9500"/>
                  <a:pt x="4797" y="9362"/>
                </a:cubicBezTo>
                <a:cubicBezTo>
                  <a:pt x="4797" y="9327"/>
                  <a:pt x="4776" y="9314"/>
                  <a:pt x="4747" y="9314"/>
                </a:cubicBezTo>
                <a:cubicBezTo>
                  <a:pt x="4700" y="9314"/>
                  <a:pt x="4631" y="9348"/>
                  <a:pt x="4591" y="9388"/>
                </a:cubicBezTo>
                <a:cubicBezTo>
                  <a:pt x="4565" y="9414"/>
                  <a:pt x="4540" y="9452"/>
                  <a:pt x="4527" y="9491"/>
                </a:cubicBezTo>
                <a:cubicBezTo>
                  <a:pt x="4475" y="9568"/>
                  <a:pt x="4398" y="9530"/>
                  <a:pt x="4333" y="9555"/>
                </a:cubicBezTo>
                <a:lnTo>
                  <a:pt x="4114" y="9388"/>
                </a:lnTo>
                <a:cubicBezTo>
                  <a:pt x="4166" y="9285"/>
                  <a:pt x="4243" y="9156"/>
                  <a:pt x="4088" y="9104"/>
                </a:cubicBezTo>
                <a:cubicBezTo>
                  <a:pt x="3817" y="9001"/>
                  <a:pt x="3895" y="8820"/>
                  <a:pt x="3972" y="8653"/>
                </a:cubicBezTo>
                <a:cubicBezTo>
                  <a:pt x="3996" y="8581"/>
                  <a:pt x="4009" y="8444"/>
                  <a:pt x="4113" y="8444"/>
                </a:cubicBezTo>
                <a:cubicBezTo>
                  <a:pt x="4121" y="8444"/>
                  <a:pt x="4130" y="8445"/>
                  <a:pt x="4140" y="8447"/>
                </a:cubicBezTo>
                <a:cubicBezTo>
                  <a:pt x="4269" y="8472"/>
                  <a:pt x="4346" y="8575"/>
                  <a:pt x="4359" y="8692"/>
                </a:cubicBezTo>
                <a:cubicBezTo>
                  <a:pt x="4372" y="8769"/>
                  <a:pt x="4282" y="8846"/>
                  <a:pt x="4398" y="8937"/>
                </a:cubicBezTo>
                <a:cubicBezTo>
                  <a:pt x="4478" y="8896"/>
                  <a:pt x="4580" y="8853"/>
                  <a:pt x="4669" y="8853"/>
                </a:cubicBezTo>
                <a:cubicBezTo>
                  <a:pt x="4752" y="8853"/>
                  <a:pt x="4825" y="8890"/>
                  <a:pt x="4862" y="9001"/>
                </a:cubicBezTo>
                <a:cubicBezTo>
                  <a:pt x="4920" y="9176"/>
                  <a:pt x="4968" y="9235"/>
                  <a:pt x="5111" y="9235"/>
                </a:cubicBezTo>
                <a:cubicBezTo>
                  <a:pt x="5125" y="9235"/>
                  <a:pt x="5141" y="9234"/>
                  <a:pt x="5158" y="9233"/>
                </a:cubicBezTo>
                <a:cubicBezTo>
                  <a:pt x="5287" y="9246"/>
                  <a:pt x="5391" y="9298"/>
                  <a:pt x="5468" y="9388"/>
                </a:cubicBezTo>
                <a:cubicBezTo>
                  <a:pt x="5558" y="9491"/>
                  <a:pt x="5700" y="9555"/>
                  <a:pt x="5842" y="9555"/>
                </a:cubicBezTo>
                <a:lnTo>
                  <a:pt x="5842" y="9233"/>
                </a:lnTo>
                <a:lnTo>
                  <a:pt x="5958" y="9156"/>
                </a:lnTo>
                <a:cubicBezTo>
                  <a:pt x="6048" y="9233"/>
                  <a:pt x="6113" y="9310"/>
                  <a:pt x="6074" y="9452"/>
                </a:cubicBezTo>
                <a:cubicBezTo>
                  <a:pt x="6048" y="9530"/>
                  <a:pt x="5997" y="9607"/>
                  <a:pt x="6100" y="9672"/>
                </a:cubicBezTo>
                <a:cubicBezTo>
                  <a:pt x="6306" y="9788"/>
                  <a:pt x="6242" y="9955"/>
                  <a:pt x="6177" y="10110"/>
                </a:cubicBezTo>
                <a:cubicBezTo>
                  <a:pt x="6151" y="10187"/>
                  <a:pt x="6087" y="10265"/>
                  <a:pt x="6164" y="10342"/>
                </a:cubicBezTo>
                <a:cubicBezTo>
                  <a:pt x="6255" y="10342"/>
                  <a:pt x="6332" y="10316"/>
                  <a:pt x="6396" y="10252"/>
                </a:cubicBezTo>
                <a:cubicBezTo>
                  <a:pt x="6396" y="10200"/>
                  <a:pt x="6396" y="10136"/>
                  <a:pt x="6396" y="10084"/>
                </a:cubicBezTo>
                <a:cubicBezTo>
                  <a:pt x="6422" y="9852"/>
                  <a:pt x="6616" y="9581"/>
                  <a:pt x="6255" y="9414"/>
                </a:cubicBezTo>
                <a:cubicBezTo>
                  <a:pt x="6138" y="9362"/>
                  <a:pt x="6229" y="9053"/>
                  <a:pt x="6371" y="8962"/>
                </a:cubicBezTo>
                <a:cubicBezTo>
                  <a:pt x="6387" y="8952"/>
                  <a:pt x="6401" y="8947"/>
                  <a:pt x="6415" y="8947"/>
                </a:cubicBezTo>
                <a:cubicBezTo>
                  <a:pt x="6464" y="8947"/>
                  <a:pt x="6495" y="9012"/>
                  <a:pt x="6525" y="9053"/>
                </a:cubicBezTo>
                <a:cubicBezTo>
                  <a:pt x="6525" y="9108"/>
                  <a:pt x="6550" y="9134"/>
                  <a:pt x="6580" y="9134"/>
                </a:cubicBezTo>
                <a:cubicBezTo>
                  <a:pt x="6600" y="9134"/>
                  <a:pt x="6622" y="9124"/>
                  <a:pt x="6641" y="9104"/>
                </a:cubicBezTo>
                <a:cubicBezTo>
                  <a:pt x="6693" y="9065"/>
                  <a:pt x="6667" y="9040"/>
                  <a:pt x="6693" y="9001"/>
                </a:cubicBezTo>
                <a:cubicBezTo>
                  <a:pt x="6724" y="8921"/>
                  <a:pt x="6752" y="8885"/>
                  <a:pt x="6778" y="8885"/>
                </a:cubicBezTo>
                <a:cubicBezTo>
                  <a:pt x="6807" y="8885"/>
                  <a:pt x="6834" y="8927"/>
                  <a:pt x="6861" y="9001"/>
                </a:cubicBezTo>
                <a:cubicBezTo>
                  <a:pt x="6770" y="9207"/>
                  <a:pt x="6899" y="9349"/>
                  <a:pt x="6977" y="9517"/>
                </a:cubicBezTo>
                <a:cubicBezTo>
                  <a:pt x="6938" y="9594"/>
                  <a:pt x="6938" y="9723"/>
                  <a:pt x="6873" y="9749"/>
                </a:cubicBezTo>
                <a:cubicBezTo>
                  <a:pt x="6641" y="9865"/>
                  <a:pt x="6719" y="10058"/>
                  <a:pt x="6719" y="10239"/>
                </a:cubicBezTo>
                <a:cubicBezTo>
                  <a:pt x="6732" y="10303"/>
                  <a:pt x="6732" y="10394"/>
                  <a:pt x="6822" y="10394"/>
                </a:cubicBezTo>
                <a:cubicBezTo>
                  <a:pt x="6925" y="10394"/>
                  <a:pt x="6912" y="10303"/>
                  <a:pt x="6925" y="10239"/>
                </a:cubicBezTo>
                <a:cubicBezTo>
                  <a:pt x="6925" y="10149"/>
                  <a:pt x="6745" y="10071"/>
                  <a:pt x="6899" y="9968"/>
                </a:cubicBezTo>
                <a:lnTo>
                  <a:pt x="6899" y="9968"/>
                </a:lnTo>
                <a:cubicBezTo>
                  <a:pt x="6968" y="9988"/>
                  <a:pt x="7016" y="10001"/>
                  <a:pt x="7049" y="10001"/>
                </a:cubicBezTo>
                <a:cubicBezTo>
                  <a:pt x="7123" y="10001"/>
                  <a:pt x="7123" y="9939"/>
                  <a:pt x="7106" y="9762"/>
                </a:cubicBezTo>
                <a:cubicBezTo>
                  <a:pt x="7157" y="9672"/>
                  <a:pt x="7247" y="9697"/>
                  <a:pt x="7325" y="9672"/>
                </a:cubicBezTo>
                <a:cubicBezTo>
                  <a:pt x="7389" y="9672"/>
                  <a:pt x="7467" y="9684"/>
                  <a:pt x="7531" y="9723"/>
                </a:cubicBezTo>
                <a:cubicBezTo>
                  <a:pt x="7634" y="9800"/>
                  <a:pt x="7828" y="9800"/>
                  <a:pt x="7815" y="9994"/>
                </a:cubicBezTo>
                <a:cubicBezTo>
                  <a:pt x="7802" y="10174"/>
                  <a:pt x="7750" y="10355"/>
                  <a:pt x="7518" y="10381"/>
                </a:cubicBezTo>
                <a:lnTo>
                  <a:pt x="7531" y="10381"/>
                </a:lnTo>
                <a:lnTo>
                  <a:pt x="7531" y="10407"/>
                </a:lnTo>
                <a:cubicBezTo>
                  <a:pt x="7596" y="10445"/>
                  <a:pt x="7596" y="10484"/>
                  <a:pt x="7557" y="10523"/>
                </a:cubicBezTo>
                <a:cubicBezTo>
                  <a:pt x="7557" y="10548"/>
                  <a:pt x="7531" y="10587"/>
                  <a:pt x="7531" y="10613"/>
                </a:cubicBezTo>
                <a:cubicBezTo>
                  <a:pt x="7557" y="10639"/>
                  <a:pt x="7557" y="10677"/>
                  <a:pt x="7531" y="10703"/>
                </a:cubicBezTo>
                <a:lnTo>
                  <a:pt x="7531" y="10922"/>
                </a:lnTo>
                <a:lnTo>
                  <a:pt x="7892" y="11167"/>
                </a:lnTo>
                <a:cubicBezTo>
                  <a:pt x="7899" y="11161"/>
                  <a:pt x="7911" y="11158"/>
                  <a:pt x="7924" y="11158"/>
                </a:cubicBezTo>
                <a:cubicBezTo>
                  <a:pt x="7937" y="11158"/>
                  <a:pt x="7950" y="11161"/>
                  <a:pt x="7957" y="11167"/>
                </a:cubicBezTo>
                <a:lnTo>
                  <a:pt x="8034" y="11103"/>
                </a:lnTo>
                <a:cubicBezTo>
                  <a:pt x="8060" y="11142"/>
                  <a:pt x="8073" y="11193"/>
                  <a:pt x="8047" y="11232"/>
                </a:cubicBezTo>
                <a:lnTo>
                  <a:pt x="8150" y="11412"/>
                </a:lnTo>
                <a:lnTo>
                  <a:pt x="8537" y="11606"/>
                </a:lnTo>
                <a:cubicBezTo>
                  <a:pt x="8550" y="11593"/>
                  <a:pt x="8576" y="11567"/>
                  <a:pt x="8588" y="11541"/>
                </a:cubicBezTo>
                <a:cubicBezTo>
                  <a:pt x="8563" y="11477"/>
                  <a:pt x="8524" y="11412"/>
                  <a:pt x="8588" y="11348"/>
                </a:cubicBezTo>
                <a:cubicBezTo>
                  <a:pt x="8421" y="11270"/>
                  <a:pt x="8356" y="11077"/>
                  <a:pt x="8460" y="10922"/>
                </a:cubicBezTo>
                <a:cubicBezTo>
                  <a:pt x="8692" y="10613"/>
                  <a:pt x="8498" y="10458"/>
                  <a:pt x="8305" y="10278"/>
                </a:cubicBezTo>
                <a:cubicBezTo>
                  <a:pt x="8215" y="10162"/>
                  <a:pt x="8073" y="10110"/>
                  <a:pt x="8008" y="9994"/>
                </a:cubicBezTo>
                <a:cubicBezTo>
                  <a:pt x="8046" y="9978"/>
                  <a:pt x="8080" y="9972"/>
                  <a:pt x="8113" y="9972"/>
                </a:cubicBezTo>
                <a:cubicBezTo>
                  <a:pt x="8215" y="9972"/>
                  <a:pt x="8297" y="10035"/>
                  <a:pt x="8395" y="10084"/>
                </a:cubicBezTo>
                <a:cubicBezTo>
                  <a:pt x="8717" y="10252"/>
                  <a:pt x="8846" y="10574"/>
                  <a:pt x="9130" y="10755"/>
                </a:cubicBezTo>
                <a:cubicBezTo>
                  <a:pt x="9169" y="10690"/>
                  <a:pt x="9246" y="10652"/>
                  <a:pt x="9169" y="10574"/>
                </a:cubicBezTo>
                <a:cubicBezTo>
                  <a:pt x="9014" y="10419"/>
                  <a:pt x="9117" y="10316"/>
                  <a:pt x="9259" y="10226"/>
                </a:cubicBezTo>
                <a:lnTo>
                  <a:pt x="9285" y="10252"/>
                </a:lnTo>
                <a:lnTo>
                  <a:pt x="9323" y="10252"/>
                </a:lnTo>
                <a:cubicBezTo>
                  <a:pt x="9452" y="10342"/>
                  <a:pt x="9581" y="10445"/>
                  <a:pt x="9530" y="10639"/>
                </a:cubicBezTo>
                <a:lnTo>
                  <a:pt x="9672" y="10755"/>
                </a:lnTo>
                <a:cubicBezTo>
                  <a:pt x="9710" y="10703"/>
                  <a:pt x="9736" y="10652"/>
                  <a:pt x="9801" y="10639"/>
                </a:cubicBezTo>
                <a:cubicBezTo>
                  <a:pt x="9826" y="10613"/>
                  <a:pt x="9839" y="10600"/>
                  <a:pt x="9865" y="10574"/>
                </a:cubicBezTo>
                <a:lnTo>
                  <a:pt x="9942" y="10419"/>
                </a:lnTo>
                <a:cubicBezTo>
                  <a:pt x="9958" y="10373"/>
                  <a:pt x="9978" y="10350"/>
                  <a:pt x="10003" y="10350"/>
                </a:cubicBezTo>
                <a:cubicBezTo>
                  <a:pt x="10019" y="10350"/>
                  <a:pt x="10038" y="10360"/>
                  <a:pt x="10058" y="10381"/>
                </a:cubicBezTo>
                <a:cubicBezTo>
                  <a:pt x="10099" y="10421"/>
                  <a:pt x="10147" y="10453"/>
                  <a:pt x="10209" y="10453"/>
                </a:cubicBezTo>
                <a:cubicBezTo>
                  <a:pt x="10226" y="10453"/>
                  <a:pt x="10245" y="10451"/>
                  <a:pt x="10265" y="10445"/>
                </a:cubicBezTo>
                <a:cubicBezTo>
                  <a:pt x="10239" y="10187"/>
                  <a:pt x="10381" y="10097"/>
                  <a:pt x="10626" y="10084"/>
                </a:cubicBezTo>
                <a:lnTo>
                  <a:pt x="10703" y="9994"/>
                </a:lnTo>
                <a:cubicBezTo>
                  <a:pt x="10760" y="10043"/>
                  <a:pt x="10812" y="10142"/>
                  <a:pt x="10871" y="10142"/>
                </a:cubicBezTo>
                <a:cubicBezTo>
                  <a:pt x="10906" y="10142"/>
                  <a:pt x="10944" y="10107"/>
                  <a:pt x="10987" y="10007"/>
                </a:cubicBezTo>
                <a:lnTo>
                  <a:pt x="10922" y="9955"/>
                </a:lnTo>
                <a:cubicBezTo>
                  <a:pt x="10942" y="9877"/>
                  <a:pt x="10961" y="9799"/>
                  <a:pt x="11031" y="9799"/>
                </a:cubicBezTo>
                <a:cubicBezTo>
                  <a:pt x="11053" y="9799"/>
                  <a:pt x="11081" y="9807"/>
                  <a:pt x="11116" y="9826"/>
                </a:cubicBezTo>
                <a:cubicBezTo>
                  <a:pt x="11193" y="9878"/>
                  <a:pt x="11258" y="9942"/>
                  <a:pt x="11335" y="10007"/>
                </a:cubicBezTo>
                <a:cubicBezTo>
                  <a:pt x="11412" y="9981"/>
                  <a:pt x="11490" y="9929"/>
                  <a:pt x="11554" y="9852"/>
                </a:cubicBezTo>
                <a:cubicBezTo>
                  <a:pt x="11593" y="9659"/>
                  <a:pt x="11683" y="9478"/>
                  <a:pt x="11812" y="9323"/>
                </a:cubicBezTo>
                <a:lnTo>
                  <a:pt x="11902" y="9323"/>
                </a:lnTo>
                <a:lnTo>
                  <a:pt x="12096" y="9491"/>
                </a:lnTo>
                <a:cubicBezTo>
                  <a:pt x="12122" y="9491"/>
                  <a:pt x="12147" y="9491"/>
                  <a:pt x="12173" y="9504"/>
                </a:cubicBezTo>
                <a:cubicBezTo>
                  <a:pt x="12236" y="9430"/>
                  <a:pt x="12293" y="9399"/>
                  <a:pt x="12346" y="9399"/>
                </a:cubicBezTo>
                <a:cubicBezTo>
                  <a:pt x="12423" y="9399"/>
                  <a:pt x="12491" y="9464"/>
                  <a:pt x="12560" y="9555"/>
                </a:cubicBezTo>
                <a:cubicBezTo>
                  <a:pt x="12597" y="9578"/>
                  <a:pt x="12644" y="9592"/>
                  <a:pt x="12688" y="9592"/>
                </a:cubicBezTo>
                <a:cubicBezTo>
                  <a:pt x="12721" y="9592"/>
                  <a:pt x="12752" y="9585"/>
                  <a:pt x="12779" y="9568"/>
                </a:cubicBezTo>
                <a:cubicBezTo>
                  <a:pt x="12805" y="9491"/>
                  <a:pt x="12831" y="9414"/>
                  <a:pt x="12857" y="9336"/>
                </a:cubicBezTo>
                <a:cubicBezTo>
                  <a:pt x="12792" y="9248"/>
                  <a:pt x="12720" y="9224"/>
                  <a:pt x="12644" y="9224"/>
                </a:cubicBezTo>
                <a:cubicBezTo>
                  <a:pt x="12553" y="9224"/>
                  <a:pt x="12458" y="9259"/>
                  <a:pt x="12367" y="9259"/>
                </a:cubicBezTo>
                <a:lnTo>
                  <a:pt x="12134" y="8988"/>
                </a:lnTo>
                <a:cubicBezTo>
                  <a:pt x="12134" y="8872"/>
                  <a:pt x="12225" y="8743"/>
                  <a:pt x="12083" y="8666"/>
                </a:cubicBezTo>
                <a:cubicBezTo>
                  <a:pt x="12070" y="8614"/>
                  <a:pt x="12057" y="8575"/>
                  <a:pt x="12044" y="8537"/>
                </a:cubicBezTo>
                <a:cubicBezTo>
                  <a:pt x="12111" y="8470"/>
                  <a:pt x="12199" y="8432"/>
                  <a:pt x="12292" y="8432"/>
                </a:cubicBezTo>
                <a:cubicBezTo>
                  <a:pt x="12325" y="8432"/>
                  <a:pt x="12359" y="8436"/>
                  <a:pt x="12392" y="8447"/>
                </a:cubicBezTo>
                <a:cubicBezTo>
                  <a:pt x="12392" y="8524"/>
                  <a:pt x="12354" y="8614"/>
                  <a:pt x="12418" y="8692"/>
                </a:cubicBezTo>
                <a:lnTo>
                  <a:pt x="12560" y="8537"/>
                </a:lnTo>
                <a:cubicBezTo>
                  <a:pt x="12792" y="8627"/>
                  <a:pt x="12921" y="8820"/>
                  <a:pt x="13076" y="8988"/>
                </a:cubicBezTo>
                <a:cubicBezTo>
                  <a:pt x="13153" y="8898"/>
                  <a:pt x="13218" y="8808"/>
                  <a:pt x="13256" y="8692"/>
                </a:cubicBezTo>
                <a:cubicBezTo>
                  <a:pt x="13230" y="8653"/>
                  <a:pt x="13243" y="8588"/>
                  <a:pt x="13282" y="8563"/>
                </a:cubicBezTo>
                <a:cubicBezTo>
                  <a:pt x="13295" y="8498"/>
                  <a:pt x="13308" y="8434"/>
                  <a:pt x="13321" y="8382"/>
                </a:cubicBezTo>
                <a:lnTo>
                  <a:pt x="13385" y="8318"/>
                </a:lnTo>
                <a:cubicBezTo>
                  <a:pt x="13395" y="8277"/>
                  <a:pt x="13429" y="8245"/>
                  <a:pt x="13468" y="8245"/>
                </a:cubicBezTo>
                <a:cubicBezTo>
                  <a:pt x="13479" y="8245"/>
                  <a:pt x="13490" y="8247"/>
                  <a:pt x="13501" y="8253"/>
                </a:cubicBezTo>
                <a:lnTo>
                  <a:pt x="13501" y="8240"/>
                </a:lnTo>
                <a:cubicBezTo>
                  <a:pt x="13630" y="8073"/>
                  <a:pt x="13759" y="7918"/>
                  <a:pt x="13656" y="7686"/>
                </a:cubicBezTo>
                <a:cubicBezTo>
                  <a:pt x="13604" y="7570"/>
                  <a:pt x="13720" y="7518"/>
                  <a:pt x="13798" y="7479"/>
                </a:cubicBezTo>
                <a:lnTo>
                  <a:pt x="13955" y="7516"/>
                </a:lnTo>
                <a:lnTo>
                  <a:pt x="13955" y="7516"/>
                </a:lnTo>
                <a:cubicBezTo>
                  <a:pt x="13954" y="7517"/>
                  <a:pt x="13953" y="7517"/>
                  <a:pt x="13953" y="7518"/>
                </a:cubicBezTo>
                <a:lnTo>
                  <a:pt x="13953" y="7531"/>
                </a:lnTo>
                <a:cubicBezTo>
                  <a:pt x="13957" y="7527"/>
                  <a:pt x="13961" y="7523"/>
                  <a:pt x="13965" y="7518"/>
                </a:cubicBezTo>
                <a:lnTo>
                  <a:pt x="13965" y="7518"/>
                </a:lnTo>
                <a:lnTo>
                  <a:pt x="13965" y="7518"/>
                </a:lnTo>
                <a:lnTo>
                  <a:pt x="14107" y="7634"/>
                </a:lnTo>
                <a:lnTo>
                  <a:pt x="14223" y="7595"/>
                </a:lnTo>
                <a:cubicBezTo>
                  <a:pt x="14236" y="7595"/>
                  <a:pt x="14249" y="7608"/>
                  <a:pt x="14262" y="7621"/>
                </a:cubicBezTo>
                <a:cubicBezTo>
                  <a:pt x="14249" y="7608"/>
                  <a:pt x="14249" y="7595"/>
                  <a:pt x="14236" y="7595"/>
                </a:cubicBezTo>
                <a:cubicBezTo>
                  <a:pt x="14262" y="7531"/>
                  <a:pt x="14327" y="7544"/>
                  <a:pt x="14378" y="7531"/>
                </a:cubicBezTo>
                <a:lnTo>
                  <a:pt x="14378" y="7531"/>
                </a:lnTo>
                <a:cubicBezTo>
                  <a:pt x="14378" y="7583"/>
                  <a:pt x="14378" y="7634"/>
                  <a:pt x="14314" y="7647"/>
                </a:cubicBezTo>
                <a:cubicBezTo>
                  <a:pt x="14301" y="7647"/>
                  <a:pt x="14275" y="7634"/>
                  <a:pt x="14262" y="7621"/>
                </a:cubicBezTo>
                <a:lnTo>
                  <a:pt x="14262" y="7621"/>
                </a:lnTo>
                <a:cubicBezTo>
                  <a:pt x="14275" y="7634"/>
                  <a:pt x="14275" y="7634"/>
                  <a:pt x="14262" y="7647"/>
                </a:cubicBezTo>
                <a:cubicBezTo>
                  <a:pt x="14327" y="7647"/>
                  <a:pt x="14378" y="7686"/>
                  <a:pt x="14391" y="7737"/>
                </a:cubicBezTo>
                <a:cubicBezTo>
                  <a:pt x="14424" y="7792"/>
                  <a:pt x="14475" y="7846"/>
                  <a:pt x="14529" y="7846"/>
                </a:cubicBezTo>
                <a:cubicBezTo>
                  <a:pt x="14539" y="7846"/>
                  <a:pt x="14549" y="7844"/>
                  <a:pt x="14559" y="7840"/>
                </a:cubicBezTo>
                <a:cubicBezTo>
                  <a:pt x="14610" y="7815"/>
                  <a:pt x="14636" y="7712"/>
                  <a:pt x="14623" y="7634"/>
                </a:cubicBezTo>
                <a:lnTo>
                  <a:pt x="14378" y="7531"/>
                </a:lnTo>
                <a:cubicBezTo>
                  <a:pt x="14455" y="7428"/>
                  <a:pt x="14352" y="7286"/>
                  <a:pt x="14455" y="7209"/>
                </a:cubicBezTo>
                <a:cubicBezTo>
                  <a:pt x="14610" y="7093"/>
                  <a:pt x="14584" y="6938"/>
                  <a:pt x="14584" y="6783"/>
                </a:cubicBezTo>
                <a:cubicBezTo>
                  <a:pt x="14584" y="6616"/>
                  <a:pt x="14546" y="6448"/>
                  <a:pt x="14443" y="6306"/>
                </a:cubicBezTo>
                <a:cubicBezTo>
                  <a:pt x="14352" y="6190"/>
                  <a:pt x="14327" y="6035"/>
                  <a:pt x="14378" y="5893"/>
                </a:cubicBezTo>
                <a:cubicBezTo>
                  <a:pt x="14389" y="5889"/>
                  <a:pt x="14399" y="5887"/>
                  <a:pt x="14410" y="5887"/>
                </a:cubicBezTo>
                <a:cubicBezTo>
                  <a:pt x="14484" y="5887"/>
                  <a:pt x="14563" y="5985"/>
                  <a:pt x="14643" y="5985"/>
                </a:cubicBezTo>
                <a:cubicBezTo>
                  <a:pt x="14679" y="5985"/>
                  <a:pt x="14715" y="5965"/>
                  <a:pt x="14752" y="5906"/>
                </a:cubicBezTo>
                <a:cubicBezTo>
                  <a:pt x="14778" y="5700"/>
                  <a:pt x="14739" y="5481"/>
                  <a:pt x="14945" y="5339"/>
                </a:cubicBezTo>
                <a:cubicBezTo>
                  <a:pt x="15023" y="5262"/>
                  <a:pt x="15049" y="5158"/>
                  <a:pt x="15036" y="5068"/>
                </a:cubicBezTo>
                <a:cubicBezTo>
                  <a:pt x="14984" y="4681"/>
                  <a:pt x="15461" y="4514"/>
                  <a:pt x="15693" y="4333"/>
                </a:cubicBezTo>
                <a:lnTo>
                  <a:pt x="15693" y="491"/>
                </a:lnTo>
                <a:cubicBezTo>
                  <a:pt x="15680" y="426"/>
                  <a:pt x="15680" y="362"/>
                  <a:pt x="15693" y="310"/>
                </a:cubicBezTo>
                <a:lnTo>
                  <a:pt x="15693" y="1"/>
                </a:lnTo>
                <a:close/>
              </a:path>
            </a:pathLst>
          </a:custGeom>
          <a:solidFill>
            <a:srgbClr val="A75441">
              <a:alpha val="232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" name="Google Shape;191;p2"/>
          <p:cNvSpPr/>
          <p:nvPr/>
        </p:nvSpPr>
        <p:spPr>
          <a:xfrm>
            <a:off x="10593797" y="2989367"/>
            <a:ext cx="1634844" cy="1633385"/>
          </a:xfrm>
          <a:custGeom>
            <a:avLst/>
            <a:gdLst/>
            <a:ahLst/>
            <a:cxnLst/>
            <a:rect l="l" t="t" r="r" b="b"/>
            <a:pathLst>
              <a:path w="15694" h="15681" extrusionOk="0">
                <a:moveTo>
                  <a:pt x="5429" y="4565"/>
                </a:moveTo>
                <a:lnTo>
                  <a:pt x="5429" y="4578"/>
                </a:lnTo>
                <a:cubicBezTo>
                  <a:pt x="5424" y="4581"/>
                  <a:pt x="5419" y="4583"/>
                  <a:pt x="5413" y="4586"/>
                </a:cubicBezTo>
                <a:lnTo>
                  <a:pt x="5413" y="4586"/>
                </a:lnTo>
                <a:cubicBezTo>
                  <a:pt x="5420" y="4580"/>
                  <a:pt x="5425" y="4573"/>
                  <a:pt x="5429" y="4565"/>
                </a:cubicBezTo>
                <a:close/>
                <a:moveTo>
                  <a:pt x="4967" y="5715"/>
                </a:moveTo>
                <a:cubicBezTo>
                  <a:pt x="4952" y="5748"/>
                  <a:pt x="4938" y="5782"/>
                  <a:pt x="4926" y="5816"/>
                </a:cubicBezTo>
                <a:lnTo>
                  <a:pt x="4913" y="5816"/>
                </a:lnTo>
                <a:cubicBezTo>
                  <a:pt x="4931" y="5781"/>
                  <a:pt x="4949" y="5748"/>
                  <a:pt x="4967" y="5715"/>
                </a:cubicBezTo>
                <a:close/>
                <a:moveTo>
                  <a:pt x="5171" y="6087"/>
                </a:moveTo>
                <a:lnTo>
                  <a:pt x="5158" y="6100"/>
                </a:lnTo>
                <a:cubicBezTo>
                  <a:pt x="5133" y="6113"/>
                  <a:pt x="5107" y="6126"/>
                  <a:pt x="5068" y="6138"/>
                </a:cubicBezTo>
                <a:cubicBezTo>
                  <a:pt x="5107" y="6113"/>
                  <a:pt x="5133" y="6100"/>
                  <a:pt x="5171" y="6087"/>
                </a:cubicBezTo>
                <a:close/>
                <a:moveTo>
                  <a:pt x="11051" y="6577"/>
                </a:moveTo>
                <a:lnTo>
                  <a:pt x="11051" y="6577"/>
                </a:lnTo>
                <a:cubicBezTo>
                  <a:pt x="11090" y="6590"/>
                  <a:pt x="11129" y="6603"/>
                  <a:pt x="11167" y="6628"/>
                </a:cubicBezTo>
                <a:lnTo>
                  <a:pt x="11154" y="6641"/>
                </a:lnTo>
                <a:cubicBezTo>
                  <a:pt x="11129" y="6616"/>
                  <a:pt x="11090" y="6590"/>
                  <a:pt x="11051" y="6577"/>
                </a:cubicBezTo>
                <a:close/>
                <a:moveTo>
                  <a:pt x="13630" y="7080"/>
                </a:moveTo>
                <a:cubicBezTo>
                  <a:pt x="13630" y="7090"/>
                  <a:pt x="13630" y="7092"/>
                  <a:pt x="13624" y="7099"/>
                </a:cubicBezTo>
                <a:lnTo>
                  <a:pt x="13624" y="7099"/>
                </a:lnTo>
                <a:cubicBezTo>
                  <a:pt x="13627" y="7092"/>
                  <a:pt x="13630" y="7086"/>
                  <a:pt x="13630" y="7080"/>
                </a:cubicBezTo>
                <a:close/>
                <a:moveTo>
                  <a:pt x="13962" y="6947"/>
                </a:moveTo>
                <a:cubicBezTo>
                  <a:pt x="14057" y="6947"/>
                  <a:pt x="14003" y="7049"/>
                  <a:pt x="13991" y="7118"/>
                </a:cubicBezTo>
                <a:lnTo>
                  <a:pt x="13927" y="7247"/>
                </a:lnTo>
                <a:lnTo>
                  <a:pt x="13914" y="7234"/>
                </a:lnTo>
                <a:lnTo>
                  <a:pt x="13630" y="7067"/>
                </a:lnTo>
                <a:cubicBezTo>
                  <a:pt x="13695" y="6964"/>
                  <a:pt x="13824" y="6977"/>
                  <a:pt x="13927" y="6951"/>
                </a:cubicBezTo>
                <a:cubicBezTo>
                  <a:pt x="13941" y="6948"/>
                  <a:pt x="13952" y="6947"/>
                  <a:pt x="13962" y="6947"/>
                </a:cubicBezTo>
                <a:close/>
                <a:moveTo>
                  <a:pt x="12083" y="7441"/>
                </a:moveTo>
                <a:lnTo>
                  <a:pt x="12083" y="7441"/>
                </a:lnTo>
                <a:cubicBezTo>
                  <a:pt x="12096" y="7454"/>
                  <a:pt x="12122" y="7454"/>
                  <a:pt x="12134" y="7454"/>
                </a:cubicBezTo>
                <a:cubicBezTo>
                  <a:pt x="12131" y="7457"/>
                  <a:pt x="12126" y="7459"/>
                  <a:pt x="12120" y="7459"/>
                </a:cubicBezTo>
                <a:cubicBezTo>
                  <a:pt x="12108" y="7459"/>
                  <a:pt x="12092" y="7450"/>
                  <a:pt x="12083" y="7441"/>
                </a:cubicBezTo>
                <a:close/>
                <a:moveTo>
                  <a:pt x="11987" y="9152"/>
                </a:moveTo>
                <a:cubicBezTo>
                  <a:pt x="12025" y="9152"/>
                  <a:pt x="12067" y="9186"/>
                  <a:pt x="12122" y="9259"/>
                </a:cubicBezTo>
                <a:lnTo>
                  <a:pt x="12122" y="9272"/>
                </a:lnTo>
                <a:cubicBezTo>
                  <a:pt x="12054" y="9195"/>
                  <a:pt x="12016" y="9154"/>
                  <a:pt x="11979" y="9154"/>
                </a:cubicBezTo>
                <a:cubicBezTo>
                  <a:pt x="11967" y="9154"/>
                  <a:pt x="11954" y="9159"/>
                  <a:pt x="11941" y="9169"/>
                </a:cubicBezTo>
                <a:lnTo>
                  <a:pt x="11941" y="9169"/>
                </a:lnTo>
                <a:cubicBezTo>
                  <a:pt x="11956" y="9157"/>
                  <a:pt x="11971" y="9152"/>
                  <a:pt x="11987" y="9152"/>
                </a:cubicBezTo>
                <a:close/>
                <a:moveTo>
                  <a:pt x="8724" y="9752"/>
                </a:moveTo>
                <a:cubicBezTo>
                  <a:pt x="8730" y="9752"/>
                  <a:pt x="8737" y="9755"/>
                  <a:pt x="8743" y="9762"/>
                </a:cubicBezTo>
                <a:lnTo>
                  <a:pt x="8704" y="9762"/>
                </a:lnTo>
                <a:cubicBezTo>
                  <a:pt x="8711" y="9755"/>
                  <a:pt x="8717" y="9752"/>
                  <a:pt x="8724" y="9752"/>
                </a:cubicBezTo>
                <a:close/>
                <a:moveTo>
                  <a:pt x="1264" y="9968"/>
                </a:moveTo>
                <a:cubicBezTo>
                  <a:pt x="1200" y="10071"/>
                  <a:pt x="1019" y="9968"/>
                  <a:pt x="968" y="10110"/>
                </a:cubicBezTo>
                <a:cubicBezTo>
                  <a:pt x="1093" y="10148"/>
                  <a:pt x="1166" y="10170"/>
                  <a:pt x="1218" y="10170"/>
                </a:cubicBezTo>
                <a:cubicBezTo>
                  <a:pt x="1290" y="10170"/>
                  <a:pt x="1324" y="10129"/>
                  <a:pt x="1406" y="10033"/>
                </a:cubicBezTo>
                <a:lnTo>
                  <a:pt x="1264" y="9968"/>
                </a:lnTo>
                <a:close/>
                <a:moveTo>
                  <a:pt x="832" y="13409"/>
                </a:moveTo>
                <a:lnTo>
                  <a:pt x="826" y="13424"/>
                </a:lnTo>
                <a:lnTo>
                  <a:pt x="826" y="13428"/>
                </a:lnTo>
                <a:lnTo>
                  <a:pt x="826" y="13428"/>
                </a:lnTo>
                <a:cubicBezTo>
                  <a:pt x="830" y="13423"/>
                  <a:pt x="835" y="13417"/>
                  <a:pt x="839" y="13411"/>
                </a:cubicBezTo>
                <a:cubicBezTo>
                  <a:pt x="837" y="13410"/>
                  <a:pt x="834" y="13410"/>
                  <a:pt x="832" y="13409"/>
                </a:cubicBezTo>
                <a:close/>
                <a:moveTo>
                  <a:pt x="555" y="13411"/>
                </a:moveTo>
                <a:lnTo>
                  <a:pt x="478" y="13514"/>
                </a:lnTo>
                <a:cubicBezTo>
                  <a:pt x="607" y="13669"/>
                  <a:pt x="452" y="13695"/>
                  <a:pt x="375" y="13772"/>
                </a:cubicBezTo>
                <a:cubicBezTo>
                  <a:pt x="310" y="13836"/>
                  <a:pt x="233" y="13901"/>
                  <a:pt x="143" y="13953"/>
                </a:cubicBezTo>
                <a:cubicBezTo>
                  <a:pt x="14" y="14030"/>
                  <a:pt x="1" y="14133"/>
                  <a:pt x="143" y="14210"/>
                </a:cubicBezTo>
                <a:cubicBezTo>
                  <a:pt x="310" y="14198"/>
                  <a:pt x="362" y="14043"/>
                  <a:pt x="439" y="13927"/>
                </a:cubicBezTo>
                <a:cubicBezTo>
                  <a:pt x="500" y="13851"/>
                  <a:pt x="551" y="13820"/>
                  <a:pt x="596" y="13820"/>
                </a:cubicBezTo>
                <a:cubicBezTo>
                  <a:pt x="667" y="13820"/>
                  <a:pt x="725" y="13892"/>
                  <a:pt x="787" y="13978"/>
                </a:cubicBezTo>
                <a:lnTo>
                  <a:pt x="890" y="13849"/>
                </a:lnTo>
                <a:cubicBezTo>
                  <a:pt x="813" y="13785"/>
                  <a:pt x="736" y="13733"/>
                  <a:pt x="839" y="13630"/>
                </a:cubicBezTo>
                <a:cubicBezTo>
                  <a:pt x="839" y="13579"/>
                  <a:pt x="852" y="13527"/>
                  <a:pt x="852" y="13475"/>
                </a:cubicBezTo>
                <a:lnTo>
                  <a:pt x="826" y="13450"/>
                </a:lnTo>
                <a:lnTo>
                  <a:pt x="826" y="13428"/>
                </a:lnTo>
                <a:lnTo>
                  <a:pt x="826" y="13428"/>
                </a:lnTo>
                <a:cubicBezTo>
                  <a:pt x="779" y="13488"/>
                  <a:pt x="735" y="13517"/>
                  <a:pt x="692" y="13517"/>
                </a:cubicBezTo>
                <a:cubicBezTo>
                  <a:pt x="645" y="13517"/>
                  <a:pt x="600" y="13482"/>
                  <a:pt x="555" y="13411"/>
                </a:cubicBezTo>
                <a:close/>
                <a:moveTo>
                  <a:pt x="15693" y="1"/>
                </a:moveTo>
                <a:cubicBezTo>
                  <a:pt x="15577" y="39"/>
                  <a:pt x="15139" y="26"/>
                  <a:pt x="15139" y="181"/>
                </a:cubicBezTo>
                <a:cubicBezTo>
                  <a:pt x="15139" y="542"/>
                  <a:pt x="15087" y="620"/>
                  <a:pt x="14778" y="620"/>
                </a:cubicBezTo>
                <a:cubicBezTo>
                  <a:pt x="14762" y="618"/>
                  <a:pt x="14747" y="618"/>
                  <a:pt x="14731" y="618"/>
                </a:cubicBezTo>
                <a:cubicBezTo>
                  <a:pt x="14592" y="618"/>
                  <a:pt x="14457" y="669"/>
                  <a:pt x="14352" y="761"/>
                </a:cubicBezTo>
                <a:cubicBezTo>
                  <a:pt x="14275" y="761"/>
                  <a:pt x="14236" y="813"/>
                  <a:pt x="14223" y="890"/>
                </a:cubicBezTo>
                <a:cubicBezTo>
                  <a:pt x="14212" y="960"/>
                  <a:pt x="14190" y="1008"/>
                  <a:pt x="14120" y="1008"/>
                </a:cubicBezTo>
                <a:cubicBezTo>
                  <a:pt x="14112" y="1008"/>
                  <a:pt x="14104" y="1008"/>
                  <a:pt x="14094" y="1006"/>
                </a:cubicBezTo>
                <a:lnTo>
                  <a:pt x="13965" y="1122"/>
                </a:lnTo>
                <a:cubicBezTo>
                  <a:pt x="13955" y="1154"/>
                  <a:pt x="13927" y="1177"/>
                  <a:pt x="13896" y="1177"/>
                </a:cubicBezTo>
                <a:cubicBezTo>
                  <a:pt x="13889" y="1177"/>
                  <a:pt x="13882" y="1176"/>
                  <a:pt x="13875" y="1174"/>
                </a:cubicBezTo>
                <a:cubicBezTo>
                  <a:pt x="13862" y="1200"/>
                  <a:pt x="13837" y="1226"/>
                  <a:pt x="13811" y="1238"/>
                </a:cubicBezTo>
                <a:cubicBezTo>
                  <a:pt x="13733" y="1290"/>
                  <a:pt x="13656" y="1342"/>
                  <a:pt x="13733" y="1458"/>
                </a:cubicBezTo>
                <a:cubicBezTo>
                  <a:pt x="13798" y="1587"/>
                  <a:pt x="13733" y="1664"/>
                  <a:pt x="13617" y="1716"/>
                </a:cubicBezTo>
                <a:cubicBezTo>
                  <a:pt x="13595" y="1712"/>
                  <a:pt x="13572" y="1710"/>
                  <a:pt x="13549" y="1710"/>
                </a:cubicBezTo>
                <a:cubicBezTo>
                  <a:pt x="13485" y="1710"/>
                  <a:pt x="13418" y="1722"/>
                  <a:pt x="13352" y="1722"/>
                </a:cubicBezTo>
                <a:cubicBezTo>
                  <a:pt x="13293" y="1722"/>
                  <a:pt x="13235" y="1713"/>
                  <a:pt x="13179" y="1677"/>
                </a:cubicBezTo>
                <a:cubicBezTo>
                  <a:pt x="13140" y="1728"/>
                  <a:pt x="13114" y="1780"/>
                  <a:pt x="13153" y="1845"/>
                </a:cubicBezTo>
                <a:cubicBezTo>
                  <a:pt x="13178" y="1833"/>
                  <a:pt x="13202" y="1829"/>
                  <a:pt x="13225" y="1829"/>
                </a:cubicBezTo>
                <a:cubicBezTo>
                  <a:pt x="13308" y="1829"/>
                  <a:pt x="13379" y="1889"/>
                  <a:pt x="13450" y="1909"/>
                </a:cubicBezTo>
                <a:cubicBezTo>
                  <a:pt x="13643" y="2077"/>
                  <a:pt x="13411" y="2154"/>
                  <a:pt x="13372" y="2283"/>
                </a:cubicBezTo>
                <a:lnTo>
                  <a:pt x="13205" y="2283"/>
                </a:lnTo>
                <a:lnTo>
                  <a:pt x="13166" y="2360"/>
                </a:lnTo>
                <a:lnTo>
                  <a:pt x="13127" y="2335"/>
                </a:lnTo>
                <a:cubicBezTo>
                  <a:pt x="13127" y="2373"/>
                  <a:pt x="13089" y="2399"/>
                  <a:pt x="13050" y="2399"/>
                </a:cubicBezTo>
                <a:cubicBezTo>
                  <a:pt x="13011" y="2451"/>
                  <a:pt x="12960" y="2502"/>
                  <a:pt x="12921" y="2554"/>
                </a:cubicBezTo>
                <a:cubicBezTo>
                  <a:pt x="12767" y="2708"/>
                  <a:pt x="12675" y="2788"/>
                  <a:pt x="12594" y="2788"/>
                </a:cubicBezTo>
                <a:cubicBezTo>
                  <a:pt x="12505" y="2788"/>
                  <a:pt x="12430" y="2691"/>
                  <a:pt x="12302" y="2489"/>
                </a:cubicBezTo>
                <a:lnTo>
                  <a:pt x="12238" y="2592"/>
                </a:lnTo>
                <a:cubicBezTo>
                  <a:pt x="12251" y="2631"/>
                  <a:pt x="12251" y="2670"/>
                  <a:pt x="12251" y="2708"/>
                </a:cubicBezTo>
                <a:cubicBezTo>
                  <a:pt x="12225" y="2915"/>
                  <a:pt x="11967" y="2786"/>
                  <a:pt x="11889" y="2953"/>
                </a:cubicBezTo>
                <a:cubicBezTo>
                  <a:pt x="11850" y="3071"/>
                  <a:pt x="11737" y="3144"/>
                  <a:pt x="11622" y="3144"/>
                </a:cubicBezTo>
                <a:cubicBezTo>
                  <a:pt x="11586" y="3144"/>
                  <a:pt x="11550" y="3137"/>
                  <a:pt x="11516" y="3121"/>
                </a:cubicBezTo>
                <a:cubicBezTo>
                  <a:pt x="11493" y="3115"/>
                  <a:pt x="11472" y="3113"/>
                  <a:pt x="11453" y="3113"/>
                </a:cubicBezTo>
                <a:cubicBezTo>
                  <a:pt x="11342" y="3113"/>
                  <a:pt x="11285" y="3203"/>
                  <a:pt x="11219" y="3302"/>
                </a:cubicBezTo>
                <a:cubicBezTo>
                  <a:pt x="11090" y="3521"/>
                  <a:pt x="10987" y="3779"/>
                  <a:pt x="10703" y="3856"/>
                </a:cubicBezTo>
                <a:lnTo>
                  <a:pt x="10703" y="3869"/>
                </a:lnTo>
                <a:cubicBezTo>
                  <a:pt x="10768" y="3933"/>
                  <a:pt x="10368" y="4024"/>
                  <a:pt x="10716" y="4088"/>
                </a:cubicBezTo>
                <a:cubicBezTo>
                  <a:pt x="10781" y="4101"/>
                  <a:pt x="10768" y="4204"/>
                  <a:pt x="10716" y="4269"/>
                </a:cubicBezTo>
                <a:cubicBezTo>
                  <a:pt x="10639" y="4359"/>
                  <a:pt x="10600" y="4436"/>
                  <a:pt x="10716" y="4527"/>
                </a:cubicBezTo>
                <a:cubicBezTo>
                  <a:pt x="10832" y="4617"/>
                  <a:pt x="10806" y="4720"/>
                  <a:pt x="10755" y="4836"/>
                </a:cubicBezTo>
                <a:cubicBezTo>
                  <a:pt x="10729" y="4901"/>
                  <a:pt x="10639" y="4991"/>
                  <a:pt x="10690" y="5017"/>
                </a:cubicBezTo>
                <a:cubicBezTo>
                  <a:pt x="10884" y="5133"/>
                  <a:pt x="10806" y="5403"/>
                  <a:pt x="10987" y="5519"/>
                </a:cubicBezTo>
                <a:cubicBezTo>
                  <a:pt x="10871" y="5648"/>
                  <a:pt x="10948" y="5855"/>
                  <a:pt x="11116" y="5893"/>
                </a:cubicBezTo>
                <a:cubicBezTo>
                  <a:pt x="11438" y="5997"/>
                  <a:pt x="11670" y="6267"/>
                  <a:pt x="11980" y="6396"/>
                </a:cubicBezTo>
                <a:lnTo>
                  <a:pt x="12083" y="6409"/>
                </a:lnTo>
                <a:cubicBezTo>
                  <a:pt x="12238" y="6512"/>
                  <a:pt x="12251" y="6719"/>
                  <a:pt x="12134" y="6848"/>
                </a:cubicBezTo>
                <a:cubicBezTo>
                  <a:pt x="12031" y="6951"/>
                  <a:pt x="12018" y="7106"/>
                  <a:pt x="12096" y="7222"/>
                </a:cubicBezTo>
                <a:lnTo>
                  <a:pt x="12057" y="7222"/>
                </a:lnTo>
                <a:lnTo>
                  <a:pt x="12044" y="7260"/>
                </a:lnTo>
                <a:lnTo>
                  <a:pt x="11825" y="7183"/>
                </a:lnTo>
                <a:cubicBezTo>
                  <a:pt x="11799" y="6835"/>
                  <a:pt x="11773" y="6499"/>
                  <a:pt x="11309" y="6461"/>
                </a:cubicBezTo>
                <a:cubicBezTo>
                  <a:pt x="11154" y="6448"/>
                  <a:pt x="11206" y="6332"/>
                  <a:pt x="11206" y="6229"/>
                </a:cubicBezTo>
                <a:cubicBezTo>
                  <a:pt x="11214" y="6089"/>
                  <a:pt x="11181" y="6023"/>
                  <a:pt x="11105" y="6023"/>
                </a:cubicBezTo>
                <a:cubicBezTo>
                  <a:pt x="11062" y="6023"/>
                  <a:pt x="11006" y="6045"/>
                  <a:pt x="10935" y="6087"/>
                </a:cubicBezTo>
                <a:cubicBezTo>
                  <a:pt x="10897" y="6113"/>
                  <a:pt x="10845" y="6151"/>
                  <a:pt x="10806" y="6190"/>
                </a:cubicBezTo>
                <a:lnTo>
                  <a:pt x="10729" y="6151"/>
                </a:lnTo>
                <a:cubicBezTo>
                  <a:pt x="10639" y="5906"/>
                  <a:pt x="10471" y="5700"/>
                  <a:pt x="10239" y="5558"/>
                </a:cubicBezTo>
                <a:cubicBezTo>
                  <a:pt x="10278" y="5236"/>
                  <a:pt x="10265" y="5223"/>
                  <a:pt x="9955" y="4965"/>
                </a:cubicBezTo>
                <a:lnTo>
                  <a:pt x="9955" y="4965"/>
                </a:lnTo>
                <a:cubicBezTo>
                  <a:pt x="9955" y="5184"/>
                  <a:pt x="9981" y="5378"/>
                  <a:pt x="10162" y="5507"/>
                </a:cubicBezTo>
                <a:cubicBezTo>
                  <a:pt x="10088" y="5543"/>
                  <a:pt x="10022" y="5567"/>
                  <a:pt x="9964" y="5567"/>
                </a:cubicBezTo>
                <a:cubicBezTo>
                  <a:pt x="9879" y="5567"/>
                  <a:pt x="9813" y="5516"/>
                  <a:pt x="9775" y="5378"/>
                </a:cubicBezTo>
                <a:cubicBezTo>
                  <a:pt x="9723" y="5262"/>
                  <a:pt x="9684" y="5133"/>
                  <a:pt x="9684" y="5017"/>
                </a:cubicBezTo>
                <a:cubicBezTo>
                  <a:pt x="9801" y="4901"/>
                  <a:pt x="9775" y="4797"/>
                  <a:pt x="9633" y="4759"/>
                </a:cubicBezTo>
                <a:cubicBezTo>
                  <a:pt x="9618" y="4756"/>
                  <a:pt x="9605" y="4755"/>
                  <a:pt x="9593" y="4755"/>
                </a:cubicBezTo>
                <a:cubicBezTo>
                  <a:pt x="9494" y="4755"/>
                  <a:pt x="9505" y="4847"/>
                  <a:pt x="9517" y="4939"/>
                </a:cubicBezTo>
                <a:cubicBezTo>
                  <a:pt x="9504" y="4939"/>
                  <a:pt x="9491" y="4952"/>
                  <a:pt x="9491" y="4965"/>
                </a:cubicBezTo>
                <a:cubicBezTo>
                  <a:pt x="9349" y="4965"/>
                  <a:pt x="9182" y="4965"/>
                  <a:pt x="9220" y="4746"/>
                </a:cubicBezTo>
                <a:cubicBezTo>
                  <a:pt x="9232" y="4688"/>
                  <a:pt x="9233" y="4641"/>
                  <a:pt x="9178" y="4641"/>
                </a:cubicBezTo>
                <a:cubicBezTo>
                  <a:pt x="9171" y="4641"/>
                  <a:pt x="9164" y="4641"/>
                  <a:pt x="9156" y="4643"/>
                </a:cubicBezTo>
                <a:cubicBezTo>
                  <a:pt x="9066" y="4656"/>
                  <a:pt x="8937" y="4643"/>
                  <a:pt x="8911" y="4772"/>
                </a:cubicBezTo>
                <a:cubicBezTo>
                  <a:pt x="8898" y="4836"/>
                  <a:pt x="8924" y="4888"/>
                  <a:pt x="8975" y="4913"/>
                </a:cubicBezTo>
                <a:cubicBezTo>
                  <a:pt x="9130" y="4965"/>
                  <a:pt x="9298" y="4952"/>
                  <a:pt x="9414" y="5081"/>
                </a:cubicBezTo>
                <a:cubicBezTo>
                  <a:pt x="9414" y="5184"/>
                  <a:pt x="9362" y="5236"/>
                  <a:pt x="9259" y="5236"/>
                </a:cubicBezTo>
                <a:cubicBezTo>
                  <a:pt x="9014" y="5262"/>
                  <a:pt x="8782" y="5326"/>
                  <a:pt x="8550" y="5429"/>
                </a:cubicBezTo>
                <a:cubicBezTo>
                  <a:pt x="8525" y="5442"/>
                  <a:pt x="8506" y="5447"/>
                  <a:pt x="8493" y="5447"/>
                </a:cubicBezTo>
                <a:cubicBezTo>
                  <a:pt x="8426" y="5447"/>
                  <a:pt x="8498" y="5303"/>
                  <a:pt x="8498" y="5249"/>
                </a:cubicBezTo>
                <a:lnTo>
                  <a:pt x="8563" y="5081"/>
                </a:lnTo>
                <a:cubicBezTo>
                  <a:pt x="8666" y="4862"/>
                  <a:pt x="8666" y="4604"/>
                  <a:pt x="8550" y="4385"/>
                </a:cubicBezTo>
                <a:cubicBezTo>
                  <a:pt x="8227" y="4359"/>
                  <a:pt x="8318" y="4062"/>
                  <a:pt x="8227" y="3882"/>
                </a:cubicBezTo>
                <a:cubicBezTo>
                  <a:pt x="8047" y="3830"/>
                  <a:pt x="7957" y="3624"/>
                  <a:pt x="8034" y="3456"/>
                </a:cubicBezTo>
                <a:lnTo>
                  <a:pt x="7931" y="3405"/>
                </a:lnTo>
                <a:cubicBezTo>
                  <a:pt x="7866" y="3454"/>
                  <a:pt x="7805" y="3472"/>
                  <a:pt x="7746" y="3472"/>
                </a:cubicBezTo>
                <a:cubicBezTo>
                  <a:pt x="7603" y="3472"/>
                  <a:pt x="7470" y="3368"/>
                  <a:pt x="7325" y="3340"/>
                </a:cubicBezTo>
                <a:cubicBezTo>
                  <a:pt x="7314" y="3339"/>
                  <a:pt x="7303" y="3338"/>
                  <a:pt x="7292" y="3338"/>
                </a:cubicBezTo>
                <a:cubicBezTo>
                  <a:pt x="7152" y="3338"/>
                  <a:pt x="7028" y="3445"/>
                  <a:pt x="6890" y="3445"/>
                </a:cubicBezTo>
                <a:cubicBezTo>
                  <a:pt x="6839" y="3445"/>
                  <a:pt x="6787" y="3431"/>
                  <a:pt x="6732" y="3392"/>
                </a:cubicBezTo>
                <a:cubicBezTo>
                  <a:pt x="6680" y="3366"/>
                  <a:pt x="6628" y="3340"/>
                  <a:pt x="6577" y="3314"/>
                </a:cubicBezTo>
                <a:cubicBezTo>
                  <a:pt x="6512" y="3224"/>
                  <a:pt x="6461" y="3121"/>
                  <a:pt x="6448" y="3005"/>
                </a:cubicBezTo>
                <a:cubicBezTo>
                  <a:pt x="6422" y="2889"/>
                  <a:pt x="6371" y="2799"/>
                  <a:pt x="6229" y="2799"/>
                </a:cubicBezTo>
                <a:cubicBezTo>
                  <a:pt x="6203" y="2941"/>
                  <a:pt x="6345" y="3018"/>
                  <a:pt x="6345" y="3147"/>
                </a:cubicBezTo>
                <a:cubicBezTo>
                  <a:pt x="6383" y="3186"/>
                  <a:pt x="6383" y="3237"/>
                  <a:pt x="6358" y="3276"/>
                </a:cubicBezTo>
                <a:cubicBezTo>
                  <a:pt x="6319" y="3353"/>
                  <a:pt x="6306" y="3443"/>
                  <a:pt x="6319" y="3534"/>
                </a:cubicBezTo>
                <a:cubicBezTo>
                  <a:pt x="6345" y="3547"/>
                  <a:pt x="6358" y="3559"/>
                  <a:pt x="6371" y="3585"/>
                </a:cubicBezTo>
                <a:cubicBezTo>
                  <a:pt x="6332" y="3676"/>
                  <a:pt x="6280" y="3766"/>
                  <a:pt x="6164" y="3792"/>
                </a:cubicBezTo>
                <a:lnTo>
                  <a:pt x="6061" y="3908"/>
                </a:lnTo>
                <a:lnTo>
                  <a:pt x="5919" y="3998"/>
                </a:lnTo>
                <a:cubicBezTo>
                  <a:pt x="5849" y="3966"/>
                  <a:pt x="5779" y="3940"/>
                  <a:pt x="5725" y="3940"/>
                </a:cubicBezTo>
                <a:cubicBezTo>
                  <a:pt x="5650" y="3940"/>
                  <a:pt x="5606" y="3990"/>
                  <a:pt x="5636" y="4140"/>
                </a:cubicBezTo>
                <a:cubicBezTo>
                  <a:pt x="5700" y="4398"/>
                  <a:pt x="5507" y="4411"/>
                  <a:pt x="5416" y="4527"/>
                </a:cubicBezTo>
                <a:cubicBezTo>
                  <a:pt x="5342" y="4463"/>
                  <a:pt x="5250" y="4432"/>
                  <a:pt x="5160" y="4432"/>
                </a:cubicBezTo>
                <a:cubicBezTo>
                  <a:pt x="5031" y="4432"/>
                  <a:pt x="4904" y="4495"/>
                  <a:pt x="4836" y="4617"/>
                </a:cubicBezTo>
                <a:cubicBezTo>
                  <a:pt x="4720" y="4643"/>
                  <a:pt x="4694" y="4707"/>
                  <a:pt x="4772" y="4784"/>
                </a:cubicBezTo>
                <a:cubicBezTo>
                  <a:pt x="4798" y="4811"/>
                  <a:pt x="4823" y="4822"/>
                  <a:pt x="4846" y="4822"/>
                </a:cubicBezTo>
                <a:cubicBezTo>
                  <a:pt x="4890" y="4822"/>
                  <a:pt x="4927" y="4780"/>
                  <a:pt x="4952" y="4720"/>
                </a:cubicBezTo>
                <a:cubicBezTo>
                  <a:pt x="5010" y="4627"/>
                  <a:pt x="5110" y="4576"/>
                  <a:pt x="5223" y="4576"/>
                </a:cubicBezTo>
                <a:cubicBezTo>
                  <a:pt x="5236" y="4576"/>
                  <a:pt x="5249" y="4577"/>
                  <a:pt x="5262" y="4578"/>
                </a:cubicBezTo>
                <a:lnTo>
                  <a:pt x="5210" y="4733"/>
                </a:lnTo>
                <a:cubicBezTo>
                  <a:pt x="4991" y="4888"/>
                  <a:pt x="4965" y="5158"/>
                  <a:pt x="4901" y="5403"/>
                </a:cubicBezTo>
                <a:cubicBezTo>
                  <a:pt x="4857" y="5554"/>
                  <a:pt x="4823" y="5705"/>
                  <a:pt x="4662" y="5705"/>
                </a:cubicBezTo>
                <a:cubicBezTo>
                  <a:pt x="4631" y="5705"/>
                  <a:pt x="4595" y="5700"/>
                  <a:pt x="4552" y="5687"/>
                </a:cubicBezTo>
                <a:cubicBezTo>
                  <a:pt x="4514" y="5752"/>
                  <a:pt x="4436" y="5829"/>
                  <a:pt x="4449" y="5842"/>
                </a:cubicBezTo>
                <a:cubicBezTo>
                  <a:pt x="4578" y="6022"/>
                  <a:pt x="4449" y="6190"/>
                  <a:pt x="4411" y="6358"/>
                </a:cubicBezTo>
                <a:cubicBezTo>
                  <a:pt x="4424" y="6371"/>
                  <a:pt x="4436" y="6396"/>
                  <a:pt x="4424" y="6422"/>
                </a:cubicBezTo>
                <a:cubicBezTo>
                  <a:pt x="4514" y="6487"/>
                  <a:pt x="4527" y="6603"/>
                  <a:pt x="4462" y="6693"/>
                </a:cubicBezTo>
                <a:cubicBezTo>
                  <a:pt x="4411" y="6757"/>
                  <a:pt x="4436" y="6822"/>
                  <a:pt x="4449" y="6886"/>
                </a:cubicBezTo>
                <a:cubicBezTo>
                  <a:pt x="4424" y="6938"/>
                  <a:pt x="4398" y="6989"/>
                  <a:pt x="4372" y="7041"/>
                </a:cubicBezTo>
                <a:cubicBezTo>
                  <a:pt x="4315" y="7064"/>
                  <a:pt x="4256" y="7074"/>
                  <a:pt x="4197" y="7074"/>
                </a:cubicBezTo>
                <a:cubicBezTo>
                  <a:pt x="4121" y="7074"/>
                  <a:pt x="4045" y="7057"/>
                  <a:pt x="3972" y="7028"/>
                </a:cubicBezTo>
                <a:lnTo>
                  <a:pt x="3972" y="7028"/>
                </a:lnTo>
                <a:cubicBezTo>
                  <a:pt x="3972" y="7106"/>
                  <a:pt x="4024" y="7131"/>
                  <a:pt x="4075" y="7170"/>
                </a:cubicBezTo>
                <a:cubicBezTo>
                  <a:pt x="4295" y="7325"/>
                  <a:pt x="4166" y="7492"/>
                  <a:pt x="4101" y="7647"/>
                </a:cubicBezTo>
                <a:cubicBezTo>
                  <a:pt x="4057" y="7729"/>
                  <a:pt x="3995" y="7763"/>
                  <a:pt x="3929" y="7763"/>
                </a:cubicBezTo>
                <a:cubicBezTo>
                  <a:pt x="3880" y="7763"/>
                  <a:pt x="3828" y="7744"/>
                  <a:pt x="3779" y="7712"/>
                </a:cubicBezTo>
                <a:lnTo>
                  <a:pt x="3779" y="7712"/>
                </a:lnTo>
                <a:cubicBezTo>
                  <a:pt x="3714" y="7815"/>
                  <a:pt x="3792" y="7892"/>
                  <a:pt x="3830" y="7982"/>
                </a:cubicBezTo>
                <a:cubicBezTo>
                  <a:pt x="3959" y="8124"/>
                  <a:pt x="3908" y="8227"/>
                  <a:pt x="3740" y="8292"/>
                </a:cubicBezTo>
                <a:lnTo>
                  <a:pt x="3650" y="8434"/>
                </a:lnTo>
                <a:cubicBezTo>
                  <a:pt x="3572" y="8575"/>
                  <a:pt x="3701" y="8756"/>
                  <a:pt x="3572" y="8885"/>
                </a:cubicBezTo>
                <a:cubicBezTo>
                  <a:pt x="3572" y="8911"/>
                  <a:pt x="3560" y="8937"/>
                  <a:pt x="3547" y="8949"/>
                </a:cubicBezTo>
                <a:cubicBezTo>
                  <a:pt x="3585" y="8975"/>
                  <a:pt x="3611" y="9001"/>
                  <a:pt x="3650" y="9027"/>
                </a:cubicBezTo>
                <a:cubicBezTo>
                  <a:pt x="3882" y="9182"/>
                  <a:pt x="3882" y="9182"/>
                  <a:pt x="3663" y="9388"/>
                </a:cubicBezTo>
                <a:cubicBezTo>
                  <a:pt x="3590" y="9356"/>
                  <a:pt x="3521" y="9344"/>
                  <a:pt x="3454" y="9344"/>
                </a:cubicBezTo>
                <a:cubicBezTo>
                  <a:pt x="3245" y="9344"/>
                  <a:pt x="3055" y="9462"/>
                  <a:pt x="2850" y="9491"/>
                </a:cubicBezTo>
                <a:cubicBezTo>
                  <a:pt x="2837" y="9504"/>
                  <a:pt x="2825" y="9530"/>
                  <a:pt x="2812" y="9543"/>
                </a:cubicBezTo>
                <a:cubicBezTo>
                  <a:pt x="2709" y="9543"/>
                  <a:pt x="2605" y="9517"/>
                  <a:pt x="2515" y="9478"/>
                </a:cubicBezTo>
                <a:cubicBezTo>
                  <a:pt x="2439" y="9451"/>
                  <a:pt x="2360" y="9424"/>
                  <a:pt x="2293" y="9424"/>
                </a:cubicBezTo>
                <a:cubicBezTo>
                  <a:pt x="2201" y="9424"/>
                  <a:pt x="2130" y="9474"/>
                  <a:pt x="2115" y="9646"/>
                </a:cubicBezTo>
                <a:cubicBezTo>
                  <a:pt x="1956" y="9667"/>
                  <a:pt x="1884" y="9900"/>
                  <a:pt x="1711" y="9900"/>
                </a:cubicBezTo>
                <a:cubicBezTo>
                  <a:pt x="1674" y="9900"/>
                  <a:pt x="1634" y="9890"/>
                  <a:pt x="1587" y="9865"/>
                </a:cubicBezTo>
                <a:cubicBezTo>
                  <a:pt x="1576" y="9860"/>
                  <a:pt x="1566" y="9858"/>
                  <a:pt x="1558" y="9858"/>
                </a:cubicBezTo>
                <a:cubicBezTo>
                  <a:pt x="1490" y="9858"/>
                  <a:pt x="1463" y="9976"/>
                  <a:pt x="1406" y="10033"/>
                </a:cubicBezTo>
                <a:cubicBezTo>
                  <a:pt x="1625" y="10136"/>
                  <a:pt x="1625" y="10136"/>
                  <a:pt x="1484" y="10368"/>
                </a:cubicBezTo>
                <a:cubicBezTo>
                  <a:pt x="1213" y="10548"/>
                  <a:pt x="1032" y="10845"/>
                  <a:pt x="994" y="11167"/>
                </a:cubicBezTo>
                <a:cubicBezTo>
                  <a:pt x="968" y="11580"/>
                  <a:pt x="890" y="11580"/>
                  <a:pt x="542" y="11670"/>
                </a:cubicBezTo>
                <a:cubicBezTo>
                  <a:pt x="736" y="11760"/>
                  <a:pt x="942" y="11825"/>
                  <a:pt x="1045" y="12018"/>
                </a:cubicBezTo>
                <a:cubicBezTo>
                  <a:pt x="1019" y="12031"/>
                  <a:pt x="1006" y="12057"/>
                  <a:pt x="1006" y="12096"/>
                </a:cubicBezTo>
                <a:cubicBezTo>
                  <a:pt x="929" y="12250"/>
                  <a:pt x="865" y="12405"/>
                  <a:pt x="787" y="12547"/>
                </a:cubicBezTo>
                <a:cubicBezTo>
                  <a:pt x="787" y="12611"/>
                  <a:pt x="787" y="12676"/>
                  <a:pt x="839" y="12715"/>
                </a:cubicBezTo>
                <a:cubicBezTo>
                  <a:pt x="853" y="12711"/>
                  <a:pt x="866" y="12710"/>
                  <a:pt x="878" y="12710"/>
                </a:cubicBezTo>
                <a:cubicBezTo>
                  <a:pt x="1007" y="12710"/>
                  <a:pt x="1017" y="12883"/>
                  <a:pt x="1135" y="12895"/>
                </a:cubicBezTo>
                <a:cubicBezTo>
                  <a:pt x="1032" y="13024"/>
                  <a:pt x="826" y="12985"/>
                  <a:pt x="736" y="13140"/>
                </a:cubicBezTo>
                <a:lnTo>
                  <a:pt x="697" y="13127"/>
                </a:lnTo>
                <a:lnTo>
                  <a:pt x="658" y="13205"/>
                </a:lnTo>
                <a:cubicBezTo>
                  <a:pt x="684" y="13293"/>
                  <a:pt x="721" y="13382"/>
                  <a:pt x="832" y="13409"/>
                </a:cubicBezTo>
                <a:lnTo>
                  <a:pt x="832" y="13409"/>
                </a:lnTo>
                <a:lnTo>
                  <a:pt x="865" y="13334"/>
                </a:lnTo>
                <a:cubicBezTo>
                  <a:pt x="889" y="13268"/>
                  <a:pt x="950" y="13234"/>
                  <a:pt x="1011" y="13234"/>
                </a:cubicBezTo>
                <a:cubicBezTo>
                  <a:pt x="1046" y="13234"/>
                  <a:pt x="1081" y="13245"/>
                  <a:pt x="1110" y="13269"/>
                </a:cubicBezTo>
                <a:cubicBezTo>
                  <a:pt x="1432" y="13308"/>
                  <a:pt x="1432" y="13308"/>
                  <a:pt x="1729" y="13579"/>
                </a:cubicBezTo>
                <a:lnTo>
                  <a:pt x="1716" y="13579"/>
                </a:lnTo>
                <a:cubicBezTo>
                  <a:pt x="1587" y="13785"/>
                  <a:pt x="1806" y="13772"/>
                  <a:pt x="1896" y="13836"/>
                </a:cubicBezTo>
                <a:cubicBezTo>
                  <a:pt x="1943" y="13802"/>
                  <a:pt x="1989" y="13789"/>
                  <a:pt x="2034" y="13789"/>
                </a:cubicBezTo>
                <a:cubicBezTo>
                  <a:pt x="2124" y="13789"/>
                  <a:pt x="2210" y="13841"/>
                  <a:pt x="2296" y="13875"/>
                </a:cubicBezTo>
                <a:lnTo>
                  <a:pt x="2425" y="13965"/>
                </a:lnTo>
                <a:cubicBezTo>
                  <a:pt x="2399" y="14004"/>
                  <a:pt x="2386" y="14043"/>
                  <a:pt x="2373" y="14094"/>
                </a:cubicBezTo>
                <a:lnTo>
                  <a:pt x="2592" y="14133"/>
                </a:lnTo>
                <a:cubicBezTo>
                  <a:pt x="2670" y="13978"/>
                  <a:pt x="2850" y="13927"/>
                  <a:pt x="2954" y="13811"/>
                </a:cubicBezTo>
                <a:lnTo>
                  <a:pt x="3044" y="13759"/>
                </a:lnTo>
                <a:cubicBezTo>
                  <a:pt x="3121" y="13824"/>
                  <a:pt x="3147" y="13940"/>
                  <a:pt x="3108" y="14030"/>
                </a:cubicBezTo>
                <a:lnTo>
                  <a:pt x="3173" y="14133"/>
                </a:lnTo>
                <a:cubicBezTo>
                  <a:pt x="3289" y="14094"/>
                  <a:pt x="3315" y="13978"/>
                  <a:pt x="3366" y="13901"/>
                </a:cubicBezTo>
                <a:cubicBezTo>
                  <a:pt x="3340" y="13888"/>
                  <a:pt x="3327" y="13875"/>
                  <a:pt x="3302" y="13862"/>
                </a:cubicBezTo>
                <a:cubicBezTo>
                  <a:pt x="3317" y="13840"/>
                  <a:pt x="3336" y="13826"/>
                  <a:pt x="3355" y="13826"/>
                </a:cubicBezTo>
                <a:cubicBezTo>
                  <a:pt x="3368" y="13826"/>
                  <a:pt x="3381" y="13833"/>
                  <a:pt x="3392" y="13849"/>
                </a:cubicBezTo>
                <a:cubicBezTo>
                  <a:pt x="3431" y="13875"/>
                  <a:pt x="3405" y="13875"/>
                  <a:pt x="3392" y="13888"/>
                </a:cubicBezTo>
                <a:cubicBezTo>
                  <a:pt x="3397" y="13887"/>
                  <a:pt x="3402" y="13887"/>
                  <a:pt x="3406" y="13887"/>
                </a:cubicBezTo>
                <a:cubicBezTo>
                  <a:pt x="3498" y="13887"/>
                  <a:pt x="3525" y="14005"/>
                  <a:pt x="3598" y="14030"/>
                </a:cubicBezTo>
                <a:cubicBezTo>
                  <a:pt x="3611" y="14133"/>
                  <a:pt x="3585" y="14236"/>
                  <a:pt x="3521" y="14314"/>
                </a:cubicBezTo>
                <a:cubicBezTo>
                  <a:pt x="3366" y="14481"/>
                  <a:pt x="3405" y="14649"/>
                  <a:pt x="3456" y="14829"/>
                </a:cubicBezTo>
                <a:cubicBezTo>
                  <a:pt x="3469" y="14842"/>
                  <a:pt x="3482" y="14855"/>
                  <a:pt x="3495" y="14881"/>
                </a:cubicBezTo>
                <a:cubicBezTo>
                  <a:pt x="3444" y="14984"/>
                  <a:pt x="3431" y="15100"/>
                  <a:pt x="3315" y="15178"/>
                </a:cubicBezTo>
                <a:cubicBezTo>
                  <a:pt x="3302" y="15229"/>
                  <a:pt x="3263" y="15229"/>
                  <a:pt x="3211" y="15229"/>
                </a:cubicBezTo>
                <a:cubicBezTo>
                  <a:pt x="3173" y="15294"/>
                  <a:pt x="3147" y="15358"/>
                  <a:pt x="3250" y="15397"/>
                </a:cubicBezTo>
                <a:lnTo>
                  <a:pt x="3637" y="15113"/>
                </a:lnTo>
                <a:cubicBezTo>
                  <a:pt x="3805" y="15551"/>
                  <a:pt x="4153" y="15668"/>
                  <a:pt x="4540" y="15680"/>
                </a:cubicBezTo>
                <a:cubicBezTo>
                  <a:pt x="4568" y="15662"/>
                  <a:pt x="4596" y="15650"/>
                  <a:pt x="4630" y="15650"/>
                </a:cubicBezTo>
                <a:cubicBezTo>
                  <a:pt x="4642" y="15650"/>
                  <a:pt x="4655" y="15651"/>
                  <a:pt x="4669" y="15655"/>
                </a:cubicBezTo>
                <a:lnTo>
                  <a:pt x="4720" y="15590"/>
                </a:lnTo>
                <a:cubicBezTo>
                  <a:pt x="4746" y="15590"/>
                  <a:pt x="4759" y="15603"/>
                  <a:pt x="4772" y="15603"/>
                </a:cubicBezTo>
                <a:cubicBezTo>
                  <a:pt x="4785" y="15577"/>
                  <a:pt x="4797" y="15564"/>
                  <a:pt x="4823" y="15551"/>
                </a:cubicBezTo>
                <a:cubicBezTo>
                  <a:pt x="4888" y="15448"/>
                  <a:pt x="5017" y="15487"/>
                  <a:pt x="5094" y="15423"/>
                </a:cubicBezTo>
                <a:lnTo>
                  <a:pt x="5184" y="15294"/>
                </a:lnTo>
                <a:cubicBezTo>
                  <a:pt x="5146" y="15229"/>
                  <a:pt x="5094" y="15113"/>
                  <a:pt x="5146" y="15100"/>
                </a:cubicBezTo>
                <a:cubicBezTo>
                  <a:pt x="5416" y="15036"/>
                  <a:pt x="5275" y="14752"/>
                  <a:pt x="5416" y="14636"/>
                </a:cubicBezTo>
                <a:cubicBezTo>
                  <a:pt x="5481" y="14571"/>
                  <a:pt x="5416" y="14494"/>
                  <a:pt x="5365" y="14443"/>
                </a:cubicBezTo>
                <a:cubicBezTo>
                  <a:pt x="5262" y="14365"/>
                  <a:pt x="5184" y="14275"/>
                  <a:pt x="5133" y="14159"/>
                </a:cubicBezTo>
                <a:lnTo>
                  <a:pt x="5004" y="14030"/>
                </a:lnTo>
                <a:cubicBezTo>
                  <a:pt x="4952" y="14030"/>
                  <a:pt x="4926" y="13978"/>
                  <a:pt x="4939" y="13927"/>
                </a:cubicBezTo>
                <a:cubicBezTo>
                  <a:pt x="4836" y="13875"/>
                  <a:pt x="4862" y="13733"/>
                  <a:pt x="4785" y="13643"/>
                </a:cubicBezTo>
                <a:cubicBezTo>
                  <a:pt x="4781" y="13643"/>
                  <a:pt x="4777" y="13642"/>
                  <a:pt x="4774" y="13642"/>
                </a:cubicBezTo>
                <a:cubicBezTo>
                  <a:pt x="4679" y="13642"/>
                  <a:pt x="4677" y="13790"/>
                  <a:pt x="4594" y="13790"/>
                </a:cubicBezTo>
                <a:cubicBezTo>
                  <a:pt x="4585" y="13790"/>
                  <a:pt x="4576" y="13788"/>
                  <a:pt x="4565" y="13785"/>
                </a:cubicBezTo>
                <a:cubicBezTo>
                  <a:pt x="4493" y="13765"/>
                  <a:pt x="4418" y="13755"/>
                  <a:pt x="4343" y="13755"/>
                </a:cubicBezTo>
                <a:cubicBezTo>
                  <a:pt x="4177" y="13755"/>
                  <a:pt x="4011" y="13803"/>
                  <a:pt x="3869" y="13901"/>
                </a:cubicBezTo>
                <a:cubicBezTo>
                  <a:pt x="3869" y="13901"/>
                  <a:pt x="3830" y="13862"/>
                  <a:pt x="3805" y="13849"/>
                </a:cubicBezTo>
                <a:cubicBezTo>
                  <a:pt x="3895" y="13630"/>
                  <a:pt x="4114" y="13527"/>
                  <a:pt x="4243" y="13334"/>
                </a:cubicBezTo>
                <a:cubicBezTo>
                  <a:pt x="4274" y="13288"/>
                  <a:pt x="4299" y="13270"/>
                  <a:pt x="4321" y="13270"/>
                </a:cubicBezTo>
                <a:cubicBezTo>
                  <a:pt x="4392" y="13270"/>
                  <a:pt x="4438" y="13450"/>
                  <a:pt x="4565" y="13450"/>
                </a:cubicBezTo>
                <a:cubicBezTo>
                  <a:pt x="4578" y="13308"/>
                  <a:pt x="4591" y="13153"/>
                  <a:pt x="4604" y="12998"/>
                </a:cubicBezTo>
                <a:lnTo>
                  <a:pt x="4733" y="12805"/>
                </a:lnTo>
                <a:lnTo>
                  <a:pt x="4926" y="12792"/>
                </a:lnTo>
                <a:cubicBezTo>
                  <a:pt x="4965" y="12715"/>
                  <a:pt x="4965" y="12650"/>
                  <a:pt x="4875" y="12611"/>
                </a:cubicBezTo>
                <a:cubicBezTo>
                  <a:pt x="4926" y="12560"/>
                  <a:pt x="4888" y="12444"/>
                  <a:pt x="4965" y="12444"/>
                </a:cubicBezTo>
                <a:cubicBezTo>
                  <a:pt x="5171" y="12444"/>
                  <a:pt x="5300" y="12431"/>
                  <a:pt x="5120" y="12173"/>
                </a:cubicBezTo>
                <a:cubicBezTo>
                  <a:pt x="5068" y="12096"/>
                  <a:pt x="5197" y="12070"/>
                  <a:pt x="5287" y="12070"/>
                </a:cubicBezTo>
                <a:cubicBezTo>
                  <a:pt x="5429" y="12134"/>
                  <a:pt x="5532" y="12289"/>
                  <a:pt x="5532" y="12444"/>
                </a:cubicBezTo>
                <a:cubicBezTo>
                  <a:pt x="5661" y="12444"/>
                  <a:pt x="5739" y="12392"/>
                  <a:pt x="5752" y="12250"/>
                </a:cubicBezTo>
                <a:cubicBezTo>
                  <a:pt x="5726" y="12250"/>
                  <a:pt x="5713" y="12238"/>
                  <a:pt x="5687" y="12238"/>
                </a:cubicBezTo>
                <a:cubicBezTo>
                  <a:pt x="5674" y="12225"/>
                  <a:pt x="5674" y="12199"/>
                  <a:pt x="5674" y="12173"/>
                </a:cubicBezTo>
                <a:lnTo>
                  <a:pt x="5648" y="12160"/>
                </a:lnTo>
                <a:cubicBezTo>
                  <a:pt x="5275" y="11954"/>
                  <a:pt x="5197" y="11864"/>
                  <a:pt x="5313" y="11464"/>
                </a:cubicBezTo>
                <a:cubicBezTo>
                  <a:pt x="5352" y="11283"/>
                  <a:pt x="5236" y="11167"/>
                  <a:pt x="5262" y="11013"/>
                </a:cubicBezTo>
                <a:cubicBezTo>
                  <a:pt x="5158" y="10961"/>
                  <a:pt x="5094" y="10909"/>
                  <a:pt x="5094" y="10793"/>
                </a:cubicBezTo>
                <a:cubicBezTo>
                  <a:pt x="5068" y="10729"/>
                  <a:pt x="5068" y="10664"/>
                  <a:pt x="5094" y="10613"/>
                </a:cubicBezTo>
                <a:cubicBezTo>
                  <a:pt x="5068" y="10394"/>
                  <a:pt x="5133" y="10149"/>
                  <a:pt x="4888" y="10007"/>
                </a:cubicBezTo>
                <a:lnTo>
                  <a:pt x="5017" y="9955"/>
                </a:lnTo>
                <a:cubicBezTo>
                  <a:pt x="5048" y="9964"/>
                  <a:pt x="5080" y="9970"/>
                  <a:pt x="5109" y="9970"/>
                </a:cubicBezTo>
                <a:cubicBezTo>
                  <a:pt x="5164" y="9970"/>
                  <a:pt x="5211" y="9950"/>
                  <a:pt x="5236" y="9891"/>
                </a:cubicBezTo>
                <a:cubicBezTo>
                  <a:pt x="5262" y="9800"/>
                  <a:pt x="5275" y="9723"/>
                  <a:pt x="5262" y="9633"/>
                </a:cubicBezTo>
                <a:cubicBezTo>
                  <a:pt x="5246" y="9530"/>
                  <a:pt x="5177" y="9515"/>
                  <a:pt x="5096" y="9515"/>
                </a:cubicBezTo>
                <a:cubicBezTo>
                  <a:pt x="5065" y="9515"/>
                  <a:pt x="5032" y="9517"/>
                  <a:pt x="5000" y="9517"/>
                </a:cubicBezTo>
                <a:cubicBezTo>
                  <a:pt x="4907" y="9517"/>
                  <a:pt x="4820" y="9500"/>
                  <a:pt x="4797" y="9362"/>
                </a:cubicBezTo>
                <a:cubicBezTo>
                  <a:pt x="4797" y="9327"/>
                  <a:pt x="4776" y="9314"/>
                  <a:pt x="4747" y="9314"/>
                </a:cubicBezTo>
                <a:cubicBezTo>
                  <a:pt x="4700" y="9314"/>
                  <a:pt x="4631" y="9348"/>
                  <a:pt x="4591" y="9388"/>
                </a:cubicBezTo>
                <a:cubicBezTo>
                  <a:pt x="4565" y="9414"/>
                  <a:pt x="4540" y="9452"/>
                  <a:pt x="4527" y="9491"/>
                </a:cubicBezTo>
                <a:cubicBezTo>
                  <a:pt x="4475" y="9568"/>
                  <a:pt x="4398" y="9530"/>
                  <a:pt x="4333" y="9555"/>
                </a:cubicBezTo>
                <a:lnTo>
                  <a:pt x="4114" y="9388"/>
                </a:lnTo>
                <a:cubicBezTo>
                  <a:pt x="4166" y="9285"/>
                  <a:pt x="4243" y="9156"/>
                  <a:pt x="4088" y="9104"/>
                </a:cubicBezTo>
                <a:cubicBezTo>
                  <a:pt x="3817" y="9001"/>
                  <a:pt x="3895" y="8820"/>
                  <a:pt x="3972" y="8653"/>
                </a:cubicBezTo>
                <a:cubicBezTo>
                  <a:pt x="3996" y="8581"/>
                  <a:pt x="4009" y="8444"/>
                  <a:pt x="4113" y="8444"/>
                </a:cubicBezTo>
                <a:cubicBezTo>
                  <a:pt x="4121" y="8444"/>
                  <a:pt x="4130" y="8445"/>
                  <a:pt x="4140" y="8447"/>
                </a:cubicBezTo>
                <a:cubicBezTo>
                  <a:pt x="4269" y="8472"/>
                  <a:pt x="4346" y="8575"/>
                  <a:pt x="4359" y="8692"/>
                </a:cubicBezTo>
                <a:cubicBezTo>
                  <a:pt x="4372" y="8769"/>
                  <a:pt x="4282" y="8846"/>
                  <a:pt x="4398" y="8937"/>
                </a:cubicBezTo>
                <a:cubicBezTo>
                  <a:pt x="4478" y="8896"/>
                  <a:pt x="4580" y="8853"/>
                  <a:pt x="4669" y="8853"/>
                </a:cubicBezTo>
                <a:cubicBezTo>
                  <a:pt x="4752" y="8853"/>
                  <a:pt x="4825" y="8890"/>
                  <a:pt x="4862" y="9001"/>
                </a:cubicBezTo>
                <a:cubicBezTo>
                  <a:pt x="4920" y="9176"/>
                  <a:pt x="4968" y="9235"/>
                  <a:pt x="5111" y="9235"/>
                </a:cubicBezTo>
                <a:cubicBezTo>
                  <a:pt x="5125" y="9235"/>
                  <a:pt x="5141" y="9234"/>
                  <a:pt x="5158" y="9233"/>
                </a:cubicBezTo>
                <a:cubicBezTo>
                  <a:pt x="5287" y="9246"/>
                  <a:pt x="5391" y="9298"/>
                  <a:pt x="5468" y="9388"/>
                </a:cubicBezTo>
                <a:cubicBezTo>
                  <a:pt x="5558" y="9491"/>
                  <a:pt x="5700" y="9555"/>
                  <a:pt x="5842" y="9555"/>
                </a:cubicBezTo>
                <a:lnTo>
                  <a:pt x="5842" y="9233"/>
                </a:lnTo>
                <a:lnTo>
                  <a:pt x="5958" y="9156"/>
                </a:lnTo>
                <a:cubicBezTo>
                  <a:pt x="6048" y="9233"/>
                  <a:pt x="6113" y="9310"/>
                  <a:pt x="6074" y="9452"/>
                </a:cubicBezTo>
                <a:cubicBezTo>
                  <a:pt x="6048" y="9530"/>
                  <a:pt x="5997" y="9607"/>
                  <a:pt x="6100" y="9672"/>
                </a:cubicBezTo>
                <a:cubicBezTo>
                  <a:pt x="6306" y="9788"/>
                  <a:pt x="6242" y="9955"/>
                  <a:pt x="6177" y="10110"/>
                </a:cubicBezTo>
                <a:cubicBezTo>
                  <a:pt x="6151" y="10187"/>
                  <a:pt x="6087" y="10265"/>
                  <a:pt x="6164" y="10342"/>
                </a:cubicBezTo>
                <a:cubicBezTo>
                  <a:pt x="6255" y="10342"/>
                  <a:pt x="6332" y="10316"/>
                  <a:pt x="6396" y="10252"/>
                </a:cubicBezTo>
                <a:cubicBezTo>
                  <a:pt x="6396" y="10200"/>
                  <a:pt x="6396" y="10136"/>
                  <a:pt x="6396" y="10084"/>
                </a:cubicBezTo>
                <a:cubicBezTo>
                  <a:pt x="6422" y="9852"/>
                  <a:pt x="6616" y="9581"/>
                  <a:pt x="6255" y="9414"/>
                </a:cubicBezTo>
                <a:cubicBezTo>
                  <a:pt x="6138" y="9362"/>
                  <a:pt x="6229" y="9053"/>
                  <a:pt x="6371" y="8962"/>
                </a:cubicBezTo>
                <a:cubicBezTo>
                  <a:pt x="6387" y="8952"/>
                  <a:pt x="6401" y="8947"/>
                  <a:pt x="6415" y="8947"/>
                </a:cubicBezTo>
                <a:cubicBezTo>
                  <a:pt x="6464" y="8947"/>
                  <a:pt x="6495" y="9012"/>
                  <a:pt x="6525" y="9053"/>
                </a:cubicBezTo>
                <a:cubicBezTo>
                  <a:pt x="6525" y="9108"/>
                  <a:pt x="6550" y="9134"/>
                  <a:pt x="6580" y="9134"/>
                </a:cubicBezTo>
                <a:cubicBezTo>
                  <a:pt x="6600" y="9134"/>
                  <a:pt x="6622" y="9124"/>
                  <a:pt x="6641" y="9104"/>
                </a:cubicBezTo>
                <a:cubicBezTo>
                  <a:pt x="6693" y="9065"/>
                  <a:pt x="6667" y="9040"/>
                  <a:pt x="6693" y="9001"/>
                </a:cubicBezTo>
                <a:cubicBezTo>
                  <a:pt x="6724" y="8921"/>
                  <a:pt x="6752" y="8885"/>
                  <a:pt x="6778" y="8885"/>
                </a:cubicBezTo>
                <a:cubicBezTo>
                  <a:pt x="6807" y="8885"/>
                  <a:pt x="6834" y="8927"/>
                  <a:pt x="6861" y="9001"/>
                </a:cubicBezTo>
                <a:cubicBezTo>
                  <a:pt x="6770" y="9207"/>
                  <a:pt x="6899" y="9349"/>
                  <a:pt x="6977" y="9517"/>
                </a:cubicBezTo>
                <a:cubicBezTo>
                  <a:pt x="6938" y="9594"/>
                  <a:pt x="6938" y="9723"/>
                  <a:pt x="6873" y="9749"/>
                </a:cubicBezTo>
                <a:cubicBezTo>
                  <a:pt x="6641" y="9865"/>
                  <a:pt x="6719" y="10058"/>
                  <a:pt x="6719" y="10239"/>
                </a:cubicBezTo>
                <a:cubicBezTo>
                  <a:pt x="6732" y="10303"/>
                  <a:pt x="6732" y="10394"/>
                  <a:pt x="6822" y="10394"/>
                </a:cubicBezTo>
                <a:cubicBezTo>
                  <a:pt x="6925" y="10394"/>
                  <a:pt x="6912" y="10303"/>
                  <a:pt x="6925" y="10239"/>
                </a:cubicBezTo>
                <a:cubicBezTo>
                  <a:pt x="6925" y="10149"/>
                  <a:pt x="6745" y="10071"/>
                  <a:pt x="6899" y="9968"/>
                </a:cubicBezTo>
                <a:lnTo>
                  <a:pt x="6899" y="9968"/>
                </a:lnTo>
                <a:cubicBezTo>
                  <a:pt x="6968" y="9988"/>
                  <a:pt x="7016" y="10001"/>
                  <a:pt x="7049" y="10001"/>
                </a:cubicBezTo>
                <a:cubicBezTo>
                  <a:pt x="7123" y="10001"/>
                  <a:pt x="7123" y="9939"/>
                  <a:pt x="7106" y="9762"/>
                </a:cubicBezTo>
                <a:cubicBezTo>
                  <a:pt x="7157" y="9672"/>
                  <a:pt x="7247" y="9697"/>
                  <a:pt x="7325" y="9672"/>
                </a:cubicBezTo>
                <a:cubicBezTo>
                  <a:pt x="7389" y="9672"/>
                  <a:pt x="7467" y="9684"/>
                  <a:pt x="7531" y="9723"/>
                </a:cubicBezTo>
                <a:cubicBezTo>
                  <a:pt x="7634" y="9800"/>
                  <a:pt x="7828" y="9800"/>
                  <a:pt x="7815" y="9994"/>
                </a:cubicBezTo>
                <a:cubicBezTo>
                  <a:pt x="7802" y="10174"/>
                  <a:pt x="7750" y="10355"/>
                  <a:pt x="7518" y="10381"/>
                </a:cubicBezTo>
                <a:lnTo>
                  <a:pt x="7531" y="10381"/>
                </a:lnTo>
                <a:lnTo>
                  <a:pt x="7531" y="10407"/>
                </a:lnTo>
                <a:cubicBezTo>
                  <a:pt x="7596" y="10445"/>
                  <a:pt x="7596" y="10484"/>
                  <a:pt x="7557" y="10523"/>
                </a:cubicBezTo>
                <a:cubicBezTo>
                  <a:pt x="7557" y="10548"/>
                  <a:pt x="7531" y="10587"/>
                  <a:pt x="7531" y="10613"/>
                </a:cubicBezTo>
                <a:cubicBezTo>
                  <a:pt x="7557" y="10639"/>
                  <a:pt x="7557" y="10677"/>
                  <a:pt x="7531" y="10703"/>
                </a:cubicBezTo>
                <a:lnTo>
                  <a:pt x="7531" y="10922"/>
                </a:lnTo>
                <a:lnTo>
                  <a:pt x="7892" y="11167"/>
                </a:lnTo>
                <a:cubicBezTo>
                  <a:pt x="7899" y="11161"/>
                  <a:pt x="7911" y="11158"/>
                  <a:pt x="7924" y="11158"/>
                </a:cubicBezTo>
                <a:cubicBezTo>
                  <a:pt x="7937" y="11158"/>
                  <a:pt x="7950" y="11161"/>
                  <a:pt x="7957" y="11167"/>
                </a:cubicBezTo>
                <a:lnTo>
                  <a:pt x="8034" y="11103"/>
                </a:lnTo>
                <a:cubicBezTo>
                  <a:pt x="8060" y="11142"/>
                  <a:pt x="8073" y="11193"/>
                  <a:pt x="8047" y="11232"/>
                </a:cubicBezTo>
                <a:lnTo>
                  <a:pt x="8150" y="11412"/>
                </a:lnTo>
                <a:lnTo>
                  <a:pt x="8537" y="11606"/>
                </a:lnTo>
                <a:cubicBezTo>
                  <a:pt x="8550" y="11593"/>
                  <a:pt x="8576" y="11567"/>
                  <a:pt x="8588" y="11541"/>
                </a:cubicBezTo>
                <a:cubicBezTo>
                  <a:pt x="8563" y="11477"/>
                  <a:pt x="8524" y="11412"/>
                  <a:pt x="8588" y="11348"/>
                </a:cubicBezTo>
                <a:cubicBezTo>
                  <a:pt x="8421" y="11270"/>
                  <a:pt x="8356" y="11077"/>
                  <a:pt x="8460" y="10922"/>
                </a:cubicBezTo>
                <a:cubicBezTo>
                  <a:pt x="8692" y="10613"/>
                  <a:pt x="8498" y="10458"/>
                  <a:pt x="8305" y="10278"/>
                </a:cubicBezTo>
                <a:cubicBezTo>
                  <a:pt x="8215" y="10162"/>
                  <a:pt x="8073" y="10110"/>
                  <a:pt x="8008" y="9994"/>
                </a:cubicBezTo>
                <a:cubicBezTo>
                  <a:pt x="8046" y="9978"/>
                  <a:pt x="8080" y="9972"/>
                  <a:pt x="8113" y="9972"/>
                </a:cubicBezTo>
                <a:cubicBezTo>
                  <a:pt x="8215" y="9972"/>
                  <a:pt x="8297" y="10035"/>
                  <a:pt x="8395" y="10084"/>
                </a:cubicBezTo>
                <a:cubicBezTo>
                  <a:pt x="8717" y="10252"/>
                  <a:pt x="8846" y="10574"/>
                  <a:pt x="9130" y="10755"/>
                </a:cubicBezTo>
                <a:cubicBezTo>
                  <a:pt x="9169" y="10690"/>
                  <a:pt x="9246" y="10652"/>
                  <a:pt x="9169" y="10574"/>
                </a:cubicBezTo>
                <a:cubicBezTo>
                  <a:pt x="9014" y="10419"/>
                  <a:pt x="9117" y="10316"/>
                  <a:pt x="9259" y="10226"/>
                </a:cubicBezTo>
                <a:lnTo>
                  <a:pt x="9285" y="10252"/>
                </a:lnTo>
                <a:lnTo>
                  <a:pt x="9323" y="10252"/>
                </a:lnTo>
                <a:cubicBezTo>
                  <a:pt x="9452" y="10342"/>
                  <a:pt x="9581" y="10445"/>
                  <a:pt x="9530" y="10639"/>
                </a:cubicBezTo>
                <a:lnTo>
                  <a:pt x="9672" y="10755"/>
                </a:lnTo>
                <a:cubicBezTo>
                  <a:pt x="9710" y="10703"/>
                  <a:pt x="9736" y="10652"/>
                  <a:pt x="9801" y="10639"/>
                </a:cubicBezTo>
                <a:cubicBezTo>
                  <a:pt x="9826" y="10613"/>
                  <a:pt x="9839" y="10600"/>
                  <a:pt x="9865" y="10574"/>
                </a:cubicBezTo>
                <a:lnTo>
                  <a:pt x="9942" y="10419"/>
                </a:lnTo>
                <a:cubicBezTo>
                  <a:pt x="9958" y="10373"/>
                  <a:pt x="9978" y="10350"/>
                  <a:pt x="10003" y="10350"/>
                </a:cubicBezTo>
                <a:cubicBezTo>
                  <a:pt x="10019" y="10350"/>
                  <a:pt x="10038" y="10360"/>
                  <a:pt x="10058" y="10381"/>
                </a:cubicBezTo>
                <a:cubicBezTo>
                  <a:pt x="10099" y="10421"/>
                  <a:pt x="10147" y="10453"/>
                  <a:pt x="10209" y="10453"/>
                </a:cubicBezTo>
                <a:cubicBezTo>
                  <a:pt x="10226" y="10453"/>
                  <a:pt x="10245" y="10451"/>
                  <a:pt x="10265" y="10445"/>
                </a:cubicBezTo>
                <a:cubicBezTo>
                  <a:pt x="10239" y="10187"/>
                  <a:pt x="10381" y="10097"/>
                  <a:pt x="10626" y="10084"/>
                </a:cubicBezTo>
                <a:lnTo>
                  <a:pt x="10703" y="9994"/>
                </a:lnTo>
                <a:cubicBezTo>
                  <a:pt x="10760" y="10043"/>
                  <a:pt x="10812" y="10142"/>
                  <a:pt x="10871" y="10142"/>
                </a:cubicBezTo>
                <a:cubicBezTo>
                  <a:pt x="10906" y="10142"/>
                  <a:pt x="10944" y="10107"/>
                  <a:pt x="10987" y="10007"/>
                </a:cubicBezTo>
                <a:lnTo>
                  <a:pt x="10922" y="9955"/>
                </a:lnTo>
                <a:cubicBezTo>
                  <a:pt x="10942" y="9877"/>
                  <a:pt x="10961" y="9799"/>
                  <a:pt x="11031" y="9799"/>
                </a:cubicBezTo>
                <a:cubicBezTo>
                  <a:pt x="11053" y="9799"/>
                  <a:pt x="11081" y="9807"/>
                  <a:pt x="11116" y="9826"/>
                </a:cubicBezTo>
                <a:cubicBezTo>
                  <a:pt x="11193" y="9878"/>
                  <a:pt x="11258" y="9942"/>
                  <a:pt x="11335" y="10007"/>
                </a:cubicBezTo>
                <a:cubicBezTo>
                  <a:pt x="11412" y="9981"/>
                  <a:pt x="11490" y="9929"/>
                  <a:pt x="11554" y="9852"/>
                </a:cubicBezTo>
                <a:cubicBezTo>
                  <a:pt x="11593" y="9659"/>
                  <a:pt x="11683" y="9478"/>
                  <a:pt x="11812" y="9323"/>
                </a:cubicBezTo>
                <a:lnTo>
                  <a:pt x="11902" y="9323"/>
                </a:lnTo>
                <a:lnTo>
                  <a:pt x="12096" y="9491"/>
                </a:lnTo>
                <a:cubicBezTo>
                  <a:pt x="12122" y="9491"/>
                  <a:pt x="12147" y="9491"/>
                  <a:pt x="12173" y="9504"/>
                </a:cubicBezTo>
                <a:cubicBezTo>
                  <a:pt x="12236" y="9430"/>
                  <a:pt x="12293" y="9399"/>
                  <a:pt x="12346" y="9399"/>
                </a:cubicBezTo>
                <a:cubicBezTo>
                  <a:pt x="12423" y="9399"/>
                  <a:pt x="12491" y="9464"/>
                  <a:pt x="12560" y="9555"/>
                </a:cubicBezTo>
                <a:cubicBezTo>
                  <a:pt x="12597" y="9578"/>
                  <a:pt x="12644" y="9592"/>
                  <a:pt x="12688" y="9592"/>
                </a:cubicBezTo>
                <a:cubicBezTo>
                  <a:pt x="12721" y="9592"/>
                  <a:pt x="12752" y="9585"/>
                  <a:pt x="12779" y="9568"/>
                </a:cubicBezTo>
                <a:cubicBezTo>
                  <a:pt x="12805" y="9491"/>
                  <a:pt x="12831" y="9414"/>
                  <a:pt x="12857" y="9336"/>
                </a:cubicBezTo>
                <a:cubicBezTo>
                  <a:pt x="12792" y="9248"/>
                  <a:pt x="12720" y="9224"/>
                  <a:pt x="12644" y="9224"/>
                </a:cubicBezTo>
                <a:cubicBezTo>
                  <a:pt x="12553" y="9224"/>
                  <a:pt x="12458" y="9259"/>
                  <a:pt x="12367" y="9259"/>
                </a:cubicBezTo>
                <a:lnTo>
                  <a:pt x="12134" y="8988"/>
                </a:lnTo>
                <a:cubicBezTo>
                  <a:pt x="12134" y="8872"/>
                  <a:pt x="12225" y="8743"/>
                  <a:pt x="12083" y="8666"/>
                </a:cubicBezTo>
                <a:cubicBezTo>
                  <a:pt x="12070" y="8614"/>
                  <a:pt x="12057" y="8575"/>
                  <a:pt x="12044" y="8537"/>
                </a:cubicBezTo>
                <a:cubicBezTo>
                  <a:pt x="12111" y="8470"/>
                  <a:pt x="12199" y="8432"/>
                  <a:pt x="12292" y="8432"/>
                </a:cubicBezTo>
                <a:cubicBezTo>
                  <a:pt x="12325" y="8432"/>
                  <a:pt x="12359" y="8436"/>
                  <a:pt x="12392" y="8447"/>
                </a:cubicBezTo>
                <a:cubicBezTo>
                  <a:pt x="12392" y="8524"/>
                  <a:pt x="12354" y="8614"/>
                  <a:pt x="12418" y="8692"/>
                </a:cubicBezTo>
                <a:lnTo>
                  <a:pt x="12560" y="8537"/>
                </a:lnTo>
                <a:cubicBezTo>
                  <a:pt x="12792" y="8627"/>
                  <a:pt x="12921" y="8820"/>
                  <a:pt x="13076" y="8988"/>
                </a:cubicBezTo>
                <a:cubicBezTo>
                  <a:pt x="13153" y="8898"/>
                  <a:pt x="13218" y="8808"/>
                  <a:pt x="13256" y="8692"/>
                </a:cubicBezTo>
                <a:cubicBezTo>
                  <a:pt x="13230" y="8653"/>
                  <a:pt x="13243" y="8588"/>
                  <a:pt x="13282" y="8563"/>
                </a:cubicBezTo>
                <a:cubicBezTo>
                  <a:pt x="13295" y="8498"/>
                  <a:pt x="13308" y="8434"/>
                  <a:pt x="13321" y="8382"/>
                </a:cubicBezTo>
                <a:lnTo>
                  <a:pt x="13385" y="8318"/>
                </a:lnTo>
                <a:cubicBezTo>
                  <a:pt x="13395" y="8277"/>
                  <a:pt x="13429" y="8245"/>
                  <a:pt x="13468" y="8245"/>
                </a:cubicBezTo>
                <a:cubicBezTo>
                  <a:pt x="13479" y="8245"/>
                  <a:pt x="13490" y="8247"/>
                  <a:pt x="13501" y="8253"/>
                </a:cubicBezTo>
                <a:lnTo>
                  <a:pt x="13501" y="8240"/>
                </a:lnTo>
                <a:cubicBezTo>
                  <a:pt x="13630" y="8073"/>
                  <a:pt x="13759" y="7918"/>
                  <a:pt x="13656" y="7686"/>
                </a:cubicBezTo>
                <a:cubicBezTo>
                  <a:pt x="13604" y="7570"/>
                  <a:pt x="13720" y="7518"/>
                  <a:pt x="13798" y="7479"/>
                </a:cubicBezTo>
                <a:lnTo>
                  <a:pt x="13955" y="7516"/>
                </a:lnTo>
                <a:lnTo>
                  <a:pt x="13955" y="7516"/>
                </a:lnTo>
                <a:cubicBezTo>
                  <a:pt x="13954" y="7517"/>
                  <a:pt x="13953" y="7517"/>
                  <a:pt x="13953" y="7518"/>
                </a:cubicBezTo>
                <a:lnTo>
                  <a:pt x="13953" y="7531"/>
                </a:lnTo>
                <a:cubicBezTo>
                  <a:pt x="13957" y="7527"/>
                  <a:pt x="13961" y="7523"/>
                  <a:pt x="13965" y="7518"/>
                </a:cubicBezTo>
                <a:lnTo>
                  <a:pt x="13965" y="7518"/>
                </a:lnTo>
                <a:lnTo>
                  <a:pt x="13965" y="7518"/>
                </a:lnTo>
                <a:lnTo>
                  <a:pt x="14107" y="7634"/>
                </a:lnTo>
                <a:lnTo>
                  <a:pt x="14223" y="7595"/>
                </a:lnTo>
                <a:cubicBezTo>
                  <a:pt x="14236" y="7595"/>
                  <a:pt x="14249" y="7608"/>
                  <a:pt x="14262" y="7621"/>
                </a:cubicBezTo>
                <a:cubicBezTo>
                  <a:pt x="14249" y="7608"/>
                  <a:pt x="14249" y="7595"/>
                  <a:pt x="14236" y="7595"/>
                </a:cubicBezTo>
                <a:cubicBezTo>
                  <a:pt x="14262" y="7531"/>
                  <a:pt x="14327" y="7544"/>
                  <a:pt x="14378" y="7531"/>
                </a:cubicBezTo>
                <a:lnTo>
                  <a:pt x="14378" y="7531"/>
                </a:lnTo>
                <a:cubicBezTo>
                  <a:pt x="14378" y="7583"/>
                  <a:pt x="14378" y="7634"/>
                  <a:pt x="14314" y="7647"/>
                </a:cubicBezTo>
                <a:cubicBezTo>
                  <a:pt x="14301" y="7647"/>
                  <a:pt x="14275" y="7634"/>
                  <a:pt x="14262" y="7621"/>
                </a:cubicBezTo>
                <a:lnTo>
                  <a:pt x="14262" y="7621"/>
                </a:lnTo>
                <a:cubicBezTo>
                  <a:pt x="14275" y="7634"/>
                  <a:pt x="14275" y="7634"/>
                  <a:pt x="14262" y="7647"/>
                </a:cubicBezTo>
                <a:cubicBezTo>
                  <a:pt x="14327" y="7647"/>
                  <a:pt x="14378" y="7686"/>
                  <a:pt x="14391" y="7737"/>
                </a:cubicBezTo>
                <a:cubicBezTo>
                  <a:pt x="14424" y="7792"/>
                  <a:pt x="14475" y="7846"/>
                  <a:pt x="14529" y="7846"/>
                </a:cubicBezTo>
                <a:cubicBezTo>
                  <a:pt x="14539" y="7846"/>
                  <a:pt x="14549" y="7844"/>
                  <a:pt x="14559" y="7840"/>
                </a:cubicBezTo>
                <a:cubicBezTo>
                  <a:pt x="14610" y="7815"/>
                  <a:pt x="14636" y="7712"/>
                  <a:pt x="14623" y="7634"/>
                </a:cubicBezTo>
                <a:lnTo>
                  <a:pt x="14378" y="7531"/>
                </a:lnTo>
                <a:cubicBezTo>
                  <a:pt x="14455" y="7428"/>
                  <a:pt x="14352" y="7286"/>
                  <a:pt x="14455" y="7209"/>
                </a:cubicBezTo>
                <a:cubicBezTo>
                  <a:pt x="14610" y="7093"/>
                  <a:pt x="14584" y="6938"/>
                  <a:pt x="14584" y="6783"/>
                </a:cubicBezTo>
                <a:cubicBezTo>
                  <a:pt x="14584" y="6616"/>
                  <a:pt x="14546" y="6448"/>
                  <a:pt x="14443" y="6306"/>
                </a:cubicBezTo>
                <a:cubicBezTo>
                  <a:pt x="14352" y="6190"/>
                  <a:pt x="14327" y="6035"/>
                  <a:pt x="14378" y="5893"/>
                </a:cubicBezTo>
                <a:cubicBezTo>
                  <a:pt x="14389" y="5889"/>
                  <a:pt x="14399" y="5887"/>
                  <a:pt x="14410" y="5887"/>
                </a:cubicBezTo>
                <a:cubicBezTo>
                  <a:pt x="14484" y="5887"/>
                  <a:pt x="14563" y="5985"/>
                  <a:pt x="14643" y="5985"/>
                </a:cubicBezTo>
                <a:cubicBezTo>
                  <a:pt x="14679" y="5985"/>
                  <a:pt x="14715" y="5965"/>
                  <a:pt x="14752" y="5906"/>
                </a:cubicBezTo>
                <a:cubicBezTo>
                  <a:pt x="14778" y="5700"/>
                  <a:pt x="14739" y="5481"/>
                  <a:pt x="14945" y="5339"/>
                </a:cubicBezTo>
                <a:cubicBezTo>
                  <a:pt x="15023" y="5262"/>
                  <a:pt x="15049" y="5158"/>
                  <a:pt x="15036" y="5068"/>
                </a:cubicBezTo>
                <a:cubicBezTo>
                  <a:pt x="14984" y="4681"/>
                  <a:pt x="15461" y="4514"/>
                  <a:pt x="15693" y="4333"/>
                </a:cubicBezTo>
                <a:lnTo>
                  <a:pt x="15693" y="491"/>
                </a:lnTo>
                <a:cubicBezTo>
                  <a:pt x="15680" y="426"/>
                  <a:pt x="15680" y="362"/>
                  <a:pt x="15693" y="310"/>
                </a:cubicBezTo>
                <a:lnTo>
                  <a:pt x="15693" y="1"/>
                </a:lnTo>
                <a:close/>
              </a:path>
            </a:pathLst>
          </a:custGeom>
          <a:solidFill>
            <a:srgbClr val="A75441">
              <a:alpha val="232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73716278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3" name="Google Shape;193;p3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94" name="Google Shape;194;p3"/>
          <p:cNvSpPr txBox="1">
            <a:spLocks noGrp="1"/>
          </p:cNvSpPr>
          <p:nvPr>
            <p:ph type="title" hasCustomPrompt="1"/>
          </p:nvPr>
        </p:nvSpPr>
        <p:spPr>
          <a:xfrm flipH="1">
            <a:off x="5045800" y="1813657"/>
            <a:ext cx="2100400" cy="13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0666" b="1">
                <a:solidFill>
                  <a:schemeClr val="l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95" name="Google Shape;195;p3"/>
          <p:cNvSpPr txBox="1">
            <a:spLocks noGrp="1"/>
          </p:cNvSpPr>
          <p:nvPr>
            <p:ph type="title" idx="2"/>
          </p:nvPr>
        </p:nvSpPr>
        <p:spPr>
          <a:xfrm>
            <a:off x="1844000" y="3681607"/>
            <a:ext cx="8504000" cy="116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96" name="Google Shape;196;p3"/>
          <p:cNvSpPr txBox="1">
            <a:spLocks noGrp="1"/>
          </p:cNvSpPr>
          <p:nvPr>
            <p:ph type="subTitle" idx="1"/>
          </p:nvPr>
        </p:nvSpPr>
        <p:spPr>
          <a:xfrm>
            <a:off x="1844000" y="4908733"/>
            <a:ext cx="8504000" cy="47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7" name="Google Shape;197;p3"/>
          <p:cNvGrpSpPr/>
          <p:nvPr/>
        </p:nvGrpSpPr>
        <p:grpSpPr>
          <a:xfrm rot="-1314852">
            <a:off x="-200142" y="-194"/>
            <a:ext cx="1507995" cy="1242073"/>
            <a:chOff x="5342550" y="4109652"/>
            <a:chExt cx="1131049" cy="931599"/>
          </a:xfrm>
        </p:grpSpPr>
        <p:sp>
          <p:nvSpPr>
            <p:cNvPr id="198" name="Google Shape;198;p3"/>
            <p:cNvSpPr/>
            <p:nvPr/>
          </p:nvSpPr>
          <p:spPr>
            <a:xfrm rot="10800000">
              <a:off x="5342550" y="4692726"/>
              <a:ext cx="507430" cy="348524"/>
            </a:xfrm>
            <a:custGeom>
              <a:avLst/>
              <a:gdLst/>
              <a:ahLst/>
              <a:cxnLst/>
              <a:rect l="l" t="t" r="r" b="b"/>
              <a:pathLst>
                <a:path w="2066" h="1419" extrusionOk="0">
                  <a:moveTo>
                    <a:pt x="1137" y="168"/>
                  </a:moveTo>
                  <a:cubicBezTo>
                    <a:pt x="1215" y="168"/>
                    <a:pt x="1227" y="220"/>
                    <a:pt x="1227" y="297"/>
                  </a:cubicBezTo>
                  <a:cubicBezTo>
                    <a:pt x="1137" y="297"/>
                    <a:pt x="1150" y="233"/>
                    <a:pt x="1137" y="168"/>
                  </a:cubicBezTo>
                  <a:close/>
                  <a:moveTo>
                    <a:pt x="1189" y="0"/>
                  </a:moveTo>
                  <a:lnTo>
                    <a:pt x="1099" y="91"/>
                  </a:lnTo>
                  <a:cubicBezTo>
                    <a:pt x="1073" y="181"/>
                    <a:pt x="1047" y="284"/>
                    <a:pt x="1047" y="387"/>
                  </a:cubicBezTo>
                  <a:lnTo>
                    <a:pt x="854" y="439"/>
                  </a:lnTo>
                  <a:cubicBezTo>
                    <a:pt x="801" y="456"/>
                    <a:pt x="748" y="498"/>
                    <a:pt x="695" y="498"/>
                  </a:cubicBezTo>
                  <a:cubicBezTo>
                    <a:pt x="671" y="498"/>
                    <a:pt x="646" y="489"/>
                    <a:pt x="621" y="465"/>
                  </a:cubicBezTo>
                  <a:cubicBezTo>
                    <a:pt x="552" y="534"/>
                    <a:pt x="462" y="583"/>
                    <a:pt x="370" y="583"/>
                  </a:cubicBezTo>
                  <a:cubicBezTo>
                    <a:pt x="359" y="583"/>
                    <a:pt x="348" y="582"/>
                    <a:pt x="338" y="581"/>
                  </a:cubicBezTo>
                  <a:cubicBezTo>
                    <a:pt x="273" y="581"/>
                    <a:pt x="183" y="619"/>
                    <a:pt x="209" y="723"/>
                  </a:cubicBezTo>
                  <a:cubicBezTo>
                    <a:pt x="196" y="735"/>
                    <a:pt x="170" y="761"/>
                    <a:pt x="183" y="787"/>
                  </a:cubicBezTo>
                  <a:cubicBezTo>
                    <a:pt x="144" y="826"/>
                    <a:pt x="106" y="839"/>
                    <a:pt x="54" y="839"/>
                  </a:cubicBezTo>
                  <a:cubicBezTo>
                    <a:pt x="38" y="829"/>
                    <a:pt x="27" y="825"/>
                    <a:pt x="21" y="825"/>
                  </a:cubicBezTo>
                  <a:cubicBezTo>
                    <a:pt x="1" y="825"/>
                    <a:pt x="15" y="861"/>
                    <a:pt x="15" y="890"/>
                  </a:cubicBezTo>
                  <a:cubicBezTo>
                    <a:pt x="29" y="886"/>
                    <a:pt x="42" y="884"/>
                    <a:pt x="55" y="884"/>
                  </a:cubicBezTo>
                  <a:cubicBezTo>
                    <a:pt x="127" y="884"/>
                    <a:pt x="181" y="942"/>
                    <a:pt x="170" y="1019"/>
                  </a:cubicBezTo>
                  <a:cubicBezTo>
                    <a:pt x="170" y="1077"/>
                    <a:pt x="186" y="1087"/>
                    <a:pt x="210" y="1087"/>
                  </a:cubicBezTo>
                  <a:cubicBezTo>
                    <a:pt x="225" y="1087"/>
                    <a:pt x="242" y="1084"/>
                    <a:pt x="260" y="1084"/>
                  </a:cubicBezTo>
                  <a:cubicBezTo>
                    <a:pt x="286" y="1084"/>
                    <a:pt x="312" y="1096"/>
                    <a:pt x="325" y="1135"/>
                  </a:cubicBezTo>
                  <a:lnTo>
                    <a:pt x="480" y="1135"/>
                  </a:lnTo>
                  <a:cubicBezTo>
                    <a:pt x="492" y="1129"/>
                    <a:pt x="502" y="1127"/>
                    <a:pt x="512" y="1127"/>
                  </a:cubicBezTo>
                  <a:cubicBezTo>
                    <a:pt x="543" y="1127"/>
                    <a:pt x="563" y="1154"/>
                    <a:pt x="583" y="1174"/>
                  </a:cubicBezTo>
                  <a:cubicBezTo>
                    <a:pt x="684" y="1241"/>
                    <a:pt x="805" y="1279"/>
                    <a:pt x="920" y="1279"/>
                  </a:cubicBezTo>
                  <a:cubicBezTo>
                    <a:pt x="937" y="1279"/>
                    <a:pt x="953" y="1279"/>
                    <a:pt x="970" y="1277"/>
                  </a:cubicBezTo>
                  <a:cubicBezTo>
                    <a:pt x="995" y="1277"/>
                    <a:pt x="1008" y="1303"/>
                    <a:pt x="1021" y="1316"/>
                  </a:cubicBezTo>
                  <a:cubicBezTo>
                    <a:pt x="1031" y="1335"/>
                    <a:pt x="1047" y="1347"/>
                    <a:pt x="1065" y="1347"/>
                  </a:cubicBezTo>
                  <a:cubicBezTo>
                    <a:pt x="1072" y="1347"/>
                    <a:pt x="1079" y="1345"/>
                    <a:pt x="1086" y="1341"/>
                  </a:cubicBezTo>
                  <a:cubicBezTo>
                    <a:pt x="1099" y="1341"/>
                    <a:pt x="1111" y="1316"/>
                    <a:pt x="1111" y="1303"/>
                  </a:cubicBezTo>
                  <a:cubicBezTo>
                    <a:pt x="1111" y="1274"/>
                    <a:pt x="1097" y="1259"/>
                    <a:pt x="1079" y="1259"/>
                  </a:cubicBezTo>
                  <a:cubicBezTo>
                    <a:pt x="1073" y="1259"/>
                    <a:pt x="1066" y="1261"/>
                    <a:pt x="1060" y="1264"/>
                  </a:cubicBezTo>
                  <a:cubicBezTo>
                    <a:pt x="1046" y="1269"/>
                    <a:pt x="1034" y="1271"/>
                    <a:pt x="1025" y="1271"/>
                  </a:cubicBezTo>
                  <a:cubicBezTo>
                    <a:pt x="982" y="1271"/>
                    <a:pt x="980" y="1229"/>
                    <a:pt x="970" y="1187"/>
                  </a:cubicBezTo>
                  <a:cubicBezTo>
                    <a:pt x="1013" y="1143"/>
                    <a:pt x="1059" y="1127"/>
                    <a:pt x="1105" y="1127"/>
                  </a:cubicBezTo>
                  <a:cubicBezTo>
                    <a:pt x="1169" y="1127"/>
                    <a:pt x="1232" y="1157"/>
                    <a:pt x="1292" y="1187"/>
                  </a:cubicBezTo>
                  <a:cubicBezTo>
                    <a:pt x="1279" y="1264"/>
                    <a:pt x="1227" y="1341"/>
                    <a:pt x="1331" y="1419"/>
                  </a:cubicBezTo>
                  <a:cubicBezTo>
                    <a:pt x="1331" y="1316"/>
                    <a:pt x="1331" y="1213"/>
                    <a:pt x="1395" y="1200"/>
                  </a:cubicBezTo>
                  <a:cubicBezTo>
                    <a:pt x="1524" y="1187"/>
                    <a:pt x="1614" y="1096"/>
                    <a:pt x="1717" y="1071"/>
                  </a:cubicBezTo>
                  <a:cubicBezTo>
                    <a:pt x="1729" y="1093"/>
                    <a:pt x="1730" y="1125"/>
                    <a:pt x="1755" y="1125"/>
                  </a:cubicBezTo>
                  <a:cubicBezTo>
                    <a:pt x="1759" y="1125"/>
                    <a:pt x="1764" y="1124"/>
                    <a:pt x="1769" y="1122"/>
                  </a:cubicBezTo>
                  <a:cubicBezTo>
                    <a:pt x="1808" y="1109"/>
                    <a:pt x="1808" y="1071"/>
                    <a:pt x="1795" y="1032"/>
                  </a:cubicBezTo>
                  <a:cubicBezTo>
                    <a:pt x="1782" y="993"/>
                    <a:pt x="1795" y="942"/>
                    <a:pt x="1821" y="916"/>
                  </a:cubicBezTo>
                  <a:lnTo>
                    <a:pt x="1846" y="916"/>
                  </a:lnTo>
                  <a:cubicBezTo>
                    <a:pt x="2040" y="864"/>
                    <a:pt x="2066" y="839"/>
                    <a:pt x="2066" y="658"/>
                  </a:cubicBezTo>
                  <a:cubicBezTo>
                    <a:pt x="2053" y="645"/>
                    <a:pt x="2053" y="619"/>
                    <a:pt x="2066" y="606"/>
                  </a:cubicBezTo>
                  <a:lnTo>
                    <a:pt x="2066" y="529"/>
                  </a:lnTo>
                  <a:cubicBezTo>
                    <a:pt x="2032" y="507"/>
                    <a:pt x="1999" y="475"/>
                    <a:pt x="1957" y="475"/>
                  </a:cubicBezTo>
                  <a:cubicBezTo>
                    <a:pt x="1951" y="475"/>
                    <a:pt x="1944" y="476"/>
                    <a:pt x="1937" y="478"/>
                  </a:cubicBezTo>
                  <a:cubicBezTo>
                    <a:pt x="1905" y="442"/>
                    <a:pt x="1876" y="429"/>
                    <a:pt x="1847" y="429"/>
                  </a:cubicBezTo>
                  <a:cubicBezTo>
                    <a:pt x="1793" y="429"/>
                    <a:pt x="1742" y="474"/>
                    <a:pt x="1692" y="490"/>
                  </a:cubicBezTo>
                  <a:cubicBezTo>
                    <a:pt x="1673" y="490"/>
                    <a:pt x="1654" y="518"/>
                    <a:pt x="1635" y="518"/>
                  </a:cubicBezTo>
                  <a:cubicBezTo>
                    <a:pt x="1628" y="518"/>
                    <a:pt x="1621" y="514"/>
                    <a:pt x="1614" y="503"/>
                  </a:cubicBezTo>
                  <a:cubicBezTo>
                    <a:pt x="1550" y="400"/>
                    <a:pt x="1408" y="413"/>
                    <a:pt x="1331" y="310"/>
                  </a:cubicBezTo>
                  <a:cubicBezTo>
                    <a:pt x="1292" y="271"/>
                    <a:pt x="1202" y="271"/>
                    <a:pt x="1240" y="207"/>
                  </a:cubicBezTo>
                  <a:cubicBezTo>
                    <a:pt x="1266" y="129"/>
                    <a:pt x="1202" y="65"/>
                    <a:pt x="118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3"/>
            <p:cNvSpPr/>
            <p:nvPr/>
          </p:nvSpPr>
          <p:spPr>
            <a:xfrm rot="10800000">
              <a:off x="5431472" y="4447859"/>
              <a:ext cx="82525" cy="77122"/>
            </a:xfrm>
            <a:custGeom>
              <a:avLst/>
              <a:gdLst/>
              <a:ahLst/>
              <a:cxnLst/>
              <a:rect l="l" t="t" r="r" b="b"/>
              <a:pathLst>
                <a:path w="336" h="314" extrusionOk="0">
                  <a:moveTo>
                    <a:pt x="203" y="1"/>
                  </a:moveTo>
                  <a:cubicBezTo>
                    <a:pt x="186" y="1"/>
                    <a:pt x="166" y="6"/>
                    <a:pt x="142" y="17"/>
                  </a:cubicBezTo>
                  <a:lnTo>
                    <a:pt x="117" y="17"/>
                  </a:lnTo>
                  <a:cubicBezTo>
                    <a:pt x="94" y="28"/>
                    <a:pt x="72" y="59"/>
                    <a:pt x="34" y="59"/>
                  </a:cubicBezTo>
                  <a:cubicBezTo>
                    <a:pt x="27" y="59"/>
                    <a:pt x="21" y="58"/>
                    <a:pt x="13" y="56"/>
                  </a:cubicBezTo>
                  <a:cubicBezTo>
                    <a:pt x="1" y="108"/>
                    <a:pt x="1" y="146"/>
                    <a:pt x="13" y="198"/>
                  </a:cubicBezTo>
                  <a:cubicBezTo>
                    <a:pt x="39" y="211"/>
                    <a:pt x="52" y="237"/>
                    <a:pt x="52" y="262"/>
                  </a:cubicBezTo>
                  <a:cubicBezTo>
                    <a:pt x="78" y="262"/>
                    <a:pt x="78" y="288"/>
                    <a:pt x="91" y="314"/>
                  </a:cubicBezTo>
                  <a:cubicBezTo>
                    <a:pt x="130" y="314"/>
                    <a:pt x="181" y="301"/>
                    <a:pt x="220" y="275"/>
                  </a:cubicBezTo>
                  <a:cubicBezTo>
                    <a:pt x="284" y="237"/>
                    <a:pt x="336" y="198"/>
                    <a:pt x="310" y="120"/>
                  </a:cubicBezTo>
                  <a:cubicBezTo>
                    <a:pt x="290" y="61"/>
                    <a:pt x="262" y="1"/>
                    <a:pt x="20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3"/>
            <p:cNvSpPr/>
            <p:nvPr/>
          </p:nvSpPr>
          <p:spPr>
            <a:xfrm rot="10800000">
              <a:off x="5782944" y="4109652"/>
              <a:ext cx="690655" cy="579154"/>
            </a:xfrm>
            <a:custGeom>
              <a:avLst/>
              <a:gdLst/>
              <a:ahLst/>
              <a:cxnLst/>
              <a:rect l="l" t="t" r="r" b="b"/>
              <a:pathLst>
                <a:path w="2812" h="2358" extrusionOk="0">
                  <a:moveTo>
                    <a:pt x="607" y="491"/>
                  </a:moveTo>
                  <a:cubicBezTo>
                    <a:pt x="607" y="530"/>
                    <a:pt x="581" y="555"/>
                    <a:pt x="568" y="555"/>
                  </a:cubicBezTo>
                  <a:cubicBezTo>
                    <a:pt x="581" y="555"/>
                    <a:pt x="594" y="530"/>
                    <a:pt x="607" y="491"/>
                  </a:cubicBezTo>
                  <a:close/>
                  <a:moveTo>
                    <a:pt x="1277" y="607"/>
                  </a:moveTo>
                  <a:cubicBezTo>
                    <a:pt x="1290" y="620"/>
                    <a:pt x="1316" y="620"/>
                    <a:pt x="1329" y="620"/>
                  </a:cubicBezTo>
                  <a:lnTo>
                    <a:pt x="1277" y="620"/>
                  </a:lnTo>
                  <a:lnTo>
                    <a:pt x="1277" y="607"/>
                  </a:lnTo>
                  <a:close/>
                  <a:moveTo>
                    <a:pt x="336" y="1626"/>
                  </a:moveTo>
                  <a:cubicBezTo>
                    <a:pt x="387" y="1664"/>
                    <a:pt x="413" y="1729"/>
                    <a:pt x="478" y="1755"/>
                  </a:cubicBezTo>
                  <a:cubicBezTo>
                    <a:pt x="413" y="1742"/>
                    <a:pt x="387" y="1677"/>
                    <a:pt x="336" y="1639"/>
                  </a:cubicBezTo>
                  <a:lnTo>
                    <a:pt x="336" y="1626"/>
                  </a:lnTo>
                  <a:close/>
                  <a:moveTo>
                    <a:pt x="607" y="1"/>
                  </a:moveTo>
                  <a:lnTo>
                    <a:pt x="542" y="40"/>
                  </a:lnTo>
                  <a:lnTo>
                    <a:pt x="581" y="143"/>
                  </a:lnTo>
                  <a:lnTo>
                    <a:pt x="632" y="272"/>
                  </a:lnTo>
                  <a:cubicBezTo>
                    <a:pt x="658" y="297"/>
                    <a:pt x="658" y="336"/>
                    <a:pt x="697" y="336"/>
                  </a:cubicBezTo>
                  <a:cubicBezTo>
                    <a:pt x="761" y="414"/>
                    <a:pt x="697" y="452"/>
                    <a:pt x="645" y="491"/>
                  </a:cubicBezTo>
                  <a:lnTo>
                    <a:pt x="607" y="491"/>
                  </a:lnTo>
                  <a:cubicBezTo>
                    <a:pt x="580" y="477"/>
                    <a:pt x="549" y="457"/>
                    <a:pt x="526" y="457"/>
                  </a:cubicBezTo>
                  <a:cubicBezTo>
                    <a:pt x="505" y="457"/>
                    <a:pt x="491" y="474"/>
                    <a:pt x="491" y="530"/>
                  </a:cubicBezTo>
                  <a:cubicBezTo>
                    <a:pt x="465" y="530"/>
                    <a:pt x="439" y="542"/>
                    <a:pt x="426" y="542"/>
                  </a:cubicBezTo>
                  <a:cubicBezTo>
                    <a:pt x="392" y="565"/>
                    <a:pt x="378" y="609"/>
                    <a:pt x="338" y="609"/>
                  </a:cubicBezTo>
                  <a:cubicBezTo>
                    <a:pt x="334" y="609"/>
                    <a:pt x="328" y="608"/>
                    <a:pt x="323" y="607"/>
                  </a:cubicBezTo>
                  <a:cubicBezTo>
                    <a:pt x="271" y="581"/>
                    <a:pt x="323" y="517"/>
                    <a:pt x="297" y="478"/>
                  </a:cubicBezTo>
                  <a:cubicBezTo>
                    <a:pt x="284" y="478"/>
                    <a:pt x="271" y="478"/>
                    <a:pt x="271" y="465"/>
                  </a:cubicBezTo>
                  <a:cubicBezTo>
                    <a:pt x="246" y="465"/>
                    <a:pt x="233" y="452"/>
                    <a:pt x="233" y="439"/>
                  </a:cubicBezTo>
                  <a:lnTo>
                    <a:pt x="194" y="439"/>
                  </a:lnTo>
                  <a:cubicBezTo>
                    <a:pt x="194" y="426"/>
                    <a:pt x="194" y="414"/>
                    <a:pt x="194" y="414"/>
                  </a:cubicBezTo>
                  <a:cubicBezTo>
                    <a:pt x="155" y="414"/>
                    <a:pt x="129" y="439"/>
                    <a:pt x="104" y="439"/>
                  </a:cubicBezTo>
                  <a:cubicBezTo>
                    <a:pt x="1" y="452"/>
                    <a:pt x="26" y="504"/>
                    <a:pt x="78" y="555"/>
                  </a:cubicBezTo>
                  <a:lnTo>
                    <a:pt x="155" y="568"/>
                  </a:lnTo>
                  <a:cubicBezTo>
                    <a:pt x="181" y="633"/>
                    <a:pt x="284" y="633"/>
                    <a:pt x="258" y="736"/>
                  </a:cubicBezTo>
                  <a:cubicBezTo>
                    <a:pt x="142" y="813"/>
                    <a:pt x="117" y="865"/>
                    <a:pt x="168" y="968"/>
                  </a:cubicBezTo>
                  <a:lnTo>
                    <a:pt x="168" y="1032"/>
                  </a:lnTo>
                  <a:cubicBezTo>
                    <a:pt x="129" y="1032"/>
                    <a:pt x="91" y="1045"/>
                    <a:pt x="129" y="1097"/>
                  </a:cubicBezTo>
                  <a:cubicBezTo>
                    <a:pt x="220" y="1161"/>
                    <a:pt x="220" y="1277"/>
                    <a:pt x="129" y="1342"/>
                  </a:cubicBezTo>
                  <a:cubicBezTo>
                    <a:pt x="117" y="1368"/>
                    <a:pt x="104" y="1394"/>
                    <a:pt x="104" y="1432"/>
                  </a:cubicBezTo>
                  <a:cubicBezTo>
                    <a:pt x="194" y="1484"/>
                    <a:pt x="155" y="1587"/>
                    <a:pt x="194" y="1664"/>
                  </a:cubicBezTo>
                  <a:cubicBezTo>
                    <a:pt x="168" y="1664"/>
                    <a:pt x="168" y="1677"/>
                    <a:pt x="194" y="1690"/>
                  </a:cubicBezTo>
                  <a:cubicBezTo>
                    <a:pt x="207" y="1690"/>
                    <a:pt x="220" y="1690"/>
                    <a:pt x="233" y="1677"/>
                  </a:cubicBezTo>
                  <a:lnTo>
                    <a:pt x="297" y="1651"/>
                  </a:lnTo>
                  <a:cubicBezTo>
                    <a:pt x="336" y="1677"/>
                    <a:pt x="362" y="1729"/>
                    <a:pt x="362" y="1780"/>
                  </a:cubicBezTo>
                  <a:lnTo>
                    <a:pt x="413" y="1819"/>
                  </a:lnTo>
                  <a:cubicBezTo>
                    <a:pt x="400" y="1832"/>
                    <a:pt x="387" y="1858"/>
                    <a:pt x="400" y="1871"/>
                  </a:cubicBezTo>
                  <a:cubicBezTo>
                    <a:pt x="400" y="1884"/>
                    <a:pt x="400" y="1884"/>
                    <a:pt x="400" y="1896"/>
                  </a:cubicBezTo>
                  <a:cubicBezTo>
                    <a:pt x="323" y="1948"/>
                    <a:pt x="349" y="2000"/>
                    <a:pt x="387" y="2064"/>
                  </a:cubicBezTo>
                  <a:cubicBezTo>
                    <a:pt x="452" y="2064"/>
                    <a:pt x="503" y="2051"/>
                    <a:pt x="568" y="2025"/>
                  </a:cubicBezTo>
                  <a:cubicBezTo>
                    <a:pt x="529" y="1974"/>
                    <a:pt x="452" y="1987"/>
                    <a:pt x="439" y="1922"/>
                  </a:cubicBezTo>
                  <a:cubicBezTo>
                    <a:pt x="465" y="1871"/>
                    <a:pt x="503" y="1819"/>
                    <a:pt x="555" y="1780"/>
                  </a:cubicBezTo>
                  <a:cubicBezTo>
                    <a:pt x="632" y="1884"/>
                    <a:pt x="607" y="2025"/>
                    <a:pt x="697" y="2129"/>
                  </a:cubicBezTo>
                  <a:lnTo>
                    <a:pt x="723" y="2129"/>
                  </a:lnTo>
                  <a:cubicBezTo>
                    <a:pt x="761" y="2090"/>
                    <a:pt x="736" y="2025"/>
                    <a:pt x="748" y="1987"/>
                  </a:cubicBezTo>
                  <a:lnTo>
                    <a:pt x="800" y="1987"/>
                  </a:lnTo>
                  <a:cubicBezTo>
                    <a:pt x="832" y="2027"/>
                    <a:pt x="880" y="2047"/>
                    <a:pt x="926" y="2047"/>
                  </a:cubicBezTo>
                  <a:cubicBezTo>
                    <a:pt x="954" y="2047"/>
                    <a:pt x="982" y="2040"/>
                    <a:pt x="1006" y="2025"/>
                  </a:cubicBezTo>
                  <a:cubicBezTo>
                    <a:pt x="1013" y="2022"/>
                    <a:pt x="1021" y="2020"/>
                    <a:pt x="1029" y="2020"/>
                  </a:cubicBezTo>
                  <a:cubicBezTo>
                    <a:pt x="1051" y="2020"/>
                    <a:pt x="1074" y="2032"/>
                    <a:pt x="1084" y="2051"/>
                  </a:cubicBezTo>
                  <a:lnTo>
                    <a:pt x="1174" y="2348"/>
                  </a:lnTo>
                  <a:cubicBezTo>
                    <a:pt x="1180" y="2354"/>
                    <a:pt x="1190" y="2357"/>
                    <a:pt x="1200" y="2357"/>
                  </a:cubicBezTo>
                  <a:cubicBezTo>
                    <a:pt x="1209" y="2357"/>
                    <a:pt x="1219" y="2354"/>
                    <a:pt x="1226" y="2348"/>
                  </a:cubicBezTo>
                  <a:lnTo>
                    <a:pt x="1213" y="2232"/>
                  </a:lnTo>
                  <a:lnTo>
                    <a:pt x="1238" y="2193"/>
                  </a:lnTo>
                  <a:cubicBezTo>
                    <a:pt x="1226" y="2141"/>
                    <a:pt x="1226" y="2077"/>
                    <a:pt x="1277" y="2064"/>
                  </a:cubicBezTo>
                  <a:cubicBezTo>
                    <a:pt x="1367" y="2051"/>
                    <a:pt x="1380" y="1948"/>
                    <a:pt x="1458" y="1922"/>
                  </a:cubicBezTo>
                  <a:cubicBezTo>
                    <a:pt x="1471" y="1961"/>
                    <a:pt x="1509" y="1987"/>
                    <a:pt x="1522" y="2025"/>
                  </a:cubicBezTo>
                  <a:cubicBezTo>
                    <a:pt x="1548" y="2064"/>
                    <a:pt x="1561" y="2103"/>
                    <a:pt x="1587" y="2141"/>
                  </a:cubicBezTo>
                  <a:cubicBezTo>
                    <a:pt x="1596" y="2161"/>
                    <a:pt x="1614" y="2189"/>
                    <a:pt x="1645" y="2189"/>
                  </a:cubicBezTo>
                  <a:cubicBezTo>
                    <a:pt x="1654" y="2189"/>
                    <a:pt x="1665" y="2186"/>
                    <a:pt x="1677" y="2180"/>
                  </a:cubicBezTo>
                  <a:cubicBezTo>
                    <a:pt x="1716" y="2154"/>
                    <a:pt x="1690" y="2116"/>
                    <a:pt x="1677" y="2090"/>
                  </a:cubicBezTo>
                  <a:cubicBezTo>
                    <a:pt x="1651" y="2064"/>
                    <a:pt x="1625" y="1987"/>
                    <a:pt x="1587" y="1948"/>
                  </a:cubicBezTo>
                  <a:cubicBezTo>
                    <a:pt x="1535" y="1884"/>
                    <a:pt x="1548" y="1793"/>
                    <a:pt x="1612" y="1742"/>
                  </a:cubicBezTo>
                  <a:cubicBezTo>
                    <a:pt x="1632" y="1718"/>
                    <a:pt x="1650" y="1709"/>
                    <a:pt x="1666" y="1709"/>
                  </a:cubicBezTo>
                  <a:cubicBezTo>
                    <a:pt x="1702" y="1709"/>
                    <a:pt x="1732" y="1754"/>
                    <a:pt x="1767" y="1780"/>
                  </a:cubicBezTo>
                  <a:cubicBezTo>
                    <a:pt x="1788" y="1802"/>
                    <a:pt x="1802" y="1811"/>
                    <a:pt x="1814" y="1811"/>
                  </a:cubicBezTo>
                  <a:cubicBezTo>
                    <a:pt x="1824" y="1811"/>
                    <a:pt x="1833" y="1805"/>
                    <a:pt x="1844" y="1793"/>
                  </a:cubicBezTo>
                  <a:cubicBezTo>
                    <a:pt x="1870" y="1767"/>
                    <a:pt x="1844" y="1716"/>
                    <a:pt x="1819" y="1703"/>
                  </a:cubicBezTo>
                  <a:cubicBezTo>
                    <a:pt x="1767" y="1664"/>
                    <a:pt x="1716" y="1626"/>
                    <a:pt x="1754" y="1548"/>
                  </a:cubicBezTo>
                  <a:cubicBezTo>
                    <a:pt x="1819" y="1497"/>
                    <a:pt x="1909" y="1458"/>
                    <a:pt x="1999" y="1458"/>
                  </a:cubicBezTo>
                  <a:cubicBezTo>
                    <a:pt x="2077" y="1458"/>
                    <a:pt x="2141" y="1432"/>
                    <a:pt x="2193" y="1394"/>
                  </a:cubicBezTo>
                  <a:cubicBezTo>
                    <a:pt x="2249" y="1348"/>
                    <a:pt x="2296" y="1326"/>
                    <a:pt x="2338" y="1326"/>
                  </a:cubicBezTo>
                  <a:cubicBezTo>
                    <a:pt x="2402" y="1326"/>
                    <a:pt x="2450" y="1377"/>
                    <a:pt x="2489" y="1471"/>
                  </a:cubicBezTo>
                  <a:cubicBezTo>
                    <a:pt x="2502" y="1497"/>
                    <a:pt x="2528" y="1510"/>
                    <a:pt x="2554" y="1510"/>
                  </a:cubicBezTo>
                  <a:cubicBezTo>
                    <a:pt x="2515" y="1355"/>
                    <a:pt x="2515" y="1355"/>
                    <a:pt x="2644" y="1303"/>
                  </a:cubicBezTo>
                  <a:cubicBezTo>
                    <a:pt x="2644" y="1290"/>
                    <a:pt x="2657" y="1265"/>
                    <a:pt x="2657" y="1252"/>
                  </a:cubicBezTo>
                  <a:cubicBezTo>
                    <a:pt x="2760" y="1200"/>
                    <a:pt x="2760" y="1200"/>
                    <a:pt x="2773" y="1084"/>
                  </a:cubicBezTo>
                  <a:cubicBezTo>
                    <a:pt x="2773" y="1084"/>
                    <a:pt x="2786" y="1084"/>
                    <a:pt x="2786" y="1071"/>
                  </a:cubicBezTo>
                  <a:cubicBezTo>
                    <a:pt x="2812" y="916"/>
                    <a:pt x="2799" y="891"/>
                    <a:pt x="2618" y="878"/>
                  </a:cubicBezTo>
                  <a:cubicBezTo>
                    <a:pt x="2612" y="871"/>
                    <a:pt x="2605" y="868"/>
                    <a:pt x="2600" y="868"/>
                  </a:cubicBezTo>
                  <a:cubicBezTo>
                    <a:pt x="2596" y="868"/>
                    <a:pt x="2592" y="871"/>
                    <a:pt x="2592" y="878"/>
                  </a:cubicBezTo>
                  <a:cubicBezTo>
                    <a:pt x="2551" y="853"/>
                    <a:pt x="2511" y="844"/>
                    <a:pt x="2470" y="844"/>
                  </a:cubicBezTo>
                  <a:cubicBezTo>
                    <a:pt x="2446" y="844"/>
                    <a:pt x="2423" y="847"/>
                    <a:pt x="2399" y="852"/>
                  </a:cubicBezTo>
                  <a:cubicBezTo>
                    <a:pt x="2386" y="865"/>
                    <a:pt x="2373" y="865"/>
                    <a:pt x="2360" y="865"/>
                  </a:cubicBezTo>
                  <a:cubicBezTo>
                    <a:pt x="2347" y="916"/>
                    <a:pt x="2270" y="891"/>
                    <a:pt x="2257" y="916"/>
                  </a:cubicBezTo>
                  <a:cubicBezTo>
                    <a:pt x="2193" y="1058"/>
                    <a:pt x="2064" y="1084"/>
                    <a:pt x="1935" y="1110"/>
                  </a:cubicBezTo>
                  <a:cubicBezTo>
                    <a:pt x="1922" y="1084"/>
                    <a:pt x="1896" y="1084"/>
                    <a:pt x="1922" y="1058"/>
                  </a:cubicBezTo>
                  <a:cubicBezTo>
                    <a:pt x="1948" y="1032"/>
                    <a:pt x="1948" y="994"/>
                    <a:pt x="1922" y="994"/>
                  </a:cubicBezTo>
                  <a:cubicBezTo>
                    <a:pt x="1914" y="995"/>
                    <a:pt x="1906" y="995"/>
                    <a:pt x="1899" y="995"/>
                  </a:cubicBezTo>
                  <a:cubicBezTo>
                    <a:pt x="1784" y="995"/>
                    <a:pt x="1818" y="900"/>
                    <a:pt x="1806" y="839"/>
                  </a:cubicBezTo>
                  <a:cubicBezTo>
                    <a:pt x="1844" y="800"/>
                    <a:pt x="1896" y="775"/>
                    <a:pt x="1896" y="723"/>
                  </a:cubicBezTo>
                  <a:cubicBezTo>
                    <a:pt x="1844" y="723"/>
                    <a:pt x="1801" y="740"/>
                    <a:pt x="1753" y="740"/>
                  </a:cubicBezTo>
                  <a:cubicBezTo>
                    <a:pt x="1741" y="740"/>
                    <a:pt x="1728" y="738"/>
                    <a:pt x="1716" y="736"/>
                  </a:cubicBezTo>
                  <a:cubicBezTo>
                    <a:pt x="1703" y="697"/>
                    <a:pt x="1651" y="671"/>
                    <a:pt x="1651" y="633"/>
                  </a:cubicBezTo>
                  <a:cubicBezTo>
                    <a:pt x="1690" y="633"/>
                    <a:pt x="1728" y="633"/>
                    <a:pt x="1728" y="581"/>
                  </a:cubicBezTo>
                  <a:cubicBezTo>
                    <a:pt x="1728" y="547"/>
                    <a:pt x="1705" y="547"/>
                    <a:pt x="1683" y="547"/>
                  </a:cubicBezTo>
                  <a:cubicBezTo>
                    <a:pt x="1671" y="547"/>
                    <a:pt x="1660" y="547"/>
                    <a:pt x="1651" y="542"/>
                  </a:cubicBezTo>
                  <a:lnTo>
                    <a:pt x="1625" y="542"/>
                  </a:lnTo>
                  <a:lnTo>
                    <a:pt x="1625" y="465"/>
                  </a:lnTo>
                  <a:cubicBezTo>
                    <a:pt x="1625" y="452"/>
                    <a:pt x="1625" y="452"/>
                    <a:pt x="1625" y="439"/>
                  </a:cubicBezTo>
                  <a:cubicBezTo>
                    <a:pt x="1677" y="426"/>
                    <a:pt x="1728" y="401"/>
                    <a:pt x="1690" y="349"/>
                  </a:cubicBezTo>
                  <a:cubicBezTo>
                    <a:pt x="1677" y="337"/>
                    <a:pt x="1666" y="332"/>
                    <a:pt x="1657" y="332"/>
                  </a:cubicBezTo>
                  <a:cubicBezTo>
                    <a:pt x="1626" y="332"/>
                    <a:pt x="1609" y="381"/>
                    <a:pt x="1599" y="401"/>
                  </a:cubicBezTo>
                  <a:cubicBezTo>
                    <a:pt x="1574" y="414"/>
                    <a:pt x="1561" y="426"/>
                    <a:pt x="1548" y="426"/>
                  </a:cubicBezTo>
                  <a:cubicBezTo>
                    <a:pt x="1458" y="452"/>
                    <a:pt x="1458" y="491"/>
                    <a:pt x="1509" y="542"/>
                  </a:cubicBezTo>
                  <a:lnTo>
                    <a:pt x="1445" y="530"/>
                  </a:lnTo>
                  <a:lnTo>
                    <a:pt x="1354" y="491"/>
                  </a:lnTo>
                  <a:cubicBezTo>
                    <a:pt x="1316" y="452"/>
                    <a:pt x="1277" y="426"/>
                    <a:pt x="1329" y="375"/>
                  </a:cubicBezTo>
                  <a:cubicBezTo>
                    <a:pt x="1342" y="349"/>
                    <a:pt x="1342" y="336"/>
                    <a:pt x="1354" y="310"/>
                  </a:cubicBezTo>
                  <a:cubicBezTo>
                    <a:pt x="1354" y="285"/>
                    <a:pt x="1354" y="272"/>
                    <a:pt x="1380" y="259"/>
                  </a:cubicBezTo>
                  <a:cubicBezTo>
                    <a:pt x="1380" y="246"/>
                    <a:pt x="1380" y="246"/>
                    <a:pt x="1393" y="233"/>
                  </a:cubicBezTo>
                  <a:cubicBezTo>
                    <a:pt x="1380" y="207"/>
                    <a:pt x="1393" y="181"/>
                    <a:pt x="1406" y="169"/>
                  </a:cubicBezTo>
                  <a:cubicBezTo>
                    <a:pt x="1380" y="143"/>
                    <a:pt x="1406" y="117"/>
                    <a:pt x="1406" y="91"/>
                  </a:cubicBezTo>
                  <a:cubicBezTo>
                    <a:pt x="1342" y="91"/>
                    <a:pt x="1342" y="156"/>
                    <a:pt x="1329" y="194"/>
                  </a:cubicBezTo>
                  <a:cubicBezTo>
                    <a:pt x="1290" y="272"/>
                    <a:pt x="1277" y="362"/>
                    <a:pt x="1161" y="362"/>
                  </a:cubicBezTo>
                  <a:cubicBezTo>
                    <a:pt x="1148" y="362"/>
                    <a:pt x="1161" y="401"/>
                    <a:pt x="1187" y="414"/>
                  </a:cubicBezTo>
                  <a:cubicBezTo>
                    <a:pt x="1178" y="415"/>
                    <a:pt x="1169" y="416"/>
                    <a:pt x="1159" y="416"/>
                  </a:cubicBezTo>
                  <a:cubicBezTo>
                    <a:pt x="1118" y="416"/>
                    <a:pt x="1078" y="403"/>
                    <a:pt x="1039" y="403"/>
                  </a:cubicBezTo>
                  <a:cubicBezTo>
                    <a:pt x="1014" y="403"/>
                    <a:pt x="990" y="408"/>
                    <a:pt x="968" y="426"/>
                  </a:cubicBezTo>
                  <a:lnTo>
                    <a:pt x="903" y="414"/>
                  </a:lnTo>
                  <a:cubicBezTo>
                    <a:pt x="787" y="414"/>
                    <a:pt x="761" y="310"/>
                    <a:pt x="697" y="246"/>
                  </a:cubicBezTo>
                  <a:lnTo>
                    <a:pt x="697" y="130"/>
                  </a:lnTo>
                  <a:cubicBezTo>
                    <a:pt x="710" y="52"/>
                    <a:pt x="658" y="27"/>
                    <a:pt x="607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3"/>
            <p:cNvSpPr/>
            <p:nvPr/>
          </p:nvSpPr>
          <p:spPr>
            <a:xfrm rot="10800000">
              <a:off x="5795713" y="4187998"/>
              <a:ext cx="31684" cy="28737"/>
            </a:xfrm>
            <a:custGeom>
              <a:avLst/>
              <a:gdLst/>
              <a:ahLst/>
              <a:cxnLst/>
              <a:rect l="l" t="t" r="r" b="b"/>
              <a:pathLst>
                <a:path w="129" h="117" extrusionOk="0">
                  <a:moveTo>
                    <a:pt x="77" y="0"/>
                  </a:moveTo>
                  <a:cubicBezTo>
                    <a:pt x="39" y="0"/>
                    <a:pt x="13" y="26"/>
                    <a:pt x="13" y="65"/>
                  </a:cubicBezTo>
                  <a:cubicBezTo>
                    <a:pt x="0" y="90"/>
                    <a:pt x="26" y="116"/>
                    <a:pt x="52" y="116"/>
                  </a:cubicBezTo>
                  <a:cubicBezTo>
                    <a:pt x="77" y="116"/>
                    <a:pt x="116" y="90"/>
                    <a:pt x="129" y="52"/>
                  </a:cubicBezTo>
                  <a:cubicBezTo>
                    <a:pt x="129" y="26"/>
                    <a:pt x="116" y="13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3"/>
            <p:cNvSpPr/>
            <p:nvPr/>
          </p:nvSpPr>
          <p:spPr>
            <a:xfrm rot="10800000">
              <a:off x="5969851" y="4286244"/>
              <a:ext cx="22351" cy="15965"/>
            </a:xfrm>
            <a:custGeom>
              <a:avLst/>
              <a:gdLst/>
              <a:ahLst/>
              <a:cxnLst/>
              <a:rect l="l" t="t" r="r" b="b"/>
              <a:pathLst>
                <a:path w="91" h="65" extrusionOk="0">
                  <a:moveTo>
                    <a:pt x="39" y="0"/>
                  </a:moveTo>
                  <a:cubicBezTo>
                    <a:pt x="26" y="0"/>
                    <a:pt x="1" y="13"/>
                    <a:pt x="1" y="39"/>
                  </a:cubicBezTo>
                  <a:cubicBezTo>
                    <a:pt x="1" y="52"/>
                    <a:pt x="13" y="65"/>
                    <a:pt x="39" y="65"/>
                  </a:cubicBezTo>
                  <a:cubicBezTo>
                    <a:pt x="52" y="65"/>
                    <a:pt x="65" y="52"/>
                    <a:pt x="78" y="39"/>
                  </a:cubicBezTo>
                  <a:cubicBezTo>
                    <a:pt x="91" y="13"/>
                    <a:pt x="65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3"/>
            <p:cNvSpPr/>
            <p:nvPr/>
          </p:nvSpPr>
          <p:spPr>
            <a:xfrm rot="10800000">
              <a:off x="5817818" y="4250138"/>
              <a:ext cx="15965" cy="17438"/>
            </a:xfrm>
            <a:custGeom>
              <a:avLst/>
              <a:gdLst/>
              <a:ahLst/>
              <a:cxnLst/>
              <a:rect l="l" t="t" r="r" b="b"/>
              <a:pathLst>
                <a:path w="65" h="71" extrusionOk="0">
                  <a:moveTo>
                    <a:pt x="26" y="1"/>
                  </a:moveTo>
                  <a:cubicBezTo>
                    <a:pt x="13" y="1"/>
                    <a:pt x="0" y="14"/>
                    <a:pt x="0" y="40"/>
                  </a:cubicBezTo>
                  <a:cubicBezTo>
                    <a:pt x="0" y="58"/>
                    <a:pt x="14" y="70"/>
                    <a:pt x="27" y="70"/>
                  </a:cubicBezTo>
                  <a:cubicBezTo>
                    <a:pt x="31" y="70"/>
                    <a:pt x="35" y="69"/>
                    <a:pt x="39" y="65"/>
                  </a:cubicBezTo>
                  <a:cubicBezTo>
                    <a:pt x="52" y="65"/>
                    <a:pt x="65" y="52"/>
                    <a:pt x="65" y="40"/>
                  </a:cubicBezTo>
                  <a:cubicBezTo>
                    <a:pt x="65" y="14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3"/>
            <p:cNvSpPr/>
            <p:nvPr/>
          </p:nvSpPr>
          <p:spPr>
            <a:xfrm rot="10800000">
              <a:off x="5789327" y="4526946"/>
              <a:ext cx="23824" cy="20877"/>
            </a:xfrm>
            <a:custGeom>
              <a:avLst/>
              <a:gdLst/>
              <a:ahLst/>
              <a:cxnLst/>
              <a:rect l="l" t="t" r="r" b="b"/>
              <a:pathLst>
                <a:path w="97" h="85" extrusionOk="0">
                  <a:moveTo>
                    <a:pt x="16" y="1"/>
                  </a:moveTo>
                  <a:cubicBezTo>
                    <a:pt x="6" y="1"/>
                    <a:pt x="0" y="7"/>
                    <a:pt x="6" y="33"/>
                  </a:cubicBezTo>
                  <a:cubicBezTo>
                    <a:pt x="19" y="59"/>
                    <a:pt x="58" y="85"/>
                    <a:pt x="97" y="85"/>
                  </a:cubicBezTo>
                  <a:cubicBezTo>
                    <a:pt x="97" y="46"/>
                    <a:pt x="71" y="20"/>
                    <a:pt x="45" y="7"/>
                  </a:cubicBezTo>
                  <a:cubicBezTo>
                    <a:pt x="39" y="7"/>
                    <a:pt x="26" y="1"/>
                    <a:pt x="1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3"/>
            <p:cNvSpPr/>
            <p:nvPr/>
          </p:nvSpPr>
          <p:spPr>
            <a:xfrm rot="10800000">
              <a:off x="5520137" y="4401437"/>
              <a:ext cx="22351" cy="16210"/>
            </a:xfrm>
            <a:custGeom>
              <a:avLst/>
              <a:gdLst/>
              <a:ahLst/>
              <a:cxnLst/>
              <a:rect l="l" t="t" r="r" b="b"/>
              <a:pathLst>
                <a:path w="91" h="66" extrusionOk="0">
                  <a:moveTo>
                    <a:pt x="45" y="1"/>
                  </a:moveTo>
                  <a:cubicBezTo>
                    <a:pt x="31" y="1"/>
                    <a:pt x="19" y="10"/>
                    <a:pt x="1" y="19"/>
                  </a:cubicBezTo>
                  <a:cubicBezTo>
                    <a:pt x="1" y="32"/>
                    <a:pt x="1" y="45"/>
                    <a:pt x="1" y="57"/>
                  </a:cubicBezTo>
                  <a:cubicBezTo>
                    <a:pt x="23" y="57"/>
                    <a:pt x="41" y="66"/>
                    <a:pt x="54" y="66"/>
                  </a:cubicBezTo>
                  <a:cubicBezTo>
                    <a:pt x="64" y="66"/>
                    <a:pt x="72" y="61"/>
                    <a:pt x="78" y="45"/>
                  </a:cubicBezTo>
                  <a:cubicBezTo>
                    <a:pt x="91" y="32"/>
                    <a:pt x="78" y="6"/>
                    <a:pt x="65" y="6"/>
                  </a:cubicBezTo>
                  <a:cubicBezTo>
                    <a:pt x="57" y="2"/>
                    <a:pt x="51" y="1"/>
                    <a:pt x="4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3"/>
            <p:cNvSpPr/>
            <p:nvPr/>
          </p:nvSpPr>
          <p:spPr>
            <a:xfrm rot="10800000">
              <a:off x="5431471" y="4264138"/>
              <a:ext cx="15965" cy="15965"/>
            </a:xfrm>
            <a:custGeom>
              <a:avLst/>
              <a:gdLst/>
              <a:ahLst/>
              <a:cxnLst/>
              <a:rect l="l" t="t" r="r" b="b"/>
              <a:pathLst>
                <a:path w="65" h="65" extrusionOk="0">
                  <a:moveTo>
                    <a:pt x="26" y="0"/>
                  </a:moveTo>
                  <a:cubicBezTo>
                    <a:pt x="0" y="0"/>
                    <a:pt x="0" y="26"/>
                    <a:pt x="0" y="26"/>
                  </a:cubicBezTo>
                  <a:cubicBezTo>
                    <a:pt x="13" y="65"/>
                    <a:pt x="26" y="65"/>
                    <a:pt x="52" y="65"/>
                  </a:cubicBezTo>
                  <a:cubicBezTo>
                    <a:pt x="65" y="52"/>
                    <a:pt x="65" y="39"/>
                    <a:pt x="65" y="26"/>
                  </a:cubicBezTo>
                  <a:cubicBezTo>
                    <a:pt x="65" y="13"/>
                    <a:pt x="52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3"/>
            <p:cNvSpPr/>
            <p:nvPr/>
          </p:nvSpPr>
          <p:spPr>
            <a:xfrm rot="10800000">
              <a:off x="5570734" y="4387684"/>
              <a:ext cx="209260" cy="195508"/>
            </a:xfrm>
            <a:custGeom>
              <a:avLst/>
              <a:gdLst/>
              <a:ahLst/>
              <a:cxnLst/>
              <a:rect l="l" t="t" r="r" b="b"/>
              <a:pathLst>
                <a:path w="852" h="796" extrusionOk="0">
                  <a:moveTo>
                    <a:pt x="367" y="0"/>
                  </a:moveTo>
                  <a:cubicBezTo>
                    <a:pt x="286" y="0"/>
                    <a:pt x="219" y="32"/>
                    <a:pt x="168" y="125"/>
                  </a:cubicBezTo>
                  <a:cubicBezTo>
                    <a:pt x="155" y="138"/>
                    <a:pt x="129" y="151"/>
                    <a:pt x="116" y="151"/>
                  </a:cubicBezTo>
                  <a:cubicBezTo>
                    <a:pt x="13" y="203"/>
                    <a:pt x="13" y="293"/>
                    <a:pt x="39" y="383"/>
                  </a:cubicBezTo>
                  <a:lnTo>
                    <a:pt x="39" y="435"/>
                  </a:lnTo>
                  <a:cubicBezTo>
                    <a:pt x="78" y="538"/>
                    <a:pt x="0" y="693"/>
                    <a:pt x="194" y="706"/>
                  </a:cubicBezTo>
                  <a:cubicBezTo>
                    <a:pt x="233" y="706"/>
                    <a:pt x="220" y="770"/>
                    <a:pt x="220" y="796"/>
                  </a:cubicBezTo>
                  <a:lnTo>
                    <a:pt x="271" y="796"/>
                  </a:lnTo>
                  <a:cubicBezTo>
                    <a:pt x="284" y="770"/>
                    <a:pt x="310" y="757"/>
                    <a:pt x="336" y="757"/>
                  </a:cubicBezTo>
                  <a:cubicBezTo>
                    <a:pt x="360" y="741"/>
                    <a:pt x="388" y="730"/>
                    <a:pt x="416" y="730"/>
                  </a:cubicBezTo>
                  <a:cubicBezTo>
                    <a:pt x="433" y="730"/>
                    <a:pt x="450" y="734"/>
                    <a:pt x="465" y="744"/>
                  </a:cubicBezTo>
                  <a:cubicBezTo>
                    <a:pt x="516" y="719"/>
                    <a:pt x="568" y="693"/>
                    <a:pt x="606" y="667"/>
                  </a:cubicBezTo>
                  <a:cubicBezTo>
                    <a:pt x="684" y="628"/>
                    <a:pt x="723" y="551"/>
                    <a:pt x="723" y="474"/>
                  </a:cubicBezTo>
                  <a:cubicBezTo>
                    <a:pt x="723" y="409"/>
                    <a:pt x="710" y="319"/>
                    <a:pt x="826" y="319"/>
                  </a:cubicBezTo>
                  <a:cubicBezTo>
                    <a:pt x="826" y="306"/>
                    <a:pt x="839" y="306"/>
                    <a:pt x="851" y="306"/>
                  </a:cubicBezTo>
                  <a:cubicBezTo>
                    <a:pt x="851" y="293"/>
                    <a:pt x="851" y="280"/>
                    <a:pt x="851" y="267"/>
                  </a:cubicBezTo>
                  <a:lnTo>
                    <a:pt x="813" y="241"/>
                  </a:lnTo>
                  <a:cubicBezTo>
                    <a:pt x="806" y="243"/>
                    <a:pt x="799" y="244"/>
                    <a:pt x="793" y="244"/>
                  </a:cubicBezTo>
                  <a:cubicBezTo>
                    <a:pt x="757" y="244"/>
                    <a:pt x="743" y="214"/>
                    <a:pt x="710" y="203"/>
                  </a:cubicBezTo>
                  <a:cubicBezTo>
                    <a:pt x="710" y="190"/>
                    <a:pt x="710" y="177"/>
                    <a:pt x="697" y="177"/>
                  </a:cubicBezTo>
                  <a:cubicBezTo>
                    <a:pt x="697" y="112"/>
                    <a:pt x="658" y="100"/>
                    <a:pt x="606" y="100"/>
                  </a:cubicBezTo>
                  <a:cubicBezTo>
                    <a:pt x="594" y="74"/>
                    <a:pt x="581" y="48"/>
                    <a:pt x="568" y="22"/>
                  </a:cubicBezTo>
                  <a:lnTo>
                    <a:pt x="503" y="22"/>
                  </a:lnTo>
                  <a:cubicBezTo>
                    <a:pt x="455" y="9"/>
                    <a:pt x="409" y="0"/>
                    <a:pt x="36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8" name="Google Shape;208;p3"/>
          <p:cNvSpPr/>
          <p:nvPr/>
        </p:nvSpPr>
        <p:spPr>
          <a:xfrm>
            <a:off x="10636673" y="3563868"/>
            <a:ext cx="1634844" cy="1633385"/>
          </a:xfrm>
          <a:custGeom>
            <a:avLst/>
            <a:gdLst/>
            <a:ahLst/>
            <a:cxnLst/>
            <a:rect l="l" t="t" r="r" b="b"/>
            <a:pathLst>
              <a:path w="15694" h="15681" extrusionOk="0">
                <a:moveTo>
                  <a:pt x="5429" y="4565"/>
                </a:moveTo>
                <a:lnTo>
                  <a:pt x="5429" y="4578"/>
                </a:lnTo>
                <a:cubicBezTo>
                  <a:pt x="5424" y="4581"/>
                  <a:pt x="5419" y="4583"/>
                  <a:pt x="5413" y="4586"/>
                </a:cubicBezTo>
                <a:lnTo>
                  <a:pt x="5413" y="4586"/>
                </a:lnTo>
                <a:cubicBezTo>
                  <a:pt x="5420" y="4580"/>
                  <a:pt x="5425" y="4573"/>
                  <a:pt x="5429" y="4565"/>
                </a:cubicBezTo>
                <a:close/>
                <a:moveTo>
                  <a:pt x="4967" y="5715"/>
                </a:moveTo>
                <a:cubicBezTo>
                  <a:pt x="4952" y="5748"/>
                  <a:pt x="4938" y="5782"/>
                  <a:pt x="4926" y="5816"/>
                </a:cubicBezTo>
                <a:lnTo>
                  <a:pt x="4913" y="5816"/>
                </a:lnTo>
                <a:cubicBezTo>
                  <a:pt x="4931" y="5781"/>
                  <a:pt x="4949" y="5748"/>
                  <a:pt x="4967" y="5715"/>
                </a:cubicBezTo>
                <a:close/>
                <a:moveTo>
                  <a:pt x="5171" y="6087"/>
                </a:moveTo>
                <a:lnTo>
                  <a:pt x="5158" y="6100"/>
                </a:lnTo>
                <a:cubicBezTo>
                  <a:pt x="5133" y="6113"/>
                  <a:pt x="5107" y="6126"/>
                  <a:pt x="5068" y="6138"/>
                </a:cubicBezTo>
                <a:cubicBezTo>
                  <a:pt x="5107" y="6113"/>
                  <a:pt x="5133" y="6100"/>
                  <a:pt x="5171" y="6087"/>
                </a:cubicBezTo>
                <a:close/>
                <a:moveTo>
                  <a:pt x="11051" y="6577"/>
                </a:moveTo>
                <a:lnTo>
                  <a:pt x="11051" y="6577"/>
                </a:lnTo>
                <a:cubicBezTo>
                  <a:pt x="11090" y="6590"/>
                  <a:pt x="11129" y="6603"/>
                  <a:pt x="11167" y="6628"/>
                </a:cubicBezTo>
                <a:lnTo>
                  <a:pt x="11154" y="6641"/>
                </a:lnTo>
                <a:cubicBezTo>
                  <a:pt x="11129" y="6616"/>
                  <a:pt x="11090" y="6590"/>
                  <a:pt x="11051" y="6577"/>
                </a:cubicBezTo>
                <a:close/>
                <a:moveTo>
                  <a:pt x="13630" y="7080"/>
                </a:moveTo>
                <a:cubicBezTo>
                  <a:pt x="13630" y="7090"/>
                  <a:pt x="13630" y="7092"/>
                  <a:pt x="13624" y="7099"/>
                </a:cubicBezTo>
                <a:lnTo>
                  <a:pt x="13624" y="7099"/>
                </a:lnTo>
                <a:cubicBezTo>
                  <a:pt x="13627" y="7092"/>
                  <a:pt x="13630" y="7086"/>
                  <a:pt x="13630" y="7080"/>
                </a:cubicBezTo>
                <a:close/>
                <a:moveTo>
                  <a:pt x="13962" y="6947"/>
                </a:moveTo>
                <a:cubicBezTo>
                  <a:pt x="14057" y="6947"/>
                  <a:pt x="14003" y="7049"/>
                  <a:pt x="13991" y="7118"/>
                </a:cubicBezTo>
                <a:lnTo>
                  <a:pt x="13927" y="7247"/>
                </a:lnTo>
                <a:lnTo>
                  <a:pt x="13914" y="7234"/>
                </a:lnTo>
                <a:lnTo>
                  <a:pt x="13630" y="7067"/>
                </a:lnTo>
                <a:cubicBezTo>
                  <a:pt x="13695" y="6964"/>
                  <a:pt x="13824" y="6977"/>
                  <a:pt x="13927" y="6951"/>
                </a:cubicBezTo>
                <a:cubicBezTo>
                  <a:pt x="13941" y="6948"/>
                  <a:pt x="13952" y="6947"/>
                  <a:pt x="13962" y="6947"/>
                </a:cubicBezTo>
                <a:close/>
                <a:moveTo>
                  <a:pt x="12083" y="7441"/>
                </a:moveTo>
                <a:lnTo>
                  <a:pt x="12083" y="7441"/>
                </a:lnTo>
                <a:cubicBezTo>
                  <a:pt x="12096" y="7454"/>
                  <a:pt x="12122" y="7454"/>
                  <a:pt x="12134" y="7454"/>
                </a:cubicBezTo>
                <a:cubicBezTo>
                  <a:pt x="12131" y="7457"/>
                  <a:pt x="12126" y="7459"/>
                  <a:pt x="12120" y="7459"/>
                </a:cubicBezTo>
                <a:cubicBezTo>
                  <a:pt x="12108" y="7459"/>
                  <a:pt x="12092" y="7450"/>
                  <a:pt x="12083" y="7441"/>
                </a:cubicBezTo>
                <a:close/>
                <a:moveTo>
                  <a:pt x="11987" y="9152"/>
                </a:moveTo>
                <a:cubicBezTo>
                  <a:pt x="12025" y="9152"/>
                  <a:pt x="12067" y="9186"/>
                  <a:pt x="12122" y="9259"/>
                </a:cubicBezTo>
                <a:lnTo>
                  <a:pt x="12122" y="9272"/>
                </a:lnTo>
                <a:cubicBezTo>
                  <a:pt x="12054" y="9195"/>
                  <a:pt x="12016" y="9154"/>
                  <a:pt x="11979" y="9154"/>
                </a:cubicBezTo>
                <a:cubicBezTo>
                  <a:pt x="11967" y="9154"/>
                  <a:pt x="11954" y="9159"/>
                  <a:pt x="11941" y="9169"/>
                </a:cubicBezTo>
                <a:lnTo>
                  <a:pt x="11941" y="9169"/>
                </a:lnTo>
                <a:cubicBezTo>
                  <a:pt x="11956" y="9157"/>
                  <a:pt x="11971" y="9152"/>
                  <a:pt x="11987" y="9152"/>
                </a:cubicBezTo>
                <a:close/>
                <a:moveTo>
                  <a:pt x="8724" y="9752"/>
                </a:moveTo>
                <a:cubicBezTo>
                  <a:pt x="8730" y="9752"/>
                  <a:pt x="8737" y="9755"/>
                  <a:pt x="8743" y="9762"/>
                </a:cubicBezTo>
                <a:lnTo>
                  <a:pt x="8704" y="9762"/>
                </a:lnTo>
                <a:cubicBezTo>
                  <a:pt x="8711" y="9755"/>
                  <a:pt x="8717" y="9752"/>
                  <a:pt x="8724" y="9752"/>
                </a:cubicBezTo>
                <a:close/>
                <a:moveTo>
                  <a:pt x="1264" y="9968"/>
                </a:moveTo>
                <a:cubicBezTo>
                  <a:pt x="1200" y="10071"/>
                  <a:pt x="1019" y="9968"/>
                  <a:pt x="968" y="10110"/>
                </a:cubicBezTo>
                <a:cubicBezTo>
                  <a:pt x="1093" y="10148"/>
                  <a:pt x="1166" y="10170"/>
                  <a:pt x="1218" y="10170"/>
                </a:cubicBezTo>
                <a:cubicBezTo>
                  <a:pt x="1290" y="10170"/>
                  <a:pt x="1324" y="10129"/>
                  <a:pt x="1406" y="10033"/>
                </a:cubicBezTo>
                <a:lnTo>
                  <a:pt x="1264" y="9968"/>
                </a:lnTo>
                <a:close/>
                <a:moveTo>
                  <a:pt x="832" y="13409"/>
                </a:moveTo>
                <a:lnTo>
                  <a:pt x="826" y="13424"/>
                </a:lnTo>
                <a:lnTo>
                  <a:pt x="826" y="13428"/>
                </a:lnTo>
                <a:lnTo>
                  <a:pt x="826" y="13428"/>
                </a:lnTo>
                <a:cubicBezTo>
                  <a:pt x="830" y="13423"/>
                  <a:pt x="835" y="13417"/>
                  <a:pt x="839" y="13411"/>
                </a:cubicBezTo>
                <a:cubicBezTo>
                  <a:pt x="837" y="13410"/>
                  <a:pt x="834" y="13410"/>
                  <a:pt x="832" y="13409"/>
                </a:cubicBezTo>
                <a:close/>
                <a:moveTo>
                  <a:pt x="555" y="13411"/>
                </a:moveTo>
                <a:lnTo>
                  <a:pt x="478" y="13514"/>
                </a:lnTo>
                <a:cubicBezTo>
                  <a:pt x="607" y="13669"/>
                  <a:pt x="452" y="13695"/>
                  <a:pt x="375" y="13772"/>
                </a:cubicBezTo>
                <a:cubicBezTo>
                  <a:pt x="310" y="13836"/>
                  <a:pt x="233" y="13901"/>
                  <a:pt x="143" y="13953"/>
                </a:cubicBezTo>
                <a:cubicBezTo>
                  <a:pt x="14" y="14030"/>
                  <a:pt x="1" y="14133"/>
                  <a:pt x="143" y="14210"/>
                </a:cubicBezTo>
                <a:cubicBezTo>
                  <a:pt x="310" y="14198"/>
                  <a:pt x="362" y="14043"/>
                  <a:pt x="439" y="13927"/>
                </a:cubicBezTo>
                <a:cubicBezTo>
                  <a:pt x="500" y="13851"/>
                  <a:pt x="551" y="13820"/>
                  <a:pt x="596" y="13820"/>
                </a:cubicBezTo>
                <a:cubicBezTo>
                  <a:pt x="667" y="13820"/>
                  <a:pt x="725" y="13892"/>
                  <a:pt x="787" y="13978"/>
                </a:cubicBezTo>
                <a:lnTo>
                  <a:pt x="890" y="13849"/>
                </a:lnTo>
                <a:cubicBezTo>
                  <a:pt x="813" y="13785"/>
                  <a:pt x="736" y="13733"/>
                  <a:pt x="839" y="13630"/>
                </a:cubicBezTo>
                <a:cubicBezTo>
                  <a:pt x="839" y="13579"/>
                  <a:pt x="852" y="13527"/>
                  <a:pt x="852" y="13475"/>
                </a:cubicBezTo>
                <a:lnTo>
                  <a:pt x="826" y="13450"/>
                </a:lnTo>
                <a:lnTo>
                  <a:pt x="826" y="13428"/>
                </a:lnTo>
                <a:lnTo>
                  <a:pt x="826" y="13428"/>
                </a:lnTo>
                <a:cubicBezTo>
                  <a:pt x="779" y="13488"/>
                  <a:pt x="735" y="13517"/>
                  <a:pt x="692" y="13517"/>
                </a:cubicBezTo>
                <a:cubicBezTo>
                  <a:pt x="645" y="13517"/>
                  <a:pt x="600" y="13482"/>
                  <a:pt x="555" y="13411"/>
                </a:cubicBezTo>
                <a:close/>
                <a:moveTo>
                  <a:pt x="15693" y="1"/>
                </a:moveTo>
                <a:cubicBezTo>
                  <a:pt x="15577" y="39"/>
                  <a:pt x="15139" y="26"/>
                  <a:pt x="15139" y="181"/>
                </a:cubicBezTo>
                <a:cubicBezTo>
                  <a:pt x="15139" y="542"/>
                  <a:pt x="15087" y="620"/>
                  <a:pt x="14778" y="620"/>
                </a:cubicBezTo>
                <a:cubicBezTo>
                  <a:pt x="14762" y="618"/>
                  <a:pt x="14747" y="618"/>
                  <a:pt x="14731" y="618"/>
                </a:cubicBezTo>
                <a:cubicBezTo>
                  <a:pt x="14592" y="618"/>
                  <a:pt x="14457" y="669"/>
                  <a:pt x="14352" y="761"/>
                </a:cubicBezTo>
                <a:cubicBezTo>
                  <a:pt x="14275" y="761"/>
                  <a:pt x="14236" y="813"/>
                  <a:pt x="14223" y="890"/>
                </a:cubicBezTo>
                <a:cubicBezTo>
                  <a:pt x="14212" y="960"/>
                  <a:pt x="14190" y="1008"/>
                  <a:pt x="14120" y="1008"/>
                </a:cubicBezTo>
                <a:cubicBezTo>
                  <a:pt x="14112" y="1008"/>
                  <a:pt x="14104" y="1008"/>
                  <a:pt x="14094" y="1006"/>
                </a:cubicBezTo>
                <a:lnTo>
                  <a:pt x="13965" y="1122"/>
                </a:lnTo>
                <a:cubicBezTo>
                  <a:pt x="13955" y="1154"/>
                  <a:pt x="13927" y="1177"/>
                  <a:pt x="13896" y="1177"/>
                </a:cubicBezTo>
                <a:cubicBezTo>
                  <a:pt x="13889" y="1177"/>
                  <a:pt x="13882" y="1176"/>
                  <a:pt x="13875" y="1174"/>
                </a:cubicBezTo>
                <a:cubicBezTo>
                  <a:pt x="13862" y="1200"/>
                  <a:pt x="13837" y="1226"/>
                  <a:pt x="13811" y="1238"/>
                </a:cubicBezTo>
                <a:cubicBezTo>
                  <a:pt x="13733" y="1290"/>
                  <a:pt x="13656" y="1342"/>
                  <a:pt x="13733" y="1458"/>
                </a:cubicBezTo>
                <a:cubicBezTo>
                  <a:pt x="13798" y="1587"/>
                  <a:pt x="13733" y="1664"/>
                  <a:pt x="13617" y="1716"/>
                </a:cubicBezTo>
                <a:cubicBezTo>
                  <a:pt x="13595" y="1712"/>
                  <a:pt x="13572" y="1710"/>
                  <a:pt x="13549" y="1710"/>
                </a:cubicBezTo>
                <a:cubicBezTo>
                  <a:pt x="13485" y="1710"/>
                  <a:pt x="13418" y="1722"/>
                  <a:pt x="13352" y="1722"/>
                </a:cubicBezTo>
                <a:cubicBezTo>
                  <a:pt x="13293" y="1722"/>
                  <a:pt x="13235" y="1713"/>
                  <a:pt x="13179" y="1677"/>
                </a:cubicBezTo>
                <a:cubicBezTo>
                  <a:pt x="13140" y="1728"/>
                  <a:pt x="13114" y="1780"/>
                  <a:pt x="13153" y="1845"/>
                </a:cubicBezTo>
                <a:cubicBezTo>
                  <a:pt x="13178" y="1833"/>
                  <a:pt x="13202" y="1829"/>
                  <a:pt x="13225" y="1829"/>
                </a:cubicBezTo>
                <a:cubicBezTo>
                  <a:pt x="13308" y="1829"/>
                  <a:pt x="13379" y="1889"/>
                  <a:pt x="13450" y="1909"/>
                </a:cubicBezTo>
                <a:cubicBezTo>
                  <a:pt x="13643" y="2077"/>
                  <a:pt x="13411" y="2154"/>
                  <a:pt x="13372" y="2283"/>
                </a:cubicBezTo>
                <a:lnTo>
                  <a:pt x="13205" y="2283"/>
                </a:lnTo>
                <a:lnTo>
                  <a:pt x="13166" y="2360"/>
                </a:lnTo>
                <a:lnTo>
                  <a:pt x="13127" y="2335"/>
                </a:lnTo>
                <a:cubicBezTo>
                  <a:pt x="13127" y="2373"/>
                  <a:pt x="13089" y="2399"/>
                  <a:pt x="13050" y="2399"/>
                </a:cubicBezTo>
                <a:cubicBezTo>
                  <a:pt x="13011" y="2451"/>
                  <a:pt x="12960" y="2502"/>
                  <a:pt x="12921" y="2554"/>
                </a:cubicBezTo>
                <a:cubicBezTo>
                  <a:pt x="12767" y="2708"/>
                  <a:pt x="12675" y="2788"/>
                  <a:pt x="12594" y="2788"/>
                </a:cubicBezTo>
                <a:cubicBezTo>
                  <a:pt x="12505" y="2788"/>
                  <a:pt x="12430" y="2691"/>
                  <a:pt x="12302" y="2489"/>
                </a:cubicBezTo>
                <a:lnTo>
                  <a:pt x="12238" y="2592"/>
                </a:lnTo>
                <a:cubicBezTo>
                  <a:pt x="12251" y="2631"/>
                  <a:pt x="12251" y="2670"/>
                  <a:pt x="12251" y="2708"/>
                </a:cubicBezTo>
                <a:cubicBezTo>
                  <a:pt x="12225" y="2915"/>
                  <a:pt x="11967" y="2786"/>
                  <a:pt x="11889" y="2953"/>
                </a:cubicBezTo>
                <a:cubicBezTo>
                  <a:pt x="11850" y="3071"/>
                  <a:pt x="11737" y="3144"/>
                  <a:pt x="11622" y="3144"/>
                </a:cubicBezTo>
                <a:cubicBezTo>
                  <a:pt x="11586" y="3144"/>
                  <a:pt x="11550" y="3137"/>
                  <a:pt x="11516" y="3121"/>
                </a:cubicBezTo>
                <a:cubicBezTo>
                  <a:pt x="11493" y="3115"/>
                  <a:pt x="11472" y="3113"/>
                  <a:pt x="11453" y="3113"/>
                </a:cubicBezTo>
                <a:cubicBezTo>
                  <a:pt x="11342" y="3113"/>
                  <a:pt x="11285" y="3203"/>
                  <a:pt x="11219" y="3302"/>
                </a:cubicBezTo>
                <a:cubicBezTo>
                  <a:pt x="11090" y="3521"/>
                  <a:pt x="10987" y="3779"/>
                  <a:pt x="10703" y="3856"/>
                </a:cubicBezTo>
                <a:lnTo>
                  <a:pt x="10703" y="3869"/>
                </a:lnTo>
                <a:cubicBezTo>
                  <a:pt x="10768" y="3933"/>
                  <a:pt x="10368" y="4024"/>
                  <a:pt x="10716" y="4088"/>
                </a:cubicBezTo>
                <a:cubicBezTo>
                  <a:pt x="10781" y="4101"/>
                  <a:pt x="10768" y="4204"/>
                  <a:pt x="10716" y="4269"/>
                </a:cubicBezTo>
                <a:cubicBezTo>
                  <a:pt x="10639" y="4359"/>
                  <a:pt x="10600" y="4436"/>
                  <a:pt x="10716" y="4527"/>
                </a:cubicBezTo>
                <a:cubicBezTo>
                  <a:pt x="10832" y="4617"/>
                  <a:pt x="10806" y="4720"/>
                  <a:pt x="10755" y="4836"/>
                </a:cubicBezTo>
                <a:cubicBezTo>
                  <a:pt x="10729" y="4901"/>
                  <a:pt x="10639" y="4991"/>
                  <a:pt x="10690" y="5017"/>
                </a:cubicBezTo>
                <a:cubicBezTo>
                  <a:pt x="10884" y="5133"/>
                  <a:pt x="10806" y="5403"/>
                  <a:pt x="10987" y="5519"/>
                </a:cubicBezTo>
                <a:cubicBezTo>
                  <a:pt x="10871" y="5648"/>
                  <a:pt x="10948" y="5855"/>
                  <a:pt x="11116" y="5893"/>
                </a:cubicBezTo>
                <a:cubicBezTo>
                  <a:pt x="11438" y="5997"/>
                  <a:pt x="11670" y="6267"/>
                  <a:pt x="11980" y="6396"/>
                </a:cubicBezTo>
                <a:lnTo>
                  <a:pt x="12083" y="6409"/>
                </a:lnTo>
                <a:cubicBezTo>
                  <a:pt x="12238" y="6512"/>
                  <a:pt x="12251" y="6719"/>
                  <a:pt x="12134" y="6848"/>
                </a:cubicBezTo>
                <a:cubicBezTo>
                  <a:pt x="12031" y="6951"/>
                  <a:pt x="12018" y="7106"/>
                  <a:pt x="12096" y="7222"/>
                </a:cubicBezTo>
                <a:lnTo>
                  <a:pt x="12057" y="7222"/>
                </a:lnTo>
                <a:lnTo>
                  <a:pt x="12044" y="7260"/>
                </a:lnTo>
                <a:lnTo>
                  <a:pt x="11825" y="7183"/>
                </a:lnTo>
                <a:cubicBezTo>
                  <a:pt x="11799" y="6835"/>
                  <a:pt x="11773" y="6499"/>
                  <a:pt x="11309" y="6461"/>
                </a:cubicBezTo>
                <a:cubicBezTo>
                  <a:pt x="11154" y="6448"/>
                  <a:pt x="11206" y="6332"/>
                  <a:pt x="11206" y="6229"/>
                </a:cubicBezTo>
                <a:cubicBezTo>
                  <a:pt x="11214" y="6089"/>
                  <a:pt x="11181" y="6023"/>
                  <a:pt x="11105" y="6023"/>
                </a:cubicBezTo>
                <a:cubicBezTo>
                  <a:pt x="11062" y="6023"/>
                  <a:pt x="11006" y="6045"/>
                  <a:pt x="10935" y="6087"/>
                </a:cubicBezTo>
                <a:cubicBezTo>
                  <a:pt x="10897" y="6113"/>
                  <a:pt x="10845" y="6151"/>
                  <a:pt x="10806" y="6190"/>
                </a:cubicBezTo>
                <a:lnTo>
                  <a:pt x="10729" y="6151"/>
                </a:lnTo>
                <a:cubicBezTo>
                  <a:pt x="10639" y="5906"/>
                  <a:pt x="10471" y="5700"/>
                  <a:pt x="10239" y="5558"/>
                </a:cubicBezTo>
                <a:cubicBezTo>
                  <a:pt x="10278" y="5236"/>
                  <a:pt x="10265" y="5223"/>
                  <a:pt x="9955" y="4965"/>
                </a:cubicBezTo>
                <a:lnTo>
                  <a:pt x="9955" y="4965"/>
                </a:lnTo>
                <a:cubicBezTo>
                  <a:pt x="9955" y="5184"/>
                  <a:pt x="9981" y="5378"/>
                  <a:pt x="10162" y="5507"/>
                </a:cubicBezTo>
                <a:cubicBezTo>
                  <a:pt x="10088" y="5543"/>
                  <a:pt x="10022" y="5567"/>
                  <a:pt x="9964" y="5567"/>
                </a:cubicBezTo>
                <a:cubicBezTo>
                  <a:pt x="9879" y="5567"/>
                  <a:pt x="9813" y="5516"/>
                  <a:pt x="9775" y="5378"/>
                </a:cubicBezTo>
                <a:cubicBezTo>
                  <a:pt x="9723" y="5262"/>
                  <a:pt x="9684" y="5133"/>
                  <a:pt x="9684" y="5017"/>
                </a:cubicBezTo>
                <a:cubicBezTo>
                  <a:pt x="9801" y="4901"/>
                  <a:pt x="9775" y="4797"/>
                  <a:pt x="9633" y="4759"/>
                </a:cubicBezTo>
                <a:cubicBezTo>
                  <a:pt x="9618" y="4756"/>
                  <a:pt x="9605" y="4755"/>
                  <a:pt x="9593" y="4755"/>
                </a:cubicBezTo>
                <a:cubicBezTo>
                  <a:pt x="9494" y="4755"/>
                  <a:pt x="9505" y="4847"/>
                  <a:pt x="9517" y="4939"/>
                </a:cubicBezTo>
                <a:cubicBezTo>
                  <a:pt x="9504" y="4939"/>
                  <a:pt x="9491" y="4952"/>
                  <a:pt x="9491" y="4965"/>
                </a:cubicBezTo>
                <a:cubicBezTo>
                  <a:pt x="9349" y="4965"/>
                  <a:pt x="9182" y="4965"/>
                  <a:pt x="9220" y="4746"/>
                </a:cubicBezTo>
                <a:cubicBezTo>
                  <a:pt x="9232" y="4688"/>
                  <a:pt x="9233" y="4641"/>
                  <a:pt x="9178" y="4641"/>
                </a:cubicBezTo>
                <a:cubicBezTo>
                  <a:pt x="9171" y="4641"/>
                  <a:pt x="9164" y="4641"/>
                  <a:pt x="9156" y="4643"/>
                </a:cubicBezTo>
                <a:cubicBezTo>
                  <a:pt x="9066" y="4656"/>
                  <a:pt x="8937" y="4643"/>
                  <a:pt x="8911" y="4772"/>
                </a:cubicBezTo>
                <a:cubicBezTo>
                  <a:pt x="8898" y="4836"/>
                  <a:pt x="8924" y="4888"/>
                  <a:pt x="8975" y="4913"/>
                </a:cubicBezTo>
                <a:cubicBezTo>
                  <a:pt x="9130" y="4965"/>
                  <a:pt x="9298" y="4952"/>
                  <a:pt x="9414" y="5081"/>
                </a:cubicBezTo>
                <a:cubicBezTo>
                  <a:pt x="9414" y="5184"/>
                  <a:pt x="9362" y="5236"/>
                  <a:pt x="9259" y="5236"/>
                </a:cubicBezTo>
                <a:cubicBezTo>
                  <a:pt x="9014" y="5262"/>
                  <a:pt x="8782" y="5326"/>
                  <a:pt x="8550" y="5429"/>
                </a:cubicBezTo>
                <a:cubicBezTo>
                  <a:pt x="8525" y="5442"/>
                  <a:pt x="8506" y="5447"/>
                  <a:pt x="8493" y="5447"/>
                </a:cubicBezTo>
                <a:cubicBezTo>
                  <a:pt x="8426" y="5447"/>
                  <a:pt x="8498" y="5303"/>
                  <a:pt x="8498" y="5249"/>
                </a:cubicBezTo>
                <a:lnTo>
                  <a:pt x="8563" y="5081"/>
                </a:lnTo>
                <a:cubicBezTo>
                  <a:pt x="8666" y="4862"/>
                  <a:pt x="8666" y="4604"/>
                  <a:pt x="8550" y="4385"/>
                </a:cubicBezTo>
                <a:cubicBezTo>
                  <a:pt x="8227" y="4359"/>
                  <a:pt x="8318" y="4062"/>
                  <a:pt x="8227" y="3882"/>
                </a:cubicBezTo>
                <a:cubicBezTo>
                  <a:pt x="8047" y="3830"/>
                  <a:pt x="7957" y="3624"/>
                  <a:pt x="8034" y="3456"/>
                </a:cubicBezTo>
                <a:lnTo>
                  <a:pt x="7931" y="3405"/>
                </a:lnTo>
                <a:cubicBezTo>
                  <a:pt x="7866" y="3454"/>
                  <a:pt x="7805" y="3472"/>
                  <a:pt x="7746" y="3472"/>
                </a:cubicBezTo>
                <a:cubicBezTo>
                  <a:pt x="7603" y="3472"/>
                  <a:pt x="7470" y="3368"/>
                  <a:pt x="7325" y="3340"/>
                </a:cubicBezTo>
                <a:cubicBezTo>
                  <a:pt x="7314" y="3339"/>
                  <a:pt x="7303" y="3338"/>
                  <a:pt x="7292" y="3338"/>
                </a:cubicBezTo>
                <a:cubicBezTo>
                  <a:pt x="7152" y="3338"/>
                  <a:pt x="7028" y="3445"/>
                  <a:pt x="6890" y="3445"/>
                </a:cubicBezTo>
                <a:cubicBezTo>
                  <a:pt x="6839" y="3445"/>
                  <a:pt x="6787" y="3431"/>
                  <a:pt x="6732" y="3392"/>
                </a:cubicBezTo>
                <a:cubicBezTo>
                  <a:pt x="6680" y="3366"/>
                  <a:pt x="6628" y="3340"/>
                  <a:pt x="6577" y="3314"/>
                </a:cubicBezTo>
                <a:cubicBezTo>
                  <a:pt x="6512" y="3224"/>
                  <a:pt x="6461" y="3121"/>
                  <a:pt x="6448" y="3005"/>
                </a:cubicBezTo>
                <a:cubicBezTo>
                  <a:pt x="6422" y="2889"/>
                  <a:pt x="6371" y="2799"/>
                  <a:pt x="6229" y="2799"/>
                </a:cubicBezTo>
                <a:cubicBezTo>
                  <a:pt x="6203" y="2941"/>
                  <a:pt x="6345" y="3018"/>
                  <a:pt x="6345" y="3147"/>
                </a:cubicBezTo>
                <a:cubicBezTo>
                  <a:pt x="6383" y="3186"/>
                  <a:pt x="6383" y="3237"/>
                  <a:pt x="6358" y="3276"/>
                </a:cubicBezTo>
                <a:cubicBezTo>
                  <a:pt x="6319" y="3353"/>
                  <a:pt x="6306" y="3443"/>
                  <a:pt x="6319" y="3534"/>
                </a:cubicBezTo>
                <a:cubicBezTo>
                  <a:pt x="6345" y="3547"/>
                  <a:pt x="6358" y="3559"/>
                  <a:pt x="6371" y="3585"/>
                </a:cubicBezTo>
                <a:cubicBezTo>
                  <a:pt x="6332" y="3676"/>
                  <a:pt x="6280" y="3766"/>
                  <a:pt x="6164" y="3792"/>
                </a:cubicBezTo>
                <a:lnTo>
                  <a:pt x="6061" y="3908"/>
                </a:lnTo>
                <a:lnTo>
                  <a:pt x="5919" y="3998"/>
                </a:lnTo>
                <a:cubicBezTo>
                  <a:pt x="5849" y="3966"/>
                  <a:pt x="5779" y="3940"/>
                  <a:pt x="5725" y="3940"/>
                </a:cubicBezTo>
                <a:cubicBezTo>
                  <a:pt x="5650" y="3940"/>
                  <a:pt x="5606" y="3990"/>
                  <a:pt x="5636" y="4140"/>
                </a:cubicBezTo>
                <a:cubicBezTo>
                  <a:pt x="5700" y="4398"/>
                  <a:pt x="5507" y="4411"/>
                  <a:pt x="5416" y="4527"/>
                </a:cubicBezTo>
                <a:cubicBezTo>
                  <a:pt x="5342" y="4463"/>
                  <a:pt x="5250" y="4432"/>
                  <a:pt x="5160" y="4432"/>
                </a:cubicBezTo>
                <a:cubicBezTo>
                  <a:pt x="5031" y="4432"/>
                  <a:pt x="4904" y="4495"/>
                  <a:pt x="4836" y="4617"/>
                </a:cubicBezTo>
                <a:cubicBezTo>
                  <a:pt x="4720" y="4643"/>
                  <a:pt x="4694" y="4707"/>
                  <a:pt x="4772" y="4784"/>
                </a:cubicBezTo>
                <a:cubicBezTo>
                  <a:pt x="4798" y="4811"/>
                  <a:pt x="4823" y="4822"/>
                  <a:pt x="4846" y="4822"/>
                </a:cubicBezTo>
                <a:cubicBezTo>
                  <a:pt x="4890" y="4822"/>
                  <a:pt x="4927" y="4780"/>
                  <a:pt x="4952" y="4720"/>
                </a:cubicBezTo>
                <a:cubicBezTo>
                  <a:pt x="5010" y="4627"/>
                  <a:pt x="5110" y="4576"/>
                  <a:pt x="5223" y="4576"/>
                </a:cubicBezTo>
                <a:cubicBezTo>
                  <a:pt x="5236" y="4576"/>
                  <a:pt x="5249" y="4577"/>
                  <a:pt x="5262" y="4578"/>
                </a:cubicBezTo>
                <a:lnTo>
                  <a:pt x="5210" y="4733"/>
                </a:lnTo>
                <a:cubicBezTo>
                  <a:pt x="4991" y="4888"/>
                  <a:pt x="4965" y="5158"/>
                  <a:pt x="4901" y="5403"/>
                </a:cubicBezTo>
                <a:cubicBezTo>
                  <a:pt x="4857" y="5554"/>
                  <a:pt x="4823" y="5705"/>
                  <a:pt x="4662" y="5705"/>
                </a:cubicBezTo>
                <a:cubicBezTo>
                  <a:pt x="4631" y="5705"/>
                  <a:pt x="4595" y="5700"/>
                  <a:pt x="4552" y="5687"/>
                </a:cubicBezTo>
                <a:cubicBezTo>
                  <a:pt x="4514" y="5752"/>
                  <a:pt x="4436" y="5829"/>
                  <a:pt x="4449" y="5842"/>
                </a:cubicBezTo>
                <a:cubicBezTo>
                  <a:pt x="4578" y="6022"/>
                  <a:pt x="4449" y="6190"/>
                  <a:pt x="4411" y="6358"/>
                </a:cubicBezTo>
                <a:cubicBezTo>
                  <a:pt x="4424" y="6371"/>
                  <a:pt x="4436" y="6396"/>
                  <a:pt x="4424" y="6422"/>
                </a:cubicBezTo>
                <a:cubicBezTo>
                  <a:pt x="4514" y="6487"/>
                  <a:pt x="4527" y="6603"/>
                  <a:pt x="4462" y="6693"/>
                </a:cubicBezTo>
                <a:cubicBezTo>
                  <a:pt x="4411" y="6757"/>
                  <a:pt x="4436" y="6822"/>
                  <a:pt x="4449" y="6886"/>
                </a:cubicBezTo>
                <a:cubicBezTo>
                  <a:pt x="4424" y="6938"/>
                  <a:pt x="4398" y="6989"/>
                  <a:pt x="4372" y="7041"/>
                </a:cubicBezTo>
                <a:cubicBezTo>
                  <a:pt x="4315" y="7064"/>
                  <a:pt x="4256" y="7074"/>
                  <a:pt x="4197" y="7074"/>
                </a:cubicBezTo>
                <a:cubicBezTo>
                  <a:pt x="4121" y="7074"/>
                  <a:pt x="4045" y="7057"/>
                  <a:pt x="3972" y="7028"/>
                </a:cubicBezTo>
                <a:lnTo>
                  <a:pt x="3972" y="7028"/>
                </a:lnTo>
                <a:cubicBezTo>
                  <a:pt x="3972" y="7106"/>
                  <a:pt x="4024" y="7131"/>
                  <a:pt x="4075" y="7170"/>
                </a:cubicBezTo>
                <a:cubicBezTo>
                  <a:pt x="4295" y="7325"/>
                  <a:pt x="4166" y="7492"/>
                  <a:pt x="4101" y="7647"/>
                </a:cubicBezTo>
                <a:cubicBezTo>
                  <a:pt x="4057" y="7729"/>
                  <a:pt x="3995" y="7763"/>
                  <a:pt x="3929" y="7763"/>
                </a:cubicBezTo>
                <a:cubicBezTo>
                  <a:pt x="3880" y="7763"/>
                  <a:pt x="3828" y="7744"/>
                  <a:pt x="3779" y="7712"/>
                </a:cubicBezTo>
                <a:lnTo>
                  <a:pt x="3779" y="7712"/>
                </a:lnTo>
                <a:cubicBezTo>
                  <a:pt x="3714" y="7815"/>
                  <a:pt x="3792" y="7892"/>
                  <a:pt x="3830" y="7982"/>
                </a:cubicBezTo>
                <a:cubicBezTo>
                  <a:pt x="3959" y="8124"/>
                  <a:pt x="3908" y="8227"/>
                  <a:pt x="3740" y="8292"/>
                </a:cubicBezTo>
                <a:lnTo>
                  <a:pt x="3650" y="8434"/>
                </a:lnTo>
                <a:cubicBezTo>
                  <a:pt x="3572" y="8575"/>
                  <a:pt x="3701" y="8756"/>
                  <a:pt x="3572" y="8885"/>
                </a:cubicBezTo>
                <a:cubicBezTo>
                  <a:pt x="3572" y="8911"/>
                  <a:pt x="3560" y="8937"/>
                  <a:pt x="3547" y="8949"/>
                </a:cubicBezTo>
                <a:cubicBezTo>
                  <a:pt x="3585" y="8975"/>
                  <a:pt x="3611" y="9001"/>
                  <a:pt x="3650" y="9027"/>
                </a:cubicBezTo>
                <a:cubicBezTo>
                  <a:pt x="3882" y="9182"/>
                  <a:pt x="3882" y="9182"/>
                  <a:pt x="3663" y="9388"/>
                </a:cubicBezTo>
                <a:cubicBezTo>
                  <a:pt x="3590" y="9356"/>
                  <a:pt x="3521" y="9344"/>
                  <a:pt x="3454" y="9344"/>
                </a:cubicBezTo>
                <a:cubicBezTo>
                  <a:pt x="3245" y="9344"/>
                  <a:pt x="3055" y="9462"/>
                  <a:pt x="2850" y="9491"/>
                </a:cubicBezTo>
                <a:cubicBezTo>
                  <a:pt x="2837" y="9504"/>
                  <a:pt x="2825" y="9530"/>
                  <a:pt x="2812" y="9543"/>
                </a:cubicBezTo>
                <a:cubicBezTo>
                  <a:pt x="2709" y="9543"/>
                  <a:pt x="2605" y="9517"/>
                  <a:pt x="2515" y="9478"/>
                </a:cubicBezTo>
                <a:cubicBezTo>
                  <a:pt x="2439" y="9451"/>
                  <a:pt x="2360" y="9424"/>
                  <a:pt x="2293" y="9424"/>
                </a:cubicBezTo>
                <a:cubicBezTo>
                  <a:pt x="2201" y="9424"/>
                  <a:pt x="2130" y="9474"/>
                  <a:pt x="2115" y="9646"/>
                </a:cubicBezTo>
                <a:cubicBezTo>
                  <a:pt x="1956" y="9667"/>
                  <a:pt x="1884" y="9900"/>
                  <a:pt x="1711" y="9900"/>
                </a:cubicBezTo>
                <a:cubicBezTo>
                  <a:pt x="1674" y="9900"/>
                  <a:pt x="1634" y="9890"/>
                  <a:pt x="1587" y="9865"/>
                </a:cubicBezTo>
                <a:cubicBezTo>
                  <a:pt x="1576" y="9860"/>
                  <a:pt x="1566" y="9858"/>
                  <a:pt x="1558" y="9858"/>
                </a:cubicBezTo>
                <a:cubicBezTo>
                  <a:pt x="1490" y="9858"/>
                  <a:pt x="1463" y="9976"/>
                  <a:pt x="1406" y="10033"/>
                </a:cubicBezTo>
                <a:cubicBezTo>
                  <a:pt x="1625" y="10136"/>
                  <a:pt x="1625" y="10136"/>
                  <a:pt x="1484" y="10368"/>
                </a:cubicBezTo>
                <a:cubicBezTo>
                  <a:pt x="1213" y="10548"/>
                  <a:pt x="1032" y="10845"/>
                  <a:pt x="994" y="11167"/>
                </a:cubicBezTo>
                <a:cubicBezTo>
                  <a:pt x="968" y="11580"/>
                  <a:pt x="890" y="11580"/>
                  <a:pt x="542" y="11670"/>
                </a:cubicBezTo>
                <a:cubicBezTo>
                  <a:pt x="736" y="11760"/>
                  <a:pt x="942" y="11825"/>
                  <a:pt x="1045" y="12018"/>
                </a:cubicBezTo>
                <a:cubicBezTo>
                  <a:pt x="1019" y="12031"/>
                  <a:pt x="1006" y="12057"/>
                  <a:pt x="1006" y="12096"/>
                </a:cubicBezTo>
                <a:cubicBezTo>
                  <a:pt x="929" y="12250"/>
                  <a:pt x="865" y="12405"/>
                  <a:pt x="787" y="12547"/>
                </a:cubicBezTo>
                <a:cubicBezTo>
                  <a:pt x="787" y="12611"/>
                  <a:pt x="787" y="12676"/>
                  <a:pt x="839" y="12715"/>
                </a:cubicBezTo>
                <a:cubicBezTo>
                  <a:pt x="853" y="12711"/>
                  <a:pt x="866" y="12710"/>
                  <a:pt x="878" y="12710"/>
                </a:cubicBezTo>
                <a:cubicBezTo>
                  <a:pt x="1007" y="12710"/>
                  <a:pt x="1017" y="12883"/>
                  <a:pt x="1135" y="12895"/>
                </a:cubicBezTo>
                <a:cubicBezTo>
                  <a:pt x="1032" y="13024"/>
                  <a:pt x="826" y="12985"/>
                  <a:pt x="736" y="13140"/>
                </a:cubicBezTo>
                <a:lnTo>
                  <a:pt x="697" y="13127"/>
                </a:lnTo>
                <a:lnTo>
                  <a:pt x="658" y="13205"/>
                </a:lnTo>
                <a:cubicBezTo>
                  <a:pt x="684" y="13293"/>
                  <a:pt x="721" y="13382"/>
                  <a:pt x="832" y="13409"/>
                </a:cubicBezTo>
                <a:lnTo>
                  <a:pt x="832" y="13409"/>
                </a:lnTo>
                <a:lnTo>
                  <a:pt x="865" y="13334"/>
                </a:lnTo>
                <a:cubicBezTo>
                  <a:pt x="889" y="13268"/>
                  <a:pt x="950" y="13234"/>
                  <a:pt x="1011" y="13234"/>
                </a:cubicBezTo>
                <a:cubicBezTo>
                  <a:pt x="1046" y="13234"/>
                  <a:pt x="1081" y="13245"/>
                  <a:pt x="1110" y="13269"/>
                </a:cubicBezTo>
                <a:cubicBezTo>
                  <a:pt x="1432" y="13308"/>
                  <a:pt x="1432" y="13308"/>
                  <a:pt x="1729" y="13579"/>
                </a:cubicBezTo>
                <a:lnTo>
                  <a:pt x="1716" y="13579"/>
                </a:lnTo>
                <a:cubicBezTo>
                  <a:pt x="1587" y="13785"/>
                  <a:pt x="1806" y="13772"/>
                  <a:pt x="1896" y="13836"/>
                </a:cubicBezTo>
                <a:cubicBezTo>
                  <a:pt x="1943" y="13802"/>
                  <a:pt x="1989" y="13789"/>
                  <a:pt x="2034" y="13789"/>
                </a:cubicBezTo>
                <a:cubicBezTo>
                  <a:pt x="2124" y="13789"/>
                  <a:pt x="2210" y="13841"/>
                  <a:pt x="2296" y="13875"/>
                </a:cubicBezTo>
                <a:lnTo>
                  <a:pt x="2425" y="13965"/>
                </a:lnTo>
                <a:cubicBezTo>
                  <a:pt x="2399" y="14004"/>
                  <a:pt x="2386" y="14043"/>
                  <a:pt x="2373" y="14094"/>
                </a:cubicBezTo>
                <a:lnTo>
                  <a:pt x="2592" y="14133"/>
                </a:lnTo>
                <a:cubicBezTo>
                  <a:pt x="2670" y="13978"/>
                  <a:pt x="2850" y="13927"/>
                  <a:pt x="2954" y="13811"/>
                </a:cubicBezTo>
                <a:lnTo>
                  <a:pt x="3044" y="13759"/>
                </a:lnTo>
                <a:cubicBezTo>
                  <a:pt x="3121" y="13824"/>
                  <a:pt x="3147" y="13940"/>
                  <a:pt x="3108" y="14030"/>
                </a:cubicBezTo>
                <a:lnTo>
                  <a:pt x="3173" y="14133"/>
                </a:lnTo>
                <a:cubicBezTo>
                  <a:pt x="3289" y="14094"/>
                  <a:pt x="3315" y="13978"/>
                  <a:pt x="3366" y="13901"/>
                </a:cubicBezTo>
                <a:cubicBezTo>
                  <a:pt x="3340" y="13888"/>
                  <a:pt x="3327" y="13875"/>
                  <a:pt x="3302" y="13862"/>
                </a:cubicBezTo>
                <a:cubicBezTo>
                  <a:pt x="3317" y="13840"/>
                  <a:pt x="3336" y="13826"/>
                  <a:pt x="3355" y="13826"/>
                </a:cubicBezTo>
                <a:cubicBezTo>
                  <a:pt x="3368" y="13826"/>
                  <a:pt x="3381" y="13833"/>
                  <a:pt x="3392" y="13849"/>
                </a:cubicBezTo>
                <a:cubicBezTo>
                  <a:pt x="3431" y="13875"/>
                  <a:pt x="3405" y="13875"/>
                  <a:pt x="3392" y="13888"/>
                </a:cubicBezTo>
                <a:cubicBezTo>
                  <a:pt x="3397" y="13887"/>
                  <a:pt x="3402" y="13887"/>
                  <a:pt x="3406" y="13887"/>
                </a:cubicBezTo>
                <a:cubicBezTo>
                  <a:pt x="3498" y="13887"/>
                  <a:pt x="3525" y="14005"/>
                  <a:pt x="3598" y="14030"/>
                </a:cubicBezTo>
                <a:cubicBezTo>
                  <a:pt x="3611" y="14133"/>
                  <a:pt x="3585" y="14236"/>
                  <a:pt x="3521" y="14314"/>
                </a:cubicBezTo>
                <a:cubicBezTo>
                  <a:pt x="3366" y="14481"/>
                  <a:pt x="3405" y="14649"/>
                  <a:pt x="3456" y="14829"/>
                </a:cubicBezTo>
                <a:cubicBezTo>
                  <a:pt x="3469" y="14842"/>
                  <a:pt x="3482" y="14855"/>
                  <a:pt x="3495" y="14881"/>
                </a:cubicBezTo>
                <a:cubicBezTo>
                  <a:pt x="3444" y="14984"/>
                  <a:pt x="3431" y="15100"/>
                  <a:pt x="3315" y="15178"/>
                </a:cubicBezTo>
                <a:cubicBezTo>
                  <a:pt x="3302" y="15229"/>
                  <a:pt x="3263" y="15229"/>
                  <a:pt x="3211" y="15229"/>
                </a:cubicBezTo>
                <a:cubicBezTo>
                  <a:pt x="3173" y="15294"/>
                  <a:pt x="3147" y="15358"/>
                  <a:pt x="3250" y="15397"/>
                </a:cubicBezTo>
                <a:lnTo>
                  <a:pt x="3637" y="15113"/>
                </a:lnTo>
                <a:cubicBezTo>
                  <a:pt x="3805" y="15551"/>
                  <a:pt x="4153" y="15668"/>
                  <a:pt x="4540" y="15680"/>
                </a:cubicBezTo>
                <a:cubicBezTo>
                  <a:pt x="4568" y="15662"/>
                  <a:pt x="4596" y="15650"/>
                  <a:pt x="4630" y="15650"/>
                </a:cubicBezTo>
                <a:cubicBezTo>
                  <a:pt x="4642" y="15650"/>
                  <a:pt x="4655" y="15651"/>
                  <a:pt x="4669" y="15655"/>
                </a:cubicBezTo>
                <a:lnTo>
                  <a:pt x="4720" y="15590"/>
                </a:lnTo>
                <a:cubicBezTo>
                  <a:pt x="4746" y="15590"/>
                  <a:pt x="4759" y="15603"/>
                  <a:pt x="4772" y="15603"/>
                </a:cubicBezTo>
                <a:cubicBezTo>
                  <a:pt x="4785" y="15577"/>
                  <a:pt x="4797" y="15564"/>
                  <a:pt x="4823" y="15551"/>
                </a:cubicBezTo>
                <a:cubicBezTo>
                  <a:pt x="4888" y="15448"/>
                  <a:pt x="5017" y="15487"/>
                  <a:pt x="5094" y="15423"/>
                </a:cubicBezTo>
                <a:lnTo>
                  <a:pt x="5184" y="15294"/>
                </a:lnTo>
                <a:cubicBezTo>
                  <a:pt x="5146" y="15229"/>
                  <a:pt x="5094" y="15113"/>
                  <a:pt x="5146" y="15100"/>
                </a:cubicBezTo>
                <a:cubicBezTo>
                  <a:pt x="5416" y="15036"/>
                  <a:pt x="5275" y="14752"/>
                  <a:pt x="5416" y="14636"/>
                </a:cubicBezTo>
                <a:cubicBezTo>
                  <a:pt x="5481" y="14571"/>
                  <a:pt x="5416" y="14494"/>
                  <a:pt x="5365" y="14443"/>
                </a:cubicBezTo>
                <a:cubicBezTo>
                  <a:pt x="5262" y="14365"/>
                  <a:pt x="5184" y="14275"/>
                  <a:pt x="5133" y="14159"/>
                </a:cubicBezTo>
                <a:lnTo>
                  <a:pt x="5004" y="14030"/>
                </a:lnTo>
                <a:cubicBezTo>
                  <a:pt x="4952" y="14030"/>
                  <a:pt x="4926" y="13978"/>
                  <a:pt x="4939" y="13927"/>
                </a:cubicBezTo>
                <a:cubicBezTo>
                  <a:pt x="4836" y="13875"/>
                  <a:pt x="4862" y="13733"/>
                  <a:pt x="4785" y="13643"/>
                </a:cubicBezTo>
                <a:cubicBezTo>
                  <a:pt x="4781" y="13643"/>
                  <a:pt x="4777" y="13642"/>
                  <a:pt x="4774" y="13642"/>
                </a:cubicBezTo>
                <a:cubicBezTo>
                  <a:pt x="4679" y="13642"/>
                  <a:pt x="4677" y="13790"/>
                  <a:pt x="4594" y="13790"/>
                </a:cubicBezTo>
                <a:cubicBezTo>
                  <a:pt x="4585" y="13790"/>
                  <a:pt x="4576" y="13788"/>
                  <a:pt x="4565" y="13785"/>
                </a:cubicBezTo>
                <a:cubicBezTo>
                  <a:pt x="4493" y="13765"/>
                  <a:pt x="4418" y="13755"/>
                  <a:pt x="4343" y="13755"/>
                </a:cubicBezTo>
                <a:cubicBezTo>
                  <a:pt x="4177" y="13755"/>
                  <a:pt x="4011" y="13803"/>
                  <a:pt x="3869" y="13901"/>
                </a:cubicBezTo>
                <a:cubicBezTo>
                  <a:pt x="3869" y="13901"/>
                  <a:pt x="3830" y="13862"/>
                  <a:pt x="3805" y="13849"/>
                </a:cubicBezTo>
                <a:cubicBezTo>
                  <a:pt x="3895" y="13630"/>
                  <a:pt x="4114" y="13527"/>
                  <a:pt x="4243" y="13334"/>
                </a:cubicBezTo>
                <a:cubicBezTo>
                  <a:pt x="4274" y="13288"/>
                  <a:pt x="4299" y="13270"/>
                  <a:pt x="4321" y="13270"/>
                </a:cubicBezTo>
                <a:cubicBezTo>
                  <a:pt x="4392" y="13270"/>
                  <a:pt x="4438" y="13450"/>
                  <a:pt x="4565" y="13450"/>
                </a:cubicBezTo>
                <a:cubicBezTo>
                  <a:pt x="4578" y="13308"/>
                  <a:pt x="4591" y="13153"/>
                  <a:pt x="4604" y="12998"/>
                </a:cubicBezTo>
                <a:lnTo>
                  <a:pt x="4733" y="12805"/>
                </a:lnTo>
                <a:lnTo>
                  <a:pt x="4926" y="12792"/>
                </a:lnTo>
                <a:cubicBezTo>
                  <a:pt x="4965" y="12715"/>
                  <a:pt x="4965" y="12650"/>
                  <a:pt x="4875" y="12611"/>
                </a:cubicBezTo>
                <a:cubicBezTo>
                  <a:pt x="4926" y="12560"/>
                  <a:pt x="4888" y="12444"/>
                  <a:pt x="4965" y="12444"/>
                </a:cubicBezTo>
                <a:cubicBezTo>
                  <a:pt x="5171" y="12444"/>
                  <a:pt x="5300" y="12431"/>
                  <a:pt x="5120" y="12173"/>
                </a:cubicBezTo>
                <a:cubicBezTo>
                  <a:pt x="5068" y="12096"/>
                  <a:pt x="5197" y="12070"/>
                  <a:pt x="5287" y="12070"/>
                </a:cubicBezTo>
                <a:cubicBezTo>
                  <a:pt x="5429" y="12134"/>
                  <a:pt x="5532" y="12289"/>
                  <a:pt x="5532" y="12444"/>
                </a:cubicBezTo>
                <a:cubicBezTo>
                  <a:pt x="5661" y="12444"/>
                  <a:pt x="5739" y="12392"/>
                  <a:pt x="5752" y="12250"/>
                </a:cubicBezTo>
                <a:cubicBezTo>
                  <a:pt x="5726" y="12250"/>
                  <a:pt x="5713" y="12238"/>
                  <a:pt x="5687" y="12238"/>
                </a:cubicBezTo>
                <a:cubicBezTo>
                  <a:pt x="5674" y="12225"/>
                  <a:pt x="5674" y="12199"/>
                  <a:pt x="5674" y="12173"/>
                </a:cubicBezTo>
                <a:lnTo>
                  <a:pt x="5648" y="12160"/>
                </a:lnTo>
                <a:cubicBezTo>
                  <a:pt x="5275" y="11954"/>
                  <a:pt x="5197" y="11864"/>
                  <a:pt x="5313" y="11464"/>
                </a:cubicBezTo>
                <a:cubicBezTo>
                  <a:pt x="5352" y="11283"/>
                  <a:pt x="5236" y="11167"/>
                  <a:pt x="5262" y="11013"/>
                </a:cubicBezTo>
                <a:cubicBezTo>
                  <a:pt x="5158" y="10961"/>
                  <a:pt x="5094" y="10909"/>
                  <a:pt x="5094" y="10793"/>
                </a:cubicBezTo>
                <a:cubicBezTo>
                  <a:pt x="5068" y="10729"/>
                  <a:pt x="5068" y="10664"/>
                  <a:pt x="5094" y="10613"/>
                </a:cubicBezTo>
                <a:cubicBezTo>
                  <a:pt x="5068" y="10394"/>
                  <a:pt x="5133" y="10149"/>
                  <a:pt x="4888" y="10007"/>
                </a:cubicBezTo>
                <a:lnTo>
                  <a:pt x="5017" y="9955"/>
                </a:lnTo>
                <a:cubicBezTo>
                  <a:pt x="5048" y="9964"/>
                  <a:pt x="5080" y="9970"/>
                  <a:pt x="5109" y="9970"/>
                </a:cubicBezTo>
                <a:cubicBezTo>
                  <a:pt x="5164" y="9970"/>
                  <a:pt x="5211" y="9950"/>
                  <a:pt x="5236" y="9891"/>
                </a:cubicBezTo>
                <a:cubicBezTo>
                  <a:pt x="5262" y="9800"/>
                  <a:pt x="5275" y="9723"/>
                  <a:pt x="5262" y="9633"/>
                </a:cubicBezTo>
                <a:cubicBezTo>
                  <a:pt x="5246" y="9530"/>
                  <a:pt x="5177" y="9515"/>
                  <a:pt x="5096" y="9515"/>
                </a:cubicBezTo>
                <a:cubicBezTo>
                  <a:pt x="5065" y="9515"/>
                  <a:pt x="5032" y="9517"/>
                  <a:pt x="5000" y="9517"/>
                </a:cubicBezTo>
                <a:cubicBezTo>
                  <a:pt x="4907" y="9517"/>
                  <a:pt x="4820" y="9500"/>
                  <a:pt x="4797" y="9362"/>
                </a:cubicBezTo>
                <a:cubicBezTo>
                  <a:pt x="4797" y="9327"/>
                  <a:pt x="4776" y="9314"/>
                  <a:pt x="4747" y="9314"/>
                </a:cubicBezTo>
                <a:cubicBezTo>
                  <a:pt x="4700" y="9314"/>
                  <a:pt x="4631" y="9348"/>
                  <a:pt x="4591" y="9388"/>
                </a:cubicBezTo>
                <a:cubicBezTo>
                  <a:pt x="4565" y="9414"/>
                  <a:pt x="4540" y="9452"/>
                  <a:pt x="4527" y="9491"/>
                </a:cubicBezTo>
                <a:cubicBezTo>
                  <a:pt x="4475" y="9568"/>
                  <a:pt x="4398" y="9530"/>
                  <a:pt x="4333" y="9555"/>
                </a:cubicBezTo>
                <a:lnTo>
                  <a:pt x="4114" y="9388"/>
                </a:lnTo>
                <a:cubicBezTo>
                  <a:pt x="4166" y="9285"/>
                  <a:pt x="4243" y="9156"/>
                  <a:pt x="4088" y="9104"/>
                </a:cubicBezTo>
                <a:cubicBezTo>
                  <a:pt x="3817" y="9001"/>
                  <a:pt x="3895" y="8820"/>
                  <a:pt x="3972" y="8653"/>
                </a:cubicBezTo>
                <a:cubicBezTo>
                  <a:pt x="3996" y="8581"/>
                  <a:pt x="4009" y="8444"/>
                  <a:pt x="4113" y="8444"/>
                </a:cubicBezTo>
                <a:cubicBezTo>
                  <a:pt x="4121" y="8444"/>
                  <a:pt x="4130" y="8445"/>
                  <a:pt x="4140" y="8447"/>
                </a:cubicBezTo>
                <a:cubicBezTo>
                  <a:pt x="4269" y="8472"/>
                  <a:pt x="4346" y="8575"/>
                  <a:pt x="4359" y="8692"/>
                </a:cubicBezTo>
                <a:cubicBezTo>
                  <a:pt x="4372" y="8769"/>
                  <a:pt x="4282" y="8846"/>
                  <a:pt x="4398" y="8937"/>
                </a:cubicBezTo>
                <a:cubicBezTo>
                  <a:pt x="4478" y="8896"/>
                  <a:pt x="4580" y="8853"/>
                  <a:pt x="4669" y="8853"/>
                </a:cubicBezTo>
                <a:cubicBezTo>
                  <a:pt x="4752" y="8853"/>
                  <a:pt x="4825" y="8890"/>
                  <a:pt x="4862" y="9001"/>
                </a:cubicBezTo>
                <a:cubicBezTo>
                  <a:pt x="4920" y="9176"/>
                  <a:pt x="4968" y="9235"/>
                  <a:pt x="5111" y="9235"/>
                </a:cubicBezTo>
                <a:cubicBezTo>
                  <a:pt x="5125" y="9235"/>
                  <a:pt x="5141" y="9234"/>
                  <a:pt x="5158" y="9233"/>
                </a:cubicBezTo>
                <a:cubicBezTo>
                  <a:pt x="5287" y="9246"/>
                  <a:pt x="5391" y="9298"/>
                  <a:pt x="5468" y="9388"/>
                </a:cubicBezTo>
                <a:cubicBezTo>
                  <a:pt x="5558" y="9491"/>
                  <a:pt x="5700" y="9555"/>
                  <a:pt x="5842" y="9555"/>
                </a:cubicBezTo>
                <a:lnTo>
                  <a:pt x="5842" y="9233"/>
                </a:lnTo>
                <a:lnTo>
                  <a:pt x="5958" y="9156"/>
                </a:lnTo>
                <a:cubicBezTo>
                  <a:pt x="6048" y="9233"/>
                  <a:pt x="6113" y="9310"/>
                  <a:pt x="6074" y="9452"/>
                </a:cubicBezTo>
                <a:cubicBezTo>
                  <a:pt x="6048" y="9530"/>
                  <a:pt x="5997" y="9607"/>
                  <a:pt x="6100" y="9672"/>
                </a:cubicBezTo>
                <a:cubicBezTo>
                  <a:pt x="6306" y="9788"/>
                  <a:pt x="6242" y="9955"/>
                  <a:pt x="6177" y="10110"/>
                </a:cubicBezTo>
                <a:cubicBezTo>
                  <a:pt x="6151" y="10187"/>
                  <a:pt x="6087" y="10265"/>
                  <a:pt x="6164" y="10342"/>
                </a:cubicBezTo>
                <a:cubicBezTo>
                  <a:pt x="6255" y="10342"/>
                  <a:pt x="6332" y="10316"/>
                  <a:pt x="6396" y="10252"/>
                </a:cubicBezTo>
                <a:cubicBezTo>
                  <a:pt x="6396" y="10200"/>
                  <a:pt x="6396" y="10136"/>
                  <a:pt x="6396" y="10084"/>
                </a:cubicBezTo>
                <a:cubicBezTo>
                  <a:pt x="6422" y="9852"/>
                  <a:pt x="6616" y="9581"/>
                  <a:pt x="6255" y="9414"/>
                </a:cubicBezTo>
                <a:cubicBezTo>
                  <a:pt x="6138" y="9362"/>
                  <a:pt x="6229" y="9053"/>
                  <a:pt x="6371" y="8962"/>
                </a:cubicBezTo>
                <a:cubicBezTo>
                  <a:pt x="6387" y="8952"/>
                  <a:pt x="6401" y="8947"/>
                  <a:pt x="6415" y="8947"/>
                </a:cubicBezTo>
                <a:cubicBezTo>
                  <a:pt x="6464" y="8947"/>
                  <a:pt x="6495" y="9012"/>
                  <a:pt x="6525" y="9053"/>
                </a:cubicBezTo>
                <a:cubicBezTo>
                  <a:pt x="6525" y="9108"/>
                  <a:pt x="6550" y="9134"/>
                  <a:pt x="6580" y="9134"/>
                </a:cubicBezTo>
                <a:cubicBezTo>
                  <a:pt x="6600" y="9134"/>
                  <a:pt x="6622" y="9124"/>
                  <a:pt x="6641" y="9104"/>
                </a:cubicBezTo>
                <a:cubicBezTo>
                  <a:pt x="6693" y="9065"/>
                  <a:pt x="6667" y="9040"/>
                  <a:pt x="6693" y="9001"/>
                </a:cubicBezTo>
                <a:cubicBezTo>
                  <a:pt x="6724" y="8921"/>
                  <a:pt x="6752" y="8885"/>
                  <a:pt x="6778" y="8885"/>
                </a:cubicBezTo>
                <a:cubicBezTo>
                  <a:pt x="6807" y="8885"/>
                  <a:pt x="6834" y="8927"/>
                  <a:pt x="6861" y="9001"/>
                </a:cubicBezTo>
                <a:cubicBezTo>
                  <a:pt x="6770" y="9207"/>
                  <a:pt x="6899" y="9349"/>
                  <a:pt x="6977" y="9517"/>
                </a:cubicBezTo>
                <a:cubicBezTo>
                  <a:pt x="6938" y="9594"/>
                  <a:pt x="6938" y="9723"/>
                  <a:pt x="6873" y="9749"/>
                </a:cubicBezTo>
                <a:cubicBezTo>
                  <a:pt x="6641" y="9865"/>
                  <a:pt x="6719" y="10058"/>
                  <a:pt x="6719" y="10239"/>
                </a:cubicBezTo>
                <a:cubicBezTo>
                  <a:pt x="6732" y="10303"/>
                  <a:pt x="6732" y="10394"/>
                  <a:pt x="6822" y="10394"/>
                </a:cubicBezTo>
                <a:cubicBezTo>
                  <a:pt x="6925" y="10394"/>
                  <a:pt x="6912" y="10303"/>
                  <a:pt x="6925" y="10239"/>
                </a:cubicBezTo>
                <a:cubicBezTo>
                  <a:pt x="6925" y="10149"/>
                  <a:pt x="6745" y="10071"/>
                  <a:pt x="6899" y="9968"/>
                </a:cubicBezTo>
                <a:lnTo>
                  <a:pt x="6899" y="9968"/>
                </a:lnTo>
                <a:cubicBezTo>
                  <a:pt x="6968" y="9988"/>
                  <a:pt x="7016" y="10001"/>
                  <a:pt x="7049" y="10001"/>
                </a:cubicBezTo>
                <a:cubicBezTo>
                  <a:pt x="7123" y="10001"/>
                  <a:pt x="7123" y="9939"/>
                  <a:pt x="7106" y="9762"/>
                </a:cubicBezTo>
                <a:cubicBezTo>
                  <a:pt x="7157" y="9672"/>
                  <a:pt x="7247" y="9697"/>
                  <a:pt x="7325" y="9672"/>
                </a:cubicBezTo>
                <a:cubicBezTo>
                  <a:pt x="7389" y="9672"/>
                  <a:pt x="7467" y="9684"/>
                  <a:pt x="7531" y="9723"/>
                </a:cubicBezTo>
                <a:cubicBezTo>
                  <a:pt x="7634" y="9800"/>
                  <a:pt x="7828" y="9800"/>
                  <a:pt x="7815" y="9994"/>
                </a:cubicBezTo>
                <a:cubicBezTo>
                  <a:pt x="7802" y="10174"/>
                  <a:pt x="7750" y="10355"/>
                  <a:pt x="7518" y="10381"/>
                </a:cubicBezTo>
                <a:lnTo>
                  <a:pt x="7531" y="10381"/>
                </a:lnTo>
                <a:lnTo>
                  <a:pt x="7531" y="10407"/>
                </a:lnTo>
                <a:cubicBezTo>
                  <a:pt x="7596" y="10445"/>
                  <a:pt x="7596" y="10484"/>
                  <a:pt x="7557" y="10523"/>
                </a:cubicBezTo>
                <a:cubicBezTo>
                  <a:pt x="7557" y="10548"/>
                  <a:pt x="7531" y="10587"/>
                  <a:pt x="7531" y="10613"/>
                </a:cubicBezTo>
                <a:cubicBezTo>
                  <a:pt x="7557" y="10639"/>
                  <a:pt x="7557" y="10677"/>
                  <a:pt x="7531" y="10703"/>
                </a:cubicBezTo>
                <a:lnTo>
                  <a:pt x="7531" y="10922"/>
                </a:lnTo>
                <a:lnTo>
                  <a:pt x="7892" y="11167"/>
                </a:lnTo>
                <a:cubicBezTo>
                  <a:pt x="7899" y="11161"/>
                  <a:pt x="7911" y="11158"/>
                  <a:pt x="7924" y="11158"/>
                </a:cubicBezTo>
                <a:cubicBezTo>
                  <a:pt x="7937" y="11158"/>
                  <a:pt x="7950" y="11161"/>
                  <a:pt x="7957" y="11167"/>
                </a:cubicBezTo>
                <a:lnTo>
                  <a:pt x="8034" y="11103"/>
                </a:lnTo>
                <a:cubicBezTo>
                  <a:pt x="8060" y="11142"/>
                  <a:pt x="8073" y="11193"/>
                  <a:pt x="8047" y="11232"/>
                </a:cubicBezTo>
                <a:lnTo>
                  <a:pt x="8150" y="11412"/>
                </a:lnTo>
                <a:lnTo>
                  <a:pt x="8537" y="11606"/>
                </a:lnTo>
                <a:cubicBezTo>
                  <a:pt x="8550" y="11593"/>
                  <a:pt x="8576" y="11567"/>
                  <a:pt x="8588" y="11541"/>
                </a:cubicBezTo>
                <a:cubicBezTo>
                  <a:pt x="8563" y="11477"/>
                  <a:pt x="8524" y="11412"/>
                  <a:pt x="8588" y="11348"/>
                </a:cubicBezTo>
                <a:cubicBezTo>
                  <a:pt x="8421" y="11270"/>
                  <a:pt x="8356" y="11077"/>
                  <a:pt x="8460" y="10922"/>
                </a:cubicBezTo>
                <a:cubicBezTo>
                  <a:pt x="8692" y="10613"/>
                  <a:pt x="8498" y="10458"/>
                  <a:pt x="8305" y="10278"/>
                </a:cubicBezTo>
                <a:cubicBezTo>
                  <a:pt x="8215" y="10162"/>
                  <a:pt x="8073" y="10110"/>
                  <a:pt x="8008" y="9994"/>
                </a:cubicBezTo>
                <a:cubicBezTo>
                  <a:pt x="8046" y="9978"/>
                  <a:pt x="8080" y="9972"/>
                  <a:pt x="8113" y="9972"/>
                </a:cubicBezTo>
                <a:cubicBezTo>
                  <a:pt x="8215" y="9972"/>
                  <a:pt x="8297" y="10035"/>
                  <a:pt x="8395" y="10084"/>
                </a:cubicBezTo>
                <a:cubicBezTo>
                  <a:pt x="8717" y="10252"/>
                  <a:pt x="8846" y="10574"/>
                  <a:pt x="9130" y="10755"/>
                </a:cubicBezTo>
                <a:cubicBezTo>
                  <a:pt x="9169" y="10690"/>
                  <a:pt x="9246" y="10652"/>
                  <a:pt x="9169" y="10574"/>
                </a:cubicBezTo>
                <a:cubicBezTo>
                  <a:pt x="9014" y="10419"/>
                  <a:pt x="9117" y="10316"/>
                  <a:pt x="9259" y="10226"/>
                </a:cubicBezTo>
                <a:lnTo>
                  <a:pt x="9285" y="10252"/>
                </a:lnTo>
                <a:lnTo>
                  <a:pt x="9323" y="10252"/>
                </a:lnTo>
                <a:cubicBezTo>
                  <a:pt x="9452" y="10342"/>
                  <a:pt x="9581" y="10445"/>
                  <a:pt x="9530" y="10639"/>
                </a:cubicBezTo>
                <a:lnTo>
                  <a:pt x="9672" y="10755"/>
                </a:lnTo>
                <a:cubicBezTo>
                  <a:pt x="9710" y="10703"/>
                  <a:pt x="9736" y="10652"/>
                  <a:pt x="9801" y="10639"/>
                </a:cubicBezTo>
                <a:cubicBezTo>
                  <a:pt x="9826" y="10613"/>
                  <a:pt x="9839" y="10600"/>
                  <a:pt x="9865" y="10574"/>
                </a:cubicBezTo>
                <a:lnTo>
                  <a:pt x="9942" y="10419"/>
                </a:lnTo>
                <a:cubicBezTo>
                  <a:pt x="9958" y="10373"/>
                  <a:pt x="9978" y="10350"/>
                  <a:pt x="10003" y="10350"/>
                </a:cubicBezTo>
                <a:cubicBezTo>
                  <a:pt x="10019" y="10350"/>
                  <a:pt x="10038" y="10360"/>
                  <a:pt x="10058" y="10381"/>
                </a:cubicBezTo>
                <a:cubicBezTo>
                  <a:pt x="10099" y="10421"/>
                  <a:pt x="10147" y="10453"/>
                  <a:pt x="10209" y="10453"/>
                </a:cubicBezTo>
                <a:cubicBezTo>
                  <a:pt x="10226" y="10453"/>
                  <a:pt x="10245" y="10451"/>
                  <a:pt x="10265" y="10445"/>
                </a:cubicBezTo>
                <a:cubicBezTo>
                  <a:pt x="10239" y="10187"/>
                  <a:pt x="10381" y="10097"/>
                  <a:pt x="10626" y="10084"/>
                </a:cubicBezTo>
                <a:lnTo>
                  <a:pt x="10703" y="9994"/>
                </a:lnTo>
                <a:cubicBezTo>
                  <a:pt x="10760" y="10043"/>
                  <a:pt x="10812" y="10142"/>
                  <a:pt x="10871" y="10142"/>
                </a:cubicBezTo>
                <a:cubicBezTo>
                  <a:pt x="10906" y="10142"/>
                  <a:pt x="10944" y="10107"/>
                  <a:pt x="10987" y="10007"/>
                </a:cubicBezTo>
                <a:lnTo>
                  <a:pt x="10922" y="9955"/>
                </a:lnTo>
                <a:cubicBezTo>
                  <a:pt x="10942" y="9877"/>
                  <a:pt x="10961" y="9799"/>
                  <a:pt x="11031" y="9799"/>
                </a:cubicBezTo>
                <a:cubicBezTo>
                  <a:pt x="11053" y="9799"/>
                  <a:pt x="11081" y="9807"/>
                  <a:pt x="11116" y="9826"/>
                </a:cubicBezTo>
                <a:cubicBezTo>
                  <a:pt x="11193" y="9878"/>
                  <a:pt x="11258" y="9942"/>
                  <a:pt x="11335" y="10007"/>
                </a:cubicBezTo>
                <a:cubicBezTo>
                  <a:pt x="11412" y="9981"/>
                  <a:pt x="11490" y="9929"/>
                  <a:pt x="11554" y="9852"/>
                </a:cubicBezTo>
                <a:cubicBezTo>
                  <a:pt x="11593" y="9659"/>
                  <a:pt x="11683" y="9478"/>
                  <a:pt x="11812" y="9323"/>
                </a:cubicBezTo>
                <a:lnTo>
                  <a:pt x="11902" y="9323"/>
                </a:lnTo>
                <a:lnTo>
                  <a:pt x="12096" y="9491"/>
                </a:lnTo>
                <a:cubicBezTo>
                  <a:pt x="12122" y="9491"/>
                  <a:pt x="12147" y="9491"/>
                  <a:pt x="12173" y="9504"/>
                </a:cubicBezTo>
                <a:cubicBezTo>
                  <a:pt x="12236" y="9430"/>
                  <a:pt x="12293" y="9399"/>
                  <a:pt x="12346" y="9399"/>
                </a:cubicBezTo>
                <a:cubicBezTo>
                  <a:pt x="12423" y="9399"/>
                  <a:pt x="12491" y="9464"/>
                  <a:pt x="12560" y="9555"/>
                </a:cubicBezTo>
                <a:cubicBezTo>
                  <a:pt x="12597" y="9578"/>
                  <a:pt x="12644" y="9592"/>
                  <a:pt x="12688" y="9592"/>
                </a:cubicBezTo>
                <a:cubicBezTo>
                  <a:pt x="12721" y="9592"/>
                  <a:pt x="12752" y="9585"/>
                  <a:pt x="12779" y="9568"/>
                </a:cubicBezTo>
                <a:cubicBezTo>
                  <a:pt x="12805" y="9491"/>
                  <a:pt x="12831" y="9414"/>
                  <a:pt x="12857" y="9336"/>
                </a:cubicBezTo>
                <a:cubicBezTo>
                  <a:pt x="12792" y="9248"/>
                  <a:pt x="12720" y="9224"/>
                  <a:pt x="12644" y="9224"/>
                </a:cubicBezTo>
                <a:cubicBezTo>
                  <a:pt x="12553" y="9224"/>
                  <a:pt x="12458" y="9259"/>
                  <a:pt x="12367" y="9259"/>
                </a:cubicBezTo>
                <a:lnTo>
                  <a:pt x="12134" y="8988"/>
                </a:lnTo>
                <a:cubicBezTo>
                  <a:pt x="12134" y="8872"/>
                  <a:pt x="12225" y="8743"/>
                  <a:pt x="12083" y="8666"/>
                </a:cubicBezTo>
                <a:cubicBezTo>
                  <a:pt x="12070" y="8614"/>
                  <a:pt x="12057" y="8575"/>
                  <a:pt x="12044" y="8537"/>
                </a:cubicBezTo>
                <a:cubicBezTo>
                  <a:pt x="12111" y="8470"/>
                  <a:pt x="12199" y="8432"/>
                  <a:pt x="12292" y="8432"/>
                </a:cubicBezTo>
                <a:cubicBezTo>
                  <a:pt x="12325" y="8432"/>
                  <a:pt x="12359" y="8436"/>
                  <a:pt x="12392" y="8447"/>
                </a:cubicBezTo>
                <a:cubicBezTo>
                  <a:pt x="12392" y="8524"/>
                  <a:pt x="12354" y="8614"/>
                  <a:pt x="12418" y="8692"/>
                </a:cubicBezTo>
                <a:lnTo>
                  <a:pt x="12560" y="8537"/>
                </a:lnTo>
                <a:cubicBezTo>
                  <a:pt x="12792" y="8627"/>
                  <a:pt x="12921" y="8820"/>
                  <a:pt x="13076" y="8988"/>
                </a:cubicBezTo>
                <a:cubicBezTo>
                  <a:pt x="13153" y="8898"/>
                  <a:pt x="13218" y="8808"/>
                  <a:pt x="13256" y="8692"/>
                </a:cubicBezTo>
                <a:cubicBezTo>
                  <a:pt x="13230" y="8653"/>
                  <a:pt x="13243" y="8588"/>
                  <a:pt x="13282" y="8563"/>
                </a:cubicBezTo>
                <a:cubicBezTo>
                  <a:pt x="13295" y="8498"/>
                  <a:pt x="13308" y="8434"/>
                  <a:pt x="13321" y="8382"/>
                </a:cubicBezTo>
                <a:lnTo>
                  <a:pt x="13385" y="8318"/>
                </a:lnTo>
                <a:cubicBezTo>
                  <a:pt x="13395" y="8277"/>
                  <a:pt x="13429" y="8245"/>
                  <a:pt x="13468" y="8245"/>
                </a:cubicBezTo>
                <a:cubicBezTo>
                  <a:pt x="13479" y="8245"/>
                  <a:pt x="13490" y="8247"/>
                  <a:pt x="13501" y="8253"/>
                </a:cubicBezTo>
                <a:lnTo>
                  <a:pt x="13501" y="8240"/>
                </a:lnTo>
                <a:cubicBezTo>
                  <a:pt x="13630" y="8073"/>
                  <a:pt x="13759" y="7918"/>
                  <a:pt x="13656" y="7686"/>
                </a:cubicBezTo>
                <a:cubicBezTo>
                  <a:pt x="13604" y="7570"/>
                  <a:pt x="13720" y="7518"/>
                  <a:pt x="13798" y="7479"/>
                </a:cubicBezTo>
                <a:lnTo>
                  <a:pt x="13955" y="7516"/>
                </a:lnTo>
                <a:lnTo>
                  <a:pt x="13955" y="7516"/>
                </a:lnTo>
                <a:cubicBezTo>
                  <a:pt x="13954" y="7517"/>
                  <a:pt x="13953" y="7517"/>
                  <a:pt x="13953" y="7518"/>
                </a:cubicBezTo>
                <a:lnTo>
                  <a:pt x="13953" y="7531"/>
                </a:lnTo>
                <a:cubicBezTo>
                  <a:pt x="13957" y="7527"/>
                  <a:pt x="13961" y="7523"/>
                  <a:pt x="13965" y="7518"/>
                </a:cubicBezTo>
                <a:lnTo>
                  <a:pt x="13965" y="7518"/>
                </a:lnTo>
                <a:lnTo>
                  <a:pt x="13965" y="7518"/>
                </a:lnTo>
                <a:lnTo>
                  <a:pt x="14107" y="7634"/>
                </a:lnTo>
                <a:lnTo>
                  <a:pt x="14223" y="7595"/>
                </a:lnTo>
                <a:cubicBezTo>
                  <a:pt x="14236" y="7595"/>
                  <a:pt x="14249" y="7608"/>
                  <a:pt x="14262" y="7621"/>
                </a:cubicBezTo>
                <a:cubicBezTo>
                  <a:pt x="14249" y="7608"/>
                  <a:pt x="14249" y="7595"/>
                  <a:pt x="14236" y="7595"/>
                </a:cubicBezTo>
                <a:cubicBezTo>
                  <a:pt x="14262" y="7531"/>
                  <a:pt x="14327" y="7544"/>
                  <a:pt x="14378" y="7531"/>
                </a:cubicBezTo>
                <a:lnTo>
                  <a:pt x="14378" y="7531"/>
                </a:lnTo>
                <a:cubicBezTo>
                  <a:pt x="14378" y="7583"/>
                  <a:pt x="14378" y="7634"/>
                  <a:pt x="14314" y="7647"/>
                </a:cubicBezTo>
                <a:cubicBezTo>
                  <a:pt x="14301" y="7647"/>
                  <a:pt x="14275" y="7634"/>
                  <a:pt x="14262" y="7621"/>
                </a:cubicBezTo>
                <a:lnTo>
                  <a:pt x="14262" y="7621"/>
                </a:lnTo>
                <a:cubicBezTo>
                  <a:pt x="14275" y="7634"/>
                  <a:pt x="14275" y="7634"/>
                  <a:pt x="14262" y="7647"/>
                </a:cubicBezTo>
                <a:cubicBezTo>
                  <a:pt x="14327" y="7647"/>
                  <a:pt x="14378" y="7686"/>
                  <a:pt x="14391" y="7737"/>
                </a:cubicBezTo>
                <a:cubicBezTo>
                  <a:pt x="14424" y="7792"/>
                  <a:pt x="14475" y="7846"/>
                  <a:pt x="14529" y="7846"/>
                </a:cubicBezTo>
                <a:cubicBezTo>
                  <a:pt x="14539" y="7846"/>
                  <a:pt x="14549" y="7844"/>
                  <a:pt x="14559" y="7840"/>
                </a:cubicBezTo>
                <a:cubicBezTo>
                  <a:pt x="14610" y="7815"/>
                  <a:pt x="14636" y="7712"/>
                  <a:pt x="14623" y="7634"/>
                </a:cubicBezTo>
                <a:lnTo>
                  <a:pt x="14378" y="7531"/>
                </a:lnTo>
                <a:cubicBezTo>
                  <a:pt x="14455" y="7428"/>
                  <a:pt x="14352" y="7286"/>
                  <a:pt x="14455" y="7209"/>
                </a:cubicBezTo>
                <a:cubicBezTo>
                  <a:pt x="14610" y="7093"/>
                  <a:pt x="14584" y="6938"/>
                  <a:pt x="14584" y="6783"/>
                </a:cubicBezTo>
                <a:cubicBezTo>
                  <a:pt x="14584" y="6616"/>
                  <a:pt x="14546" y="6448"/>
                  <a:pt x="14443" y="6306"/>
                </a:cubicBezTo>
                <a:cubicBezTo>
                  <a:pt x="14352" y="6190"/>
                  <a:pt x="14327" y="6035"/>
                  <a:pt x="14378" y="5893"/>
                </a:cubicBezTo>
                <a:cubicBezTo>
                  <a:pt x="14389" y="5889"/>
                  <a:pt x="14399" y="5887"/>
                  <a:pt x="14410" y="5887"/>
                </a:cubicBezTo>
                <a:cubicBezTo>
                  <a:pt x="14484" y="5887"/>
                  <a:pt x="14563" y="5985"/>
                  <a:pt x="14643" y="5985"/>
                </a:cubicBezTo>
                <a:cubicBezTo>
                  <a:pt x="14679" y="5985"/>
                  <a:pt x="14715" y="5965"/>
                  <a:pt x="14752" y="5906"/>
                </a:cubicBezTo>
                <a:cubicBezTo>
                  <a:pt x="14778" y="5700"/>
                  <a:pt x="14739" y="5481"/>
                  <a:pt x="14945" y="5339"/>
                </a:cubicBezTo>
                <a:cubicBezTo>
                  <a:pt x="15023" y="5262"/>
                  <a:pt x="15049" y="5158"/>
                  <a:pt x="15036" y="5068"/>
                </a:cubicBezTo>
                <a:cubicBezTo>
                  <a:pt x="14984" y="4681"/>
                  <a:pt x="15461" y="4514"/>
                  <a:pt x="15693" y="4333"/>
                </a:cubicBezTo>
                <a:lnTo>
                  <a:pt x="15693" y="491"/>
                </a:lnTo>
                <a:cubicBezTo>
                  <a:pt x="15680" y="426"/>
                  <a:pt x="15680" y="362"/>
                  <a:pt x="15693" y="310"/>
                </a:cubicBezTo>
                <a:lnTo>
                  <a:pt x="15693" y="1"/>
                </a:lnTo>
                <a:close/>
              </a:path>
            </a:pathLst>
          </a:custGeom>
          <a:solidFill>
            <a:srgbClr val="A75441">
              <a:alpha val="232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9" name="Google Shape;209;p3"/>
          <p:cNvGrpSpPr/>
          <p:nvPr/>
        </p:nvGrpSpPr>
        <p:grpSpPr>
          <a:xfrm>
            <a:off x="952286" y="5964774"/>
            <a:ext cx="10287841" cy="418789"/>
            <a:chOff x="946206" y="1234018"/>
            <a:chExt cx="7556440" cy="307601"/>
          </a:xfrm>
        </p:grpSpPr>
        <p:grpSp>
          <p:nvGrpSpPr>
            <p:cNvPr id="210" name="Google Shape;210;p3"/>
            <p:cNvGrpSpPr/>
            <p:nvPr/>
          </p:nvGrpSpPr>
          <p:grpSpPr>
            <a:xfrm>
              <a:off x="1114930" y="1355757"/>
              <a:ext cx="7163972" cy="64150"/>
              <a:chOff x="1299890" y="844622"/>
              <a:chExt cx="6544233" cy="64143"/>
            </a:xfrm>
          </p:grpSpPr>
          <p:grpSp>
            <p:nvGrpSpPr>
              <p:cNvPr id="211" name="Google Shape;211;p3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12" name="Google Shape;212;p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" name="Google Shape;213;p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" name="Google Shape;214;p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" name="Google Shape;215;p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" name="Google Shape;216;p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7" name="Google Shape;217;p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" name="Google Shape;218;p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" name="Google Shape;219;p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" name="Google Shape;220;p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" name="Google Shape;221;p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" name="Google Shape;222;p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" name="Google Shape;223;p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" name="Google Shape;224;p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" name="Google Shape;225;p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" name="Google Shape;226;p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" name="Google Shape;227;p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" name="Google Shape;228;p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" name="Google Shape;229;p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" name="Google Shape;230;p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" name="Google Shape;231;p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" name="Google Shape;232;p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" name="Google Shape;233;p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" name="Google Shape;234;p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" name="Google Shape;235;p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" name="Google Shape;236;p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" name="Google Shape;237;p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" name="Google Shape;238;p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" name="Google Shape;239;p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" name="Google Shape;240;p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" name="Google Shape;241;p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" name="Google Shape;242;p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" name="Google Shape;243;p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" name="Google Shape;244;p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45" name="Google Shape;245;p3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46" name="Google Shape;246;p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7" name="Google Shape;247;p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" name="Google Shape;248;p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" name="Google Shape;249;p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" name="Google Shape;250;p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" name="Google Shape;251;p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" name="Google Shape;252;p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" name="Google Shape;253;p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" name="Google Shape;254;p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" name="Google Shape;255;p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" name="Google Shape;256;p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" name="Google Shape;257;p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" name="Google Shape;258;p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" name="Google Shape;259;p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" name="Google Shape;260;p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" name="Google Shape;261;p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" name="Google Shape;262;p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" name="Google Shape;263;p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" name="Google Shape;264;p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" name="Google Shape;265;p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" name="Google Shape;266;p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" name="Google Shape;267;p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" name="Google Shape;268;p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" name="Google Shape;269;p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" name="Google Shape;270;p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" name="Google Shape;271;p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" name="Google Shape;272;p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" name="Google Shape;273;p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" name="Google Shape;274;p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" name="Google Shape;275;p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" name="Google Shape;276;p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" name="Google Shape;277;p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" name="Google Shape;278;p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79" name="Google Shape;279;p3"/>
            <p:cNvGrpSpPr/>
            <p:nvPr/>
          </p:nvGrpSpPr>
          <p:grpSpPr>
            <a:xfrm>
              <a:off x="946206" y="1234018"/>
              <a:ext cx="310295" cy="307601"/>
              <a:chOff x="1969331" y="802493"/>
              <a:chExt cx="310295" cy="307601"/>
            </a:xfrm>
          </p:grpSpPr>
          <p:sp>
            <p:nvSpPr>
              <p:cNvPr id="280" name="Google Shape;280;p3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81" name="Google Shape;281;p3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82" name="Google Shape;282;p3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" name="Google Shape;283;p3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" name="Google Shape;284;p3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" name="Google Shape;285;p3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" name="Google Shape;286;p3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" name="Google Shape;287;p3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88" name="Google Shape;288;p3"/>
            <p:cNvGrpSpPr/>
            <p:nvPr/>
          </p:nvGrpSpPr>
          <p:grpSpPr>
            <a:xfrm flipH="1">
              <a:off x="8192350" y="1234018"/>
              <a:ext cx="310295" cy="307601"/>
              <a:chOff x="1969331" y="802493"/>
              <a:chExt cx="310295" cy="307601"/>
            </a:xfrm>
          </p:grpSpPr>
          <p:sp>
            <p:nvSpPr>
              <p:cNvPr id="289" name="Google Shape;289;p3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90" name="Google Shape;290;p3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91" name="Google Shape;291;p3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" name="Google Shape;292;p3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3" name="Google Shape;293;p3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4" name="Google Shape;294;p3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" name="Google Shape;295;p3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" name="Google Shape;296;p3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grpSp>
        <p:nvGrpSpPr>
          <p:cNvPr id="297" name="Google Shape;297;p3"/>
          <p:cNvGrpSpPr/>
          <p:nvPr/>
        </p:nvGrpSpPr>
        <p:grpSpPr>
          <a:xfrm>
            <a:off x="952278" y="474422"/>
            <a:ext cx="10287841" cy="418789"/>
            <a:chOff x="714181" y="414418"/>
            <a:chExt cx="7556440" cy="307601"/>
          </a:xfrm>
        </p:grpSpPr>
        <p:grpSp>
          <p:nvGrpSpPr>
            <p:cNvPr id="298" name="Google Shape;298;p3"/>
            <p:cNvGrpSpPr/>
            <p:nvPr/>
          </p:nvGrpSpPr>
          <p:grpSpPr>
            <a:xfrm>
              <a:off x="882905" y="536157"/>
              <a:ext cx="7163972" cy="64150"/>
              <a:chOff x="1299890" y="844622"/>
              <a:chExt cx="6544233" cy="64143"/>
            </a:xfrm>
          </p:grpSpPr>
          <p:grpSp>
            <p:nvGrpSpPr>
              <p:cNvPr id="299" name="Google Shape;299;p3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00" name="Google Shape;300;p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1" name="Google Shape;301;p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2" name="Google Shape;302;p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3" name="Google Shape;303;p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4" name="Google Shape;304;p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5" name="Google Shape;305;p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6" name="Google Shape;306;p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7" name="Google Shape;307;p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8" name="Google Shape;308;p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9" name="Google Shape;309;p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0" name="Google Shape;310;p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" name="Google Shape;311;p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" name="Google Shape;312;p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3" name="Google Shape;313;p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4" name="Google Shape;314;p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" name="Google Shape;315;p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" name="Google Shape;316;p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" name="Google Shape;317;p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" name="Google Shape;318;p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" name="Google Shape;319;p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" name="Google Shape;320;p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" name="Google Shape;321;p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" name="Google Shape;322;p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" name="Google Shape;323;p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" name="Google Shape;324;p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" name="Google Shape;325;p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" name="Google Shape;326;p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" name="Google Shape;327;p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" name="Google Shape;328;p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" name="Google Shape;329;p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" name="Google Shape;330;p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" name="Google Shape;331;p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" name="Google Shape;332;p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3" name="Google Shape;333;p3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34" name="Google Shape;334;p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" name="Google Shape;335;p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" name="Google Shape;336;p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" name="Google Shape;337;p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" name="Google Shape;338;p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" name="Google Shape;339;p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" name="Google Shape;340;p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" name="Google Shape;341;p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" name="Google Shape;342;p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" name="Google Shape;343;p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" name="Google Shape;344;p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" name="Google Shape;345;p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" name="Google Shape;346;p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" name="Google Shape;347;p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" name="Google Shape;348;p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" name="Google Shape;349;p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" name="Google Shape;350;p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" name="Google Shape;351;p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" name="Google Shape;352;p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3" name="Google Shape;353;p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4" name="Google Shape;354;p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5" name="Google Shape;355;p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6" name="Google Shape;356;p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" name="Google Shape;357;p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" name="Google Shape;358;p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9" name="Google Shape;359;p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0" name="Google Shape;360;p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1" name="Google Shape;361;p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2" name="Google Shape;362;p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" name="Google Shape;363;p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" name="Google Shape;364;p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5" name="Google Shape;365;p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6" name="Google Shape;366;p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67" name="Google Shape;367;p3"/>
            <p:cNvGrpSpPr/>
            <p:nvPr/>
          </p:nvGrpSpPr>
          <p:grpSpPr>
            <a:xfrm>
              <a:off x="714181" y="414418"/>
              <a:ext cx="310295" cy="307601"/>
              <a:chOff x="1969331" y="802493"/>
              <a:chExt cx="310295" cy="307601"/>
            </a:xfrm>
          </p:grpSpPr>
          <p:sp>
            <p:nvSpPr>
              <p:cNvPr id="368" name="Google Shape;368;p3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9" name="Google Shape;369;p3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370" name="Google Shape;370;p3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1" name="Google Shape;371;p3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2" name="Google Shape;372;p3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3" name="Google Shape;373;p3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4" name="Google Shape;374;p3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5" name="Google Shape;375;p3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76" name="Google Shape;376;p3"/>
            <p:cNvGrpSpPr/>
            <p:nvPr/>
          </p:nvGrpSpPr>
          <p:grpSpPr>
            <a:xfrm flipH="1">
              <a:off x="7960325" y="414418"/>
              <a:ext cx="310295" cy="307601"/>
              <a:chOff x="1969331" y="802493"/>
              <a:chExt cx="310295" cy="307601"/>
            </a:xfrm>
          </p:grpSpPr>
          <p:sp>
            <p:nvSpPr>
              <p:cNvPr id="377" name="Google Shape;377;p3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78" name="Google Shape;378;p3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379" name="Google Shape;379;p3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0" name="Google Shape;380;p3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1" name="Google Shape;381;p3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2" name="Google Shape;382;p3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3" name="Google Shape;383;p3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4" name="Google Shape;384;p3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40116732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0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54" name="Google Shape;1054;p8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055" name="Google Shape;1055;p8"/>
          <p:cNvSpPr txBox="1">
            <a:spLocks noGrp="1"/>
          </p:cNvSpPr>
          <p:nvPr>
            <p:ph type="title"/>
          </p:nvPr>
        </p:nvSpPr>
        <p:spPr>
          <a:xfrm>
            <a:off x="1850800" y="1398117"/>
            <a:ext cx="8490400" cy="40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6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056" name="Google Shape;1056;p8"/>
          <p:cNvGrpSpPr/>
          <p:nvPr/>
        </p:nvGrpSpPr>
        <p:grpSpPr>
          <a:xfrm>
            <a:off x="952278" y="474422"/>
            <a:ext cx="10287841" cy="418789"/>
            <a:chOff x="714181" y="414418"/>
            <a:chExt cx="7556440" cy="307601"/>
          </a:xfrm>
        </p:grpSpPr>
        <p:grpSp>
          <p:nvGrpSpPr>
            <p:cNvPr id="1057" name="Google Shape;1057;p8"/>
            <p:cNvGrpSpPr/>
            <p:nvPr/>
          </p:nvGrpSpPr>
          <p:grpSpPr>
            <a:xfrm>
              <a:off x="882905" y="536157"/>
              <a:ext cx="7163972" cy="64150"/>
              <a:chOff x="1299890" y="844622"/>
              <a:chExt cx="6544233" cy="64143"/>
            </a:xfrm>
          </p:grpSpPr>
          <p:grpSp>
            <p:nvGrpSpPr>
              <p:cNvPr id="1058" name="Google Shape;1058;p8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059" name="Google Shape;1059;p8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60" name="Google Shape;1060;p8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61" name="Google Shape;1061;p8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62" name="Google Shape;1062;p8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63" name="Google Shape;1063;p8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64" name="Google Shape;1064;p8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65" name="Google Shape;1065;p8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66" name="Google Shape;1066;p8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67" name="Google Shape;1067;p8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68" name="Google Shape;1068;p8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69" name="Google Shape;1069;p8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70" name="Google Shape;1070;p8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71" name="Google Shape;1071;p8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72" name="Google Shape;1072;p8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73" name="Google Shape;1073;p8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74" name="Google Shape;1074;p8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75" name="Google Shape;1075;p8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76" name="Google Shape;1076;p8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77" name="Google Shape;1077;p8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78" name="Google Shape;1078;p8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79" name="Google Shape;1079;p8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80" name="Google Shape;1080;p8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81" name="Google Shape;1081;p8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82" name="Google Shape;1082;p8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83" name="Google Shape;1083;p8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84" name="Google Shape;1084;p8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85" name="Google Shape;1085;p8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86" name="Google Shape;1086;p8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87" name="Google Shape;1087;p8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88" name="Google Shape;1088;p8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89" name="Google Shape;1089;p8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90" name="Google Shape;1090;p8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91" name="Google Shape;1091;p8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092" name="Google Shape;1092;p8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093" name="Google Shape;1093;p8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94" name="Google Shape;1094;p8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95" name="Google Shape;1095;p8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96" name="Google Shape;1096;p8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97" name="Google Shape;1097;p8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98" name="Google Shape;1098;p8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99" name="Google Shape;1099;p8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00" name="Google Shape;1100;p8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01" name="Google Shape;1101;p8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02" name="Google Shape;1102;p8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03" name="Google Shape;1103;p8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04" name="Google Shape;1104;p8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05" name="Google Shape;1105;p8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06" name="Google Shape;1106;p8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07" name="Google Shape;1107;p8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08" name="Google Shape;1108;p8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09" name="Google Shape;1109;p8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0" name="Google Shape;1110;p8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1" name="Google Shape;1111;p8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2" name="Google Shape;1112;p8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3" name="Google Shape;1113;p8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4" name="Google Shape;1114;p8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5" name="Google Shape;1115;p8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6" name="Google Shape;1116;p8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7" name="Google Shape;1117;p8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8" name="Google Shape;1118;p8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9" name="Google Shape;1119;p8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0" name="Google Shape;1120;p8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1" name="Google Shape;1121;p8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2" name="Google Shape;1122;p8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3" name="Google Shape;1123;p8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4" name="Google Shape;1124;p8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5" name="Google Shape;1125;p8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126" name="Google Shape;1126;p8"/>
            <p:cNvGrpSpPr/>
            <p:nvPr/>
          </p:nvGrpSpPr>
          <p:grpSpPr>
            <a:xfrm>
              <a:off x="714181" y="414418"/>
              <a:ext cx="310295" cy="307601"/>
              <a:chOff x="1969331" y="802493"/>
              <a:chExt cx="310295" cy="307601"/>
            </a:xfrm>
          </p:grpSpPr>
          <p:sp>
            <p:nvSpPr>
              <p:cNvPr id="1127" name="Google Shape;1127;p8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128" name="Google Shape;1128;p8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1129" name="Google Shape;1129;p8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0" name="Google Shape;1130;p8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1" name="Google Shape;1131;p8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2" name="Google Shape;1132;p8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3" name="Google Shape;1133;p8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4" name="Google Shape;1134;p8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135" name="Google Shape;1135;p8"/>
            <p:cNvGrpSpPr/>
            <p:nvPr/>
          </p:nvGrpSpPr>
          <p:grpSpPr>
            <a:xfrm flipH="1">
              <a:off x="7960325" y="414418"/>
              <a:ext cx="310295" cy="307601"/>
              <a:chOff x="1969331" y="802493"/>
              <a:chExt cx="310295" cy="307601"/>
            </a:xfrm>
          </p:grpSpPr>
          <p:sp>
            <p:nvSpPr>
              <p:cNvPr id="1136" name="Google Shape;1136;p8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137" name="Google Shape;1137;p8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1138" name="Google Shape;1138;p8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9" name="Google Shape;1139;p8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0" name="Google Shape;1140;p8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1" name="Google Shape;1141;p8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2" name="Google Shape;1142;p8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3" name="Google Shape;1143;p8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grpSp>
        <p:nvGrpSpPr>
          <p:cNvPr id="1144" name="Google Shape;1144;p8"/>
          <p:cNvGrpSpPr/>
          <p:nvPr/>
        </p:nvGrpSpPr>
        <p:grpSpPr>
          <a:xfrm>
            <a:off x="952286" y="5964774"/>
            <a:ext cx="10287841" cy="418789"/>
            <a:chOff x="946206" y="1234018"/>
            <a:chExt cx="7556440" cy="307601"/>
          </a:xfrm>
        </p:grpSpPr>
        <p:grpSp>
          <p:nvGrpSpPr>
            <p:cNvPr id="1145" name="Google Shape;1145;p8"/>
            <p:cNvGrpSpPr/>
            <p:nvPr/>
          </p:nvGrpSpPr>
          <p:grpSpPr>
            <a:xfrm>
              <a:off x="1114930" y="1355757"/>
              <a:ext cx="7163972" cy="64150"/>
              <a:chOff x="1299890" y="844622"/>
              <a:chExt cx="6544233" cy="64143"/>
            </a:xfrm>
          </p:grpSpPr>
          <p:grpSp>
            <p:nvGrpSpPr>
              <p:cNvPr id="1146" name="Google Shape;1146;p8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147" name="Google Shape;1147;p8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8" name="Google Shape;1148;p8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9" name="Google Shape;1149;p8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0" name="Google Shape;1150;p8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1" name="Google Shape;1151;p8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2" name="Google Shape;1152;p8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3" name="Google Shape;1153;p8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4" name="Google Shape;1154;p8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5" name="Google Shape;1155;p8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6" name="Google Shape;1156;p8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7" name="Google Shape;1157;p8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8" name="Google Shape;1158;p8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9" name="Google Shape;1159;p8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0" name="Google Shape;1160;p8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1" name="Google Shape;1161;p8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2" name="Google Shape;1162;p8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3" name="Google Shape;1163;p8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4" name="Google Shape;1164;p8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5" name="Google Shape;1165;p8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6" name="Google Shape;1166;p8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7" name="Google Shape;1167;p8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8" name="Google Shape;1168;p8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9" name="Google Shape;1169;p8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0" name="Google Shape;1170;p8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1" name="Google Shape;1171;p8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2" name="Google Shape;1172;p8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3" name="Google Shape;1173;p8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4" name="Google Shape;1174;p8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5" name="Google Shape;1175;p8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6" name="Google Shape;1176;p8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7" name="Google Shape;1177;p8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8" name="Google Shape;1178;p8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9" name="Google Shape;1179;p8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80" name="Google Shape;1180;p8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181" name="Google Shape;1181;p8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2" name="Google Shape;1182;p8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3" name="Google Shape;1183;p8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4" name="Google Shape;1184;p8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5" name="Google Shape;1185;p8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6" name="Google Shape;1186;p8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7" name="Google Shape;1187;p8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8" name="Google Shape;1188;p8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9" name="Google Shape;1189;p8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0" name="Google Shape;1190;p8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1" name="Google Shape;1191;p8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2" name="Google Shape;1192;p8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3" name="Google Shape;1193;p8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4" name="Google Shape;1194;p8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5" name="Google Shape;1195;p8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6" name="Google Shape;1196;p8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7" name="Google Shape;1197;p8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8" name="Google Shape;1198;p8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9" name="Google Shape;1199;p8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0" name="Google Shape;1200;p8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1" name="Google Shape;1201;p8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2" name="Google Shape;1202;p8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3" name="Google Shape;1203;p8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4" name="Google Shape;1204;p8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5" name="Google Shape;1205;p8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6" name="Google Shape;1206;p8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7" name="Google Shape;1207;p8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8" name="Google Shape;1208;p8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9" name="Google Shape;1209;p8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0" name="Google Shape;1210;p8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1" name="Google Shape;1211;p8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2" name="Google Shape;1212;p8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3" name="Google Shape;1213;p8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214" name="Google Shape;1214;p8"/>
            <p:cNvGrpSpPr/>
            <p:nvPr/>
          </p:nvGrpSpPr>
          <p:grpSpPr>
            <a:xfrm>
              <a:off x="946206" y="1234018"/>
              <a:ext cx="310295" cy="307601"/>
              <a:chOff x="1969331" y="802493"/>
              <a:chExt cx="310295" cy="307601"/>
            </a:xfrm>
          </p:grpSpPr>
          <p:sp>
            <p:nvSpPr>
              <p:cNvPr id="1215" name="Google Shape;1215;p8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216" name="Google Shape;1216;p8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1217" name="Google Shape;1217;p8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8" name="Google Shape;1218;p8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9" name="Google Shape;1219;p8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0" name="Google Shape;1220;p8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1" name="Google Shape;1221;p8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2" name="Google Shape;1222;p8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223" name="Google Shape;1223;p8"/>
            <p:cNvGrpSpPr/>
            <p:nvPr/>
          </p:nvGrpSpPr>
          <p:grpSpPr>
            <a:xfrm flipH="1">
              <a:off x="8192350" y="1234018"/>
              <a:ext cx="310295" cy="307601"/>
              <a:chOff x="1969331" y="802493"/>
              <a:chExt cx="310295" cy="307601"/>
            </a:xfrm>
          </p:grpSpPr>
          <p:sp>
            <p:nvSpPr>
              <p:cNvPr id="1224" name="Google Shape;1224;p8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225" name="Google Shape;1225;p8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1226" name="Google Shape;1226;p8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7" name="Google Shape;1227;p8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8" name="Google Shape;1228;p8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9" name="Google Shape;1229;p8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0" name="Google Shape;1230;p8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1" name="Google Shape;1231;p8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grpSp>
        <p:nvGrpSpPr>
          <p:cNvPr id="1232" name="Google Shape;1232;p8"/>
          <p:cNvGrpSpPr/>
          <p:nvPr/>
        </p:nvGrpSpPr>
        <p:grpSpPr>
          <a:xfrm>
            <a:off x="9174527" y="-19899"/>
            <a:ext cx="3019631" cy="913089"/>
            <a:chOff x="6200475" y="1"/>
            <a:chExt cx="2264497" cy="684749"/>
          </a:xfrm>
        </p:grpSpPr>
        <p:sp>
          <p:nvSpPr>
            <p:cNvPr id="1233" name="Google Shape;1233;p8"/>
            <p:cNvSpPr/>
            <p:nvPr/>
          </p:nvSpPr>
          <p:spPr>
            <a:xfrm rot="10800000" flipH="1">
              <a:off x="7116756" y="5717"/>
              <a:ext cx="8848" cy="1497"/>
            </a:xfrm>
            <a:custGeom>
              <a:avLst/>
              <a:gdLst/>
              <a:ahLst/>
              <a:cxnLst/>
              <a:rect l="l" t="t" r="r" b="b"/>
              <a:pathLst>
                <a:path w="65" h="11" extrusionOk="0">
                  <a:moveTo>
                    <a:pt x="0" y="1"/>
                  </a:moveTo>
                  <a:cubicBezTo>
                    <a:pt x="7" y="7"/>
                    <a:pt x="17" y="10"/>
                    <a:pt x="28" y="10"/>
                  </a:cubicBezTo>
                  <a:cubicBezTo>
                    <a:pt x="39" y="10"/>
                    <a:pt x="52" y="7"/>
                    <a:pt x="65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8"/>
            <p:cNvSpPr/>
            <p:nvPr/>
          </p:nvSpPr>
          <p:spPr>
            <a:xfrm rot="10800000" flipH="1">
              <a:off x="7822447" y="8441"/>
              <a:ext cx="340591" cy="151652"/>
            </a:xfrm>
            <a:custGeom>
              <a:avLst/>
              <a:gdLst/>
              <a:ahLst/>
              <a:cxnLst/>
              <a:rect l="l" t="t" r="r" b="b"/>
              <a:pathLst>
                <a:path w="2502" h="1114" extrusionOk="0">
                  <a:moveTo>
                    <a:pt x="1884" y="0"/>
                  </a:moveTo>
                  <a:cubicBezTo>
                    <a:pt x="1822" y="0"/>
                    <a:pt x="1756" y="33"/>
                    <a:pt x="1676" y="92"/>
                  </a:cubicBezTo>
                  <a:cubicBezTo>
                    <a:pt x="1616" y="142"/>
                    <a:pt x="1541" y="216"/>
                    <a:pt x="1443" y="216"/>
                  </a:cubicBezTo>
                  <a:cubicBezTo>
                    <a:pt x="1415" y="216"/>
                    <a:pt x="1386" y="210"/>
                    <a:pt x="1354" y="195"/>
                  </a:cubicBezTo>
                  <a:lnTo>
                    <a:pt x="1328" y="157"/>
                  </a:lnTo>
                  <a:cubicBezTo>
                    <a:pt x="1328" y="131"/>
                    <a:pt x="1315" y="105"/>
                    <a:pt x="1315" y="66"/>
                  </a:cubicBezTo>
                  <a:cubicBezTo>
                    <a:pt x="1315" y="48"/>
                    <a:pt x="1302" y="36"/>
                    <a:pt x="1279" y="36"/>
                  </a:cubicBezTo>
                  <a:cubicBezTo>
                    <a:pt x="1271" y="36"/>
                    <a:pt x="1261" y="37"/>
                    <a:pt x="1251" y="41"/>
                  </a:cubicBezTo>
                  <a:lnTo>
                    <a:pt x="1225" y="208"/>
                  </a:lnTo>
                  <a:cubicBezTo>
                    <a:pt x="1212" y="208"/>
                    <a:pt x="1212" y="208"/>
                    <a:pt x="1199" y="221"/>
                  </a:cubicBezTo>
                  <a:cubicBezTo>
                    <a:pt x="1109" y="208"/>
                    <a:pt x="1032" y="144"/>
                    <a:pt x="1006" y="53"/>
                  </a:cubicBezTo>
                  <a:cubicBezTo>
                    <a:pt x="980" y="53"/>
                    <a:pt x="954" y="79"/>
                    <a:pt x="967" y="105"/>
                  </a:cubicBezTo>
                  <a:lnTo>
                    <a:pt x="1045" y="273"/>
                  </a:lnTo>
                  <a:lnTo>
                    <a:pt x="1019" y="324"/>
                  </a:lnTo>
                  <a:cubicBezTo>
                    <a:pt x="993" y="337"/>
                    <a:pt x="980" y="363"/>
                    <a:pt x="941" y="363"/>
                  </a:cubicBezTo>
                  <a:cubicBezTo>
                    <a:pt x="921" y="356"/>
                    <a:pt x="900" y="342"/>
                    <a:pt x="885" y="342"/>
                  </a:cubicBezTo>
                  <a:cubicBezTo>
                    <a:pt x="872" y="342"/>
                    <a:pt x="864" y="353"/>
                    <a:pt x="864" y="389"/>
                  </a:cubicBezTo>
                  <a:cubicBezTo>
                    <a:pt x="856" y="435"/>
                    <a:pt x="872" y="444"/>
                    <a:pt x="894" y="444"/>
                  </a:cubicBezTo>
                  <a:cubicBezTo>
                    <a:pt x="908" y="444"/>
                    <a:pt x="926" y="440"/>
                    <a:pt x="941" y="440"/>
                  </a:cubicBezTo>
                  <a:lnTo>
                    <a:pt x="1006" y="440"/>
                  </a:lnTo>
                  <a:cubicBezTo>
                    <a:pt x="1032" y="505"/>
                    <a:pt x="1006" y="531"/>
                    <a:pt x="941" y="556"/>
                  </a:cubicBezTo>
                  <a:cubicBezTo>
                    <a:pt x="894" y="539"/>
                    <a:pt x="844" y="531"/>
                    <a:pt x="793" y="531"/>
                  </a:cubicBezTo>
                  <a:cubicBezTo>
                    <a:pt x="692" y="531"/>
                    <a:pt x="589" y="565"/>
                    <a:pt x="503" y="634"/>
                  </a:cubicBezTo>
                  <a:lnTo>
                    <a:pt x="426" y="647"/>
                  </a:lnTo>
                  <a:cubicBezTo>
                    <a:pt x="284" y="582"/>
                    <a:pt x="155" y="531"/>
                    <a:pt x="0" y="505"/>
                  </a:cubicBezTo>
                  <a:lnTo>
                    <a:pt x="0" y="505"/>
                  </a:lnTo>
                  <a:cubicBezTo>
                    <a:pt x="129" y="569"/>
                    <a:pt x="258" y="634"/>
                    <a:pt x="400" y="672"/>
                  </a:cubicBezTo>
                  <a:cubicBezTo>
                    <a:pt x="400" y="698"/>
                    <a:pt x="400" y="724"/>
                    <a:pt x="374" y="750"/>
                  </a:cubicBezTo>
                  <a:cubicBezTo>
                    <a:pt x="284" y="892"/>
                    <a:pt x="284" y="1021"/>
                    <a:pt x="426" y="1111"/>
                  </a:cubicBezTo>
                  <a:cubicBezTo>
                    <a:pt x="430" y="1113"/>
                    <a:pt x="433" y="1114"/>
                    <a:pt x="436" y="1114"/>
                  </a:cubicBezTo>
                  <a:cubicBezTo>
                    <a:pt x="450" y="1114"/>
                    <a:pt x="460" y="1102"/>
                    <a:pt x="472" y="1102"/>
                  </a:cubicBezTo>
                  <a:cubicBezTo>
                    <a:pt x="477" y="1102"/>
                    <a:pt x="483" y="1104"/>
                    <a:pt x="490" y="1111"/>
                  </a:cubicBezTo>
                  <a:cubicBezTo>
                    <a:pt x="601" y="1104"/>
                    <a:pt x="714" y="1102"/>
                    <a:pt x="826" y="1102"/>
                  </a:cubicBezTo>
                  <a:cubicBezTo>
                    <a:pt x="1080" y="1102"/>
                    <a:pt x="1337" y="1114"/>
                    <a:pt x="1595" y="1114"/>
                  </a:cubicBezTo>
                  <a:cubicBezTo>
                    <a:pt x="1661" y="1114"/>
                    <a:pt x="1726" y="1113"/>
                    <a:pt x="1792" y="1111"/>
                  </a:cubicBezTo>
                  <a:lnTo>
                    <a:pt x="1921" y="1111"/>
                  </a:lnTo>
                  <a:cubicBezTo>
                    <a:pt x="1933" y="968"/>
                    <a:pt x="1923" y="824"/>
                    <a:pt x="2044" y="824"/>
                  </a:cubicBezTo>
                  <a:cubicBezTo>
                    <a:pt x="2054" y="824"/>
                    <a:pt x="2065" y="825"/>
                    <a:pt x="2076" y="827"/>
                  </a:cubicBezTo>
                  <a:lnTo>
                    <a:pt x="2153" y="827"/>
                  </a:lnTo>
                  <a:cubicBezTo>
                    <a:pt x="2218" y="776"/>
                    <a:pt x="2347" y="801"/>
                    <a:pt x="2373" y="685"/>
                  </a:cubicBezTo>
                  <a:cubicBezTo>
                    <a:pt x="2502" y="621"/>
                    <a:pt x="2502" y="621"/>
                    <a:pt x="2424" y="479"/>
                  </a:cubicBezTo>
                  <a:cubicBezTo>
                    <a:pt x="2463" y="376"/>
                    <a:pt x="2373" y="337"/>
                    <a:pt x="2347" y="286"/>
                  </a:cubicBezTo>
                  <a:lnTo>
                    <a:pt x="2295" y="286"/>
                  </a:lnTo>
                  <a:cubicBezTo>
                    <a:pt x="2205" y="286"/>
                    <a:pt x="2205" y="247"/>
                    <a:pt x="2257" y="182"/>
                  </a:cubicBezTo>
                  <a:lnTo>
                    <a:pt x="2257" y="157"/>
                  </a:lnTo>
                  <a:lnTo>
                    <a:pt x="2231" y="118"/>
                  </a:lnTo>
                  <a:lnTo>
                    <a:pt x="2179" y="118"/>
                  </a:lnTo>
                  <a:cubicBezTo>
                    <a:pt x="2165" y="123"/>
                    <a:pt x="2149" y="126"/>
                    <a:pt x="2134" y="126"/>
                  </a:cubicBezTo>
                  <a:cubicBezTo>
                    <a:pt x="2106" y="126"/>
                    <a:pt x="2080" y="117"/>
                    <a:pt x="2063" y="92"/>
                  </a:cubicBezTo>
                  <a:cubicBezTo>
                    <a:pt x="2000" y="29"/>
                    <a:pt x="1944" y="0"/>
                    <a:pt x="1884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8"/>
            <p:cNvSpPr/>
            <p:nvPr/>
          </p:nvSpPr>
          <p:spPr>
            <a:xfrm rot="10800000" flipH="1">
              <a:off x="6758738" y="6943"/>
              <a:ext cx="8848" cy="3812"/>
            </a:xfrm>
            <a:custGeom>
              <a:avLst/>
              <a:gdLst/>
              <a:ahLst/>
              <a:cxnLst/>
              <a:rect l="l" t="t" r="r" b="b"/>
              <a:pathLst>
                <a:path w="65" h="28" extrusionOk="0">
                  <a:moveTo>
                    <a:pt x="0" y="1"/>
                  </a:moveTo>
                  <a:cubicBezTo>
                    <a:pt x="0" y="20"/>
                    <a:pt x="4" y="27"/>
                    <a:pt x="10" y="27"/>
                  </a:cubicBezTo>
                  <a:cubicBezTo>
                    <a:pt x="21" y="27"/>
                    <a:pt x="40" y="9"/>
                    <a:pt x="64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8"/>
            <p:cNvSpPr/>
            <p:nvPr/>
          </p:nvSpPr>
          <p:spPr>
            <a:xfrm rot="10800000" flipH="1">
              <a:off x="6842866" y="9801"/>
              <a:ext cx="1906" cy="953"/>
            </a:xfrm>
            <a:custGeom>
              <a:avLst/>
              <a:gdLst/>
              <a:ahLst/>
              <a:cxnLst/>
              <a:rect l="l" t="t" r="r" b="b"/>
              <a:pathLst>
                <a:path w="14" h="7" extrusionOk="0">
                  <a:moveTo>
                    <a:pt x="1" y="1"/>
                  </a:moveTo>
                  <a:cubicBezTo>
                    <a:pt x="1" y="1"/>
                    <a:pt x="7" y="7"/>
                    <a:pt x="10" y="7"/>
                  </a:cubicBezTo>
                  <a:cubicBezTo>
                    <a:pt x="12" y="7"/>
                    <a:pt x="14" y="5"/>
                    <a:pt x="14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8"/>
            <p:cNvSpPr/>
            <p:nvPr/>
          </p:nvSpPr>
          <p:spPr>
            <a:xfrm rot="10800000" flipH="1">
              <a:off x="6770990" y="10618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8"/>
            <p:cNvSpPr/>
            <p:nvPr/>
          </p:nvSpPr>
          <p:spPr>
            <a:xfrm rot="10800000" flipH="1">
              <a:off x="6841232" y="10618"/>
              <a:ext cx="1770" cy="136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8"/>
            <p:cNvSpPr/>
            <p:nvPr/>
          </p:nvSpPr>
          <p:spPr>
            <a:xfrm rot="10800000" flipH="1">
              <a:off x="6767451" y="10618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8"/>
            <p:cNvSpPr/>
            <p:nvPr/>
          </p:nvSpPr>
          <p:spPr>
            <a:xfrm rot="10800000" flipH="1">
              <a:off x="7265953" y="453733"/>
              <a:ext cx="254695" cy="174794"/>
            </a:xfrm>
            <a:custGeom>
              <a:avLst/>
              <a:gdLst/>
              <a:ahLst/>
              <a:cxnLst/>
              <a:rect l="l" t="t" r="r" b="b"/>
              <a:pathLst>
                <a:path w="1871" h="1284" extrusionOk="0">
                  <a:moveTo>
                    <a:pt x="942" y="0"/>
                  </a:moveTo>
                  <a:cubicBezTo>
                    <a:pt x="896" y="37"/>
                    <a:pt x="857" y="106"/>
                    <a:pt x="796" y="106"/>
                  </a:cubicBezTo>
                  <a:cubicBezTo>
                    <a:pt x="772" y="106"/>
                    <a:pt x="743" y="94"/>
                    <a:pt x="710" y="65"/>
                  </a:cubicBezTo>
                  <a:cubicBezTo>
                    <a:pt x="687" y="77"/>
                    <a:pt x="661" y="81"/>
                    <a:pt x="635" y="81"/>
                  </a:cubicBezTo>
                  <a:cubicBezTo>
                    <a:pt x="608" y="81"/>
                    <a:pt x="580" y="77"/>
                    <a:pt x="553" y="77"/>
                  </a:cubicBezTo>
                  <a:cubicBezTo>
                    <a:pt x="500" y="77"/>
                    <a:pt x="452" y="90"/>
                    <a:pt x="426" y="168"/>
                  </a:cubicBezTo>
                  <a:cubicBezTo>
                    <a:pt x="416" y="189"/>
                    <a:pt x="405" y="210"/>
                    <a:pt x="387" y="210"/>
                  </a:cubicBezTo>
                  <a:cubicBezTo>
                    <a:pt x="384" y="210"/>
                    <a:pt x="379" y="209"/>
                    <a:pt x="374" y="206"/>
                  </a:cubicBezTo>
                  <a:cubicBezTo>
                    <a:pt x="343" y="184"/>
                    <a:pt x="318" y="175"/>
                    <a:pt x="299" y="175"/>
                  </a:cubicBezTo>
                  <a:cubicBezTo>
                    <a:pt x="238" y="175"/>
                    <a:pt x="226" y="261"/>
                    <a:pt x="207" y="310"/>
                  </a:cubicBezTo>
                  <a:cubicBezTo>
                    <a:pt x="194" y="387"/>
                    <a:pt x="142" y="400"/>
                    <a:pt x="78" y="400"/>
                  </a:cubicBezTo>
                  <a:cubicBezTo>
                    <a:pt x="78" y="413"/>
                    <a:pt x="78" y="413"/>
                    <a:pt x="78" y="426"/>
                  </a:cubicBezTo>
                  <a:cubicBezTo>
                    <a:pt x="142" y="477"/>
                    <a:pt x="91" y="490"/>
                    <a:pt x="52" y="516"/>
                  </a:cubicBezTo>
                  <a:lnTo>
                    <a:pt x="52" y="529"/>
                  </a:lnTo>
                  <a:cubicBezTo>
                    <a:pt x="168" y="542"/>
                    <a:pt x="142" y="645"/>
                    <a:pt x="142" y="722"/>
                  </a:cubicBezTo>
                  <a:cubicBezTo>
                    <a:pt x="155" y="735"/>
                    <a:pt x="155" y="774"/>
                    <a:pt x="142" y="787"/>
                  </a:cubicBezTo>
                  <a:cubicBezTo>
                    <a:pt x="104" y="838"/>
                    <a:pt x="13" y="787"/>
                    <a:pt x="1" y="864"/>
                  </a:cubicBezTo>
                  <a:cubicBezTo>
                    <a:pt x="13" y="873"/>
                    <a:pt x="28" y="875"/>
                    <a:pt x="43" y="875"/>
                  </a:cubicBezTo>
                  <a:cubicBezTo>
                    <a:pt x="74" y="875"/>
                    <a:pt x="108" y="864"/>
                    <a:pt x="142" y="864"/>
                  </a:cubicBezTo>
                  <a:cubicBezTo>
                    <a:pt x="142" y="877"/>
                    <a:pt x="155" y="903"/>
                    <a:pt x="155" y="916"/>
                  </a:cubicBezTo>
                  <a:cubicBezTo>
                    <a:pt x="220" y="941"/>
                    <a:pt x="310" y="954"/>
                    <a:pt x="271" y="1070"/>
                  </a:cubicBezTo>
                  <a:cubicBezTo>
                    <a:pt x="284" y="1083"/>
                    <a:pt x="284" y="1096"/>
                    <a:pt x="271" y="1096"/>
                  </a:cubicBezTo>
                  <a:cubicBezTo>
                    <a:pt x="306" y="1131"/>
                    <a:pt x="330" y="1175"/>
                    <a:pt x="372" y="1175"/>
                  </a:cubicBezTo>
                  <a:cubicBezTo>
                    <a:pt x="377" y="1175"/>
                    <a:pt x="382" y="1175"/>
                    <a:pt x="387" y="1173"/>
                  </a:cubicBezTo>
                  <a:cubicBezTo>
                    <a:pt x="396" y="1172"/>
                    <a:pt x="404" y="1171"/>
                    <a:pt x="410" y="1171"/>
                  </a:cubicBezTo>
                  <a:cubicBezTo>
                    <a:pt x="452" y="1171"/>
                    <a:pt x="455" y="1203"/>
                    <a:pt x="478" y="1225"/>
                  </a:cubicBezTo>
                  <a:cubicBezTo>
                    <a:pt x="493" y="1248"/>
                    <a:pt x="521" y="1284"/>
                    <a:pt x="545" y="1284"/>
                  </a:cubicBezTo>
                  <a:cubicBezTo>
                    <a:pt x="561" y="1284"/>
                    <a:pt x="575" y="1266"/>
                    <a:pt x="581" y="1212"/>
                  </a:cubicBezTo>
                  <a:cubicBezTo>
                    <a:pt x="581" y="1199"/>
                    <a:pt x="607" y="1186"/>
                    <a:pt x="619" y="1186"/>
                  </a:cubicBezTo>
                  <a:cubicBezTo>
                    <a:pt x="644" y="1194"/>
                    <a:pt x="665" y="1198"/>
                    <a:pt x="685" y="1198"/>
                  </a:cubicBezTo>
                  <a:cubicBezTo>
                    <a:pt x="758" y="1198"/>
                    <a:pt x="803" y="1147"/>
                    <a:pt x="864" y="1096"/>
                  </a:cubicBezTo>
                  <a:cubicBezTo>
                    <a:pt x="901" y="1060"/>
                    <a:pt x="933" y="1035"/>
                    <a:pt x="966" y="1035"/>
                  </a:cubicBezTo>
                  <a:cubicBezTo>
                    <a:pt x="991" y="1035"/>
                    <a:pt x="1017" y="1050"/>
                    <a:pt x="1045" y="1083"/>
                  </a:cubicBezTo>
                  <a:cubicBezTo>
                    <a:pt x="1077" y="1104"/>
                    <a:pt x="1125" y="1125"/>
                    <a:pt x="1170" y="1125"/>
                  </a:cubicBezTo>
                  <a:cubicBezTo>
                    <a:pt x="1180" y="1125"/>
                    <a:pt x="1190" y="1124"/>
                    <a:pt x="1200" y="1122"/>
                  </a:cubicBezTo>
                  <a:cubicBezTo>
                    <a:pt x="1213" y="1120"/>
                    <a:pt x="1227" y="1119"/>
                    <a:pt x="1241" y="1119"/>
                  </a:cubicBezTo>
                  <a:cubicBezTo>
                    <a:pt x="1304" y="1119"/>
                    <a:pt x="1366" y="1142"/>
                    <a:pt x="1419" y="1173"/>
                  </a:cubicBezTo>
                  <a:cubicBezTo>
                    <a:pt x="1448" y="1144"/>
                    <a:pt x="1484" y="1130"/>
                    <a:pt x="1522" y="1130"/>
                  </a:cubicBezTo>
                  <a:cubicBezTo>
                    <a:pt x="1535" y="1130"/>
                    <a:pt x="1548" y="1132"/>
                    <a:pt x="1561" y="1135"/>
                  </a:cubicBezTo>
                  <a:lnTo>
                    <a:pt x="1638" y="1109"/>
                  </a:lnTo>
                  <a:cubicBezTo>
                    <a:pt x="1659" y="1015"/>
                    <a:pt x="1730" y="989"/>
                    <a:pt x="1811" y="989"/>
                  </a:cubicBezTo>
                  <a:cubicBezTo>
                    <a:pt x="1830" y="989"/>
                    <a:pt x="1850" y="990"/>
                    <a:pt x="1870" y="993"/>
                  </a:cubicBezTo>
                  <a:cubicBezTo>
                    <a:pt x="1844" y="941"/>
                    <a:pt x="1806" y="903"/>
                    <a:pt x="1819" y="864"/>
                  </a:cubicBezTo>
                  <a:cubicBezTo>
                    <a:pt x="1844" y="761"/>
                    <a:pt x="1832" y="658"/>
                    <a:pt x="1780" y="567"/>
                  </a:cubicBezTo>
                  <a:cubicBezTo>
                    <a:pt x="1720" y="435"/>
                    <a:pt x="1591" y="347"/>
                    <a:pt x="1438" y="347"/>
                  </a:cubicBezTo>
                  <a:cubicBezTo>
                    <a:pt x="1427" y="347"/>
                    <a:pt x="1417" y="347"/>
                    <a:pt x="1406" y="348"/>
                  </a:cubicBezTo>
                  <a:cubicBezTo>
                    <a:pt x="1399" y="352"/>
                    <a:pt x="1392" y="353"/>
                    <a:pt x="1385" y="353"/>
                  </a:cubicBezTo>
                  <a:cubicBezTo>
                    <a:pt x="1366" y="353"/>
                    <a:pt x="1348" y="341"/>
                    <a:pt x="1329" y="322"/>
                  </a:cubicBezTo>
                  <a:cubicBezTo>
                    <a:pt x="1301" y="288"/>
                    <a:pt x="1289" y="272"/>
                    <a:pt x="1271" y="272"/>
                  </a:cubicBezTo>
                  <a:cubicBezTo>
                    <a:pt x="1256" y="272"/>
                    <a:pt x="1236" y="285"/>
                    <a:pt x="1200" y="310"/>
                  </a:cubicBezTo>
                  <a:cubicBezTo>
                    <a:pt x="1200" y="258"/>
                    <a:pt x="1187" y="193"/>
                    <a:pt x="1238" y="155"/>
                  </a:cubicBezTo>
                  <a:cubicBezTo>
                    <a:pt x="1290" y="129"/>
                    <a:pt x="1290" y="103"/>
                    <a:pt x="1264" y="77"/>
                  </a:cubicBezTo>
                  <a:cubicBezTo>
                    <a:pt x="1251" y="58"/>
                    <a:pt x="1235" y="52"/>
                    <a:pt x="1219" y="52"/>
                  </a:cubicBezTo>
                  <a:cubicBezTo>
                    <a:pt x="1203" y="52"/>
                    <a:pt x="1187" y="58"/>
                    <a:pt x="1174" y="65"/>
                  </a:cubicBezTo>
                  <a:lnTo>
                    <a:pt x="1148" y="103"/>
                  </a:lnTo>
                  <a:cubicBezTo>
                    <a:pt x="1148" y="181"/>
                    <a:pt x="1109" y="245"/>
                    <a:pt x="1032" y="271"/>
                  </a:cubicBezTo>
                  <a:lnTo>
                    <a:pt x="981" y="232"/>
                  </a:lnTo>
                  <a:cubicBezTo>
                    <a:pt x="968" y="168"/>
                    <a:pt x="968" y="116"/>
                    <a:pt x="955" y="65"/>
                  </a:cubicBezTo>
                  <a:cubicBezTo>
                    <a:pt x="955" y="39"/>
                    <a:pt x="955" y="26"/>
                    <a:pt x="942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8"/>
            <p:cNvSpPr/>
            <p:nvPr/>
          </p:nvSpPr>
          <p:spPr>
            <a:xfrm rot="10800000" flipH="1">
              <a:off x="7508126" y="403772"/>
              <a:ext cx="347806" cy="170846"/>
            </a:xfrm>
            <a:custGeom>
              <a:avLst/>
              <a:gdLst/>
              <a:ahLst/>
              <a:cxnLst/>
              <a:rect l="l" t="t" r="r" b="b"/>
              <a:pathLst>
                <a:path w="2555" h="1255" extrusionOk="0">
                  <a:moveTo>
                    <a:pt x="1595" y="1"/>
                  </a:moveTo>
                  <a:cubicBezTo>
                    <a:pt x="1580" y="1"/>
                    <a:pt x="1563" y="5"/>
                    <a:pt x="1548" y="17"/>
                  </a:cubicBezTo>
                  <a:cubicBezTo>
                    <a:pt x="1506" y="42"/>
                    <a:pt x="1475" y="73"/>
                    <a:pt x="1440" y="73"/>
                  </a:cubicBezTo>
                  <a:cubicBezTo>
                    <a:pt x="1422" y="73"/>
                    <a:pt x="1403" y="65"/>
                    <a:pt x="1381" y="42"/>
                  </a:cubicBezTo>
                  <a:lnTo>
                    <a:pt x="1303" y="17"/>
                  </a:lnTo>
                  <a:lnTo>
                    <a:pt x="1278" y="30"/>
                  </a:lnTo>
                  <a:cubicBezTo>
                    <a:pt x="1045" y="55"/>
                    <a:pt x="788" y="30"/>
                    <a:pt x="684" y="313"/>
                  </a:cubicBezTo>
                  <a:cubicBezTo>
                    <a:pt x="684" y="339"/>
                    <a:pt x="646" y="352"/>
                    <a:pt x="633" y="365"/>
                  </a:cubicBezTo>
                  <a:cubicBezTo>
                    <a:pt x="620" y="365"/>
                    <a:pt x="607" y="365"/>
                    <a:pt x="594" y="378"/>
                  </a:cubicBezTo>
                  <a:cubicBezTo>
                    <a:pt x="478" y="455"/>
                    <a:pt x="517" y="571"/>
                    <a:pt x="517" y="674"/>
                  </a:cubicBezTo>
                  <a:cubicBezTo>
                    <a:pt x="388" y="765"/>
                    <a:pt x="233" y="816"/>
                    <a:pt x="78" y="829"/>
                  </a:cubicBezTo>
                  <a:cubicBezTo>
                    <a:pt x="65" y="816"/>
                    <a:pt x="65" y="790"/>
                    <a:pt x="53" y="790"/>
                  </a:cubicBezTo>
                  <a:cubicBezTo>
                    <a:pt x="1" y="790"/>
                    <a:pt x="27" y="816"/>
                    <a:pt x="40" y="842"/>
                  </a:cubicBezTo>
                  <a:cubicBezTo>
                    <a:pt x="53" y="855"/>
                    <a:pt x="40" y="881"/>
                    <a:pt x="14" y="906"/>
                  </a:cubicBezTo>
                  <a:lnTo>
                    <a:pt x="40" y="958"/>
                  </a:lnTo>
                  <a:lnTo>
                    <a:pt x="130" y="932"/>
                  </a:lnTo>
                  <a:cubicBezTo>
                    <a:pt x="246" y="868"/>
                    <a:pt x="388" y="816"/>
                    <a:pt x="517" y="777"/>
                  </a:cubicBezTo>
                  <a:cubicBezTo>
                    <a:pt x="555" y="829"/>
                    <a:pt x="517" y="894"/>
                    <a:pt x="568" y="945"/>
                  </a:cubicBezTo>
                  <a:cubicBezTo>
                    <a:pt x="620" y="984"/>
                    <a:pt x="555" y="1022"/>
                    <a:pt x="555" y="1087"/>
                  </a:cubicBezTo>
                  <a:cubicBezTo>
                    <a:pt x="569" y="1086"/>
                    <a:pt x="582" y="1085"/>
                    <a:pt x="595" y="1085"/>
                  </a:cubicBezTo>
                  <a:cubicBezTo>
                    <a:pt x="736" y="1085"/>
                    <a:pt x="874" y="1148"/>
                    <a:pt x="968" y="1255"/>
                  </a:cubicBezTo>
                  <a:lnTo>
                    <a:pt x="1045" y="1255"/>
                  </a:lnTo>
                  <a:cubicBezTo>
                    <a:pt x="1055" y="1226"/>
                    <a:pt x="1079" y="1211"/>
                    <a:pt x="1102" y="1211"/>
                  </a:cubicBezTo>
                  <a:cubicBezTo>
                    <a:pt x="1109" y="1211"/>
                    <a:pt x="1116" y="1213"/>
                    <a:pt x="1123" y="1216"/>
                  </a:cubicBezTo>
                  <a:cubicBezTo>
                    <a:pt x="1142" y="1217"/>
                    <a:pt x="1161" y="1218"/>
                    <a:pt x="1181" y="1218"/>
                  </a:cubicBezTo>
                  <a:cubicBezTo>
                    <a:pt x="1354" y="1218"/>
                    <a:pt x="1524" y="1166"/>
                    <a:pt x="1651" y="1061"/>
                  </a:cubicBezTo>
                  <a:cubicBezTo>
                    <a:pt x="1763" y="987"/>
                    <a:pt x="1815" y="828"/>
                    <a:pt x="1980" y="828"/>
                  </a:cubicBezTo>
                  <a:cubicBezTo>
                    <a:pt x="1987" y="828"/>
                    <a:pt x="1993" y="829"/>
                    <a:pt x="2000" y="829"/>
                  </a:cubicBezTo>
                  <a:cubicBezTo>
                    <a:pt x="1896" y="816"/>
                    <a:pt x="1871" y="752"/>
                    <a:pt x="1884" y="674"/>
                  </a:cubicBezTo>
                  <a:lnTo>
                    <a:pt x="1884" y="674"/>
                  </a:lnTo>
                  <a:cubicBezTo>
                    <a:pt x="1922" y="700"/>
                    <a:pt x="1964" y="713"/>
                    <a:pt x="2004" y="713"/>
                  </a:cubicBezTo>
                  <a:cubicBezTo>
                    <a:pt x="2045" y="713"/>
                    <a:pt x="2083" y="700"/>
                    <a:pt x="2116" y="674"/>
                  </a:cubicBezTo>
                  <a:cubicBezTo>
                    <a:pt x="2193" y="636"/>
                    <a:pt x="2270" y="610"/>
                    <a:pt x="2335" y="610"/>
                  </a:cubicBezTo>
                  <a:cubicBezTo>
                    <a:pt x="2351" y="607"/>
                    <a:pt x="2366" y="606"/>
                    <a:pt x="2380" y="606"/>
                  </a:cubicBezTo>
                  <a:cubicBezTo>
                    <a:pt x="2432" y="606"/>
                    <a:pt x="2467" y="629"/>
                    <a:pt x="2477" y="700"/>
                  </a:cubicBezTo>
                  <a:cubicBezTo>
                    <a:pt x="2477" y="717"/>
                    <a:pt x="2481" y="723"/>
                    <a:pt x="2488" y="723"/>
                  </a:cubicBezTo>
                  <a:cubicBezTo>
                    <a:pt x="2501" y="723"/>
                    <a:pt x="2524" y="700"/>
                    <a:pt x="2541" y="700"/>
                  </a:cubicBezTo>
                  <a:cubicBezTo>
                    <a:pt x="2554" y="687"/>
                    <a:pt x="2541" y="687"/>
                    <a:pt x="2541" y="674"/>
                  </a:cubicBezTo>
                  <a:cubicBezTo>
                    <a:pt x="2503" y="661"/>
                    <a:pt x="2503" y="636"/>
                    <a:pt x="2541" y="610"/>
                  </a:cubicBezTo>
                  <a:cubicBezTo>
                    <a:pt x="2541" y="584"/>
                    <a:pt x="2541" y="558"/>
                    <a:pt x="2528" y="520"/>
                  </a:cubicBezTo>
                  <a:cubicBezTo>
                    <a:pt x="2509" y="516"/>
                    <a:pt x="2490" y="515"/>
                    <a:pt x="2470" y="515"/>
                  </a:cubicBezTo>
                  <a:cubicBezTo>
                    <a:pt x="2413" y="515"/>
                    <a:pt x="2357" y="529"/>
                    <a:pt x="2309" y="558"/>
                  </a:cubicBezTo>
                  <a:cubicBezTo>
                    <a:pt x="2180" y="623"/>
                    <a:pt x="2038" y="661"/>
                    <a:pt x="1884" y="674"/>
                  </a:cubicBezTo>
                  <a:cubicBezTo>
                    <a:pt x="1909" y="507"/>
                    <a:pt x="1909" y="507"/>
                    <a:pt x="2013" y="442"/>
                  </a:cubicBezTo>
                  <a:cubicBezTo>
                    <a:pt x="1909" y="416"/>
                    <a:pt x="1819" y="391"/>
                    <a:pt x="1832" y="262"/>
                  </a:cubicBezTo>
                  <a:cubicBezTo>
                    <a:pt x="1832" y="249"/>
                    <a:pt x="1806" y="236"/>
                    <a:pt x="1793" y="223"/>
                  </a:cubicBezTo>
                  <a:cubicBezTo>
                    <a:pt x="1703" y="210"/>
                    <a:pt x="1639" y="171"/>
                    <a:pt x="1664" y="55"/>
                  </a:cubicBezTo>
                  <a:cubicBezTo>
                    <a:pt x="1664" y="28"/>
                    <a:pt x="1632" y="1"/>
                    <a:pt x="1595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8"/>
            <p:cNvSpPr/>
            <p:nvPr/>
          </p:nvSpPr>
          <p:spPr>
            <a:xfrm rot="10800000" flipH="1">
              <a:off x="7932983" y="361570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8"/>
            <p:cNvSpPr/>
            <p:nvPr/>
          </p:nvSpPr>
          <p:spPr>
            <a:xfrm rot="10800000" flipH="1">
              <a:off x="7922501" y="264916"/>
              <a:ext cx="159814" cy="116121"/>
            </a:xfrm>
            <a:custGeom>
              <a:avLst/>
              <a:gdLst/>
              <a:ahLst/>
              <a:cxnLst/>
              <a:rect l="l" t="t" r="r" b="b"/>
              <a:pathLst>
                <a:path w="1174" h="853" extrusionOk="0">
                  <a:moveTo>
                    <a:pt x="632" y="0"/>
                  </a:moveTo>
                  <a:cubicBezTo>
                    <a:pt x="593" y="65"/>
                    <a:pt x="516" y="39"/>
                    <a:pt x="464" y="90"/>
                  </a:cubicBezTo>
                  <a:cubicBezTo>
                    <a:pt x="439" y="78"/>
                    <a:pt x="400" y="52"/>
                    <a:pt x="387" y="13"/>
                  </a:cubicBezTo>
                  <a:lnTo>
                    <a:pt x="284" y="26"/>
                  </a:lnTo>
                  <a:cubicBezTo>
                    <a:pt x="232" y="90"/>
                    <a:pt x="155" y="103"/>
                    <a:pt x="77" y="142"/>
                  </a:cubicBezTo>
                  <a:cubicBezTo>
                    <a:pt x="77" y="181"/>
                    <a:pt x="77" y="207"/>
                    <a:pt x="65" y="245"/>
                  </a:cubicBezTo>
                  <a:cubicBezTo>
                    <a:pt x="65" y="284"/>
                    <a:pt x="0" y="361"/>
                    <a:pt x="65" y="413"/>
                  </a:cubicBezTo>
                  <a:cubicBezTo>
                    <a:pt x="125" y="453"/>
                    <a:pt x="170" y="502"/>
                    <a:pt x="237" y="502"/>
                  </a:cubicBezTo>
                  <a:cubicBezTo>
                    <a:pt x="255" y="502"/>
                    <a:pt x="275" y="498"/>
                    <a:pt x="297" y="490"/>
                  </a:cubicBezTo>
                  <a:lnTo>
                    <a:pt x="297" y="490"/>
                  </a:lnTo>
                  <a:cubicBezTo>
                    <a:pt x="297" y="555"/>
                    <a:pt x="271" y="619"/>
                    <a:pt x="361" y="658"/>
                  </a:cubicBezTo>
                  <a:cubicBezTo>
                    <a:pt x="387" y="658"/>
                    <a:pt x="387" y="697"/>
                    <a:pt x="400" y="709"/>
                  </a:cubicBezTo>
                  <a:cubicBezTo>
                    <a:pt x="400" y="709"/>
                    <a:pt x="413" y="722"/>
                    <a:pt x="413" y="735"/>
                  </a:cubicBezTo>
                  <a:cubicBezTo>
                    <a:pt x="451" y="748"/>
                    <a:pt x="490" y="800"/>
                    <a:pt x="503" y="851"/>
                  </a:cubicBezTo>
                  <a:cubicBezTo>
                    <a:pt x="503" y="845"/>
                    <a:pt x="506" y="842"/>
                    <a:pt x="509" y="842"/>
                  </a:cubicBezTo>
                  <a:cubicBezTo>
                    <a:pt x="513" y="842"/>
                    <a:pt x="516" y="845"/>
                    <a:pt x="516" y="851"/>
                  </a:cubicBezTo>
                  <a:cubicBezTo>
                    <a:pt x="525" y="852"/>
                    <a:pt x="533" y="853"/>
                    <a:pt x="542" y="853"/>
                  </a:cubicBezTo>
                  <a:cubicBezTo>
                    <a:pt x="638" y="853"/>
                    <a:pt x="727" y="803"/>
                    <a:pt x="815" y="803"/>
                  </a:cubicBezTo>
                  <a:cubicBezTo>
                    <a:pt x="835" y="803"/>
                    <a:pt x="856" y="806"/>
                    <a:pt x="877" y="813"/>
                  </a:cubicBezTo>
                  <a:cubicBezTo>
                    <a:pt x="883" y="819"/>
                    <a:pt x="890" y="822"/>
                    <a:pt x="896" y="822"/>
                  </a:cubicBezTo>
                  <a:cubicBezTo>
                    <a:pt x="903" y="822"/>
                    <a:pt x="909" y="819"/>
                    <a:pt x="916" y="813"/>
                  </a:cubicBezTo>
                  <a:cubicBezTo>
                    <a:pt x="954" y="671"/>
                    <a:pt x="1148" y="606"/>
                    <a:pt x="1122" y="426"/>
                  </a:cubicBezTo>
                  <a:cubicBezTo>
                    <a:pt x="1109" y="361"/>
                    <a:pt x="1135" y="297"/>
                    <a:pt x="1122" y="232"/>
                  </a:cubicBezTo>
                  <a:lnTo>
                    <a:pt x="1109" y="232"/>
                  </a:lnTo>
                  <a:cubicBezTo>
                    <a:pt x="1019" y="142"/>
                    <a:pt x="1019" y="116"/>
                    <a:pt x="1109" y="78"/>
                  </a:cubicBezTo>
                  <a:cubicBezTo>
                    <a:pt x="1122" y="65"/>
                    <a:pt x="1148" y="52"/>
                    <a:pt x="1173" y="39"/>
                  </a:cubicBezTo>
                  <a:cubicBezTo>
                    <a:pt x="1161" y="26"/>
                    <a:pt x="1161" y="13"/>
                    <a:pt x="1148" y="0"/>
                  </a:cubicBezTo>
                  <a:cubicBezTo>
                    <a:pt x="1128" y="7"/>
                    <a:pt x="1106" y="10"/>
                    <a:pt x="1082" y="10"/>
                  </a:cubicBezTo>
                  <a:cubicBezTo>
                    <a:pt x="1057" y="10"/>
                    <a:pt x="1032" y="7"/>
                    <a:pt x="1006" y="0"/>
                  </a:cubicBezTo>
                  <a:cubicBezTo>
                    <a:pt x="954" y="0"/>
                    <a:pt x="890" y="13"/>
                    <a:pt x="838" y="39"/>
                  </a:cubicBezTo>
                  <a:cubicBezTo>
                    <a:pt x="838" y="39"/>
                    <a:pt x="838" y="52"/>
                    <a:pt x="838" y="52"/>
                  </a:cubicBezTo>
                  <a:lnTo>
                    <a:pt x="800" y="52"/>
                  </a:lnTo>
                  <a:cubicBezTo>
                    <a:pt x="761" y="52"/>
                    <a:pt x="735" y="26"/>
                    <a:pt x="709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8"/>
            <p:cNvSpPr/>
            <p:nvPr/>
          </p:nvSpPr>
          <p:spPr>
            <a:xfrm rot="10800000" flipH="1">
              <a:off x="8294540" y="38662"/>
              <a:ext cx="170432" cy="152877"/>
            </a:xfrm>
            <a:custGeom>
              <a:avLst/>
              <a:gdLst/>
              <a:ahLst/>
              <a:cxnLst/>
              <a:rect l="l" t="t" r="r" b="b"/>
              <a:pathLst>
                <a:path w="1252" h="1123" extrusionOk="0">
                  <a:moveTo>
                    <a:pt x="1161" y="1"/>
                  </a:moveTo>
                  <a:cubicBezTo>
                    <a:pt x="1045" y="14"/>
                    <a:pt x="929" y="65"/>
                    <a:pt x="852" y="156"/>
                  </a:cubicBezTo>
                  <a:cubicBezTo>
                    <a:pt x="831" y="166"/>
                    <a:pt x="810" y="185"/>
                    <a:pt x="782" y="185"/>
                  </a:cubicBezTo>
                  <a:cubicBezTo>
                    <a:pt x="776" y="185"/>
                    <a:pt x="769" y="184"/>
                    <a:pt x="762" y="181"/>
                  </a:cubicBezTo>
                  <a:cubicBezTo>
                    <a:pt x="658" y="168"/>
                    <a:pt x="555" y="168"/>
                    <a:pt x="439" y="168"/>
                  </a:cubicBezTo>
                  <a:cubicBezTo>
                    <a:pt x="398" y="168"/>
                    <a:pt x="365" y="119"/>
                    <a:pt x="320" y="119"/>
                  </a:cubicBezTo>
                  <a:cubicBezTo>
                    <a:pt x="309" y="119"/>
                    <a:pt x="297" y="122"/>
                    <a:pt x="284" y="130"/>
                  </a:cubicBezTo>
                  <a:cubicBezTo>
                    <a:pt x="310" y="181"/>
                    <a:pt x="323" y="220"/>
                    <a:pt x="349" y="246"/>
                  </a:cubicBezTo>
                  <a:cubicBezTo>
                    <a:pt x="297" y="272"/>
                    <a:pt x="259" y="323"/>
                    <a:pt x="259" y="375"/>
                  </a:cubicBezTo>
                  <a:cubicBezTo>
                    <a:pt x="252" y="376"/>
                    <a:pt x="245" y="377"/>
                    <a:pt x="238" y="377"/>
                  </a:cubicBezTo>
                  <a:cubicBezTo>
                    <a:pt x="191" y="377"/>
                    <a:pt x="143" y="341"/>
                    <a:pt x="143" y="284"/>
                  </a:cubicBezTo>
                  <a:cubicBezTo>
                    <a:pt x="104" y="323"/>
                    <a:pt x="27" y="297"/>
                    <a:pt x="1" y="362"/>
                  </a:cubicBezTo>
                  <a:lnTo>
                    <a:pt x="78" y="426"/>
                  </a:lnTo>
                  <a:cubicBezTo>
                    <a:pt x="117" y="426"/>
                    <a:pt x="143" y="439"/>
                    <a:pt x="130" y="491"/>
                  </a:cubicBezTo>
                  <a:lnTo>
                    <a:pt x="155" y="491"/>
                  </a:lnTo>
                  <a:cubicBezTo>
                    <a:pt x="143" y="581"/>
                    <a:pt x="143" y="684"/>
                    <a:pt x="155" y="787"/>
                  </a:cubicBezTo>
                  <a:cubicBezTo>
                    <a:pt x="181" y="813"/>
                    <a:pt x="207" y="826"/>
                    <a:pt x="233" y="852"/>
                  </a:cubicBezTo>
                  <a:cubicBezTo>
                    <a:pt x="297" y="916"/>
                    <a:pt x="297" y="942"/>
                    <a:pt x="207" y="1019"/>
                  </a:cubicBezTo>
                  <a:cubicBezTo>
                    <a:pt x="207" y="1032"/>
                    <a:pt x="207" y="1058"/>
                    <a:pt x="220" y="1071"/>
                  </a:cubicBezTo>
                  <a:cubicBezTo>
                    <a:pt x="251" y="1081"/>
                    <a:pt x="283" y="1100"/>
                    <a:pt x="314" y="1100"/>
                  </a:cubicBezTo>
                  <a:cubicBezTo>
                    <a:pt x="321" y="1100"/>
                    <a:pt x="329" y="1099"/>
                    <a:pt x="336" y="1097"/>
                  </a:cubicBezTo>
                  <a:cubicBezTo>
                    <a:pt x="336" y="1045"/>
                    <a:pt x="349" y="994"/>
                    <a:pt x="400" y="994"/>
                  </a:cubicBezTo>
                  <a:cubicBezTo>
                    <a:pt x="452" y="994"/>
                    <a:pt x="478" y="1045"/>
                    <a:pt x="504" y="1084"/>
                  </a:cubicBezTo>
                  <a:cubicBezTo>
                    <a:pt x="529" y="1084"/>
                    <a:pt x="542" y="1097"/>
                    <a:pt x="542" y="1123"/>
                  </a:cubicBezTo>
                  <a:cubicBezTo>
                    <a:pt x="581" y="1091"/>
                    <a:pt x="630" y="1074"/>
                    <a:pt x="676" y="1074"/>
                  </a:cubicBezTo>
                  <a:cubicBezTo>
                    <a:pt x="707" y="1074"/>
                    <a:pt x="736" y="1082"/>
                    <a:pt x="762" y="1097"/>
                  </a:cubicBezTo>
                  <a:lnTo>
                    <a:pt x="852" y="1110"/>
                  </a:lnTo>
                  <a:lnTo>
                    <a:pt x="878" y="1110"/>
                  </a:lnTo>
                  <a:cubicBezTo>
                    <a:pt x="878" y="1097"/>
                    <a:pt x="878" y="1084"/>
                    <a:pt x="903" y="1071"/>
                  </a:cubicBezTo>
                  <a:lnTo>
                    <a:pt x="1045" y="994"/>
                  </a:lnTo>
                  <a:cubicBezTo>
                    <a:pt x="1097" y="968"/>
                    <a:pt x="1097" y="878"/>
                    <a:pt x="1174" y="878"/>
                  </a:cubicBezTo>
                  <a:lnTo>
                    <a:pt x="1174" y="865"/>
                  </a:lnTo>
                  <a:lnTo>
                    <a:pt x="1174" y="852"/>
                  </a:lnTo>
                  <a:cubicBezTo>
                    <a:pt x="1161" y="813"/>
                    <a:pt x="1174" y="774"/>
                    <a:pt x="1200" y="749"/>
                  </a:cubicBezTo>
                  <a:lnTo>
                    <a:pt x="1200" y="736"/>
                  </a:lnTo>
                  <a:cubicBezTo>
                    <a:pt x="1200" y="633"/>
                    <a:pt x="1213" y="542"/>
                    <a:pt x="1226" y="439"/>
                  </a:cubicBezTo>
                  <a:cubicBezTo>
                    <a:pt x="1252" y="297"/>
                    <a:pt x="1226" y="143"/>
                    <a:pt x="1161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8"/>
            <p:cNvSpPr/>
            <p:nvPr/>
          </p:nvSpPr>
          <p:spPr>
            <a:xfrm rot="10800000" flipH="1">
              <a:off x="6865735" y="517850"/>
              <a:ext cx="5445" cy="5445"/>
            </a:xfrm>
            <a:custGeom>
              <a:avLst/>
              <a:gdLst/>
              <a:ahLst/>
              <a:cxnLst/>
              <a:rect l="l" t="t" r="r" b="b"/>
              <a:pathLst>
                <a:path w="40" h="40" extrusionOk="0">
                  <a:moveTo>
                    <a:pt x="13" y="1"/>
                  </a:moveTo>
                  <a:cubicBezTo>
                    <a:pt x="13" y="1"/>
                    <a:pt x="1" y="27"/>
                    <a:pt x="13" y="39"/>
                  </a:cubicBezTo>
                  <a:lnTo>
                    <a:pt x="39" y="39"/>
                  </a:lnTo>
                  <a:cubicBezTo>
                    <a:pt x="39" y="39"/>
                    <a:pt x="39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8"/>
            <p:cNvSpPr/>
            <p:nvPr/>
          </p:nvSpPr>
          <p:spPr>
            <a:xfrm rot="10800000" flipH="1">
              <a:off x="6797263" y="517851"/>
              <a:ext cx="103729" cy="110676"/>
            </a:xfrm>
            <a:custGeom>
              <a:avLst/>
              <a:gdLst/>
              <a:ahLst/>
              <a:cxnLst/>
              <a:rect l="l" t="t" r="r" b="b"/>
              <a:pathLst>
                <a:path w="762" h="813" extrusionOk="0">
                  <a:moveTo>
                    <a:pt x="568" y="0"/>
                  </a:moveTo>
                  <a:cubicBezTo>
                    <a:pt x="550" y="0"/>
                    <a:pt x="520" y="56"/>
                    <a:pt x="482" y="56"/>
                  </a:cubicBezTo>
                  <a:cubicBezTo>
                    <a:pt x="465" y="56"/>
                    <a:pt x="446" y="45"/>
                    <a:pt x="426" y="13"/>
                  </a:cubicBezTo>
                  <a:cubicBezTo>
                    <a:pt x="426" y="19"/>
                    <a:pt x="423" y="23"/>
                    <a:pt x="418" y="23"/>
                  </a:cubicBezTo>
                  <a:cubicBezTo>
                    <a:pt x="413" y="23"/>
                    <a:pt x="407" y="19"/>
                    <a:pt x="400" y="13"/>
                  </a:cubicBezTo>
                  <a:lnTo>
                    <a:pt x="362" y="13"/>
                  </a:lnTo>
                  <a:cubicBezTo>
                    <a:pt x="362" y="19"/>
                    <a:pt x="359" y="23"/>
                    <a:pt x="354" y="23"/>
                  </a:cubicBezTo>
                  <a:cubicBezTo>
                    <a:pt x="349" y="23"/>
                    <a:pt x="342" y="19"/>
                    <a:pt x="336" y="13"/>
                  </a:cubicBezTo>
                  <a:cubicBezTo>
                    <a:pt x="233" y="90"/>
                    <a:pt x="117" y="129"/>
                    <a:pt x="52" y="245"/>
                  </a:cubicBezTo>
                  <a:cubicBezTo>
                    <a:pt x="52" y="254"/>
                    <a:pt x="46" y="263"/>
                    <a:pt x="42" y="263"/>
                  </a:cubicBezTo>
                  <a:cubicBezTo>
                    <a:pt x="40" y="263"/>
                    <a:pt x="39" y="262"/>
                    <a:pt x="39" y="258"/>
                  </a:cubicBezTo>
                  <a:lnTo>
                    <a:pt x="1" y="310"/>
                  </a:lnTo>
                  <a:lnTo>
                    <a:pt x="1" y="322"/>
                  </a:lnTo>
                  <a:cubicBezTo>
                    <a:pt x="14" y="451"/>
                    <a:pt x="91" y="555"/>
                    <a:pt x="52" y="683"/>
                  </a:cubicBezTo>
                  <a:cubicBezTo>
                    <a:pt x="65" y="696"/>
                    <a:pt x="65" y="709"/>
                    <a:pt x="52" y="709"/>
                  </a:cubicBezTo>
                  <a:cubicBezTo>
                    <a:pt x="78" y="722"/>
                    <a:pt x="117" y="761"/>
                    <a:pt x="117" y="761"/>
                  </a:cubicBezTo>
                  <a:cubicBezTo>
                    <a:pt x="144" y="738"/>
                    <a:pt x="168" y="728"/>
                    <a:pt x="189" y="728"/>
                  </a:cubicBezTo>
                  <a:cubicBezTo>
                    <a:pt x="229" y="728"/>
                    <a:pt x="259" y="762"/>
                    <a:pt x="284" y="812"/>
                  </a:cubicBezTo>
                  <a:lnTo>
                    <a:pt x="336" y="812"/>
                  </a:lnTo>
                  <a:cubicBezTo>
                    <a:pt x="352" y="772"/>
                    <a:pt x="394" y="746"/>
                    <a:pt x="440" y="746"/>
                  </a:cubicBezTo>
                  <a:cubicBezTo>
                    <a:pt x="466" y="746"/>
                    <a:pt x="493" y="755"/>
                    <a:pt x="516" y="774"/>
                  </a:cubicBezTo>
                  <a:cubicBezTo>
                    <a:pt x="607" y="709"/>
                    <a:pt x="633" y="593"/>
                    <a:pt x="736" y="542"/>
                  </a:cubicBezTo>
                  <a:lnTo>
                    <a:pt x="736" y="542"/>
                  </a:lnTo>
                  <a:cubicBezTo>
                    <a:pt x="731" y="544"/>
                    <a:pt x="726" y="545"/>
                    <a:pt x="720" y="545"/>
                  </a:cubicBezTo>
                  <a:cubicBezTo>
                    <a:pt x="697" y="545"/>
                    <a:pt x="669" y="524"/>
                    <a:pt x="658" y="503"/>
                  </a:cubicBezTo>
                  <a:cubicBezTo>
                    <a:pt x="671" y="490"/>
                    <a:pt x="671" y="477"/>
                    <a:pt x="658" y="477"/>
                  </a:cubicBezTo>
                  <a:cubicBezTo>
                    <a:pt x="761" y="426"/>
                    <a:pt x="761" y="426"/>
                    <a:pt x="710" y="310"/>
                  </a:cubicBezTo>
                  <a:cubicBezTo>
                    <a:pt x="721" y="276"/>
                    <a:pt x="761" y="243"/>
                    <a:pt x="713" y="243"/>
                  </a:cubicBezTo>
                  <a:cubicBezTo>
                    <a:pt x="706" y="243"/>
                    <a:pt x="696" y="243"/>
                    <a:pt x="684" y="245"/>
                  </a:cubicBezTo>
                  <a:lnTo>
                    <a:pt x="633" y="206"/>
                  </a:lnTo>
                  <a:cubicBezTo>
                    <a:pt x="633" y="168"/>
                    <a:pt x="658" y="116"/>
                    <a:pt x="594" y="90"/>
                  </a:cubicBezTo>
                  <a:cubicBezTo>
                    <a:pt x="594" y="77"/>
                    <a:pt x="594" y="52"/>
                    <a:pt x="568" y="26"/>
                  </a:cubicBezTo>
                  <a:lnTo>
                    <a:pt x="568" y="13"/>
                  </a:lnTo>
                  <a:cubicBezTo>
                    <a:pt x="594" y="13"/>
                    <a:pt x="581" y="0"/>
                    <a:pt x="568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8"/>
            <p:cNvSpPr/>
            <p:nvPr/>
          </p:nvSpPr>
          <p:spPr>
            <a:xfrm rot="10800000" flipH="1">
              <a:off x="7574829" y="4357"/>
              <a:ext cx="256464" cy="92298"/>
            </a:xfrm>
            <a:custGeom>
              <a:avLst/>
              <a:gdLst/>
              <a:ahLst/>
              <a:cxnLst/>
              <a:rect l="l" t="t" r="r" b="b"/>
              <a:pathLst>
                <a:path w="1884" h="678" extrusionOk="0">
                  <a:moveTo>
                    <a:pt x="1445" y="26"/>
                  </a:moveTo>
                  <a:cubicBezTo>
                    <a:pt x="1355" y="26"/>
                    <a:pt x="1290" y="52"/>
                    <a:pt x="1303" y="155"/>
                  </a:cubicBezTo>
                  <a:cubicBezTo>
                    <a:pt x="1355" y="155"/>
                    <a:pt x="1394" y="116"/>
                    <a:pt x="1445" y="90"/>
                  </a:cubicBezTo>
                  <a:cubicBezTo>
                    <a:pt x="1497" y="77"/>
                    <a:pt x="1471" y="52"/>
                    <a:pt x="1445" y="26"/>
                  </a:cubicBezTo>
                  <a:close/>
                  <a:moveTo>
                    <a:pt x="878" y="0"/>
                  </a:moveTo>
                  <a:cubicBezTo>
                    <a:pt x="800" y="103"/>
                    <a:pt x="762" y="232"/>
                    <a:pt x="697" y="335"/>
                  </a:cubicBezTo>
                  <a:cubicBezTo>
                    <a:pt x="676" y="364"/>
                    <a:pt x="658" y="373"/>
                    <a:pt x="641" y="373"/>
                  </a:cubicBezTo>
                  <a:cubicBezTo>
                    <a:pt x="626" y="373"/>
                    <a:pt x="611" y="367"/>
                    <a:pt x="594" y="361"/>
                  </a:cubicBezTo>
                  <a:cubicBezTo>
                    <a:pt x="555" y="348"/>
                    <a:pt x="517" y="335"/>
                    <a:pt x="517" y="271"/>
                  </a:cubicBezTo>
                  <a:cubicBezTo>
                    <a:pt x="517" y="142"/>
                    <a:pt x="517" y="142"/>
                    <a:pt x="362" y="116"/>
                  </a:cubicBezTo>
                  <a:lnTo>
                    <a:pt x="362" y="116"/>
                  </a:lnTo>
                  <a:cubicBezTo>
                    <a:pt x="362" y="181"/>
                    <a:pt x="401" y="245"/>
                    <a:pt x="362" y="310"/>
                  </a:cubicBezTo>
                  <a:lnTo>
                    <a:pt x="323" y="322"/>
                  </a:lnTo>
                  <a:cubicBezTo>
                    <a:pt x="274" y="355"/>
                    <a:pt x="248" y="374"/>
                    <a:pt x="231" y="374"/>
                  </a:cubicBezTo>
                  <a:cubicBezTo>
                    <a:pt x="209" y="374"/>
                    <a:pt x="204" y="340"/>
                    <a:pt x="181" y="258"/>
                  </a:cubicBezTo>
                  <a:cubicBezTo>
                    <a:pt x="156" y="194"/>
                    <a:pt x="181" y="103"/>
                    <a:pt x="91" y="39"/>
                  </a:cubicBezTo>
                  <a:lnTo>
                    <a:pt x="91" y="39"/>
                  </a:lnTo>
                  <a:cubicBezTo>
                    <a:pt x="65" y="232"/>
                    <a:pt x="78" y="426"/>
                    <a:pt x="117" y="619"/>
                  </a:cubicBezTo>
                  <a:lnTo>
                    <a:pt x="207" y="619"/>
                  </a:lnTo>
                  <a:cubicBezTo>
                    <a:pt x="214" y="626"/>
                    <a:pt x="220" y="629"/>
                    <a:pt x="227" y="629"/>
                  </a:cubicBezTo>
                  <a:cubicBezTo>
                    <a:pt x="233" y="629"/>
                    <a:pt x="240" y="626"/>
                    <a:pt x="246" y="619"/>
                  </a:cubicBezTo>
                  <a:cubicBezTo>
                    <a:pt x="512" y="619"/>
                    <a:pt x="779" y="631"/>
                    <a:pt x="1045" y="631"/>
                  </a:cubicBezTo>
                  <a:cubicBezTo>
                    <a:pt x="1179" y="631"/>
                    <a:pt x="1312" y="628"/>
                    <a:pt x="1445" y="619"/>
                  </a:cubicBezTo>
                  <a:lnTo>
                    <a:pt x="1884" y="619"/>
                  </a:lnTo>
                  <a:cubicBezTo>
                    <a:pt x="1858" y="529"/>
                    <a:pt x="1806" y="439"/>
                    <a:pt x="1729" y="387"/>
                  </a:cubicBezTo>
                  <a:cubicBezTo>
                    <a:pt x="1690" y="361"/>
                    <a:pt x="1639" y="348"/>
                    <a:pt x="1613" y="310"/>
                  </a:cubicBezTo>
                  <a:cubicBezTo>
                    <a:pt x="1572" y="248"/>
                    <a:pt x="1507" y="211"/>
                    <a:pt x="1443" y="211"/>
                  </a:cubicBezTo>
                  <a:cubicBezTo>
                    <a:pt x="1426" y="211"/>
                    <a:pt x="1410" y="214"/>
                    <a:pt x="1394" y="219"/>
                  </a:cubicBezTo>
                  <a:cubicBezTo>
                    <a:pt x="1342" y="219"/>
                    <a:pt x="1303" y="219"/>
                    <a:pt x="1303" y="155"/>
                  </a:cubicBezTo>
                  <a:lnTo>
                    <a:pt x="1265" y="155"/>
                  </a:lnTo>
                  <a:cubicBezTo>
                    <a:pt x="1222" y="101"/>
                    <a:pt x="1152" y="74"/>
                    <a:pt x="1085" y="74"/>
                  </a:cubicBezTo>
                  <a:cubicBezTo>
                    <a:pt x="1072" y="74"/>
                    <a:pt x="1058" y="75"/>
                    <a:pt x="1045" y="77"/>
                  </a:cubicBezTo>
                  <a:cubicBezTo>
                    <a:pt x="981" y="65"/>
                    <a:pt x="942" y="0"/>
                    <a:pt x="878" y="0"/>
                  </a:cubicBezTo>
                  <a:close/>
                  <a:moveTo>
                    <a:pt x="1" y="619"/>
                  </a:moveTo>
                  <a:cubicBezTo>
                    <a:pt x="33" y="658"/>
                    <a:pt x="53" y="677"/>
                    <a:pt x="67" y="677"/>
                  </a:cubicBezTo>
                  <a:cubicBezTo>
                    <a:pt x="82" y="677"/>
                    <a:pt x="91" y="658"/>
                    <a:pt x="104" y="619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8"/>
            <p:cNvSpPr/>
            <p:nvPr/>
          </p:nvSpPr>
          <p:spPr>
            <a:xfrm rot="10800000" flipH="1">
              <a:off x="8082180" y="373958"/>
              <a:ext cx="1906" cy="1906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0" y="1"/>
                  </a:moveTo>
                  <a:cubicBezTo>
                    <a:pt x="0" y="1"/>
                    <a:pt x="0" y="14"/>
                    <a:pt x="13" y="14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8"/>
            <p:cNvSpPr/>
            <p:nvPr/>
          </p:nvSpPr>
          <p:spPr>
            <a:xfrm rot="10800000" flipH="1">
              <a:off x="8078641" y="382670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8"/>
            <p:cNvSpPr/>
            <p:nvPr/>
          </p:nvSpPr>
          <p:spPr>
            <a:xfrm rot="10800000" flipH="1">
              <a:off x="6916375" y="491578"/>
              <a:ext cx="281239" cy="193172"/>
            </a:xfrm>
            <a:custGeom>
              <a:avLst/>
              <a:gdLst/>
              <a:ahLst/>
              <a:cxnLst/>
              <a:rect l="l" t="t" r="r" b="b"/>
              <a:pathLst>
                <a:path w="2066" h="1419" extrusionOk="0">
                  <a:moveTo>
                    <a:pt x="1137" y="168"/>
                  </a:moveTo>
                  <a:cubicBezTo>
                    <a:pt x="1215" y="168"/>
                    <a:pt x="1227" y="220"/>
                    <a:pt x="1227" y="297"/>
                  </a:cubicBezTo>
                  <a:cubicBezTo>
                    <a:pt x="1137" y="297"/>
                    <a:pt x="1150" y="233"/>
                    <a:pt x="1137" y="168"/>
                  </a:cubicBezTo>
                  <a:close/>
                  <a:moveTo>
                    <a:pt x="1189" y="0"/>
                  </a:moveTo>
                  <a:lnTo>
                    <a:pt x="1099" y="91"/>
                  </a:lnTo>
                  <a:cubicBezTo>
                    <a:pt x="1073" y="181"/>
                    <a:pt x="1047" y="284"/>
                    <a:pt x="1047" y="387"/>
                  </a:cubicBezTo>
                  <a:lnTo>
                    <a:pt x="854" y="439"/>
                  </a:lnTo>
                  <a:cubicBezTo>
                    <a:pt x="801" y="456"/>
                    <a:pt x="748" y="498"/>
                    <a:pt x="695" y="498"/>
                  </a:cubicBezTo>
                  <a:cubicBezTo>
                    <a:pt x="671" y="498"/>
                    <a:pt x="646" y="489"/>
                    <a:pt x="621" y="465"/>
                  </a:cubicBezTo>
                  <a:cubicBezTo>
                    <a:pt x="552" y="534"/>
                    <a:pt x="462" y="583"/>
                    <a:pt x="370" y="583"/>
                  </a:cubicBezTo>
                  <a:cubicBezTo>
                    <a:pt x="359" y="583"/>
                    <a:pt x="348" y="582"/>
                    <a:pt x="338" y="581"/>
                  </a:cubicBezTo>
                  <a:cubicBezTo>
                    <a:pt x="273" y="581"/>
                    <a:pt x="183" y="619"/>
                    <a:pt x="209" y="723"/>
                  </a:cubicBezTo>
                  <a:cubicBezTo>
                    <a:pt x="196" y="735"/>
                    <a:pt x="170" y="761"/>
                    <a:pt x="183" y="787"/>
                  </a:cubicBezTo>
                  <a:cubicBezTo>
                    <a:pt x="144" y="826"/>
                    <a:pt x="106" y="839"/>
                    <a:pt x="54" y="839"/>
                  </a:cubicBezTo>
                  <a:cubicBezTo>
                    <a:pt x="38" y="829"/>
                    <a:pt x="27" y="825"/>
                    <a:pt x="21" y="825"/>
                  </a:cubicBezTo>
                  <a:cubicBezTo>
                    <a:pt x="1" y="825"/>
                    <a:pt x="15" y="861"/>
                    <a:pt x="15" y="890"/>
                  </a:cubicBezTo>
                  <a:cubicBezTo>
                    <a:pt x="29" y="886"/>
                    <a:pt x="42" y="884"/>
                    <a:pt x="55" y="884"/>
                  </a:cubicBezTo>
                  <a:cubicBezTo>
                    <a:pt x="127" y="884"/>
                    <a:pt x="181" y="942"/>
                    <a:pt x="170" y="1019"/>
                  </a:cubicBezTo>
                  <a:cubicBezTo>
                    <a:pt x="170" y="1077"/>
                    <a:pt x="186" y="1087"/>
                    <a:pt x="210" y="1087"/>
                  </a:cubicBezTo>
                  <a:cubicBezTo>
                    <a:pt x="225" y="1087"/>
                    <a:pt x="242" y="1084"/>
                    <a:pt x="260" y="1084"/>
                  </a:cubicBezTo>
                  <a:cubicBezTo>
                    <a:pt x="286" y="1084"/>
                    <a:pt x="312" y="1096"/>
                    <a:pt x="325" y="1135"/>
                  </a:cubicBezTo>
                  <a:lnTo>
                    <a:pt x="480" y="1135"/>
                  </a:lnTo>
                  <a:cubicBezTo>
                    <a:pt x="492" y="1129"/>
                    <a:pt x="502" y="1127"/>
                    <a:pt x="512" y="1127"/>
                  </a:cubicBezTo>
                  <a:cubicBezTo>
                    <a:pt x="543" y="1127"/>
                    <a:pt x="563" y="1154"/>
                    <a:pt x="583" y="1174"/>
                  </a:cubicBezTo>
                  <a:cubicBezTo>
                    <a:pt x="684" y="1241"/>
                    <a:pt x="805" y="1279"/>
                    <a:pt x="920" y="1279"/>
                  </a:cubicBezTo>
                  <a:cubicBezTo>
                    <a:pt x="937" y="1279"/>
                    <a:pt x="953" y="1279"/>
                    <a:pt x="970" y="1277"/>
                  </a:cubicBezTo>
                  <a:cubicBezTo>
                    <a:pt x="995" y="1277"/>
                    <a:pt x="1008" y="1303"/>
                    <a:pt x="1021" y="1316"/>
                  </a:cubicBezTo>
                  <a:cubicBezTo>
                    <a:pt x="1031" y="1335"/>
                    <a:pt x="1047" y="1347"/>
                    <a:pt x="1065" y="1347"/>
                  </a:cubicBezTo>
                  <a:cubicBezTo>
                    <a:pt x="1072" y="1347"/>
                    <a:pt x="1079" y="1345"/>
                    <a:pt x="1086" y="1341"/>
                  </a:cubicBezTo>
                  <a:cubicBezTo>
                    <a:pt x="1099" y="1341"/>
                    <a:pt x="1111" y="1316"/>
                    <a:pt x="1111" y="1303"/>
                  </a:cubicBezTo>
                  <a:cubicBezTo>
                    <a:pt x="1111" y="1274"/>
                    <a:pt x="1097" y="1259"/>
                    <a:pt x="1079" y="1259"/>
                  </a:cubicBezTo>
                  <a:cubicBezTo>
                    <a:pt x="1073" y="1259"/>
                    <a:pt x="1066" y="1261"/>
                    <a:pt x="1060" y="1264"/>
                  </a:cubicBezTo>
                  <a:cubicBezTo>
                    <a:pt x="1046" y="1269"/>
                    <a:pt x="1034" y="1271"/>
                    <a:pt x="1025" y="1271"/>
                  </a:cubicBezTo>
                  <a:cubicBezTo>
                    <a:pt x="982" y="1271"/>
                    <a:pt x="980" y="1229"/>
                    <a:pt x="970" y="1187"/>
                  </a:cubicBezTo>
                  <a:cubicBezTo>
                    <a:pt x="1013" y="1143"/>
                    <a:pt x="1059" y="1127"/>
                    <a:pt x="1105" y="1127"/>
                  </a:cubicBezTo>
                  <a:cubicBezTo>
                    <a:pt x="1169" y="1127"/>
                    <a:pt x="1232" y="1157"/>
                    <a:pt x="1292" y="1187"/>
                  </a:cubicBezTo>
                  <a:cubicBezTo>
                    <a:pt x="1279" y="1264"/>
                    <a:pt x="1227" y="1341"/>
                    <a:pt x="1331" y="1419"/>
                  </a:cubicBezTo>
                  <a:cubicBezTo>
                    <a:pt x="1331" y="1316"/>
                    <a:pt x="1331" y="1213"/>
                    <a:pt x="1395" y="1200"/>
                  </a:cubicBezTo>
                  <a:cubicBezTo>
                    <a:pt x="1524" y="1187"/>
                    <a:pt x="1614" y="1096"/>
                    <a:pt x="1717" y="1071"/>
                  </a:cubicBezTo>
                  <a:cubicBezTo>
                    <a:pt x="1729" y="1093"/>
                    <a:pt x="1730" y="1125"/>
                    <a:pt x="1755" y="1125"/>
                  </a:cubicBezTo>
                  <a:cubicBezTo>
                    <a:pt x="1759" y="1125"/>
                    <a:pt x="1764" y="1124"/>
                    <a:pt x="1769" y="1122"/>
                  </a:cubicBezTo>
                  <a:cubicBezTo>
                    <a:pt x="1808" y="1109"/>
                    <a:pt x="1808" y="1071"/>
                    <a:pt x="1795" y="1032"/>
                  </a:cubicBezTo>
                  <a:cubicBezTo>
                    <a:pt x="1782" y="993"/>
                    <a:pt x="1795" y="942"/>
                    <a:pt x="1821" y="916"/>
                  </a:cubicBezTo>
                  <a:lnTo>
                    <a:pt x="1846" y="916"/>
                  </a:lnTo>
                  <a:cubicBezTo>
                    <a:pt x="2040" y="864"/>
                    <a:pt x="2066" y="839"/>
                    <a:pt x="2066" y="658"/>
                  </a:cubicBezTo>
                  <a:cubicBezTo>
                    <a:pt x="2053" y="645"/>
                    <a:pt x="2053" y="619"/>
                    <a:pt x="2066" y="606"/>
                  </a:cubicBezTo>
                  <a:lnTo>
                    <a:pt x="2066" y="529"/>
                  </a:lnTo>
                  <a:cubicBezTo>
                    <a:pt x="2032" y="507"/>
                    <a:pt x="1999" y="475"/>
                    <a:pt x="1957" y="475"/>
                  </a:cubicBezTo>
                  <a:cubicBezTo>
                    <a:pt x="1951" y="475"/>
                    <a:pt x="1944" y="476"/>
                    <a:pt x="1937" y="478"/>
                  </a:cubicBezTo>
                  <a:cubicBezTo>
                    <a:pt x="1905" y="442"/>
                    <a:pt x="1876" y="429"/>
                    <a:pt x="1847" y="429"/>
                  </a:cubicBezTo>
                  <a:cubicBezTo>
                    <a:pt x="1793" y="429"/>
                    <a:pt x="1742" y="474"/>
                    <a:pt x="1692" y="490"/>
                  </a:cubicBezTo>
                  <a:cubicBezTo>
                    <a:pt x="1673" y="490"/>
                    <a:pt x="1654" y="518"/>
                    <a:pt x="1635" y="518"/>
                  </a:cubicBezTo>
                  <a:cubicBezTo>
                    <a:pt x="1628" y="518"/>
                    <a:pt x="1621" y="514"/>
                    <a:pt x="1614" y="503"/>
                  </a:cubicBezTo>
                  <a:cubicBezTo>
                    <a:pt x="1550" y="400"/>
                    <a:pt x="1408" y="413"/>
                    <a:pt x="1331" y="310"/>
                  </a:cubicBezTo>
                  <a:cubicBezTo>
                    <a:pt x="1292" y="271"/>
                    <a:pt x="1202" y="271"/>
                    <a:pt x="1240" y="207"/>
                  </a:cubicBezTo>
                  <a:cubicBezTo>
                    <a:pt x="1266" y="129"/>
                    <a:pt x="1202" y="65"/>
                    <a:pt x="1189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8"/>
            <p:cNvSpPr/>
            <p:nvPr/>
          </p:nvSpPr>
          <p:spPr>
            <a:xfrm rot="10800000" flipH="1">
              <a:off x="7127238" y="5719"/>
              <a:ext cx="203783" cy="238504"/>
            </a:xfrm>
            <a:custGeom>
              <a:avLst/>
              <a:gdLst/>
              <a:ahLst/>
              <a:cxnLst/>
              <a:rect l="l" t="t" r="r" b="b"/>
              <a:pathLst>
                <a:path w="1497" h="1752" extrusionOk="0">
                  <a:moveTo>
                    <a:pt x="504" y="581"/>
                  </a:moveTo>
                  <a:cubicBezTo>
                    <a:pt x="452" y="581"/>
                    <a:pt x="426" y="594"/>
                    <a:pt x="426" y="646"/>
                  </a:cubicBezTo>
                  <a:cubicBezTo>
                    <a:pt x="413" y="697"/>
                    <a:pt x="426" y="775"/>
                    <a:pt x="426" y="839"/>
                  </a:cubicBezTo>
                  <a:cubicBezTo>
                    <a:pt x="555" y="788"/>
                    <a:pt x="530" y="684"/>
                    <a:pt x="504" y="581"/>
                  </a:cubicBezTo>
                  <a:close/>
                  <a:moveTo>
                    <a:pt x="78" y="1523"/>
                  </a:moveTo>
                  <a:cubicBezTo>
                    <a:pt x="78" y="1535"/>
                    <a:pt x="78" y="1561"/>
                    <a:pt x="65" y="1574"/>
                  </a:cubicBezTo>
                  <a:cubicBezTo>
                    <a:pt x="65" y="1561"/>
                    <a:pt x="78" y="1535"/>
                    <a:pt x="78" y="1523"/>
                  </a:cubicBezTo>
                  <a:close/>
                  <a:moveTo>
                    <a:pt x="981" y="1"/>
                  </a:moveTo>
                  <a:cubicBezTo>
                    <a:pt x="839" y="233"/>
                    <a:pt x="800" y="504"/>
                    <a:pt x="646" y="723"/>
                  </a:cubicBezTo>
                  <a:lnTo>
                    <a:pt x="633" y="723"/>
                  </a:lnTo>
                  <a:cubicBezTo>
                    <a:pt x="620" y="762"/>
                    <a:pt x="594" y="800"/>
                    <a:pt x="568" y="813"/>
                  </a:cubicBezTo>
                  <a:cubicBezTo>
                    <a:pt x="530" y="839"/>
                    <a:pt x="517" y="878"/>
                    <a:pt x="530" y="904"/>
                  </a:cubicBezTo>
                  <a:cubicBezTo>
                    <a:pt x="515" y="918"/>
                    <a:pt x="495" y="933"/>
                    <a:pt x="477" y="933"/>
                  </a:cubicBezTo>
                  <a:cubicBezTo>
                    <a:pt x="463" y="933"/>
                    <a:pt x="450" y="925"/>
                    <a:pt x="439" y="904"/>
                  </a:cubicBezTo>
                  <a:lnTo>
                    <a:pt x="439" y="852"/>
                  </a:lnTo>
                  <a:lnTo>
                    <a:pt x="439" y="839"/>
                  </a:lnTo>
                  <a:lnTo>
                    <a:pt x="426" y="839"/>
                  </a:lnTo>
                  <a:cubicBezTo>
                    <a:pt x="401" y="839"/>
                    <a:pt x="388" y="839"/>
                    <a:pt x="388" y="878"/>
                  </a:cubicBezTo>
                  <a:cubicBezTo>
                    <a:pt x="375" y="904"/>
                    <a:pt x="336" y="891"/>
                    <a:pt x="323" y="929"/>
                  </a:cubicBezTo>
                  <a:cubicBezTo>
                    <a:pt x="285" y="981"/>
                    <a:pt x="181" y="994"/>
                    <a:pt x="207" y="1097"/>
                  </a:cubicBezTo>
                  <a:cubicBezTo>
                    <a:pt x="207" y="1110"/>
                    <a:pt x="181" y="1136"/>
                    <a:pt x="181" y="1136"/>
                  </a:cubicBezTo>
                  <a:cubicBezTo>
                    <a:pt x="173" y="1135"/>
                    <a:pt x="166" y="1135"/>
                    <a:pt x="159" y="1135"/>
                  </a:cubicBezTo>
                  <a:cubicBezTo>
                    <a:pt x="32" y="1135"/>
                    <a:pt x="77" y="1242"/>
                    <a:pt x="52" y="1303"/>
                  </a:cubicBezTo>
                  <a:cubicBezTo>
                    <a:pt x="14" y="1445"/>
                    <a:pt x="1" y="1574"/>
                    <a:pt x="14" y="1716"/>
                  </a:cubicBezTo>
                  <a:lnTo>
                    <a:pt x="1" y="1742"/>
                  </a:lnTo>
                  <a:cubicBezTo>
                    <a:pt x="413" y="1742"/>
                    <a:pt x="839" y="1729"/>
                    <a:pt x="1265" y="1716"/>
                  </a:cubicBezTo>
                  <a:cubicBezTo>
                    <a:pt x="1280" y="1742"/>
                    <a:pt x="1298" y="1751"/>
                    <a:pt x="1317" y="1751"/>
                  </a:cubicBezTo>
                  <a:cubicBezTo>
                    <a:pt x="1345" y="1751"/>
                    <a:pt x="1376" y="1731"/>
                    <a:pt x="1406" y="1716"/>
                  </a:cubicBezTo>
                  <a:cubicBezTo>
                    <a:pt x="1415" y="1712"/>
                    <a:pt x="1425" y="1710"/>
                    <a:pt x="1435" y="1710"/>
                  </a:cubicBezTo>
                  <a:cubicBezTo>
                    <a:pt x="1457" y="1710"/>
                    <a:pt x="1479" y="1716"/>
                    <a:pt x="1497" y="1716"/>
                  </a:cubicBezTo>
                  <a:cubicBezTo>
                    <a:pt x="1465" y="1708"/>
                    <a:pt x="1432" y="1690"/>
                    <a:pt x="1413" y="1690"/>
                  </a:cubicBezTo>
                  <a:cubicBezTo>
                    <a:pt x="1401" y="1690"/>
                    <a:pt x="1393" y="1697"/>
                    <a:pt x="1393" y="1716"/>
                  </a:cubicBezTo>
                  <a:lnTo>
                    <a:pt x="1342" y="1716"/>
                  </a:lnTo>
                  <a:cubicBezTo>
                    <a:pt x="1337" y="1701"/>
                    <a:pt x="1330" y="1696"/>
                    <a:pt x="1322" y="1696"/>
                  </a:cubicBezTo>
                  <a:cubicBezTo>
                    <a:pt x="1309" y="1696"/>
                    <a:pt x="1293" y="1708"/>
                    <a:pt x="1277" y="1716"/>
                  </a:cubicBezTo>
                  <a:cubicBezTo>
                    <a:pt x="1265" y="1677"/>
                    <a:pt x="1252" y="1639"/>
                    <a:pt x="1226" y="1613"/>
                  </a:cubicBezTo>
                  <a:cubicBezTo>
                    <a:pt x="1213" y="1548"/>
                    <a:pt x="1239" y="1484"/>
                    <a:pt x="1290" y="1445"/>
                  </a:cubicBezTo>
                  <a:lnTo>
                    <a:pt x="1329" y="1432"/>
                  </a:lnTo>
                  <a:cubicBezTo>
                    <a:pt x="1406" y="1329"/>
                    <a:pt x="1265" y="1316"/>
                    <a:pt x="1265" y="1252"/>
                  </a:cubicBezTo>
                  <a:cubicBezTo>
                    <a:pt x="1226" y="1300"/>
                    <a:pt x="1202" y="1348"/>
                    <a:pt x="1155" y="1348"/>
                  </a:cubicBezTo>
                  <a:cubicBezTo>
                    <a:pt x="1139" y="1348"/>
                    <a:pt x="1120" y="1342"/>
                    <a:pt x="1097" y="1329"/>
                  </a:cubicBezTo>
                  <a:cubicBezTo>
                    <a:pt x="1084" y="1316"/>
                    <a:pt x="1068" y="1310"/>
                    <a:pt x="1052" y="1310"/>
                  </a:cubicBezTo>
                  <a:cubicBezTo>
                    <a:pt x="1036" y="1310"/>
                    <a:pt x="1020" y="1316"/>
                    <a:pt x="1007" y="1329"/>
                  </a:cubicBezTo>
                  <a:cubicBezTo>
                    <a:pt x="1007" y="1316"/>
                    <a:pt x="994" y="1316"/>
                    <a:pt x="981" y="1316"/>
                  </a:cubicBezTo>
                  <a:cubicBezTo>
                    <a:pt x="968" y="1252"/>
                    <a:pt x="981" y="1187"/>
                    <a:pt x="929" y="1149"/>
                  </a:cubicBezTo>
                  <a:lnTo>
                    <a:pt x="865" y="1123"/>
                  </a:lnTo>
                  <a:cubicBezTo>
                    <a:pt x="865" y="1058"/>
                    <a:pt x="826" y="994"/>
                    <a:pt x="891" y="929"/>
                  </a:cubicBezTo>
                  <a:cubicBezTo>
                    <a:pt x="916" y="916"/>
                    <a:pt x="916" y="891"/>
                    <a:pt x="891" y="865"/>
                  </a:cubicBezTo>
                  <a:cubicBezTo>
                    <a:pt x="891" y="865"/>
                    <a:pt x="885" y="859"/>
                    <a:pt x="877" y="859"/>
                  </a:cubicBezTo>
                  <a:cubicBezTo>
                    <a:pt x="873" y="859"/>
                    <a:pt x="869" y="861"/>
                    <a:pt x="865" y="865"/>
                  </a:cubicBezTo>
                  <a:cubicBezTo>
                    <a:pt x="826" y="865"/>
                    <a:pt x="813" y="904"/>
                    <a:pt x="826" y="929"/>
                  </a:cubicBezTo>
                  <a:cubicBezTo>
                    <a:pt x="878" y="1045"/>
                    <a:pt x="787" y="1020"/>
                    <a:pt x="723" y="1033"/>
                  </a:cubicBezTo>
                  <a:cubicBezTo>
                    <a:pt x="684" y="1020"/>
                    <a:pt x="671" y="968"/>
                    <a:pt x="684" y="929"/>
                  </a:cubicBezTo>
                  <a:cubicBezTo>
                    <a:pt x="697" y="852"/>
                    <a:pt x="723" y="775"/>
                    <a:pt x="736" y="684"/>
                  </a:cubicBezTo>
                  <a:cubicBezTo>
                    <a:pt x="775" y="671"/>
                    <a:pt x="775" y="633"/>
                    <a:pt x="787" y="607"/>
                  </a:cubicBezTo>
                  <a:cubicBezTo>
                    <a:pt x="852" y="452"/>
                    <a:pt x="865" y="259"/>
                    <a:pt x="981" y="130"/>
                  </a:cubicBezTo>
                  <a:cubicBezTo>
                    <a:pt x="1007" y="91"/>
                    <a:pt x="1007" y="27"/>
                    <a:pt x="981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8"/>
            <p:cNvSpPr/>
            <p:nvPr/>
          </p:nvSpPr>
          <p:spPr>
            <a:xfrm rot="10800000" flipH="1">
              <a:off x="7329117" y="9257"/>
              <a:ext cx="9665" cy="2995"/>
            </a:xfrm>
            <a:custGeom>
              <a:avLst/>
              <a:gdLst/>
              <a:ahLst/>
              <a:cxnLst/>
              <a:rect l="l" t="t" r="r" b="b"/>
              <a:pathLst>
                <a:path w="71" h="22" extrusionOk="0">
                  <a:moveTo>
                    <a:pt x="48" y="0"/>
                  </a:moveTo>
                  <a:cubicBezTo>
                    <a:pt x="35" y="0"/>
                    <a:pt x="18" y="12"/>
                    <a:pt x="1" y="12"/>
                  </a:cubicBezTo>
                  <a:lnTo>
                    <a:pt x="39" y="12"/>
                  </a:lnTo>
                  <a:cubicBezTo>
                    <a:pt x="43" y="10"/>
                    <a:pt x="47" y="9"/>
                    <a:pt x="50" y="9"/>
                  </a:cubicBezTo>
                  <a:cubicBezTo>
                    <a:pt x="60" y="9"/>
                    <a:pt x="67" y="17"/>
                    <a:pt x="69" y="20"/>
                  </a:cubicBezTo>
                  <a:lnTo>
                    <a:pt x="69" y="20"/>
                  </a:lnTo>
                  <a:cubicBezTo>
                    <a:pt x="69" y="18"/>
                    <a:pt x="67" y="16"/>
                    <a:pt x="65" y="12"/>
                  </a:cubicBezTo>
                  <a:cubicBezTo>
                    <a:pt x="61" y="3"/>
                    <a:pt x="55" y="0"/>
                    <a:pt x="48" y="0"/>
                  </a:cubicBezTo>
                  <a:close/>
                  <a:moveTo>
                    <a:pt x="69" y="20"/>
                  </a:move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69" y="2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8"/>
            <p:cNvSpPr/>
            <p:nvPr/>
          </p:nvSpPr>
          <p:spPr>
            <a:xfrm rot="10800000" flipH="1">
              <a:off x="6732330" y="542491"/>
              <a:ext cx="45739" cy="42746"/>
            </a:xfrm>
            <a:custGeom>
              <a:avLst/>
              <a:gdLst/>
              <a:ahLst/>
              <a:cxnLst/>
              <a:rect l="l" t="t" r="r" b="b"/>
              <a:pathLst>
                <a:path w="336" h="314" extrusionOk="0">
                  <a:moveTo>
                    <a:pt x="203" y="1"/>
                  </a:moveTo>
                  <a:cubicBezTo>
                    <a:pt x="186" y="1"/>
                    <a:pt x="166" y="6"/>
                    <a:pt x="142" y="17"/>
                  </a:cubicBezTo>
                  <a:lnTo>
                    <a:pt x="117" y="17"/>
                  </a:lnTo>
                  <a:cubicBezTo>
                    <a:pt x="94" y="28"/>
                    <a:pt x="72" y="59"/>
                    <a:pt x="34" y="59"/>
                  </a:cubicBezTo>
                  <a:cubicBezTo>
                    <a:pt x="27" y="59"/>
                    <a:pt x="21" y="58"/>
                    <a:pt x="13" y="56"/>
                  </a:cubicBezTo>
                  <a:cubicBezTo>
                    <a:pt x="1" y="108"/>
                    <a:pt x="1" y="146"/>
                    <a:pt x="13" y="198"/>
                  </a:cubicBezTo>
                  <a:cubicBezTo>
                    <a:pt x="39" y="211"/>
                    <a:pt x="52" y="237"/>
                    <a:pt x="52" y="262"/>
                  </a:cubicBezTo>
                  <a:cubicBezTo>
                    <a:pt x="78" y="262"/>
                    <a:pt x="78" y="288"/>
                    <a:pt x="91" y="314"/>
                  </a:cubicBezTo>
                  <a:cubicBezTo>
                    <a:pt x="130" y="314"/>
                    <a:pt x="181" y="301"/>
                    <a:pt x="220" y="275"/>
                  </a:cubicBezTo>
                  <a:cubicBezTo>
                    <a:pt x="284" y="237"/>
                    <a:pt x="336" y="198"/>
                    <a:pt x="310" y="120"/>
                  </a:cubicBezTo>
                  <a:cubicBezTo>
                    <a:pt x="290" y="61"/>
                    <a:pt x="262" y="1"/>
                    <a:pt x="203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8"/>
            <p:cNvSpPr/>
            <p:nvPr/>
          </p:nvSpPr>
          <p:spPr>
            <a:xfrm rot="10800000" flipH="1">
              <a:off x="7764456" y="351088"/>
              <a:ext cx="179144" cy="115985"/>
            </a:xfrm>
            <a:custGeom>
              <a:avLst/>
              <a:gdLst/>
              <a:ahLst/>
              <a:cxnLst/>
              <a:rect l="l" t="t" r="r" b="b"/>
              <a:pathLst>
                <a:path w="1316" h="852" extrusionOk="0">
                  <a:moveTo>
                    <a:pt x="852" y="0"/>
                  </a:moveTo>
                  <a:lnTo>
                    <a:pt x="748" y="13"/>
                  </a:lnTo>
                  <a:cubicBezTo>
                    <a:pt x="658" y="13"/>
                    <a:pt x="568" y="52"/>
                    <a:pt x="503" y="129"/>
                  </a:cubicBezTo>
                  <a:lnTo>
                    <a:pt x="478" y="129"/>
                  </a:lnTo>
                  <a:cubicBezTo>
                    <a:pt x="400" y="129"/>
                    <a:pt x="387" y="194"/>
                    <a:pt x="375" y="232"/>
                  </a:cubicBezTo>
                  <a:cubicBezTo>
                    <a:pt x="362" y="284"/>
                    <a:pt x="349" y="336"/>
                    <a:pt x="336" y="374"/>
                  </a:cubicBezTo>
                  <a:lnTo>
                    <a:pt x="258" y="374"/>
                  </a:lnTo>
                  <a:cubicBezTo>
                    <a:pt x="218" y="363"/>
                    <a:pt x="187" y="358"/>
                    <a:pt x="162" y="358"/>
                  </a:cubicBezTo>
                  <a:cubicBezTo>
                    <a:pt x="100" y="358"/>
                    <a:pt x="76" y="394"/>
                    <a:pt x="39" y="477"/>
                  </a:cubicBezTo>
                  <a:cubicBezTo>
                    <a:pt x="1" y="581"/>
                    <a:pt x="26" y="684"/>
                    <a:pt x="91" y="774"/>
                  </a:cubicBezTo>
                  <a:cubicBezTo>
                    <a:pt x="149" y="784"/>
                    <a:pt x="200" y="852"/>
                    <a:pt x="266" y="852"/>
                  </a:cubicBezTo>
                  <a:cubicBezTo>
                    <a:pt x="287" y="852"/>
                    <a:pt x="310" y="845"/>
                    <a:pt x="336" y="826"/>
                  </a:cubicBezTo>
                  <a:cubicBezTo>
                    <a:pt x="393" y="778"/>
                    <a:pt x="472" y="751"/>
                    <a:pt x="546" y="751"/>
                  </a:cubicBezTo>
                  <a:cubicBezTo>
                    <a:pt x="571" y="751"/>
                    <a:pt x="596" y="754"/>
                    <a:pt x="620" y="761"/>
                  </a:cubicBezTo>
                  <a:cubicBezTo>
                    <a:pt x="671" y="774"/>
                    <a:pt x="736" y="774"/>
                    <a:pt x="787" y="774"/>
                  </a:cubicBezTo>
                  <a:cubicBezTo>
                    <a:pt x="852" y="774"/>
                    <a:pt x="852" y="722"/>
                    <a:pt x="852" y="684"/>
                  </a:cubicBezTo>
                  <a:lnTo>
                    <a:pt x="916" y="671"/>
                  </a:lnTo>
                  <a:lnTo>
                    <a:pt x="993" y="697"/>
                  </a:lnTo>
                  <a:lnTo>
                    <a:pt x="1019" y="671"/>
                  </a:lnTo>
                  <a:cubicBezTo>
                    <a:pt x="1019" y="645"/>
                    <a:pt x="1019" y="619"/>
                    <a:pt x="1019" y="581"/>
                  </a:cubicBezTo>
                  <a:cubicBezTo>
                    <a:pt x="1084" y="477"/>
                    <a:pt x="1097" y="349"/>
                    <a:pt x="1058" y="232"/>
                  </a:cubicBezTo>
                  <a:cubicBezTo>
                    <a:pt x="1047" y="201"/>
                    <a:pt x="1072" y="178"/>
                    <a:pt x="1109" y="178"/>
                  </a:cubicBezTo>
                  <a:cubicBezTo>
                    <a:pt x="1117" y="178"/>
                    <a:pt x="1126" y="179"/>
                    <a:pt x="1135" y="181"/>
                  </a:cubicBezTo>
                  <a:cubicBezTo>
                    <a:pt x="1151" y="185"/>
                    <a:pt x="1165" y="187"/>
                    <a:pt x="1178" y="187"/>
                  </a:cubicBezTo>
                  <a:cubicBezTo>
                    <a:pt x="1250" y="187"/>
                    <a:pt x="1283" y="130"/>
                    <a:pt x="1316" y="65"/>
                  </a:cubicBezTo>
                  <a:cubicBezTo>
                    <a:pt x="1296" y="45"/>
                    <a:pt x="1274" y="36"/>
                    <a:pt x="1251" y="36"/>
                  </a:cubicBezTo>
                  <a:cubicBezTo>
                    <a:pt x="1229" y="36"/>
                    <a:pt x="1206" y="45"/>
                    <a:pt x="1187" y="65"/>
                  </a:cubicBezTo>
                  <a:cubicBezTo>
                    <a:pt x="1142" y="123"/>
                    <a:pt x="1093" y="145"/>
                    <a:pt x="1043" y="145"/>
                  </a:cubicBezTo>
                  <a:cubicBezTo>
                    <a:pt x="993" y="145"/>
                    <a:pt x="942" y="123"/>
                    <a:pt x="890" y="91"/>
                  </a:cubicBezTo>
                  <a:cubicBezTo>
                    <a:pt x="865" y="65"/>
                    <a:pt x="839" y="39"/>
                    <a:pt x="852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8"/>
            <p:cNvSpPr/>
            <p:nvPr/>
          </p:nvSpPr>
          <p:spPr>
            <a:xfrm rot="10800000" flipH="1">
              <a:off x="7069384" y="126468"/>
              <a:ext cx="45739" cy="26682"/>
            </a:xfrm>
            <a:custGeom>
              <a:avLst/>
              <a:gdLst/>
              <a:ahLst/>
              <a:cxnLst/>
              <a:rect l="l" t="t" r="r" b="b"/>
              <a:pathLst>
                <a:path w="336" h="196" extrusionOk="0">
                  <a:moveTo>
                    <a:pt x="285" y="0"/>
                  </a:moveTo>
                  <a:cubicBezTo>
                    <a:pt x="267" y="0"/>
                    <a:pt x="247" y="8"/>
                    <a:pt x="232" y="15"/>
                  </a:cubicBezTo>
                  <a:lnTo>
                    <a:pt x="0" y="170"/>
                  </a:lnTo>
                  <a:lnTo>
                    <a:pt x="13" y="196"/>
                  </a:lnTo>
                  <a:cubicBezTo>
                    <a:pt x="78" y="196"/>
                    <a:pt x="168" y="196"/>
                    <a:pt x="232" y="183"/>
                  </a:cubicBezTo>
                  <a:cubicBezTo>
                    <a:pt x="284" y="170"/>
                    <a:pt x="310" y="144"/>
                    <a:pt x="323" y="106"/>
                  </a:cubicBezTo>
                  <a:cubicBezTo>
                    <a:pt x="336" y="80"/>
                    <a:pt x="336" y="41"/>
                    <a:pt x="323" y="15"/>
                  </a:cubicBezTo>
                  <a:cubicBezTo>
                    <a:pt x="312" y="4"/>
                    <a:pt x="299" y="0"/>
                    <a:pt x="285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8"/>
            <p:cNvSpPr/>
            <p:nvPr/>
          </p:nvSpPr>
          <p:spPr>
            <a:xfrm rot="10800000" flipH="1">
              <a:off x="7557404" y="186094"/>
              <a:ext cx="21100" cy="40976"/>
            </a:xfrm>
            <a:custGeom>
              <a:avLst/>
              <a:gdLst/>
              <a:ahLst/>
              <a:cxnLst/>
              <a:rect l="l" t="t" r="r" b="b"/>
              <a:pathLst>
                <a:path w="155" h="301" extrusionOk="0">
                  <a:moveTo>
                    <a:pt x="53" y="0"/>
                  </a:moveTo>
                  <a:cubicBezTo>
                    <a:pt x="48" y="0"/>
                    <a:pt x="43" y="2"/>
                    <a:pt x="39" y="4"/>
                  </a:cubicBezTo>
                  <a:cubicBezTo>
                    <a:pt x="0" y="4"/>
                    <a:pt x="0" y="43"/>
                    <a:pt x="0" y="68"/>
                  </a:cubicBezTo>
                  <a:cubicBezTo>
                    <a:pt x="13" y="133"/>
                    <a:pt x="26" y="184"/>
                    <a:pt x="26" y="249"/>
                  </a:cubicBezTo>
                  <a:cubicBezTo>
                    <a:pt x="26" y="288"/>
                    <a:pt x="52" y="300"/>
                    <a:pt x="90" y="300"/>
                  </a:cubicBezTo>
                  <a:cubicBezTo>
                    <a:pt x="129" y="300"/>
                    <a:pt x="155" y="262"/>
                    <a:pt x="155" y="223"/>
                  </a:cubicBezTo>
                  <a:cubicBezTo>
                    <a:pt x="155" y="159"/>
                    <a:pt x="90" y="107"/>
                    <a:pt x="90" y="43"/>
                  </a:cubicBezTo>
                  <a:cubicBezTo>
                    <a:pt x="90" y="22"/>
                    <a:pt x="73" y="0"/>
                    <a:pt x="53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8"/>
            <p:cNvSpPr/>
            <p:nvPr/>
          </p:nvSpPr>
          <p:spPr>
            <a:xfrm rot="10800000" flipH="1">
              <a:off x="7566117" y="554470"/>
              <a:ext cx="38796" cy="44243"/>
            </a:xfrm>
            <a:custGeom>
              <a:avLst/>
              <a:gdLst/>
              <a:ahLst/>
              <a:cxnLst/>
              <a:rect l="l" t="t" r="r" b="b"/>
              <a:pathLst>
                <a:path w="285" h="325" extrusionOk="0">
                  <a:moveTo>
                    <a:pt x="117" y="0"/>
                  </a:moveTo>
                  <a:cubicBezTo>
                    <a:pt x="91" y="0"/>
                    <a:pt x="65" y="13"/>
                    <a:pt x="65" y="39"/>
                  </a:cubicBezTo>
                  <a:cubicBezTo>
                    <a:pt x="104" y="91"/>
                    <a:pt x="65" y="116"/>
                    <a:pt x="0" y="116"/>
                  </a:cubicBezTo>
                  <a:cubicBezTo>
                    <a:pt x="39" y="207"/>
                    <a:pt x="168" y="219"/>
                    <a:pt x="181" y="323"/>
                  </a:cubicBezTo>
                  <a:cubicBezTo>
                    <a:pt x="181" y="323"/>
                    <a:pt x="188" y="324"/>
                    <a:pt x="199" y="324"/>
                  </a:cubicBezTo>
                  <a:cubicBezTo>
                    <a:pt x="221" y="324"/>
                    <a:pt x="258" y="318"/>
                    <a:pt x="284" y="284"/>
                  </a:cubicBezTo>
                  <a:cubicBezTo>
                    <a:pt x="181" y="271"/>
                    <a:pt x="194" y="181"/>
                    <a:pt x="168" y="116"/>
                  </a:cubicBezTo>
                  <a:cubicBezTo>
                    <a:pt x="155" y="78"/>
                    <a:pt x="142" y="39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8"/>
            <p:cNvSpPr/>
            <p:nvPr/>
          </p:nvSpPr>
          <p:spPr>
            <a:xfrm rot="10800000" flipH="1">
              <a:off x="7948774" y="173842"/>
              <a:ext cx="31718" cy="28588"/>
            </a:xfrm>
            <a:custGeom>
              <a:avLst/>
              <a:gdLst/>
              <a:ahLst/>
              <a:cxnLst/>
              <a:rect l="l" t="t" r="r" b="b"/>
              <a:pathLst>
                <a:path w="233" h="210" extrusionOk="0">
                  <a:moveTo>
                    <a:pt x="117" y="0"/>
                  </a:moveTo>
                  <a:cubicBezTo>
                    <a:pt x="81" y="0"/>
                    <a:pt x="54" y="28"/>
                    <a:pt x="26" y="55"/>
                  </a:cubicBezTo>
                  <a:cubicBezTo>
                    <a:pt x="13" y="119"/>
                    <a:pt x="1" y="184"/>
                    <a:pt x="91" y="210"/>
                  </a:cubicBezTo>
                  <a:cubicBezTo>
                    <a:pt x="97" y="203"/>
                    <a:pt x="104" y="200"/>
                    <a:pt x="110" y="200"/>
                  </a:cubicBezTo>
                  <a:cubicBezTo>
                    <a:pt x="117" y="200"/>
                    <a:pt x="123" y="203"/>
                    <a:pt x="129" y="210"/>
                  </a:cubicBezTo>
                  <a:cubicBezTo>
                    <a:pt x="129" y="184"/>
                    <a:pt x="155" y="158"/>
                    <a:pt x="181" y="145"/>
                  </a:cubicBezTo>
                  <a:cubicBezTo>
                    <a:pt x="194" y="94"/>
                    <a:pt x="233" y="68"/>
                    <a:pt x="168" y="16"/>
                  </a:cubicBezTo>
                  <a:cubicBezTo>
                    <a:pt x="149" y="5"/>
                    <a:pt x="133" y="0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8"/>
            <p:cNvSpPr/>
            <p:nvPr/>
          </p:nvSpPr>
          <p:spPr>
            <a:xfrm rot="10800000" flipH="1">
              <a:off x="7142076" y="167716"/>
              <a:ext cx="23958" cy="23823"/>
            </a:xfrm>
            <a:custGeom>
              <a:avLst/>
              <a:gdLst/>
              <a:ahLst/>
              <a:cxnLst/>
              <a:rect l="l" t="t" r="r" b="b"/>
              <a:pathLst>
                <a:path w="176" h="175" extrusionOk="0">
                  <a:moveTo>
                    <a:pt x="124" y="1"/>
                  </a:moveTo>
                  <a:cubicBezTo>
                    <a:pt x="21" y="1"/>
                    <a:pt x="72" y="117"/>
                    <a:pt x="21" y="156"/>
                  </a:cubicBezTo>
                  <a:cubicBezTo>
                    <a:pt x="2" y="169"/>
                    <a:pt x="0" y="173"/>
                    <a:pt x="5" y="173"/>
                  </a:cubicBezTo>
                  <a:cubicBezTo>
                    <a:pt x="11" y="173"/>
                    <a:pt x="29" y="166"/>
                    <a:pt x="34" y="166"/>
                  </a:cubicBezTo>
                  <a:cubicBezTo>
                    <a:pt x="36" y="166"/>
                    <a:pt x="36" y="166"/>
                    <a:pt x="34" y="168"/>
                  </a:cubicBezTo>
                  <a:cubicBezTo>
                    <a:pt x="48" y="172"/>
                    <a:pt x="60" y="174"/>
                    <a:pt x="72" y="174"/>
                  </a:cubicBezTo>
                  <a:cubicBezTo>
                    <a:pt x="132" y="174"/>
                    <a:pt x="152" y="122"/>
                    <a:pt x="163" y="78"/>
                  </a:cubicBezTo>
                  <a:cubicBezTo>
                    <a:pt x="176" y="39"/>
                    <a:pt x="163" y="1"/>
                    <a:pt x="124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8"/>
            <p:cNvSpPr/>
            <p:nvPr/>
          </p:nvSpPr>
          <p:spPr>
            <a:xfrm rot="10800000" flipH="1">
              <a:off x="7464293" y="300174"/>
              <a:ext cx="24775" cy="25457"/>
            </a:xfrm>
            <a:custGeom>
              <a:avLst/>
              <a:gdLst/>
              <a:ahLst/>
              <a:cxnLst/>
              <a:rect l="l" t="t" r="r" b="b"/>
              <a:pathLst>
                <a:path w="182" h="187" extrusionOk="0">
                  <a:moveTo>
                    <a:pt x="39" y="0"/>
                  </a:moveTo>
                  <a:cubicBezTo>
                    <a:pt x="26" y="0"/>
                    <a:pt x="14" y="10"/>
                    <a:pt x="14" y="19"/>
                  </a:cubicBezTo>
                  <a:cubicBezTo>
                    <a:pt x="1" y="83"/>
                    <a:pt x="52" y="135"/>
                    <a:pt x="78" y="173"/>
                  </a:cubicBezTo>
                  <a:cubicBezTo>
                    <a:pt x="78" y="186"/>
                    <a:pt x="117" y="186"/>
                    <a:pt x="130" y="186"/>
                  </a:cubicBezTo>
                  <a:cubicBezTo>
                    <a:pt x="142" y="186"/>
                    <a:pt x="168" y="173"/>
                    <a:pt x="181" y="135"/>
                  </a:cubicBezTo>
                  <a:cubicBezTo>
                    <a:pt x="130" y="109"/>
                    <a:pt x="130" y="32"/>
                    <a:pt x="52" y="6"/>
                  </a:cubicBezTo>
                  <a:cubicBezTo>
                    <a:pt x="48" y="2"/>
                    <a:pt x="44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8"/>
            <p:cNvSpPr/>
            <p:nvPr/>
          </p:nvSpPr>
          <p:spPr>
            <a:xfrm rot="10800000" flipH="1">
              <a:off x="6251388" y="135180"/>
              <a:ext cx="23006" cy="24504"/>
            </a:xfrm>
            <a:custGeom>
              <a:avLst/>
              <a:gdLst/>
              <a:ahLst/>
              <a:cxnLst/>
              <a:rect l="l" t="t" r="r" b="b"/>
              <a:pathLst>
                <a:path w="169" h="180" extrusionOk="0">
                  <a:moveTo>
                    <a:pt x="63" y="1"/>
                  </a:moveTo>
                  <a:cubicBezTo>
                    <a:pt x="55" y="1"/>
                    <a:pt x="47" y="4"/>
                    <a:pt x="39" y="12"/>
                  </a:cubicBezTo>
                  <a:cubicBezTo>
                    <a:pt x="0" y="50"/>
                    <a:pt x="39" y="63"/>
                    <a:pt x="39" y="76"/>
                  </a:cubicBezTo>
                  <a:cubicBezTo>
                    <a:pt x="78" y="115"/>
                    <a:pt x="117" y="154"/>
                    <a:pt x="168" y="179"/>
                  </a:cubicBezTo>
                  <a:cubicBezTo>
                    <a:pt x="142" y="128"/>
                    <a:pt x="142" y="76"/>
                    <a:pt x="104" y="25"/>
                  </a:cubicBezTo>
                  <a:cubicBezTo>
                    <a:pt x="95" y="16"/>
                    <a:pt x="80" y="1"/>
                    <a:pt x="63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8"/>
            <p:cNvSpPr/>
            <p:nvPr/>
          </p:nvSpPr>
          <p:spPr>
            <a:xfrm rot="10800000" flipH="1">
              <a:off x="6274257" y="128101"/>
              <a:ext cx="5309" cy="7215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cubicBezTo>
                    <a:pt x="0" y="13"/>
                    <a:pt x="13" y="39"/>
                    <a:pt x="39" y="52"/>
                  </a:cubicBezTo>
                  <a:cubicBezTo>
                    <a:pt x="26" y="26"/>
                    <a:pt x="13" y="13"/>
                    <a:pt x="0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8"/>
            <p:cNvSpPr/>
            <p:nvPr/>
          </p:nvSpPr>
          <p:spPr>
            <a:xfrm rot="10800000" flipH="1">
              <a:off x="6200475" y="355037"/>
              <a:ext cx="382791" cy="321000"/>
            </a:xfrm>
            <a:custGeom>
              <a:avLst/>
              <a:gdLst/>
              <a:ahLst/>
              <a:cxnLst/>
              <a:rect l="l" t="t" r="r" b="b"/>
              <a:pathLst>
                <a:path w="2812" h="2358" extrusionOk="0">
                  <a:moveTo>
                    <a:pt x="607" y="491"/>
                  </a:moveTo>
                  <a:cubicBezTo>
                    <a:pt x="607" y="530"/>
                    <a:pt x="581" y="555"/>
                    <a:pt x="568" y="555"/>
                  </a:cubicBezTo>
                  <a:cubicBezTo>
                    <a:pt x="581" y="555"/>
                    <a:pt x="594" y="530"/>
                    <a:pt x="607" y="491"/>
                  </a:cubicBezTo>
                  <a:close/>
                  <a:moveTo>
                    <a:pt x="1277" y="607"/>
                  </a:moveTo>
                  <a:cubicBezTo>
                    <a:pt x="1290" y="620"/>
                    <a:pt x="1316" y="620"/>
                    <a:pt x="1329" y="620"/>
                  </a:cubicBezTo>
                  <a:lnTo>
                    <a:pt x="1277" y="620"/>
                  </a:lnTo>
                  <a:lnTo>
                    <a:pt x="1277" y="607"/>
                  </a:lnTo>
                  <a:close/>
                  <a:moveTo>
                    <a:pt x="336" y="1626"/>
                  </a:moveTo>
                  <a:cubicBezTo>
                    <a:pt x="387" y="1664"/>
                    <a:pt x="413" y="1729"/>
                    <a:pt x="478" y="1755"/>
                  </a:cubicBezTo>
                  <a:cubicBezTo>
                    <a:pt x="413" y="1742"/>
                    <a:pt x="387" y="1677"/>
                    <a:pt x="336" y="1639"/>
                  </a:cubicBezTo>
                  <a:lnTo>
                    <a:pt x="336" y="1626"/>
                  </a:lnTo>
                  <a:close/>
                  <a:moveTo>
                    <a:pt x="607" y="1"/>
                  </a:moveTo>
                  <a:lnTo>
                    <a:pt x="542" y="40"/>
                  </a:lnTo>
                  <a:lnTo>
                    <a:pt x="581" y="143"/>
                  </a:lnTo>
                  <a:lnTo>
                    <a:pt x="632" y="272"/>
                  </a:lnTo>
                  <a:cubicBezTo>
                    <a:pt x="658" y="297"/>
                    <a:pt x="658" y="336"/>
                    <a:pt x="697" y="336"/>
                  </a:cubicBezTo>
                  <a:cubicBezTo>
                    <a:pt x="761" y="414"/>
                    <a:pt x="697" y="452"/>
                    <a:pt x="645" y="491"/>
                  </a:cubicBezTo>
                  <a:lnTo>
                    <a:pt x="607" y="491"/>
                  </a:lnTo>
                  <a:cubicBezTo>
                    <a:pt x="580" y="477"/>
                    <a:pt x="549" y="457"/>
                    <a:pt x="526" y="457"/>
                  </a:cubicBezTo>
                  <a:cubicBezTo>
                    <a:pt x="505" y="457"/>
                    <a:pt x="491" y="474"/>
                    <a:pt x="491" y="530"/>
                  </a:cubicBezTo>
                  <a:cubicBezTo>
                    <a:pt x="465" y="530"/>
                    <a:pt x="439" y="542"/>
                    <a:pt x="426" y="542"/>
                  </a:cubicBezTo>
                  <a:cubicBezTo>
                    <a:pt x="392" y="565"/>
                    <a:pt x="378" y="609"/>
                    <a:pt x="338" y="609"/>
                  </a:cubicBezTo>
                  <a:cubicBezTo>
                    <a:pt x="334" y="609"/>
                    <a:pt x="328" y="608"/>
                    <a:pt x="323" y="607"/>
                  </a:cubicBezTo>
                  <a:cubicBezTo>
                    <a:pt x="271" y="581"/>
                    <a:pt x="323" y="517"/>
                    <a:pt x="297" y="478"/>
                  </a:cubicBezTo>
                  <a:cubicBezTo>
                    <a:pt x="284" y="478"/>
                    <a:pt x="271" y="478"/>
                    <a:pt x="271" y="465"/>
                  </a:cubicBezTo>
                  <a:cubicBezTo>
                    <a:pt x="246" y="465"/>
                    <a:pt x="233" y="452"/>
                    <a:pt x="233" y="439"/>
                  </a:cubicBezTo>
                  <a:lnTo>
                    <a:pt x="194" y="439"/>
                  </a:lnTo>
                  <a:cubicBezTo>
                    <a:pt x="194" y="426"/>
                    <a:pt x="194" y="414"/>
                    <a:pt x="194" y="414"/>
                  </a:cubicBezTo>
                  <a:cubicBezTo>
                    <a:pt x="155" y="414"/>
                    <a:pt x="129" y="439"/>
                    <a:pt x="104" y="439"/>
                  </a:cubicBezTo>
                  <a:cubicBezTo>
                    <a:pt x="1" y="452"/>
                    <a:pt x="26" y="504"/>
                    <a:pt x="78" y="555"/>
                  </a:cubicBezTo>
                  <a:lnTo>
                    <a:pt x="155" y="568"/>
                  </a:lnTo>
                  <a:cubicBezTo>
                    <a:pt x="181" y="633"/>
                    <a:pt x="284" y="633"/>
                    <a:pt x="258" y="736"/>
                  </a:cubicBezTo>
                  <a:cubicBezTo>
                    <a:pt x="142" y="813"/>
                    <a:pt x="117" y="865"/>
                    <a:pt x="168" y="968"/>
                  </a:cubicBezTo>
                  <a:lnTo>
                    <a:pt x="168" y="1032"/>
                  </a:lnTo>
                  <a:cubicBezTo>
                    <a:pt x="129" y="1032"/>
                    <a:pt x="91" y="1045"/>
                    <a:pt x="129" y="1097"/>
                  </a:cubicBezTo>
                  <a:cubicBezTo>
                    <a:pt x="220" y="1161"/>
                    <a:pt x="220" y="1277"/>
                    <a:pt x="129" y="1342"/>
                  </a:cubicBezTo>
                  <a:cubicBezTo>
                    <a:pt x="117" y="1368"/>
                    <a:pt x="104" y="1394"/>
                    <a:pt x="104" y="1432"/>
                  </a:cubicBezTo>
                  <a:cubicBezTo>
                    <a:pt x="194" y="1484"/>
                    <a:pt x="155" y="1587"/>
                    <a:pt x="194" y="1664"/>
                  </a:cubicBezTo>
                  <a:cubicBezTo>
                    <a:pt x="168" y="1664"/>
                    <a:pt x="168" y="1677"/>
                    <a:pt x="194" y="1690"/>
                  </a:cubicBezTo>
                  <a:cubicBezTo>
                    <a:pt x="207" y="1690"/>
                    <a:pt x="220" y="1690"/>
                    <a:pt x="233" y="1677"/>
                  </a:cubicBezTo>
                  <a:lnTo>
                    <a:pt x="297" y="1651"/>
                  </a:lnTo>
                  <a:cubicBezTo>
                    <a:pt x="336" y="1677"/>
                    <a:pt x="362" y="1729"/>
                    <a:pt x="362" y="1780"/>
                  </a:cubicBezTo>
                  <a:lnTo>
                    <a:pt x="413" y="1819"/>
                  </a:lnTo>
                  <a:cubicBezTo>
                    <a:pt x="400" y="1832"/>
                    <a:pt x="387" y="1858"/>
                    <a:pt x="400" y="1871"/>
                  </a:cubicBezTo>
                  <a:cubicBezTo>
                    <a:pt x="400" y="1884"/>
                    <a:pt x="400" y="1884"/>
                    <a:pt x="400" y="1896"/>
                  </a:cubicBezTo>
                  <a:cubicBezTo>
                    <a:pt x="323" y="1948"/>
                    <a:pt x="349" y="2000"/>
                    <a:pt x="387" y="2064"/>
                  </a:cubicBezTo>
                  <a:cubicBezTo>
                    <a:pt x="452" y="2064"/>
                    <a:pt x="503" y="2051"/>
                    <a:pt x="568" y="2025"/>
                  </a:cubicBezTo>
                  <a:cubicBezTo>
                    <a:pt x="529" y="1974"/>
                    <a:pt x="452" y="1987"/>
                    <a:pt x="439" y="1922"/>
                  </a:cubicBezTo>
                  <a:cubicBezTo>
                    <a:pt x="465" y="1871"/>
                    <a:pt x="503" y="1819"/>
                    <a:pt x="555" y="1780"/>
                  </a:cubicBezTo>
                  <a:cubicBezTo>
                    <a:pt x="632" y="1884"/>
                    <a:pt x="607" y="2025"/>
                    <a:pt x="697" y="2129"/>
                  </a:cubicBezTo>
                  <a:lnTo>
                    <a:pt x="723" y="2129"/>
                  </a:lnTo>
                  <a:cubicBezTo>
                    <a:pt x="761" y="2090"/>
                    <a:pt x="736" y="2025"/>
                    <a:pt x="748" y="1987"/>
                  </a:cubicBezTo>
                  <a:lnTo>
                    <a:pt x="800" y="1987"/>
                  </a:lnTo>
                  <a:cubicBezTo>
                    <a:pt x="832" y="2027"/>
                    <a:pt x="880" y="2047"/>
                    <a:pt x="926" y="2047"/>
                  </a:cubicBezTo>
                  <a:cubicBezTo>
                    <a:pt x="954" y="2047"/>
                    <a:pt x="982" y="2040"/>
                    <a:pt x="1006" y="2025"/>
                  </a:cubicBezTo>
                  <a:cubicBezTo>
                    <a:pt x="1013" y="2022"/>
                    <a:pt x="1021" y="2020"/>
                    <a:pt x="1029" y="2020"/>
                  </a:cubicBezTo>
                  <a:cubicBezTo>
                    <a:pt x="1051" y="2020"/>
                    <a:pt x="1074" y="2032"/>
                    <a:pt x="1084" y="2051"/>
                  </a:cubicBezTo>
                  <a:lnTo>
                    <a:pt x="1174" y="2348"/>
                  </a:lnTo>
                  <a:cubicBezTo>
                    <a:pt x="1180" y="2354"/>
                    <a:pt x="1190" y="2357"/>
                    <a:pt x="1200" y="2357"/>
                  </a:cubicBezTo>
                  <a:cubicBezTo>
                    <a:pt x="1209" y="2357"/>
                    <a:pt x="1219" y="2354"/>
                    <a:pt x="1226" y="2348"/>
                  </a:cubicBezTo>
                  <a:lnTo>
                    <a:pt x="1213" y="2232"/>
                  </a:lnTo>
                  <a:lnTo>
                    <a:pt x="1238" y="2193"/>
                  </a:lnTo>
                  <a:cubicBezTo>
                    <a:pt x="1226" y="2141"/>
                    <a:pt x="1226" y="2077"/>
                    <a:pt x="1277" y="2064"/>
                  </a:cubicBezTo>
                  <a:cubicBezTo>
                    <a:pt x="1367" y="2051"/>
                    <a:pt x="1380" y="1948"/>
                    <a:pt x="1458" y="1922"/>
                  </a:cubicBezTo>
                  <a:cubicBezTo>
                    <a:pt x="1471" y="1961"/>
                    <a:pt x="1509" y="1987"/>
                    <a:pt x="1522" y="2025"/>
                  </a:cubicBezTo>
                  <a:cubicBezTo>
                    <a:pt x="1548" y="2064"/>
                    <a:pt x="1561" y="2103"/>
                    <a:pt x="1587" y="2141"/>
                  </a:cubicBezTo>
                  <a:cubicBezTo>
                    <a:pt x="1596" y="2161"/>
                    <a:pt x="1614" y="2189"/>
                    <a:pt x="1645" y="2189"/>
                  </a:cubicBezTo>
                  <a:cubicBezTo>
                    <a:pt x="1654" y="2189"/>
                    <a:pt x="1665" y="2186"/>
                    <a:pt x="1677" y="2180"/>
                  </a:cubicBezTo>
                  <a:cubicBezTo>
                    <a:pt x="1716" y="2154"/>
                    <a:pt x="1690" y="2116"/>
                    <a:pt x="1677" y="2090"/>
                  </a:cubicBezTo>
                  <a:cubicBezTo>
                    <a:pt x="1651" y="2064"/>
                    <a:pt x="1625" y="1987"/>
                    <a:pt x="1587" y="1948"/>
                  </a:cubicBezTo>
                  <a:cubicBezTo>
                    <a:pt x="1535" y="1884"/>
                    <a:pt x="1548" y="1793"/>
                    <a:pt x="1612" y="1742"/>
                  </a:cubicBezTo>
                  <a:cubicBezTo>
                    <a:pt x="1632" y="1718"/>
                    <a:pt x="1650" y="1709"/>
                    <a:pt x="1666" y="1709"/>
                  </a:cubicBezTo>
                  <a:cubicBezTo>
                    <a:pt x="1702" y="1709"/>
                    <a:pt x="1732" y="1754"/>
                    <a:pt x="1767" y="1780"/>
                  </a:cubicBezTo>
                  <a:cubicBezTo>
                    <a:pt x="1788" y="1802"/>
                    <a:pt x="1802" y="1811"/>
                    <a:pt x="1814" y="1811"/>
                  </a:cubicBezTo>
                  <a:cubicBezTo>
                    <a:pt x="1824" y="1811"/>
                    <a:pt x="1833" y="1805"/>
                    <a:pt x="1844" y="1793"/>
                  </a:cubicBezTo>
                  <a:cubicBezTo>
                    <a:pt x="1870" y="1767"/>
                    <a:pt x="1844" y="1716"/>
                    <a:pt x="1819" y="1703"/>
                  </a:cubicBezTo>
                  <a:cubicBezTo>
                    <a:pt x="1767" y="1664"/>
                    <a:pt x="1716" y="1626"/>
                    <a:pt x="1754" y="1548"/>
                  </a:cubicBezTo>
                  <a:cubicBezTo>
                    <a:pt x="1819" y="1497"/>
                    <a:pt x="1909" y="1458"/>
                    <a:pt x="1999" y="1458"/>
                  </a:cubicBezTo>
                  <a:cubicBezTo>
                    <a:pt x="2077" y="1458"/>
                    <a:pt x="2141" y="1432"/>
                    <a:pt x="2193" y="1394"/>
                  </a:cubicBezTo>
                  <a:cubicBezTo>
                    <a:pt x="2249" y="1348"/>
                    <a:pt x="2296" y="1326"/>
                    <a:pt x="2338" y="1326"/>
                  </a:cubicBezTo>
                  <a:cubicBezTo>
                    <a:pt x="2402" y="1326"/>
                    <a:pt x="2450" y="1377"/>
                    <a:pt x="2489" y="1471"/>
                  </a:cubicBezTo>
                  <a:cubicBezTo>
                    <a:pt x="2502" y="1497"/>
                    <a:pt x="2528" y="1510"/>
                    <a:pt x="2554" y="1510"/>
                  </a:cubicBezTo>
                  <a:cubicBezTo>
                    <a:pt x="2515" y="1355"/>
                    <a:pt x="2515" y="1355"/>
                    <a:pt x="2644" y="1303"/>
                  </a:cubicBezTo>
                  <a:cubicBezTo>
                    <a:pt x="2644" y="1290"/>
                    <a:pt x="2657" y="1265"/>
                    <a:pt x="2657" y="1252"/>
                  </a:cubicBezTo>
                  <a:cubicBezTo>
                    <a:pt x="2760" y="1200"/>
                    <a:pt x="2760" y="1200"/>
                    <a:pt x="2773" y="1084"/>
                  </a:cubicBezTo>
                  <a:cubicBezTo>
                    <a:pt x="2773" y="1084"/>
                    <a:pt x="2786" y="1084"/>
                    <a:pt x="2786" y="1071"/>
                  </a:cubicBezTo>
                  <a:cubicBezTo>
                    <a:pt x="2812" y="916"/>
                    <a:pt x="2799" y="891"/>
                    <a:pt x="2618" y="878"/>
                  </a:cubicBezTo>
                  <a:cubicBezTo>
                    <a:pt x="2612" y="871"/>
                    <a:pt x="2605" y="868"/>
                    <a:pt x="2600" y="868"/>
                  </a:cubicBezTo>
                  <a:cubicBezTo>
                    <a:pt x="2596" y="868"/>
                    <a:pt x="2592" y="871"/>
                    <a:pt x="2592" y="878"/>
                  </a:cubicBezTo>
                  <a:cubicBezTo>
                    <a:pt x="2551" y="853"/>
                    <a:pt x="2511" y="844"/>
                    <a:pt x="2470" y="844"/>
                  </a:cubicBezTo>
                  <a:cubicBezTo>
                    <a:pt x="2446" y="844"/>
                    <a:pt x="2423" y="847"/>
                    <a:pt x="2399" y="852"/>
                  </a:cubicBezTo>
                  <a:cubicBezTo>
                    <a:pt x="2386" y="865"/>
                    <a:pt x="2373" y="865"/>
                    <a:pt x="2360" y="865"/>
                  </a:cubicBezTo>
                  <a:cubicBezTo>
                    <a:pt x="2347" y="916"/>
                    <a:pt x="2270" y="891"/>
                    <a:pt x="2257" y="916"/>
                  </a:cubicBezTo>
                  <a:cubicBezTo>
                    <a:pt x="2193" y="1058"/>
                    <a:pt x="2064" y="1084"/>
                    <a:pt x="1935" y="1110"/>
                  </a:cubicBezTo>
                  <a:cubicBezTo>
                    <a:pt x="1922" y="1084"/>
                    <a:pt x="1896" y="1084"/>
                    <a:pt x="1922" y="1058"/>
                  </a:cubicBezTo>
                  <a:cubicBezTo>
                    <a:pt x="1948" y="1032"/>
                    <a:pt x="1948" y="994"/>
                    <a:pt x="1922" y="994"/>
                  </a:cubicBezTo>
                  <a:cubicBezTo>
                    <a:pt x="1914" y="995"/>
                    <a:pt x="1906" y="995"/>
                    <a:pt x="1899" y="995"/>
                  </a:cubicBezTo>
                  <a:cubicBezTo>
                    <a:pt x="1784" y="995"/>
                    <a:pt x="1818" y="900"/>
                    <a:pt x="1806" y="839"/>
                  </a:cubicBezTo>
                  <a:cubicBezTo>
                    <a:pt x="1844" y="800"/>
                    <a:pt x="1896" y="775"/>
                    <a:pt x="1896" y="723"/>
                  </a:cubicBezTo>
                  <a:cubicBezTo>
                    <a:pt x="1844" y="723"/>
                    <a:pt x="1801" y="740"/>
                    <a:pt x="1753" y="740"/>
                  </a:cubicBezTo>
                  <a:cubicBezTo>
                    <a:pt x="1741" y="740"/>
                    <a:pt x="1728" y="738"/>
                    <a:pt x="1716" y="736"/>
                  </a:cubicBezTo>
                  <a:cubicBezTo>
                    <a:pt x="1703" y="697"/>
                    <a:pt x="1651" y="671"/>
                    <a:pt x="1651" y="633"/>
                  </a:cubicBezTo>
                  <a:cubicBezTo>
                    <a:pt x="1690" y="633"/>
                    <a:pt x="1728" y="633"/>
                    <a:pt x="1728" y="581"/>
                  </a:cubicBezTo>
                  <a:cubicBezTo>
                    <a:pt x="1728" y="547"/>
                    <a:pt x="1705" y="547"/>
                    <a:pt x="1683" y="547"/>
                  </a:cubicBezTo>
                  <a:cubicBezTo>
                    <a:pt x="1671" y="547"/>
                    <a:pt x="1660" y="547"/>
                    <a:pt x="1651" y="542"/>
                  </a:cubicBezTo>
                  <a:lnTo>
                    <a:pt x="1625" y="542"/>
                  </a:lnTo>
                  <a:lnTo>
                    <a:pt x="1625" y="465"/>
                  </a:lnTo>
                  <a:cubicBezTo>
                    <a:pt x="1625" y="452"/>
                    <a:pt x="1625" y="452"/>
                    <a:pt x="1625" y="439"/>
                  </a:cubicBezTo>
                  <a:cubicBezTo>
                    <a:pt x="1677" y="426"/>
                    <a:pt x="1728" y="401"/>
                    <a:pt x="1690" y="349"/>
                  </a:cubicBezTo>
                  <a:cubicBezTo>
                    <a:pt x="1677" y="337"/>
                    <a:pt x="1666" y="332"/>
                    <a:pt x="1657" y="332"/>
                  </a:cubicBezTo>
                  <a:cubicBezTo>
                    <a:pt x="1626" y="332"/>
                    <a:pt x="1609" y="381"/>
                    <a:pt x="1599" y="401"/>
                  </a:cubicBezTo>
                  <a:cubicBezTo>
                    <a:pt x="1574" y="414"/>
                    <a:pt x="1561" y="426"/>
                    <a:pt x="1548" y="426"/>
                  </a:cubicBezTo>
                  <a:cubicBezTo>
                    <a:pt x="1458" y="452"/>
                    <a:pt x="1458" y="491"/>
                    <a:pt x="1509" y="542"/>
                  </a:cubicBezTo>
                  <a:lnTo>
                    <a:pt x="1445" y="530"/>
                  </a:lnTo>
                  <a:lnTo>
                    <a:pt x="1354" y="491"/>
                  </a:lnTo>
                  <a:cubicBezTo>
                    <a:pt x="1316" y="452"/>
                    <a:pt x="1277" y="426"/>
                    <a:pt x="1329" y="375"/>
                  </a:cubicBezTo>
                  <a:cubicBezTo>
                    <a:pt x="1342" y="349"/>
                    <a:pt x="1342" y="336"/>
                    <a:pt x="1354" y="310"/>
                  </a:cubicBezTo>
                  <a:cubicBezTo>
                    <a:pt x="1354" y="285"/>
                    <a:pt x="1354" y="272"/>
                    <a:pt x="1380" y="259"/>
                  </a:cubicBezTo>
                  <a:cubicBezTo>
                    <a:pt x="1380" y="246"/>
                    <a:pt x="1380" y="246"/>
                    <a:pt x="1393" y="233"/>
                  </a:cubicBezTo>
                  <a:cubicBezTo>
                    <a:pt x="1380" y="207"/>
                    <a:pt x="1393" y="181"/>
                    <a:pt x="1406" y="169"/>
                  </a:cubicBezTo>
                  <a:cubicBezTo>
                    <a:pt x="1380" y="143"/>
                    <a:pt x="1406" y="117"/>
                    <a:pt x="1406" y="91"/>
                  </a:cubicBezTo>
                  <a:cubicBezTo>
                    <a:pt x="1342" y="91"/>
                    <a:pt x="1342" y="156"/>
                    <a:pt x="1329" y="194"/>
                  </a:cubicBezTo>
                  <a:cubicBezTo>
                    <a:pt x="1290" y="272"/>
                    <a:pt x="1277" y="362"/>
                    <a:pt x="1161" y="362"/>
                  </a:cubicBezTo>
                  <a:cubicBezTo>
                    <a:pt x="1148" y="362"/>
                    <a:pt x="1161" y="401"/>
                    <a:pt x="1187" y="414"/>
                  </a:cubicBezTo>
                  <a:cubicBezTo>
                    <a:pt x="1178" y="415"/>
                    <a:pt x="1169" y="416"/>
                    <a:pt x="1159" y="416"/>
                  </a:cubicBezTo>
                  <a:cubicBezTo>
                    <a:pt x="1118" y="416"/>
                    <a:pt x="1078" y="403"/>
                    <a:pt x="1039" y="403"/>
                  </a:cubicBezTo>
                  <a:cubicBezTo>
                    <a:pt x="1014" y="403"/>
                    <a:pt x="990" y="408"/>
                    <a:pt x="968" y="426"/>
                  </a:cubicBezTo>
                  <a:lnTo>
                    <a:pt x="903" y="414"/>
                  </a:lnTo>
                  <a:cubicBezTo>
                    <a:pt x="787" y="414"/>
                    <a:pt x="761" y="310"/>
                    <a:pt x="697" y="246"/>
                  </a:cubicBezTo>
                  <a:lnTo>
                    <a:pt x="697" y="130"/>
                  </a:lnTo>
                  <a:cubicBezTo>
                    <a:pt x="710" y="52"/>
                    <a:pt x="658" y="27"/>
                    <a:pt x="607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8"/>
            <p:cNvSpPr/>
            <p:nvPr/>
          </p:nvSpPr>
          <p:spPr>
            <a:xfrm rot="10800000" flipH="1">
              <a:off x="6301211" y="334751"/>
              <a:ext cx="24095" cy="34033"/>
            </a:xfrm>
            <a:custGeom>
              <a:avLst/>
              <a:gdLst/>
              <a:ahLst/>
              <a:cxnLst/>
              <a:rect l="l" t="t" r="r" b="b"/>
              <a:pathLst>
                <a:path w="177" h="250" extrusionOk="0">
                  <a:moveTo>
                    <a:pt x="124" y="0"/>
                  </a:moveTo>
                  <a:lnTo>
                    <a:pt x="124" y="0"/>
                  </a:lnTo>
                  <a:cubicBezTo>
                    <a:pt x="60" y="26"/>
                    <a:pt x="60" y="104"/>
                    <a:pt x="8" y="129"/>
                  </a:cubicBezTo>
                  <a:cubicBezTo>
                    <a:pt x="20" y="164"/>
                    <a:pt x="1" y="250"/>
                    <a:pt x="78" y="250"/>
                  </a:cubicBezTo>
                  <a:cubicBezTo>
                    <a:pt x="88" y="250"/>
                    <a:pt x="99" y="248"/>
                    <a:pt x="112" y="245"/>
                  </a:cubicBezTo>
                  <a:cubicBezTo>
                    <a:pt x="112" y="168"/>
                    <a:pt x="176" y="91"/>
                    <a:pt x="124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8"/>
            <p:cNvSpPr/>
            <p:nvPr/>
          </p:nvSpPr>
          <p:spPr>
            <a:xfrm rot="10800000" flipH="1">
              <a:off x="7797807" y="185005"/>
              <a:ext cx="24775" cy="22326"/>
            </a:xfrm>
            <a:custGeom>
              <a:avLst/>
              <a:gdLst/>
              <a:ahLst/>
              <a:cxnLst/>
              <a:rect l="l" t="t" r="r" b="b"/>
              <a:pathLst>
                <a:path w="182" h="164" extrusionOk="0">
                  <a:moveTo>
                    <a:pt x="58" y="0"/>
                  </a:moveTo>
                  <a:cubicBezTo>
                    <a:pt x="20" y="0"/>
                    <a:pt x="10" y="39"/>
                    <a:pt x="1" y="78"/>
                  </a:cubicBezTo>
                  <a:cubicBezTo>
                    <a:pt x="1" y="129"/>
                    <a:pt x="24" y="164"/>
                    <a:pt x="72" y="164"/>
                  </a:cubicBezTo>
                  <a:cubicBezTo>
                    <a:pt x="85" y="164"/>
                    <a:pt x="100" y="161"/>
                    <a:pt x="117" y="155"/>
                  </a:cubicBezTo>
                  <a:cubicBezTo>
                    <a:pt x="181" y="117"/>
                    <a:pt x="130" y="52"/>
                    <a:pt x="104" y="14"/>
                  </a:cubicBezTo>
                  <a:cubicBezTo>
                    <a:pt x="85" y="4"/>
                    <a:pt x="70" y="0"/>
                    <a:pt x="58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8"/>
            <p:cNvSpPr/>
            <p:nvPr/>
          </p:nvSpPr>
          <p:spPr>
            <a:xfrm rot="10800000" flipH="1">
              <a:off x="7681962" y="159820"/>
              <a:ext cx="33487" cy="19331"/>
            </a:xfrm>
            <a:custGeom>
              <a:avLst/>
              <a:gdLst/>
              <a:ahLst/>
              <a:cxnLst/>
              <a:rect l="l" t="t" r="r" b="b"/>
              <a:pathLst>
                <a:path w="246" h="142" extrusionOk="0">
                  <a:moveTo>
                    <a:pt x="78" y="0"/>
                  </a:moveTo>
                  <a:cubicBezTo>
                    <a:pt x="39" y="13"/>
                    <a:pt x="1" y="39"/>
                    <a:pt x="13" y="90"/>
                  </a:cubicBezTo>
                  <a:cubicBezTo>
                    <a:pt x="22" y="125"/>
                    <a:pt x="36" y="136"/>
                    <a:pt x="56" y="136"/>
                  </a:cubicBezTo>
                  <a:cubicBezTo>
                    <a:pt x="66" y="136"/>
                    <a:pt x="78" y="133"/>
                    <a:pt x="91" y="129"/>
                  </a:cubicBezTo>
                  <a:cubicBezTo>
                    <a:pt x="103" y="102"/>
                    <a:pt x="114" y="92"/>
                    <a:pt x="126" y="92"/>
                  </a:cubicBezTo>
                  <a:cubicBezTo>
                    <a:pt x="153" y="92"/>
                    <a:pt x="180" y="142"/>
                    <a:pt x="207" y="142"/>
                  </a:cubicBezTo>
                  <a:lnTo>
                    <a:pt x="246" y="116"/>
                  </a:lnTo>
                  <a:cubicBezTo>
                    <a:pt x="246" y="77"/>
                    <a:pt x="220" y="26"/>
                    <a:pt x="181" y="26"/>
                  </a:cubicBezTo>
                  <a:cubicBezTo>
                    <a:pt x="142" y="13"/>
                    <a:pt x="104" y="26"/>
                    <a:pt x="78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8"/>
            <p:cNvSpPr/>
            <p:nvPr/>
          </p:nvSpPr>
          <p:spPr>
            <a:xfrm rot="10800000" flipH="1">
              <a:off x="7366008" y="312426"/>
              <a:ext cx="19466" cy="17697"/>
            </a:xfrm>
            <a:custGeom>
              <a:avLst/>
              <a:gdLst/>
              <a:ahLst/>
              <a:cxnLst/>
              <a:rect l="l" t="t" r="r" b="b"/>
              <a:pathLst>
                <a:path w="143" h="130" extrusionOk="0">
                  <a:moveTo>
                    <a:pt x="91" y="0"/>
                  </a:moveTo>
                  <a:cubicBezTo>
                    <a:pt x="26" y="13"/>
                    <a:pt x="1" y="26"/>
                    <a:pt x="13" y="65"/>
                  </a:cubicBezTo>
                  <a:cubicBezTo>
                    <a:pt x="13" y="103"/>
                    <a:pt x="39" y="129"/>
                    <a:pt x="91" y="129"/>
                  </a:cubicBezTo>
                  <a:cubicBezTo>
                    <a:pt x="117" y="129"/>
                    <a:pt x="142" y="103"/>
                    <a:pt x="142" y="65"/>
                  </a:cubicBezTo>
                  <a:cubicBezTo>
                    <a:pt x="142" y="26"/>
                    <a:pt x="104" y="0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8"/>
            <p:cNvSpPr/>
            <p:nvPr/>
          </p:nvSpPr>
          <p:spPr>
            <a:xfrm rot="10800000" flipH="1">
              <a:off x="8061080" y="475785"/>
              <a:ext cx="19466" cy="21101"/>
            </a:xfrm>
            <a:custGeom>
              <a:avLst/>
              <a:gdLst/>
              <a:ahLst/>
              <a:cxnLst/>
              <a:rect l="l" t="t" r="r" b="b"/>
              <a:pathLst>
                <a:path w="143" h="155" extrusionOk="0">
                  <a:moveTo>
                    <a:pt x="52" y="0"/>
                  </a:moveTo>
                  <a:cubicBezTo>
                    <a:pt x="14" y="39"/>
                    <a:pt x="1" y="90"/>
                    <a:pt x="14" y="142"/>
                  </a:cubicBezTo>
                  <a:lnTo>
                    <a:pt x="104" y="155"/>
                  </a:lnTo>
                  <a:cubicBezTo>
                    <a:pt x="143" y="116"/>
                    <a:pt x="143" y="52"/>
                    <a:pt x="104" y="13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8"/>
            <p:cNvSpPr/>
            <p:nvPr/>
          </p:nvSpPr>
          <p:spPr>
            <a:xfrm rot="10800000" flipH="1">
              <a:off x="7753974" y="159548"/>
              <a:ext cx="19466" cy="31991"/>
            </a:xfrm>
            <a:custGeom>
              <a:avLst/>
              <a:gdLst/>
              <a:ahLst/>
              <a:cxnLst/>
              <a:rect l="l" t="t" r="r" b="b"/>
              <a:pathLst>
                <a:path w="143" h="235" extrusionOk="0">
                  <a:moveTo>
                    <a:pt x="90" y="1"/>
                  </a:moveTo>
                  <a:cubicBezTo>
                    <a:pt x="39" y="65"/>
                    <a:pt x="13" y="143"/>
                    <a:pt x="0" y="233"/>
                  </a:cubicBezTo>
                  <a:cubicBezTo>
                    <a:pt x="7" y="234"/>
                    <a:pt x="13" y="234"/>
                    <a:pt x="19" y="234"/>
                  </a:cubicBezTo>
                  <a:cubicBezTo>
                    <a:pt x="113" y="234"/>
                    <a:pt x="92" y="140"/>
                    <a:pt x="116" y="91"/>
                  </a:cubicBezTo>
                  <a:lnTo>
                    <a:pt x="142" y="52"/>
                  </a:lnTo>
                  <a:lnTo>
                    <a:pt x="90" y="1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8"/>
            <p:cNvSpPr/>
            <p:nvPr/>
          </p:nvSpPr>
          <p:spPr>
            <a:xfrm rot="10800000" flipH="1">
              <a:off x="6558630" y="398462"/>
              <a:ext cx="17560" cy="15928"/>
            </a:xfrm>
            <a:custGeom>
              <a:avLst/>
              <a:gdLst/>
              <a:ahLst/>
              <a:cxnLst/>
              <a:rect l="l" t="t" r="r" b="b"/>
              <a:pathLst>
                <a:path w="129" h="117" extrusionOk="0">
                  <a:moveTo>
                    <a:pt x="77" y="0"/>
                  </a:moveTo>
                  <a:cubicBezTo>
                    <a:pt x="39" y="0"/>
                    <a:pt x="13" y="26"/>
                    <a:pt x="13" y="65"/>
                  </a:cubicBezTo>
                  <a:cubicBezTo>
                    <a:pt x="0" y="90"/>
                    <a:pt x="26" y="116"/>
                    <a:pt x="52" y="116"/>
                  </a:cubicBezTo>
                  <a:cubicBezTo>
                    <a:pt x="77" y="116"/>
                    <a:pt x="116" y="90"/>
                    <a:pt x="129" y="52"/>
                  </a:cubicBezTo>
                  <a:cubicBezTo>
                    <a:pt x="129" y="26"/>
                    <a:pt x="116" y="13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8"/>
            <p:cNvSpPr/>
            <p:nvPr/>
          </p:nvSpPr>
          <p:spPr>
            <a:xfrm rot="10800000" flipH="1">
              <a:off x="6772760" y="183916"/>
              <a:ext cx="15927" cy="14566"/>
            </a:xfrm>
            <a:custGeom>
              <a:avLst/>
              <a:gdLst/>
              <a:ahLst/>
              <a:cxnLst/>
              <a:rect l="l" t="t" r="r" b="b"/>
              <a:pathLst>
                <a:path w="117" h="107" extrusionOk="0">
                  <a:moveTo>
                    <a:pt x="65" y="0"/>
                  </a:moveTo>
                  <a:cubicBezTo>
                    <a:pt x="26" y="0"/>
                    <a:pt x="0" y="13"/>
                    <a:pt x="0" y="52"/>
                  </a:cubicBezTo>
                  <a:cubicBezTo>
                    <a:pt x="0" y="84"/>
                    <a:pt x="18" y="107"/>
                    <a:pt x="45" y="107"/>
                  </a:cubicBezTo>
                  <a:cubicBezTo>
                    <a:pt x="51" y="107"/>
                    <a:pt x="58" y="106"/>
                    <a:pt x="65" y="103"/>
                  </a:cubicBezTo>
                  <a:cubicBezTo>
                    <a:pt x="103" y="103"/>
                    <a:pt x="116" y="78"/>
                    <a:pt x="116" y="52"/>
                  </a:cubicBezTo>
                  <a:cubicBezTo>
                    <a:pt x="116" y="13"/>
                    <a:pt x="90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8"/>
            <p:cNvSpPr/>
            <p:nvPr/>
          </p:nvSpPr>
          <p:spPr>
            <a:xfrm rot="10800000" flipH="1">
              <a:off x="7036032" y="219447"/>
              <a:ext cx="17697" cy="15928"/>
            </a:xfrm>
            <a:custGeom>
              <a:avLst/>
              <a:gdLst/>
              <a:ahLst/>
              <a:cxnLst/>
              <a:rect l="l" t="t" r="r" b="b"/>
              <a:pathLst>
                <a:path w="130" h="117" extrusionOk="0">
                  <a:moveTo>
                    <a:pt x="65" y="0"/>
                  </a:moveTo>
                  <a:cubicBezTo>
                    <a:pt x="26" y="0"/>
                    <a:pt x="0" y="39"/>
                    <a:pt x="0" y="78"/>
                  </a:cubicBezTo>
                  <a:cubicBezTo>
                    <a:pt x="0" y="104"/>
                    <a:pt x="26" y="117"/>
                    <a:pt x="52" y="117"/>
                  </a:cubicBezTo>
                  <a:cubicBezTo>
                    <a:pt x="91" y="117"/>
                    <a:pt x="116" y="91"/>
                    <a:pt x="129" y="52"/>
                  </a:cubicBezTo>
                  <a:cubicBezTo>
                    <a:pt x="129" y="13"/>
                    <a:pt x="91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8"/>
            <p:cNvSpPr/>
            <p:nvPr/>
          </p:nvSpPr>
          <p:spPr>
            <a:xfrm rot="10800000" flipH="1">
              <a:off x="7039572" y="289691"/>
              <a:ext cx="15927" cy="14158"/>
            </a:xfrm>
            <a:custGeom>
              <a:avLst/>
              <a:gdLst/>
              <a:ahLst/>
              <a:cxnLst/>
              <a:rect l="l" t="t" r="r" b="b"/>
              <a:pathLst>
                <a:path w="117" h="104" extrusionOk="0">
                  <a:moveTo>
                    <a:pt x="65" y="1"/>
                  </a:moveTo>
                  <a:cubicBezTo>
                    <a:pt x="39" y="1"/>
                    <a:pt x="0" y="13"/>
                    <a:pt x="0" y="65"/>
                  </a:cubicBezTo>
                  <a:cubicBezTo>
                    <a:pt x="0" y="104"/>
                    <a:pt x="13" y="104"/>
                    <a:pt x="39" y="104"/>
                  </a:cubicBezTo>
                  <a:cubicBezTo>
                    <a:pt x="65" y="91"/>
                    <a:pt x="103" y="78"/>
                    <a:pt x="116" y="39"/>
                  </a:cubicBezTo>
                  <a:cubicBezTo>
                    <a:pt x="116" y="13"/>
                    <a:pt x="103" y="1"/>
                    <a:pt x="65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8"/>
            <p:cNvSpPr/>
            <p:nvPr/>
          </p:nvSpPr>
          <p:spPr>
            <a:xfrm rot="10800000" flipH="1">
              <a:off x="8129553" y="266821"/>
              <a:ext cx="26545" cy="16472"/>
            </a:xfrm>
            <a:custGeom>
              <a:avLst/>
              <a:gdLst/>
              <a:ahLst/>
              <a:cxnLst/>
              <a:rect l="l" t="t" r="r" b="b"/>
              <a:pathLst>
                <a:path w="195" h="121" extrusionOk="0">
                  <a:moveTo>
                    <a:pt x="106" y="0"/>
                  </a:moveTo>
                  <a:cubicBezTo>
                    <a:pt x="84" y="0"/>
                    <a:pt x="62" y="15"/>
                    <a:pt x="39" y="30"/>
                  </a:cubicBezTo>
                  <a:cubicBezTo>
                    <a:pt x="26" y="43"/>
                    <a:pt x="14" y="56"/>
                    <a:pt x="1" y="69"/>
                  </a:cubicBezTo>
                  <a:cubicBezTo>
                    <a:pt x="26" y="95"/>
                    <a:pt x="65" y="120"/>
                    <a:pt x="104" y="120"/>
                  </a:cubicBezTo>
                  <a:cubicBezTo>
                    <a:pt x="155" y="107"/>
                    <a:pt x="194" y="82"/>
                    <a:pt x="155" y="30"/>
                  </a:cubicBezTo>
                  <a:cubicBezTo>
                    <a:pt x="139" y="8"/>
                    <a:pt x="123" y="0"/>
                    <a:pt x="106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8"/>
            <p:cNvSpPr/>
            <p:nvPr/>
          </p:nvSpPr>
          <p:spPr>
            <a:xfrm rot="10800000" flipH="1">
              <a:off x="7380029" y="55678"/>
              <a:ext cx="12388" cy="14702"/>
            </a:xfrm>
            <a:custGeom>
              <a:avLst/>
              <a:gdLst/>
              <a:ahLst/>
              <a:cxnLst/>
              <a:rect l="l" t="t" r="r" b="b"/>
              <a:pathLst>
                <a:path w="91" h="108" extrusionOk="0">
                  <a:moveTo>
                    <a:pt x="52" y="1"/>
                  </a:moveTo>
                  <a:cubicBezTo>
                    <a:pt x="14" y="1"/>
                    <a:pt x="1" y="26"/>
                    <a:pt x="1" y="65"/>
                  </a:cubicBezTo>
                  <a:cubicBezTo>
                    <a:pt x="1" y="91"/>
                    <a:pt x="14" y="104"/>
                    <a:pt x="39" y="104"/>
                  </a:cubicBezTo>
                  <a:cubicBezTo>
                    <a:pt x="44" y="106"/>
                    <a:pt x="48" y="107"/>
                    <a:pt x="53" y="107"/>
                  </a:cubicBezTo>
                  <a:cubicBezTo>
                    <a:pt x="73" y="107"/>
                    <a:pt x="91" y="84"/>
                    <a:pt x="91" y="52"/>
                  </a:cubicBezTo>
                  <a:cubicBezTo>
                    <a:pt x="91" y="26"/>
                    <a:pt x="78" y="13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8"/>
            <p:cNvSpPr/>
            <p:nvPr/>
          </p:nvSpPr>
          <p:spPr>
            <a:xfrm rot="10800000" flipH="1">
              <a:off x="7311556" y="128101"/>
              <a:ext cx="15927" cy="14702"/>
            </a:xfrm>
            <a:custGeom>
              <a:avLst/>
              <a:gdLst/>
              <a:ahLst/>
              <a:cxnLst/>
              <a:rect l="l" t="t" r="r" b="b"/>
              <a:pathLst>
                <a:path w="117" h="108" extrusionOk="0">
                  <a:moveTo>
                    <a:pt x="66" y="1"/>
                  </a:moveTo>
                  <a:cubicBezTo>
                    <a:pt x="62" y="1"/>
                    <a:pt x="57" y="2"/>
                    <a:pt x="52" y="4"/>
                  </a:cubicBezTo>
                  <a:cubicBezTo>
                    <a:pt x="27" y="4"/>
                    <a:pt x="1" y="17"/>
                    <a:pt x="14" y="55"/>
                  </a:cubicBezTo>
                  <a:cubicBezTo>
                    <a:pt x="14" y="81"/>
                    <a:pt x="52" y="107"/>
                    <a:pt x="78" y="107"/>
                  </a:cubicBezTo>
                  <a:cubicBezTo>
                    <a:pt x="104" y="107"/>
                    <a:pt x="117" y="81"/>
                    <a:pt x="104" y="55"/>
                  </a:cubicBezTo>
                  <a:cubicBezTo>
                    <a:pt x="104" y="24"/>
                    <a:pt x="86" y="1"/>
                    <a:pt x="66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8"/>
            <p:cNvSpPr/>
            <p:nvPr/>
          </p:nvSpPr>
          <p:spPr>
            <a:xfrm rot="10800000" flipH="1">
              <a:off x="6260100" y="365109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8"/>
            <p:cNvSpPr/>
            <p:nvPr/>
          </p:nvSpPr>
          <p:spPr>
            <a:xfrm rot="10800000" flipH="1">
              <a:off x="6260100" y="365109"/>
              <a:ext cx="21236" cy="21237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04" y="1"/>
                  </a:moveTo>
                  <a:lnTo>
                    <a:pt x="104" y="1"/>
                  </a:lnTo>
                  <a:cubicBezTo>
                    <a:pt x="53" y="26"/>
                    <a:pt x="53" y="78"/>
                    <a:pt x="14" y="104"/>
                  </a:cubicBezTo>
                  <a:cubicBezTo>
                    <a:pt x="14" y="129"/>
                    <a:pt x="14" y="142"/>
                    <a:pt x="1" y="155"/>
                  </a:cubicBezTo>
                  <a:lnTo>
                    <a:pt x="65" y="142"/>
                  </a:lnTo>
                  <a:cubicBezTo>
                    <a:pt x="78" y="104"/>
                    <a:pt x="156" y="65"/>
                    <a:pt x="104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8"/>
            <p:cNvSpPr/>
            <p:nvPr/>
          </p:nvSpPr>
          <p:spPr>
            <a:xfrm rot="10800000" flipH="1">
              <a:off x="7838238" y="325222"/>
              <a:ext cx="12388" cy="19059"/>
            </a:xfrm>
            <a:custGeom>
              <a:avLst/>
              <a:gdLst/>
              <a:ahLst/>
              <a:cxnLst/>
              <a:rect l="l" t="t" r="r" b="b"/>
              <a:pathLst>
                <a:path w="91" h="140" extrusionOk="0">
                  <a:moveTo>
                    <a:pt x="39" y="1"/>
                  </a:moveTo>
                  <a:cubicBezTo>
                    <a:pt x="0" y="1"/>
                    <a:pt x="0" y="40"/>
                    <a:pt x="0" y="65"/>
                  </a:cubicBezTo>
                  <a:cubicBezTo>
                    <a:pt x="0" y="91"/>
                    <a:pt x="0" y="104"/>
                    <a:pt x="0" y="117"/>
                  </a:cubicBezTo>
                  <a:cubicBezTo>
                    <a:pt x="19" y="130"/>
                    <a:pt x="36" y="140"/>
                    <a:pt x="50" y="140"/>
                  </a:cubicBezTo>
                  <a:cubicBezTo>
                    <a:pt x="65" y="140"/>
                    <a:pt x="78" y="130"/>
                    <a:pt x="90" y="104"/>
                  </a:cubicBezTo>
                  <a:cubicBezTo>
                    <a:pt x="90" y="91"/>
                    <a:pt x="90" y="78"/>
                    <a:pt x="90" y="65"/>
                  </a:cubicBezTo>
                  <a:cubicBezTo>
                    <a:pt x="78" y="40"/>
                    <a:pt x="78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8"/>
            <p:cNvSpPr/>
            <p:nvPr/>
          </p:nvSpPr>
          <p:spPr>
            <a:xfrm rot="10800000" flipH="1">
              <a:off x="7848720" y="163224"/>
              <a:ext cx="28178" cy="21237"/>
            </a:xfrm>
            <a:custGeom>
              <a:avLst/>
              <a:gdLst/>
              <a:ahLst/>
              <a:cxnLst/>
              <a:rect l="l" t="t" r="r" b="b"/>
              <a:pathLst>
                <a:path w="207" h="156" extrusionOk="0">
                  <a:moveTo>
                    <a:pt x="117" y="0"/>
                  </a:moveTo>
                  <a:cubicBezTo>
                    <a:pt x="117" y="26"/>
                    <a:pt x="91" y="39"/>
                    <a:pt x="78" y="39"/>
                  </a:cubicBezTo>
                  <a:cubicBezTo>
                    <a:pt x="52" y="65"/>
                    <a:pt x="13" y="78"/>
                    <a:pt x="1" y="116"/>
                  </a:cubicBezTo>
                  <a:cubicBezTo>
                    <a:pt x="13" y="129"/>
                    <a:pt x="13" y="142"/>
                    <a:pt x="13" y="155"/>
                  </a:cubicBezTo>
                  <a:lnTo>
                    <a:pt x="155" y="104"/>
                  </a:lnTo>
                  <a:cubicBezTo>
                    <a:pt x="155" y="65"/>
                    <a:pt x="207" y="13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8"/>
            <p:cNvSpPr/>
            <p:nvPr/>
          </p:nvSpPr>
          <p:spPr>
            <a:xfrm rot="10800000" flipH="1">
              <a:off x="7732874" y="282204"/>
              <a:ext cx="12388" cy="14566"/>
            </a:xfrm>
            <a:custGeom>
              <a:avLst/>
              <a:gdLst/>
              <a:ahLst/>
              <a:cxnLst/>
              <a:rect l="l" t="t" r="r" b="b"/>
              <a:pathLst>
                <a:path w="91" h="107" extrusionOk="0">
                  <a:moveTo>
                    <a:pt x="39" y="0"/>
                  </a:moveTo>
                  <a:cubicBezTo>
                    <a:pt x="0" y="0"/>
                    <a:pt x="0" y="39"/>
                    <a:pt x="0" y="65"/>
                  </a:cubicBezTo>
                  <a:cubicBezTo>
                    <a:pt x="11" y="86"/>
                    <a:pt x="13" y="107"/>
                    <a:pt x="34" y="107"/>
                  </a:cubicBezTo>
                  <a:cubicBezTo>
                    <a:pt x="39" y="107"/>
                    <a:pt x="45" y="106"/>
                    <a:pt x="52" y="103"/>
                  </a:cubicBezTo>
                  <a:cubicBezTo>
                    <a:pt x="78" y="90"/>
                    <a:pt x="91" y="65"/>
                    <a:pt x="78" y="39"/>
                  </a:cubicBezTo>
                  <a:cubicBezTo>
                    <a:pt x="78" y="26"/>
                    <a:pt x="65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8"/>
            <p:cNvSpPr/>
            <p:nvPr/>
          </p:nvSpPr>
          <p:spPr>
            <a:xfrm rot="10800000" flipH="1">
              <a:off x="7925904" y="532417"/>
              <a:ext cx="19058" cy="13613"/>
            </a:xfrm>
            <a:custGeom>
              <a:avLst/>
              <a:gdLst/>
              <a:ahLst/>
              <a:cxnLst/>
              <a:rect l="l" t="t" r="r" b="b"/>
              <a:pathLst>
                <a:path w="140" h="100" extrusionOk="0">
                  <a:moveTo>
                    <a:pt x="40" y="0"/>
                  </a:moveTo>
                  <a:cubicBezTo>
                    <a:pt x="27" y="13"/>
                    <a:pt x="14" y="26"/>
                    <a:pt x="1" y="52"/>
                  </a:cubicBezTo>
                  <a:cubicBezTo>
                    <a:pt x="14" y="52"/>
                    <a:pt x="27" y="65"/>
                    <a:pt x="27" y="90"/>
                  </a:cubicBezTo>
                  <a:cubicBezTo>
                    <a:pt x="52" y="97"/>
                    <a:pt x="71" y="100"/>
                    <a:pt x="87" y="100"/>
                  </a:cubicBezTo>
                  <a:cubicBezTo>
                    <a:pt x="135" y="100"/>
                    <a:pt x="140" y="68"/>
                    <a:pt x="130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8"/>
            <p:cNvSpPr/>
            <p:nvPr/>
          </p:nvSpPr>
          <p:spPr>
            <a:xfrm rot="10800000" flipH="1">
              <a:off x="6806111" y="177381"/>
              <a:ext cx="15927" cy="9938"/>
            </a:xfrm>
            <a:custGeom>
              <a:avLst/>
              <a:gdLst/>
              <a:ahLst/>
              <a:cxnLst/>
              <a:rect l="l" t="t" r="r" b="b"/>
              <a:pathLst>
                <a:path w="117" h="73" extrusionOk="0">
                  <a:moveTo>
                    <a:pt x="76" y="1"/>
                  </a:moveTo>
                  <a:cubicBezTo>
                    <a:pt x="60" y="1"/>
                    <a:pt x="47" y="10"/>
                    <a:pt x="39" y="34"/>
                  </a:cubicBezTo>
                  <a:cubicBezTo>
                    <a:pt x="39" y="47"/>
                    <a:pt x="13" y="60"/>
                    <a:pt x="0" y="73"/>
                  </a:cubicBezTo>
                  <a:lnTo>
                    <a:pt x="65" y="73"/>
                  </a:lnTo>
                  <a:cubicBezTo>
                    <a:pt x="90" y="73"/>
                    <a:pt x="116" y="60"/>
                    <a:pt x="116" y="34"/>
                  </a:cubicBezTo>
                  <a:cubicBezTo>
                    <a:pt x="116" y="21"/>
                    <a:pt x="116" y="8"/>
                    <a:pt x="103" y="8"/>
                  </a:cubicBezTo>
                  <a:cubicBezTo>
                    <a:pt x="94" y="4"/>
                    <a:pt x="84" y="1"/>
                    <a:pt x="76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8"/>
            <p:cNvSpPr/>
            <p:nvPr/>
          </p:nvSpPr>
          <p:spPr>
            <a:xfrm rot="10800000" flipH="1">
              <a:off x="7904941" y="266413"/>
              <a:ext cx="12388" cy="12796"/>
            </a:xfrm>
            <a:custGeom>
              <a:avLst/>
              <a:gdLst/>
              <a:ahLst/>
              <a:cxnLst/>
              <a:rect l="l" t="t" r="r" b="b"/>
              <a:pathLst>
                <a:path w="91" h="94" extrusionOk="0">
                  <a:moveTo>
                    <a:pt x="65" y="0"/>
                  </a:moveTo>
                  <a:cubicBezTo>
                    <a:pt x="26" y="0"/>
                    <a:pt x="0" y="26"/>
                    <a:pt x="0" y="65"/>
                  </a:cubicBezTo>
                  <a:cubicBezTo>
                    <a:pt x="0" y="75"/>
                    <a:pt x="17" y="94"/>
                    <a:pt x="30" y="94"/>
                  </a:cubicBezTo>
                  <a:cubicBezTo>
                    <a:pt x="33" y="94"/>
                    <a:pt x="36" y="93"/>
                    <a:pt x="39" y="90"/>
                  </a:cubicBezTo>
                  <a:cubicBezTo>
                    <a:pt x="65" y="90"/>
                    <a:pt x="90" y="65"/>
                    <a:pt x="90" y="39"/>
                  </a:cubicBezTo>
                  <a:cubicBezTo>
                    <a:pt x="90" y="26"/>
                    <a:pt x="78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8"/>
            <p:cNvSpPr/>
            <p:nvPr/>
          </p:nvSpPr>
          <p:spPr>
            <a:xfrm rot="10800000" flipH="1">
              <a:off x="7767995" y="141851"/>
              <a:ext cx="17697" cy="15519"/>
            </a:xfrm>
            <a:custGeom>
              <a:avLst/>
              <a:gdLst/>
              <a:ahLst/>
              <a:cxnLst/>
              <a:rect l="l" t="t" r="r" b="b"/>
              <a:pathLst>
                <a:path w="130" h="114" extrusionOk="0">
                  <a:moveTo>
                    <a:pt x="79" y="1"/>
                  </a:moveTo>
                  <a:cubicBezTo>
                    <a:pt x="48" y="1"/>
                    <a:pt x="22" y="12"/>
                    <a:pt x="13" y="46"/>
                  </a:cubicBezTo>
                  <a:cubicBezTo>
                    <a:pt x="0" y="72"/>
                    <a:pt x="13" y="98"/>
                    <a:pt x="39" y="111"/>
                  </a:cubicBezTo>
                  <a:cubicBezTo>
                    <a:pt x="44" y="113"/>
                    <a:pt x="49" y="113"/>
                    <a:pt x="54" y="113"/>
                  </a:cubicBezTo>
                  <a:cubicBezTo>
                    <a:pt x="82" y="113"/>
                    <a:pt x="96" y="82"/>
                    <a:pt x="129" y="59"/>
                  </a:cubicBezTo>
                  <a:lnTo>
                    <a:pt x="129" y="8"/>
                  </a:lnTo>
                  <a:cubicBezTo>
                    <a:pt x="112" y="3"/>
                    <a:pt x="95" y="1"/>
                    <a:pt x="79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8"/>
            <p:cNvSpPr/>
            <p:nvPr/>
          </p:nvSpPr>
          <p:spPr>
            <a:xfrm rot="10800000" flipH="1">
              <a:off x="7199250" y="344145"/>
              <a:ext cx="14157" cy="10618"/>
            </a:xfrm>
            <a:custGeom>
              <a:avLst/>
              <a:gdLst/>
              <a:ahLst/>
              <a:cxnLst/>
              <a:rect l="l" t="t" r="r" b="b"/>
              <a:pathLst>
                <a:path w="104" h="78" extrusionOk="0">
                  <a:moveTo>
                    <a:pt x="65" y="1"/>
                  </a:moveTo>
                  <a:cubicBezTo>
                    <a:pt x="39" y="1"/>
                    <a:pt x="13" y="1"/>
                    <a:pt x="13" y="39"/>
                  </a:cubicBezTo>
                  <a:cubicBezTo>
                    <a:pt x="1" y="65"/>
                    <a:pt x="26" y="78"/>
                    <a:pt x="52" y="78"/>
                  </a:cubicBezTo>
                  <a:cubicBezTo>
                    <a:pt x="78" y="78"/>
                    <a:pt x="104" y="52"/>
                    <a:pt x="91" y="26"/>
                  </a:cubicBezTo>
                  <a:cubicBezTo>
                    <a:pt x="91" y="14"/>
                    <a:pt x="78" y="1"/>
                    <a:pt x="65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8"/>
            <p:cNvSpPr/>
            <p:nvPr/>
          </p:nvSpPr>
          <p:spPr>
            <a:xfrm rot="10800000" flipH="1">
              <a:off x="7255471" y="263281"/>
              <a:ext cx="10618" cy="12524"/>
            </a:xfrm>
            <a:custGeom>
              <a:avLst/>
              <a:gdLst/>
              <a:ahLst/>
              <a:cxnLst/>
              <a:rect l="l" t="t" r="r" b="b"/>
              <a:pathLst>
                <a:path w="78" h="92" extrusionOk="0">
                  <a:moveTo>
                    <a:pt x="39" y="1"/>
                  </a:moveTo>
                  <a:cubicBezTo>
                    <a:pt x="13" y="14"/>
                    <a:pt x="0" y="40"/>
                    <a:pt x="13" y="65"/>
                  </a:cubicBezTo>
                  <a:cubicBezTo>
                    <a:pt x="26" y="91"/>
                    <a:pt x="26" y="91"/>
                    <a:pt x="39" y="91"/>
                  </a:cubicBezTo>
                  <a:cubicBezTo>
                    <a:pt x="65" y="78"/>
                    <a:pt x="78" y="52"/>
                    <a:pt x="78" y="40"/>
                  </a:cubicBezTo>
                  <a:cubicBezTo>
                    <a:pt x="78" y="14"/>
                    <a:pt x="52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8"/>
            <p:cNvSpPr/>
            <p:nvPr/>
          </p:nvSpPr>
          <p:spPr>
            <a:xfrm rot="10800000" flipH="1">
              <a:off x="7543656" y="3539"/>
              <a:ext cx="20828" cy="8712"/>
            </a:xfrm>
            <a:custGeom>
              <a:avLst/>
              <a:gdLst/>
              <a:ahLst/>
              <a:cxnLst/>
              <a:rect l="l" t="t" r="r" b="b"/>
              <a:pathLst>
                <a:path w="153" h="64" extrusionOk="0">
                  <a:moveTo>
                    <a:pt x="4" y="1"/>
                  </a:moveTo>
                  <a:cubicBezTo>
                    <a:pt x="0" y="1"/>
                    <a:pt x="0" y="23"/>
                    <a:pt x="4" y="23"/>
                  </a:cubicBezTo>
                  <a:cubicBezTo>
                    <a:pt x="6" y="23"/>
                    <a:pt x="8" y="20"/>
                    <a:pt x="11" y="12"/>
                  </a:cubicBezTo>
                  <a:cubicBezTo>
                    <a:pt x="8" y="4"/>
                    <a:pt x="6" y="1"/>
                    <a:pt x="4" y="1"/>
                  </a:cubicBezTo>
                  <a:close/>
                  <a:moveTo>
                    <a:pt x="11" y="12"/>
                  </a:moveTo>
                  <a:cubicBezTo>
                    <a:pt x="49" y="12"/>
                    <a:pt x="101" y="51"/>
                    <a:pt x="127" y="64"/>
                  </a:cubicBezTo>
                  <a:cubicBezTo>
                    <a:pt x="153" y="64"/>
                    <a:pt x="153" y="64"/>
                    <a:pt x="140" y="12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8"/>
            <p:cNvSpPr/>
            <p:nvPr/>
          </p:nvSpPr>
          <p:spPr>
            <a:xfrm rot="10800000" flipH="1">
              <a:off x="8419234" y="210734"/>
              <a:ext cx="14157" cy="12388"/>
            </a:xfrm>
            <a:custGeom>
              <a:avLst/>
              <a:gdLst/>
              <a:ahLst/>
              <a:cxnLst/>
              <a:rect l="l" t="t" r="r" b="b"/>
              <a:pathLst>
                <a:path w="104" h="91" extrusionOk="0">
                  <a:moveTo>
                    <a:pt x="78" y="1"/>
                  </a:moveTo>
                  <a:cubicBezTo>
                    <a:pt x="39" y="1"/>
                    <a:pt x="0" y="1"/>
                    <a:pt x="13" y="39"/>
                  </a:cubicBezTo>
                  <a:cubicBezTo>
                    <a:pt x="13" y="91"/>
                    <a:pt x="52" y="91"/>
                    <a:pt x="91" y="91"/>
                  </a:cubicBezTo>
                  <a:cubicBezTo>
                    <a:pt x="103" y="52"/>
                    <a:pt x="91" y="27"/>
                    <a:pt x="78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8"/>
            <p:cNvSpPr/>
            <p:nvPr/>
          </p:nvSpPr>
          <p:spPr>
            <a:xfrm rot="10800000" flipH="1">
              <a:off x="7144799" y="233468"/>
              <a:ext cx="12524" cy="9393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8" y="0"/>
                  </a:moveTo>
                  <a:cubicBezTo>
                    <a:pt x="45" y="0"/>
                    <a:pt x="42" y="2"/>
                    <a:pt x="39" y="4"/>
                  </a:cubicBezTo>
                  <a:cubicBezTo>
                    <a:pt x="14" y="17"/>
                    <a:pt x="1" y="30"/>
                    <a:pt x="14" y="43"/>
                  </a:cubicBezTo>
                  <a:cubicBezTo>
                    <a:pt x="14" y="68"/>
                    <a:pt x="39" y="68"/>
                    <a:pt x="52" y="68"/>
                  </a:cubicBezTo>
                  <a:cubicBezTo>
                    <a:pt x="65" y="68"/>
                    <a:pt x="91" y="68"/>
                    <a:pt x="91" y="43"/>
                  </a:cubicBezTo>
                  <a:cubicBezTo>
                    <a:pt x="81" y="21"/>
                    <a:pt x="61" y="0"/>
                    <a:pt x="48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8"/>
            <p:cNvSpPr/>
            <p:nvPr/>
          </p:nvSpPr>
          <p:spPr>
            <a:xfrm rot="10800000" flipH="1">
              <a:off x="6339463" y="356397"/>
              <a:ext cx="13885" cy="17969"/>
            </a:xfrm>
            <a:custGeom>
              <a:avLst/>
              <a:gdLst/>
              <a:ahLst/>
              <a:cxnLst/>
              <a:rect l="l" t="t" r="r" b="b"/>
              <a:pathLst>
                <a:path w="102" h="132" extrusionOk="0">
                  <a:moveTo>
                    <a:pt x="35" y="1"/>
                  </a:moveTo>
                  <a:cubicBezTo>
                    <a:pt x="1" y="1"/>
                    <a:pt x="12" y="46"/>
                    <a:pt x="24" y="80"/>
                  </a:cubicBezTo>
                  <a:lnTo>
                    <a:pt x="24" y="132"/>
                  </a:lnTo>
                  <a:lnTo>
                    <a:pt x="63" y="119"/>
                  </a:lnTo>
                  <a:cubicBezTo>
                    <a:pt x="63" y="106"/>
                    <a:pt x="63" y="93"/>
                    <a:pt x="63" y="93"/>
                  </a:cubicBezTo>
                  <a:cubicBezTo>
                    <a:pt x="63" y="54"/>
                    <a:pt x="101" y="3"/>
                    <a:pt x="50" y="3"/>
                  </a:cubicBezTo>
                  <a:cubicBezTo>
                    <a:pt x="44" y="1"/>
                    <a:pt x="39" y="1"/>
                    <a:pt x="35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8"/>
            <p:cNvSpPr/>
            <p:nvPr/>
          </p:nvSpPr>
          <p:spPr>
            <a:xfrm rot="10800000" flipH="1">
              <a:off x="6247848" y="338835"/>
              <a:ext cx="12388" cy="24640"/>
            </a:xfrm>
            <a:custGeom>
              <a:avLst/>
              <a:gdLst/>
              <a:ahLst/>
              <a:cxnLst/>
              <a:rect l="l" t="t" r="r" b="b"/>
              <a:pathLst>
                <a:path w="91" h="181" extrusionOk="0">
                  <a:moveTo>
                    <a:pt x="91" y="0"/>
                  </a:moveTo>
                  <a:lnTo>
                    <a:pt x="91" y="0"/>
                  </a:lnTo>
                  <a:cubicBezTo>
                    <a:pt x="26" y="39"/>
                    <a:pt x="1" y="103"/>
                    <a:pt x="1" y="181"/>
                  </a:cubicBezTo>
                  <a:cubicBezTo>
                    <a:pt x="39" y="168"/>
                    <a:pt x="52" y="142"/>
                    <a:pt x="65" y="103"/>
                  </a:cubicBezTo>
                  <a:cubicBezTo>
                    <a:pt x="52" y="65"/>
                    <a:pt x="91" y="39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8"/>
            <p:cNvSpPr/>
            <p:nvPr/>
          </p:nvSpPr>
          <p:spPr>
            <a:xfrm rot="10800000" flipH="1">
              <a:off x="7301074" y="261512"/>
              <a:ext cx="10618" cy="10754"/>
            </a:xfrm>
            <a:custGeom>
              <a:avLst/>
              <a:gdLst/>
              <a:ahLst/>
              <a:cxnLst/>
              <a:rect l="l" t="t" r="r" b="b"/>
              <a:pathLst>
                <a:path w="78" h="79" extrusionOk="0">
                  <a:moveTo>
                    <a:pt x="39" y="1"/>
                  </a:moveTo>
                  <a:cubicBezTo>
                    <a:pt x="13" y="14"/>
                    <a:pt x="0" y="26"/>
                    <a:pt x="0" y="39"/>
                  </a:cubicBezTo>
                  <a:cubicBezTo>
                    <a:pt x="0" y="65"/>
                    <a:pt x="26" y="78"/>
                    <a:pt x="39" y="78"/>
                  </a:cubicBezTo>
                  <a:cubicBezTo>
                    <a:pt x="52" y="78"/>
                    <a:pt x="78" y="78"/>
                    <a:pt x="78" y="52"/>
                  </a:cubicBezTo>
                  <a:cubicBezTo>
                    <a:pt x="78" y="26"/>
                    <a:pt x="65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8"/>
            <p:cNvSpPr/>
            <p:nvPr/>
          </p:nvSpPr>
          <p:spPr>
            <a:xfrm rot="10800000" flipH="1">
              <a:off x="7320405" y="175067"/>
              <a:ext cx="7079" cy="9393"/>
            </a:xfrm>
            <a:custGeom>
              <a:avLst/>
              <a:gdLst/>
              <a:ahLst/>
              <a:cxnLst/>
              <a:rect l="l" t="t" r="r" b="b"/>
              <a:pathLst>
                <a:path w="52" h="69" extrusionOk="0">
                  <a:moveTo>
                    <a:pt x="26" y="0"/>
                  </a:moveTo>
                  <a:cubicBezTo>
                    <a:pt x="13" y="0"/>
                    <a:pt x="0" y="26"/>
                    <a:pt x="0" y="39"/>
                  </a:cubicBezTo>
                  <a:cubicBezTo>
                    <a:pt x="0" y="52"/>
                    <a:pt x="0" y="65"/>
                    <a:pt x="13" y="65"/>
                  </a:cubicBezTo>
                  <a:cubicBezTo>
                    <a:pt x="18" y="67"/>
                    <a:pt x="23" y="68"/>
                    <a:pt x="27" y="68"/>
                  </a:cubicBezTo>
                  <a:cubicBezTo>
                    <a:pt x="43" y="68"/>
                    <a:pt x="52" y="50"/>
                    <a:pt x="52" y="39"/>
                  </a:cubicBezTo>
                  <a:cubicBezTo>
                    <a:pt x="52" y="26"/>
                    <a:pt x="39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8"/>
            <p:cNvSpPr/>
            <p:nvPr/>
          </p:nvSpPr>
          <p:spPr>
            <a:xfrm rot="10800000" flipH="1">
              <a:off x="7655689" y="101827"/>
              <a:ext cx="8848" cy="7215"/>
            </a:xfrm>
            <a:custGeom>
              <a:avLst/>
              <a:gdLst/>
              <a:ahLst/>
              <a:cxnLst/>
              <a:rect l="l" t="t" r="r" b="b"/>
              <a:pathLst>
                <a:path w="65" h="53" extrusionOk="0">
                  <a:moveTo>
                    <a:pt x="26" y="1"/>
                  </a:moveTo>
                  <a:cubicBezTo>
                    <a:pt x="13" y="1"/>
                    <a:pt x="0" y="27"/>
                    <a:pt x="0" y="27"/>
                  </a:cubicBezTo>
                  <a:cubicBezTo>
                    <a:pt x="0" y="40"/>
                    <a:pt x="0" y="52"/>
                    <a:pt x="26" y="52"/>
                  </a:cubicBezTo>
                  <a:cubicBezTo>
                    <a:pt x="52" y="52"/>
                    <a:pt x="65" y="40"/>
                    <a:pt x="65" y="27"/>
                  </a:cubicBezTo>
                  <a:cubicBezTo>
                    <a:pt x="65" y="1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8"/>
            <p:cNvSpPr/>
            <p:nvPr/>
          </p:nvSpPr>
          <p:spPr>
            <a:xfrm rot="10800000" flipH="1">
              <a:off x="7773304" y="164993"/>
              <a:ext cx="15519" cy="11571"/>
            </a:xfrm>
            <a:custGeom>
              <a:avLst/>
              <a:gdLst/>
              <a:ahLst/>
              <a:cxnLst/>
              <a:rect l="l" t="t" r="r" b="b"/>
              <a:pathLst>
                <a:path w="114" h="85" extrusionOk="0">
                  <a:moveTo>
                    <a:pt x="76" y="1"/>
                  </a:moveTo>
                  <a:cubicBezTo>
                    <a:pt x="62" y="1"/>
                    <a:pt x="41" y="3"/>
                    <a:pt x="13" y="7"/>
                  </a:cubicBezTo>
                  <a:cubicBezTo>
                    <a:pt x="0" y="58"/>
                    <a:pt x="26" y="84"/>
                    <a:pt x="77" y="84"/>
                  </a:cubicBezTo>
                  <a:cubicBezTo>
                    <a:pt x="105" y="19"/>
                    <a:pt x="113" y="1"/>
                    <a:pt x="76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8"/>
            <p:cNvSpPr/>
            <p:nvPr/>
          </p:nvSpPr>
          <p:spPr>
            <a:xfrm rot="10800000" flipH="1">
              <a:off x="8090892" y="293639"/>
              <a:ext cx="21236" cy="12252"/>
            </a:xfrm>
            <a:custGeom>
              <a:avLst/>
              <a:gdLst/>
              <a:ahLst/>
              <a:cxnLst/>
              <a:rect l="l" t="t" r="r" b="b"/>
              <a:pathLst>
                <a:path w="156" h="90" extrusionOk="0">
                  <a:moveTo>
                    <a:pt x="113" y="0"/>
                  </a:moveTo>
                  <a:cubicBezTo>
                    <a:pt x="107" y="0"/>
                    <a:pt x="100" y="1"/>
                    <a:pt x="91" y="3"/>
                  </a:cubicBezTo>
                  <a:cubicBezTo>
                    <a:pt x="53" y="3"/>
                    <a:pt x="1" y="16"/>
                    <a:pt x="40" y="80"/>
                  </a:cubicBezTo>
                  <a:cubicBezTo>
                    <a:pt x="59" y="86"/>
                    <a:pt x="78" y="90"/>
                    <a:pt x="98" y="90"/>
                  </a:cubicBezTo>
                  <a:cubicBezTo>
                    <a:pt x="117" y="90"/>
                    <a:pt x="136" y="86"/>
                    <a:pt x="156" y="80"/>
                  </a:cubicBezTo>
                  <a:cubicBezTo>
                    <a:pt x="156" y="35"/>
                    <a:pt x="156" y="0"/>
                    <a:pt x="113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8"/>
            <p:cNvSpPr/>
            <p:nvPr/>
          </p:nvSpPr>
          <p:spPr>
            <a:xfrm rot="10800000" flipH="1">
              <a:off x="8162904" y="174250"/>
              <a:ext cx="14157" cy="11980"/>
            </a:xfrm>
            <a:custGeom>
              <a:avLst/>
              <a:gdLst/>
              <a:ahLst/>
              <a:cxnLst/>
              <a:rect l="l" t="t" r="r" b="b"/>
              <a:pathLst>
                <a:path w="104" h="88" extrusionOk="0">
                  <a:moveTo>
                    <a:pt x="52" y="0"/>
                  </a:moveTo>
                  <a:cubicBezTo>
                    <a:pt x="1" y="0"/>
                    <a:pt x="14" y="39"/>
                    <a:pt x="14" y="78"/>
                  </a:cubicBezTo>
                  <a:cubicBezTo>
                    <a:pt x="26" y="84"/>
                    <a:pt x="39" y="88"/>
                    <a:pt x="52" y="88"/>
                  </a:cubicBezTo>
                  <a:cubicBezTo>
                    <a:pt x="65" y="88"/>
                    <a:pt x="78" y="84"/>
                    <a:pt x="91" y="78"/>
                  </a:cubicBezTo>
                  <a:cubicBezTo>
                    <a:pt x="91" y="52"/>
                    <a:pt x="104" y="0"/>
                    <a:pt x="52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8"/>
            <p:cNvSpPr/>
            <p:nvPr/>
          </p:nvSpPr>
          <p:spPr>
            <a:xfrm rot="10800000" flipH="1">
              <a:off x="6560263" y="375727"/>
              <a:ext cx="10754" cy="8849"/>
            </a:xfrm>
            <a:custGeom>
              <a:avLst/>
              <a:gdLst/>
              <a:ahLst/>
              <a:cxnLst/>
              <a:rect l="l" t="t" r="r" b="b"/>
              <a:pathLst>
                <a:path w="79" h="65" extrusionOk="0">
                  <a:moveTo>
                    <a:pt x="40" y="0"/>
                  </a:moveTo>
                  <a:cubicBezTo>
                    <a:pt x="14" y="0"/>
                    <a:pt x="1" y="13"/>
                    <a:pt x="1" y="39"/>
                  </a:cubicBezTo>
                  <a:cubicBezTo>
                    <a:pt x="1" y="52"/>
                    <a:pt x="27" y="65"/>
                    <a:pt x="40" y="65"/>
                  </a:cubicBezTo>
                  <a:cubicBezTo>
                    <a:pt x="65" y="65"/>
                    <a:pt x="78" y="52"/>
                    <a:pt x="78" y="26"/>
                  </a:cubicBezTo>
                  <a:cubicBezTo>
                    <a:pt x="78" y="13"/>
                    <a:pt x="65" y="0"/>
                    <a:pt x="40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8"/>
            <p:cNvSpPr/>
            <p:nvPr/>
          </p:nvSpPr>
          <p:spPr>
            <a:xfrm rot="10800000" flipH="1">
              <a:off x="7903171" y="510908"/>
              <a:ext cx="14157" cy="14430"/>
            </a:xfrm>
            <a:custGeom>
              <a:avLst/>
              <a:gdLst/>
              <a:ahLst/>
              <a:cxnLst/>
              <a:rect l="l" t="t" r="r" b="b"/>
              <a:pathLst>
                <a:path w="104" h="106" extrusionOk="0">
                  <a:moveTo>
                    <a:pt x="71" y="0"/>
                  </a:moveTo>
                  <a:cubicBezTo>
                    <a:pt x="35" y="0"/>
                    <a:pt x="23" y="32"/>
                    <a:pt x="0" y="54"/>
                  </a:cubicBezTo>
                  <a:lnTo>
                    <a:pt x="0" y="106"/>
                  </a:lnTo>
                  <a:cubicBezTo>
                    <a:pt x="52" y="106"/>
                    <a:pt x="103" y="93"/>
                    <a:pt x="103" y="29"/>
                  </a:cubicBezTo>
                  <a:cubicBezTo>
                    <a:pt x="103" y="29"/>
                    <a:pt x="103" y="16"/>
                    <a:pt x="91" y="3"/>
                  </a:cubicBezTo>
                  <a:cubicBezTo>
                    <a:pt x="83" y="1"/>
                    <a:pt x="77" y="0"/>
                    <a:pt x="71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8"/>
            <p:cNvSpPr/>
            <p:nvPr/>
          </p:nvSpPr>
          <p:spPr>
            <a:xfrm rot="10800000" flipH="1">
              <a:off x="6467287" y="452915"/>
              <a:ext cx="12388" cy="8849"/>
            </a:xfrm>
            <a:custGeom>
              <a:avLst/>
              <a:gdLst/>
              <a:ahLst/>
              <a:cxnLst/>
              <a:rect l="l" t="t" r="r" b="b"/>
              <a:pathLst>
                <a:path w="91" h="65" extrusionOk="0">
                  <a:moveTo>
                    <a:pt x="39" y="0"/>
                  </a:moveTo>
                  <a:cubicBezTo>
                    <a:pt x="26" y="0"/>
                    <a:pt x="1" y="13"/>
                    <a:pt x="1" y="39"/>
                  </a:cubicBezTo>
                  <a:cubicBezTo>
                    <a:pt x="1" y="52"/>
                    <a:pt x="13" y="65"/>
                    <a:pt x="39" y="65"/>
                  </a:cubicBezTo>
                  <a:cubicBezTo>
                    <a:pt x="52" y="65"/>
                    <a:pt x="65" y="52"/>
                    <a:pt x="78" y="39"/>
                  </a:cubicBezTo>
                  <a:cubicBezTo>
                    <a:pt x="91" y="13"/>
                    <a:pt x="65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8"/>
            <p:cNvSpPr/>
            <p:nvPr/>
          </p:nvSpPr>
          <p:spPr>
            <a:xfrm rot="10800000" flipH="1">
              <a:off x="6555090" y="432903"/>
              <a:ext cx="8848" cy="9665"/>
            </a:xfrm>
            <a:custGeom>
              <a:avLst/>
              <a:gdLst/>
              <a:ahLst/>
              <a:cxnLst/>
              <a:rect l="l" t="t" r="r" b="b"/>
              <a:pathLst>
                <a:path w="65" h="71" extrusionOk="0">
                  <a:moveTo>
                    <a:pt x="26" y="1"/>
                  </a:moveTo>
                  <a:cubicBezTo>
                    <a:pt x="13" y="1"/>
                    <a:pt x="0" y="14"/>
                    <a:pt x="0" y="40"/>
                  </a:cubicBezTo>
                  <a:cubicBezTo>
                    <a:pt x="0" y="58"/>
                    <a:pt x="14" y="70"/>
                    <a:pt x="27" y="70"/>
                  </a:cubicBezTo>
                  <a:cubicBezTo>
                    <a:pt x="31" y="70"/>
                    <a:pt x="35" y="69"/>
                    <a:pt x="39" y="65"/>
                  </a:cubicBezTo>
                  <a:cubicBezTo>
                    <a:pt x="52" y="65"/>
                    <a:pt x="65" y="52"/>
                    <a:pt x="65" y="40"/>
                  </a:cubicBezTo>
                  <a:cubicBezTo>
                    <a:pt x="65" y="14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8"/>
            <p:cNvSpPr/>
            <p:nvPr/>
          </p:nvSpPr>
          <p:spPr>
            <a:xfrm rot="10800000" flipH="1">
              <a:off x="6566525" y="586325"/>
              <a:ext cx="13204" cy="11571"/>
            </a:xfrm>
            <a:custGeom>
              <a:avLst/>
              <a:gdLst/>
              <a:ahLst/>
              <a:cxnLst/>
              <a:rect l="l" t="t" r="r" b="b"/>
              <a:pathLst>
                <a:path w="97" h="85" extrusionOk="0">
                  <a:moveTo>
                    <a:pt x="16" y="1"/>
                  </a:moveTo>
                  <a:cubicBezTo>
                    <a:pt x="6" y="1"/>
                    <a:pt x="0" y="7"/>
                    <a:pt x="6" y="33"/>
                  </a:cubicBezTo>
                  <a:cubicBezTo>
                    <a:pt x="19" y="59"/>
                    <a:pt x="58" y="85"/>
                    <a:pt x="97" y="85"/>
                  </a:cubicBezTo>
                  <a:cubicBezTo>
                    <a:pt x="97" y="46"/>
                    <a:pt x="71" y="20"/>
                    <a:pt x="45" y="7"/>
                  </a:cubicBezTo>
                  <a:cubicBezTo>
                    <a:pt x="39" y="7"/>
                    <a:pt x="26" y="1"/>
                    <a:pt x="16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8"/>
            <p:cNvSpPr/>
            <p:nvPr/>
          </p:nvSpPr>
          <p:spPr>
            <a:xfrm rot="10800000" flipH="1">
              <a:off x="6716539" y="516761"/>
              <a:ext cx="12388" cy="8985"/>
            </a:xfrm>
            <a:custGeom>
              <a:avLst/>
              <a:gdLst/>
              <a:ahLst/>
              <a:cxnLst/>
              <a:rect l="l" t="t" r="r" b="b"/>
              <a:pathLst>
                <a:path w="91" h="66" extrusionOk="0">
                  <a:moveTo>
                    <a:pt x="45" y="1"/>
                  </a:moveTo>
                  <a:cubicBezTo>
                    <a:pt x="31" y="1"/>
                    <a:pt x="19" y="10"/>
                    <a:pt x="1" y="19"/>
                  </a:cubicBezTo>
                  <a:cubicBezTo>
                    <a:pt x="1" y="32"/>
                    <a:pt x="1" y="45"/>
                    <a:pt x="1" y="57"/>
                  </a:cubicBezTo>
                  <a:cubicBezTo>
                    <a:pt x="23" y="57"/>
                    <a:pt x="41" y="66"/>
                    <a:pt x="54" y="66"/>
                  </a:cubicBezTo>
                  <a:cubicBezTo>
                    <a:pt x="64" y="66"/>
                    <a:pt x="72" y="61"/>
                    <a:pt x="78" y="45"/>
                  </a:cubicBezTo>
                  <a:cubicBezTo>
                    <a:pt x="91" y="32"/>
                    <a:pt x="78" y="6"/>
                    <a:pt x="65" y="6"/>
                  </a:cubicBezTo>
                  <a:cubicBezTo>
                    <a:pt x="57" y="2"/>
                    <a:pt x="51" y="1"/>
                    <a:pt x="45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8"/>
            <p:cNvSpPr/>
            <p:nvPr/>
          </p:nvSpPr>
          <p:spPr>
            <a:xfrm rot="10800000" flipH="1">
              <a:off x="7299305" y="433584"/>
              <a:ext cx="12388" cy="12388"/>
            </a:xfrm>
            <a:custGeom>
              <a:avLst/>
              <a:gdLst/>
              <a:ahLst/>
              <a:cxnLst/>
              <a:rect l="l" t="t" r="r" b="b"/>
              <a:pathLst>
                <a:path w="91" h="91" extrusionOk="0">
                  <a:moveTo>
                    <a:pt x="65" y="0"/>
                  </a:moveTo>
                  <a:cubicBezTo>
                    <a:pt x="1" y="13"/>
                    <a:pt x="1" y="52"/>
                    <a:pt x="26" y="90"/>
                  </a:cubicBezTo>
                  <a:cubicBezTo>
                    <a:pt x="78" y="77"/>
                    <a:pt x="91" y="52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8"/>
            <p:cNvSpPr/>
            <p:nvPr/>
          </p:nvSpPr>
          <p:spPr>
            <a:xfrm rot="10800000" flipH="1">
              <a:off x="7583677" y="105367"/>
              <a:ext cx="8848" cy="8849"/>
            </a:xfrm>
            <a:custGeom>
              <a:avLst/>
              <a:gdLst/>
              <a:ahLst/>
              <a:cxnLst/>
              <a:rect l="l" t="t" r="r" b="b"/>
              <a:pathLst>
                <a:path w="65" h="65" extrusionOk="0">
                  <a:moveTo>
                    <a:pt x="39" y="0"/>
                  </a:moveTo>
                  <a:cubicBezTo>
                    <a:pt x="0" y="0"/>
                    <a:pt x="0" y="13"/>
                    <a:pt x="0" y="39"/>
                  </a:cubicBezTo>
                  <a:cubicBezTo>
                    <a:pt x="0" y="39"/>
                    <a:pt x="0" y="52"/>
                    <a:pt x="13" y="65"/>
                  </a:cubicBezTo>
                  <a:cubicBezTo>
                    <a:pt x="39" y="65"/>
                    <a:pt x="52" y="52"/>
                    <a:pt x="52" y="39"/>
                  </a:cubicBezTo>
                  <a:cubicBezTo>
                    <a:pt x="65" y="26"/>
                    <a:pt x="52" y="13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8"/>
            <p:cNvSpPr/>
            <p:nvPr/>
          </p:nvSpPr>
          <p:spPr>
            <a:xfrm rot="10800000" flipH="1">
              <a:off x="7818907" y="512541"/>
              <a:ext cx="12388" cy="10346"/>
            </a:xfrm>
            <a:custGeom>
              <a:avLst/>
              <a:gdLst/>
              <a:ahLst/>
              <a:cxnLst/>
              <a:rect l="l" t="t" r="r" b="b"/>
              <a:pathLst>
                <a:path w="91" h="76" extrusionOk="0">
                  <a:moveTo>
                    <a:pt x="52" y="1"/>
                  </a:moveTo>
                  <a:cubicBezTo>
                    <a:pt x="39" y="1"/>
                    <a:pt x="26" y="4"/>
                    <a:pt x="13" y="11"/>
                  </a:cubicBezTo>
                  <a:cubicBezTo>
                    <a:pt x="0" y="36"/>
                    <a:pt x="13" y="75"/>
                    <a:pt x="39" y="75"/>
                  </a:cubicBezTo>
                  <a:cubicBezTo>
                    <a:pt x="78" y="75"/>
                    <a:pt x="91" y="49"/>
                    <a:pt x="91" y="11"/>
                  </a:cubicBezTo>
                  <a:cubicBezTo>
                    <a:pt x="78" y="4"/>
                    <a:pt x="65" y="1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8"/>
            <p:cNvSpPr/>
            <p:nvPr/>
          </p:nvSpPr>
          <p:spPr>
            <a:xfrm rot="10800000" flipH="1">
              <a:off x="8168213" y="106728"/>
              <a:ext cx="15382" cy="11027"/>
            </a:xfrm>
            <a:custGeom>
              <a:avLst/>
              <a:gdLst/>
              <a:ahLst/>
              <a:cxnLst/>
              <a:rect l="l" t="t" r="r" b="b"/>
              <a:pathLst>
                <a:path w="113" h="81" extrusionOk="0">
                  <a:moveTo>
                    <a:pt x="39" y="0"/>
                  </a:moveTo>
                  <a:cubicBezTo>
                    <a:pt x="39" y="39"/>
                    <a:pt x="0" y="78"/>
                    <a:pt x="52" y="78"/>
                  </a:cubicBezTo>
                  <a:cubicBezTo>
                    <a:pt x="60" y="79"/>
                    <a:pt x="68" y="80"/>
                    <a:pt x="74" y="80"/>
                  </a:cubicBezTo>
                  <a:cubicBezTo>
                    <a:pt x="113" y="80"/>
                    <a:pt x="102" y="45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8"/>
            <p:cNvSpPr/>
            <p:nvPr/>
          </p:nvSpPr>
          <p:spPr>
            <a:xfrm rot="10800000" flipH="1">
              <a:off x="7808289" y="104142"/>
              <a:ext cx="21236" cy="11844"/>
            </a:xfrm>
            <a:custGeom>
              <a:avLst/>
              <a:gdLst/>
              <a:ahLst/>
              <a:cxnLst/>
              <a:rect l="l" t="t" r="r" b="b"/>
              <a:pathLst>
                <a:path w="156" h="87" extrusionOk="0">
                  <a:moveTo>
                    <a:pt x="78" y="0"/>
                  </a:moveTo>
                  <a:cubicBezTo>
                    <a:pt x="65" y="39"/>
                    <a:pt x="40" y="52"/>
                    <a:pt x="1" y="52"/>
                  </a:cubicBezTo>
                  <a:cubicBezTo>
                    <a:pt x="21" y="77"/>
                    <a:pt x="39" y="86"/>
                    <a:pt x="56" y="86"/>
                  </a:cubicBezTo>
                  <a:cubicBezTo>
                    <a:pt x="83" y="86"/>
                    <a:pt x="106" y="63"/>
                    <a:pt x="130" y="39"/>
                  </a:cubicBezTo>
                  <a:cubicBezTo>
                    <a:pt x="143" y="39"/>
                    <a:pt x="156" y="13"/>
                    <a:pt x="130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8"/>
            <p:cNvSpPr/>
            <p:nvPr/>
          </p:nvSpPr>
          <p:spPr>
            <a:xfrm rot="10800000" flipH="1">
              <a:off x="7313326" y="192356"/>
              <a:ext cx="7215" cy="6126"/>
            </a:xfrm>
            <a:custGeom>
              <a:avLst/>
              <a:gdLst/>
              <a:ahLst/>
              <a:cxnLst/>
              <a:rect l="l" t="t" r="r" b="b"/>
              <a:pathLst>
                <a:path w="53" h="45" extrusionOk="0">
                  <a:moveTo>
                    <a:pt x="14" y="0"/>
                  </a:moveTo>
                  <a:cubicBezTo>
                    <a:pt x="14" y="0"/>
                    <a:pt x="1" y="13"/>
                    <a:pt x="1" y="26"/>
                  </a:cubicBezTo>
                  <a:cubicBezTo>
                    <a:pt x="1" y="35"/>
                    <a:pt x="14" y="44"/>
                    <a:pt x="26" y="44"/>
                  </a:cubicBezTo>
                  <a:cubicBezTo>
                    <a:pt x="31" y="44"/>
                    <a:pt x="36" y="43"/>
                    <a:pt x="39" y="39"/>
                  </a:cubicBezTo>
                  <a:cubicBezTo>
                    <a:pt x="39" y="39"/>
                    <a:pt x="39" y="26"/>
                    <a:pt x="39" y="13"/>
                  </a:cubicBezTo>
                  <a:cubicBezTo>
                    <a:pt x="52" y="0"/>
                    <a:pt x="26" y="0"/>
                    <a:pt x="14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8"/>
            <p:cNvSpPr/>
            <p:nvPr/>
          </p:nvSpPr>
          <p:spPr>
            <a:xfrm rot="10800000" flipH="1">
              <a:off x="6756969" y="150972"/>
              <a:ext cx="12388" cy="12388"/>
            </a:xfrm>
            <a:custGeom>
              <a:avLst/>
              <a:gdLst/>
              <a:ahLst/>
              <a:cxnLst/>
              <a:rect l="l" t="t" r="r" b="b"/>
              <a:pathLst>
                <a:path w="91" h="91" extrusionOk="0">
                  <a:moveTo>
                    <a:pt x="39" y="0"/>
                  </a:moveTo>
                  <a:cubicBezTo>
                    <a:pt x="13" y="0"/>
                    <a:pt x="0" y="26"/>
                    <a:pt x="13" y="52"/>
                  </a:cubicBezTo>
                  <a:cubicBezTo>
                    <a:pt x="13" y="77"/>
                    <a:pt x="26" y="90"/>
                    <a:pt x="39" y="90"/>
                  </a:cubicBezTo>
                  <a:cubicBezTo>
                    <a:pt x="65" y="77"/>
                    <a:pt x="90" y="65"/>
                    <a:pt x="77" y="39"/>
                  </a:cubicBezTo>
                  <a:cubicBezTo>
                    <a:pt x="77" y="26"/>
                    <a:pt x="65" y="13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8"/>
            <p:cNvSpPr/>
            <p:nvPr/>
          </p:nvSpPr>
          <p:spPr>
            <a:xfrm rot="10800000" flipH="1">
              <a:off x="7095657" y="436851"/>
              <a:ext cx="12524" cy="10891"/>
            </a:xfrm>
            <a:custGeom>
              <a:avLst/>
              <a:gdLst/>
              <a:ahLst/>
              <a:cxnLst/>
              <a:rect l="l" t="t" r="r" b="b"/>
              <a:pathLst>
                <a:path w="92" h="80" extrusionOk="0">
                  <a:moveTo>
                    <a:pt x="27" y="0"/>
                  </a:moveTo>
                  <a:cubicBezTo>
                    <a:pt x="27" y="26"/>
                    <a:pt x="1" y="78"/>
                    <a:pt x="52" y="78"/>
                  </a:cubicBezTo>
                  <a:cubicBezTo>
                    <a:pt x="57" y="79"/>
                    <a:pt x="60" y="80"/>
                    <a:pt x="64" y="80"/>
                  </a:cubicBezTo>
                  <a:cubicBezTo>
                    <a:pt x="91" y="80"/>
                    <a:pt x="91" y="36"/>
                    <a:pt x="91" y="13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8"/>
            <p:cNvSpPr/>
            <p:nvPr/>
          </p:nvSpPr>
          <p:spPr>
            <a:xfrm rot="10800000" flipH="1">
              <a:off x="6769220" y="440663"/>
              <a:ext cx="8848" cy="8849"/>
            </a:xfrm>
            <a:custGeom>
              <a:avLst/>
              <a:gdLst/>
              <a:ahLst/>
              <a:cxnLst/>
              <a:rect l="l" t="t" r="r" b="b"/>
              <a:pathLst>
                <a:path w="65" h="65" extrusionOk="0">
                  <a:moveTo>
                    <a:pt x="26" y="0"/>
                  </a:moveTo>
                  <a:cubicBezTo>
                    <a:pt x="0" y="0"/>
                    <a:pt x="0" y="26"/>
                    <a:pt x="0" y="26"/>
                  </a:cubicBezTo>
                  <a:cubicBezTo>
                    <a:pt x="13" y="65"/>
                    <a:pt x="26" y="65"/>
                    <a:pt x="52" y="65"/>
                  </a:cubicBezTo>
                  <a:cubicBezTo>
                    <a:pt x="65" y="52"/>
                    <a:pt x="65" y="39"/>
                    <a:pt x="65" y="26"/>
                  </a:cubicBezTo>
                  <a:cubicBezTo>
                    <a:pt x="65" y="13"/>
                    <a:pt x="52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8"/>
            <p:cNvSpPr/>
            <p:nvPr/>
          </p:nvSpPr>
          <p:spPr>
            <a:xfrm rot="10800000" flipH="1">
              <a:off x="7023781" y="470476"/>
              <a:ext cx="13749" cy="9529"/>
            </a:xfrm>
            <a:custGeom>
              <a:avLst/>
              <a:gdLst/>
              <a:ahLst/>
              <a:cxnLst/>
              <a:rect l="l" t="t" r="r" b="b"/>
              <a:pathLst>
                <a:path w="101" h="70" extrusionOk="0">
                  <a:moveTo>
                    <a:pt x="51" y="1"/>
                  </a:moveTo>
                  <a:cubicBezTo>
                    <a:pt x="40" y="1"/>
                    <a:pt x="27" y="2"/>
                    <a:pt x="13" y="5"/>
                  </a:cubicBezTo>
                  <a:lnTo>
                    <a:pt x="0" y="44"/>
                  </a:lnTo>
                  <a:cubicBezTo>
                    <a:pt x="0" y="57"/>
                    <a:pt x="0" y="57"/>
                    <a:pt x="0" y="70"/>
                  </a:cubicBezTo>
                  <a:lnTo>
                    <a:pt x="90" y="70"/>
                  </a:lnTo>
                  <a:cubicBezTo>
                    <a:pt x="100" y="20"/>
                    <a:pt x="87" y="1"/>
                    <a:pt x="51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8"/>
            <p:cNvSpPr/>
            <p:nvPr/>
          </p:nvSpPr>
          <p:spPr>
            <a:xfrm rot="10800000" flipH="1">
              <a:off x="7193941" y="233468"/>
              <a:ext cx="4628" cy="6807"/>
            </a:xfrm>
            <a:custGeom>
              <a:avLst/>
              <a:gdLst/>
              <a:ahLst/>
              <a:cxnLst/>
              <a:rect l="l" t="t" r="r" b="b"/>
              <a:pathLst>
                <a:path w="34" h="50" extrusionOk="0">
                  <a:moveTo>
                    <a:pt x="30" y="1"/>
                  </a:moveTo>
                  <a:cubicBezTo>
                    <a:pt x="27" y="1"/>
                    <a:pt x="20" y="4"/>
                    <a:pt x="14" y="11"/>
                  </a:cubicBezTo>
                  <a:cubicBezTo>
                    <a:pt x="1" y="11"/>
                    <a:pt x="1" y="24"/>
                    <a:pt x="1" y="36"/>
                  </a:cubicBezTo>
                  <a:lnTo>
                    <a:pt x="27" y="49"/>
                  </a:lnTo>
                  <a:cubicBezTo>
                    <a:pt x="27" y="36"/>
                    <a:pt x="27" y="24"/>
                    <a:pt x="27" y="11"/>
                  </a:cubicBezTo>
                  <a:cubicBezTo>
                    <a:pt x="33" y="4"/>
                    <a:pt x="33" y="1"/>
                    <a:pt x="30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8"/>
            <p:cNvSpPr/>
            <p:nvPr/>
          </p:nvSpPr>
          <p:spPr>
            <a:xfrm rot="10800000" flipH="1">
              <a:off x="7295765" y="382670"/>
              <a:ext cx="8984" cy="7215"/>
            </a:xfrm>
            <a:custGeom>
              <a:avLst/>
              <a:gdLst/>
              <a:ahLst/>
              <a:cxnLst/>
              <a:rect l="l" t="t" r="r" b="b"/>
              <a:pathLst>
                <a:path w="66" h="53" extrusionOk="0">
                  <a:moveTo>
                    <a:pt x="39" y="1"/>
                  </a:moveTo>
                  <a:cubicBezTo>
                    <a:pt x="27" y="1"/>
                    <a:pt x="27" y="1"/>
                    <a:pt x="14" y="14"/>
                  </a:cubicBezTo>
                  <a:cubicBezTo>
                    <a:pt x="1" y="27"/>
                    <a:pt x="14" y="52"/>
                    <a:pt x="39" y="52"/>
                  </a:cubicBezTo>
                  <a:cubicBezTo>
                    <a:pt x="39" y="52"/>
                    <a:pt x="52" y="39"/>
                    <a:pt x="52" y="39"/>
                  </a:cubicBezTo>
                  <a:cubicBezTo>
                    <a:pt x="65" y="27"/>
                    <a:pt x="52" y="14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8"/>
            <p:cNvSpPr/>
            <p:nvPr/>
          </p:nvSpPr>
          <p:spPr>
            <a:xfrm rot="10800000" flipH="1">
              <a:off x="7502953" y="579247"/>
              <a:ext cx="14157" cy="8985"/>
            </a:xfrm>
            <a:custGeom>
              <a:avLst/>
              <a:gdLst/>
              <a:ahLst/>
              <a:cxnLst/>
              <a:rect l="l" t="t" r="r" b="b"/>
              <a:pathLst>
                <a:path w="104" h="66" extrusionOk="0">
                  <a:moveTo>
                    <a:pt x="65" y="1"/>
                  </a:moveTo>
                  <a:cubicBezTo>
                    <a:pt x="52" y="26"/>
                    <a:pt x="0" y="26"/>
                    <a:pt x="13" y="65"/>
                  </a:cubicBezTo>
                  <a:lnTo>
                    <a:pt x="39" y="65"/>
                  </a:lnTo>
                  <a:cubicBezTo>
                    <a:pt x="91" y="65"/>
                    <a:pt x="103" y="39"/>
                    <a:pt x="91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8"/>
            <p:cNvSpPr/>
            <p:nvPr/>
          </p:nvSpPr>
          <p:spPr>
            <a:xfrm rot="10800000" flipH="1">
              <a:off x="7601646" y="380356"/>
              <a:ext cx="11979" cy="9938"/>
            </a:xfrm>
            <a:custGeom>
              <a:avLst/>
              <a:gdLst/>
              <a:ahLst/>
              <a:cxnLst/>
              <a:rect l="l" t="t" r="r" b="b"/>
              <a:pathLst>
                <a:path w="88" h="73" extrusionOk="0">
                  <a:moveTo>
                    <a:pt x="35" y="0"/>
                  </a:moveTo>
                  <a:cubicBezTo>
                    <a:pt x="27" y="0"/>
                    <a:pt x="19" y="2"/>
                    <a:pt x="10" y="4"/>
                  </a:cubicBezTo>
                  <a:cubicBezTo>
                    <a:pt x="0" y="54"/>
                    <a:pt x="21" y="73"/>
                    <a:pt x="55" y="73"/>
                  </a:cubicBezTo>
                  <a:cubicBezTo>
                    <a:pt x="65" y="73"/>
                    <a:pt x="76" y="71"/>
                    <a:pt x="88" y="68"/>
                  </a:cubicBezTo>
                  <a:cubicBezTo>
                    <a:pt x="88" y="25"/>
                    <a:pt x="70" y="0"/>
                    <a:pt x="35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8"/>
            <p:cNvSpPr/>
            <p:nvPr/>
          </p:nvSpPr>
          <p:spPr>
            <a:xfrm rot="10800000" flipH="1">
              <a:off x="7685501" y="119389"/>
              <a:ext cx="12388" cy="10618"/>
            </a:xfrm>
            <a:custGeom>
              <a:avLst/>
              <a:gdLst/>
              <a:ahLst/>
              <a:cxnLst/>
              <a:rect l="l" t="t" r="r" b="b"/>
              <a:pathLst>
                <a:path w="91" h="78" extrusionOk="0">
                  <a:moveTo>
                    <a:pt x="78" y="0"/>
                  </a:moveTo>
                  <a:cubicBezTo>
                    <a:pt x="26" y="0"/>
                    <a:pt x="0" y="13"/>
                    <a:pt x="13" y="77"/>
                  </a:cubicBezTo>
                  <a:cubicBezTo>
                    <a:pt x="65" y="77"/>
                    <a:pt x="91" y="52"/>
                    <a:pt x="78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8"/>
            <p:cNvSpPr/>
            <p:nvPr/>
          </p:nvSpPr>
          <p:spPr>
            <a:xfrm rot="10800000" flipH="1">
              <a:off x="8294540" y="305483"/>
              <a:ext cx="12388" cy="10618"/>
            </a:xfrm>
            <a:custGeom>
              <a:avLst/>
              <a:gdLst/>
              <a:ahLst/>
              <a:cxnLst/>
              <a:rect l="l" t="t" r="r" b="b"/>
              <a:pathLst>
                <a:path w="91" h="78" extrusionOk="0">
                  <a:moveTo>
                    <a:pt x="14" y="0"/>
                  </a:moveTo>
                  <a:cubicBezTo>
                    <a:pt x="14" y="26"/>
                    <a:pt x="1" y="65"/>
                    <a:pt x="39" y="78"/>
                  </a:cubicBezTo>
                  <a:cubicBezTo>
                    <a:pt x="78" y="78"/>
                    <a:pt x="78" y="39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8"/>
            <p:cNvSpPr/>
            <p:nvPr/>
          </p:nvSpPr>
          <p:spPr>
            <a:xfrm rot="10800000" flipH="1">
              <a:off x="7882071" y="472246"/>
              <a:ext cx="7215" cy="5990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42" y="1"/>
                  </a:moveTo>
                  <a:cubicBezTo>
                    <a:pt x="29" y="1"/>
                    <a:pt x="9" y="18"/>
                    <a:pt x="1" y="18"/>
                  </a:cubicBezTo>
                  <a:cubicBezTo>
                    <a:pt x="1" y="31"/>
                    <a:pt x="1" y="44"/>
                    <a:pt x="1" y="44"/>
                  </a:cubicBezTo>
                  <a:cubicBezTo>
                    <a:pt x="13" y="44"/>
                    <a:pt x="52" y="44"/>
                    <a:pt x="52" y="18"/>
                  </a:cubicBezTo>
                  <a:cubicBezTo>
                    <a:pt x="52" y="5"/>
                    <a:pt x="48" y="1"/>
                    <a:pt x="42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8"/>
            <p:cNvSpPr/>
            <p:nvPr/>
          </p:nvSpPr>
          <p:spPr>
            <a:xfrm rot="10800000" flipH="1">
              <a:off x="6692036" y="166763"/>
              <a:ext cx="1770" cy="8985"/>
            </a:xfrm>
            <a:custGeom>
              <a:avLst/>
              <a:gdLst/>
              <a:ahLst/>
              <a:cxnLst/>
              <a:rect l="l" t="t" r="r" b="b"/>
              <a:pathLst>
                <a:path w="13" h="66" extrusionOk="0">
                  <a:moveTo>
                    <a:pt x="0" y="1"/>
                  </a:moveTo>
                  <a:lnTo>
                    <a:pt x="0" y="65"/>
                  </a:lnTo>
                  <a:cubicBezTo>
                    <a:pt x="13" y="52"/>
                    <a:pt x="13" y="27"/>
                    <a:pt x="0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8"/>
            <p:cNvSpPr/>
            <p:nvPr/>
          </p:nvSpPr>
          <p:spPr>
            <a:xfrm rot="10800000" flipH="1">
              <a:off x="6260100" y="1"/>
              <a:ext cx="855017" cy="239185"/>
            </a:xfrm>
            <a:custGeom>
              <a:avLst/>
              <a:gdLst/>
              <a:ahLst/>
              <a:cxnLst/>
              <a:rect l="l" t="t" r="r" b="b"/>
              <a:pathLst>
                <a:path w="6281" h="1757" extrusionOk="0">
                  <a:moveTo>
                    <a:pt x="4192" y="763"/>
                  </a:moveTo>
                  <a:cubicBezTo>
                    <a:pt x="4217" y="789"/>
                    <a:pt x="4256" y="802"/>
                    <a:pt x="4295" y="828"/>
                  </a:cubicBezTo>
                  <a:cubicBezTo>
                    <a:pt x="4334" y="867"/>
                    <a:pt x="4334" y="931"/>
                    <a:pt x="4295" y="957"/>
                  </a:cubicBezTo>
                  <a:lnTo>
                    <a:pt x="4205" y="957"/>
                  </a:lnTo>
                  <a:lnTo>
                    <a:pt x="4166" y="931"/>
                  </a:lnTo>
                  <a:lnTo>
                    <a:pt x="4127" y="918"/>
                  </a:lnTo>
                  <a:lnTo>
                    <a:pt x="4114" y="931"/>
                  </a:lnTo>
                  <a:cubicBezTo>
                    <a:pt x="4140" y="1021"/>
                    <a:pt x="4230" y="1073"/>
                    <a:pt x="4230" y="1176"/>
                  </a:cubicBezTo>
                  <a:cubicBezTo>
                    <a:pt x="4241" y="1259"/>
                    <a:pt x="4226" y="1283"/>
                    <a:pt x="4180" y="1283"/>
                  </a:cubicBezTo>
                  <a:cubicBezTo>
                    <a:pt x="4169" y="1283"/>
                    <a:pt x="4156" y="1282"/>
                    <a:pt x="4140" y="1279"/>
                  </a:cubicBezTo>
                  <a:cubicBezTo>
                    <a:pt x="4024" y="1279"/>
                    <a:pt x="3908" y="1241"/>
                    <a:pt x="3818" y="1189"/>
                  </a:cubicBezTo>
                  <a:cubicBezTo>
                    <a:pt x="3805" y="1176"/>
                    <a:pt x="3792" y="1176"/>
                    <a:pt x="3792" y="1163"/>
                  </a:cubicBezTo>
                  <a:cubicBezTo>
                    <a:pt x="3792" y="1073"/>
                    <a:pt x="3753" y="983"/>
                    <a:pt x="3844" y="905"/>
                  </a:cubicBezTo>
                  <a:lnTo>
                    <a:pt x="3831" y="905"/>
                  </a:lnTo>
                  <a:cubicBezTo>
                    <a:pt x="3861" y="882"/>
                    <a:pt x="3892" y="855"/>
                    <a:pt x="3925" y="855"/>
                  </a:cubicBezTo>
                  <a:cubicBezTo>
                    <a:pt x="3948" y="855"/>
                    <a:pt x="3972" y="868"/>
                    <a:pt x="3998" y="905"/>
                  </a:cubicBezTo>
                  <a:cubicBezTo>
                    <a:pt x="4004" y="922"/>
                    <a:pt x="4016" y="927"/>
                    <a:pt x="4032" y="927"/>
                  </a:cubicBezTo>
                  <a:cubicBezTo>
                    <a:pt x="4053" y="927"/>
                    <a:pt x="4079" y="918"/>
                    <a:pt x="4101" y="918"/>
                  </a:cubicBezTo>
                  <a:lnTo>
                    <a:pt x="4114" y="905"/>
                  </a:lnTo>
                  <a:cubicBezTo>
                    <a:pt x="4076" y="789"/>
                    <a:pt x="4076" y="789"/>
                    <a:pt x="4192" y="763"/>
                  </a:cubicBezTo>
                  <a:close/>
                  <a:moveTo>
                    <a:pt x="5443" y="1"/>
                  </a:moveTo>
                  <a:cubicBezTo>
                    <a:pt x="5432" y="1"/>
                    <a:pt x="5422" y="5"/>
                    <a:pt x="5417" y="16"/>
                  </a:cubicBezTo>
                  <a:cubicBezTo>
                    <a:pt x="5352" y="106"/>
                    <a:pt x="5210" y="157"/>
                    <a:pt x="5262" y="312"/>
                  </a:cubicBezTo>
                  <a:cubicBezTo>
                    <a:pt x="5262" y="364"/>
                    <a:pt x="5249" y="428"/>
                    <a:pt x="5223" y="480"/>
                  </a:cubicBezTo>
                  <a:cubicBezTo>
                    <a:pt x="5215" y="514"/>
                    <a:pt x="5183" y="537"/>
                    <a:pt x="5152" y="537"/>
                  </a:cubicBezTo>
                  <a:cubicBezTo>
                    <a:pt x="5136" y="537"/>
                    <a:pt x="5120" y="531"/>
                    <a:pt x="5107" y="518"/>
                  </a:cubicBezTo>
                  <a:cubicBezTo>
                    <a:pt x="5043" y="506"/>
                    <a:pt x="4965" y="518"/>
                    <a:pt x="4940" y="415"/>
                  </a:cubicBezTo>
                  <a:cubicBezTo>
                    <a:pt x="4932" y="363"/>
                    <a:pt x="4911" y="336"/>
                    <a:pt x="4870" y="336"/>
                  </a:cubicBezTo>
                  <a:cubicBezTo>
                    <a:pt x="4840" y="336"/>
                    <a:pt x="4800" y="350"/>
                    <a:pt x="4746" y="377"/>
                  </a:cubicBezTo>
                  <a:cubicBezTo>
                    <a:pt x="4811" y="415"/>
                    <a:pt x="4914" y="415"/>
                    <a:pt x="4914" y="518"/>
                  </a:cubicBezTo>
                  <a:lnTo>
                    <a:pt x="4849" y="557"/>
                  </a:lnTo>
                  <a:cubicBezTo>
                    <a:pt x="4817" y="554"/>
                    <a:pt x="4794" y="551"/>
                    <a:pt x="4777" y="551"/>
                  </a:cubicBezTo>
                  <a:cubicBezTo>
                    <a:pt x="4729" y="551"/>
                    <a:pt x="4719" y="569"/>
                    <a:pt x="4682" y="634"/>
                  </a:cubicBezTo>
                  <a:cubicBezTo>
                    <a:pt x="4669" y="647"/>
                    <a:pt x="4656" y="660"/>
                    <a:pt x="4643" y="673"/>
                  </a:cubicBezTo>
                  <a:cubicBezTo>
                    <a:pt x="4630" y="673"/>
                    <a:pt x="4617" y="673"/>
                    <a:pt x="4617" y="699"/>
                  </a:cubicBezTo>
                  <a:lnTo>
                    <a:pt x="4527" y="699"/>
                  </a:lnTo>
                  <a:cubicBezTo>
                    <a:pt x="4516" y="665"/>
                    <a:pt x="4505" y="632"/>
                    <a:pt x="4477" y="632"/>
                  </a:cubicBezTo>
                  <a:cubicBezTo>
                    <a:pt x="4472" y="632"/>
                    <a:pt x="4468" y="633"/>
                    <a:pt x="4462" y="634"/>
                  </a:cubicBezTo>
                  <a:cubicBezTo>
                    <a:pt x="4424" y="647"/>
                    <a:pt x="4450" y="673"/>
                    <a:pt x="4462" y="699"/>
                  </a:cubicBezTo>
                  <a:cubicBezTo>
                    <a:pt x="4462" y="725"/>
                    <a:pt x="4462" y="751"/>
                    <a:pt x="4462" y="776"/>
                  </a:cubicBezTo>
                  <a:cubicBezTo>
                    <a:pt x="4450" y="776"/>
                    <a:pt x="4437" y="776"/>
                    <a:pt x="4437" y="789"/>
                  </a:cubicBezTo>
                  <a:cubicBezTo>
                    <a:pt x="4413" y="801"/>
                    <a:pt x="4394" y="807"/>
                    <a:pt x="4377" y="807"/>
                  </a:cubicBezTo>
                  <a:cubicBezTo>
                    <a:pt x="4337" y="807"/>
                    <a:pt x="4313" y="775"/>
                    <a:pt x="4295" y="712"/>
                  </a:cubicBezTo>
                  <a:cubicBezTo>
                    <a:pt x="4282" y="673"/>
                    <a:pt x="4266" y="654"/>
                    <a:pt x="4242" y="654"/>
                  </a:cubicBezTo>
                  <a:cubicBezTo>
                    <a:pt x="4217" y="654"/>
                    <a:pt x="4185" y="673"/>
                    <a:pt x="4140" y="712"/>
                  </a:cubicBezTo>
                  <a:cubicBezTo>
                    <a:pt x="4116" y="724"/>
                    <a:pt x="4090" y="733"/>
                    <a:pt x="4065" y="733"/>
                  </a:cubicBezTo>
                  <a:cubicBezTo>
                    <a:pt x="4037" y="733"/>
                    <a:pt x="4012" y="721"/>
                    <a:pt x="3998" y="686"/>
                  </a:cubicBezTo>
                  <a:cubicBezTo>
                    <a:pt x="3984" y="665"/>
                    <a:pt x="3966" y="655"/>
                    <a:pt x="3950" y="655"/>
                  </a:cubicBezTo>
                  <a:cubicBezTo>
                    <a:pt x="3938" y="655"/>
                    <a:pt x="3927" y="662"/>
                    <a:pt x="3921" y="673"/>
                  </a:cubicBezTo>
                  <a:cubicBezTo>
                    <a:pt x="3882" y="699"/>
                    <a:pt x="3895" y="738"/>
                    <a:pt x="3934" y="763"/>
                  </a:cubicBezTo>
                  <a:cubicBezTo>
                    <a:pt x="3908" y="854"/>
                    <a:pt x="3792" y="828"/>
                    <a:pt x="3753" y="905"/>
                  </a:cubicBezTo>
                  <a:lnTo>
                    <a:pt x="3727" y="905"/>
                  </a:lnTo>
                  <a:cubicBezTo>
                    <a:pt x="3717" y="911"/>
                    <a:pt x="3704" y="914"/>
                    <a:pt x="3692" y="914"/>
                  </a:cubicBezTo>
                  <a:cubicBezTo>
                    <a:pt x="3674" y="914"/>
                    <a:pt x="3658" y="907"/>
                    <a:pt x="3650" y="892"/>
                  </a:cubicBezTo>
                  <a:cubicBezTo>
                    <a:pt x="3624" y="854"/>
                    <a:pt x="3599" y="815"/>
                    <a:pt x="3573" y="789"/>
                  </a:cubicBezTo>
                  <a:cubicBezTo>
                    <a:pt x="3562" y="778"/>
                    <a:pt x="3551" y="766"/>
                    <a:pt x="3539" y="754"/>
                  </a:cubicBezTo>
                  <a:lnTo>
                    <a:pt x="3539" y="754"/>
                  </a:lnTo>
                  <a:cubicBezTo>
                    <a:pt x="3550" y="757"/>
                    <a:pt x="3561" y="760"/>
                    <a:pt x="3573" y="763"/>
                  </a:cubicBezTo>
                  <a:lnTo>
                    <a:pt x="3560" y="751"/>
                  </a:lnTo>
                  <a:cubicBezTo>
                    <a:pt x="3549" y="748"/>
                    <a:pt x="3539" y="746"/>
                    <a:pt x="3529" y="744"/>
                  </a:cubicBezTo>
                  <a:lnTo>
                    <a:pt x="3529" y="744"/>
                  </a:lnTo>
                  <a:cubicBezTo>
                    <a:pt x="3502" y="719"/>
                    <a:pt x="3472" y="699"/>
                    <a:pt x="3431" y="699"/>
                  </a:cubicBezTo>
                  <a:cubicBezTo>
                    <a:pt x="3328" y="699"/>
                    <a:pt x="3263" y="622"/>
                    <a:pt x="3186" y="570"/>
                  </a:cubicBezTo>
                  <a:lnTo>
                    <a:pt x="3186" y="493"/>
                  </a:lnTo>
                  <a:cubicBezTo>
                    <a:pt x="3186" y="467"/>
                    <a:pt x="3147" y="467"/>
                    <a:pt x="3134" y="454"/>
                  </a:cubicBezTo>
                  <a:cubicBezTo>
                    <a:pt x="3113" y="443"/>
                    <a:pt x="3100" y="396"/>
                    <a:pt x="3059" y="396"/>
                  </a:cubicBezTo>
                  <a:cubicBezTo>
                    <a:pt x="3051" y="396"/>
                    <a:pt x="3042" y="398"/>
                    <a:pt x="3031" y="402"/>
                  </a:cubicBezTo>
                  <a:cubicBezTo>
                    <a:pt x="2980" y="428"/>
                    <a:pt x="2992" y="454"/>
                    <a:pt x="3005" y="506"/>
                  </a:cubicBezTo>
                  <a:cubicBezTo>
                    <a:pt x="3005" y="506"/>
                    <a:pt x="2980" y="531"/>
                    <a:pt x="2967" y="544"/>
                  </a:cubicBezTo>
                  <a:cubicBezTo>
                    <a:pt x="2958" y="544"/>
                    <a:pt x="2950" y="543"/>
                    <a:pt x="2941" y="543"/>
                  </a:cubicBezTo>
                  <a:cubicBezTo>
                    <a:pt x="2790" y="543"/>
                    <a:pt x="2703" y="651"/>
                    <a:pt x="2593" y="725"/>
                  </a:cubicBezTo>
                  <a:cubicBezTo>
                    <a:pt x="2464" y="802"/>
                    <a:pt x="2374" y="931"/>
                    <a:pt x="2361" y="1086"/>
                  </a:cubicBezTo>
                  <a:cubicBezTo>
                    <a:pt x="2348" y="1150"/>
                    <a:pt x="2322" y="1215"/>
                    <a:pt x="2270" y="1253"/>
                  </a:cubicBezTo>
                  <a:cubicBezTo>
                    <a:pt x="2257" y="1266"/>
                    <a:pt x="2245" y="1266"/>
                    <a:pt x="2232" y="1266"/>
                  </a:cubicBezTo>
                  <a:cubicBezTo>
                    <a:pt x="2245" y="1279"/>
                    <a:pt x="2245" y="1292"/>
                    <a:pt x="2245" y="1292"/>
                  </a:cubicBezTo>
                  <a:cubicBezTo>
                    <a:pt x="2245" y="1357"/>
                    <a:pt x="2206" y="1357"/>
                    <a:pt x="2154" y="1369"/>
                  </a:cubicBezTo>
                  <a:cubicBezTo>
                    <a:pt x="2116" y="1369"/>
                    <a:pt x="2090" y="1369"/>
                    <a:pt x="2090" y="1331"/>
                  </a:cubicBezTo>
                  <a:cubicBezTo>
                    <a:pt x="2077" y="1266"/>
                    <a:pt x="2154" y="1279"/>
                    <a:pt x="2180" y="1253"/>
                  </a:cubicBezTo>
                  <a:lnTo>
                    <a:pt x="2206" y="1253"/>
                  </a:lnTo>
                  <a:cubicBezTo>
                    <a:pt x="2193" y="1241"/>
                    <a:pt x="2180" y="1228"/>
                    <a:pt x="2180" y="1215"/>
                  </a:cubicBezTo>
                  <a:cubicBezTo>
                    <a:pt x="2160" y="1200"/>
                    <a:pt x="2140" y="1194"/>
                    <a:pt x="2119" y="1194"/>
                  </a:cubicBezTo>
                  <a:cubicBezTo>
                    <a:pt x="2088" y="1194"/>
                    <a:pt x="2057" y="1207"/>
                    <a:pt x="2025" y="1215"/>
                  </a:cubicBezTo>
                  <a:cubicBezTo>
                    <a:pt x="1974" y="1202"/>
                    <a:pt x="1909" y="1189"/>
                    <a:pt x="1896" y="1137"/>
                  </a:cubicBezTo>
                  <a:cubicBezTo>
                    <a:pt x="1871" y="1047"/>
                    <a:pt x="1871" y="944"/>
                    <a:pt x="1768" y="905"/>
                  </a:cubicBezTo>
                  <a:cubicBezTo>
                    <a:pt x="1768" y="892"/>
                    <a:pt x="1768" y="879"/>
                    <a:pt x="1780" y="854"/>
                  </a:cubicBezTo>
                  <a:lnTo>
                    <a:pt x="1780" y="854"/>
                  </a:lnTo>
                  <a:cubicBezTo>
                    <a:pt x="1759" y="867"/>
                    <a:pt x="1737" y="871"/>
                    <a:pt x="1716" y="871"/>
                  </a:cubicBezTo>
                  <a:cubicBezTo>
                    <a:pt x="1674" y="871"/>
                    <a:pt x="1634" y="854"/>
                    <a:pt x="1600" y="854"/>
                  </a:cubicBezTo>
                  <a:cubicBezTo>
                    <a:pt x="1600" y="854"/>
                    <a:pt x="1613" y="828"/>
                    <a:pt x="1626" y="828"/>
                  </a:cubicBezTo>
                  <a:cubicBezTo>
                    <a:pt x="1626" y="815"/>
                    <a:pt x="1664" y="802"/>
                    <a:pt x="1651" y="776"/>
                  </a:cubicBezTo>
                  <a:cubicBezTo>
                    <a:pt x="1639" y="763"/>
                    <a:pt x="1639" y="763"/>
                    <a:pt x="1626" y="763"/>
                  </a:cubicBezTo>
                  <a:cubicBezTo>
                    <a:pt x="1600" y="763"/>
                    <a:pt x="1587" y="789"/>
                    <a:pt x="1587" y="815"/>
                  </a:cubicBezTo>
                  <a:cubicBezTo>
                    <a:pt x="1600" y="828"/>
                    <a:pt x="1600" y="841"/>
                    <a:pt x="1587" y="854"/>
                  </a:cubicBezTo>
                  <a:cubicBezTo>
                    <a:pt x="1561" y="828"/>
                    <a:pt x="1523" y="815"/>
                    <a:pt x="1484" y="815"/>
                  </a:cubicBezTo>
                  <a:cubicBezTo>
                    <a:pt x="1477" y="816"/>
                    <a:pt x="1470" y="817"/>
                    <a:pt x="1463" y="817"/>
                  </a:cubicBezTo>
                  <a:cubicBezTo>
                    <a:pt x="1395" y="817"/>
                    <a:pt x="1335" y="763"/>
                    <a:pt x="1265" y="763"/>
                  </a:cubicBezTo>
                  <a:lnTo>
                    <a:pt x="1174" y="712"/>
                  </a:lnTo>
                  <a:cubicBezTo>
                    <a:pt x="1174" y="673"/>
                    <a:pt x="1136" y="634"/>
                    <a:pt x="1174" y="596"/>
                  </a:cubicBezTo>
                  <a:cubicBezTo>
                    <a:pt x="1181" y="583"/>
                    <a:pt x="1194" y="576"/>
                    <a:pt x="1208" y="576"/>
                  </a:cubicBezTo>
                  <a:cubicBezTo>
                    <a:pt x="1223" y="576"/>
                    <a:pt x="1239" y="583"/>
                    <a:pt x="1252" y="596"/>
                  </a:cubicBezTo>
                  <a:cubicBezTo>
                    <a:pt x="1268" y="612"/>
                    <a:pt x="1290" y="634"/>
                    <a:pt x="1310" y="634"/>
                  </a:cubicBezTo>
                  <a:cubicBezTo>
                    <a:pt x="1322" y="634"/>
                    <a:pt x="1333" y="627"/>
                    <a:pt x="1342" y="609"/>
                  </a:cubicBezTo>
                  <a:cubicBezTo>
                    <a:pt x="1355" y="557"/>
                    <a:pt x="1316" y="518"/>
                    <a:pt x="1278" y="493"/>
                  </a:cubicBezTo>
                  <a:cubicBezTo>
                    <a:pt x="1266" y="485"/>
                    <a:pt x="1256" y="482"/>
                    <a:pt x="1248" y="482"/>
                  </a:cubicBezTo>
                  <a:cubicBezTo>
                    <a:pt x="1230" y="482"/>
                    <a:pt x="1218" y="497"/>
                    <a:pt x="1200" y="506"/>
                  </a:cubicBezTo>
                  <a:cubicBezTo>
                    <a:pt x="1188" y="517"/>
                    <a:pt x="1177" y="522"/>
                    <a:pt x="1165" y="522"/>
                  </a:cubicBezTo>
                  <a:cubicBezTo>
                    <a:pt x="1138" y="522"/>
                    <a:pt x="1111" y="498"/>
                    <a:pt x="1084" y="480"/>
                  </a:cubicBezTo>
                  <a:lnTo>
                    <a:pt x="1084" y="480"/>
                  </a:lnTo>
                  <a:cubicBezTo>
                    <a:pt x="1045" y="557"/>
                    <a:pt x="1110" y="634"/>
                    <a:pt x="1084" y="712"/>
                  </a:cubicBezTo>
                  <a:cubicBezTo>
                    <a:pt x="1071" y="751"/>
                    <a:pt x="1020" y="776"/>
                    <a:pt x="981" y="789"/>
                  </a:cubicBezTo>
                  <a:lnTo>
                    <a:pt x="852" y="725"/>
                  </a:lnTo>
                  <a:cubicBezTo>
                    <a:pt x="831" y="662"/>
                    <a:pt x="799" y="641"/>
                    <a:pt x="761" y="641"/>
                  </a:cubicBezTo>
                  <a:cubicBezTo>
                    <a:pt x="729" y="641"/>
                    <a:pt x="694" y="656"/>
                    <a:pt x="659" y="673"/>
                  </a:cubicBezTo>
                  <a:cubicBezTo>
                    <a:pt x="613" y="704"/>
                    <a:pt x="576" y="730"/>
                    <a:pt x="537" y="730"/>
                  </a:cubicBezTo>
                  <a:cubicBezTo>
                    <a:pt x="511" y="730"/>
                    <a:pt x="484" y="718"/>
                    <a:pt x="452" y="686"/>
                  </a:cubicBezTo>
                  <a:lnTo>
                    <a:pt x="452" y="686"/>
                  </a:lnTo>
                  <a:cubicBezTo>
                    <a:pt x="517" y="776"/>
                    <a:pt x="517" y="776"/>
                    <a:pt x="478" y="931"/>
                  </a:cubicBezTo>
                  <a:cubicBezTo>
                    <a:pt x="388" y="905"/>
                    <a:pt x="349" y="828"/>
                    <a:pt x="310" y="751"/>
                  </a:cubicBezTo>
                  <a:cubicBezTo>
                    <a:pt x="246" y="622"/>
                    <a:pt x="143" y="493"/>
                    <a:pt x="27" y="402"/>
                  </a:cubicBezTo>
                  <a:lnTo>
                    <a:pt x="27" y="402"/>
                  </a:lnTo>
                  <a:cubicBezTo>
                    <a:pt x="53" y="467"/>
                    <a:pt x="78" y="531"/>
                    <a:pt x="130" y="583"/>
                  </a:cubicBezTo>
                  <a:cubicBezTo>
                    <a:pt x="207" y="647"/>
                    <a:pt x="220" y="751"/>
                    <a:pt x="272" y="815"/>
                  </a:cubicBezTo>
                  <a:cubicBezTo>
                    <a:pt x="336" y="892"/>
                    <a:pt x="310" y="879"/>
                    <a:pt x="310" y="1034"/>
                  </a:cubicBezTo>
                  <a:lnTo>
                    <a:pt x="336" y="1189"/>
                  </a:lnTo>
                  <a:lnTo>
                    <a:pt x="310" y="1253"/>
                  </a:lnTo>
                  <a:cubicBezTo>
                    <a:pt x="233" y="1253"/>
                    <a:pt x="156" y="1215"/>
                    <a:pt x="91" y="1150"/>
                  </a:cubicBezTo>
                  <a:cubicBezTo>
                    <a:pt x="85" y="1144"/>
                    <a:pt x="72" y="1141"/>
                    <a:pt x="59" y="1141"/>
                  </a:cubicBezTo>
                  <a:cubicBezTo>
                    <a:pt x="46" y="1141"/>
                    <a:pt x="33" y="1144"/>
                    <a:pt x="27" y="1150"/>
                  </a:cubicBezTo>
                  <a:cubicBezTo>
                    <a:pt x="1" y="1176"/>
                    <a:pt x="14" y="1202"/>
                    <a:pt x="53" y="1228"/>
                  </a:cubicBezTo>
                  <a:cubicBezTo>
                    <a:pt x="107" y="1260"/>
                    <a:pt x="161" y="1311"/>
                    <a:pt x="230" y="1311"/>
                  </a:cubicBezTo>
                  <a:cubicBezTo>
                    <a:pt x="244" y="1311"/>
                    <a:pt x="257" y="1309"/>
                    <a:pt x="272" y="1305"/>
                  </a:cubicBezTo>
                  <a:lnTo>
                    <a:pt x="272" y="1305"/>
                  </a:lnTo>
                  <a:cubicBezTo>
                    <a:pt x="285" y="1357"/>
                    <a:pt x="349" y="1408"/>
                    <a:pt x="259" y="1447"/>
                  </a:cubicBezTo>
                  <a:cubicBezTo>
                    <a:pt x="220" y="1447"/>
                    <a:pt x="181" y="1447"/>
                    <a:pt x="169" y="1486"/>
                  </a:cubicBezTo>
                  <a:cubicBezTo>
                    <a:pt x="169" y="1510"/>
                    <a:pt x="203" y="1707"/>
                    <a:pt x="240" y="1707"/>
                  </a:cubicBezTo>
                  <a:cubicBezTo>
                    <a:pt x="242" y="1707"/>
                    <a:pt x="244" y="1706"/>
                    <a:pt x="246" y="1705"/>
                  </a:cubicBezTo>
                  <a:cubicBezTo>
                    <a:pt x="253" y="1711"/>
                    <a:pt x="259" y="1714"/>
                    <a:pt x="264" y="1714"/>
                  </a:cubicBezTo>
                  <a:cubicBezTo>
                    <a:pt x="276" y="1714"/>
                    <a:pt x="286" y="1702"/>
                    <a:pt x="300" y="1702"/>
                  </a:cubicBezTo>
                  <a:cubicBezTo>
                    <a:pt x="303" y="1702"/>
                    <a:pt x="307" y="1703"/>
                    <a:pt x="310" y="1705"/>
                  </a:cubicBezTo>
                  <a:lnTo>
                    <a:pt x="323" y="1705"/>
                  </a:lnTo>
                  <a:cubicBezTo>
                    <a:pt x="337" y="1716"/>
                    <a:pt x="349" y="1720"/>
                    <a:pt x="361" y="1720"/>
                  </a:cubicBezTo>
                  <a:cubicBezTo>
                    <a:pt x="393" y="1720"/>
                    <a:pt x="417" y="1690"/>
                    <a:pt x="440" y="1690"/>
                  </a:cubicBezTo>
                  <a:cubicBezTo>
                    <a:pt x="449" y="1690"/>
                    <a:pt x="457" y="1694"/>
                    <a:pt x="465" y="1705"/>
                  </a:cubicBezTo>
                  <a:cubicBezTo>
                    <a:pt x="650" y="1683"/>
                    <a:pt x="836" y="1676"/>
                    <a:pt x="1024" y="1676"/>
                  </a:cubicBezTo>
                  <a:cubicBezTo>
                    <a:pt x="1399" y="1676"/>
                    <a:pt x="1780" y="1705"/>
                    <a:pt x="2167" y="1705"/>
                  </a:cubicBezTo>
                  <a:lnTo>
                    <a:pt x="2283" y="1705"/>
                  </a:lnTo>
                  <a:cubicBezTo>
                    <a:pt x="2245" y="1653"/>
                    <a:pt x="2116" y="1614"/>
                    <a:pt x="2167" y="1498"/>
                  </a:cubicBezTo>
                  <a:lnTo>
                    <a:pt x="2167" y="1498"/>
                  </a:lnTo>
                  <a:cubicBezTo>
                    <a:pt x="2283" y="1511"/>
                    <a:pt x="2335" y="1627"/>
                    <a:pt x="2399" y="1705"/>
                  </a:cubicBezTo>
                  <a:lnTo>
                    <a:pt x="2451" y="1705"/>
                  </a:lnTo>
                  <a:cubicBezTo>
                    <a:pt x="2457" y="1711"/>
                    <a:pt x="2464" y="1714"/>
                    <a:pt x="2470" y="1714"/>
                  </a:cubicBezTo>
                  <a:cubicBezTo>
                    <a:pt x="2477" y="1714"/>
                    <a:pt x="2483" y="1711"/>
                    <a:pt x="2490" y="1705"/>
                  </a:cubicBezTo>
                  <a:lnTo>
                    <a:pt x="3392" y="1705"/>
                  </a:lnTo>
                  <a:cubicBezTo>
                    <a:pt x="3417" y="1724"/>
                    <a:pt x="3432" y="1731"/>
                    <a:pt x="3440" y="1731"/>
                  </a:cubicBezTo>
                  <a:cubicBezTo>
                    <a:pt x="3453" y="1731"/>
                    <a:pt x="3447" y="1713"/>
                    <a:pt x="3431" y="1705"/>
                  </a:cubicBezTo>
                  <a:lnTo>
                    <a:pt x="3663" y="1705"/>
                  </a:lnTo>
                  <a:cubicBezTo>
                    <a:pt x="3676" y="1550"/>
                    <a:pt x="3805" y="1357"/>
                    <a:pt x="3985" y="1357"/>
                  </a:cubicBezTo>
                  <a:lnTo>
                    <a:pt x="4140" y="1357"/>
                  </a:lnTo>
                  <a:cubicBezTo>
                    <a:pt x="4179" y="1357"/>
                    <a:pt x="4192" y="1357"/>
                    <a:pt x="4205" y="1395"/>
                  </a:cubicBezTo>
                  <a:cubicBezTo>
                    <a:pt x="4205" y="1421"/>
                    <a:pt x="4179" y="1421"/>
                    <a:pt x="4166" y="1434"/>
                  </a:cubicBezTo>
                  <a:cubicBezTo>
                    <a:pt x="4162" y="1436"/>
                    <a:pt x="4157" y="1437"/>
                    <a:pt x="4151" y="1437"/>
                  </a:cubicBezTo>
                  <a:cubicBezTo>
                    <a:pt x="4140" y="1437"/>
                    <a:pt x="4128" y="1434"/>
                    <a:pt x="4116" y="1434"/>
                  </a:cubicBezTo>
                  <a:cubicBezTo>
                    <a:pt x="4098" y="1434"/>
                    <a:pt x="4082" y="1440"/>
                    <a:pt x="4076" y="1473"/>
                  </a:cubicBezTo>
                  <a:cubicBezTo>
                    <a:pt x="4101" y="1473"/>
                    <a:pt x="4127" y="1486"/>
                    <a:pt x="4140" y="1511"/>
                  </a:cubicBezTo>
                  <a:lnTo>
                    <a:pt x="4153" y="1705"/>
                  </a:lnTo>
                  <a:lnTo>
                    <a:pt x="4205" y="1705"/>
                  </a:lnTo>
                  <a:cubicBezTo>
                    <a:pt x="4221" y="1710"/>
                    <a:pt x="4237" y="1713"/>
                    <a:pt x="4252" y="1713"/>
                  </a:cubicBezTo>
                  <a:cubicBezTo>
                    <a:pt x="4273" y="1713"/>
                    <a:pt x="4293" y="1707"/>
                    <a:pt x="4308" y="1692"/>
                  </a:cubicBezTo>
                  <a:lnTo>
                    <a:pt x="4308" y="1692"/>
                  </a:lnTo>
                  <a:lnTo>
                    <a:pt x="4295" y="1705"/>
                  </a:lnTo>
                  <a:lnTo>
                    <a:pt x="4385" y="1705"/>
                  </a:lnTo>
                  <a:cubicBezTo>
                    <a:pt x="4371" y="1744"/>
                    <a:pt x="4372" y="1757"/>
                    <a:pt x="4384" y="1757"/>
                  </a:cubicBezTo>
                  <a:cubicBezTo>
                    <a:pt x="4403" y="1757"/>
                    <a:pt x="4448" y="1721"/>
                    <a:pt x="4488" y="1705"/>
                  </a:cubicBezTo>
                  <a:lnTo>
                    <a:pt x="4604" y="1705"/>
                  </a:lnTo>
                  <a:cubicBezTo>
                    <a:pt x="4604" y="1720"/>
                    <a:pt x="4606" y="1725"/>
                    <a:pt x="4610" y="1725"/>
                  </a:cubicBezTo>
                  <a:cubicBezTo>
                    <a:pt x="4616" y="1725"/>
                    <a:pt x="4627" y="1713"/>
                    <a:pt x="4643" y="1705"/>
                  </a:cubicBezTo>
                  <a:lnTo>
                    <a:pt x="4875" y="1705"/>
                  </a:lnTo>
                  <a:cubicBezTo>
                    <a:pt x="5314" y="1731"/>
                    <a:pt x="5765" y="1731"/>
                    <a:pt x="6203" y="1731"/>
                  </a:cubicBezTo>
                  <a:lnTo>
                    <a:pt x="6281" y="1731"/>
                  </a:lnTo>
                  <a:cubicBezTo>
                    <a:pt x="6281" y="1731"/>
                    <a:pt x="6268" y="1718"/>
                    <a:pt x="6255" y="1718"/>
                  </a:cubicBezTo>
                  <a:lnTo>
                    <a:pt x="6255" y="1679"/>
                  </a:lnTo>
                  <a:cubicBezTo>
                    <a:pt x="6229" y="1640"/>
                    <a:pt x="6139" y="1473"/>
                    <a:pt x="6165" y="1408"/>
                  </a:cubicBezTo>
                  <a:cubicBezTo>
                    <a:pt x="6190" y="1305"/>
                    <a:pt x="6100" y="1279"/>
                    <a:pt x="6087" y="1215"/>
                  </a:cubicBezTo>
                  <a:cubicBezTo>
                    <a:pt x="6036" y="1150"/>
                    <a:pt x="5945" y="1099"/>
                    <a:pt x="5855" y="1086"/>
                  </a:cubicBezTo>
                  <a:lnTo>
                    <a:pt x="5855" y="1021"/>
                  </a:lnTo>
                  <a:cubicBezTo>
                    <a:pt x="5829" y="1021"/>
                    <a:pt x="5816" y="1008"/>
                    <a:pt x="5816" y="996"/>
                  </a:cubicBezTo>
                  <a:cubicBezTo>
                    <a:pt x="5778" y="996"/>
                    <a:pt x="5752" y="983"/>
                    <a:pt x="5713" y="970"/>
                  </a:cubicBezTo>
                  <a:cubicBezTo>
                    <a:pt x="5662" y="957"/>
                    <a:pt x="5649" y="918"/>
                    <a:pt x="5675" y="867"/>
                  </a:cubicBezTo>
                  <a:cubicBezTo>
                    <a:pt x="5682" y="864"/>
                    <a:pt x="5690" y="864"/>
                    <a:pt x="5698" y="864"/>
                  </a:cubicBezTo>
                  <a:cubicBezTo>
                    <a:pt x="5707" y="864"/>
                    <a:pt x="5717" y="864"/>
                    <a:pt x="5727" y="864"/>
                  </a:cubicBezTo>
                  <a:cubicBezTo>
                    <a:pt x="5755" y="864"/>
                    <a:pt x="5783" y="857"/>
                    <a:pt x="5791" y="802"/>
                  </a:cubicBezTo>
                  <a:cubicBezTo>
                    <a:pt x="5726" y="802"/>
                    <a:pt x="5662" y="815"/>
                    <a:pt x="5610" y="867"/>
                  </a:cubicBezTo>
                  <a:cubicBezTo>
                    <a:pt x="5494" y="854"/>
                    <a:pt x="5455" y="751"/>
                    <a:pt x="5365" y="699"/>
                  </a:cubicBezTo>
                  <a:cubicBezTo>
                    <a:pt x="5339" y="686"/>
                    <a:pt x="5301" y="660"/>
                    <a:pt x="5275" y="634"/>
                  </a:cubicBezTo>
                  <a:cubicBezTo>
                    <a:pt x="5275" y="622"/>
                    <a:pt x="5275" y="622"/>
                    <a:pt x="5275" y="609"/>
                  </a:cubicBezTo>
                  <a:cubicBezTo>
                    <a:pt x="5301" y="415"/>
                    <a:pt x="5275" y="209"/>
                    <a:pt x="5481" y="80"/>
                  </a:cubicBezTo>
                  <a:cubicBezTo>
                    <a:pt x="5507" y="67"/>
                    <a:pt x="5494" y="41"/>
                    <a:pt x="5481" y="16"/>
                  </a:cubicBezTo>
                  <a:cubicBezTo>
                    <a:pt x="5474" y="8"/>
                    <a:pt x="5458" y="1"/>
                    <a:pt x="5443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8"/>
            <p:cNvSpPr/>
            <p:nvPr/>
          </p:nvSpPr>
          <p:spPr>
            <a:xfrm rot="10800000" flipH="1">
              <a:off x="7857432" y="105367"/>
              <a:ext cx="51048" cy="49552"/>
            </a:xfrm>
            <a:custGeom>
              <a:avLst/>
              <a:gdLst/>
              <a:ahLst/>
              <a:cxnLst/>
              <a:rect l="l" t="t" r="r" b="b"/>
              <a:pathLst>
                <a:path w="375" h="364" extrusionOk="0">
                  <a:moveTo>
                    <a:pt x="227" y="1"/>
                  </a:moveTo>
                  <a:cubicBezTo>
                    <a:pt x="221" y="1"/>
                    <a:pt x="214" y="1"/>
                    <a:pt x="207" y="3"/>
                  </a:cubicBezTo>
                  <a:cubicBezTo>
                    <a:pt x="104" y="3"/>
                    <a:pt x="1" y="80"/>
                    <a:pt x="1" y="157"/>
                  </a:cubicBezTo>
                  <a:cubicBezTo>
                    <a:pt x="1" y="235"/>
                    <a:pt x="104" y="364"/>
                    <a:pt x="169" y="364"/>
                  </a:cubicBezTo>
                  <a:cubicBezTo>
                    <a:pt x="285" y="338"/>
                    <a:pt x="375" y="248"/>
                    <a:pt x="375" y="132"/>
                  </a:cubicBezTo>
                  <a:cubicBezTo>
                    <a:pt x="363" y="61"/>
                    <a:pt x="298" y="1"/>
                    <a:pt x="227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8"/>
            <p:cNvSpPr/>
            <p:nvPr/>
          </p:nvSpPr>
          <p:spPr>
            <a:xfrm rot="10800000" flipH="1">
              <a:off x="8141804" y="183644"/>
              <a:ext cx="249386" cy="120205"/>
            </a:xfrm>
            <a:custGeom>
              <a:avLst/>
              <a:gdLst/>
              <a:ahLst/>
              <a:cxnLst/>
              <a:rect l="l" t="t" r="r" b="b"/>
              <a:pathLst>
                <a:path w="1832" h="883" extrusionOk="0">
                  <a:moveTo>
                    <a:pt x="968" y="1"/>
                  </a:moveTo>
                  <a:cubicBezTo>
                    <a:pt x="923" y="20"/>
                    <a:pt x="875" y="20"/>
                    <a:pt x="826" y="20"/>
                  </a:cubicBezTo>
                  <a:cubicBezTo>
                    <a:pt x="778" y="20"/>
                    <a:pt x="729" y="20"/>
                    <a:pt x="684" y="39"/>
                  </a:cubicBezTo>
                  <a:cubicBezTo>
                    <a:pt x="620" y="104"/>
                    <a:pt x="542" y="155"/>
                    <a:pt x="465" y="194"/>
                  </a:cubicBezTo>
                  <a:cubicBezTo>
                    <a:pt x="452" y="142"/>
                    <a:pt x="465" y="78"/>
                    <a:pt x="401" y="52"/>
                  </a:cubicBezTo>
                  <a:cubicBezTo>
                    <a:pt x="401" y="52"/>
                    <a:pt x="375" y="52"/>
                    <a:pt x="375" y="65"/>
                  </a:cubicBezTo>
                  <a:cubicBezTo>
                    <a:pt x="362" y="130"/>
                    <a:pt x="426" y="155"/>
                    <a:pt x="439" y="207"/>
                  </a:cubicBezTo>
                  <a:cubicBezTo>
                    <a:pt x="401" y="233"/>
                    <a:pt x="414" y="271"/>
                    <a:pt x="401" y="297"/>
                  </a:cubicBezTo>
                  <a:lnTo>
                    <a:pt x="375" y="310"/>
                  </a:lnTo>
                  <a:cubicBezTo>
                    <a:pt x="349" y="310"/>
                    <a:pt x="336" y="323"/>
                    <a:pt x="336" y="336"/>
                  </a:cubicBezTo>
                  <a:cubicBezTo>
                    <a:pt x="336" y="336"/>
                    <a:pt x="323" y="336"/>
                    <a:pt x="336" y="349"/>
                  </a:cubicBezTo>
                  <a:cubicBezTo>
                    <a:pt x="349" y="362"/>
                    <a:pt x="336" y="400"/>
                    <a:pt x="349" y="413"/>
                  </a:cubicBezTo>
                  <a:cubicBezTo>
                    <a:pt x="349" y="426"/>
                    <a:pt x="336" y="452"/>
                    <a:pt x="323" y="465"/>
                  </a:cubicBezTo>
                  <a:cubicBezTo>
                    <a:pt x="294" y="475"/>
                    <a:pt x="272" y="499"/>
                    <a:pt x="241" y="499"/>
                  </a:cubicBezTo>
                  <a:cubicBezTo>
                    <a:pt x="231" y="499"/>
                    <a:pt x="220" y="497"/>
                    <a:pt x="207" y="491"/>
                  </a:cubicBezTo>
                  <a:lnTo>
                    <a:pt x="143" y="503"/>
                  </a:lnTo>
                  <a:lnTo>
                    <a:pt x="65" y="516"/>
                  </a:lnTo>
                  <a:lnTo>
                    <a:pt x="1" y="529"/>
                  </a:lnTo>
                  <a:cubicBezTo>
                    <a:pt x="1" y="572"/>
                    <a:pt x="10" y="597"/>
                    <a:pt x="42" y="597"/>
                  </a:cubicBezTo>
                  <a:cubicBezTo>
                    <a:pt x="49" y="597"/>
                    <a:pt x="57" y="596"/>
                    <a:pt x="65" y="594"/>
                  </a:cubicBezTo>
                  <a:cubicBezTo>
                    <a:pt x="130" y="555"/>
                    <a:pt x="194" y="542"/>
                    <a:pt x="272" y="542"/>
                  </a:cubicBezTo>
                  <a:cubicBezTo>
                    <a:pt x="310" y="542"/>
                    <a:pt x="349" y="568"/>
                    <a:pt x="336" y="607"/>
                  </a:cubicBezTo>
                  <a:cubicBezTo>
                    <a:pt x="305" y="699"/>
                    <a:pt x="335" y="718"/>
                    <a:pt x="377" y="718"/>
                  </a:cubicBezTo>
                  <a:cubicBezTo>
                    <a:pt x="405" y="718"/>
                    <a:pt x="439" y="710"/>
                    <a:pt x="465" y="710"/>
                  </a:cubicBezTo>
                  <a:cubicBezTo>
                    <a:pt x="465" y="787"/>
                    <a:pt x="555" y="787"/>
                    <a:pt x="568" y="839"/>
                  </a:cubicBezTo>
                  <a:lnTo>
                    <a:pt x="671" y="852"/>
                  </a:lnTo>
                  <a:cubicBezTo>
                    <a:pt x="671" y="864"/>
                    <a:pt x="671" y="877"/>
                    <a:pt x="671" y="877"/>
                  </a:cubicBezTo>
                  <a:cubicBezTo>
                    <a:pt x="682" y="881"/>
                    <a:pt x="691" y="882"/>
                    <a:pt x="700" y="882"/>
                  </a:cubicBezTo>
                  <a:cubicBezTo>
                    <a:pt x="724" y="882"/>
                    <a:pt x="743" y="870"/>
                    <a:pt x="762" y="852"/>
                  </a:cubicBezTo>
                  <a:cubicBezTo>
                    <a:pt x="794" y="871"/>
                    <a:pt x="829" y="881"/>
                    <a:pt x="865" y="881"/>
                  </a:cubicBezTo>
                  <a:cubicBezTo>
                    <a:pt x="900" y="881"/>
                    <a:pt x="936" y="871"/>
                    <a:pt x="968" y="852"/>
                  </a:cubicBezTo>
                  <a:cubicBezTo>
                    <a:pt x="1008" y="836"/>
                    <a:pt x="1048" y="825"/>
                    <a:pt x="1088" y="825"/>
                  </a:cubicBezTo>
                  <a:cubicBezTo>
                    <a:pt x="1112" y="825"/>
                    <a:pt x="1137" y="829"/>
                    <a:pt x="1161" y="839"/>
                  </a:cubicBezTo>
                  <a:cubicBezTo>
                    <a:pt x="1165" y="841"/>
                    <a:pt x="1169" y="842"/>
                    <a:pt x="1172" y="842"/>
                  </a:cubicBezTo>
                  <a:cubicBezTo>
                    <a:pt x="1210" y="842"/>
                    <a:pt x="1207" y="722"/>
                    <a:pt x="1280" y="722"/>
                  </a:cubicBezTo>
                  <a:cubicBezTo>
                    <a:pt x="1283" y="722"/>
                    <a:pt x="1287" y="722"/>
                    <a:pt x="1290" y="723"/>
                  </a:cubicBezTo>
                  <a:cubicBezTo>
                    <a:pt x="1342" y="723"/>
                    <a:pt x="1381" y="697"/>
                    <a:pt x="1381" y="632"/>
                  </a:cubicBezTo>
                  <a:cubicBezTo>
                    <a:pt x="1368" y="568"/>
                    <a:pt x="1419" y="568"/>
                    <a:pt x="1458" y="542"/>
                  </a:cubicBezTo>
                  <a:cubicBezTo>
                    <a:pt x="1489" y="549"/>
                    <a:pt x="1522" y="552"/>
                    <a:pt x="1556" y="552"/>
                  </a:cubicBezTo>
                  <a:cubicBezTo>
                    <a:pt x="1648" y="552"/>
                    <a:pt x="1747" y="528"/>
                    <a:pt x="1832" y="491"/>
                  </a:cubicBezTo>
                  <a:cubicBezTo>
                    <a:pt x="1741" y="491"/>
                    <a:pt x="1668" y="479"/>
                    <a:pt x="1603" y="479"/>
                  </a:cubicBezTo>
                  <a:cubicBezTo>
                    <a:pt x="1548" y="479"/>
                    <a:pt x="1498" y="487"/>
                    <a:pt x="1445" y="516"/>
                  </a:cubicBezTo>
                  <a:lnTo>
                    <a:pt x="1394" y="478"/>
                  </a:lnTo>
                  <a:cubicBezTo>
                    <a:pt x="1381" y="426"/>
                    <a:pt x="1394" y="375"/>
                    <a:pt x="1432" y="349"/>
                  </a:cubicBezTo>
                  <a:lnTo>
                    <a:pt x="1510" y="336"/>
                  </a:lnTo>
                  <a:cubicBezTo>
                    <a:pt x="1561" y="323"/>
                    <a:pt x="1600" y="297"/>
                    <a:pt x="1664" y="284"/>
                  </a:cubicBezTo>
                  <a:cubicBezTo>
                    <a:pt x="1755" y="271"/>
                    <a:pt x="1755" y="246"/>
                    <a:pt x="1703" y="142"/>
                  </a:cubicBezTo>
                  <a:cubicBezTo>
                    <a:pt x="1677" y="142"/>
                    <a:pt x="1651" y="155"/>
                    <a:pt x="1639" y="181"/>
                  </a:cubicBezTo>
                  <a:cubicBezTo>
                    <a:pt x="1613" y="258"/>
                    <a:pt x="1510" y="246"/>
                    <a:pt x="1471" y="297"/>
                  </a:cubicBezTo>
                  <a:cubicBezTo>
                    <a:pt x="1414" y="297"/>
                    <a:pt x="1377" y="256"/>
                    <a:pt x="1333" y="256"/>
                  </a:cubicBezTo>
                  <a:cubicBezTo>
                    <a:pt x="1327" y="256"/>
                    <a:pt x="1322" y="257"/>
                    <a:pt x="1316" y="258"/>
                  </a:cubicBezTo>
                  <a:lnTo>
                    <a:pt x="1277" y="233"/>
                  </a:lnTo>
                  <a:cubicBezTo>
                    <a:pt x="1213" y="142"/>
                    <a:pt x="1045" y="155"/>
                    <a:pt x="1020" y="13"/>
                  </a:cubicBezTo>
                  <a:cubicBezTo>
                    <a:pt x="1020" y="13"/>
                    <a:pt x="981" y="1"/>
                    <a:pt x="968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8"/>
            <p:cNvSpPr/>
            <p:nvPr/>
          </p:nvSpPr>
          <p:spPr>
            <a:xfrm rot="10800000" flipH="1">
              <a:off x="8389422" y="176837"/>
              <a:ext cx="14157" cy="19875"/>
            </a:xfrm>
            <a:custGeom>
              <a:avLst/>
              <a:gdLst/>
              <a:ahLst/>
              <a:cxnLst/>
              <a:rect l="l" t="t" r="r" b="b"/>
              <a:pathLst>
                <a:path w="104" h="146" extrusionOk="0">
                  <a:moveTo>
                    <a:pt x="65" y="0"/>
                  </a:moveTo>
                  <a:cubicBezTo>
                    <a:pt x="0" y="13"/>
                    <a:pt x="26" y="65"/>
                    <a:pt x="26" y="103"/>
                  </a:cubicBezTo>
                  <a:cubicBezTo>
                    <a:pt x="15" y="124"/>
                    <a:pt x="22" y="145"/>
                    <a:pt x="46" y="145"/>
                  </a:cubicBezTo>
                  <a:cubicBezTo>
                    <a:pt x="51" y="145"/>
                    <a:pt x="57" y="144"/>
                    <a:pt x="65" y="142"/>
                  </a:cubicBezTo>
                  <a:cubicBezTo>
                    <a:pt x="103" y="129"/>
                    <a:pt x="103" y="90"/>
                    <a:pt x="103" y="52"/>
                  </a:cubicBezTo>
                  <a:cubicBezTo>
                    <a:pt x="103" y="13"/>
                    <a:pt x="103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8"/>
            <p:cNvSpPr/>
            <p:nvPr/>
          </p:nvSpPr>
          <p:spPr>
            <a:xfrm rot="10800000" flipH="1">
              <a:off x="8313871" y="150155"/>
              <a:ext cx="10618" cy="9802"/>
            </a:xfrm>
            <a:custGeom>
              <a:avLst/>
              <a:gdLst/>
              <a:ahLst/>
              <a:cxnLst/>
              <a:rect l="l" t="t" r="r" b="b"/>
              <a:pathLst>
                <a:path w="78" h="72" extrusionOk="0">
                  <a:moveTo>
                    <a:pt x="52" y="1"/>
                  </a:moveTo>
                  <a:cubicBezTo>
                    <a:pt x="26" y="1"/>
                    <a:pt x="1" y="14"/>
                    <a:pt x="1" y="52"/>
                  </a:cubicBezTo>
                  <a:cubicBezTo>
                    <a:pt x="13" y="65"/>
                    <a:pt x="26" y="72"/>
                    <a:pt x="38" y="72"/>
                  </a:cubicBezTo>
                  <a:cubicBezTo>
                    <a:pt x="49" y="72"/>
                    <a:pt x="59" y="65"/>
                    <a:pt x="65" y="52"/>
                  </a:cubicBezTo>
                  <a:cubicBezTo>
                    <a:pt x="78" y="27"/>
                    <a:pt x="65" y="14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8"/>
            <p:cNvSpPr/>
            <p:nvPr/>
          </p:nvSpPr>
          <p:spPr>
            <a:xfrm rot="10800000" flipH="1">
              <a:off x="7564347" y="10618"/>
              <a:ext cx="10618" cy="4084"/>
            </a:xfrm>
            <a:custGeom>
              <a:avLst/>
              <a:gdLst/>
              <a:ahLst/>
              <a:cxnLst/>
              <a:rect l="l" t="t" r="r" b="b"/>
              <a:pathLst>
                <a:path w="78" h="30" extrusionOk="0">
                  <a:moveTo>
                    <a:pt x="30" y="1"/>
                  </a:moveTo>
                  <a:cubicBezTo>
                    <a:pt x="17" y="1"/>
                    <a:pt x="7" y="11"/>
                    <a:pt x="1" y="30"/>
                  </a:cubicBezTo>
                  <a:lnTo>
                    <a:pt x="78" y="30"/>
                  </a:lnTo>
                  <a:cubicBezTo>
                    <a:pt x="59" y="11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8"/>
            <p:cNvSpPr/>
            <p:nvPr/>
          </p:nvSpPr>
          <p:spPr>
            <a:xfrm rot="10800000" flipH="1">
              <a:off x="7044744" y="466801"/>
              <a:ext cx="23006" cy="18242"/>
            </a:xfrm>
            <a:custGeom>
              <a:avLst/>
              <a:gdLst/>
              <a:ahLst/>
              <a:cxnLst/>
              <a:rect l="l" t="t" r="r" b="b"/>
              <a:pathLst>
                <a:path w="169" h="134" extrusionOk="0">
                  <a:moveTo>
                    <a:pt x="41" y="0"/>
                  </a:moveTo>
                  <a:cubicBezTo>
                    <a:pt x="28" y="0"/>
                    <a:pt x="14" y="1"/>
                    <a:pt x="1" y="3"/>
                  </a:cubicBezTo>
                  <a:cubicBezTo>
                    <a:pt x="62" y="40"/>
                    <a:pt x="65" y="133"/>
                    <a:pt x="151" y="133"/>
                  </a:cubicBezTo>
                  <a:cubicBezTo>
                    <a:pt x="157" y="133"/>
                    <a:pt x="162" y="133"/>
                    <a:pt x="168" y="132"/>
                  </a:cubicBezTo>
                  <a:cubicBezTo>
                    <a:pt x="168" y="34"/>
                    <a:pt x="113" y="0"/>
                    <a:pt x="41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8"/>
            <p:cNvSpPr/>
            <p:nvPr/>
          </p:nvSpPr>
          <p:spPr>
            <a:xfrm rot="10800000" flipH="1">
              <a:off x="7130778" y="505054"/>
              <a:ext cx="8984" cy="11163"/>
            </a:xfrm>
            <a:custGeom>
              <a:avLst/>
              <a:gdLst/>
              <a:ahLst/>
              <a:cxnLst/>
              <a:rect l="l" t="t" r="r" b="b"/>
              <a:pathLst>
                <a:path w="66" h="82" extrusionOk="0">
                  <a:moveTo>
                    <a:pt x="14" y="0"/>
                  </a:moveTo>
                  <a:cubicBezTo>
                    <a:pt x="1" y="13"/>
                    <a:pt x="1" y="39"/>
                    <a:pt x="14" y="52"/>
                  </a:cubicBezTo>
                  <a:cubicBezTo>
                    <a:pt x="14" y="62"/>
                    <a:pt x="22" y="81"/>
                    <a:pt x="32" y="81"/>
                  </a:cubicBezTo>
                  <a:cubicBezTo>
                    <a:pt x="34" y="81"/>
                    <a:pt x="37" y="80"/>
                    <a:pt x="39" y="78"/>
                  </a:cubicBezTo>
                  <a:cubicBezTo>
                    <a:pt x="65" y="78"/>
                    <a:pt x="65" y="52"/>
                    <a:pt x="52" y="39"/>
                  </a:cubicBezTo>
                  <a:cubicBezTo>
                    <a:pt x="52" y="26"/>
                    <a:pt x="39" y="13"/>
                    <a:pt x="14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8"/>
            <p:cNvSpPr/>
            <p:nvPr/>
          </p:nvSpPr>
          <p:spPr>
            <a:xfrm rot="10800000" flipH="1">
              <a:off x="7767995" y="431678"/>
              <a:ext cx="26273" cy="18106"/>
            </a:xfrm>
            <a:custGeom>
              <a:avLst/>
              <a:gdLst/>
              <a:ahLst/>
              <a:cxnLst/>
              <a:rect l="l" t="t" r="r" b="b"/>
              <a:pathLst>
                <a:path w="193" h="133" extrusionOk="0">
                  <a:moveTo>
                    <a:pt x="167" y="0"/>
                  </a:moveTo>
                  <a:cubicBezTo>
                    <a:pt x="161" y="0"/>
                    <a:pt x="153" y="2"/>
                    <a:pt x="142" y="2"/>
                  </a:cubicBezTo>
                  <a:cubicBezTo>
                    <a:pt x="116" y="2"/>
                    <a:pt x="78" y="54"/>
                    <a:pt x="26" y="67"/>
                  </a:cubicBezTo>
                  <a:cubicBezTo>
                    <a:pt x="0" y="80"/>
                    <a:pt x="26" y="118"/>
                    <a:pt x="39" y="131"/>
                  </a:cubicBezTo>
                  <a:cubicBezTo>
                    <a:pt x="43" y="132"/>
                    <a:pt x="47" y="133"/>
                    <a:pt x="52" y="133"/>
                  </a:cubicBezTo>
                  <a:cubicBezTo>
                    <a:pt x="106" y="133"/>
                    <a:pt x="193" y="64"/>
                    <a:pt x="181" y="28"/>
                  </a:cubicBezTo>
                  <a:cubicBezTo>
                    <a:pt x="181" y="5"/>
                    <a:pt x="176" y="0"/>
                    <a:pt x="167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8"/>
            <p:cNvSpPr/>
            <p:nvPr/>
          </p:nvSpPr>
          <p:spPr>
            <a:xfrm rot="10800000" flipH="1">
              <a:off x="7736413" y="375727"/>
              <a:ext cx="19466" cy="11027"/>
            </a:xfrm>
            <a:custGeom>
              <a:avLst/>
              <a:gdLst/>
              <a:ahLst/>
              <a:cxnLst/>
              <a:rect l="l" t="t" r="r" b="b"/>
              <a:pathLst>
                <a:path w="143" h="81" extrusionOk="0">
                  <a:moveTo>
                    <a:pt x="84" y="0"/>
                  </a:moveTo>
                  <a:cubicBezTo>
                    <a:pt x="71" y="0"/>
                    <a:pt x="58" y="4"/>
                    <a:pt x="52" y="4"/>
                  </a:cubicBezTo>
                  <a:cubicBezTo>
                    <a:pt x="13" y="16"/>
                    <a:pt x="0" y="55"/>
                    <a:pt x="13" y="81"/>
                  </a:cubicBezTo>
                  <a:lnTo>
                    <a:pt x="65" y="81"/>
                  </a:lnTo>
                  <a:cubicBezTo>
                    <a:pt x="103" y="68"/>
                    <a:pt x="142" y="55"/>
                    <a:pt x="116" y="16"/>
                  </a:cubicBezTo>
                  <a:cubicBezTo>
                    <a:pt x="110" y="4"/>
                    <a:pt x="97" y="0"/>
                    <a:pt x="84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8"/>
            <p:cNvSpPr/>
            <p:nvPr/>
          </p:nvSpPr>
          <p:spPr>
            <a:xfrm rot="10800000" flipH="1">
              <a:off x="7932983" y="361570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8"/>
            <p:cNvSpPr/>
            <p:nvPr/>
          </p:nvSpPr>
          <p:spPr>
            <a:xfrm rot="10800000" flipH="1">
              <a:off x="7915422" y="361570"/>
              <a:ext cx="17697" cy="19467"/>
            </a:xfrm>
            <a:custGeom>
              <a:avLst/>
              <a:gdLst/>
              <a:ahLst/>
              <a:cxnLst/>
              <a:rect l="l" t="t" r="r" b="b"/>
              <a:pathLst>
                <a:path w="130" h="143" extrusionOk="0">
                  <a:moveTo>
                    <a:pt x="91" y="0"/>
                  </a:moveTo>
                  <a:cubicBezTo>
                    <a:pt x="26" y="0"/>
                    <a:pt x="1" y="26"/>
                    <a:pt x="26" y="90"/>
                  </a:cubicBezTo>
                  <a:cubicBezTo>
                    <a:pt x="52" y="116"/>
                    <a:pt x="91" y="142"/>
                    <a:pt x="129" y="142"/>
                  </a:cubicBezTo>
                  <a:lnTo>
                    <a:pt x="91" y="0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8"/>
            <p:cNvSpPr/>
            <p:nvPr/>
          </p:nvSpPr>
          <p:spPr>
            <a:xfrm rot="10800000" flipH="1">
              <a:off x="7750435" y="115849"/>
              <a:ext cx="14157" cy="16336"/>
            </a:xfrm>
            <a:custGeom>
              <a:avLst/>
              <a:gdLst/>
              <a:ahLst/>
              <a:cxnLst/>
              <a:rect l="l" t="t" r="r" b="b"/>
              <a:pathLst>
                <a:path w="104" h="120" extrusionOk="0">
                  <a:moveTo>
                    <a:pt x="70" y="1"/>
                  </a:moveTo>
                  <a:cubicBezTo>
                    <a:pt x="65" y="1"/>
                    <a:pt x="59" y="1"/>
                    <a:pt x="52" y="3"/>
                  </a:cubicBezTo>
                  <a:cubicBezTo>
                    <a:pt x="0" y="3"/>
                    <a:pt x="13" y="29"/>
                    <a:pt x="13" y="55"/>
                  </a:cubicBezTo>
                  <a:cubicBezTo>
                    <a:pt x="13" y="81"/>
                    <a:pt x="26" y="106"/>
                    <a:pt x="65" y="119"/>
                  </a:cubicBezTo>
                  <a:cubicBezTo>
                    <a:pt x="91" y="119"/>
                    <a:pt x="104" y="93"/>
                    <a:pt x="104" y="55"/>
                  </a:cubicBezTo>
                  <a:cubicBezTo>
                    <a:pt x="104" y="33"/>
                    <a:pt x="104" y="1"/>
                    <a:pt x="70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8"/>
            <p:cNvSpPr/>
            <p:nvPr/>
          </p:nvSpPr>
          <p:spPr>
            <a:xfrm rot="10800000" flipH="1">
              <a:off x="7720623" y="87806"/>
              <a:ext cx="17697" cy="10891"/>
            </a:xfrm>
            <a:custGeom>
              <a:avLst/>
              <a:gdLst/>
              <a:ahLst/>
              <a:cxnLst/>
              <a:rect l="l" t="t" r="r" b="b"/>
              <a:pathLst>
                <a:path w="130" h="80" extrusionOk="0">
                  <a:moveTo>
                    <a:pt x="74" y="0"/>
                  </a:moveTo>
                  <a:cubicBezTo>
                    <a:pt x="62" y="0"/>
                    <a:pt x="49" y="2"/>
                    <a:pt x="39" y="2"/>
                  </a:cubicBezTo>
                  <a:cubicBezTo>
                    <a:pt x="26" y="2"/>
                    <a:pt x="0" y="2"/>
                    <a:pt x="13" y="54"/>
                  </a:cubicBezTo>
                  <a:cubicBezTo>
                    <a:pt x="26" y="67"/>
                    <a:pt x="52" y="80"/>
                    <a:pt x="78" y="80"/>
                  </a:cubicBezTo>
                  <a:cubicBezTo>
                    <a:pt x="103" y="80"/>
                    <a:pt x="129" y="54"/>
                    <a:pt x="116" y="28"/>
                  </a:cubicBezTo>
                  <a:cubicBezTo>
                    <a:pt x="109" y="5"/>
                    <a:pt x="92" y="0"/>
                    <a:pt x="74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8"/>
            <p:cNvSpPr/>
            <p:nvPr/>
          </p:nvSpPr>
          <p:spPr>
            <a:xfrm rot="10800000" flipH="1">
              <a:off x="8013707" y="158731"/>
              <a:ext cx="23006" cy="11707"/>
            </a:xfrm>
            <a:custGeom>
              <a:avLst/>
              <a:gdLst/>
              <a:ahLst/>
              <a:cxnLst/>
              <a:rect l="l" t="t" r="r" b="b"/>
              <a:pathLst>
                <a:path w="169" h="86" extrusionOk="0">
                  <a:moveTo>
                    <a:pt x="104" y="1"/>
                  </a:moveTo>
                  <a:lnTo>
                    <a:pt x="1" y="13"/>
                  </a:lnTo>
                  <a:cubicBezTo>
                    <a:pt x="1" y="78"/>
                    <a:pt x="52" y="65"/>
                    <a:pt x="91" y="78"/>
                  </a:cubicBezTo>
                  <a:cubicBezTo>
                    <a:pt x="100" y="83"/>
                    <a:pt x="111" y="86"/>
                    <a:pt x="122" y="86"/>
                  </a:cubicBezTo>
                  <a:cubicBezTo>
                    <a:pt x="140" y="86"/>
                    <a:pt x="155" y="77"/>
                    <a:pt x="155" y="52"/>
                  </a:cubicBezTo>
                  <a:cubicBezTo>
                    <a:pt x="168" y="13"/>
                    <a:pt x="130" y="1"/>
                    <a:pt x="104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8"/>
            <p:cNvSpPr/>
            <p:nvPr/>
          </p:nvSpPr>
          <p:spPr>
            <a:xfrm rot="10800000" flipH="1">
              <a:off x="6584902" y="509138"/>
              <a:ext cx="115981" cy="108361"/>
            </a:xfrm>
            <a:custGeom>
              <a:avLst/>
              <a:gdLst/>
              <a:ahLst/>
              <a:cxnLst/>
              <a:rect l="l" t="t" r="r" b="b"/>
              <a:pathLst>
                <a:path w="852" h="796" extrusionOk="0">
                  <a:moveTo>
                    <a:pt x="367" y="0"/>
                  </a:moveTo>
                  <a:cubicBezTo>
                    <a:pt x="286" y="0"/>
                    <a:pt x="219" y="32"/>
                    <a:pt x="168" y="125"/>
                  </a:cubicBezTo>
                  <a:cubicBezTo>
                    <a:pt x="155" y="138"/>
                    <a:pt x="129" y="151"/>
                    <a:pt x="116" y="151"/>
                  </a:cubicBezTo>
                  <a:cubicBezTo>
                    <a:pt x="13" y="203"/>
                    <a:pt x="13" y="293"/>
                    <a:pt x="39" y="383"/>
                  </a:cubicBezTo>
                  <a:lnTo>
                    <a:pt x="39" y="435"/>
                  </a:lnTo>
                  <a:cubicBezTo>
                    <a:pt x="78" y="538"/>
                    <a:pt x="0" y="693"/>
                    <a:pt x="194" y="706"/>
                  </a:cubicBezTo>
                  <a:cubicBezTo>
                    <a:pt x="233" y="706"/>
                    <a:pt x="220" y="770"/>
                    <a:pt x="220" y="796"/>
                  </a:cubicBezTo>
                  <a:lnTo>
                    <a:pt x="271" y="796"/>
                  </a:lnTo>
                  <a:cubicBezTo>
                    <a:pt x="284" y="770"/>
                    <a:pt x="310" y="757"/>
                    <a:pt x="336" y="757"/>
                  </a:cubicBezTo>
                  <a:cubicBezTo>
                    <a:pt x="360" y="741"/>
                    <a:pt x="388" y="730"/>
                    <a:pt x="416" y="730"/>
                  </a:cubicBezTo>
                  <a:cubicBezTo>
                    <a:pt x="433" y="730"/>
                    <a:pt x="450" y="734"/>
                    <a:pt x="465" y="744"/>
                  </a:cubicBezTo>
                  <a:cubicBezTo>
                    <a:pt x="516" y="719"/>
                    <a:pt x="568" y="693"/>
                    <a:pt x="606" y="667"/>
                  </a:cubicBezTo>
                  <a:cubicBezTo>
                    <a:pt x="684" y="628"/>
                    <a:pt x="723" y="551"/>
                    <a:pt x="723" y="474"/>
                  </a:cubicBezTo>
                  <a:cubicBezTo>
                    <a:pt x="723" y="409"/>
                    <a:pt x="710" y="319"/>
                    <a:pt x="826" y="319"/>
                  </a:cubicBezTo>
                  <a:cubicBezTo>
                    <a:pt x="826" y="306"/>
                    <a:pt x="839" y="306"/>
                    <a:pt x="851" y="306"/>
                  </a:cubicBezTo>
                  <a:cubicBezTo>
                    <a:pt x="851" y="293"/>
                    <a:pt x="851" y="280"/>
                    <a:pt x="851" y="267"/>
                  </a:cubicBezTo>
                  <a:lnTo>
                    <a:pt x="813" y="241"/>
                  </a:lnTo>
                  <a:cubicBezTo>
                    <a:pt x="806" y="243"/>
                    <a:pt x="799" y="244"/>
                    <a:pt x="793" y="244"/>
                  </a:cubicBezTo>
                  <a:cubicBezTo>
                    <a:pt x="757" y="244"/>
                    <a:pt x="743" y="214"/>
                    <a:pt x="710" y="203"/>
                  </a:cubicBezTo>
                  <a:cubicBezTo>
                    <a:pt x="710" y="190"/>
                    <a:pt x="710" y="177"/>
                    <a:pt x="697" y="177"/>
                  </a:cubicBezTo>
                  <a:cubicBezTo>
                    <a:pt x="697" y="112"/>
                    <a:pt x="658" y="100"/>
                    <a:pt x="606" y="100"/>
                  </a:cubicBezTo>
                  <a:cubicBezTo>
                    <a:pt x="594" y="74"/>
                    <a:pt x="581" y="48"/>
                    <a:pt x="568" y="22"/>
                  </a:cubicBezTo>
                  <a:lnTo>
                    <a:pt x="503" y="22"/>
                  </a:lnTo>
                  <a:cubicBezTo>
                    <a:pt x="455" y="9"/>
                    <a:pt x="409" y="0"/>
                    <a:pt x="367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8"/>
            <p:cNvSpPr/>
            <p:nvPr/>
          </p:nvSpPr>
          <p:spPr>
            <a:xfrm rot="10800000" flipH="1">
              <a:off x="7560808" y="438893"/>
              <a:ext cx="15927" cy="9529"/>
            </a:xfrm>
            <a:custGeom>
              <a:avLst/>
              <a:gdLst/>
              <a:ahLst/>
              <a:cxnLst/>
              <a:rect l="l" t="t" r="r" b="b"/>
              <a:pathLst>
                <a:path w="117" h="70" extrusionOk="0">
                  <a:moveTo>
                    <a:pt x="58" y="0"/>
                  </a:moveTo>
                  <a:cubicBezTo>
                    <a:pt x="39" y="0"/>
                    <a:pt x="23" y="12"/>
                    <a:pt x="14" y="31"/>
                  </a:cubicBezTo>
                  <a:cubicBezTo>
                    <a:pt x="1" y="57"/>
                    <a:pt x="14" y="70"/>
                    <a:pt x="27" y="70"/>
                  </a:cubicBezTo>
                  <a:cubicBezTo>
                    <a:pt x="52" y="57"/>
                    <a:pt x="78" y="44"/>
                    <a:pt x="91" y="31"/>
                  </a:cubicBezTo>
                  <a:cubicBezTo>
                    <a:pt x="117" y="5"/>
                    <a:pt x="91" y="5"/>
                    <a:pt x="78" y="5"/>
                  </a:cubicBezTo>
                  <a:cubicBezTo>
                    <a:pt x="71" y="2"/>
                    <a:pt x="64" y="0"/>
                    <a:pt x="58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8"/>
            <p:cNvSpPr/>
            <p:nvPr/>
          </p:nvSpPr>
          <p:spPr>
            <a:xfrm rot="10800000" flipH="1">
              <a:off x="7413381" y="456454"/>
              <a:ext cx="10754" cy="11163"/>
            </a:xfrm>
            <a:custGeom>
              <a:avLst/>
              <a:gdLst/>
              <a:ahLst/>
              <a:cxnLst/>
              <a:rect l="l" t="t" r="r" b="b"/>
              <a:pathLst>
                <a:path w="79" h="82" extrusionOk="0">
                  <a:moveTo>
                    <a:pt x="60" y="1"/>
                  </a:moveTo>
                  <a:cubicBezTo>
                    <a:pt x="57" y="1"/>
                    <a:pt x="55" y="2"/>
                    <a:pt x="52" y="4"/>
                  </a:cubicBezTo>
                  <a:cubicBezTo>
                    <a:pt x="26" y="4"/>
                    <a:pt x="1" y="30"/>
                    <a:pt x="14" y="56"/>
                  </a:cubicBezTo>
                  <a:cubicBezTo>
                    <a:pt x="14" y="69"/>
                    <a:pt x="26" y="82"/>
                    <a:pt x="39" y="82"/>
                  </a:cubicBezTo>
                  <a:cubicBezTo>
                    <a:pt x="65" y="82"/>
                    <a:pt x="78" y="56"/>
                    <a:pt x="78" y="30"/>
                  </a:cubicBezTo>
                  <a:cubicBezTo>
                    <a:pt x="78" y="20"/>
                    <a:pt x="70" y="1"/>
                    <a:pt x="60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41" name="Google Shape;1341;p8"/>
          <p:cNvGrpSpPr/>
          <p:nvPr/>
        </p:nvGrpSpPr>
        <p:grpSpPr>
          <a:xfrm>
            <a:off x="71850" y="4151944"/>
            <a:ext cx="994281" cy="718309"/>
            <a:chOff x="443355" y="1067621"/>
            <a:chExt cx="613199" cy="443000"/>
          </a:xfrm>
        </p:grpSpPr>
        <p:sp>
          <p:nvSpPr>
            <p:cNvPr id="1342" name="Google Shape;1342;p8"/>
            <p:cNvSpPr/>
            <p:nvPr/>
          </p:nvSpPr>
          <p:spPr>
            <a:xfrm>
              <a:off x="528349" y="1102743"/>
              <a:ext cx="528204" cy="380517"/>
            </a:xfrm>
            <a:custGeom>
              <a:avLst/>
              <a:gdLst/>
              <a:ahLst/>
              <a:cxnLst/>
              <a:rect l="l" t="t" r="r" b="b"/>
              <a:pathLst>
                <a:path w="2722" h="1961" extrusionOk="0">
                  <a:moveTo>
                    <a:pt x="749" y="349"/>
                  </a:moveTo>
                  <a:cubicBezTo>
                    <a:pt x="753" y="373"/>
                    <a:pt x="758" y="397"/>
                    <a:pt x="763" y="423"/>
                  </a:cubicBezTo>
                  <a:lnTo>
                    <a:pt x="763" y="423"/>
                  </a:lnTo>
                  <a:cubicBezTo>
                    <a:pt x="758" y="397"/>
                    <a:pt x="753" y="372"/>
                    <a:pt x="749" y="349"/>
                  </a:cubicBezTo>
                  <a:close/>
                  <a:moveTo>
                    <a:pt x="1651" y="0"/>
                  </a:moveTo>
                  <a:cubicBezTo>
                    <a:pt x="1638" y="0"/>
                    <a:pt x="1625" y="0"/>
                    <a:pt x="1625" y="13"/>
                  </a:cubicBezTo>
                  <a:cubicBezTo>
                    <a:pt x="1610" y="122"/>
                    <a:pt x="1604" y="165"/>
                    <a:pt x="1564" y="165"/>
                  </a:cubicBezTo>
                  <a:cubicBezTo>
                    <a:pt x="1538" y="165"/>
                    <a:pt x="1498" y="147"/>
                    <a:pt x="1432" y="116"/>
                  </a:cubicBezTo>
                  <a:cubicBezTo>
                    <a:pt x="1432" y="116"/>
                    <a:pt x="1432" y="103"/>
                    <a:pt x="1419" y="103"/>
                  </a:cubicBezTo>
                  <a:lnTo>
                    <a:pt x="1380" y="103"/>
                  </a:lnTo>
                  <a:lnTo>
                    <a:pt x="1238" y="90"/>
                  </a:lnTo>
                  <a:lnTo>
                    <a:pt x="1200" y="65"/>
                  </a:lnTo>
                  <a:lnTo>
                    <a:pt x="1213" y="90"/>
                  </a:lnTo>
                  <a:lnTo>
                    <a:pt x="1110" y="155"/>
                  </a:lnTo>
                  <a:lnTo>
                    <a:pt x="1006" y="155"/>
                  </a:lnTo>
                  <a:cubicBezTo>
                    <a:pt x="993" y="155"/>
                    <a:pt x="981" y="168"/>
                    <a:pt x="981" y="181"/>
                  </a:cubicBezTo>
                  <a:lnTo>
                    <a:pt x="916" y="219"/>
                  </a:lnTo>
                  <a:cubicBezTo>
                    <a:pt x="907" y="210"/>
                    <a:pt x="894" y="207"/>
                    <a:pt x="879" y="207"/>
                  </a:cubicBezTo>
                  <a:cubicBezTo>
                    <a:pt x="863" y="207"/>
                    <a:pt x="845" y="210"/>
                    <a:pt x="828" y="210"/>
                  </a:cubicBezTo>
                  <a:cubicBezTo>
                    <a:pt x="818" y="210"/>
                    <a:pt x="809" y="209"/>
                    <a:pt x="800" y="206"/>
                  </a:cubicBezTo>
                  <a:cubicBezTo>
                    <a:pt x="753" y="225"/>
                    <a:pt x="699" y="237"/>
                    <a:pt x="643" y="237"/>
                  </a:cubicBezTo>
                  <a:cubicBezTo>
                    <a:pt x="622" y="237"/>
                    <a:pt x="602" y="236"/>
                    <a:pt x="581" y="232"/>
                  </a:cubicBezTo>
                  <a:lnTo>
                    <a:pt x="581" y="232"/>
                  </a:lnTo>
                  <a:cubicBezTo>
                    <a:pt x="594" y="245"/>
                    <a:pt x="607" y="258"/>
                    <a:pt x="620" y="258"/>
                  </a:cubicBezTo>
                  <a:cubicBezTo>
                    <a:pt x="645" y="284"/>
                    <a:pt x="684" y="310"/>
                    <a:pt x="671" y="348"/>
                  </a:cubicBezTo>
                  <a:cubicBezTo>
                    <a:pt x="645" y="387"/>
                    <a:pt x="607" y="387"/>
                    <a:pt x="555" y="387"/>
                  </a:cubicBezTo>
                  <a:lnTo>
                    <a:pt x="413" y="387"/>
                  </a:lnTo>
                  <a:cubicBezTo>
                    <a:pt x="387" y="421"/>
                    <a:pt x="360" y="433"/>
                    <a:pt x="333" y="433"/>
                  </a:cubicBezTo>
                  <a:cubicBezTo>
                    <a:pt x="279" y="433"/>
                    <a:pt x="224" y="387"/>
                    <a:pt x="181" y="387"/>
                  </a:cubicBezTo>
                  <a:cubicBezTo>
                    <a:pt x="149" y="393"/>
                    <a:pt x="120" y="397"/>
                    <a:pt x="91" y="397"/>
                  </a:cubicBezTo>
                  <a:cubicBezTo>
                    <a:pt x="62" y="397"/>
                    <a:pt x="33" y="393"/>
                    <a:pt x="1" y="387"/>
                  </a:cubicBezTo>
                  <a:lnTo>
                    <a:pt x="1" y="400"/>
                  </a:lnTo>
                  <a:lnTo>
                    <a:pt x="1" y="413"/>
                  </a:lnTo>
                  <a:lnTo>
                    <a:pt x="78" y="438"/>
                  </a:lnTo>
                  <a:cubicBezTo>
                    <a:pt x="142" y="471"/>
                    <a:pt x="213" y="487"/>
                    <a:pt x="286" y="487"/>
                  </a:cubicBezTo>
                  <a:cubicBezTo>
                    <a:pt x="358" y="487"/>
                    <a:pt x="433" y="471"/>
                    <a:pt x="503" y="438"/>
                  </a:cubicBezTo>
                  <a:lnTo>
                    <a:pt x="555" y="438"/>
                  </a:lnTo>
                  <a:cubicBezTo>
                    <a:pt x="581" y="516"/>
                    <a:pt x="529" y="555"/>
                    <a:pt x="465" y="567"/>
                  </a:cubicBezTo>
                  <a:cubicBezTo>
                    <a:pt x="362" y="580"/>
                    <a:pt x="400" y="632"/>
                    <a:pt x="439" y="683"/>
                  </a:cubicBezTo>
                  <a:cubicBezTo>
                    <a:pt x="426" y="696"/>
                    <a:pt x="439" y="709"/>
                    <a:pt x="452" y="722"/>
                  </a:cubicBezTo>
                  <a:cubicBezTo>
                    <a:pt x="452" y="774"/>
                    <a:pt x="439" y="825"/>
                    <a:pt x="413" y="864"/>
                  </a:cubicBezTo>
                  <a:lnTo>
                    <a:pt x="413" y="954"/>
                  </a:lnTo>
                  <a:lnTo>
                    <a:pt x="439" y="1006"/>
                  </a:lnTo>
                  <a:cubicBezTo>
                    <a:pt x="413" y="1148"/>
                    <a:pt x="284" y="1173"/>
                    <a:pt x="168" y="1238"/>
                  </a:cubicBezTo>
                  <a:cubicBezTo>
                    <a:pt x="199" y="1259"/>
                    <a:pt x="224" y="1265"/>
                    <a:pt x="246" y="1265"/>
                  </a:cubicBezTo>
                  <a:cubicBezTo>
                    <a:pt x="279" y="1265"/>
                    <a:pt x="305" y="1251"/>
                    <a:pt x="336" y="1251"/>
                  </a:cubicBezTo>
                  <a:cubicBezTo>
                    <a:pt x="347" y="1247"/>
                    <a:pt x="359" y="1245"/>
                    <a:pt x="369" y="1245"/>
                  </a:cubicBezTo>
                  <a:cubicBezTo>
                    <a:pt x="394" y="1245"/>
                    <a:pt x="413" y="1255"/>
                    <a:pt x="413" y="1264"/>
                  </a:cubicBezTo>
                  <a:cubicBezTo>
                    <a:pt x="387" y="1406"/>
                    <a:pt x="516" y="1406"/>
                    <a:pt x="594" y="1457"/>
                  </a:cubicBezTo>
                  <a:cubicBezTo>
                    <a:pt x="516" y="1535"/>
                    <a:pt x="594" y="1663"/>
                    <a:pt x="516" y="1741"/>
                  </a:cubicBezTo>
                  <a:lnTo>
                    <a:pt x="542" y="1741"/>
                  </a:lnTo>
                  <a:cubicBezTo>
                    <a:pt x="568" y="1728"/>
                    <a:pt x="594" y="1702"/>
                    <a:pt x="607" y="1676"/>
                  </a:cubicBezTo>
                  <a:cubicBezTo>
                    <a:pt x="629" y="1639"/>
                    <a:pt x="669" y="1619"/>
                    <a:pt x="706" y="1619"/>
                  </a:cubicBezTo>
                  <a:cubicBezTo>
                    <a:pt x="733" y="1619"/>
                    <a:pt x="758" y="1629"/>
                    <a:pt x="774" y="1651"/>
                  </a:cubicBezTo>
                  <a:cubicBezTo>
                    <a:pt x="852" y="1715"/>
                    <a:pt x="929" y="1767"/>
                    <a:pt x="1006" y="1818"/>
                  </a:cubicBezTo>
                  <a:cubicBezTo>
                    <a:pt x="1045" y="1818"/>
                    <a:pt x="1084" y="1805"/>
                    <a:pt x="1122" y="1792"/>
                  </a:cubicBezTo>
                  <a:cubicBezTo>
                    <a:pt x="1155" y="1774"/>
                    <a:pt x="1176" y="1764"/>
                    <a:pt x="1190" y="1764"/>
                  </a:cubicBezTo>
                  <a:cubicBezTo>
                    <a:pt x="1214" y="1764"/>
                    <a:pt x="1217" y="1796"/>
                    <a:pt x="1226" y="1870"/>
                  </a:cubicBezTo>
                  <a:cubicBezTo>
                    <a:pt x="1187" y="1883"/>
                    <a:pt x="1161" y="1921"/>
                    <a:pt x="1174" y="1960"/>
                  </a:cubicBezTo>
                  <a:cubicBezTo>
                    <a:pt x="1200" y="1960"/>
                    <a:pt x="1238" y="1947"/>
                    <a:pt x="1277" y="1921"/>
                  </a:cubicBezTo>
                  <a:lnTo>
                    <a:pt x="1277" y="1870"/>
                  </a:lnTo>
                  <a:cubicBezTo>
                    <a:pt x="1342" y="1844"/>
                    <a:pt x="1393" y="1818"/>
                    <a:pt x="1458" y="1792"/>
                  </a:cubicBezTo>
                  <a:cubicBezTo>
                    <a:pt x="1475" y="1785"/>
                    <a:pt x="1489" y="1782"/>
                    <a:pt x="1499" y="1782"/>
                  </a:cubicBezTo>
                  <a:cubicBezTo>
                    <a:pt x="1528" y="1782"/>
                    <a:pt x="1535" y="1806"/>
                    <a:pt x="1535" y="1844"/>
                  </a:cubicBezTo>
                  <a:lnTo>
                    <a:pt x="1587" y="1831"/>
                  </a:lnTo>
                  <a:cubicBezTo>
                    <a:pt x="1638" y="1715"/>
                    <a:pt x="1754" y="1676"/>
                    <a:pt x="1819" y="1599"/>
                  </a:cubicBezTo>
                  <a:cubicBezTo>
                    <a:pt x="1832" y="1535"/>
                    <a:pt x="1870" y="1470"/>
                    <a:pt x="1935" y="1457"/>
                  </a:cubicBezTo>
                  <a:lnTo>
                    <a:pt x="1961" y="1406"/>
                  </a:lnTo>
                  <a:lnTo>
                    <a:pt x="1961" y="1341"/>
                  </a:lnTo>
                  <a:cubicBezTo>
                    <a:pt x="1972" y="1338"/>
                    <a:pt x="1983" y="1337"/>
                    <a:pt x="1993" y="1337"/>
                  </a:cubicBezTo>
                  <a:cubicBezTo>
                    <a:pt x="2028" y="1337"/>
                    <a:pt x="2051" y="1356"/>
                    <a:pt x="2051" y="1406"/>
                  </a:cubicBezTo>
                  <a:cubicBezTo>
                    <a:pt x="2090" y="1470"/>
                    <a:pt x="2128" y="1547"/>
                    <a:pt x="2141" y="1625"/>
                  </a:cubicBezTo>
                  <a:cubicBezTo>
                    <a:pt x="2158" y="1625"/>
                    <a:pt x="2179" y="1632"/>
                    <a:pt x="2197" y="1632"/>
                  </a:cubicBezTo>
                  <a:cubicBezTo>
                    <a:pt x="2221" y="1632"/>
                    <a:pt x="2239" y="1619"/>
                    <a:pt x="2231" y="1560"/>
                  </a:cubicBezTo>
                  <a:cubicBezTo>
                    <a:pt x="2231" y="1535"/>
                    <a:pt x="2206" y="1509"/>
                    <a:pt x="2193" y="1483"/>
                  </a:cubicBezTo>
                  <a:cubicBezTo>
                    <a:pt x="2090" y="1161"/>
                    <a:pt x="2115" y="1148"/>
                    <a:pt x="2309" y="954"/>
                  </a:cubicBezTo>
                  <a:cubicBezTo>
                    <a:pt x="2463" y="941"/>
                    <a:pt x="2592" y="903"/>
                    <a:pt x="2657" y="735"/>
                  </a:cubicBezTo>
                  <a:cubicBezTo>
                    <a:pt x="2631" y="696"/>
                    <a:pt x="2644" y="645"/>
                    <a:pt x="2683" y="619"/>
                  </a:cubicBezTo>
                  <a:cubicBezTo>
                    <a:pt x="2721" y="555"/>
                    <a:pt x="2696" y="477"/>
                    <a:pt x="2708" y="400"/>
                  </a:cubicBezTo>
                  <a:lnTo>
                    <a:pt x="2657" y="361"/>
                  </a:lnTo>
                  <a:lnTo>
                    <a:pt x="2644" y="297"/>
                  </a:lnTo>
                  <a:cubicBezTo>
                    <a:pt x="2605" y="245"/>
                    <a:pt x="2567" y="193"/>
                    <a:pt x="2515" y="155"/>
                  </a:cubicBezTo>
                  <a:lnTo>
                    <a:pt x="2476" y="142"/>
                  </a:lnTo>
                  <a:cubicBezTo>
                    <a:pt x="2401" y="113"/>
                    <a:pt x="2323" y="100"/>
                    <a:pt x="2244" y="100"/>
                  </a:cubicBezTo>
                  <a:cubicBezTo>
                    <a:pt x="2149" y="100"/>
                    <a:pt x="2053" y="119"/>
                    <a:pt x="1961" y="155"/>
                  </a:cubicBezTo>
                  <a:cubicBezTo>
                    <a:pt x="1948" y="168"/>
                    <a:pt x="1922" y="168"/>
                    <a:pt x="1896" y="181"/>
                  </a:cubicBezTo>
                  <a:cubicBezTo>
                    <a:pt x="1841" y="210"/>
                    <a:pt x="1802" y="227"/>
                    <a:pt x="1772" y="227"/>
                  </a:cubicBezTo>
                  <a:cubicBezTo>
                    <a:pt x="1724" y="227"/>
                    <a:pt x="1701" y="185"/>
                    <a:pt x="1677" y="90"/>
                  </a:cubicBezTo>
                  <a:cubicBezTo>
                    <a:pt x="1677" y="65"/>
                    <a:pt x="1677" y="26"/>
                    <a:pt x="1651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8"/>
            <p:cNvSpPr/>
            <p:nvPr/>
          </p:nvSpPr>
          <p:spPr>
            <a:xfrm>
              <a:off x="698532" y="1460364"/>
              <a:ext cx="27749" cy="50257"/>
            </a:xfrm>
            <a:custGeom>
              <a:avLst/>
              <a:gdLst/>
              <a:ahLst/>
              <a:cxnLst/>
              <a:rect l="l" t="t" r="r" b="b"/>
              <a:pathLst>
                <a:path w="143" h="259" extrusionOk="0">
                  <a:moveTo>
                    <a:pt x="116" y="1"/>
                  </a:moveTo>
                  <a:cubicBezTo>
                    <a:pt x="0" y="27"/>
                    <a:pt x="0" y="27"/>
                    <a:pt x="13" y="259"/>
                  </a:cubicBezTo>
                  <a:lnTo>
                    <a:pt x="104" y="220"/>
                  </a:lnTo>
                  <a:cubicBezTo>
                    <a:pt x="104" y="207"/>
                    <a:pt x="129" y="182"/>
                    <a:pt x="129" y="169"/>
                  </a:cubicBezTo>
                  <a:cubicBezTo>
                    <a:pt x="91" y="117"/>
                    <a:pt x="142" y="53"/>
                    <a:pt x="116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8"/>
            <p:cNvSpPr/>
            <p:nvPr/>
          </p:nvSpPr>
          <p:spPr>
            <a:xfrm>
              <a:off x="443355" y="1152612"/>
              <a:ext cx="70246" cy="23867"/>
            </a:xfrm>
            <a:custGeom>
              <a:avLst/>
              <a:gdLst/>
              <a:ahLst/>
              <a:cxnLst/>
              <a:rect l="l" t="t" r="r" b="b"/>
              <a:pathLst>
                <a:path w="362" h="123" extrusionOk="0">
                  <a:moveTo>
                    <a:pt x="39" y="1"/>
                  </a:moveTo>
                  <a:lnTo>
                    <a:pt x="0" y="27"/>
                  </a:lnTo>
                  <a:cubicBezTo>
                    <a:pt x="13" y="91"/>
                    <a:pt x="78" y="78"/>
                    <a:pt x="116" y="104"/>
                  </a:cubicBezTo>
                  <a:cubicBezTo>
                    <a:pt x="135" y="96"/>
                    <a:pt x="153" y="93"/>
                    <a:pt x="171" y="93"/>
                  </a:cubicBezTo>
                  <a:cubicBezTo>
                    <a:pt x="226" y="93"/>
                    <a:pt x="277" y="122"/>
                    <a:pt x="327" y="122"/>
                  </a:cubicBezTo>
                  <a:cubicBezTo>
                    <a:pt x="338" y="122"/>
                    <a:pt x="350" y="121"/>
                    <a:pt x="361" y="117"/>
                  </a:cubicBezTo>
                  <a:cubicBezTo>
                    <a:pt x="245" y="78"/>
                    <a:pt x="155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8"/>
            <p:cNvSpPr/>
            <p:nvPr/>
          </p:nvSpPr>
          <p:spPr>
            <a:xfrm>
              <a:off x="570846" y="1265351"/>
              <a:ext cx="40362" cy="29106"/>
            </a:xfrm>
            <a:custGeom>
              <a:avLst/>
              <a:gdLst/>
              <a:ahLst/>
              <a:cxnLst/>
              <a:rect l="l" t="t" r="r" b="b"/>
              <a:pathLst>
                <a:path w="208" h="150" extrusionOk="0">
                  <a:moveTo>
                    <a:pt x="130" y="0"/>
                  </a:moveTo>
                  <a:lnTo>
                    <a:pt x="65" y="26"/>
                  </a:lnTo>
                  <a:cubicBezTo>
                    <a:pt x="39" y="52"/>
                    <a:pt x="1" y="78"/>
                    <a:pt x="14" y="116"/>
                  </a:cubicBezTo>
                  <a:cubicBezTo>
                    <a:pt x="22" y="141"/>
                    <a:pt x="46" y="150"/>
                    <a:pt x="68" y="150"/>
                  </a:cubicBezTo>
                  <a:cubicBezTo>
                    <a:pt x="82" y="150"/>
                    <a:pt x="95" y="147"/>
                    <a:pt x="104" y="142"/>
                  </a:cubicBezTo>
                  <a:cubicBezTo>
                    <a:pt x="130" y="116"/>
                    <a:pt x="168" y="103"/>
                    <a:pt x="207" y="103"/>
                  </a:cubicBezTo>
                  <a:lnTo>
                    <a:pt x="207" y="26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8"/>
            <p:cNvSpPr/>
            <p:nvPr/>
          </p:nvSpPr>
          <p:spPr>
            <a:xfrm>
              <a:off x="881135" y="1067621"/>
              <a:ext cx="25226" cy="23867"/>
            </a:xfrm>
            <a:custGeom>
              <a:avLst/>
              <a:gdLst/>
              <a:ahLst/>
              <a:cxnLst/>
              <a:rect l="l" t="t" r="r" b="b"/>
              <a:pathLst>
                <a:path w="130" h="123" extrusionOk="0">
                  <a:moveTo>
                    <a:pt x="39" y="1"/>
                  </a:moveTo>
                  <a:cubicBezTo>
                    <a:pt x="14" y="13"/>
                    <a:pt x="1" y="26"/>
                    <a:pt x="1" y="52"/>
                  </a:cubicBezTo>
                  <a:cubicBezTo>
                    <a:pt x="22" y="74"/>
                    <a:pt x="26" y="123"/>
                    <a:pt x="57" y="123"/>
                  </a:cubicBezTo>
                  <a:cubicBezTo>
                    <a:pt x="63" y="123"/>
                    <a:pt x="70" y="121"/>
                    <a:pt x="78" y="117"/>
                  </a:cubicBezTo>
                  <a:cubicBezTo>
                    <a:pt x="130" y="78"/>
                    <a:pt x="78" y="39"/>
                    <a:pt x="52" y="13"/>
                  </a:cubicBezTo>
                  <a:lnTo>
                    <a:pt x="39" y="1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8"/>
            <p:cNvSpPr/>
            <p:nvPr/>
          </p:nvSpPr>
          <p:spPr>
            <a:xfrm>
              <a:off x="741030" y="1097698"/>
              <a:ext cx="20181" cy="17658"/>
            </a:xfrm>
            <a:custGeom>
              <a:avLst/>
              <a:gdLst/>
              <a:ahLst/>
              <a:cxnLst/>
              <a:rect l="l" t="t" r="r" b="b"/>
              <a:pathLst>
                <a:path w="104" h="91" extrusionOk="0">
                  <a:moveTo>
                    <a:pt x="26" y="0"/>
                  </a:moveTo>
                  <a:cubicBezTo>
                    <a:pt x="26" y="0"/>
                    <a:pt x="1" y="13"/>
                    <a:pt x="1" y="13"/>
                  </a:cubicBezTo>
                  <a:cubicBezTo>
                    <a:pt x="14" y="65"/>
                    <a:pt x="65" y="78"/>
                    <a:pt x="104" y="91"/>
                  </a:cubicBezTo>
                  <a:cubicBezTo>
                    <a:pt x="104" y="52"/>
                    <a:pt x="91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8"/>
            <p:cNvSpPr/>
            <p:nvPr/>
          </p:nvSpPr>
          <p:spPr>
            <a:xfrm>
              <a:off x="761017" y="1115162"/>
              <a:ext cx="194" cy="1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8"/>
            <p:cNvSpPr/>
            <p:nvPr/>
          </p:nvSpPr>
          <p:spPr>
            <a:xfrm>
              <a:off x="761017" y="1117684"/>
              <a:ext cx="194" cy="1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50" name="Google Shape;1350;p8"/>
          <p:cNvGrpSpPr/>
          <p:nvPr/>
        </p:nvGrpSpPr>
        <p:grpSpPr>
          <a:xfrm flipH="1">
            <a:off x="2321464" y="398709"/>
            <a:ext cx="6963273" cy="6765963"/>
            <a:chOff x="6801100" y="3743900"/>
            <a:chExt cx="533775" cy="518650"/>
          </a:xfrm>
        </p:grpSpPr>
        <p:sp>
          <p:nvSpPr>
            <p:cNvPr id="1351" name="Google Shape;1351;p8"/>
            <p:cNvSpPr/>
            <p:nvPr/>
          </p:nvSpPr>
          <p:spPr>
            <a:xfrm>
              <a:off x="6915475" y="3778200"/>
              <a:ext cx="356500" cy="359075"/>
            </a:xfrm>
            <a:custGeom>
              <a:avLst/>
              <a:gdLst/>
              <a:ahLst/>
              <a:cxnLst/>
              <a:rect l="l" t="t" r="r" b="b"/>
              <a:pathLst>
                <a:path w="14260" h="14363" extrusionOk="0">
                  <a:moveTo>
                    <a:pt x="6285" y="1"/>
                  </a:moveTo>
                  <a:cubicBezTo>
                    <a:pt x="5939" y="1"/>
                    <a:pt x="5781" y="301"/>
                    <a:pt x="5643" y="622"/>
                  </a:cubicBezTo>
                  <a:cubicBezTo>
                    <a:pt x="5541" y="851"/>
                    <a:pt x="5567" y="1130"/>
                    <a:pt x="5719" y="1334"/>
                  </a:cubicBezTo>
                  <a:cubicBezTo>
                    <a:pt x="5872" y="1537"/>
                    <a:pt x="5948" y="1766"/>
                    <a:pt x="5923" y="1994"/>
                  </a:cubicBezTo>
                  <a:cubicBezTo>
                    <a:pt x="5923" y="2238"/>
                    <a:pt x="5923" y="2524"/>
                    <a:pt x="5708" y="2524"/>
                  </a:cubicBezTo>
                  <a:cubicBezTo>
                    <a:pt x="5632" y="2524"/>
                    <a:pt x="5529" y="2488"/>
                    <a:pt x="5389" y="2401"/>
                  </a:cubicBezTo>
                  <a:cubicBezTo>
                    <a:pt x="5299" y="2346"/>
                    <a:pt x="5226" y="2322"/>
                    <a:pt x="5169" y="2322"/>
                  </a:cubicBezTo>
                  <a:cubicBezTo>
                    <a:pt x="5018" y="2322"/>
                    <a:pt x="4985" y="2489"/>
                    <a:pt x="5059" y="2655"/>
                  </a:cubicBezTo>
                  <a:cubicBezTo>
                    <a:pt x="5389" y="3291"/>
                    <a:pt x="5033" y="3799"/>
                    <a:pt x="4830" y="4333"/>
                  </a:cubicBezTo>
                  <a:cubicBezTo>
                    <a:pt x="4757" y="4503"/>
                    <a:pt x="4730" y="4766"/>
                    <a:pt x="4483" y="4766"/>
                  </a:cubicBezTo>
                  <a:cubicBezTo>
                    <a:pt x="4472" y="4766"/>
                    <a:pt x="4461" y="4766"/>
                    <a:pt x="4449" y="4765"/>
                  </a:cubicBezTo>
                  <a:cubicBezTo>
                    <a:pt x="4169" y="4765"/>
                    <a:pt x="3915" y="4612"/>
                    <a:pt x="3762" y="4383"/>
                  </a:cubicBezTo>
                  <a:cubicBezTo>
                    <a:pt x="3686" y="4256"/>
                    <a:pt x="3661" y="4104"/>
                    <a:pt x="3610" y="3977"/>
                  </a:cubicBezTo>
                  <a:cubicBezTo>
                    <a:pt x="3524" y="3697"/>
                    <a:pt x="3383" y="3471"/>
                    <a:pt x="3125" y="3471"/>
                  </a:cubicBezTo>
                  <a:cubicBezTo>
                    <a:pt x="3078" y="3471"/>
                    <a:pt x="3029" y="3478"/>
                    <a:pt x="2974" y="3494"/>
                  </a:cubicBezTo>
                  <a:cubicBezTo>
                    <a:pt x="2593" y="3570"/>
                    <a:pt x="2339" y="3926"/>
                    <a:pt x="2415" y="4282"/>
                  </a:cubicBezTo>
                  <a:cubicBezTo>
                    <a:pt x="2441" y="4765"/>
                    <a:pt x="2797" y="5146"/>
                    <a:pt x="3279" y="5171"/>
                  </a:cubicBezTo>
                  <a:cubicBezTo>
                    <a:pt x="2820" y="5220"/>
                    <a:pt x="2844" y="5914"/>
                    <a:pt x="2452" y="5914"/>
                  </a:cubicBezTo>
                  <a:cubicBezTo>
                    <a:pt x="2432" y="5914"/>
                    <a:pt x="2412" y="5912"/>
                    <a:pt x="2390" y="5908"/>
                  </a:cubicBezTo>
                  <a:cubicBezTo>
                    <a:pt x="2320" y="5896"/>
                    <a:pt x="2256" y="5890"/>
                    <a:pt x="2198" y="5890"/>
                  </a:cubicBezTo>
                  <a:cubicBezTo>
                    <a:pt x="1671" y="5890"/>
                    <a:pt x="1633" y="6378"/>
                    <a:pt x="1450" y="6722"/>
                  </a:cubicBezTo>
                  <a:cubicBezTo>
                    <a:pt x="1348" y="6874"/>
                    <a:pt x="1348" y="7179"/>
                    <a:pt x="1094" y="7179"/>
                  </a:cubicBezTo>
                  <a:cubicBezTo>
                    <a:pt x="712" y="7179"/>
                    <a:pt x="560" y="7255"/>
                    <a:pt x="789" y="7662"/>
                  </a:cubicBezTo>
                  <a:cubicBezTo>
                    <a:pt x="890" y="7840"/>
                    <a:pt x="763" y="7942"/>
                    <a:pt x="636" y="8069"/>
                  </a:cubicBezTo>
                  <a:cubicBezTo>
                    <a:pt x="128" y="8628"/>
                    <a:pt x="1" y="9441"/>
                    <a:pt x="306" y="10127"/>
                  </a:cubicBezTo>
                  <a:cubicBezTo>
                    <a:pt x="280" y="10178"/>
                    <a:pt x="230" y="10254"/>
                    <a:pt x="230" y="10305"/>
                  </a:cubicBezTo>
                  <a:cubicBezTo>
                    <a:pt x="611" y="11068"/>
                    <a:pt x="458" y="12135"/>
                    <a:pt x="1500" y="12516"/>
                  </a:cubicBezTo>
                  <a:cubicBezTo>
                    <a:pt x="1602" y="12542"/>
                    <a:pt x="1780" y="12694"/>
                    <a:pt x="1754" y="12796"/>
                  </a:cubicBezTo>
                  <a:cubicBezTo>
                    <a:pt x="1754" y="13279"/>
                    <a:pt x="2161" y="13228"/>
                    <a:pt x="2415" y="13355"/>
                  </a:cubicBezTo>
                  <a:cubicBezTo>
                    <a:pt x="2822" y="13991"/>
                    <a:pt x="3559" y="14092"/>
                    <a:pt x="4144" y="14168"/>
                  </a:cubicBezTo>
                  <a:cubicBezTo>
                    <a:pt x="4404" y="14212"/>
                    <a:pt x="4738" y="14362"/>
                    <a:pt x="5057" y="14362"/>
                  </a:cubicBezTo>
                  <a:cubicBezTo>
                    <a:pt x="5299" y="14362"/>
                    <a:pt x="5533" y="14276"/>
                    <a:pt x="5719" y="13991"/>
                  </a:cubicBezTo>
                  <a:cubicBezTo>
                    <a:pt x="5719" y="13991"/>
                    <a:pt x="5821" y="13991"/>
                    <a:pt x="5872" y="14016"/>
                  </a:cubicBezTo>
                  <a:cubicBezTo>
                    <a:pt x="5960" y="14070"/>
                    <a:pt x="6045" y="14092"/>
                    <a:pt x="6128" y="14092"/>
                  </a:cubicBezTo>
                  <a:cubicBezTo>
                    <a:pt x="6485" y="14092"/>
                    <a:pt x="6798" y="13682"/>
                    <a:pt x="7160" y="13682"/>
                  </a:cubicBezTo>
                  <a:cubicBezTo>
                    <a:pt x="7268" y="13682"/>
                    <a:pt x="7380" y="13719"/>
                    <a:pt x="7498" y="13813"/>
                  </a:cubicBezTo>
                  <a:cubicBezTo>
                    <a:pt x="7549" y="13762"/>
                    <a:pt x="7626" y="13711"/>
                    <a:pt x="7626" y="13660"/>
                  </a:cubicBezTo>
                  <a:cubicBezTo>
                    <a:pt x="7600" y="12949"/>
                    <a:pt x="8286" y="12796"/>
                    <a:pt x="8617" y="12389"/>
                  </a:cubicBezTo>
                  <a:lnTo>
                    <a:pt x="8617" y="12389"/>
                  </a:lnTo>
                  <a:cubicBezTo>
                    <a:pt x="8401" y="12749"/>
                    <a:pt x="8457" y="12951"/>
                    <a:pt x="8956" y="12951"/>
                  </a:cubicBezTo>
                  <a:cubicBezTo>
                    <a:pt x="8985" y="12951"/>
                    <a:pt x="9016" y="12950"/>
                    <a:pt x="9049" y="12949"/>
                  </a:cubicBezTo>
                  <a:cubicBezTo>
                    <a:pt x="9227" y="12796"/>
                    <a:pt x="9532" y="12669"/>
                    <a:pt x="9405" y="12339"/>
                  </a:cubicBezTo>
                  <a:cubicBezTo>
                    <a:pt x="9346" y="12198"/>
                    <a:pt x="9255" y="12160"/>
                    <a:pt x="9151" y="12160"/>
                  </a:cubicBezTo>
                  <a:cubicBezTo>
                    <a:pt x="9030" y="12160"/>
                    <a:pt x="8892" y="12211"/>
                    <a:pt x="8769" y="12211"/>
                  </a:cubicBezTo>
                  <a:cubicBezTo>
                    <a:pt x="8795" y="11652"/>
                    <a:pt x="9455" y="11373"/>
                    <a:pt x="9430" y="10763"/>
                  </a:cubicBezTo>
                  <a:cubicBezTo>
                    <a:pt x="9430" y="10687"/>
                    <a:pt x="9583" y="10610"/>
                    <a:pt x="9684" y="10534"/>
                  </a:cubicBezTo>
                  <a:cubicBezTo>
                    <a:pt x="9827" y="10447"/>
                    <a:pt x="9957" y="10409"/>
                    <a:pt x="10078" y="10409"/>
                  </a:cubicBezTo>
                  <a:cubicBezTo>
                    <a:pt x="10345" y="10409"/>
                    <a:pt x="10567" y="10594"/>
                    <a:pt x="10777" y="10839"/>
                  </a:cubicBezTo>
                  <a:cubicBezTo>
                    <a:pt x="10837" y="10899"/>
                    <a:pt x="10912" y="10990"/>
                    <a:pt x="10991" y="10990"/>
                  </a:cubicBezTo>
                  <a:cubicBezTo>
                    <a:pt x="11013" y="10990"/>
                    <a:pt x="11035" y="10983"/>
                    <a:pt x="11057" y="10966"/>
                  </a:cubicBezTo>
                  <a:cubicBezTo>
                    <a:pt x="11184" y="10890"/>
                    <a:pt x="11133" y="10712"/>
                    <a:pt x="11057" y="10585"/>
                  </a:cubicBezTo>
                  <a:cubicBezTo>
                    <a:pt x="11006" y="10534"/>
                    <a:pt x="10930" y="10458"/>
                    <a:pt x="10879" y="10407"/>
                  </a:cubicBezTo>
                  <a:cubicBezTo>
                    <a:pt x="10777" y="10280"/>
                    <a:pt x="10650" y="10178"/>
                    <a:pt x="10777" y="10026"/>
                  </a:cubicBezTo>
                  <a:cubicBezTo>
                    <a:pt x="10822" y="9981"/>
                    <a:pt x="10873" y="9962"/>
                    <a:pt x="10924" y="9962"/>
                  </a:cubicBezTo>
                  <a:cubicBezTo>
                    <a:pt x="11020" y="9962"/>
                    <a:pt x="11118" y="10028"/>
                    <a:pt x="11184" y="10127"/>
                  </a:cubicBezTo>
                  <a:cubicBezTo>
                    <a:pt x="11260" y="10204"/>
                    <a:pt x="11285" y="10331"/>
                    <a:pt x="11489" y="10331"/>
                  </a:cubicBezTo>
                  <a:cubicBezTo>
                    <a:pt x="11534" y="9972"/>
                    <a:pt x="11684" y="9842"/>
                    <a:pt x="11898" y="9842"/>
                  </a:cubicBezTo>
                  <a:cubicBezTo>
                    <a:pt x="12048" y="9842"/>
                    <a:pt x="12230" y="9906"/>
                    <a:pt x="12429" y="10000"/>
                  </a:cubicBezTo>
                  <a:cubicBezTo>
                    <a:pt x="11819" y="8526"/>
                    <a:pt x="11870" y="8323"/>
                    <a:pt x="12683" y="8297"/>
                  </a:cubicBezTo>
                  <a:lnTo>
                    <a:pt x="12810" y="8323"/>
                  </a:lnTo>
                  <a:lnTo>
                    <a:pt x="12810" y="8323"/>
                  </a:lnTo>
                  <a:lnTo>
                    <a:pt x="12709" y="8272"/>
                  </a:lnTo>
                  <a:cubicBezTo>
                    <a:pt x="12861" y="8043"/>
                    <a:pt x="12937" y="7815"/>
                    <a:pt x="12937" y="7535"/>
                  </a:cubicBezTo>
                  <a:cubicBezTo>
                    <a:pt x="12963" y="6773"/>
                    <a:pt x="12632" y="5959"/>
                    <a:pt x="13090" y="5197"/>
                  </a:cubicBezTo>
                  <a:cubicBezTo>
                    <a:pt x="13115" y="5121"/>
                    <a:pt x="13090" y="4968"/>
                    <a:pt x="13039" y="4866"/>
                  </a:cubicBezTo>
                  <a:cubicBezTo>
                    <a:pt x="12836" y="3901"/>
                    <a:pt x="12810" y="3901"/>
                    <a:pt x="13802" y="3621"/>
                  </a:cubicBezTo>
                  <a:cubicBezTo>
                    <a:pt x="14005" y="3570"/>
                    <a:pt x="14259" y="3468"/>
                    <a:pt x="14157" y="3214"/>
                  </a:cubicBezTo>
                  <a:cubicBezTo>
                    <a:pt x="14118" y="3116"/>
                    <a:pt x="14060" y="3082"/>
                    <a:pt x="13994" y="3082"/>
                  </a:cubicBezTo>
                  <a:cubicBezTo>
                    <a:pt x="13890" y="3082"/>
                    <a:pt x="13768" y="3168"/>
                    <a:pt x="13675" y="3214"/>
                  </a:cubicBezTo>
                  <a:cubicBezTo>
                    <a:pt x="13483" y="3345"/>
                    <a:pt x="13316" y="3404"/>
                    <a:pt x="13169" y="3404"/>
                  </a:cubicBezTo>
                  <a:cubicBezTo>
                    <a:pt x="12884" y="3404"/>
                    <a:pt x="12673" y="3184"/>
                    <a:pt x="12505" y="2833"/>
                  </a:cubicBezTo>
                  <a:cubicBezTo>
                    <a:pt x="12200" y="2172"/>
                    <a:pt x="11514" y="1791"/>
                    <a:pt x="11158" y="1156"/>
                  </a:cubicBezTo>
                  <a:cubicBezTo>
                    <a:pt x="11124" y="1088"/>
                    <a:pt x="11068" y="1054"/>
                    <a:pt x="11012" y="1054"/>
                  </a:cubicBezTo>
                  <a:cubicBezTo>
                    <a:pt x="10983" y="1054"/>
                    <a:pt x="10955" y="1062"/>
                    <a:pt x="10930" y="1079"/>
                  </a:cubicBezTo>
                  <a:cubicBezTo>
                    <a:pt x="10813" y="1181"/>
                    <a:pt x="10719" y="1221"/>
                    <a:pt x="10641" y="1221"/>
                  </a:cubicBezTo>
                  <a:cubicBezTo>
                    <a:pt x="10446" y="1221"/>
                    <a:pt x="10345" y="978"/>
                    <a:pt x="10218" y="851"/>
                  </a:cubicBezTo>
                  <a:lnTo>
                    <a:pt x="10116" y="774"/>
                  </a:lnTo>
                  <a:cubicBezTo>
                    <a:pt x="9865" y="850"/>
                    <a:pt x="9582" y="1000"/>
                    <a:pt x="9342" y="1000"/>
                  </a:cubicBezTo>
                  <a:cubicBezTo>
                    <a:pt x="9097" y="1000"/>
                    <a:pt x="8897" y="844"/>
                    <a:pt x="8820" y="292"/>
                  </a:cubicBezTo>
                  <a:cubicBezTo>
                    <a:pt x="8312" y="1003"/>
                    <a:pt x="7473" y="1003"/>
                    <a:pt x="6965" y="1537"/>
                  </a:cubicBezTo>
                  <a:cubicBezTo>
                    <a:pt x="6902" y="1568"/>
                    <a:pt x="6839" y="1590"/>
                    <a:pt x="6770" y="1590"/>
                  </a:cubicBezTo>
                  <a:cubicBezTo>
                    <a:pt x="6728" y="1590"/>
                    <a:pt x="6683" y="1582"/>
                    <a:pt x="6634" y="1562"/>
                  </a:cubicBezTo>
                  <a:cubicBezTo>
                    <a:pt x="6482" y="1511"/>
                    <a:pt x="6558" y="1334"/>
                    <a:pt x="6584" y="1207"/>
                  </a:cubicBezTo>
                  <a:cubicBezTo>
                    <a:pt x="6634" y="1079"/>
                    <a:pt x="6660" y="927"/>
                    <a:pt x="6634" y="800"/>
                  </a:cubicBezTo>
                  <a:cubicBezTo>
                    <a:pt x="6584" y="520"/>
                    <a:pt x="6863" y="88"/>
                    <a:pt x="6406" y="12"/>
                  </a:cubicBezTo>
                  <a:cubicBezTo>
                    <a:pt x="6363" y="4"/>
                    <a:pt x="6323" y="1"/>
                    <a:pt x="6285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8"/>
            <p:cNvSpPr/>
            <p:nvPr/>
          </p:nvSpPr>
          <p:spPr>
            <a:xfrm>
              <a:off x="6943450" y="4156575"/>
              <a:ext cx="53400" cy="105975"/>
            </a:xfrm>
            <a:custGeom>
              <a:avLst/>
              <a:gdLst/>
              <a:ahLst/>
              <a:cxnLst/>
              <a:rect l="l" t="t" r="r" b="b"/>
              <a:pathLst>
                <a:path w="2136" h="4239" extrusionOk="0">
                  <a:moveTo>
                    <a:pt x="446" y="1"/>
                  </a:moveTo>
                  <a:cubicBezTo>
                    <a:pt x="412" y="1"/>
                    <a:pt x="374" y="8"/>
                    <a:pt x="331" y="25"/>
                  </a:cubicBezTo>
                  <a:cubicBezTo>
                    <a:pt x="0" y="152"/>
                    <a:pt x="178" y="533"/>
                    <a:pt x="331" y="762"/>
                  </a:cubicBezTo>
                  <a:cubicBezTo>
                    <a:pt x="661" y="1295"/>
                    <a:pt x="864" y="1905"/>
                    <a:pt x="890" y="2541"/>
                  </a:cubicBezTo>
                  <a:cubicBezTo>
                    <a:pt x="915" y="3075"/>
                    <a:pt x="1093" y="3557"/>
                    <a:pt x="1423" y="3990"/>
                  </a:cubicBezTo>
                  <a:cubicBezTo>
                    <a:pt x="1527" y="4114"/>
                    <a:pt x="1631" y="4239"/>
                    <a:pt x="1776" y="4239"/>
                  </a:cubicBezTo>
                  <a:cubicBezTo>
                    <a:pt x="1809" y="4239"/>
                    <a:pt x="1844" y="4232"/>
                    <a:pt x="1881" y="4218"/>
                  </a:cubicBezTo>
                  <a:cubicBezTo>
                    <a:pt x="2110" y="4117"/>
                    <a:pt x="2135" y="3939"/>
                    <a:pt x="2135" y="3634"/>
                  </a:cubicBezTo>
                  <a:cubicBezTo>
                    <a:pt x="2033" y="3329"/>
                    <a:pt x="1932" y="3024"/>
                    <a:pt x="1779" y="2744"/>
                  </a:cubicBezTo>
                  <a:cubicBezTo>
                    <a:pt x="1296" y="2083"/>
                    <a:pt x="940" y="1321"/>
                    <a:pt x="763" y="533"/>
                  </a:cubicBezTo>
                  <a:cubicBezTo>
                    <a:pt x="718" y="334"/>
                    <a:pt x="674" y="1"/>
                    <a:pt x="446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8"/>
            <p:cNvSpPr/>
            <p:nvPr/>
          </p:nvSpPr>
          <p:spPr>
            <a:xfrm>
              <a:off x="6935175" y="3835600"/>
              <a:ext cx="56575" cy="12575"/>
            </a:xfrm>
            <a:custGeom>
              <a:avLst/>
              <a:gdLst/>
              <a:ahLst/>
              <a:cxnLst/>
              <a:rect l="l" t="t" r="r" b="b"/>
              <a:pathLst>
                <a:path w="2263" h="503" extrusionOk="0">
                  <a:moveTo>
                    <a:pt x="2075" y="0"/>
                  </a:moveTo>
                  <a:cubicBezTo>
                    <a:pt x="2069" y="0"/>
                    <a:pt x="2064" y="1"/>
                    <a:pt x="2059" y="3"/>
                  </a:cubicBezTo>
                  <a:cubicBezTo>
                    <a:pt x="1348" y="54"/>
                    <a:pt x="636" y="3"/>
                    <a:pt x="1" y="385"/>
                  </a:cubicBezTo>
                  <a:cubicBezTo>
                    <a:pt x="237" y="472"/>
                    <a:pt x="470" y="502"/>
                    <a:pt x="701" y="502"/>
                  </a:cubicBezTo>
                  <a:cubicBezTo>
                    <a:pt x="1142" y="502"/>
                    <a:pt x="1575" y="393"/>
                    <a:pt x="2009" y="359"/>
                  </a:cubicBezTo>
                  <a:cubicBezTo>
                    <a:pt x="2136" y="359"/>
                    <a:pt x="2263" y="308"/>
                    <a:pt x="2237" y="156"/>
                  </a:cubicBezTo>
                  <a:cubicBezTo>
                    <a:pt x="2237" y="110"/>
                    <a:pt x="2132" y="0"/>
                    <a:pt x="2075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8"/>
            <p:cNvSpPr/>
            <p:nvPr/>
          </p:nvSpPr>
          <p:spPr>
            <a:xfrm>
              <a:off x="6920575" y="3901750"/>
              <a:ext cx="24150" cy="23300"/>
            </a:xfrm>
            <a:custGeom>
              <a:avLst/>
              <a:gdLst/>
              <a:ahLst/>
              <a:cxnLst/>
              <a:rect l="l" t="t" r="r" b="b"/>
              <a:pathLst>
                <a:path w="966" h="932" extrusionOk="0">
                  <a:moveTo>
                    <a:pt x="483" y="1"/>
                  </a:moveTo>
                  <a:cubicBezTo>
                    <a:pt x="229" y="26"/>
                    <a:pt x="26" y="153"/>
                    <a:pt x="26" y="433"/>
                  </a:cubicBezTo>
                  <a:cubicBezTo>
                    <a:pt x="0" y="687"/>
                    <a:pt x="229" y="916"/>
                    <a:pt x="483" y="916"/>
                  </a:cubicBezTo>
                  <a:cubicBezTo>
                    <a:pt x="520" y="927"/>
                    <a:pt x="556" y="932"/>
                    <a:pt x="591" y="932"/>
                  </a:cubicBezTo>
                  <a:cubicBezTo>
                    <a:pt x="799" y="932"/>
                    <a:pt x="966" y="752"/>
                    <a:pt x="966" y="534"/>
                  </a:cubicBezTo>
                  <a:cubicBezTo>
                    <a:pt x="966" y="280"/>
                    <a:pt x="763" y="51"/>
                    <a:pt x="483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8"/>
            <p:cNvSpPr/>
            <p:nvPr/>
          </p:nvSpPr>
          <p:spPr>
            <a:xfrm>
              <a:off x="6912950" y="4092375"/>
              <a:ext cx="27975" cy="19725"/>
            </a:xfrm>
            <a:custGeom>
              <a:avLst/>
              <a:gdLst/>
              <a:ahLst/>
              <a:cxnLst/>
              <a:rect l="l" t="t" r="r" b="b"/>
              <a:pathLst>
                <a:path w="1119" h="789" extrusionOk="0">
                  <a:moveTo>
                    <a:pt x="712" y="0"/>
                  </a:moveTo>
                  <a:cubicBezTo>
                    <a:pt x="407" y="0"/>
                    <a:pt x="127" y="204"/>
                    <a:pt x="51" y="509"/>
                  </a:cubicBezTo>
                  <a:cubicBezTo>
                    <a:pt x="0" y="763"/>
                    <a:pt x="229" y="788"/>
                    <a:pt x="432" y="788"/>
                  </a:cubicBezTo>
                  <a:cubicBezTo>
                    <a:pt x="737" y="763"/>
                    <a:pt x="1042" y="661"/>
                    <a:pt x="1093" y="305"/>
                  </a:cubicBezTo>
                  <a:cubicBezTo>
                    <a:pt x="1118" y="77"/>
                    <a:pt x="941" y="0"/>
                    <a:pt x="712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8"/>
            <p:cNvSpPr/>
            <p:nvPr/>
          </p:nvSpPr>
          <p:spPr>
            <a:xfrm>
              <a:off x="7131525" y="3751800"/>
              <a:ext cx="17800" cy="24175"/>
            </a:xfrm>
            <a:custGeom>
              <a:avLst/>
              <a:gdLst/>
              <a:ahLst/>
              <a:cxnLst/>
              <a:rect l="l" t="t" r="r" b="b"/>
              <a:pathLst>
                <a:path w="712" h="967" extrusionOk="0">
                  <a:moveTo>
                    <a:pt x="254" y="1"/>
                  </a:moveTo>
                  <a:cubicBezTo>
                    <a:pt x="51" y="1"/>
                    <a:pt x="0" y="204"/>
                    <a:pt x="26" y="356"/>
                  </a:cubicBezTo>
                  <a:cubicBezTo>
                    <a:pt x="51" y="636"/>
                    <a:pt x="102" y="941"/>
                    <a:pt x="458" y="966"/>
                  </a:cubicBezTo>
                  <a:cubicBezTo>
                    <a:pt x="661" y="966"/>
                    <a:pt x="712" y="788"/>
                    <a:pt x="712" y="585"/>
                  </a:cubicBezTo>
                  <a:cubicBezTo>
                    <a:pt x="610" y="356"/>
                    <a:pt x="610" y="26"/>
                    <a:pt x="254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8"/>
            <p:cNvSpPr/>
            <p:nvPr/>
          </p:nvSpPr>
          <p:spPr>
            <a:xfrm>
              <a:off x="6927100" y="4129850"/>
              <a:ext cx="24000" cy="19975"/>
            </a:xfrm>
            <a:custGeom>
              <a:avLst/>
              <a:gdLst/>
              <a:ahLst/>
              <a:cxnLst/>
              <a:rect l="l" t="t" r="r" b="b"/>
              <a:pathLst>
                <a:path w="960" h="799" extrusionOk="0">
                  <a:moveTo>
                    <a:pt x="705" y="1"/>
                  </a:moveTo>
                  <a:cubicBezTo>
                    <a:pt x="400" y="26"/>
                    <a:pt x="146" y="230"/>
                    <a:pt x="44" y="535"/>
                  </a:cubicBezTo>
                  <a:cubicBezTo>
                    <a:pt x="0" y="667"/>
                    <a:pt x="90" y="799"/>
                    <a:pt x="213" y="799"/>
                  </a:cubicBezTo>
                  <a:cubicBezTo>
                    <a:pt x="232" y="799"/>
                    <a:pt x="252" y="796"/>
                    <a:pt x="273" y="789"/>
                  </a:cubicBezTo>
                  <a:cubicBezTo>
                    <a:pt x="578" y="763"/>
                    <a:pt x="832" y="560"/>
                    <a:pt x="959" y="280"/>
                  </a:cubicBezTo>
                  <a:cubicBezTo>
                    <a:pt x="959" y="102"/>
                    <a:pt x="883" y="1"/>
                    <a:pt x="705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8" name="Google Shape;1358;p8"/>
            <p:cNvSpPr/>
            <p:nvPr/>
          </p:nvSpPr>
          <p:spPr>
            <a:xfrm>
              <a:off x="6847500" y="3743900"/>
              <a:ext cx="33400" cy="21275"/>
            </a:xfrm>
            <a:custGeom>
              <a:avLst/>
              <a:gdLst/>
              <a:ahLst/>
              <a:cxnLst/>
              <a:rect l="l" t="t" r="r" b="b"/>
              <a:pathLst>
                <a:path w="1336" h="851" extrusionOk="0">
                  <a:moveTo>
                    <a:pt x="1128" y="0"/>
                  </a:moveTo>
                  <a:cubicBezTo>
                    <a:pt x="1108" y="0"/>
                    <a:pt x="1087" y="4"/>
                    <a:pt x="1068" y="12"/>
                  </a:cubicBezTo>
                  <a:cubicBezTo>
                    <a:pt x="712" y="164"/>
                    <a:pt x="254" y="215"/>
                    <a:pt x="51" y="647"/>
                  </a:cubicBezTo>
                  <a:cubicBezTo>
                    <a:pt x="0" y="774"/>
                    <a:pt x="127" y="850"/>
                    <a:pt x="305" y="850"/>
                  </a:cubicBezTo>
                  <a:cubicBezTo>
                    <a:pt x="687" y="723"/>
                    <a:pt x="1017" y="494"/>
                    <a:pt x="1271" y="215"/>
                  </a:cubicBezTo>
                  <a:cubicBezTo>
                    <a:pt x="1336" y="107"/>
                    <a:pt x="1237" y="0"/>
                    <a:pt x="1128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9" name="Google Shape;1359;p8"/>
            <p:cNvSpPr/>
            <p:nvPr/>
          </p:nvSpPr>
          <p:spPr>
            <a:xfrm>
              <a:off x="6934625" y="3806325"/>
              <a:ext cx="22175" cy="17425"/>
            </a:xfrm>
            <a:custGeom>
              <a:avLst/>
              <a:gdLst/>
              <a:ahLst/>
              <a:cxnLst/>
              <a:rect l="l" t="t" r="r" b="b"/>
              <a:pathLst>
                <a:path w="887" h="697" extrusionOk="0">
                  <a:moveTo>
                    <a:pt x="330" y="1"/>
                  </a:moveTo>
                  <a:cubicBezTo>
                    <a:pt x="155" y="1"/>
                    <a:pt x="0" y="84"/>
                    <a:pt x="23" y="285"/>
                  </a:cubicBezTo>
                  <a:cubicBezTo>
                    <a:pt x="23" y="590"/>
                    <a:pt x="251" y="666"/>
                    <a:pt x="480" y="691"/>
                  </a:cubicBezTo>
                  <a:cubicBezTo>
                    <a:pt x="505" y="695"/>
                    <a:pt x="529" y="696"/>
                    <a:pt x="553" y="696"/>
                  </a:cubicBezTo>
                  <a:cubicBezTo>
                    <a:pt x="724" y="696"/>
                    <a:pt x="865" y="613"/>
                    <a:pt x="887" y="412"/>
                  </a:cubicBezTo>
                  <a:cubicBezTo>
                    <a:pt x="863" y="174"/>
                    <a:pt x="661" y="3"/>
                    <a:pt x="448" y="3"/>
                  </a:cubicBezTo>
                  <a:cubicBezTo>
                    <a:pt x="433" y="3"/>
                    <a:pt x="419" y="4"/>
                    <a:pt x="404" y="5"/>
                  </a:cubicBezTo>
                  <a:cubicBezTo>
                    <a:pt x="379" y="2"/>
                    <a:pt x="355" y="1"/>
                    <a:pt x="330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8"/>
            <p:cNvSpPr/>
            <p:nvPr/>
          </p:nvSpPr>
          <p:spPr>
            <a:xfrm>
              <a:off x="6801100" y="4140825"/>
              <a:ext cx="33700" cy="24000"/>
            </a:xfrm>
            <a:custGeom>
              <a:avLst/>
              <a:gdLst/>
              <a:ahLst/>
              <a:cxnLst/>
              <a:rect l="l" t="t" r="r" b="b"/>
              <a:pathLst>
                <a:path w="1348" h="960" extrusionOk="0">
                  <a:moveTo>
                    <a:pt x="246" y="0"/>
                  </a:moveTo>
                  <a:cubicBezTo>
                    <a:pt x="179" y="0"/>
                    <a:pt x="115" y="32"/>
                    <a:pt x="77" y="121"/>
                  </a:cubicBezTo>
                  <a:cubicBezTo>
                    <a:pt x="1" y="273"/>
                    <a:pt x="128" y="375"/>
                    <a:pt x="255" y="451"/>
                  </a:cubicBezTo>
                  <a:cubicBezTo>
                    <a:pt x="560" y="629"/>
                    <a:pt x="891" y="782"/>
                    <a:pt x="1196" y="960"/>
                  </a:cubicBezTo>
                  <a:lnTo>
                    <a:pt x="1348" y="756"/>
                  </a:lnTo>
                  <a:cubicBezTo>
                    <a:pt x="1018" y="528"/>
                    <a:pt x="738" y="299"/>
                    <a:pt x="433" y="70"/>
                  </a:cubicBezTo>
                  <a:cubicBezTo>
                    <a:pt x="382" y="32"/>
                    <a:pt x="312" y="0"/>
                    <a:pt x="246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8"/>
            <p:cNvSpPr/>
            <p:nvPr/>
          </p:nvSpPr>
          <p:spPr>
            <a:xfrm>
              <a:off x="7133425" y="4167975"/>
              <a:ext cx="14000" cy="24800"/>
            </a:xfrm>
            <a:custGeom>
              <a:avLst/>
              <a:gdLst/>
              <a:ahLst/>
              <a:cxnLst/>
              <a:rect l="l" t="t" r="r" b="b"/>
              <a:pathLst>
                <a:path w="560" h="992" extrusionOk="0">
                  <a:moveTo>
                    <a:pt x="255" y="1"/>
                  </a:moveTo>
                  <a:cubicBezTo>
                    <a:pt x="26" y="255"/>
                    <a:pt x="0" y="662"/>
                    <a:pt x="204" y="941"/>
                  </a:cubicBezTo>
                  <a:cubicBezTo>
                    <a:pt x="255" y="992"/>
                    <a:pt x="305" y="992"/>
                    <a:pt x="382" y="992"/>
                  </a:cubicBezTo>
                  <a:cubicBezTo>
                    <a:pt x="560" y="712"/>
                    <a:pt x="560" y="357"/>
                    <a:pt x="407" y="77"/>
                  </a:cubicBezTo>
                  <a:cubicBezTo>
                    <a:pt x="382" y="52"/>
                    <a:pt x="331" y="26"/>
                    <a:pt x="255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8"/>
            <p:cNvSpPr/>
            <p:nvPr/>
          </p:nvSpPr>
          <p:spPr>
            <a:xfrm>
              <a:off x="7266850" y="3892225"/>
              <a:ext cx="24175" cy="14625"/>
            </a:xfrm>
            <a:custGeom>
              <a:avLst/>
              <a:gdLst/>
              <a:ahLst/>
              <a:cxnLst/>
              <a:rect l="l" t="t" r="r" b="b"/>
              <a:pathLst>
                <a:path w="967" h="585" extrusionOk="0">
                  <a:moveTo>
                    <a:pt x="814" y="0"/>
                  </a:moveTo>
                  <a:cubicBezTo>
                    <a:pt x="534" y="0"/>
                    <a:pt x="255" y="127"/>
                    <a:pt x="102" y="356"/>
                  </a:cubicBezTo>
                  <a:cubicBezTo>
                    <a:pt x="1" y="458"/>
                    <a:pt x="77" y="560"/>
                    <a:pt x="204" y="585"/>
                  </a:cubicBezTo>
                  <a:cubicBezTo>
                    <a:pt x="484" y="585"/>
                    <a:pt x="738" y="458"/>
                    <a:pt x="916" y="229"/>
                  </a:cubicBezTo>
                  <a:cubicBezTo>
                    <a:pt x="967" y="127"/>
                    <a:pt x="916" y="26"/>
                    <a:pt x="814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8"/>
            <p:cNvSpPr/>
            <p:nvPr/>
          </p:nvSpPr>
          <p:spPr>
            <a:xfrm>
              <a:off x="7128975" y="4101900"/>
              <a:ext cx="19075" cy="25075"/>
            </a:xfrm>
            <a:custGeom>
              <a:avLst/>
              <a:gdLst/>
              <a:ahLst/>
              <a:cxnLst/>
              <a:rect l="l" t="t" r="r" b="b"/>
              <a:pathLst>
                <a:path w="763" h="1003" extrusionOk="0">
                  <a:moveTo>
                    <a:pt x="509" y="1"/>
                  </a:moveTo>
                  <a:lnTo>
                    <a:pt x="509" y="1"/>
                  </a:lnTo>
                  <a:cubicBezTo>
                    <a:pt x="306" y="280"/>
                    <a:pt x="1" y="534"/>
                    <a:pt x="229" y="966"/>
                  </a:cubicBezTo>
                  <a:cubicBezTo>
                    <a:pt x="229" y="984"/>
                    <a:pt x="306" y="1002"/>
                    <a:pt x="350" y="1002"/>
                  </a:cubicBezTo>
                  <a:cubicBezTo>
                    <a:pt x="369" y="1002"/>
                    <a:pt x="382" y="999"/>
                    <a:pt x="382" y="992"/>
                  </a:cubicBezTo>
                  <a:cubicBezTo>
                    <a:pt x="611" y="661"/>
                    <a:pt x="763" y="356"/>
                    <a:pt x="509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8"/>
            <p:cNvSpPr/>
            <p:nvPr/>
          </p:nvSpPr>
          <p:spPr>
            <a:xfrm>
              <a:off x="7027950" y="3818525"/>
              <a:ext cx="13375" cy="14700"/>
            </a:xfrm>
            <a:custGeom>
              <a:avLst/>
              <a:gdLst/>
              <a:ahLst/>
              <a:cxnLst/>
              <a:rect l="l" t="t" r="r" b="b"/>
              <a:pathLst>
                <a:path w="535" h="588" extrusionOk="0">
                  <a:moveTo>
                    <a:pt x="280" y="0"/>
                  </a:moveTo>
                  <a:cubicBezTo>
                    <a:pt x="127" y="0"/>
                    <a:pt x="0" y="127"/>
                    <a:pt x="0" y="280"/>
                  </a:cubicBezTo>
                  <a:cubicBezTo>
                    <a:pt x="0" y="445"/>
                    <a:pt x="88" y="587"/>
                    <a:pt x="262" y="587"/>
                  </a:cubicBezTo>
                  <a:cubicBezTo>
                    <a:pt x="276" y="587"/>
                    <a:pt x="290" y="587"/>
                    <a:pt x="305" y="585"/>
                  </a:cubicBezTo>
                  <a:cubicBezTo>
                    <a:pt x="458" y="559"/>
                    <a:pt x="534" y="432"/>
                    <a:pt x="534" y="229"/>
                  </a:cubicBezTo>
                  <a:cubicBezTo>
                    <a:pt x="509" y="127"/>
                    <a:pt x="458" y="0"/>
                    <a:pt x="280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8"/>
            <p:cNvSpPr/>
            <p:nvPr/>
          </p:nvSpPr>
          <p:spPr>
            <a:xfrm>
              <a:off x="7019050" y="4161300"/>
              <a:ext cx="10200" cy="14325"/>
            </a:xfrm>
            <a:custGeom>
              <a:avLst/>
              <a:gdLst/>
              <a:ahLst/>
              <a:cxnLst/>
              <a:rect l="l" t="t" r="r" b="b"/>
              <a:pathLst>
                <a:path w="408" h="573" extrusionOk="0">
                  <a:moveTo>
                    <a:pt x="117" y="0"/>
                  </a:moveTo>
                  <a:cubicBezTo>
                    <a:pt x="35" y="0"/>
                    <a:pt x="1" y="87"/>
                    <a:pt x="1" y="192"/>
                  </a:cubicBezTo>
                  <a:cubicBezTo>
                    <a:pt x="1" y="319"/>
                    <a:pt x="26" y="522"/>
                    <a:pt x="229" y="573"/>
                  </a:cubicBezTo>
                  <a:cubicBezTo>
                    <a:pt x="382" y="547"/>
                    <a:pt x="407" y="446"/>
                    <a:pt x="382" y="319"/>
                  </a:cubicBezTo>
                  <a:cubicBezTo>
                    <a:pt x="356" y="217"/>
                    <a:pt x="331" y="64"/>
                    <a:pt x="178" y="14"/>
                  </a:cubicBezTo>
                  <a:cubicBezTo>
                    <a:pt x="156" y="4"/>
                    <a:pt x="135" y="0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8"/>
            <p:cNvSpPr/>
            <p:nvPr/>
          </p:nvSpPr>
          <p:spPr>
            <a:xfrm>
              <a:off x="7314500" y="3951300"/>
              <a:ext cx="20375" cy="7825"/>
            </a:xfrm>
            <a:custGeom>
              <a:avLst/>
              <a:gdLst/>
              <a:ahLst/>
              <a:cxnLst/>
              <a:rect l="l" t="t" r="r" b="b"/>
              <a:pathLst>
                <a:path w="815" h="313" extrusionOk="0">
                  <a:moveTo>
                    <a:pt x="373" y="1"/>
                  </a:moveTo>
                  <a:cubicBezTo>
                    <a:pt x="261" y="1"/>
                    <a:pt x="143" y="44"/>
                    <a:pt x="1" y="154"/>
                  </a:cubicBezTo>
                  <a:cubicBezTo>
                    <a:pt x="177" y="242"/>
                    <a:pt x="328" y="313"/>
                    <a:pt x="479" y="313"/>
                  </a:cubicBezTo>
                  <a:cubicBezTo>
                    <a:pt x="588" y="313"/>
                    <a:pt x="696" y="275"/>
                    <a:pt x="814" y="179"/>
                  </a:cubicBezTo>
                  <a:cubicBezTo>
                    <a:pt x="655" y="77"/>
                    <a:pt x="520" y="1"/>
                    <a:pt x="373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8"/>
            <p:cNvSpPr/>
            <p:nvPr/>
          </p:nvSpPr>
          <p:spPr>
            <a:xfrm>
              <a:off x="6918025" y="3777525"/>
              <a:ext cx="12725" cy="10050"/>
            </a:xfrm>
            <a:custGeom>
              <a:avLst/>
              <a:gdLst/>
              <a:ahLst/>
              <a:cxnLst/>
              <a:rect l="l" t="t" r="r" b="b"/>
              <a:pathLst>
                <a:path w="509" h="402" extrusionOk="0">
                  <a:moveTo>
                    <a:pt x="339" y="0"/>
                  </a:moveTo>
                  <a:cubicBezTo>
                    <a:pt x="305" y="0"/>
                    <a:pt x="268" y="6"/>
                    <a:pt x="229" y="14"/>
                  </a:cubicBezTo>
                  <a:cubicBezTo>
                    <a:pt x="128" y="64"/>
                    <a:pt x="0" y="115"/>
                    <a:pt x="0" y="242"/>
                  </a:cubicBezTo>
                  <a:cubicBezTo>
                    <a:pt x="0" y="348"/>
                    <a:pt x="89" y="401"/>
                    <a:pt x="192" y="401"/>
                  </a:cubicBezTo>
                  <a:cubicBezTo>
                    <a:pt x="212" y="401"/>
                    <a:pt x="233" y="399"/>
                    <a:pt x="255" y="395"/>
                  </a:cubicBezTo>
                  <a:cubicBezTo>
                    <a:pt x="382" y="344"/>
                    <a:pt x="509" y="293"/>
                    <a:pt x="509" y="115"/>
                  </a:cubicBezTo>
                  <a:cubicBezTo>
                    <a:pt x="474" y="27"/>
                    <a:pt x="414" y="0"/>
                    <a:pt x="339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8"/>
            <p:cNvSpPr/>
            <p:nvPr/>
          </p:nvSpPr>
          <p:spPr>
            <a:xfrm>
              <a:off x="7198225" y="4169250"/>
              <a:ext cx="8300" cy="11550"/>
            </a:xfrm>
            <a:custGeom>
              <a:avLst/>
              <a:gdLst/>
              <a:ahLst/>
              <a:cxnLst/>
              <a:rect l="l" t="t" r="r" b="b"/>
              <a:pathLst>
                <a:path w="332" h="462" extrusionOk="0">
                  <a:moveTo>
                    <a:pt x="179" y="1"/>
                  </a:moveTo>
                  <a:cubicBezTo>
                    <a:pt x="52" y="1"/>
                    <a:pt x="26" y="102"/>
                    <a:pt x="1" y="204"/>
                  </a:cubicBezTo>
                  <a:cubicBezTo>
                    <a:pt x="1" y="306"/>
                    <a:pt x="1" y="433"/>
                    <a:pt x="179" y="458"/>
                  </a:cubicBezTo>
                  <a:cubicBezTo>
                    <a:pt x="192" y="460"/>
                    <a:pt x="204" y="461"/>
                    <a:pt x="216" y="461"/>
                  </a:cubicBezTo>
                  <a:cubicBezTo>
                    <a:pt x="331" y="461"/>
                    <a:pt x="331" y="347"/>
                    <a:pt x="331" y="255"/>
                  </a:cubicBezTo>
                  <a:cubicBezTo>
                    <a:pt x="331" y="178"/>
                    <a:pt x="306" y="1"/>
                    <a:pt x="179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8"/>
            <p:cNvSpPr/>
            <p:nvPr/>
          </p:nvSpPr>
          <p:spPr>
            <a:xfrm>
              <a:off x="7256050" y="4002700"/>
              <a:ext cx="15925" cy="9125"/>
            </a:xfrm>
            <a:custGeom>
              <a:avLst/>
              <a:gdLst/>
              <a:ahLst/>
              <a:cxnLst/>
              <a:rect l="l" t="t" r="r" b="b"/>
              <a:pathLst>
                <a:path w="637" h="365" extrusionOk="0">
                  <a:moveTo>
                    <a:pt x="152" y="0"/>
                  </a:moveTo>
                  <a:cubicBezTo>
                    <a:pt x="105" y="0"/>
                    <a:pt x="55" y="9"/>
                    <a:pt x="1" y="29"/>
                  </a:cubicBezTo>
                  <a:cubicBezTo>
                    <a:pt x="68" y="276"/>
                    <a:pt x="214" y="364"/>
                    <a:pt x="509" y="364"/>
                  </a:cubicBezTo>
                  <a:cubicBezTo>
                    <a:pt x="549" y="364"/>
                    <a:pt x="591" y="363"/>
                    <a:pt x="636" y="360"/>
                  </a:cubicBezTo>
                  <a:cubicBezTo>
                    <a:pt x="473" y="155"/>
                    <a:pt x="342" y="0"/>
                    <a:pt x="152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8"/>
            <p:cNvSpPr/>
            <p:nvPr/>
          </p:nvSpPr>
          <p:spPr>
            <a:xfrm>
              <a:off x="7156300" y="4108600"/>
              <a:ext cx="8825" cy="11125"/>
            </a:xfrm>
            <a:custGeom>
              <a:avLst/>
              <a:gdLst/>
              <a:ahLst/>
              <a:cxnLst/>
              <a:rect l="l" t="t" r="r" b="b"/>
              <a:pathLst>
                <a:path w="353" h="445" extrusionOk="0">
                  <a:moveTo>
                    <a:pt x="256" y="1"/>
                  </a:moveTo>
                  <a:cubicBezTo>
                    <a:pt x="241" y="1"/>
                    <a:pt x="224" y="4"/>
                    <a:pt x="204" y="12"/>
                  </a:cubicBezTo>
                  <a:cubicBezTo>
                    <a:pt x="127" y="38"/>
                    <a:pt x="77" y="139"/>
                    <a:pt x="26" y="215"/>
                  </a:cubicBezTo>
                  <a:cubicBezTo>
                    <a:pt x="0" y="292"/>
                    <a:pt x="0" y="419"/>
                    <a:pt x="127" y="444"/>
                  </a:cubicBezTo>
                  <a:cubicBezTo>
                    <a:pt x="255" y="444"/>
                    <a:pt x="280" y="292"/>
                    <a:pt x="331" y="190"/>
                  </a:cubicBezTo>
                  <a:cubicBezTo>
                    <a:pt x="352" y="104"/>
                    <a:pt x="338" y="1"/>
                    <a:pt x="256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8"/>
            <p:cNvSpPr/>
            <p:nvPr/>
          </p:nvSpPr>
          <p:spPr>
            <a:xfrm>
              <a:off x="7169000" y="3751050"/>
              <a:ext cx="27975" cy="47800"/>
            </a:xfrm>
            <a:custGeom>
              <a:avLst/>
              <a:gdLst/>
              <a:ahLst/>
              <a:cxnLst/>
              <a:rect l="l" t="t" r="r" b="b"/>
              <a:pathLst>
                <a:path w="1119" h="1912" extrusionOk="0">
                  <a:moveTo>
                    <a:pt x="766" y="0"/>
                  </a:moveTo>
                  <a:cubicBezTo>
                    <a:pt x="662" y="0"/>
                    <a:pt x="582" y="72"/>
                    <a:pt x="560" y="183"/>
                  </a:cubicBezTo>
                  <a:cubicBezTo>
                    <a:pt x="458" y="513"/>
                    <a:pt x="407" y="844"/>
                    <a:pt x="306" y="1200"/>
                  </a:cubicBezTo>
                  <a:cubicBezTo>
                    <a:pt x="26" y="1327"/>
                    <a:pt x="52" y="1606"/>
                    <a:pt x="1" y="1860"/>
                  </a:cubicBezTo>
                  <a:lnTo>
                    <a:pt x="77" y="1911"/>
                  </a:lnTo>
                  <a:cubicBezTo>
                    <a:pt x="255" y="1708"/>
                    <a:pt x="331" y="1454"/>
                    <a:pt x="331" y="1200"/>
                  </a:cubicBezTo>
                  <a:cubicBezTo>
                    <a:pt x="789" y="1174"/>
                    <a:pt x="1119" y="717"/>
                    <a:pt x="1017" y="259"/>
                  </a:cubicBezTo>
                  <a:cubicBezTo>
                    <a:pt x="1017" y="132"/>
                    <a:pt x="941" y="31"/>
                    <a:pt x="814" y="5"/>
                  </a:cubicBezTo>
                  <a:cubicBezTo>
                    <a:pt x="798" y="2"/>
                    <a:pt x="782" y="0"/>
                    <a:pt x="766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8"/>
            <p:cNvSpPr/>
            <p:nvPr/>
          </p:nvSpPr>
          <p:spPr>
            <a:xfrm>
              <a:off x="7105475" y="4131125"/>
              <a:ext cx="5725" cy="6375"/>
            </a:xfrm>
            <a:custGeom>
              <a:avLst/>
              <a:gdLst/>
              <a:ahLst/>
              <a:cxnLst/>
              <a:rect l="l" t="t" r="r" b="b"/>
              <a:pathLst>
                <a:path w="229" h="255" extrusionOk="0">
                  <a:moveTo>
                    <a:pt x="127" y="1"/>
                  </a:moveTo>
                  <a:cubicBezTo>
                    <a:pt x="76" y="77"/>
                    <a:pt x="26" y="102"/>
                    <a:pt x="0" y="153"/>
                  </a:cubicBezTo>
                  <a:cubicBezTo>
                    <a:pt x="0" y="179"/>
                    <a:pt x="51" y="255"/>
                    <a:pt x="51" y="255"/>
                  </a:cubicBezTo>
                  <a:cubicBezTo>
                    <a:pt x="127" y="229"/>
                    <a:pt x="178" y="229"/>
                    <a:pt x="229" y="204"/>
                  </a:cubicBezTo>
                  <a:cubicBezTo>
                    <a:pt x="178" y="153"/>
                    <a:pt x="178" y="102"/>
                    <a:pt x="127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8"/>
            <p:cNvSpPr/>
            <p:nvPr/>
          </p:nvSpPr>
          <p:spPr>
            <a:xfrm>
              <a:off x="6984750" y="4208000"/>
              <a:ext cx="7000" cy="5750"/>
            </a:xfrm>
            <a:custGeom>
              <a:avLst/>
              <a:gdLst/>
              <a:ahLst/>
              <a:cxnLst/>
              <a:rect l="l" t="t" r="r" b="b"/>
              <a:pathLst>
                <a:path w="280" h="230" extrusionOk="0">
                  <a:moveTo>
                    <a:pt x="127" y="1"/>
                  </a:moveTo>
                  <a:cubicBezTo>
                    <a:pt x="76" y="1"/>
                    <a:pt x="51" y="77"/>
                    <a:pt x="0" y="103"/>
                  </a:cubicBezTo>
                  <a:cubicBezTo>
                    <a:pt x="51" y="153"/>
                    <a:pt x="76" y="204"/>
                    <a:pt x="127" y="230"/>
                  </a:cubicBezTo>
                  <a:cubicBezTo>
                    <a:pt x="178" y="230"/>
                    <a:pt x="229" y="179"/>
                    <a:pt x="280" y="128"/>
                  </a:cubicBezTo>
                  <a:cubicBezTo>
                    <a:pt x="203" y="77"/>
                    <a:pt x="178" y="1"/>
                    <a:pt x="127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4" name="Google Shape;1374;p8"/>
            <p:cNvSpPr/>
            <p:nvPr/>
          </p:nvSpPr>
          <p:spPr>
            <a:xfrm>
              <a:off x="7050825" y="4206750"/>
              <a:ext cx="3825" cy="3825"/>
            </a:xfrm>
            <a:custGeom>
              <a:avLst/>
              <a:gdLst/>
              <a:ahLst/>
              <a:cxnLst/>
              <a:rect l="l" t="t" r="r" b="b"/>
              <a:pathLst>
                <a:path w="153" h="153" extrusionOk="0">
                  <a:moveTo>
                    <a:pt x="77" y="0"/>
                  </a:moveTo>
                  <a:cubicBezTo>
                    <a:pt x="51" y="0"/>
                    <a:pt x="26" y="51"/>
                    <a:pt x="0" y="76"/>
                  </a:cubicBezTo>
                  <a:cubicBezTo>
                    <a:pt x="26" y="102"/>
                    <a:pt x="51" y="153"/>
                    <a:pt x="77" y="153"/>
                  </a:cubicBezTo>
                  <a:cubicBezTo>
                    <a:pt x="102" y="153"/>
                    <a:pt x="127" y="102"/>
                    <a:pt x="153" y="76"/>
                  </a:cubicBezTo>
                  <a:cubicBezTo>
                    <a:pt x="153" y="51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5" name="Google Shape;1375;p8"/>
            <p:cNvSpPr/>
            <p:nvPr/>
          </p:nvSpPr>
          <p:spPr>
            <a:xfrm>
              <a:off x="6858300" y="3795775"/>
              <a:ext cx="5100" cy="4350"/>
            </a:xfrm>
            <a:custGeom>
              <a:avLst/>
              <a:gdLst/>
              <a:ahLst/>
              <a:cxnLst/>
              <a:rect l="l" t="t" r="r" b="b"/>
              <a:pathLst>
                <a:path w="204" h="174" extrusionOk="0">
                  <a:moveTo>
                    <a:pt x="91" y="0"/>
                  </a:moveTo>
                  <a:cubicBezTo>
                    <a:pt x="40" y="0"/>
                    <a:pt x="0" y="42"/>
                    <a:pt x="0" y="97"/>
                  </a:cubicBezTo>
                  <a:cubicBezTo>
                    <a:pt x="0" y="122"/>
                    <a:pt x="51" y="148"/>
                    <a:pt x="102" y="173"/>
                  </a:cubicBezTo>
                  <a:cubicBezTo>
                    <a:pt x="127" y="173"/>
                    <a:pt x="178" y="148"/>
                    <a:pt x="204" y="122"/>
                  </a:cubicBezTo>
                  <a:cubicBezTo>
                    <a:pt x="204" y="71"/>
                    <a:pt x="178" y="21"/>
                    <a:pt x="153" y="21"/>
                  </a:cubicBezTo>
                  <a:cubicBezTo>
                    <a:pt x="132" y="6"/>
                    <a:pt x="110" y="0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6" name="Google Shape;1376;p8"/>
            <p:cNvSpPr/>
            <p:nvPr/>
          </p:nvSpPr>
          <p:spPr>
            <a:xfrm>
              <a:off x="6857025" y="4154000"/>
              <a:ext cx="5750" cy="3850"/>
            </a:xfrm>
            <a:custGeom>
              <a:avLst/>
              <a:gdLst/>
              <a:ahLst/>
              <a:cxnLst/>
              <a:rect l="l" t="t" r="r" b="b"/>
              <a:pathLst>
                <a:path w="230" h="154" extrusionOk="0">
                  <a:moveTo>
                    <a:pt x="77" y="1"/>
                  </a:moveTo>
                  <a:cubicBezTo>
                    <a:pt x="1" y="26"/>
                    <a:pt x="1" y="128"/>
                    <a:pt x="77" y="153"/>
                  </a:cubicBezTo>
                  <a:lnTo>
                    <a:pt x="204" y="153"/>
                  </a:lnTo>
                  <a:cubicBezTo>
                    <a:pt x="229" y="153"/>
                    <a:pt x="204" y="51"/>
                    <a:pt x="204" y="26"/>
                  </a:cubicBezTo>
                  <a:cubicBezTo>
                    <a:pt x="153" y="1"/>
                    <a:pt x="128" y="1"/>
                    <a:pt x="77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7" name="Google Shape;1377;p8"/>
            <p:cNvSpPr/>
            <p:nvPr/>
          </p:nvSpPr>
          <p:spPr>
            <a:xfrm>
              <a:off x="7234450" y="4150200"/>
              <a:ext cx="3850" cy="3200"/>
            </a:xfrm>
            <a:custGeom>
              <a:avLst/>
              <a:gdLst/>
              <a:ahLst/>
              <a:cxnLst/>
              <a:rect l="l" t="t" r="r" b="b"/>
              <a:pathLst>
                <a:path w="154" h="128" extrusionOk="0">
                  <a:moveTo>
                    <a:pt x="77" y="0"/>
                  </a:moveTo>
                  <a:lnTo>
                    <a:pt x="1" y="102"/>
                  </a:lnTo>
                  <a:cubicBezTo>
                    <a:pt x="51" y="127"/>
                    <a:pt x="77" y="127"/>
                    <a:pt x="102" y="127"/>
                  </a:cubicBezTo>
                  <a:cubicBezTo>
                    <a:pt x="102" y="127"/>
                    <a:pt x="153" y="102"/>
                    <a:pt x="153" y="102"/>
                  </a:cubicBezTo>
                  <a:cubicBezTo>
                    <a:pt x="128" y="51"/>
                    <a:pt x="102" y="26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6947900" y="3791200"/>
              <a:ext cx="1925" cy="1925"/>
            </a:xfrm>
            <a:custGeom>
              <a:avLst/>
              <a:gdLst/>
              <a:ahLst/>
              <a:cxnLst/>
              <a:rect l="l" t="t" r="r" b="b"/>
              <a:pathLst>
                <a:path w="77" h="77" extrusionOk="0">
                  <a:moveTo>
                    <a:pt x="0" y="0"/>
                  </a:moveTo>
                  <a:lnTo>
                    <a:pt x="25" y="77"/>
                  </a:lnTo>
                  <a:cubicBezTo>
                    <a:pt x="25" y="77"/>
                    <a:pt x="51" y="77"/>
                    <a:pt x="76" y="51"/>
                  </a:cubicBezTo>
                  <a:cubicBezTo>
                    <a:pt x="76" y="26"/>
                    <a:pt x="76" y="0"/>
                    <a:pt x="51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7232550" y="3836650"/>
              <a:ext cx="1925" cy="1600"/>
            </a:xfrm>
            <a:custGeom>
              <a:avLst/>
              <a:gdLst/>
              <a:ahLst/>
              <a:cxnLst/>
              <a:rect l="l" t="t" r="r" b="b"/>
              <a:pathLst>
                <a:path w="77" h="64" extrusionOk="0">
                  <a:moveTo>
                    <a:pt x="32" y="1"/>
                  </a:moveTo>
                  <a:cubicBezTo>
                    <a:pt x="23" y="1"/>
                    <a:pt x="17" y="12"/>
                    <a:pt x="0" y="12"/>
                  </a:cubicBezTo>
                  <a:lnTo>
                    <a:pt x="26" y="63"/>
                  </a:lnTo>
                  <a:lnTo>
                    <a:pt x="77" y="38"/>
                  </a:lnTo>
                  <a:cubicBezTo>
                    <a:pt x="77" y="38"/>
                    <a:pt x="77" y="12"/>
                    <a:pt x="51" y="12"/>
                  </a:cubicBezTo>
                  <a:cubicBezTo>
                    <a:pt x="43" y="4"/>
                    <a:pt x="37" y="1"/>
                    <a:pt x="32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6900875" y="3840125"/>
              <a:ext cx="1925" cy="1925"/>
            </a:xfrm>
            <a:custGeom>
              <a:avLst/>
              <a:gdLst/>
              <a:ahLst/>
              <a:cxnLst/>
              <a:rect l="l" t="t" r="r" b="b"/>
              <a:pathLst>
                <a:path w="77" h="77" extrusionOk="0">
                  <a:moveTo>
                    <a:pt x="26" y="0"/>
                  </a:moveTo>
                  <a:cubicBezTo>
                    <a:pt x="26" y="0"/>
                    <a:pt x="26" y="26"/>
                    <a:pt x="0" y="51"/>
                  </a:cubicBezTo>
                  <a:lnTo>
                    <a:pt x="51" y="77"/>
                  </a:lnTo>
                  <a:cubicBezTo>
                    <a:pt x="51" y="51"/>
                    <a:pt x="76" y="26"/>
                    <a:pt x="76" y="26"/>
                  </a:cubicBezTo>
                  <a:cubicBezTo>
                    <a:pt x="76" y="0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6877350" y="3921450"/>
              <a:ext cx="1300" cy="1300"/>
            </a:xfrm>
            <a:custGeom>
              <a:avLst/>
              <a:gdLst/>
              <a:ahLst/>
              <a:cxnLst/>
              <a:rect l="l" t="t" r="r" b="b"/>
              <a:pathLst>
                <a:path w="52" h="52" extrusionOk="0">
                  <a:moveTo>
                    <a:pt x="1" y="0"/>
                  </a:moveTo>
                  <a:lnTo>
                    <a:pt x="1" y="51"/>
                  </a:lnTo>
                  <a:lnTo>
                    <a:pt x="52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7041925" y="3752250"/>
              <a:ext cx="1925" cy="2125"/>
            </a:xfrm>
            <a:custGeom>
              <a:avLst/>
              <a:gdLst/>
              <a:ahLst/>
              <a:cxnLst/>
              <a:rect l="l" t="t" r="r" b="b"/>
              <a:pathLst>
                <a:path w="77" h="85" extrusionOk="0">
                  <a:moveTo>
                    <a:pt x="41" y="1"/>
                  </a:moveTo>
                  <a:cubicBezTo>
                    <a:pt x="36" y="1"/>
                    <a:pt x="31" y="3"/>
                    <a:pt x="26" y="8"/>
                  </a:cubicBezTo>
                  <a:cubicBezTo>
                    <a:pt x="26" y="8"/>
                    <a:pt x="26" y="33"/>
                    <a:pt x="1" y="59"/>
                  </a:cubicBezTo>
                  <a:lnTo>
                    <a:pt x="51" y="84"/>
                  </a:lnTo>
                  <a:cubicBezTo>
                    <a:pt x="77" y="59"/>
                    <a:pt x="77" y="33"/>
                    <a:pt x="77" y="33"/>
                  </a:cubicBezTo>
                  <a:cubicBezTo>
                    <a:pt x="77" y="33"/>
                    <a:pt x="61" y="1"/>
                    <a:pt x="41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3" name="Google Shape;1383;p8"/>
            <p:cNvSpPr/>
            <p:nvPr/>
          </p:nvSpPr>
          <p:spPr>
            <a:xfrm>
              <a:off x="7274475" y="4043825"/>
              <a:ext cx="1925" cy="2175"/>
            </a:xfrm>
            <a:custGeom>
              <a:avLst/>
              <a:gdLst/>
              <a:ahLst/>
              <a:cxnLst/>
              <a:rect l="l" t="t" r="r" b="b"/>
              <a:pathLst>
                <a:path w="77" h="87" extrusionOk="0">
                  <a:moveTo>
                    <a:pt x="54" y="1"/>
                  </a:moveTo>
                  <a:cubicBezTo>
                    <a:pt x="41" y="1"/>
                    <a:pt x="24" y="13"/>
                    <a:pt x="1" y="36"/>
                  </a:cubicBezTo>
                  <a:cubicBezTo>
                    <a:pt x="1" y="36"/>
                    <a:pt x="1" y="62"/>
                    <a:pt x="26" y="87"/>
                  </a:cubicBezTo>
                  <a:lnTo>
                    <a:pt x="77" y="62"/>
                  </a:lnTo>
                  <a:cubicBezTo>
                    <a:pt x="77" y="20"/>
                    <a:pt x="69" y="1"/>
                    <a:pt x="54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4" name="Google Shape;1384;p8"/>
            <p:cNvSpPr/>
            <p:nvPr/>
          </p:nvSpPr>
          <p:spPr>
            <a:xfrm>
              <a:off x="6972675" y="4112075"/>
              <a:ext cx="3200" cy="3825"/>
            </a:xfrm>
            <a:custGeom>
              <a:avLst/>
              <a:gdLst/>
              <a:ahLst/>
              <a:cxnLst/>
              <a:rect l="l" t="t" r="r" b="b"/>
              <a:pathLst>
                <a:path w="128" h="153" extrusionOk="0">
                  <a:moveTo>
                    <a:pt x="127" y="0"/>
                  </a:moveTo>
                  <a:lnTo>
                    <a:pt x="0" y="102"/>
                  </a:lnTo>
                  <a:lnTo>
                    <a:pt x="51" y="153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5" name="Google Shape;1385;p8"/>
            <p:cNvSpPr/>
            <p:nvPr/>
          </p:nvSpPr>
          <p:spPr>
            <a:xfrm>
              <a:off x="7032400" y="3774050"/>
              <a:ext cx="1925" cy="1575"/>
            </a:xfrm>
            <a:custGeom>
              <a:avLst/>
              <a:gdLst/>
              <a:ahLst/>
              <a:cxnLst/>
              <a:rect l="l" t="t" r="r" b="b"/>
              <a:pathLst>
                <a:path w="77" h="63" extrusionOk="0">
                  <a:moveTo>
                    <a:pt x="77" y="0"/>
                  </a:moveTo>
                  <a:lnTo>
                    <a:pt x="0" y="51"/>
                  </a:lnTo>
                  <a:cubicBezTo>
                    <a:pt x="0" y="51"/>
                    <a:pt x="23" y="62"/>
                    <a:pt x="38" y="62"/>
                  </a:cubicBezTo>
                  <a:cubicBezTo>
                    <a:pt x="46" y="62"/>
                    <a:pt x="51" y="59"/>
                    <a:pt x="51" y="51"/>
                  </a:cubicBezTo>
                  <a:cubicBezTo>
                    <a:pt x="77" y="51"/>
                    <a:pt x="77" y="25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6" name="Google Shape;1386;p8"/>
            <p:cNvSpPr/>
            <p:nvPr/>
          </p:nvSpPr>
          <p:spPr>
            <a:xfrm>
              <a:off x="6849400" y="3843300"/>
              <a:ext cx="1925" cy="1300"/>
            </a:xfrm>
            <a:custGeom>
              <a:avLst/>
              <a:gdLst/>
              <a:ahLst/>
              <a:cxnLst/>
              <a:rect l="l" t="t" r="r" b="b"/>
              <a:pathLst>
                <a:path w="77" h="52" extrusionOk="0">
                  <a:moveTo>
                    <a:pt x="51" y="0"/>
                  </a:moveTo>
                  <a:cubicBezTo>
                    <a:pt x="26" y="0"/>
                    <a:pt x="26" y="0"/>
                    <a:pt x="1" y="26"/>
                  </a:cubicBezTo>
                  <a:cubicBezTo>
                    <a:pt x="1" y="26"/>
                    <a:pt x="1" y="51"/>
                    <a:pt x="26" y="51"/>
                  </a:cubicBezTo>
                  <a:lnTo>
                    <a:pt x="51" y="51"/>
                  </a:lnTo>
                  <a:cubicBezTo>
                    <a:pt x="77" y="51"/>
                    <a:pt x="51" y="26"/>
                    <a:pt x="51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7" name="Google Shape;1387;p8"/>
            <p:cNvSpPr/>
            <p:nvPr/>
          </p:nvSpPr>
          <p:spPr>
            <a:xfrm>
              <a:off x="6877350" y="4042175"/>
              <a:ext cx="1950" cy="1300"/>
            </a:xfrm>
            <a:custGeom>
              <a:avLst/>
              <a:gdLst/>
              <a:ahLst/>
              <a:cxnLst/>
              <a:rect l="l" t="t" r="r" b="b"/>
              <a:pathLst>
                <a:path w="78" h="52" extrusionOk="0">
                  <a:moveTo>
                    <a:pt x="1" y="0"/>
                  </a:moveTo>
                  <a:lnTo>
                    <a:pt x="26" y="51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36810374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accent4"/>
        </a:solidFill>
        <a:effectLst/>
      </p:bgPr>
    </p:bg>
    <p:spTree>
      <p:nvGrpSpPr>
        <p:cNvPr id="1" name="Shape 187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5690095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72" name="Google Shape;1972;p14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973" name="Google Shape;1973;p14"/>
          <p:cNvSpPr txBox="1">
            <a:spLocks noGrp="1"/>
          </p:cNvSpPr>
          <p:nvPr>
            <p:ph type="title"/>
          </p:nvPr>
        </p:nvSpPr>
        <p:spPr>
          <a:xfrm>
            <a:off x="2307000" y="4123267"/>
            <a:ext cx="7578000" cy="4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3333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974" name="Google Shape;1974;p14"/>
          <p:cNvSpPr txBox="1">
            <a:spLocks noGrp="1"/>
          </p:cNvSpPr>
          <p:nvPr>
            <p:ph type="subTitle" idx="1"/>
          </p:nvPr>
        </p:nvSpPr>
        <p:spPr>
          <a:xfrm>
            <a:off x="2307000" y="2236733"/>
            <a:ext cx="7578000" cy="16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grpSp>
        <p:nvGrpSpPr>
          <p:cNvPr id="1975" name="Google Shape;1975;p14"/>
          <p:cNvGrpSpPr/>
          <p:nvPr/>
        </p:nvGrpSpPr>
        <p:grpSpPr>
          <a:xfrm>
            <a:off x="8585573" y="-45767"/>
            <a:ext cx="2742456" cy="829368"/>
            <a:chOff x="6200475" y="1"/>
            <a:chExt cx="2264497" cy="684749"/>
          </a:xfrm>
        </p:grpSpPr>
        <p:sp>
          <p:nvSpPr>
            <p:cNvPr id="1976" name="Google Shape;1976;p14"/>
            <p:cNvSpPr/>
            <p:nvPr/>
          </p:nvSpPr>
          <p:spPr>
            <a:xfrm rot="10800000" flipH="1">
              <a:off x="7116756" y="5717"/>
              <a:ext cx="8848" cy="1497"/>
            </a:xfrm>
            <a:custGeom>
              <a:avLst/>
              <a:gdLst/>
              <a:ahLst/>
              <a:cxnLst/>
              <a:rect l="l" t="t" r="r" b="b"/>
              <a:pathLst>
                <a:path w="65" h="11" extrusionOk="0">
                  <a:moveTo>
                    <a:pt x="0" y="1"/>
                  </a:moveTo>
                  <a:cubicBezTo>
                    <a:pt x="7" y="7"/>
                    <a:pt x="17" y="10"/>
                    <a:pt x="28" y="10"/>
                  </a:cubicBezTo>
                  <a:cubicBezTo>
                    <a:pt x="39" y="10"/>
                    <a:pt x="52" y="7"/>
                    <a:pt x="6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7" name="Google Shape;1977;p14"/>
            <p:cNvSpPr/>
            <p:nvPr/>
          </p:nvSpPr>
          <p:spPr>
            <a:xfrm rot="10800000" flipH="1">
              <a:off x="7822447" y="8441"/>
              <a:ext cx="340591" cy="151652"/>
            </a:xfrm>
            <a:custGeom>
              <a:avLst/>
              <a:gdLst/>
              <a:ahLst/>
              <a:cxnLst/>
              <a:rect l="l" t="t" r="r" b="b"/>
              <a:pathLst>
                <a:path w="2502" h="1114" extrusionOk="0">
                  <a:moveTo>
                    <a:pt x="1884" y="0"/>
                  </a:moveTo>
                  <a:cubicBezTo>
                    <a:pt x="1822" y="0"/>
                    <a:pt x="1756" y="33"/>
                    <a:pt x="1676" y="92"/>
                  </a:cubicBezTo>
                  <a:cubicBezTo>
                    <a:pt x="1616" y="142"/>
                    <a:pt x="1541" y="216"/>
                    <a:pt x="1443" y="216"/>
                  </a:cubicBezTo>
                  <a:cubicBezTo>
                    <a:pt x="1415" y="216"/>
                    <a:pt x="1386" y="210"/>
                    <a:pt x="1354" y="195"/>
                  </a:cubicBezTo>
                  <a:lnTo>
                    <a:pt x="1328" y="157"/>
                  </a:lnTo>
                  <a:cubicBezTo>
                    <a:pt x="1328" y="131"/>
                    <a:pt x="1315" y="105"/>
                    <a:pt x="1315" y="66"/>
                  </a:cubicBezTo>
                  <a:cubicBezTo>
                    <a:pt x="1315" y="48"/>
                    <a:pt x="1302" y="36"/>
                    <a:pt x="1279" y="36"/>
                  </a:cubicBezTo>
                  <a:cubicBezTo>
                    <a:pt x="1271" y="36"/>
                    <a:pt x="1261" y="37"/>
                    <a:pt x="1251" y="41"/>
                  </a:cubicBezTo>
                  <a:lnTo>
                    <a:pt x="1225" y="208"/>
                  </a:lnTo>
                  <a:cubicBezTo>
                    <a:pt x="1212" y="208"/>
                    <a:pt x="1212" y="208"/>
                    <a:pt x="1199" y="221"/>
                  </a:cubicBezTo>
                  <a:cubicBezTo>
                    <a:pt x="1109" y="208"/>
                    <a:pt x="1032" y="144"/>
                    <a:pt x="1006" y="53"/>
                  </a:cubicBezTo>
                  <a:cubicBezTo>
                    <a:pt x="980" y="53"/>
                    <a:pt x="954" y="79"/>
                    <a:pt x="967" y="105"/>
                  </a:cubicBezTo>
                  <a:lnTo>
                    <a:pt x="1045" y="273"/>
                  </a:lnTo>
                  <a:lnTo>
                    <a:pt x="1019" y="324"/>
                  </a:lnTo>
                  <a:cubicBezTo>
                    <a:pt x="993" y="337"/>
                    <a:pt x="980" y="363"/>
                    <a:pt x="941" y="363"/>
                  </a:cubicBezTo>
                  <a:cubicBezTo>
                    <a:pt x="921" y="356"/>
                    <a:pt x="900" y="342"/>
                    <a:pt x="885" y="342"/>
                  </a:cubicBezTo>
                  <a:cubicBezTo>
                    <a:pt x="872" y="342"/>
                    <a:pt x="864" y="353"/>
                    <a:pt x="864" y="389"/>
                  </a:cubicBezTo>
                  <a:cubicBezTo>
                    <a:pt x="856" y="435"/>
                    <a:pt x="872" y="444"/>
                    <a:pt x="894" y="444"/>
                  </a:cubicBezTo>
                  <a:cubicBezTo>
                    <a:pt x="908" y="444"/>
                    <a:pt x="926" y="440"/>
                    <a:pt x="941" y="440"/>
                  </a:cubicBezTo>
                  <a:lnTo>
                    <a:pt x="1006" y="440"/>
                  </a:lnTo>
                  <a:cubicBezTo>
                    <a:pt x="1032" y="505"/>
                    <a:pt x="1006" y="531"/>
                    <a:pt x="941" y="556"/>
                  </a:cubicBezTo>
                  <a:cubicBezTo>
                    <a:pt x="894" y="539"/>
                    <a:pt x="844" y="531"/>
                    <a:pt x="793" y="531"/>
                  </a:cubicBezTo>
                  <a:cubicBezTo>
                    <a:pt x="692" y="531"/>
                    <a:pt x="589" y="565"/>
                    <a:pt x="503" y="634"/>
                  </a:cubicBezTo>
                  <a:lnTo>
                    <a:pt x="426" y="647"/>
                  </a:lnTo>
                  <a:cubicBezTo>
                    <a:pt x="284" y="582"/>
                    <a:pt x="155" y="531"/>
                    <a:pt x="0" y="505"/>
                  </a:cubicBezTo>
                  <a:lnTo>
                    <a:pt x="0" y="505"/>
                  </a:lnTo>
                  <a:cubicBezTo>
                    <a:pt x="129" y="569"/>
                    <a:pt x="258" y="634"/>
                    <a:pt x="400" y="672"/>
                  </a:cubicBezTo>
                  <a:cubicBezTo>
                    <a:pt x="400" y="698"/>
                    <a:pt x="400" y="724"/>
                    <a:pt x="374" y="750"/>
                  </a:cubicBezTo>
                  <a:cubicBezTo>
                    <a:pt x="284" y="892"/>
                    <a:pt x="284" y="1021"/>
                    <a:pt x="426" y="1111"/>
                  </a:cubicBezTo>
                  <a:cubicBezTo>
                    <a:pt x="430" y="1113"/>
                    <a:pt x="433" y="1114"/>
                    <a:pt x="436" y="1114"/>
                  </a:cubicBezTo>
                  <a:cubicBezTo>
                    <a:pt x="450" y="1114"/>
                    <a:pt x="460" y="1102"/>
                    <a:pt x="472" y="1102"/>
                  </a:cubicBezTo>
                  <a:cubicBezTo>
                    <a:pt x="477" y="1102"/>
                    <a:pt x="483" y="1104"/>
                    <a:pt x="490" y="1111"/>
                  </a:cubicBezTo>
                  <a:cubicBezTo>
                    <a:pt x="601" y="1104"/>
                    <a:pt x="714" y="1102"/>
                    <a:pt x="826" y="1102"/>
                  </a:cubicBezTo>
                  <a:cubicBezTo>
                    <a:pt x="1080" y="1102"/>
                    <a:pt x="1337" y="1114"/>
                    <a:pt x="1595" y="1114"/>
                  </a:cubicBezTo>
                  <a:cubicBezTo>
                    <a:pt x="1661" y="1114"/>
                    <a:pt x="1726" y="1113"/>
                    <a:pt x="1792" y="1111"/>
                  </a:cubicBezTo>
                  <a:lnTo>
                    <a:pt x="1921" y="1111"/>
                  </a:lnTo>
                  <a:cubicBezTo>
                    <a:pt x="1933" y="968"/>
                    <a:pt x="1923" y="824"/>
                    <a:pt x="2044" y="824"/>
                  </a:cubicBezTo>
                  <a:cubicBezTo>
                    <a:pt x="2054" y="824"/>
                    <a:pt x="2065" y="825"/>
                    <a:pt x="2076" y="827"/>
                  </a:cubicBezTo>
                  <a:lnTo>
                    <a:pt x="2153" y="827"/>
                  </a:lnTo>
                  <a:cubicBezTo>
                    <a:pt x="2218" y="776"/>
                    <a:pt x="2347" y="801"/>
                    <a:pt x="2373" y="685"/>
                  </a:cubicBezTo>
                  <a:cubicBezTo>
                    <a:pt x="2502" y="621"/>
                    <a:pt x="2502" y="621"/>
                    <a:pt x="2424" y="479"/>
                  </a:cubicBezTo>
                  <a:cubicBezTo>
                    <a:pt x="2463" y="376"/>
                    <a:pt x="2373" y="337"/>
                    <a:pt x="2347" y="286"/>
                  </a:cubicBezTo>
                  <a:lnTo>
                    <a:pt x="2295" y="286"/>
                  </a:lnTo>
                  <a:cubicBezTo>
                    <a:pt x="2205" y="286"/>
                    <a:pt x="2205" y="247"/>
                    <a:pt x="2257" y="182"/>
                  </a:cubicBezTo>
                  <a:lnTo>
                    <a:pt x="2257" y="157"/>
                  </a:lnTo>
                  <a:lnTo>
                    <a:pt x="2231" y="118"/>
                  </a:lnTo>
                  <a:lnTo>
                    <a:pt x="2179" y="118"/>
                  </a:lnTo>
                  <a:cubicBezTo>
                    <a:pt x="2165" y="123"/>
                    <a:pt x="2149" y="126"/>
                    <a:pt x="2134" y="126"/>
                  </a:cubicBezTo>
                  <a:cubicBezTo>
                    <a:pt x="2106" y="126"/>
                    <a:pt x="2080" y="117"/>
                    <a:pt x="2063" y="92"/>
                  </a:cubicBezTo>
                  <a:cubicBezTo>
                    <a:pt x="2000" y="29"/>
                    <a:pt x="1944" y="0"/>
                    <a:pt x="188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8" name="Google Shape;1978;p14"/>
            <p:cNvSpPr/>
            <p:nvPr/>
          </p:nvSpPr>
          <p:spPr>
            <a:xfrm rot="10800000" flipH="1">
              <a:off x="6758738" y="6943"/>
              <a:ext cx="8848" cy="3812"/>
            </a:xfrm>
            <a:custGeom>
              <a:avLst/>
              <a:gdLst/>
              <a:ahLst/>
              <a:cxnLst/>
              <a:rect l="l" t="t" r="r" b="b"/>
              <a:pathLst>
                <a:path w="65" h="28" extrusionOk="0">
                  <a:moveTo>
                    <a:pt x="0" y="1"/>
                  </a:moveTo>
                  <a:cubicBezTo>
                    <a:pt x="0" y="20"/>
                    <a:pt x="4" y="27"/>
                    <a:pt x="10" y="27"/>
                  </a:cubicBezTo>
                  <a:cubicBezTo>
                    <a:pt x="21" y="27"/>
                    <a:pt x="40" y="9"/>
                    <a:pt x="6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9" name="Google Shape;1979;p14"/>
            <p:cNvSpPr/>
            <p:nvPr/>
          </p:nvSpPr>
          <p:spPr>
            <a:xfrm rot="10800000" flipH="1">
              <a:off x="6842866" y="9801"/>
              <a:ext cx="1906" cy="953"/>
            </a:xfrm>
            <a:custGeom>
              <a:avLst/>
              <a:gdLst/>
              <a:ahLst/>
              <a:cxnLst/>
              <a:rect l="l" t="t" r="r" b="b"/>
              <a:pathLst>
                <a:path w="14" h="7" extrusionOk="0">
                  <a:moveTo>
                    <a:pt x="1" y="1"/>
                  </a:moveTo>
                  <a:cubicBezTo>
                    <a:pt x="1" y="1"/>
                    <a:pt x="7" y="7"/>
                    <a:pt x="10" y="7"/>
                  </a:cubicBezTo>
                  <a:cubicBezTo>
                    <a:pt x="12" y="7"/>
                    <a:pt x="14" y="5"/>
                    <a:pt x="1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0" name="Google Shape;1980;p14"/>
            <p:cNvSpPr/>
            <p:nvPr/>
          </p:nvSpPr>
          <p:spPr>
            <a:xfrm rot="10800000" flipH="1">
              <a:off x="6770990" y="10618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1" name="Google Shape;1981;p14"/>
            <p:cNvSpPr/>
            <p:nvPr/>
          </p:nvSpPr>
          <p:spPr>
            <a:xfrm rot="10800000" flipH="1">
              <a:off x="6841232" y="10618"/>
              <a:ext cx="1770" cy="136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2" name="Google Shape;1982;p14"/>
            <p:cNvSpPr/>
            <p:nvPr/>
          </p:nvSpPr>
          <p:spPr>
            <a:xfrm rot="10800000" flipH="1">
              <a:off x="6767451" y="10618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3" name="Google Shape;1983;p14"/>
            <p:cNvSpPr/>
            <p:nvPr/>
          </p:nvSpPr>
          <p:spPr>
            <a:xfrm rot="10800000" flipH="1">
              <a:off x="7265953" y="453733"/>
              <a:ext cx="254695" cy="174794"/>
            </a:xfrm>
            <a:custGeom>
              <a:avLst/>
              <a:gdLst/>
              <a:ahLst/>
              <a:cxnLst/>
              <a:rect l="l" t="t" r="r" b="b"/>
              <a:pathLst>
                <a:path w="1871" h="1284" extrusionOk="0">
                  <a:moveTo>
                    <a:pt x="942" y="0"/>
                  </a:moveTo>
                  <a:cubicBezTo>
                    <a:pt x="896" y="37"/>
                    <a:pt x="857" y="106"/>
                    <a:pt x="796" y="106"/>
                  </a:cubicBezTo>
                  <a:cubicBezTo>
                    <a:pt x="772" y="106"/>
                    <a:pt x="743" y="94"/>
                    <a:pt x="710" y="65"/>
                  </a:cubicBezTo>
                  <a:cubicBezTo>
                    <a:pt x="687" y="77"/>
                    <a:pt x="661" y="81"/>
                    <a:pt x="635" y="81"/>
                  </a:cubicBezTo>
                  <a:cubicBezTo>
                    <a:pt x="608" y="81"/>
                    <a:pt x="580" y="77"/>
                    <a:pt x="553" y="77"/>
                  </a:cubicBezTo>
                  <a:cubicBezTo>
                    <a:pt x="500" y="77"/>
                    <a:pt x="452" y="90"/>
                    <a:pt x="426" y="168"/>
                  </a:cubicBezTo>
                  <a:cubicBezTo>
                    <a:pt x="416" y="189"/>
                    <a:pt x="405" y="210"/>
                    <a:pt x="387" y="210"/>
                  </a:cubicBezTo>
                  <a:cubicBezTo>
                    <a:pt x="384" y="210"/>
                    <a:pt x="379" y="209"/>
                    <a:pt x="374" y="206"/>
                  </a:cubicBezTo>
                  <a:cubicBezTo>
                    <a:pt x="343" y="184"/>
                    <a:pt x="318" y="175"/>
                    <a:pt x="299" y="175"/>
                  </a:cubicBezTo>
                  <a:cubicBezTo>
                    <a:pt x="238" y="175"/>
                    <a:pt x="226" y="261"/>
                    <a:pt x="207" y="310"/>
                  </a:cubicBezTo>
                  <a:cubicBezTo>
                    <a:pt x="194" y="387"/>
                    <a:pt x="142" y="400"/>
                    <a:pt x="78" y="400"/>
                  </a:cubicBezTo>
                  <a:cubicBezTo>
                    <a:pt x="78" y="413"/>
                    <a:pt x="78" y="413"/>
                    <a:pt x="78" y="426"/>
                  </a:cubicBezTo>
                  <a:cubicBezTo>
                    <a:pt x="142" y="477"/>
                    <a:pt x="91" y="490"/>
                    <a:pt x="52" y="516"/>
                  </a:cubicBezTo>
                  <a:lnTo>
                    <a:pt x="52" y="529"/>
                  </a:lnTo>
                  <a:cubicBezTo>
                    <a:pt x="168" y="542"/>
                    <a:pt x="142" y="645"/>
                    <a:pt x="142" y="722"/>
                  </a:cubicBezTo>
                  <a:cubicBezTo>
                    <a:pt x="155" y="735"/>
                    <a:pt x="155" y="774"/>
                    <a:pt x="142" y="787"/>
                  </a:cubicBezTo>
                  <a:cubicBezTo>
                    <a:pt x="104" y="838"/>
                    <a:pt x="13" y="787"/>
                    <a:pt x="1" y="864"/>
                  </a:cubicBezTo>
                  <a:cubicBezTo>
                    <a:pt x="13" y="873"/>
                    <a:pt x="28" y="875"/>
                    <a:pt x="43" y="875"/>
                  </a:cubicBezTo>
                  <a:cubicBezTo>
                    <a:pt x="74" y="875"/>
                    <a:pt x="108" y="864"/>
                    <a:pt x="142" y="864"/>
                  </a:cubicBezTo>
                  <a:cubicBezTo>
                    <a:pt x="142" y="877"/>
                    <a:pt x="155" y="903"/>
                    <a:pt x="155" y="916"/>
                  </a:cubicBezTo>
                  <a:cubicBezTo>
                    <a:pt x="220" y="941"/>
                    <a:pt x="310" y="954"/>
                    <a:pt x="271" y="1070"/>
                  </a:cubicBezTo>
                  <a:cubicBezTo>
                    <a:pt x="284" y="1083"/>
                    <a:pt x="284" y="1096"/>
                    <a:pt x="271" y="1096"/>
                  </a:cubicBezTo>
                  <a:cubicBezTo>
                    <a:pt x="306" y="1131"/>
                    <a:pt x="330" y="1175"/>
                    <a:pt x="372" y="1175"/>
                  </a:cubicBezTo>
                  <a:cubicBezTo>
                    <a:pt x="377" y="1175"/>
                    <a:pt x="382" y="1175"/>
                    <a:pt x="387" y="1173"/>
                  </a:cubicBezTo>
                  <a:cubicBezTo>
                    <a:pt x="396" y="1172"/>
                    <a:pt x="404" y="1171"/>
                    <a:pt x="410" y="1171"/>
                  </a:cubicBezTo>
                  <a:cubicBezTo>
                    <a:pt x="452" y="1171"/>
                    <a:pt x="455" y="1203"/>
                    <a:pt x="478" y="1225"/>
                  </a:cubicBezTo>
                  <a:cubicBezTo>
                    <a:pt x="493" y="1248"/>
                    <a:pt x="521" y="1284"/>
                    <a:pt x="545" y="1284"/>
                  </a:cubicBezTo>
                  <a:cubicBezTo>
                    <a:pt x="561" y="1284"/>
                    <a:pt x="575" y="1266"/>
                    <a:pt x="581" y="1212"/>
                  </a:cubicBezTo>
                  <a:cubicBezTo>
                    <a:pt x="581" y="1199"/>
                    <a:pt x="607" y="1186"/>
                    <a:pt x="619" y="1186"/>
                  </a:cubicBezTo>
                  <a:cubicBezTo>
                    <a:pt x="644" y="1194"/>
                    <a:pt x="665" y="1198"/>
                    <a:pt x="685" y="1198"/>
                  </a:cubicBezTo>
                  <a:cubicBezTo>
                    <a:pt x="758" y="1198"/>
                    <a:pt x="803" y="1147"/>
                    <a:pt x="864" y="1096"/>
                  </a:cubicBezTo>
                  <a:cubicBezTo>
                    <a:pt x="901" y="1060"/>
                    <a:pt x="933" y="1035"/>
                    <a:pt x="966" y="1035"/>
                  </a:cubicBezTo>
                  <a:cubicBezTo>
                    <a:pt x="991" y="1035"/>
                    <a:pt x="1017" y="1050"/>
                    <a:pt x="1045" y="1083"/>
                  </a:cubicBezTo>
                  <a:cubicBezTo>
                    <a:pt x="1077" y="1104"/>
                    <a:pt x="1125" y="1125"/>
                    <a:pt x="1170" y="1125"/>
                  </a:cubicBezTo>
                  <a:cubicBezTo>
                    <a:pt x="1180" y="1125"/>
                    <a:pt x="1190" y="1124"/>
                    <a:pt x="1200" y="1122"/>
                  </a:cubicBezTo>
                  <a:cubicBezTo>
                    <a:pt x="1213" y="1120"/>
                    <a:pt x="1227" y="1119"/>
                    <a:pt x="1241" y="1119"/>
                  </a:cubicBezTo>
                  <a:cubicBezTo>
                    <a:pt x="1304" y="1119"/>
                    <a:pt x="1366" y="1142"/>
                    <a:pt x="1419" y="1173"/>
                  </a:cubicBezTo>
                  <a:cubicBezTo>
                    <a:pt x="1448" y="1144"/>
                    <a:pt x="1484" y="1130"/>
                    <a:pt x="1522" y="1130"/>
                  </a:cubicBezTo>
                  <a:cubicBezTo>
                    <a:pt x="1535" y="1130"/>
                    <a:pt x="1548" y="1132"/>
                    <a:pt x="1561" y="1135"/>
                  </a:cubicBezTo>
                  <a:lnTo>
                    <a:pt x="1638" y="1109"/>
                  </a:lnTo>
                  <a:cubicBezTo>
                    <a:pt x="1659" y="1015"/>
                    <a:pt x="1730" y="989"/>
                    <a:pt x="1811" y="989"/>
                  </a:cubicBezTo>
                  <a:cubicBezTo>
                    <a:pt x="1830" y="989"/>
                    <a:pt x="1850" y="990"/>
                    <a:pt x="1870" y="993"/>
                  </a:cubicBezTo>
                  <a:cubicBezTo>
                    <a:pt x="1844" y="941"/>
                    <a:pt x="1806" y="903"/>
                    <a:pt x="1819" y="864"/>
                  </a:cubicBezTo>
                  <a:cubicBezTo>
                    <a:pt x="1844" y="761"/>
                    <a:pt x="1832" y="658"/>
                    <a:pt x="1780" y="567"/>
                  </a:cubicBezTo>
                  <a:cubicBezTo>
                    <a:pt x="1720" y="435"/>
                    <a:pt x="1591" y="347"/>
                    <a:pt x="1438" y="347"/>
                  </a:cubicBezTo>
                  <a:cubicBezTo>
                    <a:pt x="1427" y="347"/>
                    <a:pt x="1417" y="347"/>
                    <a:pt x="1406" y="348"/>
                  </a:cubicBezTo>
                  <a:cubicBezTo>
                    <a:pt x="1399" y="352"/>
                    <a:pt x="1392" y="353"/>
                    <a:pt x="1385" y="353"/>
                  </a:cubicBezTo>
                  <a:cubicBezTo>
                    <a:pt x="1366" y="353"/>
                    <a:pt x="1348" y="341"/>
                    <a:pt x="1329" y="322"/>
                  </a:cubicBezTo>
                  <a:cubicBezTo>
                    <a:pt x="1301" y="288"/>
                    <a:pt x="1289" y="272"/>
                    <a:pt x="1271" y="272"/>
                  </a:cubicBezTo>
                  <a:cubicBezTo>
                    <a:pt x="1256" y="272"/>
                    <a:pt x="1236" y="285"/>
                    <a:pt x="1200" y="310"/>
                  </a:cubicBezTo>
                  <a:cubicBezTo>
                    <a:pt x="1200" y="258"/>
                    <a:pt x="1187" y="193"/>
                    <a:pt x="1238" y="155"/>
                  </a:cubicBezTo>
                  <a:cubicBezTo>
                    <a:pt x="1290" y="129"/>
                    <a:pt x="1290" y="103"/>
                    <a:pt x="1264" y="77"/>
                  </a:cubicBezTo>
                  <a:cubicBezTo>
                    <a:pt x="1251" y="58"/>
                    <a:pt x="1235" y="52"/>
                    <a:pt x="1219" y="52"/>
                  </a:cubicBezTo>
                  <a:cubicBezTo>
                    <a:pt x="1203" y="52"/>
                    <a:pt x="1187" y="58"/>
                    <a:pt x="1174" y="65"/>
                  </a:cubicBezTo>
                  <a:lnTo>
                    <a:pt x="1148" y="103"/>
                  </a:lnTo>
                  <a:cubicBezTo>
                    <a:pt x="1148" y="181"/>
                    <a:pt x="1109" y="245"/>
                    <a:pt x="1032" y="271"/>
                  </a:cubicBezTo>
                  <a:lnTo>
                    <a:pt x="981" y="232"/>
                  </a:lnTo>
                  <a:cubicBezTo>
                    <a:pt x="968" y="168"/>
                    <a:pt x="968" y="116"/>
                    <a:pt x="955" y="65"/>
                  </a:cubicBezTo>
                  <a:cubicBezTo>
                    <a:pt x="955" y="39"/>
                    <a:pt x="955" y="26"/>
                    <a:pt x="94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4" name="Google Shape;1984;p14"/>
            <p:cNvSpPr/>
            <p:nvPr/>
          </p:nvSpPr>
          <p:spPr>
            <a:xfrm rot="10800000" flipH="1">
              <a:off x="7508126" y="403772"/>
              <a:ext cx="347806" cy="170846"/>
            </a:xfrm>
            <a:custGeom>
              <a:avLst/>
              <a:gdLst/>
              <a:ahLst/>
              <a:cxnLst/>
              <a:rect l="l" t="t" r="r" b="b"/>
              <a:pathLst>
                <a:path w="2555" h="1255" extrusionOk="0">
                  <a:moveTo>
                    <a:pt x="1595" y="1"/>
                  </a:moveTo>
                  <a:cubicBezTo>
                    <a:pt x="1580" y="1"/>
                    <a:pt x="1563" y="5"/>
                    <a:pt x="1548" y="17"/>
                  </a:cubicBezTo>
                  <a:cubicBezTo>
                    <a:pt x="1506" y="42"/>
                    <a:pt x="1475" y="73"/>
                    <a:pt x="1440" y="73"/>
                  </a:cubicBezTo>
                  <a:cubicBezTo>
                    <a:pt x="1422" y="73"/>
                    <a:pt x="1403" y="65"/>
                    <a:pt x="1381" y="42"/>
                  </a:cubicBezTo>
                  <a:lnTo>
                    <a:pt x="1303" y="17"/>
                  </a:lnTo>
                  <a:lnTo>
                    <a:pt x="1278" y="30"/>
                  </a:lnTo>
                  <a:cubicBezTo>
                    <a:pt x="1045" y="55"/>
                    <a:pt x="788" y="30"/>
                    <a:pt x="684" y="313"/>
                  </a:cubicBezTo>
                  <a:cubicBezTo>
                    <a:pt x="684" y="339"/>
                    <a:pt x="646" y="352"/>
                    <a:pt x="633" y="365"/>
                  </a:cubicBezTo>
                  <a:cubicBezTo>
                    <a:pt x="620" y="365"/>
                    <a:pt x="607" y="365"/>
                    <a:pt x="594" y="378"/>
                  </a:cubicBezTo>
                  <a:cubicBezTo>
                    <a:pt x="478" y="455"/>
                    <a:pt x="517" y="571"/>
                    <a:pt x="517" y="674"/>
                  </a:cubicBezTo>
                  <a:cubicBezTo>
                    <a:pt x="388" y="765"/>
                    <a:pt x="233" y="816"/>
                    <a:pt x="78" y="829"/>
                  </a:cubicBezTo>
                  <a:cubicBezTo>
                    <a:pt x="65" y="816"/>
                    <a:pt x="65" y="790"/>
                    <a:pt x="53" y="790"/>
                  </a:cubicBezTo>
                  <a:cubicBezTo>
                    <a:pt x="1" y="790"/>
                    <a:pt x="27" y="816"/>
                    <a:pt x="40" y="842"/>
                  </a:cubicBezTo>
                  <a:cubicBezTo>
                    <a:pt x="53" y="855"/>
                    <a:pt x="40" y="881"/>
                    <a:pt x="14" y="906"/>
                  </a:cubicBezTo>
                  <a:lnTo>
                    <a:pt x="40" y="958"/>
                  </a:lnTo>
                  <a:lnTo>
                    <a:pt x="130" y="932"/>
                  </a:lnTo>
                  <a:cubicBezTo>
                    <a:pt x="246" y="868"/>
                    <a:pt x="388" y="816"/>
                    <a:pt x="517" y="777"/>
                  </a:cubicBezTo>
                  <a:cubicBezTo>
                    <a:pt x="555" y="829"/>
                    <a:pt x="517" y="894"/>
                    <a:pt x="568" y="945"/>
                  </a:cubicBezTo>
                  <a:cubicBezTo>
                    <a:pt x="620" y="984"/>
                    <a:pt x="555" y="1022"/>
                    <a:pt x="555" y="1087"/>
                  </a:cubicBezTo>
                  <a:cubicBezTo>
                    <a:pt x="569" y="1086"/>
                    <a:pt x="582" y="1085"/>
                    <a:pt x="595" y="1085"/>
                  </a:cubicBezTo>
                  <a:cubicBezTo>
                    <a:pt x="736" y="1085"/>
                    <a:pt x="874" y="1148"/>
                    <a:pt x="968" y="1255"/>
                  </a:cubicBezTo>
                  <a:lnTo>
                    <a:pt x="1045" y="1255"/>
                  </a:lnTo>
                  <a:cubicBezTo>
                    <a:pt x="1055" y="1226"/>
                    <a:pt x="1079" y="1211"/>
                    <a:pt x="1102" y="1211"/>
                  </a:cubicBezTo>
                  <a:cubicBezTo>
                    <a:pt x="1109" y="1211"/>
                    <a:pt x="1116" y="1213"/>
                    <a:pt x="1123" y="1216"/>
                  </a:cubicBezTo>
                  <a:cubicBezTo>
                    <a:pt x="1142" y="1217"/>
                    <a:pt x="1161" y="1218"/>
                    <a:pt x="1181" y="1218"/>
                  </a:cubicBezTo>
                  <a:cubicBezTo>
                    <a:pt x="1354" y="1218"/>
                    <a:pt x="1524" y="1166"/>
                    <a:pt x="1651" y="1061"/>
                  </a:cubicBezTo>
                  <a:cubicBezTo>
                    <a:pt x="1763" y="987"/>
                    <a:pt x="1815" y="828"/>
                    <a:pt x="1980" y="828"/>
                  </a:cubicBezTo>
                  <a:cubicBezTo>
                    <a:pt x="1987" y="828"/>
                    <a:pt x="1993" y="829"/>
                    <a:pt x="2000" y="829"/>
                  </a:cubicBezTo>
                  <a:cubicBezTo>
                    <a:pt x="1896" y="816"/>
                    <a:pt x="1871" y="752"/>
                    <a:pt x="1884" y="674"/>
                  </a:cubicBezTo>
                  <a:lnTo>
                    <a:pt x="1884" y="674"/>
                  </a:lnTo>
                  <a:cubicBezTo>
                    <a:pt x="1922" y="700"/>
                    <a:pt x="1964" y="713"/>
                    <a:pt x="2004" y="713"/>
                  </a:cubicBezTo>
                  <a:cubicBezTo>
                    <a:pt x="2045" y="713"/>
                    <a:pt x="2083" y="700"/>
                    <a:pt x="2116" y="674"/>
                  </a:cubicBezTo>
                  <a:cubicBezTo>
                    <a:pt x="2193" y="636"/>
                    <a:pt x="2270" y="610"/>
                    <a:pt x="2335" y="610"/>
                  </a:cubicBezTo>
                  <a:cubicBezTo>
                    <a:pt x="2351" y="607"/>
                    <a:pt x="2366" y="606"/>
                    <a:pt x="2380" y="606"/>
                  </a:cubicBezTo>
                  <a:cubicBezTo>
                    <a:pt x="2432" y="606"/>
                    <a:pt x="2467" y="629"/>
                    <a:pt x="2477" y="700"/>
                  </a:cubicBezTo>
                  <a:cubicBezTo>
                    <a:pt x="2477" y="717"/>
                    <a:pt x="2481" y="723"/>
                    <a:pt x="2488" y="723"/>
                  </a:cubicBezTo>
                  <a:cubicBezTo>
                    <a:pt x="2501" y="723"/>
                    <a:pt x="2524" y="700"/>
                    <a:pt x="2541" y="700"/>
                  </a:cubicBezTo>
                  <a:cubicBezTo>
                    <a:pt x="2554" y="687"/>
                    <a:pt x="2541" y="687"/>
                    <a:pt x="2541" y="674"/>
                  </a:cubicBezTo>
                  <a:cubicBezTo>
                    <a:pt x="2503" y="661"/>
                    <a:pt x="2503" y="636"/>
                    <a:pt x="2541" y="610"/>
                  </a:cubicBezTo>
                  <a:cubicBezTo>
                    <a:pt x="2541" y="584"/>
                    <a:pt x="2541" y="558"/>
                    <a:pt x="2528" y="520"/>
                  </a:cubicBezTo>
                  <a:cubicBezTo>
                    <a:pt x="2509" y="516"/>
                    <a:pt x="2490" y="515"/>
                    <a:pt x="2470" y="515"/>
                  </a:cubicBezTo>
                  <a:cubicBezTo>
                    <a:pt x="2413" y="515"/>
                    <a:pt x="2357" y="529"/>
                    <a:pt x="2309" y="558"/>
                  </a:cubicBezTo>
                  <a:cubicBezTo>
                    <a:pt x="2180" y="623"/>
                    <a:pt x="2038" y="661"/>
                    <a:pt x="1884" y="674"/>
                  </a:cubicBezTo>
                  <a:cubicBezTo>
                    <a:pt x="1909" y="507"/>
                    <a:pt x="1909" y="507"/>
                    <a:pt x="2013" y="442"/>
                  </a:cubicBezTo>
                  <a:cubicBezTo>
                    <a:pt x="1909" y="416"/>
                    <a:pt x="1819" y="391"/>
                    <a:pt x="1832" y="262"/>
                  </a:cubicBezTo>
                  <a:cubicBezTo>
                    <a:pt x="1832" y="249"/>
                    <a:pt x="1806" y="236"/>
                    <a:pt x="1793" y="223"/>
                  </a:cubicBezTo>
                  <a:cubicBezTo>
                    <a:pt x="1703" y="210"/>
                    <a:pt x="1639" y="171"/>
                    <a:pt x="1664" y="55"/>
                  </a:cubicBezTo>
                  <a:cubicBezTo>
                    <a:pt x="1664" y="28"/>
                    <a:pt x="1632" y="1"/>
                    <a:pt x="159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14"/>
            <p:cNvSpPr/>
            <p:nvPr/>
          </p:nvSpPr>
          <p:spPr>
            <a:xfrm rot="10800000" flipH="1">
              <a:off x="7932983" y="361570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6" name="Google Shape;1986;p14"/>
            <p:cNvSpPr/>
            <p:nvPr/>
          </p:nvSpPr>
          <p:spPr>
            <a:xfrm rot="10800000" flipH="1">
              <a:off x="7922501" y="264916"/>
              <a:ext cx="159814" cy="116121"/>
            </a:xfrm>
            <a:custGeom>
              <a:avLst/>
              <a:gdLst/>
              <a:ahLst/>
              <a:cxnLst/>
              <a:rect l="l" t="t" r="r" b="b"/>
              <a:pathLst>
                <a:path w="1174" h="853" extrusionOk="0">
                  <a:moveTo>
                    <a:pt x="632" y="0"/>
                  </a:moveTo>
                  <a:cubicBezTo>
                    <a:pt x="593" y="65"/>
                    <a:pt x="516" y="39"/>
                    <a:pt x="464" y="90"/>
                  </a:cubicBezTo>
                  <a:cubicBezTo>
                    <a:pt x="439" y="78"/>
                    <a:pt x="400" y="52"/>
                    <a:pt x="387" y="13"/>
                  </a:cubicBezTo>
                  <a:lnTo>
                    <a:pt x="284" y="26"/>
                  </a:lnTo>
                  <a:cubicBezTo>
                    <a:pt x="232" y="90"/>
                    <a:pt x="155" y="103"/>
                    <a:pt x="77" y="142"/>
                  </a:cubicBezTo>
                  <a:cubicBezTo>
                    <a:pt x="77" y="181"/>
                    <a:pt x="77" y="207"/>
                    <a:pt x="65" y="245"/>
                  </a:cubicBezTo>
                  <a:cubicBezTo>
                    <a:pt x="65" y="284"/>
                    <a:pt x="0" y="361"/>
                    <a:pt x="65" y="413"/>
                  </a:cubicBezTo>
                  <a:cubicBezTo>
                    <a:pt x="125" y="453"/>
                    <a:pt x="170" y="502"/>
                    <a:pt x="237" y="502"/>
                  </a:cubicBezTo>
                  <a:cubicBezTo>
                    <a:pt x="255" y="502"/>
                    <a:pt x="275" y="498"/>
                    <a:pt x="297" y="490"/>
                  </a:cubicBezTo>
                  <a:lnTo>
                    <a:pt x="297" y="490"/>
                  </a:lnTo>
                  <a:cubicBezTo>
                    <a:pt x="297" y="555"/>
                    <a:pt x="271" y="619"/>
                    <a:pt x="361" y="658"/>
                  </a:cubicBezTo>
                  <a:cubicBezTo>
                    <a:pt x="387" y="658"/>
                    <a:pt x="387" y="697"/>
                    <a:pt x="400" y="709"/>
                  </a:cubicBezTo>
                  <a:cubicBezTo>
                    <a:pt x="400" y="709"/>
                    <a:pt x="413" y="722"/>
                    <a:pt x="413" y="735"/>
                  </a:cubicBezTo>
                  <a:cubicBezTo>
                    <a:pt x="451" y="748"/>
                    <a:pt x="490" y="800"/>
                    <a:pt x="503" y="851"/>
                  </a:cubicBezTo>
                  <a:cubicBezTo>
                    <a:pt x="503" y="845"/>
                    <a:pt x="506" y="842"/>
                    <a:pt x="509" y="842"/>
                  </a:cubicBezTo>
                  <a:cubicBezTo>
                    <a:pt x="513" y="842"/>
                    <a:pt x="516" y="845"/>
                    <a:pt x="516" y="851"/>
                  </a:cubicBezTo>
                  <a:cubicBezTo>
                    <a:pt x="525" y="852"/>
                    <a:pt x="533" y="853"/>
                    <a:pt x="542" y="853"/>
                  </a:cubicBezTo>
                  <a:cubicBezTo>
                    <a:pt x="638" y="853"/>
                    <a:pt x="727" y="803"/>
                    <a:pt x="815" y="803"/>
                  </a:cubicBezTo>
                  <a:cubicBezTo>
                    <a:pt x="835" y="803"/>
                    <a:pt x="856" y="806"/>
                    <a:pt x="877" y="813"/>
                  </a:cubicBezTo>
                  <a:cubicBezTo>
                    <a:pt x="883" y="819"/>
                    <a:pt x="890" y="822"/>
                    <a:pt x="896" y="822"/>
                  </a:cubicBezTo>
                  <a:cubicBezTo>
                    <a:pt x="903" y="822"/>
                    <a:pt x="909" y="819"/>
                    <a:pt x="916" y="813"/>
                  </a:cubicBezTo>
                  <a:cubicBezTo>
                    <a:pt x="954" y="671"/>
                    <a:pt x="1148" y="606"/>
                    <a:pt x="1122" y="426"/>
                  </a:cubicBezTo>
                  <a:cubicBezTo>
                    <a:pt x="1109" y="361"/>
                    <a:pt x="1135" y="297"/>
                    <a:pt x="1122" y="232"/>
                  </a:cubicBezTo>
                  <a:lnTo>
                    <a:pt x="1109" y="232"/>
                  </a:lnTo>
                  <a:cubicBezTo>
                    <a:pt x="1019" y="142"/>
                    <a:pt x="1019" y="116"/>
                    <a:pt x="1109" y="78"/>
                  </a:cubicBezTo>
                  <a:cubicBezTo>
                    <a:pt x="1122" y="65"/>
                    <a:pt x="1148" y="52"/>
                    <a:pt x="1173" y="39"/>
                  </a:cubicBezTo>
                  <a:cubicBezTo>
                    <a:pt x="1161" y="26"/>
                    <a:pt x="1161" y="13"/>
                    <a:pt x="1148" y="0"/>
                  </a:cubicBezTo>
                  <a:cubicBezTo>
                    <a:pt x="1128" y="7"/>
                    <a:pt x="1106" y="10"/>
                    <a:pt x="1082" y="10"/>
                  </a:cubicBezTo>
                  <a:cubicBezTo>
                    <a:pt x="1057" y="10"/>
                    <a:pt x="1032" y="7"/>
                    <a:pt x="1006" y="0"/>
                  </a:cubicBezTo>
                  <a:cubicBezTo>
                    <a:pt x="954" y="0"/>
                    <a:pt x="890" y="13"/>
                    <a:pt x="838" y="39"/>
                  </a:cubicBezTo>
                  <a:cubicBezTo>
                    <a:pt x="838" y="39"/>
                    <a:pt x="838" y="52"/>
                    <a:pt x="838" y="52"/>
                  </a:cubicBezTo>
                  <a:lnTo>
                    <a:pt x="800" y="52"/>
                  </a:lnTo>
                  <a:cubicBezTo>
                    <a:pt x="761" y="52"/>
                    <a:pt x="735" y="26"/>
                    <a:pt x="70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7" name="Google Shape;1987;p14"/>
            <p:cNvSpPr/>
            <p:nvPr/>
          </p:nvSpPr>
          <p:spPr>
            <a:xfrm rot="10800000" flipH="1">
              <a:off x="8294540" y="38662"/>
              <a:ext cx="170432" cy="152877"/>
            </a:xfrm>
            <a:custGeom>
              <a:avLst/>
              <a:gdLst/>
              <a:ahLst/>
              <a:cxnLst/>
              <a:rect l="l" t="t" r="r" b="b"/>
              <a:pathLst>
                <a:path w="1252" h="1123" extrusionOk="0">
                  <a:moveTo>
                    <a:pt x="1161" y="1"/>
                  </a:moveTo>
                  <a:cubicBezTo>
                    <a:pt x="1045" y="14"/>
                    <a:pt x="929" y="65"/>
                    <a:pt x="852" y="156"/>
                  </a:cubicBezTo>
                  <a:cubicBezTo>
                    <a:pt x="831" y="166"/>
                    <a:pt x="810" y="185"/>
                    <a:pt x="782" y="185"/>
                  </a:cubicBezTo>
                  <a:cubicBezTo>
                    <a:pt x="776" y="185"/>
                    <a:pt x="769" y="184"/>
                    <a:pt x="762" y="181"/>
                  </a:cubicBezTo>
                  <a:cubicBezTo>
                    <a:pt x="658" y="168"/>
                    <a:pt x="555" y="168"/>
                    <a:pt x="439" y="168"/>
                  </a:cubicBezTo>
                  <a:cubicBezTo>
                    <a:pt x="398" y="168"/>
                    <a:pt x="365" y="119"/>
                    <a:pt x="320" y="119"/>
                  </a:cubicBezTo>
                  <a:cubicBezTo>
                    <a:pt x="309" y="119"/>
                    <a:pt x="297" y="122"/>
                    <a:pt x="284" y="130"/>
                  </a:cubicBezTo>
                  <a:cubicBezTo>
                    <a:pt x="310" y="181"/>
                    <a:pt x="323" y="220"/>
                    <a:pt x="349" y="246"/>
                  </a:cubicBezTo>
                  <a:cubicBezTo>
                    <a:pt x="297" y="272"/>
                    <a:pt x="259" y="323"/>
                    <a:pt x="259" y="375"/>
                  </a:cubicBezTo>
                  <a:cubicBezTo>
                    <a:pt x="252" y="376"/>
                    <a:pt x="245" y="377"/>
                    <a:pt x="238" y="377"/>
                  </a:cubicBezTo>
                  <a:cubicBezTo>
                    <a:pt x="191" y="377"/>
                    <a:pt x="143" y="341"/>
                    <a:pt x="143" y="284"/>
                  </a:cubicBezTo>
                  <a:cubicBezTo>
                    <a:pt x="104" y="323"/>
                    <a:pt x="27" y="297"/>
                    <a:pt x="1" y="362"/>
                  </a:cubicBezTo>
                  <a:lnTo>
                    <a:pt x="78" y="426"/>
                  </a:lnTo>
                  <a:cubicBezTo>
                    <a:pt x="117" y="426"/>
                    <a:pt x="143" y="439"/>
                    <a:pt x="130" y="491"/>
                  </a:cubicBezTo>
                  <a:lnTo>
                    <a:pt x="155" y="491"/>
                  </a:lnTo>
                  <a:cubicBezTo>
                    <a:pt x="143" y="581"/>
                    <a:pt x="143" y="684"/>
                    <a:pt x="155" y="787"/>
                  </a:cubicBezTo>
                  <a:cubicBezTo>
                    <a:pt x="181" y="813"/>
                    <a:pt x="207" y="826"/>
                    <a:pt x="233" y="852"/>
                  </a:cubicBezTo>
                  <a:cubicBezTo>
                    <a:pt x="297" y="916"/>
                    <a:pt x="297" y="942"/>
                    <a:pt x="207" y="1019"/>
                  </a:cubicBezTo>
                  <a:cubicBezTo>
                    <a:pt x="207" y="1032"/>
                    <a:pt x="207" y="1058"/>
                    <a:pt x="220" y="1071"/>
                  </a:cubicBezTo>
                  <a:cubicBezTo>
                    <a:pt x="251" y="1081"/>
                    <a:pt x="283" y="1100"/>
                    <a:pt x="314" y="1100"/>
                  </a:cubicBezTo>
                  <a:cubicBezTo>
                    <a:pt x="321" y="1100"/>
                    <a:pt x="329" y="1099"/>
                    <a:pt x="336" y="1097"/>
                  </a:cubicBezTo>
                  <a:cubicBezTo>
                    <a:pt x="336" y="1045"/>
                    <a:pt x="349" y="994"/>
                    <a:pt x="400" y="994"/>
                  </a:cubicBezTo>
                  <a:cubicBezTo>
                    <a:pt x="452" y="994"/>
                    <a:pt x="478" y="1045"/>
                    <a:pt x="504" y="1084"/>
                  </a:cubicBezTo>
                  <a:cubicBezTo>
                    <a:pt x="529" y="1084"/>
                    <a:pt x="542" y="1097"/>
                    <a:pt x="542" y="1123"/>
                  </a:cubicBezTo>
                  <a:cubicBezTo>
                    <a:pt x="581" y="1091"/>
                    <a:pt x="630" y="1074"/>
                    <a:pt x="676" y="1074"/>
                  </a:cubicBezTo>
                  <a:cubicBezTo>
                    <a:pt x="707" y="1074"/>
                    <a:pt x="736" y="1082"/>
                    <a:pt x="762" y="1097"/>
                  </a:cubicBezTo>
                  <a:lnTo>
                    <a:pt x="852" y="1110"/>
                  </a:lnTo>
                  <a:lnTo>
                    <a:pt x="878" y="1110"/>
                  </a:lnTo>
                  <a:cubicBezTo>
                    <a:pt x="878" y="1097"/>
                    <a:pt x="878" y="1084"/>
                    <a:pt x="903" y="1071"/>
                  </a:cubicBezTo>
                  <a:lnTo>
                    <a:pt x="1045" y="994"/>
                  </a:lnTo>
                  <a:cubicBezTo>
                    <a:pt x="1097" y="968"/>
                    <a:pt x="1097" y="878"/>
                    <a:pt x="1174" y="878"/>
                  </a:cubicBezTo>
                  <a:lnTo>
                    <a:pt x="1174" y="865"/>
                  </a:lnTo>
                  <a:lnTo>
                    <a:pt x="1174" y="852"/>
                  </a:lnTo>
                  <a:cubicBezTo>
                    <a:pt x="1161" y="813"/>
                    <a:pt x="1174" y="774"/>
                    <a:pt x="1200" y="749"/>
                  </a:cubicBezTo>
                  <a:lnTo>
                    <a:pt x="1200" y="736"/>
                  </a:lnTo>
                  <a:cubicBezTo>
                    <a:pt x="1200" y="633"/>
                    <a:pt x="1213" y="542"/>
                    <a:pt x="1226" y="439"/>
                  </a:cubicBezTo>
                  <a:cubicBezTo>
                    <a:pt x="1252" y="297"/>
                    <a:pt x="1226" y="143"/>
                    <a:pt x="116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8" name="Google Shape;1988;p14"/>
            <p:cNvSpPr/>
            <p:nvPr/>
          </p:nvSpPr>
          <p:spPr>
            <a:xfrm rot="10800000" flipH="1">
              <a:off x="6865735" y="517850"/>
              <a:ext cx="5445" cy="5445"/>
            </a:xfrm>
            <a:custGeom>
              <a:avLst/>
              <a:gdLst/>
              <a:ahLst/>
              <a:cxnLst/>
              <a:rect l="l" t="t" r="r" b="b"/>
              <a:pathLst>
                <a:path w="40" h="40" extrusionOk="0">
                  <a:moveTo>
                    <a:pt x="13" y="1"/>
                  </a:moveTo>
                  <a:cubicBezTo>
                    <a:pt x="13" y="1"/>
                    <a:pt x="1" y="27"/>
                    <a:pt x="13" y="39"/>
                  </a:cubicBezTo>
                  <a:lnTo>
                    <a:pt x="39" y="39"/>
                  </a:lnTo>
                  <a:cubicBezTo>
                    <a:pt x="39" y="39"/>
                    <a:pt x="39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9" name="Google Shape;1989;p14"/>
            <p:cNvSpPr/>
            <p:nvPr/>
          </p:nvSpPr>
          <p:spPr>
            <a:xfrm rot="10800000" flipH="1">
              <a:off x="6797263" y="517851"/>
              <a:ext cx="103729" cy="110676"/>
            </a:xfrm>
            <a:custGeom>
              <a:avLst/>
              <a:gdLst/>
              <a:ahLst/>
              <a:cxnLst/>
              <a:rect l="l" t="t" r="r" b="b"/>
              <a:pathLst>
                <a:path w="762" h="813" extrusionOk="0">
                  <a:moveTo>
                    <a:pt x="568" y="0"/>
                  </a:moveTo>
                  <a:cubicBezTo>
                    <a:pt x="550" y="0"/>
                    <a:pt x="520" y="56"/>
                    <a:pt x="482" y="56"/>
                  </a:cubicBezTo>
                  <a:cubicBezTo>
                    <a:pt x="465" y="56"/>
                    <a:pt x="446" y="45"/>
                    <a:pt x="426" y="13"/>
                  </a:cubicBezTo>
                  <a:cubicBezTo>
                    <a:pt x="426" y="19"/>
                    <a:pt x="423" y="23"/>
                    <a:pt x="418" y="23"/>
                  </a:cubicBezTo>
                  <a:cubicBezTo>
                    <a:pt x="413" y="23"/>
                    <a:pt x="407" y="19"/>
                    <a:pt x="400" y="13"/>
                  </a:cubicBezTo>
                  <a:lnTo>
                    <a:pt x="362" y="13"/>
                  </a:lnTo>
                  <a:cubicBezTo>
                    <a:pt x="362" y="19"/>
                    <a:pt x="359" y="23"/>
                    <a:pt x="354" y="23"/>
                  </a:cubicBezTo>
                  <a:cubicBezTo>
                    <a:pt x="349" y="23"/>
                    <a:pt x="342" y="19"/>
                    <a:pt x="336" y="13"/>
                  </a:cubicBezTo>
                  <a:cubicBezTo>
                    <a:pt x="233" y="90"/>
                    <a:pt x="117" y="129"/>
                    <a:pt x="52" y="245"/>
                  </a:cubicBezTo>
                  <a:cubicBezTo>
                    <a:pt x="52" y="254"/>
                    <a:pt x="46" y="263"/>
                    <a:pt x="42" y="263"/>
                  </a:cubicBezTo>
                  <a:cubicBezTo>
                    <a:pt x="40" y="263"/>
                    <a:pt x="39" y="262"/>
                    <a:pt x="39" y="258"/>
                  </a:cubicBezTo>
                  <a:lnTo>
                    <a:pt x="1" y="310"/>
                  </a:lnTo>
                  <a:lnTo>
                    <a:pt x="1" y="322"/>
                  </a:lnTo>
                  <a:cubicBezTo>
                    <a:pt x="14" y="451"/>
                    <a:pt x="91" y="555"/>
                    <a:pt x="52" y="683"/>
                  </a:cubicBezTo>
                  <a:cubicBezTo>
                    <a:pt x="65" y="696"/>
                    <a:pt x="65" y="709"/>
                    <a:pt x="52" y="709"/>
                  </a:cubicBezTo>
                  <a:cubicBezTo>
                    <a:pt x="78" y="722"/>
                    <a:pt x="117" y="761"/>
                    <a:pt x="117" y="761"/>
                  </a:cubicBezTo>
                  <a:cubicBezTo>
                    <a:pt x="144" y="738"/>
                    <a:pt x="168" y="728"/>
                    <a:pt x="189" y="728"/>
                  </a:cubicBezTo>
                  <a:cubicBezTo>
                    <a:pt x="229" y="728"/>
                    <a:pt x="259" y="762"/>
                    <a:pt x="284" y="812"/>
                  </a:cubicBezTo>
                  <a:lnTo>
                    <a:pt x="336" y="812"/>
                  </a:lnTo>
                  <a:cubicBezTo>
                    <a:pt x="352" y="772"/>
                    <a:pt x="394" y="746"/>
                    <a:pt x="440" y="746"/>
                  </a:cubicBezTo>
                  <a:cubicBezTo>
                    <a:pt x="466" y="746"/>
                    <a:pt x="493" y="755"/>
                    <a:pt x="516" y="774"/>
                  </a:cubicBezTo>
                  <a:cubicBezTo>
                    <a:pt x="607" y="709"/>
                    <a:pt x="633" y="593"/>
                    <a:pt x="736" y="542"/>
                  </a:cubicBezTo>
                  <a:lnTo>
                    <a:pt x="736" y="542"/>
                  </a:lnTo>
                  <a:cubicBezTo>
                    <a:pt x="731" y="544"/>
                    <a:pt x="726" y="545"/>
                    <a:pt x="720" y="545"/>
                  </a:cubicBezTo>
                  <a:cubicBezTo>
                    <a:pt x="697" y="545"/>
                    <a:pt x="669" y="524"/>
                    <a:pt x="658" y="503"/>
                  </a:cubicBezTo>
                  <a:cubicBezTo>
                    <a:pt x="671" y="490"/>
                    <a:pt x="671" y="477"/>
                    <a:pt x="658" y="477"/>
                  </a:cubicBezTo>
                  <a:cubicBezTo>
                    <a:pt x="761" y="426"/>
                    <a:pt x="761" y="426"/>
                    <a:pt x="710" y="310"/>
                  </a:cubicBezTo>
                  <a:cubicBezTo>
                    <a:pt x="721" y="276"/>
                    <a:pt x="761" y="243"/>
                    <a:pt x="713" y="243"/>
                  </a:cubicBezTo>
                  <a:cubicBezTo>
                    <a:pt x="706" y="243"/>
                    <a:pt x="696" y="243"/>
                    <a:pt x="684" y="245"/>
                  </a:cubicBezTo>
                  <a:lnTo>
                    <a:pt x="633" y="206"/>
                  </a:lnTo>
                  <a:cubicBezTo>
                    <a:pt x="633" y="168"/>
                    <a:pt x="658" y="116"/>
                    <a:pt x="594" y="90"/>
                  </a:cubicBezTo>
                  <a:cubicBezTo>
                    <a:pt x="594" y="77"/>
                    <a:pt x="594" y="52"/>
                    <a:pt x="568" y="26"/>
                  </a:cubicBezTo>
                  <a:lnTo>
                    <a:pt x="568" y="13"/>
                  </a:lnTo>
                  <a:cubicBezTo>
                    <a:pt x="594" y="13"/>
                    <a:pt x="581" y="0"/>
                    <a:pt x="56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0" name="Google Shape;1990;p14"/>
            <p:cNvSpPr/>
            <p:nvPr/>
          </p:nvSpPr>
          <p:spPr>
            <a:xfrm rot="10800000" flipH="1">
              <a:off x="7574829" y="4357"/>
              <a:ext cx="256464" cy="92298"/>
            </a:xfrm>
            <a:custGeom>
              <a:avLst/>
              <a:gdLst/>
              <a:ahLst/>
              <a:cxnLst/>
              <a:rect l="l" t="t" r="r" b="b"/>
              <a:pathLst>
                <a:path w="1884" h="678" extrusionOk="0">
                  <a:moveTo>
                    <a:pt x="1445" y="26"/>
                  </a:moveTo>
                  <a:cubicBezTo>
                    <a:pt x="1355" y="26"/>
                    <a:pt x="1290" y="52"/>
                    <a:pt x="1303" y="155"/>
                  </a:cubicBezTo>
                  <a:cubicBezTo>
                    <a:pt x="1355" y="155"/>
                    <a:pt x="1394" y="116"/>
                    <a:pt x="1445" y="90"/>
                  </a:cubicBezTo>
                  <a:cubicBezTo>
                    <a:pt x="1497" y="77"/>
                    <a:pt x="1471" y="52"/>
                    <a:pt x="1445" y="26"/>
                  </a:cubicBezTo>
                  <a:close/>
                  <a:moveTo>
                    <a:pt x="878" y="0"/>
                  </a:moveTo>
                  <a:cubicBezTo>
                    <a:pt x="800" y="103"/>
                    <a:pt x="762" y="232"/>
                    <a:pt x="697" y="335"/>
                  </a:cubicBezTo>
                  <a:cubicBezTo>
                    <a:pt x="676" y="364"/>
                    <a:pt x="658" y="373"/>
                    <a:pt x="641" y="373"/>
                  </a:cubicBezTo>
                  <a:cubicBezTo>
                    <a:pt x="626" y="373"/>
                    <a:pt x="611" y="367"/>
                    <a:pt x="594" y="361"/>
                  </a:cubicBezTo>
                  <a:cubicBezTo>
                    <a:pt x="555" y="348"/>
                    <a:pt x="517" y="335"/>
                    <a:pt x="517" y="271"/>
                  </a:cubicBezTo>
                  <a:cubicBezTo>
                    <a:pt x="517" y="142"/>
                    <a:pt x="517" y="142"/>
                    <a:pt x="362" y="116"/>
                  </a:cubicBezTo>
                  <a:lnTo>
                    <a:pt x="362" y="116"/>
                  </a:lnTo>
                  <a:cubicBezTo>
                    <a:pt x="362" y="181"/>
                    <a:pt x="401" y="245"/>
                    <a:pt x="362" y="310"/>
                  </a:cubicBezTo>
                  <a:lnTo>
                    <a:pt x="323" y="322"/>
                  </a:lnTo>
                  <a:cubicBezTo>
                    <a:pt x="274" y="355"/>
                    <a:pt x="248" y="374"/>
                    <a:pt x="231" y="374"/>
                  </a:cubicBezTo>
                  <a:cubicBezTo>
                    <a:pt x="209" y="374"/>
                    <a:pt x="204" y="340"/>
                    <a:pt x="181" y="258"/>
                  </a:cubicBezTo>
                  <a:cubicBezTo>
                    <a:pt x="156" y="194"/>
                    <a:pt x="181" y="103"/>
                    <a:pt x="91" y="39"/>
                  </a:cubicBezTo>
                  <a:lnTo>
                    <a:pt x="91" y="39"/>
                  </a:lnTo>
                  <a:cubicBezTo>
                    <a:pt x="65" y="232"/>
                    <a:pt x="78" y="426"/>
                    <a:pt x="117" y="619"/>
                  </a:cubicBezTo>
                  <a:lnTo>
                    <a:pt x="207" y="619"/>
                  </a:lnTo>
                  <a:cubicBezTo>
                    <a:pt x="214" y="626"/>
                    <a:pt x="220" y="629"/>
                    <a:pt x="227" y="629"/>
                  </a:cubicBezTo>
                  <a:cubicBezTo>
                    <a:pt x="233" y="629"/>
                    <a:pt x="240" y="626"/>
                    <a:pt x="246" y="619"/>
                  </a:cubicBezTo>
                  <a:cubicBezTo>
                    <a:pt x="512" y="619"/>
                    <a:pt x="779" y="631"/>
                    <a:pt x="1045" y="631"/>
                  </a:cubicBezTo>
                  <a:cubicBezTo>
                    <a:pt x="1179" y="631"/>
                    <a:pt x="1312" y="628"/>
                    <a:pt x="1445" y="619"/>
                  </a:cubicBezTo>
                  <a:lnTo>
                    <a:pt x="1884" y="619"/>
                  </a:lnTo>
                  <a:cubicBezTo>
                    <a:pt x="1858" y="529"/>
                    <a:pt x="1806" y="439"/>
                    <a:pt x="1729" y="387"/>
                  </a:cubicBezTo>
                  <a:cubicBezTo>
                    <a:pt x="1690" y="361"/>
                    <a:pt x="1639" y="348"/>
                    <a:pt x="1613" y="310"/>
                  </a:cubicBezTo>
                  <a:cubicBezTo>
                    <a:pt x="1572" y="248"/>
                    <a:pt x="1507" y="211"/>
                    <a:pt x="1443" y="211"/>
                  </a:cubicBezTo>
                  <a:cubicBezTo>
                    <a:pt x="1426" y="211"/>
                    <a:pt x="1410" y="214"/>
                    <a:pt x="1394" y="219"/>
                  </a:cubicBezTo>
                  <a:cubicBezTo>
                    <a:pt x="1342" y="219"/>
                    <a:pt x="1303" y="219"/>
                    <a:pt x="1303" y="155"/>
                  </a:cubicBezTo>
                  <a:lnTo>
                    <a:pt x="1265" y="155"/>
                  </a:lnTo>
                  <a:cubicBezTo>
                    <a:pt x="1222" y="101"/>
                    <a:pt x="1152" y="74"/>
                    <a:pt x="1085" y="74"/>
                  </a:cubicBezTo>
                  <a:cubicBezTo>
                    <a:pt x="1072" y="74"/>
                    <a:pt x="1058" y="75"/>
                    <a:pt x="1045" y="77"/>
                  </a:cubicBezTo>
                  <a:cubicBezTo>
                    <a:pt x="981" y="65"/>
                    <a:pt x="942" y="0"/>
                    <a:pt x="878" y="0"/>
                  </a:cubicBezTo>
                  <a:close/>
                  <a:moveTo>
                    <a:pt x="1" y="619"/>
                  </a:moveTo>
                  <a:cubicBezTo>
                    <a:pt x="33" y="658"/>
                    <a:pt x="53" y="677"/>
                    <a:pt x="67" y="677"/>
                  </a:cubicBezTo>
                  <a:cubicBezTo>
                    <a:pt x="82" y="677"/>
                    <a:pt x="91" y="658"/>
                    <a:pt x="104" y="619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1" name="Google Shape;1991;p14"/>
            <p:cNvSpPr/>
            <p:nvPr/>
          </p:nvSpPr>
          <p:spPr>
            <a:xfrm rot="10800000" flipH="1">
              <a:off x="8082180" y="373958"/>
              <a:ext cx="1906" cy="1906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0" y="1"/>
                  </a:moveTo>
                  <a:cubicBezTo>
                    <a:pt x="0" y="1"/>
                    <a:pt x="0" y="14"/>
                    <a:pt x="13" y="14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2" name="Google Shape;1992;p14"/>
            <p:cNvSpPr/>
            <p:nvPr/>
          </p:nvSpPr>
          <p:spPr>
            <a:xfrm rot="10800000" flipH="1">
              <a:off x="8078641" y="382670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3" name="Google Shape;1993;p14"/>
            <p:cNvSpPr/>
            <p:nvPr/>
          </p:nvSpPr>
          <p:spPr>
            <a:xfrm rot="10800000" flipH="1">
              <a:off x="6916375" y="491578"/>
              <a:ext cx="281239" cy="193172"/>
            </a:xfrm>
            <a:custGeom>
              <a:avLst/>
              <a:gdLst/>
              <a:ahLst/>
              <a:cxnLst/>
              <a:rect l="l" t="t" r="r" b="b"/>
              <a:pathLst>
                <a:path w="2066" h="1419" extrusionOk="0">
                  <a:moveTo>
                    <a:pt x="1137" y="168"/>
                  </a:moveTo>
                  <a:cubicBezTo>
                    <a:pt x="1215" y="168"/>
                    <a:pt x="1227" y="220"/>
                    <a:pt x="1227" y="297"/>
                  </a:cubicBezTo>
                  <a:cubicBezTo>
                    <a:pt x="1137" y="297"/>
                    <a:pt x="1150" y="233"/>
                    <a:pt x="1137" y="168"/>
                  </a:cubicBezTo>
                  <a:close/>
                  <a:moveTo>
                    <a:pt x="1189" y="0"/>
                  </a:moveTo>
                  <a:lnTo>
                    <a:pt x="1099" y="91"/>
                  </a:lnTo>
                  <a:cubicBezTo>
                    <a:pt x="1073" y="181"/>
                    <a:pt x="1047" y="284"/>
                    <a:pt x="1047" y="387"/>
                  </a:cubicBezTo>
                  <a:lnTo>
                    <a:pt x="854" y="439"/>
                  </a:lnTo>
                  <a:cubicBezTo>
                    <a:pt x="801" y="456"/>
                    <a:pt x="748" y="498"/>
                    <a:pt x="695" y="498"/>
                  </a:cubicBezTo>
                  <a:cubicBezTo>
                    <a:pt x="671" y="498"/>
                    <a:pt x="646" y="489"/>
                    <a:pt x="621" y="465"/>
                  </a:cubicBezTo>
                  <a:cubicBezTo>
                    <a:pt x="552" y="534"/>
                    <a:pt x="462" y="583"/>
                    <a:pt x="370" y="583"/>
                  </a:cubicBezTo>
                  <a:cubicBezTo>
                    <a:pt x="359" y="583"/>
                    <a:pt x="348" y="582"/>
                    <a:pt x="338" y="581"/>
                  </a:cubicBezTo>
                  <a:cubicBezTo>
                    <a:pt x="273" y="581"/>
                    <a:pt x="183" y="619"/>
                    <a:pt x="209" y="723"/>
                  </a:cubicBezTo>
                  <a:cubicBezTo>
                    <a:pt x="196" y="735"/>
                    <a:pt x="170" y="761"/>
                    <a:pt x="183" y="787"/>
                  </a:cubicBezTo>
                  <a:cubicBezTo>
                    <a:pt x="144" y="826"/>
                    <a:pt x="106" y="839"/>
                    <a:pt x="54" y="839"/>
                  </a:cubicBezTo>
                  <a:cubicBezTo>
                    <a:pt x="38" y="829"/>
                    <a:pt x="27" y="825"/>
                    <a:pt x="21" y="825"/>
                  </a:cubicBezTo>
                  <a:cubicBezTo>
                    <a:pt x="1" y="825"/>
                    <a:pt x="15" y="861"/>
                    <a:pt x="15" y="890"/>
                  </a:cubicBezTo>
                  <a:cubicBezTo>
                    <a:pt x="29" y="886"/>
                    <a:pt x="42" y="884"/>
                    <a:pt x="55" y="884"/>
                  </a:cubicBezTo>
                  <a:cubicBezTo>
                    <a:pt x="127" y="884"/>
                    <a:pt x="181" y="942"/>
                    <a:pt x="170" y="1019"/>
                  </a:cubicBezTo>
                  <a:cubicBezTo>
                    <a:pt x="170" y="1077"/>
                    <a:pt x="186" y="1087"/>
                    <a:pt x="210" y="1087"/>
                  </a:cubicBezTo>
                  <a:cubicBezTo>
                    <a:pt x="225" y="1087"/>
                    <a:pt x="242" y="1084"/>
                    <a:pt x="260" y="1084"/>
                  </a:cubicBezTo>
                  <a:cubicBezTo>
                    <a:pt x="286" y="1084"/>
                    <a:pt x="312" y="1096"/>
                    <a:pt x="325" y="1135"/>
                  </a:cubicBezTo>
                  <a:lnTo>
                    <a:pt x="480" y="1135"/>
                  </a:lnTo>
                  <a:cubicBezTo>
                    <a:pt x="492" y="1129"/>
                    <a:pt x="502" y="1127"/>
                    <a:pt x="512" y="1127"/>
                  </a:cubicBezTo>
                  <a:cubicBezTo>
                    <a:pt x="543" y="1127"/>
                    <a:pt x="563" y="1154"/>
                    <a:pt x="583" y="1174"/>
                  </a:cubicBezTo>
                  <a:cubicBezTo>
                    <a:pt x="684" y="1241"/>
                    <a:pt x="805" y="1279"/>
                    <a:pt x="920" y="1279"/>
                  </a:cubicBezTo>
                  <a:cubicBezTo>
                    <a:pt x="937" y="1279"/>
                    <a:pt x="953" y="1279"/>
                    <a:pt x="970" y="1277"/>
                  </a:cubicBezTo>
                  <a:cubicBezTo>
                    <a:pt x="995" y="1277"/>
                    <a:pt x="1008" y="1303"/>
                    <a:pt x="1021" y="1316"/>
                  </a:cubicBezTo>
                  <a:cubicBezTo>
                    <a:pt x="1031" y="1335"/>
                    <a:pt x="1047" y="1347"/>
                    <a:pt x="1065" y="1347"/>
                  </a:cubicBezTo>
                  <a:cubicBezTo>
                    <a:pt x="1072" y="1347"/>
                    <a:pt x="1079" y="1345"/>
                    <a:pt x="1086" y="1341"/>
                  </a:cubicBezTo>
                  <a:cubicBezTo>
                    <a:pt x="1099" y="1341"/>
                    <a:pt x="1111" y="1316"/>
                    <a:pt x="1111" y="1303"/>
                  </a:cubicBezTo>
                  <a:cubicBezTo>
                    <a:pt x="1111" y="1274"/>
                    <a:pt x="1097" y="1259"/>
                    <a:pt x="1079" y="1259"/>
                  </a:cubicBezTo>
                  <a:cubicBezTo>
                    <a:pt x="1073" y="1259"/>
                    <a:pt x="1066" y="1261"/>
                    <a:pt x="1060" y="1264"/>
                  </a:cubicBezTo>
                  <a:cubicBezTo>
                    <a:pt x="1046" y="1269"/>
                    <a:pt x="1034" y="1271"/>
                    <a:pt x="1025" y="1271"/>
                  </a:cubicBezTo>
                  <a:cubicBezTo>
                    <a:pt x="982" y="1271"/>
                    <a:pt x="980" y="1229"/>
                    <a:pt x="970" y="1187"/>
                  </a:cubicBezTo>
                  <a:cubicBezTo>
                    <a:pt x="1013" y="1143"/>
                    <a:pt x="1059" y="1127"/>
                    <a:pt x="1105" y="1127"/>
                  </a:cubicBezTo>
                  <a:cubicBezTo>
                    <a:pt x="1169" y="1127"/>
                    <a:pt x="1232" y="1157"/>
                    <a:pt x="1292" y="1187"/>
                  </a:cubicBezTo>
                  <a:cubicBezTo>
                    <a:pt x="1279" y="1264"/>
                    <a:pt x="1227" y="1341"/>
                    <a:pt x="1331" y="1419"/>
                  </a:cubicBezTo>
                  <a:cubicBezTo>
                    <a:pt x="1331" y="1316"/>
                    <a:pt x="1331" y="1213"/>
                    <a:pt x="1395" y="1200"/>
                  </a:cubicBezTo>
                  <a:cubicBezTo>
                    <a:pt x="1524" y="1187"/>
                    <a:pt x="1614" y="1096"/>
                    <a:pt x="1717" y="1071"/>
                  </a:cubicBezTo>
                  <a:cubicBezTo>
                    <a:pt x="1729" y="1093"/>
                    <a:pt x="1730" y="1125"/>
                    <a:pt x="1755" y="1125"/>
                  </a:cubicBezTo>
                  <a:cubicBezTo>
                    <a:pt x="1759" y="1125"/>
                    <a:pt x="1764" y="1124"/>
                    <a:pt x="1769" y="1122"/>
                  </a:cubicBezTo>
                  <a:cubicBezTo>
                    <a:pt x="1808" y="1109"/>
                    <a:pt x="1808" y="1071"/>
                    <a:pt x="1795" y="1032"/>
                  </a:cubicBezTo>
                  <a:cubicBezTo>
                    <a:pt x="1782" y="993"/>
                    <a:pt x="1795" y="942"/>
                    <a:pt x="1821" y="916"/>
                  </a:cubicBezTo>
                  <a:lnTo>
                    <a:pt x="1846" y="916"/>
                  </a:lnTo>
                  <a:cubicBezTo>
                    <a:pt x="2040" y="864"/>
                    <a:pt x="2066" y="839"/>
                    <a:pt x="2066" y="658"/>
                  </a:cubicBezTo>
                  <a:cubicBezTo>
                    <a:pt x="2053" y="645"/>
                    <a:pt x="2053" y="619"/>
                    <a:pt x="2066" y="606"/>
                  </a:cubicBezTo>
                  <a:lnTo>
                    <a:pt x="2066" y="529"/>
                  </a:lnTo>
                  <a:cubicBezTo>
                    <a:pt x="2032" y="507"/>
                    <a:pt x="1999" y="475"/>
                    <a:pt x="1957" y="475"/>
                  </a:cubicBezTo>
                  <a:cubicBezTo>
                    <a:pt x="1951" y="475"/>
                    <a:pt x="1944" y="476"/>
                    <a:pt x="1937" y="478"/>
                  </a:cubicBezTo>
                  <a:cubicBezTo>
                    <a:pt x="1905" y="442"/>
                    <a:pt x="1876" y="429"/>
                    <a:pt x="1847" y="429"/>
                  </a:cubicBezTo>
                  <a:cubicBezTo>
                    <a:pt x="1793" y="429"/>
                    <a:pt x="1742" y="474"/>
                    <a:pt x="1692" y="490"/>
                  </a:cubicBezTo>
                  <a:cubicBezTo>
                    <a:pt x="1673" y="490"/>
                    <a:pt x="1654" y="518"/>
                    <a:pt x="1635" y="518"/>
                  </a:cubicBezTo>
                  <a:cubicBezTo>
                    <a:pt x="1628" y="518"/>
                    <a:pt x="1621" y="514"/>
                    <a:pt x="1614" y="503"/>
                  </a:cubicBezTo>
                  <a:cubicBezTo>
                    <a:pt x="1550" y="400"/>
                    <a:pt x="1408" y="413"/>
                    <a:pt x="1331" y="310"/>
                  </a:cubicBezTo>
                  <a:cubicBezTo>
                    <a:pt x="1292" y="271"/>
                    <a:pt x="1202" y="271"/>
                    <a:pt x="1240" y="207"/>
                  </a:cubicBezTo>
                  <a:cubicBezTo>
                    <a:pt x="1266" y="129"/>
                    <a:pt x="1202" y="65"/>
                    <a:pt x="118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4" name="Google Shape;1994;p14"/>
            <p:cNvSpPr/>
            <p:nvPr/>
          </p:nvSpPr>
          <p:spPr>
            <a:xfrm rot="10800000" flipH="1">
              <a:off x="7127238" y="5719"/>
              <a:ext cx="203783" cy="238504"/>
            </a:xfrm>
            <a:custGeom>
              <a:avLst/>
              <a:gdLst/>
              <a:ahLst/>
              <a:cxnLst/>
              <a:rect l="l" t="t" r="r" b="b"/>
              <a:pathLst>
                <a:path w="1497" h="1752" extrusionOk="0">
                  <a:moveTo>
                    <a:pt x="504" y="581"/>
                  </a:moveTo>
                  <a:cubicBezTo>
                    <a:pt x="452" y="581"/>
                    <a:pt x="426" y="594"/>
                    <a:pt x="426" y="646"/>
                  </a:cubicBezTo>
                  <a:cubicBezTo>
                    <a:pt x="413" y="697"/>
                    <a:pt x="426" y="775"/>
                    <a:pt x="426" y="839"/>
                  </a:cubicBezTo>
                  <a:cubicBezTo>
                    <a:pt x="555" y="788"/>
                    <a:pt x="530" y="684"/>
                    <a:pt x="504" y="581"/>
                  </a:cubicBezTo>
                  <a:close/>
                  <a:moveTo>
                    <a:pt x="78" y="1523"/>
                  </a:moveTo>
                  <a:cubicBezTo>
                    <a:pt x="78" y="1535"/>
                    <a:pt x="78" y="1561"/>
                    <a:pt x="65" y="1574"/>
                  </a:cubicBezTo>
                  <a:cubicBezTo>
                    <a:pt x="65" y="1561"/>
                    <a:pt x="78" y="1535"/>
                    <a:pt x="78" y="1523"/>
                  </a:cubicBezTo>
                  <a:close/>
                  <a:moveTo>
                    <a:pt x="981" y="1"/>
                  </a:moveTo>
                  <a:cubicBezTo>
                    <a:pt x="839" y="233"/>
                    <a:pt x="800" y="504"/>
                    <a:pt x="646" y="723"/>
                  </a:cubicBezTo>
                  <a:lnTo>
                    <a:pt x="633" y="723"/>
                  </a:lnTo>
                  <a:cubicBezTo>
                    <a:pt x="620" y="762"/>
                    <a:pt x="594" y="800"/>
                    <a:pt x="568" y="813"/>
                  </a:cubicBezTo>
                  <a:cubicBezTo>
                    <a:pt x="530" y="839"/>
                    <a:pt x="517" y="878"/>
                    <a:pt x="530" y="904"/>
                  </a:cubicBezTo>
                  <a:cubicBezTo>
                    <a:pt x="515" y="918"/>
                    <a:pt x="495" y="933"/>
                    <a:pt x="477" y="933"/>
                  </a:cubicBezTo>
                  <a:cubicBezTo>
                    <a:pt x="463" y="933"/>
                    <a:pt x="450" y="925"/>
                    <a:pt x="439" y="904"/>
                  </a:cubicBezTo>
                  <a:lnTo>
                    <a:pt x="439" y="852"/>
                  </a:lnTo>
                  <a:lnTo>
                    <a:pt x="439" y="839"/>
                  </a:lnTo>
                  <a:lnTo>
                    <a:pt x="426" y="839"/>
                  </a:lnTo>
                  <a:cubicBezTo>
                    <a:pt x="401" y="839"/>
                    <a:pt x="388" y="839"/>
                    <a:pt x="388" y="878"/>
                  </a:cubicBezTo>
                  <a:cubicBezTo>
                    <a:pt x="375" y="904"/>
                    <a:pt x="336" y="891"/>
                    <a:pt x="323" y="929"/>
                  </a:cubicBezTo>
                  <a:cubicBezTo>
                    <a:pt x="285" y="981"/>
                    <a:pt x="181" y="994"/>
                    <a:pt x="207" y="1097"/>
                  </a:cubicBezTo>
                  <a:cubicBezTo>
                    <a:pt x="207" y="1110"/>
                    <a:pt x="181" y="1136"/>
                    <a:pt x="181" y="1136"/>
                  </a:cubicBezTo>
                  <a:cubicBezTo>
                    <a:pt x="173" y="1135"/>
                    <a:pt x="166" y="1135"/>
                    <a:pt x="159" y="1135"/>
                  </a:cubicBezTo>
                  <a:cubicBezTo>
                    <a:pt x="32" y="1135"/>
                    <a:pt x="77" y="1242"/>
                    <a:pt x="52" y="1303"/>
                  </a:cubicBezTo>
                  <a:cubicBezTo>
                    <a:pt x="14" y="1445"/>
                    <a:pt x="1" y="1574"/>
                    <a:pt x="14" y="1716"/>
                  </a:cubicBezTo>
                  <a:lnTo>
                    <a:pt x="1" y="1742"/>
                  </a:lnTo>
                  <a:cubicBezTo>
                    <a:pt x="413" y="1742"/>
                    <a:pt x="839" y="1729"/>
                    <a:pt x="1265" y="1716"/>
                  </a:cubicBezTo>
                  <a:cubicBezTo>
                    <a:pt x="1280" y="1742"/>
                    <a:pt x="1298" y="1751"/>
                    <a:pt x="1317" y="1751"/>
                  </a:cubicBezTo>
                  <a:cubicBezTo>
                    <a:pt x="1345" y="1751"/>
                    <a:pt x="1376" y="1731"/>
                    <a:pt x="1406" y="1716"/>
                  </a:cubicBezTo>
                  <a:cubicBezTo>
                    <a:pt x="1415" y="1712"/>
                    <a:pt x="1425" y="1710"/>
                    <a:pt x="1435" y="1710"/>
                  </a:cubicBezTo>
                  <a:cubicBezTo>
                    <a:pt x="1457" y="1710"/>
                    <a:pt x="1479" y="1716"/>
                    <a:pt x="1497" y="1716"/>
                  </a:cubicBezTo>
                  <a:cubicBezTo>
                    <a:pt x="1465" y="1708"/>
                    <a:pt x="1432" y="1690"/>
                    <a:pt x="1413" y="1690"/>
                  </a:cubicBezTo>
                  <a:cubicBezTo>
                    <a:pt x="1401" y="1690"/>
                    <a:pt x="1393" y="1697"/>
                    <a:pt x="1393" y="1716"/>
                  </a:cubicBezTo>
                  <a:lnTo>
                    <a:pt x="1342" y="1716"/>
                  </a:lnTo>
                  <a:cubicBezTo>
                    <a:pt x="1337" y="1701"/>
                    <a:pt x="1330" y="1696"/>
                    <a:pt x="1322" y="1696"/>
                  </a:cubicBezTo>
                  <a:cubicBezTo>
                    <a:pt x="1309" y="1696"/>
                    <a:pt x="1293" y="1708"/>
                    <a:pt x="1277" y="1716"/>
                  </a:cubicBezTo>
                  <a:cubicBezTo>
                    <a:pt x="1265" y="1677"/>
                    <a:pt x="1252" y="1639"/>
                    <a:pt x="1226" y="1613"/>
                  </a:cubicBezTo>
                  <a:cubicBezTo>
                    <a:pt x="1213" y="1548"/>
                    <a:pt x="1239" y="1484"/>
                    <a:pt x="1290" y="1445"/>
                  </a:cubicBezTo>
                  <a:lnTo>
                    <a:pt x="1329" y="1432"/>
                  </a:lnTo>
                  <a:cubicBezTo>
                    <a:pt x="1406" y="1329"/>
                    <a:pt x="1265" y="1316"/>
                    <a:pt x="1265" y="1252"/>
                  </a:cubicBezTo>
                  <a:cubicBezTo>
                    <a:pt x="1226" y="1300"/>
                    <a:pt x="1202" y="1348"/>
                    <a:pt x="1155" y="1348"/>
                  </a:cubicBezTo>
                  <a:cubicBezTo>
                    <a:pt x="1139" y="1348"/>
                    <a:pt x="1120" y="1342"/>
                    <a:pt x="1097" y="1329"/>
                  </a:cubicBezTo>
                  <a:cubicBezTo>
                    <a:pt x="1084" y="1316"/>
                    <a:pt x="1068" y="1310"/>
                    <a:pt x="1052" y="1310"/>
                  </a:cubicBezTo>
                  <a:cubicBezTo>
                    <a:pt x="1036" y="1310"/>
                    <a:pt x="1020" y="1316"/>
                    <a:pt x="1007" y="1329"/>
                  </a:cubicBezTo>
                  <a:cubicBezTo>
                    <a:pt x="1007" y="1316"/>
                    <a:pt x="994" y="1316"/>
                    <a:pt x="981" y="1316"/>
                  </a:cubicBezTo>
                  <a:cubicBezTo>
                    <a:pt x="968" y="1252"/>
                    <a:pt x="981" y="1187"/>
                    <a:pt x="929" y="1149"/>
                  </a:cubicBezTo>
                  <a:lnTo>
                    <a:pt x="865" y="1123"/>
                  </a:lnTo>
                  <a:cubicBezTo>
                    <a:pt x="865" y="1058"/>
                    <a:pt x="826" y="994"/>
                    <a:pt x="891" y="929"/>
                  </a:cubicBezTo>
                  <a:cubicBezTo>
                    <a:pt x="916" y="916"/>
                    <a:pt x="916" y="891"/>
                    <a:pt x="891" y="865"/>
                  </a:cubicBezTo>
                  <a:cubicBezTo>
                    <a:pt x="891" y="865"/>
                    <a:pt x="885" y="859"/>
                    <a:pt x="877" y="859"/>
                  </a:cubicBezTo>
                  <a:cubicBezTo>
                    <a:pt x="873" y="859"/>
                    <a:pt x="869" y="861"/>
                    <a:pt x="865" y="865"/>
                  </a:cubicBezTo>
                  <a:cubicBezTo>
                    <a:pt x="826" y="865"/>
                    <a:pt x="813" y="904"/>
                    <a:pt x="826" y="929"/>
                  </a:cubicBezTo>
                  <a:cubicBezTo>
                    <a:pt x="878" y="1045"/>
                    <a:pt x="787" y="1020"/>
                    <a:pt x="723" y="1033"/>
                  </a:cubicBezTo>
                  <a:cubicBezTo>
                    <a:pt x="684" y="1020"/>
                    <a:pt x="671" y="968"/>
                    <a:pt x="684" y="929"/>
                  </a:cubicBezTo>
                  <a:cubicBezTo>
                    <a:pt x="697" y="852"/>
                    <a:pt x="723" y="775"/>
                    <a:pt x="736" y="684"/>
                  </a:cubicBezTo>
                  <a:cubicBezTo>
                    <a:pt x="775" y="671"/>
                    <a:pt x="775" y="633"/>
                    <a:pt x="787" y="607"/>
                  </a:cubicBezTo>
                  <a:cubicBezTo>
                    <a:pt x="852" y="452"/>
                    <a:pt x="865" y="259"/>
                    <a:pt x="981" y="130"/>
                  </a:cubicBezTo>
                  <a:cubicBezTo>
                    <a:pt x="1007" y="91"/>
                    <a:pt x="1007" y="27"/>
                    <a:pt x="98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5" name="Google Shape;1995;p14"/>
            <p:cNvSpPr/>
            <p:nvPr/>
          </p:nvSpPr>
          <p:spPr>
            <a:xfrm rot="10800000" flipH="1">
              <a:off x="7329117" y="9257"/>
              <a:ext cx="9665" cy="2995"/>
            </a:xfrm>
            <a:custGeom>
              <a:avLst/>
              <a:gdLst/>
              <a:ahLst/>
              <a:cxnLst/>
              <a:rect l="l" t="t" r="r" b="b"/>
              <a:pathLst>
                <a:path w="71" h="22" extrusionOk="0">
                  <a:moveTo>
                    <a:pt x="48" y="0"/>
                  </a:moveTo>
                  <a:cubicBezTo>
                    <a:pt x="35" y="0"/>
                    <a:pt x="18" y="12"/>
                    <a:pt x="1" y="12"/>
                  </a:cubicBezTo>
                  <a:lnTo>
                    <a:pt x="39" y="12"/>
                  </a:lnTo>
                  <a:cubicBezTo>
                    <a:pt x="43" y="10"/>
                    <a:pt x="47" y="9"/>
                    <a:pt x="50" y="9"/>
                  </a:cubicBezTo>
                  <a:cubicBezTo>
                    <a:pt x="60" y="9"/>
                    <a:pt x="67" y="17"/>
                    <a:pt x="69" y="20"/>
                  </a:cubicBezTo>
                  <a:lnTo>
                    <a:pt x="69" y="20"/>
                  </a:lnTo>
                  <a:cubicBezTo>
                    <a:pt x="69" y="18"/>
                    <a:pt x="67" y="16"/>
                    <a:pt x="65" y="12"/>
                  </a:cubicBezTo>
                  <a:cubicBezTo>
                    <a:pt x="61" y="3"/>
                    <a:pt x="55" y="0"/>
                    <a:pt x="48" y="0"/>
                  </a:cubicBezTo>
                  <a:close/>
                  <a:moveTo>
                    <a:pt x="69" y="20"/>
                  </a:move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69" y="2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6" name="Google Shape;1996;p14"/>
            <p:cNvSpPr/>
            <p:nvPr/>
          </p:nvSpPr>
          <p:spPr>
            <a:xfrm rot="10800000" flipH="1">
              <a:off x="6732330" y="542491"/>
              <a:ext cx="45739" cy="42746"/>
            </a:xfrm>
            <a:custGeom>
              <a:avLst/>
              <a:gdLst/>
              <a:ahLst/>
              <a:cxnLst/>
              <a:rect l="l" t="t" r="r" b="b"/>
              <a:pathLst>
                <a:path w="336" h="314" extrusionOk="0">
                  <a:moveTo>
                    <a:pt x="203" y="1"/>
                  </a:moveTo>
                  <a:cubicBezTo>
                    <a:pt x="186" y="1"/>
                    <a:pt x="166" y="6"/>
                    <a:pt x="142" y="17"/>
                  </a:cubicBezTo>
                  <a:lnTo>
                    <a:pt x="117" y="17"/>
                  </a:lnTo>
                  <a:cubicBezTo>
                    <a:pt x="94" y="28"/>
                    <a:pt x="72" y="59"/>
                    <a:pt x="34" y="59"/>
                  </a:cubicBezTo>
                  <a:cubicBezTo>
                    <a:pt x="27" y="59"/>
                    <a:pt x="21" y="58"/>
                    <a:pt x="13" y="56"/>
                  </a:cubicBezTo>
                  <a:cubicBezTo>
                    <a:pt x="1" y="108"/>
                    <a:pt x="1" y="146"/>
                    <a:pt x="13" y="198"/>
                  </a:cubicBezTo>
                  <a:cubicBezTo>
                    <a:pt x="39" y="211"/>
                    <a:pt x="52" y="237"/>
                    <a:pt x="52" y="262"/>
                  </a:cubicBezTo>
                  <a:cubicBezTo>
                    <a:pt x="78" y="262"/>
                    <a:pt x="78" y="288"/>
                    <a:pt x="91" y="314"/>
                  </a:cubicBezTo>
                  <a:cubicBezTo>
                    <a:pt x="130" y="314"/>
                    <a:pt x="181" y="301"/>
                    <a:pt x="220" y="275"/>
                  </a:cubicBezTo>
                  <a:cubicBezTo>
                    <a:pt x="284" y="237"/>
                    <a:pt x="336" y="198"/>
                    <a:pt x="310" y="120"/>
                  </a:cubicBezTo>
                  <a:cubicBezTo>
                    <a:pt x="290" y="61"/>
                    <a:pt x="262" y="1"/>
                    <a:pt x="20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7" name="Google Shape;1997;p14"/>
            <p:cNvSpPr/>
            <p:nvPr/>
          </p:nvSpPr>
          <p:spPr>
            <a:xfrm rot="10800000" flipH="1">
              <a:off x="7764456" y="351088"/>
              <a:ext cx="179144" cy="115985"/>
            </a:xfrm>
            <a:custGeom>
              <a:avLst/>
              <a:gdLst/>
              <a:ahLst/>
              <a:cxnLst/>
              <a:rect l="l" t="t" r="r" b="b"/>
              <a:pathLst>
                <a:path w="1316" h="852" extrusionOk="0">
                  <a:moveTo>
                    <a:pt x="852" y="0"/>
                  </a:moveTo>
                  <a:lnTo>
                    <a:pt x="748" y="13"/>
                  </a:lnTo>
                  <a:cubicBezTo>
                    <a:pt x="658" y="13"/>
                    <a:pt x="568" y="52"/>
                    <a:pt x="503" y="129"/>
                  </a:cubicBezTo>
                  <a:lnTo>
                    <a:pt x="478" y="129"/>
                  </a:lnTo>
                  <a:cubicBezTo>
                    <a:pt x="400" y="129"/>
                    <a:pt x="387" y="194"/>
                    <a:pt x="375" y="232"/>
                  </a:cubicBezTo>
                  <a:cubicBezTo>
                    <a:pt x="362" y="284"/>
                    <a:pt x="349" y="336"/>
                    <a:pt x="336" y="374"/>
                  </a:cubicBezTo>
                  <a:lnTo>
                    <a:pt x="258" y="374"/>
                  </a:lnTo>
                  <a:cubicBezTo>
                    <a:pt x="218" y="363"/>
                    <a:pt x="187" y="358"/>
                    <a:pt x="162" y="358"/>
                  </a:cubicBezTo>
                  <a:cubicBezTo>
                    <a:pt x="100" y="358"/>
                    <a:pt x="76" y="394"/>
                    <a:pt x="39" y="477"/>
                  </a:cubicBezTo>
                  <a:cubicBezTo>
                    <a:pt x="1" y="581"/>
                    <a:pt x="26" y="684"/>
                    <a:pt x="91" y="774"/>
                  </a:cubicBezTo>
                  <a:cubicBezTo>
                    <a:pt x="149" y="784"/>
                    <a:pt x="200" y="852"/>
                    <a:pt x="266" y="852"/>
                  </a:cubicBezTo>
                  <a:cubicBezTo>
                    <a:pt x="287" y="852"/>
                    <a:pt x="310" y="845"/>
                    <a:pt x="336" y="826"/>
                  </a:cubicBezTo>
                  <a:cubicBezTo>
                    <a:pt x="393" y="778"/>
                    <a:pt x="472" y="751"/>
                    <a:pt x="546" y="751"/>
                  </a:cubicBezTo>
                  <a:cubicBezTo>
                    <a:pt x="571" y="751"/>
                    <a:pt x="596" y="754"/>
                    <a:pt x="620" y="761"/>
                  </a:cubicBezTo>
                  <a:cubicBezTo>
                    <a:pt x="671" y="774"/>
                    <a:pt x="736" y="774"/>
                    <a:pt x="787" y="774"/>
                  </a:cubicBezTo>
                  <a:cubicBezTo>
                    <a:pt x="852" y="774"/>
                    <a:pt x="852" y="722"/>
                    <a:pt x="852" y="684"/>
                  </a:cubicBezTo>
                  <a:lnTo>
                    <a:pt x="916" y="671"/>
                  </a:lnTo>
                  <a:lnTo>
                    <a:pt x="993" y="697"/>
                  </a:lnTo>
                  <a:lnTo>
                    <a:pt x="1019" y="671"/>
                  </a:lnTo>
                  <a:cubicBezTo>
                    <a:pt x="1019" y="645"/>
                    <a:pt x="1019" y="619"/>
                    <a:pt x="1019" y="581"/>
                  </a:cubicBezTo>
                  <a:cubicBezTo>
                    <a:pt x="1084" y="477"/>
                    <a:pt x="1097" y="349"/>
                    <a:pt x="1058" y="232"/>
                  </a:cubicBezTo>
                  <a:cubicBezTo>
                    <a:pt x="1047" y="201"/>
                    <a:pt x="1072" y="178"/>
                    <a:pt x="1109" y="178"/>
                  </a:cubicBezTo>
                  <a:cubicBezTo>
                    <a:pt x="1117" y="178"/>
                    <a:pt x="1126" y="179"/>
                    <a:pt x="1135" y="181"/>
                  </a:cubicBezTo>
                  <a:cubicBezTo>
                    <a:pt x="1151" y="185"/>
                    <a:pt x="1165" y="187"/>
                    <a:pt x="1178" y="187"/>
                  </a:cubicBezTo>
                  <a:cubicBezTo>
                    <a:pt x="1250" y="187"/>
                    <a:pt x="1283" y="130"/>
                    <a:pt x="1316" y="65"/>
                  </a:cubicBezTo>
                  <a:cubicBezTo>
                    <a:pt x="1296" y="45"/>
                    <a:pt x="1274" y="36"/>
                    <a:pt x="1251" y="36"/>
                  </a:cubicBezTo>
                  <a:cubicBezTo>
                    <a:pt x="1229" y="36"/>
                    <a:pt x="1206" y="45"/>
                    <a:pt x="1187" y="65"/>
                  </a:cubicBezTo>
                  <a:cubicBezTo>
                    <a:pt x="1142" y="123"/>
                    <a:pt x="1093" y="145"/>
                    <a:pt x="1043" y="145"/>
                  </a:cubicBezTo>
                  <a:cubicBezTo>
                    <a:pt x="993" y="145"/>
                    <a:pt x="942" y="123"/>
                    <a:pt x="890" y="91"/>
                  </a:cubicBezTo>
                  <a:cubicBezTo>
                    <a:pt x="865" y="65"/>
                    <a:pt x="839" y="39"/>
                    <a:pt x="85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8" name="Google Shape;1998;p14"/>
            <p:cNvSpPr/>
            <p:nvPr/>
          </p:nvSpPr>
          <p:spPr>
            <a:xfrm rot="10800000" flipH="1">
              <a:off x="7069384" y="126468"/>
              <a:ext cx="45739" cy="26682"/>
            </a:xfrm>
            <a:custGeom>
              <a:avLst/>
              <a:gdLst/>
              <a:ahLst/>
              <a:cxnLst/>
              <a:rect l="l" t="t" r="r" b="b"/>
              <a:pathLst>
                <a:path w="336" h="196" extrusionOk="0">
                  <a:moveTo>
                    <a:pt x="285" y="0"/>
                  </a:moveTo>
                  <a:cubicBezTo>
                    <a:pt x="267" y="0"/>
                    <a:pt x="247" y="8"/>
                    <a:pt x="232" y="15"/>
                  </a:cubicBezTo>
                  <a:lnTo>
                    <a:pt x="0" y="170"/>
                  </a:lnTo>
                  <a:lnTo>
                    <a:pt x="13" y="196"/>
                  </a:lnTo>
                  <a:cubicBezTo>
                    <a:pt x="78" y="196"/>
                    <a:pt x="168" y="196"/>
                    <a:pt x="232" y="183"/>
                  </a:cubicBezTo>
                  <a:cubicBezTo>
                    <a:pt x="284" y="170"/>
                    <a:pt x="310" y="144"/>
                    <a:pt x="323" y="106"/>
                  </a:cubicBezTo>
                  <a:cubicBezTo>
                    <a:pt x="336" y="80"/>
                    <a:pt x="336" y="41"/>
                    <a:pt x="323" y="15"/>
                  </a:cubicBezTo>
                  <a:cubicBezTo>
                    <a:pt x="312" y="4"/>
                    <a:pt x="299" y="0"/>
                    <a:pt x="28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9" name="Google Shape;1999;p14"/>
            <p:cNvSpPr/>
            <p:nvPr/>
          </p:nvSpPr>
          <p:spPr>
            <a:xfrm rot="10800000" flipH="1">
              <a:off x="7557404" y="186094"/>
              <a:ext cx="21100" cy="40976"/>
            </a:xfrm>
            <a:custGeom>
              <a:avLst/>
              <a:gdLst/>
              <a:ahLst/>
              <a:cxnLst/>
              <a:rect l="l" t="t" r="r" b="b"/>
              <a:pathLst>
                <a:path w="155" h="301" extrusionOk="0">
                  <a:moveTo>
                    <a:pt x="53" y="0"/>
                  </a:moveTo>
                  <a:cubicBezTo>
                    <a:pt x="48" y="0"/>
                    <a:pt x="43" y="2"/>
                    <a:pt x="39" y="4"/>
                  </a:cubicBezTo>
                  <a:cubicBezTo>
                    <a:pt x="0" y="4"/>
                    <a:pt x="0" y="43"/>
                    <a:pt x="0" y="68"/>
                  </a:cubicBezTo>
                  <a:cubicBezTo>
                    <a:pt x="13" y="133"/>
                    <a:pt x="26" y="184"/>
                    <a:pt x="26" y="249"/>
                  </a:cubicBezTo>
                  <a:cubicBezTo>
                    <a:pt x="26" y="288"/>
                    <a:pt x="52" y="300"/>
                    <a:pt x="90" y="300"/>
                  </a:cubicBezTo>
                  <a:cubicBezTo>
                    <a:pt x="129" y="300"/>
                    <a:pt x="155" y="262"/>
                    <a:pt x="155" y="223"/>
                  </a:cubicBezTo>
                  <a:cubicBezTo>
                    <a:pt x="155" y="159"/>
                    <a:pt x="90" y="107"/>
                    <a:pt x="90" y="43"/>
                  </a:cubicBezTo>
                  <a:cubicBezTo>
                    <a:pt x="90" y="22"/>
                    <a:pt x="73" y="0"/>
                    <a:pt x="53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0" name="Google Shape;2000;p14"/>
            <p:cNvSpPr/>
            <p:nvPr/>
          </p:nvSpPr>
          <p:spPr>
            <a:xfrm rot="10800000" flipH="1">
              <a:off x="7566117" y="554470"/>
              <a:ext cx="38796" cy="44243"/>
            </a:xfrm>
            <a:custGeom>
              <a:avLst/>
              <a:gdLst/>
              <a:ahLst/>
              <a:cxnLst/>
              <a:rect l="l" t="t" r="r" b="b"/>
              <a:pathLst>
                <a:path w="285" h="325" extrusionOk="0">
                  <a:moveTo>
                    <a:pt x="117" y="0"/>
                  </a:moveTo>
                  <a:cubicBezTo>
                    <a:pt x="91" y="0"/>
                    <a:pt x="65" y="13"/>
                    <a:pt x="65" y="39"/>
                  </a:cubicBezTo>
                  <a:cubicBezTo>
                    <a:pt x="104" y="91"/>
                    <a:pt x="65" y="116"/>
                    <a:pt x="0" y="116"/>
                  </a:cubicBezTo>
                  <a:cubicBezTo>
                    <a:pt x="39" y="207"/>
                    <a:pt x="168" y="219"/>
                    <a:pt x="181" y="323"/>
                  </a:cubicBezTo>
                  <a:cubicBezTo>
                    <a:pt x="181" y="323"/>
                    <a:pt x="188" y="324"/>
                    <a:pt x="199" y="324"/>
                  </a:cubicBezTo>
                  <a:cubicBezTo>
                    <a:pt x="221" y="324"/>
                    <a:pt x="258" y="318"/>
                    <a:pt x="284" y="284"/>
                  </a:cubicBezTo>
                  <a:cubicBezTo>
                    <a:pt x="181" y="271"/>
                    <a:pt x="194" y="181"/>
                    <a:pt x="168" y="116"/>
                  </a:cubicBezTo>
                  <a:cubicBezTo>
                    <a:pt x="155" y="78"/>
                    <a:pt x="142" y="39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1" name="Google Shape;2001;p14"/>
            <p:cNvSpPr/>
            <p:nvPr/>
          </p:nvSpPr>
          <p:spPr>
            <a:xfrm rot="10800000" flipH="1">
              <a:off x="7948774" y="173842"/>
              <a:ext cx="31718" cy="28588"/>
            </a:xfrm>
            <a:custGeom>
              <a:avLst/>
              <a:gdLst/>
              <a:ahLst/>
              <a:cxnLst/>
              <a:rect l="l" t="t" r="r" b="b"/>
              <a:pathLst>
                <a:path w="233" h="210" extrusionOk="0">
                  <a:moveTo>
                    <a:pt x="117" y="0"/>
                  </a:moveTo>
                  <a:cubicBezTo>
                    <a:pt x="81" y="0"/>
                    <a:pt x="54" y="28"/>
                    <a:pt x="26" y="55"/>
                  </a:cubicBezTo>
                  <a:cubicBezTo>
                    <a:pt x="13" y="119"/>
                    <a:pt x="1" y="184"/>
                    <a:pt x="91" y="210"/>
                  </a:cubicBezTo>
                  <a:cubicBezTo>
                    <a:pt x="97" y="203"/>
                    <a:pt x="104" y="200"/>
                    <a:pt x="110" y="200"/>
                  </a:cubicBezTo>
                  <a:cubicBezTo>
                    <a:pt x="117" y="200"/>
                    <a:pt x="123" y="203"/>
                    <a:pt x="129" y="210"/>
                  </a:cubicBezTo>
                  <a:cubicBezTo>
                    <a:pt x="129" y="184"/>
                    <a:pt x="155" y="158"/>
                    <a:pt x="181" y="145"/>
                  </a:cubicBezTo>
                  <a:cubicBezTo>
                    <a:pt x="194" y="94"/>
                    <a:pt x="233" y="68"/>
                    <a:pt x="168" y="16"/>
                  </a:cubicBezTo>
                  <a:cubicBezTo>
                    <a:pt x="149" y="5"/>
                    <a:pt x="133" y="0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2" name="Google Shape;2002;p14"/>
            <p:cNvSpPr/>
            <p:nvPr/>
          </p:nvSpPr>
          <p:spPr>
            <a:xfrm rot="10800000" flipH="1">
              <a:off x="7142076" y="167716"/>
              <a:ext cx="23958" cy="23823"/>
            </a:xfrm>
            <a:custGeom>
              <a:avLst/>
              <a:gdLst/>
              <a:ahLst/>
              <a:cxnLst/>
              <a:rect l="l" t="t" r="r" b="b"/>
              <a:pathLst>
                <a:path w="176" h="175" extrusionOk="0">
                  <a:moveTo>
                    <a:pt x="124" y="1"/>
                  </a:moveTo>
                  <a:cubicBezTo>
                    <a:pt x="21" y="1"/>
                    <a:pt x="72" y="117"/>
                    <a:pt x="21" y="156"/>
                  </a:cubicBezTo>
                  <a:cubicBezTo>
                    <a:pt x="2" y="169"/>
                    <a:pt x="0" y="173"/>
                    <a:pt x="5" y="173"/>
                  </a:cubicBezTo>
                  <a:cubicBezTo>
                    <a:pt x="11" y="173"/>
                    <a:pt x="29" y="166"/>
                    <a:pt x="34" y="166"/>
                  </a:cubicBezTo>
                  <a:cubicBezTo>
                    <a:pt x="36" y="166"/>
                    <a:pt x="36" y="166"/>
                    <a:pt x="34" y="168"/>
                  </a:cubicBezTo>
                  <a:cubicBezTo>
                    <a:pt x="48" y="172"/>
                    <a:pt x="60" y="174"/>
                    <a:pt x="72" y="174"/>
                  </a:cubicBezTo>
                  <a:cubicBezTo>
                    <a:pt x="132" y="174"/>
                    <a:pt x="152" y="122"/>
                    <a:pt x="163" y="78"/>
                  </a:cubicBezTo>
                  <a:cubicBezTo>
                    <a:pt x="176" y="39"/>
                    <a:pt x="163" y="1"/>
                    <a:pt x="12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3" name="Google Shape;2003;p14"/>
            <p:cNvSpPr/>
            <p:nvPr/>
          </p:nvSpPr>
          <p:spPr>
            <a:xfrm rot="10800000" flipH="1">
              <a:off x="7464293" y="300174"/>
              <a:ext cx="24775" cy="25457"/>
            </a:xfrm>
            <a:custGeom>
              <a:avLst/>
              <a:gdLst/>
              <a:ahLst/>
              <a:cxnLst/>
              <a:rect l="l" t="t" r="r" b="b"/>
              <a:pathLst>
                <a:path w="182" h="187" extrusionOk="0">
                  <a:moveTo>
                    <a:pt x="39" y="0"/>
                  </a:moveTo>
                  <a:cubicBezTo>
                    <a:pt x="26" y="0"/>
                    <a:pt x="14" y="10"/>
                    <a:pt x="14" y="19"/>
                  </a:cubicBezTo>
                  <a:cubicBezTo>
                    <a:pt x="1" y="83"/>
                    <a:pt x="52" y="135"/>
                    <a:pt x="78" y="173"/>
                  </a:cubicBezTo>
                  <a:cubicBezTo>
                    <a:pt x="78" y="186"/>
                    <a:pt x="117" y="186"/>
                    <a:pt x="130" y="186"/>
                  </a:cubicBezTo>
                  <a:cubicBezTo>
                    <a:pt x="142" y="186"/>
                    <a:pt x="168" y="173"/>
                    <a:pt x="181" y="135"/>
                  </a:cubicBezTo>
                  <a:cubicBezTo>
                    <a:pt x="130" y="109"/>
                    <a:pt x="130" y="32"/>
                    <a:pt x="52" y="6"/>
                  </a:cubicBezTo>
                  <a:cubicBezTo>
                    <a:pt x="48" y="2"/>
                    <a:pt x="44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4" name="Google Shape;2004;p14"/>
            <p:cNvSpPr/>
            <p:nvPr/>
          </p:nvSpPr>
          <p:spPr>
            <a:xfrm rot="10800000" flipH="1">
              <a:off x="6251388" y="135180"/>
              <a:ext cx="23006" cy="24504"/>
            </a:xfrm>
            <a:custGeom>
              <a:avLst/>
              <a:gdLst/>
              <a:ahLst/>
              <a:cxnLst/>
              <a:rect l="l" t="t" r="r" b="b"/>
              <a:pathLst>
                <a:path w="169" h="180" extrusionOk="0">
                  <a:moveTo>
                    <a:pt x="63" y="1"/>
                  </a:moveTo>
                  <a:cubicBezTo>
                    <a:pt x="55" y="1"/>
                    <a:pt x="47" y="4"/>
                    <a:pt x="39" y="12"/>
                  </a:cubicBezTo>
                  <a:cubicBezTo>
                    <a:pt x="0" y="50"/>
                    <a:pt x="39" y="63"/>
                    <a:pt x="39" y="76"/>
                  </a:cubicBezTo>
                  <a:cubicBezTo>
                    <a:pt x="78" y="115"/>
                    <a:pt x="117" y="154"/>
                    <a:pt x="168" y="179"/>
                  </a:cubicBezTo>
                  <a:cubicBezTo>
                    <a:pt x="142" y="128"/>
                    <a:pt x="142" y="76"/>
                    <a:pt x="104" y="25"/>
                  </a:cubicBezTo>
                  <a:cubicBezTo>
                    <a:pt x="95" y="16"/>
                    <a:pt x="80" y="1"/>
                    <a:pt x="6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5" name="Google Shape;2005;p14"/>
            <p:cNvSpPr/>
            <p:nvPr/>
          </p:nvSpPr>
          <p:spPr>
            <a:xfrm rot="10800000" flipH="1">
              <a:off x="6274257" y="128101"/>
              <a:ext cx="5309" cy="7215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cubicBezTo>
                    <a:pt x="0" y="13"/>
                    <a:pt x="13" y="39"/>
                    <a:pt x="39" y="52"/>
                  </a:cubicBezTo>
                  <a:cubicBezTo>
                    <a:pt x="26" y="26"/>
                    <a:pt x="13" y="13"/>
                    <a:pt x="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6" name="Google Shape;2006;p14"/>
            <p:cNvSpPr/>
            <p:nvPr/>
          </p:nvSpPr>
          <p:spPr>
            <a:xfrm rot="10800000" flipH="1">
              <a:off x="6200475" y="355037"/>
              <a:ext cx="382791" cy="321000"/>
            </a:xfrm>
            <a:custGeom>
              <a:avLst/>
              <a:gdLst/>
              <a:ahLst/>
              <a:cxnLst/>
              <a:rect l="l" t="t" r="r" b="b"/>
              <a:pathLst>
                <a:path w="2812" h="2358" extrusionOk="0">
                  <a:moveTo>
                    <a:pt x="607" y="491"/>
                  </a:moveTo>
                  <a:cubicBezTo>
                    <a:pt x="607" y="530"/>
                    <a:pt x="581" y="555"/>
                    <a:pt x="568" y="555"/>
                  </a:cubicBezTo>
                  <a:cubicBezTo>
                    <a:pt x="581" y="555"/>
                    <a:pt x="594" y="530"/>
                    <a:pt x="607" y="491"/>
                  </a:cubicBezTo>
                  <a:close/>
                  <a:moveTo>
                    <a:pt x="1277" y="607"/>
                  </a:moveTo>
                  <a:cubicBezTo>
                    <a:pt x="1290" y="620"/>
                    <a:pt x="1316" y="620"/>
                    <a:pt x="1329" y="620"/>
                  </a:cubicBezTo>
                  <a:lnTo>
                    <a:pt x="1277" y="620"/>
                  </a:lnTo>
                  <a:lnTo>
                    <a:pt x="1277" y="607"/>
                  </a:lnTo>
                  <a:close/>
                  <a:moveTo>
                    <a:pt x="336" y="1626"/>
                  </a:moveTo>
                  <a:cubicBezTo>
                    <a:pt x="387" y="1664"/>
                    <a:pt x="413" y="1729"/>
                    <a:pt x="478" y="1755"/>
                  </a:cubicBezTo>
                  <a:cubicBezTo>
                    <a:pt x="413" y="1742"/>
                    <a:pt x="387" y="1677"/>
                    <a:pt x="336" y="1639"/>
                  </a:cubicBezTo>
                  <a:lnTo>
                    <a:pt x="336" y="1626"/>
                  </a:lnTo>
                  <a:close/>
                  <a:moveTo>
                    <a:pt x="607" y="1"/>
                  </a:moveTo>
                  <a:lnTo>
                    <a:pt x="542" y="40"/>
                  </a:lnTo>
                  <a:lnTo>
                    <a:pt x="581" y="143"/>
                  </a:lnTo>
                  <a:lnTo>
                    <a:pt x="632" y="272"/>
                  </a:lnTo>
                  <a:cubicBezTo>
                    <a:pt x="658" y="297"/>
                    <a:pt x="658" y="336"/>
                    <a:pt x="697" y="336"/>
                  </a:cubicBezTo>
                  <a:cubicBezTo>
                    <a:pt x="761" y="414"/>
                    <a:pt x="697" y="452"/>
                    <a:pt x="645" y="491"/>
                  </a:cubicBezTo>
                  <a:lnTo>
                    <a:pt x="607" y="491"/>
                  </a:lnTo>
                  <a:cubicBezTo>
                    <a:pt x="580" y="477"/>
                    <a:pt x="549" y="457"/>
                    <a:pt x="526" y="457"/>
                  </a:cubicBezTo>
                  <a:cubicBezTo>
                    <a:pt x="505" y="457"/>
                    <a:pt x="491" y="474"/>
                    <a:pt x="491" y="530"/>
                  </a:cubicBezTo>
                  <a:cubicBezTo>
                    <a:pt x="465" y="530"/>
                    <a:pt x="439" y="542"/>
                    <a:pt x="426" y="542"/>
                  </a:cubicBezTo>
                  <a:cubicBezTo>
                    <a:pt x="392" y="565"/>
                    <a:pt x="378" y="609"/>
                    <a:pt x="338" y="609"/>
                  </a:cubicBezTo>
                  <a:cubicBezTo>
                    <a:pt x="334" y="609"/>
                    <a:pt x="328" y="608"/>
                    <a:pt x="323" y="607"/>
                  </a:cubicBezTo>
                  <a:cubicBezTo>
                    <a:pt x="271" y="581"/>
                    <a:pt x="323" y="517"/>
                    <a:pt x="297" y="478"/>
                  </a:cubicBezTo>
                  <a:cubicBezTo>
                    <a:pt x="284" y="478"/>
                    <a:pt x="271" y="478"/>
                    <a:pt x="271" y="465"/>
                  </a:cubicBezTo>
                  <a:cubicBezTo>
                    <a:pt x="246" y="465"/>
                    <a:pt x="233" y="452"/>
                    <a:pt x="233" y="439"/>
                  </a:cubicBezTo>
                  <a:lnTo>
                    <a:pt x="194" y="439"/>
                  </a:lnTo>
                  <a:cubicBezTo>
                    <a:pt x="194" y="426"/>
                    <a:pt x="194" y="414"/>
                    <a:pt x="194" y="414"/>
                  </a:cubicBezTo>
                  <a:cubicBezTo>
                    <a:pt x="155" y="414"/>
                    <a:pt x="129" y="439"/>
                    <a:pt x="104" y="439"/>
                  </a:cubicBezTo>
                  <a:cubicBezTo>
                    <a:pt x="1" y="452"/>
                    <a:pt x="26" y="504"/>
                    <a:pt x="78" y="555"/>
                  </a:cubicBezTo>
                  <a:lnTo>
                    <a:pt x="155" y="568"/>
                  </a:lnTo>
                  <a:cubicBezTo>
                    <a:pt x="181" y="633"/>
                    <a:pt x="284" y="633"/>
                    <a:pt x="258" y="736"/>
                  </a:cubicBezTo>
                  <a:cubicBezTo>
                    <a:pt x="142" y="813"/>
                    <a:pt x="117" y="865"/>
                    <a:pt x="168" y="968"/>
                  </a:cubicBezTo>
                  <a:lnTo>
                    <a:pt x="168" y="1032"/>
                  </a:lnTo>
                  <a:cubicBezTo>
                    <a:pt x="129" y="1032"/>
                    <a:pt x="91" y="1045"/>
                    <a:pt x="129" y="1097"/>
                  </a:cubicBezTo>
                  <a:cubicBezTo>
                    <a:pt x="220" y="1161"/>
                    <a:pt x="220" y="1277"/>
                    <a:pt x="129" y="1342"/>
                  </a:cubicBezTo>
                  <a:cubicBezTo>
                    <a:pt x="117" y="1368"/>
                    <a:pt x="104" y="1394"/>
                    <a:pt x="104" y="1432"/>
                  </a:cubicBezTo>
                  <a:cubicBezTo>
                    <a:pt x="194" y="1484"/>
                    <a:pt x="155" y="1587"/>
                    <a:pt x="194" y="1664"/>
                  </a:cubicBezTo>
                  <a:cubicBezTo>
                    <a:pt x="168" y="1664"/>
                    <a:pt x="168" y="1677"/>
                    <a:pt x="194" y="1690"/>
                  </a:cubicBezTo>
                  <a:cubicBezTo>
                    <a:pt x="207" y="1690"/>
                    <a:pt x="220" y="1690"/>
                    <a:pt x="233" y="1677"/>
                  </a:cubicBezTo>
                  <a:lnTo>
                    <a:pt x="297" y="1651"/>
                  </a:lnTo>
                  <a:cubicBezTo>
                    <a:pt x="336" y="1677"/>
                    <a:pt x="362" y="1729"/>
                    <a:pt x="362" y="1780"/>
                  </a:cubicBezTo>
                  <a:lnTo>
                    <a:pt x="413" y="1819"/>
                  </a:lnTo>
                  <a:cubicBezTo>
                    <a:pt x="400" y="1832"/>
                    <a:pt x="387" y="1858"/>
                    <a:pt x="400" y="1871"/>
                  </a:cubicBezTo>
                  <a:cubicBezTo>
                    <a:pt x="400" y="1884"/>
                    <a:pt x="400" y="1884"/>
                    <a:pt x="400" y="1896"/>
                  </a:cubicBezTo>
                  <a:cubicBezTo>
                    <a:pt x="323" y="1948"/>
                    <a:pt x="349" y="2000"/>
                    <a:pt x="387" y="2064"/>
                  </a:cubicBezTo>
                  <a:cubicBezTo>
                    <a:pt x="452" y="2064"/>
                    <a:pt x="503" y="2051"/>
                    <a:pt x="568" y="2025"/>
                  </a:cubicBezTo>
                  <a:cubicBezTo>
                    <a:pt x="529" y="1974"/>
                    <a:pt x="452" y="1987"/>
                    <a:pt x="439" y="1922"/>
                  </a:cubicBezTo>
                  <a:cubicBezTo>
                    <a:pt x="465" y="1871"/>
                    <a:pt x="503" y="1819"/>
                    <a:pt x="555" y="1780"/>
                  </a:cubicBezTo>
                  <a:cubicBezTo>
                    <a:pt x="632" y="1884"/>
                    <a:pt x="607" y="2025"/>
                    <a:pt x="697" y="2129"/>
                  </a:cubicBezTo>
                  <a:lnTo>
                    <a:pt x="723" y="2129"/>
                  </a:lnTo>
                  <a:cubicBezTo>
                    <a:pt x="761" y="2090"/>
                    <a:pt x="736" y="2025"/>
                    <a:pt x="748" y="1987"/>
                  </a:cubicBezTo>
                  <a:lnTo>
                    <a:pt x="800" y="1987"/>
                  </a:lnTo>
                  <a:cubicBezTo>
                    <a:pt x="832" y="2027"/>
                    <a:pt x="880" y="2047"/>
                    <a:pt x="926" y="2047"/>
                  </a:cubicBezTo>
                  <a:cubicBezTo>
                    <a:pt x="954" y="2047"/>
                    <a:pt x="982" y="2040"/>
                    <a:pt x="1006" y="2025"/>
                  </a:cubicBezTo>
                  <a:cubicBezTo>
                    <a:pt x="1013" y="2022"/>
                    <a:pt x="1021" y="2020"/>
                    <a:pt x="1029" y="2020"/>
                  </a:cubicBezTo>
                  <a:cubicBezTo>
                    <a:pt x="1051" y="2020"/>
                    <a:pt x="1074" y="2032"/>
                    <a:pt x="1084" y="2051"/>
                  </a:cubicBezTo>
                  <a:lnTo>
                    <a:pt x="1174" y="2348"/>
                  </a:lnTo>
                  <a:cubicBezTo>
                    <a:pt x="1180" y="2354"/>
                    <a:pt x="1190" y="2357"/>
                    <a:pt x="1200" y="2357"/>
                  </a:cubicBezTo>
                  <a:cubicBezTo>
                    <a:pt x="1209" y="2357"/>
                    <a:pt x="1219" y="2354"/>
                    <a:pt x="1226" y="2348"/>
                  </a:cubicBezTo>
                  <a:lnTo>
                    <a:pt x="1213" y="2232"/>
                  </a:lnTo>
                  <a:lnTo>
                    <a:pt x="1238" y="2193"/>
                  </a:lnTo>
                  <a:cubicBezTo>
                    <a:pt x="1226" y="2141"/>
                    <a:pt x="1226" y="2077"/>
                    <a:pt x="1277" y="2064"/>
                  </a:cubicBezTo>
                  <a:cubicBezTo>
                    <a:pt x="1367" y="2051"/>
                    <a:pt x="1380" y="1948"/>
                    <a:pt x="1458" y="1922"/>
                  </a:cubicBezTo>
                  <a:cubicBezTo>
                    <a:pt x="1471" y="1961"/>
                    <a:pt x="1509" y="1987"/>
                    <a:pt x="1522" y="2025"/>
                  </a:cubicBezTo>
                  <a:cubicBezTo>
                    <a:pt x="1548" y="2064"/>
                    <a:pt x="1561" y="2103"/>
                    <a:pt x="1587" y="2141"/>
                  </a:cubicBezTo>
                  <a:cubicBezTo>
                    <a:pt x="1596" y="2161"/>
                    <a:pt x="1614" y="2189"/>
                    <a:pt x="1645" y="2189"/>
                  </a:cubicBezTo>
                  <a:cubicBezTo>
                    <a:pt x="1654" y="2189"/>
                    <a:pt x="1665" y="2186"/>
                    <a:pt x="1677" y="2180"/>
                  </a:cubicBezTo>
                  <a:cubicBezTo>
                    <a:pt x="1716" y="2154"/>
                    <a:pt x="1690" y="2116"/>
                    <a:pt x="1677" y="2090"/>
                  </a:cubicBezTo>
                  <a:cubicBezTo>
                    <a:pt x="1651" y="2064"/>
                    <a:pt x="1625" y="1987"/>
                    <a:pt x="1587" y="1948"/>
                  </a:cubicBezTo>
                  <a:cubicBezTo>
                    <a:pt x="1535" y="1884"/>
                    <a:pt x="1548" y="1793"/>
                    <a:pt x="1612" y="1742"/>
                  </a:cubicBezTo>
                  <a:cubicBezTo>
                    <a:pt x="1632" y="1718"/>
                    <a:pt x="1650" y="1709"/>
                    <a:pt x="1666" y="1709"/>
                  </a:cubicBezTo>
                  <a:cubicBezTo>
                    <a:pt x="1702" y="1709"/>
                    <a:pt x="1732" y="1754"/>
                    <a:pt x="1767" y="1780"/>
                  </a:cubicBezTo>
                  <a:cubicBezTo>
                    <a:pt x="1788" y="1802"/>
                    <a:pt x="1802" y="1811"/>
                    <a:pt x="1814" y="1811"/>
                  </a:cubicBezTo>
                  <a:cubicBezTo>
                    <a:pt x="1824" y="1811"/>
                    <a:pt x="1833" y="1805"/>
                    <a:pt x="1844" y="1793"/>
                  </a:cubicBezTo>
                  <a:cubicBezTo>
                    <a:pt x="1870" y="1767"/>
                    <a:pt x="1844" y="1716"/>
                    <a:pt x="1819" y="1703"/>
                  </a:cubicBezTo>
                  <a:cubicBezTo>
                    <a:pt x="1767" y="1664"/>
                    <a:pt x="1716" y="1626"/>
                    <a:pt x="1754" y="1548"/>
                  </a:cubicBezTo>
                  <a:cubicBezTo>
                    <a:pt x="1819" y="1497"/>
                    <a:pt x="1909" y="1458"/>
                    <a:pt x="1999" y="1458"/>
                  </a:cubicBezTo>
                  <a:cubicBezTo>
                    <a:pt x="2077" y="1458"/>
                    <a:pt x="2141" y="1432"/>
                    <a:pt x="2193" y="1394"/>
                  </a:cubicBezTo>
                  <a:cubicBezTo>
                    <a:pt x="2249" y="1348"/>
                    <a:pt x="2296" y="1326"/>
                    <a:pt x="2338" y="1326"/>
                  </a:cubicBezTo>
                  <a:cubicBezTo>
                    <a:pt x="2402" y="1326"/>
                    <a:pt x="2450" y="1377"/>
                    <a:pt x="2489" y="1471"/>
                  </a:cubicBezTo>
                  <a:cubicBezTo>
                    <a:pt x="2502" y="1497"/>
                    <a:pt x="2528" y="1510"/>
                    <a:pt x="2554" y="1510"/>
                  </a:cubicBezTo>
                  <a:cubicBezTo>
                    <a:pt x="2515" y="1355"/>
                    <a:pt x="2515" y="1355"/>
                    <a:pt x="2644" y="1303"/>
                  </a:cubicBezTo>
                  <a:cubicBezTo>
                    <a:pt x="2644" y="1290"/>
                    <a:pt x="2657" y="1265"/>
                    <a:pt x="2657" y="1252"/>
                  </a:cubicBezTo>
                  <a:cubicBezTo>
                    <a:pt x="2760" y="1200"/>
                    <a:pt x="2760" y="1200"/>
                    <a:pt x="2773" y="1084"/>
                  </a:cubicBezTo>
                  <a:cubicBezTo>
                    <a:pt x="2773" y="1084"/>
                    <a:pt x="2786" y="1084"/>
                    <a:pt x="2786" y="1071"/>
                  </a:cubicBezTo>
                  <a:cubicBezTo>
                    <a:pt x="2812" y="916"/>
                    <a:pt x="2799" y="891"/>
                    <a:pt x="2618" y="878"/>
                  </a:cubicBezTo>
                  <a:cubicBezTo>
                    <a:pt x="2612" y="871"/>
                    <a:pt x="2605" y="868"/>
                    <a:pt x="2600" y="868"/>
                  </a:cubicBezTo>
                  <a:cubicBezTo>
                    <a:pt x="2596" y="868"/>
                    <a:pt x="2592" y="871"/>
                    <a:pt x="2592" y="878"/>
                  </a:cubicBezTo>
                  <a:cubicBezTo>
                    <a:pt x="2551" y="853"/>
                    <a:pt x="2511" y="844"/>
                    <a:pt x="2470" y="844"/>
                  </a:cubicBezTo>
                  <a:cubicBezTo>
                    <a:pt x="2446" y="844"/>
                    <a:pt x="2423" y="847"/>
                    <a:pt x="2399" y="852"/>
                  </a:cubicBezTo>
                  <a:cubicBezTo>
                    <a:pt x="2386" y="865"/>
                    <a:pt x="2373" y="865"/>
                    <a:pt x="2360" y="865"/>
                  </a:cubicBezTo>
                  <a:cubicBezTo>
                    <a:pt x="2347" y="916"/>
                    <a:pt x="2270" y="891"/>
                    <a:pt x="2257" y="916"/>
                  </a:cubicBezTo>
                  <a:cubicBezTo>
                    <a:pt x="2193" y="1058"/>
                    <a:pt x="2064" y="1084"/>
                    <a:pt x="1935" y="1110"/>
                  </a:cubicBezTo>
                  <a:cubicBezTo>
                    <a:pt x="1922" y="1084"/>
                    <a:pt x="1896" y="1084"/>
                    <a:pt x="1922" y="1058"/>
                  </a:cubicBezTo>
                  <a:cubicBezTo>
                    <a:pt x="1948" y="1032"/>
                    <a:pt x="1948" y="994"/>
                    <a:pt x="1922" y="994"/>
                  </a:cubicBezTo>
                  <a:cubicBezTo>
                    <a:pt x="1914" y="995"/>
                    <a:pt x="1906" y="995"/>
                    <a:pt x="1899" y="995"/>
                  </a:cubicBezTo>
                  <a:cubicBezTo>
                    <a:pt x="1784" y="995"/>
                    <a:pt x="1818" y="900"/>
                    <a:pt x="1806" y="839"/>
                  </a:cubicBezTo>
                  <a:cubicBezTo>
                    <a:pt x="1844" y="800"/>
                    <a:pt x="1896" y="775"/>
                    <a:pt x="1896" y="723"/>
                  </a:cubicBezTo>
                  <a:cubicBezTo>
                    <a:pt x="1844" y="723"/>
                    <a:pt x="1801" y="740"/>
                    <a:pt x="1753" y="740"/>
                  </a:cubicBezTo>
                  <a:cubicBezTo>
                    <a:pt x="1741" y="740"/>
                    <a:pt x="1728" y="738"/>
                    <a:pt x="1716" y="736"/>
                  </a:cubicBezTo>
                  <a:cubicBezTo>
                    <a:pt x="1703" y="697"/>
                    <a:pt x="1651" y="671"/>
                    <a:pt x="1651" y="633"/>
                  </a:cubicBezTo>
                  <a:cubicBezTo>
                    <a:pt x="1690" y="633"/>
                    <a:pt x="1728" y="633"/>
                    <a:pt x="1728" y="581"/>
                  </a:cubicBezTo>
                  <a:cubicBezTo>
                    <a:pt x="1728" y="547"/>
                    <a:pt x="1705" y="547"/>
                    <a:pt x="1683" y="547"/>
                  </a:cubicBezTo>
                  <a:cubicBezTo>
                    <a:pt x="1671" y="547"/>
                    <a:pt x="1660" y="547"/>
                    <a:pt x="1651" y="542"/>
                  </a:cubicBezTo>
                  <a:lnTo>
                    <a:pt x="1625" y="542"/>
                  </a:lnTo>
                  <a:lnTo>
                    <a:pt x="1625" y="465"/>
                  </a:lnTo>
                  <a:cubicBezTo>
                    <a:pt x="1625" y="452"/>
                    <a:pt x="1625" y="452"/>
                    <a:pt x="1625" y="439"/>
                  </a:cubicBezTo>
                  <a:cubicBezTo>
                    <a:pt x="1677" y="426"/>
                    <a:pt x="1728" y="401"/>
                    <a:pt x="1690" y="349"/>
                  </a:cubicBezTo>
                  <a:cubicBezTo>
                    <a:pt x="1677" y="337"/>
                    <a:pt x="1666" y="332"/>
                    <a:pt x="1657" y="332"/>
                  </a:cubicBezTo>
                  <a:cubicBezTo>
                    <a:pt x="1626" y="332"/>
                    <a:pt x="1609" y="381"/>
                    <a:pt x="1599" y="401"/>
                  </a:cubicBezTo>
                  <a:cubicBezTo>
                    <a:pt x="1574" y="414"/>
                    <a:pt x="1561" y="426"/>
                    <a:pt x="1548" y="426"/>
                  </a:cubicBezTo>
                  <a:cubicBezTo>
                    <a:pt x="1458" y="452"/>
                    <a:pt x="1458" y="491"/>
                    <a:pt x="1509" y="542"/>
                  </a:cubicBezTo>
                  <a:lnTo>
                    <a:pt x="1445" y="530"/>
                  </a:lnTo>
                  <a:lnTo>
                    <a:pt x="1354" y="491"/>
                  </a:lnTo>
                  <a:cubicBezTo>
                    <a:pt x="1316" y="452"/>
                    <a:pt x="1277" y="426"/>
                    <a:pt x="1329" y="375"/>
                  </a:cubicBezTo>
                  <a:cubicBezTo>
                    <a:pt x="1342" y="349"/>
                    <a:pt x="1342" y="336"/>
                    <a:pt x="1354" y="310"/>
                  </a:cubicBezTo>
                  <a:cubicBezTo>
                    <a:pt x="1354" y="285"/>
                    <a:pt x="1354" y="272"/>
                    <a:pt x="1380" y="259"/>
                  </a:cubicBezTo>
                  <a:cubicBezTo>
                    <a:pt x="1380" y="246"/>
                    <a:pt x="1380" y="246"/>
                    <a:pt x="1393" y="233"/>
                  </a:cubicBezTo>
                  <a:cubicBezTo>
                    <a:pt x="1380" y="207"/>
                    <a:pt x="1393" y="181"/>
                    <a:pt x="1406" y="169"/>
                  </a:cubicBezTo>
                  <a:cubicBezTo>
                    <a:pt x="1380" y="143"/>
                    <a:pt x="1406" y="117"/>
                    <a:pt x="1406" y="91"/>
                  </a:cubicBezTo>
                  <a:cubicBezTo>
                    <a:pt x="1342" y="91"/>
                    <a:pt x="1342" y="156"/>
                    <a:pt x="1329" y="194"/>
                  </a:cubicBezTo>
                  <a:cubicBezTo>
                    <a:pt x="1290" y="272"/>
                    <a:pt x="1277" y="362"/>
                    <a:pt x="1161" y="362"/>
                  </a:cubicBezTo>
                  <a:cubicBezTo>
                    <a:pt x="1148" y="362"/>
                    <a:pt x="1161" y="401"/>
                    <a:pt x="1187" y="414"/>
                  </a:cubicBezTo>
                  <a:cubicBezTo>
                    <a:pt x="1178" y="415"/>
                    <a:pt x="1169" y="416"/>
                    <a:pt x="1159" y="416"/>
                  </a:cubicBezTo>
                  <a:cubicBezTo>
                    <a:pt x="1118" y="416"/>
                    <a:pt x="1078" y="403"/>
                    <a:pt x="1039" y="403"/>
                  </a:cubicBezTo>
                  <a:cubicBezTo>
                    <a:pt x="1014" y="403"/>
                    <a:pt x="990" y="408"/>
                    <a:pt x="968" y="426"/>
                  </a:cubicBezTo>
                  <a:lnTo>
                    <a:pt x="903" y="414"/>
                  </a:lnTo>
                  <a:cubicBezTo>
                    <a:pt x="787" y="414"/>
                    <a:pt x="761" y="310"/>
                    <a:pt x="697" y="246"/>
                  </a:cubicBezTo>
                  <a:lnTo>
                    <a:pt x="697" y="130"/>
                  </a:lnTo>
                  <a:cubicBezTo>
                    <a:pt x="710" y="52"/>
                    <a:pt x="658" y="27"/>
                    <a:pt x="607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7" name="Google Shape;2007;p14"/>
            <p:cNvSpPr/>
            <p:nvPr/>
          </p:nvSpPr>
          <p:spPr>
            <a:xfrm rot="10800000" flipH="1">
              <a:off x="6301211" y="334751"/>
              <a:ext cx="24095" cy="34033"/>
            </a:xfrm>
            <a:custGeom>
              <a:avLst/>
              <a:gdLst/>
              <a:ahLst/>
              <a:cxnLst/>
              <a:rect l="l" t="t" r="r" b="b"/>
              <a:pathLst>
                <a:path w="177" h="250" extrusionOk="0">
                  <a:moveTo>
                    <a:pt x="124" y="0"/>
                  </a:moveTo>
                  <a:lnTo>
                    <a:pt x="124" y="0"/>
                  </a:lnTo>
                  <a:cubicBezTo>
                    <a:pt x="60" y="26"/>
                    <a:pt x="60" y="104"/>
                    <a:pt x="8" y="129"/>
                  </a:cubicBezTo>
                  <a:cubicBezTo>
                    <a:pt x="20" y="164"/>
                    <a:pt x="1" y="250"/>
                    <a:pt x="78" y="250"/>
                  </a:cubicBezTo>
                  <a:cubicBezTo>
                    <a:pt x="88" y="250"/>
                    <a:pt x="99" y="248"/>
                    <a:pt x="112" y="245"/>
                  </a:cubicBezTo>
                  <a:cubicBezTo>
                    <a:pt x="112" y="168"/>
                    <a:pt x="176" y="91"/>
                    <a:pt x="12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8" name="Google Shape;2008;p14"/>
            <p:cNvSpPr/>
            <p:nvPr/>
          </p:nvSpPr>
          <p:spPr>
            <a:xfrm rot="10800000" flipH="1">
              <a:off x="7797807" y="185005"/>
              <a:ext cx="24775" cy="22326"/>
            </a:xfrm>
            <a:custGeom>
              <a:avLst/>
              <a:gdLst/>
              <a:ahLst/>
              <a:cxnLst/>
              <a:rect l="l" t="t" r="r" b="b"/>
              <a:pathLst>
                <a:path w="182" h="164" extrusionOk="0">
                  <a:moveTo>
                    <a:pt x="58" y="0"/>
                  </a:moveTo>
                  <a:cubicBezTo>
                    <a:pt x="20" y="0"/>
                    <a:pt x="10" y="39"/>
                    <a:pt x="1" y="78"/>
                  </a:cubicBezTo>
                  <a:cubicBezTo>
                    <a:pt x="1" y="129"/>
                    <a:pt x="24" y="164"/>
                    <a:pt x="72" y="164"/>
                  </a:cubicBezTo>
                  <a:cubicBezTo>
                    <a:pt x="85" y="164"/>
                    <a:pt x="100" y="161"/>
                    <a:pt x="117" y="155"/>
                  </a:cubicBezTo>
                  <a:cubicBezTo>
                    <a:pt x="181" y="117"/>
                    <a:pt x="130" y="52"/>
                    <a:pt x="104" y="14"/>
                  </a:cubicBezTo>
                  <a:cubicBezTo>
                    <a:pt x="85" y="4"/>
                    <a:pt x="70" y="0"/>
                    <a:pt x="5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9" name="Google Shape;2009;p14"/>
            <p:cNvSpPr/>
            <p:nvPr/>
          </p:nvSpPr>
          <p:spPr>
            <a:xfrm rot="10800000" flipH="1">
              <a:off x="7681962" y="159820"/>
              <a:ext cx="33487" cy="19331"/>
            </a:xfrm>
            <a:custGeom>
              <a:avLst/>
              <a:gdLst/>
              <a:ahLst/>
              <a:cxnLst/>
              <a:rect l="l" t="t" r="r" b="b"/>
              <a:pathLst>
                <a:path w="246" h="142" extrusionOk="0">
                  <a:moveTo>
                    <a:pt x="78" y="0"/>
                  </a:moveTo>
                  <a:cubicBezTo>
                    <a:pt x="39" y="13"/>
                    <a:pt x="1" y="39"/>
                    <a:pt x="13" y="90"/>
                  </a:cubicBezTo>
                  <a:cubicBezTo>
                    <a:pt x="22" y="125"/>
                    <a:pt x="36" y="136"/>
                    <a:pt x="56" y="136"/>
                  </a:cubicBezTo>
                  <a:cubicBezTo>
                    <a:pt x="66" y="136"/>
                    <a:pt x="78" y="133"/>
                    <a:pt x="91" y="129"/>
                  </a:cubicBezTo>
                  <a:cubicBezTo>
                    <a:pt x="103" y="102"/>
                    <a:pt x="114" y="92"/>
                    <a:pt x="126" y="92"/>
                  </a:cubicBezTo>
                  <a:cubicBezTo>
                    <a:pt x="153" y="92"/>
                    <a:pt x="180" y="142"/>
                    <a:pt x="207" y="142"/>
                  </a:cubicBezTo>
                  <a:lnTo>
                    <a:pt x="246" y="116"/>
                  </a:lnTo>
                  <a:cubicBezTo>
                    <a:pt x="246" y="77"/>
                    <a:pt x="220" y="26"/>
                    <a:pt x="181" y="26"/>
                  </a:cubicBezTo>
                  <a:cubicBezTo>
                    <a:pt x="142" y="13"/>
                    <a:pt x="104" y="26"/>
                    <a:pt x="7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0" name="Google Shape;2010;p14"/>
            <p:cNvSpPr/>
            <p:nvPr/>
          </p:nvSpPr>
          <p:spPr>
            <a:xfrm rot="10800000" flipH="1">
              <a:off x="7366008" y="312426"/>
              <a:ext cx="19466" cy="17697"/>
            </a:xfrm>
            <a:custGeom>
              <a:avLst/>
              <a:gdLst/>
              <a:ahLst/>
              <a:cxnLst/>
              <a:rect l="l" t="t" r="r" b="b"/>
              <a:pathLst>
                <a:path w="143" h="130" extrusionOk="0">
                  <a:moveTo>
                    <a:pt x="91" y="0"/>
                  </a:moveTo>
                  <a:cubicBezTo>
                    <a:pt x="26" y="13"/>
                    <a:pt x="1" y="26"/>
                    <a:pt x="13" y="65"/>
                  </a:cubicBezTo>
                  <a:cubicBezTo>
                    <a:pt x="13" y="103"/>
                    <a:pt x="39" y="129"/>
                    <a:pt x="91" y="129"/>
                  </a:cubicBezTo>
                  <a:cubicBezTo>
                    <a:pt x="117" y="129"/>
                    <a:pt x="142" y="103"/>
                    <a:pt x="142" y="65"/>
                  </a:cubicBezTo>
                  <a:cubicBezTo>
                    <a:pt x="142" y="26"/>
                    <a:pt x="104" y="0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1" name="Google Shape;2011;p14"/>
            <p:cNvSpPr/>
            <p:nvPr/>
          </p:nvSpPr>
          <p:spPr>
            <a:xfrm rot="10800000" flipH="1">
              <a:off x="8061080" y="475785"/>
              <a:ext cx="19466" cy="21101"/>
            </a:xfrm>
            <a:custGeom>
              <a:avLst/>
              <a:gdLst/>
              <a:ahLst/>
              <a:cxnLst/>
              <a:rect l="l" t="t" r="r" b="b"/>
              <a:pathLst>
                <a:path w="143" h="155" extrusionOk="0">
                  <a:moveTo>
                    <a:pt x="52" y="0"/>
                  </a:moveTo>
                  <a:cubicBezTo>
                    <a:pt x="14" y="39"/>
                    <a:pt x="1" y="90"/>
                    <a:pt x="14" y="142"/>
                  </a:cubicBezTo>
                  <a:lnTo>
                    <a:pt x="104" y="155"/>
                  </a:lnTo>
                  <a:cubicBezTo>
                    <a:pt x="143" y="116"/>
                    <a:pt x="143" y="52"/>
                    <a:pt x="104" y="13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2" name="Google Shape;2012;p14"/>
            <p:cNvSpPr/>
            <p:nvPr/>
          </p:nvSpPr>
          <p:spPr>
            <a:xfrm rot="10800000" flipH="1">
              <a:off x="7753974" y="159548"/>
              <a:ext cx="19466" cy="31991"/>
            </a:xfrm>
            <a:custGeom>
              <a:avLst/>
              <a:gdLst/>
              <a:ahLst/>
              <a:cxnLst/>
              <a:rect l="l" t="t" r="r" b="b"/>
              <a:pathLst>
                <a:path w="143" h="235" extrusionOk="0">
                  <a:moveTo>
                    <a:pt x="90" y="1"/>
                  </a:moveTo>
                  <a:cubicBezTo>
                    <a:pt x="39" y="65"/>
                    <a:pt x="13" y="143"/>
                    <a:pt x="0" y="233"/>
                  </a:cubicBezTo>
                  <a:cubicBezTo>
                    <a:pt x="7" y="234"/>
                    <a:pt x="13" y="234"/>
                    <a:pt x="19" y="234"/>
                  </a:cubicBezTo>
                  <a:cubicBezTo>
                    <a:pt x="113" y="234"/>
                    <a:pt x="92" y="140"/>
                    <a:pt x="116" y="91"/>
                  </a:cubicBezTo>
                  <a:lnTo>
                    <a:pt x="142" y="52"/>
                  </a:lnTo>
                  <a:lnTo>
                    <a:pt x="90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3" name="Google Shape;2013;p14"/>
            <p:cNvSpPr/>
            <p:nvPr/>
          </p:nvSpPr>
          <p:spPr>
            <a:xfrm rot="10800000" flipH="1">
              <a:off x="6558630" y="398462"/>
              <a:ext cx="17560" cy="15928"/>
            </a:xfrm>
            <a:custGeom>
              <a:avLst/>
              <a:gdLst/>
              <a:ahLst/>
              <a:cxnLst/>
              <a:rect l="l" t="t" r="r" b="b"/>
              <a:pathLst>
                <a:path w="129" h="117" extrusionOk="0">
                  <a:moveTo>
                    <a:pt x="77" y="0"/>
                  </a:moveTo>
                  <a:cubicBezTo>
                    <a:pt x="39" y="0"/>
                    <a:pt x="13" y="26"/>
                    <a:pt x="13" y="65"/>
                  </a:cubicBezTo>
                  <a:cubicBezTo>
                    <a:pt x="0" y="90"/>
                    <a:pt x="26" y="116"/>
                    <a:pt x="52" y="116"/>
                  </a:cubicBezTo>
                  <a:cubicBezTo>
                    <a:pt x="77" y="116"/>
                    <a:pt x="116" y="90"/>
                    <a:pt x="129" y="52"/>
                  </a:cubicBezTo>
                  <a:cubicBezTo>
                    <a:pt x="129" y="26"/>
                    <a:pt x="116" y="13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4" name="Google Shape;2014;p14"/>
            <p:cNvSpPr/>
            <p:nvPr/>
          </p:nvSpPr>
          <p:spPr>
            <a:xfrm rot="10800000" flipH="1">
              <a:off x="6772760" y="183916"/>
              <a:ext cx="15927" cy="14566"/>
            </a:xfrm>
            <a:custGeom>
              <a:avLst/>
              <a:gdLst/>
              <a:ahLst/>
              <a:cxnLst/>
              <a:rect l="l" t="t" r="r" b="b"/>
              <a:pathLst>
                <a:path w="117" h="107" extrusionOk="0">
                  <a:moveTo>
                    <a:pt x="65" y="0"/>
                  </a:moveTo>
                  <a:cubicBezTo>
                    <a:pt x="26" y="0"/>
                    <a:pt x="0" y="13"/>
                    <a:pt x="0" y="52"/>
                  </a:cubicBezTo>
                  <a:cubicBezTo>
                    <a:pt x="0" y="84"/>
                    <a:pt x="18" y="107"/>
                    <a:pt x="45" y="107"/>
                  </a:cubicBezTo>
                  <a:cubicBezTo>
                    <a:pt x="51" y="107"/>
                    <a:pt x="58" y="106"/>
                    <a:pt x="65" y="103"/>
                  </a:cubicBezTo>
                  <a:cubicBezTo>
                    <a:pt x="103" y="103"/>
                    <a:pt x="116" y="78"/>
                    <a:pt x="116" y="52"/>
                  </a:cubicBezTo>
                  <a:cubicBezTo>
                    <a:pt x="116" y="13"/>
                    <a:pt x="90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5" name="Google Shape;2015;p14"/>
            <p:cNvSpPr/>
            <p:nvPr/>
          </p:nvSpPr>
          <p:spPr>
            <a:xfrm rot="10800000" flipH="1">
              <a:off x="7036032" y="219447"/>
              <a:ext cx="17697" cy="15928"/>
            </a:xfrm>
            <a:custGeom>
              <a:avLst/>
              <a:gdLst/>
              <a:ahLst/>
              <a:cxnLst/>
              <a:rect l="l" t="t" r="r" b="b"/>
              <a:pathLst>
                <a:path w="130" h="117" extrusionOk="0">
                  <a:moveTo>
                    <a:pt x="65" y="0"/>
                  </a:moveTo>
                  <a:cubicBezTo>
                    <a:pt x="26" y="0"/>
                    <a:pt x="0" y="39"/>
                    <a:pt x="0" y="78"/>
                  </a:cubicBezTo>
                  <a:cubicBezTo>
                    <a:pt x="0" y="104"/>
                    <a:pt x="26" y="117"/>
                    <a:pt x="52" y="117"/>
                  </a:cubicBezTo>
                  <a:cubicBezTo>
                    <a:pt x="91" y="117"/>
                    <a:pt x="116" y="91"/>
                    <a:pt x="129" y="52"/>
                  </a:cubicBezTo>
                  <a:cubicBezTo>
                    <a:pt x="129" y="13"/>
                    <a:pt x="91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6" name="Google Shape;2016;p14"/>
            <p:cNvSpPr/>
            <p:nvPr/>
          </p:nvSpPr>
          <p:spPr>
            <a:xfrm rot="10800000" flipH="1">
              <a:off x="7039572" y="289691"/>
              <a:ext cx="15927" cy="14158"/>
            </a:xfrm>
            <a:custGeom>
              <a:avLst/>
              <a:gdLst/>
              <a:ahLst/>
              <a:cxnLst/>
              <a:rect l="l" t="t" r="r" b="b"/>
              <a:pathLst>
                <a:path w="117" h="104" extrusionOk="0">
                  <a:moveTo>
                    <a:pt x="65" y="1"/>
                  </a:moveTo>
                  <a:cubicBezTo>
                    <a:pt x="39" y="1"/>
                    <a:pt x="0" y="13"/>
                    <a:pt x="0" y="65"/>
                  </a:cubicBezTo>
                  <a:cubicBezTo>
                    <a:pt x="0" y="104"/>
                    <a:pt x="13" y="104"/>
                    <a:pt x="39" y="104"/>
                  </a:cubicBezTo>
                  <a:cubicBezTo>
                    <a:pt x="65" y="91"/>
                    <a:pt x="103" y="78"/>
                    <a:pt x="116" y="39"/>
                  </a:cubicBezTo>
                  <a:cubicBezTo>
                    <a:pt x="116" y="13"/>
                    <a:pt x="103" y="1"/>
                    <a:pt x="6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7" name="Google Shape;2017;p14"/>
            <p:cNvSpPr/>
            <p:nvPr/>
          </p:nvSpPr>
          <p:spPr>
            <a:xfrm rot="10800000" flipH="1">
              <a:off x="8129553" y="266821"/>
              <a:ext cx="26545" cy="16472"/>
            </a:xfrm>
            <a:custGeom>
              <a:avLst/>
              <a:gdLst/>
              <a:ahLst/>
              <a:cxnLst/>
              <a:rect l="l" t="t" r="r" b="b"/>
              <a:pathLst>
                <a:path w="195" h="121" extrusionOk="0">
                  <a:moveTo>
                    <a:pt x="106" y="0"/>
                  </a:moveTo>
                  <a:cubicBezTo>
                    <a:pt x="84" y="0"/>
                    <a:pt x="62" y="15"/>
                    <a:pt x="39" y="30"/>
                  </a:cubicBezTo>
                  <a:cubicBezTo>
                    <a:pt x="26" y="43"/>
                    <a:pt x="14" y="56"/>
                    <a:pt x="1" y="69"/>
                  </a:cubicBezTo>
                  <a:cubicBezTo>
                    <a:pt x="26" y="95"/>
                    <a:pt x="65" y="120"/>
                    <a:pt x="104" y="120"/>
                  </a:cubicBezTo>
                  <a:cubicBezTo>
                    <a:pt x="155" y="107"/>
                    <a:pt x="194" y="82"/>
                    <a:pt x="155" y="30"/>
                  </a:cubicBezTo>
                  <a:cubicBezTo>
                    <a:pt x="139" y="8"/>
                    <a:pt x="123" y="0"/>
                    <a:pt x="10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8" name="Google Shape;2018;p14"/>
            <p:cNvSpPr/>
            <p:nvPr/>
          </p:nvSpPr>
          <p:spPr>
            <a:xfrm rot="10800000" flipH="1">
              <a:off x="7380029" y="55678"/>
              <a:ext cx="12388" cy="14702"/>
            </a:xfrm>
            <a:custGeom>
              <a:avLst/>
              <a:gdLst/>
              <a:ahLst/>
              <a:cxnLst/>
              <a:rect l="l" t="t" r="r" b="b"/>
              <a:pathLst>
                <a:path w="91" h="108" extrusionOk="0">
                  <a:moveTo>
                    <a:pt x="52" y="1"/>
                  </a:moveTo>
                  <a:cubicBezTo>
                    <a:pt x="14" y="1"/>
                    <a:pt x="1" y="26"/>
                    <a:pt x="1" y="65"/>
                  </a:cubicBezTo>
                  <a:cubicBezTo>
                    <a:pt x="1" y="91"/>
                    <a:pt x="14" y="104"/>
                    <a:pt x="39" y="104"/>
                  </a:cubicBezTo>
                  <a:cubicBezTo>
                    <a:pt x="44" y="106"/>
                    <a:pt x="48" y="107"/>
                    <a:pt x="53" y="107"/>
                  </a:cubicBezTo>
                  <a:cubicBezTo>
                    <a:pt x="73" y="107"/>
                    <a:pt x="91" y="84"/>
                    <a:pt x="91" y="52"/>
                  </a:cubicBezTo>
                  <a:cubicBezTo>
                    <a:pt x="91" y="26"/>
                    <a:pt x="78" y="13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9" name="Google Shape;2019;p14"/>
            <p:cNvSpPr/>
            <p:nvPr/>
          </p:nvSpPr>
          <p:spPr>
            <a:xfrm rot="10800000" flipH="1">
              <a:off x="7311556" y="128101"/>
              <a:ext cx="15927" cy="14702"/>
            </a:xfrm>
            <a:custGeom>
              <a:avLst/>
              <a:gdLst/>
              <a:ahLst/>
              <a:cxnLst/>
              <a:rect l="l" t="t" r="r" b="b"/>
              <a:pathLst>
                <a:path w="117" h="108" extrusionOk="0">
                  <a:moveTo>
                    <a:pt x="66" y="1"/>
                  </a:moveTo>
                  <a:cubicBezTo>
                    <a:pt x="62" y="1"/>
                    <a:pt x="57" y="2"/>
                    <a:pt x="52" y="4"/>
                  </a:cubicBezTo>
                  <a:cubicBezTo>
                    <a:pt x="27" y="4"/>
                    <a:pt x="1" y="17"/>
                    <a:pt x="14" y="55"/>
                  </a:cubicBezTo>
                  <a:cubicBezTo>
                    <a:pt x="14" y="81"/>
                    <a:pt x="52" y="107"/>
                    <a:pt x="78" y="107"/>
                  </a:cubicBezTo>
                  <a:cubicBezTo>
                    <a:pt x="104" y="107"/>
                    <a:pt x="117" y="81"/>
                    <a:pt x="104" y="55"/>
                  </a:cubicBezTo>
                  <a:cubicBezTo>
                    <a:pt x="104" y="24"/>
                    <a:pt x="86" y="1"/>
                    <a:pt x="6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0" name="Google Shape;2020;p14"/>
            <p:cNvSpPr/>
            <p:nvPr/>
          </p:nvSpPr>
          <p:spPr>
            <a:xfrm rot="10800000" flipH="1">
              <a:off x="6260100" y="365109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1" name="Google Shape;2021;p14"/>
            <p:cNvSpPr/>
            <p:nvPr/>
          </p:nvSpPr>
          <p:spPr>
            <a:xfrm rot="10800000" flipH="1">
              <a:off x="6260100" y="365109"/>
              <a:ext cx="21236" cy="21237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04" y="1"/>
                  </a:moveTo>
                  <a:lnTo>
                    <a:pt x="104" y="1"/>
                  </a:lnTo>
                  <a:cubicBezTo>
                    <a:pt x="53" y="26"/>
                    <a:pt x="53" y="78"/>
                    <a:pt x="14" y="104"/>
                  </a:cubicBezTo>
                  <a:cubicBezTo>
                    <a:pt x="14" y="129"/>
                    <a:pt x="14" y="142"/>
                    <a:pt x="1" y="155"/>
                  </a:cubicBezTo>
                  <a:lnTo>
                    <a:pt x="65" y="142"/>
                  </a:lnTo>
                  <a:cubicBezTo>
                    <a:pt x="78" y="104"/>
                    <a:pt x="156" y="65"/>
                    <a:pt x="10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2" name="Google Shape;2022;p14"/>
            <p:cNvSpPr/>
            <p:nvPr/>
          </p:nvSpPr>
          <p:spPr>
            <a:xfrm rot="10800000" flipH="1">
              <a:off x="7838238" y="325222"/>
              <a:ext cx="12388" cy="19059"/>
            </a:xfrm>
            <a:custGeom>
              <a:avLst/>
              <a:gdLst/>
              <a:ahLst/>
              <a:cxnLst/>
              <a:rect l="l" t="t" r="r" b="b"/>
              <a:pathLst>
                <a:path w="91" h="140" extrusionOk="0">
                  <a:moveTo>
                    <a:pt x="39" y="1"/>
                  </a:moveTo>
                  <a:cubicBezTo>
                    <a:pt x="0" y="1"/>
                    <a:pt x="0" y="40"/>
                    <a:pt x="0" y="65"/>
                  </a:cubicBezTo>
                  <a:cubicBezTo>
                    <a:pt x="0" y="91"/>
                    <a:pt x="0" y="104"/>
                    <a:pt x="0" y="117"/>
                  </a:cubicBezTo>
                  <a:cubicBezTo>
                    <a:pt x="19" y="130"/>
                    <a:pt x="36" y="140"/>
                    <a:pt x="50" y="140"/>
                  </a:cubicBezTo>
                  <a:cubicBezTo>
                    <a:pt x="65" y="140"/>
                    <a:pt x="78" y="130"/>
                    <a:pt x="90" y="104"/>
                  </a:cubicBezTo>
                  <a:cubicBezTo>
                    <a:pt x="90" y="91"/>
                    <a:pt x="90" y="78"/>
                    <a:pt x="90" y="65"/>
                  </a:cubicBezTo>
                  <a:cubicBezTo>
                    <a:pt x="78" y="40"/>
                    <a:pt x="78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14"/>
            <p:cNvSpPr/>
            <p:nvPr/>
          </p:nvSpPr>
          <p:spPr>
            <a:xfrm rot="10800000" flipH="1">
              <a:off x="7848720" y="163224"/>
              <a:ext cx="28178" cy="21237"/>
            </a:xfrm>
            <a:custGeom>
              <a:avLst/>
              <a:gdLst/>
              <a:ahLst/>
              <a:cxnLst/>
              <a:rect l="l" t="t" r="r" b="b"/>
              <a:pathLst>
                <a:path w="207" h="156" extrusionOk="0">
                  <a:moveTo>
                    <a:pt x="117" y="0"/>
                  </a:moveTo>
                  <a:cubicBezTo>
                    <a:pt x="117" y="26"/>
                    <a:pt x="91" y="39"/>
                    <a:pt x="78" y="39"/>
                  </a:cubicBezTo>
                  <a:cubicBezTo>
                    <a:pt x="52" y="65"/>
                    <a:pt x="13" y="78"/>
                    <a:pt x="1" y="116"/>
                  </a:cubicBezTo>
                  <a:cubicBezTo>
                    <a:pt x="13" y="129"/>
                    <a:pt x="13" y="142"/>
                    <a:pt x="13" y="155"/>
                  </a:cubicBezTo>
                  <a:lnTo>
                    <a:pt x="155" y="104"/>
                  </a:lnTo>
                  <a:cubicBezTo>
                    <a:pt x="155" y="65"/>
                    <a:pt x="207" y="13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14"/>
            <p:cNvSpPr/>
            <p:nvPr/>
          </p:nvSpPr>
          <p:spPr>
            <a:xfrm rot="10800000" flipH="1">
              <a:off x="7732874" y="282204"/>
              <a:ext cx="12388" cy="14566"/>
            </a:xfrm>
            <a:custGeom>
              <a:avLst/>
              <a:gdLst/>
              <a:ahLst/>
              <a:cxnLst/>
              <a:rect l="l" t="t" r="r" b="b"/>
              <a:pathLst>
                <a:path w="91" h="107" extrusionOk="0">
                  <a:moveTo>
                    <a:pt x="39" y="0"/>
                  </a:moveTo>
                  <a:cubicBezTo>
                    <a:pt x="0" y="0"/>
                    <a:pt x="0" y="39"/>
                    <a:pt x="0" y="65"/>
                  </a:cubicBezTo>
                  <a:cubicBezTo>
                    <a:pt x="11" y="86"/>
                    <a:pt x="13" y="107"/>
                    <a:pt x="34" y="107"/>
                  </a:cubicBezTo>
                  <a:cubicBezTo>
                    <a:pt x="39" y="107"/>
                    <a:pt x="45" y="106"/>
                    <a:pt x="52" y="103"/>
                  </a:cubicBezTo>
                  <a:cubicBezTo>
                    <a:pt x="78" y="90"/>
                    <a:pt x="91" y="65"/>
                    <a:pt x="78" y="39"/>
                  </a:cubicBezTo>
                  <a:cubicBezTo>
                    <a:pt x="78" y="26"/>
                    <a:pt x="65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14"/>
            <p:cNvSpPr/>
            <p:nvPr/>
          </p:nvSpPr>
          <p:spPr>
            <a:xfrm rot="10800000" flipH="1">
              <a:off x="7925904" y="532417"/>
              <a:ext cx="19058" cy="13613"/>
            </a:xfrm>
            <a:custGeom>
              <a:avLst/>
              <a:gdLst/>
              <a:ahLst/>
              <a:cxnLst/>
              <a:rect l="l" t="t" r="r" b="b"/>
              <a:pathLst>
                <a:path w="140" h="100" extrusionOk="0">
                  <a:moveTo>
                    <a:pt x="40" y="0"/>
                  </a:moveTo>
                  <a:cubicBezTo>
                    <a:pt x="27" y="13"/>
                    <a:pt x="14" y="26"/>
                    <a:pt x="1" y="52"/>
                  </a:cubicBezTo>
                  <a:cubicBezTo>
                    <a:pt x="14" y="52"/>
                    <a:pt x="27" y="65"/>
                    <a:pt x="27" y="90"/>
                  </a:cubicBezTo>
                  <a:cubicBezTo>
                    <a:pt x="52" y="97"/>
                    <a:pt x="71" y="100"/>
                    <a:pt x="87" y="100"/>
                  </a:cubicBezTo>
                  <a:cubicBezTo>
                    <a:pt x="135" y="100"/>
                    <a:pt x="140" y="68"/>
                    <a:pt x="13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6" name="Google Shape;2026;p14"/>
            <p:cNvSpPr/>
            <p:nvPr/>
          </p:nvSpPr>
          <p:spPr>
            <a:xfrm rot="10800000" flipH="1">
              <a:off x="6806111" y="177381"/>
              <a:ext cx="15927" cy="9938"/>
            </a:xfrm>
            <a:custGeom>
              <a:avLst/>
              <a:gdLst/>
              <a:ahLst/>
              <a:cxnLst/>
              <a:rect l="l" t="t" r="r" b="b"/>
              <a:pathLst>
                <a:path w="117" h="73" extrusionOk="0">
                  <a:moveTo>
                    <a:pt x="76" y="1"/>
                  </a:moveTo>
                  <a:cubicBezTo>
                    <a:pt x="60" y="1"/>
                    <a:pt x="47" y="10"/>
                    <a:pt x="39" y="34"/>
                  </a:cubicBezTo>
                  <a:cubicBezTo>
                    <a:pt x="39" y="47"/>
                    <a:pt x="13" y="60"/>
                    <a:pt x="0" y="73"/>
                  </a:cubicBezTo>
                  <a:lnTo>
                    <a:pt x="65" y="73"/>
                  </a:lnTo>
                  <a:cubicBezTo>
                    <a:pt x="90" y="73"/>
                    <a:pt x="116" y="60"/>
                    <a:pt x="116" y="34"/>
                  </a:cubicBezTo>
                  <a:cubicBezTo>
                    <a:pt x="116" y="21"/>
                    <a:pt x="116" y="8"/>
                    <a:pt x="103" y="8"/>
                  </a:cubicBezTo>
                  <a:cubicBezTo>
                    <a:pt x="94" y="4"/>
                    <a:pt x="84" y="1"/>
                    <a:pt x="7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7" name="Google Shape;2027;p14"/>
            <p:cNvSpPr/>
            <p:nvPr/>
          </p:nvSpPr>
          <p:spPr>
            <a:xfrm rot="10800000" flipH="1">
              <a:off x="7904941" y="266413"/>
              <a:ext cx="12388" cy="12796"/>
            </a:xfrm>
            <a:custGeom>
              <a:avLst/>
              <a:gdLst/>
              <a:ahLst/>
              <a:cxnLst/>
              <a:rect l="l" t="t" r="r" b="b"/>
              <a:pathLst>
                <a:path w="91" h="94" extrusionOk="0">
                  <a:moveTo>
                    <a:pt x="65" y="0"/>
                  </a:moveTo>
                  <a:cubicBezTo>
                    <a:pt x="26" y="0"/>
                    <a:pt x="0" y="26"/>
                    <a:pt x="0" y="65"/>
                  </a:cubicBezTo>
                  <a:cubicBezTo>
                    <a:pt x="0" y="75"/>
                    <a:pt x="17" y="94"/>
                    <a:pt x="30" y="94"/>
                  </a:cubicBezTo>
                  <a:cubicBezTo>
                    <a:pt x="33" y="94"/>
                    <a:pt x="36" y="93"/>
                    <a:pt x="39" y="90"/>
                  </a:cubicBezTo>
                  <a:cubicBezTo>
                    <a:pt x="65" y="90"/>
                    <a:pt x="90" y="65"/>
                    <a:pt x="90" y="39"/>
                  </a:cubicBezTo>
                  <a:cubicBezTo>
                    <a:pt x="90" y="26"/>
                    <a:pt x="78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14"/>
            <p:cNvSpPr/>
            <p:nvPr/>
          </p:nvSpPr>
          <p:spPr>
            <a:xfrm rot="10800000" flipH="1">
              <a:off x="7767995" y="141851"/>
              <a:ext cx="17697" cy="15519"/>
            </a:xfrm>
            <a:custGeom>
              <a:avLst/>
              <a:gdLst/>
              <a:ahLst/>
              <a:cxnLst/>
              <a:rect l="l" t="t" r="r" b="b"/>
              <a:pathLst>
                <a:path w="130" h="114" extrusionOk="0">
                  <a:moveTo>
                    <a:pt x="79" y="1"/>
                  </a:moveTo>
                  <a:cubicBezTo>
                    <a:pt x="48" y="1"/>
                    <a:pt x="22" y="12"/>
                    <a:pt x="13" y="46"/>
                  </a:cubicBezTo>
                  <a:cubicBezTo>
                    <a:pt x="0" y="72"/>
                    <a:pt x="13" y="98"/>
                    <a:pt x="39" y="111"/>
                  </a:cubicBezTo>
                  <a:cubicBezTo>
                    <a:pt x="44" y="113"/>
                    <a:pt x="49" y="113"/>
                    <a:pt x="54" y="113"/>
                  </a:cubicBezTo>
                  <a:cubicBezTo>
                    <a:pt x="82" y="113"/>
                    <a:pt x="96" y="82"/>
                    <a:pt x="129" y="59"/>
                  </a:cubicBezTo>
                  <a:lnTo>
                    <a:pt x="129" y="8"/>
                  </a:lnTo>
                  <a:cubicBezTo>
                    <a:pt x="112" y="3"/>
                    <a:pt x="95" y="1"/>
                    <a:pt x="7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9" name="Google Shape;2029;p14"/>
            <p:cNvSpPr/>
            <p:nvPr/>
          </p:nvSpPr>
          <p:spPr>
            <a:xfrm rot="10800000" flipH="1">
              <a:off x="7199250" y="344145"/>
              <a:ext cx="14157" cy="10618"/>
            </a:xfrm>
            <a:custGeom>
              <a:avLst/>
              <a:gdLst/>
              <a:ahLst/>
              <a:cxnLst/>
              <a:rect l="l" t="t" r="r" b="b"/>
              <a:pathLst>
                <a:path w="104" h="78" extrusionOk="0">
                  <a:moveTo>
                    <a:pt x="65" y="1"/>
                  </a:moveTo>
                  <a:cubicBezTo>
                    <a:pt x="39" y="1"/>
                    <a:pt x="13" y="1"/>
                    <a:pt x="13" y="39"/>
                  </a:cubicBezTo>
                  <a:cubicBezTo>
                    <a:pt x="1" y="65"/>
                    <a:pt x="26" y="78"/>
                    <a:pt x="52" y="78"/>
                  </a:cubicBezTo>
                  <a:cubicBezTo>
                    <a:pt x="78" y="78"/>
                    <a:pt x="104" y="52"/>
                    <a:pt x="91" y="26"/>
                  </a:cubicBezTo>
                  <a:cubicBezTo>
                    <a:pt x="91" y="14"/>
                    <a:pt x="78" y="1"/>
                    <a:pt x="6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0" name="Google Shape;2030;p14"/>
            <p:cNvSpPr/>
            <p:nvPr/>
          </p:nvSpPr>
          <p:spPr>
            <a:xfrm rot="10800000" flipH="1">
              <a:off x="7255471" y="263281"/>
              <a:ext cx="10618" cy="12524"/>
            </a:xfrm>
            <a:custGeom>
              <a:avLst/>
              <a:gdLst/>
              <a:ahLst/>
              <a:cxnLst/>
              <a:rect l="l" t="t" r="r" b="b"/>
              <a:pathLst>
                <a:path w="78" h="92" extrusionOk="0">
                  <a:moveTo>
                    <a:pt x="39" y="1"/>
                  </a:moveTo>
                  <a:cubicBezTo>
                    <a:pt x="13" y="14"/>
                    <a:pt x="0" y="40"/>
                    <a:pt x="13" y="65"/>
                  </a:cubicBezTo>
                  <a:cubicBezTo>
                    <a:pt x="26" y="91"/>
                    <a:pt x="26" y="91"/>
                    <a:pt x="39" y="91"/>
                  </a:cubicBezTo>
                  <a:cubicBezTo>
                    <a:pt x="65" y="78"/>
                    <a:pt x="78" y="52"/>
                    <a:pt x="78" y="40"/>
                  </a:cubicBezTo>
                  <a:cubicBezTo>
                    <a:pt x="78" y="14"/>
                    <a:pt x="52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1" name="Google Shape;2031;p14"/>
            <p:cNvSpPr/>
            <p:nvPr/>
          </p:nvSpPr>
          <p:spPr>
            <a:xfrm rot="10800000" flipH="1">
              <a:off x="7543656" y="3539"/>
              <a:ext cx="20828" cy="8712"/>
            </a:xfrm>
            <a:custGeom>
              <a:avLst/>
              <a:gdLst/>
              <a:ahLst/>
              <a:cxnLst/>
              <a:rect l="l" t="t" r="r" b="b"/>
              <a:pathLst>
                <a:path w="153" h="64" extrusionOk="0">
                  <a:moveTo>
                    <a:pt x="4" y="1"/>
                  </a:moveTo>
                  <a:cubicBezTo>
                    <a:pt x="0" y="1"/>
                    <a:pt x="0" y="23"/>
                    <a:pt x="4" y="23"/>
                  </a:cubicBezTo>
                  <a:cubicBezTo>
                    <a:pt x="6" y="23"/>
                    <a:pt x="8" y="20"/>
                    <a:pt x="11" y="12"/>
                  </a:cubicBezTo>
                  <a:cubicBezTo>
                    <a:pt x="8" y="4"/>
                    <a:pt x="6" y="1"/>
                    <a:pt x="4" y="1"/>
                  </a:cubicBezTo>
                  <a:close/>
                  <a:moveTo>
                    <a:pt x="11" y="12"/>
                  </a:moveTo>
                  <a:cubicBezTo>
                    <a:pt x="49" y="12"/>
                    <a:pt x="101" y="51"/>
                    <a:pt x="127" y="64"/>
                  </a:cubicBezTo>
                  <a:cubicBezTo>
                    <a:pt x="153" y="64"/>
                    <a:pt x="153" y="64"/>
                    <a:pt x="140" y="12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14"/>
            <p:cNvSpPr/>
            <p:nvPr/>
          </p:nvSpPr>
          <p:spPr>
            <a:xfrm rot="10800000" flipH="1">
              <a:off x="8419234" y="210734"/>
              <a:ext cx="14157" cy="12388"/>
            </a:xfrm>
            <a:custGeom>
              <a:avLst/>
              <a:gdLst/>
              <a:ahLst/>
              <a:cxnLst/>
              <a:rect l="l" t="t" r="r" b="b"/>
              <a:pathLst>
                <a:path w="104" h="91" extrusionOk="0">
                  <a:moveTo>
                    <a:pt x="78" y="1"/>
                  </a:moveTo>
                  <a:cubicBezTo>
                    <a:pt x="39" y="1"/>
                    <a:pt x="0" y="1"/>
                    <a:pt x="13" y="39"/>
                  </a:cubicBezTo>
                  <a:cubicBezTo>
                    <a:pt x="13" y="91"/>
                    <a:pt x="52" y="91"/>
                    <a:pt x="91" y="91"/>
                  </a:cubicBezTo>
                  <a:cubicBezTo>
                    <a:pt x="103" y="52"/>
                    <a:pt x="91" y="27"/>
                    <a:pt x="78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14"/>
            <p:cNvSpPr/>
            <p:nvPr/>
          </p:nvSpPr>
          <p:spPr>
            <a:xfrm rot="10800000" flipH="1">
              <a:off x="7144799" y="233468"/>
              <a:ext cx="12524" cy="9393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8" y="0"/>
                  </a:moveTo>
                  <a:cubicBezTo>
                    <a:pt x="45" y="0"/>
                    <a:pt x="42" y="2"/>
                    <a:pt x="39" y="4"/>
                  </a:cubicBezTo>
                  <a:cubicBezTo>
                    <a:pt x="14" y="17"/>
                    <a:pt x="1" y="30"/>
                    <a:pt x="14" y="43"/>
                  </a:cubicBezTo>
                  <a:cubicBezTo>
                    <a:pt x="14" y="68"/>
                    <a:pt x="39" y="68"/>
                    <a:pt x="52" y="68"/>
                  </a:cubicBezTo>
                  <a:cubicBezTo>
                    <a:pt x="65" y="68"/>
                    <a:pt x="91" y="68"/>
                    <a:pt x="91" y="43"/>
                  </a:cubicBezTo>
                  <a:cubicBezTo>
                    <a:pt x="81" y="21"/>
                    <a:pt x="61" y="0"/>
                    <a:pt x="4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14"/>
            <p:cNvSpPr/>
            <p:nvPr/>
          </p:nvSpPr>
          <p:spPr>
            <a:xfrm rot="10800000" flipH="1">
              <a:off x="6339463" y="356397"/>
              <a:ext cx="13885" cy="17969"/>
            </a:xfrm>
            <a:custGeom>
              <a:avLst/>
              <a:gdLst/>
              <a:ahLst/>
              <a:cxnLst/>
              <a:rect l="l" t="t" r="r" b="b"/>
              <a:pathLst>
                <a:path w="102" h="132" extrusionOk="0">
                  <a:moveTo>
                    <a:pt x="35" y="1"/>
                  </a:moveTo>
                  <a:cubicBezTo>
                    <a:pt x="1" y="1"/>
                    <a:pt x="12" y="46"/>
                    <a:pt x="24" y="80"/>
                  </a:cubicBezTo>
                  <a:lnTo>
                    <a:pt x="24" y="132"/>
                  </a:lnTo>
                  <a:lnTo>
                    <a:pt x="63" y="119"/>
                  </a:lnTo>
                  <a:cubicBezTo>
                    <a:pt x="63" y="106"/>
                    <a:pt x="63" y="93"/>
                    <a:pt x="63" y="93"/>
                  </a:cubicBezTo>
                  <a:cubicBezTo>
                    <a:pt x="63" y="54"/>
                    <a:pt x="101" y="3"/>
                    <a:pt x="50" y="3"/>
                  </a:cubicBezTo>
                  <a:cubicBezTo>
                    <a:pt x="44" y="1"/>
                    <a:pt x="39" y="1"/>
                    <a:pt x="3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5" name="Google Shape;2035;p14"/>
            <p:cNvSpPr/>
            <p:nvPr/>
          </p:nvSpPr>
          <p:spPr>
            <a:xfrm rot="10800000" flipH="1">
              <a:off x="6247848" y="338835"/>
              <a:ext cx="12388" cy="24640"/>
            </a:xfrm>
            <a:custGeom>
              <a:avLst/>
              <a:gdLst/>
              <a:ahLst/>
              <a:cxnLst/>
              <a:rect l="l" t="t" r="r" b="b"/>
              <a:pathLst>
                <a:path w="91" h="181" extrusionOk="0">
                  <a:moveTo>
                    <a:pt x="91" y="0"/>
                  </a:moveTo>
                  <a:lnTo>
                    <a:pt x="91" y="0"/>
                  </a:lnTo>
                  <a:cubicBezTo>
                    <a:pt x="26" y="39"/>
                    <a:pt x="1" y="103"/>
                    <a:pt x="1" y="181"/>
                  </a:cubicBezTo>
                  <a:cubicBezTo>
                    <a:pt x="39" y="168"/>
                    <a:pt x="52" y="142"/>
                    <a:pt x="65" y="103"/>
                  </a:cubicBezTo>
                  <a:cubicBezTo>
                    <a:pt x="52" y="65"/>
                    <a:pt x="91" y="39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6" name="Google Shape;2036;p14"/>
            <p:cNvSpPr/>
            <p:nvPr/>
          </p:nvSpPr>
          <p:spPr>
            <a:xfrm rot="10800000" flipH="1">
              <a:off x="7301074" y="261512"/>
              <a:ext cx="10618" cy="10754"/>
            </a:xfrm>
            <a:custGeom>
              <a:avLst/>
              <a:gdLst/>
              <a:ahLst/>
              <a:cxnLst/>
              <a:rect l="l" t="t" r="r" b="b"/>
              <a:pathLst>
                <a:path w="78" h="79" extrusionOk="0">
                  <a:moveTo>
                    <a:pt x="39" y="1"/>
                  </a:moveTo>
                  <a:cubicBezTo>
                    <a:pt x="13" y="14"/>
                    <a:pt x="0" y="26"/>
                    <a:pt x="0" y="39"/>
                  </a:cubicBezTo>
                  <a:cubicBezTo>
                    <a:pt x="0" y="65"/>
                    <a:pt x="26" y="78"/>
                    <a:pt x="39" y="78"/>
                  </a:cubicBezTo>
                  <a:cubicBezTo>
                    <a:pt x="52" y="78"/>
                    <a:pt x="78" y="78"/>
                    <a:pt x="78" y="52"/>
                  </a:cubicBezTo>
                  <a:cubicBezTo>
                    <a:pt x="78" y="26"/>
                    <a:pt x="65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7" name="Google Shape;2037;p14"/>
            <p:cNvSpPr/>
            <p:nvPr/>
          </p:nvSpPr>
          <p:spPr>
            <a:xfrm rot="10800000" flipH="1">
              <a:off x="7320405" y="175067"/>
              <a:ext cx="7079" cy="9393"/>
            </a:xfrm>
            <a:custGeom>
              <a:avLst/>
              <a:gdLst/>
              <a:ahLst/>
              <a:cxnLst/>
              <a:rect l="l" t="t" r="r" b="b"/>
              <a:pathLst>
                <a:path w="52" h="69" extrusionOk="0">
                  <a:moveTo>
                    <a:pt x="26" y="0"/>
                  </a:moveTo>
                  <a:cubicBezTo>
                    <a:pt x="13" y="0"/>
                    <a:pt x="0" y="26"/>
                    <a:pt x="0" y="39"/>
                  </a:cubicBezTo>
                  <a:cubicBezTo>
                    <a:pt x="0" y="52"/>
                    <a:pt x="0" y="65"/>
                    <a:pt x="13" y="65"/>
                  </a:cubicBezTo>
                  <a:cubicBezTo>
                    <a:pt x="18" y="67"/>
                    <a:pt x="23" y="68"/>
                    <a:pt x="27" y="68"/>
                  </a:cubicBezTo>
                  <a:cubicBezTo>
                    <a:pt x="43" y="68"/>
                    <a:pt x="52" y="50"/>
                    <a:pt x="52" y="39"/>
                  </a:cubicBezTo>
                  <a:cubicBezTo>
                    <a:pt x="52" y="26"/>
                    <a:pt x="39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8" name="Google Shape;2038;p14"/>
            <p:cNvSpPr/>
            <p:nvPr/>
          </p:nvSpPr>
          <p:spPr>
            <a:xfrm rot="10800000" flipH="1">
              <a:off x="7655689" y="101827"/>
              <a:ext cx="8848" cy="7215"/>
            </a:xfrm>
            <a:custGeom>
              <a:avLst/>
              <a:gdLst/>
              <a:ahLst/>
              <a:cxnLst/>
              <a:rect l="l" t="t" r="r" b="b"/>
              <a:pathLst>
                <a:path w="65" h="53" extrusionOk="0">
                  <a:moveTo>
                    <a:pt x="26" y="1"/>
                  </a:moveTo>
                  <a:cubicBezTo>
                    <a:pt x="13" y="1"/>
                    <a:pt x="0" y="27"/>
                    <a:pt x="0" y="27"/>
                  </a:cubicBezTo>
                  <a:cubicBezTo>
                    <a:pt x="0" y="40"/>
                    <a:pt x="0" y="52"/>
                    <a:pt x="26" y="52"/>
                  </a:cubicBezTo>
                  <a:cubicBezTo>
                    <a:pt x="52" y="52"/>
                    <a:pt x="65" y="40"/>
                    <a:pt x="65" y="27"/>
                  </a:cubicBezTo>
                  <a:cubicBezTo>
                    <a:pt x="65" y="1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9" name="Google Shape;2039;p14"/>
            <p:cNvSpPr/>
            <p:nvPr/>
          </p:nvSpPr>
          <p:spPr>
            <a:xfrm rot="10800000" flipH="1">
              <a:off x="7773304" y="164993"/>
              <a:ext cx="15519" cy="11571"/>
            </a:xfrm>
            <a:custGeom>
              <a:avLst/>
              <a:gdLst/>
              <a:ahLst/>
              <a:cxnLst/>
              <a:rect l="l" t="t" r="r" b="b"/>
              <a:pathLst>
                <a:path w="114" h="85" extrusionOk="0">
                  <a:moveTo>
                    <a:pt x="76" y="1"/>
                  </a:moveTo>
                  <a:cubicBezTo>
                    <a:pt x="62" y="1"/>
                    <a:pt x="41" y="3"/>
                    <a:pt x="13" y="7"/>
                  </a:cubicBezTo>
                  <a:cubicBezTo>
                    <a:pt x="0" y="58"/>
                    <a:pt x="26" y="84"/>
                    <a:pt x="77" y="84"/>
                  </a:cubicBezTo>
                  <a:cubicBezTo>
                    <a:pt x="105" y="19"/>
                    <a:pt x="113" y="1"/>
                    <a:pt x="7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0" name="Google Shape;2040;p14"/>
            <p:cNvSpPr/>
            <p:nvPr/>
          </p:nvSpPr>
          <p:spPr>
            <a:xfrm rot="10800000" flipH="1">
              <a:off x="8090892" y="293639"/>
              <a:ext cx="21236" cy="12252"/>
            </a:xfrm>
            <a:custGeom>
              <a:avLst/>
              <a:gdLst/>
              <a:ahLst/>
              <a:cxnLst/>
              <a:rect l="l" t="t" r="r" b="b"/>
              <a:pathLst>
                <a:path w="156" h="90" extrusionOk="0">
                  <a:moveTo>
                    <a:pt x="113" y="0"/>
                  </a:moveTo>
                  <a:cubicBezTo>
                    <a:pt x="107" y="0"/>
                    <a:pt x="100" y="1"/>
                    <a:pt x="91" y="3"/>
                  </a:cubicBezTo>
                  <a:cubicBezTo>
                    <a:pt x="53" y="3"/>
                    <a:pt x="1" y="16"/>
                    <a:pt x="40" y="80"/>
                  </a:cubicBezTo>
                  <a:cubicBezTo>
                    <a:pt x="59" y="86"/>
                    <a:pt x="78" y="90"/>
                    <a:pt x="98" y="90"/>
                  </a:cubicBezTo>
                  <a:cubicBezTo>
                    <a:pt x="117" y="90"/>
                    <a:pt x="136" y="86"/>
                    <a:pt x="156" y="80"/>
                  </a:cubicBezTo>
                  <a:cubicBezTo>
                    <a:pt x="156" y="35"/>
                    <a:pt x="156" y="0"/>
                    <a:pt x="113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1" name="Google Shape;2041;p14"/>
            <p:cNvSpPr/>
            <p:nvPr/>
          </p:nvSpPr>
          <p:spPr>
            <a:xfrm rot="10800000" flipH="1">
              <a:off x="8162904" y="174250"/>
              <a:ext cx="14157" cy="11980"/>
            </a:xfrm>
            <a:custGeom>
              <a:avLst/>
              <a:gdLst/>
              <a:ahLst/>
              <a:cxnLst/>
              <a:rect l="l" t="t" r="r" b="b"/>
              <a:pathLst>
                <a:path w="104" h="88" extrusionOk="0">
                  <a:moveTo>
                    <a:pt x="52" y="0"/>
                  </a:moveTo>
                  <a:cubicBezTo>
                    <a:pt x="1" y="0"/>
                    <a:pt x="14" y="39"/>
                    <a:pt x="14" y="78"/>
                  </a:cubicBezTo>
                  <a:cubicBezTo>
                    <a:pt x="26" y="84"/>
                    <a:pt x="39" y="88"/>
                    <a:pt x="52" y="88"/>
                  </a:cubicBezTo>
                  <a:cubicBezTo>
                    <a:pt x="65" y="88"/>
                    <a:pt x="78" y="84"/>
                    <a:pt x="91" y="78"/>
                  </a:cubicBezTo>
                  <a:cubicBezTo>
                    <a:pt x="91" y="52"/>
                    <a:pt x="104" y="0"/>
                    <a:pt x="5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14"/>
            <p:cNvSpPr/>
            <p:nvPr/>
          </p:nvSpPr>
          <p:spPr>
            <a:xfrm rot="10800000" flipH="1">
              <a:off x="6560263" y="375727"/>
              <a:ext cx="10754" cy="8849"/>
            </a:xfrm>
            <a:custGeom>
              <a:avLst/>
              <a:gdLst/>
              <a:ahLst/>
              <a:cxnLst/>
              <a:rect l="l" t="t" r="r" b="b"/>
              <a:pathLst>
                <a:path w="79" h="65" extrusionOk="0">
                  <a:moveTo>
                    <a:pt x="40" y="0"/>
                  </a:moveTo>
                  <a:cubicBezTo>
                    <a:pt x="14" y="0"/>
                    <a:pt x="1" y="13"/>
                    <a:pt x="1" y="39"/>
                  </a:cubicBezTo>
                  <a:cubicBezTo>
                    <a:pt x="1" y="52"/>
                    <a:pt x="27" y="65"/>
                    <a:pt x="40" y="65"/>
                  </a:cubicBezTo>
                  <a:cubicBezTo>
                    <a:pt x="65" y="65"/>
                    <a:pt x="78" y="52"/>
                    <a:pt x="78" y="26"/>
                  </a:cubicBezTo>
                  <a:cubicBezTo>
                    <a:pt x="78" y="13"/>
                    <a:pt x="65" y="0"/>
                    <a:pt x="4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14"/>
            <p:cNvSpPr/>
            <p:nvPr/>
          </p:nvSpPr>
          <p:spPr>
            <a:xfrm rot="10800000" flipH="1">
              <a:off x="7903171" y="510908"/>
              <a:ext cx="14157" cy="14430"/>
            </a:xfrm>
            <a:custGeom>
              <a:avLst/>
              <a:gdLst/>
              <a:ahLst/>
              <a:cxnLst/>
              <a:rect l="l" t="t" r="r" b="b"/>
              <a:pathLst>
                <a:path w="104" h="106" extrusionOk="0">
                  <a:moveTo>
                    <a:pt x="71" y="0"/>
                  </a:moveTo>
                  <a:cubicBezTo>
                    <a:pt x="35" y="0"/>
                    <a:pt x="23" y="32"/>
                    <a:pt x="0" y="54"/>
                  </a:cubicBezTo>
                  <a:lnTo>
                    <a:pt x="0" y="106"/>
                  </a:lnTo>
                  <a:cubicBezTo>
                    <a:pt x="52" y="106"/>
                    <a:pt x="103" y="93"/>
                    <a:pt x="103" y="29"/>
                  </a:cubicBezTo>
                  <a:cubicBezTo>
                    <a:pt x="103" y="29"/>
                    <a:pt x="103" y="16"/>
                    <a:pt x="91" y="3"/>
                  </a:cubicBezTo>
                  <a:cubicBezTo>
                    <a:pt x="83" y="1"/>
                    <a:pt x="77" y="0"/>
                    <a:pt x="7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4" name="Google Shape;2044;p14"/>
            <p:cNvSpPr/>
            <p:nvPr/>
          </p:nvSpPr>
          <p:spPr>
            <a:xfrm rot="10800000" flipH="1">
              <a:off x="6467287" y="452915"/>
              <a:ext cx="12388" cy="8849"/>
            </a:xfrm>
            <a:custGeom>
              <a:avLst/>
              <a:gdLst/>
              <a:ahLst/>
              <a:cxnLst/>
              <a:rect l="l" t="t" r="r" b="b"/>
              <a:pathLst>
                <a:path w="91" h="65" extrusionOk="0">
                  <a:moveTo>
                    <a:pt x="39" y="0"/>
                  </a:moveTo>
                  <a:cubicBezTo>
                    <a:pt x="26" y="0"/>
                    <a:pt x="1" y="13"/>
                    <a:pt x="1" y="39"/>
                  </a:cubicBezTo>
                  <a:cubicBezTo>
                    <a:pt x="1" y="52"/>
                    <a:pt x="13" y="65"/>
                    <a:pt x="39" y="65"/>
                  </a:cubicBezTo>
                  <a:cubicBezTo>
                    <a:pt x="52" y="65"/>
                    <a:pt x="65" y="52"/>
                    <a:pt x="78" y="39"/>
                  </a:cubicBezTo>
                  <a:cubicBezTo>
                    <a:pt x="91" y="13"/>
                    <a:pt x="65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5" name="Google Shape;2045;p14"/>
            <p:cNvSpPr/>
            <p:nvPr/>
          </p:nvSpPr>
          <p:spPr>
            <a:xfrm rot="10800000" flipH="1">
              <a:off x="6555090" y="432903"/>
              <a:ext cx="8848" cy="9665"/>
            </a:xfrm>
            <a:custGeom>
              <a:avLst/>
              <a:gdLst/>
              <a:ahLst/>
              <a:cxnLst/>
              <a:rect l="l" t="t" r="r" b="b"/>
              <a:pathLst>
                <a:path w="65" h="71" extrusionOk="0">
                  <a:moveTo>
                    <a:pt x="26" y="1"/>
                  </a:moveTo>
                  <a:cubicBezTo>
                    <a:pt x="13" y="1"/>
                    <a:pt x="0" y="14"/>
                    <a:pt x="0" y="40"/>
                  </a:cubicBezTo>
                  <a:cubicBezTo>
                    <a:pt x="0" y="58"/>
                    <a:pt x="14" y="70"/>
                    <a:pt x="27" y="70"/>
                  </a:cubicBezTo>
                  <a:cubicBezTo>
                    <a:pt x="31" y="70"/>
                    <a:pt x="35" y="69"/>
                    <a:pt x="39" y="65"/>
                  </a:cubicBezTo>
                  <a:cubicBezTo>
                    <a:pt x="52" y="65"/>
                    <a:pt x="65" y="52"/>
                    <a:pt x="65" y="40"/>
                  </a:cubicBezTo>
                  <a:cubicBezTo>
                    <a:pt x="65" y="14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6" name="Google Shape;2046;p14"/>
            <p:cNvSpPr/>
            <p:nvPr/>
          </p:nvSpPr>
          <p:spPr>
            <a:xfrm rot="10800000" flipH="1">
              <a:off x="6566525" y="586325"/>
              <a:ext cx="13204" cy="11571"/>
            </a:xfrm>
            <a:custGeom>
              <a:avLst/>
              <a:gdLst/>
              <a:ahLst/>
              <a:cxnLst/>
              <a:rect l="l" t="t" r="r" b="b"/>
              <a:pathLst>
                <a:path w="97" h="85" extrusionOk="0">
                  <a:moveTo>
                    <a:pt x="16" y="1"/>
                  </a:moveTo>
                  <a:cubicBezTo>
                    <a:pt x="6" y="1"/>
                    <a:pt x="0" y="7"/>
                    <a:pt x="6" y="33"/>
                  </a:cubicBezTo>
                  <a:cubicBezTo>
                    <a:pt x="19" y="59"/>
                    <a:pt x="58" y="85"/>
                    <a:pt x="97" y="85"/>
                  </a:cubicBezTo>
                  <a:cubicBezTo>
                    <a:pt x="97" y="46"/>
                    <a:pt x="71" y="20"/>
                    <a:pt x="45" y="7"/>
                  </a:cubicBezTo>
                  <a:cubicBezTo>
                    <a:pt x="39" y="7"/>
                    <a:pt x="26" y="1"/>
                    <a:pt x="1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7" name="Google Shape;2047;p14"/>
            <p:cNvSpPr/>
            <p:nvPr/>
          </p:nvSpPr>
          <p:spPr>
            <a:xfrm rot="10800000" flipH="1">
              <a:off x="6716539" y="516761"/>
              <a:ext cx="12388" cy="8985"/>
            </a:xfrm>
            <a:custGeom>
              <a:avLst/>
              <a:gdLst/>
              <a:ahLst/>
              <a:cxnLst/>
              <a:rect l="l" t="t" r="r" b="b"/>
              <a:pathLst>
                <a:path w="91" h="66" extrusionOk="0">
                  <a:moveTo>
                    <a:pt x="45" y="1"/>
                  </a:moveTo>
                  <a:cubicBezTo>
                    <a:pt x="31" y="1"/>
                    <a:pt x="19" y="10"/>
                    <a:pt x="1" y="19"/>
                  </a:cubicBezTo>
                  <a:cubicBezTo>
                    <a:pt x="1" y="32"/>
                    <a:pt x="1" y="45"/>
                    <a:pt x="1" y="57"/>
                  </a:cubicBezTo>
                  <a:cubicBezTo>
                    <a:pt x="23" y="57"/>
                    <a:pt x="41" y="66"/>
                    <a:pt x="54" y="66"/>
                  </a:cubicBezTo>
                  <a:cubicBezTo>
                    <a:pt x="64" y="66"/>
                    <a:pt x="72" y="61"/>
                    <a:pt x="78" y="45"/>
                  </a:cubicBezTo>
                  <a:cubicBezTo>
                    <a:pt x="91" y="32"/>
                    <a:pt x="78" y="6"/>
                    <a:pt x="65" y="6"/>
                  </a:cubicBezTo>
                  <a:cubicBezTo>
                    <a:pt x="57" y="2"/>
                    <a:pt x="51" y="1"/>
                    <a:pt x="4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8" name="Google Shape;2048;p14"/>
            <p:cNvSpPr/>
            <p:nvPr/>
          </p:nvSpPr>
          <p:spPr>
            <a:xfrm rot="10800000" flipH="1">
              <a:off x="7299305" y="433584"/>
              <a:ext cx="12388" cy="12388"/>
            </a:xfrm>
            <a:custGeom>
              <a:avLst/>
              <a:gdLst/>
              <a:ahLst/>
              <a:cxnLst/>
              <a:rect l="l" t="t" r="r" b="b"/>
              <a:pathLst>
                <a:path w="91" h="91" extrusionOk="0">
                  <a:moveTo>
                    <a:pt x="65" y="0"/>
                  </a:moveTo>
                  <a:cubicBezTo>
                    <a:pt x="1" y="13"/>
                    <a:pt x="1" y="52"/>
                    <a:pt x="26" y="90"/>
                  </a:cubicBezTo>
                  <a:cubicBezTo>
                    <a:pt x="78" y="77"/>
                    <a:pt x="91" y="52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14"/>
            <p:cNvSpPr/>
            <p:nvPr/>
          </p:nvSpPr>
          <p:spPr>
            <a:xfrm rot="10800000" flipH="1">
              <a:off x="7583677" y="105367"/>
              <a:ext cx="8848" cy="8849"/>
            </a:xfrm>
            <a:custGeom>
              <a:avLst/>
              <a:gdLst/>
              <a:ahLst/>
              <a:cxnLst/>
              <a:rect l="l" t="t" r="r" b="b"/>
              <a:pathLst>
                <a:path w="65" h="65" extrusionOk="0">
                  <a:moveTo>
                    <a:pt x="39" y="0"/>
                  </a:moveTo>
                  <a:cubicBezTo>
                    <a:pt x="0" y="0"/>
                    <a:pt x="0" y="13"/>
                    <a:pt x="0" y="39"/>
                  </a:cubicBezTo>
                  <a:cubicBezTo>
                    <a:pt x="0" y="39"/>
                    <a:pt x="0" y="52"/>
                    <a:pt x="13" y="65"/>
                  </a:cubicBezTo>
                  <a:cubicBezTo>
                    <a:pt x="39" y="65"/>
                    <a:pt x="52" y="52"/>
                    <a:pt x="52" y="39"/>
                  </a:cubicBezTo>
                  <a:cubicBezTo>
                    <a:pt x="65" y="26"/>
                    <a:pt x="52" y="13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14"/>
            <p:cNvSpPr/>
            <p:nvPr/>
          </p:nvSpPr>
          <p:spPr>
            <a:xfrm rot="10800000" flipH="1">
              <a:off x="7818907" y="512541"/>
              <a:ext cx="12388" cy="10346"/>
            </a:xfrm>
            <a:custGeom>
              <a:avLst/>
              <a:gdLst/>
              <a:ahLst/>
              <a:cxnLst/>
              <a:rect l="l" t="t" r="r" b="b"/>
              <a:pathLst>
                <a:path w="91" h="76" extrusionOk="0">
                  <a:moveTo>
                    <a:pt x="52" y="1"/>
                  </a:moveTo>
                  <a:cubicBezTo>
                    <a:pt x="39" y="1"/>
                    <a:pt x="26" y="4"/>
                    <a:pt x="13" y="11"/>
                  </a:cubicBezTo>
                  <a:cubicBezTo>
                    <a:pt x="0" y="36"/>
                    <a:pt x="13" y="75"/>
                    <a:pt x="39" y="75"/>
                  </a:cubicBezTo>
                  <a:cubicBezTo>
                    <a:pt x="78" y="75"/>
                    <a:pt x="91" y="49"/>
                    <a:pt x="91" y="11"/>
                  </a:cubicBezTo>
                  <a:cubicBezTo>
                    <a:pt x="78" y="4"/>
                    <a:pt x="65" y="1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14"/>
            <p:cNvSpPr/>
            <p:nvPr/>
          </p:nvSpPr>
          <p:spPr>
            <a:xfrm rot="10800000" flipH="1">
              <a:off x="8168213" y="106728"/>
              <a:ext cx="15382" cy="11027"/>
            </a:xfrm>
            <a:custGeom>
              <a:avLst/>
              <a:gdLst/>
              <a:ahLst/>
              <a:cxnLst/>
              <a:rect l="l" t="t" r="r" b="b"/>
              <a:pathLst>
                <a:path w="113" h="81" extrusionOk="0">
                  <a:moveTo>
                    <a:pt x="39" y="0"/>
                  </a:moveTo>
                  <a:cubicBezTo>
                    <a:pt x="39" y="39"/>
                    <a:pt x="0" y="78"/>
                    <a:pt x="52" y="78"/>
                  </a:cubicBezTo>
                  <a:cubicBezTo>
                    <a:pt x="60" y="79"/>
                    <a:pt x="68" y="80"/>
                    <a:pt x="74" y="80"/>
                  </a:cubicBezTo>
                  <a:cubicBezTo>
                    <a:pt x="113" y="80"/>
                    <a:pt x="102" y="45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14"/>
            <p:cNvSpPr/>
            <p:nvPr/>
          </p:nvSpPr>
          <p:spPr>
            <a:xfrm rot="10800000" flipH="1">
              <a:off x="7808289" y="104142"/>
              <a:ext cx="21236" cy="11844"/>
            </a:xfrm>
            <a:custGeom>
              <a:avLst/>
              <a:gdLst/>
              <a:ahLst/>
              <a:cxnLst/>
              <a:rect l="l" t="t" r="r" b="b"/>
              <a:pathLst>
                <a:path w="156" h="87" extrusionOk="0">
                  <a:moveTo>
                    <a:pt x="78" y="0"/>
                  </a:moveTo>
                  <a:cubicBezTo>
                    <a:pt x="65" y="39"/>
                    <a:pt x="40" y="52"/>
                    <a:pt x="1" y="52"/>
                  </a:cubicBezTo>
                  <a:cubicBezTo>
                    <a:pt x="21" y="77"/>
                    <a:pt x="39" y="86"/>
                    <a:pt x="56" y="86"/>
                  </a:cubicBezTo>
                  <a:cubicBezTo>
                    <a:pt x="83" y="86"/>
                    <a:pt x="106" y="63"/>
                    <a:pt x="130" y="39"/>
                  </a:cubicBezTo>
                  <a:cubicBezTo>
                    <a:pt x="143" y="39"/>
                    <a:pt x="156" y="13"/>
                    <a:pt x="13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14"/>
            <p:cNvSpPr/>
            <p:nvPr/>
          </p:nvSpPr>
          <p:spPr>
            <a:xfrm rot="10800000" flipH="1">
              <a:off x="7313326" y="192356"/>
              <a:ext cx="7215" cy="6126"/>
            </a:xfrm>
            <a:custGeom>
              <a:avLst/>
              <a:gdLst/>
              <a:ahLst/>
              <a:cxnLst/>
              <a:rect l="l" t="t" r="r" b="b"/>
              <a:pathLst>
                <a:path w="53" h="45" extrusionOk="0">
                  <a:moveTo>
                    <a:pt x="14" y="0"/>
                  </a:moveTo>
                  <a:cubicBezTo>
                    <a:pt x="14" y="0"/>
                    <a:pt x="1" y="13"/>
                    <a:pt x="1" y="26"/>
                  </a:cubicBezTo>
                  <a:cubicBezTo>
                    <a:pt x="1" y="35"/>
                    <a:pt x="14" y="44"/>
                    <a:pt x="26" y="44"/>
                  </a:cubicBezTo>
                  <a:cubicBezTo>
                    <a:pt x="31" y="44"/>
                    <a:pt x="36" y="43"/>
                    <a:pt x="39" y="39"/>
                  </a:cubicBezTo>
                  <a:cubicBezTo>
                    <a:pt x="39" y="39"/>
                    <a:pt x="39" y="26"/>
                    <a:pt x="39" y="13"/>
                  </a:cubicBezTo>
                  <a:cubicBezTo>
                    <a:pt x="52" y="0"/>
                    <a:pt x="26" y="0"/>
                    <a:pt x="1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4" name="Google Shape;2054;p14"/>
            <p:cNvSpPr/>
            <p:nvPr/>
          </p:nvSpPr>
          <p:spPr>
            <a:xfrm rot="10800000" flipH="1">
              <a:off x="6756969" y="150972"/>
              <a:ext cx="12388" cy="12388"/>
            </a:xfrm>
            <a:custGeom>
              <a:avLst/>
              <a:gdLst/>
              <a:ahLst/>
              <a:cxnLst/>
              <a:rect l="l" t="t" r="r" b="b"/>
              <a:pathLst>
                <a:path w="91" h="91" extrusionOk="0">
                  <a:moveTo>
                    <a:pt x="39" y="0"/>
                  </a:moveTo>
                  <a:cubicBezTo>
                    <a:pt x="13" y="0"/>
                    <a:pt x="0" y="26"/>
                    <a:pt x="13" y="52"/>
                  </a:cubicBezTo>
                  <a:cubicBezTo>
                    <a:pt x="13" y="77"/>
                    <a:pt x="26" y="90"/>
                    <a:pt x="39" y="90"/>
                  </a:cubicBezTo>
                  <a:cubicBezTo>
                    <a:pt x="65" y="77"/>
                    <a:pt x="90" y="65"/>
                    <a:pt x="77" y="39"/>
                  </a:cubicBezTo>
                  <a:cubicBezTo>
                    <a:pt x="77" y="26"/>
                    <a:pt x="65" y="13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5" name="Google Shape;2055;p14"/>
            <p:cNvSpPr/>
            <p:nvPr/>
          </p:nvSpPr>
          <p:spPr>
            <a:xfrm rot="10800000" flipH="1">
              <a:off x="7095657" y="436851"/>
              <a:ext cx="12524" cy="10891"/>
            </a:xfrm>
            <a:custGeom>
              <a:avLst/>
              <a:gdLst/>
              <a:ahLst/>
              <a:cxnLst/>
              <a:rect l="l" t="t" r="r" b="b"/>
              <a:pathLst>
                <a:path w="92" h="80" extrusionOk="0">
                  <a:moveTo>
                    <a:pt x="27" y="0"/>
                  </a:moveTo>
                  <a:cubicBezTo>
                    <a:pt x="27" y="26"/>
                    <a:pt x="1" y="78"/>
                    <a:pt x="52" y="78"/>
                  </a:cubicBezTo>
                  <a:cubicBezTo>
                    <a:pt x="57" y="79"/>
                    <a:pt x="60" y="80"/>
                    <a:pt x="64" y="80"/>
                  </a:cubicBezTo>
                  <a:cubicBezTo>
                    <a:pt x="91" y="80"/>
                    <a:pt x="91" y="36"/>
                    <a:pt x="91" y="13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6" name="Google Shape;2056;p14"/>
            <p:cNvSpPr/>
            <p:nvPr/>
          </p:nvSpPr>
          <p:spPr>
            <a:xfrm rot="10800000" flipH="1">
              <a:off x="6769220" y="440663"/>
              <a:ext cx="8848" cy="8849"/>
            </a:xfrm>
            <a:custGeom>
              <a:avLst/>
              <a:gdLst/>
              <a:ahLst/>
              <a:cxnLst/>
              <a:rect l="l" t="t" r="r" b="b"/>
              <a:pathLst>
                <a:path w="65" h="65" extrusionOk="0">
                  <a:moveTo>
                    <a:pt x="26" y="0"/>
                  </a:moveTo>
                  <a:cubicBezTo>
                    <a:pt x="0" y="0"/>
                    <a:pt x="0" y="26"/>
                    <a:pt x="0" y="26"/>
                  </a:cubicBezTo>
                  <a:cubicBezTo>
                    <a:pt x="13" y="65"/>
                    <a:pt x="26" y="65"/>
                    <a:pt x="52" y="65"/>
                  </a:cubicBezTo>
                  <a:cubicBezTo>
                    <a:pt x="65" y="52"/>
                    <a:pt x="65" y="39"/>
                    <a:pt x="65" y="26"/>
                  </a:cubicBezTo>
                  <a:cubicBezTo>
                    <a:pt x="65" y="13"/>
                    <a:pt x="52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14"/>
            <p:cNvSpPr/>
            <p:nvPr/>
          </p:nvSpPr>
          <p:spPr>
            <a:xfrm rot="10800000" flipH="1">
              <a:off x="7023781" y="470476"/>
              <a:ext cx="13749" cy="9529"/>
            </a:xfrm>
            <a:custGeom>
              <a:avLst/>
              <a:gdLst/>
              <a:ahLst/>
              <a:cxnLst/>
              <a:rect l="l" t="t" r="r" b="b"/>
              <a:pathLst>
                <a:path w="101" h="70" extrusionOk="0">
                  <a:moveTo>
                    <a:pt x="51" y="1"/>
                  </a:moveTo>
                  <a:cubicBezTo>
                    <a:pt x="40" y="1"/>
                    <a:pt x="27" y="2"/>
                    <a:pt x="13" y="5"/>
                  </a:cubicBezTo>
                  <a:lnTo>
                    <a:pt x="0" y="44"/>
                  </a:lnTo>
                  <a:cubicBezTo>
                    <a:pt x="0" y="57"/>
                    <a:pt x="0" y="57"/>
                    <a:pt x="0" y="70"/>
                  </a:cubicBezTo>
                  <a:lnTo>
                    <a:pt x="90" y="70"/>
                  </a:lnTo>
                  <a:cubicBezTo>
                    <a:pt x="100" y="20"/>
                    <a:pt x="87" y="1"/>
                    <a:pt x="5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8" name="Google Shape;2058;p14"/>
            <p:cNvSpPr/>
            <p:nvPr/>
          </p:nvSpPr>
          <p:spPr>
            <a:xfrm rot="10800000" flipH="1">
              <a:off x="7193941" y="233468"/>
              <a:ext cx="4628" cy="6807"/>
            </a:xfrm>
            <a:custGeom>
              <a:avLst/>
              <a:gdLst/>
              <a:ahLst/>
              <a:cxnLst/>
              <a:rect l="l" t="t" r="r" b="b"/>
              <a:pathLst>
                <a:path w="34" h="50" extrusionOk="0">
                  <a:moveTo>
                    <a:pt x="30" y="1"/>
                  </a:moveTo>
                  <a:cubicBezTo>
                    <a:pt x="27" y="1"/>
                    <a:pt x="20" y="4"/>
                    <a:pt x="14" y="11"/>
                  </a:cubicBezTo>
                  <a:cubicBezTo>
                    <a:pt x="1" y="11"/>
                    <a:pt x="1" y="24"/>
                    <a:pt x="1" y="36"/>
                  </a:cubicBezTo>
                  <a:lnTo>
                    <a:pt x="27" y="49"/>
                  </a:lnTo>
                  <a:cubicBezTo>
                    <a:pt x="27" y="36"/>
                    <a:pt x="27" y="24"/>
                    <a:pt x="27" y="11"/>
                  </a:cubicBezTo>
                  <a:cubicBezTo>
                    <a:pt x="33" y="4"/>
                    <a:pt x="33" y="1"/>
                    <a:pt x="3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9" name="Google Shape;2059;p14"/>
            <p:cNvSpPr/>
            <p:nvPr/>
          </p:nvSpPr>
          <p:spPr>
            <a:xfrm rot="10800000" flipH="1">
              <a:off x="7295765" y="382670"/>
              <a:ext cx="8984" cy="7215"/>
            </a:xfrm>
            <a:custGeom>
              <a:avLst/>
              <a:gdLst/>
              <a:ahLst/>
              <a:cxnLst/>
              <a:rect l="l" t="t" r="r" b="b"/>
              <a:pathLst>
                <a:path w="66" h="53" extrusionOk="0">
                  <a:moveTo>
                    <a:pt x="39" y="1"/>
                  </a:moveTo>
                  <a:cubicBezTo>
                    <a:pt x="27" y="1"/>
                    <a:pt x="27" y="1"/>
                    <a:pt x="14" y="14"/>
                  </a:cubicBezTo>
                  <a:cubicBezTo>
                    <a:pt x="1" y="27"/>
                    <a:pt x="14" y="52"/>
                    <a:pt x="39" y="52"/>
                  </a:cubicBezTo>
                  <a:cubicBezTo>
                    <a:pt x="39" y="52"/>
                    <a:pt x="52" y="39"/>
                    <a:pt x="52" y="39"/>
                  </a:cubicBezTo>
                  <a:cubicBezTo>
                    <a:pt x="65" y="27"/>
                    <a:pt x="52" y="14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0" name="Google Shape;2060;p14"/>
            <p:cNvSpPr/>
            <p:nvPr/>
          </p:nvSpPr>
          <p:spPr>
            <a:xfrm rot="10800000" flipH="1">
              <a:off x="7502953" y="579247"/>
              <a:ext cx="14157" cy="8985"/>
            </a:xfrm>
            <a:custGeom>
              <a:avLst/>
              <a:gdLst/>
              <a:ahLst/>
              <a:cxnLst/>
              <a:rect l="l" t="t" r="r" b="b"/>
              <a:pathLst>
                <a:path w="104" h="66" extrusionOk="0">
                  <a:moveTo>
                    <a:pt x="65" y="1"/>
                  </a:moveTo>
                  <a:cubicBezTo>
                    <a:pt x="52" y="26"/>
                    <a:pt x="0" y="26"/>
                    <a:pt x="13" y="65"/>
                  </a:cubicBezTo>
                  <a:lnTo>
                    <a:pt x="39" y="65"/>
                  </a:lnTo>
                  <a:cubicBezTo>
                    <a:pt x="91" y="65"/>
                    <a:pt x="103" y="39"/>
                    <a:pt x="9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14"/>
            <p:cNvSpPr/>
            <p:nvPr/>
          </p:nvSpPr>
          <p:spPr>
            <a:xfrm rot="10800000" flipH="1">
              <a:off x="7601646" y="380356"/>
              <a:ext cx="11979" cy="9938"/>
            </a:xfrm>
            <a:custGeom>
              <a:avLst/>
              <a:gdLst/>
              <a:ahLst/>
              <a:cxnLst/>
              <a:rect l="l" t="t" r="r" b="b"/>
              <a:pathLst>
                <a:path w="88" h="73" extrusionOk="0">
                  <a:moveTo>
                    <a:pt x="35" y="0"/>
                  </a:moveTo>
                  <a:cubicBezTo>
                    <a:pt x="27" y="0"/>
                    <a:pt x="19" y="2"/>
                    <a:pt x="10" y="4"/>
                  </a:cubicBezTo>
                  <a:cubicBezTo>
                    <a:pt x="0" y="54"/>
                    <a:pt x="21" y="73"/>
                    <a:pt x="55" y="73"/>
                  </a:cubicBezTo>
                  <a:cubicBezTo>
                    <a:pt x="65" y="73"/>
                    <a:pt x="76" y="71"/>
                    <a:pt x="88" y="68"/>
                  </a:cubicBezTo>
                  <a:cubicBezTo>
                    <a:pt x="88" y="25"/>
                    <a:pt x="70" y="0"/>
                    <a:pt x="3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14"/>
            <p:cNvSpPr/>
            <p:nvPr/>
          </p:nvSpPr>
          <p:spPr>
            <a:xfrm rot="10800000" flipH="1">
              <a:off x="7685501" y="119389"/>
              <a:ext cx="12388" cy="10618"/>
            </a:xfrm>
            <a:custGeom>
              <a:avLst/>
              <a:gdLst/>
              <a:ahLst/>
              <a:cxnLst/>
              <a:rect l="l" t="t" r="r" b="b"/>
              <a:pathLst>
                <a:path w="91" h="78" extrusionOk="0">
                  <a:moveTo>
                    <a:pt x="78" y="0"/>
                  </a:moveTo>
                  <a:cubicBezTo>
                    <a:pt x="26" y="0"/>
                    <a:pt x="0" y="13"/>
                    <a:pt x="13" y="77"/>
                  </a:cubicBezTo>
                  <a:cubicBezTo>
                    <a:pt x="65" y="77"/>
                    <a:pt x="91" y="52"/>
                    <a:pt x="7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14"/>
            <p:cNvSpPr/>
            <p:nvPr/>
          </p:nvSpPr>
          <p:spPr>
            <a:xfrm rot="10800000" flipH="1">
              <a:off x="8294540" y="305483"/>
              <a:ext cx="12388" cy="10618"/>
            </a:xfrm>
            <a:custGeom>
              <a:avLst/>
              <a:gdLst/>
              <a:ahLst/>
              <a:cxnLst/>
              <a:rect l="l" t="t" r="r" b="b"/>
              <a:pathLst>
                <a:path w="91" h="78" extrusionOk="0">
                  <a:moveTo>
                    <a:pt x="14" y="0"/>
                  </a:moveTo>
                  <a:cubicBezTo>
                    <a:pt x="14" y="26"/>
                    <a:pt x="1" y="65"/>
                    <a:pt x="39" y="78"/>
                  </a:cubicBezTo>
                  <a:cubicBezTo>
                    <a:pt x="78" y="78"/>
                    <a:pt x="78" y="39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14"/>
            <p:cNvSpPr/>
            <p:nvPr/>
          </p:nvSpPr>
          <p:spPr>
            <a:xfrm rot="10800000" flipH="1">
              <a:off x="7882071" y="472246"/>
              <a:ext cx="7215" cy="5990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42" y="1"/>
                  </a:moveTo>
                  <a:cubicBezTo>
                    <a:pt x="29" y="1"/>
                    <a:pt x="9" y="18"/>
                    <a:pt x="1" y="18"/>
                  </a:cubicBezTo>
                  <a:cubicBezTo>
                    <a:pt x="1" y="31"/>
                    <a:pt x="1" y="44"/>
                    <a:pt x="1" y="44"/>
                  </a:cubicBezTo>
                  <a:cubicBezTo>
                    <a:pt x="13" y="44"/>
                    <a:pt x="52" y="44"/>
                    <a:pt x="52" y="18"/>
                  </a:cubicBezTo>
                  <a:cubicBezTo>
                    <a:pt x="52" y="5"/>
                    <a:pt x="48" y="1"/>
                    <a:pt x="4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14"/>
            <p:cNvSpPr/>
            <p:nvPr/>
          </p:nvSpPr>
          <p:spPr>
            <a:xfrm rot="10800000" flipH="1">
              <a:off x="6692036" y="166763"/>
              <a:ext cx="1770" cy="8985"/>
            </a:xfrm>
            <a:custGeom>
              <a:avLst/>
              <a:gdLst/>
              <a:ahLst/>
              <a:cxnLst/>
              <a:rect l="l" t="t" r="r" b="b"/>
              <a:pathLst>
                <a:path w="13" h="66" extrusionOk="0">
                  <a:moveTo>
                    <a:pt x="0" y="1"/>
                  </a:moveTo>
                  <a:lnTo>
                    <a:pt x="0" y="65"/>
                  </a:lnTo>
                  <a:cubicBezTo>
                    <a:pt x="13" y="52"/>
                    <a:pt x="13" y="27"/>
                    <a:pt x="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14"/>
            <p:cNvSpPr/>
            <p:nvPr/>
          </p:nvSpPr>
          <p:spPr>
            <a:xfrm rot="10800000" flipH="1">
              <a:off x="6260100" y="1"/>
              <a:ext cx="855017" cy="239185"/>
            </a:xfrm>
            <a:custGeom>
              <a:avLst/>
              <a:gdLst/>
              <a:ahLst/>
              <a:cxnLst/>
              <a:rect l="l" t="t" r="r" b="b"/>
              <a:pathLst>
                <a:path w="6281" h="1757" extrusionOk="0">
                  <a:moveTo>
                    <a:pt x="4192" y="763"/>
                  </a:moveTo>
                  <a:cubicBezTo>
                    <a:pt x="4217" y="789"/>
                    <a:pt x="4256" y="802"/>
                    <a:pt x="4295" y="828"/>
                  </a:cubicBezTo>
                  <a:cubicBezTo>
                    <a:pt x="4334" y="867"/>
                    <a:pt x="4334" y="931"/>
                    <a:pt x="4295" y="957"/>
                  </a:cubicBezTo>
                  <a:lnTo>
                    <a:pt x="4205" y="957"/>
                  </a:lnTo>
                  <a:lnTo>
                    <a:pt x="4166" y="931"/>
                  </a:lnTo>
                  <a:lnTo>
                    <a:pt x="4127" y="918"/>
                  </a:lnTo>
                  <a:lnTo>
                    <a:pt x="4114" y="931"/>
                  </a:lnTo>
                  <a:cubicBezTo>
                    <a:pt x="4140" y="1021"/>
                    <a:pt x="4230" y="1073"/>
                    <a:pt x="4230" y="1176"/>
                  </a:cubicBezTo>
                  <a:cubicBezTo>
                    <a:pt x="4241" y="1259"/>
                    <a:pt x="4226" y="1283"/>
                    <a:pt x="4180" y="1283"/>
                  </a:cubicBezTo>
                  <a:cubicBezTo>
                    <a:pt x="4169" y="1283"/>
                    <a:pt x="4156" y="1282"/>
                    <a:pt x="4140" y="1279"/>
                  </a:cubicBezTo>
                  <a:cubicBezTo>
                    <a:pt x="4024" y="1279"/>
                    <a:pt x="3908" y="1241"/>
                    <a:pt x="3818" y="1189"/>
                  </a:cubicBezTo>
                  <a:cubicBezTo>
                    <a:pt x="3805" y="1176"/>
                    <a:pt x="3792" y="1176"/>
                    <a:pt x="3792" y="1163"/>
                  </a:cubicBezTo>
                  <a:cubicBezTo>
                    <a:pt x="3792" y="1073"/>
                    <a:pt x="3753" y="983"/>
                    <a:pt x="3844" y="905"/>
                  </a:cubicBezTo>
                  <a:lnTo>
                    <a:pt x="3831" y="905"/>
                  </a:lnTo>
                  <a:cubicBezTo>
                    <a:pt x="3861" y="882"/>
                    <a:pt x="3892" y="855"/>
                    <a:pt x="3925" y="855"/>
                  </a:cubicBezTo>
                  <a:cubicBezTo>
                    <a:pt x="3948" y="855"/>
                    <a:pt x="3972" y="868"/>
                    <a:pt x="3998" y="905"/>
                  </a:cubicBezTo>
                  <a:cubicBezTo>
                    <a:pt x="4004" y="922"/>
                    <a:pt x="4016" y="927"/>
                    <a:pt x="4032" y="927"/>
                  </a:cubicBezTo>
                  <a:cubicBezTo>
                    <a:pt x="4053" y="927"/>
                    <a:pt x="4079" y="918"/>
                    <a:pt x="4101" y="918"/>
                  </a:cubicBezTo>
                  <a:lnTo>
                    <a:pt x="4114" y="905"/>
                  </a:lnTo>
                  <a:cubicBezTo>
                    <a:pt x="4076" y="789"/>
                    <a:pt x="4076" y="789"/>
                    <a:pt x="4192" y="763"/>
                  </a:cubicBezTo>
                  <a:close/>
                  <a:moveTo>
                    <a:pt x="5443" y="1"/>
                  </a:moveTo>
                  <a:cubicBezTo>
                    <a:pt x="5432" y="1"/>
                    <a:pt x="5422" y="5"/>
                    <a:pt x="5417" y="16"/>
                  </a:cubicBezTo>
                  <a:cubicBezTo>
                    <a:pt x="5352" y="106"/>
                    <a:pt x="5210" y="157"/>
                    <a:pt x="5262" y="312"/>
                  </a:cubicBezTo>
                  <a:cubicBezTo>
                    <a:pt x="5262" y="364"/>
                    <a:pt x="5249" y="428"/>
                    <a:pt x="5223" y="480"/>
                  </a:cubicBezTo>
                  <a:cubicBezTo>
                    <a:pt x="5215" y="514"/>
                    <a:pt x="5183" y="537"/>
                    <a:pt x="5152" y="537"/>
                  </a:cubicBezTo>
                  <a:cubicBezTo>
                    <a:pt x="5136" y="537"/>
                    <a:pt x="5120" y="531"/>
                    <a:pt x="5107" y="518"/>
                  </a:cubicBezTo>
                  <a:cubicBezTo>
                    <a:pt x="5043" y="506"/>
                    <a:pt x="4965" y="518"/>
                    <a:pt x="4940" y="415"/>
                  </a:cubicBezTo>
                  <a:cubicBezTo>
                    <a:pt x="4932" y="363"/>
                    <a:pt x="4911" y="336"/>
                    <a:pt x="4870" y="336"/>
                  </a:cubicBezTo>
                  <a:cubicBezTo>
                    <a:pt x="4840" y="336"/>
                    <a:pt x="4800" y="350"/>
                    <a:pt x="4746" y="377"/>
                  </a:cubicBezTo>
                  <a:cubicBezTo>
                    <a:pt x="4811" y="415"/>
                    <a:pt x="4914" y="415"/>
                    <a:pt x="4914" y="518"/>
                  </a:cubicBezTo>
                  <a:lnTo>
                    <a:pt x="4849" y="557"/>
                  </a:lnTo>
                  <a:cubicBezTo>
                    <a:pt x="4817" y="554"/>
                    <a:pt x="4794" y="551"/>
                    <a:pt x="4777" y="551"/>
                  </a:cubicBezTo>
                  <a:cubicBezTo>
                    <a:pt x="4729" y="551"/>
                    <a:pt x="4719" y="569"/>
                    <a:pt x="4682" y="634"/>
                  </a:cubicBezTo>
                  <a:cubicBezTo>
                    <a:pt x="4669" y="647"/>
                    <a:pt x="4656" y="660"/>
                    <a:pt x="4643" y="673"/>
                  </a:cubicBezTo>
                  <a:cubicBezTo>
                    <a:pt x="4630" y="673"/>
                    <a:pt x="4617" y="673"/>
                    <a:pt x="4617" y="699"/>
                  </a:cubicBezTo>
                  <a:lnTo>
                    <a:pt x="4527" y="699"/>
                  </a:lnTo>
                  <a:cubicBezTo>
                    <a:pt x="4516" y="665"/>
                    <a:pt x="4505" y="632"/>
                    <a:pt x="4477" y="632"/>
                  </a:cubicBezTo>
                  <a:cubicBezTo>
                    <a:pt x="4472" y="632"/>
                    <a:pt x="4468" y="633"/>
                    <a:pt x="4462" y="634"/>
                  </a:cubicBezTo>
                  <a:cubicBezTo>
                    <a:pt x="4424" y="647"/>
                    <a:pt x="4450" y="673"/>
                    <a:pt x="4462" y="699"/>
                  </a:cubicBezTo>
                  <a:cubicBezTo>
                    <a:pt x="4462" y="725"/>
                    <a:pt x="4462" y="751"/>
                    <a:pt x="4462" y="776"/>
                  </a:cubicBezTo>
                  <a:cubicBezTo>
                    <a:pt x="4450" y="776"/>
                    <a:pt x="4437" y="776"/>
                    <a:pt x="4437" y="789"/>
                  </a:cubicBezTo>
                  <a:cubicBezTo>
                    <a:pt x="4413" y="801"/>
                    <a:pt x="4394" y="807"/>
                    <a:pt x="4377" y="807"/>
                  </a:cubicBezTo>
                  <a:cubicBezTo>
                    <a:pt x="4337" y="807"/>
                    <a:pt x="4313" y="775"/>
                    <a:pt x="4295" y="712"/>
                  </a:cubicBezTo>
                  <a:cubicBezTo>
                    <a:pt x="4282" y="673"/>
                    <a:pt x="4266" y="654"/>
                    <a:pt x="4242" y="654"/>
                  </a:cubicBezTo>
                  <a:cubicBezTo>
                    <a:pt x="4217" y="654"/>
                    <a:pt x="4185" y="673"/>
                    <a:pt x="4140" y="712"/>
                  </a:cubicBezTo>
                  <a:cubicBezTo>
                    <a:pt x="4116" y="724"/>
                    <a:pt x="4090" y="733"/>
                    <a:pt x="4065" y="733"/>
                  </a:cubicBezTo>
                  <a:cubicBezTo>
                    <a:pt x="4037" y="733"/>
                    <a:pt x="4012" y="721"/>
                    <a:pt x="3998" y="686"/>
                  </a:cubicBezTo>
                  <a:cubicBezTo>
                    <a:pt x="3984" y="665"/>
                    <a:pt x="3966" y="655"/>
                    <a:pt x="3950" y="655"/>
                  </a:cubicBezTo>
                  <a:cubicBezTo>
                    <a:pt x="3938" y="655"/>
                    <a:pt x="3927" y="662"/>
                    <a:pt x="3921" y="673"/>
                  </a:cubicBezTo>
                  <a:cubicBezTo>
                    <a:pt x="3882" y="699"/>
                    <a:pt x="3895" y="738"/>
                    <a:pt x="3934" y="763"/>
                  </a:cubicBezTo>
                  <a:cubicBezTo>
                    <a:pt x="3908" y="854"/>
                    <a:pt x="3792" y="828"/>
                    <a:pt x="3753" y="905"/>
                  </a:cubicBezTo>
                  <a:lnTo>
                    <a:pt x="3727" y="905"/>
                  </a:lnTo>
                  <a:cubicBezTo>
                    <a:pt x="3717" y="911"/>
                    <a:pt x="3704" y="914"/>
                    <a:pt x="3692" y="914"/>
                  </a:cubicBezTo>
                  <a:cubicBezTo>
                    <a:pt x="3674" y="914"/>
                    <a:pt x="3658" y="907"/>
                    <a:pt x="3650" y="892"/>
                  </a:cubicBezTo>
                  <a:cubicBezTo>
                    <a:pt x="3624" y="854"/>
                    <a:pt x="3599" y="815"/>
                    <a:pt x="3573" y="789"/>
                  </a:cubicBezTo>
                  <a:cubicBezTo>
                    <a:pt x="3562" y="778"/>
                    <a:pt x="3551" y="766"/>
                    <a:pt x="3539" y="754"/>
                  </a:cubicBezTo>
                  <a:lnTo>
                    <a:pt x="3539" y="754"/>
                  </a:lnTo>
                  <a:cubicBezTo>
                    <a:pt x="3550" y="757"/>
                    <a:pt x="3561" y="760"/>
                    <a:pt x="3573" y="763"/>
                  </a:cubicBezTo>
                  <a:lnTo>
                    <a:pt x="3560" y="751"/>
                  </a:lnTo>
                  <a:cubicBezTo>
                    <a:pt x="3549" y="748"/>
                    <a:pt x="3539" y="746"/>
                    <a:pt x="3529" y="744"/>
                  </a:cubicBezTo>
                  <a:lnTo>
                    <a:pt x="3529" y="744"/>
                  </a:lnTo>
                  <a:cubicBezTo>
                    <a:pt x="3502" y="719"/>
                    <a:pt x="3472" y="699"/>
                    <a:pt x="3431" y="699"/>
                  </a:cubicBezTo>
                  <a:cubicBezTo>
                    <a:pt x="3328" y="699"/>
                    <a:pt x="3263" y="622"/>
                    <a:pt x="3186" y="570"/>
                  </a:cubicBezTo>
                  <a:lnTo>
                    <a:pt x="3186" y="493"/>
                  </a:lnTo>
                  <a:cubicBezTo>
                    <a:pt x="3186" y="467"/>
                    <a:pt x="3147" y="467"/>
                    <a:pt x="3134" y="454"/>
                  </a:cubicBezTo>
                  <a:cubicBezTo>
                    <a:pt x="3113" y="443"/>
                    <a:pt x="3100" y="396"/>
                    <a:pt x="3059" y="396"/>
                  </a:cubicBezTo>
                  <a:cubicBezTo>
                    <a:pt x="3051" y="396"/>
                    <a:pt x="3042" y="398"/>
                    <a:pt x="3031" y="402"/>
                  </a:cubicBezTo>
                  <a:cubicBezTo>
                    <a:pt x="2980" y="428"/>
                    <a:pt x="2992" y="454"/>
                    <a:pt x="3005" y="506"/>
                  </a:cubicBezTo>
                  <a:cubicBezTo>
                    <a:pt x="3005" y="506"/>
                    <a:pt x="2980" y="531"/>
                    <a:pt x="2967" y="544"/>
                  </a:cubicBezTo>
                  <a:cubicBezTo>
                    <a:pt x="2958" y="544"/>
                    <a:pt x="2950" y="543"/>
                    <a:pt x="2941" y="543"/>
                  </a:cubicBezTo>
                  <a:cubicBezTo>
                    <a:pt x="2790" y="543"/>
                    <a:pt x="2703" y="651"/>
                    <a:pt x="2593" y="725"/>
                  </a:cubicBezTo>
                  <a:cubicBezTo>
                    <a:pt x="2464" y="802"/>
                    <a:pt x="2374" y="931"/>
                    <a:pt x="2361" y="1086"/>
                  </a:cubicBezTo>
                  <a:cubicBezTo>
                    <a:pt x="2348" y="1150"/>
                    <a:pt x="2322" y="1215"/>
                    <a:pt x="2270" y="1253"/>
                  </a:cubicBezTo>
                  <a:cubicBezTo>
                    <a:pt x="2257" y="1266"/>
                    <a:pt x="2245" y="1266"/>
                    <a:pt x="2232" y="1266"/>
                  </a:cubicBezTo>
                  <a:cubicBezTo>
                    <a:pt x="2245" y="1279"/>
                    <a:pt x="2245" y="1292"/>
                    <a:pt x="2245" y="1292"/>
                  </a:cubicBezTo>
                  <a:cubicBezTo>
                    <a:pt x="2245" y="1357"/>
                    <a:pt x="2206" y="1357"/>
                    <a:pt x="2154" y="1369"/>
                  </a:cubicBezTo>
                  <a:cubicBezTo>
                    <a:pt x="2116" y="1369"/>
                    <a:pt x="2090" y="1369"/>
                    <a:pt x="2090" y="1331"/>
                  </a:cubicBezTo>
                  <a:cubicBezTo>
                    <a:pt x="2077" y="1266"/>
                    <a:pt x="2154" y="1279"/>
                    <a:pt x="2180" y="1253"/>
                  </a:cubicBezTo>
                  <a:lnTo>
                    <a:pt x="2206" y="1253"/>
                  </a:lnTo>
                  <a:cubicBezTo>
                    <a:pt x="2193" y="1241"/>
                    <a:pt x="2180" y="1228"/>
                    <a:pt x="2180" y="1215"/>
                  </a:cubicBezTo>
                  <a:cubicBezTo>
                    <a:pt x="2160" y="1200"/>
                    <a:pt x="2140" y="1194"/>
                    <a:pt x="2119" y="1194"/>
                  </a:cubicBezTo>
                  <a:cubicBezTo>
                    <a:pt x="2088" y="1194"/>
                    <a:pt x="2057" y="1207"/>
                    <a:pt x="2025" y="1215"/>
                  </a:cubicBezTo>
                  <a:cubicBezTo>
                    <a:pt x="1974" y="1202"/>
                    <a:pt x="1909" y="1189"/>
                    <a:pt x="1896" y="1137"/>
                  </a:cubicBezTo>
                  <a:cubicBezTo>
                    <a:pt x="1871" y="1047"/>
                    <a:pt x="1871" y="944"/>
                    <a:pt x="1768" y="905"/>
                  </a:cubicBezTo>
                  <a:cubicBezTo>
                    <a:pt x="1768" y="892"/>
                    <a:pt x="1768" y="879"/>
                    <a:pt x="1780" y="854"/>
                  </a:cubicBezTo>
                  <a:lnTo>
                    <a:pt x="1780" y="854"/>
                  </a:lnTo>
                  <a:cubicBezTo>
                    <a:pt x="1759" y="867"/>
                    <a:pt x="1737" y="871"/>
                    <a:pt x="1716" y="871"/>
                  </a:cubicBezTo>
                  <a:cubicBezTo>
                    <a:pt x="1674" y="871"/>
                    <a:pt x="1634" y="854"/>
                    <a:pt x="1600" y="854"/>
                  </a:cubicBezTo>
                  <a:cubicBezTo>
                    <a:pt x="1600" y="854"/>
                    <a:pt x="1613" y="828"/>
                    <a:pt x="1626" y="828"/>
                  </a:cubicBezTo>
                  <a:cubicBezTo>
                    <a:pt x="1626" y="815"/>
                    <a:pt x="1664" y="802"/>
                    <a:pt x="1651" y="776"/>
                  </a:cubicBezTo>
                  <a:cubicBezTo>
                    <a:pt x="1639" y="763"/>
                    <a:pt x="1639" y="763"/>
                    <a:pt x="1626" y="763"/>
                  </a:cubicBezTo>
                  <a:cubicBezTo>
                    <a:pt x="1600" y="763"/>
                    <a:pt x="1587" y="789"/>
                    <a:pt x="1587" y="815"/>
                  </a:cubicBezTo>
                  <a:cubicBezTo>
                    <a:pt x="1600" y="828"/>
                    <a:pt x="1600" y="841"/>
                    <a:pt x="1587" y="854"/>
                  </a:cubicBezTo>
                  <a:cubicBezTo>
                    <a:pt x="1561" y="828"/>
                    <a:pt x="1523" y="815"/>
                    <a:pt x="1484" y="815"/>
                  </a:cubicBezTo>
                  <a:cubicBezTo>
                    <a:pt x="1477" y="816"/>
                    <a:pt x="1470" y="817"/>
                    <a:pt x="1463" y="817"/>
                  </a:cubicBezTo>
                  <a:cubicBezTo>
                    <a:pt x="1395" y="817"/>
                    <a:pt x="1335" y="763"/>
                    <a:pt x="1265" y="763"/>
                  </a:cubicBezTo>
                  <a:lnTo>
                    <a:pt x="1174" y="712"/>
                  </a:lnTo>
                  <a:cubicBezTo>
                    <a:pt x="1174" y="673"/>
                    <a:pt x="1136" y="634"/>
                    <a:pt x="1174" y="596"/>
                  </a:cubicBezTo>
                  <a:cubicBezTo>
                    <a:pt x="1181" y="583"/>
                    <a:pt x="1194" y="576"/>
                    <a:pt x="1208" y="576"/>
                  </a:cubicBezTo>
                  <a:cubicBezTo>
                    <a:pt x="1223" y="576"/>
                    <a:pt x="1239" y="583"/>
                    <a:pt x="1252" y="596"/>
                  </a:cubicBezTo>
                  <a:cubicBezTo>
                    <a:pt x="1268" y="612"/>
                    <a:pt x="1290" y="634"/>
                    <a:pt x="1310" y="634"/>
                  </a:cubicBezTo>
                  <a:cubicBezTo>
                    <a:pt x="1322" y="634"/>
                    <a:pt x="1333" y="627"/>
                    <a:pt x="1342" y="609"/>
                  </a:cubicBezTo>
                  <a:cubicBezTo>
                    <a:pt x="1355" y="557"/>
                    <a:pt x="1316" y="518"/>
                    <a:pt x="1278" y="493"/>
                  </a:cubicBezTo>
                  <a:cubicBezTo>
                    <a:pt x="1266" y="485"/>
                    <a:pt x="1256" y="482"/>
                    <a:pt x="1248" y="482"/>
                  </a:cubicBezTo>
                  <a:cubicBezTo>
                    <a:pt x="1230" y="482"/>
                    <a:pt x="1218" y="497"/>
                    <a:pt x="1200" y="506"/>
                  </a:cubicBezTo>
                  <a:cubicBezTo>
                    <a:pt x="1188" y="517"/>
                    <a:pt x="1177" y="522"/>
                    <a:pt x="1165" y="522"/>
                  </a:cubicBezTo>
                  <a:cubicBezTo>
                    <a:pt x="1138" y="522"/>
                    <a:pt x="1111" y="498"/>
                    <a:pt x="1084" y="480"/>
                  </a:cubicBezTo>
                  <a:lnTo>
                    <a:pt x="1084" y="480"/>
                  </a:lnTo>
                  <a:cubicBezTo>
                    <a:pt x="1045" y="557"/>
                    <a:pt x="1110" y="634"/>
                    <a:pt x="1084" y="712"/>
                  </a:cubicBezTo>
                  <a:cubicBezTo>
                    <a:pt x="1071" y="751"/>
                    <a:pt x="1020" y="776"/>
                    <a:pt x="981" y="789"/>
                  </a:cubicBezTo>
                  <a:lnTo>
                    <a:pt x="852" y="725"/>
                  </a:lnTo>
                  <a:cubicBezTo>
                    <a:pt x="831" y="662"/>
                    <a:pt x="799" y="641"/>
                    <a:pt x="761" y="641"/>
                  </a:cubicBezTo>
                  <a:cubicBezTo>
                    <a:pt x="729" y="641"/>
                    <a:pt x="694" y="656"/>
                    <a:pt x="659" y="673"/>
                  </a:cubicBezTo>
                  <a:cubicBezTo>
                    <a:pt x="613" y="704"/>
                    <a:pt x="576" y="730"/>
                    <a:pt x="537" y="730"/>
                  </a:cubicBezTo>
                  <a:cubicBezTo>
                    <a:pt x="511" y="730"/>
                    <a:pt x="484" y="718"/>
                    <a:pt x="452" y="686"/>
                  </a:cubicBezTo>
                  <a:lnTo>
                    <a:pt x="452" y="686"/>
                  </a:lnTo>
                  <a:cubicBezTo>
                    <a:pt x="517" y="776"/>
                    <a:pt x="517" y="776"/>
                    <a:pt x="478" y="931"/>
                  </a:cubicBezTo>
                  <a:cubicBezTo>
                    <a:pt x="388" y="905"/>
                    <a:pt x="349" y="828"/>
                    <a:pt x="310" y="751"/>
                  </a:cubicBezTo>
                  <a:cubicBezTo>
                    <a:pt x="246" y="622"/>
                    <a:pt x="143" y="493"/>
                    <a:pt x="27" y="402"/>
                  </a:cubicBezTo>
                  <a:lnTo>
                    <a:pt x="27" y="402"/>
                  </a:lnTo>
                  <a:cubicBezTo>
                    <a:pt x="53" y="467"/>
                    <a:pt x="78" y="531"/>
                    <a:pt x="130" y="583"/>
                  </a:cubicBezTo>
                  <a:cubicBezTo>
                    <a:pt x="207" y="647"/>
                    <a:pt x="220" y="751"/>
                    <a:pt x="272" y="815"/>
                  </a:cubicBezTo>
                  <a:cubicBezTo>
                    <a:pt x="336" y="892"/>
                    <a:pt x="310" y="879"/>
                    <a:pt x="310" y="1034"/>
                  </a:cubicBezTo>
                  <a:lnTo>
                    <a:pt x="336" y="1189"/>
                  </a:lnTo>
                  <a:lnTo>
                    <a:pt x="310" y="1253"/>
                  </a:lnTo>
                  <a:cubicBezTo>
                    <a:pt x="233" y="1253"/>
                    <a:pt x="156" y="1215"/>
                    <a:pt x="91" y="1150"/>
                  </a:cubicBezTo>
                  <a:cubicBezTo>
                    <a:pt x="85" y="1144"/>
                    <a:pt x="72" y="1141"/>
                    <a:pt x="59" y="1141"/>
                  </a:cubicBezTo>
                  <a:cubicBezTo>
                    <a:pt x="46" y="1141"/>
                    <a:pt x="33" y="1144"/>
                    <a:pt x="27" y="1150"/>
                  </a:cubicBezTo>
                  <a:cubicBezTo>
                    <a:pt x="1" y="1176"/>
                    <a:pt x="14" y="1202"/>
                    <a:pt x="53" y="1228"/>
                  </a:cubicBezTo>
                  <a:cubicBezTo>
                    <a:pt x="107" y="1260"/>
                    <a:pt x="161" y="1311"/>
                    <a:pt x="230" y="1311"/>
                  </a:cubicBezTo>
                  <a:cubicBezTo>
                    <a:pt x="244" y="1311"/>
                    <a:pt x="257" y="1309"/>
                    <a:pt x="272" y="1305"/>
                  </a:cubicBezTo>
                  <a:lnTo>
                    <a:pt x="272" y="1305"/>
                  </a:lnTo>
                  <a:cubicBezTo>
                    <a:pt x="285" y="1357"/>
                    <a:pt x="349" y="1408"/>
                    <a:pt x="259" y="1447"/>
                  </a:cubicBezTo>
                  <a:cubicBezTo>
                    <a:pt x="220" y="1447"/>
                    <a:pt x="181" y="1447"/>
                    <a:pt x="169" y="1486"/>
                  </a:cubicBezTo>
                  <a:cubicBezTo>
                    <a:pt x="169" y="1510"/>
                    <a:pt x="203" y="1707"/>
                    <a:pt x="240" y="1707"/>
                  </a:cubicBezTo>
                  <a:cubicBezTo>
                    <a:pt x="242" y="1707"/>
                    <a:pt x="244" y="1706"/>
                    <a:pt x="246" y="1705"/>
                  </a:cubicBezTo>
                  <a:cubicBezTo>
                    <a:pt x="253" y="1711"/>
                    <a:pt x="259" y="1714"/>
                    <a:pt x="264" y="1714"/>
                  </a:cubicBezTo>
                  <a:cubicBezTo>
                    <a:pt x="276" y="1714"/>
                    <a:pt x="286" y="1702"/>
                    <a:pt x="300" y="1702"/>
                  </a:cubicBezTo>
                  <a:cubicBezTo>
                    <a:pt x="303" y="1702"/>
                    <a:pt x="307" y="1703"/>
                    <a:pt x="310" y="1705"/>
                  </a:cubicBezTo>
                  <a:lnTo>
                    <a:pt x="323" y="1705"/>
                  </a:lnTo>
                  <a:cubicBezTo>
                    <a:pt x="337" y="1716"/>
                    <a:pt x="349" y="1720"/>
                    <a:pt x="361" y="1720"/>
                  </a:cubicBezTo>
                  <a:cubicBezTo>
                    <a:pt x="393" y="1720"/>
                    <a:pt x="417" y="1690"/>
                    <a:pt x="440" y="1690"/>
                  </a:cubicBezTo>
                  <a:cubicBezTo>
                    <a:pt x="449" y="1690"/>
                    <a:pt x="457" y="1694"/>
                    <a:pt x="465" y="1705"/>
                  </a:cubicBezTo>
                  <a:cubicBezTo>
                    <a:pt x="650" y="1683"/>
                    <a:pt x="836" y="1676"/>
                    <a:pt x="1024" y="1676"/>
                  </a:cubicBezTo>
                  <a:cubicBezTo>
                    <a:pt x="1399" y="1676"/>
                    <a:pt x="1780" y="1705"/>
                    <a:pt x="2167" y="1705"/>
                  </a:cubicBezTo>
                  <a:lnTo>
                    <a:pt x="2283" y="1705"/>
                  </a:lnTo>
                  <a:cubicBezTo>
                    <a:pt x="2245" y="1653"/>
                    <a:pt x="2116" y="1614"/>
                    <a:pt x="2167" y="1498"/>
                  </a:cubicBezTo>
                  <a:lnTo>
                    <a:pt x="2167" y="1498"/>
                  </a:lnTo>
                  <a:cubicBezTo>
                    <a:pt x="2283" y="1511"/>
                    <a:pt x="2335" y="1627"/>
                    <a:pt x="2399" y="1705"/>
                  </a:cubicBezTo>
                  <a:lnTo>
                    <a:pt x="2451" y="1705"/>
                  </a:lnTo>
                  <a:cubicBezTo>
                    <a:pt x="2457" y="1711"/>
                    <a:pt x="2464" y="1714"/>
                    <a:pt x="2470" y="1714"/>
                  </a:cubicBezTo>
                  <a:cubicBezTo>
                    <a:pt x="2477" y="1714"/>
                    <a:pt x="2483" y="1711"/>
                    <a:pt x="2490" y="1705"/>
                  </a:cubicBezTo>
                  <a:lnTo>
                    <a:pt x="3392" y="1705"/>
                  </a:lnTo>
                  <a:cubicBezTo>
                    <a:pt x="3417" y="1724"/>
                    <a:pt x="3432" y="1731"/>
                    <a:pt x="3440" y="1731"/>
                  </a:cubicBezTo>
                  <a:cubicBezTo>
                    <a:pt x="3453" y="1731"/>
                    <a:pt x="3447" y="1713"/>
                    <a:pt x="3431" y="1705"/>
                  </a:cubicBezTo>
                  <a:lnTo>
                    <a:pt x="3663" y="1705"/>
                  </a:lnTo>
                  <a:cubicBezTo>
                    <a:pt x="3676" y="1550"/>
                    <a:pt x="3805" y="1357"/>
                    <a:pt x="3985" y="1357"/>
                  </a:cubicBezTo>
                  <a:lnTo>
                    <a:pt x="4140" y="1357"/>
                  </a:lnTo>
                  <a:cubicBezTo>
                    <a:pt x="4179" y="1357"/>
                    <a:pt x="4192" y="1357"/>
                    <a:pt x="4205" y="1395"/>
                  </a:cubicBezTo>
                  <a:cubicBezTo>
                    <a:pt x="4205" y="1421"/>
                    <a:pt x="4179" y="1421"/>
                    <a:pt x="4166" y="1434"/>
                  </a:cubicBezTo>
                  <a:cubicBezTo>
                    <a:pt x="4162" y="1436"/>
                    <a:pt x="4157" y="1437"/>
                    <a:pt x="4151" y="1437"/>
                  </a:cubicBezTo>
                  <a:cubicBezTo>
                    <a:pt x="4140" y="1437"/>
                    <a:pt x="4128" y="1434"/>
                    <a:pt x="4116" y="1434"/>
                  </a:cubicBezTo>
                  <a:cubicBezTo>
                    <a:pt x="4098" y="1434"/>
                    <a:pt x="4082" y="1440"/>
                    <a:pt x="4076" y="1473"/>
                  </a:cubicBezTo>
                  <a:cubicBezTo>
                    <a:pt x="4101" y="1473"/>
                    <a:pt x="4127" y="1486"/>
                    <a:pt x="4140" y="1511"/>
                  </a:cubicBezTo>
                  <a:lnTo>
                    <a:pt x="4153" y="1705"/>
                  </a:lnTo>
                  <a:lnTo>
                    <a:pt x="4205" y="1705"/>
                  </a:lnTo>
                  <a:cubicBezTo>
                    <a:pt x="4221" y="1710"/>
                    <a:pt x="4237" y="1713"/>
                    <a:pt x="4252" y="1713"/>
                  </a:cubicBezTo>
                  <a:cubicBezTo>
                    <a:pt x="4273" y="1713"/>
                    <a:pt x="4293" y="1707"/>
                    <a:pt x="4308" y="1692"/>
                  </a:cubicBezTo>
                  <a:lnTo>
                    <a:pt x="4308" y="1692"/>
                  </a:lnTo>
                  <a:lnTo>
                    <a:pt x="4295" y="1705"/>
                  </a:lnTo>
                  <a:lnTo>
                    <a:pt x="4385" y="1705"/>
                  </a:lnTo>
                  <a:cubicBezTo>
                    <a:pt x="4371" y="1744"/>
                    <a:pt x="4372" y="1757"/>
                    <a:pt x="4384" y="1757"/>
                  </a:cubicBezTo>
                  <a:cubicBezTo>
                    <a:pt x="4403" y="1757"/>
                    <a:pt x="4448" y="1721"/>
                    <a:pt x="4488" y="1705"/>
                  </a:cubicBezTo>
                  <a:lnTo>
                    <a:pt x="4604" y="1705"/>
                  </a:lnTo>
                  <a:cubicBezTo>
                    <a:pt x="4604" y="1720"/>
                    <a:pt x="4606" y="1725"/>
                    <a:pt x="4610" y="1725"/>
                  </a:cubicBezTo>
                  <a:cubicBezTo>
                    <a:pt x="4616" y="1725"/>
                    <a:pt x="4627" y="1713"/>
                    <a:pt x="4643" y="1705"/>
                  </a:cubicBezTo>
                  <a:lnTo>
                    <a:pt x="4875" y="1705"/>
                  </a:lnTo>
                  <a:cubicBezTo>
                    <a:pt x="5314" y="1731"/>
                    <a:pt x="5765" y="1731"/>
                    <a:pt x="6203" y="1731"/>
                  </a:cubicBezTo>
                  <a:lnTo>
                    <a:pt x="6281" y="1731"/>
                  </a:lnTo>
                  <a:cubicBezTo>
                    <a:pt x="6281" y="1731"/>
                    <a:pt x="6268" y="1718"/>
                    <a:pt x="6255" y="1718"/>
                  </a:cubicBezTo>
                  <a:lnTo>
                    <a:pt x="6255" y="1679"/>
                  </a:lnTo>
                  <a:cubicBezTo>
                    <a:pt x="6229" y="1640"/>
                    <a:pt x="6139" y="1473"/>
                    <a:pt x="6165" y="1408"/>
                  </a:cubicBezTo>
                  <a:cubicBezTo>
                    <a:pt x="6190" y="1305"/>
                    <a:pt x="6100" y="1279"/>
                    <a:pt x="6087" y="1215"/>
                  </a:cubicBezTo>
                  <a:cubicBezTo>
                    <a:pt x="6036" y="1150"/>
                    <a:pt x="5945" y="1099"/>
                    <a:pt x="5855" y="1086"/>
                  </a:cubicBezTo>
                  <a:lnTo>
                    <a:pt x="5855" y="1021"/>
                  </a:lnTo>
                  <a:cubicBezTo>
                    <a:pt x="5829" y="1021"/>
                    <a:pt x="5816" y="1008"/>
                    <a:pt x="5816" y="996"/>
                  </a:cubicBezTo>
                  <a:cubicBezTo>
                    <a:pt x="5778" y="996"/>
                    <a:pt x="5752" y="983"/>
                    <a:pt x="5713" y="970"/>
                  </a:cubicBezTo>
                  <a:cubicBezTo>
                    <a:pt x="5662" y="957"/>
                    <a:pt x="5649" y="918"/>
                    <a:pt x="5675" y="867"/>
                  </a:cubicBezTo>
                  <a:cubicBezTo>
                    <a:pt x="5682" y="864"/>
                    <a:pt x="5690" y="864"/>
                    <a:pt x="5698" y="864"/>
                  </a:cubicBezTo>
                  <a:cubicBezTo>
                    <a:pt x="5707" y="864"/>
                    <a:pt x="5717" y="864"/>
                    <a:pt x="5727" y="864"/>
                  </a:cubicBezTo>
                  <a:cubicBezTo>
                    <a:pt x="5755" y="864"/>
                    <a:pt x="5783" y="857"/>
                    <a:pt x="5791" y="802"/>
                  </a:cubicBezTo>
                  <a:cubicBezTo>
                    <a:pt x="5726" y="802"/>
                    <a:pt x="5662" y="815"/>
                    <a:pt x="5610" y="867"/>
                  </a:cubicBezTo>
                  <a:cubicBezTo>
                    <a:pt x="5494" y="854"/>
                    <a:pt x="5455" y="751"/>
                    <a:pt x="5365" y="699"/>
                  </a:cubicBezTo>
                  <a:cubicBezTo>
                    <a:pt x="5339" y="686"/>
                    <a:pt x="5301" y="660"/>
                    <a:pt x="5275" y="634"/>
                  </a:cubicBezTo>
                  <a:cubicBezTo>
                    <a:pt x="5275" y="622"/>
                    <a:pt x="5275" y="622"/>
                    <a:pt x="5275" y="609"/>
                  </a:cubicBezTo>
                  <a:cubicBezTo>
                    <a:pt x="5301" y="415"/>
                    <a:pt x="5275" y="209"/>
                    <a:pt x="5481" y="80"/>
                  </a:cubicBezTo>
                  <a:cubicBezTo>
                    <a:pt x="5507" y="67"/>
                    <a:pt x="5494" y="41"/>
                    <a:pt x="5481" y="16"/>
                  </a:cubicBezTo>
                  <a:cubicBezTo>
                    <a:pt x="5474" y="8"/>
                    <a:pt x="5458" y="1"/>
                    <a:pt x="544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14"/>
            <p:cNvSpPr/>
            <p:nvPr/>
          </p:nvSpPr>
          <p:spPr>
            <a:xfrm rot="10800000" flipH="1">
              <a:off x="7857432" y="105367"/>
              <a:ext cx="51048" cy="49552"/>
            </a:xfrm>
            <a:custGeom>
              <a:avLst/>
              <a:gdLst/>
              <a:ahLst/>
              <a:cxnLst/>
              <a:rect l="l" t="t" r="r" b="b"/>
              <a:pathLst>
                <a:path w="375" h="364" extrusionOk="0">
                  <a:moveTo>
                    <a:pt x="227" y="1"/>
                  </a:moveTo>
                  <a:cubicBezTo>
                    <a:pt x="221" y="1"/>
                    <a:pt x="214" y="1"/>
                    <a:pt x="207" y="3"/>
                  </a:cubicBezTo>
                  <a:cubicBezTo>
                    <a:pt x="104" y="3"/>
                    <a:pt x="1" y="80"/>
                    <a:pt x="1" y="157"/>
                  </a:cubicBezTo>
                  <a:cubicBezTo>
                    <a:pt x="1" y="235"/>
                    <a:pt x="104" y="364"/>
                    <a:pt x="169" y="364"/>
                  </a:cubicBezTo>
                  <a:cubicBezTo>
                    <a:pt x="285" y="338"/>
                    <a:pt x="375" y="248"/>
                    <a:pt x="375" y="132"/>
                  </a:cubicBezTo>
                  <a:cubicBezTo>
                    <a:pt x="363" y="61"/>
                    <a:pt x="298" y="1"/>
                    <a:pt x="227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14"/>
            <p:cNvSpPr/>
            <p:nvPr/>
          </p:nvSpPr>
          <p:spPr>
            <a:xfrm rot="10800000" flipH="1">
              <a:off x="8141804" y="183644"/>
              <a:ext cx="249386" cy="120205"/>
            </a:xfrm>
            <a:custGeom>
              <a:avLst/>
              <a:gdLst/>
              <a:ahLst/>
              <a:cxnLst/>
              <a:rect l="l" t="t" r="r" b="b"/>
              <a:pathLst>
                <a:path w="1832" h="883" extrusionOk="0">
                  <a:moveTo>
                    <a:pt x="968" y="1"/>
                  </a:moveTo>
                  <a:cubicBezTo>
                    <a:pt x="923" y="20"/>
                    <a:pt x="875" y="20"/>
                    <a:pt x="826" y="20"/>
                  </a:cubicBezTo>
                  <a:cubicBezTo>
                    <a:pt x="778" y="20"/>
                    <a:pt x="729" y="20"/>
                    <a:pt x="684" y="39"/>
                  </a:cubicBezTo>
                  <a:cubicBezTo>
                    <a:pt x="620" y="104"/>
                    <a:pt x="542" y="155"/>
                    <a:pt x="465" y="194"/>
                  </a:cubicBezTo>
                  <a:cubicBezTo>
                    <a:pt x="452" y="142"/>
                    <a:pt x="465" y="78"/>
                    <a:pt x="401" y="52"/>
                  </a:cubicBezTo>
                  <a:cubicBezTo>
                    <a:pt x="401" y="52"/>
                    <a:pt x="375" y="52"/>
                    <a:pt x="375" y="65"/>
                  </a:cubicBezTo>
                  <a:cubicBezTo>
                    <a:pt x="362" y="130"/>
                    <a:pt x="426" y="155"/>
                    <a:pt x="439" y="207"/>
                  </a:cubicBezTo>
                  <a:cubicBezTo>
                    <a:pt x="401" y="233"/>
                    <a:pt x="414" y="271"/>
                    <a:pt x="401" y="297"/>
                  </a:cubicBezTo>
                  <a:lnTo>
                    <a:pt x="375" y="310"/>
                  </a:lnTo>
                  <a:cubicBezTo>
                    <a:pt x="349" y="310"/>
                    <a:pt x="336" y="323"/>
                    <a:pt x="336" y="336"/>
                  </a:cubicBezTo>
                  <a:cubicBezTo>
                    <a:pt x="336" y="336"/>
                    <a:pt x="323" y="336"/>
                    <a:pt x="336" y="349"/>
                  </a:cubicBezTo>
                  <a:cubicBezTo>
                    <a:pt x="349" y="362"/>
                    <a:pt x="336" y="400"/>
                    <a:pt x="349" y="413"/>
                  </a:cubicBezTo>
                  <a:cubicBezTo>
                    <a:pt x="349" y="426"/>
                    <a:pt x="336" y="452"/>
                    <a:pt x="323" y="465"/>
                  </a:cubicBezTo>
                  <a:cubicBezTo>
                    <a:pt x="294" y="475"/>
                    <a:pt x="272" y="499"/>
                    <a:pt x="241" y="499"/>
                  </a:cubicBezTo>
                  <a:cubicBezTo>
                    <a:pt x="231" y="499"/>
                    <a:pt x="220" y="497"/>
                    <a:pt x="207" y="491"/>
                  </a:cubicBezTo>
                  <a:lnTo>
                    <a:pt x="143" y="503"/>
                  </a:lnTo>
                  <a:lnTo>
                    <a:pt x="65" y="516"/>
                  </a:lnTo>
                  <a:lnTo>
                    <a:pt x="1" y="529"/>
                  </a:lnTo>
                  <a:cubicBezTo>
                    <a:pt x="1" y="572"/>
                    <a:pt x="10" y="597"/>
                    <a:pt x="42" y="597"/>
                  </a:cubicBezTo>
                  <a:cubicBezTo>
                    <a:pt x="49" y="597"/>
                    <a:pt x="57" y="596"/>
                    <a:pt x="65" y="594"/>
                  </a:cubicBezTo>
                  <a:cubicBezTo>
                    <a:pt x="130" y="555"/>
                    <a:pt x="194" y="542"/>
                    <a:pt x="272" y="542"/>
                  </a:cubicBezTo>
                  <a:cubicBezTo>
                    <a:pt x="310" y="542"/>
                    <a:pt x="349" y="568"/>
                    <a:pt x="336" y="607"/>
                  </a:cubicBezTo>
                  <a:cubicBezTo>
                    <a:pt x="305" y="699"/>
                    <a:pt x="335" y="718"/>
                    <a:pt x="377" y="718"/>
                  </a:cubicBezTo>
                  <a:cubicBezTo>
                    <a:pt x="405" y="718"/>
                    <a:pt x="439" y="710"/>
                    <a:pt x="465" y="710"/>
                  </a:cubicBezTo>
                  <a:cubicBezTo>
                    <a:pt x="465" y="787"/>
                    <a:pt x="555" y="787"/>
                    <a:pt x="568" y="839"/>
                  </a:cubicBezTo>
                  <a:lnTo>
                    <a:pt x="671" y="852"/>
                  </a:lnTo>
                  <a:cubicBezTo>
                    <a:pt x="671" y="864"/>
                    <a:pt x="671" y="877"/>
                    <a:pt x="671" y="877"/>
                  </a:cubicBezTo>
                  <a:cubicBezTo>
                    <a:pt x="682" y="881"/>
                    <a:pt x="691" y="882"/>
                    <a:pt x="700" y="882"/>
                  </a:cubicBezTo>
                  <a:cubicBezTo>
                    <a:pt x="724" y="882"/>
                    <a:pt x="743" y="870"/>
                    <a:pt x="762" y="852"/>
                  </a:cubicBezTo>
                  <a:cubicBezTo>
                    <a:pt x="794" y="871"/>
                    <a:pt x="829" y="881"/>
                    <a:pt x="865" y="881"/>
                  </a:cubicBezTo>
                  <a:cubicBezTo>
                    <a:pt x="900" y="881"/>
                    <a:pt x="936" y="871"/>
                    <a:pt x="968" y="852"/>
                  </a:cubicBezTo>
                  <a:cubicBezTo>
                    <a:pt x="1008" y="836"/>
                    <a:pt x="1048" y="825"/>
                    <a:pt x="1088" y="825"/>
                  </a:cubicBezTo>
                  <a:cubicBezTo>
                    <a:pt x="1112" y="825"/>
                    <a:pt x="1137" y="829"/>
                    <a:pt x="1161" y="839"/>
                  </a:cubicBezTo>
                  <a:cubicBezTo>
                    <a:pt x="1165" y="841"/>
                    <a:pt x="1169" y="842"/>
                    <a:pt x="1172" y="842"/>
                  </a:cubicBezTo>
                  <a:cubicBezTo>
                    <a:pt x="1210" y="842"/>
                    <a:pt x="1207" y="722"/>
                    <a:pt x="1280" y="722"/>
                  </a:cubicBezTo>
                  <a:cubicBezTo>
                    <a:pt x="1283" y="722"/>
                    <a:pt x="1287" y="722"/>
                    <a:pt x="1290" y="723"/>
                  </a:cubicBezTo>
                  <a:cubicBezTo>
                    <a:pt x="1342" y="723"/>
                    <a:pt x="1381" y="697"/>
                    <a:pt x="1381" y="632"/>
                  </a:cubicBezTo>
                  <a:cubicBezTo>
                    <a:pt x="1368" y="568"/>
                    <a:pt x="1419" y="568"/>
                    <a:pt x="1458" y="542"/>
                  </a:cubicBezTo>
                  <a:cubicBezTo>
                    <a:pt x="1489" y="549"/>
                    <a:pt x="1522" y="552"/>
                    <a:pt x="1556" y="552"/>
                  </a:cubicBezTo>
                  <a:cubicBezTo>
                    <a:pt x="1648" y="552"/>
                    <a:pt x="1747" y="528"/>
                    <a:pt x="1832" y="491"/>
                  </a:cubicBezTo>
                  <a:cubicBezTo>
                    <a:pt x="1741" y="491"/>
                    <a:pt x="1668" y="479"/>
                    <a:pt x="1603" y="479"/>
                  </a:cubicBezTo>
                  <a:cubicBezTo>
                    <a:pt x="1548" y="479"/>
                    <a:pt x="1498" y="487"/>
                    <a:pt x="1445" y="516"/>
                  </a:cubicBezTo>
                  <a:lnTo>
                    <a:pt x="1394" y="478"/>
                  </a:lnTo>
                  <a:cubicBezTo>
                    <a:pt x="1381" y="426"/>
                    <a:pt x="1394" y="375"/>
                    <a:pt x="1432" y="349"/>
                  </a:cubicBezTo>
                  <a:lnTo>
                    <a:pt x="1510" y="336"/>
                  </a:lnTo>
                  <a:cubicBezTo>
                    <a:pt x="1561" y="323"/>
                    <a:pt x="1600" y="297"/>
                    <a:pt x="1664" y="284"/>
                  </a:cubicBezTo>
                  <a:cubicBezTo>
                    <a:pt x="1755" y="271"/>
                    <a:pt x="1755" y="246"/>
                    <a:pt x="1703" y="142"/>
                  </a:cubicBezTo>
                  <a:cubicBezTo>
                    <a:pt x="1677" y="142"/>
                    <a:pt x="1651" y="155"/>
                    <a:pt x="1639" y="181"/>
                  </a:cubicBezTo>
                  <a:cubicBezTo>
                    <a:pt x="1613" y="258"/>
                    <a:pt x="1510" y="246"/>
                    <a:pt x="1471" y="297"/>
                  </a:cubicBezTo>
                  <a:cubicBezTo>
                    <a:pt x="1414" y="297"/>
                    <a:pt x="1377" y="256"/>
                    <a:pt x="1333" y="256"/>
                  </a:cubicBezTo>
                  <a:cubicBezTo>
                    <a:pt x="1327" y="256"/>
                    <a:pt x="1322" y="257"/>
                    <a:pt x="1316" y="258"/>
                  </a:cubicBezTo>
                  <a:lnTo>
                    <a:pt x="1277" y="233"/>
                  </a:lnTo>
                  <a:cubicBezTo>
                    <a:pt x="1213" y="142"/>
                    <a:pt x="1045" y="155"/>
                    <a:pt x="1020" y="13"/>
                  </a:cubicBezTo>
                  <a:cubicBezTo>
                    <a:pt x="1020" y="13"/>
                    <a:pt x="981" y="1"/>
                    <a:pt x="968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14"/>
            <p:cNvSpPr/>
            <p:nvPr/>
          </p:nvSpPr>
          <p:spPr>
            <a:xfrm rot="10800000" flipH="1">
              <a:off x="8389422" y="176837"/>
              <a:ext cx="14157" cy="19875"/>
            </a:xfrm>
            <a:custGeom>
              <a:avLst/>
              <a:gdLst/>
              <a:ahLst/>
              <a:cxnLst/>
              <a:rect l="l" t="t" r="r" b="b"/>
              <a:pathLst>
                <a:path w="104" h="146" extrusionOk="0">
                  <a:moveTo>
                    <a:pt x="65" y="0"/>
                  </a:moveTo>
                  <a:cubicBezTo>
                    <a:pt x="0" y="13"/>
                    <a:pt x="26" y="65"/>
                    <a:pt x="26" y="103"/>
                  </a:cubicBezTo>
                  <a:cubicBezTo>
                    <a:pt x="15" y="124"/>
                    <a:pt x="22" y="145"/>
                    <a:pt x="46" y="145"/>
                  </a:cubicBezTo>
                  <a:cubicBezTo>
                    <a:pt x="51" y="145"/>
                    <a:pt x="57" y="144"/>
                    <a:pt x="65" y="142"/>
                  </a:cubicBezTo>
                  <a:cubicBezTo>
                    <a:pt x="103" y="129"/>
                    <a:pt x="103" y="90"/>
                    <a:pt x="103" y="52"/>
                  </a:cubicBezTo>
                  <a:cubicBezTo>
                    <a:pt x="103" y="13"/>
                    <a:pt x="103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14"/>
            <p:cNvSpPr/>
            <p:nvPr/>
          </p:nvSpPr>
          <p:spPr>
            <a:xfrm rot="10800000" flipH="1">
              <a:off x="8313871" y="150155"/>
              <a:ext cx="10618" cy="9802"/>
            </a:xfrm>
            <a:custGeom>
              <a:avLst/>
              <a:gdLst/>
              <a:ahLst/>
              <a:cxnLst/>
              <a:rect l="l" t="t" r="r" b="b"/>
              <a:pathLst>
                <a:path w="78" h="72" extrusionOk="0">
                  <a:moveTo>
                    <a:pt x="52" y="1"/>
                  </a:moveTo>
                  <a:cubicBezTo>
                    <a:pt x="26" y="1"/>
                    <a:pt x="1" y="14"/>
                    <a:pt x="1" y="52"/>
                  </a:cubicBezTo>
                  <a:cubicBezTo>
                    <a:pt x="13" y="65"/>
                    <a:pt x="26" y="72"/>
                    <a:pt x="38" y="72"/>
                  </a:cubicBezTo>
                  <a:cubicBezTo>
                    <a:pt x="49" y="72"/>
                    <a:pt x="59" y="65"/>
                    <a:pt x="65" y="52"/>
                  </a:cubicBezTo>
                  <a:cubicBezTo>
                    <a:pt x="78" y="27"/>
                    <a:pt x="65" y="14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1" name="Google Shape;2071;p14"/>
            <p:cNvSpPr/>
            <p:nvPr/>
          </p:nvSpPr>
          <p:spPr>
            <a:xfrm rot="10800000" flipH="1">
              <a:off x="7564347" y="10618"/>
              <a:ext cx="10618" cy="4084"/>
            </a:xfrm>
            <a:custGeom>
              <a:avLst/>
              <a:gdLst/>
              <a:ahLst/>
              <a:cxnLst/>
              <a:rect l="l" t="t" r="r" b="b"/>
              <a:pathLst>
                <a:path w="78" h="30" extrusionOk="0">
                  <a:moveTo>
                    <a:pt x="30" y="1"/>
                  </a:moveTo>
                  <a:cubicBezTo>
                    <a:pt x="17" y="1"/>
                    <a:pt x="7" y="11"/>
                    <a:pt x="1" y="30"/>
                  </a:cubicBezTo>
                  <a:lnTo>
                    <a:pt x="78" y="30"/>
                  </a:lnTo>
                  <a:cubicBezTo>
                    <a:pt x="59" y="11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2" name="Google Shape;2072;p14"/>
            <p:cNvSpPr/>
            <p:nvPr/>
          </p:nvSpPr>
          <p:spPr>
            <a:xfrm rot="10800000" flipH="1">
              <a:off x="7044744" y="466801"/>
              <a:ext cx="23006" cy="18242"/>
            </a:xfrm>
            <a:custGeom>
              <a:avLst/>
              <a:gdLst/>
              <a:ahLst/>
              <a:cxnLst/>
              <a:rect l="l" t="t" r="r" b="b"/>
              <a:pathLst>
                <a:path w="169" h="134" extrusionOk="0">
                  <a:moveTo>
                    <a:pt x="41" y="0"/>
                  </a:moveTo>
                  <a:cubicBezTo>
                    <a:pt x="28" y="0"/>
                    <a:pt x="14" y="1"/>
                    <a:pt x="1" y="3"/>
                  </a:cubicBezTo>
                  <a:cubicBezTo>
                    <a:pt x="62" y="40"/>
                    <a:pt x="65" y="133"/>
                    <a:pt x="151" y="133"/>
                  </a:cubicBezTo>
                  <a:cubicBezTo>
                    <a:pt x="157" y="133"/>
                    <a:pt x="162" y="133"/>
                    <a:pt x="168" y="132"/>
                  </a:cubicBezTo>
                  <a:cubicBezTo>
                    <a:pt x="168" y="34"/>
                    <a:pt x="113" y="0"/>
                    <a:pt x="4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3" name="Google Shape;2073;p14"/>
            <p:cNvSpPr/>
            <p:nvPr/>
          </p:nvSpPr>
          <p:spPr>
            <a:xfrm rot="10800000" flipH="1">
              <a:off x="7130778" y="505054"/>
              <a:ext cx="8984" cy="11163"/>
            </a:xfrm>
            <a:custGeom>
              <a:avLst/>
              <a:gdLst/>
              <a:ahLst/>
              <a:cxnLst/>
              <a:rect l="l" t="t" r="r" b="b"/>
              <a:pathLst>
                <a:path w="66" h="82" extrusionOk="0">
                  <a:moveTo>
                    <a:pt x="14" y="0"/>
                  </a:moveTo>
                  <a:cubicBezTo>
                    <a:pt x="1" y="13"/>
                    <a:pt x="1" y="39"/>
                    <a:pt x="14" y="52"/>
                  </a:cubicBezTo>
                  <a:cubicBezTo>
                    <a:pt x="14" y="62"/>
                    <a:pt x="22" y="81"/>
                    <a:pt x="32" y="81"/>
                  </a:cubicBezTo>
                  <a:cubicBezTo>
                    <a:pt x="34" y="81"/>
                    <a:pt x="37" y="80"/>
                    <a:pt x="39" y="78"/>
                  </a:cubicBezTo>
                  <a:cubicBezTo>
                    <a:pt x="65" y="78"/>
                    <a:pt x="65" y="52"/>
                    <a:pt x="52" y="39"/>
                  </a:cubicBezTo>
                  <a:cubicBezTo>
                    <a:pt x="52" y="26"/>
                    <a:pt x="39" y="13"/>
                    <a:pt x="1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4" name="Google Shape;2074;p14"/>
            <p:cNvSpPr/>
            <p:nvPr/>
          </p:nvSpPr>
          <p:spPr>
            <a:xfrm rot="10800000" flipH="1">
              <a:off x="7767995" y="431678"/>
              <a:ext cx="26273" cy="18106"/>
            </a:xfrm>
            <a:custGeom>
              <a:avLst/>
              <a:gdLst/>
              <a:ahLst/>
              <a:cxnLst/>
              <a:rect l="l" t="t" r="r" b="b"/>
              <a:pathLst>
                <a:path w="193" h="133" extrusionOk="0">
                  <a:moveTo>
                    <a:pt x="167" y="0"/>
                  </a:moveTo>
                  <a:cubicBezTo>
                    <a:pt x="161" y="0"/>
                    <a:pt x="153" y="2"/>
                    <a:pt x="142" y="2"/>
                  </a:cubicBezTo>
                  <a:cubicBezTo>
                    <a:pt x="116" y="2"/>
                    <a:pt x="78" y="54"/>
                    <a:pt x="26" y="67"/>
                  </a:cubicBezTo>
                  <a:cubicBezTo>
                    <a:pt x="0" y="80"/>
                    <a:pt x="26" y="118"/>
                    <a:pt x="39" y="131"/>
                  </a:cubicBezTo>
                  <a:cubicBezTo>
                    <a:pt x="43" y="132"/>
                    <a:pt x="47" y="133"/>
                    <a:pt x="52" y="133"/>
                  </a:cubicBezTo>
                  <a:cubicBezTo>
                    <a:pt x="106" y="133"/>
                    <a:pt x="193" y="64"/>
                    <a:pt x="181" y="28"/>
                  </a:cubicBezTo>
                  <a:cubicBezTo>
                    <a:pt x="181" y="5"/>
                    <a:pt x="176" y="0"/>
                    <a:pt x="16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5" name="Google Shape;2075;p14"/>
            <p:cNvSpPr/>
            <p:nvPr/>
          </p:nvSpPr>
          <p:spPr>
            <a:xfrm rot="10800000" flipH="1">
              <a:off x="7736413" y="375727"/>
              <a:ext cx="19466" cy="11027"/>
            </a:xfrm>
            <a:custGeom>
              <a:avLst/>
              <a:gdLst/>
              <a:ahLst/>
              <a:cxnLst/>
              <a:rect l="l" t="t" r="r" b="b"/>
              <a:pathLst>
                <a:path w="143" h="81" extrusionOk="0">
                  <a:moveTo>
                    <a:pt x="84" y="0"/>
                  </a:moveTo>
                  <a:cubicBezTo>
                    <a:pt x="71" y="0"/>
                    <a:pt x="58" y="4"/>
                    <a:pt x="52" y="4"/>
                  </a:cubicBezTo>
                  <a:cubicBezTo>
                    <a:pt x="13" y="16"/>
                    <a:pt x="0" y="55"/>
                    <a:pt x="13" y="81"/>
                  </a:cubicBezTo>
                  <a:lnTo>
                    <a:pt x="65" y="81"/>
                  </a:lnTo>
                  <a:cubicBezTo>
                    <a:pt x="103" y="68"/>
                    <a:pt x="142" y="55"/>
                    <a:pt x="116" y="16"/>
                  </a:cubicBezTo>
                  <a:cubicBezTo>
                    <a:pt x="110" y="4"/>
                    <a:pt x="97" y="0"/>
                    <a:pt x="8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14"/>
            <p:cNvSpPr/>
            <p:nvPr/>
          </p:nvSpPr>
          <p:spPr>
            <a:xfrm rot="10800000" flipH="1">
              <a:off x="7932983" y="361570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7" name="Google Shape;2077;p14"/>
            <p:cNvSpPr/>
            <p:nvPr/>
          </p:nvSpPr>
          <p:spPr>
            <a:xfrm rot="10800000" flipH="1">
              <a:off x="7915422" y="361570"/>
              <a:ext cx="17697" cy="19467"/>
            </a:xfrm>
            <a:custGeom>
              <a:avLst/>
              <a:gdLst/>
              <a:ahLst/>
              <a:cxnLst/>
              <a:rect l="l" t="t" r="r" b="b"/>
              <a:pathLst>
                <a:path w="130" h="143" extrusionOk="0">
                  <a:moveTo>
                    <a:pt x="91" y="0"/>
                  </a:moveTo>
                  <a:cubicBezTo>
                    <a:pt x="26" y="0"/>
                    <a:pt x="1" y="26"/>
                    <a:pt x="26" y="90"/>
                  </a:cubicBezTo>
                  <a:cubicBezTo>
                    <a:pt x="52" y="116"/>
                    <a:pt x="91" y="142"/>
                    <a:pt x="129" y="142"/>
                  </a:cubicBezTo>
                  <a:lnTo>
                    <a:pt x="91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8" name="Google Shape;2078;p14"/>
            <p:cNvSpPr/>
            <p:nvPr/>
          </p:nvSpPr>
          <p:spPr>
            <a:xfrm rot="10800000" flipH="1">
              <a:off x="7750435" y="115849"/>
              <a:ext cx="14157" cy="16336"/>
            </a:xfrm>
            <a:custGeom>
              <a:avLst/>
              <a:gdLst/>
              <a:ahLst/>
              <a:cxnLst/>
              <a:rect l="l" t="t" r="r" b="b"/>
              <a:pathLst>
                <a:path w="104" h="120" extrusionOk="0">
                  <a:moveTo>
                    <a:pt x="70" y="1"/>
                  </a:moveTo>
                  <a:cubicBezTo>
                    <a:pt x="65" y="1"/>
                    <a:pt x="59" y="1"/>
                    <a:pt x="52" y="3"/>
                  </a:cubicBezTo>
                  <a:cubicBezTo>
                    <a:pt x="0" y="3"/>
                    <a:pt x="13" y="29"/>
                    <a:pt x="13" y="55"/>
                  </a:cubicBezTo>
                  <a:cubicBezTo>
                    <a:pt x="13" y="81"/>
                    <a:pt x="26" y="106"/>
                    <a:pt x="65" y="119"/>
                  </a:cubicBezTo>
                  <a:cubicBezTo>
                    <a:pt x="91" y="119"/>
                    <a:pt x="104" y="93"/>
                    <a:pt x="104" y="55"/>
                  </a:cubicBezTo>
                  <a:cubicBezTo>
                    <a:pt x="104" y="33"/>
                    <a:pt x="104" y="1"/>
                    <a:pt x="7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9" name="Google Shape;2079;p14"/>
            <p:cNvSpPr/>
            <p:nvPr/>
          </p:nvSpPr>
          <p:spPr>
            <a:xfrm rot="10800000" flipH="1">
              <a:off x="7720623" y="87806"/>
              <a:ext cx="17697" cy="10891"/>
            </a:xfrm>
            <a:custGeom>
              <a:avLst/>
              <a:gdLst/>
              <a:ahLst/>
              <a:cxnLst/>
              <a:rect l="l" t="t" r="r" b="b"/>
              <a:pathLst>
                <a:path w="130" h="80" extrusionOk="0">
                  <a:moveTo>
                    <a:pt x="74" y="0"/>
                  </a:moveTo>
                  <a:cubicBezTo>
                    <a:pt x="62" y="0"/>
                    <a:pt x="49" y="2"/>
                    <a:pt x="39" y="2"/>
                  </a:cubicBezTo>
                  <a:cubicBezTo>
                    <a:pt x="26" y="2"/>
                    <a:pt x="0" y="2"/>
                    <a:pt x="13" y="54"/>
                  </a:cubicBezTo>
                  <a:cubicBezTo>
                    <a:pt x="26" y="67"/>
                    <a:pt x="52" y="80"/>
                    <a:pt x="78" y="80"/>
                  </a:cubicBezTo>
                  <a:cubicBezTo>
                    <a:pt x="103" y="80"/>
                    <a:pt x="129" y="54"/>
                    <a:pt x="116" y="28"/>
                  </a:cubicBezTo>
                  <a:cubicBezTo>
                    <a:pt x="109" y="5"/>
                    <a:pt x="92" y="0"/>
                    <a:pt x="7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0" name="Google Shape;2080;p14"/>
            <p:cNvSpPr/>
            <p:nvPr/>
          </p:nvSpPr>
          <p:spPr>
            <a:xfrm rot="10800000" flipH="1">
              <a:off x="8013707" y="158731"/>
              <a:ext cx="23006" cy="11707"/>
            </a:xfrm>
            <a:custGeom>
              <a:avLst/>
              <a:gdLst/>
              <a:ahLst/>
              <a:cxnLst/>
              <a:rect l="l" t="t" r="r" b="b"/>
              <a:pathLst>
                <a:path w="169" h="86" extrusionOk="0">
                  <a:moveTo>
                    <a:pt x="104" y="1"/>
                  </a:moveTo>
                  <a:lnTo>
                    <a:pt x="1" y="13"/>
                  </a:lnTo>
                  <a:cubicBezTo>
                    <a:pt x="1" y="78"/>
                    <a:pt x="52" y="65"/>
                    <a:pt x="91" y="78"/>
                  </a:cubicBezTo>
                  <a:cubicBezTo>
                    <a:pt x="100" y="83"/>
                    <a:pt x="111" y="86"/>
                    <a:pt x="122" y="86"/>
                  </a:cubicBezTo>
                  <a:cubicBezTo>
                    <a:pt x="140" y="86"/>
                    <a:pt x="155" y="77"/>
                    <a:pt x="155" y="52"/>
                  </a:cubicBezTo>
                  <a:cubicBezTo>
                    <a:pt x="168" y="13"/>
                    <a:pt x="130" y="1"/>
                    <a:pt x="10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14"/>
            <p:cNvSpPr/>
            <p:nvPr/>
          </p:nvSpPr>
          <p:spPr>
            <a:xfrm rot="10800000" flipH="1">
              <a:off x="6584902" y="509138"/>
              <a:ext cx="115981" cy="108361"/>
            </a:xfrm>
            <a:custGeom>
              <a:avLst/>
              <a:gdLst/>
              <a:ahLst/>
              <a:cxnLst/>
              <a:rect l="l" t="t" r="r" b="b"/>
              <a:pathLst>
                <a:path w="852" h="796" extrusionOk="0">
                  <a:moveTo>
                    <a:pt x="367" y="0"/>
                  </a:moveTo>
                  <a:cubicBezTo>
                    <a:pt x="286" y="0"/>
                    <a:pt x="219" y="32"/>
                    <a:pt x="168" y="125"/>
                  </a:cubicBezTo>
                  <a:cubicBezTo>
                    <a:pt x="155" y="138"/>
                    <a:pt x="129" y="151"/>
                    <a:pt x="116" y="151"/>
                  </a:cubicBezTo>
                  <a:cubicBezTo>
                    <a:pt x="13" y="203"/>
                    <a:pt x="13" y="293"/>
                    <a:pt x="39" y="383"/>
                  </a:cubicBezTo>
                  <a:lnTo>
                    <a:pt x="39" y="435"/>
                  </a:lnTo>
                  <a:cubicBezTo>
                    <a:pt x="78" y="538"/>
                    <a:pt x="0" y="693"/>
                    <a:pt x="194" y="706"/>
                  </a:cubicBezTo>
                  <a:cubicBezTo>
                    <a:pt x="233" y="706"/>
                    <a:pt x="220" y="770"/>
                    <a:pt x="220" y="796"/>
                  </a:cubicBezTo>
                  <a:lnTo>
                    <a:pt x="271" y="796"/>
                  </a:lnTo>
                  <a:cubicBezTo>
                    <a:pt x="284" y="770"/>
                    <a:pt x="310" y="757"/>
                    <a:pt x="336" y="757"/>
                  </a:cubicBezTo>
                  <a:cubicBezTo>
                    <a:pt x="360" y="741"/>
                    <a:pt x="388" y="730"/>
                    <a:pt x="416" y="730"/>
                  </a:cubicBezTo>
                  <a:cubicBezTo>
                    <a:pt x="433" y="730"/>
                    <a:pt x="450" y="734"/>
                    <a:pt x="465" y="744"/>
                  </a:cubicBezTo>
                  <a:cubicBezTo>
                    <a:pt x="516" y="719"/>
                    <a:pt x="568" y="693"/>
                    <a:pt x="606" y="667"/>
                  </a:cubicBezTo>
                  <a:cubicBezTo>
                    <a:pt x="684" y="628"/>
                    <a:pt x="723" y="551"/>
                    <a:pt x="723" y="474"/>
                  </a:cubicBezTo>
                  <a:cubicBezTo>
                    <a:pt x="723" y="409"/>
                    <a:pt x="710" y="319"/>
                    <a:pt x="826" y="319"/>
                  </a:cubicBezTo>
                  <a:cubicBezTo>
                    <a:pt x="826" y="306"/>
                    <a:pt x="839" y="306"/>
                    <a:pt x="851" y="306"/>
                  </a:cubicBezTo>
                  <a:cubicBezTo>
                    <a:pt x="851" y="293"/>
                    <a:pt x="851" y="280"/>
                    <a:pt x="851" y="267"/>
                  </a:cubicBezTo>
                  <a:lnTo>
                    <a:pt x="813" y="241"/>
                  </a:lnTo>
                  <a:cubicBezTo>
                    <a:pt x="806" y="243"/>
                    <a:pt x="799" y="244"/>
                    <a:pt x="793" y="244"/>
                  </a:cubicBezTo>
                  <a:cubicBezTo>
                    <a:pt x="757" y="244"/>
                    <a:pt x="743" y="214"/>
                    <a:pt x="710" y="203"/>
                  </a:cubicBezTo>
                  <a:cubicBezTo>
                    <a:pt x="710" y="190"/>
                    <a:pt x="710" y="177"/>
                    <a:pt x="697" y="177"/>
                  </a:cubicBezTo>
                  <a:cubicBezTo>
                    <a:pt x="697" y="112"/>
                    <a:pt x="658" y="100"/>
                    <a:pt x="606" y="100"/>
                  </a:cubicBezTo>
                  <a:cubicBezTo>
                    <a:pt x="594" y="74"/>
                    <a:pt x="581" y="48"/>
                    <a:pt x="568" y="22"/>
                  </a:cubicBezTo>
                  <a:lnTo>
                    <a:pt x="503" y="22"/>
                  </a:lnTo>
                  <a:cubicBezTo>
                    <a:pt x="455" y="9"/>
                    <a:pt x="409" y="0"/>
                    <a:pt x="36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2" name="Google Shape;2082;p14"/>
            <p:cNvSpPr/>
            <p:nvPr/>
          </p:nvSpPr>
          <p:spPr>
            <a:xfrm rot="10800000" flipH="1">
              <a:off x="7560808" y="438893"/>
              <a:ext cx="15927" cy="9529"/>
            </a:xfrm>
            <a:custGeom>
              <a:avLst/>
              <a:gdLst/>
              <a:ahLst/>
              <a:cxnLst/>
              <a:rect l="l" t="t" r="r" b="b"/>
              <a:pathLst>
                <a:path w="117" h="70" extrusionOk="0">
                  <a:moveTo>
                    <a:pt x="58" y="0"/>
                  </a:moveTo>
                  <a:cubicBezTo>
                    <a:pt x="39" y="0"/>
                    <a:pt x="23" y="12"/>
                    <a:pt x="14" y="31"/>
                  </a:cubicBezTo>
                  <a:cubicBezTo>
                    <a:pt x="1" y="57"/>
                    <a:pt x="14" y="70"/>
                    <a:pt x="27" y="70"/>
                  </a:cubicBezTo>
                  <a:cubicBezTo>
                    <a:pt x="52" y="57"/>
                    <a:pt x="78" y="44"/>
                    <a:pt x="91" y="31"/>
                  </a:cubicBezTo>
                  <a:cubicBezTo>
                    <a:pt x="117" y="5"/>
                    <a:pt x="91" y="5"/>
                    <a:pt x="78" y="5"/>
                  </a:cubicBezTo>
                  <a:cubicBezTo>
                    <a:pt x="71" y="2"/>
                    <a:pt x="64" y="0"/>
                    <a:pt x="5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3" name="Google Shape;2083;p14"/>
            <p:cNvSpPr/>
            <p:nvPr/>
          </p:nvSpPr>
          <p:spPr>
            <a:xfrm rot="10800000" flipH="1">
              <a:off x="7413381" y="456454"/>
              <a:ext cx="10754" cy="11163"/>
            </a:xfrm>
            <a:custGeom>
              <a:avLst/>
              <a:gdLst/>
              <a:ahLst/>
              <a:cxnLst/>
              <a:rect l="l" t="t" r="r" b="b"/>
              <a:pathLst>
                <a:path w="79" h="82" extrusionOk="0">
                  <a:moveTo>
                    <a:pt x="60" y="1"/>
                  </a:moveTo>
                  <a:cubicBezTo>
                    <a:pt x="57" y="1"/>
                    <a:pt x="55" y="2"/>
                    <a:pt x="52" y="4"/>
                  </a:cubicBezTo>
                  <a:cubicBezTo>
                    <a:pt x="26" y="4"/>
                    <a:pt x="1" y="30"/>
                    <a:pt x="14" y="56"/>
                  </a:cubicBezTo>
                  <a:cubicBezTo>
                    <a:pt x="14" y="69"/>
                    <a:pt x="26" y="82"/>
                    <a:pt x="39" y="82"/>
                  </a:cubicBezTo>
                  <a:cubicBezTo>
                    <a:pt x="65" y="82"/>
                    <a:pt x="78" y="56"/>
                    <a:pt x="78" y="30"/>
                  </a:cubicBezTo>
                  <a:cubicBezTo>
                    <a:pt x="78" y="20"/>
                    <a:pt x="70" y="1"/>
                    <a:pt x="6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84" name="Google Shape;2084;p14"/>
          <p:cNvGrpSpPr/>
          <p:nvPr/>
        </p:nvGrpSpPr>
        <p:grpSpPr>
          <a:xfrm>
            <a:off x="-34795" y="3428990"/>
            <a:ext cx="510433" cy="1515837"/>
            <a:chOff x="-26097" y="574617"/>
            <a:chExt cx="382825" cy="1136878"/>
          </a:xfrm>
        </p:grpSpPr>
        <p:sp>
          <p:nvSpPr>
            <p:cNvPr id="2085" name="Google Shape;2085;p14"/>
            <p:cNvSpPr/>
            <p:nvPr/>
          </p:nvSpPr>
          <p:spPr>
            <a:xfrm rot="5400000" flipH="1">
              <a:off x="-200795" y="757209"/>
              <a:ext cx="658289" cy="293105"/>
            </a:xfrm>
            <a:custGeom>
              <a:avLst/>
              <a:gdLst/>
              <a:ahLst/>
              <a:cxnLst/>
              <a:rect l="l" t="t" r="r" b="b"/>
              <a:pathLst>
                <a:path w="2502" h="1114" extrusionOk="0">
                  <a:moveTo>
                    <a:pt x="1884" y="0"/>
                  </a:moveTo>
                  <a:cubicBezTo>
                    <a:pt x="1822" y="0"/>
                    <a:pt x="1756" y="33"/>
                    <a:pt x="1676" y="92"/>
                  </a:cubicBezTo>
                  <a:cubicBezTo>
                    <a:pt x="1616" y="142"/>
                    <a:pt x="1541" y="216"/>
                    <a:pt x="1443" y="216"/>
                  </a:cubicBezTo>
                  <a:cubicBezTo>
                    <a:pt x="1415" y="216"/>
                    <a:pt x="1386" y="210"/>
                    <a:pt x="1354" y="195"/>
                  </a:cubicBezTo>
                  <a:lnTo>
                    <a:pt x="1328" y="157"/>
                  </a:lnTo>
                  <a:cubicBezTo>
                    <a:pt x="1328" y="131"/>
                    <a:pt x="1315" y="105"/>
                    <a:pt x="1315" y="66"/>
                  </a:cubicBezTo>
                  <a:cubicBezTo>
                    <a:pt x="1315" y="48"/>
                    <a:pt x="1302" y="36"/>
                    <a:pt x="1279" y="36"/>
                  </a:cubicBezTo>
                  <a:cubicBezTo>
                    <a:pt x="1271" y="36"/>
                    <a:pt x="1261" y="37"/>
                    <a:pt x="1251" y="41"/>
                  </a:cubicBezTo>
                  <a:lnTo>
                    <a:pt x="1225" y="208"/>
                  </a:lnTo>
                  <a:cubicBezTo>
                    <a:pt x="1212" y="208"/>
                    <a:pt x="1212" y="208"/>
                    <a:pt x="1199" y="221"/>
                  </a:cubicBezTo>
                  <a:cubicBezTo>
                    <a:pt x="1109" y="208"/>
                    <a:pt x="1032" y="144"/>
                    <a:pt x="1006" y="53"/>
                  </a:cubicBezTo>
                  <a:cubicBezTo>
                    <a:pt x="980" y="53"/>
                    <a:pt x="954" y="79"/>
                    <a:pt x="967" y="105"/>
                  </a:cubicBezTo>
                  <a:lnTo>
                    <a:pt x="1045" y="273"/>
                  </a:lnTo>
                  <a:lnTo>
                    <a:pt x="1019" y="324"/>
                  </a:lnTo>
                  <a:cubicBezTo>
                    <a:pt x="993" y="337"/>
                    <a:pt x="980" y="363"/>
                    <a:pt x="941" y="363"/>
                  </a:cubicBezTo>
                  <a:cubicBezTo>
                    <a:pt x="921" y="356"/>
                    <a:pt x="900" y="342"/>
                    <a:pt x="885" y="342"/>
                  </a:cubicBezTo>
                  <a:cubicBezTo>
                    <a:pt x="872" y="342"/>
                    <a:pt x="864" y="353"/>
                    <a:pt x="864" y="389"/>
                  </a:cubicBezTo>
                  <a:cubicBezTo>
                    <a:pt x="856" y="435"/>
                    <a:pt x="872" y="444"/>
                    <a:pt x="894" y="444"/>
                  </a:cubicBezTo>
                  <a:cubicBezTo>
                    <a:pt x="908" y="444"/>
                    <a:pt x="926" y="440"/>
                    <a:pt x="941" y="440"/>
                  </a:cubicBezTo>
                  <a:lnTo>
                    <a:pt x="1006" y="440"/>
                  </a:lnTo>
                  <a:cubicBezTo>
                    <a:pt x="1032" y="505"/>
                    <a:pt x="1006" y="531"/>
                    <a:pt x="941" y="556"/>
                  </a:cubicBezTo>
                  <a:cubicBezTo>
                    <a:pt x="894" y="539"/>
                    <a:pt x="844" y="531"/>
                    <a:pt x="793" y="531"/>
                  </a:cubicBezTo>
                  <a:cubicBezTo>
                    <a:pt x="692" y="531"/>
                    <a:pt x="589" y="565"/>
                    <a:pt x="503" y="634"/>
                  </a:cubicBezTo>
                  <a:lnTo>
                    <a:pt x="426" y="647"/>
                  </a:lnTo>
                  <a:cubicBezTo>
                    <a:pt x="284" y="582"/>
                    <a:pt x="155" y="531"/>
                    <a:pt x="0" y="505"/>
                  </a:cubicBezTo>
                  <a:lnTo>
                    <a:pt x="0" y="505"/>
                  </a:lnTo>
                  <a:cubicBezTo>
                    <a:pt x="129" y="569"/>
                    <a:pt x="258" y="634"/>
                    <a:pt x="400" y="672"/>
                  </a:cubicBezTo>
                  <a:cubicBezTo>
                    <a:pt x="400" y="698"/>
                    <a:pt x="400" y="724"/>
                    <a:pt x="374" y="750"/>
                  </a:cubicBezTo>
                  <a:cubicBezTo>
                    <a:pt x="284" y="892"/>
                    <a:pt x="284" y="1021"/>
                    <a:pt x="426" y="1111"/>
                  </a:cubicBezTo>
                  <a:cubicBezTo>
                    <a:pt x="430" y="1113"/>
                    <a:pt x="433" y="1114"/>
                    <a:pt x="436" y="1114"/>
                  </a:cubicBezTo>
                  <a:cubicBezTo>
                    <a:pt x="450" y="1114"/>
                    <a:pt x="460" y="1102"/>
                    <a:pt x="472" y="1102"/>
                  </a:cubicBezTo>
                  <a:cubicBezTo>
                    <a:pt x="477" y="1102"/>
                    <a:pt x="483" y="1104"/>
                    <a:pt x="490" y="1111"/>
                  </a:cubicBezTo>
                  <a:cubicBezTo>
                    <a:pt x="601" y="1104"/>
                    <a:pt x="714" y="1102"/>
                    <a:pt x="826" y="1102"/>
                  </a:cubicBezTo>
                  <a:cubicBezTo>
                    <a:pt x="1080" y="1102"/>
                    <a:pt x="1337" y="1114"/>
                    <a:pt x="1595" y="1114"/>
                  </a:cubicBezTo>
                  <a:cubicBezTo>
                    <a:pt x="1661" y="1114"/>
                    <a:pt x="1726" y="1113"/>
                    <a:pt x="1792" y="1111"/>
                  </a:cubicBezTo>
                  <a:lnTo>
                    <a:pt x="1921" y="1111"/>
                  </a:lnTo>
                  <a:cubicBezTo>
                    <a:pt x="1933" y="968"/>
                    <a:pt x="1923" y="824"/>
                    <a:pt x="2044" y="824"/>
                  </a:cubicBezTo>
                  <a:cubicBezTo>
                    <a:pt x="2054" y="824"/>
                    <a:pt x="2065" y="825"/>
                    <a:pt x="2076" y="827"/>
                  </a:cubicBezTo>
                  <a:lnTo>
                    <a:pt x="2153" y="827"/>
                  </a:lnTo>
                  <a:cubicBezTo>
                    <a:pt x="2218" y="776"/>
                    <a:pt x="2347" y="801"/>
                    <a:pt x="2373" y="685"/>
                  </a:cubicBezTo>
                  <a:cubicBezTo>
                    <a:pt x="2502" y="621"/>
                    <a:pt x="2502" y="621"/>
                    <a:pt x="2424" y="479"/>
                  </a:cubicBezTo>
                  <a:cubicBezTo>
                    <a:pt x="2463" y="376"/>
                    <a:pt x="2373" y="337"/>
                    <a:pt x="2347" y="286"/>
                  </a:cubicBezTo>
                  <a:lnTo>
                    <a:pt x="2295" y="286"/>
                  </a:lnTo>
                  <a:cubicBezTo>
                    <a:pt x="2205" y="286"/>
                    <a:pt x="2205" y="247"/>
                    <a:pt x="2257" y="182"/>
                  </a:cubicBezTo>
                  <a:lnTo>
                    <a:pt x="2257" y="157"/>
                  </a:lnTo>
                  <a:lnTo>
                    <a:pt x="2231" y="118"/>
                  </a:lnTo>
                  <a:lnTo>
                    <a:pt x="2179" y="118"/>
                  </a:lnTo>
                  <a:cubicBezTo>
                    <a:pt x="2165" y="123"/>
                    <a:pt x="2149" y="126"/>
                    <a:pt x="2134" y="126"/>
                  </a:cubicBezTo>
                  <a:cubicBezTo>
                    <a:pt x="2106" y="126"/>
                    <a:pt x="2080" y="117"/>
                    <a:pt x="2063" y="92"/>
                  </a:cubicBezTo>
                  <a:cubicBezTo>
                    <a:pt x="2000" y="29"/>
                    <a:pt x="1944" y="0"/>
                    <a:pt x="188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14"/>
            <p:cNvSpPr/>
            <p:nvPr/>
          </p:nvSpPr>
          <p:spPr>
            <a:xfrm rot="5400000" flipH="1">
              <a:off x="-184747" y="1374455"/>
              <a:ext cx="495690" cy="178389"/>
            </a:xfrm>
            <a:custGeom>
              <a:avLst/>
              <a:gdLst/>
              <a:ahLst/>
              <a:cxnLst/>
              <a:rect l="l" t="t" r="r" b="b"/>
              <a:pathLst>
                <a:path w="1884" h="678" extrusionOk="0">
                  <a:moveTo>
                    <a:pt x="1445" y="26"/>
                  </a:moveTo>
                  <a:cubicBezTo>
                    <a:pt x="1355" y="26"/>
                    <a:pt x="1290" y="52"/>
                    <a:pt x="1303" y="155"/>
                  </a:cubicBezTo>
                  <a:cubicBezTo>
                    <a:pt x="1355" y="155"/>
                    <a:pt x="1394" y="116"/>
                    <a:pt x="1445" y="90"/>
                  </a:cubicBezTo>
                  <a:cubicBezTo>
                    <a:pt x="1497" y="77"/>
                    <a:pt x="1471" y="52"/>
                    <a:pt x="1445" y="26"/>
                  </a:cubicBezTo>
                  <a:close/>
                  <a:moveTo>
                    <a:pt x="878" y="0"/>
                  </a:moveTo>
                  <a:cubicBezTo>
                    <a:pt x="800" y="103"/>
                    <a:pt x="762" y="232"/>
                    <a:pt x="697" y="335"/>
                  </a:cubicBezTo>
                  <a:cubicBezTo>
                    <a:pt x="676" y="364"/>
                    <a:pt x="658" y="373"/>
                    <a:pt x="641" y="373"/>
                  </a:cubicBezTo>
                  <a:cubicBezTo>
                    <a:pt x="626" y="373"/>
                    <a:pt x="611" y="367"/>
                    <a:pt x="594" y="361"/>
                  </a:cubicBezTo>
                  <a:cubicBezTo>
                    <a:pt x="555" y="348"/>
                    <a:pt x="517" y="335"/>
                    <a:pt x="517" y="271"/>
                  </a:cubicBezTo>
                  <a:cubicBezTo>
                    <a:pt x="517" y="142"/>
                    <a:pt x="517" y="142"/>
                    <a:pt x="362" y="116"/>
                  </a:cubicBezTo>
                  <a:lnTo>
                    <a:pt x="362" y="116"/>
                  </a:lnTo>
                  <a:cubicBezTo>
                    <a:pt x="362" y="181"/>
                    <a:pt x="401" y="245"/>
                    <a:pt x="362" y="310"/>
                  </a:cubicBezTo>
                  <a:lnTo>
                    <a:pt x="323" y="322"/>
                  </a:lnTo>
                  <a:cubicBezTo>
                    <a:pt x="274" y="355"/>
                    <a:pt x="248" y="374"/>
                    <a:pt x="231" y="374"/>
                  </a:cubicBezTo>
                  <a:cubicBezTo>
                    <a:pt x="209" y="374"/>
                    <a:pt x="204" y="340"/>
                    <a:pt x="181" y="258"/>
                  </a:cubicBezTo>
                  <a:cubicBezTo>
                    <a:pt x="156" y="194"/>
                    <a:pt x="181" y="103"/>
                    <a:pt x="91" y="39"/>
                  </a:cubicBezTo>
                  <a:lnTo>
                    <a:pt x="91" y="39"/>
                  </a:lnTo>
                  <a:cubicBezTo>
                    <a:pt x="65" y="232"/>
                    <a:pt x="78" y="426"/>
                    <a:pt x="117" y="619"/>
                  </a:cubicBezTo>
                  <a:lnTo>
                    <a:pt x="207" y="619"/>
                  </a:lnTo>
                  <a:cubicBezTo>
                    <a:pt x="214" y="626"/>
                    <a:pt x="220" y="629"/>
                    <a:pt x="227" y="629"/>
                  </a:cubicBezTo>
                  <a:cubicBezTo>
                    <a:pt x="233" y="629"/>
                    <a:pt x="240" y="626"/>
                    <a:pt x="246" y="619"/>
                  </a:cubicBezTo>
                  <a:cubicBezTo>
                    <a:pt x="512" y="619"/>
                    <a:pt x="779" y="631"/>
                    <a:pt x="1045" y="631"/>
                  </a:cubicBezTo>
                  <a:cubicBezTo>
                    <a:pt x="1179" y="631"/>
                    <a:pt x="1312" y="628"/>
                    <a:pt x="1445" y="619"/>
                  </a:cubicBezTo>
                  <a:lnTo>
                    <a:pt x="1884" y="619"/>
                  </a:lnTo>
                  <a:cubicBezTo>
                    <a:pt x="1858" y="529"/>
                    <a:pt x="1806" y="439"/>
                    <a:pt x="1729" y="387"/>
                  </a:cubicBezTo>
                  <a:cubicBezTo>
                    <a:pt x="1690" y="361"/>
                    <a:pt x="1639" y="348"/>
                    <a:pt x="1613" y="310"/>
                  </a:cubicBezTo>
                  <a:cubicBezTo>
                    <a:pt x="1572" y="248"/>
                    <a:pt x="1507" y="211"/>
                    <a:pt x="1443" y="211"/>
                  </a:cubicBezTo>
                  <a:cubicBezTo>
                    <a:pt x="1426" y="211"/>
                    <a:pt x="1410" y="214"/>
                    <a:pt x="1394" y="219"/>
                  </a:cubicBezTo>
                  <a:cubicBezTo>
                    <a:pt x="1342" y="219"/>
                    <a:pt x="1303" y="219"/>
                    <a:pt x="1303" y="155"/>
                  </a:cubicBezTo>
                  <a:lnTo>
                    <a:pt x="1265" y="155"/>
                  </a:lnTo>
                  <a:cubicBezTo>
                    <a:pt x="1222" y="101"/>
                    <a:pt x="1152" y="74"/>
                    <a:pt x="1085" y="74"/>
                  </a:cubicBezTo>
                  <a:cubicBezTo>
                    <a:pt x="1072" y="74"/>
                    <a:pt x="1058" y="75"/>
                    <a:pt x="1045" y="77"/>
                  </a:cubicBezTo>
                  <a:cubicBezTo>
                    <a:pt x="981" y="65"/>
                    <a:pt x="942" y="0"/>
                    <a:pt x="878" y="0"/>
                  </a:cubicBezTo>
                  <a:close/>
                  <a:moveTo>
                    <a:pt x="1" y="619"/>
                  </a:moveTo>
                  <a:cubicBezTo>
                    <a:pt x="33" y="658"/>
                    <a:pt x="53" y="677"/>
                    <a:pt x="67" y="677"/>
                  </a:cubicBezTo>
                  <a:cubicBezTo>
                    <a:pt x="82" y="677"/>
                    <a:pt x="91" y="658"/>
                    <a:pt x="104" y="619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14"/>
            <p:cNvSpPr/>
            <p:nvPr/>
          </p:nvSpPr>
          <p:spPr>
            <a:xfrm rot="5400000" flipH="1">
              <a:off x="298451" y="930465"/>
              <a:ext cx="61303" cy="55253"/>
            </a:xfrm>
            <a:custGeom>
              <a:avLst/>
              <a:gdLst/>
              <a:ahLst/>
              <a:cxnLst/>
              <a:rect l="l" t="t" r="r" b="b"/>
              <a:pathLst>
                <a:path w="233" h="210" extrusionOk="0">
                  <a:moveTo>
                    <a:pt x="117" y="0"/>
                  </a:moveTo>
                  <a:cubicBezTo>
                    <a:pt x="81" y="0"/>
                    <a:pt x="54" y="28"/>
                    <a:pt x="26" y="55"/>
                  </a:cubicBezTo>
                  <a:cubicBezTo>
                    <a:pt x="13" y="119"/>
                    <a:pt x="1" y="184"/>
                    <a:pt x="91" y="210"/>
                  </a:cubicBezTo>
                  <a:cubicBezTo>
                    <a:pt x="97" y="203"/>
                    <a:pt x="104" y="200"/>
                    <a:pt x="110" y="200"/>
                  </a:cubicBezTo>
                  <a:cubicBezTo>
                    <a:pt x="117" y="200"/>
                    <a:pt x="123" y="203"/>
                    <a:pt x="129" y="210"/>
                  </a:cubicBezTo>
                  <a:cubicBezTo>
                    <a:pt x="129" y="184"/>
                    <a:pt x="155" y="158"/>
                    <a:pt x="181" y="145"/>
                  </a:cubicBezTo>
                  <a:cubicBezTo>
                    <a:pt x="194" y="94"/>
                    <a:pt x="233" y="68"/>
                    <a:pt x="168" y="16"/>
                  </a:cubicBezTo>
                  <a:cubicBezTo>
                    <a:pt x="149" y="5"/>
                    <a:pt x="133" y="0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14"/>
            <p:cNvSpPr/>
            <p:nvPr/>
          </p:nvSpPr>
          <p:spPr>
            <a:xfrm rot="5400000" flipH="1">
              <a:off x="260694" y="1453388"/>
              <a:ext cx="64724" cy="37362"/>
            </a:xfrm>
            <a:custGeom>
              <a:avLst/>
              <a:gdLst/>
              <a:ahLst/>
              <a:cxnLst/>
              <a:rect l="l" t="t" r="r" b="b"/>
              <a:pathLst>
                <a:path w="246" h="142" extrusionOk="0">
                  <a:moveTo>
                    <a:pt x="78" y="0"/>
                  </a:moveTo>
                  <a:cubicBezTo>
                    <a:pt x="39" y="13"/>
                    <a:pt x="1" y="39"/>
                    <a:pt x="13" y="90"/>
                  </a:cubicBezTo>
                  <a:cubicBezTo>
                    <a:pt x="22" y="125"/>
                    <a:pt x="36" y="136"/>
                    <a:pt x="56" y="136"/>
                  </a:cubicBezTo>
                  <a:cubicBezTo>
                    <a:pt x="66" y="136"/>
                    <a:pt x="78" y="133"/>
                    <a:pt x="91" y="129"/>
                  </a:cubicBezTo>
                  <a:cubicBezTo>
                    <a:pt x="103" y="102"/>
                    <a:pt x="114" y="92"/>
                    <a:pt x="126" y="92"/>
                  </a:cubicBezTo>
                  <a:cubicBezTo>
                    <a:pt x="153" y="92"/>
                    <a:pt x="180" y="142"/>
                    <a:pt x="207" y="142"/>
                  </a:cubicBezTo>
                  <a:lnTo>
                    <a:pt x="246" y="116"/>
                  </a:lnTo>
                  <a:cubicBezTo>
                    <a:pt x="246" y="77"/>
                    <a:pt x="220" y="26"/>
                    <a:pt x="181" y="26"/>
                  </a:cubicBezTo>
                  <a:cubicBezTo>
                    <a:pt x="142" y="13"/>
                    <a:pt x="104" y="26"/>
                    <a:pt x="7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14"/>
            <p:cNvSpPr/>
            <p:nvPr/>
          </p:nvSpPr>
          <p:spPr>
            <a:xfrm rot="5400000" flipH="1">
              <a:off x="285953" y="1315520"/>
              <a:ext cx="37624" cy="61831"/>
            </a:xfrm>
            <a:custGeom>
              <a:avLst/>
              <a:gdLst/>
              <a:ahLst/>
              <a:cxnLst/>
              <a:rect l="l" t="t" r="r" b="b"/>
              <a:pathLst>
                <a:path w="143" h="235" extrusionOk="0">
                  <a:moveTo>
                    <a:pt x="90" y="1"/>
                  </a:moveTo>
                  <a:cubicBezTo>
                    <a:pt x="39" y="65"/>
                    <a:pt x="13" y="143"/>
                    <a:pt x="0" y="233"/>
                  </a:cubicBezTo>
                  <a:cubicBezTo>
                    <a:pt x="7" y="234"/>
                    <a:pt x="13" y="234"/>
                    <a:pt x="19" y="234"/>
                  </a:cubicBezTo>
                  <a:cubicBezTo>
                    <a:pt x="113" y="234"/>
                    <a:pt x="92" y="140"/>
                    <a:pt x="116" y="91"/>
                  </a:cubicBezTo>
                  <a:lnTo>
                    <a:pt x="142" y="52"/>
                  </a:lnTo>
                  <a:lnTo>
                    <a:pt x="90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14"/>
            <p:cNvSpPr/>
            <p:nvPr/>
          </p:nvSpPr>
          <p:spPr>
            <a:xfrm rot="5400000" flipH="1">
              <a:off x="274244" y="1134372"/>
              <a:ext cx="54463" cy="41045"/>
            </a:xfrm>
            <a:custGeom>
              <a:avLst/>
              <a:gdLst/>
              <a:ahLst/>
              <a:cxnLst/>
              <a:rect l="l" t="t" r="r" b="b"/>
              <a:pathLst>
                <a:path w="207" h="156" extrusionOk="0">
                  <a:moveTo>
                    <a:pt x="117" y="0"/>
                  </a:moveTo>
                  <a:cubicBezTo>
                    <a:pt x="117" y="26"/>
                    <a:pt x="91" y="39"/>
                    <a:pt x="78" y="39"/>
                  </a:cubicBezTo>
                  <a:cubicBezTo>
                    <a:pt x="52" y="65"/>
                    <a:pt x="13" y="78"/>
                    <a:pt x="1" y="116"/>
                  </a:cubicBezTo>
                  <a:cubicBezTo>
                    <a:pt x="13" y="129"/>
                    <a:pt x="13" y="142"/>
                    <a:pt x="13" y="155"/>
                  </a:cubicBezTo>
                  <a:lnTo>
                    <a:pt x="155" y="104"/>
                  </a:lnTo>
                  <a:cubicBezTo>
                    <a:pt x="155" y="65"/>
                    <a:pt x="207" y="13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14"/>
            <p:cNvSpPr/>
            <p:nvPr/>
          </p:nvSpPr>
          <p:spPr>
            <a:xfrm rot="5400000" flipH="1">
              <a:off x="237540" y="1306049"/>
              <a:ext cx="34204" cy="29995"/>
            </a:xfrm>
            <a:custGeom>
              <a:avLst/>
              <a:gdLst/>
              <a:ahLst/>
              <a:cxnLst/>
              <a:rect l="l" t="t" r="r" b="b"/>
              <a:pathLst>
                <a:path w="130" h="114" extrusionOk="0">
                  <a:moveTo>
                    <a:pt x="79" y="1"/>
                  </a:moveTo>
                  <a:cubicBezTo>
                    <a:pt x="48" y="1"/>
                    <a:pt x="22" y="12"/>
                    <a:pt x="13" y="46"/>
                  </a:cubicBezTo>
                  <a:cubicBezTo>
                    <a:pt x="0" y="72"/>
                    <a:pt x="13" y="98"/>
                    <a:pt x="39" y="111"/>
                  </a:cubicBezTo>
                  <a:cubicBezTo>
                    <a:pt x="44" y="113"/>
                    <a:pt x="49" y="113"/>
                    <a:pt x="54" y="113"/>
                  </a:cubicBezTo>
                  <a:cubicBezTo>
                    <a:pt x="82" y="113"/>
                    <a:pt x="96" y="82"/>
                    <a:pt x="129" y="59"/>
                  </a:cubicBezTo>
                  <a:lnTo>
                    <a:pt x="129" y="8"/>
                  </a:lnTo>
                  <a:cubicBezTo>
                    <a:pt x="112" y="3"/>
                    <a:pt x="95" y="1"/>
                    <a:pt x="7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14"/>
            <p:cNvSpPr/>
            <p:nvPr/>
          </p:nvSpPr>
          <p:spPr>
            <a:xfrm rot="5400000" flipH="1">
              <a:off x="160712" y="1539687"/>
              <a:ext cx="17102" cy="13945"/>
            </a:xfrm>
            <a:custGeom>
              <a:avLst/>
              <a:gdLst/>
              <a:ahLst/>
              <a:cxnLst/>
              <a:rect l="l" t="t" r="r" b="b"/>
              <a:pathLst>
                <a:path w="65" h="53" extrusionOk="0">
                  <a:moveTo>
                    <a:pt x="26" y="1"/>
                  </a:moveTo>
                  <a:cubicBezTo>
                    <a:pt x="13" y="1"/>
                    <a:pt x="0" y="27"/>
                    <a:pt x="0" y="27"/>
                  </a:cubicBezTo>
                  <a:cubicBezTo>
                    <a:pt x="0" y="40"/>
                    <a:pt x="0" y="52"/>
                    <a:pt x="26" y="52"/>
                  </a:cubicBezTo>
                  <a:cubicBezTo>
                    <a:pt x="52" y="52"/>
                    <a:pt x="65" y="40"/>
                    <a:pt x="65" y="27"/>
                  </a:cubicBezTo>
                  <a:cubicBezTo>
                    <a:pt x="65" y="1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14"/>
            <p:cNvSpPr/>
            <p:nvPr/>
          </p:nvSpPr>
          <p:spPr>
            <a:xfrm rot="5400000" flipH="1">
              <a:off x="280559" y="1301707"/>
              <a:ext cx="29994" cy="22364"/>
            </a:xfrm>
            <a:custGeom>
              <a:avLst/>
              <a:gdLst/>
              <a:ahLst/>
              <a:cxnLst/>
              <a:rect l="l" t="t" r="r" b="b"/>
              <a:pathLst>
                <a:path w="114" h="85" extrusionOk="0">
                  <a:moveTo>
                    <a:pt x="76" y="1"/>
                  </a:moveTo>
                  <a:cubicBezTo>
                    <a:pt x="62" y="1"/>
                    <a:pt x="41" y="3"/>
                    <a:pt x="13" y="7"/>
                  </a:cubicBezTo>
                  <a:cubicBezTo>
                    <a:pt x="0" y="58"/>
                    <a:pt x="26" y="84"/>
                    <a:pt x="77" y="84"/>
                  </a:cubicBezTo>
                  <a:cubicBezTo>
                    <a:pt x="105" y="19"/>
                    <a:pt x="113" y="1"/>
                    <a:pt x="7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14"/>
            <p:cNvSpPr/>
            <p:nvPr/>
          </p:nvSpPr>
          <p:spPr>
            <a:xfrm rot="5400000" flipH="1">
              <a:off x="157686" y="1228301"/>
              <a:ext cx="41044" cy="22891"/>
            </a:xfrm>
            <a:custGeom>
              <a:avLst/>
              <a:gdLst/>
              <a:ahLst/>
              <a:cxnLst/>
              <a:rect l="l" t="t" r="r" b="b"/>
              <a:pathLst>
                <a:path w="156" h="87" extrusionOk="0">
                  <a:moveTo>
                    <a:pt x="78" y="0"/>
                  </a:moveTo>
                  <a:cubicBezTo>
                    <a:pt x="65" y="39"/>
                    <a:pt x="40" y="52"/>
                    <a:pt x="1" y="52"/>
                  </a:cubicBezTo>
                  <a:cubicBezTo>
                    <a:pt x="21" y="77"/>
                    <a:pt x="39" y="86"/>
                    <a:pt x="56" y="86"/>
                  </a:cubicBezTo>
                  <a:cubicBezTo>
                    <a:pt x="83" y="86"/>
                    <a:pt x="106" y="63"/>
                    <a:pt x="130" y="39"/>
                  </a:cubicBezTo>
                  <a:cubicBezTo>
                    <a:pt x="143" y="39"/>
                    <a:pt x="156" y="13"/>
                    <a:pt x="13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14"/>
            <p:cNvSpPr/>
            <p:nvPr/>
          </p:nvSpPr>
          <p:spPr>
            <a:xfrm rot="5400000" flipH="1">
              <a:off x="194522" y="1475357"/>
              <a:ext cx="23943" cy="20523"/>
            </a:xfrm>
            <a:custGeom>
              <a:avLst/>
              <a:gdLst/>
              <a:ahLst/>
              <a:cxnLst/>
              <a:rect l="l" t="t" r="r" b="b"/>
              <a:pathLst>
                <a:path w="91" h="78" extrusionOk="0">
                  <a:moveTo>
                    <a:pt x="78" y="0"/>
                  </a:moveTo>
                  <a:cubicBezTo>
                    <a:pt x="26" y="0"/>
                    <a:pt x="0" y="13"/>
                    <a:pt x="13" y="77"/>
                  </a:cubicBezTo>
                  <a:cubicBezTo>
                    <a:pt x="65" y="77"/>
                    <a:pt x="91" y="52"/>
                    <a:pt x="7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14"/>
            <p:cNvSpPr/>
            <p:nvPr/>
          </p:nvSpPr>
          <p:spPr>
            <a:xfrm rot="5400000" flipH="1">
              <a:off x="167685" y="1068069"/>
              <a:ext cx="98664" cy="95772"/>
            </a:xfrm>
            <a:custGeom>
              <a:avLst/>
              <a:gdLst/>
              <a:ahLst/>
              <a:cxnLst/>
              <a:rect l="l" t="t" r="r" b="b"/>
              <a:pathLst>
                <a:path w="375" h="364" extrusionOk="0">
                  <a:moveTo>
                    <a:pt x="227" y="1"/>
                  </a:moveTo>
                  <a:cubicBezTo>
                    <a:pt x="221" y="1"/>
                    <a:pt x="214" y="1"/>
                    <a:pt x="207" y="3"/>
                  </a:cubicBezTo>
                  <a:cubicBezTo>
                    <a:pt x="104" y="3"/>
                    <a:pt x="1" y="80"/>
                    <a:pt x="1" y="157"/>
                  </a:cubicBezTo>
                  <a:cubicBezTo>
                    <a:pt x="1" y="235"/>
                    <a:pt x="104" y="364"/>
                    <a:pt x="169" y="364"/>
                  </a:cubicBezTo>
                  <a:cubicBezTo>
                    <a:pt x="285" y="338"/>
                    <a:pt x="375" y="248"/>
                    <a:pt x="375" y="132"/>
                  </a:cubicBezTo>
                  <a:cubicBezTo>
                    <a:pt x="363" y="61"/>
                    <a:pt x="298" y="1"/>
                    <a:pt x="227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14"/>
            <p:cNvSpPr/>
            <p:nvPr/>
          </p:nvSpPr>
          <p:spPr>
            <a:xfrm rot="5400000" flipH="1">
              <a:off x="191496" y="1342620"/>
              <a:ext cx="27363" cy="31573"/>
            </a:xfrm>
            <a:custGeom>
              <a:avLst/>
              <a:gdLst/>
              <a:ahLst/>
              <a:cxnLst/>
              <a:rect l="l" t="t" r="r" b="b"/>
              <a:pathLst>
                <a:path w="104" h="120" extrusionOk="0">
                  <a:moveTo>
                    <a:pt x="70" y="1"/>
                  </a:moveTo>
                  <a:cubicBezTo>
                    <a:pt x="65" y="1"/>
                    <a:pt x="59" y="1"/>
                    <a:pt x="52" y="3"/>
                  </a:cubicBezTo>
                  <a:cubicBezTo>
                    <a:pt x="0" y="3"/>
                    <a:pt x="13" y="29"/>
                    <a:pt x="13" y="55"/>
                  </a:cubicBezTo>
                  <a:cubicBezTo>
                    <a:pt x="13" y="81"/>
                    <a:pt x="26" y="106"/>
                    <a:pt x="65" y="119"/>
                  </a:cubicBezTo>
                  <a:cubicBezTo>
                    <a:pt x="91" y="119"/>
                    <a:pt x="104" y="93"/>
                    <a:pt x="104" y="55"/>
                  </a:cubicBezTo>
                  <a:cubicBezTo>
                    <a:pt x="104" y="33"/>
                    <a:pt x="104" y="1"/>
                    <a:pt x="7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8" name="Google Shape;2098;p14"/>
            <p:cNvSpPr/>
            <p:nvPr/>
          </p:nvSpPr>
          <p:spPr>
            <a:xfrm rot="5400000" flipH="1">
              <a:off x="128612" y="1402082"/>
              <a:ext cx="34204" cy="21049"/>
            </a:xfrm>
            <a:custGeom>
              <a:avLst/>
              <a:gdLst/>
              <a:ahLst/>
              <a:cxnLst/>
              <a:rect l="l" t="t" r="r" b="b"/>
              <a:pathLst>
                <a:path w="130" h="80" extrusionOk="0">
                  <a:moveTo>
                    <a:pt x="74" y="0"/>
                  </a:moveTo>
                  <a:cubicBezTo>
                    <a:pt x="62" y="0"/>
                    <a:pt x="49" y="2"/>
                    <a:pt x="39" y="2"/>
                  </a:cubicBezTo>
                  <a:cubicBezTo>
                    <a:pt x="26" y="2"/>
                    <a:pt x="0" y="2"/>
                    <a:pt x="13" y="54"/>
                  </a:cubicBezTo>
                  <a:cubicBezTo>
                    <a:pt x="26" y="67"/>
                    <a:pt x="52" y="80"/>
                    <a:pt x="78" y="80"/>
                  </a:cubicBezTo>
                  <a:cubicBezTo>
                    <a:pt x="103" y="80"/>
                    <a:pt x="129" y="54"/>
                    <a:pt x="116" y="28"/>
                  </a:cubicBezTo>
                  <a:cubicBezTo>
                    <a:pt x="109" y="5"/>
                    <a:pt x="92" y="0"/>
                    <a:pt x="7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99" name="Google Shape;2099;p14"/>
          <p:cNvGrpSpPr/>
          <p:nvPr/>
        </p:nvGrpSpPr>
        <p:grpSpPr>
          <a:xfrm>
            <a:off x="952278" y="474422"/>
            <a:ext cx="10287841" cy="418789"/>
            <a:chOff x="714181" y="414418"/>
            <a:chExt cx="7556440" cy="307601"/>
          </a:xfrm>
        </p:grpSpPr>
        <p:grpSp>
          <p:nvGrpSpPr>
            <p:cNvPr id="2100" name="Google Shape;2100;p14"/>
            <p:cNvGrpSpPr/>
            <p:nvPr/>
          </p:nvGrpSpPr>
          <p:grpSpPr>
            <a:xfrm>
              <a:off x="882905" y="536157"/>
              <a:ext cx="7163972" cy="64150"/>
              <a:chOff x="1299890" y="844622"/>
              <a:chExt cx="6544233" cy="64143"/>
            </a:xfrm>
          </p:grpSpPr>
          <p:grpSp>
            <p:nvGrpSpPr>
              <p:cNvPr id="2101" name="Google Shape;2101;p14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102" name="Google Shape;2102;p14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03" name="Google Shape;2103;p14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04" name="Google Shape;2104;p14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05" name="Google Shape;2105;p14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06" name="Google Shape;2106;p14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07" name="Google Shape;2107;p14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08" name="Google Shape;2108;p14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09" name="Google Shape;2109;p14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10" name="Google Shape;2110;p14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11" name="Google Shape;2111;p14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12" name="Google Shape;2112;p14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13" name="Google Shape;2113;p14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14" name="Google Shape;2114;p14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15" name="Google Shape;2115;p14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16" name="Google Shape;2116;p14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17" name="Google Shape;2117;p14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18" name="Google Shape;2118;p14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19" name="Google Shape;2119;p14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20" name="Google Shape;2120;p14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21" name="Google Shape;2121;p14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22" name="Google Shape;2122;p14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23" name="Google Shape;2123;p14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24" name="Google Shape;2124;p14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25" name="Google Shape;2125;p14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26" name="Google Shape;2126;p14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27" name="Google Shape;2127;p14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28" name="Google Shape;2128;p14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29" name="Google Shape;2129;p14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0" name="Google Shape;2130;p14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1" name="Google Shape;2131;p14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2" name="Google Shape;2132;p14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3" name="Google Shape;2133;p14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4" name="Google Shape;2134;p14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35" name="Google Shape;2135;p14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136" name="Google Shape;2136;p14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7" name="Google Shape;2137;p14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8" name="Google Shape;2138;p14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9" name="Google Shape;2139;p14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0" name="Google Shape;2140;p14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1" name="Google Shape;2141;p14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2" name="Google Shape;2142;p14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3" name="Google Shape;2143;p14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4" name="Google Shape;2144;p14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5" name="Google Shape;2145;p14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6" name="Google Shape;2146;p14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7" name="Google Shape;2147;p14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8" name="Google Shape;2148;p14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9" name="Google Shape;2149;p14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0" name="Google Shape;2150;p14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1" name="Google Shape;2151;p14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2" name="Google Shape;2152;p14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3" name="Google Shape;2153;p14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4" name="Google Shape;2154;p14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5" name="Google Shape;2155;p14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6" name="Google Shape;2156;p14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7" name="Google Shape;2157;p14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8" name="Google Shape;2158;p14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9" name="Google Shape;2159;p14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0" name="Google Shape;2160;p14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1" name="Google Shape;2161;p14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2" name="Google Shape;2162;p14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3" name="Google Shape;2163;p14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4" name="Google Shape;2164;p14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5" name="Google Shape;2165;p14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6" name="Google Shape;2166;p14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7" name="Google Shape;2167;p14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8" name="Google Shape;2168;p14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169" name="Google Shape;2169;p14"/>
            <p:cNvGrpSpPr/>
            <p:nvPr/>
          </p:nvGrpSpPr>
          <p:grpSpPr>
            <a:xfrm>
              <a:off x="714181" y="414418"/>
              <a:ext cx="310295" cy="307601"/>
              <a:chOff x="1969331" y="802493"/>
              <a:chExt cx="310295" cy="307601"/>
            </a:xfrm>
          </p:grpSpPr>
          <p:sp>
            <p:nvSpPr>
              <p:cNvPr id="2170" name="Google Shape;2170;p14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171" name="Google Shape;2171;p14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172" name="Google Shape;2172;p14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73" name="Google Shape;2173;p14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74" name="Google Shape;2174;p14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75" name="Google Shape;2175;p14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76" name="Google Shape;2176;p14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77" name="Google Shape;2177;p14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178" name="Google Shape;2178;p14"/>
            <p:cNvGrpSpPr/>
            <p:nvPr/>
          </p:nvGrpSpPr>
          <p:grpSpPr>
            <a:xfrm flipH="1">
              <a:off x="7960325" y="414418"/>
              <a:ext cx="310295" cy="307601"/>
              <a:chOff x="1969331" y="802493"/>
              <a:chExt cx="310295" cy="307601"/>
            </a:xfrm>
          </p:grpSpPr>
          <p:sp>
            <p:nvSpPr>
              <p:cNvPr id="2179" name="Google Shape;2179;p14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180" name="Google Shape;2180;p14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181" name="Google Shape;2181;p14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2" name="Google Shape;2182;p14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3" name="Google Shape;2183;p14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4" name="Google Shape;2184;p14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5" name="Google Shape;2185;p14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6" name="Google Shape;2186;p14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grpSp>
        <p:nvGrpSpPr>
          <p:cNvPr id="2187" name="Google Shape;2187;p14"/>
          <p:cNvGrpSpPr/>
          <p:nvPr/>
        </p:nvGrpSpPr>
        <p:grpSpPr>
          <a:xfrm>
            <a:off x="952286" y="5964774"/>
            <a:ext cx="10287841" cy="418789"/>
            <a:chOff x="946206" y="1234018"/>
            <a:chExt cx="7556440" cy="307601"/>
          </a:xfrm>
        </p:grpSpPr>
        <p:grpSp>
          <p:nvGrpSpPr>
            <p:cNvPr id="2188" name="Google Shape;2188;p14"/>
            <p:cNvGrpSpPr/>
            <p:nvPr/>
          </p:nvGrpSpPr>
          <p:grpSpPr>
            <a:xfrm>
              <a:off x="1114930" y="1355757"/>
              <a:ext cx="7163972" cy="64150"/>
              <a:chOff x="1299890" y="844622"/>
              <a:chExt cx="6544233" cy="64143"/>
            </a:xfrm>
          </p:grpSpPr>
          <p:grpSp>
            <p:nvGrpSpPr>
              <p:cNvPr id="2189" name="Google Shape;2189;p14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190" name="Google Shape;2190;p14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1" name="Google Shape;2191;p14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2" name="Google Shape;2192;p14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3" name="Google Shape;2193;p14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4" name="Google Shape;2194;p14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5" name="Google Shape;2195;p14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6" name="Google Shape;2196;p14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7" name="Google Shape;2197;p14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8" name="Google Shape;2198;p14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9" name="Google Shape;2199;p14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0" name="Google Shape;2200;p14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1" name="Google Shape;2201;p14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2" name="Google Shape;2202;p14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3" name="Google Shape;2203;p14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4" name="Google Shape;2204;p14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5" name="Google Shape;2205;p14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6" name="Google Shape;2206;p14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7" name="Google Shape;2207;p14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8" name="Google Shape;2208;p14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9" name="Google Shape;2209;p14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0" name="Google Shape;2210;p14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1" name="Google Shape;2211;p14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2" name="Google Shape;2212;p14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3" name="Google Shape;2213;p14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4" name="Google Shape;2214;p14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5" name="Google Shape;2215;p14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6" name="Google Shape;2216;p14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7" name="Google Shape;2217;p14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8" name="Google Shape;2218;p14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9" name="Google Shape;2219;p14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0" name="Google Shape;2220;p14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1" name="Google Shape;2221;p14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2" name="Google Shape;2222;p14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23" name="Google Shape;2223;p14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224" name="Google Shape;2224;p14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5" name="Google Shape;2225;p14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6" name="Google Shape;2226;p14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7" name="Google Shape;2227;p14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8" name="Google Shape;2228;p14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9" name="Google Shape;2229;p14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0" name="Google Shape;2230;p14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1" name="Google Shape;2231;p14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2" name="Google Shape;2232;p14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3" name="Google Shape;2233;p14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4" name="Google Shape;2234;p14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5" name="Google Shape;2235;p14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6" name="Google Shape;2236;p14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7" name="Google Shape;2237;p14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8" name="Google Shape;2238;p14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9" name="Google Shape;2239;p14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0" name="Google Shape;2240;p14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1" name="Google Shape;2241;p14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2" name="Google Shape;2242;p14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3" name="Google Shape;2243;p14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4" name="Google Shape;2244;p14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5" name="Google Shape;2245;p14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6" name="Google Shape;2246;p14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7" name="Google Shape;2247;p14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8" name="Google Shape;2248;p14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9" name="Google Shape;2249;p14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0" name="Google Shape;2250;p14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1" name="Google Shape;2251;p14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2" name="Google Shape;2252;p14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3" name="Google Shape;2253;p14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4" name="Google Shape;2254;p14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5" name="Google Shape;2255;p14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6" name="Google Shape;2256;p14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257" name="Google Shape;2257;p14"/>
            <p:cNvGrpSpPr/>
            <p:nvPr/>
          </p:nvGrpSpPr>
          <p:grpSpPr>
            <a:xfrm>
              <a:off x="946206" y="1234018"/>
              <a:ext cx="310295" cy="307601"/>
              <a:chOff x="1969331" y="802493"/>
              <a:chExt cx="310295" cy="307601"/>
            </a:xfrm>
          </p:grpSpPr>
          <p:sp>
            <p:nvSpPr>
              <p:cNvPr id="2258" name="Google Shape;2258;p14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259" name="Google Shape;2259;p14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260" name="Google Shape;2260;p14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1" name="Google Shape;2261;p14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2" name="Google Shape;2262;p14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3" name="Google Shape;2263;p14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4" name="Google Shape;2264;p14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5" name="Google Shape;2265;p14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266" name="Google Shape;2266;p14"/>
            <p:cNvGrpSpPr/>
            <p:nvPr/>
          </p:nvGrpSpPr>
          <p:grpSpPr>
            <a:xfrm flipH="1">
              <a:off x="8192350" y="1234018"/>
              <a:ext cx="310295" cy="307601"/>
              <a:chOff x="1969331" y="802493"/>
              <a:chExt cx="310295" cy="307601"/>
            </a:xfrm>
          </p:grpSpPr>
          <p:sp>
            <p:nvSpPr>
              <p:cNvPr id="2267" name="Google Shape;2267;p14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268" name="Google Shape;2268;p14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269" name="Google Shape;2269;p14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0" name="Google Shape;2270;p14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1" name="Google Shape;2271;p14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2" name="Google Shape;2272;p14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3" name="Google Shape;2273;p14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4" name="Google Shape;2274;p14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11402350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76" name="Google Shape;2276;p15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2277" name="Google Shape;2277;p15"/>
          <p:cNvSpPr txBox="1">
            <a:spLocks noGrp="1"/>
          </p:cNvSpPr>
          <p:nvPr>
            <p:ph type="title"/>
          </p:nvPr>
        </p:nvSpPr>
        <p:spPr>
          <a:xfrm>
            <a:off x="952233" y="621792"/>
            <a:ext cx="102876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278" name="Google Shape;2278;p15"/>
          <p:cNvGrpSpPr/>
          <p:nvPr/>
        </p:nvGrpSpPr>
        <p:grpSpPr>
          <a:xfrm>
            <a:off x="406901" y="194621"/>
            <a:ext cx="1419391" cy="724628"/>
            <a:chOff x="347302" y="70452"/>
            <a:chExt cx="924725" cy="472050"/>
          </a:xfrm>
        </p:grpSpPr>
        <p:sp>
          <p:nvSpPr>
            <p:cNvPr id="2279" name="Google Shape;2279;p15"/>
            <p:cNvSpPr/>
            <p:nvPr/>
          </p:nvSpPr>
          <p:spPr>
            <a:xfrm rot="10800000">
              <a:off x="535765" y="129821"/>
              <a:ext cx="736262" cy="361672"/>
            </a:xfrm>
            <a:custGeom>
              <a:avLst/>
              <a:gdLst/>
              <a:ahLst/>
              <a:cxnLst/>
              <a:rect l="l" t="t" r="r" b="b"/>
              <a:pathLst>
                <a:path w="2555" h="1255" extrusionOk="0">
                  <a:moveTo>
                    <a:pt x="1595" y="1"/>
                  </a:moveTo>
                  <a:cubicBezTo>
                    <a:pt x="1580" y="1"/>
                    <a:pt x="1563" y="5"/>
                    <a:pt x="1548" y="17"/>
                  </a:cubicBezTo>
                  <a:cubicBezTo>
                    <a:pt x="1506" y="42"/>
                    <a:pt x="1475" y="73"/>
                    <a:pt x="1440" y="73"/>
                  </a:cubicBezTo>
                  <a:cubicBezTo>
                    <a:pt x="1422" y="73"/>
                    <a:pt x="1403" y="65"/>
                    <a:pt x="1381" y="42"/>
                  </a:cubicBezTo>
                  <a:lnTo>
                    <a:pt x="1303" y="17"/>
                  </a:lnTo>
                  <a:lnTo>
                    <a:pt x="1278" y="30"/>
                  </a:lnTo>
                  <a:cubicBezTo>
                    <a:pt x="1045" y="55"/>
                    <a:pt x="788" y="30"/>
                    <a:pt x="684" y="313"/>
                  </a:cubicBezTo>
                  <a:cubicBezTo>
                    <a:pt x="684" y="339"/>
                    <a:pt x="646" y="352"/>
                    <a:pt x="633" y="365"/>
                  </a:cubicBezTo>
                  <a:cubicBezTo>
                    <a:pt x="620" y="365"/>
                    <a:pt x="607" y="365"/>
                    <a:pt x="594" y="378"/>
                  </a:cubicBezTo>
                  <a:cubicBezTo>
                    <a:pt x="478" y="455"/>
                    <a:pt x="517" y="571"/>
                    <a:pt x="517" y="674"/>
                  </a:cubicBezTo>
                  <a:cubicBezTo>
                    <a:pt x="388" y="765"/>
                    <a:pt x="233" y="816"/>
                    <a:pt x="78" y="829"/>
                  </a:cubicBezTo>
                  <a:cubicBezTo>
                    <a:pt x="65" y="816"/>
                    <a:pt x="65" y="790"/>
                    <a:pt x="53" y="790"/>
                  </a:cubicBezTo>
                  <a:cubicBezTo>
                    <a:pt x="1" y="790"/>
                    <a:pt x="27" y="816"/>
                    <a:pt x="40" y="842"/>
                  </a:cubicBezTo>
                  <a:cubicBezTo>
                    <a:pt x="53" y="855"/>
                    <a:pt x="40" y="881"/>
                    <a:pt x="14" y="906"/>
                  </a:cubicBezTo>
                  <a:lnTo>
                    <a:pt x="40" y="958"/>
                  </a:lnTo>
                  <a:lnTo>
                    <a:pt x="130" y="932"/>
                  </a:lnTo>
                  <a:cubicBezTo>
                    <a:pt x="246" y="868"/>
                    <a:pt x="388" y="816"/>
                    <a:pt x="517" y="777"/>
                  </a:cubicBezTo>
                  <a:cubicBezTo>
                    <a:pt x="555" y="829"/>
                    <a:pt x="517" y="894"/>
                    <a:pt x="568" y="945"/>
                  </a:cubicBezTo>
                  <a:cubicBezTo>
                    <a:pt x="620" y="984"/>
                    <a:pt x="555" y="1022"/>
                    <a:pt x="555" y="1087"/>
                  </a:cubicBezTo>
                  <a:cubicBezTo>
                    <a:pt x="569" y="1086"/>
                    <a:pt x="582" y="1085"/>
                    <a:pt x="595" y="1085"/>
                  </a:cubicBezTo>
                  <a:cubicBezTo>
                    <a:pt x="736" y="1085"/>
                    <a:pt x="874" y="1148"/>
                    <a:pt x="968" y="1255"/>
                  </a:cubicBezTo>
                  <a:lnTo>
                    <a:pt x="1045" y="1255"/>
                  </a:lnTo>
                  <a:cubicBezTo>
                    <a:pt x="1055" y="1226"/>
                    <a:pt x="1079" y="1211"/>
                    <a:pt x="1102" y="1211"/>
                  </a:cubicBezTo>
                  <a:cubicBezTo>
                    <a:pt x="1109" y="1211"/>
                    <a:pt x="1116" y="1213"/>
                    <a:pt x="1123" y="1216"/>
                  </a:cubicBezTo>
                  <a:cubicBezTo>
                    <a:pt x="1142" y="1217"/>
                    <a:pt x="1161" y="1218"/>
                    <a:pt x="1181" y="1218"/>
                  </a:cubicBezTo>
                  <a:cubicBezTo>
                    <a:pt x="1354" y="1218"/>
                    <a:pt x="1524" y="1166"/>
                    <a:pt x="1651" y="1061"/>
                  </a:cubicBezTo>
                  <a:cubicBezTo>
                    <a:pt x="1763" y="987"/>
                    <a:pt x="1815" y="828"/>
                    <a:pt x="1980" y="828"/>
                  </a:cubicBezTo>
                  <a:cubicBezTo>
                    <a:pt x="1987" y="828"/>
                    <a:pt x="1993" y="829"/>
                    <a:pt x="2000" y="829"/>
                  </a:cubicBezTo>
                  <a:cubicBezTo>
                    <a:pt x="1896" y="816"/>
                    <a:pt x="1871" y="752"/>
                    <a:pt x="1884" y="674"/>
                  </a:cubicBezTo>
                  <a:lnTo>
                    <a:pt x="1884" y="674"/>
                  </a:lnTo>
                  <a:cubicBezTo>
                    <a:pt x="1922" y="700"/>
                    <a:pt x="1964" y="713"/>
                    <a:pt x="2004" y="713"/>
                  </a:cubicBezTo>
                  <a:cubicBezTo>
                    <a:pt x="2045" y="713"/>
                    <a:pt x="2083" y="700"/>
                    <a:pt x="2116" y="674"/>
                  </a:cubicBezTo>
                  <a:cubicBezTo>
                    <a:pt x="2193" y="636"/>
                    <a:pt x="2270" y="610"/>
                    <a:pt x="2335" y="610"/>
                  </a:cubicBezTo>
                  <a:cubicBezTo>
                    <a:pt x="2351" y="607"/>
                    <a:pt x="2366" y="606"/>
                    <a:pt x="2380" y="606"/>
                  </a:cubicBezTo>
                  <a:cubicBezTo>
                    <a:pt x="2432" y="606"/>
                    <a:pt x="2467" y="629"/>
                    <a:pt x="2477" y="700"/>
                  </a:cubicBezTo>
                  <a:cubicBezTo>
                    <a:pt x="2477" y="717"/>
                    <a:pt x="2481" y="723"/>
                    <a:pt x="2488" y="723"/>
                  </a:cubicBezTo>
                  <a:cubicBezTo>
                    <a:pt x="2501" y="723"/>
                    <a:pt x="2524" y="700"/>
                    <a:pt x="2541" y="700"/>
                  </a:cubicBezTo>
                  <a:cubicBezTo>
                    <a:pt x="2554" y="687"/>
                    <a:pt x="2541" y="687"/>
                    <a:pt x="2541" y="674"/>
                  </a:cubicBezTo>
                  <a:cubicBezTo>
                    <a:pt x="2503" y="661"/>
                    <a:pt x="2503" y="636"/>
                    <a:pt x="2541" y="610"/>
                  </a:cubicBezTo>
                  <a:cubicBezTo>
                    <a:pt x="2541" y="584"/>
                    <a:pt x="2541" y="558"/>
                    <a:pt x="2528" y="520"/>
                  </a:cubicBezTo>
                  <a:cubicBezTo>
                    <a:pt x="2509" y="516"/>
                    <a:pt x="2490" y="515"/>
                    <a:pt x="2470" y="515"/>
                  </a:cubicBezTo>
                  <a:cubicBezTo>
                    <a:pt x="2413" y="515"/>
                    <a:pt x="2357" y="529"/>
                    <a:pt x="2309" y="558"/>
                  </a:cubicBezTo>
                  <a:cubicBezTo>
                    <a:pt x="2180" y="623"/>
                    <a:pt x="2038" y="661"/>
                    <a:pt x="1884" y="674"/>
                  </a:cubicBezTo>
                  <a:cubicBezTo>
                    <a:pt x="1909" y="507"/>
                    <a:pt x="1909" y="507"/>
                    <a:pt x="2013" y="442"/>
                  </a:cubicBezTo>
                  <a:cubicBezTo>
                    <a:pt x="1909" y="416"/>
                    <a:pt x="1819" y="391"/>
                    <a:pt x="1832" y="262"/>
                  </a:cubicBezTo>
                  <a:cubicBezTo>
                    <a:pt x="1832" y="249"/>
                    <a:pt x="1806" y="236"/>
                    <a:pt x="1793" y="223"/>
                  </a:cubicBezTo>
                  <a:cubicBezTo>
                    <a:pt x="1703" y="210"/>
                    <a:pt x="1639" y="171"/>
                    <a:pt x="1664" y="55"/>
                  </a:cubicBezTo>
                  <a:cubicBezTo>
                    <a:pt x="1664" y="28"/>
                    <a:pt x="1632" y="1"/>
                    <a:pt x="159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0" name="Google Shape;2280;p15"/>
            <p:cNvSpPr/>
            <p:nvPr/>
          </p:nvSpPr>
          <p:spPr>
            <a:xfrm rot="10800000">
              <a:off x="1067141" y="448842"/>
              <a:ext cx="82127" cy="93660"/>
            </a:xfrm>
            <a:custGeom>
              <a:avLst/>
              <a:gdLst/>
              <a:ahLst/>
              <a:cxnLst/>
              <a:rect l="l" t="t" r="r" b="b"/>
              <a:pathLst>
                <a:path w="285" h="325" extrusionOk="0">
                  <a:moveTo>
                    <a:pt x="117" y="0"/>
                  </a:moveTo>
                  <a:cubicBezTo>
                    <a:pt x="91" y="0"/>
                    <a:pt x="65" y="13"/>
                    <a:pt x="65" y="39"/>
                  </a:cubicBezTo>
                  <a:cubicBezTo>
                    <a:pt x="104" y="91"/>
                    <a:pt x="65" y="116"/>
                    <a:pt x="0" y="116"/>
                  </a:cubicBezTo>
                  <a:cubicBezTo>
                    <a:pt x="39" y="207"/>
                    <a:pt x="168" y="219"/>
                    <a:pt x="181" y="323"/>
                  </a:cubicBezTo>
                  <a:cubicBezTo>
                    <a:pt x="181" y="323"/>
                    <a:pt x="188" y="324"/>
                    <a:pt x="199" y="324"/>
                  </a:cubicBezTo>
                  <a:cubicBezTo>
                    <a:pt x="221" y="324"/>
                    <a:pt x="258" y="318"/>
                    <a:pt x="284" y="284"/>
                  </a:cubicBezTo>
                  <a:cubicBezTo>
                    <a:pt x="181" y="271"/>
                    <a:pt x="194" y="181"/>
                    <a:pt x="168" y="116"/>
                  </a:cubicBezTo>
                  <a:cubicBezTo>
                    <a:pt x="155" y="78"/>
                    <a:pt x="142" y="39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1" name="Google Shape;2281;p15"/>
            <p:cNvSpPr/>
            <p:nvPr/>
          </p:nvSpPr>
          <p:spPr>
            <a:xfrm rot="10800000">
              <a:off x="347302" y="402156"/>
              <a:ext cx="40343" cy="28818"/>
            </a:xfrm>
            <a:custGeom>
              <a:avLst/>
              <a:gdLst/>
              <a:ahLst/>
              <a:cxnLst/>
              <a:rect l="l" t="t" r="r" b="b"/>
              <a:pathLst>
                <a:path w="140" h="100" extrusionOk="0">
                  <a:moveTo>
                    <a:pt x="40" y="0"/>
                  </a:moveTo>
                  <a:cubicBezTo>
                    <a:pt x="27" y="13"/>
                    <a:pt x="14" y="26"/>
                    <a:pt x="1" y="52"/>
                  </a:cubicBezTo>
                  <a:cubicBezTo>
                    <a:pt x="14" y="52"/>
                    <a:pt x="27" y="65"/>
                    <a:pt x="27" y="90"/>
                  </a:cubicBezTo>
                  <a:cubicBezTo>
                    <a:pt x="52" y="97"/>
                    <a:pt x="71" y="100"/>
                    <a:pt x="87" y="100"/>
                  </a:cubicBezTo>
                  <a:cubicBezTo>
                    <a:pt x="135" y="100"/>
                    <a:pt x="140" y="68"/>
                    <a:pt x="13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2" name="Google Shape;2282;p15"/>
            <p:cNvSpPr/>
            <p:nvPr/>
          </p:nvSpPr>
          <p:spPr>
            <a:xfrm rot="10800000">
              <a:off x="405800" y="356622"/>
              <a:ext cx="29969" cy="30548"/>
            </a:xfrm>
            <a:custGeom>
              <a:avLst/>
              <a:gdLst/>
              <a:ahLst/>
              <a:cxnLst/>
              <a:rect l="l" t="t" r="r" b="b"/>
              <a:pathLst>
                <a:path w="104" h="106" extrusionOk="0">
                  <a:moveTo>
                    <a:pt x="71" y="0"/>
                  </a:moveTo>
                  <a:cubicBezTo>
                    <a:pt x="35" y="0"/>
                    <a:pt x="23" y="32"/>
                    <a:pt x="0" y="54"/>
                  </a:cubicBezTo>
                  <a:lnTo>
                    <a:pt x="0" y="106"/>
                  </a:lnTo>
                  <a:cubicBezTo>
                    <a:pt x="52" y="106"/>
                    <a:pt x="103" y="93"/>
                    <a:pt x="103" y="29"/>
                  </a:cubicBezTo>
                  <a:cubicBezTo>
                    <a:pt x="103" y="29"/>
                    <a:pt x="103" y="16"/>
                    <a:pt x="91" y="3"/>
                  </a:cubicBezTo>
                  <a:cubicBezTo>
                    <a:pt x="83" y="1"/>
                    <a:pt x="77" y="0"/>
                    <a:pt x="7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3" name="Google Shape;2283;p15"/>
            <p:cNvSpPr/>
            <p:nvPr/>
          </p:nvSpPr>
          <p:spPr>
            <a:xfrm rot="10800000">
              <a:off x="587921" y="360080"/>
              <a:ext cx="26223" cy="21902"/>
            </a:xfrm>
            <a:custGeom>
              <a:avLst/>
              <a:gdLst/>
              <a:ahLst/>
              <a:cxnLst/>
              <a:rect l="l" t="t" r="r" b="b"/>
              <a:pathLst>
                <a:path w="91" h="76" extrusionOk="0">
                  <a:moveTo>
                    <a:pt x="52" y="1"/>
                  </a:moveTo>
                  <a:cubicBezTo>
                    <a:pt x="39" y="1"/>
                    <a:pt x="26" y="4"/>
                    <a:pt x="13" y="11"/>
                  </a:cubicBezTo>
                  <a:cubicBezTo>
                    <a:pt x="0" y="36"/>
                    <a:pt x="13" y="75"/>
                    <a:pt x="39" y="75"/>
                  </a:cubicBezTo>
                  <a:cubicBezTo>
                    <a:pt x="78" y="75"/>
                    <a:pt x="91" y="49"/>
                    <a:pt x="91" y="11"/>
                  </a:cubicBezTo>
                  <a:cubicBezTo>
                    <a:pt x="78" y="4"/>
                    <a:pt x="65" y="1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4" name="Google Shape;2284;p15"/>
            <p:cNvSpPr/>
            <p:nvPr/>
          </p:nvSpPr>
          <p:spPr>
            <a:xfrm rot="10800000">
              <a:off x="1048698" y="80251"/>
              <a:ext cx="25359" cy="21038"/>
            </a:xfrm>
            <a:custGeom>
              <a:avLst/>
              <a:gdLst/>
              <a:ahLst/>
              <a:cxnLst/>
              <a:rect l="l" t="t" r="r" b="b"/>
              <a:pathLst>
                <a:path w="88" h="73" extrusionOk="0">
                  <a:moveTo>
                    <a:pt x="35" y="0"/>
                  </a:moveTo>
                  <a:cubicBezTo>
                    <a:pt x="27" y="0"/>
                    <a:pt x="19" y="2"/>
                    <a:pt x="10" y="4"/>
                  </a:cubicBezTo>
                  <a:cubicBezTo>
                    <a:pt x="0" y="54"/>
                    <a:pt x="21" y="73"/>
                    <a:pt x="55" y="73"/>
                  </a:cubicBezTo>
                  <a:cubicBezTo>
                    <a:pt x="65" y="73"/>
                    <a:pt x="76" y="71"/>
                    <a:pt x="88" y="68"/>
                  </a:cubicBezTo>
                  <a:cubicBezTo>
                    <a:pt x="88" y="25"/>
                    <a:pt x="70" y="0"/>
                    <a:pt x="3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5" name="Google Shape;2285;p15"/>
            <p:cNvSpPr/>
            <p:nvPr/>
          </p:nvSpPr>
          <p:spPr>
            <a:xfrm rot="10800000">
              <a:off x="465162" y="274777"/>
              <a:ext cx="15273" cy="12680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42" y="1"/>
                  </a:moveTo>
                  <a:cubicBezTo>
                    <a:pt x="29" y="1"/>
                    <a:pt x="9" y="18"/>
                    <a:pt x="1" y="18"/>
                  </a:cubicBezTo>
                  <a:cubicBezTo>
                    <a:pt x="1" y="31"/>
                    <a:pt x="1" y="44"/>
                    <a:pt x="1" y="44"/>
                  </a:cubicBezTo>
                  <a:cubicBezTo>
                    <a:pt x="13" y="44"/>
                    <a:pt x="52" y="44"/>
                    <a:pt x="52" y="18"/>
                  </a:cubicBezTo>
                  <a:cubicBezTo>
                    <a:pt x="52" y="5"/>
                    <a:pt x="48" y="1"/>
                    <a:pt x="4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6" name="Google Shape;2286;p15"/>
            <p:cNvSpPr/>
            <p:nvPr/>
          </p:nvSpPr>
          <p:spPr>
            <a:xfrm rot="10800000">
              <a:off x="666302" y="188897"/>
              <a:ext cx="55616" cy="38329"/>
            </a:xfrm>
            <a:custGeom>
              <a:avLst/>
              <a:gdLst/>
              <a:ahLst/>
              <a:cxnLst/>
              <a:rect l="l" t="t" r="r" b="b"/>
              <a:pathLst>
                <a:path w="193" h="133" extrusionOk="0">
                  <a:moveTo>
                    <a:pt x="167" y="0"/>
                  </a:moveTo>
                  <a:cubicBezTo>
                    <a:pt x="161" y="0"/>
                    <a:pt x="153" y="2"/>
                    <a:pt x="142" y="2"/>
                  </a:cubicBezTo>
                  <a:cubicBezTo>
                    <a:pt x="116" y="2"/>
                    <a:pt x="78" y="54"/>
                    <a:pt x="26" y="67"/>
                  </a:cubicBezTo>
                  <a:cubicBezTo>
                    <a:pt x="0" y="80"/>
                    <a:pt x="26" y="118"/>
                    <a:pt x="39" y="131"/>
                  </a:cubicBezTo>
                  <a:cubicBezTo>
                    <a:pt x="43" y="132"/>
                    <a:pt x="47" y="133"/>
                    <a:pt x="52" y="133"/>
                  </a:cubicBezTo>
                  <a:cubicBezTo>
                    <a:pt x="106" y="133"/>
                    <a:pt x="193" y="64"/>
                    <a:pt x="181" y="28"/>
                  </a:cubicBezTo>
                  <a:cubicBezTo>
                    <a:pt x="181" y="5"/>
                    <a:pt x="176" y="0"/>
                    <a:pt x="16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7" name="Google Shape;2287;p15"/>
            <p:cNvSpPr/>
            <p:nvPr/>
          </p:nvSpPr>
          <p:spPr>
            <a:xfrm rot="10800000">
              <a:off x="747565" y="70452"/>
              <a:ext cx="41208" cy="23343"/>
            </a:xfrm>
            <a:custGeom>
              <a:avLst/>
              <a:gdLst/>
              <a:ahLst/>
              <a:cxnLst/>
              <a:rect l="l" t="t" r="r" b="b"/>
              <a:pathLst>
                <a:path w="143" h="81" extrusionOk="0">
                  <a:moveTo>
                    <a:pt x="84" y="0"/>
                  </a:moveTo>
                  <a:cubicBezTo>
                    <a:pt x="71" y="0"/>
                    <a:pt x="58" y="4"/>
                    <a:pt x="52" y="4"/>
                  </a:cubicBezTo>
                  <a:cubicBezTo>
                    <a:pt x="13" y="16"/>
                    <a:pt x="0" y="55"/>
                    <a:pt x="13" y="81"/>
                  </a:cubicBezTo>
                  <a:lnTo>
                    <a:pt x="65" y="81"/>
                  </a:lnTo>
                  <a:cubicBezTo>
                    <a:pt x="103" y="68"/>
                    <a:pt x="142" y="55"/>
                    <a:pt x="116" y="16"/>
                  </a:cubicBezTo>
                  <a:cubicBezTo>
                    <a:pt x="110" y="4"/>
                    <a:pt x="97" y="0"/>
                    <a:pt x="8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8" name="Google Shape;2288;p15"/>
            <p:cNvSpPr/>
            <p:nvPr/>
          </p:nvSpPr>
          <p:spPr>
            <a:xfrm rot="10800000">
              <a:off x="1126791" y="204171"/>
              <a:ext cx="33715" cy="20173"/>
            </a:xfrm>
            <a:custGeom>
              <a:avLst/>
              <a:gdLst/>
              <a:ahLst/>
              <a:cxnLst/>
              <a:rect l="l" t="t" r="r" b="b"/>
              <a:pathLst>
                <a:path w="117" h="70" extrusionOk="0">
                  <a:moveTo>
                    <a:pt x="58" y="0"/>
                  </a:moveTo>
                  <a:cubicBezTo>
                    <a:pt x="39" y="0"/>
                    <a:pt x="23" y="12"/>
                    <a:pt x="14" y="31"/>
                  </a:cubicBezTo>
                  <a:cubicBezTo>
                    <a:pt x="1" y="57"/>
                    <a:pt x="14" y="70"/>
                    <a:pt x="27" y="70"/>
                  </a:cubicBezTo>
                  <a:cubicBezTo>
                    <a:pt x="52" y="57"/>
                    <a:pt x="78" y="44"/>
                    <a:pt x="91" y="31"/>
                  </a:cubicBezTo>
                  <a:cubicBezTo>
                    <a:pt x="117" y="5"/>
                    <a:pt x="91" y="5"/>
                    <a:pt x="78" y="5"/>
                  </a:cubicBezTo>
                  <a:cubicBezTo>
                    <a:pt x="71" y="2"/>
                    <a:pt x="64" y="0"/>
                    <a:pt x="5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89" name="Google Shape;2289;p15"/>
          <p:cNvGrpSpPr/>
          <p:nvPr/>
        </p:nvGrpSpPr>
        <p:grpSpPr>
          <a:xfrm rot="-3023985">
            <a:off x="10607649" y="5419043"/>
            <a:ext cx="1515984" cy="890797"/>
            <a:chOff x="8370425" y="3150925"/>
            <a:chExt cx="623975" cy="366650"/>
          </a:xfrm>
        </p:grpSpPr>
        <p:sp>
          <p:nvSpPr>
            <p:cNvPr id="2290" name="Google Shape;2290;p15"/>
            <p:cNvSpPr/>
            <p:nvPr/>
          </p:nvSpPr>
          <p:spPr>
            <a:xfrm>
              <a:off x="8448575" y="3285325"/>
              <a:ext cx="391425" cy="225575"/>
            </a:xfrm>
            <a:custGeom>
              <a:avLst/>
              <a:gdLst/>
              <a:ahLst/>
              <a:cxnLst/>
              <a:rect l="l" t="t" r="r" b="b"/>
              <a:pathLst>
                <a:path w="15657" h="9023" extrusionOk="0">
                  <a:moveTo>
                    <a:pt x="4398" y="0"/>
                  </a:moveTo>
                  <a:cubicBezTo>
                    <a:pt x="3068" y="0"/>
                    <a:pt x="2021" y="534"/>
                    <a:pt x="1296" y="1563"/>
                  </a:cubicBezTo>
                  <a:cubicBezTo>
                    <a:pt x="509" y="2656"/>
                    <a:pt x="0" y="3977"/>
                    <a:pt x="814" y="5375"/>
                  </a:cubicBezTo>
                  <a:cubicBezTo>
                    <a:pt x="890" y="5502"/>
                    <a:pt x="941" y="5629"/>
                    <a:pt x="941" y="5782"/>
                  </a:cubicBezTo>
                  <a:cubicBezTo>
                    <a:pt x="966" y="6265"/>
                    <a:pt x="1296" y="6544"/>
                    <a:pt x="1601" y="6875"/>
                  </a:cubicBezTo>
                  <a:cubicBezTo>
                    <a:pt x="2110" y="7434"/>
                    <a:pt x="2821" y="7637"/>
                    <a:pt x="3406" y="8069"/>
                  </a:cubicBezTo>
                  <a:cubicBezTo>
                    <a:pt x="3638" y="8239"/>
                    <a:pt x="4396" y="8353"/>
                    <a:pt x="5047" y="8353"/>
                  </a:cubicBezTo>
                  <a:cubicBezTo>
                    <a:pt x="5465" y="8353"/>
                    <a:pt x="5839" y="8306"/>
                    <a:pt x="5998" y="8196"/>
                  </a:cubicBezTo>
                  <a:cubicBezTo>
                    <a:pt x="6278" y="7968"/>
                    <a:pt x="6608" y="7790"/>
                    <a:pt x="6990" y="7688"/>
                  </a:cubicBezTo>
                  <a:cubicBezTo>
                    <a:pt x="7167" y="7637"/>
                    <a:pt x="7295" y="7485"/>
                    <a:pt x="7345" y="7281"/>
                  </a:cubicBezTo>
                  <a:cubicBezTo>
                    <a:pt x="7396" y="7129"/>
                    <a:pt x="7320" y="6900"/>
                    <a:pt x="7523" y="6875"/>
                  </a:cubicBezTo>
                  <a:cubicBezTo>
                    <a:pt x="7535" y="6873"/>
                    <a:pt x="7547" y="6873"/>
                    <a:pt x="7558" y="6873"/>
                  </a:cubicBezTo>
                  <a:cubicBezTo>
                    <a:pt x="7758" y="6873"/>
                    <a:pt x="7811" y="7083"/>
                    <a:pt x="7955" y="7180"/>
                  </a:cubicBezTo>
                  <a:cubicBezTo>
                    <a:pt x="8184" y="7434"/>
                    <a:pt x="8184" y="7968"/>
                    <a:pt x="8489" y="7968"/>
                  </a:cubicBezTo>
                  <a:cubicBezTo>
                    <a:pt x="8527" y="7964"/>
                    <a:pt x="8564" y="7962"/>
                    <a:pt x="8600" y="7962"/>
                  </a:cubicBezTo>
                  <a:cubicBezTo>
                    <a:pt x="9293" y="7962"/>
                    <a:pt x="9452" y="8643"/>
                    <a:pt x="9887" y="8933"/>
                  </a:cubicBezTo>
                  <a:cubicBezTo>
                    <a:pt x="9931" y="8913"/>
                    <a:pt x="9975" y="8905"/>
                    <a:pt x="10018" y="8905"/>
                  </a:cubicBezTo>
                  <a:cubicBezTo>
                    <a:pt x="10185" y="8905"/>
                    <a:pt x="10344" y="9023"/>
                    <a:pt x="10509" y="9023"/>
                  </a:cubicBezTo>
                  <a:cubicBezTo>
                    <a:pt x="10572" y="9023"/>
                    <a:pt x="10635" y="9006"/>
                    <a:pt x="10700" y="8959"/>
                  </a:cubicBezTo>
                  <a:lnTo>
                    <a:pt x="10751" y="8933"/>
                  </a:lnTo>
                  <a:cubicBezTo>
                    <a:pt x="11946" y="8882"/>
                    <a:pt x="13064" y="8679"/>
                    <a:pt x="13903" y="7713"/>
                  </a:cubicBezTo>
                  <a:cubicBezTo>
                    <a:pt x="13954" y="7720"/>
                    <a:pt x="14002" y="7724"/>
                    <a:pt x="14046" y="7724"/>
                  </a:cubicBezTo>
                  <a:cubicBezTo>
                    <a:pt x="14634" y="7724"/>
                    <a:pt x="14605" y="7126"/>
                    <a:pt x="14818" y="6748"/>
                  </a:cubicBezTo>
                  <a:cubicBezTo>
                    <a:pt x="14894" y="6570"/>
                    <a:pt x="14970" y="6366"/>
                    <a:pt x="15021" y="6163"/>
                  </a:cubicBezTo>
                  <a:cubicBezTo>
                    <a:pt x="15656" y="4765"/>
                    <a:pt x="15199" y="2630"/>
                    <a:pt x="14004" y="1664"/>
                  </a:cubicBezTo>
                  <a:cubicBezTo>
                    <a:pt x="13979" y="1639"/>
                    <a:pt x="13928" y="1614"/>
                    <a:pt x="13903" y="1588"/>
                  </a:cubicBezTo>
                  <a:cubicBezTo>
                    <a:pt x="12977" y="1094"/>
                    <a:pt x="12050" y="657"/>
                    <a:pt x="11096" y="657"/>
                  </a:cubicBezTo>
                  <a:cubicBezTo>
                    <a:pt x="10479" y="657"/>
                    <a:pt x="9849" y="840"/>
                    <a:pt x="9201" y="1309"/>
                  </a:cubicBezTo>
                  <a:cubicBezTo>
                    <a:pt x="8940" y="1524"/>
                    <a:pt x="8630" y="1628"/>
                    <a:pt x="8322" y="1628"/>
                  </a:cubicBezTo>
                  <a:cubicBezTo>
                    <a:pt x="7940" y="1628"/>
                    <a:pt x="7562" y="1466"/>
                    <a:pt x="7295" y="1156"/>
                  </a:cubicBezTo>
                  <a:cubicBezTo>
                    <a:pt x="6634" y="444"/>
                    <a:pt x="5719" y="38"/>
                    <a:pt x="4753" y="12"/>
                  </a:cubicBezTo>
                  <a:cubicBezTo>
                    <a:pt x="4633" y="4"/>
                    <a:pt x="4514" y="0"/>
                    <a:pt x="439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1" name="Google Shape;2291;p15"/>
            <p:cNvSpPr/>
            <p:nvPr/>
          </p:nvSpPr>
          <p:spPr>
            <a:xfrm>
              <a:off x="8533700" y="3183175"/>
              <a:ext cx="62300" cy="68800"/>
            </a:xfrm>
            <a:custGeom>
              <a:avLst/>
              <a:gdLst/>
              <a:ahLst/>
              <a:cxnLst/>
              <a:rect l="l" t="t" r="r" b="b"/>
              <a:pathLst>
                <a:path w="2492" h="2752" extrusionOk="0">
                  <a:moveTo>
                    <a:pt x="306" y="0"/>
                  </a:moveTo>
                  <a:cubicBezTo>
                    <a:pt x="249" y="0"/>
                    <a:pt x="192" y="19"/>
                    <a:pt x="153" y="57"/>
                  </a:cubicBezTo>
                  <a:cubicBezTo>
                    <a:pt x="26" y="134"/>
                    <a:pt x="1" y="311"/>
                    <a:pt x="103" y="439"/>
                  </a:cubicBezTo>
                  <a:cubicBezTo>
                    <a:pt x="662" y="998"/>
                    <a:pt x="840" y="1836"/>
                    <a:pt x="1399" y="2421"/>
                  </a:cubicBezTo>
                  <a:cubicBezTo>
                    <a:pt x="1577" y="2599"/>
                    <a:pt x="1805" y="2726"/>
                    <a:pt x="2060" y="2751"/>
                  </a:cubicBezTo>
                  <a:cubicBezTo>
                    <a:pt x="2492" y="2650"/>
                    <a:pt x="2492" y="2319"/>
                    <a:pt x="2314" y="1964"/>
                  </a:cubicBezTo>
                  <a:cubicBezTo>
                    <a:pt x="1882" y="1125"/>
                    <a:pt x="1043" y="718"/>
                    <a:pt x="458" y="57"/>
                  </a:cubicBezTo>
                  <a:cubicBezTo>
                    <a:pt x="420" y="19"/>
                    <a:pt x="363" y="0"/>
                    <a:pt x="30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2" name="Google Shape;2292;p15"/>
            <p:cNvSpPr/>
            <p:nvPr/>
          </p:nvSpPr>
          <p:spPr>
            <a:xfrm>
              <a:off x="8439025" y="3212200"/>
              <a:ext cx="62100" cy="63950"/>
            </a:xfrm>
            <a:custGeom>
              <a:avLst/>
              <a:gdLst/>
              <a:ahLst/>
              <a:cxnLst/>
              <a:rect l="l" t="t" r="r" b="b"/>
              <a:pathLst>
                <a:path w="2484" h="2558" extrusionOk="0">
                  <a:moveTo>
                    <a:pt x="355" y="1"/>
                  </a:moveTo>
                  <a:cubicBezTo>
                    <a:pt x="274" y="1"/>
                    <a:pt x="185" y="34"/>
                    <a:pt x="128" y="91"/>
                  </a:cubicBezTo>
                  <a:cubicBezTo>
                    <a:pt x="1" y="193"/>
                    <a:pt x="1" y="370"/>
                    <a:pt x="128" y="472"/>
                  </a:cubicBezTo>
                  <a:cubicBezTo>
                    <a:pt x="713" y="879"/>
                    <a:pt x="865" y="1590"/>
                    <a:pt x="1297" y="2099"/>
                  </a:cubicBezTo>
                  <a:cubicBezTo>
                    <a:pt x="1450" y="2353"/>
                    <a:pt x="1678" y="2505"/>
                    <a:pt x="1958" y="2556"/>
                  </a:cubicBezTo>
                  <a:cubicBezTo>
                    <a:pt x="1974" y="2557"/>
                    <a:pt x="1989" y="2558"/>
                    <a:pt x="2004" y="2558"/>
                  </a:cubicBezTo>
                  <a:cubicBezTo>
                    <a:pt x="2374" y="2558"/>
                    <a:pt x="2484" y="2259"/>
                    <a:pt x="2288" y="1819"/>
                  </a:cubicBezTo>
                  <a:cubicBezTo>
                    <a:pt x="1907" y="1006"/>
                    <a:pt x="967" y="777"/>
                    <a:pt x="509" y="65"/>
                  </a:cubicBezTo>
                  <a:cubicBezTo>
                    <a:pt x="476" y="21"/>
                    <a:pt x="418" y="1"/>
                    <a:pt x="35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3" name="Google Shape;2293;p15"/>
            <p:cNvSpPr/>
            <p:nvPr/>
          </p:nvSpPr>
          <p:spPr>
            <a:xfrm>
              <a:off x="8864750" y="3449950"/>
              <a:ext cx="54025" cy="38075"/>
            </a:xfrm>
            <a:custGeom>
              <a:avLst/>
              <a:gdLst/>
              <a:ahLst/>
              <a:cxnLst/>
              <a:rect l="l" t="t" r="r" b="b"/>
              <a:pathLst>
                <a:path w="2161" h="1523" extrusionOk="0">
                  <a:moveTo>
                    <a:pt x="1035" y="1"/>
                  </a:moveTo>
                  <a:cubicBezTo>
                    <a:pt x="938" y="1"/>
                    <a:pt x="832" y="27"/>
                    <a:pt x="712" y="86"/>
                  </a:cubicBezTo>
                  <a:cubicBezTo>
                    <a:pt x="382" y="264"/>
                    <a:pt x="1" y="518"/>
                    <a:pt x="51" y="925"/>
                  </a:cubicBezTo>
                  <a:cubicBezTo>
                    <a:pt x="178" y="1433"/>
                    <a:pt x="687" y="1459"/>
                    <a:pt x="1144" y="1510"/>
                  </a:cubicBezTo>
                  <a:lnTo>
                    <a:pt x="1221" y="1510"/>
                  </a:lnTo>
                  <a:cubicBezTo>
                    <a:pt x="1268" y="1518"/>
                    <a:pt x="1315" y="1522"/>
                    <a:pt x="1362" y="1522"/>
                  </a:cubicBezTo>
                  <a:cubicBezTo>
                    <a:pt x="1592" y="1522"/>
                    <a:pt x="1810" y="1420"/>
                    <a:pt x="1958" y="1230"/>
                  </a:cubicBezTo>
                  <a:cubicBezTo>
                    <a:pt x="2161" y="950"/>
                    <a:pt x="1856" y="773"/>
                    <a:pt x="1729" y="569"/>
                  </a:cubicBezTo>
                  <a:cubicBezTo>
                    <a:pt x="1554" y="277"/>
                    <a:pt x="1349" y="1"/>
                    <a:pt x="103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4" name="Google Shape;2294;p15"/>
            <p:cNvSpPr/>
            <p:nvPr/>
          </p:nvSpPr>
          <p:spPr>
            <a:xfrm>
              <a:off x="8928925" y="3329375"/>
              <a:ext cx="55300" cy="33150"/>
            </a:xfrm>
            <a:custGeom>
              <a:avLst/>
              <a:gdLst/>
              <a:ahLst/>
              <a:cxnLst/>
              <a:rect l="l" t="t" r="r" b="b"/>
              <a:pathLst>
                <a:path w="2212" h="1326" extrusionOk="0">
                  <a:moveTo>
                    <a:pt x="1629" y="1"/>
                  </a:moveTo>
                  <a:cubicBezTo>
                    <a:pt x="1445" y="1"/>
                    <a:pt x="1237" y="80"/>
                    <a:pt x="1043" y="106"/>
                  </a:cubicBezTo>
                  <a:cubicBezTo>
                    <a:pt x="941" y="131"/>
                    <a:pt x="865" y="157"/>
                    <a:pt x="763" y="182"/>
                  </a:cubicBezTo>
                  <a:cubicBezTo>
                    <a:pt x="458" y="309"/>
                    <a:pt x="1" y="385"/>
                    <a:pt x="102" y="843"/>
                  </a:cubicBezTo>
                  <a:cubicBezTo>
                    <a:pt x="178" y="1224"/>
                    <a:pt x="560" y="1326"/>
                    <a:pt x="992" y="1326"/>
                  </a:cubicBezTo>
                  <a:cubicBezTo>
                    <a:pt x="1043" y="1326"/>
                    <a:pt x="1144" y="1326"/>
                    <a:pt x="1221" y="1300"/>
                  </a:cubicBezTo>
                  <a:cubicBezTo>
                    <a:pt x="1754" y="1199"/>
                    <a:pt x="2212" y="716"/>
                    <a:pt x="2059" y="335"/>
                  </a:cubicBezTo>
                  <a:cubicBezTo>
                    <a:pt x="1960" y="73"/>
                    <a:pt x="1806" y="1"/>
                    <a:pt x="162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5" name="Google Shape;2295;p15"/>
            <p:cNvSpPr/>
            <p:nvPr/>
          </p:nvSpPr>
          <p:spPr>
            <a:xfrm>
              <a:off x="8734500" y="3207475"/>
              <a:ext cx="36400" cy="42625"/>
            </a:xfrm>
            <a:custGeom>
              <a:avLst/>
              <a:gdLst/>
              <a:ahLst/>
              <a:cxnLst/>
              <a:rect l="l" t="t" r="r" b="b"/>
              <a:pathLst>
                <a:path w="1456" h="1705" extrusionOk="0">
                  <a:moveTo>
                    <a:pt x="432" y="0"/>
                  </a:moveTo>
                  <a:cubicBezTo>
                    <a:pt x="127" y="0"/>
                    <a:pt x="0" y="204"/>
                    <a:pt x="0" y="509"/>
                  </a:cubicBezTo>
                  <a:cubicBezTo>
                    <a:pt x="26" y="1093"/>
                    <a:pt x="458" y="1601"/>
                    <a:pt x="1068" y="1703"/>
                  </a:cubicBezTo>
                  <a:cubicBezTo>
                    <a:pt x="1087" y="1704"/>
                    <a:pt x="1104" y="1705"/>
                    <a:pt x="1121" y="1705"/>
                  </a:cubicBezTo>
                  <a:cubicBezTo>
                    <a:pt x="1456" y="1705"/>
                    <a:pt x="1271" y="1465"/>
                    <a:pt x="1271" y="1271"/>
                  </a:cubicBezTo>
                  <a:cubicBezTo>
                    <a:pt x="1246" y="636"/>
                    <a:pt x="839" y="0"/>
                    <a:pt x="43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6" name="Google Shape;2296;p15"/>
            <p:cNvSpPr/>
            <p:nvPr/>
          </p:nvSpPr>
          <p:spPr>
            <a:xfrm>
              <a:off x="8900325" y="3397425"/>
              <a:ext cx="31800" cy="31825"/>
            </a:xfrm>
            <a:custGeom>
              <a:avLst/>
              <a:gdLst/>
              <a:ahLst/>
              <a:cxnLst/>
              <a:rect l="l" t="t" r="r" b="b"/>
              <a:pathLst>
                <a:path w="1272" h="1273" extrusionOk="0">
                  <a:moveTo>
                    <a:pt x="779" y="0"/>
                  </a:moveTo>
                  <a:cubicBezTo>
                    <a:pt x="765" y="0"/>
                    <a:pt x="752" y="1"/>
                    <a:pt x="738" y="2"/>
                  </a:cubicBezTo>
                  <a:cubicBezTo>
                    <a:pt x="331" y="2"/>
                    <a:pt x="26" y="332"/>
                    <a:pt x="26" y="713"/>
                  </a:cubicBezTo>
                  <a:cubicBezTo>
                    <a:pt x="1" y="1094"/>
                    <a:pt x="255" y="1272"/>
                    <a:pt x="611" y="1272"/>
                  </a:cubicBezTo>
                  <a:cubicBezTo>
                    <a:pt x="992" y="1272"/>
                    <a:pt x="1272" y="967"/>
                    <a:pt x="1246" y="612"/>
                  </a:cubicBezTo>
                  <a:cubicBezTo>
                    <a:pt x="1246" y="294"/>
                    <a:pt x="1105" y="0"/>
                    <a:pt x="77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7" name="Google Shape;2297;p15"/>
            <p:cNvSpPr/>
            <p:nvPr/>
          </p:nvSpPr>
          <p:spPr>
            <a:xfrm>
              <a:off x="8646250" y="3195350"/>
              <a:ext cx="26625" cy="28075"/>
            </a:xfrm>
            <a:custGeom>
              <a:avLst/>
              <a:gdLst/>
              <a:ahLst/>
              <a:cxnLst/>
              <a:rect l="l" t="t" r="r" b="b"/>
              <a:pathLst>
                <a:path w="1065" h="1123" extrusionOk="0">
                  <a:moveTo>
                    <a:pt x="430" y="0"/>
                  </a:moveTo>
                  <a:cubicBezTo>
                    <a:pt x="156" y="0"/>
                    <a:pt x="0" y="198"/>
                    <a:pt x="48" y="485"/>
                  </a:cubicBezTo>
                  <a:cubicBezTo>
                    <a:pt x="74" y="816"/>
                    <a:pt x="201" y="1121"/>
                    <a:pt x="582" y="1121"/>
                  </a:cubicBezTo>
                  <a:cubicBezTo>
                    <a:pt x="596" y="1122"/>
                    <a:pt x="610" y="1122"/>
                    <a:pt x="623" y="1122"/>
                  </a:cubicBezTo>
                  <a:cubicBezTo>
                    <a:pt x="896" y="1122"/>
                    <a:pt x="992" y="879"/>
                    <a:pt x="1065" y="612"/>
                  </a:cubicBezTo>
                  <a:cubicBezTo>
                    <a:pt x="963" y="333"/>
                    <a:pt x="836" y="28"/>
                    <a:pt x="480" y="2"/>
                  </a:cubicBezTo>
                  <a:cubicBezTo>
                    <a:pt x="463" y="1"/>
                    <a:pt x="446" y="0"/>
                    <a:pt x="43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8" name="Google Shape;2298;p15"/>
            <p:cNvSpPr/>
            <p:nvPr/>
          </p:nvSpPr>
          <p:spPr>
            <a:xfrm>
              <a:off x="8370425" y="3452650"/>
              <a:ext cx="26075" cy="23050"/>
            </a:xfrm>
            <a:custGeom>
              <a:avLst/>
              <a:gdLst/>
              <a:ahLst/>
              <a:cxnLst/>
              <a:rect l="l" t="t" r="r" b="b"/>
              <a:pathLst>
                <a:path w="1043" h="922" extrusionOk="0">
                  <a:moveTo>
                    <a:pt x="409" y="1"/>
                  </a:moveTo>
                  <a:cubicBezTo>
                    <a:pt x="150" y="1"/>
                    <a:pt x="0" y="129"/>
                    <a:pt x="0" y="385"/>
                  </a:cubicBezTo>
                  <a:cubicBezTo>
                    <a:pt x="0" y="715"/>
                    <a:pt x="203" y="893"/>
                    <a:pt x="559" y="919"/>
                  </a:cubicBezTo>
                  <a:cubicBezTo>
                    <a:pt x="574" y="920"/>
                    <a:pt x="588" y="921"/>
                    <a:pt x="603" y="921"/>
                  </a:cubicBezTo>
                  <a:cubicBezTo>
                    <a:pt x="813" y="921"/>
                    <a:pt x="993" y="752"/>
                    <a:pt x="1017" y="537"/>
                  </a:cubicBezTo>
                  <a:cubicBezTo>
                    <a:pt x="1042" y="182"/>
                    <a:pt x="788" y="55"/>
                    <a:pt x="483" y="4"/>
                  </a:cubicBezTo>
                  <a:cubicBezTo>
                    <a:pt x="458" y="2"/>
                    <a:pt x="433" y="1"/>
                    <a:pt x="40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9" name="Google Shape;2299;p15"/>
            <p:cNvSpPr/>
            <p:nvPr/>
          </p:nvSpPr>
          <p:spPr>
            <a:xfrm>
              <a:off x="8858375" y="3204775"/>
              <a:ext cx="28600" cy="17450"/>
            </a:xfrm>
            <a:custGeom>
              <a:avLst/>
              <a:gdLst/>
              <a:ahLst/>
              <a:cxnLst/>
              <a:rect l="l" t="t" r="r" b="b"/>
              <a:pathLst>
                <a:path w="1144" h="698" extrusionOk="0">
                  <a:moveTo>
                    <a:pt x="893" y="1"/>
                  </a:moveTo>
                  <a:cubicBezTo>
                    <a:pt x="876" y="1"/>
                    <a:pt x="859" y="3"/>
                    <a:pt x="840" y="7"/>
                  </a:cubicBezTo>
                  <a:cubicBezTo>
                    <a:pt x="586" y="83"/>
                    <a:pt x="78" y="7"/>
                    <a:pt x="27" y="261"/>
                  </a:cubicBezTo>
                  <a:cubicBezTo>
                    <a:pt x="0" y="539"/>
                    <a:pt x="146" y="576"/>
                    <a:pt x="321" y="576"/>
                  </a:cubicBezTo>
                  <a:cubicBezTo>
                    <a:pt x="383" y="576"/>
                    <a:pt x="449" y="571"/>
                    <a:pt x="512" y="571"/>
                  </a:cubicBezTo>
                  <a:cubicBezTo>
                    <a:pt x="612" y="571"/>
                    <a:pt x="704" y="582"/>
                    <a:pt x="764" y="642"/>
                  </a:cubicBezTo>
                  <a:cubicBezTo>
                    <a:pt x="835" y="678"/>
                    <a:pt x="897" y="698"/>
                    <a:pt x="949" y="698"/>
                  </a:cubicBezTo>
                  <a:cubicBezTo>
                    <a:pt x="1044" y="698"/>
                    <a:pt x="1103" y="629"/>
                    <a:pt x="1120" y="464"/>
                  </a:cubicBezTo>
                  <a:cubicBezTo>
                    <a:pt x="1143" y="254"/>
                    <a:pt x="1081" y="1"/>
                    <a:pt x="89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0" name="Google Shape;2300;p15"/>
            <p:cNvSpPr/>
            <p:nvPr/>
          </p:nvSpPr>
          <p:spPr>
            <a:xfrm>
              <a:off x="8836800" y="3390225"/>
              <a:ext cx="18450" cy="20600"/>
            </a:xfrm>
            <a:custGeom>
              <a:avLst/>
              <a:gdLst/>
              <a:ahLst/>
              <a:cxnLst/>
              <a:rect l="l" t="t" r="r" b="b"/>
              <a:pathLst>
                <a:path w="738" h="824" extrusionOk="0">
                  <a:moveTo>
                    <a:pt x="382" y="0"/>
                  </a:moveTo>
                  <a:cubicBezTo>
                    <a:pt x="358" y="0"/>
                    <a:pt x="333" y="3"/>
                    <a:pt x="305" y="10"/>
                  </a:cubicBezTo>
                  <a:cubicBezTo>
                    <a:pt x="0" y="188"/>
                    <a:pt x="178" y="442"/>
                    <a:pt x="204" y="823"/>
                  </a:cubicBezTo>
                  <a:cubicBezTo>
                    <a:pt x="458" y="518"/>
                    <a:pt x="737" y="366"/>
                    <a:pt x="559" y="61"/>
                  </a:cubicBezTo>
                  <a:cubicBezTo>
                    <a:pt x="504" y="24"/>
                    <a:pt x="448" y="0"/>
                    <a:pt x="38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1" name="Google Shape;2301;p15"/>
            <p:cNvSpPr/>
            <p:nvPr/>
          </p:nvSpPr>
          <p:spPr>
            <a:xfrm>
              <a:off x="8808200" y="3198575"/>
              <a:ext cx="11475" cy="15275"/>
            </a:xfrm>
            <a:custGeom>
              <a:avLst/>
              <a:gdLst/>
              <a:ahLst/>
              <a:cxnLst/>
              <a:rect l="l" t="t" r="r" b="b"/>
              <a:pathLst>
                <a:path w="459" h="611" extrusionOk="0">
                  <a:moveTo>
                    <a:pt x="280" y="0"/>
                  </a:moveTo>
                  <a:cubicBezTo>
                    <a:pt x="51" y="0"/>
                    <a:pt x="26" y="204"/>
                    <a:pt x="1" y="356"/>
                  </a:cubicBezTo>
                  <a:cubicBezTo>
                    <a:pt x="26" y="458"/>
                    <a:pt x="51" y="610"/>
                    <a:pt x="204" y="610"/>
                  </a:cubicBezTo>
                  <a:cubicBezTo>
                    <a:pt x="407" y="610"/>
                    <a:pt x="458" y="433"/>
                    <a:pt x="458" y="255"/>
                  </a:cubicBezTo>
                  <a:cubicBezTo>
                    <a:pt x="458" y="128"/>
                    <a:pt x="433" y="0"/>
                    <a:pt x="28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2" name="Google Shape;2302;p15"/>
            <p:cNvSpPr/>
            <p:nvPr/>
          </p:nvSpPr>
          <p:spPr>
            <a:xfrm>
              <a:off x="8828525" y="3504750"/>
              <a:ext cx="14025" cy="12825"/>
            </a:xfrm>
            <a:custGeom>
              <a:avLst/>
              <a:gdLst/>
              <a:ahLst/>
              <a:cxnLst/>
              <a:rect l="l" t="t" r="r" b="b"/>
              <a:pathLst>
                <a:path w="561" h="513" extrusionOk="0">
                  <a:moveTo>
                    <a:pt x="319" y="1"/>
                  </a:moveTo>
                  <a:cubicBezTo>
                    <a:pt x="307" y="1"/>
                    <a:pt x="294" y="2"/>
                    <a:pt x="280" y="4"/>
                  </a:cubicBezTo>
                  <a:cubicBezTo>
                    <a:pt x="128" y="4"/>
                    <a:pt x="1" y="55"/>
                    <a:pt x="1" y="233"/>
                  </a:cubicBezTo>
                  <a:cubicBezTo>
                    <a:pt x="1" y="410"/>
                    <a:pt x="103" y="487"/>
                    <a:pt x="255" y="512"/>
                  </a:cubicBezTo>
                  <a:cubicBezTo>
                    <a:pt x="433" y="512"/>
                    <a:pt x="560" y="436"/>
                    <a:pt x="560" y="258"/>
                  </a:cubicBezTo>
                  <a:cubicBezTo>
                    <a:pt x="560" y="119"/>
                    <a:pt x="454" y="1"/>
                    <a:pt x="31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3" name="Google Shape;2303;p15"/>
            <p:cNvSpPr/>
            <p:nvPr/>
          </p:nvSpPr>
          <p:spPr>
            <a:xfrm>
              <a:off x="8981675" y="3352575"/>
              <a:ext cx="12725" cy="11950"/>
            </a:xfrm>
            <a:custGeom>
              <a:avLst/>
              <a:gdLst/>
              <a:ahLst/>
              <a:cxnLst/>
              <a:rect l="l" t="t" r="r" b="b"/>
              <a:pathLst>
                <a:path w="509" h="478" extrusionOk="0">
                  <a:moveTo>
                    <a:pt x="274" y="1"/>
                  </a:moveTo>
                  <a:cubicBezTo>
                    <a:pt x="249" y="1"/>
                    <a:pt x="225" y="6"/>
                    <a:pt x="203" y="16"/>
                  </a:cubicBezTo>
                  <a:cubicBezTo>
                    <a:pt x="76" y="42"/>
                    <a:pt x="0" y="144"/>
                    <a:pt x="26" y="271"/>
                  </a:cubicBezTo>
                  <a:cubicBezTo>
                    <a:pt x="26" y="384"/>
                    <a:pt x="107" y="478"/>
                    <a:pt x="215" y="478"/>
                  </a:cubicBezTo>
                  <a:cubicBezTo>
                    <a:pt x="228" y="478"/>
                    <a:pt x="241" y="477"/>
                    <a:pt x="254" y="474"/>
                  </a:cubicBezTo>
                  <a:cubicBezTo>
                    <a:pt x="407" y="423"/>
                    <a:pt x="508" y="347"/>
                    <a:pt x="483" y="169"/>
                  </a:cubicBezTo>
                  <a:cubicBezTo>
                    <a:pt x="463" y="69"/>
                    <a:pt x="364" y="1"/>
                    <a:pt x="27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4" name="Google Shape;2304;p15"/>
            <p:cNvSpPr/>
            <p:nvPr/>
          </p:nvSpPr>
          <p:spPr>
            <a:xfrm>
              <a:off x="8931475" y="3473700"/>
              <a:ext cx="12725" cy="10300"/>
            </a:xfrm>
            <a:custGeom>
              <a:avLst/>
              <a:gdLst/>
              <a:ahLst/>
              <a:cxnLst/>
              <a:rect l="l" t="t" r="r" b="b"/>
              <a:pathLst>
                <a:path w="509" h="412" extrusionOk="0">
                  <a:moveTo>
                    <a:pt x="229" y="0"/>
                  </a:moveTo>
                  <a:cubicBezTo>
                    <a:pt x="76" y="0"/>
                    <a:pt x="0" y="26"/>
                    <a:pt x="0" y="178"/>
                  </a:cubicBezTo>
                  <a:cubicBezTo>
                    <a:pt x="0" y="331"/>
                    <a:pt x="153" y="382"/>
                    <a:pt x="280" y="407"/>
                  </a:cubicBezTo>
                  <a:cubicBezTo>
                    <a:pt x="299" y="410"/>
                    <a:pt x="317" y="412"/>
                    <a:pt x="334" y="412"/>
                  </a:cubicBezTo>
                  <a:cubicBezTo>
                    <a:pt x="450" y="412"/>
                    <a:pt x="509" y="337"/>
                    <a:pt x="509" y="204"/>
                  </a:cubicBezTo>
                  <a:cubicBezTo>
                    <a:pt x="509" y="77"/>
                    <a:pt x="381" y="0"/>
                    <a:pt x="22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5" name="Google Shape;2305;p15"/>
            <p:cNvSpPr/>
            <p:nvPr/>
          </p:nvSpPr>
          <p:spPr>
            <a:xfrm>
              <a:off x="8753550" y="3275325"/>
              <a:ext cx="10825" cy="10950"/>
            </a:xfrm>
            <a:custGeom>
              <a:avLst/>
              <a:gdLst/>
              <a:ahLst/>
              <a:cxnLst/>
              <a:rect l="l" t="t" r="r" b="b"/>
              <a:pathLst>
                <a:path w="433" h="438" extrusionOk="0">
                  <a:moveTo>
                    <a:pt x="198" y="1"/>
                  </a:moveTo>
                  <a:cubicBezTo>
                    <a:pt x="128" y="1"/>
                    <a:pt x="52" y="70"/>
                    <a:pt x="52" y="158"/>
                  </a:cubicBezTo>
                  <a:cubicBezTo>
                    <a:pt x="1" y="311"/>
                    <a:pt x="52" y="438"/>
                    <a:pt x="230" y="438"/>
                  </a:cubicBezTo>
                  <a:cubicBezTo>
                    <a:pt x="331" y="438"/>
                    <a:pt x="407" y="362"/>
                    <a:pt x="433" y="260"/>
                  </a:cubicBezTo>
                  <a:cubicBezTo>
                    <a:pt x="433" y="158"/>
                    <a:pt x="357" y="31"/>
                    <a:pt x="230" y="6"/>
                  </a:cubicBezTo>
                  <a:cubicBezTo>
                    <a:pt x="220" y="2"/>
                    <a:pt x="209" y="1"/>
                    <a:pt x="198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6" name="Google Shape;2306;p15"/>
            <p:cNvSpPr/>
            <p:nvPr/>
          </p:nvSpPr>
          <p:spPr>
            <a:xfrm>
              <a:off x="8893975" y="3341525"/>
              <a:ext cx="9550" cy="10200"/>
            </a:xfrm>
            <a:custGeom>
              <a:avLst/>
              <a:gdLst/>
              <a:ahLst/>
              <a:cxnLst/>
              <a:rect l="l" t="t" r="r" b="b"/>
              <a:pathLst>
                <a:path w="382" h="408" extrusionOk="0">
                  <a:moveTo>
                    <a:pt x="179" y="1"/>
                  </a:moveTo>
                  <a:cubicBezTo>
                    <a:pt x="77" y="1"/>
                    <a:pt x="1" y="77"/>
                    <a:pt x="1" y="179"/>
                  </a:cubicBezTo>
                  <a:cubicBezTo>
                    <a:pt x="1" y="281"/>
                    <a:pt x="77" y="408"/>
                    <a:pt x="204" y="408"/>
                  </a:cubicBezTo>
                  <a:cubicBezTo>
                    <a:pt x="306" y="408"/>
                    <a:pt x="382" y="331"/>
                    <a:pt x="382" y="255"/>
                  </a:cubicBezTo>
                  <a:cubicBezTo>
                    <a:pt x="382" y="128"/>
                    <a:pt x="306" y="1"/>
                    <a:pt x="17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7" name="Google Shape;2307;p15"/>
            <p:cNvSpPr/>
            <p:nvPr/>
          </p:nvSpPr>
          <p:spPr>
            <a:xfrm>
              <a:off x="8514650" y="3503425"/>
              <a:ext cx="8925" cy="7150"/>
            </a:xfrm>
            <a:custGeom>
              <a:avLst/>
              <a:gdLst/>
              <a:ahLst/>
              <a:cxnLst/>
              <a:rect l="l" t="t" r="r" b="b"/>
              <a:pathLst>
                <a:path w="357" h="286" extrusionOk="0">
                  <a:moveTo>
                    <a:pt x="243" y="1"/>
                  </a:moveTo>
                  <a:cubicBezTo>
                    <a:pt x="237" y="1"/>
                    <a:pt x="233" y="2"/>
                    <a:pt x="229" y="6"/>
                  </a:cubicBezTo>
                  <a:cubicBezTo>
                    <a:pt x="204" y="6"/>
                    <a:pt x="51" y="82"/>
                    <a:pt x="26" y="133"/>
                  </a:cubicBezTo>
                  <a:cubicBezTo>
                    <a:pt x="0" y="209"/>
                    <a:pt x="77" y="286"/>
                    <a:pt x="178" y="286"/>
                  </a:cubicBezTo>
                  <a:cubicBezTo>
                    <a:pt x="280" y="286"/>
                    <a:pt x="356" y="184"/>
                    <a:pt x="356" y="82"/>
                  </a:cubicBezTo>
                  <a:cubicBezTo>
                    <a:pt x="334" y="60"/>
                    <a:pt x="275" y="1"/>
                    <a:pt x="24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8" name="Google Shape;2308;p15"/>
            <p:cNvSpPr/>
            <p:nvPr/>
          </p:nvSpPr>
          <p:spPr>
            <a:xfrm>
              <a:off x="8806300" y="3284875"/>
              <a:ext cx="8275" cy="8525"/>
            </a:xfrm>
            <a:custGeom>
              <a:avLst/>
              <a:gdLst/>
              <a:ahLst/>
              <a:cxnLst/>
              <a:rect l="l" t="t" r="r" b="b"/>
              <a:pathLst>
                <a:path w="331" h="341" extrusionOk="0">
                  <a:moveTo>
                    <a:pt x="165" y="0"/>
                  </a:moveTo>
                  <a:cubicBezTo>
                    <a:pt x="83" y="0"/>
                    <a:pt x="22" y="69"/>
                    <a:pt x="0" y="158"/>
                  </a:cubicBezTo>
                  <a:cubicBezTo>
                    <a:pt x="0" y="234"/>
                    <a:pt x="51" y="335"/>
                    <a:pt x="153" y="335"/>
                  </a:cubicBezTo>
                  <a:cubicBezTo>
                    <a:pt x="166" y="339"/>
                    <a:pt x="180" y="340"/>
                    <a:pt x="192" y="340"/>
                  </a:cubicBezTo>
                  <a:cubicBezTo>
                    <a:pt x="274" y="340"/>
                    <a:pt x="331" y="274"/>
                    <a:pt x="331" y="208"/>
                  </a:cubicBezTo>
                  <a:cubicBezTo>
                    <a:pt x="331" y="107"/>
                    <a:pt x="305" y="30"/>
                    <a:pt x="204" y="5"/>
                  </a:cubicBezTo>
                  <a:cubicBezTo>
                    <a:pt x="190" y="2"/>
                    <a:pt x="177" y="0"/>
                    <a:pt x="1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9" name="Google Shape;2309;p15"/>
            <p:cNvSpPr/>
            <p:nvPr/>
          </p:nvSpPr>
          <p:spPr>
            <a:xfrm>
              <a:off x="8982925" y="3463025"/>
              <a:ext cx="9575" cy="7525"/>
            </a:xfrm>
            <a:custGeom>
              <a:avLst/>
              <a:gdLst/>
              <a:ahLst/>
              <a:cxnLst/>
              <a:rect l="l" t="t" r="r" b="b"/>
              <a:pathLst>
                <a:path w="383" h="301" extrusionOk="0">
                  <a:moveTo>
                    <a:pt x="175" y="1"/>
                  </a:moveTo>
                  <a:cubicBezTo>
                    <a:pt x="104" y="1"/>
                    <a:pt x="45" y="48"/>
                    <a:pt x="26" y="122"/>
                  </a:cubicBezTo>
                  <a:cubicBezTo>
                    <a:pt x="1" y="224"/>
                    <a:pt x="103" y="275"/>
                    <a:pt x="204" y="300"/>
                  </a:cubicBezTo>
                  <a:cubicBezTo>
                    <a:pt x="280" y="300"/>
                    <a:pt x="382" y="250"/>
                    <a:pt x="382" y="148"/>
                  </a:cubicBezTo>
                  <a:cubicBezTo>
                    <a:pt x="357" y="72"/>
                    <a:pt x="306" y="21"/>
                    <a:pt x="255" y="21"/>
                  </a:cubicBezTo>
                  <a:cubicBezTo>
                    <a:pt x="228" y="7"/>
                    <a:pt x="201" y="1"/>
                    <a:pt x="17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0" name="Google Shape;2310;p15"/>
            <p:cNvSpPr/>
            <p:nvPr/>
          </p:nvSpPr>
          <p:spPr>
            <a:xfrm>
              <a:off x="8739025" y="3194000"/>
              <a:ext cx="9475" cy="7900"/>
            </a:xfrm>
            <a:custGeom>
              <a:avLst/>
              <a:gdLst/>
              <a:ahLst/>
              <a:cxnLst/>
              <a:rect l="l" t="t" r="r" b="b"/>
              <a:pathLst>
                <a:path w="379" h="316" extrusionOk="0">
                  <a:moveTo>
                    <a:pt x="169" y="1"/>
                  </a:moveTo>
                  <a:cubicBezTo>
                    <a:pt x="99" y="1"/>
                    <a:pt x="23" y="67"/>
                    <a:pt x="23" y="133"/>
                  </a:cubicBezTo>
                  <a:cubicBezTo>
                    <a:pt x="1" y="243"/>
                    <a:pt x="55" y="315"/>
                    <a:pt x="137" y="315"/>
                  </a:cubicBezTo>
                  <a:cubicBezTo>
                    <a:pt x="149" y="315"/>
                    <a:pt x="162" y="314"/>
                    <a:pt x="175" y="311"/>
                  </a:cubicBezTo>
                  <a:cubicBezTo>
                    <a:pt x="277" y="285"/>
                    <a:pt x="302" y="209"/>
                    <a:pt x="378" y="133"/>
                  </a:cubicBezTo>
                  <a:cubicBezTo>
                    <a:pt x="302" y="82"/>
                    <a:pt x="277" y="6"/>
                    <a:pt x="201" y="6"/>
                  </a:cubicBezTo>
                  <a:cubicBezTo>
                    <a:pt x="190" y="2"/>
                    <a:pt x="180" y="1"/>
                    <a:pt x="16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1" name="Google Shape;2311;p15"/>
            <p:cNvSpPr/>
            <p:nvPr/>
          </p:nvSpPr>
          <p:spPr>
            <a:xfrm>
              <a:off x="8811550" y="3481150"/>
              <a:ext cx="7475" cy="4875"/>
            </a:xfrm>
            <a:custGeom>
              <a:avLst/>
              <a:gdLst/>
              <a:ahLst/>
              <a:cxnLst/>
              <a:rect l="l" t="t" r="r" b="b"/>
              <a:pathLst>
                <a:path w="299" h="195" extrusionOk="0">
                  <a:moveTo>
                    <a:pt x="201" y="1"/>
                  </a:moveTo>
                  <a:cubicBezTo>
                    <a:pt x="191" y="1"/>
                    <a:pt x="181" y="3"/>
                    <a:pt x="172" y="7"/>
                  </a:cubicBezTo>
                  <a:cubicBezTo>
                    <a:pt x="95" y="33"/>
                    <a:pt x="19" y="58"/>
                    <a:pt x="19" y="109"/>
                  </a:cubicBezTo>
                  <a:cubicBezTo>
                    <a:pt x="0" y="166"/>
                    <a:pt x="38" y="195"/>
                    <a:pt x="101" y="195"/>
                  </a:cubicBezTo>
                  <a:cubicBezTo>
                    <a:pt x="122" y="195"/>
                    <a:pt x="146" y="192"/>
                    <a:pt x="172" y="185"/>
                  </a:cubicBezTo>
                  <a:cubicBezTo>
                    <a:pt x="197" y="160"/>
                    <a:pt x="273" y="135"/>
                    <a:pt x="299" y="84"/>
                  </a:cubicBezTo>
                  <a:cubicBezTo>
                    <a:pt x="299" y="42"/>
                    <a:pt x="248" y="1"/>
                    <a:pt x="20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2" name="Google Shape;2312;p15"/>
            <p:cNvSpPr/>
            <p:nvPr/>
          </p:nvSpPr>
          <p:spPr>
            <a:xfrm>
              <a:off x="8697650" y="3228300"/>
              <a:ext cx="6275" cy="6525"/>
            </a:xfrm>
            <a:custGeom>
              <a:avLst/>
              <a:gdLst/>
              <a:ahLst/>
              <a:cxnLst/>
              <a:rect l="l" t="t" r="r" b="b"/>
              <a:pathLst>
                <a:path w="251" h="261" extrusionOk="0">
                  <a:moveTo>
                    <a:pt x="166" y="1"/>
                  </a:moveTo>
                  <a:cubicBezTo>
                    <a:pt x="161" y="1"/>
                    <a:pt x="156" y="2"/>
                    <a:pt x="153" y="6"/>
                  </a:cubicBezTo>
                  <a:cubicBezTo>
                    <a:pt x="102" y="6"/>
                    <a:pt x="26" y="57"/>
                    <a:pt x="26" y="108"/>
                  </a:cubicBezTo>
                  <a:cubicBezTo>
                    <a:pt x="0" y="159"/>
                    <a:pt x="76" y="184"/>
                    <a:pt x="153" y="260"/>
                  </a:cubicBezTo>
                  <a:cubicBezTo>
                    <a:pt x="178" y="209"/>
                    <a:pt x="204" y="133"/>
                    <a:pt x="229" y="82"/>
                  </a:cubicBezTo>
                  <a:cubicBezTo>
                    <a:pt x="251" y="60"/>
                    <a:pt x="197" y="1"/>
                    <a:pt x="16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3" name="Google Shape;2313;p15"/>
            <p:cNvSpPr/>
            <p:nvPr/>
          </p:nvSpPr>
          <p:spPr>
            <a:xfrm>
              <a:off x="8447300" y="3150925"/>
              <a:ext cx="6375" cy="4475"/>
            </a:xfrm>
            <a:custGeom>
              <a:avLst/>
              <a:gdLst/>
              <a:ahLst/>
              <a:cxnLst/>
              <a:rect l="l" t="t" r="r" b="b"/>
              <a:pathLst>
                <a:path w="255" h="179" extrusionOk="0">
                  <a:moveTo>
                    <a:pt x="77" y="0"/>
                  </a:moveTo>
                  <a:cubicBezTo>
                    <a:pt x="51" y="0"/>
                    <a:pt x="26" y="51"/>
                    <a:pt x="0" y="77"/>
                  </a:cubicBezTo>
                  <a:cubicBezTo>
                    <a:pt x="51" y="127"/>
                    <a:pt x="102" y="153"/>
                    <a:pt x="153" y="178"/>
                  </a:cubicBezTo>
                  <a:cubicBezTo>
                    <a:pt x="153" y="178"/>
                    <a:pt x="204" y="127"/>
                    <a:pt x="255" y="77"/>
                  </a:cubicBezTo>
                  <a:cubicBezTo>
                    <a:pt x="204" y="26"/>
                    <a:pt x="153" y="0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4" name="Google Shape;2314;p15"/>
            <p:cNvSpPr/>
            <p:nvPr/>
          </p:nvSpPr>
          <p:spPr>
            <a:xfrm>
              <a:off x="8838700" y="3478775"/>
              <a:ext cx="6375" cy="5125"/>
            </a:xfrm>
            <a:custGeom>
              <a:avLst/>
              <a:gdLst/>
              <a:ahLst/>
              <a:cxnLst/>
              <a:rect l="l" t="t" r="r" b="b"/>
              <a:pathLst>
                <a:path w="255" h="205" extrusionOk="0">
                  <a:moveTo>
                    <a:pt x="102" y="1"/>
                  </a:moveTo>
                  <a:cubicBezTo>
                    <a:pt x="77" y="1"/>
                    <a:pt x="1" y="52"/>
                    <a:pt x="1" y="52"/>
                  </a:cubicBezTo>
                  <a:cubicBezTo>
                    <a:pt x="1" y="77"/>
                    <a:pt x="51" y="179"/>
                    <a:pt x="77" y="204"/>
                  </a:cubicBezTo>
                  <a:cubicBezTo>
                    <a:pt x="102" y="204"/>
                    <a:pt x="178" y="153"/>
                    <a:pt x="255" y="128"/>
                  </a:cubicBezTo>
                  <a:cubicBezTo>
                    <a:pt x="204" y="77"/>
                    <a:pt x="153" y="26"/>
                    <a:pt x="10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5" name="Google Shape;2315;p15"/>
            <p:cNvSpPr/>
            <p:nvPr/>
          </p:nvSpPr>
          <p:spPr>
            <a:xfrm>
              <a:off x="8892700" y="3252575"/>
              <a:ext cx="5750" cy="4475"/>
            </a:xfrm>
            <a:custGeom>
              <a:avLst/>
              <a:gdLst/>
              <a:ahLst/>
              <a:cxnLst/>
              <a:rect l="l" t="t" r="r" b="b"/>
              <a:pathLst>
                <a:path w="230" h="179" extrusionOk="0">
                  <a:moveTo>
                    <a:pt x="52" y="1"/>
                  </a:moveTo>
                  <a:cubicBezTo>
                    <a:pt x="52" y="1"/>
                    <a:pt x="1" y="102"/>
                    <a:pt x="26" y="128"/>
                  </a:cubicBezTo>
                  <a:cubicBezTo>
                    <a:pt x="77" y="153"/>
                    <a:pt x="128" y="179"/>
                    <a:pt x="179" y="179"/>
                  </a:cubicBezTo>
                  <a:cubicBezTo>
                    <a:pt x="204" y="128"/>
                    <a:pt x="230" y="77"/>
                    <a:pt x="230" y="52"/>
                  </a:cubicBezTo>
                  <a:cubicBezTo>
                    <a:pt x="179" y="26"/>
                    <a:pt x="128" y="26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6" name="Google Shape;2316;p15"/>
            <p:cNvSpPr/>
            <p:nvPr/>
          </p:nvSpPr>
          <p:spPr>
            <a:xfrm>
              <a:off x="8785975" y="3497200"/>
              <a:ext cx="5725" cy="4475"/>
            </a:xfrm>
            <a:custGeom>
              <a:avLst/>
              <a:gdLst/>
              <a:ahLst/>
              <a:cxnLst/>
              <a:rect l="l" t="t" r="r" b="b"/>
              <a:pathLst>
                <a:path w="229" h="179" extrusionOk="0">
                  <a:moveTo>
                    <a:pt x="51" y="1"/>
                  </a:moveTo>
                  <a:cubicBezTo>
                    <a:pt x="25" y="26"/>
                    <a:pt x="0" y="52"/>
                    <a:pt x="25" y="102"/>
                  </a:cubicBezTo>
                  <a:cubicBezTo>
                    <a:pt x="51" y="128"/>
                    <a:pt x="127" y="153"/>
                    <a:pt x="178" y="179"/>
                  </a:cubicBezTo>
                  <a:lnTo>
                    <a:pt x="229" y="26"/>
                  </a:lnTo>
                  <a:cubicBezTo>
                    <a:pt x="153" y="1"/>
                    <a:pt x="102" y="1"/>
                    <a:pt x="5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7" name="Google Shape;2317;p15"/>
            <p:cNvSpPr/>
            <p:nvPr/>
          </p:nvSpPr>
          <p:spPr>
            <a:xfrm>
              <a:off x="8814550" y="3244325"/>
              <a:ext cx="1925" cy="1925"/>
            </a:xfrm>
            <a:custGeom>
              <a:avLst/>
              <a:gdLst/>
              <a:ahLst/>
              <a:cxnLst/>
              <a:rect l="l" t="t" r="r" b="b"/>
              <a:pathLst>
                <a:path w="77" h="77" extrusionOk="0">
                  <a:moveTo>
                    <a:pt x="26" y="0"/>
                  </a:moveTo>
                  <a:lnTo>
                    <a:pt x="1" y="51"/>
                  </a:lnTo>
                  <a:cubicBezTo>
                    <a:pt x="1" y="51"/>
                    <a:pt x="26" y="77"/>
                    <a:pt x="52" y="77"/>
                  </a:cubicBezTo>
                  <a:cubicBezTo>
                    <a:pt x="52" y="51"/>
                    <a:pt x="77" y="51"/>
                    <a:pt x="77" y="26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8" name="Google Shape;2318;p15"/>
            <p:cNvSpPr/>
            <p:nvPr/>
          </p:nvSpPr>
          <p:spPr>
            <a:xfrm>
              <a:off x="8782775" y="3269100"/>
              <a:ext cx="2575" cy="1925"/>
            </a:xfrm>
            <a:custGeom>
              <a:avLst/>
              <a:gdLst/>
              <a:ahLst/>
              <a:cxnLst/>
              <a:rect l="l" t="t" r="r" b="b"/>
              <a:pathLst>
                <a:path w="103" h="77" extrusionOk="0">
                  <a:moveTo>
                    <a:pt x="103" y="1"/>
                  </a:moveTo>
                  <a:lnTo>
                    <a:pt x="1" y="26"/>
                  </a:lnTo>
                  <a:cubicBezTo>
                    <a:pt x="26" y="51"/>
                    <a:pt x="26" y="77"/>
                    <a:pt x="52" y="77"/>
                  </a:cubicBezTo>
                  <a:cubicBezTo>
                    <a:pt x="52" y="77"/>
                    <a:pt x="77" y="77"/>
                    <a:pt x="103" y="51"/>
                  </a:cubicBezTo>
                  <a:lnTo>
                    <a:pt x="103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9" name="Google Shape;2319;p15"/>
            <p:cNvSpPr/>
            <p:nvPr/>
          </p:nvSpPr>
          <p:spPr>
            <a:xfrm>
              <a:off x="8472725" y="3455900"/>
              <a:ext cx="2550" cy="1950"/>
            </a:xfrm>
            <a:custGeom>
              <a:avLst/>
              <a:gdLst/>
              <a:ahLst/>
              <a:cxnLst/>
              <a:rect l="l" t="t" r="r" b="b"/>
              <a:pathLst>
                <a:path w="102" h="78" extrusionOk="0">
                  <a:moveTo>
                    <a:pt x="25" y="1"/>
                  </a:moveTo>
                  <a:cubicBezTo>
                    <a:pt x="25" y="1"/>
                    <a:pt x="25" y="26"/>
                    <a:pt x="0" y="52"/>
                  </a:cubicBezTo>
                  <a:lnTo>
                    <a:pt x="76" y="77"/>
                  </a:lnTo>
                  <a:cubicBezTo>
                    <a:pt x="76" y="52"/>
                    <a:pt x="102" y="26"/>
                    <a:pt x="76" y="26"/>
                  </a:cubicBezTo>
                  <a:cubicBezTo>
                    <a:pt x="76" y="1"/>
                    <a:pt x="51" y="1"/>
                    <a:pt x="2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0" name="Google Shape;2320;p15"/>
            <p:cNvSpPr/>
            <p:nvPr/>
          </p:nvSpPr>
          <p:spPr>
            <a:xfrm>
              <a:off x="8916850" y="3462900"/>
              <a:ext cx="1925" cy="1300"/>
            </a:xfrm>
            <a:custGeom>
              <a:avLst/>
              <a:gdLst/>
              <a:ahLst/>
              <a:cxnLst/>
              <a:rect l="l" t="t" r="r" b="b"/>
              <a:pathLst>
                <a:path w="77" h="52" extrusionOk="0">
                  <a:moveTo>
                    <a:pt x="1" y="0"/>
                  </a:moveTo>
                  <a:cubicBezTo>
                    <a:pt x="1" y="26"/>
                    <a:pt x="1" y="51"/>
                    <a:pt x="1" y="51"/>
                  </a:cubicBezTo>
                  <a:lnTo>
                    <a:pt x="77" y="51"/>
                  </a:lnTo>
                  <a:cubicBezTo>
                    <a:pt x="77" y="51"/>
                    <a:pt x="77" y="26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1" name="Google Shape;2321;p15"/>
            <p:cNvSpPr/>
            <p:nvPr/>
          </p:nvSpPr>
          <p:spPr>
            <a:xfrm>
              <a:off x="8848875" y="3279900"/>
              <a:ext cx="1925" cy="2575"/>
            </a:xfrm>
            <a:custGeom>
              <a:avLst/>
              <a:gdLst/>
              <a:ahLst/>
              <a:cxnLst/>
              <a:rect l="l" t="t" r="r" b="b"/>
              <a:pathLst>
                <a:path w="77" h="103" extrusionOk="0">
                  <a:moveTo>
                    <a:pt x="26" y="1"/>
                  </a:moveTo>
                  <a:cubicBezTo>
                    <a:pt x="0" y="26"/>
                    <a:pt x="0" y="52"/>
                    <a:pt x="0" y="77"/>
                  </a:cubicBezTo>
                  <a:lnTo>
                    <a:pt x="51" y="102"/>
                  </a:lnTo>
                  <a:lnTo>
                    <a:pt x="76" y="26"/>
                  </a:lnTo>
                  <a:cubicBezTo>
                    <a:pt x="51" y="26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2" name="Google Shape;2322;p15"/>
            <p:cNvSpPr/>
            <p:nvPr/>
          </p:nvSpPr>
          <p:spPr>
            <a:xfrm>
              <a:off x="8991200" y="3304050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0" y="0"/>
                  </a:moveTo>
                  <a:lnTo>
                    <a:pt x="0" y="51"/>
                  </a:lnTo>
                  <a:lnTo>
                    <a:pt x="26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323" name="Google Shape;2323;p15"/>
          <p:cNvGrpSpPr/>
          <p:nvPr/>
        </p:nvGrpSpPr>
        <p:grpSpPr>
          <a:xfrm>
            <a:off x="952234" y="1457695"/>
            <a:ext cx="10287529" cy="175888"/>
            <a:chOff x="714175" y="1115188"/>
            <a:chExt cx="7715647" cy="131916"/>
          </a:xfrm>
        </p:grpSpPr>
        <p:grpSp>
          <p:nvGrpSpPr>
            <p:cNvPr id="2324" name="Google Shape;2324;p15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2325" name="Google Shape;2325;p15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6" name="Google Shape;2326;p15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27" name="Google Shape;2327;p15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2328" name="Google Shape;2328;p15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329" name="Google Shape;2329;p15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0" name="Google Shape;2330;p15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1" name="Google Shape;2331;p15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2" name="Google Shape;2332;p15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3" name="Google Shape;2333;p15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4" name="Google Shape;2334;p15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5" name="Google Shape;2335;p15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6" name="Google Shape;2336;p15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7" name="Google Shape;2337;p15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8" name="Google Shape;2338;p15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9" name="Google Shape;2339;p15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0" name="Google Shape;2340;p15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1" name="Google Shape;2341;p15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2" name="Google Shape;2342;p15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3" name="Google Shape;2343;p15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4" name="Google Shape;2344;p15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5" name="Google Shape;2345;p15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6" name="Google Shape;2346;p15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7" name="Google Shape;2347;p15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8" name="Google Shape;2348;p15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9" name="Google Shape;2349;p15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0" name="Google Shape;2350;p15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1" name="Google Shape;2351;p15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2" name="Google Shape;2352;p15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3" name="Google Shape;2353;p15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4" name="Google Shape;2354;p15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5" name="Google Shape;2355;p15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6" name="Google Shape;2356;p15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7" name="Google Shape;2357;p15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8" name="Google Shape;2358;p15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9" name="Google Shape;2359;p15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0" name="Google Shape;2360;p15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1" name="Google Shape;2361;p15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62" name="Google Shape;2362;p15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363" name="Google Shape;2363;p15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4" name="Google Shape;2364;p15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5" name="Google Shape;2365;p15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6" name="Google Shape;2366;p15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7" name="Google Shape;2367;p15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8" name="Google Shape;2368;p15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9" name="Google Shape;2369;p15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0" name="Google Shape;2370;p15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1" name="Google Shape;2371;p15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2" name="Google Shape;2372;p15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3" name="Google Shape;2373;p15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4" name="Google Shape;2374;p15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5" name="Google Shape;2375;p15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6" name="Google Shape;2376;p15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7" name="Google Shape;2377;p15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8" name="Google Shape;2378;p15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9" name="Google Shape;2379;p15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0" name="Google Shape;2380;p15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1" name="Google Shape;2381;p15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2" name="Google Shape;2382;p15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3" name="Google Shape;2383;p15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4" name="Google Shape;2384;p15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5" name="Google Shape;2385;p15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6" name="Google Shape;2386;p15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7" name="Google Shape;2387;p15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8" name="Google Shape;2388;p15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9" name="Google Shape;2389;p15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0" name="Google Shape;2390;p15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1" name="Google Shape;2391;p15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2" name="Google Shape;2392;p15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3" name="Google Shape;2393;p15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4" name="Google Shape;2394;p15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5" name="Google Shape;2395;p15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52317626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4" name="Google Shape;2564;p19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2565" name="Google Shape;2565;p19"/>
          <p:cNvSpPr txBox="1">
            <a:spLocks noGrp="1"/>
          </p:cNvSpPr>
          <p:nvPr>
            <p:ph type="title" hasCustomPrompt="1"/>
          </p:nvPr>
        </p:nvSpPr>
        <p:spPr>
          <a:xfrm flipH="1">
            <a:off x="7090964" y="2691996"/>
            <a:ext cx="2412400" cy="147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0666" b="1">
                <a:solidFill>
                  <a:schemeClr val="l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566" name="Google Shape;2566;p19"/>
          <p:cNvSpPr txBox="1">
            <a:spLocks noGrp="1"/>
          </p:cNvSpPr>
          <p:nvPr>
            <p:ph type="title" idx="2"/>
          </p:nvPr>
        </p:nvSpPr>
        <p:spPr>
          <a:xfrm>
            <a:off x="1614067" y="2427467"/>
            <a:ext cx="4723200" cy="107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567" name="Google Shape;2567;p19"/>
          <p:cNvSpPr txBox="1">
            <a:spLocks noGrp="1"/>
          </p:cNvSpPr>
          <p:nvPr>
            <p:ph type="subTitle" idx="1"/>
          </p:nvPr>
        </p:nvSpPr>
        <p:spPr>
          <a:xfrm>
            <a:off x="2709233" y="3591745"/>
            <a:ext cx="3628000" cy="8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568" name="Google Shape;2568;p19"/>
          <p:cNvGrpSpPr/>
          <p:nvPr/>
        </p:nvGrpSpPr>
        <p:grpSpPr>
          <a:xfrm>
            <a:off x="952278" y="474422"/>
            <a:ext cx="10287841" cy="418789"/>
            <a:chOff x="714181" y="414418"/>
            <a:chExt cx="7556440" cy="307601"/>
          </a:xfrm>
        </p:grpSpPr>
        <p:grpSp>
          <p:nvGrpSpPr>
            <p:cNvPr id="2569" name="Google Shape;2569;p19"/>
            <p:cNvGrpSpPr/>
            <p:nvPr/>
          </p:nvGrpSpPr>
          <p:grpSpPr>
            <a:xfrm>
              <a:off x="882905" y="536157"/>
              <a:ext cx="7163972" cy="64150"/>
              <a:chOff x="1299890" y="844622"/>
              <a:chExt cx="6544233" cy="64143"/>
            </a:xfrm>
          </p:grpSpPr>
          <p:grpSp>
            <p:nvGrpSpPr>
              <p:cNvPr id="2570" name="Google Shape;2570;p19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571" name="Google Shape;2571;p19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2" name="Google Shape;2572;p19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3" name="Google Shape;2573;p19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4" name="Google Shape;2574;p19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5" name="Google Shape;2575;p19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6" name="Google Shape;2576;p19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7" name="Google Shape;2577;p19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8" name="Google Shape;2578;p19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9" name="Google Shape;2579;p19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0" name="Google Shape;2580;p19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1" name="Google Shape;2581;p19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2" name="Google Shape;2582;p19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3" name="Google Shape;2583;p19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4" name="Google Shape;2584;p19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5" name="Google Shape;2585;p19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6" name="Google Shape;2586;p19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7" name="Google Shape;2587;p19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8" name="Google Shape;2588;p19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9" name="Google Shape;2589;p19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0" name="Google Shape;2590;p19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1" name="Google Shape;2591;p19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2" name="Google Shape;2592;p19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3" name="Google Shape;2593;p19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4" name="Google Shape;2594;p19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5" name="Google Shape;2595;p19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6" name="Google Shape;2596;p19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7" name="Google Shape;2597;p19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8" name="Google Shape;2598;p19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9" name="Google Shape;2599;p19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0" name="Google Shape;2600;p19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1" name="Google Shape;2601;p19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2" name="Google Shape;2602;p19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3" name="Google Shape;2603;p19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04" name="Google Shape;2604;p19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605" name="Google Shape;2605;p19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6" name="Google Shape;2606;p19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7" name="Google Shape;2607;p19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8" name="Google Shape;2608;p19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9" name="Google Shape;2609;p19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0" name="Google Shape;2610;p19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1" name="Google Shape;2611;p19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2" name="Google Shape;2612;p19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3" name="Google Shape;2613;p19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4" name="Google Shape;2614;p19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5" name="Google Shape;2615;p19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6" name="Google Shape;2616;p19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7" name="Google Shape;2617;p19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8" name="Google Shape;2618;p19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9" name="Google Shape;2619;p19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0" name="Google Shape;2620;p19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1" name="Google Shape;2621;p19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2" name="Google Shape;2622;p19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3" name="Google Shape;2623;p19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4" name="Google Shape;2624;p19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5" name="Google Shape;2625;p19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6" name="Google Shape;2626;p19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7" name="Google Shape;2627;p19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8" name="Google Shape;2628;p19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9" name="Google Shape;2629;p19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0" name="Google Shape;2630;p19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1" name="Google Shape;2631;p19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2" name="Google Shape;2632;p19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3" name="Google Shape;2633;p19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4" name="Google Shape;2634;p19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5" name="Google Shape;2635;p19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6" name="Google Shape;2636;p19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7" name="Google Shape;2637;p19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638" name="Google Shape;2638;p19"/>
            <p:cNvGrpSpPr/>
            <p:nvPr/>
          </p:nvGrpSpPr>
          <p:grpSpPr>
            <a:xfrm>
              <a:off x="714181" y="414418"/>
              <a:ext cx="310295" cy="307601"/>
              <a:chOff x="1969331" y="802493"/>
              <a:chExt cx="310295" cy="307601"/>
            </a:xfrm>
          </p:grpSpPr>
          <p:sp>
            <p:nvSpPr>
              <p:cNvPr id="2639" name="Google Shape;2639;p19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640" name="Google Shape;2640;p19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641" name="Google Shape;2641;p19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2" name="Google Shape;2642;p19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3" name="Google Shape;2643;p19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4" name="Google Shape;2644;p19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5" name="Google Shape;2645;p19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6" name="Google Shape;2646;p19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647" name="Google Shape;2647;p19"/>
            <p:cNvGrpSpPr/>
            <p:nvPr/>
          </p:nvGrpSpPr>
          <p:grpSpPr>
            <a:xfrm flipH="1">
              <a:off x="7960325" y="414418"/>
              <a:ext cx="310295" cy="307601"/>
              <a:chOff x="1969331" y="802493"/>
              <a:chExt cx="310295" cy="307601"/>
            </a:xfrm>
          </p:grpSpPr>
          <p:sp>
            <p:nvSpPr>
              <p:cNvPr id="2648" name="Google Shape;2648;p19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649" name="Google Shape;2649;p19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650" name="Google Shape;2650;p19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1" name="Google Shape;2651;p19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2" name="Google Shape;2652;p19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3" name="Google Shape;2653;p19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4" name="Google Shape;2654;p19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5" name="Google Shape;2655;p19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grpSp>
        <p:nvGrpSpPr>
          <p:cNvPr id="2656" name="Google Shape;2656;p19"/>
          <p:cNvGrpSpPr/>
          <p:nvPr/>
        </p:nvGrpSpPr>
        <p:grpSpPr>
          <a:xfrm>
            <a:off x="952286" y="5964774"/>
            <a:ext cx="10287841" cy="418789"/>
            <a:chOff x="946206" y="1234018"/>
            <a:chExt cx="7556440" cy="307601"/>
          </a:xfrm>
        </p:grpSpPr>
        <p:grpSp>
          <p:nvGrpSpPr>
            <p:cNvPr id="2657" name="Google Shape;2657;p19"/>
            <p:cNvGrpSpPr/>
            <p:nvPr/>
          </p:nvGrpSpPr>
          <p:grpSpPr>
            <a:xfrm>
              <a:off x="1114930" y="1355757"/>
              <a:ext cx="7163972" cy="64150"/>
              <a:chOff x="1299890" y="844622"/>
              <a:chExt cx="6544233" cy="64143"/>
            </a:xfrm>
          </p:grpSpPr>
          <p:grpSp>
            <p:nvGrpSpPr>
              <p:cNvPr id="2658" name="Google Shape;2658;p19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659" name="Google Shape;2659;p19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0" name="Google Shape;2660;p19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1" name="Google Shape;2661;p19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2" name="Google Shape;2662;p19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3" name="Google Shape;2663;p19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4" name="Google Shape;2664;p19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5" name="Google Shape;2665;p19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6" name="Google Shape;2666;p19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7" name="Google Shape;2667;p19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8" name="Google Shape;2668;p19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9" name="Google Shape;2669;p19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0" name="Google Shape;2670;p19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1" name="Google Shape;2671;p19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2" name="Google Shape;2672;p19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3" name="Google Shape;2673;p19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4" name="Google Shape;2674;p19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5" name="Google Shape;2675;p19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6" name="Google Shape;2676;p19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7" name="Google Shape;2677;p19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8" name="Google Shape;2678;p19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9" name="Google Shape;2679;p19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0" name="Google Shape;2680;p19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1" name="Google Shape;2681;p19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2" name="Google Shape;2682;p19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3" name="Google Shape;2683;p19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4" name="Google Shape;2684;p19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5" name="Google Shape;2685;p19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6" name="Google Shape;2686;p19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7" name="Google Shape;2687;p19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8" name="Google Shape;2688;p19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9" name="Google Shape;2689;p19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0" name="Google Shape;2690;p19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1" name="Google Shape;2691;p19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92" name="Google Shape;2692;p19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693" name="Google Shape;2693;p19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4" name="Google Shape;2694;p19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5" name="Google Shape;2695;p19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6" name="Google Shape;2696;p19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7" name="Google Shape;2697;p19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8" name="Google Shape;2698;p19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9" name="Google Shape;2699;p19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0" name="Google Shape;2700;p19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1" name="Google Shape;2701;p19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2" name="Google Shape;2702;p19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3" name="Google Shape;2703;p19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4" name="Google Shape;2704;p19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5" name="Google Shape;2705;p19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6" name="Google Shape;2706;p19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7" name="Google Shape;2707;p19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8" name="Google Shape;2708;p19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9" name="Google Shape;2709;p19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0" name="Google Shape;2710;p19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1" name="Google Shape;2711;p19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2" name="Google Shape;2712;p19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3" name="Google Shape;2713;p19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4" name="Google Shape;2714;p19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5" name="Google Shape;2715;p19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6" name="Google Shape;2716;p19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7" name="Google Shape;2717;p19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8" name="Google Shape;2718;p19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9" name="Google Shape;2719;p19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0" name="Google Shape;2720;p19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1" name="Google Shape;2721;p19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2" name="Google Shape;2722;p19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3" name="Google Shape;2723;p19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4" name="Google Shape;2724;p19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5" name="Google Shape;2725;p19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726" name="Google Shape;2726;p19"/>
            <p:cNvGrpSpPr/>
            <p:nvPr/>
          </p:nvGrpSpPr>
          <p:grpSpPr>
            <a:xfrm>
              <a:off x="946206" y="1234018"/>
              <a:ext cx="310295" cy="307601"/>
              <a:chOff x="1969331" y="802493"/>
              <a:chExt cx="310295" cy="307601"/>
            </a:xfrm>
          </p:grpSpPr>
          <p:sp>
            <p:nvSpPr>
              <p:cNvPr id="2727" name="Google Shape;2727;p19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728" name="Google Shape;2728;p19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729" name="Google Shape;2729;p19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0" name="Google Shape;2730;p19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1" name="Google Shape;2731;p19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2" name="Google Shape;2732;p19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3" name="Google Shape;2733;p19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4" name="Google Shape;2734;p19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735" name="Google Shape;2735;p19"/>
            <p:cNvGrpSpPr/>
            <p:nvPr/>
          </p:nvGrpSpPr>
          <p:grpSpPr>
            <a:xfrm flipH="1">
              <a:off x="8192350" y="1234018"/>
              <a:ext cx="310295" cy="307601"/>
              <a:chOff x="1969331" y="802493"/>
              <a:chExt cx="310295" cy="307601"/>
            </a:xfrm>
          </p:grpSpPr>
          <p:sp>
            <p:nvSpPr>
              <p:cNvPr id="2736" name="Google Shape;2736;p19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737" name="Google Shape;2737;p19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738" name="Google Shape;2738;p19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9" name="Google Shape;2739;p19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0" name="Google Shape;2740;p19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1" name="Google Shape;2741;p19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2" name="Google Shape;2742;p19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3" name="Google Shape;2743;p19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grpSp>
        <p:nvGrpSpPr>
          <p:cNvPr id="2744" name="Google Shape;2744;p19"/>
          <p:cNvGrpSpPr/>
          <p:nvPr/>
        </p:nvGrpSpPr>
        <p:grpSpPr>
          <a:xfrm flipH="1">
            <a:off x="393286" y="87415"/>
            <a:ext cx="1999997" cy="1647315"/>
            <a:chOff x="5342550" y="4109652"/>
            <a:chExt cx="1131049" cy="931599"/>
          </a:xfrm>
        </p:grpSpPr>
        <p:sp>
          <p:nvSpPr>
            <p:cNvPr id="2745" name="Google Shape;2745;p19"/>
            <p:cNvSpPr/>
            <p:nvPr/>
          </p:nvSpPr>
          <p:spPr>
            <a:xfrm rot="10800000">
              <a:off x="5342550" y="4692726"/>
              <a:ext cx="507430" cy="348524"/>
            </a:xfrm>
            <a:custGeom>
              <a:avLst/>
              <a:gdLst/>
              <a:ahLst/>
              <a:cxnLst/>
              <a:rect l="l" t="t" r="r" b="b"/>
              <a:pathLst>
                <a:path w="2066" h="1419" extrusionOk="0">
                  <a:moveTo>
                    <a:pt x="1137" y="168"/>
                  </a:moveTo>
                  <a:cubicBezTo>
                    <a:pt x="1215" y="168"/>
                    <a:pt x="1227" y="220"/>
                    <a:pt x="1227" y="297"/>
                  </a:cubicBezTo>
                  <a:cubicBezTo>
                    <a:pt x="1137" y="297"/>
                    <a:pt x="1150" y="233"/>
                    <a:pt x="1137" y="168"/>
                  </a:cubicBezTo>
                  <a:close/>
                  <a:moveTo>
                    <a:pt x="1189" y="0"/>
                  </a:moveTo>
                  <a:lnTo>
                    <a:pt x="1099" y="91"/>
                  </a:lnTo>
                  <a:cubicBezTo>
                    <a:pt x="1073" y="181"/>
                    <a:pt x="1047" y="284"/>
                    <a:pt x="1047" y="387"/>
                  </a:cubicBezTo>
                  <a:lnTo>
                    <a:pt x="854" y="439"/>
                  </a:lnTo>
                  <a:cubicBezTo>
                    <a:pt x="801" y="456"/>
                    <a:pt x="748" y="498"/>
                    <a:pt x="695" y="498"/>
                  </a:cubicBezTo>
                  <a:cubicBezTo>
                    <a:pt x="671" y="498"/>
                    <a:pt x="646" y="489"/>
                    <a:pt x="621" y="465"/>
                  </a:cubicBezTo>
                  <a:cubicBezTo>
                    <a:pt x="552" y="534"/>
                    <a:pt x="462" y="583"/>
                    <a:pt x="370" y="583"/>
                  </a:cubicBezTo>
                  <a:cubicBezTo>
                    <a:pt x="359" y="583"/>
                    <a:pt x="348" y="582"/>
                    <a:pt x="338" y="581"/>
                  </a:cubicBezTo>
                  <a:cubicBezTo>
                    <a:pt x="273" y="581"/>
                    <a:pt x="183" y="619"/>
                    <a:pt x="209" y="723"/>
                  </a:cubicBezTo>
                  <a:cubicBezTo>
                    <a:pt x="196" y="735"/>
                    <a:pt x="170" y="761"/>
                    <a:pt x="183" y="787"/>
                  </a:cubicBezTo>
                  <a:cubicBezTo>
                    <a:pt x="144" y="826"/>
                    <a:pt x="106" y="839"/>
                    <a:pt x="54" y="839"/>
                  </a:cubicBezTo>
                  <a:cubicBezTo>
                    <a:pt x="38" y="829"/>
                    <a:pt x="27" y="825"/>
                    <a:pt x="21" y="825"/>
                  </a:cubicBezTo>
                  <a:cubicBezTo>
                    <a:pt x="1" y="825"/>
                    <a:pt x="15" y="861"/>
                    <a:pt x="15" y="890"/>
                  </a:cubicBezTo>
                  <a:cubicBezTo>
                    <a:pt x="29" y="886"/>
                    <a:pt x="42" y="884"/>
                    <a:pt x="55" y="884"/>
                  </a:cubicBezTo>
                  <a:cubicBezTo>
                    <a:pt x="127" y="884"/>
                    <a:pt x="181" y="942"/>
                    <a:pt x="170" y="1019"/>
                  </a:cubicBezTo>
                  <a:cubicBezTo>
                    <a:pt x="170" y="1077"/>
                    <a:pt x="186" y="1087"/>
                    <a:pt x="210" y="1087"/>
                  </a:cubicBezTo>
                  <a:cubicBezTo>
                    <a:pt x="225" y="1087"/>
                    <a:pt x="242" y="1084"/>
                    <a:pt x="260" y="1084"/>
                  </a:cubicBezTo>
                  <a:cubicBezTo>
                    <a:pt x="286" y="1084"/>
                    <a:pt x="312" y="1096"/>
                    <a:pt x="325" y="1135"/>
                  </a:cubicBezTo>
                  <a:lnTo>
                    <a:pt x="480" y="1135"/>
                  </a:lnTo>
                  <a:cubicBezTo>
                    <a:pt x="492" y="1129"/>
                    <a:pt x="502" y="1127"/>
                    <a:pt x="512" y="1127"/>
                  </a:cubicBezTo>
                  <a:cubicBezTo>
                    <a:pt x="543" y="1127"/>
                    <a:pt x="563" y="1154"/>
                    <a:pt x="583" y="1174"/>
                  </a:cubicBezTo>
                  <a:cubicBezTo>
                    <a:pt x="684" y="1241"/>
                    <a:pt x="805" y="1279"/>
                    <a:pt x="920" y="1279"/>
                  </a:cubicBezTo>
                  <a:cubicBezTo>
                    <a:pt x="937" y="1279"/>
                    <a:pt x="953" y="1279"/>
                    <a:pt x="970" y="1277"/>
                  </a:cubicBezTo>
                  <a:cubicBezTo>
                    <a:pt x="995" y="1277"/>
                    <a:pt x="1008" y="1303"/>
                    <a:pt x="1021" y="1316"/>
                  </a:cubicBezTo>
                  <a:cubicBezTo>
                    <a:pt x="1031" y="1335"/>
                    <a:pt x="1047" y="1347"/>
                    <a:pt x="1065" y="1347"/>
                  </a:cubicBezTo>
                  <a:cubicBezTo>
                    <a:pt x="1072" y="1347"/>
                    <a:pt x="1079" y="1345"/>
                    <a:pt x="1086" y="1341"/>
                  </a:cubicBezTo>
                  <a:cubicBezTo>
                    <a:pt x="1099" y="1341"/>
                    <a:pt x="1111" y="1316"/>
                    <a:pt x="1111" y="1303"/>
                  </a:cubicBezTo>
                  <a:cubicBezTo>
                    <a:pt x="1111" y="1274"/>
                    <a:pt x="1097" y="1259"/>
                    <a:pt x="1079" y="1259"/>
                  </a:cubicBezTo>
                  <a:cubicBezTo>
                    <a:pt x="1073" y="1259"/>
                    <a:pt x="1066" y="1261"/>
                    <a:pt x="1060" y="1264"/>
                  </a:cubicBezTo>
                  <a:cubicBezTo>
                    <a:pt x="1046" y="1269"/>
                    <a:pt x="1034" y="1271"/>
                    <a:pt x="1025" y="1271"/>
                  </a:cubicBezTo>
                  <a:cubicBezTo>
                    <a:pt x="982" y="1271"/>
                    <a:pt x="980" y="1229"/>
                    <a:pt x="970" y="1187"/>
                  </a:cubicBezTo>
                  <a:cubicBezTo>
                    <a:pt x="1013" y="1143"/>
                    <a:pt x="1059" y="1127"/>
                    <a:pt x="1105" y="1127"/>
                  </a:cubicBezTo>
                  <a:cubicBezTo>
                    <a:pt x="1169" y="1127"/>
                    <a:pt x="1232" y="1157"/>
                    <a:pt x="1292" y="1187"/>
                  </a:cubicBezTo>
                  <a:cubicBezTo>
                    <a:pt x="1279" y="1264"/>
                    <a:pt x="1227" y="1341"/>
                    <a:pt x="1331" y="1419"/>
                  </a:cubicBezTo>
                  <a:cubicBezTo>
                    <a:pt x="1331" y="1316"/>
                    <a:pt x="1331" y="1213"/>
                    <a:pt x="1395" y="1200"/>
                  </a:cubicBezTo>
                  <a:cubicBezTo>
                    <a:pt x="1524" y="1187"/>
                    <a:pt x="1614" y="1096"/>
                    <a:pt x="1717" y="1071"/>
                  </a:cubicBezTo>
                  <a:cubicBezTo>
                    <a:pt x="1729" y="1093"/>
                    <a:pt x="1730" y="1125"/>
                    <a:pt x="1755" y="1125"/>
                  </a:cubicBezTo>
                  <a:cubicBezTo>
                    <a:pt x="1759" y="1125"/>
                    <a:pt x="1764" y="1124"/>
                    <a:pt x="1769" y="1122"/>
                  </a:cubicBezTo>
                  <a:cubicBezTo>
                    <a:pt x="1808" y="1109"/>
                    <a:pt x="1808" y="1071"/>
                    <a:pt x="1795" y="1032"/>
                  </a:cubicBezTo>
                  <a:cubicBezTo>
                    <a:pt x="1782" y="993"/>
                    <a:pt x="1795" y="942"/>
                    <a:pt x="1821" y="916"/>
                  </a:cubicBezTo>
                  <a:lnTo>
                    <a:pt x="1846" y="916"/>
                  </a:lnTo>
                  <a:cubicBezTo>
                    <a:pt x="2040" y="864"/>
                    <a:pt x="2066" y="839"/>
                    <a:pt x="2066" y="658"/>
                  </a:cubicBezTo>
                  <a:cubicBezTo>
                    <a:pt x="2053" y="645"/>
                    <a:pt x="2053" y="619"/>
                    <a:pt x="2066" y="606"/>
                  </a:cubicBezTo>
                  <a:lnTo>
                    <a:pt x="2066" y="529"/>
                  </a:lnTo>
                  <a:cubicBezTo>
                    <a:pt x="2032" y="507"/>
                    <a:pt x="1999" y="475"/>
                    <a:pt x="1957" y="475"/>
                  </a:cubicBezTo>
                  <a:cubicBezTo>
                    <a:pt x="1951" y="475"/>
                    <a:pt x="1944" y="476"/>
                    <a:pt x="1937" y="478"/>
                  </a:cubicBezTo>
                  <a:cubicBezTo>
                    <a:pt x="1905" y="442"/>
                    <a:pt x="1876" y="429"/>
                    <a:pt x="1847" y="429"/>
                  </a:cubicBezTo>
                  <a:cubicBezTo>
                    <a:pt x="1793" y="429"/>
                    <a:pt x="1742" y="474"/>
                    <a:pt x="1692" y="490"/>
                  </a:cubicBezTo>
                  <a:cubicBezTo>
                    <a:pt x="1673" y="490"/>
                    <a:pt x="1654" y="518"/>
                    <a:pt x="1635" y="518"/>
                  </a:cubicBezTo>
                  <a:cubicBezTo>
                    <a:pt x="1628" y="518"/>
                    <a:pt x="1621" y="514"/>
                    <a:pt x="1614" y="503"/>
                  </a:cubicBezTo>
                  <a:cubicBezTo>
                    <a:pt x="1550" y="400"/>
                    <a:pt x="1408" y="413"/>
                    <a:pt x="1331" y="310"/>
                  </a:cubicBezTo>
                  <a:cubicBezTo>
                    <a:pt x="1292" y="271"/>
                    <a:pt x="1202" y="271"/>
                    <a:pt x="1240" y="207"/>
                  </a:cubicBezTo>
                  <a:cubicBezTo>
                    <a:pt x="1266" y="129"/>
                    <a:pt x="1202" y="65"/>
                    <a:pt x="118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19"/>
            <p:cNvSpPr/>
            <p:nvPr/>
          </p:nvSpPr>
          <p:spPr>
            <a:xfrm rot="10800000">
              <a:off x="5431472" y="4447859"/>
              <a:ext cx="82525" cy="77122"/>
            </a:xfrm>
            <a:custGeom>
              <a:avLst/>
              <a:gdLst/>
              <a:ahLst/>
              <a:cxnLst/>
              <a:rect l="l" t="t" r="r" b="b"/>
              <a:pathLst>
                <a:path w="336" h="314" extrusionOk="0">
                  <a:moveTo>
                    <a:pt x="203" y="1"/>
                  </a:moveTo>
                  <a:cubicBezTo>
                    <a:pt x="186" y="1"/>
                    <a:pt x="166" y="6"/>
                    <a:pt x="142" y="17"/>
                  </a:cubicBezTo>
                  <a:lnTo>
                    <a:pt x="117" y="17"/>
                  </a:lnTo>
                  <a:cubicBezTo>
                    <a:pt x="94" y="28"/>
                    <a:pt x="72" y="59"/>
                    <a:pt x="34" y="59"/>
                  </a:cubicBezTo>
                  <a:cubicBezTo>
                    <a:pt x="27" y="59"/>
                    <a:pt x="21" y="58"/>
                    <a:pt x="13" y="56"/>
                  </a:cubicBezTo>
                  <a:cubicBezTo>
                    <a:pt x="1" y="108"/>
                    <a:pt x="1" y="146"/>
                    <a:pt x="13" y="198"/>
                  </a:cubicBezTo>
                  <a:cubicBezTo>
                    <a:pt x="39" y="211"/>
                    <a:pt x="52" y="237"/>
                    <a:pt x="52" y="262"/>
                  </a:cubicBezTo>
                  <a:cubicBezTo>
                    <a:pt x="78" y="262"/>
                    <a:pt x="78" y="288"/>
                    <a:pt x="91" y="314"/>
                  </a:cubicBezTo>
                  <a:cubicBezTo>
                    <a:pt x="130" y="314"/>
                    <a:pt x="181" y="301"/>
                    <a:pt x="220" y="275"/>
                  </a:cubicBezTo>
                  <a:cubicBezTo>
                    <a:pt x="284" y="237"/>
                    <a:pt x="336" y="198"/>
                    <a:pt x="310" y="120"/>
                  </a:cubicBezTo>
                  <a:cubicBezTo>
                    <a:pt x="290" y="61"/>
                    <a:pt x="262" y="1"/>
                    <a:pt x="20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19"/>
            <p:cNvSpPr/>
            <p:nvPr/>
          </p:nvSpPr>
          <p:spPr>
            <a:xfrm rot="10800000">
              <a:off x="5782944" y="4109652"/>
              <a:ext cx="690655" cy="579154"/>
            </a:xfrm>
            <a:custGeom>
              <a:avLst/>
              <a:gdLst/>
              <a:ahLst/>
              <a:cxnLst/>
              <a:rect l="l" t="t" r="r" b="b"/>
              <a:pathLst>
                <a:path w="2812" h="2358" extrusionOk="0">
                  <a:moveTo>
                    <a:pt x="607" y="491"/>
                  </a:moveTo>
                  <a:cubicBezTo>
                    <a:pt x="607" y="530"/>
                    <a:pt x="581" y="555"/>
                    <a:pt x="568" y="555"/>
                  </a:cubicBezTo>
                  <a:cubicBezTo>
                    <a:pt x="581" y="555"/>
                    <a:pt x="594" y="530"/>
                    <a:pt x="607" y="491"/>
                  </a:cubicBezTo>
                  <a:close/>
                  <a:moveTo>
                    <a:pt x="1277" y="607"/>
                  </a:moveTo>
                  <a:cubicBezTo>
                    <a:pt x="1290" y="620"/>
                    <a:pt x="1316" y="620"/>
                    <a:pt x="1329" y="620"/>
                  </a:cubicBezTo>
                  <a:lnTo>
                    <a:pt x="1277" y="620"/>
                  </a:lnTo>
                  <a:lnTo>
                    <a:pt x="1277" y="607"/>
                  </a:lnTo>
                  <a:close/>
                  <a:moveTo>
                    <a:pt x="336" y="1626"/>
                  </a:moveTo>
                  <a:cubicBezTo>
                    <a:pt x="387" y="1664"/>
                    <a:pt x="413" y="1729"/>
                    <a:pt x="478" y="1755"/>
                  </a:cubicBezTo>
                  <a:cubicBezTo>
                    <a:pt x="413" y="1742"/>
                    <a:pt x="387" y="1677"/>
                    <a:pt x="336" y="1639"/>
                  </a:cubicBezTo>
                  <a:lnTo>
                    <a:pt x="336" y="1626"/>
                  </a:lnTo>
                  <a:close/>
                  <a:moveTo>
                    <a:pt x="607" y="1"/>
                  </a:moveTo>
                  <a:lnTo>
                    <a:pt x="542" y="40"/>
                  </a:lnTo>
                  <a:lnTo>
                    <a:pt x="581" y="143"/>
                  </a:lnTo>
                  <a:lnTo>
                    <a:pt x="632" y="272"/>
                  </a:lnTo>
                  <a:cubicBezTo>
                    <a:pt x="658" y="297"/>
                    <a:pt x="658" y="336"/>
                    <a:pt x="697" y="336"/>
                  </a:cubicBezTo>
                  <a:cubicBezTo>
                    <a:pt x="761" y="414"/>
                    <a:pt x="697" y="452"/>
                    <a:pt x="645" y="491"/>
                  </a:cubicBezTo>
                  <a:lnTo>
                    <a:pt x="607" y="491"/>
                  </a:lnTo>
                  <a:cubicBezTo>
                    <a:pt x="580" y="477"/>
                    <a:pt x="549" y="457"/>
                    <a:pt x="526" y="457"/>
                  </a:cubicBezTo>
                  <a:cubicBezTo>
                    <a:pt x="505" y="457"/>
                    <a:pt x="491" y="474"/>
                    <a:pt x="491" y="530"/>
                  </a:cubicBezTo>
                  <a:cubicBezTo>
                    <a:pt x="465" y="530"/>
                    <a:pt x="439" y="542"/>
                    <a:pt x="426" y="542"/>
                  </a:cubicBezTo>
                  <a:cubicBezTo>
                    <a:pt x="392" y="565"/>
                    <a:pt x="378" y="609"/>
                    <a:pt x="338" y="609"/>
                  </a:cubicBezTo>
                  <a:cubicBezTo>
                    <a:pt x="334" y="609"/>
                    <a:pt x="328" y="608"/>
                    <a:pt x="323" y="607"/>
                  </a:cubicBezTo>
                  <a:cubicBezTo>
                    <a:pt x="271" y="581"/>
                    <a:pt x="323" y="517"/>
                    <a:pt x="297" y="478"/>
                  </a:cubicBezTo>
                  <a:cubicBezTo>
                    <a:pt x="284" y="478"/>
                    <a:pt x="271" y="478"/>
                    <a:pt x="271" y="465"/>
                  </a:cubicBezTo>
                  <a:cubicBezTo>
                    <a:pt x="246" y="465"/>
                    <a:pt x="233" y="452"/>
                    <a:pt x="233" y="439"/>
                  </a:cubicBezTo>
                  <a:lnTo>
                    <a:pt x="194" y="439"/>
                  </a:lnTo>
                  <a:cubicBezTo>
                    <a:pt x="194" y="426"/>
                    <a:pt x="194" y="414"/>
                    <a:pt x="194" y="414"/>
                  </a:cubicBezTo>
                  <a:cubicBezTo>
                    <a:pt x="155" y="414"/>
                    <a:pt x="129" y="439"/>
                    <a:pt x="104" y="439"/>
                  </a:cubicBezTo>
                  <a:cubicBezTo>
                    <a:pt x="1" y="452"/>
                    <a:pt x="26" y="504"/>
                    <a:pt x="78" y="555"/>
                  </a:cubicBezTo>
                  <a:lnTo>
                    <a:pt x="155" y="568"/>
                  </a:lnTo>
                  <a:cubicBezTo>
                    <a:pt x="181" y="633"/>
                    <a:pt x="284" y="633"/>
                    <a:pt x="258" y="736"/>
                  </a:cubicBezTo>
                  <a:cubicBezTo>
                    <a:pt x="142" y="813"/>
                    <a:pt x="117" y="865"/>
                    <a:pt x="168" y="968"/>
                  </a:cubicBezTo>
                  <a:lnTo>
                    <a:pt x="168" y="1032"/>
                  </a:lnTo>
                  <a:cubicBezTo>
                    <a:pt x="129" y="1032"/>
                    <a:pt x="91" y="1045"/>
                    <a:pt x="129" y="1097"/>
                  </a:cubicBezTo>
                  <a:cubicBezTo>
                    <a:pt x="220" y="1161"/>
                    <a:pt x="220" y="1277"/>
                    <a:pt x="129" y="1342"/>
                  </a:cubicBezTo>
                  <a:cubicBezTo>
                    <a:pt x="117" y="1368"/>
                    <a:pt x="104" y="1394"/>
                    <a:pt x="104" y="1432"/>
                  </a:cubicBezTo>
                  <a:cubicBezTo>
                    <a:pt x="194" y="1484"/>
                    <a:pt x="155" y="1587"/>
                    <a:pt x="194" y="1664"/>
                  </a:cubicBezTo>
                  <a:cubicBezTo>
                    <a:pt x="168" y="1664"/>
                    <a:pt x="168" y="1677"/>
                    <a:pt x="194" y="1690"/>
                  </a:cubicBezTo>
                  <a:cubicBezTo>
                    <a:pt x="207" y="1690"/>
                    <a:pt x="220" y="1690"/>
                    <a:pt x="233" y="1677"/>
                  </a:cubicBezTo>
                  <a:lnTo>
                    <a:pt x="297" y="1651"/>
                  </a:lnTo>
                  <a:cubicBezTo>
                    <a:pt x="336" y="1677"/>
                    <a:pt x="362" y="1729"/>
                    <a:pt x="362" y="1780"/>
                  </a:cubicBezTo>
                  <a:lnTo>
                    <a:pt x="413" y="1819"/>
                  </a:lnTo>
                  <a:cubicBezTo>
                    <a:pt x="400" y="1832"/>
                    <a:pt x="387" y="1858"/>
                    <a:pt x="400" y="1871"/>
                  </a:cubicBezTo>
                  <a:cubicBezTo>
                    <a:pt x="400" y="1884"/>
                    <a:pt x="400" y="1884"/>
                    <a:pt x="400" y="1896"/>
                  </a:cubicBezTo>
                  <a:cubicBezTo>
                    <a:pt x="323" y="1948"/>
                    <a:pt x="349" y="2000"/>
                    <a:pt x="387" y="2064"/>
                  </a:cubicBezTo>
                  <a:cubicBezTo>
                    <a:pt x="452" y="2064"/>
                    <a:pt x="503" y="2051"/>
                    <a:pt x="568" y="2025"/>
                  </a:cubicBezTo>
                  <a:cubicBezTo>
                    <a:pt x="529" y="1974"/>
                    <a:pt x="452" y="1987"/>
                    <a:pt x="439" y="1922"/>
                  </a:cubicBezTo>
                  <a:cubicBezTo>
                    <a:pt x="465" y="1871"/>
                    <a:pt x="503" y="1819"/>
                    <a:pt x="555" y="1780"/>
                  </a:cubicBezTo>
                  <a:cubicBezTo>
                    <a:pt x="632" y="1884"/>
                    <a:pt x="607" y="2025"/>
                    <a:pt x="697" y="2129"/>
                  </a:cubicBezTo>
                  <a:lnTo>
                    <a:pt x="723" y="2129"/>
                  </a:lnTo>
                  <a:cubicBezTo>
                    <a:pt x="761" y="2090"/>
                    <a:pt x="736" y="2025"/>
                    <a:pt x="748" y="1987"/>
                  </a:cubicBezTo>
                  <a:lnTo>
                    <a:pt x="800" y="1987"/>
                  </a:lnTo>
                  <a:cubicBezTo>
                    <a:pt x="832" y="2027"/>
                    <a:pt x="880" y="2047"/>
                    <a:pt x="926" y="2047"/>
                  </a:cubicBezTo>
                  <a:cubicBezTo>
                    <a:pt x="954" y="2047"/>
                    <a:pt x="982" y="2040"/>
                    <a:pt x="1006" y="2025"/>
                  </a:cubicBezTo>
                  <a:cubicBezTo>
                    <a:pt x="1013" y="2022"/>
                    <a:pt x="1021" y="2020"/>
                    <a:pt x="1029" y="2020"/>
                  </a:cubicBezTo>
                  <a:cubicBezTo>
                    <a:pt x="1051" y="2020"/>
                    <a:pt x="1074" y="2032"/>
                    <a:pt x="1084" y="2051"/>
                  </a:cubicBezTo>
                  <a:lnTo>
                    <a:pt x="1174" y="2348"/>
                  </a:lnTo>
                  <a:cubicBezTo>
                    <a:pt x="1180" y="2354"/>
                    <a:pt x="1190" y="2357"/>
                    <a:pt x="1200" y="2357"/>
                  </a:cubicBezTo>
                  <a:cubicBezTo>
                    <a:pt x="1209" y="2357"/>
                    <a:pt x="1219" y="2354"/>
                    <a:pt x="1226" y="2348"/>
                  </a:cubicBezTo>
                  <a:lnTo>
                    <a:pt x="1213" y="2232"/>
                  </a:lnTo>
                  <a:lnTo>
                    <a:pt x="1238" y="2193"/>
                  </a:lnTo>
                  <a:cubicBezTo>
                    <a:pt x="1226" y="2141"/>
                    <a:pt x="1226" y="2077"/>
                    <a:pt x="1277" y="2064"/>
                  </a:cubicBezTo>
                  <a:cubicBezTo>
                    <a:pt x="1367" y="2051"/>
                    <a:pt x="1380" y="1948"/>
                    <a:pt x="1458" y="1922"/>
                  </a:cubicBezTo>
                  <a:cubicBezTo>
                    <a:pt x="1471" y="1961"/>
                    <a:pt x="1509" y="1987"/>
                    <a:pt x="1522" y="2025"/>
                  </a:cubicBezTo>
                  <a:cubicBezTo>
                    <a:pt x="1548" y="2064"/>
                    <a:pt x="1561" y="2103"/>
                    <a:pt x="1587" y="2141"/>
                  </a:cubicBezTo>
                  <a:cubicBezTo>
                    <a:pt x="1596" y="2161"/>
                    <a:pt x="1614" y="2189"/>
                    <a:pt x="1645" y="2189"/>
                  </a:cubicBezTo>
                  <a:cubicBezTo>
                    <a:pt x="1654" y="2189"/>
                    <a:pt x="1665" y="2186"/>
                    <a:pt x="1677" y="2180"/>
                  </a:cubicBezTo>
                  <a:cubicBezTo>
                    <a:pt x="1716" y="2154"/>
                    <a:pt x="1690" y="2116"/>
                    <a:pt x="1677" y="2090"/>
                  </a:cubicBezTo>
                  <a:cubicBezTo>
                    <a:pt x="1651" y="2064"/>
                    <a:pt x="1625" y="1987"/>
                    <a:pt x="1587" y="1948"/>
                  </a:cubicBezTo>
                  <a:cubicBezTo>
                    <a:pt x="1535" y="1884"/>
                    <a:pt x="1548" y="1793"/>
                    <a:pt x="1612" y="1742"/>
                  </a:cubicBezTo>
                  <a:cubicBezTo>
                    <a:pt x="1632" y="1718"/>
                    <a:pt x="1650" y="1709"/>
                    <a:pt x="1666" y="1709"/>
                  </a:cubicBezTo>
                  <a:cubicBezTo>
                    <a:pt x="1702" y="1709"/>
                    <a:pt x="1732" y="1754"/>
                    <a:pt x="1767" y="1780"/>
                  </a:cubicBezTo>
                  <a:cubicBezTo>
                    <a:pt x="1788" y="1802"/>
                    <a:pt x="1802" y="1811"/>
                    <a:pt x="1814" y="1811"/>
                  </a:cubicBezTo>
                  <a:cubicBezTo>
                    <a:pt x="1824" y="1811"/>
                    <a:pt x="1833" y="1805"/>
                    <a:pt x="1844" y="1793"/>
                  </a:cubicBezTo>
                  <a:cubicBezTo>
                    <a:pt x="1870" y="1767"/>
                    <a:pt x="1844" y="1716"/>
                    <a:pt x="1819" y="1703"/>
                  </a:cubicBezTo>
                  <a:cubicBezTo>
                    <a:pt x="1767" y="1664"/>
                    <a:pt x="1716" y="1626"/>
                    <a:pt x="1754" y="1548"/>
                  </a:cubicBezTo>
                  <a:cubicBezTo>
                    <a:pt x="1819" y="1497"/>
                    <a:pt x="1909" y="1458"/>
                    <a:pt x="1999" y="1458"/>
                  </a:cubicBezTo>
                  <a:cubicBezTo>
                    <a:pt x="2077" y="1458"/>
                    <a:pt x="2141" y="1432"/>
                    <a:pt x="2193" y="1394"/>
                  </a:cubicBezTo>
                  <a:cubicBezTo>
                    <a:pt x="2249" y="1348"/>
                    <a:pt x="2296" y="1326"/>
                    <a:pt x="2338" y="1326"/>
                  </a:cubicBezTo>
                  <a:cubicBezTo>
                    <a:pt x="2402" y="1326"/>
                    <a:pt x="2450" y="1377"/>
                    <a:pt x="2489" y="1471"/>
                  </a:cubicBezTo>
                  <a:cubicBezTo>
                    <a:pt x="2502" y="1497"/>
                    <a:pt x="2528" y="1510"/>
                    <a:pt x="2554" y="1510"/>
                  </a:cubicBezTo>
                  <a:cubicBezTo>
                    <a:pt x="2515" y="1355"/>
                    <a:pt x="2515" y="1355"/>
                    <a:pt x="2644" y="1303"/>
                  </a:cubicBezTo>
                  <a:cubicBezTo>
                    <a:pt x="2644" y="1290"/>
                    <a:pt x="2657" y="1265"/>
                    <a:pt x="2657" y="1252"/>
                  </a:cubicBezTo>
                  <a:cubicBezTo>
                    <a:pt x="2760" y="1200"/>
                    <a:pt x="2760" y="1200"/>
                    <a:pt x="2773" y="1084"/>
                  </a:cubicBezTo>
                  <a:cubicBezTo>
                    <a:pt x="2773" y="1084"/>
                    <a:pt x="2786" y="1084"/>
                    <a:pt x="2786" y="1071"/>
                  </a:cubicBezTo>
                  <a:cubicBezTo>
                    <a:pt x="2812" y="916"/>
                    <a:pt x="2799" y="891"/>
                    <a:pt x="2618" y="878"/>
                  </a:cubicBezTo>
                  <a:cubicBezTo>
                    <a:pt x="2612" y="871"/>
                    <a:pt x="2605" y="868"/>
                    <a:pt x="2600" y="868"/>
                  </a:cubicBezTo>
                  <a:cubicBezTo>
                    <a:pt x="2596" y="868"/>
                    <a:pt x="2592" y="871"/>
                    <a:pt x="2592" y="878"/>
                  </a:cubicBezTo>
                  <a:cubicBezTo>
                    <a:pt x="2551" y="853"/>
                    <a:pt x="2511" y="844"/>
                    <a:pt x="2470" y="844"/>
                  </a:cubicBezTo>
                  <a:cubicBezTo>
                    <a:pt x="2446" y="844"/>
                    <a:pt x="2423" y="847"/>
                    <a:pt x="2399" y="852"/>
                  </a:cubicBezTo>
                  <a:cubicBezTo>
                    <a:pt x="2386" y="865"/>
                    <a:pt x="2373" y="865"/>
                    <a:pt x="2360" y="865"/>
                  </a:cubicBezTo>
                  <a:cubicBezTo>
                    <a:pt x="2347" y="916"/>
                    <a:pt x="2270" y="891"/>
                    <a:pt x="2257" y="916"/>
                  </a:cubicBezTo>
                  <a:cubicBezTo>
                    <a:pt x="2193" y="1058"/>
                    <a:pt x="2064" y="1084"/>
                    <a:pt x="1935" y="1110"/>
                  </a:cubicBezTo>
                  <a:cubicBezTo>
                    <a:pt x="1922" y="1084"/>
                    <a:pt x="1896" y="1084"/>
                    <a:pt x="1922" y="1058"/>
                  </a:cubicBezTo>
                  <a:cubicBezTo>
                    <a:pt x="1948" y="1032"/>
                    <a:pt x="1948" y="994"/>
                    <a:pt x="1922" y="994"/>
                  </a:cubicBezTo>
                  <a:cubicBezTo>
                    <a:pt x="1914" y="995"/>
                    <a:pt x="1906" y="995"/>
                    <a:pt x="1899" y="995"/>
                  </a:cubicBezTo>
                  <a:cubicBezTo>
                    <a:pt x="1784" y="995"/>
                    <a:pt x="1818" y="900"/>
                    <a:pt x="1806" y="839"/>
                  </a:cubicBezTo>
                  <a:cubicBezTo>
                    <a:pt x="1844" y="800"/>
                    <a:pt x="1896" y="775"/>
                    <a:pt x="1896" y="723"/>
                  </a:cubicBezTo>
                  <a:cubicBezTo>
                    <a:pt x="1844" y="723"/>
                    <a:pt x="1801" y="740"/>
                    <a:pt x="1753" y="740"/>
                  </a:cubicBezTo>
                  <a:cubicBezTo>
                    <a:pt x="1741" y="740"/>
                    <a:pt x="1728" y="738"/>
                    <a:pt x="1716" y="736"/>
                  </a:cubicBezTo>
                  <a:cubicBezTo>
                    <a:pt x="1703" y="697"/>
                    <a:pt x="1651" y="671"/>
                    <a:pt x="1651" y="633"/>
                  </a:cubicBezTo>
                  <a:cubicBezTo>
                    <a:pt x="1690" y="633"/>
                    <a:pt x="1728" y="633"/>
                    <a:pt x="1728" y="581"/>
                  </a:cubicBezTo>
                  <a:cubicBezTo>
                    <a:pt x="1728" y="547"/>
                    <a:pt x="1705" y="547"/>
                    <a:pt x="1683" y="547"/>
                  </a:cubicBezTo>
                  <a:cubicBezTo>
                    <a:pt x="1671" y="547"/>
                    <a:pt x="1660" y="547"/>
                    <a:pt x="1651" y="542"/>
                  </a:cubicBezTo>
                  <a:lnTo>
                    <a:pt x="1625" y="542"/>
                  </a:lnTo>
                  <a:lnTo>
                    <a:pt x="1625" y="465"/>
                  </a:lnTo>
                  <a:cubicBezTo>
                    <a:pt x="1625" y="452"/>
                    <a:pt x="1625" y="452"/>
                    <a:pt x="1625" y="439"/>
                  </a:cubicBezTo>
                  <a:cubicBezTo>
                    <a:pt x="1677" y="426"/>
                    <a:pt x="1728" y="401"/>
                    <a:pt x="1690" y="349"/>
                  </a:cubicBezTo>
                  <a:cubicBezTo>
                    <a:pt x="1677" y="337"/>
                    <a:pt x="1666" y="332"/>
                    <a:pt x="1657" y="332"/>
                  </a:cubicBezTo>
                  <a:cubicBezTo>
                    <a:pt x="1626" y="332"/>
                    <a:pt x="1609" y="381"/>
                    <a:pt x="1599" y="401"/>
                  </a:cubicBezTo>
                  <a:cubicBezTo>
                    <a:pt x="1574" y="414"/>
                    <a:pt x="1561" y="426"/>
                    <a:pt x="1548" y="426"/>
                  </a:cubicBezTo>
                  <a:cubicBezTo>
                    <a:pt x="1458" y="452"/>
                    <a:pt x="1458" y="491"/>
                    <a:pt x="1509" y="542"/>
                  </a:cubicBezTo>
                  <a:lnTo>
                    <a:pt x="1445" y="530"/>
                  </a:lnTo>
                  <a:lnTo>
                    <a:pt x="1354" y="491"/>
                  </a:lnTo>
                  <a:cubicBezTo>
                    <a:pt x="1316" y="452"/>
                    <a:pt x="1277" y="426"/>
                    <a:pt x="1329" y="375"/>
                  </a:cubicBezTo>
                  <a:cubicBezTo>
                    <a:pt x="1342" y="349"/>
                    <a:pt x="1342" y="336"/>
                    <a:pt x="1354" y="310"/>
                  </a:cubicBezTo>
                  <a:cubicBezTo>
                    <a:pt x="1354" y="285"/>
                    <a:pt x="1354" y="272"/>
                    <a:pt x="1380" y="259"/>
                  </a:cubicBezTo>
                  <a:cubicBezTo>
                    <a:pt x="1380" y="246"/>
                    <a:pt x="1380" y="246"/>
                    <a:pt x="1393" y="233"/>
                  </a:cubicBezTo>
                  <a:cubicBezTo>
                    <a:pt x="1380" y="207"/>
                    <a:pt x="1393" y="181"/>
                    <a:pt x="1406" y="169"/>
                  </a:cubicBezTo>
                  <a:cubicBezTo>
                    <a:pt x="1380" y="143"/>
                    <a:pt x="1406" y="117"/>
                    <a:pt x="1406" y="91"/>
                  </a:cubicBezTo>
                  <a:cubicBezTo>
                    <a:pt x="1342" y="91"/>
                    <a:pt x="1342" y="156"/>
                    <a:pt x="1329" y="194"/>
                  </a:cubicBezTo>
                  <a:cubicBezTo>
                    <a:pt x="1290" y="272"/>
                    <a:pt x="1277" y="362"/>
                    <a:pt x="1161" y="362"/>
                  </a:cubicBezTo>
                  <a:cubicBezTo>
                    <a:pt x="1148" y="362"/>
                    <a:pt x="1161" y="401"/>
                    <a:pt x="1187" y="414"/>
                  </a:cubicBezTo>
                  <a:cubicBezTo>
                    <a:pt x="1178" y="415"/>
                    <a:pt x="1169" y="416"/>
                    <a:pt x="1159" y="416"/>
                  </a:cubicBezTo>
                  <a:cubicBezTo>
                    <a:pt x="1118" y="416"/>
                    <a:pt x="1078" y="403"/>
                    <a:pt x="1039" y="403"/>
                  </a:cubicBezTo>
                  <a:cubicBezTo>
                    <a:pt x="1014" y="403"/>
                    <a:pt x="990" y="408"/>
                    <a:pt x="968" y="426"/>
                  </a:cubicBezTo>
                  <a:lnTo>
                    <a:pt x="903" y="414"/>
                  </a:lnTo>
                  <a:cubicBezTo>
                    <a:pt x="787" y="414"/>
                    <a:pt x="761" y="310"/>
                    <a:pt x="697" y="246"/>
                  </a:cubicBezTo>
                  <a:lnTo>
                    <a:pt x="697" y="130"/>
                  </a:lnTo>
                  <a:cubicBezTo>
                    <a:pt x="710" y="52"/>
                    <a:pt x="658" y="27"/>
                    <a:pt x="607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19"/>
            <p:cNvSpPr/>
            <p:nvPr/>
          </p:nvSpPr>
          <p:spPr>
            <a:xfrm rot="10800000">
              <a:off x="5795713" y="4187998"/>
              <a:ext cx="31684" cy="28737"/>
            </a:xfrm>
            <a:custGeom>
              <a:avLst/>
              <a:gdLst/>
              <a:ahLst/>
              <a:cxnLst/>
              <a:rect l="l" t="t" r="r" b="b"/>
              <a:pathLst>
                <a:path w="129" h="117" extrusionOk="0">
                  <a:moveTo>
                    <a:pt x="77" y="0"/>
                  </a:moveTo>
                  <a:cubicBezTo>
                    <a:pt x="39" y="0"/>
                    <a:pt x="13" y="26"/>
                    <a:pt x="13" y="65"/>
                  </a:cubicBezTo>
                  <a:cubicBezTo>
                    <a:pt x="0" y="90"/>
                    <a:pt x="26" y="116"/>
                    <a:pt x="52" y="116"/>
                  </a:cubicBezTo>
                  <a:cubicBezTo>
                    <a:pt x="77" y="116"/>
                    <a:pt x="116" y="90"/>
                    <a:pt x="129" y="52"/>
                  </a:cubicBezTo>
                  <a:cubicBezTo>
                    <a:pt x="129" y="26"/>
                    <a:pt x="116" y="13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19"/>
            <p:cNvSpPr/>
            <p:nvPr/>
          </p:nvSpPr>
          <p:spPr>
            <a:xfrm rot="10800000">
              <a:off x="5969851" y="4286244"/>
              <a:ext cx="22351" cy="15965"/>
            </a:xfrm>
            <a:custGeom>
              <a:avLst/>
              <a:gdLst/>
              <a:ahLst/>
              <a:cxnLst/>
              <a:rect l="l" t="t" r="r" b="b"/>
              <a:pathLst>
                <a:path w="91" h="65" extrusionOk="0">
                  <a:moveTo>
                    <a:pt x="39" y="0"/>
                  </a:moveTo>
                  <a:cubicBezTo>
                    <a:pt x="26" y="0"/>
                    <a:pt x="1" y="13"/>
                    <a:pt x="1" y="39"/>
                  </a:cubicBezTo>
                  <a:cubicBezTo>
                    <a:pt x="1" y="52"/>
                    <a:pt x="13" y="65"/>
                    <a:pt x="39" y="65"/>
                  </a:cubicBezTo>
                  <a:cubicBezTo>
                    <a:pt x="52" y="65"/>
                    <a:pt x="65" y="52"/>
                    <a:pt x="78" y="39"/>
                  </a:cubicBezTo>
                  <a:cubicBezTo>
                    <a:pt x="91" y="13"/>
                    <a:pt x="65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19"/>
            <p:cNvSpPr/>
            <p:nvPr/>
          </p:nvSpPr>
          <p:spPr>
            <a:xfrm rot="10800000">
              <a:off x="5817818" y="4250138"/>
              <a:ext cx="15965" cy="17438"/>
            </a:xfrm>
            <a:custGeom>
              <a:avLst/>
              <a:gdLst/>
              <a:ahLst/>
              <a:cxnLst/>
              <a:rect l="l" t="t" r="r" b="b"/>
              <a:pathLst>
                <a:path w="65" h="71" extrusionOk="0">
                  <a:moveTo>
                    <a:pt x="26" y="1"/>
                  </a:moveTo>
                  <a:cubicBezTo>
                    <a:pt x="13" y="1"/>
                    <a:pt x="0" y="14"/>
                    <a:pt x="0" y="40"/>
                  </a:cubicBezTo>
                  <a:cubicBezTo>
                    <a:pt x="0" y="58"/>
                    <a:pt x="14" y="70"/>
                    <a:pt x="27" y="70"/>
                  </a:cubicBezTo>
                  <a:cubicBezTo>
                    <a:pt x="31" y="70"/>
                    <a:pt x="35" y="69"/>
                    <a:pt x="39" y="65"/>
                  </a:cubicBezTo>
                  <a:cubicBezTo>
                    <a:pt x="52" y="65"/>
                    <a:pt x="65" y="52"/>
                    <a:pt x="65" y="40"/>
                  </a:cubicBezTo>
                  <a:cubicBezTo>
                    <a:pt x="65" y="14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19"/>
            <p:cNvSpPr/>
            <p:nvPr/>
          </p:nvSpPr>
          <p:spPr>
            <a:xfrm rot="10800000">
              <a:off x="5789327" y="4526946"/>
              <a:ext cx="23824" cy="20877"/>
            </a:xfrm>
            <a:custGeom>
              <a:avLst/>
              <a:gdLst/>
              <a:ahLst/>
              <a:cxnLst/>
              <a:rect l="l" t="t" r="r" b="b"/>
              <a:pathLst>
                <a:path w="97" h="85" extrusionOk="0">
                  <a:moveTo>
                    <a:pt x="16" y="1"/>
                  </a:moveTo>
                  <a:cubicBezTo>
                    <a:pt x="6" y="1"/>
                    <a:pt x="0" y="7"/>
                    <a:pt x="6" y="33"/>
                  </a:cubicBezTo>
                  <a:cubicBezTo>
                    <a:pt x="19" y="59"/>
                    <a:pt x="58" y="85"/>
                    <a:pt x="97" y="85"/>
                  </a:cubicBezTo>
                  <a:cubicBezTo>
                    <a:pt x="97" y="46"/>
                    <a:pt x="71" y="20"/>
                    <a:pt x="45" y="7"/>
                  </a:cubicBezTo>
                  <a:cubicBezTo>
                    <a:pt x="39" y="7"/>
                    <a:pt x="26" y="1"/>
                    <a:pt x="1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19"/>
            <p:cNvSpPr/>
            <p:nvPr/>
          </p:nvSpPr>
          <p:spPr>
            <a:xfrm rot="10800000">
              <a:off x="5520137" y="4401437"/>
              <a:ext cx="22351" cy="16210"/>
            </a:xfrm>
            <a:custGeom>
              <a:avLst/>
              <a:gdLst/>
              <a:ahLst/>
              <a:cxnLst/>
              <a:rect l="l" t="t" r="r" b="b"/>
              <a:pathLst>
                <a:path w="91" h="66" extrusionOk="0">
                  <a:moveTo>
                    <a:pt x="45" y="1"/>
                  </a:moveTo>
                  <a:cubicBezTo>
                    <a:pt x="31" y="1"/>
                    <a:pt x="19" y="10"/>
                    <a:pt x="1" y="19"/>
                  </a:cubicBezTo>
                  <a:cubicBezTo>
                    <a:pt x="1" y="32"/>
                    <a:pt x="1" y="45"/>
                    <a:pt x="1" y="57"/>
                  </a:cubicBezTo>
                  <a:cubicBezTo>
                    <a:pt x="23" y="57"/>
                    <a:pt x="41" y="66"/>
                    <a:pt x="54" y="66"/>
                  </a:cubicBezTo>
                  <a:cubicBezTo>
                    <a:pt x="64" y="66"/>
                    <a:pt x="72" y="61"/>
                    <a:pt x="78" y="45"/>
                  </a:cubicBezTo>
                  <a:cubicBezTo>
                    <a:pt x="91" y="32"/>
                    <a:pt x="78" y="6"/>
                    <a:pt x="65" y="6"/>
                  </a:cubicBezTo>
                  <a:cubicBezTo>
                    <a:pt x="57" y="2"/>
                    <a:pt x="51" y="1"/>
                    <a:pt x="4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19"/>
            <p:cNvSpPr/>
            <p:nvPr/>
          </p:nvSpPr>
          <p:spPr>
            <a:xfrm rot="10800000">
              <a:off x="5431471" y="4264138"/>
              <a:ext cx="15965" cy="15965"/>
            </a:xfrm>
            <a:custGeom>
              <a:avLst/>
              <a:gdLst/>
              <a:ahLst/>
              <a:cxnLst/>
              <a:rect l="l" t="t" r="r" b="b"/>
              <a:pathLst>
                <a:path w="65" h="65" extrusionOk="0">
                  <a:moveTo>
                    <a:pt x="26" y="0"/>
                  </a:moveTo>
                  <a:cubicBezTo>
                    <a:pt x="0" y="0"/>
                    <a:pt x="0" y="26"/>
                    <a:pt x="0" y="26"/>
                  </a:cubicBezTo>
                  <a:cubicBezTo>
                    <a:pt x="13" y="65"/>
                    <a:pt x="26" y="65"/>
                    <a:pt x="52" y="65"/>
                  </a:cubicBezTo>
                  <a:cubicBezTo>
                    <a:pt x="65" y="52"/>
                    <a:pt x="65" y="39"/>
                    <a:pt x="65" y="26"/>
                  </a:cubicBezTo>
                  <a:cubicBezTo>
                    <a:pt x="65" y="13"/>
                    <a:pt x="52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19"/>
            <p:cNvSpPr/>
            <p:nvPr/>
          </p:nvSpPr>
          <p:spPr>
            <a:xfrm rot="10800000">
              <a:off x="5570734" y="4387684"/>
              <a:ext cx="209260" cy="195508"/>
            </a:xfrm>
            <a:custGeom>
              <a:avLst/>
              <a:gdLst/>
              <a:ahLst/>
              <a:cxnLst/>
              <a:rect l="l" t="t" r="r" b="b"/>
              <a:pathLst>
                <a:path w="852" h="796" extrusionOk="0">
                  <a:moveTo>
                    <a:pt x="367" y="0"/>
                  </a:moveTo>
                  <a:cubicBezTo>
                    <a:pt x="286" y="0"/>
                    <a:pt x="219" y="32"/>
                    <a:pt x="168" y="125"/>
                  </a:cubicBezTo>
                  <a:cubicBezTo>
                    <a:pt x="155" y="138"/>
                    <a:pt x="129" y="151"/>
                    <a:pt x="116" y="151"/>
                  </a:cubicBezTo>
                  <a:cubicBezTo>
                    <a:pt x="13" y="203"/>
                    <a:pt x="13" y="293"/>
                    <a:pt x="39" y="383"/>
                  </a:cubicBezTo>
                  <a:lnTo>
                    <a:pt x="39" y="435"/>
                  </a:lnTo>
                  <a:cubicBezTo>
                    <a:pt x="78" y="538"/>
                    <a:pt x="0" y="693"/>
                    <a:pt x="194" y="706"/>
                  </a:cubicBezTo>
                  <a:cubicBezTo>
                    <a:pt x="233" y="706"/>
                    <a:pt x="220" y="770"/>
                    <a:pt x="220" y="796"/>
                  </a:cubicBezTo>
                  <a:lnTo>
                    <a:pt x="271" y="796"/>
                  </a:lnTo>
                  <a:cubicBezTo>
                    <a:pt x="284" y="770"/>
                    <a:pt x="310" y="757"/>
                    <a:pt x="336" y="757"/>
                  </a:cubicBezTo>
                  <a:cubicBezTo>
                    <a:pt x="360" y="741"/>
                    <a:pt x="388" y="730"/>
                    <a:pt x="416" y="730"/>
                  </a:cubicBezTo>
                  <a:cubicBezTo>
                    <a:pt x="433" y="730"/>
                    <a:pt x="450" y="734"/>
                    <a:pt x="465" y="744"/>
                  </a:cubicBezTo>
                  <a:cubicBezTo>
                    <a:pt x="516" y="719"/>
                    <a:pt x="568" y="693"/>
                    <a:pt x="606" y="667"/>
                  </a:cubicBezTo>
                  <a:cubicBezTo>
                    <a:pt x="684" y="628"/>
                    <a:pt x="723" y="551"/>
                    <a:pt x="723" y="474"/>
                  </a:cubicBezTo>
                  <a:cubicBezTo>
                    <a:pt x="723" y="409"/>
                    <a:pt x="710" y="319"/>
                    <a:pt x="826" y="319"/>
                  </a:cubicBezTo>
                  <a:cubicBezTo>
                    <a:pt x="826" y="306"/>
                    <a:pt x="839" y="306"/>
                    <a:pt x="851" y="306"/>
                  </a:cubicBezTo>
                  <a:cubicBezTo>
                    <a:pt x="851" y="293"/>
                    <a:pt x="851" y="280"/>
                    <a:pt x="851" y="267"/>
                  </a:cubicBezTo>
                  <a:lnTo>
                    <a:pt x="813" y="241"/>
                  </a:lnTo>
                  <a:cubicBezTo>
                    <a:pt x="806" y="243"/>
                    <a:pt x="799" y="244"/>
                    <a:pt x="793" y="244"/>
                  </a:cubicBezTo>
                  <a:cubicBezTo>
                    <a:pt x="757" y="244"/>
                    <a:pt x="743" y="214"/>
                    <a:pt x="710" y="203"/>
                  </a:cubicBezTo>
                  <a:cubicBezTo>
                    <a:pt x="710" y="190"/>
                    <a:pt x="710" y="177"/>
                    <a:pt x="697" y="177"/>
                  </a:cubicBezTo>
                  <a:cubicBezTo>
                    <a:pt x="697" y="112"/>
                    <a:pt x="658" y="100"/>
                    <a:pt x="606" y="100"/>
                  </a:cubicBezTo>
                  <a:cubicBezTo>
                    <a:pt x="594" y="74"/>
                    <a:pt x="581" y="48"/>
                    <a:pt x="568" y="22"/>
                  </a:cubicBezTo>
                  <a:lnTo>
                    <a:pt x="503" y="22"/>
                  </a:lnTo>
                  <a:cubicBezTo>
                    <a:pt x="455" y="9"/>
                    <a:pt x="409" y="0"/>
                    <a:pt x="36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55" name="Google Shape;2755;p19"/>
          <p:cNvGrpSpPr/>
          <p:nvPr/>
        </p:nvGrpSpPr>
        <p:grpSpPr>
          <a:xfrm rot="1406355" flipH="1">
            <a:off x="10203836" y="4515028"/>
            <a:ext cx="1665749" cy="1321219"/>
            <a:chOff x="2546481" y="5243989"/>
            <a:chExt cx="836048" cy="663126"/>
          </a:xfrm>
        </p:grpSpPr>
        <p:sp>
          <p:nvSpPr>
            <p:cNvPr id="2756" name="Google Shape;2756;p19"/>
            <p:cNvSpPr/>
            <p:nvPr/>
          </p:nvSpPr>
          <p:spPr>
            <a:xfrm>
              <a:off x="2594234" y="5328434"/>
              <a:ext cx="404234" cy="414403"/>
            </a:xfrm>
            <a:custGeom>
              <a:avLst/>
              <a:gdLst/>
              <a:ahLst/>
              <a:cxnLst/>
              <a:rect l="l" t="t" r="r" b="b"/>
              <a:pathLst>
                <a:path w="9684" h="9927" extrusionOk="0">
                  <a:moveTo>
                    <a:pt x="5509" y="1"/>
                  </a:moveTo>
                  <a:cubicBezTo>
                    <a:pt x="5493" y="1"/>
                    <a:pt x="5479" y="4"/>
                    <a:pt x="5465" y="11"/>
                  </a:cubicBezTo>
                  <a:cubicBezTo>
                    <a:pt x="4753" y="392"/>
                    <a:pt x="3889" y="62"/>
                    <a:pt x="3127" y="519"/>
                  </a:cubicBezTo>
                  <a:cubicBezTo>
                    <a:pt x="2644" y="799"/>
                    <a:pt x="2085" y="900"/>
                    <a:pt x="1780" y="1459"/>
                  </a:cubicBezTo>
                  <a:cubicBezTo>
                    <a:pt x="1754" y="1536"/>
                    <a:pt x="1576" y="1561"/>
                    <a:pt x="1475" y="1587"/>
                  </a:cubicBezTo>
                  <a:cubicBezTo>
                    <a:pt x="1246" y="1637"/>
                    <a:pt x="1043" y="1815"/>
                    <a:pt x="966" y="2019"/>
                  </a:cubicBezTo>
                  <a:cubicBezTo>
                    <a:pt x="636" y="2654"/>
                    <a:pt x="611" y="3391"/>
                    <a:pt x="153" y="3976"/>
                  </a:cubicBezTo>
                  <a:cubicBezTo>
                    <a:pt x="102" y="4077"/>
                    <a:pt x="128" y="4179"/>
                    <a:pt x="178" y="4281"/>
                  </a:cubicBezTo>
                  <a:cubicBezTo>
                    <a:pt x="763" y="5018"/>
                    <a:pt x="1" y="6111"/>
                    <a:pt x="890" y="6771"/>
                  </a:cubicBezTo>
                  <a:cubicBezTo>
                    <a:pt x="941" y="6797"/>
                    <a:pt x="890" y="6949"/>
                    <a:pt x="916" y="7025"/>
                  </a:cubicBezTo>
                  <a:cubicBezTo>
                    <a:pt x="890" y="7178"/>
                    <a:pt x="992" y="7305"/>
                    <a:pt x="1119" y="7381"/>
                  </a:cubicBezTo>
                  <a:cubicBezTo>
                    <a:pt x="1627" y="7508"/>
                    <a:pt x="1831" y="7890"/>
                    <a:pt x="2008" y="8296"/>
                  </a:cubicBezTo>
                  <a:cubicBezTo>
                    <a:pt x="2059" y="8449"/>
                    <a:pt x="2212" y="8576"/>
                    <a:pt x="2364" y="8601"/>
                  </a:cubicBezTo>
                  <a:cubicBezTo>
                    <a:pt x="3381" y="8754"/>
                    <a:pt x="4270" y="9338"/>
                    <a:pt x="5312" y="9364"/>
                  </a:cubicBezTo>
                  <a:cubicBezTo>
                    <a:pt x="5312" y="9465"/>
                    <a:pt x="5312" y="9567"/>
                    <a:pt x="5338" y="9669"/>
                  </a:cubicBezTo>
                  <a:cubicBezTo>
                    <a:pt x="5384" y="9808"/>
                    <a:pt x="5431" y="9926"/>
                    <a:pt x="5574" y="9926"/>
                  </a:cubicBezTo>
                  <a:cubicBezTo>
                    <a:pt x="5588" y="9926"/>
                    <a:pt x="5602" y="9925"/>
                    <a:pt x="5617" y="9923"/>
                  </a:cubicBezTo>
                  <a:cubicBezTo>
                    <a:pt x="5745" y="9923"/>
                    <a:pt x="5821" y="9821"/>
                    <a:pt x="5846" y="9720"/>
                  </a:cubicBezTo>
                  <a:cubicBezTo>
                    <a:pt x="5922" y="9542"/>
                    <a:pt x="5795" y="9364"/>
                    <a:pt x="5643" y="9338"/>
                  </a:cubicBezTo>
                  <a:lnTo>
                    <a:pt x="5312" y="9338"/>
                  </a:lnTo>
                  <a:cubicBezTo>
                    <a:pt x="5922" y="8957"/>
                    <a:pt x="6660" y="8932"/>
                    <a:pt x="7269" y="8398"/>
                  </a:cubicBezTo>
                  <a:cubicBezTo>
                    <a:pt x="7752" y="7940"/>
                    <a:pt x="8362" y="7610"/>
                    <a:pt x="8464" y="6949"/>
                  </a:cubicBezTo>
                  <a:cubicBezTo>
                    <a:pt x="8540" y="6365"/>
                    <a:pt x="9684" y="6314"/>
                    <a:pt x="9099" y="5501"/>
                  </a:cubicBezTo>
                  <a:cubicBezTo>
                    <a:pt x="9481" y="4967"/>
                    <a:pt x="8794" y="4230"/>
                    <a:pt x="9430" y="3721"/>
                  </a:cubicBezTo>
                  <a:cubicBezTo>
                    <a:pt x="9531" y="3620"/>
                    <a:pt x="9277" y="3544"/>
                    <a:pt x="9201" y="3442"/>
                  </a:cubicBezTo>
                  <a:cubicBezTo>
                    <a:pt x="8896" y="3188"/>
                    <a:pt x="8566" y="2934"/>
                    <a:pt x="8566" y="2501"/>
                  </a:cubicBezTo>
                  <a:cubicBezTo>
                    <a:pt x="8515" y="1332"/>
                    <a:pt x="7422" y="1231"/>
                    <a:pt x="6736" y="748"/>
                  </a:cubicBezTo>
                  <a:cubicBezTo>
                    <a:pt x="6456" y="570"/>
                    <a:pt x="6024" y="570"/>
                    <a:pt x="5795" y="239"/>
                  </a:cubicBezTo>
                  <a:cubicBezTo>
                    <a:pt x="5729" y="130"/>
                    <a:pt x="5606" y="1"/>
                    <a:pt x="550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19"/>
            <p:cNvSpPr/>
            <p:nvPr/>
          </p:nvSpPr>
          <p:spPr>
            <a:xfrm>
              <a:off x="3163924" y="5653443"/>
              <a:ext cx="218605" cy="118264"/>
            </a:xfrm>
            <a:custGeom>
              <a:avLst/>
              <a:gdLst/>
              <a:ahLst/>
              <a:cxnLst/>
              <a:rect l="l" t="t" r="r" b="b"/>
              <a:pathLst>
                <a:path w="5237" h="2833" extrusionOk="0">
                  <a:moveTo>
                    <a:pt x="551" y="0"/>
                  </a:moveTo>
                  <a:cubicBezTo>
                    <a:pt x="399" y="0"/>
                    <a:pt x="250" y="86"/>
                    <a:pt x="153" y="307"/>
                  </a:cubicBezTo>
                  <a:cubicBezTo>
                    <a:pt x="1" y="688"/>
                    <a:pt x="255" y="841"/>
                    <a:pt x="535" y="942"/>
                  </a:cubicBezTo>
                  <a:cubicBezTo>
                    <a:pt x="1450" y="1146"/>
                    <a:pt x="2085" y="1781"/>
                    <a:pt x="2822" y="2289"/>
                  </a:cubicBezTo>
                  <a:cubicBezTo>
                    <a:pt x="3305" y="2594"/>
                    <a:pt x="3864" y="2772"/>
                    <a:pt x="4423" y="2823"/>
                  </a:cubicBezTo>
                  <a:cubicBezTo>
                    <a:pt x="4460" y="2830"/>
                    <a:pt x="4496" y="2833"/>
                    <a:pt x="4532" y="2833"/>
                  </a:cubicBezTo>
                  <a:cubicBezTo>
                    <a:pt x="4773" y="2833"/>
                    <a:pt x="4999" y="2692"/>
                    <a:pt x="5109" y="2493"/>
                  </a:cubicBezTo>
                  <a:cubicBezTo>
                    <a:pt x="5237" y="2213"/>
                    <a:pt x="5160" y="1883"/>
                    <a:pt x="4906" y="1705"/>
                  </a:cubicBezTo>
                  <a:cubicBezTo>
                    <a:pt x="4398" y="1222"/>
                    <a:pt x="3737" y="917"/>
                    <a:pt x="3025" y="866"/>
                  </a:cubicBezTo>
                  <a:cubicBezTo>
                    <a:pt x="2288" y="739"/>
                    <a:pt x="1551" y="688"/>
                    <a:pt x="916" y="154"/>
                  </a:cubicBezTo>
                  <a:cubicBezTo>
                    <a:pt x="811" y="61"/>
                    <a:pt x="680" y="0"/>
                    <a:pt x="55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19"/>
            <p:cNvSpPr/>
            <p:nvPr/>
          </p:nvSpPr>
          <p:spPr>
            <a:xfrm>
              <a:off x="2978299" y="5634366"/>
              <a:ext cx="67873" cy="76519"/>
            </a:xfrm>
            <a:custGeom>
              <a:avLst/>
              <a:gdLst/>
              <a:ahLst/>
              <a:cxnLst/>
              <a:rect l="l" t="t" r="r" b="b"/>
              <a:pathLst>
                <a:path w="1626" h="1833" extrusionOk="0">
                  <a:moveTo>
                    <a:pt x="833" y="0"/>
                  </a:moveTo>
                  <a:cubicBezTo>
                    <a:pt x="818" y="0"/>
                    <a:pt x="803" y="1"/>
                    <a:pt x="788" y="1"/>
                  </a:cubicBezTo>
                  <a:cubicBezTo>
                    <a:pt x="254" y="27"/>
                    <a:pt x="76" y="484"/>
                    <a:pt x="0" y="993"/>
                  </a:cubicBezTo>
                  <a:cubicBezTo>
                    <a:pt x="76" y="1450"/>
                    <a:pt x="280" y="1806"/>
                    <a:pt x="788" y="1831"/>
                  </a:cubicBezTo>
                  <a:cubicBezTo>
                    <a:pt x="797" y="1832"/>
                    <a:pt x="805" y="1832"/>
                    <a:pt x="814" y="1832"/>
                  </a:cubicBezTo>
                  <a:cubicBezTo>
                    <a:pt x="1213" y="1832"/>
                    <a:pt x="1626" y="1263"/>
                    <a:pt x="1576" y="815"/>
                  </a:cubicBezTo>
                  <a:cubicBezTo>
                    <a:pt x="1527" y="396"/>
                    <a:pt x="1310" y="0"/>
                    <a:pt x="833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19"/>
            <p:cNvSpPr/>
            <p:nvPr/>
          </p:nvSpPr>
          <p:spPr>
            <a:xfrm>
              <a:off x="3173483" y="5533558"/>
              <a:ext cx="70086" cy="62701"/>
            </a:xfrm>
            <a:custGeom>
              <a:avLst/>
              <a:gdLst/>
              <a:ahLst/>
              <a:cxnLst/>
              <a:rect l="l" t="t" r="r" b="b"/>
              <a:pathLst>
                <a:path w="1679" h="1502" extrusionOk="0">
                  <a:moveTo>
                    <a:pt x="860" y="0"/>
                  </a:moveTo>
                  <a:cubicBezTo>
                    <a:pt x="837" y="0"/>
                    <a:pt x="813" y="1"/>
                    <a:pt x="788" y="2"/>
                  </a:cubicBezTo>
                  <a:cubicBezTo>
                    <a:pt x="331" y="27"/>
                    <a:pt x="1" y="231"/>
                    <a:pt x="1" y="714"/>
                  </a:cubicBezTo>
                  <a:cubicBezTo>
                    <a:pt x="1" y="1146"/>
                    <a:pt x="356" y="1476"/>
                    <a:pt x="788" y="1501"/>
                  </a:cubicBezTo>
                  <a:cubicBezTo>
                    <a:pt x="1271" y="1425"/>
                    <a:pt x="1678" y="1273"/>
                    <a:pt x="1678" y="764"/>
                  </a:cubicBezTo>
                  <a:cubicBezTo>
                    <a:pt x="1654" y="255"/>
                    <a:pt x="1352" y="0"/>
                    <a:pt x="86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19"/>
            <p:cNvSpPr/>
            <p:nvPr/>
          </p:nvSpPr>
          <p:spPr>
            <a:xfrm>
              <a:off x="3307139" y="5269243"/>
              <a:ext cx="62655" cy="138635"/>
            </a:xfrm>
            <a:custGeom>
              <a:avLst/>
              <a:gdLst/>
              <a:ahLst/>
              <a:cxnLst/>
              <a:rect l="l" t="t" r="r" b="b"/>
              <a:pathLst>
                <a:path w="1501" h="3321" extrusionOk="0">
                  <a:moveTo>
                    <a:pt x="245" y="0"/>
                  </a:moveTo>
                  <a:cubicBezTo>
                    <a:pt x="213" y="0"/>
                    <a:pt x="181" y="10"/>
                    <a:pt x="153" y="31"/>
                  </a:cubicBezTo>
                  <a:cubicBezTo>
                    <a:pt x="1" y="107"/>
                    <a:pt x="26" y="260"/>
                    <a:pt x="77" y="412"/>
                  </a:cubicBezTo>
                  <a:cubicBezTo>
                    <a:pt x="230" y="920"/>
                    <a:pt x="509" y="1403"/>
                    <a:pt x="586" y="1937"/>
                  </a:cubicBezTo>
                  <a:cubicBezTo>
                    <a:pt x="611" y="2369"/>
                    <a:pt x="763" y="2776"/>
                    <a:pt x="1018" y="3106"/>
                  </a:cubicBezTo>
                  <a:cubicBezTo>
                    <a:pt x="1082" y="3214"/>
                    <a:pt x="1147" y="3321"/>
                    <a:pt x="1257" y="3321"/>
                  </a:cubicBezTo>
                  <a:cubicBezTo>
                    <a:pt x="1277" y="3321"/>
                    <a:pt x="1299" y="3317"/>
                    <a:pt x="1323" y="3310"/>
                  </a:cubicBezTo>
                  <a:cubicBezTo>
                    <a:pt x="1501" y="3259"/>
                    <a:pt x="1475" y="3106"/>
                    <a:pt x="1475" y="2954"/>
                  </a:cubicBezTo>
                  <a:cubicBezTo>
                    <a:pt x="1475" y="2928"/>
                    <a:pt x="1475" y="2877"/>
                    <a:pt x="1450" y="2827"/>
                  </a:cubicBezTo>
                  <a:cubicBezTo>
                    <a:pt x="1170" y="1912"/>
                    <a:pt x="586" y="1124"/>
                    <a:pt x="408" y="158"/>
                  </a:cubicBezTo>
                  <a:cubicBezTo>
                    <a:pt x="408" y="66"/>
                    <a:pt x="328" y="0"/>
                    <a:pt x="24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19"/>
            <p:cNvSpPr/>
            <p:nvPr/>
          </p:nvSpPr>
          <p:spPr>
            <a:xfrm>
              <a:off x="3078019" y="5510265"/>
              <a:ext cx="88995" cy="55354"/>
            </a:xfrm>
            <a:custGeom>
              <a:avLst/>
              <a:gdLst/>
              <a:ahLst/>
              <a:cxnLst/>
              <a:rect l="l" t="t" r="r" b="b"/>
              <a:pathLst>
                <a:path w="2132" h="1326" extrusionOk="0">
                  <a:moveTo>
                    <a:pt x="1296" y="1"/>
                  </a:moveTo>
                  <a:cubicBezTo>
                    <a:pt x="991" y="407"/>
                    <a:pt x="458" y="407"/>
                    <a:pt x="153" y="738"/>
                  </a:cubicBezTo>
                  <a:cubicBezTo>
                    <a:pt x="0" y="916"/>
                    <a:pt x="102" y="1068"/>
                    <a:pt x="280" y="1119"/>
                  </a:cubicBezTo>
                  <a:cubicBezTo>
                    <a:pt x="508" y="1195"/>
                    <a:pt x="712" y="1272"/>
                    <a:pt x="941" y="1322"/>
                  </a:cubicBezTo>
                  <a:cubicBezTo>
                    <a:pt x="951" y="1324"/>
                    <a:pt x="962" y="1325"/>
                    <a:pt x="974" y="1325"/>
                  </a:cubicBezTo>
                  <a:cubicBezTo>
                    <a:pt x="1268" y="1325"/>
                    <a:pt x="2131" y="758"/>
                    <a:pt x="2033" y="636"/>
                  </a:cubicBezTo>
                  <a:cubicBezTo>
                    <a:pt x="1805" y="382"/>
                    <a:pt x="1576" y="179"/>
                    <a:pt x="129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19"/>
            <p:cNvSpPr/>
            <p:nvPr/>
          </p:nvSpPr>
          <p:spPr>
            <a:xfrm>
              <a:off x="3184085" y="5356778"/>
              <a:ext cx="75387" cy="77687"/>
            </a:xfrm>
            <a:custGeom>
              <a:avLst/>
              <a:gdLst/>
              <a:ahLst/>
              <a:cxnLst/>
              <a:rect l="l" t="t" r="r" b="b"/>
              <a:pathLst>
                <a:path w="1806" h="1861" extrusionOk="0">
                  <a:moveTo>
                    <a:pt x="399" y="1"/>
                  </a:moveTo>
                  <a:cubicBezTo>
                    <a:pt x="357" y="1"/>
                    <a:pt x="309" y="20"/>
                    <a:pt x="255" y="69"/>
                  </a:cubicBezTo>
                  <a:cubicBezTo>
                    <a:pt x="1" y="247"/>
                    <a:pt x="255" y="475"/>
                    <a:pt x="382" y="653"/>
                  </a:cubicBezTo>
                  <a:cubicBezTo>
                    <a:pt x="611" y="984"/>
                    <a:pt x="1017" y="1162"/>
                    <a:pt x="1144" y="1543"/>
                  </a:cubicBezTo>
                  <a:cubicBezTo>
                    <a:pt x="1189" y="1633"/>
                    <a:pt x="1056" y="1861"/>
                    <a:pt x="1216" y="1861"/>
                  </a:cubicBezTo>
                  <a:cubicBezTo>
                    <a:pt x="1238" y="1861"/>
                    <a:pt x="1264" y="1857"/>
                    <a:pt x="1297" y="1848"/>
                  </a:cubicBezTo>
                  <a:cubicBezTo>
                    <a:pt x="1526" y="1822"/>
                    <a:pt x="1729" y="1645"/>
                    <a:pt x="1805" y="1441"/>
                  </a:cubicBezTo>
                  <a:cubicBezTo>
                    <a:pt x="1805" y="1263"/>
                    <a:pt x="1678" y="1187"/>
                    <a:pt x="1602" y="1060"/>
                  </a:cubicBezTo>
                  <a:cubicBezTo>
                    <a:pt x="1399" y="704"/>
                    <a:pt x="967" y="603"/>
                    <a:pt x="712" y="298"/>
                  </a:cubicBezTo>
                  <a:cubicBezTo>
                    <a:pt x="616" y="201"/>
                    <a:pt x="534" y="1"/>
                    <a:pt x="39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19"/>
            <p:cNvSpPr/>
            <p:nvPr/>
          </p:nvSpPr>
          <p:spPr>
            <a:xfrm>
              <a:off x="3111079" y="5433626"/>
              <a:ext cx="51343" cy="36652"/>
            </a:xfrm>
            <a:custGeom>
              <a:avLst/>
              <a:gdLst/>
              <a:ahLst/>
              <a:cxnLst/>
              <a:rect l="l" t="t" r="r" b="b"/>
              <a:pathLst>
                <a:path w="1230" h="878" extrusionOk="0">
                  <a:moveTo>
                    <a:pt x="983" y="1"/>
                  </a:moveTo>
                  <a:cubicBezTo>
                    <a:pt x="959" y="1"/>
                    <a:pt x="935" y="3"/>
                    <a:pt x="911" y="7"/>
                  </a:cubicBezTo>
                  <a:cubicBezTo>
                    <a:pt x="530" y="83"/>
                    <a:pt x="149" y="236"/>
                    <a:pt x="21" y="693"/>
                  </a:cubicBezTo>
                  <a:cubicBezTo>
                    <a:pt x="0" y="821"/>
                    <a:pt x="122" y="877"/>
                    <a:pt x="266" y="877"/>
                  </a:cubicBezTo>
                  <a:cubicBezTo>
                    <a:pt x="294" y="877"/>
                    <a:pt x="323" y="875"/>
                    <a:pt x="352" y="871"/>
                  </a:cubicBezTo>
                  <a:cubicBezTo>
                    <a:pt x="708" y="820"/>
                    <a:pt x="1038" y="591"/>
                    <a:pt x="1165" y="236"/>
                  </a:cubicBezTo>
                  <a:cubicBezTo>
                    <a:pt x="1230" y="64"/>
                    <a:pt x="1112" y="1"/>
                    <a:pt x="98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19"/>
            <p:cNvSpPr/>
            <p:nvPr/>
          </p:nvSpPr>
          <p:spPr>
            <a:xfrm>
              <a:off x="3099224" y="5245826"/>
              <a:ext cx="39280" cy="69297"/>
            </a:xfrm>
            <a:custGeom>
              <a:avLst/>
              <a:gdLst/>
              <a:ahLst/>
              <a:cxnLst/>
              <a:rect l="l" t="t" r="r" b="b"/>
              <a:pathLst>
                <a:path w="941" h="1660" extrusionOk="0">
                  <a:moveTo>
                    <a:pt x="770" y="1"/>
                  </a:moveTo>
                  <a:cubicBezTo>
                    <a:pt x="702" y="1"/>
                    <a:pt x="627" y="42"/>
                    <a:pt x="585" y="84"/>
                  </a:cubicBezTo>
                  <a:cubicBezTo>
                    <a:pt x="280" y="566"/>
                    <a:pt x="0" y="1049"/>
                    <a:pt x="77" y="1634"/>
                  </a:cubicBezTo>
                  <a:lnTo>
                    <a:pt x="255" y="1659"/>
                  </a:lnTo>
                  <a:cubicBezTo>
                    <a:pt x="483" y="1202"/>
                    <a:pt x="687" y="744"/>
                    <a:pt x="890" y="287"/>
                  </a:cubicBezTo>
                  <a:cubicBezTo>
                    <a:pt x="941" y="185"/>
                    <a:pt x="941" y="58"/>
                    <a:pt x="814" y="7"/>
                  </a:cubicBezTo>
                  <a:cubicBezTo>
                    <a:pt x="800" y="3"/>
                    <a:pt x="785" y="1"/>
                    <a:pt x="77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19"/>
            <p:cNvSpPr/>
            <p:nvPr/>
          </p:nvSpPr>
          <p:spPr>
            <a:xfrm>
              <a:off x="3132117" y="5243989"/>
              <a:ext cx="62614" cy="54185"/>
            </a:xfrm>
            <a:custGeom>
              <a:avLst/>
              <a:gdLst/>
              <a:ahLst/>
              <a:cxnLst/>
              <a:rect l="l" t="t" r="r" b="b"/>
              <a:pathLst>
                <a:path w="1500" h="1298" extrusionOk="0">
                  <a:moveTo>
                    <a:pt x="1347" y="0"/>
                  </a:moveTo>
                  <a:cubicBezTo>
                    <a:pt x="966" y="280"/>
                    <a:pt x="560" y="560"/>
                    <a:pt x="178" y="865"/>
                  </a:cubicBezTo>
                  <a:cubicBezTo>
                    <a:pt x="51" y="941"/>
                    <a:pt x="0" y="1119"/>
                    <a:pt x="102" y="1220"/>
                  </a:cubicBezTo>
                  <a:cubicBezTo>
                    <a:pt x="147" y="1276"/>
                    <a:pt x="196" y="1298"/>
                    <a:pt x="247" y="1298"/>
                  </a:cubicBezTo>
                  <a:cubicBezTo>
                    <a:pt x="311" y="1298"/>
                    <a:pt x="376" y="1263"/>
                    <a:pt x="432" y="1220"/>
                  </a:cubicBezTo>
                  <a:cubicBezTo>
                    <a:pt x="839" y="915"/>
                    <a:pt x="1195" y="560"/>
                    <a:pt x="1500" y="178"/>
                  </a:cubicBezTo>
                  <a:lnTo>
                    <a:pt x="1347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19"/>
            <p:cNvSpPr/>
            <p:nvPr/>
          </p:nvSpPr>
          <p:spPr>
            <a:xfrm>
              <a:off x="3059987" y="5272625"/>
              <a:ext cx="39280" cy="51764"/>
            </a:xfrm>
            <a:custGeom>
              <a:avLst/>
              <a:gdLst/>
              <a:ahLst/>
              <a:cxnLst/>
              <a:rect l="l" t="t" r="r" b="b"/>
              <a:pathLst>
                <a:path w="941" h="1240" extrusionOk="0">
                  <a:moveTo>
                    <a:pt x="505" y="0"/>
                  </a:moveTo>
                  <a:cubicBezTo>
                    <a:pt x="390" y="0"/>
                    <a:pt x="288" y="58"/>
                    <a:pt x="229" y="280"/>
                  </a:cubicBezTo>
                  <a:cubicBezTo>
                    <a:pt x="178" y="484"/>
                    <a:pt x="305" y="763"/>
                    <a:pt x="76" y="916"/>
                  </a:cubicBezTo>
                  <a:cubicBezTo>
                    <a:pt x="51" y="941"/>
                    <a:pt x="26" y="967"/>
                    <a:pt x="0" y="992"/>
                  </a:cubicBezTo>
                  <a:cubicBezTo>
                    <a:pt x="42" y="1098"/>
                    <a:pt x="120" y="1239"/>
                    <a:pt x="218" y="1239"/>
                  </a:cubicBezTo>
                  <a:cubicBezTo>
                    <a:pt x="238" y="1239"/>
                    <a:pt x="259" y="1233"/>
                    <a:pt x="280" y="1221"/>
                  </a:cubicBezTo>
                  <a:cubicBezTo>
                    <a:pt x="559" y="992"/>
                    <a:pt x="737" y="662"/>
                    <a:pt x="864" y="331"/>
                  </a:cubicBezTo>
                  <a:cubicBezTo>
                    <a:pt x="940" y="229"/>
                    <a:pt x="890" y="77"/>
                    <a:pt x="763" y="52"/>
                  </a:cubicBezTo>
                  <a:cubicBezTo>
                    <a:pt x="678" y="30"/>
                    <a:pt x="588" y="0"/>
                    <a:pt x="50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19"/>
            <p:cNvSpPr/>
            <p:nvPr/>
          </p:nvSpPr>
          <p:spPr>
            <a:xfrm>
              <a:off x="2962353" y="5310485"/>
              <a:ext cx="29762" cy="40701"/>
            </a:xfrm>
            <a:custGeom>
              <a:avLst/>
              <a:gdLst/>
              <a:ahLst/>
              <a:cxnLst/>
              <a:rect l="l" t="t" r="r" b="b"/>
              <a:pathLst>
                <a:path w="713" h="975" extrusionOk="0">
                  <a:moveTo>
                    <a:pt x="525" y="1"/>
                  </a:moveTo>
                  <a:cubicBezTo>
                    <a:pt x="505" y="1"/>
                    <a:pt x="483" y="3"/>
                    <a:pt x="458" y="9"/>
                  </a:cubicBezTo>
                  <a:cubicBezTo>
                    <a:pt x="179" y="136"/>
                    <a:pt x="1" y="415"/>
                    <a:pt x="1" y="720"/>
                  </a:cubicBezTo>
                  <a:cubicBezTo>
                    <a:pt x="1" y="873"/>
                    <a:pt x="103" y="974"/>
                    <a:pt x="306" y="974"/>
                  </a:cubicBezTo>
                  <a:cubicBezTo>
                    <a:pt x="560" y="873"/>
                    <a:pt x="712" y="619"/>
                    <a:pt x="712" y="339"/>
                  </a:cubicBezTo>
                  <a:cubicBezTo>
                    <a:pt x="712" y="180"/>
                    <a:pt x="692" y="1"/>
                    <a:pt x="52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19"/>
            <p:cNvSpPr/>
            <p:nvPr/>
          </p:nvSpPr>
          <p:spPr>
            <a:xfrm>
              <a:off x="2985770" y="5405241"/>
              <a:ext cx="30764" cy="36235"/>
            </a:xfrm>
            <a:custGeom>
              <a:avLst/>
              <a:gdLst/>
              <a:ahLst/>
              <a:cxnLst/>
              <a:rect l="l" t="t" r="r" b="b"/>
              <a:pathLst>
                <a:path w="737" h="868" extrusionOk="0">
                  <a:moveTo>
                    <a:pt x="406" y="1"/>
                  </a:moveTo>
                  <a:cubicBezTo>
                    <a:pt x="101" y="1"/>
                    <a:pt x="50" y="255"/>
                    <a:pt x="24" y="484"/>
                  </a:cubicBezTo>
                  <a:cubicBezTo>
                    <a:pt x="1" y="698"/>
                    <a:pt x="88" y="867"/>
                    <a:pt x="287" y="867"/>
                  </a:cubicBezTo>
                  <a:cubicBezTo>
                    <a:pt x="301" y="867"/>
                    <a:pt x="315" y="866"/>
                    <a:pt x="329" y="865"/>
                  </a:cubicBezTo>
                  <a:cubicBezTo>
                    <a:pt x="584" y="865"/>
                    <a:pt x="660" y="611"/>
                    <a:pt x="685" y="407"/>
                  </a:cubicBezTo>
                  <a:cubicBezTo>
                    <a:pt x="736" y="179"/>
                    <a:pt x="660" y="1"/>
                    <a:pt x="40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19"/>
            <p:cNvSpPr/>
            <p:nvPr/>
          </p:nvSpPr>
          <p:spPr>
            <a:xfrm>
              <a:off x="2985729" y="5461468"/>
              <a:ext cx="38194" cy="52682"/>
            </a:xfrm>
            <a:custGeom>
              <a:avLst/>
              <a:gdLst/>
              <a:ahLst/>
              <a:cxnLst/>
              <a:rect l="l" t="t" r="r" b="b"/>
              <a:pathLst>
                <a:path w="915" h="1262" extrusionOk="0">
                  <a:moveTo>
                    <a:pt x="915" y="1"/>
                  </a:moveTo>
                  <a:lnTo>
                    <a:pt x="915" y="1"/>
                  </a:lnTo>
                  <a:cubicBezTo>
                    <a:pt x="432" y="229"/>
                    <a:pt x="356" y="636"/>
                    <a:pt x="76" y="916"/>
                  </a:cubicBezTo>
                  <a:cubicBezTo>
                    <a:pt x="0" y="992"/>
                    <a:pt x="102" y="1170"/>
                    <a:pt x="254" y="1221"/>
                  </a:cubicBezTo>
                  <a:cubicBezTo>
                    <a:pt x="297" y="1249"/>
                    <a:pt x="341" y="1262"/>
                    <a:pt x="385" y="1262"/>
                  </a:cubicBezTo>
                  <a:cubicBezTo>
                    <a:pt x="496" y="1262"/>
                    <a:pt x="599" y="1178"/>
                    <a:pt x="635" y="1068"/>
                  </a:cubicBezTo>
                  <a:cubicBezTo>
                    <a:pt x="737" y="738"/>
                    <a:pt x="813" y="433"/>
                    <a:pt x="91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19"/>
            <p:cNvSpPr/>
            <p:nvPr/>
          </p:nvSpPr>
          <p:spPr>
            <a:xfrm>
              <a:off x="3002676" y="5355275"/>
              <a:ext cx="28677" cy="30933"/>
            </a:xfrm>
            <a:custGeom>
              <a:avLst/>
              <a:gdLst/>
              <a:ahLst/>
              <a:cxnLst/>
              <a:rect l="l" t="t" r="r" b="b"/>
              <a:pathLst>
                <a:path w="687" h="741" extrusionOk="0">
                  <a:moveTo>
                    <a:pt x="399" y="1"/>
                  </a:moveTo>
                  <a:cubicBezTo>
                    <a:pt x="386" y="1"/>
                    <a:pt x="371" y="1"/>
                    <a:pt x="356" y="3"/>
                  </a:cubicBezTo>
                  <a:cubicBezTo>
                    <a:pt x="153" y="3"/>
                    <a:pt x="1" y="181"/>
                    <a:pt x="26" y="384"/>
                  </a:cubicBezTo>
                  <a:cubicBezTo>
                    <a:pt x="26" y="562"/>
                    <a:pt x="128" y="740"/>
                    <a:pt x="356" y="740"/>
                  </a:cubicBezTo>
                  <a:cubicBezTo>
                    <a:pt x="560" y="740"/>
                    <a:pt x="661" y="537"/>
                    <a:pt x="687" y="308"/>
                  </a:cubicBezTo>
                  <a:cubicBezTo>
                    <a:pt x="663" y="166"/>
                    <a:pt x="595" y="1"/>
                    <a:pt x="39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19"/>
            <p:cNvSpPr/>
            <p:nvPr/>
          </p:nvSpPr>
          <p:spPr>
            <a:xfrm>
              <a:off x="2950707" y="5868793"/>
              <a:ext cx="23376" cy="38322"/>
            </a:xfrm>
            <a:custGeom>
              <a:avLst/>
              <a:gdLst/>
              <a:ahLst/>
              <a:cxnLst/>
              <a:rect l="l" t="t" r="r" b="b"/>
              <a:pathLst>
                <a:path w="560" h="918" extrusionOk="0">
                  <a:moveTo>
                    <a:pt x="322" y="1"/>
                  </a:moveTo>
                  <a:cubicBezTo>
                    <a:pt x="76" y="1"/>
                    <a:pt x="75" y="265"/>
                    <a:pt x="51" y="460"/>
                  </a:cubicBezTo>
                  <a:cubicBezTo>
                    <a:pt x="0" y="663"/>
                    <a:pt x="0" y="917"/>
                    <a:pt x="229" y="917"/>
                  </a:cubicBezTo>
                  <a:cubicBezTo>
                    <a:pt x="509" y="917"/>
                    <a:pt x="407" y="587"/>
                    <a:pt x="509" y="409"/>
                  </a:cubicBezTo>
                  <a:cubicBezTo>
                    <a:pt x="509" y="256"/>
                    <a:pt x="559" y="28"/>
                    <a:pt x="356" y="2"/>
                  </a:cubicBezTo>
                  <a:cubicBezTo>
                    <a:pt x="344" y="1"/>
                    <a:pt x="333" y="1"/>
                    <a:pt x="32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19"/>
            <p:cNvSpPr/>
            <p:nvPr/>
          </p:nvSpPr>
          <p:spPr>
            <a:xfrm>
              <a:off x="2695040" y="5741562"/>
              <a:ext cx="30806" cy="42496"/>
            </a:xfrm>
            <a:custGeom>
              <a:avLst/>
              <a:gdLst/>
              <a:ahLst/>
              <a:cxnLst/>
              <a:rect l="l" t="t" r="r" b="b"/>
              <a:pathLst>
                <a:path w="738" h="1018" extrusionOk="0">
                  <a:moveTo>
                    <a:pt x="737" y="0"/>
                  </a:moveTo>
                  <a:lnTo>
                    <a:pt x="737" y="0"/>
                  </a:lnTo>
                  <a:cubicBezTo>
                    <a:pt x="458" y="255"/>
                    <a:pt x="102" y="458"/>
                    <a:pt x="0" y="1017"/>
                  </a:cubicBezTo>
                  <a:cubicBezTo>
                    <a:pt x="458" y="712"/>
                    <a:pt x="737" y="458"/>
                    <a:pt x="73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19"/>
            <p:cNvSpPr/>
            <p:nvPr/>
          </p:nvSpPr>
          <p:spPr>
            <a:xfrm>
              <a:off x="3041955" y="5280263"/>
              <a:ext cx="22290" cy="35066"/>
            </a:xfrm>
            <a:custGeom>
              <a:avLst/>
              <a:gdLst/>
              <a:ahLst/>
              <a:cxnLst/>
              <a:rect l="l" t="t" r="r" b="b"/>
              <a:pathLst>
                <a:path w="534" h="840" extrusionOk="0">
                  <a:moveTo>
                    <a:pt x="338" y="1"/>
                  </a:moveTo>
                  <a:cubicBezTo>
                    <a:pt x="276" y="1"/>
                    <a:pt x="207" y="42"/>
                    <a:pt x="153" y="97"/>
                  </a:cubicBezTo>
                  <a:cubicBezTo>
                    <a:pt x="51" y="250"/>
                    <a:pt x="0" y="428"/>
                    <a:pt x="76" y="606"/>
                  </a:cubicBezTo>
                  <a:cubicBezTo>
                    <a:pt x="121" y="761"/>
                    <a:pt x="243" y="839"/>
                    <a:pt x="392" y="839"/>
                  </a:cubicBezTo>
                  <a:cubicBezTo>
                    <a:pt x="413" y="839"/>
                    <a:pt x="435" y="838"/>
                    <a:pt x="458" y="834"/>
                  </a:cubicBezTo>
                  <a:cubicBezTo>
                    <a:pt x="458" y="784"/>
                    <a:pt x="483" y="758"/>
                    <a:pt x="508" y="733"/>
                  </a:cubicBezTo>
                  <a:cubicBezTo>
                    <a:pt x="508" y="656"/>
                    <a:pt x="508" y="555"/>
                    <a:pt x="508" y="479"/>
                  </a:cubicBezTo>
                  <a:cubicBezTo>
                    <a:pt x="508" y="301"/>
                    <a:pt x="534" y="123"/>
                    <a:pt x="407" y="21"/>
                  </a:cubicBezTo>
                  <a:cubicBezTo>
                    <a:pt x="385" y="7"/>
                    <a:pt x="362" y="1"/>
                    <a:pt x="338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19"/>
            <p:cNvSpPr/>
            <p:nvPr/>
          </p:nvSpPr>
          <p:spPr>
            <a:xfrm>
              <a:off x="2546481" y="5434962"/>
              <a:ext cx="39321" cy="17115"/>
            </a:xfrm>
            <a:custGeom>
              <a:avLst/>
              <a:gdLst/>
              <a:ahLst/>
              <a:cxnLst/>
              <a:rect l="l" t="t" r="r" b="b"/>
              <a:pathLst>
                <a:path w="942" h="410" extrusionOk="0">
                  <a:moveTo>
                    <a:pt x="941" y="0"/>
                  </a:moveTo>
                  <a:cubicBezTo>
                    <a:pt x="509" y="0"/>
                    <a:pt x="230" y="51"/>
                    <a:pt x="1" y="407"/>
                  </a:cubicBezTo>
                  <a:cubicBezTo>
                    <a:pt x="27" y="409"/>
                    <a:pt x="52" y="410"/>
                    <a:pt x="78" y="410"/>
                  </a:cubicBezTo>
                  <a:cubicBezTo>
                    <a:pt x="407" y="410"/>
                    <a:pt x="729" y="260"/>
                    <a:pt x="94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19"/>
            <p:cNvSpPr/>
            <p:nvPr/>
          </p:nvSpPr>
          <p:spPr>
            <a:xfrm>
              <a:off x="3142844" y="5318249"/>
              <a:ext cx="24336" cy="23544"/>
            </a:xfrm>
            <a:custGeom>
              <a:avLst/>
              <a:gdLst/>
              <a:ahLst/>
              <a:cxnLst/>
              <a:rect l="l" t="t" r="r" b="b"/>
              <a:pathLst>
                <a:path w="583" h="564" extrusionOk="0">
                  <a:moveTo>
                    <a:pt x="379" y="1"/>
                  </a:moveTo>
                  <a:cubicBezTo>
                    <a:pt x="201" y="26"/>
                    <a:pt x="48" y="179"/>
                    <a:pt x="23" y="356"/>
                  </a:cubicBezTo>
                  <a:cubicBezTo>
                    <a:pt x="0" y="470"/>
                    <a:pt x="59" y="564"/>
                    <a:pt x="181" y="564"/>
                  </a:cubicBezTo>
                  <a:cubicBezTo>
                    <a:pt x="195" y="564"/>
                    <a:pt x="210" y="562"/>
                    <a:pt x="226" y="560"/>
                  </a:cubicBezTo>
                  <a:cubicBezTo>
                    <a:pt x="404" y="483"/>
                    <a:pt x="531" y="331"/>
                    <a:pt x="557" y="153"/>
                  </a:cubicBezTo>
                  <a:cubicBezTo>
                    <a:pt x="582" y="51"/>
                    <a:pt x="480" y="1"/>
                    <a:pt x="37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19"/>
            <p:cNvSpPr/>
            <p:nvPr/>
          </p:nvSpPr>
          <p:spPr>
            <a:xfrm>
              <a:off x="2987816" y="5594085"/>
              <a:ext cx="23376" cy="12774"/>
            </a:xfrm>
            <a:custGeom>
              <a:avLst/>
              <a:gdLst/>
              <a:ahLst/>
              <a:cxnLst/>
              <a:rect l="l" t="t" r="r" b="b"/>
              <a:pathLst>
                <a:path w="560" h="306" extrusionOk="0">
                  <a:moveTo>
                    <a:pt x="560" y="1"/>
                  </a:moveTo>
                  <a:cubicBezTo>
                    <a:pt x="179" y="1"/>
                    <a:pt x="179" y="1"/>
                    <a:pt x="1" y="306"/>
                  </a:cubicBezTo>
                  <a:cubicBezTo>
                    <a:pt x="255" y="306"/>
                    <a:pt x="458" y="255"/>
                    <a:pt x="56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19"/>
            <p:cNvSpPr/>
            <p:nvPr/>
          </p:nvSpPr>
          <p:spPr>
            <a:xfrm>
              <a:off x="2996331" y="5534685"/>
              <a:ext cx="16989" cy="14903"/>
            </a:xfrm>
            <a:custGeom>
              <a:avLst/>
              <a:gdLst/>
              <a:ahLst/>
              <a:cxnLst/>
              <a:rect l="l" t="t" r="r" b="b"/>
              <a:pathLst>
                <a:path w="407" h="357" extrusionOk="0">
                  <a:moveTo>
                    <a:pt x="203" y="0"/>
                  </a:moveTo>
                  <a:cubicBezTo>
                    <a:pt x="102" y="0"/>
                    <a:pt x="26" y="77"/>
                    <a:pt x="26" y="178"/>
                  </a:cubicBezTo>
                  <a:cubicBezTo>
                    <a:pt x="0" y="280"/>
                    <a:pt x="76" y="356"/>
                    <a:pt x="178" y="356"/>
                  </a:cubicBezTo>
                  <a:cubicBezTo>
                    <a:pt x="305" y="356"/>
                    <a:pt x="407" y="280"/>
                    <a:pt x="407" y="153"/>
                  </a:cubicBezTo>
                  <a:cubicBezTo>
                    <a:pt x="381" y="0"/>
                    <a:pt x="280" y="0"/>
                    <a:pt x="203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19"/>
            <p:cNvSpPr/>
            <p:nvPr/>
          </p:nvSpPr>
          <p:spPr>
            <a:xfrm>
              <a:off x="2566643" y="5504881"/>
              <a:ext cx="22332" cy="19244"/>
            </a:xfrm>
            <a:custGeom>
              <a:avLst/>
              <a:gdLst/>
              <a:ahLst/>
              <a:cxnLst/>
              <a:rect l="l" t="t" r="r" b="b"/>
              <a:pathLst>
                <a:path w="535" h="461" extrusionOk="0">
                  <a:moveTo>
                    <a:pt x="50" y="1"/>
                  </a:moveTo>
                  <a:cubicBezTo>
                    <a:pt x="35" y="1"/>
                    <a:pt x="18" y="1"/>
                    <a:pt x="1" y="3"/>
                  </a:cubicBezTo>
                  <a:cubicBezTo>
                    <a:pt x="1" y="282"/>
                    <a:pt x="153" y="409"/>
                    <a:pt x="534" y="460"/>
                  </a:cubicBezTo>
                  <a:cubicBezTo>
                    <a:pt x="391" y="196"/>
                    <a:pt x="315" y="1"/>
                    <a:pt x="5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19"/>
            <p:cNvSpPr/>
            <p:nvPr/>
          </p:nvSpPr>
          <p:spPr>
            <a:xfrm>
              <a:off x="3257300" y="5315870"/>
              <a:ext cx="20203" cy="18326"/>
            </a:xfrm>
            <a:custGeom>
              <a:avLst/>
              <a:gdLst/>
              <a:ahLst/>
              <a:cxnLst/>
              <a:rect l="l" t="t" r="r" b="b"/>
              <a:pathLst>
                <a:path w="484" h="439" extrusionOk="0">
                  <a:moveTo>
                    <a:pt x="377" y="0"/>
                  </a:moveTo>
                  <a:cubicBezTo>
                    <a:pt x="363" y="0"/>
                    <a:pt x="348" y="3"/>
                    <a:pt x="331" y="7"/>
                  </a:cubicBezTo>
                  <a:cubicBezTo>
                    <a:pt x="178" y="7"/>
                    <a:pt x="77" y="108"/>
                    <a:pt x="26" y="236"/>
                  </a:cubicBezTo>
                  <a:cubicBezTo>
                    <a:pt x="0" y="337"/>
                    <a:pt x="26" y="439"/>
                    <a:pt x="128" y="439"/>
                  </a:cubicBezTo>
                  <a:cubicBezTo>
                    <a:pt x="331" y="439"/>
                    <a:pt x="407" y="312"/>
                    <a:pt x="483" y="159"/>
                  </a:cubicBezTo>
                  <a:cubicBezTo>
                    <a:pt x="483" y="53"/>
                    <a:pt x="448" y="0"/>
                    <a:pt x="37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19"/>
            <p:cNvSpPr/>
            <p:nvPr/>
          </p:nvSpPr>
          <p:spPr>
            <a:xfrm>
              <a:off x="3195773" y="5287610"/>
              <a:ext cx="25505" cy="15613"/>
            </a:xfrm>
            <a:custGeom>
              <a:avLst/>
              <a:gdLst/>
              <a:ahLst/>
              <a:cxnLst/>
              <a:rect l="l" t="t" r="r" b="b"/>
              <a:pathLst>
                <a:path w="611" h="374" extrusionOk="0">
                  <a:moveTo>
                    <a:pt x="460" y="1"/>
                  </a:moveTo>
                  <a:cubicBezTo>
                    <a:pt x="270" y="1"/>
                    <a:pt x="144" y="123"/>
                    <a:pt x="0" y="328"/>
                  </a:cubicBezTo>
                  <a:cubicBezTo>
                    <a:pt x="62" y="359"/>
                    <a:pt x="127" y="373"/>
                    <a:pt x="191" y="373"/>
                  </a:cubicBezTo>
                  <a:cubicBezTo>
                    <a:pt x="388" y="373"/>
                    <a:pt x="572" y="234"/>
                    <a:pt x="610" y="23"/>
                  </a:cubicBezTo>
                  <a:cubicBezTo>
                    <a:pt x="556" y="8"/>
                    <a:pt x="506" y="1"/>
                    <a:pt x="46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19"/>
            <p:cNvSpPr/>
            <p:nvPr/>
          </p:nvSpPr>
          <p:spPr>
            <a:xfrm>
              <a:off x="2964607" y="5608945"/>
              <a:ext cx="14777" cy="12941"/>
            </a:xfrm>
            <a:custGeom>
              <a:avLst/>
              <a:gdLst/>
              <a:ahLst/>
              <a:cxnLst/>
              <a:rect l="l" t="t" r="r" b="b"/>
              <a:pathLst>
                <a:path w="354" h="310" extrusionOk="0">
                  <a:moveTo>
                    <a:pt x="201" y="0"/>
                  </a:moveTo>
                  <a:cubicBezTo>
                    <a:pt x="99" y="0"/>
                    <a:pt x="49" y="51"/>
                    <a:pt x="23" y="153"/>
                  </a:cubicBezTo>
                  <a:cubicBezTo>
                    <a:pt x="0" y="221"/>
                    <a:pt x="59" y="309"/>
                    <a:pt x="144" y="309"/>
                  </a:cubicBezTo>
                  <a:cubicBezTo>
                    <a:pt x="154" y="309"/>
                    <a:pt x="165" y="308"/>
                    <a:pt x="176" y="305"/>
                  </a:cubicBezTo>
                  <a:cubicBezTo>
                    <a:pt x="226" y="305"/>
                    <a:pt x="277" y="255"/>
                    <a:pt x="303" y="204"/>
                  </a:cubicBezTo>
                  <a:cubicBezTo>
                    <a:pt x="354" y="128"/>
                    <a:pt x="303" y="26"/>
                    <a:pt x="20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19"/>
            <p:cNvSpPr/>
            <p:nvPr/>
          </p:nvSpPr>
          <p:spPr>
            <a:xfrm>
              <a:off x="3017536" y="5289823"/>
              <a:ext cx="12773" cy="16823"/>
            </a:xfrm>
            <a:custGeom>
              <a:avLst/>
              <a:gdLst/>
              <a:ahLst/>
              <a:cxnLst/>
              <a:rect l="l" t="t" r="r" b="b"/>
              <a:pathLst>
                <a:path w="306" h="403" extrusionOk="0">
                  <a:moveTo>
                    <a:pt x="203" y="1"/>
                  </a:moveTo>
                  <a:cubicBezTo>
                    <a:pt x="180" y="1"/>
                    <a:pt x="155" y="7"/>
                    <a:pt x="128" y="21"/>
                  </a:cubicBezTo>
                  <a:cubicBezTo>
                    <a:pt x="77" y="97"/>
                    <a:pt x="26" y="173"/>
                    <a:pt x="0" y="250"/>
                  </a:cubicBezTo>
                  <a:cubicBezTo>
                    <a:pt x="0" y="275"/>
                    <a:pt x="102" y="326"/>
                    <a:pt x="153" y="402"/>
                  </a:cubicBezTo>
                  <a:cubicBezTo>
                    <a:pt x="229" y="300"/>
                    <a:pt x="280" y="224"/>
                    <a:pt x="305" y="122"/>
                  </a:cubicBezTo>
                  <a:cubicBezTo>
                    <a:pt x="305" y="48"/>
                    <a:pt x="265" y="1"/>
                    <a:pt x="20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19"/>
            <p:cNvSpPr/>
            <p:nvPr/>
          </p:nvSpPr>
          <p:spPr>
            <a:xfrm>
              <a:off x="3240436" y="5346718"/>
              <a:ext cx="13733" cy="11897"/>
            </a:xfrm>
            <a:custGeom>
              <a:avLst/>
              <a:gdLst/>
              <a:ahLst/>
              <a:cxnLst/>
              <a:rect l="l" t="t" r="r" b="b"/>
              <a:pathLst>
                <a:path w="329" h="285" extrusionOk="0">
                  <a:moveTo>
                    <a:pt x="126" y="1"/>
                  </a:moveTo>
                  <a:cubicBezTo>
                    <a:pt x="59" y="1"/>
                    <a:pt x="0" y="92"/>
                    <a:pt x="23" y="183"/>
                  </a:cubicBezTo>
                  <a:cubicBezTo>
                    <a:pt x="49" y="208"/>
                    <a:pt x="125" y="259"/>
                    <a:pt x="150" y="284"/>
                  </a:cubicBezTo>
                  <a:cubicBezTo>
                    <a:pt x="252" y="234"/>
                    <a:pt x="328" y="183"/>
                    <a:pt x="303" y="81"/>
                  </a:cubicBezTo>
                  <a:cubicBezTo>
                    <a:pt x="277" y="30"/>
                    <a:pt x="227" y="5"/>
                    <a:pt x="150" y="5"/>
                  </a:cubicBezTo>
                  <a:cubicBezTo>
                    <a:pt x="142" y="2"/>
                    <a:pt x="134" y="1"/>
                    <a:pt x="1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19"/>
            <p:cNvSpPr/>
            <p:nvPr/>
          </p:nvSpPr>
          <p:spPr>
            <a:xfrm>
              <a:off x="2917815" y="5264151"/>
              <a:ext cx="11688" cy="10854"/>
            </a:xfrm>
            <a:custGeom>
              <a:avLst/>
              <a:gdLst/>
              <a:ahLst/>
              <a:cxnLst/>
              <a:rect l="l" t="t" r="r" b="b"/>
              <a:pathLst>
                <a:path w="280" h="260" extrusionOk="0">
                  <a:moveTo>
                    <a:pt x="153" y="0"/>
                  </a:moveTo>
                  <a:cubicBezTo>
                    <a:pt x="127" y="0"/>
                    <a:pt x="77" y="77"/>
                    <a:pt x="0" y="127"/>
                  </a:cubicBezTo>
                  <a:cubicBezTo>
                    <a:pt x="66" y="194"/>
                    <a:pt x="113" y="260"/>
                    <a:pt x="141" y="260"/>
                  </a:cubicBezTo>
                  <a:cubicBezTo>
                    <a:pt x="146" y="260"/>
                    <a:pt x="149" y="258"/>
                    <a:pt x="153" y="255"/>
                  </a:cubicBezTo>
                  <a:cubicBezTo>
                    <a:pt x="229" y="255"/>
                    <a:pt x="280" y="178"/>
                    <a:pt x="280" y="127"/>
                  </a:cubicBezTo>
                  <a:cubicBezTo>
                    <a:pt x="280" y="77"/>
                    <a:pt x="229" y="26"/>
                    <a:pt x="153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19"/>
            <p:cNvSpPr/>
            <p:nvPr/>
          </p:nvSpPr>
          <p:spPr>
            <a:xfrm>
              <a:off x="2607215" y="5688882"/>
              <a:ext cx="12523" cy="11605"/>
            </a:xfrm>
            <a:custGeom>
              <a:avLst/>
              <a:gdLst/>
              <a:ahLst/>
              <a:cxnLst/>
              <a:rect l="l" t="t" r="r" b="b"/>
              <a:pathLst>
                <a:path w="300" h="278" extrusionOk="0">
                  <a:moveTo>
                    <a:pt x="132" y="1"/>
                  </a:moveTo>
                  <a:cubicBezTo>
                    <a:pt x="58" y="1"/>
                    <a:pt x="0" y="65"/>
                    <a:pt x="20" y="144"/>
                  </a:cubicBezTo>
                  <a:cubicBezTo>
                    <a:pt x="20" y="195"/>
                    <a:pt x="71" y="246"/>
                    <a:pt x="122" y="271"/>
                  </a:cubicBezTo>
                  <a:cubicBezTo>
                    <a:pt x="139" y="275"/>
                    <a:pt x="154" y="278"/>
                    <a:pt x="168" y="278"/>
                  </a:cubicBezTo>
                  <a:cubicBezTo>
                    <a:pt x="240" y="278"/>
                    <a:pt x="278" y="225"/>
                    <a:pt x="300" y="119"/>
                  </a:cubicBezTo>
                  <a:cubicBezTo>
                    <a:pt x="300" y="93"/>
                    <a:pt x="249" y="17"/>
                    <a:pt x="198" y="17"/>
                  </a:cubicBezTo>
                  <a:cubicBezTo>
                    <a:pt x="176" y="6"/>
                    <a:pt x="153" y="1"/>
                    <a:pt x="13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19"/>
            <p:cNvSpPr/>
            <p:nvPr/>
          </p:nvSpPr>
          <p:spPr>
            <a:xfrm>
              <a:off x="2873235" y="5308690"/>
              <a:ext cx="11730" cy="8558"/>
            </a:xfrm>
            <a:custGeom>
              <a:avLst/>
              <a:gdLst/>
              <a:ahLst/>
              <a:cxnLst/>
              <a:rect l="l" t="t" r="r" b="b"/>
              <a:pathLst>
                <a:path w="281" h="205" extrusionOk="0">
                  <a:moveTo>
                    <a:pt x="77" y="1"/>
                  </a:moveTo>
                  <a:cubicBezTo>
                    <a:pt x="52" y="26"/>
                    <a:pt x="26" y="77"/>
                    <a:pt x="1" y="128"/>
                  </a:cubicBezTo>
                  <a:cubicBezTo>
                    <a:pt x="1" y="128"/>
                    <a:pt x="52" y="204"/>
                    <a:pt x="77" y="204"/>
                  </a:cubicBezTo>
                  <a:cubicBezTo>
                    <a:pt x="153" y="204"/>
                    <a:pt x="204" y="179"/>
                    <a:pt x="280" y="153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19"/>
            <p:cNvSpPr/>
            <p:nvPr/>
          </p:nvSpPr>
          <p:spPr>
            <a:xfrm>
              <a:off x="3041955" y="5424359"/>
              <a:ext cx="8515" cy="9560"/>
            </a:xfrm>
            <a:custGeom>
              <a:avLst/>
              <a:gdLst/>
              <a:ahLst/>
              <a:cxnLst/>
              <a:rect l="l" t="t" r="r" b="b"/>
              <a:pathLst>
                <a:path w="204" h="229" extrusionOk="0">
                  <a:moveTo>
                    <a:pt x="127" y="0"/>
                  </a:moveTo>
                  <a:cubicBezTo>
                    <a:pt x="76" y="26"/>
                    <a:pt x="51" y="51"/>
                    <a:pt x="0" y="102"/>
                  </a:cubicBezTo>
                  <a:cubicBezTo>
                    <a:pt x="0" y="102"/>
                    <a:pt x="51" y="153"/>
                    <a:pt x="102" y="229"/>
                  </a:cubicBezTo>
                  <a:cubicBezTo>
                    <a:pt x="127" y="178"/>
                    <a:pt x="178" y="127"/>
                    <a:pt x="203" y="76"/>
                  </a:cubicBezTo>
                  <a:cubicBezTo>
                    <a:pt x="203" y="51"/>
                    <a:pt x="153" y="26"/>
                    <a:pt x="12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19"/>
            <p:cNvSpPr/>
            <p:nvPr/>
          </p:nvSpPr>
          <p:spPr>
            <a:xfrm>
              <a:off x="2848858" y="5728830"/>
              <a:ext cx="8515" cy="15947"/>
            </a:xfrm>
            <a:custGeom>
              <a:avLst/>
              <a:gdLst/>
              <a:ahLst/>
              <a:cxnLst/>
              <a:rect l="l" t="t" r="r" b="b"/>
              <a:pathLst>
                <a:path w="204" h="382" extrusionOk="0">
                  <a:moveTo>
                    <a:pt x="102" y="0"/>
                  </a:moveTo>
                  <a:cubicBezTo>
                    <a:pt x="51" y="77"/>
                    <a:pt x="26" y="178"/>
                    <a:pt x="0" y="255"/>
                  </a:cubicBezTo>
                  <a:cubicBezTo>
                    <a:pt x="0" y="305"/>
                    <a:pt x="51" y="382"/>
                    <a:pt x="51" y="382"/>
                  </a:cubicBezTo>
                  <a:cubicBezTo>
                    <a:pt x="77" y="356"/>
                    <a:pt x="204" y="356"/>
                    <a:pt x="204" y="305"/>
                  </a:cubicBezTo>
                  <a:cubicBezTo>
                    <a:pt x="204" y="280"/>
                    <a:pt x="178" y="204"/>
                    <a:pt x="10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19"/>
            <p:cNvSpPr/>
            <p:nvPr/>
          </p:nvSpPr>
          <p:spPr>
            <a:xfrm>
              <a:off x="3042998" y="5402027"/>
              <a:ext cx="8515" cy="8391"/>
            </a:xfrm>
            <a:custGeom>
              <a:avLst/>
              <a:gdLst/>
              <a:ahLst/>
              <a:cxnLst/>
              <a:rect l="l" t="t" r="r" b="b"/>
              <a:pathLst>
                <a:path w="204" h="201" extrusionOk="0">
                  <a:moveTo>
                    <a:pt x="112" y="0"/>
                  </a:moveTo>
                  <a:cubicBezTo>
                    <a:pt x="68" y="0"/>
                    <a:pt x="26" y="28"/>
                    <a:pt x="26" y="78"/>
                  </a:cubicBezTo>
                  <a:cubicBezTo>
                    <a:pt x="0" y="103"/>
                    <a:pt x="26" y="154"/>
                    <a:pt x="51" y="179"/>
                  </a:cubicBezTo>
                  <a:cubicBezTo>
                    <a:pt x="66" y="194"/>
                    <a:pt x="83" y="200"/>
                    <a:pt x="101" y="200"/>
                  </a:cubicBezTo>
                  <a:cubicBezTo>
                    <a:pt x="142" y="200"/>
                    <a:pt x="186" y="164"/>
                    <a:pt x="204" y="129"/>
                  </a:cubicBezTo>
                  <a:cubicBezTo>
                    <a:pt x="204" y="103"/>
                    <a:pt x="204" y="27"/>
                    <a:pt x="178" y="27"/>
                  </a:cubicBezTo>
                  <a:cubicBezTo>
                    <a:pt x="160" y="9"/>
                    <a:pt x="136" y="0"/>
                    <a:pt x="11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19"/>
            <p:cNvSpPr/>
            <p:nvPr/>
          </p:nvSpPr>
          <p:spPr>
            <a:xfrm>
              <a:off x="3079063" y="5363874"/>
              <a:ext cx="8515" cy="7472"/>
            </a:xfrm>
            <a:custGeom>
              <a:avLst/>
              <a:gdLst/>
              <a:ahLst/>
              <a:cxnLst/>
              <a:rect l="l" t="t" r="r" b="b"/>
              <a:pathLst>
                <a:path w="204" h="179" extrusionOk="0">
                  <a:moveTo>
                    <a:pt x="153" y="0"/>
                  </a:moveTo>
                  <a:cubicBezTo>
                    <a:pt x="102" y="0"/>
                    <a:pt x="77" y="0"/>
                    <a:pt x="51" y="26"/>
                  </a:cubicBezTo>
                  <a:cubicBezTo>
                    <a:pt x="1" y="102"/>
                    <a:pt x="26" y="178"/>
                    <a:pt x="102" y="178"/>
                  </a:cubicBezTo>
                  <a:cubicBezTo>
                    <a:pt x="153" y="178"/>
                    <a:pt x="179" y="128"/>
                    <a:pt x="204" y="102"/>
                  </a:cubicBezTo>
                  <a:cubicBezTo>
                    <a:pt x="204" y="77"/>
                    <a:pt x="179" y="0"/>
                    <a:pt x="153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19"/>
            <p:cNvSpPr/>
            <p:nvPr/>
          </p:nvSpPr>
          <p:spPr>
            <a:xfrm>
              <a:off x="3161837" y="5396767"/>
              <a:ext cx="6387" cy="6387"/>
            </a:xfrm>
            <a:custGeom>
              <a:avLst/>
              <a:gdLst/>
              <a:ahLst/>
              <a:cxnLst/>
              <a:rect l="l" t="t" r="r" b="b"/>
              <a:pathLst>
                <a:path w="153" h="153" extrusionOk="0">
                  <a:moveTo>
                    <a:pt x="51" y="0"/>
                  </a:moveTo>
                  <a:cubicBezTo>
                    <a:pt x="51" y="51"/>
                    <a:pt x="0" y="77"/>
                    <a:pt x="0" y="102"/>
                  </a:cubicBezTo>
                  <a:cubicBezTo>
                    <a:pt x="0" y="127"/>
                    <a:pt x="76" y="153"/>
                    <a:pt x="102" y="153"/>
                  </a:cubicBezTo>
                  <a:cubicBezTo>
                    <a:pt x="127" y="127"/>
                    <a:pt x="153" y="77"/>
                    <a:pt x="153" y="51"/>
                  </a:cubicBezTo>
                  <a:cubicBezTo>
                    <a:pt x="153" y="26"/>
                    <a:pt x="102" y="26"/>
                    <a:pt x="5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19"/>
            <p:cNvSpPr/>
            <p:nvPr/>
          </p:nvSpPr>
          <p:spPr>
            <a:xfrm>
              <a:off x="3318827" y="5401025"/>
              <a:ext cx="7472" cy="7431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102" y="0"/>
                  </a:moveTo>
                  <a:cubicBezTo>
                    <a:pt x="77" y="25"/>
                    <a:pt x="26" y="51"/>
                    <a:pt x="1" y="76"/>
                  </a:cubicBezTo>
                  <a:cubicBezTo>
                    <a:pt x="1" y="102"/>
                    <a:pt x="26" y="153"/>
                    <a:pt x="51" y="178"/>
                  </a:cubicBezTo>
                  <a:lnTo>
                    <a:pt x="178" y="102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19"/>
            <p:cNvSpPr/>
            <p:nvPr/>
          </p:nvSpPr>
          <p:spPr>
            <a:xfrm>
              <a:off x="3079063" y="5497534"/>
              <a:ext cx="6428" cy="7472"/>
            </a:xfrm>
            <a:custGeom>
              <a:avLst/>
              <a:gdLst/>
              <a:ahLst/>
              <a:cxnLst/>
              <a:rect l="l" t="t" r="r" b="b"/>
              <a:pathLst>
                <a:path w="154" h="179" extrusionOk="0">
                  <a:moveTo>
                    <a:pt x="1" y="1"/>
                  </a:moveTo>
                  <a:lnTo>
                    <a:pt x="51" y="179"/>
                  </a:lnTo>
                  <a:lnTo>
                    <a:pt x="153" y="103"/>
                  </a:lnTo>
                  <a:cubicBezTo>
                    <a:pt x="128" y="77"/>
                    <a:pt x="128" y="26"/>
                    <a:pt x="10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19"/>
            <p:cNvSpPr/>
            <p:nvPr/>
          </p:nvSpPr>
          <p:spPr>
            <a:xfrm>
              <a:off x="3018579" y="5322507"/>
              <a:ext cx="3256" cy="3214"/>
            </a:xfrm>
            <a:custGeom>
              <a:avLst/>
              <a:gdLst/>
              <a:ahLst/>
              <a:cxnLst/>
              <a:rect l="l" t="t" r="r" b="b"/>
              <a:pathLst>
                <a:path w="78" h="77" extrusionOk="0">
                  <a:moveTo>
                    <a:pt x="26" y="0"/>
                  </a:moveTo>
                  <a:lnTo>
                    <a:pt x="1" y="26"/>
                  </a:lnTo>
                  <a:lnTo>
                    <a:pt x="77" y="77"/>
                  </a:lnTo>
                  <a:lnTo>
                    <a:pt x="77" y="26"/>
                  </a:lnTo>
                  <a:cubicBezTo>
                    <a:pt x="77" y="13"/>
                    <a:pt x="64" y="13"/>
                    <a:pt x="52" y="13"/>
                  </a:cubicBezTo>
                  <a:cubicBezTo>
                    <a:pt x="39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19"/>
            <p:cNvSpPr/>
            <p:nvPr/>
          </p:nvSpPr>
          <p:spPr>
            <a:xfrm>
              <a:off x="2918859" y="5362830"/>
              <a:ext cx="6428" cy="6387"/>
            </a:xfrm>
            <a:custGeom>
              <a:avLst/>
              <a:gdLst/>
              <a:ahLst/>
              <a:cxnLst/>
              <a:rect l="l" t="t" r="r" b="b"/>
              <a:pathLst>
                <a:path w="154" h="153" extrusionOk="0">
                  <a:moveTo>
                    <a:pt x="26" y="0"/>
                  </a:moveTo>
                  <a:cubicBezTo>
                    <a:pt x="26" y="25"/>
                    <a:pt x="1" y="76"/>
                    <a:pt x="1" y="102"/>
                  </a:cubicBezTo>
                  <a:lnTo>
                    <a:pt x="102" y="153"/>
                  </a:lnTo>
                  <a:cubicBezTo>
                    <a:pt x="102" y="127"/>
                    <a:pt x="153" y="76"/>
                    <a:pt x="128" y="51"/>
                  </a:cubicBezTo>
                  <a:cubicBezTo>
                    <a:pt x="128" y="25"/>
                    <a:pt x="77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19"/>
            <p:cNvSpPr/>
            <p:nvPr/>
          </p:nvSpPr>
          <p:spPr>
            <a:xfrm>
              <a:off x="2965567" y="5405241"/>
              <a:ext cx="4258" cy="3214"/>
            </a:xfrm>
            <a:custGeom>
              <a:avLst/>
              <a:gdLst/>
              <a:ahLst/>
              <a:cxnLst/>
              <a:rect l="l" t="t" r="r" b="b"/>
              <a:pathLst>
                <a:path w="102" h="77" extrusionOk="0">
                  <a:moveTo>
                    <a:pt x="51" y="1"/>
                  </a:moveTo>
                  <a:cubicBezTo>
                    <a:pt x="26" y="1"/>
                    <a:pt x="26" y="26"/>
                    <a:pt x="26" y="52"/>
                  </a:cubicBezTo>
                  <a:cubicBezTo>
                    <a:pt x="0" y="77"/>
                    <a:pt x="51" y="77"/>
                    <a:pt x="76" y="77"/>
                  </a:cubicBezTo>
                  <a:cubicBezTo>
                    <a:pt x="76" y="77"/>
                    <a:pt x="76" y="52"/>
                    <a:pt x="102" y="26"/>
                  </a:cubicBezTo>
                  <a:cubicBezTo>
                    <a:pt x="102" y="1"/>
                    <a:pt x="51" y="1"/>
                    <a:pt x="5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19"/>
            <p:cNvSpPr/>
            <p:nvPr/>
          </p:nvSpPr>
          <p:spPr>
            <a:xfrm>
              <a:off x="3172439" y="5423274"/>
              <a:ext cx="3214" cy="2171"/>
            </a:xfrm>
            <a:custGeom>
              <a:avLst/>
              <a:gdLst/>
              <a:ahLst/>
              <a:cxnLst/>
              <a:rect l="l" t="t" r="r" b="b"/>
              <a:pathLst>
                <a:path w="77" h="52" extrusionOk="0">
                  <a:moveTo>
                    <a:pt x="0" y="1"/>
                  </a:moveTo>
                  <a:lnTo>
                    <a:pt x="51" y="52"/>
                  </a:lnTo>
                  <a:lnTo>
                    <a:pt x="76" y="26"/>
                  </a:lnTo>
                  <a:cubicBezTo>
                    <a:pt x="76" y="26"/>
                    <a:pt x="76" y="1"/>
                    <a:pt x="5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19"/>
            <p:cNvSpPr/>
            <p:nvPr/>
          </p:nvSpPr>
          <p:spPr>
            <a:xfrm>
              <a:off x="2601664" y="5430704"/>
              <a:ext cx="4299" cy="2171"/>
            </a:xfrm>
            <a:custGeom>
              <a:avLst/>
              <a:gdLst/>
              <a:ahLst/>
              <a:cxnLst/>
              <a:rect l="l" t="t" r="r" b="b"/>
              <a:pathLst>
                <a:path w="103" h="52" extrusionOk="0">
                  <a:moveTo>
                    <a:pt x="0" y="1"/>
                  </a:moveTo>
                  <a:lnTo>
                    <a:pt x="0" y="51"/>
                  </a:lnTo>
                  <a:lnTo>
                    <a:pt x="102" y="51"/>
                  </a:lnTo>
                  <a:lnTo>
                    <a:pt x="102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19"/>
            <p:cNvSpPr/>
            <p:nvPr/>
          </p:nvSpPr>
          <p:spPr>
            <a:xfrm>
              <a:off x="3058902" y="5439178"/>
              <a:ext cx="6428" cy="5385"/>
            </a:xfrm>
            <a:custGeom>
              <a:avLst/>
              <a:gdLst/>
              <a:ahLst/>
              <a:cxnLst/>
              <a:rect l="l" t="t" r="r" b="b"/>
              <a:pathLst>
                <a:path w="154" h="129" extrusionOk="0">
                  <a:moveTo>
                    <a:pt x="52" y="1"/>
                  </a:moveTo>
                  <a:cubicBezTo>
                    <a:pt x="52" y="1"/>
                    <a:pt x="1" y="26"/>
                    <a:pt x="1" y="52"/>
                  </a:cubicBezTo>
                  <a:cubicBezTo>
                    <a:pt x="26" y="77"/>
                    <a:pt x="52" y="103"/>
                    <a:pt x="77" y="128"/>
                  </a:cubicBezTo>
                  <a:lnTo>
                    <a:pt x="153" y="26"/>
                  </a:lnTo>
                  <a:cubicBezTo>
                    <a:pt x="102" y="26"/>
                    <a:pt x="77" y="1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19"/>
            <p:cNvSpPr/>
            <p:nvPr/>
          </p:nvSpPr>
          <p:spPr>
            <a:xfrm>
              <a:off x="3089665" y="5449530"/>
              <a:ext cx="8349" cy="7765"/>
            </a:xfrm>
            <a:custGeom>
              <a:avLst/>
              <a:gdLst/>
              <a:ahLst/>
              <a:cxnLst/>
              <a:rect l="l" t="t" r="r" b="b"/>
              <a:pathLst>
                <a:path w="200" h="186" extrusionOk="0">
                  <a:moveTo>
                    <a:pt x="115" y="1"/>
                  </a:moveTo>
                  <a:cubicBezTo>
                    <a:pt x="103" y="1"/>
                    <a:pt x="91" y="3"/>
                    <a:pt x="77" y="7"/>
                  </a:cubicBezTo>
                  <a:cubicBezTo>
                    <a:pt x="26" y="7"/>
                    <a:pt x="26" y="83"/>
                    <a:pt x="1" y="109"/>
                  </a:cubicBezTo>
                  <a:cubicBezTo>
                    <a:pt x="52" y="134"/>
                    <a:pt x="77" y="185"/>
                    <a:pt x="102" y="185"/>
                  </a:cubicBezTo>
                  <a:cubicBezTo>
                    <a:pt x="128" y="160"/>
                    <a:pt x="153" y="134"/>
                    <a:pt x="179" y="109"/>
                  </a:cubicBezTo>
                  <a:cubicBezTo>
                    <a:pt x="200" y="46"/>
                    <a:pt x="169" y="1"/>
                    <a:pt x="11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19"/>
            <p:cNvSpPr/>
            <p:nvPr/>
          </p:nvSpPr>
          <p:spPr>
            <a:xfrm>
              <a:off x="3106654" y="5507093"/>
              <a:ext cx="3214" cy="2171"/>
            </a:xfrm>
            <a:custGeom>
              <a:avLst/>
              <a:gdLst/>
              <a:ahLst/>
              <a:cxnLst/>
              <a:rect l="l" t="t" r="r" b="b"/>
              <a:pathLst>
                <a:path w="77" h="52" extrusionOk="0">
                  <a:moveTo>
                    <a:pt x="77" y="1"/>
                  </a:moveTo>
                  <a:lnTo>
                    <a:pt x="0" y="26"/>
                  </a:lnTo>
                  <a:cubicBezTo>
                    <a:pt x="0" y="26"/>
                    <a:pt x="26" y="51"/>
                    <a:pt x="26" y="51"/>
                  </a:cubicBezTo>
                  <a:lnTo>
                    <a:pt x="77" y="51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19"/>
            <p:cNvSpPr/>
            <p:nvPr/>
          </p:nvSpPr>
          <p:spPr>
            <a:xfrm>
              <a:off x="3283806" y="5275797"/>
              <a:ext cx="3256" cy="4300"/>
            </a:xfrm>
            <a:custGeom>
              <a:avLst/>
              <a:gdLst/>
              <a:ahLst/>
              <a:cxnLst/>
              <a:rect l="l" t="t" r="r" b="b"/>
              <a:pathLst>
                <a:path w="78" h="103" extrusionOk="0">
                  <a:moveTo>
                    <a:pt x="26" y="1"/>
                  </a:moveTo>
                  <a:lnTo>
                    <a:pt x="1" y="103"/>
                  </a:lnTo>
                  <a:lnTo>
                    <a:pt x="52" y="103"/>
                  </a:lnTo>
                  <a:lnTo>
                    <a:pt x="77" y="52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19"/>
            <p:cNvSpPr/>
            <p:nvPr/>
          </p:nvSpPr>
          <p:spPr>
            <a:xfrm>
              <a:off x="3093923" y="5699109"/>
              <a:ext cx="5343" cy="4300"/>
            </a:xfrm>
            <a:custGeom>
              <a:avLst/>
              <a:gdLst/>
              <a:ahLst/>
              <a:cxnLst/>
              <a:rect l="l" t="t" r="r" b="b"/>
              <a:pathLst>
                <a:path w="128" h="103" extrusionOk="0">
                  <a:moveTo>
                    <a:pt x="26" y="1"/>
                  </a:moveTo>
                  <a:lnTo>
                    <a:pt x="0" y="52"/>
                  </a:lnTo>
                  <a:lnTo>
                    <a:pt x="77" y="102"/>
                  </a:lnTo>
                  <a:cubicBezTo>
                    <a:pt x="77" y="102"/>
                    <a:pt x="127" y="52"/>
                    <a:pt x="102" y="52"/>
                  </a:cubicBezTo>
                  <a:cubicBezTo>
                    <a:pt x="77" y="26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19"/>
            <p:cNvSpPr/>
            <p:nvPr/>
          </p:nvSpPr>
          <p:spPr>
            <a:xfrm>
              <a:off x="2631384" y="5655613"/>
              <a:ext cx="2129" cy="2171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0" y="1"/>
                  </a:moveTo>
                  <a:lnTo>
                    <a:pt x="0" y="52"/>
                  </a:lnTo>
                  <a:lnTo>
                    <a:pt x="51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19"/>
            <p:cNvSpPr/>
            <p:nvPr/>
          </p:nvSpPr>
          <p:spPr>
            <a:xfrm>
              <a:off x="3213805" y="5520868"/>
              <a:ext cx="2171" cy="2171"/>
            </a:xfrm>
            <a:custGeom>
              <a:avLst/>
              <a:gdLst/>
              <a:ahLst/>
              <a:cxnLst/>
              <a:rect l="l" t="t" r="r" b="b"/>
              <a:pathLst>
                <a:path w="52" h="52" extrusionOk="0">
                  <a:moveTo>
                    <a:pt x="0" y="1"/>
                  </a:moveTo>
                  <a:lnTo>
                    <a:pt x="51" y="52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06" name="Google Shape;2806;p19"/>
          <p:cNvGrpSpPr/>
          <p:nvPr/>
        </p:nvGrpSpPr>
        <p:grpSpPr>
          <a:xfrm>
            <a:off x="7181175" y="1101066"/>
            <a:ext cx="717197" cy="518133"/>
            <a:chOff x="443355" y="1067621"/>
            <a:chExt cx="613199" cy="443000"/>
          </a:xfrm>
        </p:grpSpPr>
        <p:sp>
          <p:nvSpPr>
            <p:cNvPr id="2807" name="Google Shape;2807;p19"/>
            <p:cNvSpPr/>
            <p:nvPr/>
          </p:nvSpPr>
          <p:spPr>
            <a:xfrm>
              <a:off x="528349" y="1102743"/>
              <a:ext cx="528204" cy="380517"/>
            </a:xfrm>
            <a:custGeom>
              <a:avLst/>
              <a:gdLst/>
              <a:ahLst/>
              <a:cxnLst/>
              <a:rect l="l" t="t" r="r" b="b"/>
              <a:pathLst>
                <a:path w="2722" h="1961" extrusionOk="0">
                  <a:moveTo>
                    <a:pt x="749" y="349"/>
                  </a:moveTo>
                  <a:cubicBezTo>
                    <a:pt x="753" y="373"/>
                    <a:pt x="758" y="397"/>
                    <a:pt x="763" y="423"/>
                  </a:cubicBezTo>
                  <a:lnTo>
                    <a:pt x="763" y="423"/>
                  </a:lnTo>
                  <a:cubicBezTo>
                    <a:pt x="758" y="397"/>
                    <a:pt x="753" y="372"/>
                    <a:pt x="749" y="349"/>
                  </a:cubicBezTo>
                  <a:close/>
                  <a:moveTo>
                    <a:pt x="1651" y="0"/>
                  </a:moveTo>
                  <a:cubicBezTo>
                    <a:pt x="1638" y="0"/>
                    <a:pt x="1625" y="0"/>
                    <a:pt x="1625" y="13"/>
                  </a:cubicBezTo>
                  <a:cubicBezTo>
                    <a:pt x="1610" y="122"/>
                    <a:pt x="1604" y="165"/>
                    <a:pt x="1564" y="165"/>
                  </a:cubicBezTo>
                  <a:cubicBezTo>
                    <a:pt x="1538" y="165"/>
                    <a:pt x="1498" y="147"/>
                    <a:pt x="1432" y="116"/>
                  </a:cubicBezTo>
                  <a:cubicBezTo>
                    <a:pt x="1432" y="116"/>
                    <a:pt x="1432" y="103"/>
                    <a:pt x="1419" y="103"/>
                  </a:cubicBezTo>
                  <a:lnTo>
                    <a:pt x="1380" y="103"/>
                  </a:lnTo>
                  <a:lnTo>
                    <a:pt x="1238" y="90"/>
                  </a:lnTo>
                  <a:lnTo>
                    <a:pt x="1200" y="65"/>
                  </a:lnTo>
                  <a:lnTo>
                    <a:pt x="1213" y="90"/>
                  </a:lnTo>
                  <a:lnTo>
                    <a:pt x="1110" y="155"/>
                  </a:lnTo>
                  <a:lnTo>
                    <a:pt x="1006" y="155"/>
                  </a:lnTo>
                  <a:cubicBezTo>
                    <a:pt x="993" y="155"/>
                    <a:pt x="981" y="168"/>
                    <a:pt x="981" y="181"/>
                  </a:cubicBezTo>
                  <a:lnTo>
                    <a:pt x="916" y="219"/>
                  </a:lnTo>
                  <a:cubicBezTo>
                    <a:pt x="907" y="210"/>
                    <a:pt x="894" y="207"/>
                    <a:pt x="879" y="207"/>
                  </a:cubicBezTo>
                  <a:cubicBezTo>
                    <a:pt x="863" y="207"/>
                    <a:pt x="845" y="210"/>
                    <a:pt x="828" y="210"/>
                  </a:cubicBezTo>
                  <a:cubicBezTo>
                    <a:pt x="818" y="210"/>
                    <a:pt x="809" y="209"/>
                    <a:pt x="800" y="206"/>
                  </a:cubicBezTo>
                  <a:cubicBezTo>
                    <a:pt x="753" y="225"/>
                    <a:pt x="699" y="237"/>
                    <a:pt x="643" y="237"/>
                  </a:cubicBezTo>
                  <a:cubicBezTo>
                    <a:pt x="622" y="237"/>
                    <a:pt x="602" y="236"/>
                    <a:pt x="581" y="232"/>
                  </a:cubicBezTo>
                  <a:lnTo>
                    <a:pt x="581" y="232"/>
                  </a:lnTo>
                  <a:cubicBezTo>
                    <a:pt x="594" y="245"/>
                    <a:pt x="607" y="258"/>
                    <a:pt x="620" y="258"/>
                  </a:cubicBezTo>
                  <a:cubicBezTo>
                    <a:pt x="645" y="284"/>
                    <a:pt x="684" y="310"/>
                    <a:pt x="671" y="348"/>
                  </a:cubicBezTo>
                  <a:cubicBezTo>
                    <a:pt x="645" y="387"/>
                    <a:pt x="607" y="387"/>
                    <a:pt x="555" y="387"/>
                  </a:cubicBezTo>
                  <a:lnTo>
                    <a:pt x="413" y="387"/>
                  </a:lnTo>
                  <a:cubicBezTo>
                    <a:pt x="387" y="421"/>
                    <a:pt x="360" y="433"/>
                    <a:pt x="333" y="433"/>
                  </a:cubicBezTo>
                  <a:cubicBezTo>
                    <a:pt x="279" y="433"/>
                    <a:pt x="224" y="387"/>
                    <a:pt x="181" y="387"/>
                  </a:cubicBezTo>
                  <a:cubicBezTo>
                    <a:pt x="149" y="393"/>
                    <a:pt x="120" y="397"/>
                    <a:pt x="91" y="397"/>
                  </a:cubicBezTo>
                  <a:cubicBezTo>
                    <a:pt x="62" y="397"/>
                    <a:pt x="33" y="393"/>
                    <a:pt x="1" y="387"/>
                  </a:cubicBezTo>
                  <a:lnTo>
                    <a:pt x="1" y="400"/>
                  </a:lnTo>
                  <a:lnTo>
                    <a:pt x="1" y="413"/>
                  </a:lnTo>
                  <a:lnTo>
                    <a:pt x="78" y="438"/>
                  </a:lnTo>
                  <a:cubicBezTo>
                    <a:pt x="142" y="471"/>
                    <a:pt x="213" y="487"/>
                    <a:pt x="286" y="487"/>
                  </a:cubicBezTo>
                  <a:cubicBezTo>
                    <a:pt x="358" y="487"/>
                    <a:pt x="433" y="471"/>
                    <a:pt x="503" y="438"/>
                  </a:cubicBezTo>
                  <a:lnTo>
                    <a:pt x="555" y="438"/>
                  </a:lnTo>
                  <a:cubicBezTo>
                    <a:pt x="581" y="516"/>
                    <a:pt x="529" y="555"/>
                    <a:pt x="465" y="567"/>
                  </a:cubicBezTo>
                  <a:cubicBezTo>
                    <a:pt x="362" y="580"/>
                    <a:pt x="400" y="632"/>
                    <a:pt x="439" y="683"/>
                  </a:cubicBezTo>
                  <a:cubicBezTo>
                    <a:pt x="426" y="696"/>
                    <a:pt x="439" y="709"/>
                    <a:pt x="452" y="722"/>
                  </a:cubicBezTo>
                  <a:cubicBezTo>
                    <a:pt x="452" y="774"/>
                    <a:pt x="439" y="825"/>
                    <a:pt x="413" y="864"/>
                  </a:cubicBezTo>
                  <a:lnTo>
                    <a:pt x="413" y="954"/>
                  </a:lnTo>
                  <a:lnTo>
                    <a:pt x="439" y="1006"/>
                  </a:lnTo>
                  <a:cubicBezTo>
                    <a:pt x="413" y="1148"/>
                    <a:pt x="284" y="1173"/>
                    <a:pt x="168" y="1238"/>
                  </a:cubicBezTo>
                  <a:cubicBezTo>
                    <a:pt x="199" y="1259"/>
                    <a:pt x="224" y="1265"/>
                    <a:pt x="246" y="1265"/>
                  </a:cubicBezTo>
                  <a:cubicBezTo>
                    <a:pt x="279" y="1265"/>
                    <a:pt x="305" y="1251"/>
                    <a:pt x="336" y="1251"/>
                  </a:cubicBezTo>
                  <a:cubicBezTo>
                    <a:pt x="347" y="1247"/>
                    <a:pt x="359" y="1245"/>
                    <a:pt x="369" y="1245"/>
                  </a:cubicBezTo>
                  <a:cubicBezTo>
                    <a:pt x="394" y="1245"/>
                    <a:pt x="413" y="1255"/>
                    <a:pt x="413" y="1264"/>
                  </a:cubicBezTo>
                  <a:cubicBezTo>
                    <a:pt x="387" y="1406"/>
                    <a:pt x="516" y="1406"/>
                    <a:pt x="594" y="1457"/>
                  </a:cubicBezTo>
                  <a:cubicBezTo>
                    <a:pt x="516" y="1535"/>
                    <a:pt x="594" y="1663"/>
                    <a:pt x="516" y="1741"/>
                  </a:cubicBezTo>
                  <a:lnTo>
                    <a:pt x="542" y="1741"/>
                  </a:lnTo>
                  <a:cubicBezTo>
                    <a:pt x="568" y="1728"/>
                    <a:pt x="594" y="1702"/>
                    <a:pt x="607" y="1676"/>
                  </a:cubicBezTo>
                  <a:cubicBezTo>
                    <a:pt x="629" y="1639"/>
                    <a:pt x="669" y="1619"/>
                    <a:pt x="706" y="1619"/>
                  </a:cubicBezTo>
                  <a:cubicBezTo>
                    <a:pt x="733" y="1619"/>
                    <a:pt x="758" y="1629"/>
                    <a:pt x="774" y="1651"/>
                  </a:cubicBezTo>
                  <a:cubicBezTo>
                    <a:pt x="852" y="1715"/>
                    <a:pt x="929" y="1767"/>
                    <a:pt x="1006" y="1818"/>
                  </a:cubicBezTo>
                  <a:cubicBezTo>
                    <a:pt x="1045" y="1818"/>
                    <a:pt x="1084" y="1805"/>
                    <a:pt x="1122" y="1792"/>
                  </a:cubicBezTo>
                  <a:cubicBezTo>
                    <a:pt x="1155" y="1774"/>
                    <a:pt x="1176" y="1764"/>
                    <a:pt x="1190" y="1764"/>
                  </a:cubicBezTo>
                  <a:cubicBezTo>
                    <a:pt x="1214" y="1764"/>
                    <a:pt x="1217" y="1796"/>
                    <a:pt x="1226" y="1870"/>
                  </a:cubicBezTo>
                  <a:cubicBezTo>
                    <a:pt x="1187" y="1883"/>
                    <a:pt x="1161" y="1921"/>
                    <a:pt x="1174" y="1960"/>
                  </a:cubicBezTo>
                  <a:cubicBezTo>
                    <a:pt x="1200" y="1960"/>
                    <a:pt x="1238" y="1947"/>
                    <a:pt x="1277" y="1921"/>
                  </a:cubicBezTo>
                  <a:lnTo>
                    <a:pt x="1277" y="1870"/>
                  </a:lnTo>
                  <a:cubicBezTo>
                    <a:pt x="1342" y="1844"/>
                    <a:pt x="1393" y="1818"/>
                    <a:pt x="1458" y="1792"/>
                  </a:cubicBezTo>
                  <a:cubicBezTo>
                    <a:pt x="1475" y="1785"/>
                    <a:pt x="1489" y="1782"/>
                    <a:pt x="1499" y="1782"/>
                  </a:cubicBezTo>
                  <a:cubicBezTo>
                    <a:pt x="1528" y="1782"/>
                    <a:pt x="1535" y="1806"/>
                    <a:pt x="1535" y="1844"/>
                  </a:cubicBezTo>
                  <a:lnTo>
                    <a:pt x="1587" y="1831"/>
                  </a:lnTo>
                  <a:cubicBezTo>
                    <a:pt x="1638" y="1715"/>
                    <a:pt x="1754" y="1676"/>
                    <a:pt x="1819" y="1599"/>
                  </a:cubicBezTo>
                  <a:cubicBezTo>
                    <a:pt x="1832" y="1535"/>
                    <a:pt x="1870" y="1470"/>
                    <a:pt x="1935" y="1457"/>
                  </a:cubicBezTo>
                  <a:lnTo>
                    <a:pt x="1961" y="1406"/>
                  </a:lnTo>
                  <a:lnTo>
                    <a:pt x="1961" y="1341"/>
                  </a:lnTo>
                  <a:cubicBezTo>
                    <a:pt x="1972" y="1338"/>
                    <a:pt x="1983" y="1337"/>
                    <a:pt x="1993" y="1337"/>
                  </a:cubicBezTo>
                  <a:cubicBezTo>
                    <a:pt x="2028" y="1337"/>
                    <a:pt x="2051" y="1356"/>
                    <a:pt x="2051" y="1406"/>
                  </a:cubicBezTo>
                  <a:cubicBezTo>
                    <a:pt x="2090" y="1470"/>
                    <a:pt x="2128" y="1547"/>
                    <a:pt x="2141" y="1625"/>
                  </a:cubicBezTo>
                  <a:cubicBezTo>
                    <a:pt x="2158" y="1625"/>
                    <a:pt x="2179" y="1632"/>
                    <a:pt x="2197" y="1632"/>
                  </a:cubicBezTo>
                  <a:cubicBezTo>
                    <a:pt x="2221" y="1632"/>
                    <a:pt x="2239" y="1619"/>
                    <a:pt x="2231" y="1560"/>
                  </a:cubicBezTo>
                  <a:cubicBezTo>
                    <a:pt x="2231" y="1535"/>
                    <a:pt x="2206" y="1509"/>
                    <a:pt x="2193" y="1483"/>
                  </a:cubicBezTo>
                  <a:cubicBezTo>
                    <a:pt x="2090" y="1161"/>
                    <a:pt x="2115" y="1148"/>
                    <a:pt x="2309" y="954"/>
                  </a:cubicBezTo>
                  <a:cubicBezTo>
                    <a:pt x="2463" y="941"/>
                    <a:pt x="2592" y="903"/>
                    <a:pt x="2657" y="735"/>
                  </a:cubicBezTo>
                  <a:cubicBezTo>
                    <a:pt x="2631" y="696"/>
                    <a:pt x="2644" y="645"/>
                    <a:pt x="2683" y="619"/>
                  </a:cubicBezTo>
                  <a:cubicBezTo>
                    <a:pt x="2721" y="555"/>
                    <a:pt x="2696" y="477"/>
                    <a:pt x="2708" y="400"/>
                  </a:cubicBezTo>
                  <a:lnTo>
                    <a:pt x="2657" y="361"/>
                  </a:lnTo>
                  <a:lnTo>
                    <a:pt x="2644" y="297"/>
                  </a:lnTo>
                  <a:cubicBezTo>
                    <a:pt x="2605" y="245"/>
                    <a:pt x="2567" y="193"/>
                    <a:pt x="2515" y="155"/>
                  </a:cubicBezTo>
                  <a:lnTo>
                    <a:pt x="2476" y="142"/>
                  </a:lnTo>
                  <a:cubicBezTo>
                    <a:pt x="2401" y="113"/>
                    <a:pt x="2323" y="100"/>
                    <a:pt x="2244" y="100"/>
                  </a:cubicBezTo>
                  <a:cubicBezTo>
                    <a:pt x="2149" y="100"/>
                    <a:pt x="2053" y="119"/>
                    <a:pt x="1961" y="155"/>
                  </a:cubicBezTo>
                  <a:cubicBezTo>
                    <a:pt x="1948" y="168"/>
                    <a:pt x="1922" y="168"/>
                    <a:pt x="1896" y="181"/>
                  </a:cubicBezTo>
                  <a:cubicBezTo>
                    <a:pt x="1841" y="210"/>
                    <a:pt x="1802" y="227"/>
                    <a:pt x="1772" y="227"/>
                  </a:cubicBezTo>
                  <a:cubicBezTo>
                    <a:pt x="1724" y="227"/>
                    <a:pt x="1701" y="185"/>
                    <a:pt x="1677" y="90"/>
                  </a:cubicBezTo>
                  <a:cubicBezTo>
                    <a:pt x="1677" y="65"/>
                    <a:pt x="1677" y="26"/>
                    <a:pt x="165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19"/>
            <p:cNvSpPr/>
            <p:nvPr/>
          </p:nvSpPr>
          <p:spPr>
            <a:xfrm>
              <a:off x="698532" y="1460364"/>
              <a:ext cx="27749" cy="50257"/>
            </a:xfrm>
            <a:custGeom>
              <a:avLst/>
              <a:gdLst/>
              <a:ahLst/>
              <a:cxnLst/>
              <a:rect l="l" t="t" r="r" b="b"/>
              <a:pathLst>
                <a:path w="143" h="259" extrusionOk="0">
                  <a:moveTo>
                    <a:pt x="116" y="1"/>
                  </a:moveTo>
                  <a:cubicBezTo>
                    <a:pt x="0" y="27"/>
                    <a:pt x="0" y="27"/>
                    <a:pt x="13" y="259"/>
                  </a:cubicBezTo>
                  <a:lnTo>
                    <a:pt x="104" y="220"/>
                  </a:lnTo>
                  <a:cubicBezTo>
                    <a:pt x="104" y="207"/>
                    <a:pt x="129" y="182"/>
                    <a:pt x="129" y="169"/>
                  </a:cubicBezTo>
                  <a:cubicBezTo>
                    <a:pt x="91" y="117"/>
                    <a:pt x="142" y="53"/>
                    <a:pt x="11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19"/>
            <p:cNvSpPr/>
            <p:nvPr/>
          </p:nvSpPr>
          <p:spPr>
            <a:xfrm>
              <a:off x="443355" y="1152612"/>
              <a:ext cx="70246" cy="23867"/>
            </a:xfrm>
            <a:custGeom>
              <a:avLst/>
              <a:gdLst/>
              <a:ahLst/>
              <a:cxnLst/>
              <a:rect l="l" t="t" r="r" b="b"/>
              <a:pathLst>
                <a:path w="362" h="123" extrusionOk="0">
                  <a:moveTo>
                    <a:pt x="39" y="1"/>
                  </a:moveTo>
                  <a:lnTo>
                    <a:pt x="0" y="27"/>
                  </a:lnTo>
                  <a:cubicBezTo>
                    <a:pt x="13" y="91"/>
                    <a:pt x="78" y="78"/>
                    <a:pt x="116" y="104"/>
                  </a:cubicBezTo>
                  <a:cubicBezTo>
                    <a:pt x="135" y="96"/>
                    <a:pt x="153" y="93"/>
                    <a:pt x="171" y="93"/>
                  </a:cubicBezTo>
                  <a:cubicBezTo>
                    <a:pt x="226" y="93"/>
                    <a:pt x="277" y="122"/>
                    <a:pt x="327" y="122"/>
                  </a:cubicBezTo>
                  <a:cubicBezTo>
                    <a:pt x="338" y="122"/>
                    <a:pt x="350" y="121"/>
                    <a:pt x="361" y="117"/>
                  </a:cubicBezTo>
                  <a:cubicBezTo>
                    <a:pt x="245" y="78"/>
                    <a:pt x="155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19"/>
            <p:cNvSpPr/>
            <p:nvPr/>
          </p:nvSpPr>
          <p:spPr>
            <a:xfrm>
              <a:off x="570846" y="1265351"/>
              <a:ext cx="40362" cy="29106"/>
            </a:xfrm>
            <a:custGeom>
              <a:avLst/>
              <a:gdLst/>
              <a:ahLst/>
              <a:cxnLst/>
              <a:rect l="l" t="t" r="r" b="b"/>
              <a:pathLst>
                <a:path w="208" h="150" extrusionOk="0">
                  <a:moveTo>
                    <a:pt x="130" y="0"/>
                  </a:moveTo>
                  <a:lnTo>
                    <a:pt x="65" y="26"/>
                  </a:lnTo>
                  <a:cubicBezTo>
                    <a:pt x="39" y="52"/>
                    <a:pt x="1" y="78"/>
                    <a:pt x="14" y="116"/>
                  </a:cubicBezTo>
                  <a:cubicBezTo>
                    <a:pt x="22" y="141"/>
                    <a:pt x="46" y="150"/>
                    <a:pt x="68" y="150"/>
                  </a:cubicBezTo>
                  <a:cubicBezTo>
                    <a:pt x="82" y="150"/>
                    <a:pt x="95" y="147"/>
                    <a:pt x="104" y="142"/>
                  </a:cubicBezTo>
                  <a:cubicBezTo>
                    <a:pt x="130" y="116"/>
                    <a:pt x="168" y="103"/>
                    <a:pt x="207" y="103"/>
                  </a:cubicBezTo>
                  <a:lnTo>
                    <a:pt x="207" y="26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19"/>
            <p:cNvSpPr/>
            <p:nvPr/>
          </p:nvSpPr>
          <p:spPr>
            <a:xfrm>
              <a:off x="881135" y="1067621"/>
              <a:ext cx="25226" cy="23867"/>
            </a:xfrm>
            <a:custGeom>
              <a:avLst/>
              <a:gdLst/>
              <a:ahLst/>
              <a:cxnLst/>
              <a:rect l="l" t="t" r="r" b="b"/>
              <a:pathLst>
                <a:path w="130" h="123" extrusionOk="0">
                  <a:moveTo>
                    <a:pt x="39" y="1"/>
                  </a:moveTo>
                  <a:cubicBezTo>
                    <a:pt x="14" y="13"/>
                    <a:pt x="1" y="26"/>
                    <a:pt x="1" y="52"/>
                  </a:cubicBezTo>
                  <a:cubicBezTo>
                    <a:pt x="22" y="74"/>
                    <a:pt x="26" y="123"/>
                    <a:pt x="57" y="123"/>
                  </a:cubicBezTo>
                  <a:cubicBezTo>
                    <a:pt x="63" y="123"/>
                    <a:pt x="70" y="121"/>
                    <a:pt x="78" y="117"/>
                  </a:cubicBezTo>
                  <a:cubicBezTo>
                    <a:pt x="130" y="78"/>
                    <a:pt x="78" y="39"/>
                    <a:pt x="52" y="13"/>
                  </a:cubicBezTo>
                  <a:lnTo>
                    <a:pt x="39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19"/>
            <p:cNvSpPr/>
            <p:nvPr/>
          </p:nvSpPr>
          <p:spPr>
            <a:xfrm>
              <a:off x="741030" y="1097698"/>
              <a:ext cx="20181" cy="17658"/>
            </a:xfrm>
            <a:custGeom>
              <a:avLst/>
              <a:gdLst/>
              <a:ahLst/>
              <a:cxnLst/>
              <a:rect l="l" t="t" r="r" b="b"/>
              <a:pathLst>
                <a:path w="104" h="91" extrusionOk="0">
                  <a:moveTo>
                    <a:pt x="26" y="0"/>
                  </a:moveTo>
                  <a:cubicBezTo>
                    <a:pt x="26" y="0"/>
                    <a:pt x="1" y="13"/>
                    <a:pt x="1" y="13"/>
                  </a:cubicBezTo>
                  <a:cubicBezTo>
                    <a:pt x="14" y="65"/>
                    <a:pt x="65" y="78"/>
                    <a:pt x="104" y="91"/>
                  </a:cubicBezTo>
                  <a:cubicBezTo>
                    <a:pt x="104" y="52"/>
                    <a:pt x="91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19"/>
            <p:cNvSpPr/>
            <p:nvPr/>
          </p:nvSpPr>
          <p:spPr>
            <a:xfrm>
              <a:off x="761017" y="1115162"/>
              <a:ext cx="194" cy="1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19"/>
            <p:cNvSpPr/>
            <p:nvPr/>
          </p:nvSpPr>
          <p:spPr>
            <a:xfrm>
              <a:off x="761017" y="1117684"/>
              <a:ext cx="194" cy="1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40880203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 preserve="1">
  <p:cSld name="Section header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3" name="Google Shape;193;p3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94" name="Google Shape;194;p3"/>
          <p:cNvSpPr txBox="1">
            <a:spLocks noGrp="1"/>
          </p:cNvSpPr>
          <p:nvPr>
            <p:ph type="title" hasCustomPrompt="1"/>
          </p:nvPr>
        </p:nvSpPr>
        <p:spPr>
          <a:xfrm flipH="1">
            <a:off x="5045800" y="1813657"/>
            <a:ext cx="2100400" cy="13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0666" b="1">
                <a:solidFill>
                  <a:schemeClr val="l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95" name="Google Shape;195;p3"/>
          <p:cNvSpPr txBox="1">
            <a:spLocks noGrp="1"/>
          </p:cNvSpPr>
          <p:nvPr>
            <p:ph type="title" idx="2"/>
          </p:nvPr>
        </p:nvSpPr>
        <p:spPr>
          <a:xfrm>
            <a:off x="1844000" y="3681607"/>
            <a:ext cx="8504000" cy="116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96" name="Google Shape;196;p3"/>
          <p:cNvSpPr txBox="1">
            <a:spLocks noGrp="1"/>
          </p:cNvSpPr>
          <p:nvPr>
            <p:ph type="subTitle" idx="1"/>
          </p:nvPr>
        </p:nvSpPr>
        <p:spPr>
          <a:xfrm>
            <a:off x="1844000" y="4908733"/>
            <a:ext cx="8504000" cy="47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7" name="Google Shape;197;p3"/>
          <p:cNvGrpSpPr/>
          <p:nvPr/>
        </p:nvGrpSpPr>
        <p:grpSpPr>
          <a:xfrm rot="-1314852">
            <a:off x="-200142" y="-194"/>
            <a:ext cx="1507995" cy="1242073"/>
            <a:chOff x="5342550" y="4109652"/>
            <a:chExt cx="1131049" cy="931599"/>
          </a:xfrm>
        </p:grpSpPr>
        <p:sp>
          <p:nvSpPr>
            <p:cNvPr id="198" name="Google Shape;198;p3"/>
            <p:cNvSpPr/>
            <p:nvPr/>
          </p:nvSpPr>
          <p:spPr>
            <a:xfrm rot="10800000">
              <a:off x="5342550" y="4692726"/>
              <a:ext cx="507430" cy="348524"/>
            </a:xfrm>
            <a:custGeom>
              <a:avLst/>
              <a:gdLst/>
              <a:ahLst/>
              <a:cxnLst/>
              <a:rect l="l" t="t" r="r" b="b"/>
              <a:pathLst>
                <a:path w="2066" h="1419" extrusionOk="0">
                  <a:moveTo>
                    <a:pt x="1137" y="168"/>
                  </a:moveTo>
                  <a:cubicBezTo>
                    <a:pt x="1215" y="168"/>
                    <a:pt x="1227" y="220"/>
                    <a:pt x="1227" y="297"/>
                  </a:cubicBezTo>
                  <a:cubicBezTo>
                    <a:pt x="1137" y="297"/>
                    <a:pt x="1150" y="233"/>
                    <a:pt x="1137" y="168"/>
                  </a:cubicBezTo>
                  <a:close/>
                  <a:moveTo>
                    <a:pt x="1189" y="0"/>
                  </a:moveTo>
                  <a:lnTo>
                    <a:pt x="1099" y="91"/>
                  </a:lnTo>
                  <a:cubicBezTo>
                    <a:pt x="1073" y="181"/>
                    <a:pt x="1047" y="284"/>
                    <a:pt x="1047" y="387"/>
                  </a:cubicBezTo>
                  <a:lnTo>
                    <a:pt x="854" y="439"/>
                  </a:lnTo>
                  <a:cubicBezTo>
                    <a:pt x="801" y="456"/>
                    <a:pt x="748" y="498"/>
                    <a:pt x="695" y="498"/>
                  </a:cubicBezTo>
                  <a:cubicBezTo>
                    <a:pt x="671" y="498"/>
                    <a:pt x="646" y="489"/>
                    <a:pt x="621" y="465"/>
                  </a:cubicBezTo>
                  <a:cubicBezTo>
                    <a:pt x="552" y="534"/>
                    <a:pt x="462" y="583"/>
                    <a:pt x="370" y="583"/>
                  </a:cubicBezTo>
                  <a:cubicBezTo>
                    <a:pt x="359" y="583"/>
                    <a:pt x="348" y="582"/>
                    <a:pt x="338" y="581"/>
                  </a:cubicBezTo>
                  <a:cubicBezTo>
                    <a:pt x="273" y="581"/>
                    <a:pt x="183" y="619"/>
                    <a:pt x="209" y="723"/>
                  </a:cubicBezTo>
                  <a:cubicBezTo>
                    <a:pt x="196" y="735"/>
                    <a:pt x="170" y="761"/>
                    <a:pt x="183" y="787"/>
                  </a:cubicBezTo>
                  <a:cubicBezTo>
                    <a:pt x="144" y="826"/>
                    <a:pt x="106" y="839"/>
                    <a:pt x="54" y="839"/>
                  </a:cubicBezTo>
                  <a:cubicBezTo>
                    <a:pt x="38" y="829"/>
                    <a:pt x="27" y="825"/>
                    <a:pt x="21" y="825"/>
                  </a:cubicBezTo>
                  <a:cubicBezTo>
                    <a:pt x="1" y="825"/>
                    <a:pt x="15" y="861"/>
                    <a:pt x="15" y="890"/>
                  </a:cubicBezTo>
                  <a:cubicBezTo>
                    <a:pt x="29" y="886"/>
                    <a:pt x="42" y="884"/>
                    <a:pt x="55" y="884"/>
                  </a:cubicBezTo>
                  <a:cubicBezTo>
                    <a:pt x="127" y="884"/>
                    <a:pt x="181" y="942"/>
                    <a:pt x="170" y="1019"/>
                  </a:cubicBezTo>
                  <a:cubicBezTo>
                    <a:pt x="170" y="1077"/>
                    <a:pt x="186" y="1087"/>
                    <a:pt x="210" y="1087"/>
                  </a:cubicBezTo>
                  <a:cubicBezTo>
                    <a:pt x="225" y="1087"/>
                    <a:pt x="242" y="1084"/>
                    <a:pt x="260" y="1084"/>
                  </a:cubicBezTo>
                  <a:cubicBezTo>
                    <a:pt x="286" y="1084"/>
                    <a:pt x="312" y="1096"/>
                    <a:pt x="325" y="1135"/>
                  </a:cubicBezTo>
                  <a:lnTo>
                    <a:pt x="480" y="1135"/>
                  </a:lnTo>
                  <a:cubicBezTo>
                    <a:pt x="492" y="1129"/>
                    <a:pt x="502" y="1127"/>
                    <a:pt x="512" y="1127"/>
                  </a:cubicBezTo>
                  <a:cubicBezTo>
                    <a:pt x="543" y="1127"/>
                    <a:pt x="563" y="1154"/>
                    <a:pt x="583" y="1174"/>
                  </a:cubicBezTo>
                  <a:cubicBezTo>
                    <a:pt x="684" y="1241"/>
                    <a:pt x="805" y="1279"/>
                    <a:pt x="920" y="1279"/>
                  </a:cubicBezTo>
                  <a:cubicBezTo>
                    <a:pt x="937" y="1279"/>
                    <a:pt x="953" y="1279"/>
                    <a:pt x="970" y="1277"/>
                  </a:cubicBezTo>
                  <a:cubicBezTo>
                    <a:pt x="995" y="1277"/>
                    <a:pt x="1008" y="1303"/>
                    <a:pt x="1021" y="1316"/>
                  </a:cubicBezTo>
                  <a:cubicBezTo>
                    <a:pt x="1031" y="1335"/>
                    <a:pt x="1047" y="1347"/>
                    <a:pt x="1065" y="1347"/>
                  </a:cubicBezTo>
                  <a:cubicBezTo>
                    <a:pt x="1072" y="1347"/>
                    <a:pt x="1079" y="1345"/>
                    <a:pt x="1086" y="1341"/>
                  </a:cubicBezTo>
                  <a:cubicBezTo>
                    <a:pt x="1099" y="1341"/>
                    <a:pt x="1111" y="1316"/>
                    <a:pt x="1111" y="1303"/>
                  </a:cubicBezTo>
                  <a:cubicBezTo>
                    <a:pt x="1111" y="1274"/>
                    <a:pt x="1097" y="1259"/>
                    <a:pt x="1079" y="1259"/>
                  </a:cubicBezTo>
                  <a:cubicBezTo>
                    <a:pt x="1073" y="1259"/>
                    <a:pt x="1066" y="1261"/>
                    <a:pt x="1060" y="1264"/>
                  </a:cubicBezTo>
                  <a:cubicBezTo>
                    <a:pt x="1046" y="1269"/>
                    <a:pt x="1034" y="1271"/>
                    <a:pt x="1025" y="1271"/>
                  </a:cubicBezTo>
                  <a:cubicBezTo>
                    <a:pt x="982" y="1271"/>
                    <a:pt x="980" y="1229"/>
                    <a:pt x="970" y="1187"/>
                  </a:cubicBezTo>
                  <a:cubicBezTo>
                    <a:pt x="1013" y="1143"/>
                    <a:pt x="1059" y="1127"/>
                    <a:pt x="1105" y="1127"/>
                  </a:cubicBezTo>
                  <a:cubicBezTo>
                    <a:pt x="1169" y="1127"/>
                    <a:pt x="1232" y="1157"/>
                    <a:pt x="1292" y="1187"/>
                  </a:cubicBezTo>
                  <a:cubicBezTo>
                    <a:pt x="1279" y="1264"/>
                    <a:pt x="1227" y="1341"/>
                    <a:pt x="1331" y="1419"/>
                  </a:cubicBezTo>
                  <a:cubicBezTo>
                    <a:pt x="1331" y="1316"/>
                    <a:pt x="1331" y="1213"/>
                    <a:pt x="1395" y="1200"/>
                  </a:cubicBezTo>
                  <a:cubicBezTo>
                    <a:pt x="1524" y="1187"/>
                    <a:pt x="1614" y="1096"/>
                    <a:pt x="1717" y="1071"/>
                  </a:cubicBezTo>
                  <a:cubicBezTo>
                    <a:pt x="1729" y="1093"/>
                    <a:pt x="1730" y="1125"/>
                    <a:pt x="1755" y="1125"/>
                  </a:cubicBezTo>
                  <a:cubicBezTo>
                    <a:pt x="1759" y="1125"/>
                    <a:pt x="1764" y="1124"/>
                    <a:pt x="1769" y="1122"/>
                  </a:cubicBezTo>
                  <a:cubicBezTo>
                    <a:pt x="1808" y="1109"/>
                    <a:pt x="1808" y="1071"/>
                    <a:pt x="1795" y="1032"/>
                  </a:cubicBezTo>
                  <a:cubicBezTo>
                    <a:pt x="1782" y="993"/>
                    <a:pt x="1795" y="942"/>
                    <a:pt x="1821" y="916"/>
                  </a:cubicBezTo>
                  <a:lnTo>
                    <a:pt x="1846" y="916"/>
                  </a:lnTo>
                  <a:cubicBezTo>
                    <a:pt x="2040" y="864"/>
                    <a:pt x="2066" y="839"/>
                    <a:pt x="2066" y="658"/>
                  </a:cubicBezTo>
                  <a:cubicBezTo>
                    <a:pt x="2053" y="645"/>
                    <a:pt x="2053" y="619"/>
                    <a:pt x="2066" y="606"/>
                  </a:cubicBezTo>
                  <a:lnTo>
                    <a:pt x="2066" y="529"/>
                  </a:lnTo>
                  <a:cubicBezTo>
                    <a:pt x="2032" y="507"/>
                    <a:pt x="1999" y="475"/>
                    <a:pt x="1957" y="475"/>
                  </a:cubicBezTo>
                  <a:cubicBezTo>
                    <a:pt x="1951" y="475"/>
                    <a:pt x="1944" y="476"/>
                    <a:pt x="1937" y="478"/>
                  </a:cubicBezTo>
                  <a:cubicBezTo>
                    <a:pt x="1905" y="442"/>
                    <a:pt x="1876" y="429"/>
                    <a:pt x="1847" y="429"/>
                  </a:cubicBezTo>
                  <a:cubicBezTo>
                    <a:pt x="1793" y="429"/>
                    <a:pt x="1742" y="474"/>
                    <a:pt x="1692" y="490"/>
                  </a:cubicBezTo>
                  <a:cubicBezTo>
                    <a:pt x="1673" y="490"/>
                    <a:pt x="1654" y="518"/>
                    <a:pt x="1635" y="518"/>
                  </a:cubicBezTo>
                  <a:cubicBezTo>
                    <a:pt x="1628" y="518"/>
                    <a:pt x="1621" y="514"/>
                    <a:pt x="1614" y="503"/>
                  </a:cubicBezTo>
                  <a:cubicBezTo>
                    <a:pt x="1550" y="400"/>
                    <a:pt x="1408" y="413"/>
                    <a:pt x="1331" y="310"/>
                  </a:cubicBezTo>
                  <a:cubicBezTo>
                    <a:pt x="1292" y="271"/>
                    <a:pt x="1202" y="271"/>
                    <a:pt x="1240" y="207"/>
                  </a:cubicBezTo>
                  <a:cubicBezTo>
                    <a:pt x="1266" y="129"/>
                    <a:pt x="1202" y="65"/>
                    <a:pt x="118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3"/>
            <p:cNvSpPr/>
            <p:nvPr/>
          </p:nvSpPr>
          <p:spPr>
            <a:xfrm rot="10800000">
              <a:off x="5431472" y="4447859"/>
              <a:ext cx="82525" cy="77122"/>
            </a:xfrm>
            <a:custGeom>
              <a:avLst/>
              <a:gdLst/>
              <a:ahLst/>
              <a:cxnLst/>
              <a:rect l="l" t="t" r="r" b="b"/>
              <a:pathLst>
                <a:path w="336" h="314" extrusionOk="0">
                  <a:moveTo>
                    <a:pt x="203" y="1"/>
                  </a:moveTo>
                  <a:cubicBezTo>
                    <a:pt x="186" y="1"/>
                    <a:pt x="166" y="6"/>
                    <a:pt x="142" y="17"/>
                  </a:cubicBezTo>
                  <a:lnTo>
                    <a:pt x="117" y="17"/>
                  </a:lnTo>
                  <a:cubicBezTo>
                    <a:pt x="94" y="28"/>
                    <a:pt x="72" y="59"/>
                    <a:pt x="34" y="59"/>
                  </a:cubicBezTo>
                  <a:cubicBezTo>
                    <a:pt x="27" y="59"/>
                    <a:pt x="21" y="58"/>
                    <a:pt x="13" y="56"/>
                  </a:cubicBezTo>
                  <a:cubicBezTo>
                    <a:pt x="1" y="108"/>
                    <a:pt x="1" y="146"/>
                    <a:pt x="13" y="198"/>
                  </a:cubicBezTo>
                  <a:cubicBezTo>
                    <a:pt x="39" y="211"/>
                    <a:pt x="52" y="237"/>
                    <a:pt x="52" y="262"/>
                  </a:cubicBezTo>
                  <a:cubicBezTo>
                    <a:pt x="78" y="262"/>
                    <a:pt x="78" y="288"/>
                    <a:pt x="91" y="314"/>
                  </a:cubicBezTo>
                  <a:cubicBezTo>
                    <a:pt x="130" y="314"/>
                    <a:pt x="181" y="301"/>
                    <a:pt x="220" y="275"/>
                  </a:cubicBezTo>
                  <a:cubicBezTo>
                    <a:pt x="284" y="237"/>
                    <a:pt x="336" y="198"/>
                    <a:pt x="310" y="120"/>
                  </a:cubicBezTo>
                  <a:cubicBezTo>
                    <a:pt x="290" y="61"/>
                    <a:pt x="262" y="1"/>
                    <a:pt x="20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3"/>
            <p:cNvSpPr/>
            <p:nvPr/>
          </p:nvSpPr>
          <p:spPr>
            <a:xfrm rot="10800000">
              <a:off x="5782944" y="4109652"/>
              <a:ext cx="690655" cy="579154"/>
            </a:xfrm>
            <a:custGeom>
              <a:avLst/>
              <a:gdLst/>
              <a:ahLst/>
              <a:cxnLst/>
              <a:rect l="l" t="t" r="r" b="b"/>
              <a:pathLst>
                <a:path w="2812" h="2358" extrusionOk="0">
                  <a:moveTo>
                    <a:pt x="607" y="491"/>
                  </a:moveTo>
                  <a:cubicBezTo>
                    <a:pt x="607" y="530"/>
                    <a:pt x="581" y="555"/>
                    <a:pt x="568" y="555"/>
                  </a:cubicBezTo>
                  <a:cubicBezTo>
                    <a:pt x="581" y="555"/>
                    <a:pt x="594" y="530"/>
                    <a:pt x="607" y="491"/>
                  </a:cubicBezTo>
                  <a:close/>
                  <a:moveTo>
                    <a:pt x="1277" y="607"/>
                  </a:moveTo>
                  <a:cubicBezTo>
                    <a:pt x="1290" y="620"/>
                    <a:pt x="1316" y="620"/>
                    <a:pt x="1329" y="620"/>
                  </a:cubicBezTo>
                  <a:lnTo>
                    <a:pt x="1277" y="620"/>
                  </a:lnTo>
                  <a:lnTo>
                    <a:pt x="1277" y="607"/>
                  </a:lnTo>
                  <a:close/>
                  <a:moveTo>
                    <a:pt x="336" y="1626"/>
                  </a:moveTo>
                  <a:cubicBezTo>
                    <a:pt x="387" y="1664"/>
                    <a:pt x="413" y="1729"/>
                    <a:pt x="478" y="1755"/>
                  </a:cubicBezTo>
                  <a:cubicBezTo>
                    <a:pt x="413" y="1742"/>
                    <a:pt x="387" y="1677"/>
                    <a:pt x="336" y="1639"/>
                  </a:cubicBezTo>
                  <a:lnTo>
                    <a:pt x="336" y="1626"/>
                  </a:lnTo>
                  <a:close/>
                  <a:moveTo>
                    <a:pt x="607" y="1"/>
                  </a:moveTo>
                  <a:lnTo>
                    <a:pt x="542" y="40"/>
                  </a:lnTo>
                  <a:lnTo>
                    <a:pt x="581" y="143"/>
                  </a:lnTo>
                  <a:lnTo>
                    <a:pt x="632" y="272"/>
                  </a:lnTo>
                  <a:cubicBezTo>
                    <a:pt x="658" y="297"/>
                    <a:pt x="658" y="336"/>
                    <a:pt x="697" y="336"/>
                  </a:cubicBezTo>
                  <a:cubicBezTo>
                    <a:pt x="761" y="414"/>
                    <a:pt x="697" y="452"/>
                    <a:pt x="645" y="491"/>
                  </a:cubicBezTo>
                  <a:lnTo>
                    <a:pt x="607" y="491"/>
                  </a:lnTo>
                  <a:cubicBezTo>
                    <a:pt x="580" y="477"/>
                    <a:pt x="549" y="457"/>
                    <a:pt x="526" y="457"/>
                  </a:cubicBezTo>
                  <a:cubicBezTo>
                    <a:pt x="505" y="457"/>
                    <a:pt x="491" y="474"/>
                    <a:pt x="491" y="530"/>
                  </a:cubicBezTo>
                  <a:cubicBezTo>
                    <a:pt x="465" y="530"/>
                    <a:pt x="439" y="542"/>
                    <a:pt x="426" y="542"/>
                  </a:cubicBezTo>
                  <a:cubicBezTo>
                    <a:pt x="392" y="565"/>
                    <a:pt x="378" y="609"/>
                    <a:pt x="338" y="609"/>
                  </a:cubicBezTo>
                  <a:cubicBezTo>
                    <a:pt x="334" y="609"/>
                    <a:pt x="328" y="608"/>
                    <a:pt x="323" y="607"/>
                  </a:cubicBezTo>
                  <a:cubicBezTo>
                    <a:pt x="271" y="581"/>
                    <a:pt x="323" y="517"/>
                    <a:pt x="297" y="478"/>
                  </a:cubicBezTo>
                  <a:cubicBezTo>
                    <a:pt x="284" y="478"/>
                    <a:pt x="271" y="478"/>
                    <a:pt x="271" y="465"/>
                  </a:cubicBezTo>
                  <a:cubicBezTo>
                    <a:pt x="246" y="465"/>
                    <a:pt x="233" y="452"/>
                    <a:pt x="233" y="439"/>
                  </a:cubicBezTo>
                  <a:lnTo>
                    <a:pt x="194" y="439"/>
                  </a:lnTo>
                  <a:cubicBezTo>
                    <a:pt x="194" y="426"/>
                    <a:pt x="194" y="414"/>
                    <a:pt x="194" y="414"/>
                  </a:cubicBezTo>
                  <a:cubicBezTo>
                    <a:pt x="155" y="414"/>
                    <a:pt x="129" y="439"/>
                    <a:pt x="104" y="439"/>
                  </a:cubicBezTo>
                  <a:cubicBezTo>
                    <a:pt x="1" y="452"/>
                    <a:pt x="26" y="504"/>
                    <a:pt x="78" y="555"/>
                  </a:cubicBezTo>
                  <a:lnTo>
                    <a:pt x="155" y="568"/>
                  </a:lnTo>
                  <a:cubicBezTo>
                    <a:pt x="181" y="633"/>
                    <a:pt x="284" y="633"/>
                    <a:pt x="258" y="736"/>
                  </a:cubicBezTo>
                  <a:cubicBezTo>
                    <a:pt x="142" y="813"/>
                    <a:pt x="117" y="865"/>
                    <a:pt x="168" y="968"/>
                  </a:cubicBezTo>
                  <a:lnTo>
                    <a:pt x="168" y="1032"/>
                  </a:lnTo>
                  <a:cubicBezTo>
                    <a:pt x="129" y="1032"/>
                    <a:pt x="91" y="1045"/>
                    <a:pt x="129" y="1097"/>
                  </a:cubicBezTo>
                  <a:cubicBezTo>
                    <a:pt x="220" y="1161"/>
                    <a:pt x="220" y="1277"/>
                    <a:pt x="129" y="1342"/>
                  </a:cubicBezTo>
                  <a:cubicBezTo>
                    <a:pt x="117" y="1368"/>
                    <a:pt x="104" y="1394"/>
                    <a:pt x="104" y="1432"/>
                  </a:cubicBezTo>
                  <a:cubicBezTo>
                    <a:pt x="194" y="1484"/>
                    <a:pt x="155" y="1587"/>
                    <a:pt x="194" y="1664"/>
                  </a:cubicBezTo>
                  <a:cubicBezTo>
                    <a:pt x="168" y="1664"/>
                    <a:pt x="168" y="1677"/>
                    <a:pt x="194" y="1690"/>
                  </a:cubicBezTo>
                  <a:cubicBezTo>
                    <a:pt x="207" y="1690"/>
                    <a:pt x="220" y="1690"/>
                    <a:pt x="233" y="1677"/>
                  </a:cubicBezTo>
                  <a:lnTo>
                    <a:pt x="297" y="1651"/>
                  </a:lnTo>
                  <a:cubicBezTo>
                    <a:pt x="336" y="1677"/>
                    <a:pt x="362" y="1729"/>
                    <a:pt x="362" y="1780"/>
                  </a:cubicBezTo>
                  <a:lnTo>
                    <a:pt x="413" y="1819"/>
                  </a:lnTo>
                  <a:cubicBezTo>
                    <a:pt x="400" y="1832"/>
                    <a:pt x="387" y="1858"/>
                    <a:pt x="400" y="1871"/>
                  </a:cubicBezTo>
                  <a:cubicBezTo>
                    <a:pt x="400" y="1884"/>
                    <a:pt x="400" y="1884"/>
                    <a:pt x="400" y="1896"/>
                  </a:cubicBezTo>
                  <a:cubicBezTo>
                    <a:pt x="323" y="1948"/>
                    <a:pt x="349" y="2000"/>
                    <a:pt x="387" y="2064"/>
                  </a:cubicBezTo>
                  <a:cubicBezTo>
                    <a:pt x="452" y="2064"/>
                    <a:pt x="503" y="2051"/>
                    <a:pt x="568" y="2025"/>
                  </a:cubicBezTo>
                  <a:cubicBezTo>
                    <a:pt x="529" y="1974"/>
                    <a:pt x="452" y="1987"/>
                    <a:pt x="439" y="1922"/>
                  </a:cubicBezTo>
                  <a:cubicBezTo>
                    <a:pt x="465" y="1871"/>
                    <a:pt x="503" y="1819"/>
                    <a:pt x="555" y="1780"/>
                  </a:cubicBezTo>
                  <a:cubicBezTo>
                    <a:pt x="632" y="1884"/>
                    <a:pt x="607" y="2025"/>
                    <a:pt x="697" y="2129"/>
                  </a:cubicBezTo>
                  <a:lnTo>
                    <a:pt x="723" y="2129"/>
                  </a:lnTo>
                  <a:cubicBezTo>
                    <a:pt x="761" y="2090"/>
                    <a:pt x="736" y="2025"/>
                    <a:pt x="748" y="1987"/>
                  </a:cubicBezTo>
                  <a:lnTo>
                    <a:pt x="800" y="1987"/>
                  </a:lnTo>
                  <a:cubicBezTo>
                    <a:pt x="832" y="2027"/>
                    <a:pt x="880" y="2047"/>
                    <a:pt x="926" y="2047"/>
                  </a:cubicBezTo>
                  <a:cubicBezTo>
                    <a:pt x="954" y="2047"/>
                    <a:pt x="982" y="2040"/>
                    <a:pt x="1006" y="2025"/>
                  </a:cubicBezTo>
                  <a:cubicBezTo>
                    <a:pt x="1013" y="2022"/>
                    <a:pt x="1021" y="2020"/>
                    <a:pt x="1029" y="2020"/>
                  </a:cubicBezTo>
                  <a:cubicBezTo>
                    <a:pt x="1051" y="2020"/>
                    <a:pt x="1074" y="2032"/>
                    <a:pt x="1084" y="2051"/>
                  </a:cubicBezTo>
                  <a:lnTo>
                    <a:pt x="1174" y="2348"/>
                  </a:lnTo>
                  <a:cubicBezTo>
                    <a:pt x="1180" y="2354"/>
                    <a:pt x="1190" y="2357"/>
                    <a:pt x="1200" y="2357"/>
                  </a:cubicBezTo>
                  <a:cubicBezTo>
                    <a:pt x="1209" y="2357"/>
                    <a:pt x="1219" y="2354"/>
                    <a:pt x="1226" y="2348"/>
                  </a:cubicBezTo>
                  <a:lnTo>
                    <a:pt x="1213" y="2232"/>
                  </a:lnTo>
                  <a:lnTo>
                    <a:pt x="1238" y="2193"/>
                  </a:lnTo>
                  <a:cubicBezTo>
                    <a:pt x="1226" y="2141"/>
                    <a:pt x="1226" y="2077"/>
                    <a:pt x="1277" y="2064"/>
                  </a:cubicBezTo>
                  <a:cubicBezTo>
                    <a:pt x="1367" y="2051"/>
                    <a:pt x="1380" y="1948"/>
                    <a:pt x="1458" y="1922"/>
                  </a:cubicBezTo>
                  <a:cubicBezTo>
                    <a:pt x="1471" y="1961"/>
                    <a:pt x="1509" y="1987"/>
                    <a:pt x="1522" y="2025"/>
                  </a:cubicBezTo>
                  <a:cubicBezTo>
                    <a:pt x="1548" y="2064"/>
                    <a:pt x="1561" y="2103"/>
                    <a:pt x="1587" y="2141"/>
                  </a:cubicBezTo>
                  <a:cubicBezTo>
                    <a:pt x="1596" y="2161"/>
                    <a:pt x="1614" y="2189"/>
                    <a:pt x="1645" y="2189"/>
                  </a:cubicBezTo>
                  <a:cubicBezTo>
                    <a:pt x="1654" y="2189"/>
                    <a:pt x="1665" y="2186"/>
                    <a:pt x="1677" y="2180"/>
                  </a:cubicBezTo>
                  <a:cubicBezTo>
                    <a:pt x="1716" y="2154"/>
                    <a:pt x="1690" y="2116"/>
                    <a:pt x="1677" y="2090"/>
                  </a:cubicBezTo>
                  <a:cubicBezTo>
                    <a:pt x="1651" y="2064"/>
                    <a:pt x="1625" y="1987"/>
                    <a:pt x="1587" y="1948"/>
                  </a:cubicBezTo>
                  <a:cubicBezTo>
                    <a:pt x="1535" y="1884"/>
                    <a:pt x="1548" y="1793"/>
                    <a:pt x="1612" y="1742"/>
                  </a:cubicBezTo>
                  <a:cubicBezTo>
                    <a:pt x="1632" y="1718"/>
                    <a:pt x="1650" y="1709"/>
                    <a:pt x="1666" y="1709"/>
                  </a:cubicBezTo>
                  <a:cubicBezTo>
                    <a:pt x="1702" y="1709"/>
                    <a:pt x="1732" y="1754"/>
                    <a:pt x="1767" y="1780"/>
                  </a:cubicBezTo>
                  <a:cubicBezTo>
                    <a:pt x="1788" y="1802"/>
                    <a:pt x="1802" y="1811"/>
                    <a:pt x="1814" y="1811"/>
                  </a:cubicBezTo>
                  <a:cubicBezTo>
                    <a:pt x="1824" y="1811"/>
                    <a:pt x="1833" y="1805"/>
                    <a:pt x="1844" y="1793"/>
                  </a:cubicBezTo>
                  <a:cubicBezTo>
                    <a:pt x="1870" y="1767"/>
                    <a:pt x="1844" y="1716"/>
                    <a:pt x="1819" y="1703"/>
                  </a:cubicBezTo>
                  <a:cubicBezTo>
                    <a:pt x="1767" y="1664"/>
                    <a:pt x="1716" y="1626"/>
                    <a:pt x="1754" y="1548"/>
                  </a:cubicBezTo>
                  <a:cubicBezTo>
                    <a:pt x="1819" y="1497"/>
                    <a:pt x="1909" y="1458"/>
                    <a:pt x="1999" y="1458"/>
                  </a:cubicBezTo>
                  <a:cubicBezTo>
                    <a:pt x="2077" y="1458"/>
                    <a:pt x="2141" y="1432"/>
                    <a:pt x="2193" y="1394"/>
                  </a:cubicBezTo>
                  <a:cubicBezTo>
                    <a:pt x="2249" y="1348"/>
                    <a:pt x="2296" y="1326"/>
                    <a:pt x="2338" y="1326"/>
                  </a:cubicBezTo>
                  <a:cubicBezTo>
                    <a:pt x="2402" y="1326"/>
                    <a:pt x="2450" y="1377"/>
                    <a:pt x="2489" y="1471"/>
                  </a:cubicBezTo>
                  <a:cubicBezTo>
                    <a:pt x="2502" y="1497"/>
                    <a:pt x="2528" y="1510"/>
                    <a:pt x="2554" y="1510"/>
                  </a:cubicBezTo>
                  <a:cubicBezTo>
                    <a:pt x="2515" y="1355"/>
                    <a:pt x="2515" y="1355"/>
                    <a:pt x="2644" y="1303"/>
                  </a:cubicBezTo>
                  <a:cubicBezTo>
                    <a:pt x="2644" y="1290"/>
                    <a:pt x="2657" y="1265"/>
                    <a:pt x="2657" y="1252"/>
                  </a:cubicBezTo>
                  <a:cubicBezTo>
                    <a:pt x="2760" y="1200"/>
                    <a:pt x="2760" y="1200"/>
                    <a:pt x="2773" y="1084"/>
                  </a:cubicBezTo>
                  <a:cubicBezTo>
                    <a:pt x="2773" y="1084"/>
                    <a:pt x="2786" y="1084"/>
                    <a:pt x="2786" y="1071"/>
                  </a:cubicBezTo>
                  <a:cubicBezTo>
                    <a:pt x="2812" y="916"/>
                    <a:pt x="2799" y="891"/>
                    <a:pt x="2618" y="878"/>
                  </a:cubicBezTo>
                  <a:cubicBezTo>
                    <a:pt x="2612" y="871"/>
                    <a:pt x="2605" y="868"/>
                    <a:pt x="2600" y="868"/>
                  </a:cubicBezTo>
                  <a:cubicBezTo>
                    <a:pt x="2596" y="868"/>
                    <a:pt x="2592" y="871"/>
                    <a:pt x="2592" y="878"/>
                  </a:cubicBezTo>
                  <a:cubicBezTo>
                    <a:pt x="2551" y="853"/>
                    <a:pt x="2511" y="844"/>
                    <a:pt x="2470" y="844"/>
                  </a:cubicBezTo>
                  <a:cubicBezTo>
                    <a:pt x="2446" y="844"/>
                    <a:pt x="2423" y="847"/>
                    <a:pt x="2399" y="852"/>
                  </a:cubicBezTo>
                  <a:cubicBezTo>
                    <a:pt x="2386" y="865"/>
                    <a:pt x="2373" y="865"/>
                    <a:pt x="2360" y="865"/>
                  </a:cubicBezTo>
                  <a:cubicBezTo>
                    <a:pt x="2347" y="916"/>
                    <a:pt x="2270" y="891"/>
                    <a:pt x="2257" y="916"/>
                  </a:cubicBezTo>
                  <a:cubicBezTo>
                    <a:pt x="2193" y="1058"/>
                    <a:pt x="2064" y="1084"/>
                    <a:pt x="1935" y="1110"/>
                  </a:cubicBezTo>
                  <a:cubicBezTo>
                    <a:pt x="1922" y="1084"/>
                    <a:pt x="1896" y="1084"/>
                    <a:pt x="1922" y="1058"/>
                  </a:cubicBezTo>
                  <a:cubicBezTo>
                    <a:pt x="1948" y="1032"/>
                    <a:pt x="1948" y="994"/>
                    <a:pt x="1922" y="994"/>
                  </a:cubicBezTo>
                  <a:cubicBezTo>
                    <a:pt x="1914" y="995"/>
                    <a:pt x="1906" y="995"/>
                    <a:pt x="1899" y="995"/>
                  </a:cubicBezTo>
                  <a:cubicBezTo>
                    <a:pt x="1784" y="995"/>
                    <a:pt x="1818" y="900"/>
                    <a:pt x="1806" y="839"/>
                  </a:cubicBezTo>
                  <a:cubicBezTo>
                    <a:pt x="1844" y="800"/>
                    <a:pt x="1896" y="775"/>
                    <a:pt x="1896" y="723"/>
                  </a:cubicBezTo>
                  <a:cubicBezTo>
                    <a:pt x="1844" y="723"/>
                    <a:pt x="1801" y="740"/>
                    <a:pt x="1753" y="740"/>
                  </a:cubicBezTo>
                  <a:cubicBezTo>
                    <a:pt x="1741" y="740"/>
                    <a:pt x="1728" y="738"/>
                    <a:pt x="1716" y="736"/>
                  </a:cubicBezTo>
                  <a:cubicBezTo>
                    <a:pt x="1703" y="697"/>
                    <a:pt x="1651" y="671"/>
                    <a:pt x="1651" y="633"/>
                  </a:cubicBezTo>
                  <a:cubicBezTo>
                    <a:pt x="1690" y="633"/>
                    <a:pt x="1728" y="633"/>
                    <a:pt x="1728" y="581"/>
                  </a:cubicBezTo>
                  <a:cubicBezTo>
                    <a:pt x="1728" y="547"/>
                    <a:pt x="1705" y="547"/>
                    <a:pt x="1683" y="547"/>
                  </a:cubicBezTo>
                  <a:cubicBezTo>
                    <a:pt x="1671" y="547"/>
                    <a:pt x="1660" y="547"/>
                    <a:pt x="1651" y="542"/>
                  </a:cubicBezTo>
                  <a:lnTo>
                    <a:pt x="1625" y="542"/>
                  </a:lnTo>
                  <a:lnTo>
                    <a:pt x="1625" y="465"/>
                  </a:lnTo>
                  <a:cubicBezTo>
                    <a:pt x="1625" y="452"/>
                    <a:pt x="1625" y="452"/>
                    <a:pt x="1625" y="439"/>
                  </a:cubicBezTo>
                  <a:cubicBezTo>
                    <a:pt x="1677" y="426"/>
                    <a:pt x="1728" y="401"/>
                    <a:pt x="1690" y="349"/>
                  </a:cubicBezTo>
                  <a:cubicBezTo>
                    <a:pt x="1677" y="337"/>
                    <a:pt x="1666" y="332"/>
                    <a:pt x="1657" y="332"/>
                  </a:cubicBezTo>
                  <a:cubicBezTo>
                    <a:pt x="1626" y="332"/>
                    <a:pt x="1609" y="381"/>
                    <a:pt x="1599" y="401"/>
                  </a:cubicBezTo>
                  <a:cubicBezTo>
                    <a:pt x="1574" y="414"/>
                    <a:pt x="1561" y="426"/>
                    <a:pt x="1548" y="426"/>
                  </a:cubicBezTo>
                  <a:cubicBezTo>
                    <a:pt x="1458" y="452"/>
                    <a:pt x="1458" y="491"/>
                    <a:pt x="1509" y="542"/>
                  </a:cubicBezTo>
                  <a:lnTo>
                    <a:pt x="1445" y="530"/>
                  </a:lnTo>
                  <a:lnTo>
                    <a:pt x="1354" y="491"/>
                  </a:lnTo>
                  <a:cubicBezTo>
                    <a:pt x="1316" y="452"/>
                    <a:pt x="1277" y="426"/>
                    <a:pt x="1329" y="375"/>
                  </a:cubicBezTo>
                  <a:cubicBezTo>
                    <a:pt x="1342" y="349"/>
                    <a:pt x="1342" y="336"/>
                    <a:pt x="1354" y="310"/>
                  </a:cubicBezTo>
                  <a:cubicBezTo>
                    <a:pt x="1354" y="285"/>
                    <a:pt x="1354" y="272"/>
                    <a:pt x="1380" y="259"/>
                  </a:cubicBezTo>
                  <a:cubicBezTo>
                    <a:pt x="1380" y="246"/>
                    <a:pt x="1380" y="246"/>
                    <a:pt x="1393" y="233"/>
                  </a:cubicBezTo>
                  <a:cubicBezTo>
                    <a:pt x="1380" y="207"/>
                    <a:pt x="1393" y="181"/>
                    <a:pt x="1406" y="169"/>
                  </a:cubicBezTo>
                  <a:cubicBezTo>
                    <a:pt x="1380" y="143"/>
                    <a:pt x="1406" y="117"/>
                    <a:pt x="1406" y="91"/>
                  </a:cubicBezTo>
                  <a:cubicBezTo>
                    <a:pt x="1342" y="91"/>
                    <a:pt x="1342" y="156"/>
                    <a:pt x="1329" y="194"/>
                  </a:cubicBezTo>
                  <a:cubicBezTo>
                    <a:pt x="1290" y="272"/>
                    <a:pt x="1277" y="362"/>
                    <a:pt x="1161" y="362"/>
                  </a:cubicBezTo>
                  <a:cubicBezTo>
                    <a:pt x="1148" y="362"/>
                    <a:pt x="1161" y="401"/>
                    <a:pt x="1187" y="414"/>
                  </a:cubicBezTo>
                  <a:cubicBezTo>
                    <a:pt x="1178" y="415"/>
                    <a:pt x="1169" y="416"/>
                    <a:pt x="1159" y="416"/>
                  </a:cubicBezTo>
                  <a:cubicBezTo>
                    <a:pt x="1118" y="416"/>
                    <a:pt x="1078" y="403"/>
                    <a:pt x="1039" y="403"/>
                  </a:cubicBezTo>
                  <a:cubicBezTo>
                    <a:pt x="1014" y="403"/>
                    <a:pt x="990" y="408"/>
                    <a:pt x="968" y="426"/>
                  </a:cubicBezTo>
                  <a:lnTo>
                    <a:pt x="903" y="414"/>
                  </a:lnTo>
                  <a:cubicBezTo>
                    <a:pt x="787" y="414"/>
                    <a:pt x="761" y="310"/>
                    <a:pt x="697" y="246"/>
                  </a:cubicBezTo>
                  <a:lnTo>
                    <a:pt x="697" y="130"/>
                  </a:lnTo>
                  <a:cubicBezTo>
                    <a:pt x="710" y="52"/>
                    <a:pt x="658" y="27"/>
                    <a:pt x="607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3"/>
            <p:cNvSpPr/>
            <p:nvPr/>
          </p:nvSpPr>
          <p:spPr>
            <a:xfrm rot="10800000">
              <a:off x="5795713" y="4187998"/>
              <a:ext cx="31684" cy="28737"/>
            </a:xfrm>
            <a:custGeom>
              <a:avLst/>
              <a:gdLst/>
              <a:ahLst/>
              <a:cxnLst/>
              <a:rect l="l" t="t" r="r" b="b"/>
              <a:pathLst>
                <a:path w="129" h="117" extrusionOk="0">
                  <a:moveTo>
                    <a:pt x="77" y="0"/>
                  </a:moveTo>
                  <a:cubicBezTo>
                    <a:pt x="39" y="0"/>
                    <a:pt x="13" y="26"/>
                    <a:pt x="13" y="65"/>
                  </a:cubicBezTo>
                  <a:cubicBezTo>
                    <a:pt x="0" y="90"/>
                    <a:pt x="26" y="116"/>
                    <a:pt x="52" y="116"/>
                  </a:cubicBezTo>
                  <a:cubicBezTo>
                    <a:pt x="77" y="116"/>
                    <a:pt x="116" y="90"/>
                    <a:pt x="129" y="52"/>
                  </a:cubicBezTo>
                  <a:cubicBezTo>
                    <a:pt x="129" y="26"/>
                    <a:pt x="116" y="13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3"/>
            <p:cNvSpPr/>
            <p:nvPr/>
          </p:nvSpPr>
          <p:spPr>
            <a:xfrm rot="10800000">
              <a:off x="5969851" y="4286244"/>
              <a:ext cx="22351" cy="15965"/>
            </a:xfrm>
            <a:custGeom>
              <a:avLst/>
              <a:gdLst/>
              <a:ahLst/>
              <a:cxnLst/>
              <a:rect l="l" t="t" r="r" b="b"/>
              <a:pathLst>
                <a:path w="91" h="65" extrusionOk="0">
                  <a:moveTo>
                    <a:pt x="39" y="0"/>
                  </a:moveTo>
                  <a:cubicBezTo>
                    <a:pt x="26" y="0"/>
                    <a:pt x="1" y="13"/>
                    <a:pt x="1" y="39"/>
                  </a:cubicBezTo>
                  <a:cubicBezTo>
                    <a:pt x="1" y="52"/>
                    <a:pt x="13" y="65"/>
                    <a:pt x="39" y="65"/>
                  </a:cubicBezTo>
                  <a:cubicBezTo>
                    <a:pt x="52" y="65"/>
                    <a:pt x="65" y="52"/>
                    <a:pt x="78" y="39"/>
                  </a:cubicBezTo>
                  <a:cubicBezTo>
                    <a:pt x="91" y="13"/>
                    <a:pt x="65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3"/>
            <p:cNvSpPr/>
            <p:nvPr/>
          </p:nvSpPr>
          <p:spPr>
            <a:xfrm rot="10800000">
              <a:off x="5817818" y="4250138"/>
              <a:ext cx="15965" cy="17438"/>
            </a:xfrm>
            <a:custGeom>
              <a:avLst/>
              <a:gdLst/>
              <a:ahLst/>
              <a:cxnLst/>
              <a:rect l="l" t="t" r="r" b="b"/>
              <a:pathLst>
                <a:path w="65" h="71" extrusionOk="0">
                  <a:moveTo>
                    <a:pt x="26" y="1"/>
                  </a:moveTo>
                  <a:cubicBezTo>
                    <a:pt x="13" y="1"/>
                    <a:pt x="0" y="14"/>
                    <a:pt x="0" y="40"/>
                  </a:cubicBezTo>
                  <a:cubicBezTo>
                    <a:pt x="0" y="58"/>
                    <a:pt x="14" y="70"/>
                    <a:pt x="27" y="70"/>
                  </a:cubicBezTo>
                  <a:cubicBezTo>
                    <a:pt x="31" y="70"/>
                    <a:pt x="35" y="69"/>
                    <a:pt x="39" y="65"/>
                  </a:cubicBezTo>
                  <a:cubicBezTo>
                    <a:pt x="52" y="65"/>
                    <a:pt x="65" y="52"/>
                    <a:pt x="65" y="40"/>
                  </a:cubicBezTo>
                  <a:cubicBezTo>
                    <a:pt x="65" y="14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3"/>
            <p:cNvSpPr/>
            <p:nvPr/>
          </p:nvSpPr>
          <p:spPr>
            <a:xfrm rot="10800000">
              <a:off x="5789327" y="4526946"/>
              <a:ext cx="23824" cy="20877"/>
            </a:xfrm>
            <a:custGeom>
              <a:avLst/>
              <a:gdLst/>
              <a:ahLst/>
              <a:cxnLst/>
              <a:rect l="l" t="t" r="r" b="b"/>
              <a:pathLst>
                <a:path w="97" h="85" extrusionOk="0">
                  <a:moveTo>
                    <a:pt x="16" y="1"/>
                  </a:moveTo>
                  <a:cubicBezTo>
                    <a:pt x="6" y="1"/>
                    <a:pt x="0" y="7"/>
                    <a:pt x="6" y="33"/>
                  </a:cubicBezTo>
                  <a:cubicBezTo>
                    <a:pt x="19" y="59"/>
                    <a:pt x="58" y="85"/>
                    <a:pt x="97" y="85"/>
                  </a:cubicBezTo>
                  <a:cubicBezTo>
                    <a:pt x="97" y="46"/>
                    <a:pt x="71" y="20"/>
                    <a:pt x="45" y="7"/>
                  </a:cubicBezTo>
                  <a:cubicBezTo>
                    <a:pt x="39" y="7"/>
                    <a:pt x="26" y="1"/>
                    <a:pt x="1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3"/>
            <p:cNvSpPr/>
            <p:nvPr/>
          </p:nvSpPr>
          <p:spPr>
            <a:xfrm rot="10800000">
              <a:off x="5520137" y="4401437"/>
              <a:ext cx="22351" cy="16210"/>
            </a:xfrm>
            <a:custGeom>
              <a:avLst/>
              <a:gdLst/>
              <a:ahLst/>
              <a:cxnLst/>
              <a:rect l="l" t="t" r="r" b="b"/>
              <a:pathLst>
                <a:path w="91" h="66" extrusionOk="0">
                  <a:moveTo>
                    <a:pt x="45" y="1"/>
                  </a:moveTo>
                  <a:cubicBezTo>
                    <a:pt x="31" y="1"/>
                    <a:pt x="19" y="10"/>
                    <a:pt x="1" y="19"/>
                  </a:cubicBezTo>
                  <a:cubicBezTo>
                    <a:pt x="1" y="32"/>
                    <a:pt x="1" y="45"/>
                    <a:pt x="1" y="57"/>
                  </a:cubicBezTo>
                  <a:cubicBezTo>
                    <a:pt x="23" y="57"/>
                    <a:pt x="41" y="66"/>
                    <a:pt x="54" y="66"/>
                  </a:cubicBezTo>
                  <a:cubicBezTo>
                    <a:pt x="64" y="66"/>
                    <a:pt x="72" y="61"/>
                    <a:pt x="78" y="45"/>
                  </a:cubicBezTo>
                  <a:cubicBezTo>
                    <a:pt x="91" y="32"/>
                    <a:pt x="78" y="6"/>
                    <a:pt x="65" y="6"/>
                  </a:cubicBezTo>
                  <a:cubicBezTo>
                    <a:pt x="57" y="2"/>
                    <a:pt x="51" y="1"/>
                    <a:pt x="4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3"/>
            <p:cNvSpPr/>
            <p:nvPr/>
          </p:nvSpPr>
          <p:spPr>
            <a:xfrm rot="10800000">
              <a:off x="5431471" y="4264138"/>
              <a:ext cx="15965" cy="15965"/>
            </a:xfrm>
            <a:custGeom>
              <a:avLst/>
              <a:gdLst/>
              <a:ahLst/>
              <a:cxnLst/>
              <a:rect l="l" t="t" r="r" b="b"/>
              <a:pathLst>
                <a:path w="65" h="65" extrusionOk="0">
                  <a:moveTo>
                    <a:pt x="26" y="0"/>
                  </a:moveTo>
                  <a:cubicBezTo>
                    <a:pt x="0" y="0"/>
                    <a:pt x="0" y="26"/>
                    <a:pt x="0" y="26"/>
                  </a:cubicBezTo>
                  <a:cubicBezTo>
                    <a:pt x="13" y="65"/>
                    <a:pt x="26" y="65"/>
                    <a:pt x="52" y="65"/>
                  </a:cubicBezTo>
                  <a:cubicBezTo>
                    <a:pt x="65" y="52"/>
                    <a:pt x="65" y="39"/>
                    <a:pt x="65" y="26"/>
                  </a:cubicBezTo>
                  <a:cubicBezTo>
                    <a:pt x="65" y="13"/>
                    <a:pt x="52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3"/>
            <p:cNvSpPr/>
            <p:nvPr/>
          </p:nvSpPr>
          <p:spPr>
            <a:xfrm rot="10800000">
              <a:off x="5570734" y="4387684"/>
              <a:ext cx="209260" cy="195508"/>
            </a:xfrm>
            <a:custGeom>
              <a:avLst/>
              <a:gdLst/>
              <a:ahLst/>
              <a:cxnLst/>
              <a:rect l="l" t="t" r="r" b="b"/>
              <a:pathLst>
                <a:path w="852" h="796" extrusionOk="0">
                  <a:moveTo>
                    <a:pt x="367" y="0"/>
                  </a:moveTo>
                  <a:cubicBezTo>
                    <a:pt x="286" y="0"/>
                    <a:pt x="219" y="32"/>
                    <a:pt x="168" y="125"/>
                  </a:cubicBezTo>
                  <a:cubicBezTo>
                    <a:pt x="155" y="138"/>
                    <a:pt x="129" y="151"/>
                    <a:pt x="116" y="151"/>
                  </a:cubicBezTo>
                  <a:cubicBezTo>
                    <a:pt x="13" y="203"/>
                    <a:pt x="13" y="293"/>
                    <a:pt x="39" y="383"/>
                  </a:cubicBezTo>
                  <a:lnTo>
                    <a:pt x="39" y="435"/>
                  </a:lnTo>
                  <a:cubicBezTo>
                    <a:pt x="78" y="538"/>
                    <a:pt x="0" y="693"/>
                    <a:pt x="194" y="706"/>
                  </a:cubicBezTo>
                  <a:cubicBezTo>
                    <a:pt x="233" y="706"/>
                    <a:pt x="220" y="770"/>
                    <a:pt x="220" y="796"/>
                  </a:cubicBezTo>
                  <a:lnTo>
                    <a:pt x="271" y="796"/>
                  </a:lnTo>
                  <a:cubicBezTo>
                    <a:pt x="284" y="770"/>
                    <a:pt x="310" y="757"/>
                    <a:pt x="336" y="757"/>
                  </a:cubicBezTo>
                  <a:cubicBezTo>
                    <a:pt x="360" y="741"/>
                    <a:pt x="388" y="730"/>
                    <a:pt x="416" y="730"/>
                  </a:cubicBezTo>
                  <a:cubicBezTo>
                    <a:pt x="433" y="730"/>
                    <a:pt x="450" y="734"/>
                    <a:pt x="465" y="744"/>
                  </a:cubicBezTo>
                  <a:cubicBezTo>
                    <a:pt x="516" y="719"/>
                    <a:pt x="568" y="693"/>
                    <a:pt x="606" y="667"/>
                  </a:cubicBezTo>
                  <a:cubicBezTo>
                    <a:pt x="684" y="628"/>
                    <a:pt x="723" y="551"/>
                    <a:pt x="723" y="474"/>
                  </a:cubicBezTo>
                  <a:cubicBezTo>
                    <a:pt x="723" y="409"/>
                    <a:pt x="710" y="319"/>
                    <a:pt x="826" y="319"/>
                  </a:cubicBezTo>
                  <a:cubicBezTo>
                    <a:pt x="826" y="306"/>
                    <a:pt x="839" y="306"/>
                    <a:pt x="851" y="306"/>
                  </a:cubicBezTo>
                  <a:cubicBezTo>
                    <a:pt x="851" y="293"/>
                    <a:pt x="851" y="280"/>
                    <a:pt x="851" y="267"/>
                  </a:cubicBezTo>
                  <a:lnTo>
                    <a:pt x="813" y="241"/>
                  </a:lnTo>
                  <a:cubicBezTo>
                    <a:pt x="806" y="243"/>
                    <a:pt x="799" y="244"/>
                    <a:pt x="793" y="244"/>
                  </a:cubicBezTo>
                  <a:cubicBezTo>
                    <a:pt x="757" y="244"/>
                    <a:pt x="743" y="214"/>
                    <a:pt x="710" y="203"/>
                  </a:cubicBezTo>
                  <a:cubicBezTo>
                    <a:pt x="710" y="190"/>
                    <a:pt x="710" y="177"/>
                    <a:pt x="697" y="177"/>
                  </a:cubicBezTo>
                  <a:cubicBezTo>
                    <a:pt x="697" y="112"/>
                    <a:pt x="658" y="100"/>
                    <a:pt x="606" y="100"/>
                  </a:cubicBezTo>
                  <a:cubicBezTo>
                    <a:pt x="594" y="74"/>
                    <a:pt x="581" y="48"/>
                    <a:pt x="568" y="22"/>
                  </a:cubicBezTo>
                  <a:lnTo>
                    <a:pt x="503" y="22"/>
                  </a:lnTo>
                  <a:cubicBezTo>
                    <a:pt x="455" y="9"/>
                    <a:pt x="409" y="0"/>
                    <a:pt x="36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08" name="Google Shape;208;p3"/>
          <p:cNvSpPr/>
          <p:nvPr/>
        </p:nvSpPr>
        <p:spPr>
          <a:xfrm>
            <a:off x="10636673" y="3563868"/>
            <a:ext cx="1634844" cy="1633385"/>
          </a:xfrm>
          <a:custGeom>
            <a:avLst/>
            <a:gdLst/>
            <a:ahLst/>
            <a:cxnLst/>
            <a:rect l="l" t="t" r="r" b="b"/>
            <a:pathLst>
              <a:path w="15694" h="15681" extrusionOk="0">
                <a:moveTo>
                  <a:pt x="5429" y="4565"/>
                </a:moveTo>
                <a:lnTo>
                  <a:pt x="5429" y="4578"/>
                </a:lnTo>
                <a:cubicBezTo>
                  <a:pt x="5424" y="4581"/>
                  <a:pt x="5419" y="4583"/>
                  <a:pt x="5413" y="4586"/>
                </a:cubicBezTo>
                <a:lnTo>
                  <a:pt x="5413" y="4586"/>
                </a:lnTo>
                <a:cubicBezTo>
                  <a:pt x="5420" y="4580"/>
                  <a:pt x="5425" y="4573"/>
                  <a:pt x="5429" y="4565"/>
                </a:cubicBezTo>
                <a:close/>
                <a:moveTo>
                  <a:pt x="4967" y="5715"/>
                </a:moveTo>
                <a:cubicBezTo>
                  <a:pt x="4952" y="5748"/>
                  <a:pt x="4938" y="5782"/>
                  <a:pt x="4926" y="5816"/>
                </a:cubicBezTo>
                <a:lnTo>
                  <a:pt x="4913" y="5816"/>
                </a:lnTo>
                <a:cubicBezTo>
                  <a:pt x="4931" y="5781"/>
                  <a:pt x="4949" y="5748"/>
                  <a:pt x="4967" y="5715"/>
                </a:cubicBezTo>
                <a:close/>
                <a:moveTo>
                  <a:pt x="5171" y="6087"/>
                </a:moveTo>
                <a:lnTo>
                  <a:pt x="5158" y="6100"/>
                </a:lnTo>
                <a:cubicBezTo>
                  <a:pt x="5133" y="6113"/>
                  <a:pt x="5107" y="6126"/>
                  <a:pt x="5068" y="6138"/>
                </a:cubicBezTo>
                <a:cubicBezTo>
                  <a:pt x="5107" y="6113"/>
                  <a:pt x="5133" y="6100"/>
                  <a:pt x="5171" y="6087"/>
                </a:cubicBezTo>
                <a:close/>
                <a:moveTo>
                  <a:pt x="11051" y="6577"/>
                </a:moveTo>
                <a:lnTo>
                  <a:pt x="11051" y="6577"/>
                </a:lnTo>
                <a:cubicBezTo>
                  <a:pt x="11090" y="6590"/>
                  <a:pt x="11129" y="6603"/>
                  <a:pt x="11167" y="6628"/>
                </a:cubicBezTo>
                <a:lnTo>
                  <a:pt x="11154" y="6641"/>
                </a:lnTo>
                <a:cubicBezTo>
                  <a:pt x="11129" y="6616"/>
                  <a:pt x="11090" y="6590"/>
                  <a:pt x="11051" y="6577"/>
                </a:cubicBezTo>
                <a:close/>
                <a:moveTo>
                  <a:pt x="13630" y="7080"/>
                </a:moveTo>
                <a:cubicBezTo>
                  <a:pt x="13630" y="7090"/>
                  <a:pt x="13630" y="7092"/>
                  <a:pt x="13624" y="7099"/>
                </a:cubicBezTo>
                <a:lnTo>
                  <a:pt x="13624" y="7099"/>
                </a:lnTo>
                <a:cubicBezTo>
                  <a:pt x="13627" y="7092"/>
                  <a:pt x="13630" y="7086"/>
                  <a:pt x="13630" y="7080"/>
                </a:cubicBezTo>
                <a:close/>
                <a:moveTo>
                  <a:pt x="13962" y="6947"/>
                </a:moveTo>
                <a:cubicBezTo>
                  <a:pt x="14057" y="6947"/>
                  <a:pt x="14003" y="7049"/>
                  <a:pt x="13991" y="7118"/>
                </a:cubicBezTo>
                <a:lnTo>
                  <a:pt x="13927" y="7247"/>
                </a:lnTo>
                <a:lnTo>
                  <a:pt x="13914" y="7234"/>
                </a:lnTo>
                <a:lnTo>
                  <a:pt x="13630" y="7067"/>
                </a:lnTo>
                <a:cubicBezTo>
                  <a:pt x="13695" y="6964"/>
                  <a:pt x="13824" y="6977"/>
                  <a:pt x="13927" y="6951"/>
                </a:cubicBezTo>
                <a:cubicBezTo>
                  <a:pt x="13941" y="6948"/>
                  <a:pt x="13952" y="6947"/>
                  <a:pt x="13962" y="6947"/>
                </a:cubicBezTo>
                <a:close/>
                <a:moveTo>
                  <a:pt x="12083" y="7441"/>
                </a:moveTo>
                <a:lnTo>
                  <a:pt x="12083" y="7441"/>
                </a:lnTo>
                <a:cubicBezTo>
                  <a:pt x="12096" y="7454"/>
                  <a:pt x="12122" y="7454"/>
                  <a:pt x="12134" y="7454"/>
                </a:cubicBezTo>
                <a:cubicBezTo>
                  <a:pt x="12131" y="7457"/>
                  <a:pt x="12126" y="7459"/>
                  <a:pt x="12120" y="7459"/>
                </a:cubicBezTo>
                <a:cubicBezTo>
                  <a:pt x="12108" y="7459"/>
                  <a:pt x="12092" y="7450"/>
                  <a:pt x="12083" y="7441"/>
                </a:cubicBezTo>
                <a:close/>
                <a:moveTo>
                  <a:pt x="11987" y="9152"/>
                </a:moveTo>
                <a:cubicBezTo>
                  <a:pt x="12025" y="9152"/>
                  <a:pt x="12067" y="9186"/>
                  <a:pt x="12122" y="9259"/>
                </a:cubicBezTo>
                <a:lnTo>
                  <a:pt x="12122" y="9272"/>
                </a:lnTo>
                <a:cubicBezTo>
                  <a:pt x="12054" y="9195"/>
                  <a:pt x="12016" y="9154"/>
                  <a:pt x="11979" y="9154"/>
                </a:cubicBezTo>
                <a:cubicBezTo>
                  <a:pt x="11967" y="9154"/>
                  <a:pt x="11954" y="9159"/>
                  <a:pt x="11941" y="9169"/>
                </a:cubicBezTo>
                <a:lnTo>
                  <a:pt x="11941" y="9169"/>
                </a:lnTo>
                <a:cubicBezTo>
                  <a:pt x="11956" y="9157"/>
                  <a:pt x="11971" y="9152"/>
                  <a:pt x="11987" y="9152"/>
                </a:cubicBezTo>
                <a:close/>
                <a:moveTo>
                  <a:pt x="8724" y="9752"/>
                </a:moveTo>
                <a:cubicBezTo>
                  <a:pt x="8730" y="9752"/>
                  <a:pt x="8737" y="9755"/>
                  <a:pt x="8743" y="9762"/>
                </a:cubicBezTo>
                <a:lnTo>
                  <a:pt x="8704" y="9762"/>
                </a:lnTo>
                <a:cubicBezTo>
                  <a:pt x="8711" y="9755"/>
                  <a:pt x="8717" y="9752"/>
                  <a:pt x="8724" y="9752"/>
                </a:cubicBezTo>
                <a:close/>
                <a:moveTo>
                  <a:pt x="1264" y="9968"/>
                </a:moveTo>
                <a:cubicBezTo>
                  <a:pt x="1200" y="10071"/>
                  <a:pt x="1019" y="9968"/>
                  <a:pt x="968" y="10110"/>
                </a:cubicBezTo>
                <a:cubicBezTo>
                  <a:pt x="1093" y="10148"/>
                  <a:pt x="1166" y="10170"/>
                  <a:pt x="1218" y="10170"/>
                </a:cubicBezTo>
                <a:cubicBezTo>
                  <a:pt x="1290" y="10170"/>
                  <a:pt x="1324" y="10129"/>
                  <a:pt x="1406" y="10033"/>
                </a:cubicBezTo>
                <a:lnTo>
                  <a:pt x="1264" y="9968"/>
                </a:lnTo>
                <a:close/>
                <a:moveTo>
                  <a:pt x="832" y="13409"/>
                </a:moveTo>
                <a:lnTo>
                  <a:pt x="826" y="13424"/>
                </a:lnTo>
                <a:lnTo>
                  <a:pt x="826" y="13428"/>
                </a:lnTo>
                <a:lnTo>
                  <a:pt x="826" y="13428"/>
                </a:lnTo>
                <a:cubicBezTo>
                  <a:pt x="830" y="13423"/>
                  <a:pt x="835" y="13417"/>
                  <a:pt x="839" y="13411"/>
                </a:cubicBezTo>
                <a:cubicBezTo>
                  <a:pt x="837" y="13410"/>
                  <a:pt x="834" y="13410"/>
                  <a:pt x="832" y="13409"/>
                </a:cubicBezTo>
                <a:close/>
                <a:moveTo>
                  <a:pt x="555" y="13411"/>
                </a:moveTo>
                <a:lnTo>
                  <a:pt x="478" y="13514"/>
                </a:lnTo>
                <a:cubicBezTo>
                  <a:pt x="607" y="13669"/>
                  <a:pt x="452" y="13695"/>
                  <a:pt x="375" y="13772"/>
                </a:cubicBezTo>
                <a:cubicBezTo>
                  <a:pt x="310" y="13836"/>
                  <a:pt x="233" y="13901"/>
                  <a:pt x="143" y="13953"/>
                </a:cubicBezTo>
                <a:cubicBezTo>
                  <a:pt x="14" y="14030"/>
                  <a:pt x="1" y="14133"/>
                  <a:pt x="143" y="14210"/>
                </a:cubicBezTo>
                <a:cubicBezTo>
                  <a:pt x="310" y="14198"/>
                  <a:pt x="362" y="14043"/>
                  <a:pt x="439" y="13927"/>
                </a:cubicBezTo>
                <a:cubicBezTo>
                  <a:pt x="500" y="13851"/>
                  <a:pt x="551" y="13820"/>
                  <a:pt x="596" y="13820"/>
                </a:cubicBezTo>
                <a:cubicBezTo>
                  <a:pt x="667" y="13820"/>
                  <a:pt x="725" y="13892"/>
                  <a:pt x="787" y="13978"/>
                </a:cubicBezTo>
                <a:lnTo>
                  <a:pt x="890" y="13849"/>
                </a:lnTo>
                <a:cubicBezTo>
                  <a:pt x="813" y="13785"/>
                  <a:pt x="736" y="13733"/>
                  <a:pt x="839" y="13630"/>
                </a:cubicBezTo>
                <a:cubicBezTo>
                  <a:pt x="839" y="13579"/>
                  <a:pt x="852" y="13527"/>
                  <a:pt x="852" y="13475"/>
                </a:cubicBezTo>
                <a:lnTo>
                  <a:pt x="826" y="13450"/>
                </a:lnTo>
                <a:lnTo>
                  <a:pt x="826" y="13428"/>
                </a:lnTo>
                <a:lnTo>
                  <a:pt x="826" y="13428"/>
                </a:lnTo>
                <a:cubicBezTo>
                  <a:pt x="779" y="13488"/>
                  <a:pt x="735" y="13517"/>
                  <a:pt x="692" y="13517"/>
                </a:cubicBezTo>
                <a:cubicBezTo>
                  <a:pt x="645" y="13517"/>
                  <a:pt x="600" y="13482"/>
                  <a:pt x="555" y="13411"/>
                </a:cubicBezTo>
                <a:close/>
                <a:moveTo>
                  <a:pt x="15693" y="1"/>
                </a:moveTo>
                <a:cubicBezTo>
                  <a:pt x="15577" y="39"/>
                  <a:pt x="15139" y="26"/>
                  <a:pt x="15139" y="181"/>
                </a:cubicBezTo>
                <a:cubicBezTo>
                  <a:pt x="15139" y="542"/>
                  <a:pt x="15087" y="620"/>
                  <a:pt x="14778" y="620"/>
                </a:cubicBezTo>
                <a:cubicBezTo>
                  <a:pt x="14762" y="618"/>
                  <a:pt x="14747" y="618"/>
                  <a:pt x="14731" y="618"/>
                </a:cubicBezTo>
                <a:cubicBezTo>
                  <a:pt x="14592" y="618"/>
                  <a:pt x="14457" y="669"/>
                  <a:pt x="14352" y="761"/>
                </a:cubicBezTo>
                <a:cubicBezTo>
                  <a:pt x="14275" y="761"/>
                  <a:pt x="14236" y="813"/>
                  <a:pt x="14223" y="890"/>
                </a:cubicBezTo>
                <a:cubicBezTo>
                  <a:pt x="14212" y="960"/>
                  <a:pt x="14190" y="1008"/>
                  <a:pt x="14120" y="1008"/>
                </a:cubicBezTo>
                <a:cubicBezTo>
                  <a:pt x="14112" y="1008"/>
                  <a:pt x="14104" y="1008"/>
                  <a:pt x="14094" y="1006"/>
                </a:cubicBezTo>
                <a:lnTo>
                  <a:pt x="13965" y="1122"/>
                </a:lnTo>
                <a:cubicBezTo>
                  <a:pt x="13955" y="1154"/>
                  <a:pt x="13927" y="1177"/>
                  <a:pt x="13896" y="1177"/>
                </a:cubicBezTo>
                <a:cubicBezTo>
                  <a:pt x="13889" y="1177"/>
                  <a:pt x="13882" y="1176"/>
                  <a:pt x="13875" y="1174"/>
                </a:cubicBezTo>
                <a:cubicBezTo>
                  <a:pt x="13862" y="1200"/>
                  <a:pt x="13837" y="1226"/>
                  <a:pt x="13811" y="1238"/>
                </a:cubicBezTo>
                <a:cubicBezTo>
                  <a:pt x="13733" y="1290"/>
                  <a:pt x="13656" y="1342"/>
                  <a:pt x="13733" y="1458"/>
                </a:cubicBezTo>
                <a:cubicBezTo>
                  <a:pt x="13798" y="1587"/>
                  <a:pt x="13733" y="1664"/>
                  <a:pt x="13617" y="1716"/>
                </a:cubicBezTo>
                <a:cubicBezTo>
                  <a:pt x="13595" y="1712"/>
                  <a:pt x="13572" y="1710"/>
                  <a:pt x="13549" y="1710"/>
                </a:cubicBezTo>
                <a:cubicBezTo>
                  <a:pt x="13485" y="1710"/>
                  <a:pt x="13418" y="1722"/>
                  <a:pt x="13352" y="1722"/>
                </a:cubicBezTo>
                <a:cubicBezTo>
                  <a:pt x="13293" y="1722"/>
                  <a:pt x="13235" y="1713"/>
                  <a:pt x="13179" y="1677"/>
                </a:cubicBezTo>
                <a:cubicBezTo>
                  <a:pt x="13140" y="1728"/>
                  <a:pt x="13114" y="1780"/>
                  <a:pt x="13153" y="1845"/>
                </a:cubicBezTo>
                <a:cubicBezTo>
                  <a:pt x="13178" y="1833"/>
                  <a:pt x="13202" y="1829"/>
                  <a:pt x="13225" y="1829"/>
                </a:cubicBezTo>
                <a:cubicBezTo>
                  <a:pt x="13308" y="1829"/>
                  <a:pt x="13379" y="1889"/>
                  <a:pt x="13450" y="1909"/>
                </a:cubicBezTo>
                <a:cubicBezTo>
                  <a:pt x="13643" y="2077"/>
                  <a:pt x="13411" y="2154"/>
                  <a:pt x="13372" y="2283"/>
                </a:cubicBezTo>
                <a:lnTo>
                  <a:pt x="13205" y="2283"/>
                </a:lnTo>
                <a:lnTo>
                  <a:pt x="13166" y="2360"/>
                </a:lnTo>
                <a:lnTo>
                  <a:pt x="13127" y="2335"/>
                </a:lnTo>
                <a:cubicBezTo>
                  <a:pt x="13127" y="2373"/>
                  <a:pt x="13089" y="2399"/>
                  <a:pt x="13050" y="2399"/>
                </a:cubicBezTo>
                <a:cubicBezTo>
                  <a:pt x="13011" y="2451"/>
                  <a:pt x="12960" y="2502"/>
                  <a:pt x="12921" y="2554"/>
                </a:cubicBezTo>
                <a:cubicBezTo>
                  <a:pt x="12767" y="2708"/>
                  <a:pt x="12675" y="2788"/>
                  <a:pt x="12594" y="2788"/>
                </a:cubicBezTo>
                <a:cubicBezTo>
                  <a:pt x="12505" y="2788"/>
                  <a:pt x="12430" y="2691"/>
                  <a:pt x="12302" y="2489"/>
                </a:cubicBezTo>
                <a:lnTo>
                  <a:pt x="12238" y="2592"/>
                </a:lnTo>
                <a:cubicBezTo>
                  <a:pt x="12251" y="2631"/>
                  <a:pt x="12251" y="2670"/>
                  <a:pt x="12251" y="2708"/>
                </a:cubicBezTo>
                <a:cubicBezTo>
                  <a:pt x="12225" y="2915"/>
                  <a:pt x="11967" y="2786"/>
                  <a:pt x="11889" y="2953"/>
                </a:cubicBezTo>
                <a:cubicBezTo>
                  <a:pt x="11850" y="3071"/>
                  <a:pt x="11737" y="3144"/>
                  <a:pt x="11622" y="3144"/>
                </a:cubicBezTo>
                <a:cubicBezTo>
                  <a:pt x="11586" y="3144"/>
                  <a:pt x="11550" y="3137"/>
                  <a:pt x="11516" y="3121"/>
                </a:cubicBezTo>
                <a:cubicBezTo>
                  <a:pt x="11493" y="3115"/>
                  <a:pt x="11472" y="3113"/>
                  <a:pt x="11453" y="3113"/>
                </a:cubicBezTo>
                <a:cubicBezTo>
                  <a:pt x="11342" y="3113"/>
                  <a:pt x="11285" y="3203"/>
                  <a:pt x="11219" y="3302"/>
                </a:cubicBezTo>
                <a:cubicBezTo>
                  <a:pt x="11090" y="3521"/>
                  <a:pt x="10987" y="3779"/>
                  <a:pt x="10703" y="3856"/>
                </a:cubicBezTo>
                <a:lnTo>
                  <a:pt x="10703" y="3869"/>
                </a:lnTo>
                <a:cubicBezTo>
                  <a:pt x="10768" y="3933"/>
                  <a:pt x="10368" y="4024"/>
                  <a:pt x="10716" y="4088"/>
                </a:cubicBezTo>
                <a:cubicBezTo>
                  <a:pt x="10781" y="4101"/>
                  <a:pt x="10768" y="4204"/>
                  <a:pt x="10716" y="4269"/>
                </a:cubicBezTo>
                <a:cubicBezTo>
                  <a:pt x="10639" y="4359"/>
                  <a:pt x="10600" y="4436"/>
                  <a:pt x="10716" y="4527"/>
                </a:cubicBezTo>
                <a:cubicBezTo>
                  <a:pt x="10832" y="4617"/>
                  <a:pt x="10806" y="4720"/>
                  <a:pt x="10755" y="4836"/>
                </a:cubicBezTo>
                <a:cubicBezTo>
                  <a:pt x="10729" y="4901"/>
                  <a:pt x="10639" y="4991"/>
                  <a:pt x="10690" y="5017"/>
                </a:cubicBezTo>
                <a:cubicBezTo>
                  <a:pt x="10884" y="5133"/>
                  <a:pt x="10806" y="5403"/>
                  <a:pt x="10987" y="5519"/>
                </a:cubicBezTo>
                <a:cubicBezTo>
                  <a:pt x="10871" y="5648"/>
                  <a:pt x="10948" y="5855"/>
                  <a:pt x="11116" y="5893"/>
                </a:cubicBezTo>
                <a:cubicBezTo>
                  <a:pt x="11438" y="5997"/>
                  <a:pt x="11670" y="6267"/>
                  <a:pt x="11980" y="6396"/>
                </a:cubicBezTo>
                <a:lnTo>
                  <a:pt x="12083" y="6409"/>
                </a:lnTo>
                <a:cubicBezTo>
                  <a:pt x="12238" y="6512"/>
                  <a:pt x="12251" y="6719"/>
                  <a:pt x="12134" y="6848"/>
                </a:cubicBezTo>
                <a:cubicBezTo>
                  <a:pt x="12031" y="6951"/>
                  <a:pt x="12018" y="7106"/>
                  <a:pt x="12096" y="7222"/>
                </a:cubicBezTo>
                <a:lnTo>
                  <a:pt x="12057" y="7222"/>
                </a:lnTo>
                <a:lnTo>
                  <a:pt x="12044" y="7260"/>
                </a:lnTo>
                <a:lnTo>
                  <a:pt x="11825" y="7183"/>
                </a:lnTo>
                <a:cubicBezTo>
                  <a:pt x="11799" y="6835"/>
                  <a:pt x="11773" y="6499"/>
                  <a:pt x="11309" y="6461"/>
                </a:cubicBezTo>
                <a:cubicBezTo>
                  <a:pt x="11154" y="6448"/>
                  <a:pt x="11206" y="6332"/>
                  <a:pt x="11206" y="6229"/>
                </a:cubicBezTo>
                <a:cubicBezTo>
                  <a:pt x="11214" y="6089"/>
                  <a:pt x="11181" y="6023"/>
                  <a:pt x="11105" y="6023"/>
                </a:cubicBezTo>
                <a:cubicBezTo>
                  <a:pt x="11062" y="6023"/>
                  <a:pt x="11006" y="6045"/>
                  <a:pt x="10935" y="6087"/>
                </a:cubicBezTo>
                <a:cubicBezTo>
                  <a:pt x="10897" y="6113"/>
                  <a:pt x="10845" y="6151"/>
                  <a:pt x="10806" y="6190"/>
                </a:cubicBezTo>
                <a:lnTo>
                  <a:pt x="10729" y="6151"/>
                </a:lnTo>
                <a:cubicBezTo>
                  <a:pt x="10639" y="5906"/>
                  <a:pt x="10471" y="5700"/>
                  <a:pt x="10239" y="5558"/>
                </a:cubicBezTo>
                <a:cubicBezTo>
                  <a:pt x="10278" y="5236"/>
                  <a:pt x="10265" y="5223"/>
                  <a:pt x="9955" y="4965"/>
                </a:cubicBezTo>
                <a:lnTo>
                  <a:pt x="9955" y="4965"/>
                </a:lnTo>
                <a:cubicBezTo>
                  <a:pt x="9955" y="5184"/>
                  <a:pt x="9981" y="5378"/>
                  <a:pt x="10162" y="5507"/>
                </a:cubicBezTo>
                <a:cubicBezTo>
                  <a:pt x="10088" y="5543"/>
                  <a:pt x="10022" y="5567"/>
                  <a:pt x="9964" y="5567"/>
                </a:cubicBezTo>
                <a:cubicBezTo>
                  <a:pt x="9879" y="5567"/>
                  <a:pt x="9813" y="5516"/>
                  <a:pt x="9775" y="5378"/>
                </a:cubicBezTo>
                <a:cubicBezTo>
                  <a:pt x="9723" y="5262"/>
                  <a:pt x="9684" y="5133"/>
                  <a:pt x="9684" y="5017"/>
                </a:cubicBezTo>
                <a:cubicBezTo>
                  <a:pt x="9801" y="4901"/>
                  <a:pt x="9775" y="4797"/>
                  <a:pt x="9633" y="4759"/>
                </a:cubicBezTo>
                <a:cubicBezTo>
                  <a:pt x="9618" y="4756"/>
                  <a:pt x="9605" y="4755"/>
                  <a:pt x="9593" y="4755"/>
                </a:cubicBezTo>
                <a:cubicBezTo>
                  <a:pt x="9494" y="4755"/>
                  <a:pt x="9505" y="4847"/>
                  <a:pt x="9517" y="4939"/>
                </a:cubicBezTo>
                <a:cubicBezTo>
                  <a:pt x="9504" y="4939"/>
                  <a:pt x="9491" y="4952"/>
                  <a:pt x="9491" y="4965"/>
                </a:cubicBezTo>
                <a:cubicBezTo>
                  <a:pt x="9349" y="4965"/>
                  <a:pt x="9182" y="4965"/>
                  <a:pt x="9220" y="4746"/>
                </a:cubicBezTo>
                <a:cubicBezTo>
                  <a:pt x="9232" y="4688"/>
                  <a:pt x="9233" y="4641"/>
                  <a:pt x="9178" y="4641"/>
                </a:cubicBezTo>
                <a:cubicBezTo>
                  <a:pt x="9171" y="4641"/>
                  <a:pt x="9164" y="4641"/>
                  <a:pt x="9156" y="4643"/>
                </a:cubicBezTo>
                <a:cubicBezTo>
                  <a:pt x="9066" y="4656"/>
                  <a:pt x="8937" y="4643"/>
                  <a:pt x="8911" y="4772"/>
                </a:cubicBezTo>
                <a:cubicBezTo>
                  <a:pt x="8898" y="4836"/>
                  <a:pt x="8924" y="4888"/>
                  <a:pt x="8975" y="4913"/>
                </a:cubicBezTo>
                <a:cubicBezTo>
                  <a:pt x="9130" y="4965"/>
                  <a:pt x="9298" y="4952"/>
                  <a:pt x="9414" y="5081"/>
                </a:cubicBezTo>
                <a:cubicBezTo>
                  <a:pt x="9414" y="5184"/>
                  <a:pt x="9362" y="5236"/>
                  <a:pt x="9259" y="5236"/>
                </a:cubicBezTo>
                <a:cubicBezTo>
                  <a:pt x="9014" y="5262"/>
                  <a:pt x="8782" y="5326"/>
                  <a:pt x="8550" y="5429"/>
                </a:cubicBezTo>
                <a:cubicBezTo>
                  <a:pt x="8525" y="5442"/>
                  <a:pt x="8506" y="5447"/>
                  <a:pt x="8493" y="5447"/>
                </a:cubicBezTo>
                <a:cubicBezTo>
                  <a:pt x="8426" y="5447"/>
                  <a:pt x="8498" y="5303"/>
                  <a:pt x="8498" y="5249"/>
                </a:cubicBezTo>
                <a:lnTo>
                  <a:pt x="8563" y="5081"/>
                </a:lnTo>
                <a:cubicBezTo>
                  <a:pt x="8666" y="4862"/>
                  <a:pt x="8666" y="4604"/>
                  <a:pt x="8550" y="4385"/>
                </a:cubicBezTo>
                <a:cubicBezTo>
                  <a:pt x="8227" y="4359"/>
                  <a:pt x="8318" y="4062"/>
                  <a:pt x="8227" y="3882"/>
                </a:cubicBezTo>
                <a:cubicBezTo>
                  <a:pt x="8047" y="3830"/>
                  <a:pt x="7957" y="3624"/>
                  <a:pt x="8034" y="3456"/>
                </a:cubicBezTo>
                <a:lnTo>
                  <a:pt x="7931" y="3405"/>
                </a:lnTo>
                <a:cubicBezTo>
                  <a:pt x="7866" y="3454"/>
                  <a:pt x="7805" y="3472"/>
                  <a:pt x="7746" y="3472"/>
                </a:cubicBezTo>
                <a:cubicBezTo>
                  <a:pt x="7603" y="3472"/>
                  <a:pt x="7470" y="3368"/>
                  <a:pt x="7325" y="3340"/>
                </a:cubicBezTo>
                <a:cubicBezTo>
                  <a:pt x="7314" y="3339"/>
                  <a:pt x="7303" y="3338"/>
                  <a:pt x="7292" y="3338"/>
                </a:cubicBezTo>
                <a:cubicBezTo>
                  <a:pt x="7152" y="3338"/>
                  <a:pt x="7028" y="3445"/>
                  <a:pt x="6890" y="3445"/>
                </a:cubicBezTo>
                <a:cubicBezTo>
                  <a:pt x="6839" y="3445"/>
                  <a:pt x="6787" y="3431"/>
                  <a:pt x="6732" y="3392"/>
                </a:cubicBezTo>
                <a:cubicBezTo>
                  <a:pt x="6680" y="3366"/>
                  <a:pt x="6628" y="3340"/>
                  <a:pt x="6577" y="3314"/>
                </a:cubicBezTo>
                <a:cubicBezTo>
                  <a:pt x="6512" y="3224"/>
                  <a:pt x="6461" y="3121"/>
                  <a:pt x="6448" y="3005"/>
                </a:cubicBezTo>
                <a:cubicBezTo>
                  <a:pt x="6422" y="2889"/>
                  <a:pt x="6371" y="2799"/>
                  <a:pt x="6229" y="2799"/>
                </a:cubicBezTo>
                <a:cubicBezTo>
                  <a:pt x="6203" y="2941"/>
                  <a:pt x="6345" y="3018"/>
                  <a:pt x="6345" y="3147"/>
                </a:cubicBezTo>
                <a:cubicBezTo>
                  <a:pt x="6383" y="3186"/>
                  <a:pt x="6383" y="3237"/>
                  <a:pt x="6358" y="3276"/>
                </a:cubicBezTo>
                <a:cubicBezTo>
                  <a:pt x="6319" y="3353"/>
                  <a:pt x="6306" y="3443"/>
                  <a:pt x="6319" y="3534"/>
                </a:cubicBezTo>
                <a:cubicBezTo>
                  <a:pt x="6345" y="3547"/>
                  <a:pt x="6358" y="3559"/>
                  <a:pt x="6371" y="3585"/>
                </a:cubicBezTo>
                <a:cubicBezTo>
                  <a:pt x="6332" y="3676"/>
                  <a:pt x="6280" y="3766"/>
                  <a:pt x="6164" y="3792"/>
                </a:cubicBezTo>
                <a:lnTo>
                  <a:pt x="6061" y="3908"/>
                </a:lnTo>
                <a:lnTo>
                  <a:pt x="5919" y="3998"/>
                </a:lnTo>
                <a:cubicBezTo>
                  <a:pt x="5849" y="3966"/>
                  <a:pt x="5779" y="3940"/>
                  <a:pt x="5725" y="3940"/>
                </a:cubicBezTo>
                <a:cubicBezTo>
                  <a:pt x="5650" y="3940"/>
                  <a:pt x="5606" y="3990"/>
                  <a:pt x="5636" y="4140"/>
                </a:cubicBezTo>
                <a:cubicBezTo>
                  <a:pt x="5700" y="4398"/>
                  <a:pt x="5507" y="4411"/>
                  <a:pt x="5416" y="4527"/>
                </a:cubicBezTo>
                <a:cubicBezTo>
                  <a:pt x="5342" y="4463"/>
                  <a:pt x="5250" y="4432"/>
                  <a:pt x="5160" y="4432"/>
                </a:cubicBezTo>
                <a:cubicBezTo>
                  <a:pt x="5031" y="4432"/>
                  <a:pt x="4904" y="4495"/>
                  <a:pt x="4836" y="4617"/>
                </a:cubicBezTo>
                <a:cubicBezTo>
                  <a:pt x="4720" y="4643"/>
                  <a:pt x="4694" y="4707"/>
                  <a:pt x="4772" y="4784"/>
                </a:cubicBezTo>
                <a:cubicBezTo>
                  <a:pt x="4798" y="4811"/>
                  <a:pt x="4823" y="4822"/>
                  <a:pt x="4846" y="4822"/>
                </a:cubicBezTo>
                <a:cubicBezTo>
                  <a:pt x="4890" y="4822"/>
                  <a:pt x="4927" y="4780"/>
                  <a:pt x="4952" y="4720"/>
                </a:cubicBezTo>
                <a:cubicBezTo>
                  <a:pt x="5010" y="4627"/>
                  <a:pt x="5110" y="4576"/>
                  <a:pt x="5223" y="4576"/>
                </a:cubicBezTo>
                <a:cubicBezTo>
                  <a:pt x="5236" y="4576"/>
                  <a:pt x="5249" y="4577"/>
                  <a:pt x="5262" y="4578"/>
                </a:cubicBezTo>
                <a:lnTo>
                  <a:pt x="5210" y="4733"/>
                </a:lnTo>
                <a:cubicBezTo>
                  <a:pt x="4991" y="4888"/>
                  <a:pt x="4965" y="5158"/>
                  <a:pt x="4901" y="5403"/>
                </a:cubicBezTo>
                <a:cubicBezTo>
                  <a:pt x="4857" y="5554"/>
                  <a:pt x="4823" y="5705"/>
                  <a:pt x="4662" y="5705"/>
                </a:cubicBezTo>
                <a:cubicBezTo>
                  <a:pt x="4631" y="5705"/>
                  <a:pt x="4595" y="5700"/>
                  <a:pt x="4552" y="5687"/>
                </a:cubicBezTo>
                <a:cubicBezTo>
                  <a:pt x="4514" y="5752"/>
                  <a:pt x="4436" y="5829"/>
                  <a:pt x="4449" y="5842"/>
                </a:cubicBezTo>
                <a:cubicBezTo>
                  <a:pt x="4578" y="6022"/>
                  <a:pt x="4449" y="6190"/>
                  <a:pt x="4411" y="6358"/>
                </a:cubicBezTo>
                <a:cubicBezTo>
                  <a:pt x="4424" y="6371"/>
                  <a:pt x="4436" y="6396"/>
                  <a:pt x="4424" y="6422"/>
                </a:cubicBezTo>
                <a:cubicBezTo>
                  <a:pt x="4514" y="6487"/>
                  <a:pt x="4527" y="6603"/>
                  <a:pt x="4462" y="6693"/>
                </a:cubicBezTo>
                <a:cubicBezTo>
                  <a:pt x="4411" y="6757"/>
                  <a:pt x="4436" y="6822"/>
                  <a:pt x="4449" y="6886"/>
                </a:cubicBezTo>
                <a:cubicBezTo>
                  <a:pt x="4424" y="6938"/>
                  <a:pt x="4398" y="6989"/>
                  <a:pt x="4372" y="7041"/>
                </a:cubicBezTo>
                <a:cubicBezTo>
                  <a:pt x="4315" y="7064"/>
                  <a:pt x="4256" y="7074"/>
                  <a:pt x="4197" y="7074"/>
                </a:cubicBezTo>
                <a:cubicBezTo>
                  <a:pt x="4121" y="7074"/>
                  <a:pt x="4045" y="7057"/>
                  <a:pt x="3972" y="7028"/>
                </a:cubicBezTo>
                <a:lnTo>
                  <a:pt x="3972" y="7028"/>
                </a:lnTo>
                <a:cubicBezTo>
                  <a:pt x="3972" y="7106"/>
                  <a:pt x="4024" y="7131"/>
                  <a:pt x="4075" y="7170"/>
                </a:cubicBezTo>
                <a:cubicBezTo>
                  <a:pt x="4295" y="7325"/>
                  <a:pt x="4166" y="7492"/>
                  <a:pt x="4101" y="7647"/>
                </a:cubicBezTo>
                <a:cubicBezTo>
                  <a:pt x="4057" y="7729"/>
                  <a:pt x="3995" y="7763"/>
                  <a:pt x="3929" y="7763"/>
                </a:cubicBezTo>
                <a:cubicBezTo>
                  <a:pt x="3880" y="7763"/>
                  <a:pt x="3828" y="7744"/>
                  <a:pt x="3779" y="7712"/>
                </a:cubicBezTo>
                <a:lnTo>
                  <a:pt x="3779" y="7712"/>
                </a:lnTo>
                <a:cubicBezTo>
                  <a:pt x="3714" y="7815"/>
                  <a:pt x="3792" y="7892"/>
                  <a:pt x="3830" y="7982"/>
                </a:cubicBezTo>
                <a:cubicBezTo>
                  <a:pt x="3959" y="8124"/>
                  <a:pt x="3908" y="8227"/>
                  <a:pt x="3740" y="8292"/>
                </a:cubicBezTo>
                <a:lnTo>
                  <a:pt x="3650" y="8434"/>
                </a:lnTo>
                <a:cubicBezTo>
                  <a:pt x="3572" y="8575"/>
                  <a:pt x="3701" y="8756"/>
                  <a:pt x="3572" y="8885"/>
                </a:cubicBezTo>
                <a:cubicBezTo>
                  <a:pt x="3572" y="8911"/>
                  <a:pt x="3560" y="8937"/>
                  <a:pt x="3547" y="8949"/>
                </a:cubicBezTo>
                <a:cubicBezTo>
                  <a:pt x="3585" y="8975"/>
                  <a:pt x="3611" y="9001"/>
                  <a:pt x="3650" y="9027"/>
                </a:cubicBezTo>
                <a:cubicBezTo>
                  <a:pt x="3882" y="9182"/>
                  <a:pt x="3882" y="9182"/>
                  <a:pt x="3663" y="9388"/>
                </a:cubicBezTo>
                <a:cubicBezTo>
                  <a:pt x="3590" y="9356"/>
                  <a:pt x="3521" y="9344"/>
                  <a:pt x="3454" y="9344"/>
                </a:cubicBezTo>
                <a:cubicBezTo>
                  <a:pt x="3245" y="9344"/>
                  <a:pt x="3055" y="9462"/>
                  <a:pt x="2850" y="9491"/>
                </a:cubicBezTo>
                <a:cubicBezTo>
                  <a:pt x="2837" y="9504"/>
                  <a:pt x="2825" y="9530"/>
                  <a:pt x="2812" y="9543"/>
                </a:cubicBezTo>
                <a:cubicBezTo>
                  <a:pt x="2709" y="9543"/>
                  <a:pt x="2605" y="9517"/>
                  <a:pt x="2515" y="9478"/>
                </a:cubicBezTo>
                <a:cubicBezTo>
                  <a:pt x="2439" y="9451"/>
                  <a:pt x="2360" y="9424"/>
                  <a:pt x="2293" y="9424"/>
                </a:cubicBezTo>
                <a:cubicBezTo>
                  <a:pt x="2201" y="9424"/>
                  <a:pt x="2130" y="9474"/>
                  <a:pt x="2115" y="9646"/>
                </a:cubicBezTo>
                <a:cubicBezTo>
                  <a:pt x="1956" y="9667"/>
                  <a:pt x="1884" y="9900"/>
                  <a:pt x="1711" y="9900"/>
                </a:cubicBezTo>
                <a:cubicBezTo>
                  <a:pt x="1674" y="9900"/>
                  <a:pt x="1634" y="9890"/>
                  <a:pt x="1587" y="9865"/>
                </a:cubicBezTo>
                <a:cubicBezTo>
                  <a:pt x="1576" y="9860"/>
                  <a:pt x="1566" y="9858"/>
                  <a:pt x="1558" y="9858"/>
                </a:cubicBezTo>
                <a:cubicBezTo>
                  <a:pt x="1490" y="9858"/>
                  <a:pt x="1463" y="9976"/>
                  <a:pt x="1406" y="10033"/>
                </a:cubicBezTo>
                <a:cubicBezTo>
                  <a:pt x="1625" y="10136"/>
                  <a:pt x="1625" y="10136"/>
                  <a:pt x="1484" y="10368"/>
                </a:cubicBezTo>
                <a:cubicBezTo>
                  <a:pt x="1213" y="10548"/>
                  <a:pt x="1032" y="10845"/>
                  <a:pt x="994" y="11167"/>
                </a:cubicBezTo>
                <a:cubicBezTo>
                  <a:pt x="968" y="11580"/>
                  <a:pt x="890" y="11580"/>
                  <a:pt x="542" y="11670"/>
                </a:cubicBezTo>
                <a:cubicBezTo>
                  <a:pt x="736" y="11760"/>
                  <a:pt x="942" y="11825"/>
                  <a:pt x="1045" y="12018"/>
                </a:cubicBezTo>
                <a:cubicBezTo>
                  <a:pt x="1019" y="12031"/>
                  <a:pt x="1006" y="12057"/>
                  <a:pt x="1006" y="12096"/>
                </a:cubicBezTo>
                <a:cubicBezTo>
                  <a:pt x="929" y="12250"/>
                  <a:pt x="865" y="12405"/>
                  <a:pt x="787" y="12547"/>
                </a:cubicBezTo>
                <a:cubicBezTo>
                  <a:pt x="787" y="12611"/>
                  <a:pt x="787" y="12676"/>
                  <a:pt x="839" y="12715"/>
                </a:cubicBezTo>
                <a:cubicBezTo>
                  <a:pt x="853" y="12711"/>
                  <a:pt x="866" y="12710"/>
                  <a:pt x="878" y="12710"/>
                </a:cubicBezTo>
                <a:cubicBezTo>
                  <a:pt x="1007" y="12710"/>
                  <a:pt x="1017" y="12883"/>
                  <a:pt x="1135" y="12895"/>
                </a:cubicBezTo>
                <a:cubicBezTo>
                  <a:pt x="1032" y="13024"/>
                  <a:pt x="826" y="12985"/>
                  <a:pt x="736" y="13140"/>
                </a:cubicBezTo>
                <a:lnTo>
                  <a:pt x="697" y="13127"/>
                </a:lnTo>
                <a:lnTo>
                  <a:pt x="658" y="13205"/>
                </a:lnTo>
                <a:cubicBezTo>
                  <a:pt x="684" y="13293"/>
                  <a:pt x="721" y="13382"/>
                  <a:pt x="832" y="13409"/>
                </a:cubicBezTo>
                <a:lnTo>
                  <a:pt x="832" y="13409"/>
                </a:lnTo>
                <a:lnTo>
                  <a:pt x="865" y="13334"/>
                </a:lnTo>
                <a:cubicBezTo>
                  <a:pt x="889" y="13268"/>
                  <a:pt x="950" y="13234"/>
                  <a:pt x="1011" y="13234"/>
                </a:cubicBezTo>
                <a:cubicBezTo>
                  <a:pt x="1046" y="13234"/>
                  <a:pt x="1081" y="13245"/>
                  <a:pt x="1110" y="13269"/>
                </a:cubicBezTo>
                <a:cubicBezTo>
                  <a:pt x="1432" y="13308"/>
                  <a:pt x="1432" y="13308"/>
                  <a:pt x="1729" y="13579"/>
                </a:cubicBezTo>
                <a:lnTo>
                  <a:pt x="1716" y="13579"/>
                </a:lnTo>
                <a:cubicBezTo>
                  <a:pt x="1587" y="13785"/>
                  <a:pt x="1806" y="13772"/>
                  <a:pt x="1896" y="13836"/>
                </a:cubicBezTo>
                <a:cubicBezTo>
                  <a:pt x="1943" y="13802"/>
                  <a:pt x="1989" y="13789"/>
                  <a:pt x="2034" y="13789"/>
                </a:cubicBezTo>
                <a:cubicBezTo>
                  <a:pt x="2124" y="13789"/>
                  <a:pt x="2210" y="13841"/>
                  <a:pt x="2296" y="13875"/>
                </a:cubicBezTo>
                <a:lnTo>
                  <a:pt x="2425" y="13965"/>
                </a:lnTo>
                <a:cubicBezTo>
                  <a:pt x="2399" y="14004"/>
                  <a:pt x="2386" y="14043"/>
                  <a:pt x="2373" y="14094"/>
                </a:cubicBezTo>
                <a:lnTo>
                  <a:pt x="2592" y="14133"/>
                </a:lnTo>
                <a:cubicBezTo>
                  <a:pt x="2670" y="13978"/>
                  <a:pt x="2850" y="13927"/>
                  <a:pt x="2954" y="13811"/>
                </a:cubicBezTo>
                <a:lnTo>
                  <a:pt x="3044" y="13759"/>
                </a:lnTo>
                <a:cubicBezTo>
                  <a:pt x="3121" y="13824"/>
                  <a:pt x="3147" y="13940"/>
                  <a:pt x="3108" y="14030"/>
                </a:cubicBezTo>
                <a:lnTo>
                  <a:pt x="3173" y="14133"/>
                </a:lnTo>
                <a:cubicBezTo>
                  <a:pt x="3289" y="14094"/>
                  <a:pt x="3315" y="13978"/>
                  <a:pt x="3366" y="13901"/>
                </a:cubicBezTo>
                <a:cubicBezTo>
                  <a:pt x="3340" y="13888"/>
                  <a:pt x="3327" y="13875"/>
                  <a:pt x="3302" y="13862"/>
                </a:cubicBezTo>
                <a:cubicBezTo>
                  <a:pt x="3317" y="13840"/>
                  <a:pt x="3336" y="13826"/>
                  <a:pt x="3355" y="13826"/>
                </a:cubicBezTo>
                <a:cubicBezTo>
                  <a:pt x="3368" y="13826"/>
                  <a:pt x="3381" y="13833"/>
                  <a:pt x="3392" y="13849"/>
                </a:cubicBezTo>
                <a:cubicBezTo>
                  <a:pt x="3431" y="13875"/>
                  <a:pt x="3405" y="13875"/>
                  <a:pt x="3392" y="13888"/>
                </a:cubicBezTo>
                <a:cubicBezTo>
                  <a:pt x="3397" y="13887"/>
                  <a:pt x="3402" y="13887"/>
                  <a:pt x="3406" y="13887"/>
                </a:cubicBezTo>
                <a:cubicBezTo>
                  <a:pt x="3498" y="13887"/>
                  <a:pt x="3525" y="14005"/>
                  <a:pt x="3598" y="14030"/>
                </a:cubicBezTo>
                <a:cubicBezTo>
                  <a:pt x="3611" y="14133"/>
                  <a:pt x="3585" y="14236"/>
                  <a:pt x="3521" y="14314"/>
                </a:cubicBezTo>
                <a:cubicBezTo>
                  <a:pt x="3366" y="14481"/>
                  <a:pt x="3405" y="14649"/>
                  <a:pt x="3456" y="14829"/>
                </a:cubicBezTo>
                <a:cubicBezTo>
                  <a:pt x="3469" y="14842"/>
                  <a:pt x="3482" y="14855"/>
                  <a:pt x="3495" y="14881"/>
                </a:cubicBezTo>
                <a:cubicBezTo>
                  <a:pt x="3444" y="14984"/>
                  <a:pt x="3431" y="15100"/>
                  <a:pt x="3315" y="15178"/>
                </a:cubicBezTo>
                <a:cubicBezTo>
                  <a:pt x="3302" y="15229"/>
                  <a:pt x="3263" y="15229"/>
                  <a:pt x="3211" y="15229"/>
                </a:cubicBezTo>
                <a:cubicBezTo>
                  <a:pt x="3173" y="15294"/>
                  <a:pt x="3147" y="15358"/>
                  <a:pt x="3250" y="15397"/>
                </a:cubicBezTo>
                <a:lnTo>
                  <a:pt x="3637" y="15113"/>
                </a:lnTo>
                <a:cubicBezTo>
                  <a:pt x="3805" y="15551"/>
                  <a:pt x="4153" y="15668"/>
                  <a:pt x="4540" y="15680"/>
                </a:cubicBezTo>
                <a:cubicBezTo>
                  <a:pt x="4568" y="15662"/>
                  <a:pt x="4596" y="15650"/>
                  <a:pt x="4630" y="15650"/>
                </a:cubicBezTo>
                <a:cubicBezTo>
                  <a:pt x="4642" y="15650"/>
                  <a:pt x="4655" y="15651"/>
                  <a:pt x="4669" y="15655"/>
                </a:cubicBezTo>
                <a:lnTo>
                  <a:pt x="4720" y="15590"/>
                </a:lnTo>
                <a:cubicBezTo>
                  <a:pt x="4746" y="15590"/>
                  <a:pt x="4759" y="15603"/>
                  <a:pt x="4772" y="15603"/>
                </a:cubicBezTo>
                <a:cubicBezTo>
                  <a:pt x="4785" y="15577"/>
                  <a:pt x="4797" y="15564"/>
                  <a:pt x="4823" y="15551"/>
                </a:cubicBezTo>
                <a:cubicBezTo>
                  <a:pt x="4888" y="15448"/>
                  <a:pt x="5017" y="15487"/>
                  <a:pt x="5094" y="15423"/>
                </a:cubicBezTo>
                <a:lnTo>
                  <a:pt x="5184" y="15294"/>
                </a:lnTo>
                <a:cubicBezTo>
                  <a:pt x="5146" y="15229"/>
                  <a:pt x="5094" y="15113"/>
                  <a:pt x="5146" y="15100"/>
                </a:cubicBezTo>
                <a:cubicBezTo>
                  <a:pt x="5416" y="15036"/>
                  <a:pt x="5275" y="14752"/>
                  <a:pt x="5416" y="14636"/>
                </a:cubicBezTo>
                <a:cubicBezTo>
                  <a:pt x="5481" y="14571"/>
                  <a:pt x="5416" y="14494"/>
                  <a:pt x="5365" y="14443"/>
                </a:cubicBezTo>
                <a:cubicBezTo>
                  <a:pt x="5262" y="14365"/>
                  <a:pt x="5184" y="14275"/>
                  <a:pt x="5133" y="14159"/>
                </a:cubicBezTo>
                <a:lnTo>
                  <a:pt x="5004" y="14030"/>
                </a:lnTo>
                <a:cubicBezTo>
                  <a:pt x="4952" y="14030"/>
                  <a:pt x="4926" y="13978"/>
                  <a:pt x="4939" y="13927"/>
                </a:cubicBezTo>
                <a:cubicBezTo>
                  <a:pt x="4836" y="13875"/>
                  <a:pt x="4862" y="13733"/>
                  <a:pt x="4785" y="13643"/>
                </a:cubicBezTo>
                <a:cubicBezTo>
                  <a:pt x="4781" y="13643"/>
                  <a:pt x="4777" y="13642"/>
                  <a:pt x="4774" y="13642"/>
                </a:cubicBezTo>
                <a:cubicBezTo>
                  <a:pt x="4679" y="13642"/>
                  <a:pt x="4677" y="13790"/>
                  <a:pt x="4594" y="13790"/>
                </a:cubicBezTo>
                <a:cubicBezTo>
                  <a:pt x="4585" y="13790"/>
                  <a:pt x="4576" y="13788"/>
                  <a:pt x="4565" y="13785"/>
                </a:cubicBezTo>
                <a:cubicBezTo>
                  <a:pt x="4493" y="13765"/>
                  <a:pt x="4418" y="13755"/>
                  <a:pt x="4343" y="13755"/>
                </a:cubicBezTo>
                <a:cubicBezTo>
                  <a:pt x="4177" y="13755"/>
                  <a:pt x="4011" y="13803"/>
                  <a:pt x="3869" y="13901"/>
                </a:cubicBezTo>
                <a:cubicBezTo>
                  <a:pt x="3869" y="13901"/>
                  <a:pt x="3830" y="13862"/>
                  <a:pt x="3805" y="13849"/>
                </a:cubicBezTo>
                <a:cubicBezTo>
                  <a:pt x="3895" y="13630"/>
                  <a:pt x="4114" y="13527"/>
                  <a:pt x="4243" y="13334"/>
                </a:cubicBezTo>
                <a:cubicBezTo>
                  <a:pt x="4274" y="13288"/>
                  <a:pt x="4299" y="13270"/>
                  <a:pt x="4321" y="13270"/>
                </a:cubicBezTo>
                <a:cubicBezTo>
                  <a:pt x="4392" y="13270"/>
                  <a:pt x="4438" y="13450"/>
                  <a:pt x="4565" y="13450"/>
                </a:cubicBezTo>
                <a:cubicBezTo>
                  <a:pt x="4578" y="13308"/>
                  <a:pt x="4591" y="13153"/>
                  <a:pt x="4604" y="12998"/>
                </a:cubicBezTo>
                <a:lnTo>
                  <a:pt x="4733" y="12805"/>
                </a:lnTo>
                <a:lnTo>
                  <a:pt x="4926" y="12792"/>
                </a:lnTo>
                <a:cubicBezTo>
                  <a:pt x="4965" y="12715"/>
                  <a:pt x="4965" y="12650"/>
                  <a:pt x="4875" y="12611"/>
                </a:cubicBezTo>
                <a:cubicBezTo>
                  <a:pt x="4926" y="12560"/>
                  <a:pt x="4888" y="12444"/>
                  <a:pt x="4965" y="12444"/>
                </a:cubicBezTo>
                <a:cubicBezTo>
                  <a:pt x="5171" y="12444"/>
                  <a:pt x="5300" y="12431"/>
                  <a:pt x="5120" y="12173"/>
                </a:cubicBezTo>
                <a:cubicBezTo>
                  <a:pt x="5068" y="12096"/>
                  <a:pt x="5197" y="12070"/>
                  <a:pt x="5287" y="12070"/>
                </a:cubicBezTo>
                <a:cubicBezTo>
                  <a:pt x="5429" y="12134"/>
                  <a:pt x="5532" y="12289"/>
                  <a:pt x="5532" y="12444"/>
                </a:cubicBezTo>
                <a:cubicBezTo>
                  <a:pt x="5661" y="12444"/>
                  <a:pt x="5739" y="12392"/>
                  <a:pt x="5752" y="12250"/>
                </a:cubicBezTo>
                <a:cubicBezTo>
                  <a:pt x="5726" y="12250"/>
                  <a:pt x="5713" y="12238"/>
                  <a:pt x="5687" y="12238"/>
                </a:cubicBezTo>
                <a:cubicBezTo>
                  <a:pt x="5674" y="12225"/>
                  <a:pt x="5674" y="12199"/>
                  <a:pt x="5674" y="12173"/>
                </a:cubicBezTo>
                <a:lnTo>
                  <a:pt x="5648" y="12160"/>
                </a:lnTo>
                <a:cubicBezTo>
                  <a:pt x="5275" y="11954"/>
                  <a:pt x="5197" y="11864"/>
                  <a:pt x="5313" y="11464"/>
                </a:cubicBezTo>
                <a:cubicBezTo>
                  <a:pt x="5352" y="11283"/>
                  <a:pt x="5236" y="11167"/>
                  <a:pt x="5262" y="11013"/>
                </a:cubicBezTo>
                <a:cubicBezTo>
                  <a:pt x="5158" y="10961"/>
                  <a:pt x="5094" y="10909"/>
                  <a:pt x="5094" y="10793"/>
                </a:cubicBezTo>
                <a:cubicBezTo>
                  <a:pt x="5068" y="10729"/>
                  <a:pt x="5068" y="10664"/>
                  <a:pt x="5094" y="10613"/>
                </a:cubicBezTo>
                <a:cubicBezTo>
                  <a:pt x="5068" y="10394"/>
                  <a:pt x="5133" y="10149"/>
                  <a:pt x="4888" y="10007"/>
                </a:cubicBezTo>
                <a:lnTo>
                  <a:pt x="5017" y="9955"/>
                </a:lnTo>
                <a:cubicBezTo>
                  <a:pt x="5048" y="9964"/>
                  <a:pt x="5080" y="9970"/>
                  <a:pt x="5109" y="9970"/>
                </a:cubicBezTo>
                <a:cubicBezTo>
                  <a:pt x="5164" y="9970"/>
                  <a:pt x="5211" y="9950"/>
                  <a:pt x="5236" y="9891"/>
                </a:cubicBezTo>
                <a:cubicBezTo>
                  <a:pt x="5262" y="9800"/>
                  <a:pt x="5275" y="9723"/>
                  <a:pt x="5262" y="9633"/>
                </a:cubicBezTo>
                <a:cubicBezTo>
                  <a:pt x="5246" y="9530"/>
                  <a:pt x="5177" y="9515"/>
                  <a:pt x="5096" y="9515"/>
                </a:cubicBezTo>
                <a:cubicBezTo>
                  <a:pt x="5065" y="9515"/>
                  <a:pt x="5032" y="9517"/>
                  <a:pt x="5000" y="9517"/>
                </a:cubicBezTo>
                <a:cubicBezTo>
                  <a:pt x="4907" y="9517"/>
                  <a:pt x="4820" y="9500"/>
                  <a:pt x="4797" y="9362"/>
                </a:cubicBezTo>
                <a:cubicBezTo>
                  <a:pt x="4797" y="9327"/>
                  <a:pt x="4776" y="9314"/>
                  <a:pt x="4747" y="9314"/>
                </a:cubicBezTo>
                <a:cubicBezTo>
                  <a:pt x="4700" y="9314"/>
                  <a:pt x="4631" y="9348"/>
                  <a:pt x="4591" y="9388"/>
                </a:cubicBezTo>
                <a:cubicBezTo>
                  <a:pt x="4565" y="9414"/>
                  <a:pt x="4540" y="9452"/>
                  <a:pt x="4527" y="9491"/>
                </a:cubicBezTo>
                <a:cubicBezTo>
                  <a:pt x="4475" y="9568"/>
                  <a:pt x="4398" y="9530"/>
                  <a:pt x="4333" y="9555"/>
                </a:cubicBezTo>
                <a:lnTo>
                  <a:pt x="4114" y="9388"/>
                </a:lnTo>
                <a:cubicBezTo>
                  <a:pt x="4166" y="9285"/>
                  <a:pt x="4243" y="9156"/>
                  <a:pt x="4088" y="9104"/>
                </a:cubicBezTo>
                <a:cubicBezTo>
                  <a:pt x="3817" y="9001"/>
                  <a:pt x="3895" y="8820"/>
                  <a:pt x="3972" y="8653"/>
                </a:cubicBezTo>
                <a:cubicBezTo>
                  <a:pt x="3996" y="8581"/>
                  <a:pt x="4009" y="8444"/>
                  <a:pt x="4113" y="8444"/>
                </a:cubicBezTo>
                <a:cubicBezTo>
                  <a:pt x="4121" y="8444"/>
                  <a:pt x="4130" y="8445"/>
                  <a:pt x="4140" y="8447"/>
                </a:cubicBezTo>
                <a:cubicBezTo>
                  <a:pt x="4269" y="8472"/>
                  <a:pt x="4346" y="8575"/>
                  <a:pt x="4359" y="8692"/>
                </a:cubicBezTo>
                <a:cubicBezTo>
                  <a:pt x="4372" y="8769"/>
                  <a:pt x="4282" y="8846"/>
                  <a:pt x="4398" y="8937"/>
                </a:cubicBezTo>
                <a:cubicBezTo>
                  <a:pt x="4478" y="8896"/>
                  <a:pt x="4580" y="8853"/>
                  <a:pt x="4669" y="8853"/>
                </a:cubicBezTo>
                <a:cubicBezTo>
                  <a:pt x="4752" y="8853"/>
                  <a:pt x="4825" y="8890"/>
                  <a:pt x="4862" y="9001"/>
                </a:cubicBezTo>
                <a:cubicBezTo>
                  <a:pt x="4920" y="9176"/>
                  <a:pt x="4968" y="9235"/>
                  <a:pt x="5111" y="9235"/>
                </a:cubicBezTo>
                <a:cubicBezTo>
                  <a:pt x="5125" y="9235"/>
                  <a:pt x="5141" y="9234"/>
                  <a:pt x="5158" y="9233"/>
                </a:cubicBezTo>
                <a:cubicBezTo>
                  <a:pt x="5287" y="9246"/>
                  <a:pt x="5391" y="9298"/>
                  <a:pt x="5468" y="9388"/>
                </a:cubicBezTo>
                <a:cubicBezTo>
                  <a:pt x="5558" y="9491"/>
                  <a:pt x="5700" y="9555"/>
                  <a:pt x="5842" y="9555"/>
                </a:cubicBezTo>
                <a:lnTo>
                  <a:pt x="5842" y="9233"/>
                </a:lnTo>
                <a:lnTo>
                  <a:pt x="5958" y="9156"/>
                </a:lnTo>
                <a:cubicBezTo>
                  <a:pt x="6048" y="9233"/>
                  <a:pt x="6113" y="9310"/>
                  <a:pt x="6074" y="9452"/>
                </a:cubicBezTo>
                <a:cubicBezTo>
                  <a:pt x="6048" y="9530"/>
                  <a:pt x="5997" y="9607"/>
                  <a:pt x="6100" y="9672"/>
                </a:cubicBezTo>
                <a:cubicBezTo>
                  <a:pt x="6306" y="9788"/>
                  <a:pt x="6242" y="9955"/>
                  <a:pt x="6177" y="10110"/>
                </a:cubicBezTo>
                <a:cubicBezTo>
                  <a:pt x="6151" y="10187"/>
                  <a:pt x="6087" y="10265"/>
                  <a:pt x="6164" y="10342"/>
                </a:cubicBezTo>
                <a:cubicBezTo>
                  <a:pt x="6255" y="10342"/>
                  <a:pt x="6332" y="10316"/>
                  <a:pt x="6396" y="10252"/>
                </a:cubicBezTo>
                <a:cubicBezTo>
                  <a:pt x="6396" y="10200"/>
                  <a:pt x="6396" y="10136"/>
                  <a:pt x="6396" y="10084"/>
                </a:cubicBezTo>
                <a:cubicBezTo>
                  <a:pt x="6422" y="9852"/>
                  <a:pt x="6616" y="9581"/>
                  <a:pt x="6255" y="9414"/>
                </a:cubicBezTo>
                <a:cubicBezTo>
                  <a:pt x="6138" y="9362"/>
                  <a:pt x="6229" y="9053"/>
                  <a:pt x="6371" y="8962"/>
                </a:cubicBezTo>
                <a:cubicBezTo>
                  <a:pt x="6387" y="8952"/>
                  <a:pt x="6401" y="8947"/>
                  <a:pt x="6415" y="8947"/>
                </a:cubicBezTo>
                <a:cubicBezTo>
                  <a:pt x="6464" y="8947"/>
                  <a:pt x="6495" y="9012"/>
                  <a:pt x="6525" y="9053"/>
                </a:cubicBezTo>
                <a:cubicBezTo>
                  <a:pt x="6525" y="9108"/>
                  <a:pt x="6550" y="9134"/>
                  <a:pt x="6580" y="9134"/>
                </a:cubicBezTo>
                <a:cubicBezTo>
                  <a:pt x="6600" y="9134"/>
                  <a:pt x="6622" y="9124"/>
                  <a:pt x="6641" y="9104"/>
                </a:cubicBezTo>
                <a:cubicBezTo>
                  <a:pt x="6693" y="9065"/>
                  <a:pt x="6667" y="9040"/>
                  <a:pt x="6693" y="9001"/>
                </a:cubicBezTo>
                <a:cubicBezTo>
                  <a:pt x="6724" y="8921"/>
                  <a:pt x="6752" y="8885"/>
                  <a:pt x="6778" y="8885"/>
                </a:cubicBezTo>
                <a:cubicBezTo>
                  <a:pt x="6807" y="8885"/>
                  <a:pt x="6834" y="8927"/>
                  <a:pt x="6861" y="9001"/>
                </a:cubicBezTo>
                <a:cubicBezTo>
                  <a:pt x="6770" y="9207"/>
                  <a:pt x="6899" y="9349"/>
                  <a:pt x="6977" y="9517"/>
                </a:cubicBezTo>
                <a:cubicBezTo>
                  <a:pt x="6938" y="9594"/>
                  <a:pt x="6938" y="9723"/>
                  <a:pt x="6873" y="9749"/>
                </a:cubicBezTo>
                <a:cubicBezTo>
                  <a:pt x="6641" y="9865"/>
                  <a:pt x="6719" y="10058"/>
                  <a:pt x="6719" y="10239"/>
                </a:cubicBezTo>
                <a:cubicBezTo>
                  <a:pt x="6732" y="10303"/>
                  <a:pt x="6732" y="10394"/>
                  <a:pt x="6822" y="10394"/>
                </a:cubicBezTo>
                <a:cubicBezTo>
                  <a:pt x="6925" y="10394"/>
                  <a:pt x="6912" y="10303"/>
                  <a:pt x="6925" y="10239"/>
                </a:cubicBezTo>
                <a:cubicBezTo>
                  <a:pt x="6925" y="10149"/>
                  <a:pt x="6745" y="10071"/>
                  <a:pt x="6899" y="9968"/>
                </a:cubicBezTo>
                <a:lnTo>
                  <a:pt x="6899" y="9968"/>
                </a:lnTo>
                <a:cubicBezTo>
                  <a:pt x="6968" y="9988"/>
                  <a:pt x="7016" y="10001"/>
                  <a:pt x="7049" y="10001"/>
                </a:cubicBezTo>
                <a:cubicBezTo>
                  <a:pt x="7123" y="10001"/>
                  <a:pt x="7123" y="9939"/>
                  <a:pt x="7106" y="9762"/>
                </a:cubicBezTo>
                <a:cubicBezTo>
                  <a:pt x="7157" y="9672"/>
                  <a:pt x="7247" y="9697"/>
                  <a:pt x="7325" y="9672"/>
                </a:cubicBezTo>
                <a:cubicBezTo>
                  <a:pt x="7389" y="9672"/>
                  <a:pt x="7467" y="9684"/>
                  <a:pt x="7531" y="9723"/>
                </a:cubicBezTo>
                <a:cubicBezTo>
                  <a:pt x="7634" y="9800"/>
                  <a:pt x="7828" y="9800"/>
                  <a:pt x="7815" y="9994"/>
                </a:cubicBezTo>
                <a:cubicBezTo>
                  <a:pt x="7802" y="10174"/>
                  <a:pt x="7750" y="10355"/>
                  <a:pt x="7518" y="10381"/>
                </a:cubicBezTo>
                <a:lnTo>
                  <a:pt x="7531" y="10381"/>
                </a:lnTo>
                <a:lnTo>
                  <a:pt x="7531" y="10407"/>
                </a:lnTo>
                <a:cubicBezTo>
                  <a:pt x="7596" y="10445"/>
                  <a:pt x="7596" y="10484"/>
                  <a:pt x="7557" y="10523"/>
                </a:cubicBezTo>
                <a:cubicBezTo>
                  <a:pt x="7557" y="10548"/>
                  <a:pt x="7531" y="10587"/>
                  <a:pt x="7531" y="10613"/>
                </a:cubicBezTo>
                <a:cubicBezTo>
                  <a:pt x="7557" y="10639"/>
                  <a:pt x="7557" y="10677"/>
                  <a:pt x="7531" y="10703"/>
                </a:cubicBezTo>
                <a:lnTo>
                  <a:pt x="7531" y="10922"/>
                </a:lnTo>
                <a:lnTo>
                  <a:pt x="7892" y="11167"/>
                </a:lnTo>
                <a:cubicBezTo>
                  <a:pt x="7899" y="11161"/>
                  <a:pt x="7911" y="11158"/>
                  <a:pt x="7924" y="11158"/>
                </a:cubicBezTo>
                <a:cubicBezTo>
                  <a:pt x="7937" y="11158"/>
                  <a:pt x="7950" y="11161"/>
                  <a:pt x="7957" y="11167"/>
                </a:cubicBezTo>
                <a:lnTo>
                  <a:pt x="8034" y="11103"/>
                </a:lnTo>
                <a:cubicBezTo>
                  <a:pt x="8060" y="11142"/>
                  <a:pt x="8073" y="11193"/>
                  <a:pt x="8047" y="11232"/>
                </a:cubicBezTo>
                <a:lnTo>
                  <a:pt x="8150" y="11412"/>
                </a:lnTo>
                <a:lnTo>
                  <a:pt x="8537" y="11606"/>
                </a:lnTo>
                <a:cubicBezTo>
                  <a:pt x="8550" y="11593"/>
                  <a:pt x="8576" y="11567"/>
                  <a:pt x="8588" y="11541"/>
                </a:cubicBezTo>
                <a:cubicBezTo>
                  <a:pt x="8563" y="11477"/>
                  <a:pt x="8524" y="11412"/>
                  <a:pt x="8588" y="11348"/>
                </a:cubicBezTo>
                <a:cubicBezTo>
                  <a:pt x="8421" y="11270"/>
                  <a:pt x="8356" y="11077"/>
                  <a:pt x="8460" y="10922"/>
                </a:cubicBezTo>
                <a:cubicBezTo>
                  <a:pt x="8692" y="10613"/>
                  <a:pt x="8498" y="10458"/>
                  <a:pt x="8305" y="10278"/>
                </a:cubicBezTo>
                <a:cubicBezTo>
                  <a:pt x="8215" y="10162"/>
                  <a:pt x="8073" y="10110"/>
                  <a:pt x="8008" y="9994"/>
                </a:cubicBezTo>
                <a:cubicBezTo>
                  <a:pt x="8046" y="9978"/>
                  <a:pt x="8080" y="9972"/>
                  <a:pt x="8113" y="9972"/>
                </a:cubicBezTo>
                <a:cubicBezTo>
                  <a:pt x="8215" y="9972"/>
                  <a:pt x="8297" y="10035"/>
                  <a:pt x="8395" y="10084"/>
                </a:cubicBezTo>
                <a:cubicBezTo>
                  <a:pt x="8717" y="10252"/>
                  <a:pt x="8846" y="10574"/>
                  <a:pt x="9130" y="10755"/>
                </a:cubicBezTo>
                <a:cubicBezTo>
                  <a:pt x="9169" y="10690"/>
                  <a:pt x="9246" y="10652"/>
                  <a:pt x="9169" y="10574"/>
                </a:cubicBezTo>
                <a:cubicBezTo>
                  <a:pt x="9014" y="10419"/>
                  <a:pt x="9117" y="10316"/>
                  <a:pt x="9259" y="10226"/>
                </a:cubicBezTo>
                <a:lnTo>
                  <a:pt x="9285" y="10252"/>
                </a:lnTo>
                <a:lnTo>
                  <a:pt x="9323" y="10252"/>
                </a:lnTo>
                <a:cubicBezTo>
                  <a:pt x="9452" y="10342"/>
                  <a:pt x="9581" y="10445"/>
                  <a:pt x="9530" y="10639"/>
                </a:cubicBezTo>
                <a:lnTo>
                  <a:pt x="9672" y="10755"/>
                </a:lnTo>
                <a:cubicBezTo>
                  <a:pt x="9710" y="10703"/>
                  <a:pt x="9736" y="10652"/>
                  <a:pt x="9801" y="10639"/>
                </a:cubicBezTo>
                <a:cubicBezTo>
                  <a:pt x="9826" y="10613"/>
                  <a:pt x="9839" y="10600"/>
                  <a:pt x="9865" y="10574"/>
                </a:cubicBezTo>
                <a:lnTo>
                  <a:pt x="9942" y="10419"/>
                </a:lnTo>
                <a:cubicBezTo>
                  <a:pt x="9958" y="10373"/>
                  <a:pt x="9978" y="10350"/>
                  <a:pt x="10003" y="10350"/>
                </a:cubicBezTo>
                <a:cubicBezTo>
                  <a:pt x="10019" y="10350"/>
                  <a:pt x="10038" y="10360"/>
                  <a:pt x="10058" y="10381"/>
                </a:cubicBezTo>
                <a:cubicBezTo>
                  <a:pt x="10099" y="10421"/>
                  <a:pt x="10147" y="10453"/>
                  <a:pt x="10209" y="10453"/>
                </a:cubicBezTo>
                <a:cubicBezTo>
                  <a:pt x="10226" y="10453"/>
                  <a:pt x="10245" y="10451"/>
                  <a:pt x="10265" y="10445"/>
                </a:cubicBezTo>
                <a:cubicBezTo>
                  <a:pt x="10239" y="10187"/>
                  <a:pt x="10381" y="10097"/>
                  <a:pt x="10626" y="10084"/>
                </a:cubicBezTo>
                <a:lnTo>
                  <a:pt x="10703" y="9994"/>
                </a:lnTo>
                <a:cubicBezTo>
                  <a:pt x="10760" y="10043"/>
                  <a:pt x="10812" y="10142"/>
                  <a:pt x="10871" y="10142"/>
                </a:cubicBezTo>
                <a:cubicBezTo>
                  <a:pt x="10906" y="10142"/>
                  <a:pt x="10944" y="10107"/>
                  <a:pt x="10987" y="10007"/>
                </a:cubicBezTo>
                <a:lnTo>
                  <a:pt x="10922" y="9955"/>
                </a:lnTo>
                <a:cubicBezTo>
                  <a:pt x="10942" y="9877"/>
                  <a:pt x="10961" y="9799"/>
                  <a:pt x="11031" y="9799"/>
                </a:cubicBezTo>
                <a:cubicBezTo>
                  <a:pt x="11053" y="9799"/>
                  <a:pt x="11081" y="9807"/>
                  <a:pt x="11116" y="9826"/>
                </a:cubicBezTo>
                <a:cubicBezTo>
                  <a:pt x="11193" y="9878"/>
                  <a:pt x="11258" y="9942"/>
                  <a:pt x="11335" y="10007"/>
                </a:cubicBezTo>
                <a:cubicBezTo>
                  <a:pt x="11412" y="9981"/>
                  <a:pt x="11490" y="9929"/>
                  <a:pt x="11554" y="9852"/>
                </a:cubicBezTo>
                <a:cubicBezTo>
                  <a:pt x="11593" y="9659"/>
                  <a:pt x="11683" y="9478"/>
                  <a:pt x="11812" y="9323"/>
                </a:cubicBezTo>
                <a:lnTo>
                  <a:pt x="11902" y="9323"/>
                </a:lnTo>
                <a:lnTo>
                  <a:pt x="12096" y="9491"/>
                </a:lnTo>
                <a:cubicBezTo>
                  <a:pt x="12122" y="9491"/>
                  <a:pt x="12147" y="9491"/>
                  <a:pt x="12173" y="9504"/>
                </a:cubicBezTo>
                <a:cubicBezTo>
                  <a:pt x="12236" y="9430"/>
                  <a:pt x="12293" y="9399"/>
                  <a:pt x="12346" y="9399"/>
                </a:cubicBezTo>
                <a:cubicBezTo>
                  <a:pt x="12423" y="9399"/>
                  <a:pt x="12491" y="9464"/>
                  <a:pt x="12560" y="9555"/>
                </a:cubicBezTo>
                <a:cubicBezTo>
                  <a:pt x="12597" y="9578"/>
                  <a:pt x="12644" y="9592"/>
                  <a:pt x="12688" y="9592"/>
                </a:cubicBezTo>
                <a:cubicBezTo>
                  <a:pt x="12721" y="9592"/>
                  <a:pt x="12752" y="9585"/>
                  <a:pt x="12779" y="9568"/>
                </a:cubicBezTo>
                <a:cubicBezTo>
                  <a:pt x="12805" y="9491"/>
                  <a:pt x="12831" y="9414"/>
                  <a:pt x="12857" y="9336"/>
                </a:cubicBezTo>
                <a:cubicBezTo>
                  <a:pt x="12792" y="9248"/>
                  <a:pt x="12720" y="9224"/>
                  <a:pt x="12644" y="9224"/>
                </a:cubicBezTo>
                <a:cubicBezTo>
                  <a:pt x="12553" y="9224"/>
                  <a:pt x="12458" y="9259"/>
                  <a:pt x="12367" y="9259"/>
                </a:cubicBezTo>
                <a:lnTo>
                  <a:pt x="12134" y="8988"/>
                </a:lnTo>
                <a:cubicBezTo>
                  <a:pt x="12134" y="8872"/>
                  <a:pt x="12225" y="8743"/>
                  <a:pt x="12083" y="8666"/>
                </a:cubicBezTo>
                <a:cubicBezTo>
                  <a:pt x="12070" y="8614"/>
                  <a:pt x="12057" y="8575"/>
                  <a:pt x="12044" y="8537"/>
                </a:cubicBezTo>
                <a:cubicBezTo>
                  <a:pt x="12111" y="8470"/>
                  <a:pt x="12199" y="8432"/>
                  <a:pt x="12292" y="8432"/>
                </a:cubicBezTo>
                <a:cubicBezTo>
                  <a:pt x="12325" y="8432"/>
                  <a:pt x="12359" y="8436"/>
                  <a:pt x="12392" y="8447"/>
                </a:cubicBezTo>
                <a:cubicBezTo>
                  <a:pt x="12392" y="8524"/>
                  <a:pt x="12354" y="8614"/>
                  <a:pt x="12418" y="8692"/>
                </a:cubicBezTo>
                <a:lnTo>
                  <a:pt x="12560" y="8537"/>
                </a:lnTo>
                <a:cubicBezTo>
                  <a:pt x="12792" y="8627"/>
                  <a:pt x="12921" y="8820"/>
                  <a:pt x="13076" y="8988"/>
                </a:cubicBezTo>
                <a:cubicBezTo>
                  <a:pt x="13153" y="8898"/>
                  <a:pt x="13218" y="8808"/>
                  <a:pt x="13256" y="8692"/>
                </a:cubicBezTo>
                <a:cubicBezTo>
                  <a:pt x="13230" y="8653"/>
                  <a:pt x="13243" y="8588"/>
                  <a:pt x="13282" y="8563"/>
                </a:cubicBezTo>
                <a:cubicBezTo>
                  <a:pt x="13295" y="8498"/>
                  <a:pt x="13308" y="8434"/>
                  <a:pt x="13321" y="8382"/>
                </a:cubicBezTo>
                <a:lnTo>
                  <a:pt x="13385" y="8318"/>
                </a:lnTo>
                <a:cubicBezTo>
                  <a:pt x="13395" y="8277"/>
                  <a:pt x="13429" y="8245"/>
                  <a:pt x="13468" y="8245"/>
                </a:cubicBezTo>
                <a:cubicBezTo>
                  <a:pt x="13479" y="8245"/>
                  <a:pt x="13490" y="8247"/>
                  <a:pt x="13501" y="8253"/>
                </a:cubicBezTo>
                <a:lnTo>
                  <a:pt x="13501" y="8240"/>
                </a:lnTo>
                <a:cubicBezTo>
                  <a:pt x="13630" y="8073"/>
                  <a:pt x="13759" y="7918"/>
                  <a:pt x="13656" y="7686"/>
                </a:cubicBezTo>
                <a:cubicBezTo>
                  <a:pt x="13604" y="7570"/>
                  <a:pt x="13720" y="7518"/>
                  <a:pt x="13798" y="7479"/>
                </a:cubicBezTo>
                <a:lnTo>
                  <a:pt x="13955" y="7516"/>
                </a:lnTo>
                <a:lnTo>
                  <a:pt x="13955" y="7516"/>
                </a:lnTo>
                <a:cubicBezTo>
                  <a:pt x="13954" y="7517"/>
                  <a:pt x="13953" y="7517"/>
                  <a:pt x="13953" y="7518"/>
                </a:cubicBezTo>
                <a:lnTo>
                  <a:pt x="13953" y="7531"/>
                </a:lnTo>
                <a:cubicBezTo>
                  <a:pt x="13957" y="7527"/>
                  <a:pt x="13961" y="7523"/>
                  <a:pt x="13965" y="7518"/>
                </a:cubicBezTo>
                <a:lnTo>
                  <a:pt x="13965" y="7518"/>
                </a:lnTo>
                <a:lnTo>
                  <a:pt x="13965" y="7518"/>
                </a:lnTo>
                <a:lnTo>
                  <a:pt x="14107" y="7634"/>
                </a:lnTo>
                <a:lnTo>
                  <a:pt x="14223" y="7595"/>
                </a:lnTo>
                <a:cubicBezTo>
                  <a:pt x="14236" y="7595"/>
                  <a:pt x="14249" y="7608"/>
                  <a:pt x="14262" y="7621"/>
                </a:cubicBezTo>
                <a:cubicBezTo>
                  <a:pt x="14249" y="7608"/>
                  <a:pt x="14249" y="7595"/>
                  <a:pt x="14236" y="7595"/>
                </a:cubicBezTo>
                <a:cubicBezTo>
                  <a:pt x="14262" y="7531"/>
                  <a:pt x="14327" y="7544"/>
                  <a:pt x="14378" y="7531"/>
                </a:cubicBezTo>
                <a:lnTo>
                  <a:pt x="14378" y="7531"/>
                </a:lnTo>
                <a:cubicBezTo>
                  <a:pt x="14378" y="7583"/>
                  <a:pt x="14378" y="7634"/>
                  <a:pt x="14314" y="7647"/>
                </a:cubicBezTo>
                <a:cubicBezTo>
                  <a:pt x="14301" y="7647"/>
                  <a:pt x="14275" y="7634"/>
                  <a:pt x="14262" y="7621"/>
                </a:cubicBezTo>
                <a:lnTo>
                  <a:pt x="14262" y="7621"/>
                </a:lnTo>
                <a:cubicBezTo>
                  <a:pt x="14275" y="7634"/>
                  <a:pt x="14275" y="7634"/>
                  <a:pt x="14262" y="7647"/>
                </a:cubicBezTo>
                <a:cubicBezTo>
                  <a:pt x="14327" y="7647"/>
                  <a:pt x="14378" y="7686"/>
                  <a:pt x="14391" y="7737"/>
                </a:cubicBezTo>
                <a:cubicBezTo>
                  <a:pt x="14424" y="7792"/>
                  <a:pt x="14475" y="7846"/>
                  <a:pt x="14529" y="7846"/>
                </a:cubicBezTo>
                <a:cubicBezTo>
                  <a:pt x="14539" y="7846"/>
                  <a:pt x="14549" y="7844"/>
                  <a:pt x="14559" y="7840"/>
                </a:cubicBezTo>
                <a:cubicBezTo>
                  <a:pt x="14610" y="7815"/>
                  <a:pt x="14636" y="7712"/>
                  <a:pt x="14623" y="7634"/>
                </a:cubicBezTo>
                <a:lnTo>
                  <a:pt x="14378" y="7531"/>
                </a:lnTo>
                <a:cubicBezTo>
                  <a:pt x="14455" y="7428"/>
                  <a:pt x="14352" y="7286"/>
                  <a:pt x="14455" y="7209"/>
                </a:cubicBezTo>
                <a:cubicBezTo>
                  <a:pt x="14610" y="7093"/>
                  <a:pt x="14584" y="6938"/>
                  <a:pt x="14584" y="6783"/>
                </a:cubicBezTo>
                <a:cubicBezTo>
                  <a:pt x="14584" y="6616"/>
                  <a:pt x="14546" y="6448"/>
                  <a:pt x="14443" y="6306"/>
                </a:cubicBezTo>
                <a:cubicBezTo>
                  <a:pt x="14352" y="6190"/>
                  <a:pt x="14327" y="6035"/>
                  <a:pt x="14378" y="5893"/>
                </a:cubicBezTo>
                <a:cubicBezTo>
                  <a:pt x="14389" y="5889"/>
                  <a:pt x="14399" y="5887"/>
                  <a:pt x="14410" y="5887"/>
                </a:cubicBezTo>
                <a:cubicBezTo>
                  <a:pt x="14484" y="5887"/>
                  <a:pt x="14563" y="5985"/>
                  <a:pt x="14643" y="5985"/>
                </a:cubicBezTo>
                <a:cubicBezTo>
                  <a:pt x="14679" y="5985"/>
                  <a:pt x="14715" y="5965"/>
                  <a:pt x="14752" y="5906"/>
                </a:cubicBezTo>
                <a:cubicBezTo>
                  <a:pt x="14778" y="5700"/>
                  <a:pt x="14739" y="5481"/>
                  <a:pt x="14945" y="5339"/>
                </a:cubicBezTo>
                <a:cubicBezTo>
                  <a:pt x="15023" y="5262"/>
                  <a:pt x="15049" y="5158"/>
                  <a:pt x="15036" y="5068"/>
                </a:cubicBezTo>
                <a:cubicBezTo>
                  <a:pt x="14984" y="4681"/>
                  <a:pt x="15461" y="4514"/>
                  <a:pt x="15693" y="4333"/>
                </a:cubicBezTo>
                <a:lnTo>
                  <a:pt x="15693" y="491"/>
                </a:lnTo>
                <a:cubicBezTo>
                  <a:pt x="15680" y="426"/>
                  <a:pt x="15680" y="362"/>
                  <a:pt x="15693" y="310"/>
                </a:cubicBezTo>
                <a:lnTo>
                  <a:pt x="15693" y="1"/>
                </a:lnTo>
                <a:close/>
              </a:path>
            </a:pathLst>
          </a:custGeom>
          <a:solidFill>
            <a:srgbClr val="A75441">
              <a:alpha val="232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09" name="Google Shape;209;p3"/>
          <p:cNvGrpSpPr/>
          <p:nvPr/>
        </p:nvGrpSpPr>
        <p:grpSpPr>
          <a:xfrm>
            <a:off x="952286" y="5964774"/>
            <a:ext cx="10287841" cy="418789"/>
            <a:chOff x="946206" y="1234018"/>
            <a:chExt cx="7556440" cy="307601"/>
          </a:xfrm>
        </p:grpSpPr>
        <p:grpSp>
          <p:nvGrpSpPr>
            <p:cNvPr id="210" name="Google Shape;210;p3"/>
            <p:cNvGrpSpPr/>
            <p:nvPr/>
          </p:nvGrpSpPr>
          <p:grpSpPr>
            <a:xfrm>
              <a:off x="1114930" y="1355757"/>
              <a:ext cx="7163972" cy="64150"/>
              <a:chOff x="1299890" y="844622"/>
              <a:chExt cx="6544233" cy="64143"/>
            </a:xfrm>
          </p:grpSpPr>
          <p:grpSp>
            <p:nvGrpSpPr>
              <p:cNvPr id="211" name="Google Shape;211;p3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12" name="Google Shape;212;p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" name="Google Shape;213;p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" name="Google Shape;214;p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5" name="Google Shape;215;p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6" name="Google Shape;216;p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7" name="Google Shape;217;p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8" name="Google Shape;218;p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9" name="Google Shape;219;p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0" name="Google Shape;220;p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1" name="Google Shape;221;p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2" name="Google Shape;222;p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3" name="Google Shape;223;p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4" name="Google Shape;224;p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5" name="Google Shape;225;p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6" name="Google Shape;226;p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7" name="Google Shape;227;p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8" name="Google Shape;228;p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9" name="Google Shape;229;p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0" name="Google Shape;230;p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1" name="Google Shape;231;p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2" name="Google Shape;232;p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3" name="Google Shape;233;p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" name="Google Shape;234;p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" name="Google Shape;235;p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6" name="Google Shape;236;p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7" name="Google Shape;237;p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8" name="Google Shape;238;p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9" name="Google Shape;239;p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0" name="Google Shape;240;p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1" name="Google Shape;241;p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2" name="Google Shape;242;p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3" name="Google Shape;243;p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4" name="Google Shape;244;p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45" name="Google Shape;245;p3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46" name="Google Shape;246;p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7" name="Google Shape;247;p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8" name="Google Shape;248;p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9" name="Google Shape;249;p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0" name="Google Shape;250;p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1" name="Google Shape;251;p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2" name="Google Shape;252;p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3" name="Google Shape;253;p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4" name="Google Shape;254;p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5" name="Google Shape;255;p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6" name="Google Shape;256;p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7" name="Google Shape;257;p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8" name="Google Shape;258;p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9" name="Google Shape;259;p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0" name="Google Shape;260;p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" name="Google Shape;261;p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" name="Google Shape;262;p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" name="Google Shape;263;p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264;p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265;p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266;p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267;p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268;p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269;p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270;p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271;p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272;p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273;p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274;p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275;p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276;p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277;p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278;p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79" name="Google Shape;279;p3"/>
            <p:cNvGrpSpPr/>
            <p:nvPr/>
          </p:nvGrpSpPr>
          <p:grpSpPr>
            <a:xfrm>
              <a:off x="946206" y="1234018"/>
              <a:ext cx="310295" cy="307601"/>
              <a:chOff x="1969331" y="802493"/>
              <a:chExt cx="310295" cy="307601"/>
            </a:xfrm>
          </p:grpSpPr>
          <p:sp>
            <p:nvSpPr>
              <p:cNvPr id="280" name="Google Shape;280;p3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281" name="Google Shape;281;p3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82" name="Google Shape;282;p3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3" name="Google Shape;283;p3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4" name="Google Shape;284;p3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5" name="Google Shape;285;p3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6" name="Google Shape;286;p3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" name="Google Shape;287;p3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88" name="Google Shape;288;p3"/>
            <p:cNvGrpSpPr/>
            <p:nvPr/>
          </p:nvGrpSpPr>
          <p:grpSpPr>
            <a:xfrm flipH="1">
              <a:off x="8192350" y="1234018"/>
              <a:ext cx="310295" cy="307601"/>
              <a:chOff x="1969331" y="802493"/>
              <a:chExt cx="310295" cy="307601"/>
            </a:xfrm>
          </p:grpSpPr>
          <p:sp>
            <p:nvSpPr>
              <p:cNvPr id="289" name="Google Shape;289;p3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290" name="Google Shape;290;p3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91" name="Google Shape;291;p3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2" name="Google Shape;292;p3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3" name="Google Shape;293;p3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4" name="Google Shape;294;p3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5" name="Google Shape;295;p3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6" name="Google Shape;296;p3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297" name="Google Shape;297;p3"/>
          <p:cNvGrpSpPr/>
          <p:nvPr/>
        </p:nvGrpSpPr>
        <p:grpSpPr>
          <a:xfrm>
            <a:off x="952278" y="474422"/>
            <a:ext cx="10287841" cy="418789"/>
            <a:chOff x="714181" y="414418"/>
            <a:chExt cx="7556440" cy="307601"/>
          </a:xfrm>
        </p:grpSpPr>
        <p:grpSp>
          <p:nvGrpSpPr>
            <p:cNvPr id="298" name="Google Shape;298;p3"/>
            <p:cNvGrpSpPr/>
            <p:nvPr/>
          </p:nvGrpSpPr>
          <p:grpSpPr>
            <a:xfrm>
              <a:off x="882905" y="536157"/>
              <a:ext cx="7163972" cy="64150"/>
              <a:chOff x="1299890" y="844622"/>
              <a:chExt cx="6544233" cy="64143"/>
            </a:xfrm>
          </p:grpSpPr>
          <p:grpSp>
            <p:nvGrpSpPr>
              <p:cNvPr id="299" name="Google Shape;299;p3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00" name="Google Shape;300;p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1" name="Google Shape;301;p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2" name="Google Shape;302;p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3" name="Google Shape;303;p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4" name="Google Shape;304;p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5" name="Google Shape;305;p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6" name="Google Shape;306;p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7" name="Google Shape;307;p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8" name="Google Shape;308;p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9" name="Google Shape;309;p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0" name="Google Shape;310;p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1" name="Google Shape;311;p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2" name="Google Shape;312;p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3" name="Google Shape;313;p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4" name="Google Shape;314;p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5" name="Google Shape;315;p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6" name="Google Shape;316;p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7" name="Google Shape;317;p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8" name="Google Shape;318;p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9" name="Google Shape;319;p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0" name="Google Shape;320;p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1" name="Google Shape;321;p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2" name="Google Shape;322;p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3" name="Google Shape;323;p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4" name="Google Shape;324;p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5" name="Google Shape;325;p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6" name="Google Shape;326;p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7" name="Google Shape;327;p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8" name="Google Shape;328;p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9" name="Google Shape;329;p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0" name="Google Shape;330;p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1" name="Google Shape;331;p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2" name="Google Shape;332;p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33" name="Google Shape;333;p3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34" name="Google Shape;334;p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5" name="Google Shape;335;p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6" name="Google Shape;336;p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7" name="Google Shape;337;p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8" name="Google Shape;338;p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9" name="Google Shape;339;p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0" name="Google Shape;340;p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1" name="Google Shape;341;p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2" name="Google Shape;342;p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3" name="Google Shape;343;p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4" name="Google Shape;344;p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5" name="Google Shape;345;p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6" name="Google Shape;346;p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7" name="Google Shape;347;p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8" name="Google Shape;348;p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9" name="Google Shape;349;p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0" name="Google Shape;350;p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1" name="Google Shape;351;p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2" name="Google Shape;352;p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3" name="Google Shape;353;p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4" name="Google Shape;354;p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5" name="Google Shape;355;p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6" name="Google Shape;356;p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7" name="Google Shape;357;p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8" name="Google Shape;358;p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9" name="Google Shape;359;p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0" name="Google Shape;360;p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" name="Google Shape;361;p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2" name="Google Shape;362;p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3" name="Google Shape;363;p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4" name="Google Shape;364;p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5" name="Google Shape;365;p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6" name="Google Shape;366;p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367" name="Google Shape;367;p3"/>
            <p:cNvGrpSpPr/>
            <p:nvPr/>
          </p:nvGrpSpPr>
          <p:grpSpPr>
            <a:xfrm>
              <a:off x="714181" y="414418"/>
              <a:ext cx="310295" cy="307601"/>
              <a:chOff x="1969331" y="802493"/>
              <a:chExt cx="310295" cy="307601"/>
            </a:xfrm>
          </p:grpSpPr>
          <p:sp>
            <p:nvSpPr>
              <p:cNvPr id="368" name="Google Shape;368;p3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369" name="Google Shape;369;p3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370" name="Google Shape;370;p3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1" name="Google Shape;371;p3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2" name="Google Shape;372;p3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3" name="Google Shape;373;p3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4" name="Google Shape;374;p3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5" name="Google Shape;375;p3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376" name="Google Shape;376;p3"/>
            <p:cNvGrpSpPr/>
            <p:nvPr/>
          </p:nvGrpSpPr>
          <p:grpSpPr>
            <a:xfrm flipH="1">
              <a:off x="7960325" y="414418"/>
              <a:ext cx="310295" cy="307601"/>
              <a:chOff x="1969331" y="802493"/>
              <a:chExt cx="310295" cy="307601"/>
            </a:xfrm>
          </p:grpSpPr>
          <p:sp>
            <p:nvSpPr>
              <p:cNvPr id="377" name="Google Shape;377;p3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378" name="Google Shape;378;p3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379" name="Google Shape;379;p3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0" name="Google Shape;380;p3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1" name="Google Shape;381;p3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2" name="Google Shape;382;p3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3" name="Google Shape;383;p3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4" name="Google Shape;384;p3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328028867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">
  <p:cSld name="Background ">
    <p:spTree>
      <p:nvGrpSpPr>
        <p:cNvPr id="1" name="Shape 5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71" name="Google Shape;5171;p33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5172" name="Google Shape;5172;p33"/>
          <p:cNvSpPr/>
          <p:nvPr/>
        </p:nvSpPr>
        <p:spPr>
          <a:xfrm flipH="1">
            <a:off x="-65994" y="1486934"/>
            <a:ext cx="1634844" cy="1633385"/>
          </a:xfrm>
          <a:custGeom>
            <a:avLst/>
            <a:gdLst/>
            <a:ahLst/>
            <a:cxnLst/>
            <a:rect l="l" t="t" r="r" b="b"/>
            <a:pathLst>
              <a:path w="15694" h="15681" extrusionOk="0">
                <a:moveTo>
                  <a:pt x="5429" y="4565"/>
                </a:moveTo>
                <a:lnTo>
                  <a:pt x="5429" y="4578"/>
                </a:lnTo>
                <a:cubicBezTo>
                  <a:pt x="5424" y="4581"/>
                  <a:pt x="5419" y="4583"/>
                  <a:pt x="5413" y="4586"/>
                </a:cubicBezTo>
                <a:lnTo>
                  <a:pt x="5413" y="4586"/>
                </a:lnTo>
                <a:cubicBezTo>
                  <a:pt x="5420" y="4580"/>
                  <a:pt x="5425" y="4573"/>
                  <a:pt x="5429" y="4565"/>
                </a:cubicBezTo>
                <a:close/>
                <a:moveTo>
                  <a:pt x="4967" y="5715"/>
                </a:moveTo>
                <a:cubicBezTo>
                  <a:pt x="4952" y="5748"/>
                  <a:pt x="4938" y="5782"/>
                  <a:pt x="4926" y="5816"/>
                </a:cubicBezTo>
                <a:lnTo>
                  <a:pt x="4913" y="5816"/>
                </a:lnTo>
                <a:cubicBezTo>
                  <a:pt x="4931" y="5781"/>
                  <a:pt x="4949" y="5748"/>
                  <a:pt x="4967" y="5715"/>
                </a:cubicBezTo>
                <a:close/>
                <a:moveTo>
                  <a:pt x="5171" y="6087"/>
                </a:moveTo>
                <a:lnTo>
                  <a:pt x="5158" y="6100"/>
                </a:lnTo>
                <a:cubicBezTo>
                  <a:pt x="5133" y="6113"/>
                  <a:pt x="5107" y="6126"/>
                  <a:pt x="5068" y="6138"/>
                </a:cubicBezTo>
                <a:cubicBezTo>
                  <a:pt x="5107" y="6113"/>
                  <a:pt x="5133" y="6100"/>
                  <a:pt x="5171" y="6087"/>
                </a:cubicBezTo>
                <a:close/>
                <a:moveTo>
                  <a:pt x="11051" y="6577"/>
                </a:moveTo>
                <a:lnTo>
                  <a:pt x="11051" y="6577"/>
                </a:lnTo>
                <a:cubicBezTo>
                  <a:pt x="11090" y="6590"/>
                  <a:pt x="11129" y="6603"/>
                  <a:pt x="11167" y="6628"/>
                </a:cubicBezTo>
                <a:lnTo>
                  <a:pt x="11154" y="6641"/>
                </a:lnTo>
                <a:cubicBezTo>
                  <a:pt x="11129" y="6616"/>
                  <a:pt x="11090" y="6590"/>
                  <a:pt x="11051" y="6577"/>
                </a:cubicBezTo>
                <a:close/>
                <a:moveTo>
                  <a:pt x="13630" y="7080"/>
                </a:moveTo>
                <a:cubicBezTo>
                  <a:pt x="13630" y="7090"/>
                  <a:pt x="13630" y="7092"/>
                  <a:pt x="13624" y="7099"/>
                </a:cubicBezTo>
                <a:lnTo>
                  <a:pt x="13624" y="7099"/>
                </a:lnTo>
                <a:cubicBezTo>
                  <a:pt x="13627" y="7092"/>
                  <a:pt x="13630" y="7086"/>
                  <a:pt x="13630" y="7080"/>
                </a:cubicBezTo>
                <a:close/>
                <a:moveTo>
                  <a:pt x="13962" y="6947"/>
                </a:moveTo>
                <a:cubicBezTo>
                  <a:pt x="14057" y="6947"/>
                  <a:pt x="14003" y="7049"/>
                  <a:pt x="13991" y="7118"/>
                </a:cubicBezTo>
                <a:lnTo>
                  <a:pt x="13927" y="7247"/>
                </a:lnTo>
                <a:lnTo>
                  <a:pt x="13914" y="7234"/>
                </a:lnTo>
                <a:lnTo>
                  <a:pt x="13630" y="7067"/>
                </a:lnTo>
                <a:cubicBezTo>
                  <a:pt x="13695" y="6964"/>
                  <a:pt x="13824" y="6977"/>
                  <a:pt x="13927" y="6951"/>
                </a:cubicBezTo>
                <a:cubicBezTo>
                  <a:pt x="13941" y="6948"/>
                  <a:pt x="13952" y="6947"/>
                  <a:pt x="13962" y="6947"/>
                </a:cubicBezTo>
                <a:close/>
                <a:moveTo>
                  <a:pt x="12083" y="7441"/>
                </a:moveTo>
                <a:lnTo>
                  <a:pt x="12083" y="7441"/>
                </a:lnTo>
                <a:cubicBezTo>
                  <a:pt x="12096" y="7454"/>
                  <a:pt x="12122" y="7454"/>
                  <a:pt x="12134" y="7454"/>
                </a:cubicBezTo>
                <a:cubicBezTo>
                  <a:pt x="12131" y="7457"/>
                  <a:pt x="12126" y="7459"/>
                  <a:pt x="12120" y="7459"/>
                </a:cubicBezTo>
                <a:cubicBezTo>
                  <a:pt x="12108" y="7459"/>
                  <a:pt x="12092" y="7450"/>
                  <a:pt x="12083" y="7441"/>
                </a:cubicBezTo>
                <a:close/>
                <a:moveTo>
                  <a:pt x="11987" y="9152"/>
                </a:moveTo>
                <a:cubicBezTo>
                  <a:pt x="12025" y="9152"/>
                  <a:pt x="12067" y="9186"/>
                  <a:pt x="12122" y="9259"/>
                </a:cubicBezTo>
                <a:lnTo>
                  <a:pt x="12122" y="9272"/>
                </a:lnTo>
                <a:cubicBezTo>
                  <a:pt x="12054" y="9195"/>
                  <a:pt x="12016" y="9154"/>
                  <a:pt x="11979" y="9154"/>
                </a:cubicBezTo>
                <a:cubicBezTo>
                  <a:pt x="11967" y="9154"/>
                  <a:pt x="11954" y="9159"/>
                  <a:pt x="11941" y="9169"/>
                </a:cubicBezTo>
                <a:lnTo>
                  <a:pt x="11941" y="9169"/>
                </a:lnTo>
                <a:cubicBezTo>
                  <a:pt x="11956" y="9157"/>
                  <a:pt x="11971" y="9152"/>
                  <a:pt x="11987" y="9152"/>
                </a:cubicBezTo>
                <a:close/>
                <a:moveTo>
                  <a:pt x="8724" y="9752"/>
                </a:moveTo>
                <a:cubicBezTo>
                  <a:pt x="8730" y="9752"/>
                  <a:pt x="8737" y="9755"/>
                  <a:pt x="8743" y="9762"/>
                </a:cubicBezTo>
                <a:lnTo>
                  <a:pt x="8704" y="9762"/>
                </a:lnTo>
                <a:cubicBezTo>
                  <a:pt x="8711" y="9755"/>
                  <a:pt x="8717" y="9752"/>
                  <a:pt x="8724" y="9752"/>
                </a:cubicBezTo>
                <a:close/>
                <a:moveTo>
                  <a:pt x="1264" y="9968"/>
                </a:moveTo>
                <a:cubicBezTo>
                  <a:pt x="1200" y="10071"/>
                  <a:pt x="1019" y="9968"/>
                  <a:pt x="968" y="10110"/>
                </a:cubicBezTo>
                <a:cubicBezTo>
                  <a:pt x="1093" y="10148"/>
                  <a:pt x="1166" y="10170"/>
                  <a:pt x="1218" y="10170"/>
                </a:cubicBezTo>
                <a:cubicBezTo>
                  <a:pt x="1290" y="10170"/>
                  <a:pt x="1324" y="10129"/>
                  <a:pt x="1406" y="10033"/>
                </a:cubicBezTo>
                <a:lnTo>
                  <a:pt x="1264" y="9968"/>
                </a:lnTo>
                <a:close/>
                <a:moveTo>
                  <a:pt x="832" y="13409"/>
                </a:moveTo>
                <a:lnTo>
                  <a:pt x="826" y="13424"/>
                </a:lnTo>
                <a:lnTo>
                  <a:pt x="826" y="13428"/>
                </a:lnTo>
                <a:lnTo>
                  <a:pt x="826" y="13428"/>
                </a:lnTo>
                <a:cubicBezTo>
                  <a:pt x="830" y="13423"/>
                  <a:pt x="835" y="13417"/>
                  <a:pt x="839" y="13411"/>
                </a:cubicBezTo>
                <a:cubicBezTo>
                  <a:pt x="837" y="13410"/>
                  <a:pt x="834" y="13410"/>
                  <a:pt x="832" y="13409"/>
                </a:cubicBezTo>
                <a:close/>
                <a:moveTo>
                  <a:pt x="555" y="13411"/>
                </a:moveTo>
                <a:lnTo>
                  <a:pt x="478" y="13514"/>
                </a:lnTo>
                <a:cubicBezTo>
                  <a:pt x="607" y="13669"/>
                  <a:pt x="452" y="13695"/>
                  <a:pt x="375" y="13772"/>
                </a:cubicBezTo>
                <a:cubicBezTo>
                  <a:pt x="310" y="13836"/>
                  <a:pt x="233" y="13901"/>
                  <a:pt x="143" y="13953"/>
                </a:cubicBezTo>
                <a:cubicBezTo>
                  <a:pt x="14" y="14030"/>
                  <a:pt x="1" y="14133"/>
                  <a:pt x="143" y="14210"/>
                </a:cubicBezTo>
                <a:cubicBezTo>
                  <a:pt x="310" y="14198"/>
                  <a:pt x="362" y="14043"/>
                  <a:pt x="439" y="13927"/>
                </a:cubicBezTo>
                <a:cubicBezTo>
                  <a:pt x="500" y="13851"/>
                  <a:pt x="551" y="13820"/>
                  <a:pt x="596" y="13820"/>
                </a:cubicBezTo>
                <a:cubicBezTo>
                  <a:pt x="667" y="13820"/>
                  <a:pt x="725" y="13892"/>
                  <a:pt x="787" y="13978"/>
                </a:cubicBezTo>
                <a:lnTo>
                  <a:pt x="890" y="13849"/>
                </a:lnTo>
                <a:cubicBezTo>
                  <a:pt x="813" y="13785"/>
                  <a:pt x="736" y="13733"/>
                  <a:pt x="839" y="13630"/>
                </a:cubicBezTo>
                <a:cubicBezTo>
                  <a:pt x="839" y="13579"/>
                  <a:pt x="852" y="13527"/>
                  <a:pt x="852" y="13475"/>
                </a:cubicBezTo>
                <a:lnTo>
                  <a:pt x="826" y="13450"/>
                </a:lnTo>
                <a:lnTo>
                  <a:pt x="826" y="13428"/>
                </a:lnTo>
                <a:lnTo>
                  <a:pt x="826" y="13428"/>
                </a:lnTo>
                <a:cubicBezTo>
                  <a:pt x="779" y="13488"/>
                  <a:pt x="735" y="13517"/>
                  <a:pt x="692" y="13517"/>
                </a:cubicBezTo>
                <a:cubicBezTo>
                  <a:pt x="645" y="13517"/>
                  <a:pt x="600" y="13482"/>
                  <a:pt x="555" y="13411"/>
                </a:cubicBezTo>
                <a:close/>
                <a:moveTo>
                  <a:pt x="15693" y="1"/>
                </a:moveTo>
                <a:cubicBezTo>
                  <a:pt x="15577" y="39"/>
                  <a:pt x="15139" y="26"/>
                  <a:pt x="15139" y="181"/>
                </a:cubicBezTo>
                <a:cubicBezTo>
                  <a:pt x="15139" y="542"/>
                  <a:pt x="15087" y="620"/>
                  <a:pt x="14778" y="620"/>
                </a:cubicBezTo>
                <a:cubicBezTo>
                  <a:pt x="14762" y="618"/>
                  <a:pt x="14747" y="618"/>
                  <a:pt x="14731" y="618"/>
                </a:cubicBezTo>
                <a:cubicBezTo>
                  <a:pt x="14592" y="618"/>
                  <a:pt x="14457" y="669"/>
                  <a:pt x="14352" y="761"/>
                </a:cubicBezTo>
                <a:cubicBezTo>
                  <a:pt x="14275" y="761"/>
                  <a:pt x="14236" y="813"/>
                  <a:pt x="14223" y="890"/>
                </a:cubicBezTo>
                <a:cubicBezTo>
                  <a:pt x="14212" y="960"/>
                  <a:pt x="14190" y="1008"/>
                  <a:pt x="14120" y="1008"/>
                </a:cubicBezTo>
                <a:cubicBezTo>
                  <a:pt x="14112" y="1008"/>
                  <a:pt x="14104" y="1008"/>
                  <a:pt x="14094" y="1006"/>
                </a:cubicBezTo>
                <a:lnTo>
                  <a:pt x="13965" y="1122"/>
                </a:lnTo>
                <a:cubicBezTo>
                  <a:pt x="13955" y="1154"/>
                  <a:pt x="13927" y="1177"/>
                  <a:pt x="13896" y="1177"/>
                </a:cubicBezTo>
                <a:cubicBezTo>
                  <a:pt x="13889" y="1177"/>
                  <a:pt x="13882" y="1176"/>
                  <a:pt x="13875" y="1174"/>
                </a:cubicBezTo>
                <a:cubicBezTo>
                  <a:pt x="13862" y="1200"/>
                  <a:pt x="13837" y="1226"/>
                  <a:pt x="13811" y="1238"/>
                </a:cubicBezTo>
                <a:cubicBezTo>
                  <a:pt x="13733" y="1290"/>
                  <a:pt x="13656" y="1342"/>
                  <a:pt x="13733" y="1458"/>
                </a:cubicBezTo>
                <a:cubicBezTo>
                  <a:pt x="13798" y="1587"/>
                  <a:pt x="13733" y="1664"/>
                  <a:pt x="13617" y="1716"/>
                </a:cubicBezTo>
                <a:cubicBezTo>
                  <a:pt x="13595" y="1712"/>
                  <a:pt x="13572" y="1710"/>
                  <a:pt x="13549" y="1710"/>
                </a:cubicBezTo>
                <a:cubicBezTo>
                  <a:pt x="13485" y="1710"/>
                  <a:pt x="13418" y="1722"/>
                  <a:pt x="13352" y="1722"/>
                </a:cubicBezTo>
                <a:cubicBezTo>
                  <a:pt x="13293" y="1722"/>
                  <a:pt x="13235" y="1713"/>
                  <a:pt x="13179" y="1677"/>
                </a:cubicBezTo>
                <a:cubicBezTo>
                  <a:pt x="13140" y="1728"/>
                  <a:pt x="13114" y="1780"/>
                  <a:pt x="13153" y="1845"/>
                </a:cubicBezTo>
                <a:cubicBezTo>
                  <a:pt x="13178" y="1833"/>
                  <a:pt x="13202" y="1829"/>
                  <a:pt x="13225" y="1829"/>
                </a:cubicBezTo>
                <a:cubicBezTo>
                  <a:pt x="13308" y="1829"/>
                  <a:pt x="13379" y="1889"/>
                  <a:pt x="13450" y="1909"/>
                </a:cubicBezTo>
                <a:cubicBezTo>
                  <a:pt x="13643" y="2077"/>
                  <a:pt x="13411" y="2154"/>
                  <a:pt x="13372" y="2283"/>
                </a:cubicBezTo>
                <a:lnTo>
                  <a:pt x="13205" y="2283"/>
                </a:lnTo>
                <a:lnTo>
                  <a:pt x="13166" y="2360"/>
                </a:lnTo>
                <a:lnTo>
                  <a:pt x="13127" y="2335"/>
                </a:lnTo>
                <a:cubicBezTo>
                  <a:pt x="13127" y="2373"/>
                  <a:pt x="13089" y="2399"/>
                  <a:pt x="13050" y="2399"/>
                </a:cubicBezTo>
                <a:cubicBezTo>
                  <a:pt x="13011" y="2451"/>
                  <a:pt x="12960" y="2502"/>
                  <a:pt x="12921" y="2554"/>
                </a:cubicBezTo>
                <a:cubicBezTo>
                  <a:pt x="12767" y="2708"/>
                  <a:pt x="12675" y="2788"/>
                  <a:pt x="12594" y="2788"/>
                </a:cubicBezTo>
                <a:cubicBezTo>
                  <a:pt x="12505" y="2788"/>
                  <a:pt x="12430" y="2691"/>
                  <a:pt x="12302" y="2489"/>
                </a:cubicBezTo>
                <a:lnTo>
                  <a:pt x="12238" y="2592"/>
                </a:lnTo>
                <a:cubicBezTo>
                  <a:pt x="12251" y="2631"/>
                  <a:pt x="12251" y="2670"/>
                  <a:pt x="12251" y="2708"/>
                </a:cubicBezTo>
                <a:cubicBezTo>
                  <a:pt x="12225" y="2915"/>
                  <a:pt x="11967" y="2786"/>
                  <a:pt x="11889" y="2953"/>
                </a:cubicBezTo>
                <a:cubicBezTo>
                  <a:pt x="11850" y="3071"/>
                  <a:pt x="11737" y="3144"/>
                  <a:pt x="11622" y="3144"/>
                </a:cubicBezTo>
                <a:cubicBezTo>
                  <a:pt x="11586" y="3144"/>
                  <a:pt x="11550" y="3137"/>
                  <a:pt x="11516" y="3121"/>
                </a:cubicBezTo>
                <a:cubicBezTo>
                  <a:pt x="11493" y="3115"/>
                  <a:pt x="11472" y="3113"/>
                  <a:pt x="11453" y="3113"/>
                </a:cubicBezTo>
                <a:cubicBezTo>
                  <a:pt x="11342" y="3113"/>
                  <a:pt x="11285" y="3203"/>
                  <a:pt x="11219" y="3302"/>
                </a:cubicBezTo>
                <a:cubicBezTo>
                  <a:pt x="11090" y="3521"/>
                  <a:pt x="10987" y="3779"/>
                  <a:pt x="10703" y="3856"/>
                </a:cubicBezTo>
                <a:lnTo>
                  <a:pt x="10703" y="3869"/>
                </a:lnTo>
                <a:cubicBezTo>
                  <a:pt x="10768" y="3933"/>
                  <a:pt x="10368" y="4024"/>
                  <a:pt x="10716" y="4088"/>
                </a:cubicBezTo>
                <a:cubicBezTo>
                  <a:pt x="10781" y="4101"/>
                  <a:pt x="10768" y="4204"/>
                  <a:pt x="10716" y="4269"/>
                </a:cubicBezTo>
                <a:cubicBezTo>
                  <a:pt x="10639" y="4359"/>
                  <a:pt x="10600" y="4436"/>
                  <a:pt x="10716" y="4527"/>
                </a:cubicBezTo>
                <a:cubicBezTo>
                  <a:pt x="10832" y="4617"/>
                  <a:pt x="10806" y="4720"/>
                  <a:pt x="10755" y="4836"/>
                </a:cubicBezTo>
                <a:cubicBezTo>
                  <a:pt x="10729" y="4901"/>
                  <a:pt x="10639" y="4991"/>
                  <a:pt x="10690" y="5017"/>
                </a:cubicBezTo>
                <a:cubicBezTo>
                  <a:pt x="10884" y="5133"/>
                  <a:pt x="10806" y="5403"/>
                  <a:pt x="10987" y="5519"/>
                </a:cubicBezTo>
                <a:cubicBezTo>
                  <a:pt x="10871" y="5648"/>
                  <a:pt x="10948" y="5855"/>
                  <a:pt x="11116" y="5893"/>
                </a:cubicBezTo>
                <a:cubicBezTo>
                  <a:pt x="11438" y="5997"/>
                  <a:pt x="11670" y="6267"/>
                  <a:pt x="11980" y="6396"/>
                </a:cubicBezTo>
                <a:lnTo>
                  <a:pt x="12083" y="6409"/>
                </a:lnTo>
                <a:cubicBezTo>
                  <a:pt x="12238" y="6512"/>
                  <a:pt x="12251" y="6719"/>
                  <a:pt x="12134" y="6848"/>
                </a:cubicBezTo>
                <a:cubicBezTo>
                  <a:pt x="12031" y="6951"/>
                  <a:pt x="12018" y="7106"/>
                  <a:pt x="12096" y="7222"/>
                </a:cubicBezTo>
                <a:lnTo>
                  <a:pt x="12057" y="7222"/>
                </a:lnTo>
                <a:lnTo>
                  <a:pt x="12044" y="7260"/>
                </a:lnTo>
                <a:lnTo>
                  <a:pt x="11825" y="7183"/>
                </a:lnTo>
                <a:cubicBezTo>
                  <a:pt x="11799" y="6835"/>
                  <a:pt x="11773" y="6499"/>
                  <a:pt x="11309" y="6461"/>
                </a:cubicBezTo>
                <a:cubicBezTo>
                  <a:pt x="11154" y="6448"/>
                  <a:pt x="11206" y="6332"/>
                  <a:pt x="11206" y="6229"/>
                </a:cubicBezTo>
                <a:cubicBezTo>
                  <a:pt x="11214" y="6089"/>
                  <a:pt x="11181" y="6023"/>
                  <a:pt x="11105" y="6023"/>
                </a:cubicBezTo>
                <a:cubicBezTo>
                  <a:pt x="11062" y="6023"/>
                  <a:pt x="11006" y="6045"/>
                  <a:pt x="10935" y="6087"/>
                </a:cubicBezTo>
                <a:cubicBezTo>
                  <a:pt x="10897" y="6113"/>
                  <a:pt x="10845" y="6151"/>
                  <a:pt x="10806" y="6190"/>
                </a:cubicBezTo>
                <a:lnTo>
                  <a:pt x="10729" y="6151"/>
                </a:lnTo>
                <a:cubicBezTo>
                  <a:pt x="10639" y="5906"/>
                  <a:pt x="10471" y="5700"/>
                  <a:pt x="10239" y="5558"/>
                </a:cubicBezTo>
                <a:cubicBezTo>
                  <a:pt x="10278" y="5236"/>
                  <a:pt x="10265" y="5223"/>
                  <a:pt x="9955" y="4965"/>
                </a:cubicBezTo>
                <a:lnTo>
                  <a:pt x="9955" y="4965"/>
                </a:lnTo>
                <a:cubicBezTo>
                  <a:pt x="9955" y="5184"/>
                  <a:pt x="9981" y="5378"/>
                  <a:pt x="10162" y="5507"/>
                </a:cubicBezTo>
                <a:cubicBezTo>
                  <a:pt x="10088" y="5543"/>
                  <a:pt x="10022" y="5567"/>
                  <a:pt x="9964" y="5567"/>
                </a:cubicBezTo>
                <a:cubicBezTo>
                  <a:pt x="9879" y="5567"/>
                  <a:pt x="9813" y="5516"/>
                  <a:pt x="9775" y="5378"/>
                </a:cubicBezTo>
                <a:cubicBezTo>
                  <a:pt x="9723" y="5262"/>
                  <a:pt x="9684" y="5133"/>
                  <a:pt x="9684" y="5017"/>
                </a:cubicBezTo>
                <a:cubicBezTo>
                  <a:pt x="9801" y="4901"/>
                  <a:pt x="9775" y="4797"/>
                  <a:pt x="9633" y="4759"/>
                </a:cubicBezTo>
                <a:cubicBezTo>
                  <a:pt x="9618" y="4756"/>
                  <a:pt x="9605" y="4755"/>
                  <a:pt x="9593" y="4755"/>
                </a:cubicBezTo>
                <a:cubicBezTo>
                  <a:pt x="9494" y="4755"/>
                  <a:pt x="9505" y="4847"/>
                  <a:pt x="9517" y="4939"/>
                </a:cubicBezTo>
                <a:cubicBezTo>
                  <a:pt x="9504" y="4939"/>
                  <a:pt x="9491" y="4952"/>
                  <a:pt x="9491" y="4965"/>
                </a:cubicBezTo>
                <a:cubicBezTo>
                  <a:pt x="9349" y="4965"/>
                  <a:pt x="9182" y="4965"/>
                  <a:pt x="9220" y="4746"/>
                </a:cubicBezTo>
                <a:cubicBezTo>
                  <a:pt x="9232" y="4688"/>
                  <a:pt x="9233" y="4641"/>
                  <a:pt x="9178" y="4641"/>
                </a:cubicBezTo>
                <a:cubicBezTo>
                  <a:pt x="9171" y="4641"/>
                  <a:pt x="9164" y="4641"/>
                  <a:pt x="9156" y="4643"/>
                </a:cubicBezTo>
                <a:cubicBezTo>
                  <a:pt x="9066" y="4656"/>
                  <a:pt x="8937" y="4643"/>
                  <a:pt x="8911" y="4772"/>
                </a:cubicBezTo>
                <a:cubicBezTo>
                  <a:pt x="8898" y="4836"/>
                  <a:pt x="8924" y="4888"/>
                  <a:pt x="8975" y="4913"/>
                </a:cubicBezTo>
                <a:cubicBezTo>
                  <a:pt x="9130" y="4965"/>
                  <a:pt x="9298" y="4952"/>
                  <a:pt x="9414" y="5081"/>
                </a:cubicBezTo>
                <a:cubicBezTo>
                  <a:pt x="9414" y="5184"/>
                  <a:pt x="9362" y="5236"/>
                  <a:pt x="9259" y="5236"/>
                </a:cubicBezTo>
                <a:cubicBezTo>
                  <a:pt x="9014" y="5262"/>
                  <a:pt x="8782" y="5326"/>
                  <a:pt x="8550" y="5429"/>
                </a:cubicBezTo>
                <a:cubicBezTo>
                  <a:pt x="8525" y="5442"/>
                  <a:pt x="8506" y="5447"/>
                  <a:pt x="8493" y="5447"/>
                </a:cubicBezTo>
                <a:cubicBezTo>
                  <a:pt x="8426" y="5447"/>
                  <a:pt x="8498" y="5303"/>
                  <a:pt x="8498" y="5249"/>
                </a:cubicBezTo>
                <a:lnTo>
                  <a:pt x="8563" y="5081"/>
                </a:lnTo>
                <a:cubicBezTo>
                  <a:pt x="8666" y="4862"/>
                  <a:pt x="8666" y="4604"/>
                  <a:pt x="8550" y="4385"/>
                </a:cubicBezTo>
                <a:cubicBezTo>
                  <a:pt x="8227" y="4359"/>
                  <a:pt x="8318" y="4062"/>
                  <a:pt x="8227" y="3882"/>
                </a:cubicBezTo>
                <a:cubicBezTo>
                  <a:pt x="8047" y="3830"/>
                  <a:pt x="7957" y="3624"/>
                  <a:pt x="8034" y="3456"/>
                </a:cubicBezTo>
                <a:lnTo>
                  <a:pt x="7931" y="3405"/>
                </a:lnTo>
                <a:cubicBezTo>
                  <a:pt x="7866" y="3454"/>
                  <a:pt x="7805" y="3472"/>
                  <a:pt x="7746" y="3472"/>
                </a:cubicBezTo>
                <a:cubicBezTo>
                  <a:pt x="7603" y="3472"/>
                  <a:pt x="7470" y="3368"/>
                  <a:pt x="7325" y="3340"/>
                </a:cubicBezTo>
                <a:cubicBezTo>
                  <a:pt x="7314" y="3339"/>
                  <a:pt x="7303" y="3338"/>
                  <a:pt x="7292" y="3338"/>
                </a:cubicBezTo>
                <a:cubicBezTo>
                  <a:pt x="7152" y="3338"/>
                  <a:pt x="7028" y="3445"/>
                  <a:pt x="6890" y="3445"/>
                </a:cubicBezTo>
                <a:cubicBezTo>
                  <a:pt x="6839" y="3445"/>
                  <a:pt x="6787" y="3431"/>
                  <a:pt x="6732" y="3392"/>
                </a:cubicBezTo>
                <a:cubicBezTo>
                  <a:pt x="6680" y="3366"/>
                  <a:pt x="6628" y="3340"/>
                  <a:pt x="6577" y="3314"/>
                </a:cubicBezTo>
                <a:cubicBezTo>
                  <a:pt x="6512" y="3224"/>
                  <a:pt x="6461" y="3121"/>
                  <a:pt x="6448" y="3005"/>
                </a:cubicBezTo>
                <a:cubicBezTo>
                  <a:pt x="6422" y="2889"/>
                  <a:pt x="6371" y="2799"/>
                  <a:pt x="6229" y="2799"/>
                </a:cubicBezTo>
                <a:cubicBezTo>
                  <a:pt x="6203" y="2941"/>
                  <a:pt x="6345" y="3018"/>
                  <a:pt x="6345" y="3147"/>
                </a:cubicBezTo>
                <a:cubicBezTo>
                  <a:pt x="6383" y="3186"/>
                  <a:pt x="6383" y="3237"/>
                  <a:pt x="6358" y="3276"/>
                </a:cubicBezTo>
                <a:cubicBezTo>
                  <a:pt x="6319" y="3353"/>
                  <a:pt x="6306" y="3443"/>
                  <a:pt x="6319" y="3534"/>
                </a:cubicBezTo>
                <a:cubicBezTo>
                  <a:pt x="6345" y="3547"/>
                  <a:pt x="6358" y="3559"/>
                  <a:pt x="6371" y="3585"/>
                </a:cubicBezTo>
                <a:cubicBezTo>
                  <a:pt x="6332" y="3676"/>
                  <a:pt x="6280" y="3766"/>
                  <a:pt x="6164" y="3792"/>
                </a:cubicBezTo>
                <a:lnTo>
                  <a:pt x="6061" y="3908"/>
                </a:lnTo>
                <a:lnTo>
                  <a:pt x="5919" y="3998"/>
                </a:lnTo>
                <a:cubicBezTo>
                  <a:pt x="5849" y="3966"/>
                  <a:pt x="5779" y="3940"/>
                  <a:pt x="5725" y="3940"/>
                </a:cubicBezTo>
                <a:cubicBezTo>
                  <a:pt x="5650" y="3940"/>
                  <a:pt x="5606" y="3990"/>
                  <a:pt x="5636" y="4140"/>
                </a:cubicBezTo>
                <a:cubicBezTo>
                  <a:pt x="5700" y="4398"/>
                  <a:pt x="5507" y="4411"/>
                  <a:pt x="5416" y="4527"/>
                </a:cubicBezTo>
                <a:cubicBezTo>
                  <a:pt x="5342" y="4463"/>
                  <a:pt x="5250" y="4432"/>
                  <a:pt x="5160" y="4432"/>
                </a:cubicBezTo>
                <a:cubicBezTo>
                  <a:pt x="5031" y="4432"/>
                  <a:pt x="4904" y="4495"/>
                  <a:pt x="4836" y="4617"/>
                </a:cubicBezTo>
                <a:cubicBezTo>
                  <a:pt x="4720" y="4643"/>
                  <a:pt x="4694" y="4707"/>
                  <a:pt x="4772" y="4784"/>
                </a:cubicBezTo>
                <a:cubicBezTo>
                  <a:pt x="4798" y="4811"/>
                  <a:pt x="4823" y="4822"/>
                  <a:pt x="4846" y="4822"/>
                </a:cubicBezTo>
                <a:cubicBezTo>
                  <a:pt x="4890" y="4822"/>
                  <a:pt x="4927" y="4780"/>
                  <a:pt x="4952" y="4720"/>
                </a:cubicBezTo>
                <a:cubicBezTo>
                  <a:pt x="5010" y="4627"/>
                  <a:pt x="5110" y="4576"/>
                  <a:pt x="5223" y="4576"/>
                </a:cubicBezTo>
                <a:cubicBezTo>
                  <a:pt x="5236" y="4576"/>
                  <a:pt x="5249" y="4577"/>
                  <a:pt x="5262" y="4578"/>
                </a:cubicBezTo>
                <a:lnTo>
                  <a:pt x="5210" y="4733"/>
                </a:lnTo>
                <a:cubicBezTo>
                  <a:pt x="4991" y="4888"/>
                  <a:pt x="4965" y="5158"/>
                  <a:pt x="4901" y="5403"/>
                </a:cubicBezTo>
                <a:cubicBezTo>
                  <a:pt x="4857" y="5554"/>
                  <a:pt x="4823" y="5705"/>
                  <a:pt x="4662" y="5705"/>
                </a:cubicBezTo>
                <a:cubicBezTo>
                  <a:pt x="4631" y="5705"/>
                  <a:pt x="4595" y="5700"/>
                  <a:pt x="4552" y="5687"/>
                </a:cubicBezTo>
                <a:cubicBezTo>
                  <a:pt x="4514" y="5752"/>
                  <a:pt x="4436" y="5829"/>
                  <a:pt x="4449" y="5842"/>
                </a:cubicBezTo>
                <a:cubicBezTo>
                  <a:pt x="4578" y="6022"/>
                  <a:pt x="4449" y="6190"/>
                  <a:pt x="4411" y="6358"/>
                </a:cubicBezTo>
                <a:cubicBezTo>
                  <a:pt x="4424" y="6371"/>
                  <a:pt x="4436" y="6396"/>
                  <a:pt x="4424" y="6422"/>
                </a:cubicBezTo>
                <a:cubicBezTo>
                  <a:pt x="4514" y="6487"/>
                  <a:pt x="4527" y="6603"/>
                  <a:pt x="4462" y="6693"/>
                </a:cubicBezTo>
                <a:cubicBezTo>
                  <a:pt x="4411" y="6757"/>
                  <a:pt x="4436" y="6822"/>
                  <a:pt x="4449" y="6886"/>
                </a:cubicBezTo>
                <a:cubicBezTo>
                  <a:pt x="4424" y="6938"/>
                  <a:pt x="4398" y="6989"/>
                  <a:pt x="4372" y="7041"/>
                </a:cubicBezTo>
                <a:cubicBezTo>
                  <a:pt x="4315" y="7064"/>
                  <a:pt x="4256" y="7074"/>
                  <a:pt x="4197" y="7074"/>
                </a:cubicBezTo>
                <a:cubicBezTo>
                  <a:pt x="4121" y="7074"/>
                  <a:pt x="4045" y="7057"/>
                  <a:pt x="3972" y="7028"/>
                </a:cubicBezTo>
                <a:lnTo>
                  <a:pt x="3972" y="7028"/>
                </a:lnTo>
                <a:cubicBezTo>
                  <a:pt x="3972" y="7106"/>
                  <a:pt x="4024" y="7131"/>
                  <a:pt x="4075" y="7170"/>
                </a:cubicBezTo>
                <a:cubicBezTo>
                  <a:pt x="4295" y="7325"/>
                  <a:pt x="4166" y="7492"/>
                  <a:pt x="4101" y="7647"/>
                </a:cubicBezTo>
                <a:cubicBezTo>
                  <a:pt x="4057" y="7729"/>
                  <a:pt x="3995" y="7763"/>
                  <a:pt x="3929" y="7763"/>
                </a:cubicBezTo>
                <a:cubicBezTo>
                  <a:pt x="3880" y="7763"/>
                  <a:pt x="3828" y="7744"/>
                  <a:pt x="3779" y="7712"/>
                </a:cubicBezTo>
                <a:lnTo>
                  <a:pt x="3779" y="7712"/>
                </a:lnTo>
                <a:cubicBezTo>
                  <a:pt x="3714" y="7815"/>
                  <a:pt x="3792" y="7892"/>
                  <a:pt x="3830" y="7982"/>
                </a:cubicBezTo>
                <a:cubicBezTo>
                  <a:pt x="3959" y="8124"/>
                  <a:pt x="3908" y="8227"/>
                  <a:pt x="3740" y="8292"/>
                </a:cubicBezTo>
                <a:lnTo>
                  <a:pt x="3650" y="8434"/>
                </a:lnTo>
                <a:cubicBezTo>
                  <a:pt x="3572" y="8575"/>
                  <a:pt x="3701" y="8756"/>
                  <a:pt x="3572" y="8885"/>
                </a:cubicBezTo>
                <a:cubicBezTo>
                  <a:pt x="3572" y="8911"/>
                  <a:pt x="3560" y="8937"/>
                  <a:pt x="3547" y="8949"/>
                </a:cubicBezTo>
                <a:cubicBezTo>
                  <a:pt x="3585" y="8975"/>
                  <a:pt x="3611" y="9001"/>
                  <a:pt x="3650" y="9027"/>
                </a:cubicBezTo>
                <a:cubicBezTo>
                  <a:pt x="3882" y="9182"/>
                  <a:pt x="3882" y="9182"/>
                  <a:pt x="3663" y="9388"/>
                </a:cubicBezTo>
                <a:cubicBezTo>
                  <a:pt x="3590" y="9356"/>
                  <a:pt x="3521" y="9344"/>
                  <a:pt x="3454" y="9344"/>
                </a:cubicBezTo>
                <a:cubicBezTo>
                  <a:pt x="3245" y="9344"/>
                  <a:pt x="3055" y="9462"/>
                  <a:pt x="2850" y="9491"/>
                </a:cubicBezTo>
                <a:cubicBezTo>
                  <a:pt x="2837" y="9504"/>
                  <a:pt x="2825" y="9530"/>
                  <a:pt x="2812" y="9543"/>
                </a:cubicBezTo>
                <a:cubicBezTo>
                  <a:pt x="2709" y="9543"/>
                  <a:pt x="2605" y="9517"/>
                  <a:pt x="2515" y="9478"/>
                </a:cubicBezTo>
                <a:cubicBezTo>
                  <a:pt x="2439" y="9451"/>
                  <a:pt x="2360" y="9424"/>
                  <a:pt x="2293" y="9424"/>
                </a:cubicBezTo>
                <a:cubicBezTo>
                  <a:pt x="2201" y="9424"/>
                  <a:pt x="2130" y="9474"/>
                  <a:pt x="2115" y="9646"/>
                </a:cubicBezTo>
                <a:cubicBezTo>
                  <a:pt x="1956" y="9667"/>
                  <a:pt x="1884" y="9900"/>
                  <a:pt x="1711" y="9900"/>
                </a:cubicBezTo>
                <a:cubicBezTo>
                  <a:pt x="1674" y="9900"/>
                  <a:pt x="1634" y="9890"/>
                  <a:pt x="1587" y="9865"/>
                </a:cubicBezTo>
                <a:cubicBezTo>
                  <a:pt x="1576" y="9860"/>
                  <a:pt x="1566" y="9858"/>
                  <a:pt x="1558" y="9858"/>
                </a:cubicBezTo>
                <a:cubicBezTo>
                  <a:pt x="1490" y="9858"/>
                  <a:pt x="1463" y="9976"/>
                  <a:pt x="1406" y="10033"/>
                </a:cubicBezTo>
                <a:cubicBezTo>
                  <a:pt x="1625" y="10136"/>
                  <a:pt x="1625" y="10136"/>
                  <a:pt x="1484" y="10368"/>
                </a:cubicBezTo>
                <a:cubicBezTo>
                  <a:pt x="1213" y="10548"/>
                  <a:pt x="1032" y="10845"/>
                  <a:pt x="994" y="11167"/>
                </a:cubicBezTo>
                <a:cubicBezTo>
                  <a:pt x="968" y="11580"/>
                  <a:pt x="890" y="11580"/>
                  <a:pt x="542" y="11670"/>
                </a:cubicBezTo>
                <a:cubicBezTo>
                  <a:pt x="736" y="11760"/>
                  <a:pt x="942" y="11825"/>
                  <a:pt x="1045" y="12018"/>
                </a:cubicBezTo>
                <a:cubicBezTo>
                  <a:pt x="1019" y="12031"/>
                  <a:pt x="1006" y="12057"/>
                  <a:pt x="1006" y="12096"/>
                </a:cubicBezTo>
                <a:cubicBezTo>
                  <a:pt x="929" y="12250"/>
                  <a:pt x="865" y="12405"/>
                  <a:pt x="787" y="12547"/>
                </a:cubicBezTo>
                <a:cubicBezTo>
                  <a:pt x="787" y="12611"/>
                  <a:pt x="787" y="12676"/>
                  <a:pt x="839" y="12715"/>
                </a:cubicBezTo>
                <a:cubicBezTo>
                  <a:pt x="853" y="12711"/>
                  <a:pt x="866" y="12710"/>
                  <a:pt x="878" y="12710"/>
                </a:cubicBezTo>
                <a:cubicBezTo>
                  <a:pt x="1007" y="12710"/>
                  <a:pt x="1017" y="12883"/>
                  <a:pt x="1135" y="12895"/>
                </a:cubicBezTo>
                <a:cubicBezTo>
                  <a:pt x="1032" y="13024"/>
                  <a:pt x="826" y="12985"/>
                  <a:pt x="736" y="13140"/>
                </a:cubicBezTo>
                <a:lnTo>
                  <a:pt x="697" y="13127"/>
                </a:lnTo>
                <a:lnTo>
                  <a:pt x="658" y="13205"/>
                </a:lnTo>
                <a:cubicBezTo>
                  <a:pt x="684" y="13293"/>
                  <a:pt x="721" y="13382"/>
                  <a:pt x="832" y="13409"/>
                </a:cubicBezTo>
                <a:lnTo>
                  <a:pt x="832" y="13409"/>
                </a:lnTo>
                <a:lnTo>
                  <a:pt x="865" y="13334"/>
                </a:lnTo>
                <a:cubicBezTo>
                  <a:pt x="889" y="13268"/>
                  <a:pt x="950" y="13234"/>
                  <a:pt x="1011" y="13234"/>
                </a:cubicBezTo>
                <a:cubicBezTo>
                  <a:pt x="1046" y="13234"/>
                  <a:pt x="1081" y="13245"/>
                  <a:pt x="1110" y="13269"/>
                </a:cubicBezTo>
                <a:cubicBezTo>
                  <a:pt x="1432" y="13308"/>
                  <a:pt x="1432" y="13308"/>
                  <a:pt x="1729" y="13579"/>
                </a:cubicBezTo>
                <a:lnTo>
                  <a:pt x="1716" y="13579"/>
                </a:lnTo>
                <a:cubicBezTo>
                  <a:pt x="1587" y="13785"/>
                  <a:pt x="1806" y="13772"/>
                  <a:pt x="1896" y="13836"/>
                </a:cubicBezTo>
                <a:cubicBezTo>
                  <a:pt x="1943" y="13802"/>
                  <a:pt x="1989" y="13789"/>
                  <a:pt x="2034" y="13789"/>
                </a:cubicBezTo>
                <a:cubicBezTo>
                  <a:pt x="2124" y="13789"/>
                  <a:pt x="2210" y="13841"/>
                  <a:pt x="2296" y="13875"/>
                </a:cubicBezTo>
                <a:lnTo>
                  <a:pt x="2425" y="13965"/>
                </a:lnTo>
                <a:cubicBezTo>
                  <a:pt x="2399" y="14004"/>
                  <a:pt x="2386" y="14043"/>
                  <a:pt x="2373" y="14094"/>
                </a:cubicBezTo>
                <a:lnTo>
                  <a:pt x="2592" y="14133"/>
                </a:lnTo>
                <a:cubicBezTo>
                  <a:pt x="2670" y="13978"/>
                  <a:pt x="2850" y="13927"/>
                  <a:pt x="2954" y="13811"/>
                </a:cubicBezTo>
                <a:lnTo>
                  <a:pt x="3044" y="13759"/>
                </a:lnTo>
                <a:cubicBezTo>
                  <a:pt x="3121" y="13824"/>
                  <a:pt x="3147" y="13940"/>
                  <a:pt x="3108" y="14030"/>
                </a:cubicBezTo>
                <a:lnTo>
                  <a:pt x="3173" y="14133"/>
                </a:lnTo>
                <a:cubicBezTo>
                  <a:pt x="3289" y="14094"/>
                  <a:pt x="3315" y="13978"/>
                  <a:pt x="3366" y="13901"/>
                </a:cubicBezTo>
                <a:cubicBezTo>
                  <a:pt x="3340" y="13888"/>
                  <a:pt x="3327" y="13875"/>
                  <a:pt x="3302" y="13862"/>
                </a:cubicBezTo>
                <a:cubicBezTo>
                  <a:pt x="3317" y="13840"/>
                  <a:pt x="3336" y="13826"/>
                  <a:pt x="3355" y="13826"/>
                </a:cubicBezTo>
                <a:cubicBezTo>
                  <a:pt x="3368" y="13826"/>
                  <a:pt x="3381" y="13833"/>
                  <a:pt x="3392" y="13849"/>
                </a:cubicBezTo>
                <a:cubicBezTo>
                  <a:pt x="3431" y="13875"/>
                  <a:pt x="3405" y="13875"/>
                  <a:pt x="3392" y="13888"/>
                </a:cubicBezTo>
                <a:cubicBezTo>
                  <a:pt x="3397" y="13887"/>
                  <a:pt x="3402" y="13887"/>
                  <a:pt x="3406" y="13887"/>
                </a:cubicBezTo>
                <a:cubicBezTo>
                  <a:pt x="3498" y="13887"/>
                  <a:pt x="3525" y="14005"/>
                  <a:pt x="3598" y="14030"/>
                </a:cubicBezTo>
                <a:cubicBezTo>
                  <a:pt x="3611" y="14133"/>
                  <a:pt x="3585" y="14236"/>
                  <a:pt x="3521" y="14314"/>
                </a:cubicBezTo>
                <a:cubicBezTo>
                  <a:pt x="3366" y="14481"/>
                  <a:pt x="3405" y="14649"/>
                  <a:pt x="3456" y="14829"/>
                </a:cubicBezTo>
                <a:cubicBezTo>
                  <a:pt x="3469" y="14842"/>
                  <a:pt x="3482" y="14855"/>
                  <a:pt x="3495" y="14881"/>
                </a:cubicBezTo>
                <a:cubicBezTo>
                  <a:pt x="3444" y="14984"/>
                  <a:pt x="3431" y="15100"/>
                  <a:pt x="3315" y="15178"/>
                </a:cubicBezTo>
                <a:cubicBezTo>
                  <a:pt x="3302" y="15229"/>
                  <a:pt x="3263" y="15229"/>
                  <a:pt x="3211" y="15229"/>
                </a:cubicBezTo>
                <a:cubicBezTo>
                  <a:pt x="3173" y="15294"/>
                  <a:pt x="3147" y="15358"/>
                  <a:pt x="3250" y="15397"/>
                </a:cubicBezTo>
                <a:lnTo>
                  <a:pt x="3637" y="15113"/>
                </a:lnTo>
                <a:cubicBezTo>
                  <a:pt x="3805" y="15551"/>
                  <a:pt x="4153" y="15668"/>
                  <a:pt x="4540" y="15680"/>
                </a:cubicBezTo>
                <a:cubicBezTo>
                  <a:pt x="4568" y="15662"/>
                  <a:pt x="4596" y="15650"/>
                  <a:pt x="4630" y="15650"/>
                </a:cubicBezTo>
                <a:cubicBezTo>
                  <a:pt x="4642" y="15650"/>
                  <a:pt x="4655" y="15651"/>
                  <a:pt x="4669" y="15655"/>
                </a:cubicBezTo>
                <a:lnTo>
                  <a:pt x="4720" y="15590"/>
                </a:lnTo>
                <a:cubicBezTo>
                  <a:pt x="4746" y="15590"/>
                  <a:pt x="4759" y="15603"/>
                  <a:pt x="4772" y="15603"/>
                </a:cubicBezTo>
                <a:cubicBezTo>
                  <a:pt x="4785" y="15577"/>
                  <a:pt x="4797" y="15564"/>
                  <a:pt x="4823" y="15551"/>
                </a:cubicBezTo>
                <a:cubicBezTo>
                  <a:pt x="4888" y="15448"/>
                  <a:pt x="5017" y="15487"/>
                  <a:pt x="5094" y="15423"/>
                </a:cubicBezTo>
                <a:lnTo>
                  <a:pt x="5184" y="15294"/>
                </a:lnTo>
                <a:cubicBezTo>
                  <a:pt x="5146" y="15229"/>
                  <a:pt x="5094" y="15113"/>
                  <a:pt x="5146" y="15100"/>
                </a:cubicBezTo>
                <a:cubicBezTo>
                  <a:pt x="5416" y="15036"/>
                  <a:pt x="5275" y="14752"/>
                  <a:pt x="5416" y="14636"/>
                </a:cubicBezTo>
                <a:cubicBezTo>
                  <a:pt x="5481" y="14571"/>
                  <a:pt x="5416" y="14494"/>
                  <a:pt x="5365" y="14443"/>
                </a:cubicBezTo>
                <a:cubicBezTo>
                  <a:pt x="5262" y="14365"/>
                  <a:pt x="5184" y="14275"/>
                  <a:pt x="5133" y="14159"/>
                </a:cubicBezTo>
                <a:lnTo>
                  <a:pt x="5004" y="14030"/>
                </a:lnTo>
                <a:cubicBezTo>
                  <a:pt x="4952" y="14030"/>
                  <a:pt x="4926" y="13978"/>
                  <a:pt x="4939" y="13927"/>
                </a:cubicBezTo>
                <a:cubicBezTo>
                  <a:pt x="4836" y="13875"/>
                  <a:pt x="4862" y="13733"/>
                  <a:pt x="4785" y="13643"/>
                </a:cubicBezTo>
                <a:cubicBezTo>
                  <a:pt x="4781" y="13643"/>
                  <a:pt x="4777" y="13642"/>
                  <a:pt x="4774" y="13642"/>
                </a:cubicBezTo>
                <a:cubicBezTo>
                  <a:pt x="4679" y="13642"/>
                  <a:pt x="4677" y="13790"/>
                  <a:pt x="4594" y="13790"/>
                </a:cubicBezTo>
                <a:cubicBezTo>
                  <a:pt x="4585" y="13790"/>
                  <a:pt x="4576" y="13788"/>
                  <a:pt x="4565" y="13785"/>
                </a:cubicBezTo>
                <a:cubicBezTo>
                  <a:pt x="4493" y="13765"/>
                  <a:pt x="4418" y="13755"/>
                  <a:pt x="4343" y="13755"/>
                </a:cubicBezTo>
                <a:cubicBezTo>
                  <a:pt x="4177" y="13755"/>
                  <a:pt x="4011" y="13803"/>
                  <a:pt x="3869" y="13901"/>
                </a:cubicBezTo>
                <a:cubicBezTo>
                  <a:pt x="3869" y="13901"/>
                  <a:pt x="3830" y="13862"/>
                  <a:pt x="3805" y="13849"/>
                </a:cubicBezTo>
                <a:cubicBezTo>
                  <a:pt x="3895" y="13630"/>
                  <a:pt x="4114" y="13527"/>
                  <a:pt x="4243" y="13334"/>
                </a:cubicBezTo>
                <a:cubicBezTo>
                  <a:pt x="4274" y="13288"/>
                  <a:pt x="4299" y="13270"/>
                  <a:pt x="4321" y="13270"/>
                </a:cubicBezTo>
                <a:cubicBezTo>
                  <a:pt x="4392" y="13270"/>
                  <a:pt x="4438" y="13450"/>
                  <a:pt x="4565" y="13450"/>
                </a:cubicBezTo>
                <a:cubicBezTo>
                  <a:pt x="4578" y="13308"/>
                  <a:pt x="4591" y="13153"/>
                  <a:pt x="4604" y="12998"/>
                </a:cubicBezTo>
                <a:lnTo>
                  <a:pt x="4733" y="12805"/>
                </a:lnTo>
                <a:lnTo>
                  <a:pt x="4926" y="12792"/>
                </a:lnTo>
                <a:cubicBezTo>
                  <a:pt x="4965" y="12715"/>
                  <a:pt x="4965" y="12650"/>
                  <a:pt x="4875" y="12611"/>
                </a:cubicBezTo>
                <a:cubicBezTo>
                  <a:pt x="4926" y="12560"/>
                  <a:pt x="4888" y="12444"/>
                  <a:pt x="4965" y="12444"/>
                </a:cubicBezTo>
                <a:cubicBezTo>
                  <a:pt x="5171" y="12444"/>
                  <a:pt x="5300" y="12431"/>
                  <a:pt x="5120" y="12173"/>
                </a:cubicBezTo>
                <a:cubicBezTo>
                  <a:pt x="5068" y="12096"/>
                  <a:pt x="5197" y="12070"/>
                  <a:pt x="5287" y="12070"/>
                </a:cubicBezTo>
                <a:cubicBezTo>
                  <a:pt x="5429" y="12134"/>
                  <a:pt x="5532" y="12289"/>
                  <a:pt x="5532" y="12444"/>
                </a:cubicBezTo>
                <a:cubicBezTo>
                  <a:pt x="5661" y="12444"/>
                  <a:pt x="5739" y="12392"/>
                  <a:pt x="5752" y="12250"/>
                </a:cubicBezTo>
                <a:cubicBezTo>
                  <a:pt x="5726" y="12250"/>
                  <a:pt x="5713" y="12238"/>
                  <a:pt x="5687" y="12238"/>
                </a:cubicBezTo>
                <a:cubicBezTo>
                  <a:pt x="5674" y="12225"/>
                  <a:pt x="5674" y="12199"/>
                  <a:pt x="5674" y="12173"/>
                </a:cubicBezTo>
                <a:lnTo>
                  <a:pt x="5648" y="12160"/>
                </a:lnTo>
                <a:cubicBezTo>
                  <a:pt x="5275" y="11954"/>
                  <a:pt x="5197" y="11864"/>
                  <a:pt x="5313" y="11464"/>
                </a:cubicBezTo>
                <a:cubicBezTo>
                  <a:pt x="5352" y="11283"/>
                  <a:pt x="5236" y="11167"/>
                  <a:pt x="5262" y="11013"/>
                </a:cubicBezTo>
                <a:cubicBezTo>
                  <a:pt x="5158" y="10961"/>
                  <a:pt x="5094" y="10909"/>
                  <a:pt x="5094" y="10793"/>
                </a:cubicBezTo>
                <a:cubicBezTo>
                  <a:pt x="5068" y="10729"/>
                  <a:pt x="5068" y="10664"/>
                  <a:pt x="5094" y="10613"/>
                </a:cubicBezTo>
                <a:cubicBezTo>
                  <a:pt x="5068" y="10394"/>
                  <a:pt x="5133" y="10149"/>
                  <a:pt x="4888" y="10007"/>
                </a:cubicBezTo>
                <a:lnTo>
                  <a:pt x="5017" y="9955"/>
                </a:lnTo>
                <a:cubicBezTo>
                  <a:pt x="5048" y="9964"/>
                  <a:pt x="5080" y="9970"/>
                  <a:pt x="5109" y="9970"/>
                </a:cubicBezTo>
                <a:cubicBezTo>
                  <a:pt x="5164" y="9970"/>
                  <a:pt x="5211" y="9950"/>
                  <a:pt x="5236" y="9891"/>
                </a:cubicBezTo>
                <a:cubicBezTo>
                  <a:pt x="5262" y="9800"/>
                  <a:pt x="5275" y="9723"/>
                  <a:pt x="5262" y="9633"/>
                </a:cubicBezTo>
                <a:cubicBezTo>
                  <a:pt x="5246" y="9530"/>
                  <a:pt x="5177" y="9515"/>
                  <a:pt x="5096" y="9515"/>
                </a:cubicBezTo>
                <a:cubicBezTo>
                  <a:pt x="5065" y="9515"/>
                  <a:pt x="5032" y="9517"/>
                  <a:pt x="5000" y="9517"/>
                </a:cubicBezTo>
                <a:cubicBezTo>
                  <a:pt x="4907" y="9517"/>
                  <a:pt x="4820" y="9500"/>
                  <a:pt x="4797" y="9362"/>
                </a:cubicBezTo>
                <a:cubicBezTo>
                  <a:pt x="4797" y="9327"/>
                  <a:pt x="4776" y="9314"/>
                  <a:pt x="4747" y="9314"/>
                </a:cubicBezTo>
                <a:cubicBezTo>
                  <a:pt x="4700" y="9314"/>
                  <a:pt x="4631" y="9348"/>
                  <a:pt x="4591" y="9388"/>
                </a:cubicBezTo>
                <a:cubicBezTo>
                  <a:pt x="4565" y="9414"/>
                  <a:pt x="4540" y="9452"/>
                  <a:pt x="4527" y="9491"/>
                </a:cubicBezTo>
                <a:cubicBezTo>
                  <a:pt x="4475" y="9568"/>
                  <a:pt x="4398" y="9530"/>
                  <a:pt x="4333" y="9555"/>
                </a:cubicBezTo>
                <a:lnTo>
                  <a:pt x="4114" y="9388"/>
                </a:lnTo>
                <a:cubicBezTo>
                  <a:pt x="4166" y="9285"/>
                  <a:pt x="4243" y="9156"/>
                  <a:pt x="4088" y="9104"/>
                </a:cubicBezTo>
                <a:cubicBezTo>
                  <a:pt x="3817" y="9001"/>
                  <a:pt x="3895" y="8820"/>
                  <a:pt x="3972" y="8653"/>
                </a:cubicBezTo>
                <a:cubicBezTo>
                  <a:pt x="3996" y="8581"/>
                  <a:pt x="4009" y="8444"/>
                  <a:pt x="4113" y="8444"/>
                </a:cubicBezTo>
                <a:cubicBezTo>
                  <a:pt x="4121" y="8444"/>
                  <a:pt x="4130" y="8445"/>
                  <a:pt x="4140" y="8447"/>
                </a:cubicBezTo>
                <a:cubicBezTo>
                  <a:pt x="4269" y="8472"/>
                  <a:pt x="4346" y="8575"/>
                  <a:pt x="4359" y="8692"/>
                </a:cubicBezTo>
                <a:cubicBezTo>
                  <a:pt x="4372" y="8769"/>
                  <a:pt x="4282" y="8846"/>
                  <a:pt x="4398" y="8937"/>
                </a:cubicBezTo>
                <a:cubicBezTo>
                  <a:pt x="4478" y="8896"/>
                  <a:pt x="4580" y="8853"/>
                  <a:pt x="4669" y="8853"/>
                </a:cubicBezTo>
                <a:cubicBezTo>
                  <a:pt x="4752" y="8853"/>
                  <a:pt x="4825" y="8890"/>
                  <a:pt x="4862" y="9001"/>
                </a:cubicBezTo>
                <a:cubicBezTo>
                  <a:pt x="4920" y="9176"/>
                  <a:pt x="4968" y="9235"/>
                  <a:pt x="5111" y="9235"/>
                </a:cubicBezTo>
                <a:cubicBezTo>
                  <a:pt x="5125" y="9235"/>
                  <a:pt x="5141" y="9234"/>
                  <a:pt x="5158" y="9233"/>
                </a:cubicBezTo>
                <a:cubicBezTo>
                  <a:pt x="5287" y="9246"/>
                  <a:pt x="5391" y="9298"/>
                  <a:pt x="5468" y="9388"/>
                </a:cubicBezTo>
                <a:cubicBezTo>
                  <a:pt x="5558" y="9491"/>
                  <a:pt x="5700" y="9555"/>
                  <a:pt x="5842" y="9555"/>
                </a:cubicBezTo>
                <a:lnTo>
                  <a:pt x="5842" y="9233"/>
                </a:lnTo>
                <a:lnTo>
                  <a:pt x="5958" y="9156"/>
                </a:lnTo>
                <a:cubicBezTo>
                  <a:pt x="6048" y="9233"/>
                  <a:pt x="6113" y="9310"/>
                  <a:pt x="6074" y="9452"/>
                </a:cubicBezTo>
                <a:cubicBezTo>
                  <a:pt x="6048" y="9530"/>
                  <a:pt x="5997" y="9607"/>
                  <a:pt x="6100" y="9672"/>
                </a:cubicBezTo>
                <a:cubicBezTo>
                  <a:pt x="6306" y="9788"/>
                  <a:pt x="6242" y="9955"/>
                  <a:pt x="6177" y="10110"/>
                </a:cubicBezTo>
                <a:cubicBezTo>
                  <a:pt x="6151" y="10187"/>
                  <a:pt x="6087" y="10265"/>
                  <a:pt x="6164" y="10342"/>
                </a:cubicBezTo>
                <a:cubicBezTo>
                  <a:pt x="6255" y="10342"/>
                  <a:pt x="6332" y="10316"/>
                  <a:pt x="6396" y="10252"/>
                </a:cubicBezTo>
                <a:cubicBezTo>
                  <a:pt x="6396" y="10200"/>
                  <a:pt x="6396" y="10136"/>
                  <a:pt x="6396" y="10084"/>
                </a:cubicBezTo>
                <a:cubicBezTo>
                  <a:pt x="6422" y="9852"/>
                  <a:pt x="6616" y="9581"/>
                  <a:pt x="6255" y="9414"/>
                </a:cubicBezTo>
                <a:cubicBezTo>
                  <a:pt x="6138" y="9362"/>
                  <a:pt x="6229" y="9053"/>
                  <a:pt x="6371" y="8962"/>
                </a:cubicBezTo>
                <a:cubicBezTo>
                  <a:pt x="6387" y="8952"/>
                  <a:pt x="6401" y="8947"/>
                  <a:pt x="6415" y="8947"/>
                </a:cubicBezTo>
                <a:cubicBezTo>
                  <a:pt x="6464" y="8947"/>
                  <a:pt x="6495" y="9012"/>
                  <a:pt x="6525" y="9053"/>
                </a:cubicBezTo>
                <a:cubicBezTo>
                  <a:pt x="6525" y="9108"/>
                  <a:pt x="6550" y="9134"/>
                  <a:pt x="6580" y="9134"/>
                </a:cubicBezTo>
                <a:cubicBezTo>
                  <a:pt x="6600" y="9134"/>
                  <a:pt x="6622" y="9124"/>
                  <a:pt x="6641" y="9104"/>
                </a:cubicBezTo>
                <a:cubicBezTo>
                  <a:pt x="6693" y="9065"/>
                  <a:pt x="6667" y="9040"/>
                  <a:pt x="6693" y="9001"/>
                </a:cubicBezTo>
                <a:cubicBezTo>
                  <a:pt x="6724" y="8921"/>
                  <a:pt x="6752" y="8885"/>
                  <a:pt x="6778" y="8885"/>
                </a:cubicBezTo>
                <a:cubicBezTo>
                  <a:pt x="6807" y="8885"/>
                  <a:pt x="6834" y="8927"/>
                  <a:pt x="6861" y="9001"/>
                </a:cubicBezTo>
                <a:cubicBezTo>
                  <a:pt x="6770" y="9207"/>
                  <a:pt x="6899" y="9349"/>
                  <a:pt x="6977" y="9517"/>
                </a:cubicBezTo>
                <a:cubicBezTo>
                  <a:pt x="6938" y="9594"/>
                  <a:pt x="6938" y="9723"/>
                  <a:pt x="6873" y="9749"/>
                </a:cubicBezTo>
                <a:cubicBezTo>
                  <a:pt x="6641" y="9865"/>
                  <a:pt x="6719" y="10058"/>
                  <a:pt x="6719" y="10239"/>
                </a:cubicBezTo>
                <a:cubicBezTo>
                  <a:pt x="6732" y="10303"/>
                  <a:pt x="6732" y="10394"/>
                  <a:pt x="6822" y="10394"/>
                </a:cubicBezTo>
                <a:cubicBezTo>
                  <a:pt x="6925" y="10394"/>
                  <a:pt x="6912" y="10303"/>
                  <a:pt x="6925" y="10239"/>
                </a:cubicBezTo>
                <a:cubicBezTo>
                  <a:pt x="6925" y="10149"/>
                  <a:pt x="6745" y="10071"/>
                  <a:pt x="6899" y="9968"/>
                </a:cubicBezTo>
                <a:lnTo>
                  <a:pt x="6899" y="9968"/>
                </a:lnTo>
                <a:cubicBezTo>
                  <a:pt x="6968" y="9988"/>
                  <a:pt x="7016" y="10001"/>
                  <a:pt x="7049" y="10001"/>
                </a:cubicBezTo>
                <a:cubicBezTo>
                  <a:pt x="7123" y="10001"/>
                  <a:pt x="7123" y="9939"/>
                  <a:pt x="7106" y="9762"/>
                </a:cubicBezTo>
                <a:cubicBezTo>
                  <a:pt x="7157" y="9672"/>
                  <a:pt x="7247" y="9697"/>
                  <a:pt x="7325" y="9672"/>
                </a:cubicBezTo>
                <a:cubicBezTo>
                  <a:pt x="7389" y="9672"/>
                  <a:pt x="7467" y="9684"/>
                  <a:pt x="7531" y="9723"/>
                </a:cubicBezTo>
                <a:cubicBezTo>
                  <a:pt x="7634" y="9800"/>
                  <a:pt x="7828" y="9800"/>
                  <a:pt x="7815" y="9994"/>
                </a:cubicBezTo>
                <a:cubicBezTo>
                  <a:pt x="7802" y="10174"/>
                  <a:pt x="7750" y="10355"/>
                  <a:pt x="7518" y="10381"/>
                </a:cubicBezTo>
                <a:lnTo>
                  <a:pt x="7531" y="10381"/>
                </a:lnTo>
                <a:lnTo>
                  <a:pt x="7531" y="10407"/>
                </a:lnTo>
                <a:cubicBezTo>
                  <a:pt x="7596" y="10445"/>
                  <a:pt x="7596" y="10484"/>
                  <a:pt x="7557" y="10523"/>
                </a:cubicBezTo>
                <a:cubicBezTo>
                  <a:pt x="7557" y="10548"/>
                  <a:pt x="7531" y="10587"/>
                  <a:pt x="7531" y="10613"/>
                </a:cubicBezTo>
                <a:cubicBezTo>
                  <a:pt x="7557" y="10639"/>
                  <a:pt x="7557" y="10677"/>
                  <a:pt x="7531" y="10703"/>
                </a:cubicBezTo>
                <a:lnTo>
                  <a:pt x="7531" y="10922"/>
                </a:lnTo>
                <a:lnTo>
                  <a:pt x="7892" y="11167"/>
                </a:lnTo>
                <a:cubicBezTo>
                  <a:pt x="7899" y="11161"/>
                  <a:pt x="7911" y="11158"/>
                  <a:pt x="7924" y="11158"/>
                </a:cubicBezTo>
                <a:cubicBezTo>
                  <a:pt x="7937" y="11158"/>
                  <a:pt x="7950" y="11161"/>
                  <a:pt x="7957" y="11167"/>
                </a:cubicBezTo>
                <a:lnTo>
                  <a:pt x="8034" y="11103"/>
                </a:lnTo>
                <a:cubicBezTo>
                  <a:pt x="8060" y="11142"/>
                  <a:pt x="8073" y="11193"/>
                  <a:pt x="8047" y="11232"/>
                </a:cubicBezTo>
                <a:lnTo>
                  <a:pt x="8150" y="11412"/>
                </a:lnTo>
                <a:lnTo>
                  <a:pt x="8537" y="11606"/>
                </a:lnTo>
                <a:cubicBezTo>
                  <a:pt x="8550" y="11593"/>
                  <a:pt x="8576" y="11567"/>
                  <a:pt x="8588" y="11541"/>
                </a:cubicBezTo>
                <a:cubicBezTo>
                  <a:pt x="8563" y="11477"/>
                  <a:pt x="8524" y="11412"/>
                  <a:pt x="8588" y="11348"/>
                </a:cubicBezTo>
                <a:cubicBezTo>
                  <a:pt x="8421" y="11270"/>
                  <a:pt x="8356" y="11077"/>
                  <a:pt x="8460" y="10922"/>
                </a:cubicBezTo>
                <a:cubicBezTo>
                  <a:pt x="8692" y="10613"/>
                  <a:pt x="8498" y="10458"/>
                  <a:pt x="8305" y="10278"/>
                </a:cubicBezTo>
                <a:cubicBezTo>
                  <a:pt x="8215" y="10162"/>
                  <a:pt x="8073" y="10110"/>
                  <a:pt x="8008" y="9994"/>
                </a:cubicBezTo>
                <a:cubicBezTo>
                  <a:pt x="8046" y="9978"/>
                  <a:pt x="8080" y="9972"/>
                  <a:pt x="8113" y="9972"/>
                </a:cubicBezTo>
                <a:cubicBezTo>
                  <a:pt x="8215" y="9972"/>
                  <a:pt x="8297" y="10035"/>
                  <a:pt x="8395" y="10084"/>
                </a:cubicBezTo>
                <a:cubicBezTo>
                  <a:pt x="8717" y="10252"/>
                  <a:pt x="8846" y="10574"/>
                  <a:pt x="9130" y="10755"/>
                </a:cubicBezTo>
                <a:cubicBezTo>
                  <a:pt x="9169" y="10690"/>
                  <a:pt x="9246" y="10652"/>
                  <a:pt x="9169" y="10574"/>
                </a:cubicBezTo>
                <a:cubicBezTo>
                  <a:pt x="9014" y="10419"/>
                  <a:pt x="9117" y="10316"/>
                  <a:pt x="9259" y="10226"/>
                </a:cubicBezTo>
                <a:lnTo>
                  <a:pt x="9285" y="10252"/>
                </a:lnTo>
                <a:lnTo>
                  <a:pt x="9323" y="10252"/>
                </a:lnTo>
                <a:cubicBezTo>
                  <a:pt x="9452" y="10342"/>
                  <a:pt x="9581" y="10445"/>
                  <a:pt x="9530" y="10639"/>
                </a:cubicBezTo>
                <a:lnTo>
                  <a:pt x="9672" y="10755"/>
                </a:lnTo>
                <a:cubicBezTo>
                  <a:pt x="9710" y="10703"/>
                  <a:pt x="9736" y="10652"/>
                  <a:pt x="9801" y="10639"/>
                </a:cubicBezTo>
                <a:cubicBezTo>
                  <a:pt x="9826" y="10613"/>
                  <a:pt x="9839" y="10600"/>
                  <a:pt x="9865" y="10574"/>
                </a:cubicBezTo>
                <a:lnTo>
                  <a:pt x="9942" y="10419"/>
                </a:lnTo>
                <a:cubicBezTo>
                  <a:pt x="9958" y="10373"/>
                  <a:pt x="9978" y="10350"/>
                  <a:pt x="10003" y="10350"/>
                </a:cubicBezTo>
                <a:cubicBezTo>
                  <a:pt x="10019" y="10350"/>
                  <a:pt x="10038" y="10360"/>
                  <a:pt x="10058" y="10381"/>
                </a:cubicBezTo>
                <a:cubicBezTo>
                  <a:pt x="10099" y="10421"/>
                  <a:pt x="10147" y="10453"/>
                  <a:pt x="10209" y="10453"/>
                </a:cubicBezTo>
                <a:cubicBezTo>
                  <a:pt x="10226" y="10453"/>
                  <a:pt x="10245" y="10451"/>
                  <a:pt x="10265" y="10445"/>
                </a:cubicBezTo>
                <a:cubicBezTo>
                  <a:pt x="10239" y="10187"/>
                  <a:pt x="10381" y="10097"/>
                  <a:pt x="10626" y="10084"/>
                </a:cubicBezTo>
                <a:lnTo>
                  <a:pt x="10703" y="9994"/>
                </a:lnTo>
                <a:cubicBezTo>
                  <a:pt x="10760" y="10043"/>
                  <a:pt x="10812" y="10142"/>
                  <a:pt x="10871" y="10142"/>
                </a:cubicBezTo>
                <a:cubicBezTo>
                  <a:pt x="10906" y="10142"/>
                  <a:pt x="10944" y="10107"/>
                  <a:pt x="10987" y="10007"/>
                </a:cubicBezTo>
                <a:lnTo>
                  <a:pt x="10922" y="9955"/>
                </a:lnTo>
                <a:cubicBezTo>
                  <a:pt x="10942" y="9877"/>
                  <a:pt x="10961" y="9799"/>
                  <a:pt x="11031" y="9799"/>
                </a:cubicBezTo>
                <a:cubicBezTo>
                  <a:pt x="11053" y="9799"/>
                  <a:pt x="11081" y="9807"/>
                  <a:pt x="11116" y="9826"/>
                </a:cubicBezTo>
                <a:cubicBezTo>
                  <a:pt x="11193" y="9878"/>
                  <a:pt x="11258" y="9942"/>
                  <a:pt x="11335" y="10007"/>
                </a:cubicBezTo>
                <a:cubicBezTo>
                  <a:pt x="11412" y="9981"/>
                  <a:pt x="11490" y="9929"/>
                  <a:pt x="11554" y="9852"/>
                </a:cubicBezTo>
                <a:cubicBezTo>
                  <a:pt x="11593" y="9659"/>
                  <a:pt x="11683" y="9478"/>
                  <a:pt x="11812" y="9323"/>
                </a:cubicBezTo>
                <a:lnTo>
                  <a:pt x="11902" y="9323"/>
                </a:lnTo>
                <a:lnTo>
                  <a:pt x="12096" y="9491"/>
                </a:lnTo>
                <a:cubicBezTo>
                  <a:pt x="12122" y="9491"/>
                  <a:pt x="12147" y="9491"/>
                  <a:pt x="12173" y="9504"/>
                </a:cubicBezTo>
                <a:cubicBezTo>
                  <a:pt x="12236" y="9430"/>
                  <a:pt x="12293" y="9399"/>
                  <a:pt x="12346" y="9399"/>
                </a:cubicBezTo>
                <a:cubicBezTo>
                  <a:pt x="12423" y="9399"/>
                  <a:pt x="12491" y="9464"/>
                  <a:pt x="12560" y="9555"/>
                </a:cubicBezTo>
                <a:cubicBezTo>
                  <a:pt x="12597" y="9578"/>
                  <a:pt x="12644" y="9592"/>
                  <a:pt x="12688" y="9592"/>
                </a:cubicBezTo>
                <a:cubicBezTo>
                  <a:pt x="12721" y="9592"/>
                  <a:pt x="12752" y="9585"/>
                  <a:pt x="12779" y="9568"/>
                </a:cubicBezTo>
                <a:cubicBezTo>
                  <a:pt x="12805" y="9491"/>
                  <a:pt x="12831" y="9414"/>
                  <a:pt x="12857" y="9336"/>
                </a:cubicBezTo>
                <a:cubicBezTo>
                  <a:pt x="12792" y="9248"/>
                  <a:pt x="12720" y="9224"/>
                  <a:pt x="12644" y="9224"/>
                </a:cubicBezTo>
                <a:cubicBezTo>
                  <a:pt x="12553" y="9224"/>
                  <a:pt x="12458" y="9259"/>
                  <a:pt x="12367" y="9259"/>
                </a:cubicBezTo>
                <a:lnTo>
                  <a:pt x="12134" y="8988"/>
                </a:lnTo>
                <a:cubicBezTo>
                  <a:pt x="12134" y="8872"/>
                  <a:pt x="12225" y="8743"/>
                  <a:pt x="12083" y="8666"/>
                </a:cubicBezTo>
                <a:cubicBezTo>
                  <a:pt x="12070" y="8614"/>
                  <a:pt x="12057" y="8575"/>
                  <a:pt x="12044" y="8537"/>
                </a:cubicBezTo>
                <a:cubicBezTo>
                  <a:pt x="12111" y="8470"/>
                  <a:pt x="12199" y="8432"/>
                  <a:pt x="12292" y="8432"/>
                </a:cubicBezTo>
                <a:cubicBezTo>
                  <a:pt x="12325" y="8432"/>
                  <a:pt x="12359" y="8436"/>
                  <a:pt x="12392" y="8447"/>
                </a:cubicBezTo>
                <a:cubicBezTo>
                  <a:pt x="12392" y="8524"/>
                  <a:pt x="12354" y="8614"/>
                  <a:pt x="12418" y="8692"/>
                </a:cubicBezTo>
                <a:lnTo>
                  <a:pt x="12560" y="8537"/>
                </a:lnTo>
                <a:cubicBezTo>
                  <a:pt x="12792" y="8627"/>
                  <a:pt x="12921" y="8820"/>
                  <a:pt x="13076" y="8988"/>
                </a:cubicBezTo>
                <a:cubicBezTo>
                  <a:pt x="13153" y="8898"/>
                  <a:pt x="13218" y="8808"/>
                  <a:pt x="13256" y="8692"/>
                </a:cubicBezTo>
                <a:cubicBezTo>
                  <a:pt x="13230" y="8653"/>
                  <a:pt x="13243" y="8588"/>
                  <a:pt x="13282" y="8563"/>
                </a:cubicBezTo>
                <a:cubicBezTo>
                  <a:pt x="13295" y="8498"/>
                  <a:pt x="13308" y="8434"/>
                  <a:pt x="13321" y="8382"/>
                </a:cubicBezTo>
                <a:lnTo>
                  <a:pt x="13385" y="8318"/>
                </a:lnTo>
                <a:cubicBezTo>
                  <a:pt x="13395" y="8277"/>
                  <a:pt x="13429" y="8245"/>
                  <a:pt x="13468" y="8245"/>
                </a:cubicBezTo>
                <a:cubicBezTo>
                  <a:pt x="13479" y="8245"/>
                  <a:pt x="13490" y="8247"/>
                  <a:pt x="13501" y="8253"/>
                </a:cubicBezTo>
                <a:lnTo>
                  <a:pt x="13501" y="8240"/>
                </a:lnTo>
                <a:cubicBezTo>
                  <a:pt x="13630" y="8073"/>
                  <a:pt x="13759" y="7918"/>
                  <a:pt x="13656" y="7686"/>
                </a:cubicBezTo>
                <a:cubicBezTo>
                  <a:pt x="13604" y="7570"/>
                  <a:pt x="13720" y="7518"/>
                  <a:pt x="13798" y="7479"/>
                </a:cubicBezTo>
                <a:lnTo>
                  <a:pt x="13955" y="7516"/>
                </a:lnTo>
                <a:lnTo>
                  <a:pt x="13955" y="7516"/>
                </a:lnTo>
                <a:cubicBezTo>
                  <a:pt x="13954" y="7517"/>
                  <a:pt x="13953" y="7517"/>
                  <a:pt x="13953" y="7518"/>
                </a:cubicBezTo>
                <a:lnTo>
                  <a:pt x="13953" y="7531"/>
                </a:lnTo>
                <a:cubicBezTo>
                  <a:pt x="13957" y="7527"/>
                  <a:pt x="13961" y="7523"/>
                  <a:pt x="13965" y="7518"/>
                </a:cubicBezTo>
                <a:lnTo>
                  <a:pt x="13965" y="7518"/>
                </a:lnTo>
                <a:lnTo>
                  <a:pt x="13965" y="7518"/>
                </a:lnTo>
                <a:lnTo>
                  <a:pt x="14107" y="7634"/>
                </a:lnTo>
                <a:lnTo>
                  <a:pt x="14223" y="7595"/>
                </a:lnTo>
                <a:cubicBezTo>
                  <a:pt x="14236" y="7595"/>
                  <a:pt x="14249" y="7608"/>
                  <a:pt x="14262" y="7621"/>
                </a:cubicBezTo>
                <a:cubicBezTo>
                  <a:pt x="14249" y="7608"/>
                  <a:pt x="14249" y="7595"/>
                  <a:pt x="14236" y="7595"/>
                </a:cubicBezTo>
                <a:cubicBezTo>
                  <a:pt x="14262" y="7531"/>
                  <a:pt x="14327" y="7544"/>
                  <a:pt x="14378" y="7531"/>
                </a:cubicBezTo>
                <a:lnTo>
                  <a:pt x="14378" y="7531"/>
                </a:lnTo>
                <a:cubicBezTo>
                  <a:pt x="14378" y="7583"/>
                  <a:pt x="14378" y="7634"/>
                  <a:pt x="14314" y="7647"/>
                </a:cubicBezTo>
                <a:cubicBezTo>
                  <a:pt x="14301" y="7647"/>
                  <a:pt x="14275" y="7634"/>
                  <a:pt x="14262" y="7621"/>
                </a:cubicBezTo>
                <a:lnTo>
                  <a:pt x="14262" y="7621"/>
                </a:lnTo>
                <a:cubicBezTo>
                  <a:pt x="14275" y="7634"/>
                  <a:pt x="14275" y="7634"/>
                  <a:pt x="14262" y="7647"/>
                </a:cubicBezTo>
                <a:cubicBezTo>
                  <a:pt x="14327" y="7647"/>
                  <a:pt x="14378" y="7686"/>
                  <a:pt x="14391" y="7737"/>
                </a:cubicBezTo>
                <a:cubicBezTo>
                  <a:pt x="14424" y="7792"/>
                  <a:pt x="14475" y="7846"/>
                  <a:pt x="14529" y="7846"/>
                </a:cubicBezTo>
                <a:cubicBezTo>
                  <a:pt x="14539" y="7846"/>
                  <a:pt x="14549" y="7844"/>
                  <a:pt x="14559" y="7840"/>
                </a:cubicBezTo>
                <a:cubicBezTo>
                  <a:pt x="14610" y="7815"/>
                  <a:pt x="14636" y="7712"/>
                  <a:pt x="14623" y="7634"/>
                </a:cubicBezTo>
                <a:lnTo>
                  <a:pt x="14378" y="7531"/>
                </a:lnTo>
                <a:cubicBezTo>
                  <a:pt x="14455" y="7428"/>
                  <a:pt x="14352" y="7286"/>
                  <a:pt x="14455" y="7209"/>
                </a:cubicBezTo>
                <a:cubicBezTo>
                  <a:pt x="14610" y="7093"/>
                  <a:pt x="14584" y="6938"/>
                  <a:pt x="14584" y="6783"/>
                </a:cubicBezTo>
                <a:cubicBezTo>
                  <a:pt x="14584" y="6616"/>
                  <a:pt x="14546" y="6448"/>
                  <a:pt x="14443" y="6306"/>
                </a:cubicBezTo>
                <a:cubicBezTo>
                  <a:pt x="14352" y="6190"/>
                  <a:pt x="14327" y="6035"/>
                  <a:pt x="14378" y="5893"/>
                </a:cubicBezTo>
                <a:cubicBezTo>
                  <a:pt x="14389" y="5889"/>
                  <a:pt x="14399" y="5887"/>
                  <a:pt x="14410" y="5887"/>
                </a:cubicBezTo>
                <a:cubicBezTo>
                  <a:pt x="14484" y="5887"/>
                  <a:pt x="14563" y="5985"/>
                  <a:pt x="14643" y="5985"/>
                </a:cubicBezTo>
                <a:cubicBezTo>
                  <a:pt x="14679" y="5985"/>
                  <a:pt x="14715" y="5965"/>
                  <a:pt x="14752" y="5906"/>
                </a:cubicBezTo>
                <a:cubicBezTo>
                  <a:pt x="14778" y="5700"/>
                  <a:pt x="14739" y="5481"/>
                  <a:pt x="14945" y="5339"/>
                </a:cubicBezTo>
                <a:cubicBezTo>
                  <a:pt x="15023" y="5262"/>
                  <a:pt x="15049" y="5158"/>
                  <a:pt x="15036" y="5068"/>
                </a:cubicBezTo>
                <a:cubicBezTo>
                  <a:pt x="14984" y="4681"/>
                  <a:pt x="15461" y="4514"/>
                  <a:pt x="15693" y="4333"/>
                </a:cubicBezTo>
                <a:lnTo>
                  <a:pt x="15693" y="491"/>
                </a:lnTo>
                <a:cubicBezTo>
                  <a:pt x="15680" y="426"/>
                  <a:pt x="15680" y="362"/>
                  <a:pt x="15693" y="310"/>
                </a:cubicBezTo>
                <a:lnTo>
                  <a:pt x="15693" y="1"/>
                </a:lnTo>
                <a:close/>
              </a:path>
            </a:pathLst>
          </a:custGeom>
          <a:solidFill>
            <a:srgbClr val="A75441">
              <a:alpha val="232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20706351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74" name="Google Shape;5174;p34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175" name="Google Shape;5175;p34"/>
          <p:cNvGrpSpPr/>
          <p:nvPr/>
        </p:nvGrpSpPr>
        <p:grpSpPr>
          <a:xfrm>
            <a:off x="9383501" y="3677687"/>
            <a:ext cx="1419391" cy="724628"/>
            <a:chOff x="347302" y="70452"/>
            <a:chExt cx="924725" cy="472050"/>
          </a:xfrm>
        </p:grpSpPr>
        <p:sp>
          <p:nvSpPr>
            <p:cNvPr id="5176" name="Google Shape;5176;p34"/>
            <p:cNvSpPr/>
            <p:nvPr/>
          </p:nvSpPr>
          <p:spPr>
            <a:xfrm rot="10800000">
              <a:off x="535765" y="129821"/>
              <a:ext cx="736262" cy="361672"/>
            </a:xfrm>
            <a:custGeom>
              <a:avLst/>
              <a:gdLst/>
              <a:ahLst/>
              <a:cxnLst/>
              <a:rect l="l" t="t" r="r" b="b"/>
              <a:pathLst>
                <a:path w="2555" h="1255" extrusionOk="0">
                  <a:moveTo>
                    <a:pt x="1595" y="1"/>
                  </a:moveTo>
                  <a:cubicBezTo>
                    <a:pt x="1580" y="1"/>
                    <a:pt x="1563" y="5"/>
                    <a:pt x="1548" y="17"/>
                  </a:cubicBezTo>
                  <a:cubicBezTo>
                    <a:pt x="1506" y="42"/>
                    <a:pt x="1475" y="73"/>
                    <a:pt x="1440" y="73"/>
                  </a:cubicBezTo>
                  <a:cubicBezTo>
                    <a:pt x="1422" y="73"/>
                    <a:pt x="1403" y="65"/>
                    <a:pt x="1381" y="42"/>
                  </a:cubicBezTo>
                  <a:lnTo>
                    <a:pt x="1303" y="17"/>
                  </a:lnTo>
                  <a:lnTo>
                    <a:pt x="1278" y="30"/>
                  </a:lnTo>
                  <a:cubicBezTo>
                    <a:pt x="1045" y="55"/>
                    <a:pt x="788" y="30"/>
                    <a:pt x="684" y="313"/>
                  </a:cubicBezTo>
                  <a:cubicBezTo>
                    <a:pt x="684" y="339"/>
                    <a:pt x="646" y="352"/>
                    <a:pt x="633" y="365"/>
                  </a:cubicBezTo>
                  <a:cubicBezTo>
                    <a:pt x="620" y="365"/>
                    <a:pt x="607" y="365"/>
                    <a:pt x="594" y="378"/>
                  </a:cubicBezTo>
                  <a:cubicBezTo>
                    <a:pt x="478" y="455"/>
                    <a:pt x="517" y="571"/>
                    <a:pt x="517" y="674"/>
                  </a:cubicBezTo>
                  <a:cubicBezTo>
                    <a:pt x="388" y="765"/>
                    <a:pt x="233" y="816"/>
                    <a:pt x="78" y="829"/>
                  </a:cubicBezTo>
                  <a:cubicBezTo>
                    <a:pt x="65" y="816"/>
                    <a:pt x="65" y="790"/>
                    <a:pt x="53" y="790"/>
                  </a:cubicBezTo>
                  <a:cubicBezTo>
                    <a:pt x="1" y="790"/>
                    <a:pt x="27" y="816"/>
                    <a:pt x="40" y="842"/>
                  </a:cubicBezTo>
                  <a:cubicBezTo>
                    <a:pt x="53" y="855"/>
                    <a:pt x="40" y="881"/>
                    <a:pt x="14" y="906"/>
                  </a:cubicBezTo>
                  <a:lnTo>
                    <a:pt x="40" y="958"/>
                  </a:lnTo>
                  <a:lnTo>
                    <a:pt x="130" y="932"/>
                  </a:lnTo>
                  <a:cubicBezTo>
                    <a:pt x="246" y="868"/>
                    <a:pt x="388" y="816"/>
                    <a:pt x="517" y="777"/>
                  </a:cubicBezTo>
                  <a:cubicBezTo>
                    <a:pt x="555" y="829"/>
                    <a:pt x="517" y="894"/>
                    <a:pt x="568" y="945"/>
                  </a:cubicBezTo>
                  <a:cubicBezTo>
                    <a:pt x="620" y="984"/>
                    <a:pt x="555" y="1022"/>
                    <a:pt x="555" y="1087"/>
                  </a:cubicBezTo>
                  <a:cubicBezTo>
                    <a:pt x="569" y="1086"/>
                    <a:pt x="582" y="1085"/>
                    <a:pt x="595" y="1085"/>
                  </a:cubicBezTo>
                  <a:cubicBezTo>
                    <a:pt x="736" y="1085"/>
                    <a:pt x="874" y="1148"/>
                    <a:pt x="968" y="1255"/>
                  </a:cubicBezTo>
                  <a:lnTo>
                    <a:pt x="1045" y="1255"/>
                  </a:lnTo>
                  <a:cubicBezTo>
                    <a:pt x="1055" y="1226"/>
                    <a:pt x="1079" y="1211"/>
                    <a:pt x="1102" y="1211"/>
                  </a:cubicBezTo>
                  <a:cubicBezTo>
                    <a:pt x="1109" y="1211"/>
                    <a:pt x="1116" y="1213"/>
                    <a:pt x="1123" y="1216"/>
                  </a:cubicBezTo>
                  <a:cubicBezTo>
                    <a:pt x="1142" y="1217"/>
                    <a:pt x="1161" y="1218"/>
                    <a:pt x="1181" y="1218"/>
                  </a:cubicBezTo>
                  <a:cubicBezTo>
                    <a:pt x="1354" y="1218"/>
                    <a:pt x="1524" y="1166"/>
                    <a:pt x="1651" y="1061"/>
                  </a:cubicBezTo>
                  <a:cubicBezTo>
                    <a:pt x="1763" y="987"/>
                    <a:pt x="1815" y="828"/>
                    <a:pt x="1980" y="828"/>
                  </a:cubicBezTo>
                  <a:cubicBezTo>
                    <a:pt x="1987" y="828"/>
                    <a:pt x="1993" y="829"/>
                    <a:pt x="2000" y="829"/>
                  </a:cubicBezTo>
                  <a:cubicBezTo>
                    <a:pt x="1896" y="816"/>
                    <a:pt x="1871" y="752"/>
                    <a:pt x="1884" y="674"/>
                  </a:cubicBezTo>
                  <a:lnTo>
                    <a:pt x="1884" y="674"/>
                  </a:lnTo>
                  <a:cubicBezTo>
                    <a:pt x="1922" y="700"/>
                    <a:pt x="1964" y="713"/>
                    <a:pt x="2004" y="713"/>
                  </a:cubicBezTo>
                  <a:cubicBezTo>
                    <a:pt x="2045" y="713"/>
                    <a:pt x="2083" y="700"/>
                    <a:pt x="2116" y="674"/>
                  </a:cubicBezTo>
                  <a:cubicBezTo>
                    <a:pt x="2193" y="636"/>
                    <a:pt x="2270" y="610"/>
                    <a:pt x="2335" y="610"/>
                  </a:cubicBezTo>
                  <a:cubicBezTo>
                    <a:pt x="2351" y="607"/>
                    <a:pt x="2366" y="606"/>
                    <a:pt x="2380" y="606"/>
                  </a:cubicBezTo>
                  <a:cubicBezTo>
                    <a:pt x="2432" y="606"/>
                    <a:pt x="2467" y="629"/>
                    <a:pt x="2477" y="700"/>
                  </a:cubicBezTo>
                  <a:cubicBezTo>
                    <a:pt x="2477" y="717"/>
                    <a:pt x="2481" y="723"/>
                    <a:pt x="2488" y="723"/>
                  </a:cubicBezTo>
                  <a:cubicBezTo>
                    <a:pt x="2501" y="723"/>
                    <a:pt x="2524" y="700"/>
                    <a:pt x="2541" y="700"/>
                  </a:cubicBezTo>
                  <a:cubicBezTo>
                    <a:pt x="2554" y="687"/>
                    <a:pt x="2541" y="687"/>
                    <a:pt x="2541" y="674"/>
                  </a:cubicBezTo>
                  <a:cubicBezTo>
                    <a:pt x="2503" y="661"/>
                    <a:pt x="2503" y="636"/>
                    <a:pt x="2541" y="610"/>
                  </a:cubicBezTo>
                  <a:cubicBezTo>
                    <a:pt x="2541" y="584"/>
                    <a:pt x="2541" y="558"/>
                    <a:pt x="2528" y="520"/>
                  </a:cubicBezTo>
                  <a:cubicBezTo>
                    <a:pt x="2509" y="516"/>
                    <a:pt x="2490" y="515"/>
                    <a:pt x="2470" y="515"/>
                  </a:cubicBezTo>
                  <a:cubicBezTo>
                    <a:pt x="2413" y="515"/>
                    <a:pt x="2357" y="529"/>
                    <a:pt x="2309" y="558"/>
                  </a:cubicBezTo>
                  <a:cubicBezTo>
                    <a:pt x="2180" y="623"/>
                    <a:pt x="2038" y="661"/>
                    <a:pt x="1884" y="674"/>
                  </a:cubicBezTo>
                  <a:cubicBezTo>
                    <a:pt x="1909" y="507"/>
                    <a:pt x="1909" y="507"/>
                    <a:pt x="2013" y="442"/>
                  </a:cubicBezTo>
                  <a:cubicBezTo>
                    <a:pt x="1909" y="416"/>
                    <a:pt x="1819" y="391"/>
                    <a:pt x="1832" y="262"/>
                  </a:cubicBezTo>
                  <a:cubicBezTo>
                    <a:pt x="1832" y="249"/>
                    <a:pt x="1806" y="236"/>
                    <a:pt x="1793" y="223"/>
                  </a:cubicBezTo>
                  <a:cubicBezTo>
                    <a:pt x="1703" y="210"/>
                    <a:pt x="1639" y="171"/>
                    <a:pt x="1664" y="55"/>
                  </a:cubicBezTo>
                  <a:cubicBezTo>
                    <a:pt x="1664" y="28"/>
                    <a:pt x="1632" y="1"/>
                    <a:pt x="159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7" name="Google Shape;5177;p34"/>
            <p:cNvSpPr/>
            <p:nvPr/>
          </p:nvSpPr>
          <p:spPr>
            <a:xfrm rot="10800000">
              <a:off x="1067141" y="448842"/>
              <a:ext cx="82127" cy="93660"/>
            </a:xfrm>
            <a:custGeom>
              <a:avLst/>
              <a:gdLst/>
              <a:ahLst/>
              <a:cxnLst/>
              <a:rect l="l" t="t" r="r" b="b"/>
              <a:pathLst>
                <a:path w="285" h="325" extrusionOk="0">
                  <a:moveTo>
                    <a:pt x="117" y="0"/>
                  </a:moveTo>
                  <a:cubicBezTo>
                    <a:pt x="91" y="0"/>
                    <a:pt x="65" y="13"/>
                    <a:pt x="65" y="39"/>
                  </a:cubicBezTo>
                  <a:cubicBezTo>
                    <a:pt x="104" y="91"/>
                    <a:pt x="65" y="116"/>
                    <a:pt x="0" y="116"/>
                  </a:cubicBezTo>
                  <a:cubicBezTo>
                    <a:pt x="39" y="207"/>
                    <a:pt x="168" y="219"/>
                    <a:pt x="181" y="323"/>
                  </a:cubicBezTo>
                  <a:cubicBezTo>
                    <a:pt x="181" y="323"/>
                    <a:pt x="188" y="324"/>
                    <a:pt x="199" y="324"/>
                  </a:cubicBezTo>
                  <a:cubicBezTo>
                    <a:pt x="221" y="324"/>
                    <a:pt x="258" y="318"/>
                    <a:pt x="284" y="284"/>
                  </a:cubicBezTo>
                  <a:cubicBezTo>
                    <a:pt x="181" y="271"/>
                    <a:pt x="194" y="181"/>
                    <a:pt x="168" y="116"/>
                  </a:cubicBezTo>
                  <a:cubicBezTo>
                    <a:pt x="155" y="78"/>
                    <a:pt x="142" y="39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8" name="Google Shape;5178;p34"/>
            <p:cNvSpPr/>
            <p:nvPr/>
          </p:nvSpPr>
          <p:spPr>
            <a:xfrm rot="10800000">
              <a:off x="347302" y="402156"/>
              <a:ext cx="40343" cy="28818"/>
            </a:xfrm>
            <a:custGeom>
              <a:avLst/>
              <a:gdLst/>
              <a:ahLst/>
              <a:cxnLst/>
              <a:rect l="l" t="t" r="r" b="b"/>
              <a:pathLst>
                <a:path w="140" h="100" extrusionOk="0">
                  <a:moveTo>
                    <a:pt x="40" y="0"/>
                  </a:moveTo>
                  <a:cubicBezTo>
                    <a:pt x="27" y="13"/>
                    <a:pt x="14" y="26"/>
                    <a:pt x="1" y="52"/>
                  </a:cubicBezTo>
                  <a:cubicBezTo>
                    <a:pt x="14" y="52"/>
                    <a:pt x="27" y="65"/>
                    <a:pt x="27" y="90"/>
                  </a:cubicBezTo>
                  <a:cubicBezTo>
                    <a:pt x="52" y="97"/>
                    <a:pt x="71" y="100"/>
                    <a:pt x="87" y="100"/>
                  </a:cubicBezTo>
                  <a:cubicBezTo>
                    <a:pt x="135" y="100"/>
                    <a:pt x="140" y="68"/>
                    <a:pt x="13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9" name="Google Shape;5179;p34"/>
            <p:cNvSpPr/>
            <p:nvPr/>
          </p:nvSpPr>
          <p:spPr>
            <a:xfrm rot="10800000">
              <a:off x="405800" y="356622"/>
              <a:ext cx="29969" cy="30548"/>
            </a:xfrm>
            <a:custGeom>
              <a:avLst/>
              <a:gdLst/>
              <a:ahLst/>
              <a:cxnLst/>
              <a:rect l="l" t="t" r="r" b="b"/>
              <a:pathLst>
                <a:path w="104" h="106" extrusionOk="0">
                  <a:moveTo>
                    <a:pt x="71" y="0"/>
                  </a:moveTo>
                  <a:cubicBezTo>
                    <a:pt x="35" y="0"/>
                    <a:pt x="23" y="32"/>
                    <a:pt x="0" y="54"/>
                  </a:cubicBezTo>
                  <a:lnTo>
                    <a:pt x="0" y="106"/>
                  </a:lnTo>
                  <a:cubicBezTo>
                    <a:pt x="52" y="106"/>
                    <a:pt x="103" y="93"/>
                    <a:pt x="103" y="29"/>
                  </a:cubicBezTo>
                  <a:cubicBezTo>
                    <a:pt x="103" y="29"/>
                    <a:pt x="103" y="16"/>
                    <a:pt x="91" y="3"/>
                  </a:cubicBezTo>
                  <a:cubicBezTo>
                    <a:pt x="83" y="1"/>
                    <a:pt x="77" y="0"/>
                    <a:pt x="7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0" name="Google Shape;5180;p34"/>
            <p:cNvSpPr/>
            <p:nvPr/>
          </p:nvSpPr>
          <p:spPr>
            <a:xfrm rot="10800000">
              <a:off x="587921" y="360080"/>
              <a:ext cx="26223" cy="21902"/>
            </a:xfrm>
            <a:custGeom>
              <a:avLst/>
              <a:gdLst/>
              <a:ahLst/>
              <a:cxnLst/>
              <a:rect l="l" t="t" r="r" b="b"/>
              <a:pathLst>
                <a:path w="91" h="76" extrusionOk="0">
                  <a:moveTo>
                    <a:pt x="52" y="1"/>
                  </a:moveTo>
                  <a:cubicBezTo>
                    <a:pt x="39" y="1"/>
                    <a:pt x="26" y="4"/>
                    <a:pt x="13" y="11"/>
                  </a:cubicBezTo>
                  <a:cubicBezTo>
                    <a:pt x="0" y="36"/>
                    <a:pt x="13" y="75"/>
                    <a:pt x="39" y="75"/>
                  </a:cubicBezTo>
                  <a:cubicBezTo>
                    <a:pt x="78" y="75"/>
                    <a:pt x="91" y="49"/>
                    <a:pt x="91" y="11"/>
                  </a:cubicBezTo>
                  <a:cubicBezTo>
                    <a:pt x="78" y="4"/>
                    <a:pt x="65" y="1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1" name="Google Shape;5181;p34"/>
            <p:cNvSpPr/>
            <p:nvPr/>
          </p:nvSpPr>
          <p:spPr>
            <a:xfrm rot="10800000">
              <a:off x="1048698" y="80251"/>
              <a:ext cx="25359" cy="21038"/>
            </a:xfrm>
            <a:custGeom>
              <a:avLst/>
              <a:gdLst/>
              <a:ahLst/>
              <a:cxnLst/>
              <a:rect l="l" t="t" r="r" b="b"/>
              <a:pathLst>
                <a:path w="88" h="73" extrusionOk="0">
                  <a:moveTo>
                    <a:pt x="35" y="0"/>
                  </a:moveTo>
                  <a:cubicBezTo>
                    <a:pt x="27" y="0"/>
                    <a:pt x="19" y="2"/>
                    <a:pt x="10" y="4"/>
                  </a:cubicBezTo>
                  <a:cubicBezTo>
                    <a:pt x="0" y="54"/>
                    <a:pt x="21" y="73"/>
                    <a:pt x="55" y="73"/>
                  </a:cubicBezTo>
                  <a:cubicBezTo>
                    <a:pt x="65" y="73"/>
                    <a:pt x="76" y="71"/>
                    <a:pt x="88" y="68"/>
                  </a:cubicBezTo>
                  <a:cubicBezTo>
                    <a:pt x="88" y="25"/>
                    <a:pt x="70" y="0"/>
                    <a:pt x="3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2" name="Google Shape;5182;p34"/>
            <p:cNvSpPr/>
            <p:nvPr/>
          </p:nvSpPr>
          <p:spPr>
            <a:xfrm rot="10800000">
              <a:off x="465162" y="274777"/>
              <a:ext cx="15273" cy="12680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42" y="1"/>
                  </a:moveTo>
                  <a:cubicBezTo>
                    <a:pt x="29" y="1"/>
                    <a:pt x="9" y="18"/>
                    <a:pt x="1" y="18"/>
                  </a:cubicBezTo>
                  <a:cubicBezTo>
                    <a:pt x="1" y="31"/>
                    <a:pt x="1" y="44"/>
                    <a:pt x="1" y="44"/>
                  </a:cubicBezTo>
                  <a:cubicBezTo>
                    <a:pt x="13" y="44"/>
                    <a:pt x="52" y="44"/>
                    <a:pt x="52" y="18"/>
                  </a:cubicBezTo>
                  <a:cubicBezTo>
                    <a:pt x="52" y="5"/>
                    <a:pt x="48" y="1"/>
                    <a:pt x="4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3" name="Google Shape;5183;p34"/>
            <p:cNvSpPr/>
            <p:nvPr/>
          </p:nvSpPr>
          <p:spPr>
            <a:xfrm rot="10800000">
              <a:off x="666302" y="188897"/>
              <a:ext cx="55616" cy="38329"/>
            </a:xfrm>
            <a:custGeom>
              <a:avLst/>
              <a:gdLst/>
              <a:ahLst/>
              <a:cxnLst/>
              <a:rect l="l" t="t" r="r" b="b"/>
              <a:pathLst>
                <a:path w="193" h="133" extrusionOk="0">
                  <a:moveTo>
                    <a:pt x="167" y="0"/>
                  </a:moveTo>
                  <a:cubicBezTo>
                    <a:pt x="161" y="0"/>
                    <a:pt x="153" y="2"/>
                    <a:pt x="142" y="2"/>
                  </a:cubicBezTo>
                  <a:cubicBezTo>
                    <a:pt x="116" y="2"/>
                    <a:pt x="78" y="54"/>
                    <a:pt x="26" y="67"/>
                  </a:cubicBezTo>
                  <a:cubicBezTo>
                    <a:pt x="0" y="80"/>
                    <a:pt x="26" y="118"/>
                    <a:pt x="39" y="131"/>
                  </a:cubicBezTo>
                  <a:cubicBezTo>
                    <a:pt x="43" y="132"/>
                    <a:pt x="47" y="133"/>
                    <a:pt x="52" y="133"/>
                  </a:cubicBezTo>
                  <a:cubicBezTo>
                    <a:pt x="106" y="133"/>
                    <a:pt x="193" y="64"/>
                    <a:pt x="181" y="28"/>
                  </a:cubicBezTo>
                  <a:cubicBezTo>
                    <a:pt x="181" y="5"/>
                    <a:pt x="176" y="0"/>
                    <a:pt x="16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4" name="Google Shape;5184;p34"/>
            <p:cNvSpPr/>
            <p:nvPr/>
          </p:nvSpPr>
          <p:spPr>
            <a:xfrm rot="10800000">
              <a:off x="747565" y="70452"/>
              <a:ext cx="41208" cy="23343"/>
            </a:xfrm>
            <a:custGeom>
              <a:avLst/>
              <a:gdLst/>
              <a:ahLst/>
              <a:cxnLst/>
              <a:rect l="l" t="t" r="r" b="b"/>
              <a:pathLst>
                <a:path w="143" h="81" extrusionOk="0">
                  <a:moveTo>
                    <a:pt x="84" y="0"/>
                  </a:moveTo>
                  <a:cubicBezTo>
                    <a:pt x="71" y="0"/>
                    <a:pt x="58" y="4"/>
                    <a:pt x="52" y="4"/>
                  </a:cubicBezTo>
                  <a:cubicBezTo>
                    <a:pt x="13" y="16"/>
                    <a:pt x="0" y="55"/>
                    <a:pt x="13" y="81"/>
                  </a:cubicBezTo>
                  <a:lnTo>
                    <a:pt x="65" y="81"/>
                  </a:lnTo>
                  <a:cubicBezTo>
                    <a:pt x="103" y="68"/>
                    <a:pt x="142" y="55"/>
                    <a:pt x="116" y="16"/>
                  </a:cubicBezTo>
                  <a:cubicBezTo>
                    <a:pt x="110" y="4"/>
                    <a:pt x="97" y="0"/>
                    <a:pt x="8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5" name="Google Shape;5185;p34"/>
            <p:cNvSpPr/>
            <p:nvPr/>
          </p:nvSpPr>
          <p:spPr>
            <a:xfrm rot="10800000">
              <a:off x="1126791" y="204171"/>
              <a:ext cx="33715" cy="20173"/>
            </a:xfrm>
            <a:custGeom>
              <a:avLst/>
              <a:gdLst/>
              <a:ahLst/>
              <a:cxnLst/>
              <a:rect l="l" t="t" r="r" b="b"/>
              <a:pathLst>
                <a:path w="117" h="70" extrusionOk="0">
                  <a:moveTo>
                    <a:pt x="58" y="0"/>
                  </a:moveTo>
                  <a:cubicBezTo>
                    <a:pt x="39" y="0"/>
                    <a:pt x="23" y="12"/>
                    <a:pt x="14" y="31"/>
                  </a:cubicBezTo>
                  <a:cubicBezTo>
                    <a:pt x="1" y="57"/>
                    <a:pt x="14" y="70"/>
                    <a:pt x="27" y="70"/>
                  </a:cubicBezTo>
                  <a:cubicBezTo>
                    <a:pt x="52" y="57"/>
                    <a:pt x="78" y="44"/>
                    <a:pt x="91" y="31"/>
                  </a:cubicBezTo>
                  <a:cubicBezTo>
                    <a:pt x="117" y="5"/>
                    <a:pt x="91" y="5"/>
                    <a:pt x="78" y="5"/>
                  </a:cubicBezTo>
                  <a:cubicBezTo>
                    <a:pt x="71" y="2"/>
                    <a:pt x="64" y="0"/>
                    <a:pt x="5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186" name="Google Shape;5186;p34"/>
          <p:cNvGrpSpPr/>
          <p:nvPr/>
        </p:nvGrpSpPr>
        <p:grpSpPr>
          <a:xfrm>
            <a:off x="-34" y="-54927"/>
            <a:ext cx="3180575" cy="961724"/>
            <a:chOff x="507324" y="-78249"/>
            <a:chExt cx="2517074" cy="761099"/>
          </a:xfrm>
        </p:grpSpPr>
        <p:sp>
          <p:nvSpPr>
            <p:cNvPr id="5187" name="Google Shape;5187;p34"/>
            <p:cNvSpPr/>
            <p:nvPr/>
          </p:nvSpPr>
          <p:spPr>
            <a:xfrm rot="10800000">
              <a:off x="1996082" y="-71893"/>
              <a:ext cx="9835" cy="1664"/>
            </a:xfrm>
            <a:custGeom>
              <a:avLst/>
              <a:gdLst/>
              <a:ahLst/>
              <a:cxnLst/>
              <a:rect l="l" t="t" r="r" b="b"/>
              <a:pathLst>
                <a:path w="65" h="11" extrusionOk="0">
                  <a:moveTo>
                    <a:pt x="0" y="1"/>
                  </a:moveTo>
                  <a:cubicBezTo>
                    <a:pt x="7" y="7"/>
                    <a:pt x="17" y="10"/>
                    <a:pt x="28" y="10"/>
                  </a:cubicBezTo>
                  <a:cubicBezTo>
                    <a:pt x="39" y="10"/>
                    <a:pt x="52" y="7"/>
                    <a:pt x="6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8" name="Google Shape;5188;p34"/>
            <p:cNvSpPr/>
            <p:nvPr/>
          </p:nvSpPr>
          <p:spPr>
            <a:xfrm rot="10800000">
              <a:off x="842933" y="-68867"/>
              <a:ext cx="378584" cy="168562"/>
            </a:xfrm>
            <a:custGeom>
              <a:avLst/>
              <a:gdLst/>
              <a:ahLst/>
              <a:cxnLst/>
              <a:rect l="l" t="t" r="r" b="b"/>
              <a:pathLst>
                <a:path w="2502" h="1114" extrusionOk="0">
                  <a:moveTo>
                    <a:pt x="1884" y="0"/>
                  </a:moveTo>
                  <a:cubicBezTo>
                    <a:pt x="1822" y="0"/>
                    <a:pt x="1756" y="33"/>
                    <a:pt x="1676" y="92"/>
                  </a:cubicBezTo>
                  <a:cubicBezTo>
                    <a:pt x="1616" y="142"/>
                    <a:pt x="1541" y="216"/>
                    <a:pt x="1443" y="216"/>
                  </a:cubicBezTo>
                  <a:cubicBezTo>
                    <a:pt x="1415" y="216"/>
                    <a:pt x="1386" y="210"/>
                    <a:pt x="1354" y="195"/>
                  </a:cubicBezTo>
                  <a:lnTo>
                    <a:pt x="1328" y="157"/>
                  </a:lnTo>
                  <a:cubicBezTo>
                    <a:pt x="1328" y="131"/>
                    <a:pt x="1315" y="105"/>
                    <a:pt x="1315" y="66"/>
                  </a:cubicBezTo>
                  <a:cubicBezTo>
                    <a:pt x="1315" y="48"/>
                    <a:pt x="1302" y="36"/>
                    <a:pt x="1279" y="36"/>
                  </a:cubicBezTo>
                  <a:cubicBezTo>
                    <a:pt x="1271" y="36"/>
                    <a:pt x="1261" y="37"/>
                    <a:pt x="1251" y="41"/>
                  </a:cubicBezTo>
                  <a:lnTo>
                    <a:pt x="1225" y="208"/>
                  </a:lnTo>
                  <a:cubicBezTo>
                    <a:pt x="1212" y="208"/>
                    <a:pt x="1212" y="208"/>
                    <a:pt x="1199" y="221"/>
                  </a:cubicBezTo>
                  <a:cubicBezTo>
                    <a:pt x="1109" y="208"/>
                    <a:pt x="1032" y="144"/>
                    <a:pt x="1006" y="53"/>
                  </a:cubicBezTo>
                  <a:cubicBezTo>
                    <a:pt x="980" y="53"/>
                    <a:pt x="954" y="79"/>
                    <a:pt x="967" y="105"/>
                  </a:cubicBezTo>
                  <a:lnTo>
                    <a:pt x="1045" y="273"/>
                  </a:lnTo>
                  <a:lnTo>
                    <a:pt x="1019" y="324"/>
                  </a:lnTo>
                  <a:cubicBezTo>
                    <a:pt x="993" y="337"/>
                    <a:pt x="980" y="363"/>
                    <a:pt x="941" y="363"/>
                  </a:cubicBezTo>
                  <a:cubicBezTo>
                    <a:pt x="921" y="356"/>
                    <a:pt x="900" y="342"/>
                    <a:pt x="885" y="342"/>
                  </a:cubicBezTo>
                  <a:cubicBezTo>
                    <a:pt x="872" y="342"/>
                    <a:pt x="864" y="353"/>
                    <a:pt x="864" y="389"/>
                  </a:cubicBezTo>
                  <a:cubicBezTo>
                    <a:pt x="856" y="435"/>
                    <a:pt x="872" y="444"/>
                    <a:pt x="894" y="444"/>
                  </a:cubicBezTo>
                  <a:cubicBezTo>
                    <a:pt x="908" y="444"/>
                    <a:pt x="926" y="440"/>
                    <a:pt x="941" y="440"/>
                  </a:cubicBezTo>
                  <a:lnTo>
                    <a:pt x="1006" y="440"/>
                  </a:lnTo>
                  <a:cubicBezTo>
                    <a:pt x="1032" y="505"/>
                    <a:pt x="1006" y="531"/>
                    <a:pt x="941" y="556"/>
                  </a:cubicBezTo>
                  <a:cubicBezTo>
                    <a:pt x="894" y="539"/>
                    <a:pt x="844" y="531"/>
                    <a:pt x="793" y="531"/>
                  </a:cubicBezTo>
                  <a:cubicBezTo>
                    <a:pt x="692" y="531"/>
                    <a:pt x="589" y="565"/>
                    <a:pt x="503" y="634"/>
                  </a:cubicBezTo>
                  <a:lnTo>
                    <a:pt x="426" y="647"/>
                  </a:lnTo>
                  <a:cubicBezTo>
                    <a:pt x="284" y="582"/>
                    <a:pt x="155" y="531"/>
                    <a:pt x="0" y="505"/>
                  </a:cubicBezTo>
                  <a:lnTo>
                    <a:pt x="0" y="505"/>
                  </a:lnTo>
                  <a:cubicBezTo>
                    <a:pt x="129" y="569"/>
                    <a:pt x="258" y="634"/>
                    <a:pt x="400" y="672"/>
                  </a:cubicBezTo>
                  <a:cubicBezTo>
                    <a:pt x="400" y="698"/>
                    <a:pt x="400" y="724"/>
                    <a:pt x="374" y="750"/>
                  </a:cubicBezTo>
                  <a:cubicBezTo>
                    <a:pt x="284" y="892"/>
                    <a:pt x="284" y="1021"/>
                    <a:pt x="426" y="1111"/>
                  </a:cubicBezTo>
                  <a:cubicBezTo>
                    <a:pt x="430" y="1113"/>
                    <a:pt x="433" y="1114"/>
                    <a:pt x="436" y="1114"/>
                  </a:cubicBezTo>
                  <a:cubicBezTo>
                    <a:pt x="450" y="1114"/>
                    <a:pt x="460" y="1102"/>
                    <a:pt x="472" y="1102"/>
                  </a:cubicBezTo>
                  <a:cubicBezTo>
                    <a:pt x="477" y="1102"/>
                    <a:pt x="483" y="1104"/>
                    <a:pt x="490" y="1111"/>
                  </a:cubicBezTo>
                  <a:cubicBezTo>
                    <a:pt x="601" y="1104"/>
                    <a:pt x="714" y="1102"/>
                    <a:pt x="826" y="1102"/>
                  </a:cubicBezTo>
                  <a:cubicBezTo>
                    <a:pt x="1080" y="1102"/>
                    <a:pt x="1337" y="1114"/>
                    <a:pt x="1595" y="1114"/>
                  </a:cubicBezTo>
                  <a:cubicBezTo>
                    <a:pt x="1661" y="1114"/>
                    <a:pt x="1726" y="1113"/>
                    <a:pt x="1792" y="1111"/>
                  </a:cubicBezTo>
                  <a:lnTo>
                    <a:pt x="1921" y="1111"/>
                  </a:lnTo>
                  <a:cubicBezTo>
                    <a:pt x="1933" y="968"/>
                    <a:pt x="1923" y="824"/>
                    <a:pt x="2044" y="824"/>
                  </a:cubicBezTo>
                  <a:cubicBezTo>
                    <a:pt x="2054" y="824"/>
                    <a:pt x="2065" y="825"/>
                    <a:pt x="2076" y="827"/>
                  </a:cubicBezTo>
                  <a:lnTo>
                    <a:pt x="2153" y="827"/>
                  </a:lnTo>
                  <a:cubicBezTo>
                    <a:pt x="2218" y="776"/>
                    <a:pt x="2347" y="801"/>
                    <a:pt x="2373" y="685"/>
                  </a:cubicBezTo>
                  <a:cubicBezTo>
                    <a:pt x="2502" y="621"/>
                    <a:pt x="2502" y="621"/>
                    <a:pt x="2424" y="479"/>
                  </a:cubicBezTo>
                  <a:cubicBezTo>
                    <a:pt x="2463" y="376"/>
                    <a:pt x="2373" y="337"/>
                    <a:pt x="2347" y="286"/>
                  </a:cubicBezTo>
                  <a:lnTo>
                    <a:pt x="2295" y="286"/>
                  </a:lnTo>
                  <a:cubicBezTo>
                    <a:pt x="2205" y="286"/>
                    <a:pt x="2205" y="247"/>
                    <a:pt x="2257" y="182"/>
                  </a:cubicBezTo>
                  <a:lnTo>
                    <a:pt x="2257" y="157"/>
                  </a:lnTo>
                  <a:lnTo>
                    <a:pt x="2231" y="118"/>
                  </a:lnTo>
                  <a:lnTo>
                    <a:pt x="2179" y="118"/>
                  </a:lnTo>
                  <a:cubicBezTo>
                    <a:pt x="2165" y="123"/>
                    <a:pt x="2149" y="126"/>
                    <a:pt x="2134" y="126"/>
                  </a:cubicBezTo>
                  <a:cubicBezTo>
                    <a:pt x="2106" y="126"/>
                    <a:pt x="2080" y="117"/>
                    <a:pt x="2063" y="92"/>
                  </a:cubicBezTo>
                  <a:cubicBezTo>
                    <a:pt x="2000" y="29"/>
                    <a:pt x="1944" y="0"/>
                    <a:pt x="188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9" name="Google Shape;5189;p34"/>
            <p:cNvSpPr/>
            <p:nvPr/>
          </p:nvSpPr>
          <p:spPr>
            <a:xfrm rot="10800000">
              <a:off x="2394032" y="-70531"/>
              <a:ext cx="9835" cy="4237"/>
            </a:xfrm>
            <a:custGeom>
              <a:avLst/>
              <a:gdLst/>
              <a:ahLst/>
              <a:cxnLst/>
              <a:rect l="l" t="t" r="r" b="b"/>
              <a:pathLst>
                <a:path w="65" h="28" extrusionOk="0">
                  <a:moveTo>
                    <a:pt x="0" y="1"/>
                  </a:moveTo>
                  <a:cubicBezTo>
                    <a:pt x="0" y="20"/>
                    <a:pt x="4" y="27"/>
                    <a:pt x="10" y="27"/>
                  </a:cubicBezTo>
                  <a:cubicBezTo>
                    <a:pt x="21" y="27"/>
                    <a:pt x="40" y="9"/>
                    <a:pt x="6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0" name="Google Shape;5190;p34"/>
            <p:cNvSpPr/>
            <p:nvPr/>
          </p:nvSpPr>
          <p:spPr>
            <a:xfrm rot="10800000">
              <a:off x="2308239" y="-67353"/>
              <a:ext cx="2118" cy="1059"/>
            </a:xfrm>
            <a:custGeom>
              <a:avLst/>
              <a:gdLst/>
              <a:ahLst/>
              <a:cxnLst/>
              <a:rect l="l" t="t" r="r" b="b"/>
              <a:pathLst>
                <a:path w="14" h="7" extrusionOk="0">
                  <a:moveTo>
                    <a:pt x="1" y="1"/>
                  </a:moveTo>
                  <a:cubicBezTo>
                    <a:pt x="1" y="1"/>
                    <a:pt x="7" y="7"/>
                    <a:pt x="10" y="7"/>
                  </a:cubicBezTo>
                  <a:cubicBezTo>
                    <a:pt x="12" y="7"/>
                    <a:pt x="14" y="5"/>
                    <a:pt x="1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1" name="Google Shape;5191;p34"/>
            <p:cNvSpPr/>
            <p:nvPr/>
          </p:nvSpPr>
          <p:spPr>
            <a:xfrm rot="10800000">
              <a:off x="2390098" y="-66445"/>
              <a:ext cx="151" cy="15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2" name="Google Shape;5192;p34"/>
            <p:cNvSpPr/>
            <p:nvPr/>
          </p:nvSpPr>
          <p:spPr>
            <a:xfrm rot="10800000">
              <a:off x="2310206" y="-66445"/>
              <a:ext cx="1967" cy="151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3" name="Google Shape;5193;p34"/>
            <p:cNvSpPr/>
            <p:nvPr/>
          </p:nvSpPr>
          <p:spPr>
            <a:xfrm rot="10800000">
              <a:off x="2394033" y="-66445"/>
              <a:ext cx="151" cy="15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4" name="Google Shape;5194;p34"/>
            <p:cNvSpPr/>
            <p:nvPr/>
          </p:nvSpPr>
          <p:spPr>
            <a:xfrm rot="10800000">
              <a:off x="1556974" y="426073"/>
              <a:ext cx="283106" cy="194285"/>
            </a:xfrm>
            <a:custGeom>
              <a:avLst/>
              <a:gdLst/>
              <a:ahLst/>
              <a:cxnLst/>
              <a:rect l="l" t="t" r="r" b="b"/>
              <a:pathLst>
                <a:path w="1871" h="1284" extrusionOk="0">
                  <a:moveTo>
                    <a:pt x="942" y="0"/>
                  </a:moveTo>
                  <a:cubicBezTo>
                    <a:pt x="896" y="37"/>
                    <a:pt x="857" y="106"/>
                    <a:pt x="796" y="106"/>
                  </a:cubicBezTo>
                  <a:cubicBezTo>
                    <a:pt x="772" y="106"/>
                    <a:pt x="743" y="94"/>
                    <a:pt x="710" y="65"/>
                  </a:cubicBezTo>
                  <a:cubicBezTo>
                    <a:pt x="687" y="77"/>
                    <a:pt x="661" y="81"/>
                    <a:pt x="635" y="81"/>
                  </a:cubicBezTo>
                  <a:cubicBezTo>
                    <a:pt x="608" y="81"/>
                    <a:pt x="580" y="77"/>
                    <a:pt x="553" y="77"/>
                  </a:cubicBezTo>
                  <a:cubicBezTo>
                    <a:pt x="500" y="77"/>
                    <a:pt x="452" y="90"/>
                    <a:pt x="426" y="168"/>
                  </a:cubicBezTo>
                  <a:cubicBezTo>
                    <a:pt x="416" y="189"/>
                    <a:pt x="405" y="210"/>
                    <a:pt x="387" y="210"/>
                  </a:cubicBezTo>
                  <a:cubicBezTo>
                    <a:pt x="384" y="210"/>
                    <a:pt x="379" y="209"/>
                    <a:pt x="374" y="206"/>
                  </a:cubicBezTo>
                  <a:cubicBezTo>
                    <a:pt x="343" y="184"/>
                    <a:pt x="318" y="175"/>
                    <a:pt x="299" y="175"/>
                  </a:cubicBezTo>
                  <a:cubicBezTo>
                    <a:pt x="238" y="175"/>
                    <a:pt x="226" y="261"/>
                    <a:pt x="207" y="310"/>
                  </a:cubicBezTo>
                  <a:cubicBezTo>
                    <a:pt x="194" y="387"/>
                    <a:pt x="142" y="400"/>
                    <a:pt x="78" y="400"/>
                  </a:cubicBezTo>
                  <a:cubicBezTo>
                    <a:pt x="78" y="413"/>
                    <a:pt x="78" y="413"/>
                    <a:pt x="78" y="426"/>
                  </a:cubicBezTo>
                  <a:cubicBezTo>
                    <a:pt x="142" y="477"/>
                    <a:pt x="91" y="490"/>
                    <a:pt x="52" y="516"/>
                  </a:cubicBezTo>
                  <a:lnTo>
                    <a:pt x="52" y="529"/>
                  </a:lnTo>
                  <a:cubicBezTo>
                    <a:pt x="168" y="542"/>
                    <a:pt x="142" y="645"/>
                    <a:pt x="142" y="722"/>
                  </a:cubicBezTo>
                  <a:cubicBezTo>
                    <a:pt x="155" y="735"/>
                    <a:pt x="155" y="774"/>
                    <a:pt x="142" y="787"/>
                  </a:cubicBezTo>
                  <a:cubicBezTo>
                    <a:pt x="104" y="838"/>
                    <a:pt x="13" y="787"/>
                    <a:pt x="1" y="864"/>
                  </a:cubicBezTo>
                  <a:cubicBezTo>
                    <a:pt x="13" y="873"/>
                    <a:pt x="28" y="875"/>
                    <a:pt x="43" y="875"/>
                  </a:cubicBezTo>
                  <a:cubicBezTo>
                    <a:pt x="74" y="875"/>
                    <a:pt x="108" y="864"/>
                    <a:pt x="142" y="864"/>
                  </a:cubicBezTo>
                  <a:cubicBezTo>
                    <a:pt x="142" y="877"/>
                    <a:pt x="155" y="903"/>
                    <a:pt x="155" y="916"/>
                  </a:cubicBezTo>
                  <a:cubicBezTo>
                    <a:pt x="220" y="941"/>
                    <a:pt x="310" y="954"/>
                    <a:pt x="271" y="1070"/>
                  </a:cubicBezTo>
                  <a:cubicBezTo>
                    <a:pt x="284" y="1083"/>
                    <a:pt x="284" y="1096"/>
                    <a:pt x="271" y="1096"/>
                  </a:cubicBezTo>
                  <a:cubicBezTo>
                    <a:pt x="306" y="1131"/>
                    <a:pt x="330" y="1175"/>
                    <a:pt x="372" y="1175"/>
                  </a:cubicBezTo>
                  <a:cubicBezTo>
                    <a:pt x="377" y="1175"/>
                    <a:pt x="382" y="1175"/>
                    <a:pt x="387" y="1173"/>
                  </a:cubicBezTo>
                  <a:cubicBezTo>
                    <a:pt x="396" y="1172"/>
                    <a:pt x="404" y="1171"/>
                    <a:pt x="410" y="1171"/>
                  </a:cubicBezTo>
                  <a:cubicBezTo>
                    <a:pt x="452" y="1171"/>
                    <a:pt x="455" y="1203"/>
                    <a:pt x="478" y="1225"/>
                  </a:cubicBezTo>
                  <a:cubicBezTo>
                    <a:pt x="493" y="1248"/>
                    <a:pt x="521" y="1284"/>
                    <a:pt x="545" y="1284"/>
                  </a:cubicBezTo>
                  <a:cubicBezTo>
                    <a:pt x="561" y="1284"/>
                    <a:pt x="575" y="1266"/>
                    <a:pt x="581" y="1212"/>
                  </a:cubicBezTo>
                  <a:cubicBezTo>
                    <a:pt x="581" y="1199"/>
                    <a:pt x="607" y="1186"/>
                    <a:pt x="619" y="1186"/>
                  </a:cubicBezTo>
                  <a:cubicBezTo>
                    <a:pt x="644" y="1194"/>
                    <a:pt x="665" y="1198"/>
                    <a:pt x="685" y="1198"/>
                  </a:cubicBezTo>
                  <a:cubicBezTo>
                    <a:pt x="758" y="1198"/>
                    <a:pt x="803" y="1147"/>
                    <a:pt x="864" y="1096"/>
                  </a:cubicBezTo>
                  <a:cubicBezTo>
                    <a:pt x="901" y="1060"/>
                    <a:pt x="933" y="1035"/>
                    <a:pt x="966" y="1035"/>
                  </a:cubicBezTo>
                  <a:cubicBezTo>
                    <a:pt x="991" y="1035"/>
                    <a:pt x="1017" y="1050"/>
                    <a:pt x="1045" y="1083"/>
                  </a:cubicBezTo>
                  <a:cubicBezTo>
                    <a:pt x="1077" y="1104"/>
                    <a:pt x="1125" y="1125"/>
                    <a:pt x="1170" y="1125"/>
                  </a:cubicBezTo>
                  <a:cubicBezTo>
                    <a:pt x="1180" y="1125"/>
                    <a:pt x="1190" y="1124"/>
                    <a:pt x="1200" y="1122"/>
                  </a:cubicBezTo>
                  <a:cubicBezTo>
                    <a:pt x="1213" y="1120"/>
                    <a:pt x="1227" y="1119"/>
                    <a:pt x="1241" y="1119"/>
                  </a:cubicBezTo>
                  <a:cubicBezTo>
                    <a:pt x="1304" y="1119"/>
                    <a:pt x="1366" y="1142"/>
                    <a:pt x="1419" y="1173"/>
                  </a:cubicBezTo>
                  <a:cubicBezTo>
                    <a:pt x="1448" y="1144"/>
                    <a:pt x="1484" y="1130"/>
                    <a:pt x="1522" y="1130"/>
                  </a:cubicBezTo>
                  <a:cubicBezTo>
                    <a:pt x="1535" y="1130"/>
                    <a:pt x="1548" y="1132"/>
                    <a:pt x="1561" y="1135"/>
                  </a:cubicBezTo>
                  <a:lnTo>
                    <a:pt x="1638" y="1109"/>
                  </a:lnTo>
                  <a:cubicBezTo>
                    <a:pt x="1659" y="1015"/>
                    <a:pt x="1730" y="989"/>
                    <a:pt x="1811" y="989"/>
                  </a:cubicBezTo>
                  <a:cubicBezTo>
                    <a:pt x="1830" y="989"/>
                    <a:pt x="1850" y="990"/>
                    <a:pt x="1870" y="993"/>
                  </a:cubicBezTo>
                  <a:cubicBezTo>
                    <a:pt x="1844" y="941"/>
                    <a:pt x="1806" y="903"/>
                    <a:pt x="1819" y="864"/>
                  </a:cubicBezTo>
                  <a:cubicBezTo>
                    <a:pt x="1844" y="761"/>
                    <a:pt x="1832" y="658"/>
                    <a:pt x="1780" y="567"/>
                  </a:cubicBezTo>
                  <a:cubicBezTo>
                    <a:pt x="1720" y="435"/>
                    <a:pt x="1591" y="347"/>
                    <a:pt x="1438" y="347"/>
                  </a:cubicBezTo>
                  <a:cubicBezTo>
                    <a:pt x="1427" y="347"/>
                    <a:pt x="1417" y="347"/>
                    <a:pt x="1406" y="348"/>
                  </a:cubicBezTo>
                  <a:cubicBezTo>
                    <a:pt x="1399" y="352"/>
                    <a:pt x="1392" y="353"/>
                    <a:pt x="1385" y="353"/>
                  </a:cubicBezTo>
                  <a:cubicBezTo>
                    <a:pt x="1366" y="353"/>
                    <a:pt x="1348" y="341"/>
                    <a:pt x="1329" y="322"/>
                  </a:cubicBezTo>
                  <a:cubicBezTo>
                    <a:pt x="1301" y="288"/>
                    <a:pt x="1289" y="272"/>
                    <a:pt x="1271" y="272"/>
                  </a:cubicBezTo>
                  <a:cubicBezTo>
                    <a:pt x="1256" y="272"/>
                    <a:pt x="1236" y="285"/>
                    <a:pt x="1200" y="310"/>
                  </a:cubicBezTo>
                  <a:cubicBezTo>
                    <a:pt x="1200" y="258"/>
                    <a:pt x="1187" y="193"/>
                    <a:pt x="1238" y="155"/>
                  </a:cubicBezTo>
                  <a:cubicBezTo>
                    <a:pt x="1290" y="129"/>
                    <a:pt x="1290" y="103"/>
                    <a:pt x="1264" y="77"/>
                  </a:cubicBezTo>
                  <a:cubicBezTo>
                    <a:pt x="1251" y="58"/>
                    <a:pt x="1235" y="52"/>
                    <a:pt x="1219" y="52"/>
                  </a:cubicBezTo>
                  <a:cubicBezTo>
                    <a:pt x="1203" y="52"/>
                    <a:pt x="1187" y="58"/>
                    <a:pt x="1174" y="65"/>
                  </a:cubicBezTo>
                  <a:lnTo>
                    <a:pt x="1148" y="103"/>
                  </a:lnTo>
                  <a:cubicBezTo>
                    <a:pt x="1148" y="181"/>
                    <a:pt x="1109" y="245"/>
                    <a:pt x="1032" y="271"/>
                  </a:cubicBezTo>
                  <a:lnTo>
                    <a:pt x="981" y="232"/>
                  </a:lnTo>
                  <a:cubicBezTo>
                    <a:pt x="968" y="168"/>
                    <a:pt x="968" y="116"/>
                    <a:pt x="955" y="65"/>
                  </a:cubicBezTo>
                  <a:cubicBezTo>
                    <a:pt x="955" y="39"/>
                    <a:pt x="955" y="26"/>
                    <a:pt x="94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5" name="Google Shape;5195;p34"/>
            <p:cNvSpPr/>
            <p:nvPr/>
          </p:nvSpPr>
          <p:spPr>
            <a:xfrm rot="10800000">
              <a:off x="1184292" y="370541"/>
              <a:ext cx="386603" cy="189897"/>
            </a:xfrm>
            <a:custGeom>
              <a:avLst/>
              <a:gdLst/>
              <a:ahLst/>
              <a:cxnLst/>
              <a:rect l="l" t="t" r="r" b="b"/>
              <a:pathLst>
                <a:path w="2555" h="1255" extrusionOk="0">
                  <a:moveTo>
                    <a:pt x="1595" y="1"/>
                  </a:moveTo>
                  <a:cubicBezTo>
                    <a:pt x="1580" y="1"/>
                    <a:pt x="1563" y="5"/>
                    <a:pt x="1548" y="17"/>
                  </a:cubicBezTo>
                  <a:cubicBezTo>
                    <a:pt x="1506" y="42"/>
                    <a:pt x="1475" y="73"/>
                    <a:pt x="1440" y="73"/>
                  </a:cubicBezTo>
                  <a:cubicBezTo>
                    <a:pt x="1422" y="73"/>
                    <a:pt x="1403" y="65"/>
                    <a:pt x="1381" y="42"/>
                  </a:cubicBezTo>
                  <a:lnTo>
                    <a:pt x="1303" y="17"/>
                  </a:lnTo>
                  <a:lnTo>
                    <a:pt x="1278" y="30"/>
                  </a:lnTo>
                  <a:cubicBezTo>
                    <a:pt x="1045" y="55"/>
                    <a:pt x="788" y="30"/>
                    <a:pt x="684" y="313"/>
                  </a:cubicBezTo>
                  <a:cubicBezTo>
                    <a:pt x="684" y="339"/>
                    <a:pt x="646" y="352"/>
                    <a:pt x="633" y="365"/>
                  </a:cubicBezTo>
                  <a:cubicBezTo>
                    <a:pt x="620" y="365"/>
                    <a:pt x="607" y="365"/>
                    <a:pt x="594" y="378"/>
                  </a:cubicBezTo>
                  <a:cubicBezTo>
                    <a:pt x="478" y="455"/>
                    <a:pt x="517" y="571"/>
                    <a:pt x="517" y="674"/>
                  </a:cubicBezTo>
                  <a:cubicBezTo>
                    <a:pt x="388" y="765"/>
                    <a:pt x="233" y="816"/>
                    <a:pt x="78" y="829"/>
                  </a:cubicBezTo>
                  <a:cubicBezTo>
                    <a:pt x="65" y="816"/>
                    <a:pt x="65" y="790"/>
                    <a:pt x="53" y="790"/>
                  </a:cubicBezTo>
                  <a:cubicBezTo>
                    <a:pt x="1" y="790"/>
                    <a:pt x="27" y="816"/>
                    <a:pt x="40" y="842"/>
                  </a:cubicBezTo>
                  <a:cubicBezTo>
                    <a:pt x="53" y="855"/>
                    <a:pt x="40" y="881"/>
                    <a:pt x="14" y="906"/>
                  </a:cubicBezTo>
                  <a:lnTo>
                    <a:pt x="40" y="958"/>
                  </a:lnTo>
                  <a:lnTo>
                    <a:pt x="130" y="932"/>
                  </a:lnTo>
                  <a:cubicBezTo>
                    <a:pt x="246" y="868"/>
                    <a:pt x="388" y="816"/>
                    <a:pt x="517" y="777"/>
                  </a:cubicBezTo>
                  <a:cubicBezTo>
                    <a:pt x="555" y="829"/>
                    <a:pt x="517" y="894"/>
                    <a:pt x="568" y="945"/>
                  </a:cubicBezTo>
                  <a:cubicBezTo>
                    <a:pt x="620" y="984"/>
                    <a:pt x="555" y="1022"/>
                    <a:pt x="555" y="1087"/>
                  </a:cubicBezTo>
                  <a:cubicBezTo>
                    <a:pt x="569" y="1086"/>
                    <a:pt x="582" y="1085"/>
                    <a:pt x="595" y="1085"/>
                  </a:cubicBezTo>
                  <a:cubicBezTo>
                    <a:pt x="736" y="1085"/>
                    <a:pt x="874" y="1148"/>
                    <a:pt x="968" y="1255"/>
                  </a:cubicBezTo>
                  <a:lnTo>
                    <a:pt x="1045" y="1255"/>
                  </a:lnTo>
                  <a:cubicBezTo>
                    <a:pt x="1055" y="1226"/>
                    <a:pt x="1079" y="1211"/>
                    <a:pt x="1102" y="1211"/>
                  </a:cubicBezTo>
                  <a:cubicBezTo>
                    <a:pt x="1109" y="1211"/>
                    <a:pt x="1116" y="1213"/>
                    <a:pt x="1123" y="1216"/>
                  </a:cubicBezTo>
                  <a:cubicBezTo>
                    <a:pt x="1142" y="1217"/>
                    <a:pt x="1161" y="1218"/>
                    <a:pt x="1181" y="1218"/>
                  </a:cubicBezTo>
                  <a:cubicBezTo>
                    <a:pt x="1354" y="1218"/>
                    <a:pt x="1524" y="1166"/>
                    <a:pt x="1651" y="1061"/>
                  </a:cubicBezTo>
                  <a:cubicBezTo>
                    <a:pt x="1763" y="987"/>
                    <a:pt x="1815" y="828"/>
                    <a:pt x="1980" y="828"/>
                  </a:cubicBezTo>
                  <a:cubicBezTo>
                    <a:pt x="1987" y="828"/>
                    <a:pt x="1993" y="829"/>
                    <a:pt x="2000" y="829"/>
                  </a:cubicBezTo>
                  <a:cubicBezTo>
                    <a:pt x="1896" y="816"/>
                    <a:pt x="1871" y="752"/>
                    <a:pt x="1884" y="674"/>
                  </a:cubicBezTo>
                  <a:lnTo>
                    <a:pt x="1884" y="674"/>
                  </a:lnTo>
                  <a:cubicBezTo>
                    <a:pt x="1922" y="700"/>
                    <a:pt x="1964" y="713"/>
                    <a:pt x="2004" y="713"/>
                  </a:cubicBezTo>
                  <a:cubicBezTo>
                    <a:pt x="2045" y="713"/>
                    <a:pt x="2083" y="700"/>
                    <a:pt x="2116" y="674"/>
                  </a:cubicBezTo>
                  <a:cubicBezTo>
                    <a:pt x="2193" y="636"/>
                    <a:pt x="2270" y="610"/>
                    <a:pt x="2335" y="610"/>
                  </a:cubicBezTo>
                  <a:cubicBezTo>
                    <a:pt x="2351" y="607"/>
                    <a:pt x="2366" y="606"/>
                    <a:pt x="2380" y="606"/>
                  </a:cubicBezTo>
                  <a:cubicBezTo>
                    <a:pt x="2432" y="606"/>
                    <a:pt x="2467" y="629"/>
                    <a:pt x="2477" y="700"/>
                  </a:cubicBezTo>
                  <a:cubicBezTo>
                    <a:pt x="2477" y="717"/>
                    <a:pt x="2481" y="723"/>
                    <a:pt x="2488" y="723"/>
                  </a:cubicBezTo>
                  <a:cubicBezTo>
                    <a:pt x="2501" y="723"/>
                    <a:pt x="2524" y="700"/>
                    <a:pt x="2541" y="700"/>
                  </a:cubicBezTo>
                  <a:cubicBezTo>
                    <a:pt x="2554" y="687"/>
                    <a:pt x="2541" y="687"/>
                    <a:pt x="2541" y="674"/>
                  </a:cubicBezTo>
                  <a:cubicBezTo>
                    <a:pt x="2503" y="661"/>
                    <a:pt x="2503" y="636"/>
                    <a:pt x="2541" y="610"/>
                  </a:cubicBezTo>
                  <a:cubicBezTo>
                    <a:pt x="2541" y="584"/>
                    <a:pt x="2541" y="558"/>
                    <a:pt x="2528" y="520"/>
                  </a:cubicBezTo>
                  <a:cubicBezTo>
                    <a:pt x="2509" y="516"/>
                    <a:pt x="2490" y="515"/>
                    <a:pt x="2470" y="515"/>
                  </a:cubicBezTo>
                  <a:cubicBezTo>
                    <a:pt x="2413" y="515"/>
                    <a:pt x="2357" y="529"/>
                    <a:pt x="2309" y="558"/>
                  </a:cubicBezTo>
                  <a:cubicBezTo>
                    <a:pt x="2180" y="623"/>
                    <a:pt x="2038" y="661"/>
                    <a:pt x="1884" y="674"/>
                  </a:cubicBezTo>
                  <a:cubicBezTo>
                    <a:pt x="1909" y="507"/>
                    <a:pt x="1909" y="507"/>
                    <a:pt x="2013" y="442"/>
                  </a:cubicBezTo>
                  <a:cubicBezTo>
                    <a:pt x="1909" y="416"/>
                    <a:pt x="1819" y="391"/>
                    <a:pt x="1832" y="262"/>
                  </a:cubicBezTo>
                  <a:cubicBezTo>
                    <a:pt x="1832" y="249"/>
                    <a:pt x="1806" y="236"/>
                    <a:pt x="1793" y="223"/>
                  </a:cubicBezTo>
                  <a:cubicBezTo>
                    <a:pt x="1703" y="210"/>
                    <a:pt x="1639" y="171"/>
                    <a:pt x="1664" y="55"/>
                  </a:cubicBezTo>
                  <a:cubicBezTo>
                    <a:pt x="1664" y="28"/>
                    <a:pt x="1632" y="1"/>
                    <a:pt x="159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6" name="Google Shape;5196;p34"/>
            <p:cNvSpPr/>
            <p:nvPr/>
          </p:nvSpPr>
          <p:spPr>
            <a:xfrm rot="10800000">
              <a:off x="1098500" y="323636"/>
              <a:ext cx="151" cy="15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7" name="Google Shape;5197;p34"/>
            <p:cNvSpPr/>
            <p:nvPr/>
          </p:nvSpPr>
          <p:spPr>
            <a:xfrm rot="10800000">
              <a:off x="932662" y="216204"/>
              <a:ext cx="177641" cy="129070"/>
            </a:xfrm>
            <a:custGeom>
              <a:avLst/>
              <a:gdLst/>
              <a:ahLst/>
              <a:cxnLst/>
              <a:rect l="l" t="t" r="r" b="b"/>
              <a:pathLst>
                <a:path w="1174" h="853" extrusionOk="0">
                  <a:moveTo>
                    <a:pt x="632" y="0"/>
                  </a:moveTo>
                  <a:cubicBezTo>
                    <a:pt x="593" y="65"/>
                    <a:pt x="516" y="39"/>
                    <a:pt x="464" y="90"/>
                  </a:cubicBezTo>
                  <a:cubicBezTo>
                    <a:pt x="439" y="78"/>
                    <a:pt x="400" y="52"/>
                    <a:pt x="387" y="13"/>
                  </a:cubicBezTo>
                  <a:lnTo>
                    <a:pt x="284" y="26"/>
                  </a:lnTo>
                  <a:cubicBezTo>
                    <a:pt x="232" y="90"/>
                    <a:pt x="155" y="103"/>
                    <a:pt x="77" y="142"/>
                  </a:cubicBezTo>
                  <a:cubicBezTo>
                    <a:pt x="77" y="181"/>
                    <a:pt x="77" y="207"/>
                    <a:pt x="65" y="245"/>
                  </a:cubicBezTo>
                  <a:cubicBezTo>
                    <a:pt x="65" y="284"/>
                    <a:pt x="0" y="361"/>
                    <a:pt x="65" y="413"/>
                  </a:cubicBezTo>
                  <a:cubicBezTo>
                    <a:pt x="125" y="453"/>
                    <a:pt x="170" y="502"/>
                    <a:pt x="237" y="502"/>
                  </a:cubicBezTo>
                  <a:cubicBezTo>
                    <a:pt x="255" y="502"/>
                    <a:pt x="275" y="498"/>
                    <a:pt x="297" y="490"/>
                  </a:cubicBezTo>
                  <a:lnTo>
                    <a:pt x="297" y="490"/>
                  </a:lnTo>
                  <a:cubicBezTo>
                    <a:pt x="297" y="555"/>
                    <a:pt x="271" y="619"/>
                    <a:pt x="361" y="658"/>
                  </a:cubicBezTo>
                  <a:cubicBezTo>
                    <a:pt x="387" y="658"/>
                    <a:pt x="387" y="697"/>
                    <a:pt x="400" y="709"/>
                  </a:cubicBezTo>
                  <a:cubicBezTo>
                    <a:pt x="400" y="709"/>
                    <a:pt x="413" y="722"/>
                    <a:pt x="413" y="735"/>
                  </a:cubicBezTo>
                  <a:cubicBezTo>
                    <a:pt x="451" y="748"/>
                    <a:pt x="490" y="800"/>
                    <a:pt x="503" y="851"/>
                  </a:cubicBezTo>
                  <a:cubicBezTo>
                    <a:pt x="503" y="845"/>
                    <a:pt x="506" y="842"/>
                    <a:pt x="509" y="842"/>
                  </a:cubicBezTo>
                  <a:cubicBezTo>
                    <a:pt x="513" y="842"/>
                    <a:pt x="516" y="845"/>
                    <a:pt x="516" y="851"/>
                  </a:cubicBezTo>
                  <a:cubicBezTo>
                    <a:pt x="525" y="852"/>
                    <a:pt x="533" y="853"/>
                    <a:pt x="542" y="853"/>
                  </a:cubicBezTo>
                  <a:cubicBezTo>
                    <a:pt x="638" y="853"/>
                    <a:pt x="727" y="803"/>
                    <a:pt x="815" y="803"/>
                  </a:cubicBezTo>
                  <a:cubicBezTo>
                    <a:pt x="835" y="803"/>
                    <a:pt x="856" y="806"/>
                    <a:pt x="877" y="813"/>
                  </a:cubicBezTo>
                  <a:cubicBezTo>
                    <a:pt x="883" y="819"/>
                    <a:pt x="890" y="822"/>
                    <a:pt x="896" y="822"/>
                  </a:cubicBezTo>
                  <a:cubicBezTo>
                    <a:pt x="903" y="822"/>
                    <a:pt x="909" y="819"/>
                    <a:pt x="916" y="813"/>
                  </a:cubicBezTo>
                  <a:cubicBezTo>
                    <a:pt x="954" y="671"/>
                    <a:pt x="1148" y="606"/>
                    <a:pt x="1122" y="426"/>
                  </a:cubicBezTo>
                  <a:cubicBezTo>
                    <a:pt x="1109" y="361"/>
                    <a:pt x="1135" y="297"/>
                    <a:pt x="1122" y="232"/>
                  </a:cubicBezTo>
                  <a:lnTo>
                    <a:pt x="1109" y="232"/>
                  </a:lnTo>
                  <a:cubicBezTo>
                    <a:pt x="1019" y="142"/>
                    <a:pt x="1019" y="116"/>
                    <a:pt x="1109" y="78"/>
                  </a:cubicBezTo>
                  <a:cubicBezTo>
                    <a:pt x="1122" y="65"/>
                    <a:pt x="1148" y="52"/>
                    <a:pt x="1173" y="39"/>
                  </a:cubicBezTo>
                  <a:cubicBezTo>
                    <a:pt x="1161" y="26"/>
                    <a:pt x="1161" y="13"/>
                    <a:pt x="1148" y="0"/>
                  </a:cubicBezTo>
                  <a:cubicBezTo>
                    <a:pt x="1128" y="7"/>
                    <a:pt x="1106" y="10"/>
                    <a:pt x="1082" y="10"/>
                  </a:cubicBezTo>
                  <a:cubicBezTo>
                    <a:pt x="1057" y="10"/>
                    <a:pt x="1032" y="7"/>
                    <a:pt x="1006" y="0"/>
                  </a:cubicBezTo>
                  <a:cubicBezTo>
                    <a:pt x="954" y="0"/>
                    <a:pt x="890" y="13"/>
                    <a:pt x="838" y="39"/>
                  </a:cubicBezTo>
                  <a:cubicBezTo>
                    <a:pt x="838" y="39"/>
                    <a:pt x="838" y="52"/>
                    <a:pt x="838" y="52"/>
                  </a:cubicBezTo>
                  <a:lnTo>
                    <a:pt x="800" y="52"/>
                  </a:lnTo>
                  <a:cubicBezTo>
                    <a:pt x="761" y="52"/>
                    <a:pt x="735" y="26"/>
                    <a:pt x="70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8" name="Google Shape;5198;p34"/>
            <p:cNvSpPr/>
            <p:nvPr/>
          </p:nvSpPr>
          <p:spPr>
            <a:xfrm rot="10800000">
              <a:off x="507324" y="-35276"/>
              <a:ext cx="189443" cy="169924"/>
            </a:xfrm>
            <a:custGeom>
              <a:avLst/>
              <a:gdLst/>
              <a:ahLst/>
              <a:cxnLst/>
              <a:rect l="l" t="t" r="r" b="b"/>
              <a:pathLst>
                <a:path w="1252" h="1123" extrusionOk="0">
                  <a:moveTo>
                    <a:pt x="1161" y="1"/>
                  </a:moveTo>
                  <a:cubicBezTo>
                    <a:pt x="1045" y="14"/>
                    <a:pt x="929" y="65"/>
                    <a:pt x="852" y="156"/>
                  </a:cubicBezTo>
                  <a:cubicBezTo>
                    <a:pt x="831" y="166"/>
                    <a:pt x="810" y="185"/>
                    <a:pt x="782" y="185"/>
                  </a:cubicBezTo>
                  <a:cubicBezTo>
                    <a:pt x="776" y="185"/>
                    <a:pt x="769" y="184"/>
                    <a:pt x="762" y="181"/>
                  </a:cubicBezTo>
                  <a:cubicBezTo>
                    <a:pt x="658" y="168"/>
                    <a:pt x="555" y="168"/>
                    <a:pt x="439" y="168"/>
                  </a:cubicBezTo>
                  <a:cubicBezTo>
                    <a:pt x="398" y="168"/>
                    <a:pt x="365" y="119"/>
                    <a:pt x="320" y="119"/>
                  </a:cubicBezTo>
                  <a:cubicBezTo>
                    <a:pt x="309" y="119"/>
                    <a:pt x="297" y="122"/>
                    <a:pt x="284" y="130"/>
                  </a:cubicBezTo>
                  <a:cubicBezTo>
                    <a:pt x="310" y="181"/>
                    <a:pt x="323" y="220"/>
                    <a:pt x="349" y="246"/>
                  </a:cubicBezTo>
                  <a:cubicBezTo>
                    <a:pt x="297" y="272"/>
                    <a:pt x="259" y="323"/>
                    <a:pt x="259" y="375"/>
                  </a:cubicBezTo>
                  <a:cubicBezTo>
                    <a:pt x="252" y="376"/>
                    <a:pt x="245" y="377"/>
                    <a:pt x="238" y="377"/>
                  </a:cubicBezTo>
                  <a:cubicBezTo>
                    <a:pt x="191" y="377"/>
                    <a:pt x="143" y="341"/>
                    <a:pt x="143" y="284"/>
                  </a:cubicBezTo>
                  <a:cubicBezTo>
                    <a:pt x="104" y="323"/>
                    <a:pt x="27" y="297"/>
                    <a:pt x="1" y="362"/>
                  </a:cubicBezTo>
                  <a:lnTo>
                    <a:pt x="78" y="426"/>
                  </a:lnTo>
                  <a:cubicBezTo>
                    <a:pt x="117" y="426"/>
                    <a:pt x="143" y="439"/>
                    <a:pt x="130" y="491"/>
                  </a:cubicBezTo>
                  <a:lnTo>
                    <a:pt x="155" y="491"/>
                  </a:lnTo>
                  <a:cubicBezTo>
                    <a:pt x="143" y="581"/>
                    <a:pt x="143" y="684"/>
                    <a:pt x="155" y="787"/>
                  </a:cubicBezTo>
                  <a:cubicBezTo>
                    <a:pt x="181" y="813"/>
                    <a:pt x="207" y="826"/>
                    <a:pt x="233" y="852"/>
                  </a:cubicBezTo>
                  <a:cubicBezTo>
                    <a:pt x="297" y="916"/>
                    <a:pt x="297" y="942"/>
                    <a:pt x="207" y="1019"/>
                  </a:cubicBezTo>
                  <a:cubicBezTo>
                    <a:pt x="207" y="1032"/>
                    <a:pt x="207" y="1058"/>
                    <a:pt x="220" y="1071"/>
                  </a:cubicBezTo>
                  <a:cubicBezTo>
                    <a:pt x="251" y="1081"/>
                    <a:pt x="283" y="1100"/>
                    <a:pt x="314" y="1100"/>
                  </a:cubicBezTo>
                  <a:cubicBezTo>
                    <a:pt x="321" y="1100"/>
                    <a:pt x="329" y="1099"/>
                    <a:pt x="336" y="1097"/>
                  </a:cubicBezTo>
                  <a:cubicBezTo>
                    <a:pt x="336" y="1045"/>
                    <a:pt x="349" y="994"/>
                    <a:pt x="400" y="994"/>
                  </a:cubicBezTo>
                  <a:cubicBezTo>
                    <a:pt x="452" y="994"/>
                    <a:pt x="478" y="1045"/>
                    <a:pt x="504" y="1084"/>
                  </a:cubicBezTo>
                  <a:cubicBezTo>
                    <a:pt x="529" y="1084"/>
                    <a:pt x="542" y="1097"/>
                    <a:pt x="542" y="1123"/>
                  </a:cubicBezTo>
                  <a:cubicBezTo>
                    <a:pt x="581" y="1091"/>
                    <a:pt x="630" y="1074"/>
                    <a:pt x="676" y="1074"/>
                  </a:cubicBezTo>
                  <a:cubicBezTo>
                    <a:pt x="707" y="1074"/>
                    <a:pt x="736" y="1082"/>
                    <a:pt x="762" y="1097"/>
                  </a:cubicBezTo>
                  <a:lnTo>
                    <a:pt x="852" y="1110"/>
                  </a:lnTo>
                  <a:lnTo>
                    <a:pt x="878" y="1110"/>
                  </a:lnTo>
                  <a:cubicBezTo>
                    <a:pt x="878" y="1097"/>
                    <a:pt x="878" y="1084"/>
                    <a:pt x="903" y="1071"/>
                  </a:cubicBezTo>
                  <a:lnTo>
                    <a:pt x="1045" y="994"/>
                  </a:lnTo>
                  <a:cubicBezTo>
                    <a:pt x="1097" y="968"/>
                    <a:pt x="1097" y="878"/>
                    <a:pt x="1174" y="878"/>
                  </a:cubicBezTo>
                  <a:lnTo>
                    <a:pt x="1174" y="865"/>
                  </a:lnTo>
                  <a:lnTo>
                    <a:pt x="1174" y="852"/>
                  </a:lnTo>
                  <a:cubicBezTo>
                    <a:pt x="1161" y="813"/>
                    <a:pt x="1174" y="774"/>
                    <a:pt x="1200" y="749"/>
                  </a:cubicBezTo>
                  <a:lnTo>
                    <a:pt x="1200" y="736"/>
                  </a:lnTo>
                  <a:cubicBezTo>
                    <a:pt x="1200" y="633"/>
                    <a:pt x="1213" y="542"/>
                    <a:pt x="1226" y="439"/>
                  </a:cubicBezTo>
                  <a:cubicBezTo>
                    <a:pt x="1252" y="297"/>
                    <a:pt x="1226" y="143"/>
                    <a:pt x="116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9" name="Google Shape;5199;p34"/>
            <p:cNvSpPr/>
            <p:nvPr/>
          </p:nvSpPr>
          <p:spPr>
            <a:xfrm rot="10800000">
              <a:off x="2278884" y="497342"/>
              <a:ext cx="6053" cy="6052"/>
            </a:xfrm>
            <a:custGeom>
              <a:avLst/>
              <a:gdLst/>
              <a:ahLst/>
              <a:cxnLst/>
              <a:rect l="l" t="t" r="r" b="b"/>
              <a:pathLst>
                <a:path w="40" h="40" extrusionOk="0">
                  <a:moveTo>
                    <a:pt x="13" y="1"/>
                  </a:moveTo>
                  <a:cubicBezTo>
                    <a:pt x="13" y="1"/>
                    <a:pt x="1" y="27"/>
                    <a:pt x="13" y="39"/>
                  </a:cubicBezTo>
                  <a:lnTo>
                    <a:pt x="39" y="39"/>
                  </a:lnTo>
                  <a:cubicBezTo>
                    <a:pt x="39" y="39"/>
                    <a:pt x="39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0" name="Google Shape;5200;p34"/>
            <p:cNvSpPr/>
            <p:nvPr/>
          </p:nvSpPr>
          <p:spPr>
            <a:xfrm rot="10800000">
              <a:off x="2245746" y="497341"/>
              <a:ext cx="115300" cy="123017"/>
            </a:xfrm>
            <a:custGeom>
              <a:avLst/>
              <a:gdLst/>
              <a:ahLst/>
              <a:cxnLst/>
              <a:rect l="l" t="t" r="r" b="b"/>
              <a:pathLst>
                <a:path w="762" h="813" extrusionOk="0">
                  <a:moveTo>
                    <a:pt x="568" y="0"/>
                  </a:moveTo>
                  <a:cubicBezTo>
                    <a:pt x="550" y="0"/>
                    <a:pt x="520" y="56"/>
                    <a:pt x="482" y="56"/>
                  </a:cubicBezTo>
                  <a:cubicBezTo>
                    <a:pt x="465" y="56"/>
                    <a:pt x="446" y="45"/>
                    <a:pt x="426" y="13"/>
                  </a:cubicBezTo>
                  <a:cubicBezTo>
                    <a:pt x="426" y="19"/>
                    <a:pt x="423" y="23"/>
                    <a:pt x="418" y="23"/>
                  </a:cubicBezTo>
                  <a:cubicBezTo>
                    <a:pt x="413" y="23"/>
                    <a:pt x="407" y="19"/>
                    <a:pt x="400" y="13"/>
                  </a:cubicBezTo>
                  <a:lnTo>
                    <a:pt x="362" y="13"/>
                  </a:lnTo>
                  <a:cubicBezTo>
                    <a:pt x="362" y="19"/>
                    <a:pt x="359" y="23"/>
                    <a:pt x="354" y="23"/>
                  </a:cubicBezTo>
                  <a:cubicBezTo>
                    <a:pt x="349" y="23"/>
                    <a:pt x="342" y="19"/>
                    <a:pt x="336" y="13"/>
                  </a:cubicBezTo>
                  <a:cubicBezTo>
                    <a:pt x="233" y="90"/>
                    <a:pt x="117" y="129"/>
                    <a:pt x="52" y="245"/>
                  </a:cubicBezTo>
                  <a:cubicBezTo>
                    <a:pt x="52" y="254"/>
                    <a:pt x="46" y="263"/>
                    <a:pt x="42" y="263"/>
                  </a:cubicBezTo>
                  <a:cubicBezTo>
                    <a:pt x="40" y="263"/>
                    <a:pt x="39" y="262"/>
                    <a:pt x="39" y="258"/>
                  </a:cubicBezTo>
                  <a:lnTo>
                    <a:pt x="1" y="310"/>
                  </a:lnTo>
                  <a:lnTo>
                    <a:pt x="1" y="322"/>
                  </a:lnTo>
                  <a:cubicBezTo>
                    <a:pt x="14" y="451"/>
                    <a:pt x="91" y="555"/>
                    <a:pt x="52" y="683"/>
                  </a:cubicBezTo>
                  <a:cubicBezTo>
                    <a:pt x="65" y="696"/>
                    <a:pt x="65" y="709"/>
                    <a:pt x="52" y="709"/>
                  </a:cubicBezTo>
                  <a:cubicBezTo>
                    <a:pt x="78" y="722"/>
                    <a:pt x="117" y="761"/>
                    <a:pt x="117" y="761"/>
                  </a:cubicBezTo>
                  <a:cubicBezTo>
                    <a:pt x="144" y="738"/>
                    <a:pt x="168" y="728"/>
                    <a:pt x="189" y="728"/>
                  </a:cubicBezTo>
                  <a:cubicBezTo>
                    <a:pt x="229" y="728"/>
                    <a:pt x="259" y="762"/>
                    <a:pt x="284" y="812"/>
                  </a:cubicBezTo>
                  <a:lnTo>
                    <a:pt x="336" y="812"/>
                  </a:lnTo>
                  <a:cubicBezTo>
                    <a:pt x="352" y="772"/>
                    <a:pt x="394" y="746"/>
                    <a:pt x="440" y="746"/>
                  </a:cubicBezTo>
                  <a:cubicBezTo>
                    <a:pt x="466" y="746"/>
                    <a:pt x="493" y="755"/>
                    <a:pt x="516" y="774"/>
                  </a:cubicBezTo>
                  <a:cubicBezTo>
                    <a:pt x="607" y="709"/>
                    <a:pt x="633" y="593"/>
                    <a:pt x="736" y="542"/>
                  </a:cubicBezTo>
                  <a:lnTo>
                    <a:pt x="736" y="542"/>
                  </a:lnTo>
                  <a:cubicBezTo>
                    <a:pt x="731" y="544"/>
                    <a:pt x="726" y="545"/>
                    <a:pt x="720" y="545"/>
                  </a:cubicBezTo>
                  <a:cubicBezTo>
                    <a:pt x="697" y="545"/>
                    <a:pt x="669" y="524"/>
                    <a:pt x="658" y="503"/>
                  </a:cubicBezTo>
                  <a:cubicBezTo>
                    <a:pt x="671" y="490"/>
                    <a:pt x="671" y="477"/>
                    <a:pt x="658" y="477"/>
                  </a:cubicBezTo>
                  <a:cubicBezTo>
                    <a:pt x="761" y="426"/>
                    <a:pt x="761" y="426"/>
                    <a:pt x="710" y="310"/>
                  </a:cubicBezTo>
                  <a:cubicBezTo>
                    <a:pt x="721" y="276"/>
                    <a:pt x="761" y="243"/>
                    <a:pt x="713" y="243"/>
                  </a:cubicBezTo>
                  <a:cubicBezTo>
                    <a:pt x="706" y="243"/>
                    <a:pt x="696" y="243"/>
                    <a:pt x="684" y="245"/>
                  </a:cubicBezTo>
                  <a:lnTo>
                    <a:pt x="633" y="206"/>
                  </a:lnTo>
                  <a:cubicBezTo>
                    <a:pt x="633" y="168"/>
                    <a:pt x="658" y="116"/>
                    <a:pt x="594" y="90"/>
                  </a:cubicBezTo>
                  <a:cubicBezTo>
                    <a:pt x="594" y="77"/>
                    <a:pt x="594" y="52"/>
                    <a:pt x="568" y="26"/>
                  </a:cubicBezTo>
                  <a:lnTo>
                    <a:pt x="568" y="13"/>
                  </a:lnTo>
                  <a:cubicBezTo>
                    <a:pt x="594" y="13"/>
                    <a:pt x="581" y="0"/>
                    <a:pt x="56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1" name="Google Shape;5201;p34"/>
            <p:cNvSpPr/>
            <p:nvPr/>
          </p:nvSpPr>
          <p:spPr>
            <a:xfrm rot="10800000">
              <a:off x="1211680" y="-73406"/>
              <a:ext cx="285073" cy="102590"/>
            </a:xfrm>
            <a:custGeom>
              <a:avLst/>
              <a:gdLst/>
              <a:ahLst/>
              <a:cxnLst/>
              <a:rect l="l" t="t" r="r" b="b"/>
              <a:pathLst>
                <a:path w="1884" h="678" extrusionOk="0">
                  <a:moveTo>
                    <a:pt x="1445" y="26"/>
                  </a:moveTo>
                  <a:cubicBezTo>
                    <a:pt x="1355" y="26"/>
                    <a:pt x="1290" y="52"/>
                    <a:pt x="1303" y="155"/>
                  </a:cubicBezTo>
                  <a:cubicBezTo>
                    <a:pt x="1355" y="155"/>
                    <a:pt x="1394" y="116"/>
                    <a:pt x="1445" y="90"/>
                  </a:cubicBezTo>
                  <a:cubicBezTo>
                    <a:pt x="1497" y="77"/>
                    <a:pt x="1471" y="52"/>
                    <a:pt x="1445" y="26"/>
                  </a:cubicBezTo>
                  <a:close/>
                  <a:moveTo>
                    <a:pt x="878" y="0"/>
                  </a:moveTo>
                  <a:cubicBezTo>
                    <a:pt x="800" y="103"/>
                    <a:pt x="762" y="232"/>
                    <a:pt x="697" y="335"/>
                  </a:cubicBezTo>
                  <a:cubicBezTo>
                    <a:pt x="676" y="364"/>
                    <a:pt x="658" y="373"/>
                    <a:pt x="641" y="373"/>
                  </a:cubicBezTo>
                  <a:cubicBezTo>
                    <a:pt x="626" y="373"/>
                    <a:pt x="611" y="367"/>
                    <a:pt x="594" y="361"/>
                  </a:cubicBezTo>
                  <a:cubicBezTo>
                    <a:pt x="555" y="348"/>
                    <a:pt x="517" y="335"/>
                    <a:pt x="517" y="271"/>
                  </a:cubicBezTo>
                  <a:cubicBezTo>
                    <a:pt x="517" y="142"/>
                    <a:pt x="517" y="142"/>
                    <a:pt x="362" y="116"/>
                  </a:cubicBezTo>
                  <a:lnTo>
                    <a:pt x="362" y="116"/>
                  </a:lnTo>
                  <a:cubicBezTo>
                    <a:pt x="362" y="181"/>
                    <a:pt x="401" y="245"/>
                    <a:pt x="362" y="310"/>
                  </a:cubicBezTo>
                  <a:lnTo>
                    <a:pt x="323" y="322"/>
                  </a:lnTo>
                  <a:cubicBezTo>
                    <a:pt x="274" y="355"/>
                    <a:pt x="248" y="374"/>
                    <a:pt x="231" y="374"/>
                  </a:cubicBezTo>
                  <a:cubicBezTo>
                    <a:pt x="209" y="374"/>
                    <a:pt x="204" y="340"/>
                    <a:pt x="181" y="258"/>
                  </a:cubicBezTo>
                  <a:cubicBezTo>
                    <a:pt x="156" y="194"/>
                    <a:pt x="181" y="103"/>
                    <a:pt x="91" y="39"/>
                  </a:cubicBezTo>
                  <a:lnTo>
                    <a:pt x="91" y="39"/>
                  </a:lnTo>
                  <a:cubicBezTo>
                    <a:pt x="65" y="232"/>
                    <a:pt x="78" y="426"/>
                    <a:pt x="117" y="619"/>
                  </a:cubicBezTo>
                  <a:lnTo>
                    <a:pt x="207" y="619"/>
                  </a:lnTo>
                  <a:cubicBezTo>
                    <a:pt x="214" y="626"/>
                    <a:pt x="220" y="629"/>
                    <a:pt x="227" y="629"/>
                  </a:cubicBezTo>
                  <a:cubicBezTo>
                    <a:pt x="233" y="629"/>
                    <a:pt x="240" y="626"/>
                    <a:pt x="246" y="619"/>
                  </a:cubicBezTo>
                  <a:cubicBezTo>
                    <a:pt x="512" y="619"/>
                    <a:pt x="779" y="631"/>
                    <a:pt x="1045" y="631"/>
                  </a:cubicBezTo>
                  <a:cubicBezTo>
                    <a:pt x="1179" y="631"/>
                    <a:pt x="1312" y="628"/>
                    <a:pt x="1445" y="619"/>
                  </a:cubicBezTo>
                  <a:lnTo>
                    <a:pt x="1884" y="619"/>
                  </a:lnTo>
                  <a:cubicBezTo>
                    <a:pt x="1858" y="529"/>
                    <a:pt x="1806" y="439"/>
                    <a:pt x="1729" y="387"/>
                  </a:cubicBezTo>
                  <a:cubicBezTo>
                    <a:pt x="1690" y="361"/>
                    <a:pt x="1639" y="348"/>
                    <a:pt x="1613" y="310"/>
                  </a:cubicBezTo>
                  <a:cubicBezTo>
                    <a:pt x="1572" y="248"/>
                    <a:pt x="1507" y="211"/>
                    <a:pt x="1443" y="211"/>
                  </a:cubicBezTo>
                  <a:cubicBezTo>
                    <a:pt x="1426" y="211"/>
                    <a:pt x="1410" y="214"/>
                    <a:pt x="1394" y="219"/>
                  </a:cubicBezTo>
                  <a:cubicBezTo>
                    <a:pt x="1342" y="219"/>
                    <a:pt x="1303" y="219"/>
                    <a:pt x="1303" y="155"/>
                  </a:cubicBezTo>
                  <a:lnTo>
                    <a:pt x="1265" y="155"/>
                  </a:lnTo>
                  <a:cubicBezTo>
                    <a:pt x="1222" y="101"/>
                    <a:pt x="1152" y="74"/>
                    <a:pt x="1085" y="74"/>
                  </a:cubicBezTo>
                  <a:cubicBezTo>
                    <a:pt x="1072" y="74"/>
                    <a:pt x="1058" y="75"/>
                    <a:pt x="1045" y="77"/>
                  </a:cubicBezTo>
                  <a:cubicBezTo>
                    <a:pt x="981" y="65"/>
                    <a:pt x="942" y="0"/>
                    <a:pt x="878" y="0"/>
                  </a:cubicBezTo>
                  <a:close/>
                  <a:moveTo>
                    <a:pt x="1" y="619"/>
                  </a:moveTo>
                  <a:cubicBezTo>
                    <a:pt x="33" y="658"/>
                    <a:pt x="53" y="677"/>
                    <a:pt x="67" y="677"/>
                  </a:cubicBezTo>
                  <a:cubicBezTo>
                    <a:pt x="82" y="677"/>
                    <a:pt x="91" y="658"/>
                    <a:pt x="104" y="619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2" name="Google Shape;5202;p34"/>
            <p:cNvSpPr/>
            <p:nvPr/>
          </p:nvSpPr>
          <p:spPr>
            <a:xfrm rot="10800000">
              <a:off x="930695" y="337405"/>
              <a:ext cx="2118" cy="2118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0" y="1"/>
                  </a:moveTo>
                  <a:cubicBezTo>
                    <a:pt x="0" y="1"/>
                    <a:pt x="0" y="14"/>
                    <a:pt x="13" y="14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3" name="Google Shape;5203;p34"/>
            <p:cNvSpPr/>
            <p:nvPr/>
          </p:nvSpPr>
          <p:spPr>
            <a:xfrm rot="10800000">
              <a:off x="936596" y="347089"/>
              <a:ext cx="151" cy="15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4" name="Google Shape;5204;p34"/>
            <p:cNvSpPr/>
            <p:nvPr/>
          </p:nvSpPr>
          <p:spPr>
            <a:xfrm rot="10800000">
              <a:off x="1916037" y="468137"/>
              <a:ext cx="312612" cy="214712"/>
            </a:xfrm>
            <a:custGeom>
              <a:avLst/>
              <a:gdLst/>
              <a:ahLst/>
              <a:cxnLst/>
              <a:rect l="l" t="t" r="r" b="b"/>
              <a:pathLst>
                <a:path w="2066" h="1419" extrusionOk="0">
                  <a:moveTo>
                    <a:pt x="1137" y="168"/>
                  </a:moveTo>
                  <a:cubicBezTo>
                    <a:pt x="1215" y="168"/>
                    <a:pt x="1227" y="220"/>
                    <a:pt x="1227" y="297"/>
                  </a:cubicBezTo>
                  <a:cubicBezTo>
                    <a:pt x="1137" y="297"/>
                    <a:pt x="1150" y="233"/>
                    <a:pt x="1137" y="168"/>
                  </a:cubicBezTo>
                  <a:close/>
                  <a:moveTo>
                    <a:pt x="1189" y="0"/>
                  </a:moveTo>
                  <a:lnTo>
                    <a:pt x="1099" y="91"/>
                  </a:lnTo>
                  <a:cubicBezTo>
                    <a:pt x="1073" y="181"/>
                    <a:pt x="1047" y="284"/>
                    <a:pt x="1047" y="387"/>
                  </a:cubicBezTo>
                  <a:lnTo>
                    <a:pt x="854" y="439"/>
                  </a:lnTo>
                  <a:cubicBezTo>
                    <a:pt x="801" y="456"/>
                    <a:pt x="748" y="498"/>
                    <a:pt x="695" y="498"/>
                  </a:cubicBezTo>
                  <a:cubicBezTo>
                    <a:pt x="671" y="498"/>
                    <a:pt x="646" y="489"/>
                    <a:pt x="621" y="465"/>
                  </a:cubicBezTo>
                  <a:cubicBezTo>
                    <a:pt x="552" y="534"/>
                    <a:pt x="462" y="583"/>
                    <a:pt x="370" y="583"/>
                  </a:cubicBezTo>
                  <a:cubicBezTo>
                    <a:pt x="359" y="583"/>
                    <a:pt x="348" y="582"/>
                    <a:pt x="338" y="581"/>
                  </a:cubicBezTo>
                  <a:cubicBezTo>
                    <a:pt x="273" y="581"/>
                    <a:pt x="183" y="619"/>
                    <a:pt x="209" y="723"/>
                  </a:cubicBezTo>
                  <a:cubicBezTo>
                    <a:pt x="196" y="735"/>
                    <a:pt x="170" y="761"/>
                    <a:pt x="183" y="787"/>
                  </a:cubicBezTo>
                  <a:cubicBezTo>
                    <a:pt x="144" y="826"/>
                    <a:pt x="106" y="839"/>
                    <a:pt x="54" y="839"/>
                  </a:cubicBezTo>
                  <a:cubicBezTo>
                    <a:pt x="38" y="829"/>
                    <a:pt x="27" y="825"/>
                    <a:pt x="21" y="825"/>
                  </a:cubicBezTo>
                  <a:cubicBezTo>
                    <a:pt x="1" y="825"/>
                    <a:pt x="15" y="861"/>
                    <a:pt x="15" y="890"/>
                  </a:cubicBezTo>
                  <a:cubicBezTo>
                    <a:pt x="29" y="886"/>
                    <a:pt x="42" y="884"/>
                    <a:pt x="55" y="884"/>
                  </a:cubicBezTo>
                  <a:cubicBezTo>
                    <a:pt x="127" y="884"/>
                    <a:pt x="181" y="942"/>
                    <a:pt x="170" y="1019"/>
                  </a:cubicBezTo>
                  <a:cubicBezTo>
                    <a:pt x="170" y="1077"/>
                    <a:pt x="186" y="1087"/>
                    <a:pt x="210" y="1087"/>
                  </a:cubicBezTo>
                  <a:cubicBezTo>
                    <a:pt x="225" y="1087"/>
                    <a:pt x="242" y="1084"/>
                    <a:pt x="260" y="1084"/>
                  </a:cubicBezTo>
                  <a:cubicBezTo>
                    <a:pt x="286" y="1084"/>
                    <a:pt x="312" y="1096"/>
                    <a:pt x="325" y="1135"/>
                  </a:cubicBezTo>
                  <a:lnTo>
                    <a:pt x="480" y="1135"/>
                  </a:lnTo>
                  <a:cubicBezTo>
                    <a:pt x="492" y="1129"/>
                    <a:pt x="502" y="1127"/>
                    <a:pt x="512" y="1127"/>
                  </a:cubicBezTo>
                  <a:cubicBezTo>
                    <a:pt x="543" y="1127"/>
                    <a:pt x="563" y="1154"/>
                    <a:pt x="583" y="1174"/>
                  </a:cubicBezTo>
                  <a:cubicBezTo>
                    <a:pt x="684" y="1241"/>
                    <a:pt x="805" y="1279"/>
                    <a:pt x="920" y="1279"/>
                  </a:cubicBezTo>
                  <a:cubicBezTo>
                    <a:pt x="937" y="1279"/>
                    <a:pt x="953" y="1279"/>
                    <a:pt x="970" y="1277"/>
                  </a:cubicBezTo>
                  <a:cubicBezTo>
                    <a:pt x="995" y="1277"/>
                    <a:pt x="1008" y="1303"/>
                    <a:pt x="1021" y="1316"/>
                  </a:cubicBezTo>
                  <a:cubicBezTo>
                    <a:pt x="1031" y="1335"/>
                    <a:pt x="1047" y="1347"/>
                    <a:pt x="1065" y="1347"/>
                  </a:cubicBezTo>
                  <a:cubicBezTo>
                    <a:pt x="1072" y="1347"/>
                    <a:pt x="1079" y="1345"/>
                    <a:pt x="1086" y="1341"/>
                  </a:cubicBezTo>
                  <a:cubicBezTo>
                    <a:pt x="1099" y="1341"/>
                    <a:pt x="1111" y="1316"/>
                    <a:pt x="1111" y="1303"/>
                  </a:cubicBezTo>
                  <a:cubicBezTo>
                    <a:pt x="1111" y="1274"/>
                    <a:pt x="1097" y="1259"/>
                    <a:pt x="1079" y="1259"/>
                  </a:cubicBezTo>
                  <a:cubicBezTo>
                    <a:pt x="1073" y="1259"/>
                    <a:pt x="1066" y="1261"/>
                    <a:pt x="1060" y="1264"/>
                  </a:cubicBezTo>
                  <a:cubicBezTo>
                    <a:pt x="1046" y="1269"/>
                    <a:pt x="1034" y="1271"/>
                    <a:pt x="1025" y="1271"/>
                  </a:cubicBezTo>
                  <a:cubicBezTo>
                    <a:pt x="982" y="1271"/>
                    <a:pt x="980" y="1229"/>
                    <a:pt x="970" y="1187"/>
                  </a:cubicBezTo>
                  <a:cubicBezTo>
                    <a:pt x="1013" y="1143"/>
                    <a:pt x="1059" y="1127"/>
                    <a:pt x="1105" y="1127"/>
                  </a:cubicBezTo>
                  <a:cubicBezTo>
                    <a:pt x="1169" y="1127"/>
                    <a:pt x="1232" y="1157"/>
                    <a:pt x="1292" y="1187"/>
                  </a:cubicBezTo>
                  <a:cubicBezTo>
                    <a:pt x="1279" y="1264"/>
                    <a:pt x="1227" y="1341"/>
                    <a:pt x="1331" y="1419"/>
                  </a:cubicBezTo>
                  <a:cubicBezTo>
                    <a:pt x="1331" y="1316"/>
                    <a:pt x="1331" y="1213"/>
                    <a:pt x="1395" y="1200"/>
                  </a:cubicBezTo>
                  <a:cubicBezTo>
                    <a:pt x="1524" y="1187"/>
                    <a:pt x="1614" y="1096"/>
                    <a:pt x="1717" y="1071"/>
                  </a:cubicBezTo>
                  <a:cubicBezTo>
                    <a:pt x="1729" y="1093"/>
                    <a:pt x="1730" y="1125"/>
                    <a:pt x="1755" y="1125"/>
                  </a:cubicBezTo>
                  <a:cubicBezTo>
                    <a:pt x="1759" y="1125"/>
                    <a:pt x="1764" y="1124"/>
                    <a:pt x="1769" y="1122"/>
                  </a:cubicBezTo>
                  <a:cubicBezTo>
                    <a:pt x="1808" y="1109"/>
                    <a:pt x="1808" y="1071"/>
                    <a:pt x="1795" y="1032"/>
                  </a:cubicBezTo>
                  <a:cubicBezTo>
                    <a:pt x="1782" y="993"/>
                    <a:pt x="1795" y="942"/>
                    <a:pt x="1821" y="916"/>
                  </a:cubicBezTo>
                  <a:lnTo>
                    <a:pt x="1846" y="916"/>
                  </a:lnTo>
                  <a:cubicBezTo>
                    <a:pt x="2040" y="864"/>
                    <a:pt x="2066" y="839"/>
                    <a:pt x="2066" y="658"/>
                  </a:cubicBezTo>
                  <a:cubicBezTo>
                    <a:pt x="2053" y="645"/>
                    <a:pt x="2053" y="619"/>
                    <a:pt x="2066" y="606"/>
                  </a:cubicBezTo>
                  <a:lnTo>
                    <a:pt x="2066" y="529"/>
                  </a:lnTo>
                  <a:cubicBezTo>
                    <a:pt x="2032" y="507"/>
                    <a:pt x="1999" y="475"/>
                    <a:pt x="1957" y="475"/>
                  </a:cubicBezTo>
                  <a:cubicBezTo>
                    <a:pt x="1951" y="475"/>
                    <a:pt x="1944" y="476"/>
                    <a:pt x="1937" y="478"/>
                  </a:cubicBezTo>
                  <a:cubicBezTo>
                    <a:pt x="1905" y="442"/>
                    <a:pt x="1876" y="429"/>
                    <a:pt x="1847" y="429"/>
                  </a:cubicBezTo>
                  <a:cubicBezTo>
                    <a:pt x="1793" y="429"/>
                    <a:pt x="1742" y="474"/>
                    <a:pt x="1692" y="490"/>
                  </a:cubicBezTo>
                  <a:cubicBezTo>
                    <a:pt x="1673" y="490"/>
                    <a:pt x="1654" y="518"/>
                    <a:pt x="1635" y="518"/>
                  </a:cubicBezTo>
                  <a:cubicBezTo>
                    <a:pt x="1628" y="518"/>
                    <a:pt x="1621" y="514"/>
                    <a:pt x="1614" y="503"/>
                  </a:cubicBezTo>
                  <a:cubicBezTo>
                    <a:pt x="1550" y="400"/>
                    <a:pt x="1408" y="413"/>
                    <a:pt x="1331" y="310"/>
                  </a:cubicBezTo>
                  <a:cubicBezTo>
                    <a:pt x="1292" y="271"/>
                    <a:pt x="1202" y="271"/>
                    <a:pt x="1240" y="207"/>
                  </a:cubicBezTo>
                  <a:cubicBezTo>
                    <a:pt x="1266" y="129"/>
                    <a:pt x="1202" y="65"/>
                    <a:pt x="118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5" name="Google Shape;5205;p34"/>
            <p:cNvSpPr/>
            <p:nvPr/>
          </p:nvSpPr>
          <p:spPr>
            <a:xfrm rot="10800000">
              <a:off x="1767752" y="-71894"/>
              <a:ext cx="226515" cy="265100"/>
            </a:xfrm>
            <a:custGeom>
              <a:avLst/>
              <a:gdLst/>
              <a:ahLst/>
              <a:cxnLst/>
              <a:rect l="l" t="t" r="r" b="b"/>
              <a:pathLst>
                <a:path w="1497" h="1752" extrusionOk="0">
                  <a:moveTo>
                    <a:pt x="504" y="581"/>
                  </a:moveTo>
                  <a:cubicBezTo>
                    <a:pt x="452" y="581"/>
                    <a:pt x="426" y="594"/>
                    <a:pt x="426" y="646"/>
                  </a:cubicBezTo>
                  <a:cubicBezTo>
                    <a:pt x="413" y="697"/>
                    <a:pt x="426" y="775"/>
                    <a:pt x="426" y="839"/>
                  </a:cubicBezTo>
                  <a:cubicBezTo>
                    <a:pt x="555" y="788"/>
                    <a:pt x="530" y="684"/>
                    <a:pt x="504" y="581"/>
                  </a:cubicBezTo>
                  <a:close/>
                  <a:moveTo>
                    <a:pt x="78" y="1523"/>
                  </a:moveTo>
                  <a:cubicBezTo>
                    <a:pt x="78" y="1535"/>
                    <a:pt x="78" y="1561"/>
                    <a:pt x="65" y="1574"/>
                  </a:cubicBezTo>
                  <a:cubicBezTo>
                    <a:pt x="65" y="1561"/>
                    <a:pt x="78" y="1535"/>
                    <a:pt x="78" y="1523"/>
                  </a:cubicBezTo>
                  <a:close/>
                  <a:moveTo>
                    <a:pt x="981" y="1"/>
                  </a:moveTo>
                  <a:cubicBezTo>
                    <a:pt x="839" y="233"/>
                    <a:pt x="800" y="504"/>
                    <a:pt x="646" y="723"/>
                  </a:cubicBezTo>
                  <a:lnTo>
                    <a:pt x="633" y="723"/>
                  </a:lnTo>
                  <a:cubicBezTo>
                    <a:pt x="620" y="762"/>
                    <a:pt x="594" y="800"/>
                    <a:pt x="568" y="813"/>
                  </a:cubicBezTo>
                  <a:cubicBezTo>
                    <a:pt x="530" y="839"/>
                    <a:pt x="517" y="878"/>
                    <a:pt x="530" y="904"/>
                  </a:cubicBezTo>
                  <a:cubicBezTo>
                    <a:pt x="515" y="918"/>
                    <a:pt x="495" y="933"/>
                    <a:pt x="477" y="933"/>
                  </a:cubicBezTo>
                  <a:cubicBezTo>
                    <a:pt x="463" y="933"/>
                    <a:pt x="450" y="925"/>
                    <a:pt x="439" y="904"/>
                  </a:cubicBezTo>
                  <a:lnTo>
                    <a:pt x="439" y="852"/>
                  </a:lnTo>
                  <a:lnTo>
                    <a:pt x="439" y="839"/>
                  </a:lnTo>
                  <a:lnTo>
                    <a:pt x="426" y="839"/>
                  </a:lnTo>
                  <a:cubicBezTo>
                    <a:pt x="401" y="839"/>
                    <a:pt x="388" y="839"/>
                    <a:pt x="388" y="878"/>
                  </a:cubicBezTo>
                  <a:cubicBezTo>
                    <a:pt x="375" y="904"/>
                    <a:pt x="336" y="891"/>
                    <a:pt x="323" y="929"/>
                  </a:cubicBezTo>
                  <a:cubicBezTo>
                    <a:pt x="285" y="981"/>
                    <a:pt x="181" y="994"/>
                    <a:pt x="207" y="1097"/>
                  </a:cubicBezTo>
                  <a:cubicBezTo>
                    <a:pt x="207" y="1110"/>
                    <a:pt x="181" y="1136"/>
                    <a:pt x="181" y="1136"/>
                  </a:cubicBezTo>
                  <a:cubicBezTo>
                    <a:pt x="173" y="1135"/>
                    <a:pt x="166" y="1135"/>
                    <a:pt x="159" y="1135"/>
                  </a:cubicBezTo>
                  <a:cubicBezTo>
                    <a:pt x="32" y="1135"/>
                    <a:pt x="77" y="1242"/>
                    <a:pt x="52" y="1303"/>
                  </a:cubicBezTo>
                  <a:cubicBezTo>
                    <a:pt x="14" y="1445"/>
                    <a:pt x="1" y="1574"/>
                    <a:pt x="14" y="1716"/>
                  </a:cubicBezTo>
                  <a:lnTo>
                    <a:pt x="1" y="1742"/>
                  </a:lnTo>
                  <a:cubicBezTo>
                    <a:pt x="413" y="1742"/>
                    <a:pt x="839" y="1729"/>
                    <a:pt x="1265" y="1716"/>
                  </a:cubicBezTo>
                  <a:cubicBezTo>
                    <a:pt x="1280" y="1742"/>
                    <a:pt x="1298" y="1751"/>
                    <a:pt x="1317" y="1751"/>
                  </a:cubicBezTo>
                  <a:cubicBezTo>
                    <a:pt x="1345" y="1751"/>
                    <a:pt x="1376" y="1731"/>
                    <a:pt x="1406" y="1716"/>
                  </a:cubicBezTo>
                  <a:cubicBezTo>
                    <a:pt x="1415" y="1712"/>
                    <a:pt x="1425" y="1710"/>
                    <a:pt x="1435" y="1710"/>
                  </a:cubicBezTo>
                  <a:cubicBezTo>
                    <a:pt x="1457" y="1710"/>
                    <a:pt x="1479" y="1716"/>
                    <a:pt x="1497" y="1716"/>
                  </a:cubicBezTo>
                  <a:cubicBezTo>
                    <a:pt x="1465" y="1708"/>
                    <a:pt x="1432" y="1690"/>
                    <a:pt x="1413" y="1690"/>
                  </a:cubicBezTo>
                  <a:cubicBezTo>
                    <a:pt x="1401" y="1690"/>
                    <a:pt x="1393" y="1697"/>
                    <a:pt x="1393" y="1716"/>
                  </a:cubicBezTo>
                  <a:lnTo>
                    <a:pt x="1342" y="1716"/>
                  </a:lnTo>
                  <a:cubicBezTo>
                    <a:pt x="1337" y="1701"/>
                    <a:pt x="1330" y="1696"/>
                    <a:pt x="1322" y="1696"/>
                  </a:cubicBezTo>
                  <a:cubicBezTo>
                    <a:pt x="1309" y="1696"/>
                    <a:pt x="1293" y="1708"/>
                    <a:pt x="1277" y="1716"/>
                  </a:cubicBezTo>
                  <a:cubicBezTo>
                    <a:pt x="1265" y="1677"/>
                    <a:pt x="1252" y="1639"/>
                    <a:pt x="1226" y="1613"/>
                  </a:cubicBezTo>
                  <a:cubicBezTo>
                    <a:pt x="1213" y="1548"/>
                    <a:pt x="1239" y="1484"/>
                    <a:pt x="1290" y="1445"/>
                  </a:cubicBezTo>
                  <a:lnTo>
                    <a:pt x="1329" y="1432"/>
                  </a:lnTo>
                  <a:cubicBezTo>
                    <a:pt x="1406" y="1329"/>
                    <a:pt x="1265" y="1316"/>
                    <a:pt x="1265" y="1252"/>
                  </a:cubicBezTo>
                  <a:cubicBezTo>
                    <a:pt x="1226" y="1300"/>
                    <a:pt x="1202" y="1348"/>
                    <a:pt x="1155" y="1348"/>
                  </a:cubicBezTo>
                  <a:cubicBezTo>
                    <a:pt x="1139" y="1348"/>
                    <a:pt x="1120" y="1342"/>
                    <a:pt x="1097" y="1329"/>
                  </a:cubicBezTo>
                  <a:cubicBezTo>
                    <a:pt x="1084" y="1316"/>
                    <a:pt x="1068" y="1310"/>
                    <a:pt x="1052" y="1310"/>
                  </a:cubicBezTo>
                  <a:cubicBezTo>
                    <a:pt x="1036" y="1310"/>
                    <a:pt x="1020" y="1316"/>
                    <a:pt x="1007" y="1329"/>
                  </a:cubicBezTo>
                  <a:cubicBezTo>
                    <a:pt x="1007" y="1316"/>
                    <a:pt x="994" y="1316"/>
                    <a:pt x="981" y="1316"/>
                  </a:cubicBezTo>
                  <a:cubicBezTo>
                    <a:pt x="968" y="1252"/>
                    <a:pt x="981" y="1187"/>
                    <a:pt x="929" y="1149"/>
                  </a:cubicBezTo>
                  <a:lnTo>
                    <a:pt x="865" y="1123"/>
                  </a:lnTo>
                  <a:cubicBezTo>
                    <a:pt x="865" y="1058"/>
                    <a:pt x="826" y="994"/>
                    <a:pt x="891" y="929"/>
                  </a:cubicBezTo>
                  <a:cubicBezTo>
                    <a:pt x="916" y="916"/>
                    <a:pt x="916" y="891"/>
                    <a:pt x="891" y="865"/>
                  </a:cubicBezTo>
                  <a:cubicBezTo>
                    <a:pt x="891" y="865"/>
                    <a:pt x="885" y="859"/>
                    <a:pt x="877" y="859"/>
                  </a:cubicBezTo>
                  <a:cubicBezTo>
                    <a:pt x="873" y="859"/>
                    <a:pt x="869" y="861"/>
                    <a:pt x="865" y="865"/>
                  </a:cubicBezTo>
                  <a:cubicBezTo>
                    <a:pt x="826" y="865"/>
                    <a:pt x="813" y="904"/>
                    <a:pt x="826" y="929"/>
                  </a:cubicBezTo>
                  <a:cubicBezTo>
                    <a:pt x="878" y="1045"/>
                    <a:pt x="787" y="1020"/>
                    <a:pt x="723" y="1033"/>
                  </a:cubicBezTo>
                  <a:cubicBezTo>
                    <a:pt x="684" y="1020"/>
                    <a:pt x="671" y="968"/>
                    <a:pt x="684" y="929"/>
                  </a:cubicBezTo>
                  <a:cubicBezTo>
                    <a:pt x="697" y="852"/>
                    <a:pt x="723" y="775"/>
                    <a:pt x="736" y="684"/>
                  </a:cubicBezTo>
                  <a:cubicBezTo>
                    <a:pt x="775" y="671"/>
                    <a:pt x="775" y="633"/>
                    <a:pt x="787" y="607"/>
                  </a:cubicBezTo>
                  <a:cubicBezTo>
                    <a:pt x="852" y="452"/>
                    <a:pt x="865" y="259"/>
                    <a:pt x="981" y="130"/>
                  </a:cubicBezTo>
                  <a:cubicBezTo>
                    <a:pt x="1007" y="91"/>
                    <a:pt x="1007" y="27"/>
                    <a:pt x="98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6" name="Google Shape;5206;p34"/>
            <p:cNvSpPr/>
            <p:nvPr/>
          </p:nvSpPr>
          <p:spPr>
            <a:xfrm rot="10800000">
              <a:off x="1759128" y="-67958"/>
              <a:ext cx="10743" cy="3329"/>
            </a:xfrm>
            <a:custGeom>
              <a:avLst/>
              <a:gdLst/>
              <a:ahLst/>
              <a:cxnLst/>
              <a:rect l="l" t="t" r="r" b="b"/>
              <a:pathLst>
                <a:path w="71" h="22" extrusionOk="0">
                  <a:moveTo>
                    <a:pt x="48" y="0"/>
                  </a:moveTo>
                  <a:cubicBezTo>
                    <a:pt x="35" y="0"/>
                    <a:pt x="18" y="12"/>
                    <a:pt x="1" y="12"/>
                  </a:cubicBezTo>
                  <a:lnTo>
                    <a:pt x="39" y="12"/>
                  </a:lnTo>
                  <a:cubicBezTo>
                    <a:pt x="43" y="10"/>
                    <a:pt x="47" y="9"/>
                    <a:pt x="50" y="9"/>
                  </a:cubicBezTo>
                  <a:cubicBezTo>
                    <a:pt x="60" y="9"/>
                    <a:pt x="67" y="17"/>
                    <a:pt x="69" y="20"/>
                  </a:cubicBezTo>
                  <a:lnTo>
                    <a:pt x="69" y="20"/>
                  </a:lnTo>
                  <a:cubicBezTo>
                    <a:pt x="69" y="18"/>
                    <a:pt x="67" y="16"/>
                    <a:pt x="65" y="12"/>
                  </a:cubicBezTo>
                  <a:cubicBezTo>
                    <a:pt x="61" y="3"/>
                    <a:pt x="55" y="0"/>
                    <a:pt x="48" y="0"/>
                  </a:cubicBezTo>
                  <a:close/>
                  <a:moveTo>
                    <a:pt x="69" y="20"/>
                  </a:move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69" y="2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7" name="Google Shape;5207;p34"/>
            <p:cNvSpPr/>
            <p:nvPr/>
          </p:nvSpPr>
          <p:spPr>
            <a:xfrm rot="10800000">
              <a:off x="2382381" y="524729"/>
              <a:ext cx="50841" cy="47512"/>
            </a:xfrm>
            <a:custGeom>
              <a:avLst/>
              <a:gdLst/>
              <a:ahLst/>
              <a:cxnLst/>
              <a:rect l="l" t="t" r="r" b="b"/>
              <a:pathLst>
                <a:path w="336" h="314" extrusionOk="0">
                  <a:moveTo>
                    <a:pt x="203" y="1"/>
                  </a:moveTo>
                  <a:cubicBezTo>
                    <a:pt x="186" y="1"/>
                    <a:pt x="166" y="6"/>
                    <a:pt x="142" y="17"/>
                  </a:cubicBezTo>
                  <a:lnTo>
                    <a:pt x="117" y="17"/>
                  </a:lnTo>
                  <a:cubicBezTo>
                    <a:pt x="94" y="28"/>
                    <a:pt x="72" y="59"/>
                    <a:pt x="34" y="59"/>
                  </a:cubicBezTo>
                  <a:cubicBezTo>
                    <a:pt x="27" y="59"/>
                    <a:pt x="21" y="58"/>
                    <a:pt x="13" y="56"/>
                  </a:cubicBezTo>
                  <a:cubicBezTo>
                    <a:pt x="1" y="108"/>
                    <a:pt x="1" y="146"/>
                    <a:pt x="13" y="198"/>
                  </a:cubicBezTo>
                  <a:cubicBezTo>
                    <a:pt x="39" y="211"/>
                    <a:pt x="52" y="237"/>
                    <a:pt x="52" y="262"/>
                  </a:cubicBezTo>
                  <a:cubicBezTo>
                    <a:pt x="78" y="262"/>
                    <a:pt x="78" y="288"/>
                    <a:pt x="91" y="314"/>
                  </a:cubicBezTo>
                  <a:cubicBezTo>
                    <a:pt x="130" y="314"/>
                    <a:pt x="181" y="301"/>
                    <a:pt x="220" y="275"/>
                  </a:cubicBezTo>
                  <a:cubicBezTo>
                    <a:pt x="284" y="237"/>
                    <a:pt x="336" y="198"/>
                    <a:pt x="310" y="120"/>
                  </a:cubicBezTo>
                  <a:cubicBezTo>
                    <a:pt x="290" y="61"/>
                    <a:pt x="262" y="1"/>
                    <a:pt x="20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8" name="Google Shape;5208;p34"/>
            <p:cNvSpPr/>
            <p:nvPr/>
          </p:nvSpPr>
          <p:spPr>
            <a:xfrm rot="10800000">
              <a:off x="1086848" y="311984"/>
              <a:ext cx="199127" cy="128918"/>
            </a:xfrm>
            <a:custGeom>
              <a:avLst/>
              <a:gdLst/>
              <a:ahLst/>
              <a:cxnLst/>
              <a:rect l="l" t="t" r="r" b="b"/>
              <a:pathLst>
                <a:path w="1316" h="852" extrusionOk="0">
                  <a:moveTo>
                    <a:pt x="852" y="0"/>
                  </a:moveTo>
                  <a:lnTo>
                    <a:pt x="748" y="13"/>
                  </a:lnTo>
                  <a:cubicBezTo>
                    <a:pt x="658" y="13"/>
                    <a:pt x="568" y="52"/>
                    <a:pt x="503" y="129"/>
                  </a:cubicBezTo>
                  <a:lnTo>
                    <a:pt x="478" y="129"/>
                  </a:lnTo>
                  <a:cubicBezTo>
                    <a:pt x="400" y="129"/>
                    <a:pt x="387" y="194"/>
                    <a:pt x="375" y="232"/>
                  </a:cubicBezTo>
                  <a:cubicBezTo>
                    <a:pt x="362" y="284"/>
                    <a:pt x="349" y="336"/>
                    <a:pt x="336" y="374"/>
                  </a:cubicBezTo>
                  <a:lnTo>
                    <a:pt x="258" y="374"/>
                  </a:lnTo>
                  <a:cubicBezTo>
                    <a:pt x="218" y="363"/>
                    <a:pt x="187" y="358"/>
                    <a:pt x="162" y="358"/>
                  </a:cubicBezTo>
                  <a:cubicBezTo>
                    <a:pt x="100" y="358"/>
                    <a:pt x="76" y="394"/>
                    <a:pt x="39" y="477"/>
                  </a:cubicBezTo>
                  <a:cubicBezTo>
                    <a:pt x="1" y="581"/>
                    <a:pt x="26" y="684"/>
                    <a:pt x="91" y="774"/>
                  </a:cubicBezTo>
                  <a:cubicBezTo>
                    <a:pt x="149" y="784"/>
                    <a:pt x="200" y="852"/>
                    <a:pt x="266" y="852"/>
                  </a:cubicBezTo>
                  <a:cubicBezTo>
                    <a:pt x="287" y="852"/>
                    <a:pt x="310" y="845"/>
                    <a:pt x="336" y="826"/>
                  </a:cubicBezTo>
                  <a:cubicBezTo>
                    <a:pt x="393" y="778"/>
                    <a:pt x="472" y="751"/>
                    <a:pt x="546" y="751"/>
                  </a:cubicBezTo>
                  <a:cubicBezTo>
                    <a:pt x="571" y="751"/>
                    <a:pt x="596" y="754"/>
                    <a:pt x="620" y="761"/>
                  </a:cubicBezTo>
                  <a:cubicBezTo>
                    <a:pt x="671" y="774"/>
                    <a:pt x="736" y="774"/>
                    <a:pt x="787" y="774"/>
                  </a:cubicBezTo>
                  <a:cubicBezTo>
                    <a:pt x="852" y="774"/>
                    <a:pt x="852" y="722"/>
                    <a:pt x="852" y="684"/>
                  </a:cubicBezTo>
                  <a:lnTo>
                    <a:pt x="916" y="671"/>
                  </a:lnTo>
                  <a:lnTo>
                    <a:pt x="993" y="697"/>
                  </a:lnTo>
                  <a:lnTo>
                    <a:pt x="1019" y="671"/>
                  </a:lnTo>
                  <a:cubicBezTo>
                    <a:pt x="1019" y="645"/>
                    <a:pt x="1019" y="619"/>
                    <a:pt x="1019" y="581"/>
                  </a:cubicBezTo>
                  <a:cubicBezTo>
                    <a:pt x="1084" y="477"/>
                    <a:pt x="1097" y="349"/>
                    <a:pt x="1058" y="232"/>
                  </a:cubicBezTo>
                  <a:cubicBezTo>
                    <a:pt x="1047" y="201"/>
                    <a:pt x="1072" y="178"/>
                    <a:pt x="1109" y="178"/>
                  </a:cubicBezTo>
                  <a:cubicBezTo>
                    <a:pt x="1117" y="178"/>
                    <a:pt x="1126" y="179"/>
                    <a:pt x="1135" y="181"/>
                  </a:cubicBezTo>
                  <a:cubicBezTo>
                    <a:pt x="1151" y="185"/>
                    <a:pt x="1165" y="187"/>
                    <a:pt x="1178" y="187"/>
                  </a:cubicBezTo>
                  <a:cubicBezTo>
                    <a:pt x="1250" y="187"/>
                    <a:pt x="1283" y="130"/>
                    <a:pt x="1316" y="65"/>
                  </a:cubicBezTo>
                  <a:cubicBezTo>
                    <a:pt x="1296" y="45"/>
                    <a:pt x="1274" y="36"/>
                    <a:pt x="1251" y="36"/>
                  </a:cubicBezTo>
                  <a:cubicBezTo>
                    <a:pt x="1229" y="36"/>
                    <a:pt x="1206" y="45"/>
                    <a:pt x="1187" y="65"/>
                  </a:cubicBezTo>
                  <a:cubicBezTo>
                    <a:pt x="1142" y="123"/>
                    <a:pt x="1093" y="145"/>
                    <a:pt x="1043" y="145"/>
                  </a:cubicBezTo>
                  <a:cubicBezTo>
                    <a:pt x="993" y="145"/>
                    <a:pt x="942" y="123"/>
                    <a:pt x="890" y="91"/>
                  </a:cubicBezTo>
                  <a:cubicBezTo>
                    <a:pt x="865" y="65"/>
                    <a:pt x="839" y="39"/>
                    <a:pt x="85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9" name="Google Shape;5209;p34"/>
            <p:cNvSpPr/>
            <p:nvPr/>
          </p:nvSpPr>
          <p:spPr>
            <a:xfrm rot="10800000">
              <a:off x="2007733" y="62321"/>
              <a:ext cx="50841" cy="29657"/>
            </a:xfrm>
            <a:custGeom>
              <a:avLst/>
              <a:gdLst/>
              <a:ahLst/>
              <a:cxnLst/>
              <a:rect l="l" t="t" r="r" b="b"/>
              <a:pathLst>
                <a:path w="336" h="196" extrusionOk="0">
                  <a:moveTo>
                    <a:pt x="285" y="0"/>
                  </a:moveTo>
                  <a:cubicBezTo>
                    <a:pt x="267" y="0"/>
                    <a:pt x="247" y="8"/>
                    <a:pt x="232" y="15"/>
                  </a:cubicBezTo>
                  <a:lnTo>
                    <a:pt x="0" y="170"/>
                  </a:lnTo>
                  <a:lnTo>
                    <a:pt x="13" y="196"/>
                  </a:lnTo>
                  <a:cubicBezTo>
                    <a:pt x="78" y="196"/>
                    <a:pt x="168" y="196"/>
                    <a:pt x="232" y="183"/>
                  </a:cubicBezTo>
                  <a:cubicBezTo>
                    <a:pt x="284" y="170"/>
                    <a:pt x="310" y="144"/>
                    <a:pt x="323" y="106"/>
                  </a:cubicBezTo>
                  <a:cubicBezTo>
                    <a:pt x="336" y="80"/>
                    <a:pt x="336" y="41"/>
                    <a:pt x="323" y="15"/>
                  </a:cubicBezTo>
                  <a:cubicBezTo>
                    <a:pt x="312" y="4"/>
                    <a:pt x="299" y="0"/>
                    <a:pt x="28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0" name="Google Shape;5210;p34"/>
            <p:cNvSpPr/>
            <p:nvPr/>
          </p:nvSpPr>
          <p:spPr>
            <a:xfrm rot="10800000">
              <a:off x="1492668" y="128595"/>
              <a:ext cx="23453" cy="45545"/>
            </a:xfrm>
            <a:custGeom>
              <a:avLst/>
              <a:gdLst/>
              <a:ahLst/>
              <a:cxnLst/>
              <a:rect l="l" t="t" r="r" b="b"/>
              <a:pathLst>
                <a:path w="155" h="301" extrusionOk="0">
                  <a:moveTo>
                    <a:pt x="53" y="0"/>
                  </a:moveTo>
                  <a:cubicBezTo>
                    <a:pt x="48" y="0"/>
                    <a:pt x="43" y="2"/>
                    <a:pt x="39" y="4"/>
                  </a:cubicBezTo>
                  <a:cubicBezTo>
                    <a:pt x="0" y="4"/>
                    <a:pt x="0" y="43"/>
                    <a:pt x="0" y="68"/>
                  </a:cubicBezTo>
                  <a:cubicBezTo>
                    <a:pt x="13" y="133"/>
                    <a:pt x="26" y="184"/>
                    <a:pt x="26" y="249"/>
                  </a:cubicBezTo>
                  <a:cubicBezTo>
                    <a:pt x="26" y="288"/>
                    <a:pt x="52" y="300"/>
                    <a:pt x="90" y="300"/>
                  </a:cubicBezTo>
                  <a:cubicBezTo>
                    <a:pt x="129" y="300"/>
                    <a:pt x="155" y="262"/>
                    <a:pt x="155" y="223"/>
                  </a:cubicBezTo>
                  <a:cubicBezTo>
                    <a:pt x="155" y="159"/>
                    <a:pt x="90" y="107"/>
                    <a:pt x="90" y="43"/>
                  </a:cubicBezTo>
                  <a:cubicBezTo>
                    <a:pt x="90" y="22"/>
                    <a:pt x="73" y="0"/>
                    <a:pt x="53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1" name="Google Shape;5211;p34"/>
            <p:cNvSpPr/>
            <p:nvPr/>
          </p:nvSpPr>
          <p:spPr>
            <a:xfrm rot="10800000">
              <a:off x="1463313" y="538044"/>
              <a:ext cx="43124" cy="49177"/>
            </a:xfrm>
            <a:custGeom>
              <a:avLst/>
              <a:gdLst/>
              <a:ahLst/>
              <a:cxnLst/>
              <a:rect l="l" t="t" r="r" b="b"/>
              <a:pathLst>
                <a:path w="285" h="325" extrusionOk="0">
                  <a:moveTo>
                    <a:pt x="117" y="0"/>
                  </a:moveTo>
                  <a:cubicBezTo>
                    <a:pt x="91" y="0"/>
                    <a:pt x="65" y="13"/>
                    <a:pt x="65" y="39"/>
                  </a:cubicBezTo>
                  <a:cubicBezTo>
                    <a:pt x="104" y="91"/>
                    <a:pt x="65" y="116"/>
                    <a:pt x="0" y="116"/>
                  </a:cubicBezTo>
                  <a:cubicBezTo>
                    <a:pt x="39" y="207"/>
                    <a:pt x="168" y="219"/>
                    <a:pt x="181" y="323"/>
                  </a:cubicBezTo>
                  <a:cubicBezTo>
                    <a:pt x="181" y="323"/>
                    <a:pt x="188" y="324"/>
                    <a:pt x="199" y="324"/>
                  </a:cubicBezTo>
                  <a:cubicBezTo>
                    <a:pt x="221" y="324"/>
                    <a:pt x="258" y="318"/>
                    <a:pt x="284" y="284"/>
                  </a:cubicBezTo>
                  <a:cubicBezTo>
                    <a:pt x="181" y="271"/>
                    <a:pt x="194" y="181"/>
                    <a:pt x="168" y="116"/>
                  </a:cubicBezTo>
                  <a:cubicBezTo>
                    <a:pt x="155" y="78"/>
                    <a:pt x="142" y="39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2" name="Google Shape;5212;p34"/>
            <p:cNvSpPr/>
            <p:nvPr/>
          </p:nvSpPr>
          <p:spPr>
            <a:xfrm rot="10800000">
              <a:off x="1045843" y="114977"/>
              <a:ext cx="35256" cy="31776"/>
            </a:xfrm>
            <a:custGeom>
              <a:avLst/>
              <a:gdLst/>
              <a:ahLst/>
              <a:cxnLst/>
              <a:rect l="l" t="t" r="r" b="b"/>
              <a:pathLst>
                <a:path w="233" h="210" extrusionOk="0">
                  <a:moveTo>
                    <a:pt x="117" y="0"/>
                  </a:moveTo>
                  <a:cubicBezTo>
                    <a:pt x="81" y="0"/>
                    <a:pt x="54" y="28"/>
                    <a:pt x="26" y="55"/>
                  </a:cubicBezTo>
                  <a:cubicBezTo>
                    <a:pt x="13" y="119"/>
                    <a:pt x="1" y="184"/>
                    <a:pt x="91" y="210"/>
                  </a:cubicBezTo>
                  <a:cubicBezTo>
                    <a:pt x="97" y="203"/>
                    <a:pt x="104" y="200"/>
                    <a:pt x="110" y="200"/>
                  </a:cubicBezTo>
                  <a:cubicBezTo>
                    <a:pt x="117" y="200"/>
                    <a:pt x="123" y="203"/>
                    <a:pt x="129" y="210"/>
                  </a:cubicBezTo>
                  <a:cubicBezTo>
                    <a:pt x="129" y="184"/>
                    <a:pt x="155" y="158"/>
                    <a:pt x="181" y="145"/>
                  </a:cubicBezTo>
                  <a:cubicBezTo>
                    <a:pt x="194" y="94"/>
                    <a:pt x="233" y="68"/>
                    <a:pt x="168" y="16"/>
                  </a:cubicBezTo>
                  <a:cubicBezTo>
                    <a:pt x="149" y="5"/>
                    <a:pt x="133" y="0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3" name="Google Shape;5213;p34"/>
            <p:cNvSpPr/>
            <p:nvPr/>
          </p:nvSpPr>
          <p:spPr>
            <a:xfrm rot="10800000">
              <a:off x="1951143" y="108168"/>
              <a:ext cx="26631" cy="26480"/>
            </a:xfrm>
            <a:custGeom>
              <a:avLst/>
              <a:gdLst/>
              <a:ahLst/>
              <a:cxnLst/>
              <a:rect l="l" t="t" r="r" b="b"/>
              <a:pathLst>
                <a:path w="176" h="175" extrusionOk="0">
                  <a:moveTo>
                    <a:pt x="124" y="1"/>
                  </a:moveTo>
                  <a:cubicBezTo>
                    <a:pt x="21" y="1"/>
                    <a:pt x="72" y="117"/>
                    <a:pt x="21" y="156"/>
                  </a:cubicBezTo>
                  <a:cubicBezTo>
                    <a:pt x="2" y="169"/>
                    <a:pt x="0" y="173"/>
                    <a:pt x="5" y="173"/>
                  </a:cubicBezTo>
                  <a:cubicBezTo>
                    <a:pt x="11" y="173"/>
                    <a:pt x="29" y="166"/>
                    <a:pt x="34" y="166"/>
                  </a:cubicBezTo>
                  <a:cubicBezTo>
                    <a:pt x="36" y="166"/>
                    <a:pt x="36" y="166"/>
                    <a:pt x="34" y="168"/>
                  </a:cubicBezTo>
                  <a:cubicBezTo>
                    <a:pt x="48" y="172"/>
                    <a:pt x="60" y="174"/>
                    <a:pt x="72" y="174"/>
                  </a:cubicBezTo>
                  <a:cubicBezTo>
                    <a:pt x="132" y="174"/>
                    <a:pt x="152" y="122"/>
                    <a:pt x="163" y="78"/>
                  </a:cubicBezTo>
                  <a:cubicBezTo>
                    <a:pt x="176" y="39"/>
                    <a:pt x="163" y="1"/>
                    <a:pt x="12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4" name="Google Shape;5214;p34"/>
            <p:cNvSpPr/>
            <p:nvPr/>
          </p:nvSpPr>
          <p:spPr>
            <a:xfrm rot="10800000">
              <a:off x="1592079" y="255394"/>
              <a:ext cx="27539" cy="28295"/>
            </a:xfrm>
            <a:custGeom>
              <a:avLst/>
              <a:gdLst/>
              <a:ahLst/>
              <a:cxnLst/>
              <a:rect l="l" t="t" r="r" b="b"/>
              <a:pathLst>
                <a:path w="182" h="187" extrusionOk="0">
                  <a:moveTo>
                    <a:pt x="39" y="0"/>
                  </a:moveTo>
                  <a:cubicBezTo>
                    <a:pt x="26" y="0"/>
                    <a:pt x="14" y="10"/>
                    <a:pt x="14" y="19"/>
                  </a:cubicBezTo>
                  <a:cubicBezTo>
                    <a:pt x="1" y="83"/>
                    <a:pt x="52" y="135"/>
                    <a:pt x="78" y="173"/>
                  </a:cubicBezTo>
                  <a:cubicBezTo>
                    <a:pt x="78" y="186"/>
                    <a:pt x="117" y="186"/>
                    <a:pt x="130" y="186"/>
                  </a:cubicBezTo>
                  <a:cubicBezTo>
                    <a:pt x="142" y="186"/>
                    <a:pt x="168" y="173"/>
                    <a:pt x="181" y="135"/>
                  </a:cubicBezTo>
                  <a:cubicBezTo>
                    <a:pt x="130" y="109"/>
                    <a:pt x="130" y="32"/>
                    <a:pt x="52" y="6"/>
                  </a:cubicBezTo>
                  <a:cubicBezTo>
                    <a:pt x="48" y="2"/>
                    <a:pt x="44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5" name="Google Shape;5215;p34"/>
            <p:cNvSpPr/>
            <p:nvPr/>
          </p:nvSpPr>
          <p:spPr>
            <a:xfrm rot="10800000">
              <a:off x="2942235" y="72005"/>
              <a:ext cx="25572" cy="27236"/>
            </a:xfrm>
            <a:custGeom>
              <a:avLst/>
              <a:gdLst/>
              <a:ahLst/>
              <a:cxnLst/>
              <a:rect l="l" t="t" r="r" b="b"/>
              <a:pathLst>
                <a:path w="169" h="180" extrusionOk="0">
                  <a:moveTo>
                    <a:pt x="63" y="1"/>
                  </a:moveTo>
                  <a:cubicBezTo>
                    <a:pt x="55" y="1"/>
                    <a:pt x="47" y="4"/>
                    <a:pt x="39" y="12"/>
                  </a:cubicBezTo>
                  <a:cubicBezTo>
                    <a:pt x="0" y="50"/>
                    <a:pt x="39" y="63"/>
                    <a:pt x="39" y="76"/>
                  </a:cubicBezTo>
                  <a:cubicBezTo>
                    <a:pt x="78" y="115"/>
                    <a:pt x="117" y="154"/>
                    <a:pt x="168" y="179"/>
                  </a:cubicBezTo>
                  <a:cubicBezTo>
                    <a:pt x="142" y="128"/>
                    <a:pt x="142" y="76"/>
                    <a:pt x="104" y="25"/>
                  </a:cubicBezTo>
                  <a:cubicBezTo>
                    <a:pt x="95" y="16"/>
                    <a:pt x="80" y="1"/>
                    <a:pt x="6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6" name="Google Shape;5216;p34"/>
            <p:cNvSpPr/>
            <p:nvPr/>
          </p:nvSpPr>
          <p:spPr>
            <a:xfrm rot="10800000">
              <a:off x="2936486" y="64137"/>
              <a:ext cx="5901" cy="80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cubicBezTo>
                    <a:pt x="0" y="13"/>
                    <a:pt x="13" y="39"/>
                    <a:pt x="39" y="52"/>
                  </a:cubicBezTo>
                  <a:cubicBezTo>
                    <a:pt x="26" y="26"/>
                    <a:pt x="13" y="13"/>
                    <a:pt x="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7" name="Google Shape;5217;p34"/>
            <p:cNvSpPr/>
            <p:nvPr/>
          </p:nvSpPr>
          <p:spPr>
            <a:xfrm rot="10800000">
              <a:off x="2598907" y="316371"/>
              <a:ext cx="425491" cy="356795"/>
            </a:xfrm>
            <a:custGeom>
              <a:avLst/>
              <a:gdLst/>
              <a:ahLst/>
              <a:cxnLst/>
              <a:rect l="l" t="t" r="r" b="b"/>
              <a:pathLst>
                <a:path w="2812" h="2358" extrusionOk="0">
                  <a:moveTo>
                    <a:pt x="607" y="491"/>
                  </a:moveTo>
                  <a:cubicBezTo>
                    <a:pt x="607" y="530"/>
                    <a:pt x="581" y="555"/>
                    <a:pt x="568" y="555"/>
                  </a:cubicBezTo>
                  <a:cubicBezTo>
                    <a:pt x="581" y="555"/>
                    <a:pt x="594" y="530"/>
                    <a:pt x="607" y="491"/>
                  </a:cubicBezTo>
                  <a:close/>
                  <a:moveTo>
                    <a:pt x="1277" y="607"/>
                  </a:moveTo>
                  <a:cubicBezTo>
                    <a:pt x="1290" y="620"/>
                    <a:pt x="1316" y="620"/>
                    <a:pt x="1329" y="620"/>
                  </a:cubicBezTo>
                  <a:lnTo>
                    <a:pt x="1277" y="620"/>
                  </a:lnTo>
                  <a:lnTo>
                    <a:pt x="1277" y="607"/>
                  </a:lnTo>
                  <a:close/>
                  <a:moveTo>
                    <a:pt x="336" y="1626"/>
                  </a:moveTo>
                  <a:cubicBezTo>
                    <a:pt x="387" y="1664"/>
                    <a:pt x="413" y="1729"/>
                    <a:pt x="478" y="1755"/>
                  </a:cubicBezTo>
                  <a:cubicBezTo>
                    <a:pt x="413" y="1742"/>
                    <a:pt x="387" y="1677"/>
                    <a:pt x="336" y="1639"/>
                  </a:cubicBezTo>
                  <a:lnTo>
                    <a:pt x="336" y="1626"/>
                  </a:lnTo>
                  <a:close/>
                  <a:moveTo>
                    <a:pt x="607" y="1"/>
                  </a:moveTo>
                  <a:lnTo>
                    <a:pt x="542" y="40"/>
                  </a:lnTo>
                  <a:lnTo>
                    <a:pt x="581" y="143"/>
                  </a:lnTo>
                  <a:lnTo>
                    <a:pt x="632" y="272"/>
                  </a:lnTo>
                  <a:cubicBezTo>
                    <a:pt x="658" y="297"/>
                    <a:pt x="658" y="336"/>
                    <a:pt x="697" y="336"/>
                  </a:cubicBezTo>
                  <a:cubicBezTo>
                    <a:pt x="761" y="414"/>
                    <a:pt x="697" y="452"/>
                    <a:pt x="645" y="491"/>
                  </a:cubicBezTo>
                  <a:lnTo>
                    <a:pt x="607" y="491"/>
                  </a:lnTo>
                  <a:cubicBezTo>
                    <a:pt x="580" y="477"/>
                    <a:pt x="549" y="457"/>
                    <a:pt x="526" y="457"/>
                  </a:cubicBezTo>
                  <a:cubicBezTo>
                    <a:pt x="505" y="457"/>
                    <a:pt x="491" y="474"/>
                    <a:pt x="491" y="530"/>
                  </a:cubicBezTo>
                  <a:cubicBezTo>
                    <a:pt x="465" y="530"/>
                    <a:pt x="439" y="542"/>
                    <a:pt x="426" y="542"/>
                  </a:cubicBezTo>
                  <a:cubicBezTo>
                    <a:pt x="392" y="565"/>
                    <a:pt x="378" y="609"/>
                    <a:pt x="338" y="609"/>
                  </a:cubicBezTo>
                  <a:cubicBezTo>
                    <a:pt x="334" y="609"/>
                    <a:pt x="328" y="608"/>
                    <a:pt x="323" y="607"/>
                  </a:cubicBezTo>
                  <a:cubicBezTo>
                    <a:pt x="271" y="581"/>
                    <a:pt x="323" y="517"/>
                    <a:pt x="297" y="478"/>
                  </a:cubicBezTo>
                  <a:cubicBezTo>
                    <a:pt x="284" y="478"/>
                    <a:pt x="271" y="478"/>
                    <a:pt x="271" y="465"/>
                  </a:cubicBezTo>
                  <a:cubicBezTo>
                    <a:pt x="246" y="465"/>
                    <a:pt x="233" y="452"/>
                    <a:pt x="233" y="439"/>
                  </a:cubicBezTo>
                  <a:lnTo>
                    <a:pt x="194" y="439"/>
                  </a:lnTo>
                  <a:cubicBezTo>
                    <a:pt x="194" y="426"/>
                    <a:pt x="194" y="414"/>
                    <a:pt x="194" y="414"/>
                  </a:cubicBezTo>
                  <a:cubicBezTo>
                    <a:pt x="155" y="414"/>
                    <a:pt x="129" y="439"/>
                    <a:pt x="104" y="439"/>
                  </a:cubicBezTo>
                  <a:cubicBezTo>
                    <a:pt x="1" y="452"/>
                    <a:pt x="26" y="504"/>
                    <a:pt x="78" y="555"/>
                  </a:cubicBezTo>
                  <a:lnTo>
                    <a:pt x="155" y="568"/>
                  </a:lnTo>
                  <a:cubicBezTo>
                    <a:pt x="181" y="633"/>
                    <a:pt x="284" y="633"/>
                    <a:pt x="258" y="736"/>
                  </a:cubicBezTo>
                  <a:cubicBezTo>
                    <a:pt x="142" y="813"/>
                    <a:pt x="117" y="865"/>
                    <a:pt x="168" y="968"/>
                  </a:cubicBezTo>
                  <a:lnTo>
                    <a:pt x="168" y="1032"/>
                  </a:lnTo>
                  <a:cubicBezTo>
                    <a:pt x="129" y="1032"/>
                    <a:pt x="91" y="1045"/>
                    <a:pt x="129" y="1097"/>
                  </a:cubicBezTo>
                  <a:cubicBezTo>
                    <a:pt x="220" y="1161"/>
                    <a:pt x="220" y="1277"/>
                    <a:pt x="129" y="1342"/>
                  </a:cubicBezTo>
                  <a:cubicBezTo>
                    <a:pt x="117" y="1368"/>
                    <a:pt x="104" y="1394"/>
                    <a:pt x="104" y="1432"/>
                  </a:cubicBezTo>
                  <a:cubicBezTo>
                    <a:pt x="194" y="1484"/>
                    <a:pt x="155" y="1587"/>
                    <a:pt x="194" y="1664"/>
                  </a:cubicBezTo>
                  <a:cubicBezTo>
                    <a:pt x="168" y="1664"/>
                    <a:pt x="168" y="1677"/>
                    <a:pt x="194" y="1690"/>
                  </a:cubicBezTo>
                  <a:cubicBezTo>
                    <a:pt x="207" y="1690"/>
                    <a:pt x="220" y="1690"/>
                    <a:pt x="233" y="1677"/>
                  </a:cubicBezTo>
                  <a:lnTo>
                    <a:pt x="297" y="1651"/>
                  </a:lnTo>
                  <a:cubicBezTo>
                    <a:pt x="336" y="1677"/>
                    <a:pt x="362" y="1729"/>
                    <a:pt x="362" y="1780"/>
                  </a:cubicBezTo>
                  <a:lnTo>
                    <a:pt x="413" y="1819"/>
                  </a:lnTo>
                  <a:cubicBezTo>
                    <a:pt x="400" y="1832"/>
                    <a:pt x="387" y="1858"/>
                    <a:pt x="400" y="1871"/>
                  </a:cubicBezTo>
                  <a:cubicBezTo>
                    <a:pt x="400" y="1884"/>
                    <a:pt x="400" y="1884"/>
                    <a:pt x="400" y="1896"/>
                  </a:cubicBezTo>
                  <a:cubicBezTo>
                    <a:pt x="323" y="1948"/>
                    <a:pt x="349" y="2000"/>
                    <a:pt x="387" y="2064"/>
                  </a:cubicBezTo>
                  <a:cubicBezTo>
                    <a:pt x="452" y="2064"/>
                    <a:pt x="503" y="2051"/>
                    <a:pt x="568" y="2025"/>
                  </a:cubicBezTo>
                  <a:cubicBezTo>
                    <a:pt x="529" y="1974"/>
                    <a:pt x="452" y="1987"/>
                    <a:pt x="439" y="1922"/>
                  </a:cubicBezTo>
                  <a:cubicBezTo>
                    <a:pt x="465" y="1871"/>
                    <a:pt x="503" y="1819"/>
                    <a:pt x="555" y="1780"/>
                  </a:cubicBezTo>
                  <a:cubicBezTo>
                    <a:pt x="632" y="1884"/>
                    <a:pt x="607" y="2025"/>
                    <a:pt x="697" y="2129"/>
                  </a:cubicBezTo>
                  <a:lnTo>
                    <a:pt x="723" y="2129"/>
                  </a:lnTo>
                  <a:cubicBezTo>
                    <a:pt x="761" y="2090"/>
                    <a:pt x="736" y="2025"/>
                    <a:pt x="748" y="1987"/>
                  </a:cubicBezTo>
                  <a:lnTo>
                    <a:pt x="800" y="1987"/>
                  </a:lnTo>
                  <a:cubicBezTo>
                    <a:pt x="832" y="2027"/>
                    <a:pt x="880" y="2047"/>
                    <a:pt x="926" y="2047"/>
                  </a:cubicBezTo>
                  <a:cubicBezTo>
                    <a:pt x="954" y="2047"/>
                    <a:pt x="982" y="2040"/>
                    <a:pt x="1006" y="2025"/>
                  </a:cubicBezTo>
                  <a:cubicBezTo>
                    <a:pt x="1013" y="2022"/>
                    <a:pt x="1021" y="2020"/>
                    <a:pt x="1029" y="2020"/>
                  </a:cubicBezTo>
                  <a:cubicBezTo>
                    <a:pt x="1051" y="2020"/>
                    <a:pt x="1074" y="2032"/>
                    <a:pt x="1084" y="2051"/>
                  </a:cubicBezTo>
                  <a:lnTo>
                    <a:pt x="1174" y="2348"/>
                  </a:lnTo>
                  <a:cubicBezTo>
                    <a:pt x="1180" y="2354"/>
                    <a:pt x="1190" y="2357"/>
                    <a:pt x="1200" y="2357"/>
                  </a:cubicBezTo>
                  <a:cubicBezTo>
                    <a:pt x="1209" y="2357"/>
                    <a:pt x="1219" y="2354"/>
                    <a:pt x="1226" y="2348"/>
                  </a:cubicBezTo>
                  <a:lnTo>
                    <a:pt x="1213" y="2232"/>
                  </a:lnTo>
                  <a:lnTo>
                    <a:pt x="1238" y="2193"/>
                  </a:lnTo>
                  <a:cubicBezTo>
                    <a:pt x="1226" y="2141"/>
                    <a:pt x="1226" y="2077"/>
                    <a:pt x="1277" y="2064"/>
                  </a:cubicBezTo>
                  <a:cubicBezTo>
                    <a:pt x="1367" y="2051"/>
                    <a:pt x="1380" y="1948"/>
                    <a:pt x="1458" y="1922"/>
                  </a:cubicBezTo>
                  <a:cubicBezTo>
                    <a:pt x="1471" y="1961"/>
                    <a:pt x="1509" y="1987"/>
                    <a:pt x="1522" y="2025"/>
                  </a:cubicBezTo>
                  <a:cubicBezTo>
                    <a:pt x="1548" y="2064"/>
                    <a:pt x="1561" y="2103"/>
                    <a:pt x="1587" y="2141"/>
                  </a:cubicBezTo>
                  <a:cubicBezTo>
                    <a:pt x="1596" y="2161"/>
                    <a:pt x="1614" y="2189"/>
                    <a:pt x="1645" y="2189"/>
                  </a:cubicBezTo>
                  <a:cubicBezTo>
                    <a:pt x="1654" y="2189"/>
                    <a:pt x="1665" y="2186"/>
                    <a:pt x="1677" y="2180"/>
                  </a:cubicBezTo>
                  <a:cubicBezTo>
                    <a:pt x="1716" y="2154"/>
                    <a:pt x="1690" y="2116"/>
                    <a:pt x="1677" y="2090"/>
                  </a:cubicBezTo>
                  <a:cubicBezTo>
                    <a:pt x="1651" y="2064"/>
                    <a:pt x="1625" y="1987"/>
                    <a:pt x="1587" y="1948"/>
                  </a:cubicBezTo>
                  <a:cubicBezTo>
                    <a:pt x="1535" y="1884"/>
                    <a:pt x="1548" y="1793"/>
                    <a:pt x="1612" y="1742"/>
                  </a:cubicBezTo>
                  <a:cubicBezTo>
                    <a:pt x="1632" y="1718"/>
                    <a:pt x="1650" y="1709"/>
                    <a:pt x="1666" y="1709"/>
                  </a:cubicBezTo>
                  <a:cubicBezTo>
                    <a:pt x="1702" y="1709"/>
                    <a:pt x="1732" y="1754"/>
                    <a:pt x="1767" y="1780"/>
                  </a:cubicBezTo>
                  <a:cubicBezTo>
                    <a:pt x="1788" y="1802"/>
                    <a:pt x="1802" y="1811"/>
                    <a:pt x="1814" y="1811"/>
                  </a:cubicBezTo>
                  <a:cubicBezTo>
                    <a:pt x="1824" y="1811"/>
                    <a:pt x="1833" y="1805"/>
                    <a:pt x="1844" y="1793"/>
                  </a:cubicBezTo>
                  <a:cubicBezTo>
                    <a:pt x="1870" y="1767"/>
                    <a:pt x="1844" y="1716"/>
                    <a:pt x="1819" y="1703"/>
                  </a:cubicBezTo>
                  <a:cubicBezTo>
                    <a:pt x="1767" y="1664"/>
                    <a:pt x="1716" y="1626"/>
                    <a:pt x="1754" y="1548"/>
                  </a:cubicBezTo>
                  <a:cubicBezTo>
                    <a:pt x="1819" y="1497"/>
                    <a:pt x="1909" y="1458"/>
                    <a:pt x="1999" y="1458"/>
                  </a:cubicBezTo>
                  <a:cubicBezTo>
                    <a:pt x="2077" y="1458"/>
                    <a:pt x="2141" y="1432"/>
                    <a:pt x="2193" y="1394"/>
                  </a:cubicBezTo>
                  <a:cubicBezTo>
                    <a:pt x="2249" y="1348"/>
                    <a:pt x="2296" y="1326"/>
                    <a:pt x="2338" y="1326"/>
                  </a:cubicBezTo>
                  <a:cubicBezTo>
                    <a:pt x="2402" y="1326"/>
                    <a:pt x="2450" y="1377"/>
                    <a:pt x="2489" y="1471"/>
                  </a:cubicBezTo>
                  <a:cubicBezTo>
                    <a:pt x="2502" y="1497"/>
                    <a:pt x="2528" y="1510"/>
                    <a:pt x="2554" y="1510"/>
                  </a:cubicBezTo>
                  <a:cubicBezTo>
                    <a:pt x="2515" y="1355"/>
                    <a:pt x="2515" y="1355"/>
                    <a:pt x="2644" y="1303"/>
                  </a:cubicBezTo>
                  <a:cubicBezTo>
                    <a:pt x="2644" y="1290"/>
                    <a:pt x="2657" y="1265"/>
                    <a:pt x="2657" y="1252"/>
                  </a:cubicBezTo>
                  <a:cubicBezTo>
                    <a:pt x="2760" y="1200"/>
                    <a:pt x="2760" y="1200"/>
                    <a:pt x="2773" y="1084"/>
                  </a:cubicBezTo>
                  <a:cubicBezTo>
                    <a:pt x="2773" y="1084"/>
                    <a:pt x="2786" y="1084"/>
                    <a:pt x="2786" y="1071"/>
                  </a:cubicBezTo>
                  <a:cubicBezTo>
                    <a:pt x="2812" y="916"/>
                    <a:pt x="2799" y="891"/>
                    <a:pt x="2618" y="878"/>
                  </a:cubicBezTo>
                  <a:cubicBezTo>
                    <a:pt x="2612" y="871"/>
                    <a:pt x="2605" y="868"/>
                    <a:pt x="2600" y="868"/>
                  </a:cubicBezTo>
                  <a:cubicBezTo>
                    <a:pt x="2596" y="868"/>
                    <a:pt x="2592" y="871"/>
                    <a:pt x="2592" y="878"/>
                  </a:cubicBezTo>
                  <a:cubicBezTo>
                    <a:pt x="2551" y="853"/>
                    <a:pt x="2511" y="844"/>
                    <a:pt x="2470" y="844"/>
                  </a:cubicBezTo>
                  <a:cubicBezTo>
                    <a:pt x="2446" y="844"/>
                    <a:pt x="2423" y="847"/>
                    <a:pt x="2399" y="852"/>
                  </a:cubicBezTo>
                  <a:cubicBezTo>
                    <a:pt x="2386" y="865"/>
                    <a:pt x="2373" y="865"/>
                    <a:pt x="2360" y="865"/>
                  </a:cubicBezTo>
                  <a:cubicBezTo>
                    <a:pt x="2347" y="916"/>
                    <a:pt x="2270" y="891"/>
                    <a:pt x="2257" y="916"/>
                  </a:cubicBezTo>
                  <a:cubicBezTo>
                    <a:pt x="2193" y="1058"/>
                    <a:pt x="2064" y="1084"/>
                    <a:pt x="1935" y="1110"/>
                  </a:cubicBezTo>
                  <a:cubicBezTo>
                    <a:pt x="1922" y="1084"/>
                    <a:pt x="1896" y="1084"/>
                    <a:pt x="1922" y="1058"/>
                  </a:cubicBezTo>
                  <a:cubicBezTo>
                    <a:pt x="1948" y="1032"/>
                    <a:pt x="1948" y="994"/>
                    <a:pt x="1922" y="994"/>
                  </a:cubicBezTo>
                  <a:cubicBezTo>
                    <a:pt x="1914" y="995"/>
                    <a:pt x="1906" y="995"/>
                    <a:pt x="1899" y="995"/>
                  </a:cubicBezTo>
                  <a:cubicBezTo>
                    <a:pt x="1784" y="995"/>
                    <a:pt x="1818" y="900"/>
                    <a:pt x="1806" y="839"/>
                  </a:cubicBezTo>
                  <a:cubicBezTo>
                    <a:pt x="1844" y="800"/>
                    <a:pt x="1896" y="775"/>
                    <a:pt x="1896" y="723"/>
                  </a:cubicBezTo>
                  <a:cubicBezTo>
                    <a:pt x="1844" y="723"/>
                    <a:pt x="1801" y="740"/>
                    <a:pt x="1753" y="740"/>
                  </a:cubicBezTo>
                  <a:cubicBezTo>
                    <a:pt x="1741" y="740"/>
                    <a:pt x="1728" y="738"/>
                    <a:pt x="1716" y="736"/>
                  </a:cubicBezTo>
                  <a:cubicBezTo>
                    <a:pt x="1703" y="697"/>
                    <a:pt x="1651" y="671"/>
                    <a:pt x="1651" y="633"/>
                  </a:cubicBezTo>
                  <a:cubicBezTo>
                    <a:pt x="1690" y="633"/>
                    <a:pt x="1728" y="633"/>
                    <a:pt x="1728" y="581"/>
                  </a:cubicBezTo>
                  <a:cubicBezTo>
                    <a:pt x="1728" y="547"/>
                    <a:pt x="1705" y="547"/>
                    <a:pt x="1683" y="547"/>
                  </a:cubicBezTo>
                  <a:cubicBezTo>
                    <a:pt x="1671" y="547"/>
                    <a:pt x="1660" y="547"/>
                    <a:pt x="1651" y="542"/>
                  </a:cubicBezTo>
                  <a:lnTo>
                    <a:pt x="1625" y="542"/>
                  </a:lnTo>
                  <a:lnTo>
                    <a:pt x="1625" y="465"/>
                  </a:lnTo>
                  <a:cubicBezTo>
                    <a:pt x="1625" y="452"/>
                    <a:pt x="1625" y="452"/>
                    <a:pt x="1625" y="439"/>
                  </a:cubicBezTo>
                  <a:cubicBezTo>
                    <a:pt x="1677" y="426"/>
                    <a:pt x="1728" y="401"/>
                    <a:pt x="1690" y="349"/>
                  </a:cubicBezTo>
                  <a:cubicBezTo>
                    <a:pt x="1677" y="337"/>
                    <a:pt x="1666" y="332"/>
                    <a:pt x="1657" y="332"/>
                  </a:cubicBezTo>
                  <a:cubicBezTo>
                    <a:pt x="1626" y="332"/>
                    <a:pt x="1609" y="381"/>
                    <a:pt x="1599" y="401"/>
                  </a:cubicBezTo>
                  <a:cubicBezTo>
                    <a:pt x="1574" y="414"/>
                    <a:pt x="1561" y="426"/>
                    <a:pt x="1548" y="426"/>
                  </a:cubicBezTo>
                  <a:cubicBezTo>
                    <a:pt x="1458" y="452"/>
                    <a:pt x="1458" y="491"/>
                    <a:pt x="1509" y="542"/>
                  </a:cubicBezTo>
                  <a:lnTo>
                    <a:pt x="1445" y="530"/>
                  </a:lnTo>
                  <a:lnTo>
                    <a:pt x="1354" y="491"/>
                  </a:lnTo>
                  <a:cubicBezTo>
                    <a:pt x="1316" y="452"/>
                    <a:pt x="1277" y="426"/>
                    <a:pt x="1329" y="375"/>
                  </a:cubicBezTo>
                  <a:cubicBezTo>
                    <a:pt x="1342" y="349"/>
                    <a:pt x="1342" y="336"/>
                    <a:pt x="1354" y="310"/>
                  </a:cubicBezTo>
                  <a:cubicBezTo>
                    <a:pt x="1354" y="285"/>
                    <a:pt x="1354" y="272"/>
                    <a:pt x="1380" y="259"/>
                  </a:cubicBezTo>
                  <a:cubicBezTo>
                    <a:pt x="1380" y="246"/>
                    <a:pt x="1380" y="246"/>
                    <a:pt x="1393" y="233"/>
                  </a:cubicBezTo>
                  <a:cubicBezTo>
                    <a:pt x="1380" y="207"/>
                    <a:pt x="1393" y="181"/>
                    <a:pt x="1406" y="169"/>
                  </a:cubicBezTo>
                  <a:cubicBezTo>
                    <a:pt x="1380" y="143"/>
                    <a:pt x="1406" y="117"/>
                    <a:pt x="1406" y="91"/>
                  </a:cubicBezTo>
                  <a:cubicBezTo>
                    <a:pt x="1342" y="91"/>
                    <a:pt x="1342" y="156"/>
                    <a:pt x="1329" y="194"/>
                  </a:cubicBezTo>
                  <a:cubicBezTo>
                    <a:pt x="1290" y="272"/>
                    <a:pt x="1277" y="362"/>
                    <a:pt x="1161" y="362"/>
                  </a:cubicBezTo>
                  <a:cubicBezTo>
                    <a:pt x="1148" y="362"/>
                    <a:pt x="1161" y="401"/>
                    <a:pt x="1187" y="414"/>
                  </a:cubicBezTo>
                  <a:cubicBezTo>
                    <a:pt x="1178" y="415"/>
                    <a:pt x="1169" y="416"/>
                    <a:pt x="1159" y="416"/>
                  </a:cubicBezTo>
                  <a:cubicBezTo>
                    <a:pt x="1118" y="416"/>
                    <a:pt x="1078" y="403"/>
                    <a:pt x="1039" y="403"/>
                  </a:cubicBezTo>
                  <a:cubicBezTo>
                    <a:pt x="1014" y="403"/>
                    <a:pt x="990" y="408"/>
                    <a:pt x="968" y="426"/>
                  </a:cubicBezTo>
                  <a:lnTo>
                    <a:pt x="903" y="414"/>
                  </a:lnTo>
                  <a:cubicBezTo>
                    <a:pt x="787" y="414"/>
                    <a:pt x="761" y="310"/>
                    <a:pt x="697" y="246"/>
                  </a:cubicBezTo>
                  <a:lnTo>
                    <a:pt x="697" y="130"/>
                  </a:lnTo>
                  <a:cubicBezTo>
                    <a:pt x="710" y="52"/>
                    <a:pt x="658" y="27"/>
                    <a:pt x="607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8" name="Google Shape;5218;p34"/>
            <p:cNvSpPr/>
            <p:nvPr/>
          </p:nvSpPr>
          <p:spPr>
            <a:xfrm rot="10800000">
              <a:off x="2885645" y="293827"/>
              <a:ext cx="26782" cy="37828"/>
            </a:xfrm>
            <a:custGeom>
              <a:avLst/>
              <a:gdLst/>
              <a:ahLst/>
              <a:cxnLst/>
              <a:rect l="l" t="t" r="r" b="b"/>
              <a:pathLst>
                <a:path w="177" h="250" extrusionOk="0">
                  <a:moveTo>
                    <a:pt x="124" y="0"/>
                  </a:moveTo>
                  <a:lnTo>
                    <a:pt x="124" y="0"/>
                  </a:lnTo>
                  <a:cubicBezTo>
                    <a:pt x="60" y="26"/>
                    <a:pt x="60" y="104"/>
                    <a:pt x="8" y="129"/>
                  </a:cubicBezTo>
                  <a:cubicBezTo>
                    <a:pt x="20" y="164"/>
                    <a:pt x="1" y="250"/>
                    <a:pt x="78" y="250"/>
                  </a:cubicBezTo>
                  <a:cubicBezTo>
                    <a:pt x="88" y="250"/>
                    <a:pt x="99" y="248"/>
                    <a:pt x="112" y="245"/>
                  </a:cubicBezTo>
                  <a:cubicBezTo>
                    <a:pt x="112" y="168"/>
                    <a:pt x="176" y="91"/>
                    <a:pt x="12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9" name="Google Shape;5219;p34"/>
            <p:cNvSpPr/>
            <p:nvPr/>
          </p:nvSpPr>
          <p:spPr>
            <a:xfrm rot="10800000">
              <a:off x="1221365" y="127385"/>
              <a:ext cx="27539" cy="24815"/>
            </a:xfrm>
            <a:custGeom>
              <a:avLst/>
              <a:gdLst/>
              <a:ahLst/>
              <a:cxnLst/>
              <a:rect l="l" t="t" r="r" b="b"/>
              <a:pathLst>
                <a:path w="182" h="164" extrusionOk="0">
                  <a:moveTo>
                    <a:pt x="58" y="0"/>
                  </a:moveTo>
                  <a:cubicBezTo>
                    <a:pt x="20" y="0"/>
                    <a:pt x="10" y="39"/>
                    <a:pt x="1" y="78"/>
                  </a:cubicBezTo>
                  <a:cubicBezTo>
                    <a:pt x="1" y="129"/>
                    <a:pt x="24" y="164"/>
                    <a:pt x="72" y="164"/>
                  </a:cubicBezTo>
                  <a:cubicBezTo>
                    <a:pt x="85" y="164"/>
                    <a:pt x="100" y="161"/>
                    <a:pt x="117" y="155"/>
                  </a:cubicBezTo>
                  <a:cubicBezTo>
                    <a:pt x="181" y="117"/>
                    <a:pt x="130" y="52"/>
                    <a:pt x="104" y="14"/>
                  </a:cubicBezTo>
                  <a:cubicBezTo>
                    <a:pt x="85" y="4"/>
                    <a:pt x="70" y="0"/>
                    <a:pt x="5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0" name="Google Shape;5220;p34"/>
            <p:cNvSpPr/>
            <p:nvPr/>
          </p:nvSpPr>
          <p:spPr>
            <a:xfrm rot="10800000">
              <a:off x="1340448" y="99392"/>
              <a:ext cx="37223" cy="21486"/>
            </a:xfrm>
            <a:custGeom>
              <a:avLst/>
              <a:gdLst/>
              <a:ahLst/>
              <a:cxnLst/>
              <a:rect l="l" t="t" r="r" b="b"/>
              <a:pathLst>
                <a:path w="246" h="142" extrusionOk="0">
                  <a:moveTo>
                    <a:pt x="78" y="0"/>
                  </a:moveTo>
                  <a:cubicBezTo>
                    <a:pt x="39" y="13"/>
                    <a:pt x="1" y="39"/>
                    <a:pt x="13" y="90"/>
                  </a:cubicBezTo>
                  <a:cubicBezTo>
                    <a:pt x="22" y="125"/>
                    <a:pt x="36" y="136"/>
                    <a:pt x="56" y="136"/>
                  </a:cubicBezTo>
                  <a:cubicBezTo>
                    <a:pt x="66" y="136"/>
                    <a:pt x="78" y="133"/>
                    <a:pt x="91" y="129"/>
                  </a:cubicBezTo>
                  <a:cubicBezTo>
                    <a:pt x="103" y="102"/>
                    <a:pt x="114" y="92"/>
                    <a:pt x="126" y="92"/>
                  </a:cubicBezTo>
                  <a:cubicBezTo>
                    <a:pt x="153" y="92"/>
                    <a:pt x="180" y="142"/>
                    <a:pt x="207" y="142"/>
                  </a:cubicBezTo>
                  <a:lnTo>
                    <a:pt x="246" y="116"/>
                  </a:lnTo>
                  <a:cubicBezTo>
                    <a:pt x="246" y="77"/>
                    <a:pt x="220" y="26"/>
                    <a:pt x="181" y="26"/>
                  </a:cubicBezTo>
                  <a:cubicBezTo>
                    <a:pt x="142" y="13"/>
                    <a:pt x="104" y="26"/>
                    <a:pt x="7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1" name="Google Shape;5221;p34"/>
            <p:cNvSpPr/>
            <p:nvPr/>
          </p:nvSpPr>
          <p:spPr>
            <a:xfrm rot="10800000">
              <a:off x="1707228" y="269012"/>
              <a:ext cx="21638" cy="19671"/>
            </a:xfrm>
            <a:custGeom>
              <a:avLst/>
              <a:gdLst/>
              <a:ahLst/>
              <a:cxnLst/>
              <a:rect l="l" t="t" r="r" b="b"/>
              <a:pathLst>
                <a:path w="143" h="130" extrusionOk="0">
                  <a:moveTo>
                    <a:pt x="91" y="0"/>
                  </a:moveTo>
                  <a:cubicBezTo>
                    <a:pt x="26" y="13"/>
                    <a:pt x="1" y="26"/>
                    <a:pt x="13" y="65"/>
                  </a:cubicBezTo>
                  <a:cubicBezTo>
                    <a:pt x="13" y="103"/>
                    <a:pt x="39" y="129"/>
                    <a:pt x="91" y="129"/>
                  </a:cubicBezTo>
                  <a:cubicBezTo>
                    <a:pt x="117" y="129"/>
                    <a:pt x="142" y="103"/>
                    <a:pt x="142" y="65"/>
                  </a:cubicBezTo>
                  <a:cubicBezTo>
                    <a:pt x="142" y="26"/>
                    <a:pt x="104" y="0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2" name="Google Shape;5222;p34"/>
            <p:cNvSpPr/>
            <p:nvPr/>
          </p:nvSpPr>
          <p:spPr>
            <a:xfrm rot="10800000">
              <a:off x="934629" y="450586"/>
              <a:ext cx="21638" cy="23453"/>
            </a:xfrm>
            <a:custGeom>
              <a:avLst/>
              <a:gdLst/>
              <a:ahLst/>
              <a:cxnLst/>
              <a:rect l="l" t="t" r="r" b="b"/>
              <a:pathLst>
                <a:path w="143" h="155" extrusionOk="0">
                  <a:moveTo>
                    <a:pt x="52" y="0"/>
                  </a:moveTo>
                  <a:cubicBezTo>
                    <a:pt x="14" y="39"/>
                    <a:pt x="1" y="90"/>
                    <a:pt x="14" y="142"/>
                  </a:cubicBezTo>
                  <a:lnTo>
                    <a:pt x="104" y="155"/>
                  </a:lnTo>
                  <a:cubicBezTo>
                    <a:pt x="143" y="116"/>
                    <a:pt x="143" y="52"/>
                    <a:pt x="104" y="13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3" name="Google Shape;5223;p34"/>
            <p:cNvSpPr/>
            <p:nvPr/>
          </p:nvSpPr>
          <p:spPr>
            <a:xfrm rot="10800000">
              <a:off x="1275989" y="99089"/>
              <a:ext cx="21638" cy="35558"/>
            </a:xfrm>
            <a:custGeom>
              <a:avLst/>
              <a:gdLst/>
              <a:ahLst/>
              <a:cxnLst/>
              <a:rect l="l" t="t" r="r" b="b"/>
              <a:pathLst>
                <a:path w="143" h="235" extrusionOk="0">
                  <a:moveTo>
                    <a:pt x="90" y="1"/>
                  </a:moveTo>
                  <a:cubicBezTo>
                    <a:pt x="39" y="65"/>
                    <a:pt x="13" y="143"/>
                    <a:pt x="0" y="233"/>
                  </a:cubicBezTo>
                  <a:cubicBezTo>
                    <a:pt x="7" y="234"/>
                    <a:pt x="13" y="234"/>
                    <a:pt x="19" y="234"/>
                  </a:cubicBezTo>
                  <a:cubicBezTo>
                    <a:pt x="113" y="234"/>
                    <a:pt x="92" y="140"/>
                    <a:pt x="116" y="91"/>
                  </a:cubicBezTo>
                  <a:lnTo>
                    <a:pt x="142" y="52"/>
                  </a:lnTo>
                  <a:lnTo>
                    <a:pt x="90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4" name="Google Shape;5224;p34"/>
            <p:cNvSpPr/>
            <p:nvPr/>
          </p:nvSpPr>
          <p:spPr>
            <a:xfrm rot="10800000">
              <a:off x="2606777" y="364641"/>
              <a:ext cx="19519" cy="17704"/>
            </a:xfrm>
            <a:custGeom>
              <a:avLst/>
              <a:gdLst/>
              <a:ahLst/>
              <a:cxnLst/>
              <a:rect l="l" t="t" r="r" b="b"/>
              <a:pathLst>
                <a:path w="129" h="117" extrusionOk="0">
                  <a:moveTo>
                    <a:pt x="77" y="0"/>
                  </a:moveTo>
                  <a:cubicBezTo>
                    <a:pt x="39" y="0"/>
                    <a:pt x="13" y="26"/>
                    <a:pt x="13" y="65"/>
                  </a:cubicBezTo>
                  <a:cubicBezTo>
                    <a:pt x="0" y="90"/>
                    <a:pt x="26" y="116"/>
                    <a:pt x="52" y="116"/>
                  </a:cubicBezTo>
                  <a:cubicBezTo>
                    <a:pt x="77" y="116"/>
                    <a:pt x="116" y="90"/>
                    <a:pt x="129" y="52"/>
                  </a:cubicBezTo>
                  <a:cubicBezTo>
                    <a:pt x="129" y="26"/>
                    <a:pt x="116" y="13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5" name="Google Shape;5225;p34"/>
            <p:cNvSpPr/>
            <p:nvPr/>
          </p:nvSpPr>
          <p:spPr>
            <a:xfrm rot="10800000">
              <a:off x="2370579" y="126174"/>
              <a:ext cx="17704" cy="16190"/>
            </a:xfrm>
            <a:custGeom>
              <a:avLst/>
              <a:gdLst/>
              <a:ahLst/>
              <a:cxnLst/>
              <a:rect l="l" t="t" r="r" b="b"/>
              <a:pathLst>
                <a:path w="117" h="107" extrusionOk="0">
                  <a:moveTo>
                    <a:pt x="65" y="0"/>
                  </a:moveTo>
                  <a:cubicBezTo>
                    <a:pt x="26" y="0"/>
                    <a:pt x="0" y="13"/>
                    <a:pt x="0" y="52"/>
                  </a:cubicBezTo>
                  <a:cubicBezTo>
                    <a:pt x="0" y="84"/>
                    <a:pt x="18" y="107"/>
                    <a:pt x="45" y="107"/>
                  </a:cubicBezTo>
                  <a:cubicBezTo>
                    <a:pt x="51" y="107"/>
                    <a:pt x="58" y="106"/>
                    <a:pt x="65" y="103"/>
                  </a:cubicBezTo>
                  <a:cubicBezTo>
                    <a:pt x="103" y="103"/>
                    <a:pt x="116" y="78"/>
                    <a:pt x="116" y="52"/>
                  </a:cubicBezTo>
                  <a:cubicBezTo>
                    <a:pt x="116" y="13"/>
                    <a:pt x="90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6" name="Google Shape;5226;p34"/>
            <p:cNvSpPr/>
            <p:nvPr/>
          </p:nvSpPr>
          <p:spPr>
            <a:xfrm rot="10800000">
              <a:off x="2075975" y="165667"/>
              <a:ext cx="19671" cy="17704"/>
            </a:xfrm>
            <a:custGeom>
              <a:avLst/>
              <a:gdLst/>
              <a:ahLst/>
              <a:cxnLst/>
              <a:rect l="l" t="t" r="r" b="b"/>
              <a:pathLst>
                <a:path w="130" h="117" extrusionOk="0">
                  <a:moveTo>
                    <a:pt x="65" y="0"/>
                  </a:moveTo>
                  <a:cubicBezTo>
                    <a:pt x="26" y="0"/>
                    <a:pt x="0" y="39"/>
                    <a:pt x="0" y="78"/>
                  </a:cubicBezTo>
                  <a:cubicBezTo>
                    <a:pt x="0" y="104"/>
                    <a:pt x="26" y="117"/>
                    <a:pt x="52" y="117"/>
                  </a:cubicBezTo>
                  <a:cubicBezTo>
                    <a:pt x="91" y="117"/>
                    <a:pt x="116" y="91"/>
                    <a:pt x="129" y="52"/>
                  </a:cubicBezTo>
                  <a:cubicBezTo>
                    <a:pt x="129" y="13"/>
                    <a:pt x="91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7" name="Google Shape;5227;p34"/>
            <p:cNvSpPr/>
            <p:nvPr/>
          </p:nvSpPr>
          <p:spPr>
            <a:xfrm rot="10800000">
              <a:off x="2074008" y="243743"/>
              <a:ext cx="17704" cy="15737"/>
            </a:xfrm>
            <a:custGeom>
              <a:avLst/>
              <a:gdLst/>
              <a:ahLst/>
              <a:cxnLst/>
              <a:rect l="l" t="t" r="r" b="b"/>
              <a:pathLst>
                <a:path w="117" h="104" extrusionOk="0">
                  <a:moveTo>
                    <a:pt x="65" y="1"/>
                  </a:moveTo>
                  <a:cubicBezTo>
                    <a:pt x="39" y="1"/>
                    <a:pt x="0" y="13"/>
                    <a:pt x="0" y="65"/>
                  </a:cubicBezTo>
                  <a:cubicBezTo>
                    <a:pt x="0" y="104"/>
                    <a:pt x="13" y="104"/>
                    <a:pt x="39" y="104"/>
                  </a:cubicBezTo>
                  <a:cubicBezTo>
                    <a:pt x="65" y="91"/>
                    <a:pt x="103" y="78"/>
                    <a:pt x="116" y="39"/>
                  </a:cubicBezTo>
                  <a:cubicBezTo>
                    <a:pt x="116" y="13"/>
                    <a:pt x="103" y="1"/>
                    <a:pt x="6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8" name="Google Shape;5228;p34"/>
            <p:cNvSpPr/>
            <p:nvPr/>
          </p:nvSpPr>
          <p:spPr>
            <a:xfrm rot="10800000">
              <a:off x="850651" y="218323"/>
              <a:ext cx="29506" cy="18309"/>
            </a:xfrm>
            <a:custGeom>
              <a:avLst/>
              <a:gdLst/>
              <a:ahLst/>
              <a:cxnLst/>
              <a:rect l="l" t="t" r="r" b="b"/>
              <a:pathLst>
                <a:path w="195" h="121" extrusionOk="0">
                  <a:moveTo>
                    <a:pt x="106" y="0"/>
                  </a:moveTo>
                  <a:cubicBezTo>
                    <a:pt x="84" y="0"/>
                    <a:pt x="62" y="15"/>
                    <a:pt x="39" y="30"/>
                  </a:cubicBezTo>
                  <a:cubicBezTo>
                    <a:pt x="26" y="43"/>
                    <a:pt x="14" y="56"/>
                    <a:pt x="1" y="69"/>
                  </a:cubicBezTo>
                  <a:cubicBezTo>
                    <a:pt x="26" y="95"/>
                    <a:pt x="65" y="120"/>
                    <a:pt x="104" y="120"/>
                  </a:cubicBezTo>
                  <a:cubicBezTo>
                    <a:pt x="155" y="107"/>
                    <a:pt x="194" y="82"/>
                    <a:pt x="155" y="30"/>
                  </a:cubicBezTo>
                  <a:cubicBezTo>
                    <a:pt x="139" y="8"/>
                    <a:pt x="123" y="0"/>
                    <a:pt x="10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9" name="Google Shape;5229;p34"/>
            <p:cNvSpPr/>
            <p:nvPr/>
          </p:nvSpPr>
          <p:spPr>
            <a:xfrm rot="10800000">
              <a:off x="1699511" y="-16361"/>
              <a:ext cx="13769" cy="16342"/>
            </a:xfrm>
            <a:custGeom>
              <a:avLst/>
              <a:gdLst/>
              <a:ahLst/>
              <a:cxnLst/>
              <a:rect l="l" t="t" r="r" b="b"/>
              <a:pathLst>
                <a:path w="91" h="108" extrusionOk="0">
                  <a:moveTo>
                    <a:pt x="52" y="1"/>
                  </a:moveTo>
                  <a:cubicBezTo>
                    <a:pt x="14" y="1"/>
                    <a:pt x="1" y="26"/>
                    <a:pt x="1" y="65"/>
                  </a:cubicBezTo>
                  <a:cubicBezTo>
                    <a:pt x="1" y="91"/>
                    <a:pt x="14" y="104"/>
                    <a:pt x="39" y="104"/>
                  </a:cubicBezTo>
                  <a:cubicBezTo>
                    <a:pt x="44" y="106"/>
                    <a:pt x="48" y="107"/>
                    <a:pt x="53" y="107"/>
                  </a:cubicBezTo>
                  <a:cubicBezTo>
                    <a:pt x="73" y="107"/>
                    <a:pt x="91" y="84"/>
                    <a:pt x="91" y="52"/>
                  </a:cubicBezTo>
                  <a:cubicBezTo>
                    <a:pt x="91" y="26"/>
                    <a:pt x="78" y="13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0" name="Google Shape;5230;p34"/>
            <p:cNvSpPr/>
            <p:nvPr/>
          </p:nvSpPr>
          <p:spPr>
            <a:xfrm rot="10800000">
              <a:off x="1771687" y="64136"/>
              <a:ext cx="17704" cy="16342"/>
            </a:xfrm>
            <a:custGeom>
              <a:avLst/>
              <a:gdLst/>
              <a:ahLst/>
              <a:cxnLst/>
              <a:rect l="l" t="t" r="r" b="b"/>
              <a:pathLst>
                <a:path w="117" h="108" extrusionOk="0">
                  <a:moveTo>
                    <a:pt x="66" y="1"/>
                  </a:moveTo>
                  <a:cubicBezTo>
                    <a:pt x="62" y="1"/>
                    <a:pt x="57" y="2"/>
                    <a:pt x="52" y="4"/>
                  </a:cubicBezTo>
                  <a:cubicBezTo>
                    <a:pt x="27" y="4"/>
                    <a:pt x="1" y="17"/>
                    <a:pt x="14" y="55"/>
                  </a:cubicBezTo>
                  <a:cubicBezTo>
                    <a:pt x="14" y="81"/>
                    <a:pt x="52" y="107"/>
                    <a:pt x="78" y="107"/>
                  </a:cubicBezTo>
                  <a:cubicBezTo>
                    <a:pt x="104" y="107"/>
                    <a:pt x="117" y="81"/>
                    <a:pt x="104" y="55"/>
                  </a:cubicBezTo>
                  <a:cubicBezTo>
                    <a:pt x="104" y="24"/>
                    <a:pt x="86" y="1"/>
                    <a:pt x="6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1" name="Google Shape;5231;p34"/>
            <p:cNvSpPr/>
            <p:nvPr/>
          </p:nvSpPr>
          <p:spPr>
            <a:xfrm rot="10800000">
              <a:off x="2957972" y="327570"/>
              <a:ext cx="151" cy="15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2" name="Google Shape;5232;p34"/>
            <p:cNvSpPr/>
            <p:nvPr/>
          </p:nvSpPr>
          <p:spPr>
            <a:xfrm rot="10800000">
              <a:off x="2934519" y="327570"/>
              <a:ext cx="23605" cy="23605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04" y="1"/>
                  </a:moveTo>
                  <a:lnTo>
                    <a:pt x="104" y="1"/>
                  </a:lnTo>
                  <a:cubicBezTo>
                    <a:pt x="53" y="26"/>
                    <a:pt x="53" y="78"/>
                    <a:pt x="14" y="104"/>
                  </a:cubicBezTo>
                  <a:cubicBezTo>
                    <a:pt x="14" y="129"/>
                    <a:pt x="14" y="142"/>
                    <a:pt x="1" y="155"/>
                  </a:cubicBezTo>
                  <a:lnTo>
                    <a:pt x="65" y="142"/>
                  </a:lnTo>
                  <a:cubicBezTo>
                    <a:pt x="78" y="104"/>
                    <a:pt x="156" y="65"/>
                    <a:pt x="10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3" name="Google Shape;5233;p34"/>
            <p:cNvSpPr/>
            <p:nvPr/>
          </p:nvSpPr>
          <p:spPr>
            <a:xfrm rot="10800000">
              <a:off x="1190195" y="283236"/>
              <a:ext cx="13769" cy="21184"/>
            </a:xfrm>
            <a:custGeom>
              <a:avLst/>
              <a:gdLst/>
              <a:ahLst/>
              <a:cxnLst/>
              <a:rect l="l" t="t" r="r" b="b"/>
              <a:pathLst>
                <a:path w="91" h="140" extrusionOk="0">
                  <a:moveTo>
                    <a:pt x="39" y="1"/>
                  </a:moveTo>
                  <a:cubicBezTo>
                    <a:pt x="0" y="1"/>
                    <a:pt x="0" y="40"/>
                    <a:pt x="0" y="65"/>
                  </a:cubicBezTo>
                  <a:cubicBezTo>
                    <a:pt x="0" y="91"/>
                    <a:pt x="0" y="104"/>
                    <a:pt x="0" y="117"/>
                  </a:cubicBezTo>
                  <a:cubicBezTo>
                    <a:pt x="19" y="130"/>
                    <a:pt x="36" y="140"/>
                    <a:pt x="50" y="140"/>
                  </a:cubicBezTo>
                  <a:cubicBezTo>
                    <a:pt x="65" y="140"/>
                    <a:pt x="78" y="130"/>
                    <a:pt x="90" y="104"/>
                  </a:cubicBezTo>
                  <a:cubicBezTo>
                    <a:pt x="90" y="91"/>
                    <a:pt x="90" y="78"/>
                    <a:pt x="90" y="65"/>
                  </a:cubicBezTo>
                  <a:cubicBezTo>
                    <a:pt x="78" y="40"/>
                    <a:pt x="78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4" name="Google Shape;5234;p34"/>
            <p:cNvSpPr/>
            <p:nvPr/>
          </p:nvSpPr>
          <p:spPr>
            <a:xfrm rot="10800000">
              <a:off x="1160992" y="103175"/>
              <a:ext cx="31322" cy="23605"/>
            </a:xfrm>
            <a:custGeom>
              <a:avLst/>
              <a:gdLst/>
              <a:ahLst/>
              <a:cxnLst/>
              <a:rect l="l" t="t" r="r" b="b"/>
              <a:pathLst>
                <a:path w="207" h="156" extrusionOk="0">
                  <a:moveTo>
                    <a:pt x="117" y="0"/>
                  </a:moveTo>
                  <a:cubicBezTo>
                    <a:pt x="117" y="26"/>
                    <a:pt x="91" y="39"/>
                    <a:pt x="78" y="39"/>
                  </a:cubicBezTo>
                  <a:cubicBezTo>
                    <a:pt x="52" y="65"/>
                    <a:pt x="13" y="78"/>
                    <a:pt x="1" y="116"/>
                  </a:cubicBezTo>
                  <a:cubicBezTo>
                    <a:pt x="13" y="129"/>
                    <a:pt x="13" y="142"/>
                    <a:pt x="13" y="155"/>
                  </a:cubicBezTo>
                  <a:lnTo>
                    <a:pt x="155" y="104"/>
                  </a:lnTo>
                  <a:cubicBezTo>
                    <a:pt x="155" y="65"/>
                    <a:pt x="207" y="13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5" name="Google Shape;5235;p34"/>
            <p:cNvSpPr/>
            <p:nvPr/>
          </p:nvSpPr>
          <p:spPr>
            <a:xfrm rot="10800000">
              <a:off x="1307310" y="235421"/>
              <a:ext cx="13769" cy="16190"/>
            </a:xfrm>
            <a:custGeom>
              <a:avLst/>
              <a:gdLst/>
              <a:ahLst/>
              <a:cxnLst/>
              <a:rect l="l" t="t" r="r" b="b"/>
              <a:pathLst>
                <a:path w="91" h="107" extrusionOk="0">
                  <a:moveTo>
                    <a:pt x="39" y="0"/>
                  </a:moveTo>
                  <a:cubicBezTo>
                    <a:pt x="0" y="0"/>
                    <a:pt x="0" y="39"/>
                    <a:pt x="0" y="65"/>
                  </a:cubicBezTo>
                  <a:cubicBezTo>
                    <a:pt x="11" y="86"/>
                    <a:pt x="13" y="107"/>
                    <a:pt x="34" y="107"/>
                  </a:cubicBezTo>
                  <a:cubicBezTo>
                    <a:pt x="39" y="107"/>
                    <a:pt x="45" y="106"/>
                    <a:pt x="52" y="103"/>
                  </a:cubicBezTo>
                  <a:cubicBezTo>
                    <a:pt x="78" y="90"/>
                    <a:pt x="91" y="65"/>
                    <a:pt x="78" y="39"/>
                  </a:cubicBezTo>
                  <a:cubicBezTo>
                    <a:pt x="78" y="26"/>
                    <a:pt x="65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6" name="Google Shape;5236;p34"/>
            <p:cNvSpPr/>
            <p:nvPr/>
          </p:nvSpPr>
          <p:spPr>
            <a:xfrm rot="10800000">
              <a:off x="1085336" y="513532"/>
              <a:ext cx="21184" cy="15131"/>
            </a:xfrm>
            <a:custGeom>
              <a:avLst/>
              <a:gdLst/>
              <a:ahLst/>
              <a:cxnLst/>
              <a:rect l="l" t="t" r="r" b="b"/>
              <a:pathLst>
                <a:path w="140" h="100" extrusionOk="0">
                  <a:moveTo>
                    <a:pt x="40" y="0"/>
                  </a:moveTo>
                  <a:cubicBezTo>
                    <a:pt x="27" y="13"/>
                    <a:pt x="14" y="26"/>
                    <a:pt x="1" y="52"/>
                  </a:cubicBezTo>
                  <a:cubicBezTo>
                    <a:pt x="14" y="52"/>
                    <a:pt x="27" y="65"/>
                    <a:pt x="27" y="90"/>
                  </a:cubicBezTo>
                  <a:cubicBezTo>
                    <a:pt x="52" y="97"/>
                    <a:pt x="71" y="100"/>
                    <a:pt x="87" y="100"/>
                  </a:cubicBezTo>
                  <a:cubicBezTo>
                    <a:pt x="135" y="100"/>
                    <a:pt x="140" y="68"/>
                    <a:pt x="13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7" name="Google Shape;5237;p34"/>
            <p:cNvSpPr/>
            <p:nvPr/>
          </p:nvSpPr>
          <p:spPr>
            <a:xfrm rot="10800000">
              <a:off x="2333508" y="118911"/>
              <a:ext cx="17704" cy="11046"/>
            </a:xfrm>
            <a:custGeom>
              <a:avLst/>
              <a:gdLst/>
              <a:ahLst/>
              <a:cxnLst/>
              <a:rect l="l" t="t" r="r" b="b"/>
              <a:pathLst>
                <a:path w="117" h="73" extrusionOk="0">
                  <a:moveTo>
                    <a:pt x="76" y="1"/>
                  </a:moveTo>
                  <a:cubicBezTo>
                    <a:pt x="60" y="1"/>
                    <a:pt x="47" y="10"/>
                    <a:pt x="39" y="34"/>
                  </a:cubicBezTo>
                  <a:cubicBezTo>
                    <a:pt x="39" y="47"/>
                    <a:pt x="13" y="60"/>
                    <a:pt x="0" y="73"/>
                  </a:cubicBezTo>
                  <a:lnTo>
                    <a:pt x="65" y="73"/>
                  </a:lnTo>
                  <a:cubicBezTo>
                    <a:pt x="90" y="73"/>
                    <a:pt x="116" y="60"/>
                    <a:pt x="116" y="34"/>
                  </a:cubicBezTo>
                  <a:cubicBezTo>
                    <a:pt x="116" y="21"/>
                    <a:pt x="116" y="8"/>
                    <a:pt x="103" y="8"/>
                  </a:cubicBezTo>
                  <a:cubicBezTo>
                    <a:pt x="94" y="4"/>
                    <a:pt x="84" y="1"/>
                    <a:pt x="7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8" name="Google Shape;5238;p34"/>
            <p:cNvSpPr/>
            <p:nvPr/>
          </p:nvSpPr>
          <p:spPr>
            <a:xfrm rot="10800000">
              <a:off x="1116052" y="217869"/>
              <a:ext cx="13769" cy="14223"/>
            </a:xfrm>
            <a:custGeom>
              <a:avLst/>
              <a:gdLst/>
              <a:ahLst/>
              <a:cxnLst/>
              <a:rect l="l" t="t" r="r" b="b"/>
              <a:pathLst>
                <a:path w="91" h="94" extrusionOk="0">
                  <a:moveTo>
                    <a:pt x="65" y="0"/>
                  </a:moveTo>
                  <a:cubicBezTo>
                    <a:pt x="26" y="0"/>
                    <a:pt x="0" y="26"/>
                    <a:pt x="0" y="65"/>
                  </a:cubicBezTo>
                  <a:cubicBezTo>
                    <a:pt x="0" y="75"/>
                    <a:pt x="17" y="94"/>
                    <a:pt x="30" y="94"/>
                  </a:cubicBezTo>
                  <a:cubicBezTo>
                    <a:pt x="33" y="94"/>
                    <a:pt x="36" y="93"/>
                    <a:pt x="39" y="90"/>
                  </a:cubicBezTo>
                  <a:cubicBezTo>
                    <a:pt x="65" y="90"/>
                    <a:pt x="90" y="65"/>
                    <a:pt x="90" y="39"/>
                  </a:cubicBezTo>
                  <a:cubicBezTo>
                    <a:pt x="90" y="26"/>
                    <a:pt x="78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9" name="Google Shape;5239;p34"/>
            <p:cNvSpPr/>
            <p:nvPr/>
          </p:nvSpPr>
          <p:spPr>
            <a:xfrm rot="10800000">
              <a:off x="1262371" y="79419"/>
              <a:ext cx="19671" cy="17250"/>
            </a:xfrm>
            <a:custGeom>
              <a:avLst/>
              <a:gdLst/>
              <a:ahLst/>
              <a:cxnLst/>
              <a:rect l="l" t="t" r="r" b="b"/>
              <a:pathLst>
                <a:path w="130" h="114" extrusionOk="0">
                  <a:moveTo>
                    <a:pt x="79" y="1"/>
                  </a:moveTo>
                  <a:cubicBezTo>
                    <a:pt x="48" y="1"/>
                    <a:pt x="22" y="12"/>
                    <a:pt x="13" y="46"/>
                  </a:cubicBezTo>
                  <a:cubicBezTo>
                    <a:pt x="0" y="72"/>
                    <a:pt x="13" y="98"/>
                    <a:pt x="39" y="111"/>
                  </a:cubicBezTo>
                  <a:cubicBezTo>
                    <a:pt x="44" y="113"/>
                    <a:pt x="49" y="113"/>
                    <a:pt x="54" y="113"/>
                  </a:cubicBezTo>
                  <a:cubicBezTo>
                    <a:pt x="82" y="113"/>
                    <a:pt x="96" y="82"/>
                    <a:pt x="129" y="59"/>
                  </a:cubicBezTo>
                  <a:lnTo>
                    <a:pt x="129" y="8"/>
                  </a:lnTo>
                  <a:cubicBezTo>
                    <a:pt x="112" y="3"/>
                    <a:pt x="95" y="1"/>
                    <a:pt x="7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0" name="Google Shape;5240;p34"/>
            <p:cNvSpPr/>
            <p:nvPr/>
          </p:nvSpPr>
          <p:spPr>
            <a:xfrm rot="10800000">
              <a:off x="1898486" y="304268"/>
              <a:ext cx="15737" cy="11802"/>
            </a:xfrm>
            <a:custGeom>
              <a:avLst/>
              <a:gdLst/>
              <a:ahLst/>
              <a:cxnLst/>
              <a:rect l="l" t="t" r="r" b="b"/>
              <a:pathLst>
                <a:path w="104" h="78" extrusionOk="0">
                  <a:moveTo>
                    <a:pt x="65" y="1"/>
                  </a:moveTo>
                  <a:cubicBezTo>
                    <a:pt x="39" y="1"/>
                    <a:pt x="13" y="1"/>
                    <a:pt x="13" y="39"/>
                  </a:cubicBezTo>
                  <a:cubicBezTo>
                    <a:pt x="1" y="65"/>
                    <a:pt x="26" y="78"/>
                    <a:pt x="52" y="78"/>
                  </a:cubicBezTo>
                  <a:cubicBezTo>
                    <a:pt x="78" y="78"/>
                    <a:pt x="104" y="52"/>
                    <a:pt x="91" y="26"/>
                  </a:cubicBezTo>
                  <a:cubicBezTo>
                    <a:pt x="91" y="14"/>
                    <a:pt x="78" y="1"/>
                    <a:pt x="6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1" name="Google Shape;5241;p34"/>
            <p:cNvSpPr/>
            <p:nvPr/>
          </p:nvSpPr>
          <p:spPr>
            <a:xfrm rot="10800000">
              <a:off x="1839928" y="214389"/>
              <a:ext cx="11802" cy="13921"/>
            </a:xfrm>
            <a:custGeom>
              <a:avLst/>
              <a:gdLst/>
              <a:ahLst/>
              <a:cxnLst/>
              <a:rect l="l" t="t" r="r" b="b"/>
              <a:pathLst>
                <a:path w="78" h="92" extrusionOk="0">
                  <a:moveTo>
                    <a:pt x="39" y="1"/>
                  </a:moveTo>
                  <a:cubicBezTo>
                    <a:pt x="13" y="14"/>
                    <a:pt x="0" y="40"/>
                    <a:pt x="13" y="65"/>
                  </a:cubicBezTo>
                  <a:cubicBezTo>
                    <a:pt x="26" y="91"/>
                    <a:pt x="26" y="91"/>
                    <a:pt x="39" y="91"/>
                  </a:cubicBezTo>
                  <a:cubicBezTo>
                    <a:pt x="65" y="78"/>
                    <a:pt x="78" y="52"/>
                    <a:pt x="78" y="40"/>
                  </a:cubicBezTo>
                  <a:cubicBezTo>
                    <a:pt x="78" y="14"/>
                    <a:pt x="52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2" name="Google Shape;5242;p34"/>
            <p:cNvSpPr/>
            <p:nvPr/>
          </p:nvSpPr>
          <p:spPr>
            <a:xfrm rot="10800000">
              <a:off x="1508253" y="-74314"/>
              <a:ext cx="23151" cy="9684"/>
            </a:xfrm>
            <a:custGeom>
              <a:avLst/>
              <a:gdLst/>
              <a:ahLst/>
              <a:cxnLst/>
              <a:rect l="l" t="t" r="r" b="b"/>
              <a:pathLst>
                <a:path w="153" h="64" extrusionOk="0">
                  <a:moveTo>
                    <a:pt x="4" y="1"/>
                  </a:moveTo>
                  <a:cubicBezTo>
                    <a:pt x="0" y="1"/>
                    <a:pt x="0" y="23"/>
                    <a:pt x="4" y="23"/>
                  </a:cubicBezTo>
                  <a:cubicBezTo>
                    <a:pt x="6" y="23"/>
                    <a:pt x="8" y="20"/>
                    <a:pt x="11" y="12"/>
                  </a:cubicBezTo>
                  <a:cubicBezTo>
                    <a:pt x="8" y="4"/>
                    <a:pt x="6" y="1"/>
                    <a:pt x="4" y="1"/>
                  </a:cubicBezTo>
                  <a:close/>
                  <a:moveTo>
                    <a:pt x="11" y="12"/>
                  </a:moveTo>
                  <a:cubicBezTo>
                    <a:pt x="49" y="12"/>
                    <a:pt x="101" y="51"/>
                    <a:pt x="127" y="64"/>
                  </a:cubicBezTo>
                  <a:cubicBezTo>
                    <a:pt x="153" y="64"/>
                    <a:pt x="153" y="64"/>
                    <a:pt x="140" y="12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3" name="Google Shape;5243;p34"/>
            <p:cNvSpPr/>
            <p:nvPr/>
          </p:nvSpPr>
          <p:spPr>
            <a:xfrm rot="10800000">
              <a:off x="542429" y="155983"/>
              <a:ext cx="15736" cy="13769"/>
            </a:xfrm>
            <a:custGeom>
              <a:avLst/>
              <a:gdLst/>
              <a:ahLst/>
              <a:cxnLst/>
              <a:rect l="l" t="t" r="r" b="b"/>
              <a:pathLst>
                <a:path w="104" h="91" extrusionOk="0">
                  <a:moveTo>
                    <a:pt x="78" y="1"/>
                  </a:moveTo>
                  <a:cubicBezTo>
                    <a:pt x="39" y="1"/>
                    <a:pt x="0" y="1"/>
                    <a:pt x="13" y="39"/>
                  </a:cubicBezTo>
                  <a:cubicBezTo>
                    <a:pt x="13" y="91"/>
                    <a:pt x="52" y="91"/>
                    <a:pt x="91" y="91"/>
                  </a:cubicBezTo>
                  <a:cubicBezTo>
                    <a:pt x="103" y="52"/>
                    <a:pt x="91" y="27"/>
                    <a:pt x="78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4" name="Google Shape;5244;p34"/>
            <p:cNvSpPr/>
            <p:nvPr/>
          </p:nvSpPr>
          <p:spPr>
            <a:xfrm rot="10800000">
              <a:off x="1960827" y="181252"/>
              <a:ext cx="13921" cy="10441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8" y="0"/>
                  </a:moveTo>
                  <a:cubicBezTo>
                    <a:pt x="45" y="0"/>
                    <a:pt x="42" y="2"/>
                    <a:pt x="39" y="4"/>
                  </a:cubicBezTo>
                  <a:cubicBezTo>
                    <a:pt x="14" y="17"/>
                    <a:pt x="1" y="30"/>
                    <a:pt x="14" y="43"/>
                  </a:cubicBezTo>
                  <a:cubicBezTo>
                    <a:pt x="14" y="68"/>
                    <a:pt x="39" y="68"/>
                    <a:pt x="52" y="68"/>
                  </a:cubicBezTo>
                  <a:cubicBezTo>
                    <a:pt x="65" y="68"/>
                    <a:pt x="91" y="68"/>
                    <a:pt x="91" y="43"/>
                  </a:cubicBezTo>
                  <a:cubicBezTo>
                    <a:pt x="81" y="21"/>
                    <a:pt x="61" y="0"/>
                    <a:pt x="4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5" name="Google Shape;5245;p34"/>
            <p:cNvSpPr/>
            <p:nvPr/>
          </p:nvSpPr>
          <p:spPr>
            <a:xfrm rot="10800000">
              <a:off x="2854475" y="317886"/>
              <a:ext cx="15434" cy="19973"/>
            </a:xfrm>
            <a:custGeom>
              <a:avLst/>
              <a:gdLst/>
              <a:ahLst/>
              <a:cxnLst/>
              <a:rect l="l" t="t" r="r" b="b"/>
              <a:pathLst>
                <a:path w="102" h="132" extrusionOk="0">
                  <a:moveTo>
                    <a:pt x="35" y="1"/>
                  </a:moveTo>
                  <a:cubicBezTo>
                    <a:pt x="1" y="1"/>
                    <a:pt x="12" y="46"/>
                    <a:pt x="24" y="80"/>
                  </a:cubicBezTo>
                  <a:lnTo>
                    <a:pt x="24" y="132"/>
                  </a:lnTo>
                  <a:lnTo>
                    <a:pt x="63" y="119"/>
                  </a:lnTo>
                  <a:cubicBezTo>
                    <a:pt x="63" y="106"/>
                    <a:pt x="63" y="93"/>
                    <a:pt x="63" y="93"/>
                  </a:cubicBezTo>
                  <a:cubicBezTo>
                    <a:pt x="63" y="54"/>
                    <a:pt x="101" y="3"/>
                    <a:pt x="50" y="3"/>
                  </a:cubicBezTo>
                  <a:cubicBezTo>
                    <a:pt x="44" y="1"/>
                    <a:pt x="39" y="1"/>
                    <a:pt x="3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6" name="Google Shape;5246;p34"/>
            <p:cNvSpPr/>
            <p:nvPr/>
          </p:nvSpPr>
          <p:spPr>
            <a:xfrm rot="10800000">
              <a:off x="2957972" y="298367"/>
              <a:ext cx="13769" cy="27388"/>
            </a:xfrm>
            <a:custGeom>
              <a:avLst/>
              <a:gdLst/>
              <a:ahLst/>
              <a:cxnLst/>
              <a:rect l="l" t="t" r="r" b="b"/>
              <a:pathLst>
                <a:path w="91" h="181" extrusionOk="0">
                  <a:moveTo>
                    <a:pt x="91" y="0"/>
                  </a:moveTo>
                  <a:lnTo>
                    <a:pt x="91" y="0"/>
                  </a:lnTo>
                  <a:cubicBezTo>
                    <a:pt x="26" y="39"/>
                    <a:pt x="1" y="103"/>
                    <a:pt x="1" y="181"/>
                  </a:cubicBezTo>
                  <a:cubicBezTo>
                    <a:pt x="39" y="168"/>
                    <a:pt x="52" y="142"/>
                    <a:pt x="65" y="103"/>
                  </a:cubicBezTo>
                  <a:cubicBezTo>
                    <a:pt x="52" y="65"/>
                    <a:pt x="91" y="39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7" name="Google Shape;5247;p34"/>
            <p:cNvSpPr/>
            <p:nvPr/>
          </p:nvSpPr>
          <p:spPr>
            <a:xfrm rot="10800000">
              <a:off x="1789239" y="212422"/>
              <a:ext cx="11802" cy="11954"/>
            </a:xfrm>
            <a:custGeom>
              <a:avLst/>
              <a:gdLst/>
              <a:ahLst/>
              <a:cxnLst/>
              <a:rect l="l" t="t" r="r" b="b"/>
              <a:pathLst>
                <a:path w="78" h="79" extrusionOk="0">
                  <a:moveTo>
                    <a:pt x="39" y="1"/>
                  </a:moveTo>
                  <a:cubicBezTo>
                    <a:pt x="13" y="14"/>
                    <a:pt x="0" y="26"/>
                    <a:pt x="0" y="39"/>
                  </a:cubicBezTo>
                  <a:cubicBezTo>
                    <a:pt x="0" y="65"/>
                    <a:pt x="26" y="78"/>
                    <a:pt x="39" y="78"/>
                  </a:cubicBezTo>
                  <a:cubicBezTo>
                    <a:pt x="52" y="78"/>
                    <a:pt x="78" y="78"/>
                    <a:pt x="78" y="52"/>
                  </a:cubicBezTo>
                  <a:cubicBezTo>
                    <a:pt x="78" y="26"/>
                    <a:pt x="65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8" name="Google Shape;5248;p34"/>
            <p:cNvSpPr/>
            <p:nvPr/>
          </p:nvSpPr>
          <p:spPr>
            <a:xfrm rot="10800000">
              <a:off x="1771687" y="116339"/>
              <a:ext cx="7868" cy="10441"/>
            </a:xfrm>
            <a:custGeom>
              <a:avLst/>
              <a:gdLst/>
              <a:ahLst/>
              <a:cxnLst/>
              <a:rect l="l" t="t" r="r" b="b"/>
              <a:pathLst>
                <a:path w="52" h="69" extrusionOk="0">
                  <a:moveTo>
                    <a:pt x="26" y="0"/>
                  </a:moveTo>
                  <a:cubicBezTo>
                    <a:pt x="13" y="0"/>
                    <a:pt x="0" y="26"/>
                    <a:pt x="0" y="39"/>
                  </a:cubicBezTo>
                  <a:cubicBezTo>
                    <a:pt x="0" y="52"/>
                    <a:pt x="0" y="65"/>
                    <a:pt x="13" y="65"/>
                  </a:cubicBezTo>
                  <a:cubicBezTo>
                    <a:pt x="18" y="67"/>
                    <a:pt x="23" y="68"/>
                    <a:pt x="27" y="68"/>
                  </a:cubicBezTo>
                  <a:cubicBezTo>
                    <a:pt x="43" y="68"/>
                    <a:pt x="52" y="50"/>
                    <a:pt x="52" y="39"/>
                  </a:cubicBezTo>
                  <a:cubicBezTo>
                    <a:pt x="52" y="26"/>
                    <a:pt x="39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9" name="Google Shape;5249;p34"/>
            <p:cNvSpPr/>
            <p:nvPr/>
          </p:nvSpPr>
          <p:spPr>
            <a:xfrm rot="10800000">
              <a:off x="1397038" y="34933"/>
              <a:ext cx="9835" cy="8020"/>
            </a:xfrm>
            <a:custGeom>
              <a:avLst/>
              <a:gdLst/>
              <a:ahLst/>
              <a:cxnLst/>
              <a:rect l="l" t="t" r="r" b="b"/>
              <a:pathLst>
                <a:path w="65" h="53" extrusionOk="0">
                  <a:moveTo>
                    <a:pt x="26" y="1"/>
                  </a:moveTo>
                  <a:cubicBezTo>
                    <a:pt x="13" y="1"/>
                    <a:pt x="0" y="27"/>
                    <a:pt x="0" y="27"/>
                  </a:cubicBezTo>
                  <a:cubicBezTo>
                    <a:pt x="0" y="40"/>
                    <a:pt x="0" y="52"/>
                    <a:pt x="26" y="52"/>
                  </a:cubicBezTo>
                  <a:cubicBezTo>
                    <a:pt x="52" y="52"/>
                    <a:pt x="65" y="40"/>
                    <a:pt x="65" y="27"/>
                  </a:cubicBezTo>
                  <a:cubicBezTo>
                    <a:pt x="65" y="1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0" name="Google Shape;5250;p34"/>
            <p:cNvSpPr/>
            <p:nvPr/>
          </p:nvSpPr>
          <p:spPr>
            <a:xfrm rot="10800000">
              <a:off x="1258891" y="105142"/>
              <a:ext cx="17250" cy="12862"/>
            </a:xfrm>
            <a:custGeom>
              <a:avLst/>
              <a:gdLst/>
              <a:ahLst/>
              <a:cxnLst/>
              <a:rect l="l" t="t" r="r" b="b"/>
              <a:pathLst>
                <a:path w="114" h="85" extrusionOk="0">
                  <a:moveTo>
                    <a:pt x="76" y="1"/>
                  </a:moveTo>
                  <a:cubicBezTo>
                    <a:pt x="62" y="1"/>
                    <a:pt x="41" y="3"/>
                    <a:pt x="13" y="7"/>
                  </a:cubicBezTo>
                  <a:cubicBezTo>
                    <a:pt x="0" y="58"/>
                    <a:pt x="26" y="84"/>
                    <a:pt x="77" y="84"/>
                  </a:cubicBezTo>
                  <a:cubicBezTo>
                    <a:pt x="105" y="19"/>
                    <a:pt x="113" y="1"/>
                    <a:pt x="7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1" name="Google Shape;5251;p34"/>
            <p:cNvSpPr/>
            <p:nvPr/>
          </p:nvSpPr>
          <p:spPr>
            <a:xfrm rot="10800000">
              <a:off x="899525" y="248131"/>
              <a:ext cx="23605" cy="13618"/>
            </a:xfrm>
            <a:custGeom>
              <a:avLst/>
              <a:gdLst/>
              <a:ahLst/>
              <a:cxnLst/>
              <a:rect l="l" t="t" r="r" b="b"/>
              <a:pathLst>
                <a:path w="156" h="90" extrusionOk="0">
                  <a:moveTo>
                    <a:pt x="113" y="0"/>
                  </a:moveTo>
                  <a:cubicBezTo>
                    <a:pt x="107" y="0"/>
                    <a:pt x="100" y="1"/>
                    <a:pt x="91" y="3"/>
                  </a:cubicBezTo>
                  <a:cubicBezTo>
                    <a:pt x="53" y="3"/>
                    <a:pt x="1" y="16"/>
                    <a:pt x="40" y="80"/>
                  </a:cubicBezTo>
                  <a:cubicBezTo>
                    <a:pt x="59" y="86"/>
                    <a:pt x="78" y="90"/>
                    <a:pt x="98" y="90"/>
                  </a:cubicBezTo>
                  <a:cubicBezTo>
                    <a:pt x="117" y="90"/>
                    <a:pt x="136" y="86"/>
                    <a:pt x="156" y="80"/>
                  </a:cubicBezTo>
                  <a:cubicBezTo>
                    <a:pt x="156" y="35"/>
                    <a:pt x="156" y="0"/>
                    <a:pt x="113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2" name="Google Shape;5252;p34"/>
            <p:cNvSpPr/>
            <p:nvPr/>
          </p:nvSpPr>
          <p:spPr>
            <a:xfrm rot="10800000">
              <a:off x="827349" y="115431"/>
              <a:ext cx="15736" cy="13315"/>
            </a:xfrm>
            <a:custGeom>
              <a:avLst/>
              <a:gdLst/>
              <a:ahLst/>
              <a:cxnLst/>
              <a:rect l="l" t="t" r="r" b="b"/>
              <a:pathLst>
                <a:path w="104" h="88" extrusionOk="0">
                  <a:moveTo>
                    <a:pt x="52" y="0"/>
                  </a:moveTo>
                  <a:cubicBezTo>
                    <a:pt x="1" y="0"/>
                    <a:pt x="14" y="39"/>
                    <a:pt x="14" y="78"/>
                  </a:cubicBezTo>
                  <a:cubicBezTo>
                    <a:pt x="26" y="84"/>
                    <a:pt x="39" y="88"/>
                    <a:pt x="52" y="88"/>
                  </a:cubicBezTo>
                  <a:cubicBezTo>
                    <a:pt x="65" y="88"/>
                    <a:pt x="78" y="84"/>
                    <a:pt x="91" y="78"/>
                  </a:cubicBezTo>
                  <a:cubicBezTo>
                    <a:pt x="91" y="52"/>
                    <a:pt x="104" y="0"/>
                    <a:pt x="5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3" name="Google Shape;5253;p34"/>
            <p:cNvSpPr/>
            <p:nvPr/>
          </p:nvSpPr>
          <p:spPr>
            <a:xfrm rot="10800000">
              <a:off x="2612527" y="339372"/>
              <a:ext cx="11954" cy="9835"/>
            </a:xfrm>
            <a:custGeom>
              <a:avLst/>
              <a:gdLst/>
              <a:ahLst/>
              <a:cxnLst/>
              <a:rect l="l" t="t" r="r" b="b"/>
              <a:pathLst>
                <a:path w="79" h="65" extrusionOk="0">
                  <a:moveTo>
                    <a:pt x="40" y="0"/>
                  </a:moveTo>
                  <a:cubicBezTo>
                    <a:pt x="14" y="0"/>
                    <a:pt x="1" y="13"/>
                    <a:pt x="1" y="39"/>
                  </a:cubicBezTo>
                  <a:cubicBezTo>
                    <a:pt x="1" y="52"/>
                    <a:pt x="27" y="65"/>
                    <a:pt x="40" y="65"/>
                  </a:cubicBezTo>
                  <a:cubicBezTo>
                    <a:pt x="65" y="65"/>
                    <a:pt x="78" y="52"/>
                    <a:pt x="78" y="26"/>
                  </a:cubicBezTo>
                  <a:cubicBezTo>
                    <a:pt x="78" y="13"/>
                    <a:pt x="65" y="0"/>
                    <a:pt x="4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4" name="Google Shape;5254;p34"/>
            <p:cNvSpPr/>
            <p:nvPr/>
          </p:nvSpPr>
          <p:spPr>
            <a:xfrm rot="10800000">
              <a:off x="1116052" y="489625"/>
              <a:ext cx="15736" cy="16039"/>
            </a:xfrm>
            <a:custGeom>
              <a:avLst/>
              <a:gdLst/>
              <a:ahLst/>
              <a:cxnLst/>
              <a:rect l="l" t="t" r="r" b="b"/>
              <a:pathLst>
                <a:path w="104" h="106" extrusionOk="0">
                  <a:moveTo>
                    <a:pt x="71" y="0"/>
                  </a:moveTo>
                  <a:cubicBezTo>
                    <a:pt x="35" y="0"/>
                    <a:pt x="23" y="32"/>
                    <a:pt x="0" y="54"/>
                  </a:cubicBezTo>
                  <a:lnTo>
                    <a:pt x="0" y="106"/>
                  </a:lnTo>
                  <a:cubicBezTo>
                    <a:pt x="52" y="106"/>
                    <a:pt x="103" y="93"/>
                    <a:pt x="103" y="29"/>
                  </a:cubicBezTo>
                  <a:cubicBezTo>
                    <a:pt x="103" y="29"/>
                    <a:pt x="103" y="16"/>
                    <a:pt x="91" y="3"/>
                  </a:cubicBezTo>
                  <a:cubicBezTo>
                    <a:pt x="83" y="1"/>
                    <a:pt x="77" y="0"/>
                    <a:pt x="7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5" name="Google Shape;5255;p34"/>
            <p:cNvSpPr/>
            <p:nvPr/>
          </p:nvSpPr>
          <p:spPr>
            <a:xfrm rot="10800000">
              <a:off x="2714057" y="425166"/>
              <a:ext cx="13769" cy="9835"/>
            </a:xfrm>
            <a:custGeom>
              <a:avLst/>
              <a:gdLst/>
              <a:ahLst/>
              <a:cxnLst/>
              <a:rect l="l" t="t" r="r" b="b"/>
              <a:pathLst>
                <a:path w="91" h="65" extrusionOk="0">
                  <a:moveTo>
                    <a:pt x="39" y="0"/>
                  </a:moveTo>
                  <a:cubicBezTo>
                    <a:pt x="26" y="0"/>
                    <a:pt x="1" y="13"/>
                    <a:pt x="1" y="39"/>
                  </a:cubicBezTo>
                  <a:cubicBezTo>
                    <a:pt x="1" y="52"/>
                    <a:pt x="13" y="65"/>
                    <a:pt x="39" y="65"/>
                  </a:cubicBezTo>
                  <a:cubicBezTo>
                    <a:pt x="52" y="65"/>
                    <a:pt x="65" y="52"/>
                    <a:pt x="78" y="39"/>
                  </a:cubicBezTo>
                  <a:cubicBezTo>
                    <a:pt x="91" y="13"/>
                    <a:pt x="65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6" name="Google Shape;5256;p34"/>
            <p:cNvSpPr/>
            <p:nvPr/>
          </p:nvSpPr>
          <p:spPr>
            <a:xfrm rot="10800000">
              <a:off x="2620395" y="402923"/>
              <a:ext cx="9835" cy="10743"/>
            </a:xfrm>
            <a:custGeom>
              <a:avLst/>
              <a:gdLst/>
              <a:ahLst/>
              <a:cxnLst/>
              <a:rect l="l" t="t" r="r" b="b"/>
              <a:pathLst>
                <a:path w="65" h="71" extrusionOk="0">
                  <a:moveTo>
                    <a:pt x="26" y="1"/>
                  </a:moveTo>
                  <a:cubicBezTo>
                    <a:pt x="13" y="1"/>
                    <a:pt x="0" y="14"/>
                    <a:pt x="0" y="40"/>
                  </a:cubicBezTo>
                  <a:cubicBezTo>
                    <a:pt x="0" y="58"/>
                    <a:pt x="14" y="70"/>
                    <a:pt x="27" y="70"/>
                  </a:cubicBezTo>
                  <a:cubicBezTo>
                    <a:pt x="31" y="70"/>
                    <a:pt x="35" y="69"/>
                    <a:pt x="39" y="65"/>
                  </a:cubicBezTo>
                  <a:cubicBezTo>
                    <a:pt x="52" y="65"/>
                    <a:pt x="65" y="52"/>
                    <a:pt x="65" y="40"/>
                  </a:cubicBezTo>
                  <a:cubicBezTo>
                    <a:pt x="65" y="14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7" name="Google Shape;5257;p34"/>
            <p:cNvSpPr/>
            <p:nvPr/>
          </p:nvSpPr>
          <p:spPr>
            <a:xfrm rot="10800000">
              <a:off x="2602843" y="573451"/>
              <a:ext cx="14677" cy="12862"/>
            </a:xfrm>
            <a:custGeom>
              <a:avLst/>
              <a:gdLst/>
              <a:ahLst/>
              <a:cxnLst/>
              <a:rect l="l" t="t" r="r" b="b"/>
              <a:pathLst>
                <a:path w="97" h="85" extrusionOk="0">
                  <a:moveTo>
                    <a:pt x="16" y="1"/>
                  </a:moveTo>
                  <a:cubicBezTo>
                    <a:pt x="6" y="1"/>
                    <a:pt x="0" y="7"/>
                    <a:pt x="6" y="33"/>
                  </a:cubicBezTo>
                  <a:cubicBezTo>
                    <a:pt x="19" y="59"/>
                    <a:pt x="58" y="85"/>
                    <a:pt x="97" y="85"/>
                  </a:cubicBezTo>
                  <a:cubicBezTo>
                    <a:pt x="97" y="46"/>
                    <a:pt x="71" y="20"/>
                    <a:pt x="45" y="7"/>
                  </a:cubicBezTo>
                  <a:cubicBezTo>
                    <a:pt x="39" y="7"/>
                    <a:pt x="26" y="1"/>
                    <a:pt x="1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8" name="Google Shape;5258;p34"/>
            <p:cNvSpPr/>
            <p:nvPr/>
          </p:nvSpPr>
          <p:spPr>
            <a:xfrm rot="10800000">
              <a:off x="2437005" y="496131"/>
              <a:ext cx="13769" cy="9987"/>
            </a:xfrm>
            <a:custGeom>
              <a:avLst/>
              <a:gdLst/>
              <a:ahLst/>
              <a:cxnLst/>
              <a:rect l="l" t="t" r="r" b="b"/>
              <a:pathLst>
                <a:path w="91" h="66" extrusionOk="0">
                  <a:moveTo>
                    <a:pt x="45" y="1"/>
                  </a:moveTo>
                  <a:cubicBezTo>
                    <a:pt x="31" y="1"/>
                    <a:pt x="19" y="10"/>
                    <a:pt x="1" y="19"/>
                  </a:cubicBezTo>
                  <a:cubicBezTo>
                    <a:pt x="1" y="32"/>
                    <a:pt x="1" y="45"/>
                    <a:pt x="1" y="57"/>
                  </a:cubicBezTo>
                  <a:cubicBezTo>
                    <a:pt x="23" y="57"/>
                    <a:pt x="41" y="66"/>
                    <a:pt x="54" y="66"/>
                  </a:cubicBezTo>
                  <a:cubicBezTo>
                    <a:pt x="64" y="66"/>
                    <a:pt x="72" y="61"/>
                    <a:pt x="78" y="45"/>
                  </a:cubicBezTo>
                  <a:cubicBezTo>
                    <a:pt x="91" y="32"/>
                    <a:pt x="78" y="6"/>
                    <a:pt x="65" y="6"/>
                  </a:cubicBezTo>
                  <a:cubicBezTo>
                    <a:pt x="57" y="2"/>
                    <a:pt x="51" y="1"/>
                    <a:pt x="4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9" name="Google Shape;5259;p34"/>
            <p:cNvSpPr/>
            <p:nvPr/>
          </p:nvSpPr>
          <p:spPr>
            <a:xfrm rot="10800000">
              <a:off x="1789239" y="403680"/>
              <a:ext cx="13769" cy="13769"/>
            </a:xfrm>
            <a:custGeom>
              <a:avLst/>
              <a:gdLst/>
              <a:ahLst/>
              <a:cxnLst/>
              <a:rect l="l" t="t" r="r" b="b"/>
              <a:pathLst>
                <a:path w="91" h="91" extrusionOk="0">
                  <a:moveTo>
                    <a:pt x="65" y="0"/>
                  </a:moveTo>
                  <a:cubicBezTo>
                    <a:pt x="1" y="13"/>
                    <a:pt x="1" y="52"/>
                    <a:pt x="26" y="90"/>
                  </a:cubicBezTo>
                  <a:cubicBezTo>
                    <a:pt x="78" y="77"/>
                    <a:pt x="91" y="52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0" name="Google Shape;5260;p34"/>
            <p:cNvSpPr/>
            <p:nvPr/>
          </p:nvSpPr>
          <p:spPr>
            <a:xfrm rot="10800000">
              <a:off x="1477082" y="38867"/>
              <a:ext cx="9835" cy="9835"/>
            </a:xfrm>
            <a:custGeom>
              <a:avLst/>
              <a:gdLst/>
              <a:ahLst/>
              <a:cxnLst/>
              <a:rect l="l" t="t" r="r" b="b"/>
              <a:pathLst>
                <a:path w="65" h="65" extrusionOk="0">
                  <a:moveTo>
                    <a:pt x="39" y="0"/>
                  </a:moveTo>
                  <a:cubicBezTo>
                    <a:pt x="0" y="0"/>
                    <a:pt x="0" y="13"/>
                    <a:pt x="0" y="39"/>
                  </a:cubicBezTo>
                  <a:cubicBezTo>
                    <a:pt x="0" y="39"/>
                    <a:pt x="0" y="52"/>
                    <a:pt x="13" y="65"/>
                  </a:cubicBezTo>
                  <a:cubicBezTo>
                    <a:pt x="39" y="65"/>
                    <a:pt x="52" y="52"/>
                    <a:pt x="52" y="39"/>
                  </a:cubicBezTo>
                  <a:cubicBezTo>
                    <a:pt x="65" y="26"/>
                    <a:pt x="52" y="13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1" name="Google Shape;5261;p34"/>
            <p:cNvSpPr/>
            <p:nvPr/>
          </p:nvSpPr>
          <p:spPr>
            <a:xfrm rot="10800000">
              <a:off x="1211681" y="491440"/>
              <a:ext cx="13769" cy="11500"/>
            </a:xfrm>
            <a:custGeom>
              <a:avLst/>
              <a:gdLst/>
              <a:ahLst/>
              <a:cxnLst/>
              <a:rect l="l" t="t" r="r" b="b"/>
              <a:pathLst>
                <a:path w="91" h="76" extrusionOk="0">
                  <a:moveTo>
                    <a:pt x="52" y="1"/>
                  </a:moveTo>
                  <a:cubicBezTo>
                    <a:pt x="39" y="1"/>
                    <a:pt x="26" y="4"/>
                    <a:pt x="13" y="11"/>
                  </a:cubicBezTo>
                  <a:cubicBezTo>
                    <a:pt x="0" y="36"/>
                    <a:pt x="13" y="75"/>
                    <a:pt x="39" y="75"/>
                  </a:cubicBezTo>
                  <a:cubicBezTo>
                    <a:pt x="78" y="75"/>
                    <a:pt x="91" y="49"/>
                    <a:pt x="91" y="11"/>
                  </a:cubicBezTo>
                  <a:cubicBezTo>
                    <a:pt x="78" y="4"/>
                    <a:pt x="65" y="1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2" name="Google Shape;5262;p34"/>
            <p:cNvSpPr/>
            <p:nvPr/>
          </p:nvSpPr>
          <p:spPr>
            <a:xfrm rot="10800000">
              <a:off x="820086" y="40381"/>
              <a:ext cx="17098" cy="12256"/>
            </a:xfrm>
            <a:custGeom>
              <a:avLst/>
              <a:gdLst/>
              <a:ahLst/>
              <a:cxnLst/>
              <a:rect l="l" t="t" r="r" b="b"/>
              <a:pathLst>
                <a:path w="113" h="81" extrusionOk="0">
                  <a:moveTo>
                    <a:pt x="39" y="0"/>
                  </a:moveTo>
                  <a:cubicBezTo>
                    <a:pt x="39" y="39"/>
                    <a:pt x="0" y="78"/>
                    <a:pt x="52" y="78"/>
                  </a:cubicBezTo>
                  <a:cubicBezTo>
                    <a:pt x="60" y="79"/>
                    <a:pt x="68" y="80"/>
                    <a:pt x="74" y="80"/>
                  </a:cubicBezTo>
                  <a:cubicBezTo>
                    <a:pt x="113" y="80"/>
                    <a:pt x="102" y="45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3" name="Google Shape;5263;p34"/>
            <p:cNvSpPr/>
            <p:nvPr/>
          </p:nvSpPr>
          <p:spPr>
            <a:xfrm rot="10800000">
              <a:off x="1213648" y="37506"/>
              <a:ext cx="23605" cy="13164"/>
            </a:xfrm>
            <a:custGeom>
              <a:avLst/>
              <a:gdLst/>
              <a:ahLst/>
              <a:cxnLst/>
              <a:rect l="l" t="t" r="r" b="b"/>
              <a:pathLst>
                <a:path w="156" h="87" extrusionOk="0">
                  <a:moveTo>
                    <a:pt x="78" y="0"/>
                  </a:moveTo>
                  <a:cubicBezTo>
                    <a:pt x="65" y="39"/>
                    <a:pt x="40" y="52"/>
                    <a:pt x="1" y="52"/>
                  </a:cubicBezTo>
                  <a:cubicBezTo>
                    <a:pt x="21" y="77"/>
                    <a:pt x="39" y="86"/>
                    <a:pt x="56" y="86"/>
                  </a:cubicBezTo>
                  <a:cubicBezTo>
                    <a:pt x="83" y="86"/>
                    <a:pt x="106" y="63"/>
                    <a:pt x="130" y="39"/>
                  </a:cubicBezTo>
                  <a:cubicBezTo>
                    <a:pt x="143" y="39"/>
                    <a:pt x="156" y="13"/>
                    <a:pt x="13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4" name="Google Shape;5264;p34"/>
            <p:cNvSpPr/>
            <p:nvPr/>
          </p:nvSpPr>
          <p:spPr>
            <a:xfrm rot="10800000">
              <a:off x="1779404" y="135556"/>
              <a:ext cx="8020" cy="6809"/>
            </a:xfrm>
            <a:custGeom>
              <a:avLst/>
              <a:gdLst/>
              <a:ahLst/>
              <a:cxnLst/>
              <a:rect l="l" t="t" r="r" b="b"/>
              <a:pathLst>
                <a:path w="53" h="45" extrusionOk="0">
                  <a:moveTo>
                    <a:pt x="14" y="0"/>
                  </a:moveTo>
                  <a:cubicBezTo>
                    <a:pt x="14" y="0"/>
                    <a:pt x="1" y="13"/>
                    <a:pt x="1" y="26"/>
                  </a:cubicBezTo>
                  <a:cubicBezTo>
                    <a:pt x="1" y="35"/>
                    <a:pt x="14" y="44"/>
                    <a:pt x="26" y="44"/>
                  </a:cubicBezTo>
                  <a:cubicBezTo>
                    <a:pt x="31" y="44"/>
                    <a:pt x="36" y="43"/>
                    <a:pt x="39" y="39"/>
                  </a:cubicBezTo>
                  <a:cubicBezTo>
                    <a:pt x="39" y="39"/>
                    <a:pt x="39" y="26"/>
                    <a:pt x="39" y="13"/>
                  </a:cubicBezTo>
                  <a:cubicBezTo>
                    <a:pt x="52" y="0"/>
                    <a:pt x="26" y="0"/>
                    <a:pt x="1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5" name="Google Shape;5265;p34"/>
            <p:cNvSpPr/>
            <p:nvPr/>
          </p:nvSpPr>
          <p:spPr>
            <a:xfrm rot="10800000">
              <a:off x="2392065" y="89557"/>
              <a:ext cx="13769" cy="13769"/>
            </a:xfrm>
            <a:custGeom>
              <a:avLst/>
              <a:gdLst/>
              <a:ahLst/>
              <a:cxnLst/>
              <a:rect l="l" t="t" r="r" b="b"/>
              <a:pathLst>
                <a:path w="91" h="91" extrusionOk="0">
                  <a:moveTo>
                    <a:pt x="39" y="0"/>
                  </a:moveTo>
                  <a:cubicBezTo>
                    <a:pt x="13" y="0"/>
                    <a:pt x="0" y="26"/>
                    <a:pt x="13" y="52"/>
                  </a:cubicBezTo>
                  <a:cubicBezTo>
                    <a:pt x="13" y="77"/>
                    <a:pt x="26" y="90"/>
                    <a:pt x="39" y="90"/>
                  </a:cubicBezTo>
                  <a:cubicBezTo>
                    <a:pt x="65" y="77"/>
                    <a:pt x="90" y="65"/>
                    <a:pt x="77" y="39"/>
                  </a:cubicBezTo>
                  <a:cubicBezTo>
                    <a:pt x="77" y="26"/>
                    <a:pt x="65" y="13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6" name="Google Shape;5266;p34"/>
            <p:cNvSpPr/>
            <p:nvPr/>
          </p:nvSpPr>
          <p:spPr>
            <a:xfrm rot="10800000">
              <a:off x="2015450" y="407311"/>
              <a:ext cx="13921" cy="12105"/>
            </a:xfrm>
            <a:custGeom>
              <a:avLst/>
              <a:gdLst/>
              <a:ahLst/>
              <a:cxnLst/>
              <a:rect l="l" t="t" r="r" b="b"/>
              <a:pathLst>
                <a:path w="92" h="80" extrusionOk="0">
                  <a:moveTo>
                    <a:pt x="27" y="0"/>
                  </a:moveTo>
                  <a:cubicBezTo>
                    <a:pt x="27" y="26"/>
                    <a:pt x="1" y="78"/>
                    <a:pt x="52" y="78"/>
                  </a:cubicBezTo>
                  <a:cubicBezTo>
                    <a:pt x="57" y="79"/>
                    <a:pt x="60" y="80"/>
                    <a:pt x="64" y="80"/>
                  </a:cubicBezTo>
                  <a:cubicBezTo>
                    <a:pt x="91" y="80"/>
                    <a:pt x="91" y="36"/>
                    <a:pt x="91" y="13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7" name="Google Shape;5267;p34"/>
            <p:cNvSpPr/>
            <p:nvPr/>
          </p:nvSpPr>
          <p:spPr>
            <a:xfrm rot="10800000">
              <a:off x="2382381" y="411548"/>
              <a:ext cx="9835" cy="9835"/>
            </a:xfrm>
            <a:custGeom>
              <a:avLst/>
              <a:gdLst/>
              <a:ahLst/>
              <a:cxnLst/>
              <a:rect l="l" t="t" r="r" b="b"/>
              <a:pathLst>
                <a:path w="65" h="65" extrusionOk="0">
                  <a:moveTo>
                    <a:pt x="26" y="0"/>
                  </a:moveTo>
                  <a:cubicBezTo>
                    <a:pt x="0" y="0"/>
                    <a:pt x="0" y="26"/>
                    <a:pt x="0" y="26"/>
                  </a:cubicBezTo>
                  <a:cubicBezTo>
                    <a:pt x="13" y="65"/>
                    <a:pt x="26" y="65"/>
                    <a:pt x="52" y="65"/>
                  </a:cubicBezTo>
                  <a:cubicBezTo>
                    <a:pt x="65" y="52"/>
                    <a:pt x="65" y="39"/>
                    <a:pt x="65" y="26"/>
                  </a:cubicBezTo>
                  <a:cubicBezTo>
                    <a:pt x="65" y="13"/>
                    <a:pt x="52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8" name="Google Shape;5268;p34"/>
            <p:cNvSpPr/>
            <p:nvPr/>
          </p:nvSpPr>
          <p:spPr>
            <a:xfrm rot="10800000">
              <a:off x="2093981" y="444685"/>
              <a:ext cx="15283" cy="10592"/>
            </a:xfrm>
            <a:custGeom>
              <a:avLst/>
              <a:gdLst/>
              <a:ahLst/>
              <a:cxnLst/>
              <a:rect l="l" t="t" r="r" b="b"/>
              <a:pathLst>
                <a:path w="101" h="70" extrusionOk="0">
                  <a:moveTo>
                    <a:pt x="51" y="1"/>
                  </a:moveTo>
                  <a:cubicBezTo>
                    <a:pt x="40" y="1"/>
                    <a:pt x="27" y="2"/>
                    <a:pt x="13" y="5"/>
                  </a:cubicBezTo>
                  <a:lnTo>
                    <a:pt x="0" y="44"/>
                  </a:lnTo>
                  <a:cubicBezTo>
                    <a:pt x="0" y="57"/>
                    <a:pt x="0" y="57"/>
                    <a:pt x="0" y="70"/>
                  </a:cubicBezTo>
                  <a:lnTo>
                    <a:pt x="90" y="70"/>
                  </a:lnTo>
                  <a:cubicBezTo>
                    <a:pt x="100" y="20"/>
                    <a:pt x="87" y="1"/>
                    <a:pt x="5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9" name="Google Shape;5269;p34"/>
            <p:cNvSpPr/>
            <p:nvPr/>
          </p:nvSpPr>
          <p:spPr>
            <a:xfrm rot="10800000">
              <a:off x="1914979" y="181252"/>
              <a:ext cx="5145" cy="7566"/>
            </a:xfrm>
            <a:custGeom>
              <a:avLst/>
              <a:gdLst/>
              <a:ahLst/>
              <a:cxnLst/>
              <a:rect l="l" t="t" r="r" b="b"/>
              <a:pathLst>
                <a:path w="34" h="50" extrusionOk="0">
                  <a:moveTo>
                    <a:pt x="30" y="1"/>
                  </a:moveTo>
                  <a:cubicBezTo>
                    <a:pt x="27" y="1"/>
                    <a:pt x="20" y="4"/>
                    <a:pt x="14" y="11"/>
                  </a:cubicBezTo>
                  <a:cubicBezTo>
                    <a:pt x="1" y="11"/>
                    <a:pt x="1" y="24"/>
                    <a:pt x="1" y="36"/>
                  </a:cubicBezTo>
                  <a:lnTo>
                    <a:pt x="27" y="49"/>
                  </a:lnTo>
                  <a:cubicBezTo>
                    <a:pt x="27" y="36"/>
                    <a:pt x="27" y="24"/>
                    <a:pt x="27" y="11"/>
                  </a:cubicBezTo>
                  <a:cubicBezTo>
                    <a:pt x="33" y="4"/>
                    <a:pt x="33" y="1"/>
                    <a:pt x="3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0" name="Google Shape;5270;p34"/>
            <p:cNvSpPr/>
            <p:nvPr/>
          </p:nvSpPr>
          <p:spPr>
            <a:xfrm rot="10800000">
              <a:off x="1796956" y="347089"/>
              <a:ext cx="9987" cy="8020"/>
            </a:xfrm>
            <a:custGeom>
              <a:avLst/>
              <a:gdLst/>
              <a:ahLst/>
              <a:cxnLst/>
              <a:rect l="l" t="t" r="r" b="b"/>
              <a:pathLst>
                <a:path w="66" h="53" extrusionOk="0">
                  <a:moveTo>
                    <a:pt x="39" y="1"/>
                  </a:moveTo>
                  <a:cubicBezTo>
                    <a:pt x="27" y="1"/>
                    <a:pt x="27" y="1"/>
                    <a:pt x="14" y="14"/>
                  </a:cubicBezTo>
                  <a:cubicBezTo>
                    <a:pt x="1" y="27"/>
                    <a:pt x="14" y="52"/>
                    <a:pt x="39" y="52"/>
                  </a:cubicBezTo>
                  <a:cubicBezTo>
                    <a:pt x="39" y="52"/>
                    <a:pt x="52" y="39"/>
                    <a:pt x="52" y="39"/>
                  </a:cubicBezTo>
                  <a:cubicBezTo>
                    <a:pt x="65" y="27"/>
                    <a:pt x="52" y="14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1" name="Google Shape;5271;p34"/>
            <p:cNvSpPr/>
            <p:nvPr/>
          </p:nvSpPr>
          <p:spPr>
            <a:xfrm rot="10800000">
              <a:off x="1560909" y="565583"/>
              <a:ext cx="15736" cy="9987"/>
            </a:xfrm>
            <a:custGeom>
              <a:avLst/>
              <a:gdLst/>
              <a:ahLst/>
              <a:cxnLst/>
              <a:rect l="l" t="t" r="r" b="b"/>
              <a:pathLst>
                <a:path w="104" h="66" extrusionOk="0">
                  <a:moveTo>
                    <a:pt x="65" y="1"/>
                  </a:moveTo>
                  <a:cubicBezTo>
                    <a:pt x="52" y="26"/>
                    <a:pt x="0" y="26"/>
                    <a:pt x="13" y="65"/>
                  </a:cubicBezTo>
                  <a:lnTo>
                    <a:pt x="39" y="65"/>
                  </a:lnTo>
                  <a:cubicBezTo>
                    <a:pt x="91" y="65"/>
                    <a:pt x="103" y="39"/>
                    <a:pt x="9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2" name="Google Shape;5272;p34"/>
            <p:cNvSpPr/>
            <p:nvPr/>
          </p:nvSpPr>
          <p:spPr>
            <a:xfrm rot="10800000">
              <a:off x="1453629" y="344517"/>
              <a:ext cx="13316" cy="11046"/>
            </a:xfrm>
            <a:custGeom>
              <a:avLst/>
              <a:gdLst/>
              <a:ahLst/>
              <a:cxnLst/>
              <a:rect l="l" t="t" r="r" b="b"/>
              <a:pathLst>
                <a:path w="88" h="73" extrusionOk="0">
                  <a:moveTo>
                    <a:pt x="35" y="0"/>
                  </a:moveTo>
                  <a:cubicBezTo>
                    <a:pt x="27" y="0"/>
                    <a:pt x="19" y="2"/>
                    <a:pt x="10" y="4"/>
                  </a:cubicBezTo>
                  <a:cubicBezTo>
                    <a:pt x="0" y="54"/>
                    <a:pt x="21" y="73"/>
                    <a:pt x="55" y="73"/>
                  </a:cubicBezTo>
                  <a:cubicBezTo>
                    <a:pt x="65" y="73"/>
                    <a:pt x="76" y="71"/>
                    <a:pt x="88" y="68"/>
                  </a:cubicBezTo>
                  <a:cubicBezTo>
                    <a:pt x="88" y="25"/>
                    <a:pt x="70" y="0"/>
                    <a:pt x="3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3" name="Google Shape;5273;p34"/>
            <p:cNvSpPr/>
            <p:nvPr/>
          </p:nvSpPr>
          <p:spPr>
            <a:xfrm rot="10800000">
              <a:off x="1359967" y="54453"/>
              <a:ext cx="13769" cy="11802"/>
            </a:xfrm>
            <a:custGeom>
              <a:avLst/>
              <a:gdLst/>
              <a:ahLst/>
              <a:cxnLst/>
              <a:rect l="l" t="t" r="r" b="b"/>
              <a:pathLst>
                <a:path w="91" h="78" extrusionOk="0">
                  <a:moveTo>
                    <a:pt x="78" y="0"/>
                  </a:moveTo>
                  <a:cubicBezTo>
                    <a:pt x="26" y="0"/>
                    <a:pt x="0" y="13"/>
                    <a:pt x="13" y="77"/>
                  </a:cubicBezTo>
                  <a:cubicBezTo>
                    <a:pt x="65" y="77"/>
                    <a:pt x="91" y="52"/>
                    <a:pt x="7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4" name="Google Shape;5274;p34"/>
            <p:cNvSpPr/>
            <p:nvPr/>
          </p:nvSpPr>
          <p:spPr>
            <a:xfrm rot="10800000">
              <a:off x="682998" y="261296"/>
              <a:ext cx="13769" cy="11802"/>
            </a:xfrm>
            <a:custGeom>
              <a:avLst/>
              <a:gdLst/>
              <a:ahLst/>
              <a:cxnLst/>
              <a:rect l="l" t="t" r="r" b="b"/>
              <a:pathLst>
                <a:path w="91" h="78" extrusionOk="0">
                  <a:moveTo>
                    <a:pt x="14" y="0"/>
                  </a:moveTo>
                  <a:cubicBezTo>
                    <a:pt x="14" y="26"/>
                    <a:pt x="1" y="65"/>
                    <a:pt x="39" y="78"/>
                  </a:cubicBezTo>
                  <a:cubicBezTo>
                    <a:pt x="78" y="78"/>
                    <a:pt x="78" y="39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5" name="Google Shape;5275;p34"/>
            <p:cNvSpPr/>
            <p:nvPr/>
          </p:nvSpPr>
          <p:spPr>
            <a:xfrm rot="10800000">
              <a:off x="1147223" y="446652"/>
              <a:ext cx="8020" cy="6658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42" y="1"/>
                  </a:moveTo>
                  <a:cubicBezTo>
                    <a:pt x="29" y="1"/>
                    <a:pt x="9" y="18"/>
                    <a:pt x="1" y="18"/>
                  </a:cubicBezTo>
                  <a:cubicBezTo>
                    <a:pt x="1" y="31"/>
                    <a:pt x="1" y="44"/>
                    <a:pt x="1" y="44"/>
                  </a:cubicBezTo>
                  <a:cubicBezTo>
                    <a:pt x="13" y="44"/>
                    <a:pt x="52" y="44"/>
                    <a:pt x="52" y="18"/>
                  </a:cubicBezTo>
                  <a:cubicBezTo>
                    <a:pt x="52" y="5"/>
                    <a:pt x="48" y="1"/>
                    <a:pt x="4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6" name="Google Shape;5276;p34"/>
            <p:cNvSpPr/>
            <p:nvPr/>
          </p:nvSpPr>
          <p:spPr>
            <a:xfrm rot="10800000">
              <a:off x="2476044" y="107109"/>
              <a:ext cx="1967" cy="9987"/>
            </a:xfrm>
            <a:custGeom>
              <a:avLst/>
              <a:gdLst/>
              <a:ahLst/>
              <a:cxnLst/>
              <a:rect l="l" t="t" r="r" b="b"/>
              <a:pathLst>
                <a:path w="13" h="66" extrusionOk="0">
                  <a:moveTo>
                    <a:pt x="0" y="1"/>
                  </a:moveTo>
                  <a:lnTo>
                    <a:pt x="0" y="65"/>
                  </a:lnTo>
                  <a:cubicBezTo>
                    <a:pt x="13" y="52"/>
                    <a:pt x="13" y="27"/>
                    <a:pt x="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7" name="Google Shape;5277;p34"/>
            <p:cNvSpPr/>
            <p:nvPr/>
          </p:nvSpPr>
          <p:spPr>
            <a:xfrm rot="10800000">
              <a:off x="2007729" y="-78249"/>
              <a:ext cx="950394" cy="265856"/>
            </a:xfrm>
            <a:custGeom>
              <a:avLst/>
              <a:gdLst/>
              <a:ahLst/>
              <a:cxnLst/>
              <a:rect l="l" t="t" r="r" b="b"/>
              <a:pathLst>
                <a:path w="6281" h="1757" extrusionOk="0">
                  <a:moveTo>
                    <a:pt x="4192" y="763"/>
                  </a:moveTo>
                  <a:cubicBezTo>
                    <a:pt x="4217" y="789"/>
                    <a:pt x="4256" y="802"/>
                    <a:pt x="4295" y="828"/>
                  </a:cubicBezTo>
                  <a:cubicBezTo>
                    <a:pt x="4334" y="867"/>
                    <a:pt x="4334" y="931"/>
                    <a:pt x="4295" y="957"/>
                  </a:cubicBezTo>
                  <a:lnTo>
                    <a:pt x="4205" y="957"/>
                  </a:lnTo>
                  <a:lnTo>
                    <a:pt x="4166" y="931"/>
                  </a:lnTo>
                  <a:lnTo>
                    <a:pt x="4127" y="918"/>
                  </a:lnTo>
                  <a:lnTo>
                    <a:pt x="4114" y="931"/>
                  </a:lnTo>
                  <a:cubicBezTo>
                    <a:pt x="4140" y="1021"/>
                    <a:pt x="4230" y="1073"/>
                    <a:pt x="4230" y="1176"/>
                  </a:cubicBezTo>
                  <a:cubicBezTo>
                    <a:pt x="4241" y="1259"/>
                    <a:pt x="4226" y="1283"/>
                    <a:pt x="4180" y="1283"/>
                  </a:cubicBezTo>
                  <a:cubicBezTo>
                    <a:pt x="4169" y="1283"/>
                    <a:pt x="4156" y="1282"/>
                    <a:pt x="4140" y="1279"/>
                  </a:cubicBezTo>
                  <a:cubicBezTo>
                    <a:pt x="4024" y="1279"/>
                    <a:pt x="3908" y="1241"/>
                    <a:pt x="3818" y="1189"/>
                  </a:cubicBezTo>
                  <a:cubicBezTo>
                    <a:pt x="3805" y="1176"/>
                    <a:pt x="3792" y="1176"/>
                    <a:pt x="3792" y="1163"/>
                  </a:cubicBezTo>
                  <a:cubicBezTo>
                    <a:pt x="3792" y="1073"/>
                    <a:pt x="3753" y="983"/>
                    <a:pt x="3844" y="905"/>
                  </a:cubicBezTo>
                  <a:lnTo>
                    <a:pt x="3831" y="905"/>
                  </a:lnTo>
                  <a:cubicBezTo>
                    <a:pt x="3861" y="882"/>
                    <a:pt x="3892" y="855"/>
                    <a:pt x="3925" y="855"/>
                  </a:cubicBezTo>
                  <a:cubicBezTo>
                    <a:pt x="3948" y="855"/>
                    <a:pt x="3972" y="868"/>
                    <a:pt x="3998" y="905"/>
                  </a:cubicBezTo>
                  <a:cubicBezTo>
                    <a:pt x="4004" y="922"/>
                    <a:pt x="4016" y="927"/>
                    <a:pt x="4032" y="927"/>
                  </a:cubicBezTo>
                  <a:cubicBezTo>
                    <a:pt x="4053" y="927"/>
                    <a:pt x="4079" y="918"/>
                    <a:pt x="4101" y="918"/>
                  </a:cubicBezTo>
                  <a:lnTo>
                    <a:pt x="4114" y="905"/>
                  </a:lnTo>
                  <a:cubicBezTo>
                    <a:pt x="4076" y="789"/>
                    <a:pt x="4076" y="789"/>
                    <a:pt x="4192" y="763"/>
                  </a:cubicBezTo>
                  <a:close/>
                  <a:moveTo>
                    <a:pt x="5443" y="1"/>
                  </a:moveTo>
                  <a:cubicBezTo>
                    <a:pt x="5432" y="1"/>
                    <a:pt x="5422" y="5"/>
                    <a:pt x="5417" y="16"/>
                  </a:cubicBezTo>
                  <a:cubicBezTo>
                    <a:pt x="5352" y="106"/>
                    <a:pt x="5210" y="157"/>
                    <a:pt x="5262" y="312"/>
                  </a:cubicBezTo>
                  <a:cubicBezTo>
                    <a:pt x="5262" y="364"/>
                    <a:pt x="5249" y="428"/>
                    <a:pt x="5223" y="480"/>
                  </a:cubicBezTo>
                  <a:cubicBezTo>
                    <a:pt x="5215" y="514"/>
                    <a:pt x="5183" y="537"/>
                    <a:pt x="5152" y="537"/>
                  </a:cubicBezTo>
                  <a:cubicBezTo>
                    <a:pt x="5136" y="537"/>
                    <a:pt x="5120" y="531"/>
                    <a:pt x="5107" y="518"/>
                  </a:cubicBezTo>
                  <a:cubicBezTo>
                    <a:pt x="5043" y="506"/>
                    <a:pt x="4965" y="518"/>
                    <a:pt x="4940" y="415"/>
                  </a:cubicBezTo>
                  <a:cubicBezTo>
                    <a:pt x="4932" y="363"/>
                    <a:pt x="4911" y="336"/>
                    <a:pt x="4870" y="336"/>
                  </a:cubicBezTo>
                  <a:cubicBezTo>
                    <a:pt x="4840" y="336"/>
                    <a:pt x="4800" y="350"/>
                    <a:pt x="4746" y="377"/>
                  </a:cubicBezTo>
                  <a:cubicBezTo>
                    <a:pt x="4811" y="415"/>
                    <a:pt x="4914" y="415"/>
                    <a:pt x="4914" y="518"/>
                  </a:cubicBezTo>
                  <a:lnTo>
                    <a:pt x="4849" y="557"/>
                  </a:lnTo>
                  <a:cubicBezTo>
                    <a:pt x="4817" y="554"/>
                    <a:pt x="4794" y="551"/>
                    <a:pt x="4777" y="551"/>
                  </a:cubicBezTo>
                  <a:cubicBezTo>
                    <a:pt x="4729" y="551"/>
                    <a:pt x="4719" y="569"/>
                    <a:pt x="4682" y="634"/>
                  </a:cubicBezTo>
                  <a:cubicBezTo>
                    <a:pt x="4669" y="647"/>
                    <a:pt x="4656" y="660"/>
                    <a:pt x="4643" y="673"/>
                  </a:cubicBezTo>
                  <a:cubicBezTo>
                    <a:pt x="4630" y="673"/>
                    <a:pt x="4617" y="673"/>
                    <a:pt x="4617" y="699"/>
                  </a:cubicBezTo>
                  <a:lnTo>
                    <a:pt x="4527" y="699"/>
                  </a:lnTo>
                  <a:cubicBezTo>
                    <a:pt x="4516" y="665"/>
                    <a:pt x="4505" y="632"/>
                    <a:pt x="4477" y="632"/>
                  </a:cubicBezTo>
                  <a:cubicBezTo>
                    <a:pt x="4472" y="632"/>
                    <a:pt x="4468" y="633"/>
                    <a:pt x="4462" y="634"/>
                  </a:cubicBezTo>
                  <a:cubicBezTo>
                    <a:pt x="4424" y="647"/>
                    <a:pt x="4450" y="673"/>
                    <a:pt x="4462" y="699"/>
                  </a:cubicBezTo>
                  <a:cubicBezTo>
                    <a:pt x="4462" y="725"/>
                    <a:pt x="4462" y="751"/>
                    <a:pt x="4462" y="776"/>
                  </a:cubicBezTo>
                  <a:cubicBezTo>
                    <a:pt x="4450" y="776"/>
                    <a:pt x="4437" y="776"/>
                    <a:pt x="4437" y="789"/>
                  </a:cubicBezTo>
                  <a:cubicBezTo>
                    <a:pt x="4413" y="801"/>
                    <a:pt x="4394" y="807"/>
                    <a:pt x="4377" y="807"/>
                  </a:cubicBezTo>
                  <a:cubicBezTo>
                    <a:pt x="4337" y="807"/>
                    <a:pt x="4313" y="775"/>
                    <a:pt x="4295" y="712"/>
                  </a:cubicBezTo>
                  <a:cubicBezTo>
                    <a:pt x="4282" y="673"/>
                    <a:pt x="4266" y="654"/>
                    <a:pt x="4242" y="654"/>
                  </a:cubicBezTo>
                  <a:cubicBezTo>
                    <a:pt x="4217" y="654"/>
                    <a:pt x="4185" y="673"/>
                    <a:pt x="4140" y="712"/>
                  </a:cubicBezTo>
                  <a:cubicBezTo>
                    <a:pt x="4116" y="724"/>
                    <a:pt x="4090" y="733"/>
                    <a:pt x="4065" y="733"/>
                  </a:cubicBezTo>
                  <a:cubicBezTo>
                    <a:pt x="4037" y="733"/>
                    <a:pt x="4012" y="721"/>
                    <a:pt x="3998" y="686"/>
                  </a:cubicBezTo>
                  <a:cubicBezTo>
                    <a:pt x="3984" y="665"/>
                    <a:pt x="3966" y="655"/>
                    <a:pt x="3950" y="655"/>
                  </a:cubicBezTo>
                  <a:cubicBezTo>
                    <a:pt x="3938" y="655"/>
                    <a:pt x="3927" y="662"/>
                    <a:pt x="3921" y="673"/>
                  </a:cubicBezTo>
                  <a:cubicBezTo>
                    <a:pt x="3882" y="699"/>
                    <a:pt x="3895" y="738"/>
                    <a:pt x="3934" y="763"/>
                  </a:cubicBezTo>
                  <a:cubicBezTo>
                    <a:pt x="3908" y="854"/>
                    <a:pt x="3792" y="828"/>
                    <a:pt x="3753" y="905"/>
                  </a:cubicBezTo>
                  <a:lnTo>
                    <a:pt x="3727" y="905"/>
                  </a:lnTo>
                  <a:cubicBezTo>
                    <a:pt x="3717" y="911"/>
                    <a:pt x="3704" y="914"/>
                    <a:pt x="3692" y="914"/>
                  </a:cubicBezTo>
                  <a:cubicBezTo>
                    <a:pt x="3674" y="914"/>
                    <a:pt x="3658" y="907"/>
                    <a:pt x="3650" y="892"/>
                  </a:cubicBezTo>
                  <a:cubicBezTo>
                    <a:pt x="3624" y="854"/>
                    <a:pt x="3599" y="815"/>
                    <a:pt x="3573" y="789"/>
                  </a:cubicBezTo>
                  <a:cubicBezTo>
                    <a:pt x="3562" y="778"/>
                    <a:pt x="3551" y="766"/>
                    <a:pt x="3539" y="754"/>
                  </a:cubicBezTo>
                  <a:lnTo>
                    <a:pt x="3539" y="754"/>
                  </a:lnTo>
                  <a:cubicBezTo>
                    <a:pt x="3550" y="757"/>
                    <a:pt x="3561" y="760"/>
                    <a:pt x="3573" y="763"/>
                  </a:cubicBezTo>
                  <a:lnTo>
                    <a:pt x="3560" y="751"/>
                  </a:lnTo>
                  <a:cubicBezTo>
                    <a:pt x="3549" y="748"/>
                    <a:pt x="3539" y="746"/>
                    <a:pt x="3529" y="744"/>
                  </a:cubicBezTo>
                  <a:lnTo>
                    <a:pt x="3529" y="744"/>
                  </a:lnTo>
                  <a:cubicBezTo>
                    <a:pt x="3502" y="719"/>
                    <a:pt x="3472" y="699"/>
                    <a:pt x="3431" y="699"/>
                  </a:cubicBezTo>
                  <a:cubicBezTo>
                    <a:pt x="3328" y="699"/>
                    <a:pt x="3263" y="622"/>
                    <a:pt x="3186" y="570"/>
                  </a:cubicBezTo>
                  <a:lnTo>
                    <a:pt x="3186" y="493"/>
                  </a:lnTo>
                  <a:cubicBezTo>
                    <a:pt x="3186" y="467"/>
                    <a:pt x="3147" y="467"/>
                    <a:pt x="3134" y="454"/>
                  </a:cubicBezTo>
                  <a:cubicBezTo>
                    <a:pt x="3113" y="443"/>
                    <a:pt x="3100" y="396"/>
                    <a:pt x="3059" y="396"/>
                  </a:cubicBezTo>
                  <a:cubicBezTo>
                    <a:pt x="3051" y="396"/>
                    <a:pt x="3042" y="398"/>
                    <a:pt x="3031" y="402"/>
                  </a:cubicBezTo>
                  <a:cubicBezTo>
                    <a:pt x="2980" y="428"/>
                    <a:pt x="2992" y="454"/>
                    <a:pt x="3005" y="506"/>
                  </a:cubicBezTo>
                  <a:cubicBezTo>
                    <a:pt x="3005" y="506"/>
                    <a:pt x="2980" y="531"/>
                    <a:pt x="2967" y="544"/>
                  </a:cubicBezTo>
                  <a:cubicBezTo>
                    <a:pt x="2958" y="544"/>
                    <a:pt x="2950" y="543"/>
                    <a:pt x="2941" y="543"/>
                  </a:cubicBezTo>
                  <a:cubicBezTo>
                    <a:pt x="2790" y="543"/>
                    <a:pt x="2703" y="651"/>
                    <a:pt x="2593" y="725"/>
                  </a:cubicBezTo>
                  <a:cubicBezTo>
                    <a:pt x="2464" y="802"/>
                    <a:pt x="2374" y="931"/>
                    <a:pt x="2361" y="1086"/>
                  </a:cubicBezTo>
                  <a:cubicBezTo>
                    <a:pt x="2348" y="1150"/>
                    <a:pt x="2322" y="1215"/>
                    <a:pt x="2270" y="1253"/>
                  </a:cubicBezTo>
                  <a:cubicBezTo>
                    <a:pt x="2257" y="1266"/>
                    <a:pt x="2245" y="1266"/>
                    <a:pt x="2232" y="1266"/>
                  </a:cubicBezTo>
                  <a:cubicBezTo>
                    <a:pt x="2245" y="1279"/>
                    <a:pt x="2245" y="1292"/>
                    <a:pt x="2245" y="1292"/>
                  </a:cubicBezTo>
                  <a:cubicBezTo>
                    <a:pt x="2245" y="1357"/>
                    <a:pt x="2206" y="1357"/>
                    <a:pt x="2154" y="1369"/>
                  </a:cubicBezTo>
                  <a:cubicBezTo>
                    <a:pt x="2116" y="1369"/>
                    <a:pt x="2090" y="1369"/>
                    <a:pt x="2090" y="1331"/>
                  </a:cubicBezTo>
                  <a:cubicBezTo>
                    <a:pt x="2077" y="1266"/>
                    <a:pt x="2154" y="1279"/>
                    <a:pt x="2180" y="1253"/>
                  </a:cubicBezTo>
                  <a:lnTo>
                    <a:pt x="2206" y="1253"/>
                  </a:lnTo>
                  <a:cubicBezTo>
                    <a:pt x="2193" y="1241"/>
                    <a:pt x="2180" y="1228"/>
                    <a:pt x="2180" y="1215"/>
                  </a:cubicBezTo>
                  <a:cubicBezTo>
                    <a:pt x="2160" y="1200"/>
                    <a:pt x="2140" y="1194"/>
                    <a:pt x="2119" y="1194"/>
                  </a:cubicBezTo>
                  <a:cubicBezTo>
                    <a:pt x="2088" y="1194"/>
                    <a:pt x="2057" y="1207"/>
                    <a:pt x="2025" y="1215"/>
                  </a:cubicBezTo>
                  <a:cubicBezTo>
                    <a:pt x="1974" y="1202"/>
                    <a:pt x="1909" y="1189"/>
                    <a:pt x="1896" y="1137"/>
                  </a:cubicBezTo>
                  <a:cubicBezTo>
                    <a:pt x="1871" y="1047"/>
                    <a:pt x="1871" y="944"/>
                    <a:pt x="1768" y="905"/>
                  </a:cubicBezTo>
                  <a:cubicBezTo>
                    <a:pt x="1768" y="892"/>
                    <a:pt x="1768" y="879"/>
                    <a:pt x="1780" y="854"/>
                  </a:cubicBezTo>
                  <a:lnTo>
                    <a:pt x="1780" y="854"/>
                  </a:lnTo>
                  <a:cubicBezTo>
                    <a:pt x="1759" y="867"/>
                    <a:pt x="1737" y="871"/>
                    <a:pt x="1716" y="871"/>
                  </a:cubicBezTo>
                  <a:cubicBezTo>
                    <a:pt x="1674" y="871"/>
                    <a:pt x="1634" y="854"/>
                    <a:pt x="1600" y="854"/>
                  </a:cubicBezTo>
                  <a:cubicBezTo>
                    <a:pt x="1600" y="854"/>
                    <a:pt x="1613" y="828"/>
                    <a:pt x="1626" y="828"/>
                  </a:cubicBezTo>
                  <a:cubicBezTo>
                    <a:pt x="1626" y="815"/>
                    <a:pt x="1664" y="802"/>
                    <a:pt x="1651" y="776"/>
                  </a:cubicBezTo>
                  <a:cubicBezTo>
                    <a:pt x="1639" y="763"/>
                    <a:pt x="1639" y="763"/>
                    <a:pt x="1626" y="763"/>
                  </a:cubicBezTo>
                  <a:cubicBezTo>
                    <a:pt x="1600" y="763"/>
                    <a:pt x="1587" y="789"/>
                    <a:pt x="1587" y="815"/>
                  </a:cubicBezTo>
                  <a:cubicBezTo>
                    <a:pt x="1600" y="828"/>
                    <a:pt x="1600" y="841"/>
                    <a:pt x="1587" y="854"/>
                  </a:cubicBezTo>
                  <a:cubicBezTo>
                    <a:pt x="1561" y="828"/>
                    <a:pt x="1523" y="815"/>
                    <a:pt x="1484" y="815"/>
                  </a:cubicBezTo>
                  <a:cubicBezTo>
                    <a:pt x="1477" y="816"/>
                    <a:pt x="1470" y="817"/>
                    <a:pt x="1463" y="817"/>
                  </a:cubicBezTo>
                  <a:cubicBezTo>
                    <a:pt x="1395" y="817"/>
                    <a:pt x="1335" y="763"/>
                    <a:pt x="1265" y="763"/>
                  </a:cubicBezTo>
                  <a:lnTo>
                    <a:pt x="1174" y="712"/>
                  </a:lnTo>
                  <a:cubicBezTo>
                    <a:pt x="1174" y="673"/>
                    <a:pt x="1136" y="634"/>
                    <a:pt x="1174" y="596"/>
                  </a:cubicBezTo>
                  <a:cubicBezTo>
                    <a:pt x="1181" y="583"/>
                    <a:pt x="1194" y="576"/>
                    <a:pt x="1208" y="576"/>
                  </a:cubicBezTo>
                  <a:cubicBezTo>
                    <a:pt x="1223" y="576"/>
                    <a:pt x="1239" y="583"/>
                    <a:pt x="1252" y="596"/>
                  </a:cubicBezTo>
                  <a:cubicBezTo>
                    <a:pt x="1268" y="612"/>
                    <a:pt x="1290" y="634"/>
                    <a:pt x="1310" y="634"/>
                  </a:cubicBezTo>
                  <a:cubicBezTo>
                    <a:pt x="1322" y="634"/>
                    <a:pt x="1333" y="627"/>
                    <a:pt x="1342" y="609"/>
                  </a:cubicBezTo>
                  <a:cubicBezTo>
                    <a:pt x="1355" y="557"/>
                    <a:pt x="1316" y="518"/>
                    <a:pt x="1278" y="493"/>
                  </a:cubicBezTo>
                  <a:cubicBezTo>
                    <a:pt x="1266" y="485"/>
                    <a:pt x="1256" y="482"/>
                    <a:pt x="1248" y="482"/>
                  </a:cubicBezTo>
                  <a:cubicBezTo>
                    <a:pt x="1230" y="482"/>
                    <a:pt x="1218" y="497"/>
                    <a:pt x="1200" y="506"/>
                  </a:cubicBezTo>
                  <a:cubicBezTo>
                    <a:pt x="1188" y="517"/>
                    <a:pt x="1177" y="522"/>
                    <a:pt x="1165" y="522"/>
                  </a:cubicBezTo>
                  <a:cubicBezTo>
                    <a:pt x="1138" y="522"/>
                    <a:pt x="1111" y="498"/>
                    <a:pt x="1084" y="480"/>
                  </a:cubicBezTo>
                  <a:lnTo>
                    <a:pt x="1084" y="480"/>
                  </a:lnTo>
                  <a:cubicBezTo>
                    <a:pt x="1045" y="557"/>
                    <a:pt x="1110" y="634"/>
                    <a:pt x="1084" y="712"/>
                  </a:cubicBezTo>
                  <a:cubicBezTo>
                    <a:pt x="1071" y="751"/>
                    <a:pt x="1020" y="776"/>
                    <a:pt x="981" y="789"/>
                  </a:cubicBezTo>
                  <a:lnTo>
                    <a:pt x="852" y="725"/>
                  </a:lnTo>
                  <a:cubicBezTo>
                    <a:pt x="831" y="662"/>
                    <a:pt x="799" y="641"/>
                    <a:pt x="761" y="641"/>
                  </a:cubicBezTo>
                  <a:cubicBezTo>
                    <a:pt x="729" y="641"/>
                    <a:pt x="694" y="656"/>
                    <a:pt x="659" y="673"/>
                  </a:cubicBezTo>
                  <a:cubicBezTo>
                    <a:pt x="613" y="704"/>
                    <a:pt x="576" y="730"/>
                    <a:pt x="537" y="730"/>
                  </a:cubicBezTo>
                  <a:cubicBezTo>
                    <a:pt x="511" y="730"/>
                    <a:pt x="484" y="718"/>
                    <a:pt x="452" y="686"/>
                  </a:cubicBezTo>
                  <a:lnTo>
                    <a:pt x="452" y="686"/>
                  </a:lnTo>
                  <a:cubicBezTo>
                    <a:pt x="517" y="776"/>
                    <a:pt x="517" y="776"/>
                    <a:pt x="478" y="931"/>
                  </a:cubicBezTo>
                  <a:cubicBezTo>
                    <a:pt x="388" y="905"/>
                    <a:pt x="349" y="828"/>
                    <a:pt x="310" y="751"/>
                  </a:cubicBezTo>
                  <a:cubicBezTo>
                    <a:pt x="246" y="622"/>
                    <a:pt x="143" y="493"/>
                    <a:pt x="27" y="402"/>
                  </a:cubicBezTo>
                  <a:lnTo>
                    <a:pt x="27" y="402"/>
                  </a:lnTo>
                  <a:cubicBezTo>
                    <a:pt x="53" y="467"/>
                    <a:pt x="78" y="531"/>
                    <a:pt x="130" y="583"/>
                  </a:cubicBezTo>
                  <a:cubicBezTo>
                    <a:pt x="207" y="647"/>
                    <a:pt x="220" y="751"/>
                    <a:pt x="272" y="815"/>
                  </a:cubicBezTo>
                  <a:cubicBezTo>
                    <a:pt x="336" y="892"/>
                    <a:pt x="310" y="879"/>
                    <a:pt x="310" y="1034"/>
                  </a:cubicBezTo>
                  <a:lnTo>
                    <a:pt x="336" y="1189"/>
                  </a:lnTo>
                  <a:lnTo>
                    <a:pt x="310" y="1253"/>
                  </a:lnTo>
                  <a:cubicBezTo>
                    <a:pt x="233" y="1253"/>
                    <a:pt x="156" y="1215"/>
                    <a:pt x="91" y="1150"/>
                  </a:cubicBezTo>
                  <a:cubicBezTo>
                    <a:pt x="85" y="1144"/>
                    <a:pt x="72" y="1141"/>
                    <a:pt x="59" y="1141"/>
                  </a:cubicBezTo>
                  <a:cubicBezTo>
                    <a:pt x="46" y="1141"/>
                    <a:pt x="33" y="1144"/>
                    <a:pt x="27" y="1150"/>
                  </a:cubicBezTo>
                  <a:cubicBezTo>
                    <a:pt x="1" y="1176"/>
                    <a:pt x="14" y="1202"/>
                    <a:pt x="53" y="1228"/>
                  </a:cubicBezTo>
                  <a:cubicBezTo>
                    <a:pt x="107" y="1260"/>
                    <a:pt x="161" y="1311"/>
                    <a:pt x="230" y="1311"/>
                  </a:cubicBezTo>
                  <a:cubicBezTo>
                    <a:pt x="244" y="1311"/>
                    <a:pt x="257" y="1309"/>
                    <a:pt x="272" y="1305"/>
                  </a:cubicBezTo>
                  <a:lnTo>
                    <a:pt x="272" y="1305"/>
                  </a:lnTo>
                  <a:cubicBezTo>
                    <a:pt x="285" y="1357"/>
                    <a:pt x="349" y="1408"/>
                    <a:pt x="259" y="1447"/>
                  </a:cubicBezTo>
                  <a:cubicBezTo>
                    <a:pt x="220" y="1447"/>
                    <a:pt x="181" y="1447"/>
                    <a:pt x="169" y="1486"/>
                  </a:cubicBezTo>
                  <a:cubicBezTo>
                    <a:pt x="169" y="1510"/>
                    <a:pt x="203" y="1707"/>
                    <a:pt x="240" y="1707"/>
                  </a:cubicBezTo>
                  <a:cubicBezTo>
                    <a:pt x="242" y="1707"/>
                    <a:pt x="244" y="1706"/>
                    <a:pt x="246" y="1705"/>
                  </a:cubicBezTo>
                  <a:cubicBezTo>
                    <a:pt x="253" y="1711"/>
                    <a:pt x="259" y="1714"/>
                    <a:pt x="264" y="1714"/>
                  </a:cubicBezTo>
                  <a:cubicBezTo>
                    <a:pt x="276" y="1714"/>
                    <a:pt x="286" y="1702"/>
                    <a:pt x="300" y="1702"/>
                  </a:cubicBezTo>
                  <a:cubicBezTo>
                    <a:pt x="303" y="1702"/>
                    <a:pt x="307" y="1703"/>
                    <a:pt x="310" y="1705"/>
                  </a:cubicBezTo>
                  <a:lnTo>
                    <a:pt x="323" y="1705"/>
                  </a:lnTo>
                  <a:cubicBezTo>
                    <a:pt x="337" y="1716"/>
                    <a:pt x="349" y="1720"/>
                    <a:pt x="361" y="1720"/>
                  </a:cubicBezTo>
                  <a:cubicBezTo>
                    <a:pt x="393" y="1720"/>
                    <a:pt x="417" y="1690"/>
                    <a:pt x="440" y="1690"/>
                  </a:cubicBezTo>
                  <a:cubicBezTo>
                    <a:pt x="449" y="1690"/>
                    <a:pt x="457" y="1694"/>
                    <a:pt x="465" y="1705"/>
                  </a:cubicBezTo>
                  <a:cubicBezTo>
                    <a:pt x="650" y="1683"/>
                    <a:pt x="836" y="1676"/>
                    <a:pt x="1024" y="1676"/>
                  </a:cubicBezTo>
                  <a:cubicBezTo>
                    <a:pt x="1399" y="1676"/>
                    <a:pt x="1780" y="1705"/>
                    <a:pt x="2167" y="1705"/>
                  </a:cubicBezTo>
                  <a:lnTo>
                    <a:pt x="2283" y="1705"/>
                  </a:lnTo>
                  <a:cubicBezTo>
                    <a:pt x="2245" y="1653"/>
                    <a:pt x="2116" y="1614"/>
                    <a:pt x="2167" y="1498"/>
                  </a:cubicBezTo>
                  <a:lnTo>
                    <a:pt x="2167" y="1498"/>
                  </a:lnTo>
                  <a:cubicBezTo>
                    <a:pt x="2283" y="1511"/>
                    <a:pt x="2335" y="1627"/>
                    <a:pt x="2399" y="1705"/>
                  </a:cubicBezTo>
                  <a:lnTo>
                    <a:pt x="2451" y="1705"/>
                  </a:lnTo>
                  <a:cubicBezTo>
                    <a:pt x="2457" y="1711"/>
                    <a:pt x="2464" y="1714"/>
                    <a:pt x="2470" y="1714"/>
                  </a:cubicBezTo>
                  <a:cubicBezTo>
                    <a:pt x="2477" y="1714"/>
                    <a:pt x="2483" y="1711"/>
                    <a:pt x="2490" y="1705"/>
                  </a:cubicBezTo>
                  <a:lnTo>
                    <a:pt x="3392" y="1705"/>
                  </a:lnTo>
                  <a:cubicBezTo>
                    <a:pt x="3417" y="1724"/>
                    <a:pt x="3432" y="1731"/>
                    <a:pt x="3440" y="1731"/>
                  </a:cubicBezTo>
                  <a:cubicBezTo>
                    <a:pt x="3453" y="1731"/>
                    <a:pt x="3447" y="1713"/>
                    <a:pt x="3431" y="1705"/>
                  </a:cubicBezTo>
                  <a:lnTo>
                    <a:pt x="3663" y="1705"/>
                  </a:lnTo>
                  <a:cubicBezTo>
                    <a:pt x="3676" y="1550"/>
                    <a:pt x="3805" y="1357"/>
                    <a:pt x="3985" y="1357"/>
                  </a:cubicBezTo>
                  <a:lnTo>
                    <a:pt x="4140" y="1357"/>
                  </a:lnTo>
                  <a:cubicBezTo>
                    <a:pt x="4179" y="1357"/>
                    <a:pt x="4192" y="1357"/>
                    <a:pt x="4205" y="1395"/>
                  </a:cubicBezTo>
                  <a:cubicBezTo>
                    <a:pt x="4205" y="1421"/>
                    <a:pt x="4179" y="1421"/>
                    <a:pt x="4166" y="1434"/>
                  </a:cubicBezTo>
                  <a:cubicBezTo>
                    <a:pt x="4162" y="1436"/>
                    <a:pt x="4157" y="1437"/>
                    <a:pt x="4151" y="1437"/>
                  </a:cubicBezTo>
                  <a:cubicBezTo>
                    <a:pt x="4140" y="1437"/>
                    <a:pt x="4128" y="1434"/>
                    <a:pt x="4116" y="1434"/>
                  </a:cubicBezTo>
                  <a:cubicBezTo>
                    <a:pt x="4098" y="1434"/>
                    <a:pt x="4082" y="1440"/>
                    <a:pt x="4076" y="1473"/>
                  </a:cubicBezTo>
                  <a:cubicBezTo>
                    <a:pt x="4101" y="1473"/>
                    <a:pt x="4127" y="1486"/>
                    <a:pt x="4140" y="1511"/>
                  </a:cubicBezTo>
                  <a:lnTo>
                    <a:pt x="4153" y="1705"/>
                  </a:lnTo>
                  <a:lnTo>
                    <a:pt x="4205" y="1705"/>
                  </a:lnTo>
                  <a:cubicBezTo>
                    <a:pt x="4221" y="1710"/>
                    <a:pt x="4237" y="1713"/>
                    <a:pt x="4252" y="1713"/>
                  </a:cubicBezTo>
                  <a:cubicBezTo>
                    <a:pt x="4273" y="1713"/>
                    <a:pt x="4293" y="1707"/>
                    <a:pt x="4308" y="1692"/>
                  </a:cubicBezTo>
                  <a:lnTo>
                    <a:pt x="4308" y="1692"/>
                  </a:lnTo>
                  <a:lnTo>
                    <a:pt x="4295" y="1705"/>
                  </a:lnTo>
                  <a:lnTo>
                    <a:pt x="4385" y="1705"/>
                  </a:lnTo>
                  <a:cubicBezTo>
                    <a:pt x="4371" y="1744"/>
                    <a:pt x="4372" y="1757"/>
                    <a:pt x="4384" y="1757"/>
                  </a:cubicBezTo>
                  <a:cubicBezTo>
                    <a:pt x="4403" y="1757"/>
                    <a:pt x="4448" y="1721"/>
                    <a:pt x="4488" y="1705"/>
                  </a:cubicBezTo>
                  <a:lnTo>
                    <a:pt x="4604" y="1705"/>
                  </a:lnTo>
                  <a:cubicBezTo>
                    <a:pt x="4604" y="1720"/>
                    <a:pt x="4606" y="1725"/>
                    <a:pt x="4610" y="1725"/>
                  </a:cubicBezTo>
                  <a:cubicBezTo>
                    <a:pt x="4616" y="1725"/>
                    <a:pt x="4627" y="1713"/>
                    <a:pt x="4643" y="1705"/>
                  </a:cubicBezTo>
                  <a:lnTo>
                    <a:pt x="4875" y="1705"/>
                  </a:lnTo>
                  <a:cubicBezTo>
                    <a:pt x="5314" y="1731"/>
                    <a:pt x="5765" y="1731"/>
                    <a:pt x="6203" y="1731"/>
                  </a:cubicBezTo>
                  <a:lnTo>
                    <a:pt x="6281" y="1731"/>
                  </a:lnTo>
                  <a:cubicBezTo>
                    <a:pt x="6281" y="1731"/>
                    <a:pt x="6268" y="1718"/>
                    <a:pt x="6255" y="1718"/>
                  </a:cubicBezTo>
                  <a:lnTo>
                    <a:pt x="6255" y="1679"/>
                  </a:lnTo>
                  <a:cubicBezTo>
                    <a:pt x="6229" y="1640"/>
                    <a:pt x="6139" y="1473"/>
                    <a:pt x="6165" y="1408"/>
                  </a:cubicBezTo>
                  <a:cubicBezTo>
                    <a:pt x="6190" y="1305"/>
                    <a:pt x="6100" y="1279"/>
                    <a:pt x="6087" y="1215"/>
                  </a:cubicBezTo>
                  <a:cubicBezTo>
                    <a:pt x="6036" y="1150"/>
                    <a:pt x="5945" y="1099"/>
                    <a:pt x="5855" y="1086"/>
                  </a:cubicBezTo>
                  <a:lnTo>
                    <a:pt x="5855" y="1021"/>
                  </a:lnTo>
                  <a:cubicBezTo>
                    <a:pt x="5829" y="1021"/>
                    <a:pt x="5816" y="1008"/>
                    <a:pt x="5816" y="996"/>
                  </a:cubicBezTo>
                  <a:cubicBezTo>
                    <a:pt x="5778" y="996"/>
                    <a:pt x="5752" y="983"/>
                    <a:pt x="5713" y="970"/>
                  </a:cubicBezTo>
                  <a:cubicBezTo>
                    <a:pt x="5662" y="957"/>
                    <a:pt x="5649" y="918"/>
                    <a:pt x="5675" y="867"/>
                  </a:cubicBezTo>
                  <a:cubicBezTo>
                    <a:pt x="5682" y="864"/>
                    <a:pt x="5690" y="864"/>
                    <a:pt x="5698" y="864"/>
                  </a:cubicBezTo>
                  <a:cubicBezTo>
                    <a:pt x="5707" y="864"/>
                    <a:pt x="5717" y="864"/>
                    <a:pt x="5727" y="864"/>
                  </a:cubicBezTo>
                  <a:cubicBezTo>
                    <a:pt x="5755" y="864"/>
                    <a:pt x="5783" y="857"/>
                    <a:pt x="5791" y="802"/>
                  </a:cubicBezTo>
                  <a:cubicBezTo>
                    <a:pt x="5726" y="802"/>
                    <a:pt x="5662" y="815"/>
                    <a:pt x="5610" y="867"/>
                  </a:cubicBezTo>
                  <a:cubicBezTo>
                    <a:pt x="5494" y="854"/>
                    <a:pt x="5455" y="751"/>
                    <a:pt x="5365" y="699"/>
                  </a:cubicBezTo>
                  <a:cubicBezTo>
                    <a:pt x="5339" y="686"/>
                    <a:pt x="5301" y="660"/>
                    <a:pt x="5275" y="634"/>
                  </a:cubicBezTo>
                  <a:cubicBezTo>
                    <a:pt x="5275" y="622"/>
                    <a:pt x="5275" y="622"/>
                    <a:pt x="5275" y="609"/>
                  </a:cubicBezTo>
                  <a:cubicBezTo>
                    <a:pt x="5301" y="415"/>
                    <a:pt x="5275" y="209"/>
                    <a:pt x="5481" y="80"/>
                  </a:cubicBezTo>
                  <a:cubicBezTo>
                    <a:pt x="5507" y="67"/>
                    <a:pt x="5494" y="41"/>
                    <a:pt x="5481" y="16"/>
                  </a:cubicBezTo>
                  <a:cubicBezTo>
                    <a:pt x="5474" y="8"/>
                    <a:pt x="5458" y="1"/>
                    <a:pt x="544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8" name="Google Shape;5278;p34"/>
            <p:cNvSpPr/>
            <p:nvPr/>
          </p:nvSpPr>
          <p:spPr>
            <a:xfrm rot="10800000">
              <a:off x="1125887" y="38867"/>
              <a:ext cx="56742" cy="55078"/>
            </a:xfrm>
            <a:custGeom>
              <a:avLst/>
              <a:gdLst/>
              <a:ahLst/>
              <a:cxnLst/>
              <a:rect l="l" t="t" r="r" b="b"/>
              <a:pathLst>
                <a:path w="375" h="364" extrusionOk="0">
                  <a:moveTo>
                    <a:pt x="227" y="1"/>
                  </a:moveTo>
                  <a:cubicBezTo>
                    <a:pt x="221" y="1"/>
                    <a:pt x="214" y="1"/>
                    <a:pt x="207" y="3"/>
                  </a:cubicBezTo>
                  <a:cubicBezTo>
                    <a:pt x="104" y="3"/>
                    <a:pt x="1" y="80"/>
                    <a:pt x="1" y="157"/>
                  </a:cubicBezTo>
                  <a:cubicBezTo>
                    <a:pt x="1" y="235"/>
                    <a:pt x="104" y="364"/>
                    <a:pt x="169" y="364"/>
                  </a:cubicBezTo>
                  <a:cubicBezTo>
                    <a:pt x="285" y="338"/>
                    <a:pt x="375" y="248"/>
                    <a:pt x="375" y="132"/>
                  </a:cubicBezTo>
                  <a:cubicBezTo>
                    <a:pt x="363" y="61"/>
                    <a:pt x="298" y="1"/>
                    <a:pt x="227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9" name="Google Shape;5279;p34"/>
            <p:cNvSpPr/>
            <p:nvPr/>
          </p:nvSpPr>
          <p:spPr>
            <a:xfrm rot="10800000">
              <a:off x="589335" y="125871"/>
              <a:ext cx="277205" cy="133609"/>
            </a:xfrm>
            <a:custGeom>
              <a:avLst/>
              <a:gdLst/>
              <a:ahLst/>
              <a:cxnLst/>
              <a:rect l="l" t="t" r="r" b="b"/>
              <a:pathLst>
                <a:path w="1832" h="883" extrusionOk="0">
                  <a:moveTo>
                    <a:pt x="968" y="1"/>
                  </a:moveTo>
                  <a:cubicBezTo>
                    <a:pt x="923" y="20"/>
                    <a:pt x="875" y="20"/>
                    <a:pt x="826" y="20"/>
                  </a:cubicBezTo>
                  <a:cubicBezTo>
                    <a:pt x="778" y="20"/>
                    <a:pt x="729" y="20"/>
                    <a:pt x="684" y="39"/>
                  </a:cubicBezTo>
                  <a:cubicBezTo>
                    <a:pt x="620" y="104"/>
                    <a:pt x="542" y="155"/>
                    <a:pt x="465" y="194"/>
                  </a:cubicBezTo>
                  <a:cubicBezTo>
                    <a:pt x="452" y="142"/>
                    <a:pt x="465" y="78"/>
                    <a:pt x="401" y="52"/>
                  </a:cubicBezTo>
                  <a:cubicBezTo>
                    <a:pt x="401" y="52"/>
                    <a:pt x="375" y="52"/>
                    <a:pt x="375" y="65"/>
                  </a:cubicBezTo>
                  <a:cubicBezTo>
                    <a:pt x="362" y="130"/>
                    <a:pt x="426" y="155"/>
                    <a:pt x="439" y="207"/>
                  </a:cubicBezTo>
                  <a:cubicBezTo>
                    <a:pt x="401" y="233"/>
                    <a:pt x="414" y="271"/>
                    <a:pt x="401" y="297"/>
                  </a:cubicBezTo>
                  <a:lnTo>
                    <a:pt x="375" y="310"/>
                  </a:lnTo>
                  <a:cubicBezTo>
                    <a:pt x="349" y="310"/>
                    <a:pt x="336" y="323"/>
                    <a:pt x="336" y="336"/>
                  </a:cubicBezTo>
                  <a:cubicBezTo>
                    <a:pt x="336" y="336"/>
                    <a:pt x="323" y="336"/>
                    <a:pt x="336" y="349"/>
                  </a:cubicBezTo>
                  <a:cubicBezTo>
                    <a:pt x="349" y="362"/>
                    <a:pt x="336" y="400"/>
                    <a:pt x="349" y="413"/>
                  </a:cubicBezTo>
                  <a:cubicBezTo>
                    <a:pt x="349" y="426"/>
                    <a:pt x="336" y="452"/>
                    <a:pt x="323" y="465"/>
                  </a:cubicBezTo>
                  <a:cubicBezTo>
                    <a:pt x="294" y="475"/>
                    <a:pt x="272" y="499"/>
                    <a:pt x="241" y="499"/>
                  </a:cubicBezTo>
                  <a:cubicBezTo>
                    <a:pt x="231" y="499"/>
                    <a:pt x="220" y="497"/>
                    <a:pt x="207" y="491"/>
                  </a:cubicBezTo>
                  <a:lnTo>
                    <a:pt x="143" y="503"/>
                  </a:lnTo>
                  <a:lnTo>
                    <a:pt x="65" y="516"/>
                  </a:lnTo>
                  <a:lnTo>
                    <a:pt x="1" y="529"/>
                  </a:lnTo>
                  <a:cubicBezTo>
                    <a:pt x="1" y="572"/>
                    <a:pt x="10" y="597"/>
                    <a:pt x="42" y="597"/>
                  </a:cubicBezTo>
                  <a:cubicBezTo>
                    <a:pt x="49" y="597"/>
                    <a:pt x="57" y="596"/>
                    <a:pt x="65" y="594"/>
                  </a:cubicBezTo>
                  <a:cubicBezTo>
                    <a:pt x="130" y="555"/>
                    <a:pt x="194" y="542"/>
                    <a:pt x="272" y="542"/>
                  </a:cubicBezTo>
                  <a:cubicBezTo>
                    <a:pt x="310" y="542"/>
                    <a:pt x="349" y="568"/>
                    <a:pt x="336" y="607"/>
                  </a:cubicBezTo>
                  <a:cubicBezTo>
                    <a:pt x="305" y="699"/>
                    <a:pt x="335" y="718"/>
                    <a:pt x="377" y="718"/>
                  </a:cubicBezTo>
                  <a:cubicBezTo>
                    <a:pt x="405" y="718"/>
                    <a:pt x="439" y="710"/>
                    <a:pt x="465" y="710"/>
                  </a:cubicBezTo>
                  <a:cubicBezTo>
                    <a:pt x="465" y="787"/>
                    <a:pt x="555" y="787"/>
                    <a:pt x="568" y="839"/>
                  </a:cubicBezTo>
                  <a:lnTo>
                    <a:pt x="671" y="852"/>
                  </a:lnTo>
                  <a:cubicBezTo>
                    <a:pt x="671" y="864"/>
                    <a:pt x="671" y="877"/>
                    <a:pt x="671" y="877"/>
                  </a:cubicBezTo>
                  <a:cubicBezTo>
                    <a:pt x="682" y="881"/>
                    <a:pt x="691" y="882"/>
                    <a:pt x="700" y="882"/>
                  </a:cubicBezTo>
                  <a:cubicBezTo>
                    <a:pt x="724" y="882"/>
                    <a:pt x="743" y="870"/>
                    <a:pt x="762" y="852"/>
                  </a:cubicBezTo>
                  <a:cubicBezTo>
                    <a:pt x="794" y="871"/>
                    <a:pt x="829" y="881"/>
                    <a:pt x="865" y="881"/>
                  </a:cubicBezTo>
                  <a:cubicBezTo>
                    <a:pt x="900" y="881"/>
                    <a:pt x="936" y="871"/>
                    <a:pt x="968" y="852"/>
                  </a:cubicBezTo>
                  <a:cubicBezTo>
                    <a:pt x="1008" y="836"/>
                    <a:pt x="1048" y="825"/>
                    <a:pt x="1088" y="825"/>
                  </a:cubicBezTo>
                  <a:cubicBezTo>
                    <a:pt x="1112" y="825"/>
                    <a:pt x="1137" y="829"/>
                    <a:pt x="1161" y="839"/>
                  </a:cubicBezTo>
                  <a:cubicBezTo>
                    <a:pt x="1165" y="841"/>
                    <a:pt x="1169" y="842"/>
                    <a:pt x="1172" y="842"/>
                  </a:cubicBezTo>
                  <a:cubicBezTo>
                    <a:pt x="1210" y="842"/>
                    <a:pt x="1207" y="722"/>
                    <a:pt x="1280" y="722"/>
                  </a:cubicBezTo>
                  <a:cubicBezTo>
                    <a:pt x="1283" y="722"/>
                    <a:pt x="1287" y="722"/>
                    <a:pt x="1290" y="723"/>
                  </a:cubicBezTo>
                  <a:cubicBezTo>
                    <a:pt x="1342" y="723"/>
                    <a:pt x="1381" y="697"/>
                    <a:pt x="1381" y="632"/>
                  </a:cubicBezTo>
                  <a:cubicBezTo>
                    <a:pt x="1368" y="568"/>
                    <a:pt x="1419" y="568"/>
                    <a:pt x="1458" y="542"/>
                  </a:cubicBezTo>
                  <a:cubicBezTo>
                    <a:pt x="1489" y="549"/>
                    <a:pt x="1522" y="552"/>
                    <a:pt x="1556" y="552"/>
                  </a:cubicBezTo>
                  <a:cubicBezTo>
                    <a:pt x="1648" y="552"/>
                    <a:pt x="1747" y="528"/>
                    <a:pt x="1832" y="491"/>
                  </a:cubicBezTo>
                  <a:cubicBezTo>
                    <a:pt x="1741" y="491"/>
                    <a:pt x="1668" y="479"/>
                    <a:pt x="1603" y="479"/>
                  </a:cubicBezTo>
                  <a:cubicBezTo>
                    <a:pt x="1548" y="479"/>
                    <a:pt x="1498" y="487"/>
                    <a:pt x="1445" y="516"/>
                  </a:cubicBezTo>
                  <a:lnTo>
                    <a:pt x="1394" y="478"/>
                  </a:lnTo>
                  <a:cubicBezTo>
                    <a:pt x="1381" y="426"/>
                    <a:pt x="1394" y="375"/>
                    <a:pt x="1432" y="349"/>
                  </a:cubicBezTo>
                  <a:lnTo>
                    <a:pt x="1510" y="336"/>
                  </a:lnTo>
                  <a:cubicBezTo>
                    <a:pt x="1561" y="323"/>
                    <a:pt x="1600" y="297"/>
                    <a:pt x="1664" y="284"/>
                  </a:cubicBezTo>
                  <a:cubicBezTo>
                    <a:pt x="1755" y="271"/>
                    <a:pt x="1755" y="246"/>
                    <a:pt x="1703" y="142"/>
                  </a:cubicBezTo>
                  <a:cubicBezTo>
                    <a:pt x="1677" y="142"/>
                    <a:pt x="1651" y="155"/>
                    <a:pt x="1639" y="181"/>
                  </a:cubicBezTo>
                  <a:cubicBezTo>
                    <a:pt x="1613" y="258"/>
                    <a:pt x="1510" y="246"/>
                    <a:pt x="1471" y="297"/>
                  </a:cubicBezTo>
                  <a:cubicBezTo>
                    <a:pt x="1414" y="297"/>
                    <a:pt x="1377" y="256"/>
                    <a:pt x="1333" y="256"/>
                  </a:cubicBezTo>
                  <a:cubicBezTo>
                    <a:pt x="1327" y="256"/>
                    <a:pt x="1322" y="257"/>
                    <a:pt x="1316" y="258"/>
                  </a:cubicBezTo>
                  <a:lnTo>
                    <a:pt x="1277" y="233"/>
                  </a:lnTo>
                  <a:cubicBezTo>
                    <a:pt x="1213" y="142"/>
                    <a:pt x="1045" y="155"/>
                    <a:pt x="1020" y="13"/>
                  </a:cubicBezTo>
                  <a:cubicBezTo>
                    <a:pt x="1020" y="13"/>
                    <a:pt x="981" y="1"/>
                    <a:pt x="968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0" name="Google Shape;5280;p34"/>
            <p:cNvSpPr/>
            <p:nvPr/>
          </p:nvSpPr>
          <p:spPr>
            <a:xfrm rot="10800000">
              <a:off x="575566" y="118306"/>
              <a:ext cx="15736" cy="22092"/>
            </a:xfrm>
            <a:custGeom>
              <a:avLst/>
              <a:gdLst/>
              <a:ahLst/>
              <a:cxnLst/>
              <a:rect l="l" t="t" r="r" b="b"/>
              <a:pathLst>
                <a:path w="104" h="146" extrusionOk="0">
                  <a:moveTo>
                    <a:pt x="65" y="0"/>
                  </a:moveTo>
                  <a:cubicBezTo>
                    <a:pt x="0" y="13"/>
                    <a:pt x="26" y="65"/>
                    <a:pt x="26" y="103"/>
                  </a:cubicBezTo>
                  <a:cubicBezTo>
                    <a:pt x="15" y="124"/>
                    <a:pt x="22" y="145"/>
                    <a:pt x="46" y="145"/>
                  </a:cubicBezTo>
                  <a:cubicBezTo>
                    <a:pt x="51" y="145"/>
                    <a:pt x="57" y="144"/>
                    <a:pt x="65" y="142"/>
                  </a:cubicBezTo>
                  <a:cubicBezTo>
                    <a:pt x="103" y="129"/>
                    <a:pt x="103" y="90"/>
                    <a:pt x="103" y="52"/>
                  </a:cubicBezTo>
                  <a:cubicBezTo>
                    <a:pt x="103" y="13"/>
                    <a:pt x="103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1" name="Google Shape;5281;p34"/>
            <p:cNvSpPr/>
            <p:nvPr/>
          </p:nvSpPr>
          <p:spPr>
            <a:xfrm rot="10800000">
              <a:off x="663478" y="88649"/>
              <a:ext cx="11802" cy="10895"/>
            </a:xfrm>
            <a:custGeom>
              <a:avLst/>
              <a:gdLst/>
              <a:ahLst/>
              <a:cxnLst/>
              <a:rect l="l" t="t" r="r" b="b"/>
              <a:pathLst>
                <a:path w="78" h="72" extrusionOk="0">
                  <a:moveTo>
                    <a:pt x="52" y="1"/>
                  </a:moveTo>
                  <a:cubicBezTo>
                    <a:pt x="26" y="1"/>
                    <a:pt x="1" y="14"/>
                    <a:pt x="1" y="52"/>
                  </a:cubicBezTo>
                  <a:cubicBezTo>
                    <a:pt x="13" y="65"/>
                    <a:pt x="26" y="72"/>
                    <a:pt x="38" y="72"/>
                  </a:cubicBezTo>
                  <a:cubicBezTo>
                    <a:pt x="49" y="72"/>
                    <a:pt x="59" y="65"/>
                    <a:pt x="65" y="52"/>
                  </a:cubicBezTo>
                  <a:cubicBezTo>
                    <a:pt x="78" y="27"/>
                    <a:pt x="65" y="14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2" name="Google Shape;5282;p34"/>
            <p:cNvSpPr/>
            <p:nvPr/>
          </p:nvSpPr>
          <p:spPr>
            <a:xfrm rot="10800000">
              <a:off x="1496602" y="-66445"/>
              <a:ext cx="11802" cy="4539"/>
            </a:xfrm>
            <a:custGeom>
              <a:avLst/>
              <a:gdLst/>
              <a:ahLst/>
              <a:cxnLst/>
              <a:rect l="l" t="t" r="r" b="b"/>
              <a:pathLst>
                <a:path w="78" h="30" extrusionOk="0">
                  <a:moveTo>
                    <a:pt x="30" y="1"/>
                  </a:moveTo>
                  <a:cubicBezTo>
                    <a:pt x="17" y="1"/>
                    <a:pt x="7" y="11"/>
                    <a:pt x="1" y="30"/>
                  </a:cubicBezTo>
                  <a:lnTo>
                    <a:pt x="78" y="30"/>
                  </a:lnTo>
                  <a:cubicBezTo>
                    <a:pt x="59" y="11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3" name="Google Shape;5283;p34"/>
            <p:cNvSpPr/>
            <p:nvPr/>
          </p:nvSpPr>
          <p:spPr>
            <a:xfrm rot="10800000">
              <a:off x="2060390" y="440600"/>
              <a:ext cx="25572" cy="20276"/>
            </a:xfrm>
            <a:custGeom>
              <a:avLst/>
              <a:gdLst/>
              <a:ahLst/>
              <a:cxnLst/>
              <a:rect l="l" t="t" r="r" b="b"/>
              <a:pathLst>
                <a:path w="169" h="134" extrusionOk="0">
                  <a:moveTo>
                    <a:pt x="41" y="0"/>
                  </a:moveTo>
                  <a:cubicBezTo>
                    <a:pt x="28" y="0"/>
                    <a:pt x="14" y="1"/>
                    <a:pt x="1" y="3"/>
                  </a:cubicBezTo>
                  <a:cubicBezTo>
                    <a:pt x="62" y="40"/>
                    <a:pt x="65" y="133"/>
                    <a:pt x="151" y="133"/>
                  </a:cubicBezTo>
                  <a:cubicBezTo>
                    <a:pt x="157" y="133"/>
                    <a:pt x="162" y="133"/>
                    <a:pt x="168" y="132"/>
                  </a:cubicBezTo>
                  <a:cubicBezTo>
                    <a:pt x="168" y="34"/>
                    <a:pt x="113" y="0"/>
                    <a:pt x="4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4" name="Google Shape;5284;p34"/>
            <p:cNvSpPr/>
            <p:nvPr/>
          </p:nvSpPr>
          <p:spPr>
            <a:xfrm rot="10800000">
              <a:off x="1980346" y="483118"/>
              <a:ext cx="9987" cy="12408"/>
            </a:xfrm>
            <a:custGeom>
              <a:avLst/>
              <a:gdLst/>
              <a:ahLst/>
              <a:cxnLst/>
              <a:rect l="l" t="t" r="r" b="b"/>
              <a:pathLst>
                <a:path w="66" h="82" extrusionOk="0">
                  <a:moveTo>
                    <a:pt x="14" y="0"/>
                  </a:moveTo>
                  <a:cubicBezTo>
                    <a:pt x="1" y="13"/>
                    <a:pt x="1" y="39"/>
                    <a:pt x="14" y="52"/>
                  </a:cubicBezTo>
                  <a:cubicBezTo>
                    <a:pt x="14" y="62"/>
                    <a:pt x="22" y="81"/>
                    <a:pt x="32" y="81"/>
                  </a:cubicBezTo>
                  <a:cubicBezTo>
                    <a:pt x="34" y="81"/>
                    <a:pt x="37" y="80"/>
                    <a:pt x="39" y="78"/>
                  </a:cubicBezTo>
                  <a:cubicBezTo>
                    <a:pt x="65" y="78"/>
                    <a:pt x="65" y="52"/>
                    <a:pt x="52" y="39"/>
                  </a:cubicBezTo>
                  <a:cubicBezTo>
                    <a:pt x="52" y="26"/>
                    <a:pt x="39" y="13"/>
                    <a:pt x="1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5" name="Google Shape;5285;p34"/>
            <p:cNvSpPr/>
            <p:nvPr/>
          </p:nvSpPr>
          <p:spPr>
            <a:xfrm rot="10800000">
              <a:off x="1252838" y="401561"/>
              <a:ext cx="29203" cy="20125"/>
            </a:xfrm>
            <a:custGeom>
              <a:avLst/>
              <a:gdLst/>
              <a:ahLst/>
              <a:cxnLst/>
              <a:rect l="l" t="t" r="r" b="b"/>
              <a:pathLst>
                <a:path w="193" h="133" extrusionOk="0">
                  <a:moveTo>
                    <a:pt x="167" y="0"/>
                  </a:moveTo>
                  <a:cubicBezTo>
                    <a:pt x="161" y="0"/>
                    <a:pt x="153" y="2"/>
                    <a:pt x="142" y="2"/>
                  </a:cubicBezTo>
                  <a:cubicBezTo>
                    <a:pt x="116" y="2"/>
                    <a:pt x="78" y="54"/>
                    <a:pt x="26" y="67"/>
                  </a:cubicBezTo>
                  <a:cubicBezTo>
                    <a:pt x="0" y="80"/>
                    <a:pt x="26" y="118"/>
                    <a:pt x="39" y="131"/>
                  </a:cubicBezTo>
                  <a:cubicBezTo>
                    <a:pt x="43" y="132"/>
                    <a:pt x="47" y="133"/>
                    <a:pt x="52" y="133"/>
                  </a:cubicBezTo>
                  <a:cubicBezTo>
                    <a:pt x="106" y="133"/>
                    <a:pt x="193" y="64"/>
                    <a:pt x="181" y="28"/>
                  </a:cubicBezTo>
                  <a:cubicBezTo>
                    <a:pt x="181" y="5"/>
                    <a:pt x="176" y="0"/>
                    <a:pt x="16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6" name="Google Shape;5286;p34"/>
            <p:cNvSpPr/>
            <p:nvPr/>
          </p:nvSpPr>
          <p:spPr>
            <a:xfrm rot="10800000">
              <a:off x="1295508" y="339372"/>
              <a:ext cx="21638" cy="12256"/>
            </a:xfrm>
            <a:custGeom>
              <a:avLst/>
              <a:gdLst/>
              <a:ahLst/>
              <a:cxnLst/>
              <a:rect l="l" t="t" r="r" b="b"/>
              <a:pathLst>
                <a:path w="143" h="81" extrusionOk="0">
                  <a:moveTo>
                    <a:pt x="84" y="0"/>
                  </a:moveTo>
                  <a:cubicBezTo>
                    <a:pt x="71" y="0"/>
                    <a:pt x="58" y="4"/>
                    <a:pt x="52" y="4"/>
                  </a:cubicBezTo>
                  <a:cubicBezTo>
                    <a:pt x="13" y="16"/>
                    <a:pt x="0" y="55"/>
                    <a:pt x="13" y="81"/>
                  </a:cubicBezTo>
                  <a:lnTo>
                    <a:pt x="65" y="81"/>
                  </a:lnTo>
                  <a:cubicBezTo>
                    <a:pt x="103" y="68"/>
                    <a:pt x="142" y="55"/>
                    <a:pt x="116" y="16"/>
                  </a:cubicBezTo>
                  <a:cubicBezTo>
                    <a:pt x="110" y="4"/>
                    <a:pt x="97" y="0"/>
                    <a:pt x="8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7" name="Google Shape;5287;p34"/>
            <p:cNvSpPr/>
            <p:nvPr/>
          </p:nvSpPr>
          <p:spPr>
            <a:xfrm rot="10800000">
              <a:off x="1098500" y="323636"/>
              <a:ext cx="151" cy="15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8" name="Google Shape;5288;p34"/>
            <p:cNvSpPr/>
            <p:nvPr/>
          </p:nvSpPr>
          <p:spPr>
            <a:xfrm rot="10800000">
              <a:off x="1098500" y="323636"/>
              <a:ext cx="19671" cy="21638"/>
            </a:xfrm>
            <a:custGeom>
              <a:avLst/>
              <a:gdLst/>
              <a:ahLst/>
              <a:cxnLst/>
              <a:rect l="l" t="t" r="r" b="b"/>
              <a:pathLst>
                <a:path w="130" h="143" extrusionOk="0">
                  <a:moveTo>
                    <a:pt x="91" y="0"/>
                  </a:moveTo>
                  <a:cubicBezTo>
                    <a:pt x="26" y="0"/>
                    <a:pt x="1" y="26"/>
                    <a:pt x="26" y="90"/>
                  </a:cubicBezTo>
                  <a:cubicBezTo>
                    <a:pt x="52" y="116"/>
                    <a:pt x="91" y="142"/>
                    <a:pt x="129" y="142"/>
                  </a:cubicBezTo>
                  <a:lnTo>
                    <a:pt x="91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9" name="Google Shape;5289;p34"/>
            <p:cNvSpPr/>
            <p:nvPr/>
          </p:nvSpPr>
          <p:spPr>
            <a:xfrm rot="10800000">
              <a:off x="1285824" y="50518"/>
              <a:ext cx="15736" cy="18158"/>
            </a:xfrm>
            <a:custGeom>
              <a:avLst/>
              <a:gdLst/>
              <a:ahLst/>
              <a:cxnLst/>
              <a:rect l="l" t="t" r="r" b="b"/>
              <a:pathLst>
                <a:path w="104" h="120" extrusionOk="0">
                  <a:moveTo>
                    <a:pt x="70" y="1"/>
                  </a:moveTo>
                  <a:cubicBezTo>
                    <a:pt x="65" y="1"/>
                    <a:pt x="59" y="1"/>
                    <a:pt x="52" y="3"/>
                  </a:cubicBezTo>
                  <a:cubicBezTo>
                    <a:pt x="0" y="3"/>
                    <a:pt x="13" y="29"/>
                    <a:pt x="13" y="55"/>
                  </a:cubicBezTo>
                  <a:cubicBezTo>
                    <a:pt x="13" y="81"/>
                    <a:pt x="26" y="106"/>
                    <a:pt x="65" y="119"/>
                  </a:cubicBezTo>
                  <a:cubicBezTo>
                    <a:pt x="91" y="119"/>
                    <a:pt x="104" y="93"/>
                    <a:pt x="104" y="55"/>
                  </a:cubicBezTo>
                  <a:cubicBezTo>
                    <a:pt x="104" y="33"/>
                    <a:pt x="104" y="1"/>
                    <a:pt x="7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0" name="Google Shape;5290;p34"/>
            <p:cNvSpPr/>
            <p:nvPr/>
          </p:nvSpPr>
          <p:spPr>
            <a:xfrm rot="10800000">
              <a:off x="1315027" y="19348"/>
              <a:ext cx="19671" cy="12105"/>
            </a:xfrm>
            <a:custGeom>
              <a:avLst/>
              <a:gdLst/>
              <a:ahLst/>
              <a:cxnLst/>
              <a:rect l="l" t="t" r="r" b="b"/>
              <a:pathLst>
                <a:path w="130" h="80" extrusionOk="0">
                  <a:moveTo>
                    <a:pt x="74" y="0"/>
                  </a:moveTo>
                  <a:cubicBezTo>
                    <a:pt x="62" y="0"/>
                    <a:pt x="49" y="2"/>
                    <a:pt x="39" y="2"/>
                  </a:cubicBezTo>
                  <a:cubicBezTo>
                    <a:pt x="26" y="2"/>
                    <a:pt x="0" y="2"/>
                    <a:pt x="13" y="54"/>
                  </a:cubicBezTo>
                  <a:cubicBezTo>
                    <a:pt x="26" y="67"/>
                    <a:pt x="52" y="80"/>
                    <a:pt x="78" y="80"/>
                  </a:cubicBezTo>
                  <a:cubicBezTo>
                    <a:pt x="103" y="80"/>
                    <a:pt x="129" y="54"/>
                    <a:pt x="116" y="28"/>
                  </a:cubicBezTo>
                  <a:cubicBezTo>
                    <a:pt x="109" y="5"/>
                    <a:pt x="92" y="0"/>
                    <a:pt x="7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1" name="Google Shape;5291;p34"/>
            <p:cNvSpPr/>
            <p:nvPr/>
          </p:nvSpPr>
          <p:spPr>
            <a:xfrm rot="10800000">
              <a:off x="983352" y="98182"/>
              <a:ext cx="25572" cy="13013"/>
            </a:xfrm>
            <a:custGeom>
              <a:avLst/>
              <a:gdLst/>
              <a:ahLst/>
              <a:cxnLst/>
              <a:rect l="l" t="t" r="r" b="b"/>
              <a:pathLst>
                <a:path w="169" h="86" extrusionOk="0">
                  <a:moveTo>
                    <a:pt x="104" y="1"/>
                  </a:moveTo>
                  <a:lnTo>
                    <a:pt x="1" y="13"/>
                  </a:lnTo>
                  <a:cubicBezTo>
                    <a:pt x="1" y="78"/>
                    <a:pt x="52" y="65"/>
                    <a:pt x="91" y="78"/>
                  </a:cubicBezTo>
                  <a:cubicBezTo>
                    <a:pt x="100" y="83"/>
                    <a:pt x="111" y="86"/>
                    <a:pt x="122" y="86"/>
                  </a:cubicBezTo>
                  <a:cubicBezTo>
                    <a:pt x="140" y="86"/>
                    <a:pt x="155" y="77"/>
                    <a:pt x="155" y="52"/>
                  </a:cubicBezTo>
                  <a:cubicBezTo>
                    <a:pt x="168" y="13"/>
                    <a:pt x="130" y="1"/>
                    <a:pt x="10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2" name="Google Shape;5292;p34"/>
            <p:cNvSpPr/>
            <p:nvPr/>
          </p:nvSpPr>
          <p:spPr>
            <a:xfrm rot="10800000">
              <a:off x="2468175" y="487657"/>
              <a:ext cx="128918" cy="120445"/>
            </a:xfrm>
            <a:custGeom>
              <a:avLst/>
              <a:gdLst/>
              <a:ahLst/>
              <a:cxnLst/>
              <a:rect l="l" t="t" r="r" b="b"/>
              <a:pathLst>
                <a:path w="852" h="796" extrusionOk="0">
                  <a:moveTo>
                    <a:pt x="367" y="0"/>
                  </a:moveTo>
                  <a:cubicBezTo>
                    <a:pt x="286" y="0"/>
                    <a:pt x="219" y="32"/>
                    <a:pt x="168" y="125"/>
                  </a:cubicBezTo>
                  <a:cubicBezTo>
                    <a:pt x="155" y="138"/>
                    <a:pt x="129" y="151"/>
                    <a:pt x="116" y="151"/>
                  </a:cubicBezTo>
                  <a:cubicBezTo>
                    <a:pt x="13" y="203"/>
                    <a:pt x="13" y="293"/>
                    <a:pt x="39" y="383"/>
                  </a:cubicBezTo>
                  <a:lnTo>
                    <a:pt x="39" y="435"/>
                  </a:lnTo>
                  <a:cubicBezTo>
                    <a:pt x="78" y="538"/>
                    <a:pt x="0" y="693"/>
                    <a:pt x="194" y="706"/>
                  </a:cubicBezTo>
                  <a:cubicBezTo>
                    <a:pt x="233" y="706"/>
                    <a:pt x="220" y="770"/>
                    <a:pt x="220" y="796"/>
                  </a:cubicBezTo>
                  <a:lnTo>
                    <a:pt x="271" y="796"/>
                  </a:lnTo>
                  <a:cubicBezTo>
                    <a:pt x="284" y="770"/>
                    <a:pt x="310" y="757"/>
                    <a:pt x="336" y="757"/>
                  </a:cubicBezTo>
                  <a:cubicBezTo>
                    <a:pt x="360" y="741"/>
                    <a:pt x="388" y="730"/>
                    <a:pt x="416" y="730"/>
                  </a:cubicBezTo>
                  <a:cubicBezTo>
                    <a:pt x="433" y="730"/>
                    <a:pt x="450" y="734"/>
                    <a:pt x="465" y="744"/>
                  </a:cubicBezTo>
                  <a:cubicBezTo>
                    <a:pt x="516" y="719"/>
                    <a:pt x="568" y="693"/>
                    <a:pt x="606" y="667"/>
                  </a:cubicBezTo>
                  <a:cubicBezTo>
                    <a:pt x="684" y="628"/>
                    <a:pt x="723" y="551"/>
                    <a:pt x="723" y="474"/>
                  </a:cubicBezTo>
                  <a:cubicBezTo>
                    <a:pt x="723" y="409"/>
                    <a:pt x="710" y="319"/>
                    <a:pt x="826" y="319"/>
                  </a:cubicBezTo>
                  <a:cubicBezTo>
                    <a:pt x="826" y="306"/>
                    <a:pt x="839" y="306"/>
                    <a:pt x="851" y="306"/>
                  </a:cubicBezTo>
                  <a:cubicBezTo>
                    <a:pt x="851" y="293"/>
                    <a:pt x="851" y="280"/>
                    <a:pt x="851" y="267"/>
                  </a:cubicBezTo>
                  <a:lnTo>
                    <a:pt x="813" y="241"/>
                  </a:lnTo>
                  <a:cubicBezTo>
                    <a:pt x="806" y="243"/>
                    <a:pt x="799" y="244"/>
                    <a:pt x="793" y="244"/>
                  </a:cubicBezTo>
                  <a:cubicBezTo>
                    <a:pt x="757" y="244"/>
                    <a:pt x="743" y="214"/>
                    <a:pt x="710" y="203"/>
                  </a:cubicBezTo>
                  <a:cubicBezTo>
                    <a:pt x="710" y="190"/>
                    <a:pt x="710" y="177"/>
                    <a:pt x="697" y="177"/>
                  </a:cubicBezTo>
                  <a:cubicBezTo>
                    <a:pt x="697" y="112"/>
                    <a:pt x="658" y="100"/>
                    <a:pt x="606" y="100"/>
                  </a:cubicBezTo>
                  <a:cubicBezTo>
                    <a:pt x="594" y="74"/>
                    <a:pt x="581" y="48"/>
                    <a:pt x="568" y="22"/>
                  </a:cubicBezTo>
                  <a:lnTo>
                    <a:pt x="503" y="22"/>
                  </a:lnTo>
                  <a:cubicBezTo>
                    <a:pt x="455" y="9"/>
                    <a:pt x="409" y="0"/>
                    <a:pt x="36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3" name="Google Shape;5293;p34"/>
            <p:cNvSpPr/>
            <p:nvPr/>
          </p:nvSpPr>
          <p:spPr>
            <a:xfrm rot="10800000">
              <a:off x="1494635" y="409581"/>
              <a:ext cx="17704" cy="10592"/>
            </a:xfrm>
            <a:custGeom>
              <a:avLst/>
              <a:gdLst/>
              <a:ahLst/>
              <a:cxnLst/>
              <a:rect l="l" t="t" r="r" b="b"/>
              <a:pathLst>
                <a:path w="117" h="70" extrusionOk="0">
                  <a:moveTo>
                    <a:pt x="58" y="0"/>
                  </a:moveTo>
                  <a:cubicBezTo>
                    <a:pt x="39" y="0"/>
                    <a:pt x="23" y="12"/>
                    <a:pt x="14" y="31"/>
                  </a:cubicBezTo>
                  <a:cubicBezTo>
                    <a:pt x="1" y="57"/>
                    <a:pt x="14" y="70"/>
                    <a:pt x="27" y="70"/>
                  </a:cubicBezTo>
                  <a:cubicBezTo>
                    <a:pt x="52" y="57"/>
                    <a:pt x="78" y="44"/>
                    <a:pt x="91" y="31"/>
                  </a:cubicBezTo>
                  <a:cubicBezTo>
                    <a:pt x="117" y="5"/>
                    <a:pt x="91" y="5"/>
                    <a:pt x="78" y="5"/>
                  </a:cubicBezTo>
                  <a:cubicBezTo>
                    <a:pt x="71" y="2"/>
                    <a:pt x="64" y="0"/>
                    <a:pt x="5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4" name="Google Shape;5294;p34"/>
            <p:cNvSpPr/>
            <p:nvPr/>
          </p:nvSpPr>
          <p:spPr>
            <a:xfrm rot="10800000">
              <a:off x="1664255" y="429100"/>
              <a:ext cx="11954" cy="12408"/>
            </a:xfrm>
            <a:custGeom>
              <a:avLst/>
              <a:gdLst/>
              <a:ahLst/>
              <a:cxnLst/>
              <a:rect l="l" t="t" r="r" b="b"/>
              <a:pathLst>
                <a:path w="79" h="82" extrusionOk="0">
                  <a:moveTo>
                    <a:pt x="60" y="1"/>
                  </a:moveTo>
                  <a:cubicBezTo>
                    <a:pt x="57" y="1"/>
                    <a:pt x="55" y="2"/>
                    <a:pt x="52" y="4"/>
                  </a:cubicBezTo>
                  <a:cubicBezTo>
                    <a:pt x="26" y="4"/>
                    <a:pt x="1" y="30"/>
                    <a:pt x="14" y="56"/>
                  </a:cubicBezTo>
                  <a:cubicBezTo>
                    <a:pt x="14" y="69"/>
                    <a:pt x="26" y="82"/>
                    <a:pt x="39" y="82"/>
                  </a:cubicBezTo>
                  <a:cubicBezTo>
                    <a:pt x="65" y="82"/>
                    <a:pt x="78" y="56"/>
                    <a:pt x="78" y="30"/>
                  </a:cubicBezTo>
                  <a:cubicBezTo>
                    <a:pt x="78" y="20"/>
                    <a:pt x="70" y="1"/>
                    <a:pt x="6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2933422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2844AFDB-62DD-471A-8018-AF30363C5F8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2537E476-95EA-4C87-9338-FBE5B6B40CE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523F99E9-34BE-4005-9B09-E9F67EA7A1D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FDD621-6FCB-4ABF-B98D-FC81F3CE7A1D}" type="datetimeFigureOut">
              <a:rPr lang="en-US" smtClean="0"/>
              <a:t>10/31/2024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F819A939-86D4-4FA9-A11E-85DA676C9AA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42681162-731E-431A-8E5F-D97EF36246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B73D7A1-0675-4E50-A04A-B173364A158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9306181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t of contents">
  <p:cSld name="Tablet of content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73" name="Google Shape;1873;p13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874" name="Google Shape;1874;p13"/>
          <p:cNvSpPr txBox="1">
            <a:spLocks noGrp="1"/>
          </p:cNvSpPr>
          <p:nvPr>
            <p:ph type="title" hasCustomPrompt="1"/>
          </p:nvPr>
        </p:nvSpPr>
        <p:spPr>
          <a:xfrm flipH="1">
            <a:off x="970167" y="2532239"/>
            <a:ext cx="1238800" cy="96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 b="1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875" name="Google Shape;1875;p13"/>
          <p:cNvSpPr txBox="1">
            <a:spLocks noGrp="1"/>
          </p:cNvSpPr>
          <p:nvPr>
            <p:ph type="subTitle" idx="1"/>
          </p:nvPr>
        </p:nvSpPr>
        <p:spPr>
          <a:xfrm>
            <a:off x="2349871" y="2881367"/>
            <a:ext cx="2996000" cy="7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76" name="Google Shape;1876;p13"/>
          <p:cNvSpPr txBox="1">
            <a:spLocks noGrp="1"/>
          </p:cNvSpPr>
          <p:nvPr>
            <p:ph type="subTitle" idx="2"/>
          </p:nvPr>
        </p:nvSpPr>
        <p:spPr>
          <a:xfrm>
            <a:off x="2349867" y="2418367"/>
            <a:ext cx="31500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77" name="Google Shape;1877;p13"/>
          <p:cNvSpPr txBox="1">
            <a:spLocks noGrp="1"/>
          </p:cNvSpPr>
          <p:nvPr>
            <p:ph type="title" idx="3" hasCustomPrompt="1"/>
          </p:nvPr>
        </p:nvSpPr>
        <p:spPr>
          <a:xfrm flipH="1">
            <a:off x="6392097" y="2532239"/>
            <a:ext cx="1238800" cy="96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 b="1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878" name="Google Shape;1878;p13"/>
          <p:cNvSpPr txBox="1">
            <a:spLocks noGrp="1"/>
          </p:cNvSpPr>
          <p:nvPr>
            <p:ph type="subTitle" idx="4"/>
          </p:nvPr>
        </p:nvSpPr>
        <p:spPr>
          <a:xfrm>
            <a:off x="7781867" y="2881367"/>
            <a:ext cx="2996000" cy="7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79" name="Google Shape;1879;p13"/>
          <p:cNvSpPr txBox="1">
            <a:spLocks noGrp="1"/>
          </p:cNvSpPr>
          <p:nvPr>
            <p:ph type="subTitle" idx="5"/>
          </p:nvPr>
        </p:nvSpPr>
        <p:spPr>
          <a:xfrm>
            <a:off x="7781867" y="2418367"/>
            <a:ext cx="29960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80" name="Google Shape;1880;p13"/>
          <p:cNvSpPr txBox="1">
            <a:spLocks noGrp="1"/>
          </p:cNvSpPr>
          <p:nvPr>
            <p:ph type="title" idx="6" hasCustomPrompt="1"/>
          </p:nvPr>
        </p:nvSpPr>
        <p:spPr>
          <a:xfrm flipH="1">
            <a:off x="970167" y="4742033"/>
            <a:ext cx="1238800" cy="96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 b="1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881" name="Google Shape;1881;p13"/>
          <p:cNvSpPr txBox="1">
            <a:spLocks noGrp="1"/>
          </p:cNvSpPr>
          <p:nvPr>
            <p:ph type="subTitle" idx="7"/>
          </p:nvPr>
        </p:nvSpPr>
        <p:spPr>
          <a:xfrm>
            <a:off x="2349871" y="5095468"/>
            <a:ext cx="2996000" cy="7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82" name="Google Shape;1882;p13"/>
          <p:cNvSpPr txBox="1">
            <a:spLocks noGrp="1"/>
          </p:cNvSpPr>
          <p:nvPr>
            <p:ph type="subTitle" idx="8"/>
          </p:nvPr>
        </p:nvSpPr>
        <p:spPr>
          <a:xfrm>
            <a:off x="2349867" y="4632467"/>
            <a:ext cx="29960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83" name="Google Shape;1883;p13"/>
          <p:cNvSpPr txBox="1">
            <a:spLocks noGrp="1"/>
          </p:cNvSpPr>
          <p:nvPr>
            <p:ph type="title" idx="9"/>
          </p:nvPr>
        </p:nvSpPr>
        <p:spPr>
          <a:xfrm>
            <a:off x="952233" y="621733"/>
            <a:ext cx="102876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84" name="Google Shape;1884;p13"/>
          <p:cNvSpPr txBox="1">
            <a:spLocks noGrp="1"/>
          </p:cNvSpPr>
          <p:nvPr>
            <p:ph type="title" idx="13" hasCustomPrompt="1"/>
          </p:nvPr>
        </p:nvSpPr>
        <p:spPr>
          <a:xfrm flipH="1">
            <a:off x="6392097" y="4742033"/>
            <a:ext cx="1238800" cy="96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 b="1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885" name="Google Shape;1885;p13"/>
          <p:cNvSpPr txBox="1">
            <a:spLocks noGrp="1"/>
          </p:cNvSpPr>
          <p:nvPr>
            <p:ph type="subTitle" idx="14"/>
          </p:nvPr>
        </p:nvSpPr>
        <p:spPr>
          <a:xfrm>
            <a:off x="7781867" y="5095645"/>
            <a:ext cx="2996000" cy="7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86" name="Google Shape;1886;p13"/>
          <p:cNvSpPr txBox="1">
            <a:spLocks noGrp="1"/>
          </p:cNvSpPr>
          <p:nvPr>
            <p:ph type="subTitle" idx="15"/>
          </p:nvPr>
        </p:nvSpPr>
        <p:spPr>
          <a:xfrm>
            <a:off x="7781867" y="4632300"/>
            <a:ext cx="29960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1887" name="Google Shape;1887;p13"/>
          <p:cNvGrpSpPr/>
          <p:nvPr/>
        </p:nvGrpSpPr>
        <p:grpSpPr>
          <a:xfrm>
            <a:off x="952234" y="1221112"/>
            <a:ext cx="10287529" cy="175888"/>
            <a:chOff x="714175" y="1115188"/>
            <a:chExt cx="7715647" cy="131916"/>
          </a:xfrm>
        </p:grpSpPr>
        <p:grpSp>
          <p:nvGrpSpPr>
            <p:cNvPr id="1888" name="Google Shape;1888;p13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1889" name="Google Shape;1889;p13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0" name="Google Shape;1890;p13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91" name="Google Shape;1891;p13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1892" name="Google Shape;1892;p13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893" name="Google Shape;1893;p1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4" name="Google Shape;1894;p1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5" name="Google Shape;1895;p1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6" name="Google Shape;1896;p1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7" name="Google Shape;1897;p1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8" name="Google Shape;1898;p1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9" name="Google Shape;1899;p1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0" name="Google Shape;1900;p1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1" name="Google Shape;1901;p1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2" name="Google Shape;1902;p1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3" name="Google Shape;1903;p1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4" name="Google Shape;1904;p1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5" name="Google Shape;1905;p1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6" name="Google Shape;1906;p1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7" name="Google Shape;1907;p1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8" name="Google Shape;1908;p1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9" name="Google Shape;1909;p1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0" name="Google Shape;1910;p1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1" name="Google Shape;1911;p1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2" name="Google Shape;1912;p1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3" name="Google Shape;1913;p1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4" name="Google Shape;1914;p1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5" name="Google Shape;1915;p1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6" name="Google Shape;1916;p1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7" name="Google Shape;1917;p1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8" name="Google Shape;1918;p1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9" name="Google Shape;1919;p1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0" name="Google Shape;1920;p1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1" name="Google Shape;1921;p1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2" name="Google Shape;1922;p1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3" name="Google Shape;1923;p1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4" name="Google Shape;1924;p1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5" name="Google Shape;1925;p1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926" name="Google Shape;1926;p13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927" name="Google Shape;1927;p1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8" name="Google Shape;1928;p1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9" name="Google Shape;1929;p1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30" name="Google Shape;1930;p1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31" name="Google Shape;1931;p1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32" name="Google Shape;1932;p1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33" name="Google Shape;1933;p1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34" name="Google Shape;1934;p1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35" name="Google Shape;1935;p1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36" name="Google Shape;1936;p1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37" name="Google Shape;1937;p1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38" name="Google Shape;1938;p1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39" name="Google Shape;1939;p1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40" name="Google Shape;1940;p1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41" name="Google Shape;1941;p1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42" name="Google Shape;1942;p1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43" name="Google Shape;1943;p1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44" name="Google Shape;1944;p1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45" name="Google Shape;1945;p1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46" name="Google Shape;1946;p1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47" name="Google Shape;1947;p1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48" name="Google Shape;1948;p1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49" name="Google Shape;1949;p1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50" name="Google Shape;1950;p1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51" name="Google Shape;1951;p1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52" name="Google Shape;1952;p1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53" name="Google Shape;1953;p1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54" name="Google Shape;1954;p1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55" name="Google Shape;1955;p1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56" name="Google Shape;1956;p1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57" name="Google Shape;1957;p1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58" name="Google Shape;1958;p1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59" name="Google Shape;1959;p1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grpSp>
        <p:nvGrpSpPr>
          <p:cNvPr id="1960" name="Google Shape;1960;p13"/>
          <p:cNvGrpSpPr/>
          <p:nvPr/>
        </p:nvGrpSpPr>
        <p:grpSpPr>
          <a:xfrm>
            <a:off x="-40133" y="-194497"/>
            <a:ext cx="1508065" cy="1242132"/>
            <a:chOff x="5342550" y="4109652"/>
            <a:chExt cx="1131049" cy="931599"/>
          </a:xfrm>
        </p:grpSpPr>
        <p:sp>
          <p:nvSpPr>
            <p:cNvPr id="1961" name="Google Shape;1961;p13"/>
            <p:cNvSpPr/>
            <p:nvPr/>
          </p:nvSpPr>
          <p:spPr>
            <a:xfrm rot="10800000">
              <a:off x="5342550" y="4692726"/>
              <a:ext cx="507430" cy="348524"/>
            </a:xfrm>
            <a:custGeom>
              <a:avLst/>
              <a:gdLst/>
              <a:ahLst/>
              <a:cxnLst/>
              <a:rect l="l" t="t" r="r" b="b"/>
              <a:pathLst>
                <a:path w="2066" h="1419" extrusionOk="0">
                  <a:moveTo>
                    <a:pt x="1137" y="168"/>
                  </a:moveTo>
                  <a:cubicBezTo>
                    <a:pt x="1215" y="168"/>
                    <a:pt x="1227" y="220"/>
                    <a:pt x="1227" y="297"/>
                  </a:cubicBezTo>
                  <a:cubicBezTo>
                    <a:pt x="1137" y="297"/>
                    <a:pt x="1150" y="233"/>
                    <a:pt x="1137" y="168"/>
                  </a:cubicBezTo>
                  <a:close/>
                  <a:moveTo>
                    <a:pt x="1189" y="0"/>
                  </a:moveTo>
                  <a:lnTo>
                    <a:pt x="1099" y="91"/>
                  </a:lnTo>
                  <a:cubicBezTo>
                    <a:pt x="1073" y="181"/>
                    <a:pt x="1047" y="284"/>
                    <a:pt x="1047" y="387"/>
                  </a:cubicBezTo>
                  <a:lnTo>
                    <a:pt x="854" y="439"/>
                  </a:lnTo>
                  <a:cubicBezTo>
                    <a:pt x="801" y="456"/>
                    <a:pt x="748" y="498"/>
                    <a:pt x="695" y="498"/>
                  </a:cubicBezTo>
                  <a:cubicBezTo>
                    <a:pt x="671" y="498"/>
                    <a:pt x="646" y="489"/>
                    <a:pt x="621" y="465"/>
                  </a:cubicBezTo>
                  <a:cubicBezTo>
                    <a:pt x="552" y="534"/>
                    <a:pt x="462" y="583"/>
                    <a:pt x="370" y="583"/>
                  </a:cubicBezTo>
                  <a:cubicBezTo>
                    <a:pt x="359" y="583"/>
                    <a:pt x="348" y="582"/>
                    <a:pt x="338" y="581"/>
                  </a:cubicBezTo>
                  <a:cubicBezTo>
                    <a:pt x="273" y="581"/>
                    <a:pt x="183" y="619"/>
                    <a:pt x="209" y="723"/>
                  </a:cubicBezTo>
                  <a:cubicBezTo>
                    <a:pt x="196" y="735"/>
                    <a:pt x="170" y="761"/>
                    <a:pt x="183" y="787"/>
                  </a:cubicBezTo>
                  <a:cubicBezTo>
                    <a:pt x="144" y="826"/>
                    <a:pt x="106" y="839"/>
                    <a:pt x="54" y="839"/>
                  </a:cubicBezTo>
                  <a:cubicBezTo>
                    <a:pt x="38" y="829"/>
                    <a:pt x="27" y="825"/>
                    <a:pt x="21" y="825"/>
                  </a:cubicBezTo>
                  <a:cubicBezTo>
                    <a:pt x="1" y="825"/>
                    <a:pt x="15" y="861"/>
                    <a:pt x="15" y="890"/>
                  </a:cubicBezTo>
                  <a:cubicBezTo>
                    <a:pt x="29" y="886"/>
                    <a:pt x="42" y="884"/>
                    <a:pt x="55" y="884"/>
                  </a:cubicBezTo>
                  <a:cubicBezTo>
                    <a:pt x="127" y="884"/>
                    <a:pt x="181" y="942"/>
                    <a:pt x="170" y="1019"/>
                  </a:cubicBezTo>
                  <a:cubicBezTo>
                    <a:pt x="170" y="1077"/>
                    <a:pt x="186" y="1087"/>
                    <a:pt x="210" y="1087"/>
                  </a:cubicBezTo>
                  <a:cubicBezTo>
                    <a:pt x="225" y="1087"/>
                    <a:pt x="242" y="1084"/>
                    <a:pt x="260" y="1084"/>
                  </a:cubicBezTo>
                  <a:cubicBezTo>
                    <a:pt x="286" y="1084"/>
                    <a:pt x="312" y="1096"/>
                    <a:pt x="325" y="1135"/>
                  </a:cubicBezTo>
                  <a:lnTo>
                    <a:pt x="480" y="1135"/>
                  </a:lnTo>
                  <a:cubicBezTo>
                    <a:pt x="492" y="1129"/>
                    <a:pt x="502" y="1127"/>
                    <a:pt x="512" y="1127"/>
                  </a:cubicBezTo>
                  <a:cubicBezTo>
                    <a:pt x="543" y="1127"/>
                    <a:pt x="563" y="1154"/>
                    <a:pt x="583" y="1174"/>
                  </a:cubicBezTo>
                  <a:cubicBezTo>
                    <a:pt x="684" y="1241"/>
                    <a:pt x="805" y="1279"/>
                    <a:pt x="920" y="1279"/>
                  </a:cubicBezTo>
                  <a:cubicBezTo>
                    <a:pt x="937" y="1279"/>
                    <a:pt x="953" y="1279"/>
                    <a:pt x="970" y="1277"/>
                  </a:cubicBezTo>
                  <a:cubicBezTo>
                    <a:pt x="995" y="1277"/>
                    <a:pt x="1008" y="1303"/>
                    <a:pt x="1021" y="1316"/>
                  </a:cubicBezTo>
                  <a:cubicBezTo>
                    <a:pt x="1031" y="1335"/>
                    <a:pt x="1047" y="1347"/>
                    <a:pt x="1065" y="1347"/>
                  </a:cubicBezTo>
                  <a:cubicBezTo>
                    <a:pt x="1072" y="1347"/>
                    <a:pt x="1079" y="1345"/>
                    <a:pt x="1086" y="1341"/>
                  </a:cubicBezTo>
                  <a:cubicBezTo>
                    <a:pt x="1099" y="1341"/>
                    <a:pt x="1111" y="1316"/>
                    <a:pt x="1111" y="1303"/>
                  </a:cubicBezTo>
                  <a:cubicBezTo>
                    <a:pt x="1111" y="1274"/>
                    <a:pt x="1097" y="1259"/>
                    <a:pt x="1079" y="1259"/>
                  </a:cubicBezTo>
                  <a:cubicBezTo>
                    <a:pt x="1073" y="1259"/>
                    <a:pt x="1066" y="1261"/>
                    <a:pt x="1060" y="1264"/>
                  </a:cubicBezTo>
                  <a:cubicBezTo>
                    <a:pt x="1046" y="1269"/>
                    <a:pt x="1034" y="1271"/>
                    <a:pt x="1025" y="1271"/>
                  </a:cubicBezTo>
                  <a:cubicBezTo>
                    <a:pt x="982" y="1271"/>
                    <a:pt x="980" y="1229"/>
                    <a:pt x="970" y="1187"/>
                  </a:cubicBezTo>
                  <a:cubicBezTo>
                    <a:pt x="1013" y="1143"/>
                    <a:pt x="1059" y="1127"/>
                    <a:pt x="1105" y="1127"/>
                  </a:cubicBezTo>
                  <a:cubicBezTo>
                    <a:pt x="1169" y="1127"/>
                    <a:pt x="1232" y="1157"/>
                    <a:pt x="1292" y="1187"/>
                  </a:cubicBezTo>
                  <a:cubicBezTo>
                    <a:pt x="1279" y="1264"/>
                    <a:pt x="1227" y="1341"/>
                    <a:pt x="1331" y="1419"/>
                  </a:cubicBezTo>
                  <a:cubicBezTo>
                    <a:pt x="1331" y="1316"/>
                    <a:pt x="1331" y="1213"/>
                    <a:pt x="1395" y="1200"/>
                  </a:cubicBezTo>
                  <a:cubicBezTo>
                    <a:pt x="1524" y="1187"/>
                    <a:pt x="1614" y="1096"/>
                    <a:pt x="1717" y="1071"/>
                  </a:cubicBezTo>
                  <a:cubicBezTo>
                    <a:pt x="1729" y="1093"/>
                    <a:pt x="1730" y="1125"/>
                    <a:pt x="1755" y="1125"/>
                  </a:cubicBezTo>
                  <a:cubicBezTo>
                    <a:pt x="1759" y="1125"/>
                    <a:pt x="1764" y="1124"/>
                    <a:pt x="1769" y="1122"/>
                  </a:cubicBezTo>
                  <a:cubicBezTo>
                    <a:pt x="1808" y="1109"/>
                    <a:pt x="1808" y="1071"/>
                    <a:pt x="1795" y="1032"/>
                  </a:cubicBezTo>
                  <a:cubicBezTo>
                    <a:pt x="1782" y="993"/>
                    <a:pt x="1795" y="942"/>
                    <a:pt x="1821" y="916"/>
                  </a:cubicBezTo>
                  <a:lnTo>
                    <a:pt x="1846" y="916"/>
                  </a:lnTo>
                  <a:cubicBezTo>
                    <a:pt x="2040" y="864"/>
                    <a:pt x="2066" y="839"/>
                    <a:pt x="2066" y="658"/>
                  </a:cubicBezTo>
                  <a:cubicBezTo>
                    <a:pt x="2053" y="645"/>
                    <a:pt x="2053" y="619"/>
                    <a:pt x="2066" y="606"/>
                  </a:cubicBezTo>
                  <a:lnTo>
                    <a:pt x="2066" y="529"/>
                  </a:lnTo>
                  <a:cubicBezTo>
                    <a:pt x="2032" y="507"/>
                    <a:pt x="1999" y="475"/>
                    <a:pt x="1957" y="475"/>
                  </a:cubicBezTo>
                  <a:cubicBezTo>
                    <a:pt x="1951" y="475"/>
                    <a:pt x="1944" y="476"/>
                    <a:pt x="1937" y="478"/>
                  </a:cubicBezTo>
                  <a:cubicBezTo>
                    <a:pt x="1905" y="442"/>
                    <a:pt x="1876" y="429"/>
                    <a:pt x="1847" y="429"/>
                  </a:cubicBezTo>
                  <a:cubicBezTo>
                    <a:pt x="1793" y="429"/>
                    <a:pt x="1742" y="474"/>
                    <a:pt x="1692" y="490"/>
                  </a:cubicBezTo>
                  <a:cubicBezTo>
                    <a:pt x="1673" y="490"/>
                    <a:pt x="1654" y="518"/>
                    <a:pt x="1635" y="518"/>
                  </a:cubicBezTo>
                  <a:cubicBezTo>
                    <a:pt x="1628" y="518"/>
                    <a:pt x="1621" y="514"/>
                    <a:pt x="1614" y="503"/>
                  </a:cubicBezTo>
                  <a:cubicBezTo>
                    <a:pt x="1550" y="400"/>
                    <a:pt x="1408" y="413"/>
                    <a:pt x="1331" y="310"/>
                  </a:cubicBezTo>
                  <a:cubicBezTo>
                    <a:pt x="1292" y="271"/>
                    <a:pt x="1202" y="271"/>
                    <a:pt x="1240" y="207"/>
                  </a:cubicBezTo>
                  <a:cubicBezTo>
                    <a:pt x="1266" y="129"/>
                    <a:pt x="1202" y="65"/>
                    <a:pt x="118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2" name="Google Shape;1962;p13"/>
            <p:cNvSpPr/>
            <p:nvPr/>
          </p:nvSpPr>
          <p:spPr>
            <a:xfrm rot="10800000">
              <a:off x="5431472" y="4447859"/>
              <a:ext cx="82525" cy="77122"/>
            </a:xfrm>
            <a:custGeom>
              <a:avLst/>
              <a:gdLst/>
              <a:ahLst/>
              <a:cxnLst/>
              <a:rect l="l" t="t" r="r" b="b"/>
              <a:pathLst>
                <a:path w="336" h="314" extrusionOk="0">
                  <a:moveTo>
                    <a:pt x="203" y="1"/>
                  </a:moveTo>
                  <a:cubicBezTo>
                    <a:pt x="186" y="1"/>
                    <a:pt x="166" y="6"/>
                    <a:pt x="142" y="17"/>
                  </a:cubicBezTo>
                  <a:lnTo>
                    <a:pt x="117" y="17"/>
                  </a:lnTo>
                  <a:cubicBezTo>
                    <a:pt x="94" y="28"/>
                    <a:pt x="72" y="59"/>
                    <a:pt x="34" y="59"/>
                  </a:cubicBezTo>
                  <a:cubicBezTo>
                    <a:pt x="27" y="59"/>
                    <a:pt x="21" y="58"/>
                    <a:pt x="13" y="56"/>
                  </a:cubicBezTo>
                  <a:cubicBezTo>
                    <a:pt x="1" y="108"/>
                    <a:pt x="1" y="146"/>
                    <a:pt x="13" y="198"/>
                  </a:cubicBezTo>
                  <a:cubicBezTo>
                    <a:pt x="39" y="211"/>
                    <a:pt x="52" y="237"/>
                    <a:pt x="52" y="262"/>
                  </a:cubicBezTo>
                  <a:cubicBezTo>
                    <a:pt x="78" y="262"/>
                    <a:pt x="78" y="288"/>
                    <a:pt x="91" y="314"/>
                  </a:cubicBezTo>
                  <a:cubicBezTo>
                    <a:pt x="130" y="314"/>
                    <a:pt x="181" y="301"/>
                    <a:pt x="220" y="275"/>
                  </a:cubicBezTo>
                  <a:cubicBezTo>
                    <a:pt x="284" y="237"/>
                    <a:pt x="336" y="198"/>
                    <a:pt x="310" y="120"/>
                  </a:cubicBezTo>
                  <a:cubicBezTo>
                    <a:pt x="290" y="61"/>
                    <a:pt x="262" y="1"/>
                    <a:pt x="20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3" name="Google Shape;1963;p13"/>
            <p:cNvSpPr/>
            <p:nvPr/>
          </p:nvSpPr>
          <p:spPr>
            <a:xfrm rot="10800000">
              <a:off x="5782944" y="4109652"/>
              <a:ext cx="690655" cy="579154"/>
            </a:xfrm>
            <a:custGeom>
              <a:avLst/>
              <a:gdLst/>
              <a:ahLst/>
              <a:cxnLst/>
              <a:rect l="l" t="t" r="r" b="b"/>
              <a:pathLst>
                <a:path w="2812" h="2358" extrusionOk="0">
                  <a:moveTo>
                    <a:pt x="607" y="491"/>
                  </a:moveTo>
                  <a:cubicBezTo>
                    <a:pt x="607" y="530"/>
                    <a:pt x="581" y="555"/>
                    <a:pt x="568" y="555"/>
                  </a:cubicBezTo>
                  <a:cubicBezTo>
                    <a:pt x="581" y="555"/>
                    <a:pt x="594" y="530"/>
                    <a:pt x="607" y="491"/>
                  </a:cubicBezTo>
                  <a:close/>
                  <a:moveTo>
                    <a:pt x="1277" y="607"/>
                  </a:moveTo>
                  <a:cubicBezTo>
                    <a:pt x="1290" y="620"/>
                    <a:pt x="1316" y="620"/>
                    <a:pt x="1329" y="620"/>
                  </a:cubicBezTo>
                  <a:lnTo>
                    <a:pt x="1277" y="620"/>
                  </a:lnTo>
                  <a:lnTo>
                    <a:pt x="1277" y="607"/>
                  </a:lnTo>
                  <a:close/>
                  <a:moveTo>
                    <a:pt x="336" y="1626"/>
                  </a:moveTo>
                  <a:cubicBezTo>
                    <a:pt x="387" y="1664"/>
                    <a:pt x="413" y="1729"/>
                    <a:pt x="478" y="1755"/>
                  </a:cubicBezTo>
                  <a:cubicBezTo>
                    <a:pt x="413" y="1742"/>
                    <a:pt x="387" y="1677"/>
                    <a:pt x="336" y="1639"/>
                  </a:cubicBezTo>
                  <a:lnTo>
                    <a:pt x="336" y="1626"/>
                  </a:lnTo>
                  <a:close/>
                  <a:moveTo>
                    <a:pt x="607" y="1"/>
                  </a:moveTo>
                  <a:lnTo>
                    <a:pt x="542" y="40"/>
                  </a:lnTo>
                  <a:lnTo>
                    <a:pt x="581" y="143"/>
                  </a:lnTo>
                  <a:lnTo>
                    <a:pt x="632" y="272"/>
                  </a:lnTo>
                  <a:cubicBezTo>
                    <a:pt x="658" y="297"/>
                    <a:pt x="658" y="336"/>
                    <a:pt x="697" y="336"/>
                  </a:cubicBezTo>
                  <a:cubicBezTo>
                    <a:pt x="761" y="414"/>
                    <a:pt x="697" y="452"/>
                    <a:pt x="645" y="491"/>
                  </a:cubicBezTo>
                  <a:lnTo>
                    <a:pt x="607" y="491"/>
                  </a:lnTo>
                  <a:cubicBezTo>
                    <a:pt x="580" y="477"/>
                    <a:pt x="549" y="457"/>
                    <a:pt x="526" y="457"/>
                  </a:cubicBezTo>
                  <a:cubicBezTo>
                    <a:pt x="505" y="457"/>
                    <a:pt x="491" y="474"/>
                    <a:pt x="491" y="530"/>
                  </a:cubicBezTo>
                  <a:cubicBezTo>
                    <a:pt x="465" y="530"/>
                    <a:pt x="439" y="542"/>
                    <a:pt x="426" y="542"/>
                  </a:cubicBezTo>
                  <a:cubicBezTo>
                    <a:pt x="392" y="565"/>
                    <a:pt x="378" y="609"/>
                    <a:pt x="338" y="609"/>
                  </a:cubicBezTo>
                  <a:cubicBezTo>
                    <a:pt x="334" y="609"/>
                    <a:pt x="328" y="608"/>
                    <a:pt x="323" y="607"/>
                  </a:cubicBezTo>
                  <a:cubicBezTo>
                    <a:pt x="271" y="581"/>
                    <a:pt x="323" y="517"/>
                    <a:pt x="297" y="478"/>
                  </a:cubicBezTo>
                  <a:cubicBezTo>
                    <a:pt x="284" y="478"/>
                    <a:pt x="271" y="478"/>
                    <a:pt x="271" y="465"/>
                  </a:cubicBezTo>
                  <a:cubicBezTo>
                    <a:pt x="246" y="465"/>
                    <a:pt x="233" y="452"/>
                    <a:pt x="233" y="439"/>
                  </a:cubicBezTo>
                  <a:lnTo>
                    <a:pt x="194" y="439"/>
                  </a:lnTo>
                  <a:cubicBezTo>
                    <a:pt x="194" y="426"/>
                    <a:pt x="194" y="414"/>
                    <a:pt x="194" y="414"/>
                  </a:cubicBezTo>
                  <a:cubicBezTo>
                    <a:pt x="155" y="414"/>
                    <a:pt x="129" y="439"/>
                    <a:pt x="104" y="439"/>
                  </a:cubicBezTo>
                  <a:cubicBezTo>
                    <a:pt x="1" y="452"/>
                    <a:pt x="26" y="504"/>
                    <a:pt x="78" y="555"/>
                  </a:cubicBezTo>
                  <a:lnTo>
                    <a:pt x="155" y="568"/>
                  </a:lnTo>
                  <a:cubicBezTo>
                    <a:pt x="181" y="633"/>
                    <a:pt x="284" y="633"/>
                    <a:pt x="258" y="736"/>
                  </a:cubicBezTo>
                  <a:cubicBezTo>
                    <a:pt x="142" y="813"/>
                    <a:pt x="117" y="865"/>
                    <a:pt x="168" y="968"/>
                  </a:cubicBezTo>
                  <a:lnTo>
                    <a:pt x="168" y="1032"/>
                  </a:lnTo>
                  <a:cubicBezTo>
                    <a:pt x="129" y="1032"/>
                    <a:pt x="91" y="1045"/>
                    <a:pt x="129" y="1097"/>
                  </a:cubicBezTo>
                  <a:cubicBezTo>
                    <a:pt x="220" y="1161"/>
                    <a:pt x="220" y="1277"/>
                    <a:pt x="129" y="1342"/>
                  </a:cubicBezTo>
                  <a:cubicBezTo>
                    <a:pt x="117" y="1368"/>
                    <a:pt x="104" y="1394"/>
                    <a:pt x="104" y="1432"/>
                  </a:cubicBezTo>
                  <a:cubicBezTo>
                    <a:pt x="194" y="1484"/>
                    <a:pt x="155" y="1587"/>
                    <a:pt x="194" y="1664"/>
                  </a:cubicBezTo>
                  <a:cubicBezTo>
                    <a:pt x="168" y="1664"/>
                    <a:pt x="168" y="1677"/>
                    <a:pt x="194" y="1690"/>
                  </a:cubicBezTo>
                  <a:cubicBezTo>
                    <a:pt x="207" y="1690"/>
                    <a:pt x="220" y="1690"/>
                    <a:pt x="233" y="1677"/>
                  </a:cubicBezTo>
                  <a:lnTo>
                    <a:pt x="297" y="1651"/>
                  </a:lnTo>
                  <a:cubicBezTo>
                    <a:pt x="336" y="1677"/>
                    <a:pt x="362" y="1729"/>
                    <a:pt x="362" y="1780"/>
                  </a:cubicBezTo>
                  <a:lnTo>
                    <a:pt x="413" y="1819"/>
                  </a:lnTo>
                  <a:cubicBezTo>
                    <a:pt x="400" y="1832"/>
                    <a:pt x="387" y="1858"/>
                    <a:pt x="400" y="1871"/>
                  </a:cubicBezTo>
                  <a:cubicBezTo>
                    <a:pt x="400" y="1884"/>
                    <a:pt x="400" y="1884"/>
                    <a:pt x="400" y="1896"/>
                  </a:cubicBezTo>
                  <a:cubicBezTo>
                    <a:pt x="323" y="1948"/>
                    <a:pt x="349" y="2000"/>
                    <a:pt x="387" y="2064"/>
                  </a:cubicBezTo>
                  <a:cubicBezTo>
                    <a:pt x="452" y="2064"/>
                    <a:pt x="503" y="2051"/>
                    <a:pt x="568" y="2025"/>
                  </a:cubicBezTo>
                  <a:cubicBezTo>
                    <a:pt x="529" y="1974"/>
                    <a:pt x="452" y="1987"/>
                    <a:pt x="439" y="1922"/>
                  </a:cubicBezTo>
                  <a:cubicBezTo>
                    <a:pt x="465" y="1871"/>
                    <a:pt x="503" y="1819"/>
                    <a:pt x="555" y="1780"/>
                  </a:cubicBezTo>
                  <a:cubicBezTo>
                    <a:pt x="632" y="1884"/>
                    <a:pt x="607" y="2025"/>
                    <a:pt x="697" y="2129"/>
                  </a:cubicBezTo>
                  <a:lnTo>
                    <a:pt x="723" y="2129"/>
                  </a:lnTo>
                  <a:cubicBezTo>
                    <a:pt x="761" y="2090"/>
                    <a:pt x="736" y="2025"/>
                    <a:pt x="748" y="1987"/>
                  </a:cubicBezTo>
                  <a:lnTo>
                    <a:pt x="800" y="1987"/>
                  </a:lnTo>
                  <a:cubicBezTo>
                    <a:pt x="832" y="2027"/>
                    <a:pt x="880" y="2047"/>
                    <a:pt x="926" y="2047"/>
                  </a:cubicBezTo>
                  <a:cubicBezTo>
                    <a:pt x="954" y="2047"/>
                    <a:pt x="982" y="2040"/>
                    <a:pt x="1006" y="2025"/>
                  </a:cubicBezTo>
                  <a:cubicBezTo>
                    <a:pt x="1013" y="2022"/>
                    <a:pt x="1021" y="2020"/>
                    <a:pt x="1029" y="2020"/>
                  </a:cubicBezTo>
                  <a:cubicBezTo>
                    <a:pt x="1051" y="2020"/>
                    <a:pt x="1074" y="2032"/>
                    <a:pt x="1084" y="2051"/>
                  </a:cubicBezTo>
                  <a:lnTo>
                    <a:pt x="1174" y="2348"/>
                  </a:lnTo>
                  <a:cubicBezTo>
                    <a:pt x="1180" y="2354"/>
                    <a:pt x="1190" y="2357"/>
                    <a:pt x="1200" y="2357"/>
                  </a:cubicBezTo>
                  <a:cubicBezTo>
                    <a:pt x="1209" y="2357"/>
                    <a:pt x="1219" y="2354"/>
                    <a:pt x="1226" y="2348"/>
                  </a:cubicBezTo>
                  <a:lnTo>
                    <a:pt x="1213" y="2232"/>
                  </a:lnTo>
                  <a:lnTo>
                    <a:pt x="1238" y="2193"/>
                  </a:lnTo>
                  <a:cubicBezTo>
                    <a:pt x="1226" y="2141"/>
                    <a:pt x="1226" y="2077"/>
                    <a:pt x="1277" y="2064"/>
                  </a:cubicBezTo>
                  <a:cubicBezTo>
                    <a:pt x="1367" y="2051"/>
                    <a:pt x="1380" y="1948"/>
                    <a:pt x="1458" y="1922"/>
                  </a:cubicBezTo>
                  <a:cubicBezTo>
                    <a:pt x="1471" y="1961"/>
                    <a:pt x="1509" y="1987"/>
                    <a:pt x="1522" y="2025"/>
                  </a:cubicBezTo>
                  <a:cubicBezTo>
                    <a:pt x="1548" y="2064"/>
                    <a:pt x="1561" y="2103"/>
                    <a:pt x="1587" y="2141"/>
                  </a:cubicBezTo>
                  <a:cubicBezTo>
                    <a:pt x="1596" y="2161"/>
                    <a:pt x="1614" y="2189"/>
                    <a:pt x="1645" y="2189"/>
                  </a:cubicBezTo>
                  <a:cubicBezTo>
                    <a:pt x="1654" y="2189"/>
                    <a:pt x="1665" y="2186"/>
                    <a:pt x="1677" y="2180"/>
                  </a:cubicBezTo>
                  <a:cubicBezTo>
                    <a:pt x="1716" y="2154"/>
                    <a:pt x="1690" y="2116"/>
                    <a:pt x="1677" y="2090"/>
                  </a:cubicBezTo>
                  <a:cubicBezTo>
                    <a:pt x="1651" y="2064"/>
                    <a:pt x="1625" y="1987"/>
                    <a:pt x="1587" y="1948"/>
                  </a:cubicBezTo>
                  <a:cubicBezTo>
                    <a:pt x="1535" y="1884"/>
                    <a:pt x="1548" y="1793"/>
                    <a:pt x="1612" y="1742"/>
                  </a:cubicBezTo>
                  <a:cubicBezTo>
                    <a:pt x="1632" y="1718"/>
                    <a:pt x="1650" y="1709"/>
                    <a:pt x="1666" y="1709"/>
                  </a:cubicBezTo>
                  <a:cubicBezTo>
                    <a:pt x="1702" y="1709"/>
                    <a:pt x="1732" y="1754"/>
                    <a:pt x="1767" y="1780"/>
                  </a:cubicBezTo>
                  <a:cubicBezTo>
                    <a:pt x="1788" y="1802"/>
                    <a:pt x="1802" y="1811"/>
                    <a:pt x="1814" y="1811"/>
                  </a:cubicBezTo>
                  <a:cubicBezTo>
                    <a:pt x="1824" y="1811"/>
                    <a:pt x="1833" y="1805"/>
                    <a:pt x="1844" y="1793"/>
                  </a:cubicBezTo>
                  <a:cubicBezTo>
                    <a:pt x="1870" y="1767"/>
                    <a:pt x="1844" y="1716"/>
                    <a:pt x="1819" y="1703"/>
                  </a:cubicBezTo>
                  <a:cubicBezTo>
                    <a:pt x="1767" y="1664"/>
                    <a:pt x="1716" y="1626"/>
                    <a:pt x="1754" y="1548"/>
                  </a:cubicBezTo>
                  <a:cubicBezTo>
                    <a:pt x="1819" y="1497"/>
                    <a:pt x="1909" y="1458"/>
                    <a:pt x="1999" y="1458"/>
                  </a:cubicBezTo>
                  <a:cubicBezTo>
                    <a:pt x="2077" y="1458"/>
                    <a:pt x="2141" y="1432"/>
                    <a:pt x="2193" y="1394"/>
                  </a:cubicBezTo>
                  <a:cubicBezTo>
                    <a:pt x="2249" y="1348"/>
                    <a:pt x="2296" y="1326"/>
                    <a:pt x="2338" y="1326"/>
                  </a:cubicBezTo>
                  <a:cubicBezTo>
                    <a:pt x="2402" y="1326"/>
                    <a:pt x="2450" y="1377"/>
                    <a:pt x="2489" y="1471"/>
                  </a:cubicBezTo>
                  <a:cubicBezTo>
                    <a:pt x="2502" y="1497"/>
                    <a:pt x="2528" y="1510"/>
                    <a:pt x="2554" y="1510"/>
                  </a:cubicBezTo>
                  <a:cubicBezTo>
                    <a:pt x="2515" y="1355"/>
                    <a:pt x="2515" y="1355"/>
                    <a:pt x="2644" y="1303"/>
                  </a:cubicBezTo>
                  <a:cubicBezTo>
                    <a:pt x="2644" y="1290"/>
                    <a:pt x="2657" y="1265"/>
                    <a:pt x="2657" y="1252"/>
                  </a:cubicBezTo>
                  <a:cubicBezTo>
                    <a:pt x="2760" y="1200"/>
                    <a:pt x="2760" y="1200"/>
                    <a:pt x="2773" y="1084"/>
                  </a:cubicBezTo>
                  <a:cubicBezTo>
                    <a:pt x="2773" y="1084"/>
                    <a:pt x="2786" y="1084"/>
                    <a:pt x="2786" y="1071"/>
                  </a:cubicBezTo>
                  <a:cubicBezTo>
                    <a:pt x="2812" y="916"/>
                    <a:pt x="2799" y="891"/>
                    <a:pt x="2618" y="878"/>
                  </a:cubicBezTo>
                  <a:cubicBezTo>
                    <a:pt x="2612" y="871"/>
                    <a:pt x="2605" y="868"/>
                    <a:pt x="2600" y="868"/>
                  </a:cubicBezTo>
                  <a:cubicBezTo>
                    <a:pt x="2596" y="868"/>
                    <a:pt x="2592" y="871"/>
                    <a:pt x="2592" y="878"/>
                  </a:cubicBezTo>
                  <a:cubicBezTo>
                    <a:pt x="2551" y="853"/>
                    <a:pt x="2511" y="844"/>
                    <a:pt x="2470" y="844"/>
                  </a:cubicBezTo>
                  <a:cubicBezTo>
                    <a:pt x="2446" y="844"/>
                    <a:pt x="2423" y="847"/>
                    <a:pt x="2399" y="852"/>
                  </a:cubicBezTo>
                  <a:cubicBezTo>
                    <a:pt x="2386" y="865"/>
                    <a:pt x="2373" y="865"/>
                    <a:pt x="2360" y="865"/>
                  </a:cubicBezTo>
                  <a:cubicBezTo>
                    <a:pt x="2347" y="916"/>
                    <a:pt x="2270" y="891"/>
                    <a:pt x="2257" y="916"/>
                  </a:cubicBezTo>
                  <a:cubicBezTo>
                    <a:pt x="2193" y="1058"/>
                    <a:pt x="2064" y="1084"/>
                    <a:pt x="1935" y="1110"/>
                  </a:cubicBezTo>
                  <a:cubicBezTo>
                    <a:pt x="1922" y="1084"/>
                    <a:pt x="1896" y="1084"/>
                    <a:pt x="1922" y="1058"/>
                  </a:cubicBezTo>
                  <a:cubicBezTo>
                    <a:pt x="1948" y="1032"/>
                    <a:pt x="1948" y="994"/>
                    <a:pt x="1922" y="994"/>
                  </a:cubicBezTo>
                  <a:cubicBezTo>
                    <a:pt x="1914" y="995"/>
                    <a:pt x="1906" y="995"/>
                    <a:pt x="1899" y="995"/>
                  </a:cubicBezTo>
                  <a:cubicBezTo>
                    <a:pt x="1784" y="995"/>
                    <a:pt x="1818" y="900"/>
                    <a:pt x="1806" y="839"/>
                  </a:cubicBezTo>
                  <a:cubicBezTo>
                    <a:pt x="1844" y="800"/>
                    <a:pt x="1896" y="775"/>
                    <a:pt x="1896" y="723"/>
                  </a:cubicBezTo>
                  <a:cubicBezTo>
                    <a:pt x="1844" y="723"/>
                    <a:pt x="1801" y="740"/>
                    <a:pt x="1753" y="740"/>
                  </a:cubicBezTo>
                  <a:cubicBezTo>
                    <a:pt x="1741" y="740"/>
                    <a:pt x="1728" y="738"/>
                    <a:pt x="1716" y="736"/>
                  </a:cubicBezTo>
                  <a:cubicBezTo>
                    <a:pt x="1703" y="697"/>
                    <a:pt x="1651" y="671"/>
                    <a:pt x="1651" y="633"/>
                  </a:cubicBezTo>
                  <a:cubicBezTo>
                    <a:pt x="1690" y="633"/>
                    <a:pt x="1728" y="633"/>
                    <a:pt x="1728" y="581"/>
                  </a:cubicBezTo>
                  <a:cubicBezTo>
                    <a:pt x="1728" y="547"/>
                    <a:pt x="1705" y="547"/>
                    <a:pt x="1683" y="547"/>
                  </a:cubicBezTo>
                  <a:cubicBezTo>
                    <a:pt x="1671" y="547"/>
                    <a:pt x="1660" y="547"/>
                    <a:pt x="1651" y="542"/>
                  </a:cubicBezTo>
                  <a:lnTo>
                    <a:pt x="1625" y="542"/>
                  </a:lnTo>
                  <a:lnTo>
                    <a:pt x="1625" y="465"/>
                  </a:lnTo>
                  <a:cubicBezTo>
                    <a:pt x="1625" y="452"/>
                    <a:pt x="1625" y="452"/>
                    <a:pt x="1625" y="439"/>
                  </a:cubicBezTo>
                  <a:cubicBezTo>
                    <a:pt x="1677" y="426"/>
                    <a:pt x="1728" y="401"/>
                    <a:pt x="1690" y="349"/>
                  </a:cubicBezTo>
                  <a:cubicBezTo>
                    <a:pt x="1677" y="337"/>
                    <a:pt x="1666" y="332"/>
                    <a:pt x="1657" y="332"/>
                  </a:cubicBezTo>
                  <a:cubicBezTo>
                    <a:pt x="1626" y="332"/>
                    <a:pt x="1609" y="381"/>
                    <a:pt x="1599" y="401"/>
                  </a:cubicBezTo>
                  <a:cubicBezTo>
                    <a:pt x="1574" y="414"/>
                    <a:pt x="1561" y="426"/>
                    <a:pt x="1548" y="426"/>
                  </a:cubicBezTo>
                  <a:cubicBezTo>
                    <a:pt x="1458" y="452"/>
                    <a:pt x="1458" y="491"/>
                    <a:pt x="1509" y="542"/>
                  </a:cubicBezTo>
                  <a:lnTo>
                    <a:pt x="1445" y="530"/>
                  </a:lnTo>
                  <a:lnTo>
                    <a:pt x="1354" y="491"/>
                  </a:lnTo>
                  <a:cubicBezTo>
                    <a:pt x="1316" y="452"/>
                    <a:pt x="1277" y="426"/>
                    <a:pt x="1329" y="375"/>
                  </a:cubicBezTo>
                  <a:cubicBezTo>
                    <a:pt x="1342" y="349"/>
                    <a:pt x="1342" y="336"/>
                    <a:pt x="1354" y="310"/>
                  </a:cubicBezTo>
                  <a:cubicBezTo>
                    <a:pt x="1354" y="285"/>
                    <a:pt x="1354" y="272"/>
                    <a:pt x="1380" y="259"/>
                  </a:cubicBezTo>
                  <a:cubicBezTo>
                    <a:pt x="1380" y="246"/>
                    <a:pt x="1380" y="246"/>
                    <a:pt x="1393" y="233"/>
                  </a:cubicBezTo>
                  <a:cubicBezTo>
                    <a:pt x="1380" y="207"/>
                    <a:pt x="1393" y="181"/>
                    <a:pt x="1406" y="169"/>
                  </a:cubicBezTo>
                  <a:cubicBezTo>
                    <a:pt x="1380" y="143"/>
                    <a:pt x="1406" y="117"/>
                    <a:pt x="1406" y="91"/>
                  </a:cubicBezTo>
                  <a:cubicBezTo>
                    <a:pt x="1342" y="91"/>
                    <a:pt x="1342" y="156"/>
                    <a:pt x="1329" y="194"/>
                  </a:cubicBezTo>
                  <a:cubicBezTo>
                    <a:pt x="1290" y="272"/>
                    <a:pt x="1277" y="362"/>
                    <a:pt x="1161" y="362"/>
                  </a:cubicBezTo>
                  <a:cubicBezTo>
                    <a:pt x="1148" y="362"/>
                    <a:pt x="1161" y="401"/>
                    <a:pt x="1187" y="414"/>
                  </a:cubicBezTo>
                  <a:cubicBezTo>
                    <a:pt x="1178" y="415"/>
                    <a:pt x="1169" y="416"/>
                    <a:pt x="1159" y="416"/>
                  </a:cubicBezTo>
                  <a:cubicBezTo>
                    <a:pt x="1118" y="416"/>
                    <a:pt x="1078" y="403"/>
                    <a:pt x="1039" y="403"/>
                  </a:cubicBezTo>
                  <a:cubicBezTo>
                    <a:pt x="1014" y="403"/>
                    <a:pt x="990" y="408"/>
                    <a:pt x="968" y="426"/>
                  </a:cubicBezTo>
                  <a:lnTo>
                    <a:pt x="903" y="414"/>
                  </a:lnTo>
                  <a:cubicBezTo>
                    <a:pt x="787" y="414"/>
                    <a:pt x="761" y="310"/>
                    <a:pt x="697" y="246"/>
                  </a:cubicBezTo>
                  <a:lnTo>
                    <a:pt x="697" y="130"/>
                  </a:lnTo>
                  <a:cubicBezTo>
                    <a:pt x="710" y="52"/>
                    <a:pt x="658" y="27"/>
                    <a:pt x="607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4" name="Google Shape;1964;p13"/>
            <p:cNvSpPr/>
            <p:nvPr/>
          </p:nvSpPr>
          <p:spPr>
            <a:xfrm rot="10800000">
              <a:off x="5795713" y="4187998"/>
              <a:ext cx="31684" cy="28737"/>
            </a:xfrm>
            <a:custGeom>
              <a:avLst/>
              <a:gdLst/>
              <a:ahLst/>
              <a:cxnLst/>
              <a:rect l="l" t="t" r="r" b="b"/>
              <a:pathLst>
                <a:path w="129" h="117" extrusionOk="0">
                  <a:moveTo>
                    <a:pt x="77" y="0"/>
                  </a:moveTo>
                  <a:cubicBezTo>
                    <a:pt x="39" y="0"/>
                    <a:pt x="13" y="26"/>
                    <a:pt x="13" y="65"/>
                  </a:cubicBezTo>
                  <a:cubicBezTo>
                    <a:pt x="0" y="90"/>
                    <a:pt x="26" y="116"/>
                    <a:pt x="52" y="116"/>
                  </a:cubicBezTo>
                  <a:cubicBezTo>
                    <a:pt x="77" y="116"/>
                    <a:pt x="116" y="90"/>
                    <a:pt x="129" y="52"/>
                  </a:cubicBezTo>
                  <a:cubicBezTo>
                    <a:pt x="129" y="26"/>
                    <a:pt x="116" y="13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5" name="Google Shape;1965;p13"/>
            <p:cNvSpPr/>
            <p:nvPr/>
          </p:nvSpPr>
          <p:spPr>
            <a:xfrm rot="10800000">
              <a:off x="5969851" y="4286244"/>
              <a:ext cx="22351" cy="15965"/>
            </a:xfrm>
            <a:custGeom>
              <a:avLst/>
              <a:gdLst/>
              <a:ahLst/>
              <a:cxnLst/>
              <a:rect l="l" t="t" r="r" b="b"/>
              <a:pathLst>
                <a:path w="91" h="65" extrusionOk="0">
                  <a:moveTo>
                    <a:pt x="39" y="0"/>
                  </a:moveTo>
                  <a:cubicBezTo>
                    <a:pt x="26" y="0"/>
                    <a:pt x="1" y="13"/>
                    <a:pt x="1" y="39"/>
                  </a:cubicBezTo>
                  <a:cubicBezTo>
                    <a:pt x="1" y="52"/>
                    <a:pt x="13" y="65"/>
                    <a:pt x="39" y="65"/>
                  </a:cubicBezTo>
                  <a:cubicBezTo>
                    <a:pt x="52" y="65"/>
                    <a:pt x="65" y="52"/>
                    <a:pt x="78" y="39"/>
                  </a:cubicBezTo>
                  <a:cubicBezTo>
                    <a:pt x="91" y="13"/>
                    <a:pt x="65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6" name="Google Shape;1966;p13"/>
            <p:cNvSpPr/>
            <p:nvPr/>
          </p:nvSpPr>
          <p:spPr>
            <a:xfrm rot="10800000">
              <a:off x="5817818" y="4250138"/>
              <a:ext cx="15965" cy="17438"/>
            </a:xfrm>
            <a:custGeom>
              <a:avLst/>
              <a:gdLst/>
              <a:ahLst/>
              <a:cxnLst/>
              <a:rect l="l" t="t" r="r" b="b"/>
              <a:pathLst>
                <a:path w="65" h="71" extrusionOk="0">
                  <a:moveTo>
                    <a:pt x="26" y="1"/>
                  </a:moveTo>
                  <a:cubicBezTo>
                    <a:pt x="13" y="1"/>
                    <a:pt x="0" y="14"/>
                    <a:pt x="0" y="40"/>
                  </a:cubicBezTo>
                  <a:cubicBezTo>
                    <a:pt x="0" y="58"/>
                    <a:pt x="14" y="70"/>
                    <a:pt x="27" y="70"/>
                  </a:cubicBezTo>
                  <a:cubicBezTo>
                    <a:pt x="31" y="70"/>
                    <a:pt x="35" y="69"/>
                    <a:pt x="39" y="65"/>
                  </a:cubicBezTo>
                  <a:cubicBezTo>
                    <a:pt x="52" y="65"/>
                    <a:pt x="65" y="52"/>
                    <a:pt x="65" y="40"/>
                  </a:cubicBezTo>
                  <a:cubicBezTo>
                    <a:pt x="65" y="14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7" name="Google Shape;1967;p13"/>
            <p:cNvSpPr/>
            <p:nvPr/>
          </p:nvSpPr>
          <p:spPr>
            <a:xfrm rot="10800000">
              <a:off x="5789327" y="4526946"/>
              <a:ext cx="23824" cy="20877"/>
            </a:xfrm>
            <a:custGeom>
              <a:avLst/>
              <a:gdLst/>
              <a:ahLst/>
              <a:cxnLst/>
              <a:rect l="l" t="t" r="r" b="b"/>
              <a:pathLst>
                <a:path w="97" h="85" extrusionOk="0">
                  <a:moveTo>
                    <a:pt x="16" y="1"/>
                  </a:moveTo>
                  <a:cubicBezTo>
                    <a:pt x="6" y="1"/>
                    <a:pt x="0" y="7"/>
                    <a:pt x="6" y="33"/>
                  </a:cubicBezTo>
                  <a:cubicBezTo>
                    <a:pt x="19" y="59"/>
                    <a:pt x="58" y="85"/>
                    <a:pt x="97" y="85"/>
                  </a:cubicBezTo>
                  <a:cubicBezTo>
                    <a:pt x="97" y="46"/>
                    <a:pt x="71" y="20"/>
                    <a:pt x="45" y="7"/>
                  </a:cubicBezTo>
                  <a:cubicBezTo>
                    <a:pt x="39" y="7"/>
                    <a:pt x="26" y="1"/>
                    <a:pt x="1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8" name="Google Shape;1968;p13"/>
            <p:cNvSpPr/>
            <p:nvPr/>
          </p:nvSpPr>
          <p:spPr>
            <a:xfrm rot="10800000">
              <a:off x="5520137" y="4401437"/>
              <a:ext cx="22351" cy="16210"/>
            </a:xfrm>
            <a:custGeom>
              <a:avLst/>
              <a:gdLst/>
              <a:ahLst/>
              <a:cxnLst/>
              <a:rect l="l" t="t" r="r" b="b"/>
              <a:pathLst>
                <a:path w="91" h="66" extrusionOk="0">
                  <a:moveTo>
                    <a:pt x="45" y="1"/>
                  </a:moveTo>
                  <a:cubicBezTo>
                    <a:pt x="31" y="1"/>
                    <a:pt x="19" y="10"/>
                    <a:pt x="1" y="19"/>
                  </a:cubicBezTo>
                  <a:cubicBezTo>
                    <a:pt x="1" y="32"/>
                    <a:pt x="1" y="45"/>
                    <a:pt x="1" y="57"/>
                  </a:cubicBezTo>
                  <a:cubicBezTo>
                    <a:pt x="23" y="57"/>
                    <a:pt x="41" y="66"/>
                    <a:pt x="54" y="66"/>
                  </a:cubicBezTo>
                  <a:cubicBezTo>
                    <a:pt x="64" y="66"/>
                    <a:pt x="72" y="61"/>
                    <a:pt x="78" y="45"/>
                  </a:cubicBezTo>
                  <a:cubicBezTo>
                    <a:pt x="91" y="32"/>
                    <a:pt x="78" y="6"/>
                    <a:pt x="65" y="6"/>
                  </a:cubicBezTo>
                  <a:cubicBezTo>
                    <a:pt x="57" y="2"/>
                    <a:pt x="51" y="1"/>
                    <a:pt x="4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9" name="Google Shape;1969;p13"/>
            <p:cNvSpPr/>
            <p:nvPr/>
          </p:nvSpPr>
          <p:spPr>
            <a:xfrm rot="10800000">
              <a:off x="5431471" y="4264138"/>
              <a:ext cx="15965" cy="15965"/>
            </a:xfrm>
            <a:custGeom>
              <a:avLst/>
              <a:gdLst/>
              <a:ahLst/>
              <a:cxnLst/>
              <a:rect l="l" t="t" r="r" b="b"/>
              <a:pathLst>
                <a:path w="65" h="65" extrusionOk="0">
                  <a:moveTo>
                    <a:pt x="26" y="0"/>
                  </a:moveTo>
                  <a:cubicBezTo>
                    <a:pt x="0" y="0"/>
                    <a:pt x="0" y="26"/>
                    <a:pt x="0" y="26"/>
                  </a:cubicBezTo>
                  <a:cubicBezTo>
                    <a:pt x="13" y="65"/>
                    <a:pt x="26" y="65"/>
                    <a:pt x="52" y="65"/>
                  </a:cubicBezTo>
                  <a:cubicBezTo>
                    <a:pt x="65" y="52"/>
                    <a:pt x="65" y="39"/>
                    <a:pt x="65" y="26"/>
                  </a:cubicBezTo>
                  <a:cubicBezTo>
                    <a:pt x="65" y="13"/>
                    <a:pt x="52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0" name="Google Shape;1970;p13"/>
            <p:cNvSpPr/>
            <p:nvPr/>
          </p:nvSpPr>
          <p:spPr>
            <a:xfrm rot="10800000">
              <a:off x="5570734" y="4387684"/>
              <a:ext cx="209260" cy="195508"/>
            </a:xfrm>
            <a:custGeom>
              <a:avLst/>
              <a:gdLst/>
              <a:ahLst/>
              <a:cxnLst/>
              <a:rect l="l" t="t" r="r" b="b"/>
              <a:pathLst>
                <a:path w="852" h="796" extrusionOk="0">
                  <a:moveTo>
                    <a:pt x="367" y="0"/>
                  </a:moveTo>
                  <a:cubicBezTo>
                    <a:pt x="286" y="0"/>
                    <a:pt x="219" y="32"/>
                    <a:pt x="168" y="125"/>
                  </a:cubicBezTo>
                  <a:cubicBezTo>
                    <a:pt x="155" y="138"/>
                    <a:pt x="129" y="151"/>
                    <a:pt x="116" y="151"/>
                  </a:cubicBezTo>
                  <a:cubicBezTo>
                    <a:pt x="13" y="203"/>
                    <a:pt x="13" y="293"/>
                    <a:pt x="39" y="383"/>
                  </a:cubicBezTo>
                  <a:lnTo>
                    <a:pt x="39" y="435"/>
                  </a:lnTo>
                  <a:cubicBezTo>
                    <a:pt x="78" y="538"/>
                    <a:pt x="0" y="693"/>
                    <a:pt x="194" y="706"/>
                  </a:cubicBezTo>
                  <a:cubicBezTo>
                    <a:pt x="233" y="706"/>
                    <a:pt x="220" y="770"/>
                    <a:pt x="220" y="796"/>
                  </a:cubicBezTo>
                  <a:lnTo>
                    <a:pt x="271" y="796"/>
                  </a:lnTo>
                  <a:cubicBezTo>
                    <a:pt x="284" y="770"/>
                    <a:pt x="310" y="757"/>
                    <a:pt x="336" y="757"/>
                  </a:cubicBezTo>
                  <a:cubicBezTo>
                    <a:pt x="360" y="741"/>
                    <a:pt x="388" y="730"/>
                    <a:pt x="416" y="730"/>
                  </a:cubicBezTo>
                  <a:cubicBezTo>
                    <a:pt x="433" y="730"/>
                    <a:pt x="450" y="734"/>
                    <a:pt x="465" y="744"/>
                  </a:cubicBezTo>
                  <a:cubicBezTo>
                    <a:pt x="516" y="719"/>
                    <a:pt x="568" y="693"/>
                    <a:pt x="606" y="667"/>
                  </a:cubicBezTo>
                  <a:cubicBezTo>
                    <a:pt x="684" y="628"/>
                    <a:pt x="723" y="551"/>
                    <a:pt x="723" y="474"/>
                  </a:cubicBezTo>
                  <a:cubicBezTo>
                    <a:pt x="723" y="409"/>
                    <a:pt x="710" y="319"/>
                    <a:pt x="826" y="319"/>
                  </a:cubicBezTo>
                  <a:cubicBezTo>
                    <a:pt x="826" y="306"/>
                    <a:pt x="839" y="306"/>
                    <a:pt x="851" y="306"/>
                  </a:cubicBezTo>
                  <a:cubicBezTo>
                    <a:pt x="851" y="293"/>
                    <a:pt x="851" y="280"/>
                    <a:pt x="851" y="267"/>
                  </a:cubicBezTo>
                  <a:lnTo>
                    <a:pt x="813" y="241"/>
                  </a:lnTo>
                  <a:cubicBezTo>
                    <a:pt x="806" y="243"/>
                    <a:pt x="799" y="244"/>
                    <a:pt x="793" y="244"/>
                  </a:cubicBezTo>
                  <a:cubicBezTo>
                    <a:pt x="757" y="244"/>
                    <a:pt x="743" y="214"/>
                    <a:pt x="710" y="203"/>
                  </a:cubicBezTo>
                  <a:cubicBezTo>
                    <a:pt x="710" y="190"/>
                    <a:pt x="710" y="177"/>
                    <a:pt x="697" y="177"/>
                  </a:cubicBezTo>
                  <a:cubicBezTo>
                    <a:pt x="697" y="112"/>
                    <a:pt x="658" y="100"/>
                    <a:pt x="606" y="100"/>
                  </a:cubicBezTo>
                  <a:cubicBezTo>
                    <a:pt x="594" y="74"/>
                    <a:pt x="581" y="48"/>
                    <a:pt x="568" y="22"/>
                  </a:cubicBezTo>
                  <a:lnTo>
                    <a:pt x="503" y="22"/>
                  </a:lnTo>
                  <a:cubicBezTo>
                    <a:pt x="455" y="9"/>
                    <a:pt x="409" y="0"/>
                    <a:pt x="36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26805776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oogle Shape;9;p2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1226567" y="1722584"/>
            <a:ext cx="9721600" cy="17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333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2465800" y="4552584"/>
            <a:ext cx="7260400" cy="58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subTitle" idx="2"/>
          </p:nvPr>
        </p:nvSpPr>
        <p:spPr>
          <a:xfrm>
            <a:off x="1235400" y="3483400"/>
            <a:ext cx="9721600" cy="8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667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subTitle" idx="3"/>
          </p:nvPr>
        </p:nvSpPr>
        <p:spPr>
          <a:xfrm>
            <a:off x="10250833" y="545167"/>
            <a:ext cx="1142400" cy="77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3">
                <a:solidFill>
                  <a:schemeClr val="lt2"/>
                </a:solidFill>
                <a:latin typeface="Fondamento"/>
                <a:ea typeface="Fondamento"/>
                <a:cs typeface="Fondamento"/>
                <a:sym typeface="Fondamen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14" name="Google Shape;14;p2"/>
          <p:cNvGrpSpPr/>
          <p:nvPr/>
        </p:nvGrpSpPr>
        <p:grpSpPr>
          <a:xfrm>
            <a:off x="952278" y="474422"/>
            <a:ext cx="10287841" cy="418789"/>
            <a:chOff x="714181" y="414418"/>
            <a:chExt cx="7556440" cy="307601"/>
          </a:xfrm>
        </p:grpSpPr>
        <p:grpSp>
          <p:nvGrpSpPr>
            <p:cNvPr id="15" name="Google Shape;15;p2"/>
            <p:cNvGrpSpPr/>
            <p:nvPr/>
          </p:nvGrpSpPr>
          <p:grpSpPr>
            <a:xfrm>
              <a:off x="882905" y="536157"/>
              <a:ext cx="7163972" cy="64150"/>
              <a:chOff x="1299890" y="844622"/>
              <a:chExt cx="6544233" cy="64143"/>
            </a:xfrm>
          </p:grpSpPr>
          <p:grpSp>
            <p:nvGrpSpPr>
              <p:cNvPr id="16" name="Google Shape;16;p2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7" name="Google Shape;17;p2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" name="Google Shape;18;p2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" name="Google Shape;19;p2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" name="Google Shape;20;p2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" name="Google Shape;21;p2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" name="Google Shape;22;p2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" name="Google Shape;23;p2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" name="Google Shape;24;p2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" name="Google Shape;25;p2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" name="Google Shape;26;p2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" name="Google Shape;27;p2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" name="Google Shape;28;p2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" name="Google Shape;29;p2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" name="Google Shape;30;p2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" name="Google Shape;31;p2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" name="Google Shape;32;p2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" name="Google Shape;33;p2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" name="Google Shape;34;p2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" name="Google Shape;35;p2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" name="Google Shape;36;p2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" name="Google Shape;37;p2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" name="Google Shape;38;p2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" name="Google Shape;39;p2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" name="Google Shape;40;p2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" name="Google Shape;41;p2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" name="Google Shape;42;p2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" name="Google Shape;43;p2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" name="Google Shape;44;p2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" name="Google Shape;45;p2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" name="Google Shape;46;p2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" name="Google Shape;47;p2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" name="Google Shape;48;p2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" name="Google Shape;49;p2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" name="Google Shape;50;p2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51" name="Google Shape;51;p2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" name="Google Shape;52;p2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" name="Google Shape;53;p2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" name="Google Shape;54;p2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" name="Google Shape;55;p2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" name="Google Shape;56;p2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" name="Google Shape;57;p2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" name="Google Shape;58;p2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" name="Google Shape;59;p2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" name="Google Shape;60;p2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" name="Google Shape;61;p2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" name="Google Shape;62;p2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" name="Google Shape;63;p2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" name="Google Shape;64;p2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5" name="Google Shape;65;p2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6" name="Google Shape;66;p2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7" name="Google Shape;67;p2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8" name="Google Shape;68;p2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9" name="Google Shape;69;p2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0" name="Google Shape;70;p2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" name="Google Shape;71;p2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" name="Google Shape;72;p2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" name="Google Shape;73;p2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" name="Google Shape;74;p2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" name="Google Shape;75;p2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" name="Google Shape;76;p2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" name="Google Shape;77;p2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" name="Google Shape;78;p2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" name="Google Shape;79;p2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" name="Google Shape;80;p2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1" name="Google Shape;81;p2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2" name="Google Shape;82;p2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3" name="Google Shape;83;p2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84" name="Google Shape;84;p2"/>
            <p:cNvGrpSpPr/>
            <p:nvPr/>
          </p:nvGrpSpPr>
          <p:grpSpPr>
            <a:xfrm>
              <a:off x="714181" y="414418"/>
              <a:ext cx="310295" cy="307601"/>
              <a:chOff x="1969331" y="802493"/>
              <a:chExt cx="310295" cy="307601"/>
            </a:xfrm>
          </p:grpSpPr>
          <p:sp>
            <p:nvSpPr>
              <p:cNvPr id="85" name="Google Shape;85;p2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86" name="Google Shape;86;p2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87" name="Google Shape;87;p2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8" name="Google Shape;88;p2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9" name="Google Shape;89;p2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0" name="Google Shape;90;p2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1" name="Google Shape;91;p2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2" name="Google Shape;92;p2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93" name="Google Shape;93;p2"/>
            <p:cNvGrpSpPr/>
            <p:nvPr/>
          </p:nvGrpSpPr>
          <p:grpSpPr>
            <a:xfrm flipH="1">
              <a:off x="7960325" y="414418"/>
              <a:ext cx="310295" cy="307601"/>
              <a:chOff x="1969331" y="802493"/>
              <a:chExt cx="310295" cy="307601"/>
            </a:xfrm>
          </p:grpSpPr>
          <p:sp>
            <p:nvSpPr>
              <p:cNvPr id="94" name="Google Shape;94;p2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95" name="Google Shape;95;p2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96" name="Google Shape;96;p2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7" name="Google Shape;97;p2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8" name="Google Shape;98;p2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9" name="Google Shape;99;p2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0" name="Google Shape;100;p2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1" name="Google Shape;101;p2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grpSp>
        <p:nvGrpSpPr>
          <p:cNvPr id="102" name="Google Shape;102;p2"/>
          <p:cNvGrpSpPr/>
          <p:nvPr/>
        </p:nvGrpSpPr>
        <p:grpSpPr>
          <a:xfrm>
            <a:off x="952286" y="5964774"/>
            <a:ext cx="10287841" cy="418789"/>
            <a:chOff x="946206" y="1234018"/>
            <a:chExt cx="7556440" cy="307601"/>
          </a:xfrm>
        </p:grpSpPr>
        <p:grpSp>
          <p:nvGrpSpPr>
            <p:cNvPr id="103" name="Google Shape;103;p2"/>
            <p:cNvGrpSpPr/>
            <p:nvPr/>
          </p:nvGrpSpPr>
          <p:grpSpPr>
            <a:xfrm>
              <a:off x="1114930" y="1355757"/>
              <a:ext cx="7163972" cy="64150"/>
              <a:chOff x="1299890" y="844622"/>
              <a:chExt cx="6544233" cy="64143"/>
            </a:xfrm>
          </p:grpSpPr>
          <p:grpSp>
            <p:nvGrpSpPr>
              <p:cNvPr id="104" name="Google Shape;104;p2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05" name="Google Shape;105;p2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6" name="Google Shape;106;p2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7" name="Google Shape;107;p2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8" name="Google Shape;108;p2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9" name="Google Shape;109;p2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0" name="Google Shape;110;p2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" name="Google Shape;111;p2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" name="Google Shape;112;p2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" name="Google Shape;113;p2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" name="Google Shape;114;p2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" name="Google Shape;115;p2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" name="Google Shape;116;p2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" name="Google Shape;117;p2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" name="Google Shape;118;p2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" name="Google Shape;119;p2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" name="Google Shape;120;p2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" name="Google Shape;121;p2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" name="Google Shape;122;p2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" name="Google Shape;123;p2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" name="Google Shape;124;p2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" name="Google Shape;125;p2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" name="Google Shape;126;p2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" name="Google Shape;127;p2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" name="Google Shape;128;p2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9" name="Google Shape;129;p2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0" name="Google Shape;130;p2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1" name="Google Shape;131;p2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2" name="Google Shape;132;p2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3" name="Google Shape;133;p2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4" name="Google Shape;134;p2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5" name="Google Shape;135;p2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6" name="Google Shape;136;p2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7" name="Google Shape;137;p2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38" name="Google Shape;138;p2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39" name="Google Shape;139;p2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0" name="Google Shape;140;p2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1" name="Google Shape;141;p2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2" name="Google Shape;142;p2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" name="Google Shape;143;p2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" name="Google Shape;144;p2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5" name="Google Shape;145;p2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6" name="Google Shape;146;p2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7" name="Google Shape;147;p2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8" name="Google Shape;148;p2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9" name="Google Shape;149;p2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" name="Google Shape;150;p2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" name="Google Shape;151;p2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" name="Google Shape;152;p2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3" name="Google Shape;153;p2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4" name="Google Shape;154;p2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" name="Google Shape;155;p2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" name="Google Shape;156;p2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7" name="Google Shape;157;p2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8" name="Google Shape;158;p2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9" name="Google Shape;159;p2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0" name="Google Shape;160;p2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1" name="Google Shape;161;p2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2" name="Google Shape;162;p2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3" name="Google Shape;163;p2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4" name="Google Shape;164;p2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5" name="Google Shape;165;p2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6" name="Google Shape;166;p2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7" name="Google Shape;167;p2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8" name="Google Shape;168;p2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9" name="Google Shape;169;p2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" name="Google Shape;170;p2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" name="Google Shape;171;p2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72" name="Google Shape;172;p2"/>
            <p:cNvGrpSpPr/>
            <p:nvPr/>
          </p:nvGrpSpPr>
          <p:grpSpPr>
            <a:xfrm>
              <a:off x="946206" y="1234018"/>
              <a:ext cx="310295" cy="307601"/>
              <a:chOff x="1969331" y="802493"/>
              <a:chExt cx="310295" cy="307601"/>
            </a:xfrm>
          </p:grpSpPr>
          <p:sp>
            <p:nvSpPr>
              <p:cNvPr id="173" name="Google Shape;173;p2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74" name="Google Shape;174;p2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175" name="Google Shape;175;p2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6" name="Google Shape;176;p2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7" name="Google Shape;177;p2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8" name="Google Shape;178;p2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9" name="Google Shape;179;p2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0" name="Google Shape;180;p2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81" name="Google Shape;181;p2"/>
            <p:cNvGrpSpPr/>
            <p:nvPr/>
          </p:nvGrpSpPr>
          <p:grpSpPr>
            <a:xfrm flipH="1">
              <a:off x="8192350" y="1234018"/>
              <a:ext cx="310295" cy="307601"/>
              <a:chOff x="1969331" y="802493"/>
              <a:chExt cx="310295" cy="307601"/>
            </a:xfrm>
          </p:grpSpPr>
          <p:sp>
            <p:nvSpPr>
              <p:cNvPr id="182" name="Google Shape;182;p2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83" name="Google Shape;183;p2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184" name="Google Shape;184;p2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" name="Google Shape;185;p2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" name="Google Shape;186;p2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" name="Google Shape;187;p2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" name="Google Shape;188;p2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" name="Google Shape;189;p2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190" name="Google Shape;190;p2"/>
          <p:cNvSpPr/>
          <p:nvPr/>
        </p:nvSpPr>
        <p:spPr>
          <a:xfrm flipH="1">
            <a:off x="-65994" y="3530901"/>
            <a:ext cx="1634844" cy="1633385"/>
          </a:xfrm>
          <a:custGeom>
            <a:avLst/>
            <a:gdLst/>
            <a:ahLst/>
            <a:cxnLst/>
            <a:rect l="l" t="t" r="r" b="b"/>
            <a:pathLst>
              <a:path w="15694" h="15681" extrusionOk="0">
                <a:moveTo>
                  <a:pt x="5429" y="4565"/>
                </a:moveTo>
                <a:lnTo>
                  <a:pt x="5429" y="4578"/>
                </a:lnTo>
                <a:cubicBezTo>
                  <a:pt x="5424" y="4581"/>
                  <a:pt x="5419" y="4583"/>
                  <a:pt x="5413" y="4586"/>
                </a:cubicBezTo>
                <a:lnTo>
                  <a:pt x="5413" y="4586"/>
                </a:lnTo>
                <a:cubicBezTo>
                  <a:pt x="5420" y="4580"/>
                  <a:pt x="5425" y="4573"/>
                  <a:pt x="5429" y="4565"/>
                </a:cubicBezTo>
                <a:close/>
                <a:moveTo>
                  <a:pt x="4967" y="5715"/>
                </a:moveTo>
                <a:cubicBezTo>
                  <a:pt x="4952" y="5748"/>
                  <a:pt x="4938" y="5782"/>
                  <a:pt x="4926" y="5816"/>
                </a:cubicBezTo>
                <a:lnTo>
                  <a:pt x="4913" y="5816"/>
                </a:lnTo>
                <a:cubicBezTo>
                  <a:pt x="4931" y="5781"/>
                  <a:pt x="4949" y="5748"/>
                  <a:pt x="4967" y="5715"/>
                </a:cubicBezTo>
                <a:close/>
                <a:moveTo>
                  <a:pt x="5171" y="6087"/>
                </a:moveTo>
                <a:lnTo>
                  <a:pt x="5158" y="6100"/>
                </a:lnTo>
                <a:cubicBezTo>
                  <a:pt x="5133" y="6113"/>
                  <a:pt x="5107" y="6126"/>
                  <a:pt x="5068" y="6138"/>
                </a:cubicBezTo>
                <a:cubicBezTo>
                  <a:pt x="5107" y="6113"/>
                  <a:pt x="5133" y="6100"/>
                  <a:pt x="5171" y="6087"/>
                </a:cubicBezTo>
                <a:close/>
                <a:moveTo>
                  <a:pt x="11051" y="6577"/>
                </a:moveTo>
                <a:lnTo>
                  <a:pt x="11051" y="6577"/>
                </a:lnTo>
                <a:cubicBezTo>
                  <a:pt x="11090" y="6590"/>
                  <a:pt x="11129" y="6603"/>
                  <a:pt x="11167" y="6628"/>
                </a:cubicBezTo>
                <a:lnTo>
                  <a:pt x="11154" y="6641"/>
                </a:lnTo>
                <a:cubicBezTo>
                  <a:pt x="11129" y="6616"/>
                  <a:pt x="11090" y="6590"/>
                  <a:pt x="11051" y="6577"/>
                </a:cubicBezTo>
                <a:close/>
                <a:moveTo>
                  <a:pt x="13630" y="7080"/>
                </a:moveTo>
                <a:cubicBezTo>
                  <a:pt x="13630" y="7090"/>
                  <a:pt x="13630" y="7092"/>
                  <a:pt x="13624" y="7099"/>
                </a:cubicBezTo>
                <a:lnTo>
                  <a:pt x="13624" y="7099"/>
                </a:lnTo>
                <a:cubicBezTo>
                  <a:pt x="13627" y="7092"/>
                  <a:pt x="13630" y="7086"/>
                  <a:pt x="13630" y="7080"/>
                </a:cubicBezTo>
                <a:close/>
                <a:moveTo>
                  <a:pt x="13962" y="6947"/>
                </a:moveTo>
                <a:cubicBezTo>
                  <a:pt x="14057" y="6947"/>
                  <a:pt x="14003" y="7049"/>
                  <a:pt x="13991" y="7118"/>
                </a:cubicBezTo>
                <a:lnTo>
                  <a:pt x="13927" y="7247"/>
                </a:lnTo>
                <a:lnTo>
                  <a:pt x="13914" y="7234"/>
                </a:lnTo>
                <a:lnTo>
                  <a:pt x="13630" y="7067"/>
                </a:lnTo>
                <a:cubicBezTo>
                  <a:pt x="13695" y="6964"/>
                  <a:pt x="13824" y="6977"/>
                  <a:pt x="13927" y="6951"/>
                </a:cubicBezTo>
                <a:cubicBezTo>
                  <a:pt x="13941" y="6948"/>
                  <a:pt x="13952" y="6947"/>
                  <a:pt x="13962" y="6947"/>
                </a:cubicBezTo>
                <a:close/>
                <a:moveTo>
                  <a:pt x="12083" y="7441"/>
                </a:moveTo>
                <a:lnTo>
                  <a:pt x="12083" y="7441"/>
                </a:lnTo>
                <a:cubicBezTo>
                  <a:pt x="12096" y="7454"/>
                  <a:pt x="12122" y="7454"/>
                  <a:pt x="12134" y="7454"/>
                </a:cubicBezTo>
                <a:cubicBezTo>
                  <a:pt x="12131" y="7457"/>
                  <a:pt x="12126" y="7459"/>
                  <a:pt x="12120" y="7459"/>
                </a:cubicBezTo>
                <a:cubicBezTo>
                  <a:pt x="12108" y="7459"/>
                  <a:pt x="12092" y="7450"/>
                  <a:pt x="12083" y="7441"/>
                </a:cubicBezTo>
                <a:close/>
                <a:moveTo>
                  <a:pt x="11987" y="9152"/>
                </a:moveTo>
                <a:cubicBezTo>
                  <a:pt x="12025" y="9152"/>
                  <a:pt x="12067" y="9186"/>
                  <a:pt x="12122" y="9259"/>
                </a:cubicBezTo>
                <a:lnTo>
                  <a:pt x="12122" y="9272"/>
                </a:lnTo>
                <a:cubicBezTo>
                  <a:pt x="12054" y="9195"/>
                  <a:pt x="12016" y="9154"/>
                  <a:pt x="11979" y="9154"/>
                </a:cubicBezTo>
                <a:cubicBezTo>
                  <a:pt x="11967" y="9154"/>
                  <a:pt x="11954" y="9159"/>
                  <a:pt x="11941" y="9169"/>
                </a:cubicBezTo>
                <a:lnTo>
                  <a:pt x="11941" y="9169"/>
                </a:lnTo>
                <a:cubicBezTo>
                  <a:pt x="11956" y="9157"/>
                  <a:pt x="11971" y="9152"/>
                  <a:pt x="11987" y="9152"/>
                </a:cubicBezTo>
                <a:close/>
                <a:moveTo>
                  <a:pt x="8724" y="9752"/>
                </a:moveTo>
                <a:cubicBezTo>
                  <a:pt x="8730" y="9752"/>
                  <a:pt x="8737" y="9755"/>
                  <a:pt x="8743" y="9762"/>
                </a:cubicBezTo>
                <a:lnTo>
                  <a:pt x="8704" y="9762"/>
                </a:lnTo>
                <a:cubicBezTo>
                  <a:pt x="8711" y="9755"/>
                  <a:pt x="8717" y="9752"/>
                  <a:pt x="8724" y="9752"/>
                </a:cubicBezTo>
                <a:close/>
                <a:moveTo>
                  <a:pt x="1264" y="9968"/>
                </a:moveTo>
                <a:cubicBezTo>
                  <a:pt x="1200" y="10071"/>
                  <a:pt x="1019" y="9968"/>
                  <a:pt x="968" y="10110"/>
                </a:cubicBezTo>
                <a:cubicBezTo>
                  <a:pt x="1093" y="10148"/>
                  <a:pt x="1166" y="10170"/>
                  <a:pt x="1218" y="10170"/>
                </a:cubicBezTo>
                <a:cubicBezTo>
                  <a:pt x="1290" y="10170"/>
                  <a:pt x="1324" y="10129"/>
                  <a:pt x="1406" y="10033"/>
                </a:cubicBezTo>
                <a:lnTo>
                  <a:pt x="1264" y="9968"/>
                </a:lnTo>
                <a:close/>
                <a:moveTo>
                  <a:pt x="832" y="13409"/>
                </a:moveTo>
                <a:lnTo>
                  <a:pt x="826" y="13424"/>
                </a:lnTo>
                <a:lnTo>
                  <a:pt x="826" y="13428"/>
                </a:lnTo>
                <a:lnTo>
                  <a:pt x="826" y="13428"/>
                </a:lnTo>
                <a:cubicBezTo>
                  <a:pt x="830" y="13423"/>
                  <a:pt x="835" y="13417"/>
                  <a:pt x="839" y="13411"/>
                </a:cubicBezTo>
                <a:cubicBezTo>
                  <a:pt x="837" y="13410"/>
                  <a:pt x="834" y="13410"/>
                  <a:pt x="832" y="13409"/>
                </a:cubicBezTo>
                <a:close/>
                <a:moveTo>
                  <a:pt x="555" y="13411"/>
                </a:moveTo>
                <a:lnTo>
                  <a:pt x="478" y="13514"/>
                </a:lnTo>
                <a:cubicBezTo>
                  <a:pt x="607" y="13669"/>
                  <a:pt x="452" y="13695"/>
                  <a:pt x="375" y="13772"/>
                </a:cubicBezTo>
                <a:cubicBezTo>
                  <a:pt x="310" y="13836"/>
                  <a:pt x="233" y="13901"/>
                  <a:pt x="143" y="13953"/>
                </a:cubicBezTo>
                <a:cubicBezTo>
                  <a:pt x="14" y="14030"/>
                  <a:pt x="1" y="14133"/>
                  <a:pt x="143" y="14210"/>
                </a:cubicBezTo>
                <a:cubicBezTo>
                  <a:pt x="310" y="14198"/>
                  <a:pt x="362" y="14043"/>
                  <a:pt x="439" y="13927"/>
                </a:cubicBezTo>
                <a:cubicBezTo>
                  <a:pt x="500" y="13851"/>
                  <a:pt x="551" y="13820"/>
                  <a:pt x="596" y="13820"/>
                </a:cubicBezTo>
                <a:cubicBezTo>
                  <a:pt x="667" y="13820"/>
                  <a:pt x="725" y="13892"/>
                  <a:pt x="787" y="13978"/>
                </a:cubicBezTo>
                <a:lnTo>
                  <a:pt x="890" y="13849"/>
                </a:lnTo>
                <a:cubicBezTo>
                  <a:pt x="813" y="13785"/>
                  <a:pt x="736" y="13733"/>
                  <a:pt x="839" y="13630"/>
                </a:cubicBezTo>
                <a:cubicBezTo>
                  <a:pt x="839" y="13579"/>
                  <a:pt x="852" y="13527"/>
                  <a:pt x="852" y="13475"/>
                </a:cubicBezTo>
                <a:lnTo>
                  <a:pt x="826" y="13450"/>
                </a:lnTo>
                <a:lnTo>
                  <a:pt x="826" y="13428"/>
                </a:lnTo>
                <a:lnTo>
                  <a:pt x="826" y="13428"/>
                </a:lnTo>
                <a:cubicBezTo>
                  <a:pt x="779" y="13488"/>
                  <a:pt x="735" y="13517"/>
                  <a:pt x="692" y="13517"/>
                </a:cubicBezTo>
                <a:cubicBezTo>
                  <a:pt x="645" y="13517"/>
                  <a:pt x="600" y="13482"/>
                  <a:pt x="555" y="13411"/>
                </a:cubicBezTo>
                <a:close/>
                <a:moveTo>
                  <a:pt x="15693" y="1"/>
                </a:moveTo>
                <a:cubicBezTo>
                  <a:pt x="15577" y="39"/>
                  <a:pt x="15139" y="26"/>
                  <a:pt x="15139" y="181"/>
                </a:cubicBezTo>
                <a:cubicBezTo>
                  <a:pt x="15139" y="542"/>
                  <a:pt x="15087" y="620"/>
                  <a:pt x="14778" y="620"/>
                </a:cubicBezTo>
                <a:cubicBezTo>
                  <a:pt x="14762" y="618"/>
                  <a:pt x="14747" y="618"/>
                  <a:pt x="14731" y="618"/>
                </a:cubicBezTo>
                <a:cubicBezTo>
                  <a:pt x="14592" y="618"/>
                  <a:pt x="14457" y="669"/>
                  <a:pt x="14352" y="761"/>
                </a:cubicBezTo>
                <a:cubicBezTo>
                  <a:pt x="14275" y="761"/>
                  <a:pt x="14236" y="813"/>
                  <a:pt x="14223" y="890"/>
                </a:cubicBezTo>
                <a:cubicBezTo>
                  <a:pt x="14212" y="960"/>
                  <a:pt x="14190" y="1008"/>
                  <a:pt x="14120" y="1008"/>
                </a:cubicBezTo>
                <a:cubicBezTo>
                  <a:pt x="14112" y="1008"/>
                  <a:pt x="14104" y="1008"/>
                  <a:pt x="14094" y="1006"/>
                </a:cubicBezTo>
                <a:lnTo>
                  <a:pt x="13965" y="1122"/>
                </a:lnTo>
                <a:cubicBezTo>
                  <a:pt x="13955" y="1154"/>
                  <a:pt x="13927" y="1177"/>
                  <a:pt x="13896" y="1177"/>
                </a:cubicBezTo>
                <a:cubicBezTo>
                  <a:pt x="13889" y="1177"/>
                  <a:pt x="13882" y="1176"/>
                  <a:pt x="13875" y="1174"/>
                </a:cubicBezTo>
                <a:cubicBezTo>
                  <a:pt x="13862" y="1200"/>
                  <a:pt x="13837" y="1226"/>
                  <a:pt x="13811" y="1238"/>
                </a:cubicBezTo>
                <a:cubicBezTo>
                  <a:pt x="13733" y="1290"/>
                  <a:pt x="13656" y="1342"/>
                  <a:pt x="13733" y="1458"/>
                </a:cubicBezTo>
                <a:cubicBezTo>
                  <a:pt x="13798" y="1587"/>
                  <a:pt x="13733" y="1664"/>
                  <a:pt x="13617" y="1716"/>
                </a:cubicBezTo>
                <a:cubicBezTo>
                  <a:pt x="13595" y="1712"/>
                  <a:pt x="13572" y="1710"/>
                  <a:pt x="13549" y="1710"/>
                </a:cubicBezTo>
                <a:cubicBezTo>
                  <a:pt x="13485" y="1710"/>
                  <a:pt x="13418" y="1722"/>
                  <a:pt x="13352" y="1722"/>
                </a:cubicBezTo>
                <a:cubicBezTo>
                  <a:pt x="13293" y="1722"/>
                  <a:pt x="13235" y="1713"/>
                  <a:pt x="13179" y="1677"/>
                </a:cubicBezTo>
                <a:cubicBezTo>
                  <a:pt x="13140" y="1728"/>
                  <a:pt x="13114" y="1780"/>
                  <a:pt x="13153" y="1845"/>
                </a:cubicBezTo>
                <a:cubicBezTo>
                  <a:pt x="13178" y="1833"/>
                  <a:pt x="13202" y="1829"/>
                  <a:pt x="13225" y="1829"/>
                </a:cubicBezTo>
                <a:cubicBezTo>
                  <a:pt x="13308" y="1829"/>
                  <a:pt x="13379" y="1889"/>
                  <a:pt x="13450" y="1909"/>
                </a:cubicBezTo>
                <a:cubicBezTo>
                  <a:pt x="13643" y="2077"/>
                  <a:pt x="13411" y="2154"/>
                  <a:pt x="13372" y="2283"/>
                </a:cubicBezTo>
                <a:lnTo>
                  <a:pt x="13205" y="2283"/>
                </a:lnTo>
                <a:lnTo>
                  <a:pt x="13166" y="2360"/>
                </a:lnTo>
                <a:lnTo>
                  <a:pt x="13127" y="2335"/>
                </a:lnTo>
                <a:cubicBezTo>
                  <a:pt x="13127" y="2373"/>
                  <a:pt x="13089" y="2399"/>
                  <a:pt x="13050" y="2399"/>
                </a:cubicBezTo>
                <a:cubicBezTo>
                  <a:pt x="13011" y="2451"/>
                  <a:pt x="12960" y="2502"/>
                  <a:pt x="12921" y="2554"/>
                </a:cubicBezTo>
                <a:cubicBezTo>
                  <a:pt x="12767" y="2708"/>
                  <a:pt x="12675" y="2788"/>
                  <a:pt x="12594" y="2788"/>
                </a:cubicBezTo>
                <a:cubicBezTo>
                  <a:pt x="12505" y="2788"/>
                  <a:pt x="12430" y="2691"/>
                  <a:pt x="12302" y="2489"/>
                </a:cubicBezTo>
                <a:lnTo>
                  <a:pt x="12238" y="2592"/>
                </a:lnTo>
                <a:cubicBezTo>
                  <a:pt x="12251" y="2631"/>
                  <a:pt x="12251" y="2670"/>
                  <a:pt x="12251" y="2708"/>
                </a:cubicBezTo>
                <a:cubicBezTo>
                  <a:pt x="12225" y="2915"/>
                  <a:pt x="11967" y="2786"/>
                  <a:pt x="11889" y="2953"/>
                </a:cubicBezTo>
                <a:cubicBezTo>
                  <a:pt x="11850" y="3071"/>
                  <a:pt x="11737" y="3144"/>
                  <a:pt x="11622" y="3144"/>
                </a:cubicBezTo>
                <a:cubicBezTo>
                  <a:pt x="11586" y="3144"/>
                  <a:pt x="11550" y="3137"/>
                  <a:pt x="11516" y="3121"/>
                </a:cubicBezTo>
                <a:cubicBezTo>
                  <a:pt x="11493" y="3115"/>
                  <a:pt x="11472" y="3113"/>
                  <a:pt x="11453" y="3113"/>
                </a:cubicBezTo>
                <a:cubicBezTo>
                  <a:pt x="11342" y="3113"/>
                  <a:pt x="11285" y="3203"/>
                  <a:pt x="11219" y="3302"/>
                </a:cubicBezTo>
                <a:cubicBezTo>
                  <a:pt x="11090" y="3521"/>
                  <a:pt x="10987" y="3779"/>
                  <a:pt x="10703" y="3856"/>
                </a:cubicBezTo>
                <a:lnTo>
                  <a:pt x="10703" y="3869"/>
                </a:lnTo>
                <a:cubicBezTo>
                  <a:pt x="10768" y="3933"/>
                  <a:pt x="10368" y="4024"/>
                  <a:pt x="10716" y="4088"/>
                </a:cubicBezTo>
                <a:cubicBezTo>
                  <a:pt x="10781" y="4101"/>
                  <a:pt x="10768" y="4204"/>
                  <a:pt x="10716" y="4269"/>
                </a:cubicBezTo>
                <a:cubicBezTo>
                  <a:pt x="10639" y="4359"/>
                  <a:pt x="10600" y="4436"/>
                  <a:pt x="10716" y="4527"/>
                </a:cubicBezTo>
                <a:cubicBezTo>
                  <a:pt x="10832" y="4617"/>
                  <a:pt x="10806" y="4720"/>
                  <a:pt x="10755" y="4836"/>
                </a:cubicBezTo>
                <a:cubicBezTo>
                  <a:pt x="10729" y="4901"/>
                  <a:pt x="10639" y="4991"/>
                  <a:pt x="10690" y="5017"/>
                </a:cubicBezTo>
                <a:cubicBezTo>
                  <a:pt x="10884" y="5133"/>
                  <a:pt x="10806" y="5403"/>
                  <a:pt x="10987" y="5519"/>
                </a:cubicBezTo>
                <a:cubicBezTo>
                  <a:pt x="10871" y="5648"/>
                  <a:pt x="10948" y="5855"/>
                  <a:pt x="11116" y="5893"/>
                </a:cubicBezTo>
                <a:cubicBezTo>
                  <a:pt x="11438" y="5997"/>
                  <a:pt x="11670" y="6267"/>
                  <a:pt x="11980" y="6396"/>
                </a:cubicBezTo>
                <a:lnTo>
                  <a:pt x="12083" y="6409"/>
                </a:lnTo>
                <a:cubicBezTo>
                  <a:pt x="12238" y="6512"/>
                  <a:pt x="12251" y="6719"/>
                  <a:pt x="12134" y="6848"/>
                </a:cubicBezTo>
                <a:cubicBezTo>
                  <a:pt x="12031" y="6951"/>
                  <a:pt x="12018" y="7106"/>
                  <a:pt x="12096" y="7222"/>
                </a:cubicBezTo>
                <a:lnTo>
                  <a:pt x="12057" y="7222"/>
                </a:lnTo>
                <a:lnTo>
                  <a:pt x="12044" y="7260"/>
                </a:lnTo>
                <a:lnTo>
                  <a:pt x="11825" y="7183"/>
                </a:lnTo>
                <a:cubicBezTo>
                  <a:pt x="11799" y="6835"/>
                  <a:pt x="11773" y="6499"/>
                  <a:pt x="11309" y="6461"/>
                </a:cubicBezTo>
                <a:cubicBezTo>
                  <a:pt x="11154" y="6448"/>
                  <a:pt x="11206" y="6332"/>
                  <a:pt x="11206" y="6229"/>
                </a:cubicBezTo>
                <a:cubicBezTo>
                  <a:pt x="11214" y="6089"/>
                  <a:pt x="11181" y="6023"/>
                  <a:pt x="11105" y="6023"/>
                </a:cubicBezTo>
                <a:cubicBezTo>
                  <a:pt x="11062" y="6023"/>
                  <a:pt x="11006" y="6045"/>
                  <a:pt x="10935" y="6087"/>
                </a:cubicBezTo>
                <a:cubicBezTo>
                  <a:pt x="10897" y="6113"/>
                  <a:pt x="10845" y="6151"/>
                  <a:pt x="10806" y="6190"/>
                </a:cubicBezTo>
                <a:lnTo>
                  <a:pt x="10729" y="6151"/>
                </a:lnTo>
                <a:cubicBezTo>
                  <a:pt x="10639" y="5906"/>
                  <a:pt x="10471" y="5700"/>
                  <a:pt x="10239" y="5558"/>
                </a:cubicBezTo>
                <a:cubicBezTo>
                  <a:pt x="10278" y="5236"/>
                  <a:pt x="10265" y="5223"/>
                  <a:pt x="9955" y="4965"/>
                </a:cubicBezTo>
                <a:lnTo>
                  <a:pt x="9955" y="4965"/>
                </a:lnTo>
                <a:cubicBezTo>
                  <a:pt x="9955" y="5184"/>
                  <a:pt x="9981" y="5378"/>
                  <a:pt x="10162" y="5507"/>
                </a:cubicBezTo>
                <a:cubicBezTo>
                  <a:pt x="10088" y="5543"/>
                  <a:pt x="10022" y="5567"/>
                  <a:pt x="9964" y="5567"/>
                </a:cubicBezTo>
                <a:cubicBezTo>
                  <a:pt x="9879" y="5567"/>
                  <a:pt x="9813" y="5516"/>
                  <a:pt x="9775" y="5378"/>
                </a:cubicBezTo>
                <a:cubicBezTo>
                  <a:pt x="9723" y="5262"/>
                  <a:pt x="9684" y="5133"/>
                  <a:pt x="9684" y="5017"/>
                </a:cubicBezTo>
                <a:cubicBezTo>
                  <a:pt x="9801" y="4901"/>
                  <a:pt x="9775" y="4797"/>
                  <a:pt x="9633" y="4759"/>
                </a:cubicBezTo>
                <a:cubicBezTo>
                  <a:pt x="9618" y="4756"/>
                  <a:pt x="9605" y="4755"/>
                  <a:pt x="9593" y="4755"/>
                </a:cubicBezTo>
                <a:cubicBezTo>
                  <a:pt x="9494" y="4755"/>
                  <a:pt x="9505" y="4847"/>
                  <a:pt x="9517" y="4939"/>
                </a:cubicBezTo>
                <a:cubicBezTo>
                  <a:pt x="9504" y="4939"/>
                  <a:pt x="9491" y="4952"/>
                  <a:pt x="9491" y="4965"/>
                </a:cubicBezTo>
                <a:cubicBezTo>
                  <a:pt x="9349" y="4965"/>
                  <a:pt x="9182" y="4965"/>
                  <a:pt x="9220" y="4746"/>
                </a:cubicBezTo>
                <a:cubicBezTo>
                  <a:pt x="9232" y="4688"/>
                  <a:pt x="9233" y="4641"/>
                  <a:pt x="9178" y="4641"/>
                </a:cubicBezTo>
                <a:cubicBezTo>
                  <a:pt x="9171" y="4641"/>
                  <a:pt x="9164" y="4641"/>
                  <a:pt x="9156" y="4643"/>
                </a:cubicBezTo>
                <a:cubicBezTo>
                  <a:pt x="9066" y="4656"/>
                  <a:pt x="8937" y="4643"/>
                  <a:pt x="8911" y="4772"/>
                </a:cubicBezTo>
                <a:cubicBezTo>
                  <a:pt x="8898" y="4836"/>
                  <a:pt x="8924" y="4888"/>
                  <a:pt x="8975" y="4913"/>
                </a:cubicBezTo>
                <a:cubicBezTo>
                  <a:pt x="9130" y="4965"/>
                  <a:pt x="9298" y="4952"/>
                  <a:pt x="9414" y="5081"/>
                </a:cubicBezTo>
                <a:cubicBezTo>
                  <a:pt x="9414" y="5184"/>
                  <a:pt x="9362" y="5236"/>
                  <a:pt x="9259" y="5236"/>
                </a:cubicBezTo>
                <a:cubicBezTo>
                  <a:pt x="9014" y="5262"/>
                  <a:pt x="8782" y="5326"/>
                  <a:pt x="8550" y="5429"/>
                </a:cubicBezTo>
                <a:cubicBezTo>
                  <a:pt x="8525" y="5442"/>
                  <a:pt x="8506" y="5447"/>
                  <a:pt x="8493" y="5447"/>
                </a:cubicBezTo>
                <a:cubicBezTo>
                  <a:pt x="8426" y="5447"/>
                  <a:pt x="8498" y="5303"/>
                  <a:pt x="8498" y="5249"/>
                </a:cubicBezTo>
                <a:lnTo>
                  <a:pt x="8563" y="5081"/>
                </a:lnTo>
                <a:cubicBezTo>
                  <a:pt x="8666" y="4862"/>
                  <a:pt x="8666" y="4604"/>
                  <a:pt x="8550" y="4385"/>
                </a:cubicBezTo>
                <a:cubicBezTo>
                  <a:pt x="8227" y="4359"/>
                  <a:pt x="8318" y="4062"/>
                  <a:pt x="8227" y="3882"/>
                </a:cubicBezTo>
                <a:cubicBezTo>
                  <a:pt x="8047" y="3830"/>
                  <a:pt x="7957" y="3624"/>
                  <a:pt x="8034" y="3456"/>
                </a:cubicBezTo>
                <a:lnTo>
                  <a:pt x="7931" y="3405"/>
                </a:lnTo>
                <a:cubicBezTo>
                  <a:pt x="7866" y="3454"/>
                  <a:pt x="7805" y="3472"/>
                  <a:pt x="7746" y="3472"/>
                </a:cubicBezTo>
                <a:cubicBezTo>
                  <a:pt x="7603" y="3472"/>
                  <a:pt x="7470" y="3368"/>
                  <a:pt x="7325" y="3340"/>
                </a:cubicBezTo>
                <a:cubicBezTo>
                  <a:pt x="7314" y="3339"/>
                  <a:pt x="7303" y="3338"/>
                  <a:pt x="7292" y="3338"/>
                </a:cubicBezTo>
                <a:cubicBezTo>
                  <a:pt x="7152" y="3338"/>
                  <a:pt x="7028" y="3445"/>
                  <a:pt x="6890" y="3445"/>
                </a:cubicBezTo>
                <a:cubicBezTo>
                  <a:pt x="6839" y="3445"/>
                  <a:pt x="6787" y="3431"/>
                  <a:pt x="6732" y="3392"/>
                </a:cubicBezTo>
                <a:cubicBezTo>
                  <a:pt x="6680" y="3366"/>
                  <a:pt x="6628" y="3340"/>
                  <a:pt x="6577" y="3314"/>
                </a:cubicBezTo>
                <a:cubicBezTo>
                  <a:pt x="6512" y="3224"/>
                  <a:pt x="6461" y="3121"/>
                  <a:pt x="6448" y="3005"/>
                </a:cubicBezTo>
                <a:cubicBezTo>
                  <a:pt x="6422" y="2889"/>
                  <a:pt x="6371" y="2799"/>
                  <a:pt x="6229" y="2799"/>
                </a:cubicBezTo>
                <a:cubicBezTo>
                  <a:pt x="6203" y="2941"/>
                  <a:pt x="6345" y="3018"/>
                  <a:pt x="6345" y="3147"/>
                </a:cubicBezTo>
                <a:cubicBezTo>
                  <a:pt x="6383" y="3186"/>
                  <a:pt x="6383" y="3237"/>
                  <a:pt x="6358" y="3276"/>
                </a:cubicBezTo>
                <a:cubicBezTo>
                  <a:pt x="6319" y="3353"/>
                  <a:pt x="6306" y="3443"/>
                  <a:pt x="6319" y="3534"/>
                </a:cubicBezTo>
                <a:cubicBezTo>
                  <a:pt x="6345" y="3547"/>
                  <a:pt x="6358" y="3559"/>
                  <a:pt x="6371" y="3585"/>
                </a:cubicBezTo>
                <a:cubicBezTo>
                  <a:pt x="6332" y="3676"/>
                  <a:pt x="6280" y="3766"/>
                  <a:pt x="6164" y="3792"/>
                </a:cubicBezTo>
                <a:lnTo>
                  <a:pt x="6061" y="3908"/>
                </a:lnTo>
                <a:lnTo>
                  <a:pt x="5919" y="3998"/>
                </a:lnTo>
                <a:cubicBezTo>
                  <a:pt x="5849" y="3966"/>
                  <a:pt x="5779" y="3940"/>
                  <a:pt x="5725" y="3940"/>
                </a:cubicBezTo>
                <a:cubicBezTo>
                  <a:pt x="5650" y="3940"/>
                  <a:pt x="5606" y="3990"/>
                  <a:pt x="5636" y="4140"/>
                </a:cubicBezTo>
                <a:cubicBezTo>
                  <a:pt x="5700" y="4398"/>
                  <a:pt x="5507" y="4411"/>
                  <a:pt x="5416" y="4527"/>
                </a:cubicBezTo>
                <a:cubicBezTo>
                  <a:pt x="5342" y="4463"/>
                  <a:pt x="5250" y="4432"/>
                  <a:pt x="5160" y="4432"/>
                </a:cubicBezTo>
                <a:cubicBezTo>
                  <a:pt x="5031" y="4432"/>
                  <a:pt x="4904" y="4495"/>
                  <a:pt x="4836" y="4617"/>
                </a:cubicBezTo>
                <a:cubicBezTo>
                  <a:pt x="4720" y="4643"/>
                  <a:pt x="4694" y="4707"/>
                  <a:pt x="4772" y="4784"/>
                </a:cubicBezTo>
                <a:cubicBezTo>
                  <a:pt x="4798" y="4811"/>
                  <a:pt x="4823" y="4822"/>
                  <a:pt x="4846" y="4822"/>
                </a:cubicBezTo>
                <a:cubicBezTo>
                  <a:pt x="4890" y="4822"/>
                  <a:pt x="4927" y="4780"/>
                  <a:pt x="4952" y="4720"/>
                </a:cubicBezTo>
                <a:cubicBezTo>
                  <a:pt x="5010" y="4627"/>
                  <a:pt x="5110" y="4576"/>
                  <a:pt x="5223" y="4576"/>
                </a:cubicBezTo>
                <a:cubicBezTo>
                  <a:pt x="5236" y="4576"/>
                  <a:pt x="5249" y="4577"/>
                  <a:pt x="5262" y="4578"/>
                </a:cubicBezTo>
                <a:lnTo>
                  <a:pt x="5210" y="4733"/>
                </a:lnTo>
                <a:cubicBezTo>
                  <a:pt x="4991" y="4888"/>
                  <a:pt x="4965" y="5158"/>
                  <a:pt x="4901" y="5403"/>
                </a:cubicBezTo>
                <a:cubicBezTo>
                  <a:pt x="4857" y="5554"/>
                  <a:pt x="4823" y="5705"/>
                  <a:pt x="4662" y="5705"/>
                </a:cubicBezTo>
                <a:cubicBezTo>
                  <a:pt x="4631" y="5705"/>
                  <a:pt x="4595" y="5700"/>
                  <a:pt x="4552" y="5687"/>
                </a:cubicBezTo>
                <a:cubicBezTo>
                  <a:pt x="4514" y="5752"/>
                  <a:pt x="4436" y="5829"/>
                  <a:pt x="4449" y="5842"/>
                </a:cubicBezTo>
                <a:cubicBezTo>
                  <a:pt x="4578" y="6022"/>
                  <a:pt x="4449" y="6190"/>
                  <a:pt x="4411" y="6358"/>
                </a:cubicBezTo>
                <a:cubicBezTo>
                  <a:pt x="4424" y="6371"/>
                  <a:pt x="4436" y="6396"/>
                  <a:pt x="4424" y="6422"/>
                </a:cubicBezTo>
                <a:cubicBezTo>
                  <a:pt x="4514" y="6487"/>
                  <a:pt x="4527" y="6603"/>
                  <a:pt x="4462" y="6693"/>
                </a:cubicBezTo>
                <a:cubicBezTo>
                  <a:pt x="4411" y="6757"/>
                  <a:pt x="4436" y="6822"/>
                  <a:pt x="4449" y="6886"/>
                </a:cubicBezTo>
                <a:cubicBezTo>
                  <a:pt x="4424" y="6938"/>
                  <a:pt x="4398" y="6989"/>
                  <a:pt x="4372" y="7041"/>
                </a:cubicBezTo>
                <a:cubicBezTo>
                  <a:pt x="4315" y="7064"/>
                  <a:pt x="4256" y="7074"/>
                  <a:pt x="4197" y="7074"/>
                </a:cubicBezTo>
                <a:cubicBezTo>
                  <a:pt x="4121" y="7074"/>
                  <a:pt x="4045" y="7057"/>
                  <a:pt x="3972" y="7028"/>
                </a:cubicBezTo>
                <a:lnTo>
                  <a:pt x="3972" y="7028"/>
                </a:lnTo>
                <a:cubicBezTo>
                  <a:pt x="3972" y="7106"/>
                  <a:pt x="4024" y="7131"/>
                  <a:pt x="4075" y="7170"/>
                </a:cubicBezTo>
                <a:cubicBezTo>
                  <a:pt x="4295" y="7325"/>
                  <a:pt x="4166" y="7492"/>
                  <a:pt x="4101" y="7647"/>
                </a:cubicBezTo>
                <a:cubicBezTo>
                  <a:pt x="4057" y="7729"/>
                  <a:pt x="3995" y="7763"/>
                  <a:pt x="3929" y="7763"/>
                </a:cubicBezTo>
                <a:cubicBezTo>
                  <a:pt x="3880" y="7763"/>
                  <a:pt x="3828" y="7744"/>
                  <a:pt x="3779" y="7712"/>
                </a:cubicBezTo>
                <a:lnTo>
                  <a:pt x="3779" y="7712"/>
                </a:lnTo>
                <a:cubicBezTo>
                  <a:pt x="3714" y="7815"/>
                  <a:pt x="3792" y="7892"/>
                  <a:pt x="3830" y="7982"/>
                </a:cubicBezTo>
                <a:cubicBezTo>
                  <a:pt x="3959" y="8124"/>
                  <a:pt x="3908" y="8227"/>
                  <a:pt x="3740" y="8292"/>
                </a:cubicBezTo>
                <a:lnTo>
                  <a:pt x="3650" y="8434"/>
                </a:lnTo>
                <a:cubicBezTo>
                  <a:pt x="3572" y="8575"/>
                  <a:pt x="3701" y="8756"/>
                  <a:pt x="3572" y="8885"/>
                </a:cubicBezTo>
                <a:cubicBezTo>
                  <a:pt x="3572" y="8911"/>
                  <a:pt x="3560" y="8937"/>
                  <a:pt x="3547" y="8949"/>
                </a:cubicBezTo>
                <a:cubicBezTo>
                  <a:pt x="3585" y="8975"/>
                  <a:pt x="3611" y="9001"/>
                  <a:pt x="3650" y="9027"/>
                </a:cubicBezTo>
                <a:cubicBezTo>
                  <a:pt x="3882" y="9182"/>
                  <a:pt x="3882" y="9182"/>
                  <a:pt x="3663" y="9388"/>
                </a:cubicBezTo>
                <a:cubicBezTo>
                  <a:pt x="3590" y="9356"/>
                  <a:pt x="3521" y="9344"/>
                  <a:pt x="3454" y="9344"/>
                </a:cubicBezTo>
                <a:cubicBezTo>
                  <a:pt x="3245" y="9344"/>
                  <a:pt x="3055" y="9462"/>
                  <a:pt x="2850" y="9491"/>
                </a:cubicBezTo>
                <a:cubicBezTo>
                  <a:pt x="2837" y="9504"/>
                  <a:pt x="2825" y="9530"/>
                  <a:pt x="2812" y="9543"/>
                </a:cubicBezTo>
                <a:cubicBezTo>
                  <a:pt x="2709" y="9543"/>
                  <a:pt x="2605" y="9517"/>
                  <a:pt x="2515" y="9478"/>
                </a:cubicBezTo>
                <a:cubicBezTo>
                  <a:pt x="2439" y="9451"/>
                  <a:pt x="2360" y="9424"/>
                  <a:pt x="2293" y="9424"/>
                </a:cubicBezTo>
                <a:cubicBezTo>
                  <a:pt x="2201" y="9424"/>
                  <a:pt x="2130" y="9474"/>
                  <a:pt x="2115" y="9646"/>
                </a:cubicBezTo>
                <a:cubicBezTo>
                  <a:pt x="1956" y="9667"/>
                  <a:pt x="1884" y="9900"/>
                  <a:pt x="1711" y="9900"/>
                </a:cubicBezTo>
                <a:cubicBezTo>
                  <a:pt x="1674" y="9900"/>
                  <a:pt x="1634" y="9890"/>
                  <a:pt x="1587" y="9865"/>
                </a:cubicBezTo>
                <a:cubicBezTo>
                  <a:pt x="1576" y="9860"/>
                  <a:pt x="1566" y="9858"/>
                  <a:pt x="1558" y="9858"/>
                </a:cubicBezTo>
                <a:cubicBezTo>
                  <a:pt x="1490" y="9858"/>
                  <a:pt x="1463" y="9976"/>
                  <a:pt x="1406" y="10033"/>
                </a:cubicBezTo>
                <a:cubicBezTo>
                  <a:pt x="1625" y="10136"/>
                  <a:pt x="1625" y="10136"/>
                  <a:pt x="1484" y="10368"/>
                </a:cubicBezTo>
                <a:cubicBezTo>
                  <a:pt x="1213" y="10548"/>
                  <a:pt x="1032" y="10845"/>
                  <a:pt x="994" y="11167"/>
                </a:cubicBezTo>
                <a:cubicBezTo>
                  <a:pt x="968" y="11580"/>
                  <a:pt x="890" y="11580"/>
                  <a:pt x="542" y="11670"/>
                </a:cubicBezTo>
                <a:cubicBezTo>
                  <a:pt x="736" y="11760"/>
                  <a:pt x="942" y="11825"/>
                  <a:pt x="1045" y="12018"/>
                </a:cubicBezTo>
                <a:cubicBezTo>
                  <a:pt x="1019" y="12031"/>
                  <a:pt x="1006" y="12057"/>
                  <a:pt x="1006" y="12096"/>
                </a:cubicBezTo>
                <a:cubicBezTo>
                  <a:pt x="929" y="12250"/>
                  <a:pt x="865" y="12405"/>
                  <a:pt x="787" y="12547"/>
                </a:cubicBezTo>
                <a:cubicBezTo>
                  <a:pt x="787" y="12611"/>
                  <a:pt x="787" y="12676"/>
                  <a:pt x="839" y="12715"/>
                </a:cubicBezTo>
                <a:cubicBezTo>
                  <a:pt x="853" y="12711"/>
                  <a:pt x="866" y="12710"/>
                  <a:pt x="878" y="12710"/>
                </a:cubicBezTo>
                <a:cubicBezTo>
                  <a:pt x="1007" y="12710"/>
                  <a:pt x="1017" y="12883"/>
                  <a:pt x="1135" y="12895"/>
                </a:cubicBezTo>
                <a:cubicBezTo>
                  <a:pt x="1032" y="13024"/>
                  <a:pt x="826" y="12985"/>
                  <a:pt x="736" y="13140"/>
                </a:cubicBezTo>
                <a:lnTo>
                  <a:pt x="697" y="13127"/>
                </a:lnTo>
                <a:lnTo>
                  <a:pt x="658" y="13205"/>
                </a:lnTo>
                <a:cubicBezTo>
                  <a:pt x="684" y="13293"/>
                  <a:pt x="721" y="13382"/>
                  <a:pt x="832" y="13409"/>
                </a:cubicBezTo>
                <a:lnTo>
                  <a:pt x="832" y="13409"/>
                </a:lnTo>
                <a:lnTo>
                  <a:pt x="865" y="13334"/>
                </a:lnTo>
                <a:cubicBezTo>
                  <a:pt x="889" y="13268"/>
                  <a:pt x="950" y="13234"/>
                  <a:pt x="1011" y="13234"/>
                </a:cubicBezTo>
                <a:cubicBezTo>
                  <a:pt x="1046" y="13234"/>
                  <a:pt x="1081" y="13245"/>
                  <a:pt x="1110" y="13269"/>
                </a:cubicBezTo>
                <a:cubicBezTo>
                  <a:pt x="1432" y="13308"/>
                  <a:pt x="1432" y="13308"/>
                  <a:pt x="1729" y="13579"/>
                </a:cubicBezTo>
                <a:lnTo>
                  <a:pt x="1716" y="13579"/>
                </a:lnTo>
                <a:cubicBezTo>
                  <a:pt x="1587" y="13785"/>
                  <a:pt x="1806" y="13772"/>
                  <a:pt x="1896" y="13836"/>
                </a:cubicBezTo>
                <a:cubicBezTo>
                  <a:pt x="1943" y="13802"/>
                  <a:pt x="1989" y="13789"/>
                  <a:pt x="2034" y="13789"/>
                </a:cubicBezTo>
                <a:cubicBezTo>
                  <a:pt x="2124" y="13789"/>
                  <a:pt x="2210" y="13841"/>
                  <a:pt x="2296" y="13875"/>
                </a:cubicBezTo>
                <a:lnTo>
                  <a:pt x="2425" y="13965"/>
                </a:lnTo>
                <a:cubicBezTo>
                  <a:pt x="2399" y="14004"/>
                  <a:pt x="2386" y="14043"/>
                  <a:pt x="2373" y="14094"/>
                </a:cubicBezTo>
                <a:lnTo>
                  <a:pt x="2592" y="14133"/>
                </a:lnTo>
                <a:cubicBezTo>
                  <a:pt x="2670" y="13978"/>
                  <a:pt x="2850" y="13927"/>
                  <a:pt x="2954" y="13811"/>
                </a:cubicBezTo>
                <a:lnTo>
                  <a:pt x="3044" y="13759"/>
                </a:lnTo>
                <a:cubicBezTo>
                  <a:pt x="3121" y="13824"/>
                  <a:pt x="3147" y="13940"/>
                  <a:pt x="3108" y="14030"/>
                </a:cubicBezTo>
                <a:lnTo>
                  <a:pt x="3173" y="14133"/>
                </a:lnTo>
                <a:cubicBezTo>
                  <a:pt x="3289" y="14094"/>
                  <a:pt x="3315" y="13978"/>
                  <a:pt x="3366" y="13901"/>
                </a:cubicBezTo>
                <a:cubicBezTo>
                  <a:pt x="3340" y="13888"/>
                  <a:pt x="3327" y="13875"/>
                  <a:pt x="3302" y="13862"/>
                </a:cubicBezTo>
                <a:cubicBezTo>
                  <a:pt x="3317" y="13840"/>
                  <a:pt x="3336" y="13826"/>
                  <a:pt x="3355" y="13826"/>
                </a:cubicBezTo>
                <a:cubicBezTo>
                  <a:pt x="3368" y="13826"/>
                  <a:pt x="3381" y="13833"/>
                  <a:pt x="3392" y="13849"/>
                </a:cubicBezTo>
                <a:cubicBezTo>
                  <a:pt x="3431" y="13875"/>
                  <a:pt x="3405" y="13875"/>
                  <a:pt x="3392" y="13888"/>
                </a:cubicBezTo>
                <a:cubicBezTo>
                  <a:pt x="3397" y="13887"/>
                  <a:pt x="3402" y="13887"/>
                  <a:pt x="3406" y="13887"/>
                </a:cubicBezTo>
                <a:cubicBezTo>
                  <a:pt x="3498" y="13887"/>
                  <a:pt x="3525" y="14005"/>
                  <a:pt x="3598" y="14030"/>
                </a:cubicBezTo>
                <a:cubicBezTo>
                  <a:pt x="3611" y="14133"/>
                  <a:pt x="3585" y="14236"/>
                  <a:pt x="3521" y="14314"/>
                </a:cubicBezTo>
                <a:cubicBezTo>
                  <a:pt x="3366" y="14481"/>
                  <a:pt x="3405" y="14649"/>
                  <a:pt x="3456" y="14829"/>
                </a:cubicBezTo>
                <a:cubicBezTo>
                  <a:pt x="3469" y="14842"/>
                  <a:pt x="3482" y="14855"/>
                  <a:pt x="3495" y="14881"/>
                </a:cubicBezTo>
                <a:cubicBezTo>
                  <a:pt x="3444" y="14984"/>
                  <a:pt x="3431" y="15100"/>
                  <a:pt x="3315" y="15178"/>
                </a:cubicBezTo>
                <a:cubicBezTo>
                  <a:pt x="3302" y="15229"/>
                  <a:pt x="3263" y="15229"/>
                  <a:pt x="3211" y="15229"/>
                </a:cubicBezTo>
                <a:cubicBezTo>
                  <a:pt x="3173" y="15294"/>
                  <a:pt x="3147" y="15358"/>
                  <a:pt x="3250" y="15397"/>
                </a:cubicBezTo>
                <a:lnTo>
                  <a:pt x="3637" y="15113"/>
                </a:lnTo>
                <a:cubicBezTo>
                  <a:pt x="3805" y="15551"/>
                  <a:pt x="4153" y="15668"/>
                  <a:pt x="4540" y="15680"/>
                </a:cubicBezTo>
                <a:cubicBezTo>
                  <a:pt x="4568" y="15662"/>
                  <a:pt x="4596" y="15650"/>
                  <a:pt x="4630" y="15650"/>
                </a:cubicBezTo>
                <a:cubicBezTo>
                  <a:pt x="4642" y="15650"/>
                  <a:pt x="4655" y="15651"/>
                  <a:pt x="4669" y="15655"/>
                </a:cubicBezTo>
                <a:lnTo>
                  <a:pt x="4720" y="15590"/>
                </a:lnTo>
                <a:cubicBezTo>
                  <a:pt x="4746" y="15590"/>
                  <a:pt x="4759" y="15603"/>
                  <a:pt x="4772" y="15603"/>
                </a:cubicBezTo>
                <a:cubicBezTo>
                  <a:pt x="4785" y="15577"/>
                  <a:pt x="4797" y="15564"/>
                  <a:pt x="4823" y="15551"/>
                </a:cubicBezTo>
                <a:cubicBezTo>
                  <a:pt x="4888" y="15448"/>
                  <a:pt x="5017" y="15487"/>
                  <a:pt x="5094" y="15423"/>
                </a:cubicBezTo>
                <a:lnTo>
                  <a:pt x="5184" y="15294"/>
                </a:lnTo>
                <a:cubicBezTo>
                  <a:pt x="5146" y="15229"/>
                  <a:pt x="5094" y="15113"/>
                  <a:pt x="5146" y="15100"/>
                </a:cubicBezTo>
                <a:cubicBezTo>
                  <a:pt x="5416" y="15036"/>
                  <a:pt x="5275" y="14752"/>
                  <a:pt x="5416" y="14636"/>
                </a:cubicBezTo>
                <a:cubicBezTo>
                  <a:pt x="5481" y="14571"/>
                  <a:pt x="5416" y="14494"/>
                  <a:pt x="5365" y="14443"/>
                </a:cubicBezTo>
                <a:cubicBezTo>
                  <a:pt x="5262" y="14365"/>
                  <a:pt x="5184" y="14275"/>
                  <a:pt x="5133" y="14159"/>
                </a:cubicBezTo>
                <a:lnTo>
                  <a:pt x="5004" y="14030"/>
                </a:lnTo>
                <a:cubicBezTo>
                  <a:pt x="4952" y="14030"/>
                  <a:pt x="4926" y="13978"/>
                  <a:pt x="4939" y="13927"/>
                </a:cubicBezTo>
                <a:cubicBezTo>
                  <a:pt x="4836" y="13875"/>
                  <a:pt x="4862" y="13733"/>
                  <a:pt x="4785" y="13643"/>
                </a:cubicBezTo>
                <a:cubicBezTo>
                  <a:pt x="4781" y="13643"/>
                  <a:pt x="4777" y="13642"/>
                  <a:pt x="4774" y="13642"/>
                </a:cubicBezTo>
                <a:cubicBezTo>
                  <a:pt x="4679" y="13642"/>
                  <a:pt x="4677" y="13790"/>
                  <a:pt x="4594" y="13790"/>
                </a:cubicBezTo>
                <a:cubicBezTo>
                  <a:pt x="4585" y="13790"/>
                  <a:pt x="4576" y="13788"/>
                  <a:pt x="4565" y="13785"/>
                </a:cubicBezTo>
                <a:cubicBezTo>
                  <a:pt x="4493" y="13765"/>
                  <a:pt x="4418" y="13755"/>
                  <a:pt x="4343" y="13755"/>
                </a:cubicBezTo>
                <a:cubicBezTo>
                  <a:pt x="4177" y="13755"/>
                  <a:pt x="4011" y="13803"/>
                  <a:pt x="3869" y="13901"/>
                </a:cubicBezTo>
                <a:cubicBezTo>
                  <a:pt x="3869" y="13901"/>
                  <a:pt x="3830" y="13862"/>
                  <a:pt x="3805" y="13849"/>
                </a:cubicBezTo>
                <a:cubicBezTo>
                  <a:pt x="3895" y="13630"/>
                  <a:pt x="4114" y="13527"/>
                  <a:pt x="4243" y="13334"/>
                </a:cubicBezTo>
                <a:cubicBezTo>
                  <a:pt x="4274" y="13288"/>
                  <a:pt x="4299" y="13270"/>
                  <a:pt x="4321" y="13270"/>
                </a:cubicBezTo>
                <a:cubicBezTo>
                  <a:pt x="4392" y="13270"/>
                  <a:pt x="4438" y="13450"/>
                  <a:pt x="4565" y="13450"/>
                </a:cubicBezTo>
                <a:cubicBezTo>
                  <a:pt x="4578" y="13308"/>
                  <a:pt x="4591" y="13153"/>
                  <a:pt x="4604" y="12998"/>
                </a:cubicBezTo>
                <a:lnTo>
                  <a:pt x="4733" y="12805"/>
                </a:lnTo>
                <a:lnTo>
                  <a:pt x="4926" y="12792"/>
                </a:lnTo>
                <a:cubicBezTo>
                  <a:pt x="4965" y="12715"/>
                  <a:pt x="4965" y="12650"/>
                  <a:pt x="4875" y="12611"/>
                </a:cubicBezTo>
                <a:cubicBezTo>
                  <a:pt x="4926" y="12560"/>
                  <a:pt x="4888" y="12444"/>
                  <a:pt x="4965" y="12444"/>
                </a:cubicBezTo>
                <a:cubicBezTo>
                  <a:pt x="5171" y="12444"/>
                  <a:pt x="5300" y="12431"/>
                  <a:pt x="5120" y="12173"/>
                </a:cubicBezTo>
                <a:cubicBezTo>
                  <a:pt x="5068" y="12096"/>
                  <a:pt x="5197" y="12070"/>
                  <a:pt x="5287" y="12070"/>
                </a:cubicBezTo>
                <a:cubicBezTo>
                  <a:pt x="5429" y="12134"/>
                  <a:pt x="5532" y="12289"/>
                  <a:pt x="5532" y="12444"/>
                </a:cubicBezTo>
                <a:cubicBezTo>
                  <a:pt x="5661" y="12444"/>
                  <a:pt x="5739" y="12392"/>
                  <a:pt x="5752" y="12250"/>
                </a:cubicBezTo>
                <a:cubicBezTo>
                  <a:pt x="5726" y="12250"/>
                  <a:pt x="5713" y="12238"/>
                  <a:pt x="5687" y="12238"/>
                </a:cubicBezTo>
                <a:cubicBezTo>
                  <a:pt x="5674" y="12225"/>
                  <a:pt x="5674" y="12199"/>
                  <a:pt x="5674" y="12173"/>
                </a:cubicBezTo>
                <a:lnTo>
                  <a:pt x="5648" y="12160"/>
                </a:lnTo>
                <a:cubicBezTo>
                  <a:pt x="5275" y="11954"/>
                  <a:pt x="5197" y="11864"/>
                  <a:pt x="5313" y="11464"/>
                </a:cubicBezTo>
                <a:cubicBezTo>
                  <a:pt x="5352" y="11283"/>
                  <a:pt x="5236" y="11167"/>
                  <a:pt x="5262" y="11013"/>
                </a:cubicBezTo>
                <a:cubicBezTo>
                  <a:pt x="5158" y="10961"/>
                  <a:pt x="5094" y="10909"/>
                  <a:pt x="5094" y="10793"/>
                </a:cubicBezTo>
                <a:cubicBezTo>
                  <a:pt x="5068" y="10729"/>
                  <a:pt x="5068" y="10664"/>
                  <a:pt x="5094" y="10613"/>
                </a:cubicBezTo>
                <a:cubicBezTo>
                  <a:pt x="5068" y="10394"/>
                  <a:pt x="5133" y="10149"/>
                  <a:pt x="4888" y="10007"/>
                </a:cubicBezTo>
                <a:lnTo>
                  <a:pt x="5017" y="9955"/>
                </a:lnTo>
                <a:cubicBezTo>
                  <a:pt x="5048" y="9964"/>
                  <a:pt x="5080" y="9970"/>
                  <a:pt x="5109" y="9970"/>
                </a:cubicBezTo>
                <a:cubicBezTo>
                  <a:pt x="5164" y="9970"/>
                  <a:pt x="5211" y="9950"/>
                  <a:pt x="5236" y="9891"/>
                </a:cubicBezTo>
                <a:cubicBezTo>
                  <a:pt x="5262" y="9800"/>
                  <a:pt x="5275" y="9723"/>
                  <a:pt x="5262" y="9633"/>
                </a:cubicBezTo>
                <a:cubicBezTo>
                  <a:pt x="5246" y="9530"/>
                  <a:pt x="5177" y="9515"/>
                  <a:pt x="5096" y="9515"/>
                </a:cubicBezTo>
                <a:cubicBezTo>
                  <a:pt x="5065" y="9515"/>
                  <a:pt x="5032" y="9517"/>
                  <a:pt x="5000" y="9517"/>
                </a:cubicBezTo>
                <a:cubicBezTo>
                  <a:pt x="4907" y="9517"/>
                  <a:pt x="4820" y="9500"/>
                  <a:pt x="4797" y="9362"/>
                </a:cubicBezTo>
                <a:cubicBezTo>
                  <a:pt x="4797" y="9327"/>
                  <a:pt x="4776" y="9314"/>
                  <a:pt x="4747" y="9314"/>
                </a:cubicBezTo>
                <a:cubicBezTo>
                  <a:pt x="4700" y="9314"/>
                  <a:pt x="4631" y="9348"/>
                  <a:pt x="4591" y="9388"/>
                </a:cubicBezTo>
                <a:cubicBezTo>
                  <a:pt x="4565" y="9414"/>
                  <a:pt x="4540" y="9452"/>
                  <a:pt x="4527" y="9491"/>
                </a:cubicBezTo>
                <a:cubicBezTo>
                  <a:pt x="4475" y="9568"/>
                  <a:pt x="4398" y="9530"/>
                  <a:pt x="4333" y="9555"/>
                </a:cubicBezTo>
                <a:lnTo>
                  <a:pt x="4114" y="9388"/>
                </a:lnTo>
                <a:cubicBezTo>
                  <a:pt x="4166" y="9285"/>
                  <a:pt x="4243" y="9156"/>
                  <a:pt x="4088" y="9104"/>
                </a:cubicBezTo>
                <a:cubicBezTo>
                  <a:pt x="3817" y="9001"/>
                  <a:pt x="3895" y="8820"/>
                  <a:pt x="3972" y="8653"/>
                </a:cubicBezTo>
                <a:cubicBezTo>
                  <a:pt x="3996" y="8581"/>
                  <a:pt x="4009" y="8444"/>
                  <a:pt x="4113" y="8444"/>
                </a:cubicBezTo>
                <a:cubicBezTo>
                  <a:pt x="4121" y="8444"/>
                  <a:pt x="4130" y="8445"/>
                  <a:pt x="4140" y="8447"/>
                </a:cubicBezTo>
                <a:cubicBezTo>
                  <a:pt x="4269" y="8472"/>
                  <a:pt x="4346" y="8575"/>
                  <a:pt x="4359" y="8692"/>
                </a:cubicBezTo>
                <a:cubicBezTo>
                  <a:pt x="4372" y="8769"/>
                  <a:pt x="4282" y="8846"/>
                  <a:pt x="4398" y="8937"/>
                </a:cubicBezTo>
                <a:cubicBezTo>
                  <a:pt x="4478" y="8896"/>
                  <a:pt x="4580" y="8853"/>
                  <a:pt x="4669" y="8853"/>
                </a:cubicBezTo>
                <a:cubicBezTo>
                  <a:pt x="4752" y="8853"/>
                  <a:pt x="4825" y="8890"/>
                  <a:pt x="4862" y="9001"/>
                </a:cubicBezTo>
                <a:cubicBezTo>
                  <a:pt x="4920" y="9176"/>
                  <a:pt x="4968" y="9235"/>
                  <a:pt x="5111" y="9235"/>
                </a:cubicBezTo>
                <a:cubicBezTo>
                  <a:pt x="5125" y="9235"/>
                  <a:pt x="5141" y="9234"/>
                  <a:pt x="5158" y="9233"/>
                </a:cubicBezTo>
                <a:cubicBezTo>
                  <a:pt x="5287" y="9246"/>
                  <a:pt x="5391" y="9298"/>
                  <a:pt x="5468" y="9388"/>
                </a:cubicBezTo>
                <a:cubicBezTo>
                  <a:pt x="5558" y="9491"/>
                  <a:pt x="5700" y="9555"/>
                  <a:pt x="5842" y="9555"/>
                </a:cubicBezTo>
                <a:lnTo>
                  <a:pt x="5842" y="9233"/>
                </a:lnTo>
                <a:lnTo>
                  <a:pt x="5958" y="9156"/>
                </a:lnTo>
                <a:cubicBezTo>
                  <a:pt x="6048" y="9233"/>
                  <a:pt x="6113" y="9310"/>
                  <a:pt x="6074" y="9452"/>
                </a:cubicBezTo>
                <a:cubicBezTo>
                  <a:pt x="6048" y="9530"/>
                  <a:pt x="5997" y="9607"/>
                  <a:pt x="6100" y="9672"/>
                </a:cubicBezTo>
                <a:cubicBezTo>
                  <a:pt x="6306" y="9788"/>
                  <a:pt x="6242" y="9955"/>
                  <a:pt x="6177" y="10110"/>
                </a:cubicBezTo>
                <a:cubicBezTo>
                  <a:pt x="6151" y="10187"/>
                  <a:pt x="6087" y="10265"/>
                  <a:pt x="6164" y="10342"/>
                </a:cubicBezTo>
                <a:cubicBezTo>
                  <a:pt x="6255" y="10342"/>
                  <a:pt x="6332" y="10316"/>
                  <a:pt x="6396" y="10252"/>
                </a:cubicBezTo>
                <a:cubicBezTo>
                  <a:pt x="6396" y="10200"/>
                  <a:pt x="6396" y="10136"/>
                  <a:pt x="6396" y="10084"/>
                </a:cubicBezTo>
                <a:cubicBezTo>
                  <a:pt x="6422" y="9852"/>
                  <a:pt x="6616" y="9581"/>
                  <a:pt x="6255" y="9414"/>
                </a:cubicBezTo>
                <a:cubicBezTo>
                  <a:pt x="6138" y="9362"/>
                  <a:pt x="6229" y="9053"/>
                  <a:pt x="6371" y="8962"/>
                </a:cubicBezTo>
                <a:cubicBezTo>
                  <a:pt x="6387" y="8952"/>
                  <a:pt x="6401" y="8947"/>
                  <a:pt x="6415" y="8947"/>
                </a:cubicBezTo>
                <a:cubicBezTo>
                  <a:pt x="6464" y="8947"/>
                  <a:pt x="6495" y="9012"/>
                  <a:pt x="6525" y="9053"/>
                </a:cubicBezTo>
                <a:cubicBezTo>
                  <a:pt x="6525" y="9108"/>
                  <a:pt x="6550" y="9134"/>
                  <a:pt x="6580" y="9134"/>
                </a:cubicBezTo>
                <a:cubicBezTo>
                  <a:pt x="6600" y="9134"/>
                  <a:pt x="6622" y="9124"/>
                  <a:pt x="6641" y="9104"/>
                </a:cubicBezTo>
                <a:cubicBezTo>
                  <a:pt x="6693" y="9065"/>
                  <a:pt x="6667" y="9040"/>
                  <a:pt x="6693" y="9001"/>
                </a:cubicBezTo>
                <a:cubicBezTo>
                  <a:pt x="6724" y="8921"/>
                  <a:pt x="6752" y="8885"/>
                  <a:pt x="6778" y="8885"/>
                </a:cubicBezTo>
                <a:cubicBezTo>
                  <a:pt x="6807" y="8885"/>
                  <a:pt x="6834" y="8927"/>
                  <a:pt x="6861" y="9001"/>
                </a:cubicBezTo>
                <a:cubicBezTo>
                  <a:pt x="6770" y="9207"/>
                  <a:pt x="6899" y="9349"/>
                  <a:pt x="6977" y="9517"/>
                </a:cubicBezTo>
                <a:cubicBezTo>
                  <a:pt x="6938" y="9594"/>
                  <a:pt x="6938" y="9723"/>
                  <a:pt x="6873" y="9749"/>
                </a:cubicBezTo>
                <a:cubicBezTo>
                  <a:pt x="6641" y="9865"/>
                  <a:pt x="6719" y="10058"/>
                  <a:pt x="6719" y="10239"/>
                </a:cubicBezTo>
                <a:cubicBezTo>
                  <a:pt x="6732" y="10303"/>
                  <a:pt x="6732" y="10394"/>
                  <a:pt x="6822" y="10394"/>
                </a:cubicBezTo>
                <a:cubicBezTo>
                  <a:pt x="6925" y="10394"/>
                  <a:pt x="6912" y="10303"/>
                  <a:pt x="6925" y="10239"/>
                </a:cubicBezTo>
                <a:cubicBezTo>
                  <a:pt x="6925" y="10149"/>
                  <a:pt x="6745" y="10071"/>
                  <a:pt x="6899" y="9968"/>
                </a:cubicBezTo>
                <a:lnTo>
                  <a:pt x="6899" y="9968"/>
                </a:lnTo>
                <a:cubicBezTo>
                  <a:pt x="6968" y="9988"/>
                  <a:pt x="7016" y="10001"/>
                  <a:pt x="7049" y="10001"/>
                </a:cubicBezTo>
                <a:cubicBezTo>
                  <a:pt x="7123" y="10001"/>
                  <a:pt x="7123" y="9939"/>
                  <a:pt x="7106" y="9762"/>
                </a:cubicBezTo>
                <a:cubicBezTo>
                  <a:pt x="7157" y="9672"/>
                  <a:pt x="7247" y="9697"/>
                  <a:pt x="7325" y="9672"/>
                </a:cubicBezTo>
                <a:cubicBezTo>
                  <a:pt x="7389" y="9672"/>
                  <a:pt x="7467" y="9684"/>
                  <a:pt x="7531" y="9723"/>
                </a:cubicBezTo>
                <a:cubicBezTo>
                  <a:pt x="7634" y="9800"/>
                  <a:pt x="7828" y="9800"/>
                  <a:pt x="7815" y="9994"/>
                </a:cubicBezTo>
                <a:cubicBezTo>
                  <a:pt x="7802" y="10174"/>
                  <a:pt x="7750" y="10355"/>
                  <a:pt x="7518" y="10381"/>
                </a:cubicBezTo>
                <a:lnTo>
                  <a:pt x="7531" y="10381"/>
                </a:lnTo>
                <a:lnTo>
                  <a:pt x="7531" y="10407"/>
                </a:lnTo>
                <a:cubicBezTo>
                  <a:pt x="7596" y="10445"/>
                  <a:pt x="7596" y="10484"/>
                  <a:pt x="7557" y="10523"/>
                </a:cubicBezTo>
                <a:cubicBezTo>
                  <a:pt x="7557" y="10548"/>
                  <a:pt x="7531" y="10587"/>
                  <a:pt x="7531" y="10613"/>
                </a:cubicBezTo>
                <a:cubicBezTo>
                  <a:pt x="7557" y="10639"/>
                  <a:pt x="7557" y="10677"/>
                  <a:pt x="7531" y="10703"/>
                </a:cubicBezTo>
                <a:lnTo>
                  <a:pt x="7531" y="10922"/>
                </a:lnTo>
                <a:lnTo>
                  <a:pt x="7892" y="11167"/>
                </a:lnTo>
                <a:cubicBezTo>
                  <a:pt x="7899" y="11161"/>
                  <a:pt x="7911" y="11158"/>
                  <a:pt x="7924" y="11158"/>
                </a:cubicBezTo>
                <a:cubicBezTo>
                  <a:pt x="7937" y="11158"/>
                  <a:pt x="7950" y="11161"/>
                  <a:pt x="7957" y="11167"/>
                </a:cubicBezTo>
                <a:lnTo>
                  <a:pt x="8034" y="11103"/>
                </a:lnTo>
                <a:cubicBezTo>
                  <a:pt x="8060" y="11142"/>
                  <a:pt x="8073" y="11193"/>
                  <a:pt x="8047" y="11232"/>
                </a:cubicBezTo>
                <a:lnTo>
                  <a:pt x="8150" y="11412"/>
                </a:lnTo>
                <a:lnTo>
                  <a:pt x="8537" y="11606"/>
                </a:lnTo>
                <a:cubicBezTo>
                  <a:pt x="8550" y="11593"/>
                  <a:pt x="8576" y="11567"/>
                  <a:pt x="8588" y="11541"/>
                </a:cubicBezTo>
                <a:cubicBezTo>
                  <a:pt x="8563" y="11477"/>
                  <a:pt x="8524" y="11412"/>
                  <a:pt x="8588" y="11348"/>
                </a:cubicBezTo>
                <a:cubicBezTo>
                  <a:pt x="8421" y="11270"/>
                  <a:pt x="8356" y="11077"/>
                  <a:pt x="8460" y="10922"/>
                </a:cubicBezTo>
                <a:cubicBezTo>
                  <a:pt x="8692" y="10613"/>
                  <a:pt x="8498" y="10458"/>
                  <a:pt x="8305" y="10278"/>
                </a:cubicBezTo>
                <a:cubicBezTo>
                  <a:pt x="8215" y="10162"/>
                  <a:pt x="8073" y="10110"/>
                  <a:pt x="8008" y="9994"/>
                </a:cubicBezTo>
                <a:cubicBezTo>
                  <a:pt x="8046" y="9978"/>
                  <a:pt x="8080" y="9972"/>
                  <a:pt x="8113" y="9972"/>
                </a:cubicBezTo>
                <a:cubicBezTo>
                  <a:pt x="8215" y="9972"/>
                  <a:pt x="8297" y="10035"/>
                  <a:pt x="8395" y="10084"/>
                </a:cubicBezTo>
                <a:cubicBezTo>
                  <a:pt x="8717" y="10252"/>
                  <a:pt x="8846" y="10574"/>
                  <a:pt x="9130" y="10755"/>
                </a:cubicBezTo>
                <a:cubicBezTo>
                  <a:pt x="9169" y="10690"/>
                  <a:pt x="9246" y="10652"/>
                  <a:pt x="9169" y="10574"/>
                </a:cubicBezTo>
                <a:cubicBezTo>
                  <a:pt x="9014" y="10419"/>
                  <a:pt x="9117" y="10316"/>
                  <a:pt x="9259" y="10226"/>
                </a:cubicBezTo>
                <a:lnTo>
                  <a:pt x="9285" y="10252"/>
                </a:lnTo>
                <a:lnTo>
                  <a:pt x="9323" y="10252"/>
                </a:lnTo>
                <a:cubicBezTo>
                  <a:pt x="9452" y="10342"/>
                  <a:pt x="9581" y="10445"/>
                  <a:pt x="9530" y="10639"/>
                </a:cubicBezTo>
                <a:lnTo>
                  <a:pt x="9672" y="10755"/>
                </a:lnTo>
                <a:cubicBezTo>
                  <a:pt x="9710" y="10703"/>
                  <a:pt x="9736" y="10652"/>
                  <a:pt x="9801" y="10639"/>
                </a:cubicBezTo>
                <a:cubicBezTo>
                  <a:pt x="9826" y="10613"/>
                  <a:pt x="9839" y="10600"/>
                  <a:pt x="9865" y="10574"/>
                </a:cubicBezTo>
                <a:lnTo>
                  <a:pt x="9942" y="10419"/>
                </a:lnTo>
                <a:cubicBezTo>
                  <a:pt x="9958" y="10373"/>
                  <a:pt x="9978" y="10350"/>
                  <a:pt x="10003" y="10350"/>
                </a:cubicBezTo>
                <a:cubicBezTo>
                  <a:pt x="10019" y="10350"/>
                  <a:pt x="10038" y="10360"/>
                  <a:pt x="10058" y="10381"/>
                </a:cubicBezTo>
                <a:cubicBezTo>
                  <a:pt x="10099" y="10421"/>
                  <a:pt x="10147" y="10453"/>
                  <a:pt x="10209" y="10453"/>
                </a:cubicBezTo>
                <a:cubicBezTo>
                  <a:pt x="10226" y="10453"/>
                  <a:pt x="10245" y="10451"/>
                  <a:pt x="10265" y="10445"/>
                </a:cubicBezTo>
                <a:cubicBezTo>
                  <a:pt x="10239" y="10187"/>
                  <a:pt x="10381" y="10097"/>
                  <a:pt x="10626" y="10084"/>
                </a:cubicBezTo>
                <a:lnTo>
                  <a:pt x="10703" y="9994"/>
                </a:lnTo>
                <a:cubicBezTo>
                  <a:pt x="10760" y="10043"/>
                  <a:pt x="10812" y="10142"/>
                  <a:pt x="10871" y="10142"/>
                </a:cubicBezTo>
                <a:cubicBezTo>
                  <a:pt x="10906" y="10142"/>
                  <a:pt x="10944" y="10107"/>
                  <a:pt x="10987" y="10007"/>
                </a:cubicBezTo>
                <a:lnTo>
                  <a:pt x="10922" y="9955"/>
                </a:lnTo>
                <a:cubicBezTo>
                  <a:pt x="10942" y="9877"/>
                  <a:pt x="10961" y="9799"/>
                  <a:pt x="11031" y="9799"/>
                </a:cubicBezTo>
                <a:cubicBezTo>
                  <a:pt x="11053" y="9799"/>
                  <a:pt x="11081" y="9807"/>
                  <a:pt x="11116" y="9826"/>
                </a:cubicBezTo>
                <a:cubicBezTo>
                  <a:pt x="11193" y="9878"/>
                  <a:pt x="11258" y="9942"/>
                  <a:pt x="11335" y="10007"/>
                </a:cubicBezTo>
                <a:cubicBezTo>
                  <a:pt x="11412" y="9981"/>
                  <a:pt x="11490" y="9929"/>
                  <a:pt x="11554" y="9852"/>
                </a:cubicBezTo>
                <a:cubicBezTo>
                  <a:pt x="11593" y="9659"/>
                  <a:pt x="11683" y="9478"/>
                  <a:pt x="11812" y="9323"/>
                </a:cubicBezTo>
                <a:lnTo>
                  <a:pt x="11902" y="9323"/>
                </a:lnTo>
                <a:lnTo>
                  <a:pt x="12096" y="9491"/>
                </a:lnTo>
                <a:cubicBezTo>
                  <a:pt x="12122" y="9491"/>
                  <a:pt x="12147" y="9491"/>
                  <a:pt x="12173" y="9504"/>
                </a:cubicBezTo>
                <a:cubicBezTo>
                  <a:pt x="12236" y="9430"/>
                  <a:pt x="12293" y="9399"/>
                  <a:pt x="12346" y="9399"/>
                </a:cubicBezTo>
                <a:cubicBezTo>
                  <a:pt x="12423" y="9399"/>
                  <a:pt x="12491" y="9464"/>
                  <a:pt x="12560" y="9555"/>
                </a:cubicBezTo>
                <a:cubicBezTo>
                  <a:pt x="12597" y="9578"/>
                  <a:pt x="12644" y="9592"/>
                  <a:pt x="12688" y="9592"/>
                </a:cubicBezTo>
                <a:cubicBezTo>
                  <a:pt x="12721" y="9592"/>
                  <a:pt x="12752" y="9585"/>
                  <a:pt x="12779" y="9568"/>
                </a:cubicBezTo>
                <a:cubicBezTo>
                  <a:pt x="12805" y="9491"/>
                  <a:pt x="12831" y="9414"/>
                  <a:pt x="12857" y="9336"/>
                </a:cubicBezTo>
                <a:cubicBezTo>
                  <a:pt x="12792" y="9248"/>
                  <a:pt x="12720" y="9224"/>
                  <a:pt x="12644" y="9224"/>
                </a:cubicBezTo>
                <a:cubicBezTo>
                  <a:pt x="12553" y="9224"/>
                  <a:pt x="12458" y="9259"/>
                  <a:pt x="12367" y="9259"/>
                </a:cubicBezTo>
                <a:lnTo>
                  <a:pt x="12134" y="8988"/>
                </a:lnTo>
                <a:cubicBezTo>
                  <a:pt x="12134" y="8872"/>
                  <a:pt x="12225" y="8743"/>
                  <a:pt x="12083" y="8666"/>
                </a:cubicBezTo>
                <a:cubicBezTo>
                  <a:pt x="12070" y="8614"/>
                  <a:pt x="12057" y="8575"/>
                  <a:pt x="12044" y="8537"/>
                </a:cubicBezTo>
                <a:cubicBezTo>
                  <a:pt x="12111" y="8470"/>
                  <a:pt x="12199" y="8432"/>
                  <a:pt x="12292" y="8432"/>
                </a:cubicBezTo>
                <a:cubicBezTo>
                  <a:pt x="12325" y="8432"/>
                  <a:pt x="12359" y="8436"/>
                  <a:pt x="12392" y="8447"/>
                </a:cubicBezTo>
                <a:cubicBezTo>
                  <a:pt x="12392" y="8524"/>
                  <a:pt x="12354" y="8614"/>
                  <a:pt x="12418" y="8692"/>
                </a:cubicBezTo>
                <a:lnTo>
                  <a:pt x="12560" y="8537"/>
                </a:lnTo>
                <a:cubicBezTo>
                  <a:pt x="12792" y="8627"/>
                  <a:pt x="12921" y="8820"/>
                  <a:pt x="13076" y="8988"/>
                </a:cubicBezTo>
                <a:cubicBezTo>
                  <a:pt x="13153" y="8898"/>
                  <a:pt x="13218" y="8808"/>
                  <a:pt x="13256" y="8692"/>
                </a:cubicBezTo>
                <a:cubicBezTo>
                  <a:pt x="13230" y="8653"/>
                  <a:pt x="13243" y="8588"/>
                  <a:pt x="13282" y="8563"/>
                </a:cubicBezTo>
                <a:cubicBezTo>
                  <a:pt x="13295" y="8498"/>
                  <a:pt x="13308" y="8434"/>
                  <a:pt x="13321" y="8382"/>
                </a:cubicBezTo>
                <a:lnTo>
                  <a:pt x="13385" y="8318"/>
                </a:lnTo>
                <a:cubicBezTo>
                  <a:pt x="13395" y="8277"/>
                  <a:pt x="13429" y="8245"/>
                  <a:pt x="13468" y="8245"/>
                </a:cubicBezTo>
                <a:cubicBezTo>
                  <a:pt x="13479" y="8245"/>
                  <a:pt x="13490" y="8247"/>
                  <a:pt x="13501" y="8253"/>
                </a:cubicBezTo>
                <a:lnTo>
                  <a:pt x="13501" y="8240"/>
                </a:lnTo>
                <a:cubicBezTo>
                  <a:pt x="13630" y="8073"/>
                  <a:pt x="13759" y="7918"/>
                  <a:pt x="13656" y="7686"/>
                </a:cubicBezTo>
                <a:cubicBezTo>
                  <a:pt x="13604" y="7570"/>
                  <a:pt x="13720" y="7518"/>
                  <a:pt x="13798" y="7479"/>
                </a:cubicBezTo>
                <a:lnTo>
                  <a:pt x="13955" y="7516"/>
                </a:lnTo>
                <a:lnTo>
                  <a:pt x="13955" y="7516"/>
                </a:lnTo>
                <a:cubicBezTo>
                  <a:pt x="13954" y="7517"/>
                  <a:pt x="13953" y="7517"/>
                  <a:pt x="13953" y="7518"/>
                </a:cubicBezTo>
                <a:lnTo>
                  <a:pt x="13953" y="7531"/>
                </a:lnTo>
                <a:cubicBezTo>
                  <a:pt x="13957" y="7527"/>
                  <a:pt x="13961" y="7523"/>
                  <a:pt x="13965" y="7518"/>
                </a:cubicBezTo>
                <a:lnTo>
                  <a:pt x="13965" y="7518"/>
                </a:lnTo>
                <a:lnTo>
                  <a:pt x="13965" y="7518"/>
                </a:lnTo>
                <a:lnTo>
                  <a:pt x="14107" y="7634"/>
                </a:lnTo>
                <a:lnTo>
                  <a:pt x="14223" y="7595"/>
                </a:lnTo>
                <a:cubicBezTo>
                  <a:pt x="14236" y="7595"/>
                  <a:pt x="14249" y="7608"/>
                  <a:pt x="14262" y="7621"/>
                </a:cubicBezTo>
                <a:cubicBezTo>
                  <a:pt x="14249" y="7608"/>
                  <a:pt x="14249" y="7595"/>
                  <a:pt x="14236" y="7595"/>
                </a:cubicBezTo>
                <a:cubicBezTo>
                  <a:pt x="14262" y="7531"/>
                  <a:pt x="14327" y="7544"/>
                  <a:pt x="14378" y="7531"/>
                </a:cubicBezTo>
                <a:lnTo>
                  <a:pt x="14378" y="7531"/>
                </a:lnTo>
                <a:cubicBezTo>
                  <a:pt x="14378" y="7583"/>
                  <a:pt x="14378" y="7634"/>
                  <a:pt x="14314" y="7647"/>
                </a:cubicBezTo>
                <a:cubicBezTo>
                  <a:pt x="14301" y="7647"/>
                  <a:pt x="14275" y="7634"/>
                  <a:pt x="14262" y="7621"/>
                </a:cubicBezTo>
                <a:lnTo>
                  <a:pt x="14262" y="7621"/>
                </a:lnTo>
                <a:cubicBezTo>
                  <a:pt x="14275" y="7634"/>
                  <a:pt x="14275" y="7634"/>
                  <a:pt x="14262" y="7647"/>
                </a:cubicBezTo>
                <a:cubicBezTo>
                  <a:pt x="14327" y="7647"/>
                  <a:pt x="14378" y="7686"/>
                  <a:pt x="14391" y="7737"/>
                </a:cubicBezTo>
                <a:cubicBezTo>
                  <a:pt x="14424" y="7792"/>
                  <a:pt x="14475" y="7846"/>
                  <a:pt x="14529" y="7846"/>
                </a:cubicBezTo>
                <a:cubicBezTo>
                  <a:pt x="14539" y="7846"/>
                  <a:pt x="14549" y="7844"/>
                  <a:pt x="14559" y="7840"/>
                </a:cubicBezTo>
                <a:cubicBezTo>
                  <a:pt x="14610" y="7815"/>
                  <a:pt x="14636" y="7712"/>
                  <a:pt x="14623" y="7634"/>
                </a:cubicBezTo>
                <a:lnTo>
                  <a:pt x="14378" y="7531"/>
                </a:lnTo>
                <a:cubicBezTo>
                  <a:pt x="14455" y="7428"/>
                  <a:pt x="14352" y="7286"/>
                  <a:pt x="14455" y="7209"/>
                </a:cubicBezTo>
                <a:cubicBezTo>
                  <a:pt x="14610" y="7093"/>
                  <a:pt x="14584" y="6938"/>
                  <a:pt x="14584" y="6783"/>
                </a:cubicBezTo>
                <a:cubicBezTo>
                  <a:pt x="14584" y="6616"/>
                  <a:pt x="14546" y="6448"/>
                  <a:pt x="14443" y="6306"/>
                </a:cubicBezTo>
                <a:cubicBezTo>
                  <a:pt x="14352" y="6190"/>
                  <a:pt x="14327" y="6035"/>
                  <a:pt x="14378" y="5893"/>
                </a:cubicBezTo>
                <a:cubicBezTo>
                  <a:pt x="14389" y="5889"/>
                  <a:pt x="14399" y="5887"/>
                  <a:pt x="14410" y="5887"/>
                </a:cubicBezTo>
                <a:cubicBezTo>
                  <a:pt x="14484" y="5887"/>
                  <a:pt x="14563" y="5985"/>
                  <a:pt x="14643" y="5985"/>
                </a:cubicBezTo>
                <a:cubicBezTo>
                  <a:pt x="14679" y="5985"/>
                  <a:pt x="14715" y="5965"/>
                  <a:pt x="14752" y="5906"/>
                </a:cubicBezTo>
                <a:cubicBezTo>
                  <a:pt x="14778" y="5700"/>
                  <a:pt x="14739" y="5481"/>
                  <a:pt x="14945" y="5339"/>
                </a:cubicBezTo>
                <a:cubicBezTo>
                  <a:pt x="15023" y="5262"/>
                  <a:pt x="15049" y="5158"/>
                  <a:pt x="15036" y="5068"/>
                </a:cubicBezTo>
                <a:cubicBezTo>
                  <a:pt x="14984" y="4681"/>
                  <a:pt x="15461" y="4514"/>
                  <a:pt x="15693" y="4333"/>
                </a:cubicBezTo>
                <a:lnTo>
                  <a:pt x="15693" y="491"/>
                </a:lnTo>
                <a:cubicBezTo>
                  <a:pt x="15680" y="426"/>
                  <a:pt x="15680" y="362"/>
                  <a:pt x="15693" y="310"/>
                </a:cubicBezTo>
                <a:lnTo>
                  <a:pt x="15693" y="1"/>
                </a:lnTo>
                <a:close/>
              </a:path>
            </a:pathLst>
          </a:custGeom>
          <a:solidFill>
            <a:srgbClr val="A75441">
              <a:alpha val="232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" name="Google Shape;191;p2"/>
          <p:cNvSpPr/>
          <p:nvPr/>
        </p:nvSpPr>
        <p:spPr>
          <a:xfrm>
            <a:off x="10593797" y="2989367"/>
            <a:ext cx="1634844" cy="1633385"/>
          </a:xfrm>
          <a:custGeom>
            <a:avLst/>
            <a:gdLst/>
            <a:ahLst/>
            <a:cxnLst/>
            <a:rect l="l" t="t" r="r" b="b"/>
            <a:pathLst>
              <a:path w="15694" h="15681" extrusionOk="0">
                <a:moveTo>
                  <a:pt x="5429" y="4565"/>
                </a:moveTo>
                <a:lnTo>
                  <a:pt x="5429" y="4578"/>
                </a:lnTo>
                <a:cubicBezTo>
                  <a:pt x="5424" y="4581"/>
                  <a:pt x="5419" y="4583"/>
                  <a:pt x="5413" y="4586"/>
                </a:cubicBezTo>
                <a:lnTo>
                  <a:pt x="5413" y="4586"/>
                </a:lnTo>
                <a:cubicBezTo>
                  <a:pt x="5420" y="4580"/>
                  <a:pt x="5425" y="4573"/>
                  <a:pt x="5429" y="4565"/>
                </a:cubicBezTo>
                <a:close/>
                <a:moveTo>
                  <a:pt x="4967" y="5715"/>
                </a:moveTo>
                <a:cubicBezTo>
                  <a:pt x="4952" y="5748"/>
                  <a:pt x="4938" y="5782"/>
                  <a:pt x="4926" y="5816"/>
                </a:cubicBezTo>
                <a:lnTo>
                  <a:pt x="4913" y="5816"/>
                </a:lnTo>
                <a:cubicBezTo>
                  <a:pt x="4931" y="5781"/>
                  <a:pt x="4949" y="5748"/>
                  <a:pt x="4967" y="5715"/>
                </a:cubicBezTo>
                <a:close/>
                <a:moveTo>
                  <a:pt x="5171" y="6087"/>
                </a:moveTo>
                <a:lnTo>
                  <a:pt x="5158" y="6100"/>
                </a:lnTo>
                <a:cubicBezTo>
                  <a:pt x="5133" y="6113"/>
                  <a:pt x="5107" y="6126"/>
                  <a:pt x="5068" y="6138"/>
                </a:cubicBezTo>
                <a:cubicBezTo>
                  <a:pt x="5107" y="6113"/>
                  <a:pt x="5133" y="6100"/>
                  <a:pt x="5171" y="6087"/>
                </a:cubicBezTo>
                <a:close/>
                <a:moveTo>
                  <a:pt x="11051" y="6577"/>
                </a:moveTo>
                <a:lnTo>
                  <a:pt x="11051" y="6577"/>
                </a:lnTo>
                <a:cubicBezTo>
                  <a:pt x="11090" y="6590"/>
                  <a:pt x="11129" y="6603"/>
                  <a:pt x="11167" y="6628"/>
                </a:cubicBezTo>
                <a:lnTo>
                  <a:pt x="11154" y="6641"/>
                </a:lnTo>
                <a:cubicBezTo>
                  <a:pt x="11129" y="6616"/>
                  <a:pt x="11090" y="6590"/>
                  <a:pt x="11051" y="6577"/>
                </a:cubicBezTo>
                <a:close/>
                <a:moveTo>
                  <a:pt x="13630" y="7080"/>
                </a:moveTo>
                <a:cubicBezTo>
                  <a:pt x="13630" y="7090"/>
                  <a:pt x="13630" y="7092"/>
                  <a:pt x="13624" y="7099"/>
                </a:cubicBezTo>
                <a:lnTo>
                  <a:pt x="13624" y="7099"/>
                </a:lnTo>
                <a:cubicBezTo>
                  <a:pt x="13627" y="7092"/>
                  <a:pt x="13630" y="7086"/>
                  <a:pt x="13630" y="7080"/>
                </a:cubicBezTo>
                <a:close/>
                <a:moveTo>
                  <a:pt x="13962" y="6947"/>
                </a:moveTo>
                <a:cubicBezTo>
                  <a:pt x="14057" y="6947"/>
                  <a:pt x="14003" y="7049"/>
                  <a:pt x="13991" y="7118"/>
                </a:cubicBezTo>
                <a:lnTo>
                  <a:pt x="13927" y="7247"/>
                </a:lnTo>
                <a:lnTo>
                  <a:pt x="13914" y="7234"/>
                </a:lnTo>
                <a:lnTo>
                  <a:pt x="13630" y="7067"/>
                </a:lnTo>
                <a:cubicBezTo>
                  <a:pt x="13695" y="6964"/>
                  <a:pt x="13824" y="6977"/>
                  <a:pt x="13927" y="6951"/>
                </a:cubicBezTo>
                <a:cubicBezTo>
                  <a:pt x="13941" y="6948"/>
                  <a:pt x="13952" y="6947"/>
                  <a:pt x="13962" y="6947"/>
                </a:cubicBezTo>
                <a:close/>
                <a:moveTo>
                  <a:pt x="12083" y="7441"/>
                </a:moveTo>
                <a:lnTo>
                  <a:pt x="12083" y="7441"/>
                </a:lnTo>
                <a:cubicBezTo>
                  <a:pt x="12096" y="7454"/>
                  <a:pt x="12122" y="7454"/>
                  <a:pt x="12134" y="7454"/>
                </a:cubicBezTo>
                <a:cubicBezTo>
                  <a:pt x="12131" y="7457"/>
                  <a:pt x="12126" y="7459"/>
                  <a:pt x="12120" y="7459"/>
                </a:cubicBezTo>
                <a:cubicBezTo>
                  <a:pt x="12108" y="7459"/>
                  <a:pt x="12092" y="7450"/>
                  <a:pt x="12083" y="7441"/>
                </a:cubicBezTo>
                <a:close/>
                <a:moveTo>
                  <a:pt x="11987" y="9152"/>
                </a:moveTo>
                <a:cubicBezTo>
                  <a:pt x="12025" y="9152"/>
                  <a:pt x="12067" y="9186"/>
                  <a:pt x="12122" y="9259"/>
                </a:cubicBezTo>
                <a:lnTo>
                  <a:pt x="12122" y="9272"/>
                </a:lnTo>
                <a:cubicBezTo>
                  <a:pt x="12054" y="9195"/>
                  <a:pt x="12016" y="9154"/>
                  <a:pt x="11979" y="9154"/>
                </a:cubicBezTo>
                <a:cubicBezTo>
                  <a:pt x="11967" y="9154"/>
                  <a:pt x="11954" y="9159"/>
                  <a:pt x="11941" y="9169"/>
                </a:cubicBezTo>
                <a:lnTo>
                  <a:pt x="11941" y="9169"/>
                </a:lnTo>
                <a:cubicBezTo>
                  <a:pt x="11956" y="9157"/>
                  <a:pt x="11971" y="9152"/>
                  <a:pt x="11987" y="9152"/>
                </a:cubicBezTo>
                <a:close/>
                <a:moveTo>
                  <a:pt x="8724" y="9752"/>
                </a:moveTo>
                <a:cubicBezTo>
                  <a:pt x="8730" y="9752"/>
                  <a:pt x="8737" y="9755"/>
                  <a:pt x="8743" y="9762"/>
                </a:cubicBezTo>
                <a:lnTo>
                  <a:pt x="8704" y="9762"/>
                </a:lnTo>
                <a:cubicBezTo>
                  <a:pt x="8711" y="9755"/>
                  <a:pt x="8717" y="9752"/>
                  <a:pt x="8724" y="9752"/>
                </a:cubicBezTo>
                <a:close/>
                <a:moveTo>
                  <a:pt x="1264" y="9968"/>
                </a:moveTo>
                <a:cubicBezTo>
                  <a:pt x="1200" y="10071"/>
                  <a:pt x="1019" y="9968"/>
                  <a:pt x="968" y="10110"/>
                </a:cubicBezTo>
                <a:cubicBezTo>
                  <a:pt x="1093" y="10148"/>
                  <a:pt x="1166" y="10170"/>
                  <a:pt x="1218" y="10170"/>
                </a:cubicBezTo>
                <a:cubicBezTo>
                  <a:pt x="1290" y="10170"/>
                  <a:pt x="1324" y="10129"/>
                  <a:pt x="1406" y="10033"/>
                </a:cubicBezTo>
                <a:lnTo>
                  <a:pt x="1264" y="9968"/>
                </a:lnTo>
                <a:close/>
                <a:moveTo>
                  <a:pt x="832" y="13409"/>
                </a:moveTo>
                <a:lnTo>
                  <a:pt x="826" y="13424"/>
                </a:lnTo>
                <a:lnTo>
                  <a:pt x="826" y="13428"/>
                </a:lnTo>
                <a:lnTo>
                  <a:pt x="826" y="13428"/>
                </a:lnTo>
                <a:cubicBezTo>
                  <a:pt x="830" y="13423"/>
                  <a:pt x="835" y="13417"/>
                  <a:pt x="839" y="13411"/>
                </a:cubicBezTo>
                <a:cubicBezTo>
                  <a:pt x="837" y="13410"/>
                  <a:pt x="834" y="13410"/>
                  <a:pt x="832" y="13409"/>
                </a:cubicBezTo>
                <a:close/>
                <a:moveTo>
                  <a:pt x="555" y="13411"/>
                </a:moveTo>
                <a:lnTo>
                  <a:pt x="478" y="13514"/>
                </a:lnTo>
                <a:cubicBezTo>
                  <a:pt x="607" y="13669"/>
                  <a:pt x="452" y="13695"/>
                  <a:pt x="375" y="13772"/>
                </a:cubicBezTo>
                <a:cubicBezTo>
                  <a:pt x="310" y="13836"/>
                  <a:pt x="233" y="13901"/>
                  <a:pt x="143" y="13953"/>
                </a:cubicBezTo>
                <a:cubicBezTo>
                  <a:pt x="14" y="14030"/>
                  <a:pt x="1" y="14133"/>
                  <a:pt x="143" y="14210"/>
                </a:cubicBezTo>
                <a:cubicBezTo>
                  <a:pt x="310" y="14198"/>
                  <a:pt x="362" y="14043"/>
                  <a:pt x="439" y="13927"/>
                </a:cubicBezTo>
                <a:cubicBezTo>
                  <a:pt x="500" y="13851"/>
                  <a:pt x="551" y="13820"/>
                  <a:pt x="596" y="13820"/>
                </a:cubicBezTo>
                <a:cubicBezTo>
                  <a:pt x="667" y="13820"/>
                  <a:pt x="725" y="13892"/>
                  <a:pt x="787" y="13978"/>
                </a:cubicBezTo>
                <a:lnTo>
                  <a:pt x="890" y="13849"/>
                </a:lnTo>
                <a:cubicBezTo>
                  <a:pt x="813" y="13785"/>
                  <a:pt x="736" y="13733"/>
                  <a:pt x="839" y="13630"/>
                </a:cubicBezTo>
                <a:cubicBezTo>
                  <a:pt x="839" y="13579"/>
                  <a:pt x="852" y="13527"/>
                  <a:pt x="852" y="13475"/>
                </a:cubicBezTo>
                <a:lnTo>
                  <a:pt x="826" y="13450"/>
                </a:lnTo>
                <a:lnTo>
                  <a:pt x="826" y="13428"/>
                </a:lnTo>
                <a:lnTo>
                  <a:pt x="826" y="13428"/>
                </a:lnTo>
                <a:cubicBezTo>
                  <a:pt x="779" y="13488"/>
                  <a:pt x="735" y="13517"/>
                  <a:pt x="692" y="13517"/>
                </a:cubicBezTo>
                <a:cubicBezTo>
                  <a:pt x="645" y="13517"/>
                  <a:pt x="600" y="13482"/>
                  <a:pt x="555" y="13411"/>
                </a:cubicBezTo>
                <a:close/>
                <a:moveTo>
                  <a:pt x="15693" y="1"/>
                </a:moveTo>
                <a:cubicBezTo>
                  <a:pt x="15577" y="39"/>
                  <a:pt x="15139" y="26"/>
                  <a:pt x="15139" y="181"/>
                </a:cubicBezTo>
                <a:cubicBezTo>
                  <a:pt x="15139" y="542"/>
                  <a:pt x="15087" y="620"/>
                  <a:pt x="14778" y="620"/>
                </a:cubicBezTo>
                <a:cubicBezTo>
                  <a:pt x="14762" y="618"/>
                  <a:pt x="14747" y="618"/>
                  <a:pt x="14731" y="618"/>
                </a:cubicBezTo>
                <a:cubicBezTo>
                  <a:pt x="14592" y="618"/>
                  <a:pt x="14457" y="669"/>
                  <a:pt x="14352" y="761"/>
                </a:cubicBezTo>
                <a:cubicBezTo>
                  <a:pt x="14275" y="761"/>
                  <a:pt x="14236" y="813"/>
                  <a:pt x="14223" y="890"/>
                </a:cubicBezTo>
                <a:cubicBezTo>
                  <a:pt x="14212" y="960"/>
                  <a:pt x="14190" y="1008"/>
                  <a:pt x="14120" y="1008"/>
                </a:cubicBezTo>
                <a:cubicBezTo>
                  <a:pt x="14112" y="1008"/>
                  <a:pt x="14104" y="1008"/>
                  <a:pt x="14094" y="1006"/>
                </a:cubicBezTo>
                <a:lnTo>
                  <a:pt x="13965" y="1122"/>
                </a:lnTo>
                <a:cubicBezTo>
                  <a:pt x="13955" y="1154"/>
                  <a:pt x="13927" y="1177"/>
                  <a:pt x="13896" y="1177"/>
                </a:cubicBezTo>
                <a:cubicBezTo>
                  <a:pt x="13889" y="1177"/>
                  <a:pt x="13882" y="1176"/>
                  <a:pt x="13875" y="1174"/>
                </a:cubicBezTo>
                <a:cubicBezTo>
                  <a:pt x="13862" y="1200"/>
                  <a:pt x="13837" y="1226"/>
                  <a:pt x="13811" y="1238"/>
                </a:cubicBezTo>
                <a:cubicBezTo>
                  <a:pt x="13733" y="1290"/>
                  <a:pt x="13656" y="1342"/>
                  <a:pt x="13733" y="1458"/>
                </a:cubicBezTo>
                <a:cubicBezTo>
                  <a:pt x="13798" y="1587"/>
                  <a:pt x="13733" y="1664"/>
                  <a:pt x="13617" y="1716"/>
                </a:cubicBezTo>
                <a:cubicBezTo>
                  <a:pt x="13595" y="1712"/>
                  <a:pt x="13572" y="1710"/>
                  <a:pt x="13549" y="1710"/>
                </a:cubicBezTo>
                <a:cubicBezTo>
                  <a:pt x="13485" y="1710"/>
                  <a:pt x="13418" y="1722"/>
                  <a:pt x="13352" y="1722"/>
                </a:cubicBezTo>
                <a:cubicBezTo>
                  <a:pt x="13293" y="1722"/>
                  <a:pt x="13235" y="1713"/>
                  <a:pt x="13179" y="1677"/>
                </a:cubicBezTo>
                <a:cubicBezTo>
                  <a:pt x="13140" y="1728"/>
                  <a:pt x="13114" y="1780"/>
                  <a:pt x="13153" y="1845"/>
                </a:cubicBezTo>
                <a:cubicBezTo>
                  <a:pt x="13178" y="1833"/>
                  <a:pt x="13202" y="1829"/>
                  <a:pt x="13225" y="1829"/>
                </a:cubicBezTo>
                <a:cubicBezTo>
                  <a:pt x="13308" y="1829"/>
                  <a:pt x="13379" y="1889"/>
                  <a:pt x="13450" y="1909"/>
                </a:cubicBezTo>
                <a:cubicBezTo>
                  <a:pt x="13643" y="2077"/>
                  <a:pt x="13411" y="2154"/>
                  <a:pt x="13372" y="2283"/>
                </a:cubicBezTo>
                <a:lnTo>
                  <a:pt x="13205" y="2283"/>
                </a:lnTo>
                <a:lnTo>
                  <a:pt x="13166" y="2360"/>
                </a:lnTo>
                <a:lnTo>
                  <a:pt x="13127" y="2335"/>
                </a:lnTo>
                <a:cubicBezTo>
                  <a:pt x="13127" y="2373"/>
                  <a:pt x="13089" y="2399"/>
                  <a:pt x="13050" y="2399"/>
                </a:cubicBezTo>
                <a:cubicBezTo>
                  <a:pt x="13011" y="2451"/>
                  <a:pt x="12960" y="2502"/>
                  <a:pt x="12921" y="2554"/>
                </a:cubicBezTo>
                <a:cubicBezTo>
                  <a:pt x="12767" y="2708"/>
                  <a:pt x="12675" y="2788"/>
                  <a:pt x="12594" y="2788"/>
                </a:cubicBezTo>
                <a:cubicBezTo>
                  <a:pt x="12505" y="2788"/>
                  <a:pt x="12430" y="2691"/>
                  <a:pt x="12302" y="2489"/>
                </a:cubicBezTo>
                <a:lnTo>
                  <a:pt x="12238" y="2592"/>
                </a:lnTo>
                <a:cubicBezTo>
                  <a:pt x="12251" y="2631"/>
                  <a:pt x="12251" y="2670"/>
                  <a:pt x="12251" y="2708"/>
                </a:cubicBezTo>
                <a:cubicBezTo>
                  <a:pt x="12225" y="2915"/>
                  <a:pt x="11967" y="2786"/>
                  <a:pt x="11889" y="2953"/>
                </a:cubicBezTo>
                <a:cubicBezTo>
                  <a:pt x="11850" y="3071"/>
                  <a:pt x="11737" y="3144"/>
                  <a:pt x="11622" y="3144"/>
                </a:cubicBezTo>
                <a:cubicBezTo>
                  <a:pt x="11586" y="3144"/>
                  <a:pt x="11550" y="3137"/>
                  <a:pt x="11516" y="3121"/>
                </a:cubicBezTo>
                <a:cubicBezTo>
                  <a:pt x="11493" y="3115"/>
                  <a:pt x="11472" y="3113"/>
                  <a:pt x="11453" y="3113"/>
                </a:cubicBezTo>
                <a:cubicBezTo>
                  <a:pt x="11342" y="3113"/>
                  <a:pt x="11285" y="3203"/>
                  <a:pt x="11219" y="3302"/>
                </a:cubicBezTo>
                <a:cubicBezTo>
                  <a:pt x="11090" y="3521"/>
                  <a:pt x="10987" y="3779"/>
                  <a:pt x="10703" y="3856"/>
                </a:cubicBezTo>
                <a:lnTo>
                  <a:pt x="10703" y="3869"/>
                </a:lnTo>
                <a:cubicBezTo>
                  <a:pt x="10768" y="3933"/>
                  <a:pt x="10368" y="4024"/>
                  <a:pt x="10716" y="4088"/>
                </a:cubicBezTo>
                <a:cubicBezTo>
                  <a:pt x="10781" y="4101"/>
                  <a:pt x="10768" y="4204"/>
                  <a:pt x="10716" y="4269"/>
                </a:cubicBezTo>
                <a:cubicBezTo>
                  <a:pt x="10639" y="4359"/>
                  <a:pt x="10600" y="4436"/>
                  <a:pt x="10716" y="4527"/>
                </a:cubicBezTo>
                <a:cubicBezTo>
                  <a:pt x="10832" y="4617"/>
                  <a:pt x="10806" y="4720"/>
                  <a:pt x="10755" y="4836"/>
                </a:cubicBezTo>
                <a:cubicBezTo>
                  <a:pt x="10729" y="4901"/>
                  <a:pt x="10639" y="4991"/>
                  <a:pt x="10690" y="5017"/>
                </a:cubicBezTo>
                <a:cubicBezTo>
                  <a:pt x="10884" y="5133"/>
                  <a:pt x="10806" y="5403"/>
                  <a:pt x="10987" y="5519"/>
                </a:cubicBezTo>
                <a:cubicBezTo>
                  <a:pt x="10871" y="5648"/>
                  <a:pt x="10948" y="5855"/>
                  <a:pt x="11116" y="5893"/>
                </a:cubicBezTo>
                <a:cubicBezTo>
                  <a:pt x="11438" y="5997"/>
                  <a:pt x="11670" y="6267"/>
                  <a:pt x="11980" y="6396"/>
                </a:cubicBezTo>
                <a:lnTo>
                  <a:pt x="12083" y="6409"/>
                </a:lnTo>
                <a:cubicBezTo>
                  <a:pt x="12238" y="6512"/>
                  <a:pt x="12251" y="6719"/>
                  <a:pt x="12134" y="6848"/>
                </a:cubicBezTo>
                <a:cubicBezTo>
                  <a:pt x="12031" y="6951"/>
                  <a:pt x="12018" y="7106"/>
                  <a:pt x="12096" y="7222"/>
                </a:cubicBezTo>
                <a:lnTo>
                  <a:pt x="12057" y="7222"/>
                </a:lnTo>
                <a:lnTo>
                  <a:pt x="12044" y="7260"/>
                </a:lnTo>
                <a:lnTo>
                  <a:pt x="11825" y="7183"/>
                </a:lnTo>
                <a:cubicBezTo>
                  <a:pt x="11799" y="6835"/>
                  <a:pt x="11773" y="6499"/>
                  <a:pt x="11309" y="6461"/>
                </a:cubicBezTo>
                <a:cubicBezTo>
                  <a:pt x="11154" y="6448"/>
                  <a:pt x="11206" y="6332"/>
                  <a:pt x="11206" y="6229"/>
                </a:cubicBezTo>
                <a:cubicBezTo>
                  <a:pt x="11214" y="6089"/>
                  <a:pt x="11181" y="6023"/>
                  <a:pt x="11105" y="6023"/>
                </a:cubicBezTo>
                <a:cubicBezTo>
                  <a:pt x="11062" y="6023"/>
                  <a:pt x="11006" y="6045"/>
                  <a:pt x="10935" y="6087"/>
                </a:cubicBezTo>
                <a:cubicBezTo>
                  <a:pt x="10897" y="6113"/>
                  <a:pt x="10845" y="6151"/>
                  <a:pt x="10806" y="6190"/>
                </a:cubicBezTo>
                <a:lnTo>
                  <a:pt x="10729" y="6151"/>
                </a:lnTo>
                <a:cubicBezTo>
                  <a:pt x="10639" y="5906"/>
                  <a:pt x="10471" y="5700"/>
                  <a:pt x="10239" y="5558"/>
                </a:cubicBezTo>
                <a:cubicBezTo>
                  <a:pt x="10278" y="5236"/>
                  <a:pt x="10265" y="5223"/>
                  <a:pt x="9955" y="4965"/>
                </a:cubicBezTo>
                <a:lnTo>
                  <a:pt x="9955" y="4965"/>
                </a:lnTo>
                <a:cubicBezTo>
                  <a:pt x="9955" y="5184"/>
                  <a:pt x="9981" y="5378"/>
                  <a:pt x="10162" y="5507"/>
                </a:cubicBezTo>
                <a:cubicBezTo>
                  <a:pt x="10088" y="5543"/>
                  <a:pt x="10022" y="5567"/>
                  <a:pt x="9964" y="5567"/>
                </a:cubicBezTo>
                <a:cubicBezTo>
                  <a:pt x="9879" y="5567"/>
                  <a:pt x="9813" y="5516"/>
                  <a:pt x="9775" y="5378"/>
                </a:cubicBezTo>
                <a:cubicBezTo>
                  <a:pt x="9723" y="5262"/>
                  <a:pt x="9684" y="5133"/>
                  <a:pt x="9684" y="5017"/>
                </a:cubicBezTo>
                <a:cubicBezTo>
                  <a:pt x="9801" y="4901"/>
                  <a:pt x="9775" y="4797"/>
                  <a:pt x="9633" y="4759"/>
                </a:cubicBezTo>
                <a:cubicBezTo>
                  <a:pt x="9618" y="4756"/>
                  <a:pt x="9605" y="4755"/>
                  <a:pt x="9593" y="4755"/>
                </a:cubicBezTo>
                <a:cubicBezTo>
                  <a:pt x="9494" y="4755"/>
                  <a:pt x="9505" y="4847"/>
                  <a:pt x="9517" y="4939"/>
                </a:cubicBezTo>
                <a:cubicBezTo>
                  <a:pt x="9504" y="4939"/>
                  <a:pt x="9491" y="4952"/>
                  <a:pt x="9491" y="4965"/>
                </a:cubicBezTo>
                <a:cubicBezTo>
                  <a:pt x="9349" y="4965"/>
                  <a:pt x="9182" y="4965"/>
                  <a:pt x="9220" y="4746"/>
                </a:cubicBezTo>
                <a:cubicBezTo>
                  <a:pt x="9232" y="4688"/>
                  <a:pt x="9233" y="4641"/>
                  <a:pt x="9178" y="4641"/>
                </a:cubicBezTo>
                <a:cubicBezTo>
                  <a:pt x="9171" y="4641"/>
                  <a:pt x="9164" y="4641"/>
                  <a:pt x="9156" y="4643"/>
                </a:cubicBezTo>
                <a:cubicBezTo>
                  <a:pt x="9066" y="4656"/>
                  <a:pt x="8937" y="4643"/>
                  <a:pt x="8911" y="4772"/>
                </a:cubicBezTo>
                <a:cubicBezTo>
                  <a:pt x="8898" y="4836"/>
                  <a:pt x="8924" y="4888"/>
                  <a:pt x="8975" y="4913"/>
                </a:cubicBezTo>
                <a:cubicBezTo>
                  <a:pt x="9130" y="4965"/>
                  <a:pt x="9298" y="4952"/>
                  <a:pt x="9414" y="5081"/>
                </a:cubicBezTo>
                <a:cubicBezTo>
                  <a:pt x="9414" y="5184"/>
                  <a:pt x="9362" y="5236"/>
                  <a:pt x="9259" y="5236"/>
                </a:cubicBezTo>
                <a:cubicBezTo>
                  <a:pt x="9014" y="5262"/>
                  <a:pt x="8782" y="5326"/>
                  <a:pt x="8550" y="5429"/>
                </a:cubicBezTo>
                <a:cubicBezTo>
                  <a:pt x="8525" y="5442"/>
                  <a:pt x="8506" y="5447"/>
                  <a:pt x="8493" y="5447"/>
                </a:cubicBezTo>
                <a:cubicBezTo>
                  <a:pt x="8426" y="5447"/>
                  <a:pt x="8498" y="5303"/>
                  <a:pt x="8498" y="5249"/>
                </a:cubicBezTo>
                <a:lnTo>
                  <a:pt x="8563" y="5081"/>
                </a:lnTo>
                <a:cubicBezTo>
                  <a:pt x="8666" y="4862"/>
                  <a:pt x="8666" y="4604"/>
                  <a:pt x="8550" y="4385"/>
                </a:cubicBezTo>
                <a:cubicBezTo>
                  <a:pt x="8227" y="4359"/>
                  <a:pt x="8318" y="4062"/>
                  <a:pt x="8227" y="3882"/>
                </a:cubicBezTo>
                <a:cubicBezTo>
                  <a:pt x="8047" y="3830"/>
                  <a:pt x="7957" y="3624"/>
                  <a:pt x="8034" y="3456"/>
                </a:cubicBezTo>
                <a:lnTo>
                  <a:pt x="7931" y="3405"/>
                </a:lnTo>
                <a:cubicBezTo>
                  <a:pt x="7866" y="3454"/>
                  <a:pt x="7805" y="3472"/>
                  <a:pt x="7746" y="3472"/>
                </a:cubicBezTo>
                <a:cubicBezTo>
                  <a:pt x="7603" y="3472"/>
                  <a:pt x="7470" y="3368"/>
                  <a:pt x="7325" y="3340"/>
                </a:cubicBezTo>
                <a:cubicBezTo>
                  <a:pt x="7314" y="3339"/>
                  <a:pt x="7303" y="3338"/>
                  <a:pt x="7292" y="3338"/>
                </a:cubicBezTo>
                <a:cubicBezTo>
                  <a:pt x="7152" y="3338"/>
                  <a:pt x="7028" y="3445"/>
                  <a:pt x="6890" y="3445"/>
                </a:cubicBezTo>
                <a:cubicBezTo>
                  <a:pt x="6839" y="3445"/>
                  <a:pt x="6787" y="3431"/>
                  <a:pt x="6732" y="3392"/>
                </a:cubicBezTo>
                <a:cubicBezTo>
                  <a:pt x="6680" y="3366"/>
                  <a:pt x="6628" y="3340"/>
                  <a:pt x="6577" y="3314"/>
                </a:cubicBezTo>
                <a:cubicBezTo>
                  <a:pt x="6512" y="3224"/>
                  <a:pt x="6461" y="3121"/>
                  <a:pt x="6448" y="3005"/>
                </a:cubicBezTo>
                <a:cubicBezTo>
                  <a:pt x="6422" y="2889"/>
                  <a:pt x="6371" y="2799"/>
                  <a:pt x="6229" y="2799"/>
                </a:cubicBezTo>
                <a:cubicBezTo>
                  <a:pt x="6203" y="2941"/>
                  <a:pt x="6345" y="3018"/>
                  <a:pt x="6345" y="3147"/>
                </a:cubicBezTo>
                <a:cubicBezTo>
                  <a:pt x="6383" y="3186"/>
                  <a:pt x="6383" y="3237"/>
                  <a:pt x="6358" y="3276"/>
                </a:cubicBezTo>
                <a:cubicBezTo>
                  <a:pt x="6319" y="3353"/>
                  <a:pt x="6306" y="3443"/>
                  <a:pt x="6319" y="3534"/>
                </a:cubicBezTo>
                <a:cubicBezTo>
                  <a:pt x="6345" y="3547"/>
                  <a:pt x="6358" y="3559"/>
                  <a:pt x="6371" y="3585"/>
                </a:cubicBezTo>
                <a:cubicBezTo>
                  <a:pt x="6332" y="3676"/>
                  <a:pt x="6280" y="3766"/>
                  <a:pt x="6164" y="3792"/>
                </a:cubicBezTo>
                <a:lnTo>
                  <a:pt x="6061" y="3908"/>
                </a:lnTo>
                <a:lnTo>
                  <a:pt x="5919" y="3998"/>
                </a:lnTo>
                <a:cubicBezTo>
                  <a:pt x="5849" y="3966"/>
                  <a:pt x="5779" y="3940"/>
                  <a:pt x="5725" y="3940"/>
                </a:cubicBezTo>
                <a:cubicBezTo>
                  <a:pt x="5650" y="3940"/>
                  <a:pt x="5606" y="3990"/>
                  <a:pt x="5636" y="4140"/>
                </a:cubicBezTo>
                <a:cubicBezTo>
                  <a:pt x="5700" y="4398"/>
                  <a:pt x="5507" y="4411"/>
                  <a:pt x="5416" y="4527"/>
                </a:cubicBezTo>
                <a:cubicBezTo>
                  <a:pt x="5342" y="4463"/>
                  <a:pt x="5250" y="4432"/>
                  <a:pt x="5160" y="4432"/>
                </a:cubicBezTo>
                <a:cubicBezTo>
                  <a:pt x="5031" y="4432"/>
                  <a:pt x="4904" y="4495"/>
                  <a:pt x="4836" y="4617"/>
                </a:cubicBezTo>
                <a:cubicBezTo>
                  <a:pt x="4720" y="4643"/>
                  <a:pt x="4694" y="4707"/>
                  <a:pt x="4772" y="4784"/>
                </a:cubicBezTo>
                <a:cubicBezTo>
                  <a:pt x="4798" y="4811"/>
                  <a:pt x="4823" y="4822"/>
                  <a:pt x="4846" y="4822"/>
                </a:cubicBezTo>
                <a:cubicBezTo>
                  <a:pt x="4890" y="4822"/>
                  <a:pt x="4927" y="4780"/>
                  <a:pt x="4952" y="4720"/>
                </a:cubicBezTo>
                <a:cubicBezTo>
                  <a:pt x="5010" y="4627"/>
                  <a:pt x="5110" y="4576"/>
                  <a:pt x="5223" y="4576"/>
                </a:cubicBezTo>
                <a:cubicBezTo>
                  <a:pt x="5236" y="4576"/>
                  <a:pt x="5249" y="4577"/>
                  <a:pt x="5262" y="4578"/>
                </a:cubicBezTo>
                <a:lnTo>
                  <a:pt x="5210" y="4733"/>
                </a:lnTo>
                <a:cubicBezTo>
                  <a:pt x="4991" y="4888"/>
                  <a:pt x="4965" y="5158"/>
                  <a:pt x="4901" y="5403"/>
                </a:cubicBezTo>
                <a:cubicBezTo>
                  <a:pt x="4857" y="5554"/>
                  <a:pt x="4823" y="5705"/>
                  <a:pt x="4662" y="5705"/>
                </a:cubicBezTo>
                <a:cubicBezTo>
                  <a:pt x="4631" y="5705"/>
                  <a:pt x="4595" y="5700"/>
                  <a:pt x="4552" y="5687"/>
                </a:cubicBezTo>
                <a:cubicBezTo>
                  <a:pt x="4514" y="5752"/>
                  <a:pt x="4436" y="5829"/>
                  <a:pt x="4449" y="5842"/>
                </a:cubicBezTo>
                <a:cubicBezTo>
                  <a:pt x="4578" y="6022"/>
                  <a:pt x="4449" y="6190"/>
                  <a:pt x="4411" y="6358"/>
                </a:cubicBezTo>
                <a:cubicBezTo>
                  <a:pt x="4424" y="6371"/>
                  <a:pt x="4436" y="6396"/>
                  <a:pt x="4424" y="6422"/>
                </a:cubicBezTo>
                <a:cubicBezTo>
                  <a:pt x="4514" y="6487"/>
                  <a:pt x="4527" y="6603"/>
                  <a:pt x="4462" y="6693"/>
                </a:cubicBezTo>
                <a:cubicBezTo>
                  <a:pt x="4411" y="6757"/>
                  <a:pt x="4436" y="6822"/>
                  <a:pt x="4449" y="6886"/>
                </a:cubicBezTo>
                <a:cubicBezTo>
                  <a:pt x="4424" y="6938"/>
                  <a:pt x="4398" y="6989"/>
                  <a:pt x="4372" y="7041"/>
                </a:cubicBezTo>
                <a:cubicBezTo>
                  <a:pt x="4315" y="7064"/>
                  <a:pt x="4256" y="7074"/>
                  <a:pt x="4197" y="7074"/>
                </a:cubicBezTo>
                <a:cubicBezTo>
                  <a:pt x="4121" y="7074"/>
                  <a:pt x="4045" y="7057"/>
                  <a:pt x="3972" y="7028"/>
                </a:cubicBezTo>
                <a:lnTo>
                  <a:pt x="3972" y="7028"/>
                </a:lnTo>
                <a:cubicBezTo>
                  <a:pt x="3972" y="7106"/>
                  <a:pt x="4024" y="7131"/>
                  <a:pt x="4075" y="7170"/>
                </a:cubicBezTo>
                <a:cubicBezTo>
                  <a:pt x="4295" y="7325"/>
                  <a:pt x="4166" y="7492"/>
                  <a:pt x="4101" y="7647"/>
                </a:cubicBezTo>
                <a:cubicBezTo>
                  <a:pt x="4057" y="7729"/>
                  <a:pt x="3995" y="7763"/>
                  <a:pt x="3929" y="7763"/>
                </a:cubicBezTo>
                <a:cubicBezTo>
                  <a:pt x="3880" y="7763"/>
                  <a:pt x="3828" y="7744"/>
                  <a:pt x="3779" y="7712"/>
                </a:cubicBezTo>
                <a:lnTo>
                  <a:pt x="3779" y="7712"/>
                </a:lnTo>
                <a:cubicBezTo>
                  <a:pt x="3714" y="7815"/>
                  <a:pt x="3792" y="7892"/>
                  <a:pt x="3830" y="7982"/>
                </a:cubicBezTo>
                <a:cubicBezTo>
                  <a:pt x="3959" y="8124"/>
                  <a:pt x="3908" y="8227"/>
                  <a:pt x="3740" y="8292"/>
                </a:cubicBezTo>
                <a:lnTo>
                  <a:pt x="3650" y="8434"/>
                </a:lnTo>
                <a:cubicBezTo>
                  <a:pt x="3572" y="8575"/>
                  <a:pt x="3701" y="8756"/>
                  <a:pt x="3572" y="8885"/>
                </a:cubicBezTo>
                <a:cubicBezTo>
                  <a:pt x="3572" y="8911"/>
                  <a:pt x="3560" y="8937"/>
                  <a:pt x="3547" y="8949"/>
                </a:cubicBezTo>
                <a:cubicBezTo>
                  <a:pt x="3585" y="8975"/>
                  <a:pt x="3611" y="9001"/>
                  <a:pt x="3650" y="9027"/>
                </a:cubicBezTo>
                <a:cubicBezTo>
                  <a:pt x="3882" y="9182"/>
                  <a:pt x="3882" y="9182"/>
                  <a:pt x="3663" y="9388"/>
                </a:cubicBezTo>
                <a:cubicBezTo>
                  <a:pt x="3590" y="9356"/>
                  <a:pt x="3521" y="9344"/>
                  <a:pt x="3454" y="9344"/>
                </a:cubicBezTo>
                <a:cubicBezTo>
                  <a:pt x="3245" y="9344"/>
                  <a:pt x="3055" y="9462"/>
                  <a:pt x="2850" y="9491"/>
                </a:cubicBezTo>
                <a:cubicBezTo>
                  <a:pt x="2837" y="9504"/>
                  <a:pt x="2825" y="9530"/>
                  <a:pt x="2812" y="9543"/>
                </a:cubicBezTo>
                <a:cubicBezTo>
                  <a:pt x="2709" y="9543"/>
                  <a:pt x="2605" y="9517"/>
                  <a:pt x="2515" y="9478"/>
                </a:cubicBezTo>
                <a:cubicBezTo>
                  <a:pt x="2439" y="9451"/>
                  <a:pt x="2360" y="9424"/>
                  <a:pt x="2293" y="9424"/>
                </a:cubicBezTo>
                <a:cubicBezTo>
                  <a:pt x="2201" y="9424"/>
                  <a:pt x="2130" y="9474"/>
                  <a:pt x="2115" y="9646"/>
                </a:cubicBezTo>
                <a:cubicBezTo>
                  <a:pt x="1956" y="9667"/>
                  <a:pt x="1884" y="9900"/>
                  <a:pt x="1711" y="9900"/>
                </a:cubicBezTo>
                <a:cubicBezTo>
                  <a:pt x="1674" y="9900"/>
                  <a:pt x="1634" y="9890"/>
                  <a:pt x="1587" y="9865"/>
                </a:cubicBezTo>
                <a:cubicBezTo>
                  <a:pt x="1576" y="9860"/>
                  <a:pt x="1566" y="9858"/>
                  <a:pt x="1558" y="9858"/>
                </a:cubicBezTo>
                <a:cubicBezTo>
                  <a:pt x="1490" y="9858"/>
                  <a:pt x="1463" y="9976"/>
                  <a:pt x="1406" y="10033"/>
                </a:cubicBezTo>
                <a:cubicBezTo>
                  <a:pt x="1625" y="10136"/>
                  <a:pt x="1625" y="10136"/>
                  <a:pt x="1484" y="10368"/>
                </a:cubicBezTo>
                <a:cubicBezTo>
                  <a:pt x="1213" y="10548"/>
                  <a:pt x="1032" y="10845"/>
                  <a:pt x="994" y="11167"/>
                </a:cubicBezTo>
                <a:cubicBezTo>
                  <a:pt x="968" y="11580"/>
                  <a:pt x="890" y="11580"/>
                  <a:pt x="542" y="11670"/>
                </a:cubicBezTo>
                <a:cubicBezTo>
                  <a:pt x="736" y="11760"/>
                  <a:pt x="942" y="11825"/>
                  <a:pt x="1045" y="12018"/>
                </a:cubicBezTo>
                <a:cubicBezTo>
                  <a:pt x="1019" y="12031"/>
                  <a:pt x="1006" y="12057"/>
                  <a:pt x="1006" y="12096"/>
                </a:cubicBezTo>
                <a:cubicBezTo>
                  <a:pt x="929" y="12250"/>
                  <a:pt x="865" y="12405"/>
                  <a:pt x="787" y="12547"/>
                </a:cubicBezTo>
                <a:cubicBezTo>
                  <a:pt x="787" y="12611"/>
                  <a:pt x="787" y="12676"/>
                  <a:pt x="839" y="12715"/>
                </a:cubicBezTo>
                <a:cubicBezTo>
                  <a:pt x="853" y="12711"/>
                  <a:pt x="866" y="12710"/>
                  <a:pt x="878" y="12710"/>
                </a:cubicBezTo>
                <a:cubicBezTo>
                  <a:pt x="1007" y="12710"/>
                  <a:pt x="1017" y="12883"/>
                  <a:pt x="1135" y="12895"/>
                </a:cubicBezTo>
                <a:cubicBezTo>
                  <a:pt x="1032" y="13024"/>
                  <a:pt x="826" y="12985"/>
                  <a:pt x="736" y="13140"/>
                </a:cubicBezTo>
                <a:lnTo>
                  <a:pt x="697" y="13127"/>
                </a:lnTo>
                <a:lnTo>
                  <a:pt x="658" y="13205"/>
                </a:lnTo>
                <a:cubicBezTo>
                  <a:pt x="684" y="13293"/>
                  <a:pt x="721" y="13382"/>
                  <a:pt x="832" y="13409"/>
                </a:cubicBezTo>
                <a:lnTo>
                  <a:pt x="832" y="13409"/>
                </a:lnTo>
                <a:lnTo>
                  <a:pt x="865" y="13334"/>
                </a:lnTo>
                <a:cubicBezTo>
                  <a:pt x="889" y="13268"/>
                  <a:pt x="950" y="13234"/>
                  <a:pt x="1011" y="13234"/>
                </a:cubicBezTo>
                <a:cubicBezTo>
                  <a:pt x="1046" y="13234"/>
                  <a:pt x="1081" y="13245"/>
                  <a:pt x="1110" y="13269"/>
                </a:cubicBezTo>
                <a:cubicBezTo>
                  <a:pt x="1432" y="13308"/>
                  <a:pt x="1432" y="13308"/>
                  <a:pt x="1729" y="13579"/>
                </a:cubicBezTo>
                <a:lnTo>
                  <a:pt x="1716" y="13579"/>
                </a:lnTo>
                <a:cubicBezTo>
                  <a:pt x="1587" y="13785"/>
                  <a:pt x="1806" y="13772"/>
                  <a:pt x="1896" y="13836"/>
                </a:cubicBezTo>
                <a:cubicBezTo>
                  <a:pt x="1943" y="13802"/>
                  <a:pt x="1989" y="13789"/>
                  <a:pt x="2034" y="13789"/>
                </a:cubicBezTo>
                <a:cubicBezTo>
                  <a:pt x="2124" y="13789"/>
                  <a:pt x="2210" y="13841"/>
                  <a:pt x="2296" y="13875"/>
                </a:cubicBezTo>
                <a:lnTo>
                  <a:pt x="2425" y="13965"/>
                </a:lnTo>
                <a:cubicBezTo>
                  <a:pt x="2399" y="14004"/>
                  <a:pt x="2386" y="14043"/>
                  <a:pt x="2373" y="14094"/>
                </a:cubicBezTo>
                <a:lnTo>
                  <a:pt x="2592" y="14133"/>
                </a:lnTo>
                <a:cubicBezTo>
                  <a:pt x="2670" y="13978"/>
                  <a:pt x="2850" y="13927"/>
                  <a:pt x="2954" y="13811"/>
                </a:cubicBezTo>
                <a:lnTo>
                  <a:pt x="3044" y="13759"/>
                </a:lnTo>
                <a:cubicBezTo>
                  <a:pt x="3121" y="13824"/>
                  <a:pt x="3147" y="13940"/>
                  <a:pt x="3108" y="14030"/>
                </a:cubicBezTo>
                <a:lnTo>
                  <a:pt x="3173" y="14133"/>
                </a:lnTo>
                <a:cubicBezTo>
                  <a:pt x="3289" y="14094"/>
                  <a:pt x="3315" y="13978"/>
                  <a:pt x="3366" y="13901"/>
                </a:cubicBezTo>
                <a:cubicBezTo>
                  <a:pt x="3340" y="13888"/>
                  <a:pt x="3327" y="13875"/>
                  <a:pt x="3302" y="13862"/>
                </a:cubicBezTo>
                <a:cubicBezTo>
                  <a:pt x="3317" y="13840"/>
                  <a:pt x="3336" y="13826"/>
                  <a:pt x="3355" y="13826"/>
                </a:cubicBezTo>
                <a:cubicBezTo>
                  <a:pt x="3368" y="13826"/>
                  <a:pt x="3381" y="13833"/>
                  <a:pt x="3392" y="13849"/>
                </a:cubicBezTo>
                <a:cubicBezTo>
                  <a:pt x="3431" y="13875"/>
                  <a:pt x="3405" y="13875"/>
                  <a:pt x="3392" y="13888"/>
                </a:cubicBezTo>
                <a:cubicBezTo>
                  <a:pt x="3397" y="13887"/>
                  <a:pt x="3402" y="13887"/>
                  <a:pt x="3406" y="13887"/>
                </a:cubicBezTo>
                <a:cubicBezTo>
                  <a:pt x="3498" y="13887"/>
                  <a:pt x="3525" y="14005"/>
                  <a:pt x="3598" y="14030"/>
                </a:cubicBezTo>
                <a:cubicBezTo>
                  <a:pt x="3611" y="14133"/>
                  <a:pt x="3585" y="14236"/>
                  <a:pt x="3521" y="14314"/>
                </a:cubicBezTo>
                <a:cubicBezTo>
                  <a:pt x="3366" y="14481"/>
                  <a:pt x="3405" y="14649"/>
                  <a:pt x="3456" y="14829"/>
                </a:cubicBezTo>
                <a:cubicBezTo>
                  <a:pt x="3469" y="14842"/>
                  <a:pt x="3482" y="14855"/>
                  <a:pt x="3495" y="14881"/>
                </a:cubicBezTo>
                <a:cubicBezTo>
                  <a:pt x="3444" y="14984"/>
                  <a:pt x="3431" y="15100"/>
                  <a:pt x="3315" y="15178"/>
                </a:cubicBezTo>
                <a:cubicBezTo>
                  <a:pt x="3302" y="15229"/>
                  <a:pt x="3263" y="15229"/>
                  <a:pt x="3211" y="15229"/>
                </a:cubicBezTo>
                <a:cubicBezTo>
                  <a:pt x="3173" y="15294"/>
                  <a:pt x="3147" y="15358"/>
                  <a:pt x="3250" y="15397"/>
                </a:cubicBezTo>
                <a:lnTo>
                  <a:pt x="3637" y="15113"/>
                </a:lnTo>
                <a:cubicBezTo>
                  <a:pt x="3805" y="15551"/>
                  <a:pt x="4153" y="15668"/>
                  <a:pt x="4540" y="15680"/>
                </a:cubicBezTo>
                <a:cubicBezTo>
                  <a:pt x="4568" y="15662"/>
                  <a:pt x="4596" y="15650"/>
                  <a:pt x="4630" y="15650"/>
                </a:cubicBezTo>
                <a:cubicBezTo>
                  <a:pt x="4642" y="15650"/>
                  <a:pt x="4655" y="15651"/>
                  <a:pt x="4669" y="15655"/>
                </a:cubicBezTo>
                <a:lnTo>
                  <a:pt x="4720" y="15590"/>
                </a:lnTo>
                <a:cubicBezTo>
                  <a:pt x="4746" y="15590"/>
                  <a:pt x="4759" y="15603"/>
                  <a:pt x="4772" y="15603"/>
                </a:cubicBezTo>
                <a:cubicBezTo>
                  <a:pt x="4785" y="15577"/>
                  <a:pt x="4797" y="15564"/>
                  <a:pt x="4823" y="15551"/>
                </a:cubicBezTo>
                <a:cubicBezTo>
                  <a:pt x="4888" y="15448"/>
                  <a:pt x="5017" y="15487"/>
                  <a:pt x="5094" y="15423"/>
                </a:cubicBezTo>
                <a:lnTo>
                  <a:pt x="5184" y="15294"/>
                </a:lnTo>
                <a:cubicBezTo>
                  <a:pt x="5146" y="15229"/>
                  <a:pt x="5094" y="15113"/>
                  <a:pt x="5146" y="15100"/>
                </a:cubicBezTo>
                <a:cubicBezTo>
                  <a:pt x="5416" y="15036"/>
                  <a:pt x="5275" y="14752"/>
                  <a:pt x="5416" y="14636"/>
                </a:cubicBezTo>
                <a:cubicBezTo>
                  <a:pt x="5481" y="14571"/>
                  <a:pt x="5416" y="14494"/>
                  <a:pt x="5365" y="14443"/>
                </a:cubicBezTo>
                <a:cubicBezTo>
                  <a:pt x="5262" y="14365"/>
                  <a:pt x="5184" y="14275"/>
                  <a:pt x="5133" y="14159"/>
                </a:cubicBezTo>
                <a:lnTo>
                  <a:pt x="5004" y="14030"/>
                </a:lnTo>
                <a:cubicBezTo>
                  <a:pt x="4952" y="14030"/>
                  <a:pt x="4926" y="13978"/>
                  <a:pt x="4939" y="13927"/>
                </a:cubicBezTo>
                <a:cubicBezTo>
                  <a:pt x="4836" y="13875"/>
                  <a:pt x="4862" y="13733"/>
                  <a:pt x="4785" y="13643"/>
                </a:cubicBezTo>
                <a:cubicBezTo>
                  <a:pt x="4781" y="13643"/>
                  <a:pt x="4777" y="13642"/>
                  <a:pt x="4774" y="13642"/>
                </a:cubicBezTo>
                <a:cubicBezTo>
                  <a:pt x="4679" y="13642"/>
                  <a:pt x="4677" y="13790"/>
                  <a:pt x="4594" y="13790"/>
                </a:cubicBezTo>
                <a:cubicBezTo>
                  <a:pt x="4585" y="13790"/>
                  <a:pt x="4576" y="13788"/>
                  <a:pt x="4565" y="13785"/>
                </a:cubicBezTo>
                <a:cubicBezTo>
                  <a:pt x="4493" y="13765"/>
                  <a:pt x="4418" y="13755"/>
                  <a:pt x="4343" y="13755"/>
                </a:cubicBezTo>
                <a:cubicBezTo>
                  <a:pt x="4177" y="13755"/>
                  <a:pt x="4011" y="13803"/>
                  <a:pt x="3869" y="13901"/>
                </a:cubicBezTo>
                <a:cubicBezTo>
                  <a:pt x="3869" y="13901"/>
                  <a:pt x="3830" y="13862"/>
                  <a:pt x="3805" y="13849"/>
                </a:cubicBezTo>
                <a:cubicBezTo>
                  <a:pt x="3895" y="13630"/>
                  <a:pt x="4114" y="13527"/>
                  <a:pt x="4243" y="13334"/>
                </a:cubicBezTo>
                <a:cubicBezTo>
                  <a:pt x="4274" y="13288"/>
                  <a:pt x="4299" y="13270"/>
                  <a:pt x="4321" y="13270"/>
                </a:cubicBezTo>
                <a:cubicBezTo>
                  <a:pt x="4392" y="13270"/>
                  <a:pt x="4438" y="13450"/>
                  <a:pt x="4565" y="13450"/>
                </a:cubicBezTo>
                <a:cubicBezTo>
                  <a:pt x="4578" y="13308"/>
                  <a:pt x="4591" y="13153"/>
                  <a:pt x="4604" y="12998"/>
                </a:cubicBezTo>
                <a:lnTo>
                  <a:pt x="4733" y="12805"/>
                </a:lnTo>
                <a:lnTo>
                  <a:pt x="4926" y="12792"/>
                </a:lnTo>
                <a:cubicBezTo>
                  <a:pt x="4965" y="12715"/>
                  <a:pt x="4965" y="12650"/>
                  <a:pt x="4875" y="12611"/>
                </a:cubicBezTo>
                <a:cubicBezTo>
                  <a:pt x="4926" y="12560"/>
                  <a:pt x="4888" y="12444"/>
                  <a:pt x="4965" y="12444"/>
                </a:cubicBezTo>
                <a:cubicBezTo>
                  <a:pt x="5171" y="12444"/>
                  <a:pt x="5300" y="12431"/>
                  <a:pt x="5120" y="12173"/>
                </a:cubicBezTo>
                <a:cubicBezTo>
                  <a:pt x="5068" y="12096"/>
                  <a:pt x="5197" y="12070"/>
                  <a:pt x="5287" y="12070"/>
                </a:cubicBezTo>
                <a:cubicBezTo>
                  <a:pt x="5429" y="12134"/>
                  <a:pt x="5532" y="12289"/>
                  <a:pt x="5532" y="12444"/>
                </a:cubicBezTo>
                <a:cubicBezTo>
                  <a:pt x="5661" y="12444"/>
                  <a:pt x="5739" y="12392"/>
                  <a:pt x="5752" y="12250"/>
                </a:cubicBezTo>
                <a:cubicBezTo>
                  <a:pt x="5726" y="12250"/>
                  <a:pt x="5713" y="12238"/>
                  <a:pt x="5687" y="12238"/>
                </a:cubicBezTo>
                <a:cubicBezTo>
                  <a:pt x="5674" y="12225"/>
                  <a:pt x="5674" y="12199"/>
                  <a:pt x="5674" y="12173"/>
                </a:cubicBezTo>
                <a:lnTo>
                  <a:pt x="5648" y="12160"/>
                </a:lnTo>
                <a:cubicBezTo>
                  <a:pt x="5275" y="11954"/>
                  <a:pt x="5197" y="11864"/>
                  <a:pt x="5313" y="11464"/>
                </a:cubicBezTo>
                <a:cubicBezTo>
                  <a:pt x="5352" y="11283"/>
                  <a:pt x="5236" y="11167"/>
                  <a:pt x="5262" y="11013"/>
                </a:cubicBezTo>
                <a:cubicBezTo>
                  <a:pt x="5158" y="10961"/>
                  <a:pt x="5094" y="10909"/>
                  <a:pt x="5094" y="10793"/>
                </a:cubicBezTo>
                <a:cubicBezTo>
                  <a:pt x="5068" y="10729"/>
                  <a:pt x="5068" y="10664"/>
                  <a:pt x="5094" y="10613"/>
                </a:cubicBezTo>
                <a:cubicBezTo>
                  <a:pt x="5068" y="10394"/>
                  <a:pt x="5133" y="10149"/>
                  <a:pt x="4888" y="10007"/>
                </a:cubicBezTo>
                <a:lnTo>
                  <a:pt x="5017" y="9955"/>
                </a:lnTo>
                <a:cubicBezTo>
                  <a:pt x="5048" y="9964"/>
                  <a:pt x="5080" y="9970"/>
                  <a:pt x="5109" y="9970"/>
                </a:cubicBezTo>
                <a:cubicBezTo>
                  <a:pt x="5164" y="9970"/>
                  <a:pt x="5211" y="9950"/>
                  <a:pt x="5236" y="9891"/>
                </a:cubicBezTo>
                <a:cubicBezTo>
                  <a:pt x="5262" y="9800"/>
                  <a:pt x="5275" y="9723"/>
                  <a:pt x="5262" y="9633"/>
                </a:cubicBezTo>
                <a:cubicBezTo>
                  <a:pt x="5246" y="9530"/>
                  <a:pt x="5177" y="9515"/>
                  <a:pt x="5096" y="9515"/>
                </a:cubicBezTo>
                <a:cubicBezTo>
                  <a:pt x="5065" y="9515"/>
                  <a:pt x="5032" y="9517"/>
                  <a:pt x="5000" y="9517"/>
                </a:cubicBezTo>
                <a:cubicBezTo>
                  <a:pt x="4907" y="9517"/>
                  <a:pt x="4820" y="9500"/>
                  <a:pt x="4797" y="9362"/>
                </a:cubicBezTo>
                <a:cubicBezTo>
                  <a:pt x="4797" y="9327"/>
                  <a:pt x="4776" y="9314"/>
                  <a:pt x="4747" y="9314"/>
                </a:cubicBezTo>
                <a:cubicBezTo>
                  <a:pt x="4700" y="9314"/>
                  <a:pt x="4631" y="9348"/>
                  <a:pt x="4591" y="9388"/>
                </a:cubicBezTo>
                <a:cubicBezTo>
                  <a:pt x="4565" y="9414"/>
                  <a:pt x="4540" y="9452"/>
                  <a:pt x="4527" y="9491"/>
                </a:cubicBezTo>
                <a:cubicBezTo>
                  <a:pt x="4475" y="9568"/>
                  <a:pt x="4398" y="9530"/>
                  <a:pt x="4333" y="9555"/>
                </a:cubicBezTo>
                <a:lnTo>
                  <a:pt x="4114" y="9388"/>
                </a:lnTo>
                <a:cubicBezTo>
                  <a:pt x="4166" y="9285"/>
                  <a:pt x="4243" y="9156"/>
                  <a:pt x="4088" y="9104"/>
                </a:cubicBezTo>
                <a:cubicBezTo>
                  <a:pt x="3817" y="9001"/>
                  <a:pt x="3895" y="8820"/>
                  <a:pt x="3972" y="8653"/>
                </a:cubicBezTo>
                <a:cubicBezTo>
                  <a:pt x="3996" y="8581"/>
                  <a:pt x="4009" y="8444"/>
                  <a:pt x="4113" y="8444"/>
                </a:cubicBezTo>
                <a:cubicBezTo>
                  <a:pt x="4121" y="8444"/>
                  <a:pt x="4130" y="8445"/>
                  <a:pt x="4140" y="8447"/>
                </a:cubicBezTo>
                <a:cubicBezTo>
                  <a:pt x="4269" y="8472"/>
                  <a:pt x="4346" y="8575"/>
                  <a:pt x="4359" y="8692"/>
                </a:cubicBezTo>
                <a:cubicBezTo>
                  <a:pt x="4372" y="8769"/>
                  <a:pt x="4282" y="8846"/>
                  <a:pt x="4398" y="8937"/>
                </a:cubicBezTo>
                <a:cubicBezTo>
                  <a:pt x="4478" y="8896"/>
                  <a:pt x="4580" y="8853"/>
                  <a:pt x="4669" y="8853"/>
                </a:cubicBezTo>
                <a:cubicBezTo>
                  <a:pt x="4752" y="8853"/>
                  <a:pt x="4825" y="8890"/>
                  <a:pt x="4862" y="9001"/>
                </a:cubicBezTo>
                <a:cubicBezTo>
                  <a:pt x="4920" y="9176"/>
                  <a:pt x="4968" y="9235"/>
                  <a:pt x="5111" y="9235"/>
                </a:cubicBezTo>
                <a:cubicBezTo>
                  <a:pt x="5125" y="9235"/>
                  <a:pt x="5141" y="9234"/>
                  <a:pt x="5158" y="9233"/>
                </a:cubicBezTo>
                <a:cubicBezTo>
                  <a:pt x="5287" y="9246"/>
                  <a:pt x="5391" y="9298"/>
                  <a:pt x="5468" y="9388"/>
                </a:cubicBezTo>
                <a:cubicBezTo>
                  <a:pt x="5558" y="9491"/>
                  <a:pt x="5700" y="9555"/>
                  <a:pt x="5842" y="9555"/>
                </a:cubicBezTo>
                <a:lnTo>
                  <a:pt x="5842" y="9233"/>
                </a:lnTo>
                <a:lnTo>
                  <a:pt x="5958" y="9156"/>
                </a:lnTo>
                <a:cubicBezTo>
                  <a:pt x="6048" y="9233"/>
                  <a:pt x="6113" y="9310"/>
                  <a:pt x="6074" y="9452"/>
                </a:cubicBezTo>
                <a:cubicBezTo>
                  <a:pt x="6048" y="9530"/>
                  <a:pt x="5997" y="9607"/>
                  <a:pt x="6100" y="9672"/>
                </a:cubicBezTo>
                <a:cubicBezTo>
                  <a:pt x="6306" y="9788"/>
                  <a:pt x="6242" y="9955"/>
                  <a:pt x="6177" y="10110"/>
                </a:cubicBezTo>
                <a:cubicBezTo>
                  <a:pt x="6151" y="10187"/>
                  <a:pt x="6087" y="10265"/>
                  <a:pt x="6164" y="10342"/>
                </a:cubicBezTo>
                <a:cubicBezTo>
                  <a:pt x="6255" y="10342"/>
                  <a:pt x="6332" y="10316"/>
                  <a:pt x="6396" y="10252"/>
                </a:cubicBezTo>
                <a:cubicBezTo>
                  <a:pt x="6396" y="10200"/>
                  <a:pt x="6396" y="10136"/>
                  <a:pt x="6396" y="10084"/>
                </a:cubicBezTo>
                <a:cubicBezTo>
                  <a:pt x="6422" y="9852"/>
                  <a:pt x="6616" y="9581"/>
                  <a:pt x="6255" y="9414"/>
                </a:cubicBezTo>
                <a:cubicBezTo>
                  <a:pt x="6138" y="9362"/>
                  <a:pt x="6229" y="9053"/>
                  <a:pt x="6371" y="8962"/>
                </a:cubicBezTo>
                <a:cubicBezTo>
                  <a:pt x="6387" y="8952"/>
                  <a:pt x="6401" y="8947"/>
                  <a:pt x="6415" y="8947"/>
                </a:cubicBezTo>
                <a:cubicBezTo>
                  <a:pt x="6464" y="8947"/>
                  <a:pt x="6495" y="9012"/>
                  <a:pt x="6525" y="9053"/>
                </a:cubicBezTo>
                <a:cubicBezTo>
                  <a:pt x="6525" y="9108"/>
                  <a:pt x="6550" y="9134"/>
                  <a:pt x="6580" y="9134"/>
                </a:cubicBezTo>
                <a:cubicBezTo>
                  <a:pt x="6600" y="9134"/>
                  <a:pt x="6622" y="9124"/>
                  <a:pt x="6641" y="9104"/>
                </a:cubicBezTo>
                <a:cubicBezTo>
                  <a:pt x="6693" y="9065"/>
                  <a:pt x="6667" y="9040"/>
                  <a:pt x="6693" y="9001"/>
                </a:cubicBezTo>
                <a:cubicBezTo>
                  <a:pt x="6724" y="8921"/>
                  <a:pt x="6752" y="8885"/>
                  <a:pt x="6778" y="8885"/>
                </a:cubicBezTo>
                <a:cubicBezTo>
                  <a:pt x="6807" y="8885"/>
                  <a:pt x="6834" y="8927"/>
                  <a:pt x="6861" y="9001"/>
                </a:cubicBezTo>
                <a:cubicBezTo>
                  <a:pt x="6770" y="9207"/>
                  <a:pt x="6899" y="9349"/>
                  <a:pt x="6977" y="9517"/>
                </a:cubicBezTo>
                <a:cubicBezTo>
                  <a:pt x="6938" y="9594"/>
                  <a:pt x="6938" y="9723"/>
                  <a:pt x="6873" y="9749"/>
                </a:cubicBezTo>
                <a:cubicBezTo>
                  <a:pt x="6641" y="9865"/>
                  <a:pt x="6719" y="10058"/>
                  <a:pt x="6719" y="10239"/>
                </a:cubicBezTo>
                <a:cubicBezTo>
                  <a:pt x="6732" y="10303"/>
                  <a:pt x="6732" y="10394"/>
                  <a:pt x="6822" y="10394"/>
                </a:cubicBezTo>
                <a:cubicBezTo>
                  <a:pt x="6925" y="10394"/>
                  <a:pt x="6912" y="10303"/>
                  <a:pt x="6925" y="10239"/>
                </a:cubicBezTo>
                <a:cubicBezTo>
                  <a:pt x="6925" y="10149"/>
                  <a:pt x="6745" y="10071"/>
                  <a:pt x="6899" y="9968"/>
                </a:cubicBezTo>
                <a:lnTo>
                  <a:pt x="6899" y="9968"/>
                </a:lnTo>
                <a:cubicBezTo>
                  <a:pt x="6968" y="9988"/>
                  <a:pt x="7016" y="10001"/>
                  <a:pt x="7049" y="10001"/>
                </a:cubicBezTo>
                <a:cubicBezTo>
                  <a:pt x="7123" y="10001"/>
                  <a:pt x="7123" y="9939"/>
                  <a:pt x="7106" y="9762"/>
                </a:cubicBezTo>
                <a:cubicBezTo>
                  <a:pt x="7157" y="9672"/>
                  <a:pt x="7247" y="9697"/>
                  <a:pt x="7325" y="9672"/>
                </a:cubicBezTo>
                <a:cubicBezTo>
                  <a:pt x="7389" y="9672"/>
                  <a:pt x="7467" y="9684"/>
                  <a:pt x="7531" y="9723"/>
                </a:cubicBezTo>
                <a:cubicBezTo>
                  <a:pt x="7634" y="9800"/>
                  <a:pt x="7828" y="9800"/>
                  <a:pt x="7815" y="9994"/>
                </a:cubicBezTo>
                <a:cubicBezTo>
                  <a:pt x="7802" y="10174"/>
                  <a:pt x="7750" y="10355"/>
                  <a:pt x="7518" y="10381"/>
                </a:cubicBezTo>
                <a:lnTo>
                  <a:pt x="7531" y="10381"/>
                </a:lnTo>
                <a:lnTo>
                  <a:pt x="7531" y="10407"/>
                </a:lnTo>
                <a:cubicBezTo>
                  <a:pt x="7596" y="10445"/>
                  <a:pt x="7596" y="10484"/>
                  <a:pt x="7557" y="10523"/>
                </a:cubicBezTo>
                <a:cubicBezTo>
                  <a:pt x="7557" y="10548"/>
                  <a:pt x="7531" y="10587"/>
                  <a:pt x="7531" y="10613"/>
                </a:cubicBezTo>
                <a:cubicBezTo>
                  <a:pt x="7557" y="10639"/>
                  <a:pt x="7557" y="10677"/>
                  <a:pt x="7531" y="10703"/>
                </a:cubicBezTo>
                <a:lnTo>
                  <a:pt x="7531" y="10922"/>
                </a:lnTo>
                <a:lnTo>
                  <a:pt x="7892" y="11167"/>
                </a:lnTo>
                <a:cubicBezTo>
                  <a:pt x="7899" y="11161"/>
                  <a:pt x="7911" y="11158"/>
                  <a:pt x="7924" y="11158"/>
                </a:cubicBezTo>
                <a:cubicBezTo>
                  <a:pt x="7937" y="11158"/>
                  <a:pt x="7950" y="11161"/>
                  <a:pt x="7957" y="11167"/>
                </a:cubicBezTo>
                <a:lnTo>
                  <a:pt x="8034" y="11103"/>
                </a:lnTo>
                <a:cubicBezTo>
                  <a:pt x="8060" y="11142"/>
                  <a:pt x="8073" y="11193"/>
                  <a:pt x="8047" y="11232"/>
                </a:cubicBezTo>
                <a:lnTo>
                  <a:pt x="8150" y="11412"/>
                </a:lnTo>
                <a:lnTo>
                  <a:pt x="8537" y="11606"/>
                </a:lnTo>
                <a:cubicBezTo>
                  <a:pt x="8550" y="11593"/>
                  <a:pt x="8576" y="11567"/>
                  <a:pt x="8588" y="11541"/>
                </a:cubicBezTo>
                <a:cubicBezTo>
                  <a:pt x="8563" y="11477"/>
                  <a:pt x="8524" y="11412"/>
                  <a:pt x="8588" y="11348"/>
                </a:cubicBezTo>
                <a:cubicBezTo>
                  <a:pt x="8421" y="11270"/>
                  <a:pt x="8356" y="11077"/>
                  <a:pt x="8460" y="10922"/>
                </a:cubicBezTo>
                <a:cubicBezTo>
                  <a:pt x="8692" y="10613"/>
                  <a:pt x="8498" y="10458"/>
                  <a:pt x="8305" y="10278"/>
                </a:cubicBezTo>
                <a:cubicBezTo>
                  <a:pt x="8215" y="10162"/>
                  <a:pt x="8073" y="10110"/>
                  <a:pt x="8008" y="9994"/>
                </a:cubicBezTo>
                <a:cubicBezTo>
                  <a:pt x="8046" y="9978"/>
                  <a:pt x="8080" y="9972"/>
                  <a:pt x="8113" y="9972"/>
                </a:cubicBezTo>
                <a:cubicBezTo>
                  <a:pt x="8215" y="9972"/>
                  <a:pt x="8297" y="10035"/>
                  <a:pt x="8395" y="10084"/>
                </a:cubicBezTo>
                <a:cubicBezTo>
                  <a:pt x="8717" y="10252"/>
                  <a:pt x="8846" y="10574"/>
                  <a:pt x="9130" y="10755"/>
                </a:cubicBezTo>
                <a:cubicBezTo>
                  <a:pt x="9169" y="10690"/>
                  <a:pt x="9246" y="10652"/>
                  <a:pt x="9169" y="10574"/>
                </a:cubicBezTo>
                <a:cubicBezTo>
                  <a:pt x="9014" y="10419"/>
                  <a:pt x="9117" y="10316"/>
                  <a:pt x="9259" y="10226"/>
                </a:cubicBezTo>
                <a:lnTo>
                  <a:pt x="9285" y="10252"/>
                </a:lnTo>
                <a:lnTo>
                  <a:pt x="9323" y="10252"/>
                </a:lnTo>
                <a:cubicBezTo>
                  <a:pt x="9452" y="10342"/>
                  <a:pt x="9581" y="10445"/>
                  <a:pt x="9530" y="10639"/>
                </a:cubicBezTo>
                <a:lnTo>
                  <a:pt x="9672" y="10755"/>
                </a:lnTo>
                <a:cubicBezTo>
                  <a:pt x="9710" y="10703"/>
                  <a:pt x="9736" y="10652"/>
                  <a:pt x="9801" y="10639"/>
                </a:cubicBezTo>
                <a:cubicBezTo>
                  <a:pt x="9826" y="10613"/>
                  <a:pt x="9839" y="10600"/>
                  <a:pt x="9865" y="10574"/>
                </a:cubicBezTo>
                <a:lnTo>
                  <a:pt x="9942" y="10419"/>
                </a:lnTo>
                <a:cubicBezTo>
                  <a:pt x="9958" y="10373"/>
                  <a:pt x="9978" y="10350"/>
                  <a:pt x="10003" y="10350"/>
                </a:cubicBezTo>
                <a:cubicBezTo>
                  <a:pt x="10019" y="10350"/>
                  <a:pt x="10038" y="10360"/>
                  <a:pt x="10058" y="10381"/>
                </a:cubicBezTo>
                <a:cubicBezTo>
                  <a:pt x="10099" y="10421"/>
                  <a:pt x="10147" y="10453"/>
                  <a:pt x="10209" y="10453"/>
                </a:cubicBezTo>
                <a:cubicBezTo>
                  <a:pt x="10226" y="10453"/>
                  <a:pt x="10245" y="10451"/>
                  <a:pt x="10265" y="10445"/>
                </a:cubicBezTo>
                <a:cubicBezTo>
                  <a:pt x="10239" y="10187"/>
                  <a:pt x="10381" y="10097"/>
                  <a:pt x="10626" y="10084"/>
                </a:cubicBezTo>
                <a:lnTo>
                  <a:pt x="10703" y="9994"/>
                </a:lnTo>
                <a:cubicBezTo>
                  <a:pt x="10760" y="10043"/>
                  <a:pt x="10812" y="10142"/>
                  <a:pt x="10871" y="10142"/>
                </a:cubicBezTo>
                <a:cubicBezTo>
                  <a:pt x="10906" y="10142"/>
                  <a:pt x="10944" y="10107"/>
                  <a:pt x="10987" y="10007"/>
                </a:cubicBezTo>
                <a:lnTo>
                  <a:pt x="10922" y="9955"/>
                </a:lnTo>
                <a:cubicBezTo>
                  <a:pt x="10942" y="9877"/>
                  <a:pt x="10961" y="9799"/>
                  <a:pt x="11031" y="9799"/>
                </a:cubicBezTo>
                <a:cubicBezTo>
                  <a:pt x="11053" y="9799"/>
                  <a:pt x="11081" y="9807"/>
                  <a:pt x="11116" y="9826"/>
                </a:cubicBezTo>
                <a:cubicBezTo>
                  <a:pt x="11193" y="9878"/>
                  <a:pt x="11258" y="9942"/>
                  <a:pt x="11335" y="10007"/>
                </a:cubicBezTo>
                <a:cubicBezTo>
                  <a:pt x="11412" y="9981"/>
                  <a:pt x="11490" y="9929"/>
                  <a:pt x="11554" y="9852"/>
                </a:cubicBezTo>
                <a:cubicBezTo>
                  <a:pt x="11593" y="9659"/>
                  <a:pt x="11683" y="9478"/>
                  <a:pt x="11812" y="9323"/>
                </a:cubicBezTo>
                <a:lnTo>
                  <a:pt x="11902" y="9323"/>
                </a:lnTo>
                <a:lnTo>
                  <a:pt x="12096" y="9491"/>
                </a:lnTo>
                <a:cubicBezTo>
                  <a:pt x="12122" y="9491"/>
                  <a:pt x="12147" y="9491"/>
                  <a:pt x="12173" y="9504"/>
                </a:cubicBezTo>
                <a:cubicBezTo>
                  <a:pt x="12236" y="9430"/>
                  <a:pt x="12293" y="9399"/>
                  <a:pt x="12346" y="9399"/>
                </a:cubicBezTo>
                <a:cubicBezTo>
                  <a:pt x="12423" y="9399"/>
                  <a:pt x="12491" y="9464"/>
                  <a:pt x="12560" y="9555"/>
                </a:cubicBezTo>
                <a:cubicBezTo>
                  <a:pt x="12597" y="9578"/>
                  <a:pt x="12644" y="9592"/>
                  <a:pt x="12688" y="9592"/>
                </a:cubicBezTo>
                <a:cubicBezTo>
                  <a:pt x="12721" y="9592"/>
                  <a:pt x="12752" y="9585"/>
                  <a:pt x="12779" y="9568"/>
                </a:cubicBezTo>
                <a:cubicBezTo>
                  <a:pt x="12805" y="9491"/>
                  <a:pt x="12831" y="9414"/>
                  <a:pt x="12857" y="9336"/>
                </a:cubicBezTo>
                <a:cubicBezTo>
                  <a:pt x="12792" y="9248"/>
                  <a:pt x="12720" y="9224"/>
                  <a:pt x="12644" y="9224"/>
                </a:cubicBezTo>
                <a:cubicBezTo>
                  <a:pt x="12553" y="9224"/>
                  <a:pt x="12458" y="9259"/>
                  <a:pt x="12367" y="9259"/>
                </a:cubicBezTo>
                <a:lnTo>
                  <a:pt x="12134" y="8988"/>
                </a:lnTo>
                <a:cubicBezTo>
                  <a:pt x="12134" y="8872"/>
                  <a:pt x="12225" y="8743"/>
                  <a:pt x="12083" y="8666"/>
                </a:cubicBezTo>
                <a:cubicBezTo>
                  <a:pt x="12070" y="8614"/>
                  <a:pt x="12057" y="8575"/>
                  <a:pt x="12044" y="8537"/>
                </a:cubicBezTo>
                <a:cubicBezTo>
                  <a:pt x="12111" y="8470"/>
                  <a:pt x="12199" y="8432"/>
                  <a:pt x="12292" y="8432"/>
                </a:cubicBezTo>
                <a:cubicBezTo>
                  <a:pt x="12325" y="8432"/>
                  <a:pt x="12359" y="8436"/>
                  <a:pt x="12392" y="8447"/>
                </a:cubicBezTo>
                <a:cubicBezTo>
                  <a:pt x="12392" y="8524"/>
                  <a:pt x="12354" y="8614"/>
                  <a:pt x="12418" y="8692"/>
                </a:cubicBezTo>
                <a:lnTo>
                  <a:pt x="12560" y="8537"/>
                </a:lnTo>
                <a:cubicBezTo>
                  <a:pt x="12792" y="8627"/>
                  <a:pt x="12921" y="8820"/>
                  <a:pt x="13076" y="8988"/>
                </a:cubicBezTo>
                <a:cubicBezTo>
                  <a:pt x="13153" y="8898"/>
                  <a:pt x="13218" y="8808"/>
                  <a:pt x="13256" y="8692"/>
                </a:cubicBezTo>
                <a:cubicBezTo>
                  <a:pt x="13230" y="8653"/>
                  <a:pt x="13243" y="8588"/>
                  <a:pt x="13282" y="8563"/>
                </a:cubicBezTo>
                <a:cubicBezTo>
                  <a:pt x="13295" y="8498"/>
                  <a:pt x="13308" y="8434"/>
                  <a:pt x="13321" y="8382"/>
                </a:cubicBezTo>
                <a:lnTo>
                  <a:pt x="13385" y="8318"/>
                </a:lnTo>
                <a:cubicBezTo>
                  <a:pt x="13395" y="8277"/>
                  <a:pt x="13429" y="8245"/>
                  <a:pt x="13468" y="8245"/>
                </a:cubicBezTo>
                <a:cubicBezTo>
                  <a:pt x="13479" y="8245"/>
                  <a:pt x="13490" y="8247"/>
                  <a:pt x="13501" y="8253"/>
                </a:cubicBezTo>
                <a:lnTo>
                  <a:pt x="13501" y="8240"/>
                </a:lnTo>
                <a:cubicBezTo>
                  <a:pt x="13630" y="8073"/>
                  <a:pt x="13759" y="7918"/>
                  <a:pt x="13656" y="7686"/>
                </a:cubicBezTo>
                <a:cubicBezTo>
                  <a:pt x="13604" y="7570"/>
                  <a:pt x="13720" y="7518"/>
                  <a:pt x="13798" y="7479"/>
                </a:cubicBezTo>
                <a:lnTo>
                  <a:pt x="13955" y="7516"/>
                </a:lnTo>
                <a:lnTo>
                  <a:pt x="13955" y="7516"/>
                </a:lnTo>
                <a:cubicBezTo>
                  <a:pt x="13954" y="7517"/>
                  <a:pt x="13953" y="7517"/>
                  <a:pt x="13953" y="7518"/>
                </a:cubicBezTo>
                <a:lnTo>
                  <a:pt x="13953" y="7531"/>
                </a:lnTo>
                <a:cubicBezTo>
                  <a:pt x="13957" y="7527"/>
                  <a:pt x="13961" y="7523"/>
                  <a:pt x="13965" y="7518"/>
                </a:cubicBezTo>
                <a:lnTo>
                  <a:pt x="13965" y="7518"/>
                </a:lnTo>
                <a:lnTo>
                  <a:pt x="13965" y="7518"/>
                </a:lnTo>
                <a:lnTo>
                  <a:pt x="14107" y="7634"/>
                </a:lnTo>
                <a:lnTo>
                  <a:pt x="14223" y="7595"/>
                </a:lnTo>
                <a:cubicBezTo>
                  <a:pt x="14236" y="7595"/>
                  <a:pt x="14249" y="7608"/>
                  <a:pt x="14262" y="7621"/>
                </a:cubicBezTo>
                <a:cubicBezTo>
                  <a:pt x="14249" y="7608"/>
                  <a:pt x="14249" y="7595"/>
                  <a:pt x="14236" y="7595"/>
                </a:cubicBezTo>
                <a:cubicBezTo>
                  <a:pt x="14262" y="7531"/>
                  <a:pt x="14327" y="7544"/>
                  <a:pt x="14378" y="7531"/>
                </a:cubicBezTo>
                <a:lnTo>
                  <a:pt x="14378" y="7531"/>
                </a:lnTo>
                <a:cubicBezTo>
                  <a:pt x="14378" y="7583"/>
                  <a:pt x="14378" y="7634"/>
                  <a:pt x="14314" y="7647"/>
                </a:cubicBezTo>
                <a:cubicBezTo>
                  <a:pt x="14301" y="7647"/>
                  <a:pt x="14275" y="7634"/>
                  <a:pt x="14262" y="7621"/>
                </a:cubicBezTo>
                <a:lnTo>
                  <a:pt x="14262" y="7621"/>
                </a:lnTo>
                <a:cubicBezTo>
                  <a:pt x="14275" y="7634"/>
                  <a:pt x="14275" y="7634"/>
                  <a:pt x="14262" y="7647"/>
                </a:cubicBezTo>
                <a:cubicBezTo>
                  <a:pt x="14327" y="7647"/>
                  <a:pt x="14378" y="7686"/>
                  <a:pt x="14391" y="7737"/>
                </a:cubicBezTo>
                <a:cubicBezTo>
                  <a:pt x="14424" y="7792"/>
                  <a:pt x="14475" y="7846"/>
                  <a:pt x="14529" y="7846"/>
                </a:cubicBezTo>
                <a:cubicBezTo>
                  <a:pt x="14539" y="7846"/>
                  <a:pt x="14549" y="7844"/>
                  <a:pt x="14559" y="7840"/>
                </a:cubicBezTo>
                <a:cubicBezTo>
                  <a:pt x="14610" y="7815"/>
                  <a:pt x="14636" y="7712"/>
                  <a:pt x="14623" y="7634"/>
                </a:cubicBezTo>
                <a:lnTo>
                  <a:pt x="14378" y="7531"/>
                </a:lnTo>
                <a:cubicBezTo>
                  <a:pt x="14455" y="7428"/>
                  <a:pt x="14352" y="7286"/>
                  <a:pt x="14455" y="7209"/>
                </a:cubicBezTo>
                <a:cubicBezTo>
                  <a:pt x="14610" y="7093"/>
                  <a:pt x="14584" y="6938"/>
                  <a:pt x="14584" y="6783"/>
                </a:cubicBezTo>
                <a:cubicBezTo>
                  <a:pt x="14584" y="6616"/>
                  <a:pt x="14546" y="6448"/>
                  <a:pt x="14443" y="6306"/>
                </a:cubicBezTo>
                <a:cubicBezTo>
                  <a:pt x="14352" y="6190"/>
                  <a:pt x="14327" y="6035"/>
                  <a:pt x="14378" y="5893"/>
                </a:cubicBezTo>
                <a:cubicBezTo>
                  <a:pt x="14389" y="5889"/>
                  <a:pt x="14399" y="5887"/>
                  <a:pt x="14410" y="5887"/>
                </a:cubicBezTo>
                <a:cubicBezTo>
                  <a:pt x="14484" y="5887"/>
                  <a:pt x="14563" y="5985"/>
                  <a:pt x="14643" y="5985"/>
                </a:cubicBezTo>
                <a:cubicBezTo>
                  <a:pt x="14679" y="5985"/>
                  <a:pt x="14715" y="5965"/>
                  <a:pt x="14752" y="5906"/>
                </a:cubicBezTo>
                <a:cubicBezTo>
                  <a:pt x="14778" y="5700"/>
                  <a:pt x="14739" y="5481"/>
                  <a:pt x="14945" y="5339"/>
                </a:cubicBezTo>
                <a:cubicBezTo>
                  <a:pt x="15023" y="5262"/>
                  <a:pt x="15049" y="5158"/>
                  <a:pt x="15036" y="5068"/>
                </a:cubicBezTo>
                <a:cubicBezTo>
                  <a:pt x="14984" y="4681"/>
                  <a:pt x="15461" y="4514"/>
                  <a:pt x="15693" y="4333"/>
                </a:cubicBezTo>
                <a:lnTo>
                  <a:pt x="15693" y="491"/>
                </a:lnTo>
                <a:cubicBezTo>
                  <a:pt x="15680" y="426"/>
                  <a:pt x="15680" y="362"/>
                  <a:pt x="15693" y="310"/>
                </a:cubicBezTo>
                <a:lnTo>
                  <a:pt x="15693" y="1"/>
                </a:lnTo>
                <a:close/>
              </a:path>
            </a:pathLst>
          </a:custGeom>
          <a:solidFill>
            <a:srgbClr val="A75441">
              <a:alpha val="232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09688777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3" name="Google Shape;193;p3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94" name="Google Shape;194;p3"/>
          <p:cNvSpPr txBox="1">
            <a:spLocks noGrp="1"/>
          </p:cNvSpPr>
          <p:nvPr>
            <p:ph type="title" hasCustomPrompt="1"/>
          </p:nvPr>
        </p:nvSpPr>
        <p:spPr>
          <a:xfrm flipH="1">
            <a:off x="5045800" y="1813657"/>
            <a:ext cx="2100400" cy="13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0666" b="1">
                <a:solidFill>
                  <a:schemeClr val="l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95" name="Google Shape;195;p3"/>
          <p:cNvSpPr txBox="1">
            <a:spLocks noGrp="1"/>
          </p:cNvSpPr>
          <p:nvPr>
            <p:ph type="title" idx="2"/>
          </p:nvPr>
        </p:nvSpPr>
        <p:spPr>
          <a:xfrm>
            <a:off x="1844000" y="3681607"/>
            <a:ext cx="8504000" cy="116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96" name="Google Shape;196;p3"/>
          <p:cNvSpPr txBox="1">
            <a:spLocks noGrp="1"/>
          </p:cNvSpPr>
          <p:nvPr>
            <p:ph type="subTitle" idx="1"/>
          </p:nvPr>
        </p:nvSpPr>
        <p:spPr>
          <a:xfrm>
            <a:off x="1844000" y="4908733"/>
            <a:ext cx="8504000" cy="47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7" name="Google Shape;197;p3"/>
          <p:cNvGrpSpPr/>
          <p:nvPr/>
        </p:nvGrpSpPr>
        <p:grpSpPr>
          <a:xfrm rot="-1314852">
            <a:off x="-200142" y="-194"/>
            <a:ext cx="1507995" cy="1242073"/>
            <a:chOff x="5342550" y="4109652"/>
            <a:chExt cx="1131049" cy="931599"/>
          </a:xfrm>
        </p:grpSpPr>
        <p:sp>
          <p:nvSpPr>
            <p:cNvPr id="198" name="Google Shape;198;p3"/>
            <p:cNvSpPr/>
            <p:nvPr/>
          </p:nvSpPr>
          <p:spPr>
            <a:xfrm rot="10800000">
              <a:off x="5342550" y="4692726"/>
              <a:ext cx="507430" cy="348524"/>
            </a:xfrm>
            <a:custGeom>
              <a:avLst/>
              <a:gdLst/>
              <a:ahLst/>
              <a:cxnLst/>
              <a:rect l="l" t="t" r="r" b="b"/>
              <a:pathLst>
                <a:path w="2066" h="1419" extrusionOk="0">
                  <a:moveTo>
                    <a:pt x="1137" y="168"/>
                  </a:moveTo>
                  <a:cubicBezTo>
                    <a:pt x="1215" y="168"/>
                    <a:pt x="1227" y="220"/>
                    <a:pt x="1227" y="297"/>
                  </a:cubicBezTo>
                  <a:cubicBezTo>
                    <a:pt x="1137" y="297"/>
                    <a:pt x="1150" y="233"/>
                    <a:pt x="1137" y="168"/>
                  </a:cubicBezTo>
                  <a:close/>
                  <a:moveTo>
                    <a:pt x="1189" y="0"/>
                  </a:moveTo>
                  <a:lnTo>
                    <a:pt x="1099" y="91"/>
                  </a:lnTo>
                  <a:cubicBezTo>
                    <a:pt x="1073" y="181"/>
                    <a:pt x="1047" y="284"/>
                    <a:pt x="1047" y="387"/>
                  </a:cubicBezTo>
                  <a:lnTo>
                    <a:pt x="854" y="439"/>
                  </a:lnTo>
                  <a:cubicBezTo>
                    <a:pt x="801" y="456"/>
                    <a:pt x="748" y="498"/>
                    <a:pt x="695" y="498"/>
                  </a:cubicBezTo>
                  <a:cubicBezTo>
                    <a:pt x="671" y="498"/>
                    <a:pt x="646" y="489"/>
                    <a:pt x="621" y="465"/>
                  </a:cubicBezTo>
                  <a:cubicBezTo>
                    <a:pt x="552" y="534"/>
                    <a:pt x="462" y="583"/>
                    <a:pt x="370" y="583"/>
                  </a:cubicBezTo>
                  <a:cubicBezTo>
                    <a:pt x="359" y="583"/>
                    <a:pt x="348" y="582"/>
                    <a:pt x="338" y="581"/>
                  </a:cubicBezTo>
                  <a:cubicBezTo>
                    <a:pt x="273" y="581"/>
                    <a:pt x="183" y="619"/>
                    <a:pt x="209" y="723"/>
                  </a:cubicBezTo>
                  <a:cubicBezTo>
                    <a:pt x="196" y="735"/>
                    <a:pt x="170" y="761"/>
                    <a:pt x="183" y="787"/>
                  </a:cubicBezTo>
                  <a:cubicBezTo>
                    <a:pt x="144" y="826"/>
                    <a:pt x="106" y="839"/>
                    <a:pt x="54" y="839"/>
                  </a:cubicBezTo>
                  <a:cubicBezTo>
                    <a:pt x="38" y="829"/>
                    <a:pt x="27" y="825"/>
                    <a:pt x="21" y="825"/>
                  </a:cubicBezTo>
                  <a:cubicBezTo>
                    <a:pt x="1" y="825"/>
                    <a:pt x="15" y="861"/>
                    <a:pt x="15" y="890"/>
                  </a:cubicBezTo>
                  <a:cubicBezTo>
                    <a:pt x="29" y="886"/>
                    <a:pt x="42" y="884"/>
                    <a:pt x="55" y="884"/>
                  </a:cubicBezTo>
                  <a:cubicBezTo>
                    <a:pt x="127" y="884"/>
                    <a:pt x="181" y="942"/>
                    <a:pt x="170" y="1019"/>
                  </a:cubicBezTo>
                  <a:cubicBezTo>
                    <a:pt x="170" y="1077"/>
                    <a:pt x="186" y="1087"/>
                    <a:pt x="210" y="1087"/>
                  </a:cubicBezTo>
                  <a:cubicBezTo>
                    <a:pt x="225" y="1087"/>
                    <a:pt x="242" y="1084"/>
                    <a:pt x="260" y="1084"/>
                  </a:cubicBezTo>
                  <a:cubicBezTo>
                    <a:pt x="286" y="1084"/>
                    <a:pt x="312" y="1096"/>
                    <a:pt x="325" y="1135"/>
                  </a:cubicBezTo>
                  <a:lnTo>
                    <a:pt x="480" y="1135"/>
                  </a:lnTo>
                  <a:cubicBezTo>
                    <a:pt x="492" y="1129"/>
                    <a:pt x="502" y="1127"/>
                    <a:pt x="512" y="1127"/>
                  </a:cubicBezTo>
                  <a:cubicBezTo>
                    <a:pt x="543" y="1127"/>
                    <a:pt x="563" y="1154"/>
                    <a:pt x="583" y="1174"/>
                  </a:cubicBezTo>
                  <a:cubicBezTo>
                    <a:pt x="684" y="1241"/>
                    <a:pt x="805" y="1279"/>
                    <a:pt x="920" y="1279"/>
                  </a:cubicBezTo>
                  <a:cubicBezTo>
                    <a:pt x="937" y="1279"/>
                    <a:pt x="953" y="1279"/>
                    <a:pt x="970" y="1277"/>
                  </a:cubicBezTo>
                  <a:cubicBezTo>
                    <a:pt x="995" y="1277"/>
                    <a:pt x="1008" y="1303"/>
                    <a:pt x="1021" y="1316"/>
                  </a:cubicBezTo>
                  <a:cubicBezTo>
                    <a:pt x="1031" y="1335"/>
                    <a:pt x="1047" y="1347"/>
                    <a:pt x="1065" y="1347"/>
                  </a:cubicBezTo>
                  <a:cubicBezTo>
                    <a:pt x="1072" y="1347"/>
                    <a:pt x="1079" y="1345"/>
                    <a:pt x="1086" y="1341"/>
                  </a:cubicBezTo>
                  <a:cubicBezTo>
                    <a:pt x="1099" y="1341"/>
                    <a:pt x="1111" y="1316"/>
                    <a:pt x="1111" y="1303"/>
                  </a:cubicBezTo>
                  <a:cubicBezTo>
                    <a:pt x="1111" y="1274"/>
                    <a:pt x="1097" y="1259"/>
                    <a:pt x="1079" y="1259"/>
                  </a:cubicBezTo>
                  <a:cubicBezTo>
                    <a:pt x="1073" y="1259"/>
                    <a:pt x="1066" y="1261"/>
                    <a:pt x="1060" y="1264"/>
                  </a:cubicBezTo>
                  <a:cubicBezTo>
                    <a:pt x="1046" y="1269"/>
                    <a:pt x="1034" y="1271"/>
                    <a:pt x="1025" y="1271"/>
                  </a:cubicBezTo>
                  <a:cubicBezTo>
                    <a:pt x="982" y="1271"/>
                    <a:pt x="980" y="1229"/>
                    <a:pt x="970" y="1187"/>
                  </a:cubicBezTo>
                  <a:cubicBezTo>
                    <a:pt x="1013" y="1143"/>
                    <a:pt x="1059" y="1127"/>
                    <a:pt x="1105" y="1127"/>
                  </a:cubicBezTo>
                  <a:cubicBezTo>
                    <a:pt x="1169" y="1127"/>
                    <a:pt x="1232" y="1157"/>
                    <a:pt x="1292" y="1187"/>
                  </a:cubicBezTo>
                  <a:cubicBezTo>
                    <a:pt x="1279" y="1264"/>
                    <a:pt x="1227" y="1341"/>
                    <a:pt x="1331" y="1419"/>
                  </a:cubicBezTo>
                  <a:cubicBezTo>
                    <a:pt x="1331" y="1316"/>
                    <a:pt x="1331" y="1213"/>
                    <a:pt x="1395" y="1200"/>
                  </a:cubicBezTo>
                  <a:cubicBezTo>
                    <a:pt x="1524" y="1187"/>
                    <a:pt x="1614" y="1096"/>
                    <a:pt x="1717" y="1071"/>
                  </a:cubicBezTo>
                  <a:cubicBezTo>
                    <a:pt x="1729" y="1093"/>
                    <a:pt x="1730" y="1125"/>
                    <a:pt x="1755" y="1125"/>
                  </a:cubicBezTo>
                  <a:cubicBezTo>
                    <a:pt x="1759" y="1125"/>
                    <a:pt x="1764" y="1124"/>
                    <a:pt x="1769" y="1122"/>
                  </a:cubicBezTo>
                  <a:cubicBezTo>
                    <a:pt x="1808" y="1109"/>
                    <a:pt x="1808" y="1071"/>
                    <a:pt x="1795" y="1032"/>
                  </a:cubicBezTo>
                  <a:cubicBezTo>
                    <a:pt x="1782" y="993"/>
                    <a:pt x="1795" y="942"/>
                    <a:pt x="1821" y="916"/>
                  </a:cubicBezTo>
                  <a:lnTo>
                    <a:pt x="1846" y="916"/>
                  </a:lnTo>
                  <a:cubicBezTo>
                    <a:pt x="2040" y="864"/>
                    <a:pt x="2066" y="839"/>
                    <a:pt x="2066" y="658"/>
                  </a:cubicBezTo>
                  <a:cubicBezTo>
                    <a:pt x="2053" y="645"/>
                    <a:pt x="2053" y="619"/>
                    <a:pt x="2066" y="606"/>
                  </a:cubicBezTo>
                  <a:lnTo>
                    <a:pt x="2066" y="529"/>
                  </a:lnTo>
                  <a:cubicBezTo>
                    <a:pt x="2032" y="507"/>
                    <a:pt x="1999" y="475"/>
                    <a:pt x="1957" y="475"/>
                  </a:cubicBezTo>
                  <a:cubicBezTo>
                    <a:pt x="1951" y="475"/>
                    <a:pt x="1944" y="476"/>
                    <a:pt x="1937" y="478"/>
                  </a:cubicBezTo>
                  <a:cubicBezTo>
                    <a:pt x="1905" y="442"/>
                    <a:pt x="1876" y="429"/>
                    <a:pt x="1847" y="429"/>
                  </a:cubicBezTo>
                  <a:cubicBezTo>
                    <a:pt x="1793" y="429"/>
                    <a:pt x="1742" y="474"/>
                    <a:pt x="1692" y="490"/>
                  </a:cubicBezTo>
                  <a:cubicBezTo>
                    <a:pt x="1673" y="490"/>
                    <a:pt x="1654" y="518"/>
                    <a:pt x="1635" y="518"/>
                  </a:cubicBezTo>
                  <a:cubicBezTo>
                    <a:pt x="1628" y="518"/>
                    <a:pt x="1621" y="514"/>
                    <a:pt x="1614" y="503"/>
                  </a:cubicBezTo>
                  <a:cubicBezTo>
                    <a:pt x="1550" y="400"/>
                    <a:pt x="1408" y="413"/>
                    <a:pt x="1331" y="310"/>
                  </a:cubicBezTo>
                  <a:cubicBezTo>
                    <a:pt x="1292" y="271"/>
                    <a:pt x="1202" y="271"/>
                    <a:pt x="1240" y="207"/>
                  </a:cubicBezTo>
                  <a:cubicBezTo>
                    <a:pt x="1266" y="129"/>
                    <a:pt x="1202" y="65"/>
                    <a:pt x="118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3"/>
            <p:cNvSpPr/>
            <p:nvPr/>
          </p:nvSpPr>
          <p:spPr>
            <a:xfrm rot="10800000">
              <a:off x="5431472" y="4447859"/>
              <a:ext cx="82525" cy="77122"/>
            </a:xfrm>
            <a:custGeom>
              <a:avLst/>
              <a:gdLst/>
              <a:ahLst/>
              <a:cxnLst/>
              <a:rect l="l" t="t" r="r" b="b"/>
              <a:pathLst>
                <a:path w="336" h="314" extrusionOk="0">
                  <a:moveTo>
                    <a:pt x="203" y="1"/>
                  </a:moveTo>
                  <a:cubicBezTo>
                    <a:pt x="186" y="1"/>
                    <a:pt x="166" y="6"/>
                    <a:pt x="142" y="17"/>
                  </a:cubicBezTo>
                  <a:lnTo>
                    <a:pt x="117" y="17"/>
                  </a:lnTo>
                  <a:cubicBezTo>
                    <a:pt x="94" y="28"/>
                    <a:pt x="72" y="59"/>
                    <a:pt x="34" y="59"/>
                  </a:cubicBezTo>
                  <a:cubicBezTo>
                    <a:pt x="27" y="59"/>
                    <a:pt x="21" y="58"/>
                    <a:pt x="13" y="56"/>
                  </a:cubicBezTo>
                  <a:cubicBezTo>
                    <a:pt x="1" y="108"/>
                    <a:pt x="1" y="146"/>
                    <a:pt x="13" y="198"/>
                  </a:cubicBezTo>
                  <a:cubicBezTo>
                    <a:pt x="39" y="211"/>
                    <a:pt x="52" y="237"/>
                    <a:pt x="52" y="262"/>
                  </a:cubicBezTo>
                  <a:cubicBezTo>
                    <a:pt x="78" y="262"/>
                    <a:pt x="78" y="288"/>
                    <a:pt x="91" y="314"/>
                  </a:cubicBezTo>
                  <a:cubicBezTo>
                    <a:pt x="130" y="314"/>
                    <a:pt x="181" y="301"/>
                    <a:pt x="220" y="275"/>
                  </a:cubicBezTo>
                  <a:cubicBezTo>
                    <a:pt x="284" y="237"/>
                    <a:pt x="336" y="198"/>
                    <a:pt x="310" y="120"/>
                  </a:cubicBezTo>
                  <a:cubicBezTo>
                    <a:pt x="290" y="61"/>
                    <a:pt x="262" y="1"/>
                    <a:pt x="20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3"/>
            <p:cNvSpPr/>
            <p:nvPr/>
          </p:nvSpPr>
          <p:spPr>
            <a:xfrm rot="10800000">
              <a:off x="5782944" y="4109652"/>
              <a:ext cx="690655" cy="579154"/>
            </a:xfrm>
            <a:custGeom>
              <a:avLst/>
              <a:gdLst/>
              <a:ahLst/>
              <a:cxnLst/>
              <a:rect l="l" t="t" r="r" b="b"/>
              <a:pathLst>
                <a:path w="2812" h="2358" extrusionOk="0">
                  <a:moveTo>
                    <a:pt x="607" y="491"/>
                  </a:moveTo>
                  <a:cubicBezTo>
                    <a:pt x="607" y="530"/>
                    <a:pt x="581" y="555"/>
                    <a:pt x="568" y="555"/>
                  </a:cubicBezTo>
                  <a:cubicBezTo>
                    <a:pt x="581" y="555"/>
                    <a:pt x="594" y="530"/>
                    <a:pt x="607" y="491"/>
                  </a:cubicBezTo>
                  <a:close/>
                  <a:moveTo>
                    <a:pt x="1277" y="607"/>
                  </a:moveTo>
                  <a:cubicBezTo>
                    <a:pt x="1290" y="620"/>
                    <a:pt x="1316" y="620"/>
                    <a:pt x="1329" y="620"/>
                  </a:cubicBezTo>
                  <a:lnTo>
                    <a:pt x="1277" y="620"/>
                  </a:lnTo>
                  <a:lnTo>
                    <a:pt x="1277" y="607"/>
                  </a:lnTo>
                  <a:close/>
                  <a:moveTo>
                    <a:pt x="336" y="1626"/>
                  </a:moveTo>
                  <a:cubicBezTo>
                    <a:pt x="387" y="1664"/>
                    <a:pt x="413" y="1729"/>
                    <a:pt x="478" y="1755"/>
                  </a:cubicBezTo>
                  <a:cubicBezTo>
                    <a:pt x="413" y="1742"/>
                    <a:pt x="387" y="1677"/>
                    <a:pt x="336" y="1639"/>
                  </a:cubicBezTo>
                  <a:lnTo>
                    <a:pt x="336" y="1626"/>
                  </a:lnTo>
                  <a:close/>
                  <a:moveTo>
                    <a:pt x="607" y="1"/>
                  </a:moveTo>
                  <a:lnTo>
                    <a:pt x="542" y="40"/>
                  </a:lnTo>
                  <a:lnTo>
                    <a:pt x="581" y="143"/>
                  </a:lnTo>
                  <a:lnTo>
                    <a:pt x="632" y="272"/>
                  </a:lnTo>
                  <a:cubicBezTo>
                    <a:pt x="658" y="297"/>
                    <a:pt x="658" y="336"/>
                    <a:pt x="697" y="336"/>
                  </a:cubicBezTo>
                  <a:cubicBezTo>
                    <a:pt x="761" y="414"/>
                    <a:pt x="697" y="452"/>
                    <a:pt x="645" y="491"/>
                  </a:cubicBezTo>
                  <a:lnTo>
                    <a:pt x="607" y="491"/>
                  </a:lnTo>
                  <a:cubicBezTo>
                    <a:pt x="580" y="477"/>
                    <a:pt x="549" y="457"/>
                    <a:pt x="526" y="457"/>
                  </a:cubicBezTo>
                  <a:cubicBezTo>
                    <a:pt x="505" y="457"/>
                    <a:pt x="491" y="474"/>
                    <a:pt x="491" y="530"/>
                  </a:cubicBezTo>
                  <a:cubicBezTo>
                    <a:pt x="465" y="530"/>
                    <a:pt x="439" y="542"/>
                    <a:pt x="426" y="542"/>
                  </a:cubicBezTo>
                  <a:cubicBezTo>
                    <a:pt x="392" y="565"/>
                    <a:pt x="378" y="609"/>
                    <a:pt x="338" y="609"/>
                  </a:cubicBezTo>
                  <a:cubicBezTo>
                    <a:pt x="334" y="609"/>
                    <a:pt x="328" y="608"/>
                    <a:pt x="323" y="607"/>
                  </a:cubicBezTo>
                  <a:cubicBezTo>
                    <a:pt x="271" y="581"/>
                    <a:pt x="323" y="517"/>
                    <a:pt x="297" y="478"/>
                  </a:cubicBezTo>
                  <a:cubicBezTo>
                    <a:pt x="284" y="478"/>
                    <a:pt x="271" y="478"/>
                    <a:pt x="271" y="465"/>
                  </a:cubicBezTo>
                  <a:cubicBezTo>
                    <a:pt x="246" y="465"/>
                    <a:pt x="233" y="452"/>
                    <a:pt x="233" y="439"/>
                  </a:cubicBezTo>
                  <a:lnTo>
                    <a:pt x="194" y="439"/>
                  </a:lnTo>
                  <a:cubicBezTo>
                    <a:pt x="194" y="426"/>
                    <a:pt x="194" y="414"/>
                    <a:pt x="194" y="414"/>
                  </a:cubicBezTo>
                  <a:cubicBezTo>
                    <a:pt x="155" y="414"/>
                    <a:pt x="129" y="439"/>
                    <a:pt x="104" y="439"/>
                  </a:cubicBezTo>
                  <a:cubicBezTo>
                    <a:pt x="1" y="452"/>
                    <a:pt x="26" y="504"/>
                    <a:pt x="78" y="555"/>
                  </a:cubicBezTo>
                  <a:lnTo>
                    <a:pt x="155" y="568"/>
                  </a:lnTo>
                  <a:cubicBezTo>
                    <a:pt x="181" y="633"/>
                    <a:pt x="284" y="633"/>
                    <a:pt x="258" y="736"/>
                  </a:cubicBezTo>
                  <a:cubicBezTo>
                    <a:pt x="142" y="813"/>
                    <a:pt x="117" y="865"/>
                    <a:pt x="168" y="968"/>
                  </a:cubicBezTo>
                  <a:lnTo>
                    <a:pt x="168" y="1032"/>
                  </a:lnTo>
                  <a:cubicBezTo>
                    <a:pt x="129" y="1032"/>
                    <a:pt x="91" y="1045"/>
                    <a:pt x="129" y="1097"/>
                  </a:cubicBezTo>
                  <a:cubicBezTo>
                    <a:pt x="220" y="1161"/>
                    <a:pt x="220" y="1277"/>
                    <a:pt x="129" y="1342"/>
                  </a:cubicBezTo>
                  <a:cubicBezTo>
                    <a:pt x="117" y="1368"/>
                    <a:pt x="104" y="1394"/>
                    <a:pt x="104" y="1432"/>
                  </a:cubicBezTo>
                  <a:cubicBezTo>
                    <a:pt x="194" y="1484"/>
                    <a:pt x="155" y="1587"/>
                    <a:pt x="194" y="1664"/>
                  </a:cubicBezTo>
                  <a:cubicBezTo>
                    <a:pt x="168" y="1664"/>
                    <a:pt x="168" y="1677"/>
                    <a:pt x="194" y="1690"/>
                  </a:cubicBezTo>
                  <a:cubicBezTo>
                    <a:pt x="207" y="1690"/>
                    <a:pt x="220" y="1690"/>
                    <a:pt x="233" y="1677"/>
                  </a:cubicBezTo>
                  <a:lnTo>
                    <a:pt x="297" y="1651"/>
                  </a:lnTo>
                  <a:cubicBezTo>
                    <a:pt x="336" y="1677"/>
                    <a:pt x="362" y="1729"/>
                    <a:pt x="362" y="1780"/>
                  </a:cubicBezTo>
                  <a:lnTo>
                    <a:pt x="413" y="1819"/>
                  </a:lnTo>
                  <a:cubicBezTo>
                    <a:pt x="400" y="1832"/>
                    <a:pt x="387" y="1858"/>
                    <a:pt x="400" y="1871"/>
                  </a:cubicBezTo>
                  <a:cubicBezTo>
                    <a:pt x="400" y="1884"/>
                    <a:pt x="400" y="1884"/>
                    <a:pt x="400" y="1896"/>
                  </a:cubicBezTo>
                  <a:cubicBezTo>
                    <a:pt x="323" y="1948"/>
                    <a:pt x="349" y="2000"/>
                    <a:pt x="387" y="2064"/>
                  </a:cubicBezTo>
                  <a:cubicBezTo>
                    <a:pt x="452" y="2064"/>
                    <a:pt x="503" y="2051"/>
                    <a:pt x="568" y="2025"/>
                  </a:cubicBezTo>
                  <a:cubicBezTo>
                    <a:pt x="529" y="1974"/>
                    <a:pt x="452" y="1987"/>
                    <a:pt x="439" y="1922"/>
                  </a:cubicBezTo>
                  <a:cubicBezTo>
                    <a:pt x="465" y="1871"/>
                    <a:pt x="503" y="1819"/>
                    <a:pt x="555" y="1780"/>
                  </a:cubicBezTo>
                  <a:cubicBezTo>
                    <a:pt x="632" y="1884"/>
                    <a:pt x="607" y="2025"/>
                    <a:pt x="697" y="2129"/>
                  </a:cubicBezTo>
                  <a:lnTo>
                    <a:pt x="723" y="2129"/>
                  </a:lnTo>
                  <a:cubicBezTo>
                    <a:pt x="761" y="2090"/>
                    <a:pt x="736" y="2025"/>
                    <a:pt x="748" y="1987"/>
                  </a:cubicBezTo>
                  <a:lnTo>
                    <a:pt x="800" y="1987"/>
                  </a:lnTo>
                  <a:cubicBezTo>
                    <a:pt x="832" y="2027"/>
                    <a:pt x="880" y="2047"/>
                    <a:pt x="926" y="2047"/>
                  </a:cubicBezTo>
                  <a:cubicBezTo>
                    <a:pt x="954" y="2047"/>
                    <a:pt x="982" y="2040"/>
                    <a:pt x="1006" y="2025"/>
                  </a:cubicBezTo>
                  <a:cubicBezTo>
                    <a:pt x="1013" y="2022"/>
                    <a:pt x="1021" y="2020"/>
                    <a:pt x="1029" y="2020"/>
                  </a:cubicBezTo>
                  <a:cubicBezTo>
                    <a:pt x="1051" y="2020"/>
                    <a:pt x="1074" y="2032"/>
                    <a:pt x="1084" y="2051"/>
                  </a:cubicBezTo>
                  <a:lnTo>
                    <a:pt x="1174" y="2348"/>
                  </a:lnTo>
                  <a:cubicBezTo>
                    <a:pt x="1180" y="2354"/>
                    <a:pt x="1190" y="2357"/>
                    <a:pt x="1200" y="2357"/>
                  </a:cubicBezTo>
                  <a:cubicBezTo>
                    <a:pt x="1209" y="2357"/>
                    <a:pt x="1219" y="2354"/>
                    <a:pt x="1226" y="2348"/>
                  </a:cubicBezTo>
                  <a:lnTo>
                    <a:pt x="1213" y="2232"/>
                  </a:lnTo>
                  <a:lnTo>
                    <a:pt x="1238" y="2193"/>
                  </a:lnTo>
                  <a:cubicBezTo>
                    <a:pt x="1226" y="2141"/>
                    <a:pt x="1226" y="2077"/>
                    <a:pt x="1277" y="2064"/>
                  </a:cubicBezTo>
                  <a:cubicBezTo>
                    <a:pt x="1367" y="2051"/>
                    <a:pt x="1380" y="1948"/>
                    <a:pt x="1458" y="1922"/>
                  </a:cubicBezTo>
                  <a:cubicBezTo>
                    <a:pt x="1471" y="1961"/>
                    <a:pt x="1509" y="1987"/>
                    <a:pt x="1522" y="2025"/>
                  </a:cubicBezTo>
                  <a:cubicBezTo>
                    <a:pt x="1548" y="2064"/>
                    <a:pt x="1561" y="2103"/>
                    <a:pt x="1587" y="2141"/>
                  </a:cubicBezTo>
                  <a:cubicBezTo>
                    <a:pt x="1596" y="2161"/>
                    <a:pt x="1614" y="2189"/>
                    <a:pt x="1645" y="2189"/>
                  </a:cubicBezTo>
                  <a:cubicBezTo>
                    <a:pt x="1654" y="2189"/>
                    <a:pt x="1665" y="2186"/>
                    <a:pt x="1677" y="2180"/>
                  </a:cubicBezTo>
                  <a:cubicBezTo>
                    <a:pt x="1716" y="2154"/>
                    <a:pt x="1690" y="2116"/>
                    <a:pt x="1677" y="2090"/>
                  </a:cubicBezTo>
                  <a:cubicBezTo>
                    <a:pt x="1651" y="2064"/>
                    <a:pt x="1625" y="1987"/>
                    <a:pt x="1587" y="1948"/>
                  </a:cubicBezTo>
                  <a:cubicBezTo>
                    <a:pt x="1535" y="1884"/>
                    <a:pt x="1548" y="1793"/>
                    <a:pt x="1612" y="1742"/>
                  </a:cubicBezTo>
                  <a:cubicBezTo>
                    <a:pt x="1632" y="1718"/>
                    <a:pt x="1650" y="1709"/>
                    <a:pt x="1666" y="1709"/>
                  </a:cubicBezTo>
                  <a:cubicBezTo>
                    <a:pt x="1702" y="1709"/>
                    <a:pt x="1732" y="1754"/>
                    <a:pt x="1767" y="1780"/>
                  </a:cubicBezTo>
                  <a:cubicBezTo>
                    <a:pt x="1788" y="1802"/>
                    <a:pt x="1802" y="1811"/>
                    <a:pt x="1814" y="1811"/>
                  </a:cubicBezTo>
                  <a:cubicBezTo>
                    <a:pt x="1824" y="1811"/>
                    <a:pt x="1833" y="1805"/>
                    <a:pt x="1844" y="1793"/>
                  </a:cubicBezTo>
                  <a:cubicBezTo>
                    <a:pt x="1870" y="1767"/>
                    <a:pt x="1844" y="1716"/>
                    <a:pt x="1819" y="1703"/>
                  </a:cubicBezTo>
                  <a:cubicBezTo>
                    <a:pt x="1767" y="1664"/>
                    <a:pt x="1716" y="1626"/>
                    <a:pt x="1754" y="1548"/>
                  </a:cubicBezTo>
                  <a:cubicBezTo>
                    <a:pt x="1819" y="1497"/>
                    <a:pt x="1909" y="1458"/>
                    <a:pt x="1999" y="1458"/>
                  </a:cubicBezTo>
                  <a:cubicBezTo>
                    <a:pt x="2077" y="1458"/>
                    <a:pt x="2141" y="1432"/>
                    <a:pt x="2193" y="1394"/>
                  </a:cubicBezTo>
                  <a:cubicBezTo>
                    <a:pt x="2249" y="1348"/>
                    <a:pt x="2296" y="1326"/>
                    <a:pt x="2338" y="1326"/>
                  </a:cubicBezTo>
                  <a:cubicBezTo>
                    <a:pt x="2402" y="1326"/>
                    <a:pt x="2450" y="1377"/>
                    <a:pt x="2489" y="1471"/>
                  </a:cubicBezTo>
                  <a:cubicBezTo>
                    <a:pt x="2502" y="1497"/>
                    <a:pt x="2528" y="1510"/>
                    <a:pt x="2554" y="1510"/>
                  </a:cubicBezTo>
                  <a:cubicBezTo>
                    <a:pt x="2515" y="1355"/>
                    <a:pt x="2515" y="1355"/>
                    <a:pt x="2644" y="1303"/>
                  </a:cubicBezTo>
                  <a:cubicBezTo>
                    <a:pt x="2644" y="1290"/>
                    <a:pt x="2657" y="1265"/>
                    <a:pt x="2657" y="1252"/>
                  </a:cubicBezTo>
                  <a:cubicBezTo>
                    <a:pt x="2760" y="1200"/>
                    <a:pt x="2760" y="1200"/>
                    <a:pt x="2773" y="1084"/>
                  </a:cubicBezTo>
                  <a:cubicBezTo>
                    <a:pt x="2773" y="1084"/>
                    <a:pt x="2786" y="1084"/>
                    <a:pt x="2786" y="1071"/>
                  </a:cubicBezTo>
                  <a:cubicBezTo>
                    <a:pt x="2812" y="916"/>
                    <a:pt x="2799" y="891"/>
                    <a:pt x="2618" y="878"/>
                  </a:cubicBezTo>
                  <a:cubicBezTo>
                    <a:pt x="2612" y="871"/>
                    <a:pt x="2605" y="868"/>
                    <a:pt x="2600" y="868"/>
                  </a:cubicBezTo>
                  <a:cubicBezTo>
                    <a:pt x="2596" y="868"/>
                    <a:pt x="2592" y="871"/>
                    <a:pt x="2592" y="878"/>
                  </a:cubicBezTo>
                  <a:cubicBezTo>
                    <a:pt x="2551" y="853"/>
                    <a:pt x="2511" y="844"/>
                    <a:pt x="2470" y="844"/>
                  </a:cubicBezTo>
                  <a:cubicBezTo>
                    <a:pt x="2446" y="844"/>
                    <a:pt x="2423" y="847"/>
                    <a:pt x="2399" y="852"/>
                  </a:cubicBezTo>
                  <a:cubicBezTo>
                    <a:pt x="2386" y="865"/>
                    <a:pt x="2373" y="865"/>
                    <a:pt x="2360" y="865"/>
                  </a:cubicBezTo>
                  <a:cubicBezTo>
                    <a:pt x="2347" y="916"/>
                    <a:pt x="2270" y="891"/>
                    <a:pt x="2257" y="916"/>
                  </a:cubicBezTo>
                  <a:cubicBezTo>
                    <a:pt x="2193" y="1058"/>
                    <a:pt x="2064" y="1084"/>
                    <a:pt x="1935" y="1110"/>
                  </a:cubicBezTo>
                  <a:cubicBezTo>
                    <a:pt x="1922" y="1084"/>
                    <a:pt x="1896" y="1084"/>
                    <a:pt x="1922" y="1058"/>
                  </a:cubicBezTo>
                  <a:cubicBezTo>
                    <a:pt x="1948" y="1032"/>
                    <a:pt x="1948" y="994"/>
                    <a:pt x="1922" y="994"/>
                  </a:cubicBezTo>
                  <a:cubicBezTo>
                    <a:pt x="1914" y="995"/>
                    <a:pt x="1906" y="995"/>
                    <a:pt x="1899" y="995"/>
                  </a:cubicBezTo>
                  <a:cubicBezTo>
                    <a:pt x="1784" y="995"/>
                    <a:pt x="1818" y="900"/>
                    <a:pt x="1806" y="839"/>
                  </a:cubicBezTo>
                  <a:cubicBezTo>
                    <a:pt x="1844" y="800"/>
                    <a:pt x="1896" y="775"/>
                    <a:pt x="1896" y="723"/>
                  </a:cubicBezTo>
                  <a:cubicBezTo>
                    <a:pt x="1844" y="723"/>
                    <a:pt x="1801" y="740"/>
                    <a:pt x="1753" y="740"/>
                  </a:cubicBezTo>
                  <a:cubicBezTo>
                    <a:pt x="1741" y="740"/>
                    <a:pt x="1728" y="738"/>
                    <a:pt x="1716" y="736"/>
                  </a:cubicBezTo>
                  <a:cubicBezTo>
                    <a:pt x="1703" y="697"/>
                    <a:pt x="1651" y="671"/>
                    <a:pt x="1651" y="633"/>
                  </a:cubicBezTo>
                  <a:cubicBezTo>
                    <a:pt x="1690" y="633"/>
                    <a:pt x="1728" y="633"/>
                    <a:pt x="1728" y="581"/>
                  </a:cubicBezTo>
                  <a:cubicBezTo>
                    <a:pt x="1728" y="547"/>
                    <a:pt x="1705" y="547"/>
                    <a:pt x="1683" y="547"/>
                  </a:cubicBezTo>
                  <a:cubicBezTo>
                    <a:pt x="1671" y="547"/>
                    <a:pt x="1660" y="547"/>
                    <a:pt x="1651" y="542"/>
                  </a:cubicBezTo>
                  <a:lnTo>
                    <a:pt x="1625" y="542"/>
                  </a:lnTo>
                  <a:lnTo>
                    <a:pt x="1625" y="465"/>
                  </a:lnTo>
                  <a:cubicBezTo>
                    <a:pt x="1625" y="452"/>
                    <a:pt x="1625" y="452"/>
                    <a:pt x="1625" y="439"/>
                  </a:cubicBezTo>
                  <a:cubicBezTo>
                    <a:pt x="1677" y="426"/>
                    <a:pt x="1728" y="401"/>
                    <a:pt x="1690" y="349"/>
                  </a:cubicBezTo>
                  <a:cubicBezTo>
                    <a:pt x="1677" y="337"/>
                    <a:pt x="1666" y="332"/>
                    <a:pt x="1657" y="332"/>
                  </a:cubicBezTo>
                  <a:cubicBezTo>
                    <a:pt x="1626" y="332"/>
                    <a:pt x="1609" y="381"/>
                    <a:pt x="1599" y="401"/>
                  </a:cubicBezTo>
                  <a:cubicBezTo>
                    <a:pt x="1574" y="414"/>
                    <a:pt x="1561" y="426"/>
                    <a:pt x="1548" y="426"/>
                  </a:cubicBezTo>
                  <a:cubicBezTo>
                    <a:pt x="1458" y="452"/>
                    <a:pt x="1458" y="491"/>
                    <a:pt x="1509" y="542"/>
                  </a:cubicBezTo>
                  <a:lnTo>
                    <a:pt x="1445" y="530"/>
                  </a:lnTo>
                  <a:lnTo>
                    <a:pt x="1354" y="491"/>
                  </a:lnTo>
                  <a:cubicBezTo>
                    <a:pt x="1316" y="452"/>
                    <a:pt x="1277" y="426"/>
                    <a:pt x="1329" y="375"/>
                  </a:cubicBezTo>
                  <a:cubicBezTo>
                    <a:pt x="1342" y="349"/>
                    <a:pt x="1342" y="336"/>
                    <a:pt x="1354" y="310"/>
                  </a:cubicBezTo>
                  <a:cubicBezTo>
                    <a:pt x="1354" y="285"/>
                    <a:pt x="1354" y="272"/>
                    <a:pt x="1380" y="259"/>
                  </a:cubicBezTo>
                  <a:cubicBezTo>
                    <a:pt x="1380" y="246"/>
                    <a:pt x="1380" y="246"/>
                    <a:pt x="1393" y="233"/>
                  </a:cubicBezTo>
                  <a:cubicBezTo>
                    <a:pt x="1380" y="207"/>
                    <a:pt x="1393" y="181"/>
                    <a:pt x="1406" y="169"/>
                  </a:cubicBezTo>
                  <a:cubicBezTo>
                    <a:pt x="1380" y="143"/>
                    <a:pt x="1406" y="117"/>
                    <a:pt x="1406" y="91"/>
                  </a:cubicBezTo>
                  <a:cubicBezTo>
                    <a:pt x="1342" y="91"/>
                    <a:pt x="1342" y="156"/>
                    <a:pt x="1329" y="194"/>
                  </a:cubicBezTo>
                  <a:cubicBezTo>
                    <a:pt x="1290" y="272"/>
                    <a:pt x="1277" y="362"/>
                    <a:pt x="1161" y="362"/>
                  </a:cubicBezTo>
                  <a:cubicBezTo>
                    <a:pt x="1148" y="362"/>
                    <a:pt x="1161" y="401"/>
                    <a:pt x="1187" y="414"/>
                  </a:cubicBezTo>
                  <a:cubicBezTo>
                    <a:pt x="1178" y="415"/>
                    <a:pt x="1169" y="416"/>
                    <a:pt x="1159" y="416"/>
                  </a:cubicBezTo>
                  <a:cubicBezTo>
                    <a:pt x="1118" y="416"/>
                    <a:pt x="1078" y="403"/>
                    <a:pt x="1039" y="403"/>
                  </a:cubicBezTo>
                  <a:cubicBezTo>
                    <a:pt x="1014" y="403"/>
                    <a:pt x="990" y="408"/>
                    <a:pt x="968" y="426"/>
                  </a:cubicBezTo>
                  <a:lnTo>
                    <a:pt x="903" y="414"/>
                  </a:lnTo>
                  <a:cubicBezTo>
                    <a:pt x="787" y="414"/>
                    <a:pt x="761" y="310"/>
                    <a:pt x="697" y="246"/>
                  </a:cubicBezTo>
                  <a:lnTo>
                    <a:pt x="697" y="130"/>
                  </a:lnTo>
                  <a:cubicBezTo>
                    <a:pt x="710" y="52"/>
                    <a:pt x="658" y="27"/>
                    <a:pt x="607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3"/>
            <p:cNvSpPr/>
            <p:nvPr/>
          </p:nvSpPr>
          <p:spPr>
            <a:xfrm rot="10800000">
              <a:off x="5795713" y="4187998"/>
              <a:ext cx="31684" cy="28737"/>
            </a:xfrm>
            <a:custGeom>
              <a:avLst/>
              <a:gdLst/>
              <a:ahLst/>
              <a:cxnLst/>
              <a:rect l="l" t="t" r="r" b="b"/>
              <a:pathLst>
                <a:path w="129" h="117" extrusionOk="0">
                  <a:moveTo>
                    <a:pt x="77" y="0"/>
                  </a:moveTo>
                  <a:cubicBezTo>
                    <a:pt x="39" y="0"/>
                    <a:pt x="13" y="26"/>
                    <a:pt x="13" y="65"/>
                  </a:cubicBezTo>
                  <a:cubicBezTo>
                    <a:pt x="0" y="90"/>
                    <a:pt x="26" y="116"/>
                    <a:pt x="52" y="116"/>
                  </a:cubicBezTo>
                  <a:cubicBezTo>
                    <a:pt x="77" y="116"/>
                    <a:pt x="116" y="90"/>
                    <a:pt x="129" y="52"/>
                  </a:cubicBezTo>
                  <a:cubicBezTo>
                    <a:pt x="129" y="26"/>
                    <a:pt x="116" y="13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3"/>
            <p:cNvSpPr/>
            <p:nvPr/>
          </p:nvSpPr>
          <p:spPr>
            <a:xfrm rot="10800000">
              <a:off x="5969851" y="4286244"/>
              <a:ext cx="22351" cy="15965"/>
            </a:xfrm>
            <a:custGeom>
              <a:avLst/>
              <a:gdLst/>
              <a:ahLst/>
              <a:cxnLst/>
              <a:rect l="l" t="t" r="r" b="b"/>
              <a:pathLst>
                <a:path w="91" h="65" extrusionOk="0">
                  <a:moveTo>
                    <a:pt x="39" y="0"/>
                  </a:moveTo>
                  <a:cubicBezTo>
                    <a:pt x="26" y="0"/>
                    <a:pt x="1" y="13"/>
                    <a:pt x="1" y="39"/>
                  </a:cubicBezTo>
                  <a:cubicBezTo>
                    <a:pt x="1" y="52"/>
                    <a:pt x="13" y="65"/>
                    <a:pt x="39" y="65"/>
                  </a:cubicBezTo>
                  <a:cubicBezTo>
                    <a:pt x="52" y="65"/>
                    <a:pt x="65" y="52"/>
                    <a:pt x="78" y="39"/>
                  </a:cubicBezTo>
                  <a:cubicBezTo>
                    <a:pt x="91" y="13"/>
                    <a:pt x="65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3"/>
            <p:cNvSpPr/>
            <p:nvPr/>
          </p:nvSpPr>
          <p:spPr>
            <a:xfrm rot="10800000">
              <a:off x="5817818" y="4250138"/>
              <a:ext cx="15965" cy="17438"/>
            </a:xfrm>
            <a:custGeom>
              <a:avLst/>
              <a:gdLst/>
              <a:ahLst/>
              <a:cxnLst/>
              <a:rect l="l" t="t" r="r" b="b"/>
              <a:pathLst>
                <a:path w="65" h="71" extrusionOk="0">
                  <a:moveTo>
                    <a:pt x="26" y="1"/>
                  </a:moveTo>
                  <a:cubicBezTo>
                    <a:pt x="13" y="1"/>
                    <a:pt x="0" y="14"/>
                    <a:pt x="0" y="40"/>
                  </a:cubicBezTo>
                  <a:cubicBezTo>
                    <a:pt x="0" y="58"/>
                    <a:pt x="14" y="70"/>
                    <a:pt x="27" y="70"/>
                  </a:cubicBezTo>
                  <a:cubicBezTo>
                    <a:pt x="31" y="70"/>
                    <a:pt x="35" y="69"/>
                    <a:pt x="39" y="65"/>
                  </a:cubicBezTo>
                  <a:cubicBezTo>
                    <a:pt x="52" y="65"/>
                    <a:pt x="65" y="52"/>
                    <a:pt x="65" y="40"/>
                  </a:cubicBezTo>
                  <a:cubicBezTo>
                    <a:pt x="65" y="14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3"/>
            <p:cNvSpPr/>
            <p:nvPr/>
          </p:nvSpPr>
          <p:spPr>
            <a:xfrm rot="10800000">
              <a:off x="5789327" y="4526946"/>
              <a:ext cx="23824" cy="20877"/>
            </a:xfrm>
            <a:custGeom>
              <a:avLst/>
              <a:gdLst/>
              <a:ahLst/>
              <a:cxnLst/>
              <a:rect l="l" t="t" r="r" b="b"/>
              <a:pathLst>
                <a:path w="97" h="85" extrusionOk="0">
                  <a:moveTo>
                    <a:pt x="16" y="1"/>
                  </a:moveTo>
                  <a:cubicBezTo>
                    <a:pt x="6" y="1"/>
                    <a:pt x="0" y="7"/>
                    <a:pt x="6" y="33"/>
                  </a:cubicBezTo>
                  <a:cubicBezTo>
                    <a:pt x="19" y="59"/>
                    <a:pt x="58" y="85"/>
                    <a:pt x="97" y="85"/>
                  </a:cubicBezTo>
                  <a:cubicBezTo>
                    <a:pt x="97" y="46"/>
                    <a:pt x="71" y="20"/>
                    <a:pt x="45" y="7"/>
                  </a:cubicBezTo>
                  <a:cubicBezTo>
                    <a:pt x="39" y="7"/>
                    <a:pt x="26" y="1"/>
                    <a:pt x="1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3"/>
            <p:cNvSpPr/>
            <p:nvPr/>
          </p:nvSpPr>
          <p:spPr>
            <a:xfrm rot="10800000">
              <a:off x="5520137" y="4401437"/>
              <a:ext cx="22351" cy="16210"/>
            </a:xfrm>
            <a:custGeom>
              <a:avLst/>
              <a:gdLst/>
              <a:ahLst/>
              <a:cxnLst/>
              <a:rect l="l" t="t" r="r" b="b"/>
              <a:pathLst>
                <a:path w="91" h="66" extrusionOk="0">
                  <a:moveTo>
                    <a:pt x="45" y="1"/>
                  </a:moveTo>
                  <a:cubicBezTo>
                    <a:pt x="31" y="1"/>
                    <a:pt x="19" y="10"/>
                    <a:pt x="1" y="19"/>
                  </a:cubicBezTo>
                  <a:cubicBezTo>
                    <a:pt x="1" y="32"/>
                    <a:pt x="1" y="45"/>
                    <a:pt x="1" y="57"/>
                  </a:cubicBezTo>
                  <a:cubicBezTo>
                    <a:pt x="23" y="57"/>
                    <a:pt x="41" y="66"/>
                    <a:pt x="54" y="66"/>
                  </a:cubicBezTo>
                  <a:cubicBezTo>
                    <a:pt x="64" y="66"/>
                    <a:pt x="72" y="61"/>
                    <a:pt x="78" y="45"/>
                  </a:cubicBezTo>
                  <a:cubicBezTo>
                    <a:pt x="91" y="32"/>
                    <a:pt x="78" y="6"/>
                    <a:pt x="65" y="6"/>
                  </a:cubicBezTo>
                  <a:cubicBezTo>
                    <a:pt x="57" y="2"/>
                    <a:pt x="51" y="1"/>
                    <a:pt x="4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3"/>
            <p:cNvSpPr/>
            <p:nvPr/>
          </p:nvSpPr>
          <p:spPr>
            <a:xfrm rot="10800000">
              <a:off x="5431471" y="4264138"/>
              <a:ext cx="15965" cy="15965"/>
            </a:xfrm>
            <a:custGeom>
              <a:avLst/>
              <a:gdLst/>
              <a:ahLst/>
              <a:cxnLst/>
              <a:rect l="l" t="t" r="r" b="b"/>
              <a:pathLst>
                <a:path w="65" h="65" extrusionOk="0">
                  <a:moveTo>
                    <a:pt x="26" y="0"/>
                  </a:moveTo>
                  <a:cubicBezTo>
                    <a:pt x="0" y="0"/>
                    <a:pt x="0" y="26"/>
                    <a:pt x="0" y="26"/>
                  </a:cubicBezTo>
                  <a:cubicBezTo>
                    <a:pt x="13" y="65"/>
                    <a:pt x="26" y="65"/>
                    <a:pt x="52" y="65"/>
                  </a:cubicBezTo>
                  <a:cubicBezTo>
                    <a:pt x="65" y="52"/>
                    <a:pt x="65" y="39"/>
                    <a:pt x="65" y="26"/>
                  </a:cubicBezTo>
                  <a:cubicBezTo>
                    <a:pt x="65" y="13"/>
                    <a:pt x="52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3"/>
            <p:cNvSpPr/>
            <p:nvPr/>
          </p:nvSpPr>
          <p:spPr>
            <a:xfrm rot="10800000">
              <a:off x="5570734" y="4387684"/>
              <a:ext cx="209260" cy="195508"/>
            </a:xfrm>
            <a:custGeom>
              <a:avLst/>
              <a:gdLst/>
              <a:ahLst/>
              <a:cxnLst/>
              <a:rect l="l" t="t" r="r" b="b"/>
              <a:pathLst>
                <a:path w="852" h="796" extrusionOk="0">
                  <a:moveTo>
                    <a:pt x="367" y="0"/>
                  </a:moveTo>
                  <a:cubicBezTo>
                    <a:pt x="286" y="0"/>
                    <a:pt x="219" y="32"/>
                    <a:pt x="168" y="125"/>
                  </a:cubicBezTo>
                  <a:cubicBezTo>
                    <a:pt x="155" y="138"/>
                    <a:pt x="129" y="151"/>
                    <a:pt x="116" y="151"/>
                  </a:cubicBezTo>
                  <a:cubicBezTo>
                    <a:pt x="13" y="203"/>
                    <a:pt x="13" y="293"/>
                    <a:pt x="39" y="383"/>
                  </a:cubicBezTo>
                  <a:lnTo>
                    <a:pt x="39" y="435"/>
                  </a:lnTo>
                  <a:cubicBezTo>
                    <a:pt x="78" y="538"/>
                    <a:pt x="0" y="693"/>
                    <a:pt x="194" y="706"/>
                  </a:cubicBezTo>
                  <a:cubicBezTo>
                    <a:pt x="233" y="706"/>
                    <a:pt x="220" y="770"/>
                    <a:pt x="220" y="796"/>
                  </a:cubicBezTo>
                  <a:lnTo>
                    <a:pt x="271" y="796"/>
                  </a:lnTo>
                  <a:cubicBezTo>
                    <a:pt x="284" y="770"/>
                    <a:pt x="310" y="757"/>
                    <a:pt x="336" y="757"/>
                  </a:cubicBezTo>
                  <a:cubicBezTo>
                    <a:pt x="360" y="741"/>
                    <a:pt x="388" y="730"/>
                    <a:pt x="416" y="730"/>
                  </a:cubicBezTo>
                  <a:cubicBezTo>
                    <a:pt x="433" y="730"/>
                    <a:pt x="450" y="734"/>
                    <a:pt x="465" y="744"/>
                  </a:cubicBezTo>
                  <a:cubicBezTo>
                    <a:pt x="516" y="719"/>
                    <a:pt x="568" y="693"/>
                    <a:pt x="606" y="667"/>
                  </a:cubicBezTo>
                  <a:cubicBezTo>
                    <a:pt x="684" y="628"/>
                    <a:pt x="723" y="551"/>
                    <a:pt x="723" y="474"/>
                  </a:cubicBezTo>
                  <a:cubicBezTo>
                    <a:pt x="723" y="409"/>
                    <a:pt x="710" y="319"/>
                    <a:pt x="826" y="319"/>
                  </a:cubicBezTo>
                  <a:cubicBezTo>
                    <a:pt x="826" y="306"/>
                    <a:pt x="839" y="306"/>
                    <a:pt x="851" y="306"/>
                  </a:cubicBezTo>
                  <a:cubicBezTo>
                    <a:pt x="851" y="293"/>
                    <a:pt x="851" y="280"/>
                    <a:pt x="851" y="267"/>
                  </a:cubicBezTo>
                  <a:lnTo>
                    <a:pt x="813" y="241"/>
                  </a:lnTo>
                  <a:cubicBezTo>
                    <a:pt x="806" y="243"/>
                    <a:pt x="799" y="244"/>
                    <a:pt x="793" y="244"/>
                  </a:cubicBezTo>
                  <a:cubicBezTo>
                    <a:pt x="757" y="244"/>
                    <a:pt x="743" y="214"/>
                    <a:pt x="710" y="203"/>
                  </a:cubicBezTo>
                  <a:cubicBezTo>
                    <a:pt x="710" y="190"/>
                    <a:pt x="710" y="177"/>
                    <a:pt x="697" y="177"/>
                  </a:cubicBezTo>
                  <a:cubicBezTo>
                    <a:pt x="697" y="112"/>
                    <a:pt x="658" y="100"/>
                    <a:pt x="606" y="100"/>
                  </a:cubicBezTo>
                  <a:cubicBezTo>
                    <a:pt x="594" y="74"/>
                    <a:pt x="581" y="48"/>
                    <a:pt x="568" y="22"/>
                  </a:cubicBezTo>
                  <a:lnTo>
                    <a:pt x="503" y="22"/>
                  </a:lnTo>
                  <a:cubicBezTo>
                    <a:pt x="455" y="9"/>
                    <a:pt x="409" y="0"/>
                    <a:pt x="36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8" name="Google Shape;208;p3"/>
          <p:cNvSpPr/>
          <p:nvPr/>
        </p:nvSpPr>
        <p:spPr>
          <a:xfrm>
            <a:off x="10636673" y="3563868"/>
            <a:ext cx="1634844" cy="1633385"/>
          </a:xfrm>
          <a:custGeom>
            <a:avLst/>
            <a:gdLst/>
            <a:ahLst/>
            <a:cxnLst/>
            <a:rect l="l" t="t" r="r" b="b"/>
            <a:pathLst>
              <a:path w="15694" h="15681" extrusionOk="0">
                <a:moveTo>
                  <a:pt x="5429" y="4565"/>
                </a:moveTo>
                <a:lnTo>
                  <a:pt x="5429" y="4578"/>
                </a:lnTo>
                <a:cubicBezTo>
                  <a:pt x="5424" y="4581"/>
                  <a:pt x="5419" y="4583"/>
                  <a:pt x="5413" y="4586"/>
                </a:cubicBezTo>
                <a:lnTo>
                  <a:pt x="5413" y="4586"/>
                </a:lnTo>
                <a:cubicBezTo>
                  <a:pt x="5420" y="4580"/>
                  <a:pt x="5425" y="4573"/>
                  <a:pt x="5429" y="4565"/>
                </a:cubicBezTo>
                <a:close/>
                <a:moveTo>
                  <a:pt x="4967" y="5715"/>
                </a:moveTo>
                <a:cubicBezTo>
                  <a:pt x="4952" y="5748"/>
                  <a:pt x="4938" y="5782"/>
                  <a:pt x="4926" y="5816"/>
                </a:cubicBezTo>
                <a:lnTo>
                  <a:pt x="4913" y="5816"/>
                </a:lnTo>
                <a:cubicBezTo>
                  <a:pt x="4931" y="5781"/>
                  <a:pt x="4949" y="5748"/>
                  <a:pt x="4967" y="5715"/>
                </a:cubicBezTo>
                <a:close/>
                <a:moveTo>
                  <a:pt x="5171" y="6087"/>
                </a:moveTo>
                <a:lnTo>
                  <a:pt x="5158" y="6100"/>
                </a:lnTo>
                <a:cubicBezTo>
                  <a:pt x="5133" y="6113"/>
                  <a:pt x="5107" y="6126"/>
                  <a:pt x="5068" y="6138"/>
                </a:cubicBezTo>
                <a:cubicBezTo>
                  <a:pt x="5107" y="6113"/>
                  <a:pt x="5133" y="6100"/>
                  <a:pt x="5171" y="6087"/>
                </a:cubicBezTo>
                <a:close/>
                <a:moveTo>
                  <a:pt x="11051" y="6577"/>
                </a:moveTo>
                <a:lnTo>
                  <a:pt x="11051" y="6577"/>
                </a:lnTo>
                <a:cubicBezTo>
                  <a:pt x="11090" y="6590"/>
                  <a:pt x="11129" y="6603"/>
                  <a:pt x="11167" y="6628"/>
                </a:cubicBezTo>
                <a:lnTo>
                  <a:pt x="11154" y="6641"/>
                </a:lnTo>
                <a:cubicBezTo>
                  <a:pt x="11129" y="6616"/>
                  <a:pt x="11090" y="6590"/>
                  <a:pt x="11051" y="6577"/>
                </a:cubicBezTo>
                <a:close/>
                <a:moveTo>
                  <a:pt x="13630" y="7080"/>
                </a:moveTo>
                <a:cubicBezTo>
                  <a:pt x="13630" y="7090"/>
                  <a:pt x="13630" y="7092"/>
                  <a:pt x="13624" y="7099"/>
                </a:cubicBezTo>
                <a:lnTo>
                  <a:pt x="13624" y="7099"/>
                </a:lnTo>
                <a:cubicBezTo>
                  <a:pt x="13627" y="7092"/>
                  <a:pt x="13630" y="7086"/>
                  <a:pt x="13630" y="7080"/>
                </a:cubicBezTo>
                <a:close/>
                <a:moveTo>
                  <a:pt x="13962" y="6947"/>
                </a:moveTo>
                <a:cubicBezTo>
                  <a:pt x="14057" y="6947"/>
                  <a:pt x="14003" y="7049"/>
                  <a:pt x="13991" y="7118"/>
                </a:cubicBezTo>
                <a:lnTo>
                  <a:pt x="13927" y="7247"/>
                </a:lnTo>
                <a:lnTo>
                  <a:pt x="13914" y="7234"/>
                </a:lnTo>
                <a:lnTo>
                  <a:pt x="13630" y="7067"/>
                </a:lnTo>
                <a:cubicBezTo>
                  <a:pt x="13695" y="6964"/>
                  <a:pt x="13824" y="6977"/>
                  <a:pt x="13927" y="6951"/>
                </a:cubicBezTo>
                <a:cubicBezTo>
                  <a:pt x="13941" y="6948"/>
                  <a:pt x="13952" y="6947"/>
                  <a:pt x="13962" y="6947"/>
                </a:cubicBezTo>
                <a:close/>
                <a:moveTo>
                  <a:pt x="12083" y="7441"/>
                </a:moveTo>
                <a:lnTo>
                  <a:pt x="12083" y="7441"/>
                </a:lnTo>
                <a:cubicBezTo>
                  <a:pt x="12096" y="7454"/>
                  <a:pt x="12122" y="7454"/>
                  <a:pt x="12134" y="7454"/>
                </a:cubicBezTo>
                <a:cubicBezTo>
                  <a:pt x="12131" y="7457"/>
                  <a:pt x="12126" y="7459"/>
                  <a:pt x="12120" y="7459"/>
                </a:cubicBezTo>
                <a:cubicBezTo>
                  <a:pt x="12108" y="7459"/>
                  <a:pt x="12092" y="7450"/>
                  <a:pt x="12083" y="7441"/>
                </a:cubicBezTo>
                <a:close/>
                <a:moveTo>
                  <a:pt x="11987" y="9152"/>
                </a:moveTo>
                <a:cubicBezTo>
                  <a:pt x="12025" y="9152"/>
                  <a:pt x="12067" y="9186"/>
                  <a:pt x="12122" y="9259"/>
                </a:cubicBezTo>
                <a:lnTo>
                  <a:pt x="12122" y="9272"/>
                </a:lnTo>
                <a:cubicBezTo>
                  <a:pt x="12054" y="9195"/>
                  <a:pt x="12016" y="9154"/>
                  <a:pt x="11979" y="9154"/>
                </a:cubicBezTo>
                <a:cubicBezTo>
                  <a:pt x="11967" y="9154"/>
                  <a:pt x="11954" y="9159"/>
                  <a:pt x="11941" y="9169"/>
                </a:cubicBezTo>
                <a:lnTo>
                  <a:pt x="11941" y="9169"/>
                </a:lnTo>
                <a:cubicBezTo>
                  <a:pt x="11956" y="9157"/>
                  <a:pt x="11971" y="9152"/>
                  <a:pt x="11987" y="9152"/>
                </a:cubicBezTo>
                <a:close/>
                <a:moveTo>
                  <a:pt x="8724" y="9752"/>
                </a:moveTo>
                <a:cubicBezTo>
                  <a:pt x="8730" y="9752"/>
                  <a:pt x="8737" y="9755"/>
                  <a:pt x="8743" y="9762"/>
                </a:cubicBezTo>
                <a:lnTo>
                  <a:pt x="8704" y="9762"/>
                </a:lnTo>
                <a:cubicBezTo>
                  <a:pt x="8711" y="9755"/>
                  <a:pt x="8717" y="9752"/>
                  <a:pt x="8724" y="9752"/>
                </a:cubicBezTo>
                <a:close/>
                <a:moveTo>
                  <a:pt x="1264" y="9968"/>
                </a:moveTo>
                <a:cubicBezTo>
                  <a:pt x="1200" y="10071"/>
                  <a:pt x="1019" y="9968"/>
                  <a:pt x="968" y="10110"/>
                </a:cubicBezTo>
                <a:cubicBezTo>
                  <a:pt x="1093" y="10148"/>
                  <a:pt x="1166" y="10170"/>
                  <a:pt x="1218" y="10170"/>
                </a:cubicBezTo>
                <a:cubicBezTo>
                  <a:pt x="1290" y="10170"/>
                  <a:pt x="1324" y="10129"/>
                  <a:pt x="1406" y="10033"/>
                </a:cubicBezTo>
                <a:lnTo>
                  <a:pt x="1264" y="9968"/>
                </a:lnTo>
                <a:close/>
                <a:moveTo>
                  <a:pt x="832" y="13409"/>
                </a:moveTo>
                <a:lnTo>
                  <a:pt x="826" y="13424"/>
                </a:lnTo>
                <a:lnTo>
                  <a:pt x="826" y="13428"/>
                </a:lnTo>
                <a:lnTo>
                  <a:pt x="826" y="13428"/>
                </a:lnTo>
                <a:cubicBezTo>
                  <a:pt x="830" y="13423"/>
                  <a:pt x="835" y="13417"/>
                  <a:pt x="839" y="13411"/>
                </a:cubicBezTo>
                <a:cubicBezTo>
                  <a:pt x="837" y="13410"/>
                  <a:pt x="834" y="13410"/>
                  <a:pt x="832" y="13409"/>
                </a:cubicBezTo>
                <a:close/>
                <a:moveTo>
                  <a:pt x="555" y="13411"/>
                </a:moveTo>
                <a:lnTo>
                  <a:pt x="478" y="13514"/>
                </a:lnTo>
                <a:cubicBezTo>
                  <a:pt x="607" y="13669"/>
                  <a:pt x="452" y="13695"/>
                  <a:pt x="375" y="13772"/>
                </a:cubicBezTo>
                <a:cubicBezTo>
                  <a:pt x="310" y="13836"/>
                  <a:pt x="233" y="13901"/>
                  <a:pt x="143" y="13953"/>
                </a:cubicBezTo>
                <a:cubicBezTo>
                  <a:pt x="14" y="14030"/>
                  <a:pt x="1" y="14133"/>
                  <a:pt x="143" y="14210"/>
                </a:cubicBezTo>
                <a:cubicBezTo>
                  <a:pt x="310" y="14198"/>
                  <a:pt x="362" y="14043"/>
                  <a:pt x="439" y="13927"/>
                </a:cubicBezTo>
                <a:cubicBezTo>
                  <a:pt x="500" y="13851"/>
                  <a:pt x="551" y="13820"/>
                  <a:pt x="596" y="13820"/>
                </a:cubicBezTo>
                <a:cubicBezTo>
                  <a:pt x="667" y="13820"/>
                  <a:pt x="725" y="13892"/>
                  <a:pt x="787" y="13978"/>
                </a:cubicBezTo>
                <a:lnTo>
                  <a:pt x="890" y="13849"/>
                </a:lnTo>
                <a:cubicBezTo>
                  <a:pt x="813" y="13785"/>
                  <a:pt x="736" y="13733"/>
                  <a:pt x="839" y="13630"/>
                </a:cubicBezTo>
                <a:cubicBezTo>
                  <a:pt x="839" y="13579"/>
                  <a:pt x="852" y="13527"/>
                  <a:pt x="852" y="13475"/>
                </a:cubicBezTo>
                <a:lnTo>
                  <a:pt x="826" y="13450"/>
                </a:lnTo>
                <a:lnTo>
                  <a:pt x="826" y="13428"/>
                </a:lnTo>
                <a:lnTo>
                  <a:pt x="826" y="13428"/>
                </a:lnTo>
                <a:cubicBezTo>
                  <a:pt x="779" y="13488"/>
                  <a:pt x="735" y="13517"/>
                  <a:pt x="692" y="13517"/>
                </a:cubicBezTo>
                <a:cubicBezTo>
                  <a:pt x="645" y="13517"/>
                  <a:pt x="600" y="13482"/>
                  <a:pt x="555" y="13411"/>
                </a:cubicBezTo>
                <a:close/>
                <a:moveTo>
                  <a:pt x="15693" y="1"/>
                </a:moveTo>
                <a:cubicBezTo>
                  <a:pt x="15577" y="39"/>
                  <a:pt x="15139" y="26"/>
                  <a:pt x="15139" y="181"/>
                </a:cubicBezTo>
                <a:cubicBezTo>
                  <a:pt x="15139" y="542"/>
                  <a:pt x="15087" y="620"/>
                  <a:pt x="14778" y="620"/>
                </a:cubicBezTo>
                <a:cubicBezTo>
                  <a:pt x="14762" y="618"/>
                  <a:pt x="14747" y="618"/>
                  <a:pt x="14731" y="618"/>
                </a:cubicBezTo>
                <a:cubicBezTo>
                  <a:pt x="14592" y="618"/>
                  <a:pt x="14457" y="669"/>
                  <a:pt x="14352" y="761"/>
                </a:cubicBezTo>
                <a:cubicBezTo>
                  <a:pt x="14275" y="761"/>
                  <a:pt x="14236" y="813"/>
                  <a:pt x="14223" y="890"/>
                </a:cubicBezTo>
                <a:cubicBezTo>
                  <a:pt x="14212" y="960"/>
                  <a:pt x="14190" y="1008"/>
                  <a:pt x="14120" y="1008"/>
                </a:cubicBezTo>
                <a:cubicBezTo>
                  <a:pt x="14112" y="1008"/>
                  <a:pt x="14104" y="1008"/>
                  <a:pt x="14094" y="1006"/>
                </a:cubicBezTo>
                <a:lnTo>
                  <a:pt x="13965" y="1122"/>
                </a:lnTo>
                <a:cubicBezTo>
                  <a:pt x="13955" y="1154"/>
                  <a:pt x="13927" y="1177"/>
                  <a:pt x="13896" y="1177"/>
                </a:cubicBezTo>
                <a:cubicBezTo>
                  <a:pt x="13889" y="1177"/>
                  <a:pt x="13882" y="1176"/>
                  <a:pt x="13875" y="1174"/>
                </a:cubicBezTo>
                <a:cubicBezTo>
                  <a:pt x="13862" y="1200"/>
                  <a:pt x="13837" y="1226"/>
                  <a:pt x="13811" y="1238"/>
                </a:cubicBezTo>
                <a:cubicBezTo>
                  <a:pt x="13733" y="1290"/>
                  <a:pt x="13656" y="1342"/>
                  <a:pt x="13733" y="1458"/>
                </a:cubicBezTo>
                <a:cubicBezTo>
                  <a:pt x="13798" y="1587"/>
                  <a:pt x="13733" y="1664"/>
                  <a:pt x="13617" y="1716"/>
                </a:cubicBezTo>
                <a:cubicBezTo>
                  <a:pt x="13595" y="1712"/>
                  <a:pt x="13572" y="1710"/>
                  <a:pt x="13549" y="1710"/>
                </a:cubicBezTo>
                <a:cubicBezTo>
                  <a:pt x="13485" y="1710"/>
                  <a:pt x="13418" y="1722"/>
                  <a:pt x="13352" y="1722"/>
                </a:cubicBezTo>
                <a:cubicBezTo>
                  <a:pt x="13293" y="1722"/>
                  <a:pt x="13235" y="1713"/>
                  <a:pt x="13179" y="1677"/>
                </a:cubicBezTo>
                <a:cubicBezTo>
                  <a:pt x="13140" y="1728"/>
                  <a:pt x="13114" y="1780"/>
                  <a:pt x="13153" y="1845"/>
                </a:cubicBezTo>
                <a:cubicBezTo>
                  <a:pt x="13178" y="1833"/>
                  <a:pt x="13202" y="1829"/>
                  <a:pt x="13225" y="1829"/>
                </a:cubicBezTo>
                <a:cubicBezTo>
                  <a:pt x="13308" y="1829"/>
                  <a:pt x="13379" y="1889"/>
                  <a:pt x="13450" y="1909"/>
                </a:cubicBezTo>
                <a:cubicBezTo>
                  <a:pt x="13643" y="2077"/>
                  <a:pt x="13411" y="2154"/>
                  <a:pt x="13372" y="2283"/>
                </a:cubicBezTo>
                <a:lnTo>
                  <a:pt x="13205" y="2283"/>
                </a:lnTo>
                <a:lnTo>
                  <a:pt x="13166" y="2360"/>
                </a:lnTo>
                <a:lnTo>
                  <a:pt x="13127" y="2335"/>
                </a:lnTo>
                <a:cubicBezTo>
                  <a:pt x="13127" y="2373"/>
                  <a:pt x="13089" y="2399"/>
                  <a:pt x="13050" y="2399"/>
                </a:cubicBezTo>
                <a:cubicBezTo>
                  <a:pt x="13011" y="2451"/>
                  <a:pt x="12960" y="2502"/>
                  <a:pt x="12921" y="2554"/>
                </a:cubicBezTo>
                <a:cubicBezTo>
                  <a:pt x="12767" y="2708"/>
                  <a:pt x="12675" y="2788"/>
                  <a:pt x="12594" y="2788"/>
                </a:cubicBezTo>
                <a:cubicBezTo>
                  <a:pt x="12505" y="2788"/>
                  <a:pt x="12430" y="2691"/>
                  <a:pt x="12302" y="2489"/>
                </a:cubicBezTo>
                <a:lnTo>
                  <a:pt x="12238" y="2592"/>
                </a:lnTo>
                <a:cubicBezTo>
                  <a:pt x="12251" y="2631"/>
                  <a:pt x="12251" y="2670"/>
                  <a:pt x="12251" y="2708"/>
                </a:cubicBezTo>
                <a:cubicBezTo>
                  <a:pt x="12225" y="2915"/>
                  <a:pt x="11967" y="2786"/>
                  <a:pt x="11889" y="2953"/>
                </a:cubicBezTo>
                <a:cubicBezTo>
                  <a:pt x="11850" y="3071"/>
                  <a:pt x="11737" y="3144"/>
                  <a:pt x="11622" y="3144"/>
                </a:cubicBezTo>
                <a:cubicBezTo>
                  <a:pt x="11586" y="3144"/>
                  <a:pt x="11550" y="3137"/>
                  <a:pt x="11516" y="3121"/>
                </a:cubicBezTo>
                <a:cubicBezTo>
                  <a:pt x="11493" y="3115"/>
                  <a:pt x="11472" y="3113"/>
                  <a:pt x="11453" y="3113"/>
                </a:cubicBezTo>
                <a:cubicBezTo>
                  <a:pt x="11342" y="3113"/>
                  <a:pt x="11285" y="3203"/>
                  <a:pt x="11219" y="3302"/>
                </a:cubicBezTo>
                <a:cubicBezTo>
                  <a:pt x="11090" y="3521"/>
                  <a:pt x="10987" y="3779"/>
                  <a:pt x="10703" y="3856"/>
                </a:cubicBezTo>
                <a:lnTo>
                  <a:pt x="10703" y="3869"/>
                </a:lnTo>
                <a:cubicBezTo>
                  <a:pt x="10768" y="3933"/>
                  <a:pt x="10368" y="4024"/>
                  <a:pt x="10716" y="4088"/>
                </a:cubicBezTo>
                <a:cubicBezTo>
                  <a:pt x="10781" y="4101"/>
                  <a:pt x="10768" y="4204"/>
                  <a:pt x="10716" y="4269"/>
                </a:cubicBezTo>
                <a:cubicBezTo>
                  <a:pt x="10639" y="4359"/>
                  <a:pt x="10600" y="4436"/>
                  <a:pt x="10716" y="4527"/>
                </a:cubicBezTo>
                <a:cubicBezTo>
                  <a:pt x="10832" y="4617"/>
                  <a:pt x="10806" y="4720"/>
                  <a:pt x="10755" y="4836"/>
                </a:cubicBezTo>
                <a:cubicBezTo>
                  <a:pt x="10729" y="4901"/>
                  <a:pt x="10639" y="4991"/>
                  <a:pt x="10690" y="5017"/>
                </a:cubicBezTo>
                <a:cubicBezTo>
                  <a:pt x="10884" y="5133"/>
                  <a:pt x="10806" y="5403"/>
                  <a:pt x="10987" y="5519"/>
                </a:cubicBezTo>
                <a:cubicBezTo>
                  <a:pt x="10871" y="5648"/>
                  <a:pt x="10948" y="5855"/>
                  <a:pt x="11116" y="5893"/>
                </a:cubicBezTo>
                <a:cubicBezTo>
                  <a:pt x="11438" y="5997"/>
                  <a:pt x="11670" y="6267"/>
                  <a:pt x="11980" y="6396"/>
                </a:cubicBezTo>
                <a:lnTo>
                  <a:pt x="12083" y="6409"/>
                </a:lnTo>
                <a:cubicBezTo>
                  <a:pt x="12238" y="6512"/>
                  <a:pt x="12251" y="6719"/>
                  <a:pt x="12134" y="6848"/>
                </a:cubicBezTo>
                <a:cubicBezTo>
                  <a:pt x="12031" y="6951"/>
                  <a:pt x="12018" y="7106"/>
                  <a:pt x="12096" y="7222"/>
                </a:cubicBezTo>
                <a:lnTo>
                  <a:pt x="12057" y="7222"/>
                </a:lnTo>
                <a:lnTo>
                  <a:pt x="12044" y="7260"/>
                </a:lnTo>
                <a:lnTo>
                  <a:pt x="11825" y="7183"/>
                </a:lnTo>
                <a:cubicBezTo>
                  <a:pt x="11799" y="6835"/>
                  <a:pt x="11773" y="6499"/>
                  <a:pt x="11309" y="6461"/>
                </a:cubicBezTo>
                <a:cubicBezTo>
                  <a:pt x="11154" y="6448"/>
                  <a:pt x="11206" y="6332"/>
                  <a:pt x="11206" y="6229"/>
                </a:cubicBezTo>
                <a:cubicBezTo>
                  <a:pt x="11214" y="6089"/>
                  <a:pt x="11181" y="6023"/>
                  <a:pt x="11105" y="6023"/>
                </a:cubicBezTo>
                <a:cubicBezTo>
                  <a:pt x="11062" y="6023"/>
                  <a:pt x="11006" y="6045"/>
                  <a:pt x="10935" y="6087"/>
                </a:cubicBezTo>
                <a:cubicBezTo>
                  <a:pt x="10897" y="6113"/>
                  <a:pt x="10845" y="6151"/>
                  <a:pt x="10806" y="6190"/>
                </a:cubicBezTo>
                <a:lnTo>
                  <a:pt x="10729" y="6151"/>
                </a:lnTo>
                <a:cubicBezTo>
                  <a:pt x="10639" y="5906"/>
                  <a:pt x="10471" y="5700"/>
                  <a:pt x="10239" y="5558"/>
                </a:cubicBezTo>
                <a:cubicBezTo>
                  <a:pt x="10278" y="5236"/>
                  <a:pt x="10265" y="5223"/>
                  <a:pt x="9955" y="4965"/>
                </a:cubicBezTo>
                <a:lnTo>
                  <a:pt x="9955" y="4965"/>
                </a:lnTo>
                <a:cubicBezTo>
                  <a:pt x="9955" y="5184"/>
                  <a:pt x="9981" y="5378"/>
                  <a:pt x="10162" y="5507"/>
                </a:cubicBezTo>
                <a:cubicBezTo>
                  <a:pt x="10088" y="5543"/>
                  <a:pt x="10022" y="5567"/>
                  <a:pt x="9964" y="5567"/>
                </a:cubicBezTo>
                <a:cubicBezTo>
                  <a:pt x="9879" y="5567"/>
                  <a:pt x="9813" y="5516"/>
                  <a:pt x="9775" y="5378"/>
                </a:cubicBezTo>
                <a:cubicBezTo>
                  <a:pt x="9723" y="5262"/>
                  <a:pt x="9684" y="5133"/>
                  <a:pt x="9684" y="5017"/>
                </a:cubicBezTo>
                <a:cubicBezTo>
                  <a:pt x="9801" y="4901"/>
                  <a:pt x="9775" y="4797"/>
                  <a:pt x="9633" y="4759"/>
                </a:cubicBezTo>
                <a:cubicBezTo>
                  <a:pt x="9618" y="4756"/>
                  <a:pt x="9605" y="4755"/>
                  <a:pt x="9593" y="4755"/>
                </a:cubicBezTo>
                <a:cubicBezTo>
                  <a:pt x="9494" y="4755"/>
                  <a:pt x="9505" y="4847"/>
                  <a:pt x="9517" y="4939"/>
                </a:cubicBezTo>
                <a:cubicBezTo>
                  <a:pt x="9504" y="4939"/>
                  <a:pt x="9491" y="4952"/>
                  <a:pt x="9491" y="4965"/>
                </a:cubicBezTo>
                <a:cubicBezTo>
                  <a:pt x="9349" y="4965"/>
                  <a:pt x="9182" y="4965"/>
                  <a:pt x="9220" y="4746"/>
                </a:cubicBezTo>
                <a:cubicBezTo>
                  <a:pt x="9232" y="4688"/>
                  <a:pt x="9233" y="4641"/>
                  <a:pt x="9178" y="4641"/>
                </a:cubicBezTo>
                <a:cubicBezTo>
                  <a:pt x="9171" y="4641"/>
                  <a:pt x="9164" y="4641"/>
                  <a:pt x="9156" y="4643"/>
                </a:cubicBezTo>
                <a:cubicBezTo>
                  <a:pt x="9066" y="4656"/>
                  <a:pt x="8937" y="4643"/>
                  <a:pt x="8911" y="4772"/>
                </a:cubicBezTo>
                <a:cubicBezTo>
                  <a:pt x="8898" y="4836"/>
                  <a:pt x="8924" y="4888"/>
                  <a:pt x="8975" y="4913"/>
                </a:cubicBezTo>
                <a:cubicBezTo>
                  <a:pt x="9130" y="4965"/>
                  <a:pt x="9298" y="4952"/>
                  <a:pt x="9414" y="5081"/>
                </a:cubicBezTo>
                <a:cubicBezTo>
                  <a:pt x="9414" y="5184"/>
                  <a:pt x="9362" y="5236"/>
                  <a:pt x="9259" y="5236"/>
                </a:cubicBezTo>
                <a:cubicBezTo>
                  <a:pt x="9014" y="5262"/>
                  <a:pt x="8782" y="5326"/>
                  <a:pt x="8550" y="5429"/>
                </a:cubicBezTo>
                <a:cubicBezTo>
                  <a:pt x="8525" y="5442"/>
                  <a:pt x="8506" y="5447"/>
                  <a:pt x="8493" y="5447"/>
                </a:cubicBezTo>
                <a:cubicBezTo>
                  <a:pt x="8426" y="5447"/>
                  <a:pt x="8498" y="5303"/>
                  <a:pt x="8498" y="5249"/>
                </a:cubicBezTo>
                <a:lnTo>
                  <a:pt x="8563" y="5081"/>
                </a:lnTo>
                <a:cubicBezTo>
                  <a:pt x="8666" y="4862"/>
                  <a:pt x="8666" y="4604"/>
                  <a:pt x="8550" y="4385"/>
                </a:cubicBezTo>
                <a:cubicBezTo>
                  <a:pt x="8227" y="4359"/>
                  <a:pt x="8318" y="4062"/>
                  <a:pt x="8227" y="3882"/>
                </a:cubicBezTo>
                <a:cubicBezTo>
                  <a:pt x="8047" y="3830"/>
                  <a:pt x="7957" y="3624"/>
                  <a:pt x="8034" y="3456"/>
                </a:cubicBezTo>
                <a:lnTo>
                  <a:pt x="7931" y="3405"/>
                </a:lnTo>
                <a:cubicBezTo>
                  <a:pt x="7866" y="3454"/>
                  <a:pt x="7805" y="3472"/>
                  <a:pt x="7746" y="3472"/>
                </a:cubicBezTo>
                <a:cubicBezTo>
                  <a:pt x="7603" y="3472"/>
                  <a:pt x="7470" y="3368"/>
                  <a:pt x="7325" y="3340"/>
                </a:cubicBezTo>
                <a:cubicBezTo>
                  <a:pt x="7314" y="3339"/>
                  <a:pt x="7303" y="3338"/>
                  <a:pt x="7292" y="3338"/>
                </a:cubicBezTo>
                <a:cubicBezTo>
                  <a:pt x="7152" y="3338"/>
                  <a:pt x="7028" y="3445"/>
                  <a:pt x="6890" y="3445"/>
                </a:cubicBezTo>
                <a:cubicBezTo>
                  <a:pt x="6839" y="3445"/>
                  <a:pt x="6787" y="3431"/>
                  <a:pt x="6732" y="3392"/>
                </a:cubicBezTo>
                <a:cubicBezTo>
                  <a:pt x="6680" y="3366"/>
                  <a:pt x="6628" y="3340"/>
                  <a:pt x="6577" y="3314"/>
                </a:cubicBezTo>
                <a:cubicBezTo>
                  <a:pt x="6512" y="3224"/>
                  <a:pt x="6461" y="3121"/>
                  <a:pt x="6448" y="3005"/>
                </a:cubicBezTo>
                <a:cubicBezTo>
                  <a:pt x="6422" y="2889"/>
                  <a:pt x="6371" y="2799"/>
                  <a:pt x="6229" y="2799"/>
                </a:cubicBezTo>
                <a:cubicBezTo>
                  <a:pt x="6203" y="2941"/>
                  <a:pt x="6345" y="3018"/>
                  <a:pt x="6345" y="3147"/>
                </a:cubicBezTo>
                <a:cubicBezTo>
                  <a:pt x="6383" y="3186"/>
                  <a:pt x="6383" y="3237"/>
                  <a:pt x="6358" y="3276"/>
                </a:cubicBezTo>
                <a:cubicBezTo>
                  <a:pt x="6319" y="3353"/>
                  <a:pt x="6306" y="3443"/>
                  <a:pt x="6319" y="3534"/>
                </a:cubicBezTo>
                <a:cubicBezTo>
                  <a:pt x="6345" y="3547"/>
                  <a:pt x="6358" y="3559"/>
                  <a:pt x="6371" y="3585"/>
                </a:cubicBezTo>
                <a:cubicBezTo>
                  <a:pt x="6332" y="3676"/>
                  <a:pt x="6280" y="3766"/>
                  <a:pt x="6164" y="3792"/>
                </a:cubicBezTo>
                <a:lnTo>
                  <a:pt x="6061" y="3908"/>
                </a:lnTo>
                <a:lnTo>
                  <a:pt x="5919" y="3998"/>
                </a:lnTo>
                <a:cubicBezTo>
                  <a:pt x="5849" y="3966"/>
                  <a:pt x="5779" y="3940"/>
                  <a:pt x="5725" y="3940"/>
                </a:cubicBezTo>
                <a:cubicBezTo>
                  <a:pt x="5650" y="3940"/>
                  <a:pt x="5606" y="3990"/>
                  <a:pt x="5636" y="4140"/>
                </a:cubicBezTo>
                <a:cubicBezTo>
                  <a:pt x="5700" y="4398"/>
                  <a:pt x="5507" y="4411"/>
                  <a:pt x="5416" y="4527"/>
                </a:cubicBezTo>
                <a:cubicBezTo>
                  <a:pt x="5342" y="4463"/>
                  <a:pt x="5250" y="4432"/>
                  <a:pt x="5160" y="4432"/>
                </a:cubicBezTo>
                <a:cubicBezTo>
                  <a:pt x="5031" y="4432"/>
                  <a:pt x="4904" y="4495"/>
                  <a:pt x="4836" y="4617"/>
                </a:cubicBezTo>
                <a:cubicBezTo>
                  <a:pt x="4720" y="4643"/>
                  <a:pt x="4694" y="4707"/>
                  <a:pt x="4772" y="4784"/>
                </a:cubicBezTo>
                <a:cubicBezTo>
                  <a:pt x="4798" y="4811"/>
                  <a:pt x="4823" y="4822"/>
                  <a:pt x="4846" y="4822"/>
                </a:cubicBezTo>
                <a:cubicBezTo>
                  <a:pt x="4890" y="4822"/>
                  <a:pt x="4927" y="4780"/>
                  <a:pt x="4952" y="4720"/>
                </a:cubicBezTo>
                <a:cubicBezTo>
                  <a:pt x="5010" y="4627"/>
                  <a:pt x="5110" y="4576"/>
                  <a:pt x="5223" y="4576"/>
                </a:cubicBezTo>
                <a:cubicBezTo>
                  <a:pt x="5236" y="4576"/>
                  <a:pt x="5249" y="4577"/>
                  <a:pt x="5262" y="4578"/>
                </a:cubicBezTo>
                <a:lnTo>
                  <a:pt x="5210" y="4733"/>
                </a:lnTo>
                <a:cubicBezTo>
                  <a:pt x="4991" y="4888"/>
                  <a:pt x="4965" y="5158"/>
                  <a:pt x="4901" y="5403"/>
                </a:cubicBezTo>
                <a:cubicBezTo>
                  <a:pt x="4857" y="5554"/>
                  <a:pt x="4823" y="5705"/>
                  <a:pt x="4662" y="5705"/>
                </a:cubicBezTo>
                <a:cubicBezTo>
                  <a:pt x="4631" y="5705"/>
                  <a:pt x="4595" y="5700"/>
                  <a:pt x="4552" y="5687"/>
                </a:cubicBezTo>
                <a:cubicBezTo>
                  <a:pt x="4514" y="5752"/>
                  <a:pt x="4436" y="5829"/>
                  <a:pt x="4449" y="5842"/>
                </a:cubicBezTo>
                <a:cubicBezTo>
                  <a:pt x="4578" y="6022"/>
                  <a:pt x="4449" y="6190"/>
                  <a:pt x="4411" y="6358"/>
                </a:cubicBezTo>
                <a:cubicBezTo>
                  <a:pt x="4424" y="6371"/>
                  <a:pt x="4436" y="6396"/>
                  <a:pt x="4424" y="6422"/>
                </a:cubicBezTo>
                <a:cubicBezTo>
                  <a:pt x="4514" y="6487"/>
                  <a:pt x="4527" y="6603"/>
                  <a:pt x="4462" y="6693"/>
                </a:cubicBezTo>
                <a:cubicBezTo>
                  <a:pt x="4411" y="6757"/>
                  <a:pt x="4436" y="6822"/>
                  <a:pt x="4449" y="6886"/>
                </a:cubicBezTo>
                <a:cubicBezTo>
                  <a:pt x="4424" y="6938"/>
                  <a:pt x="4398" y="6989"/>
                  <a:pt x="4372" y="7041"/>
                </a:cubicBezTo>
                <a:cubicBezTo>
                  <a:pt x="4315" y="7064"/>
                  <a:pt x="4256" y="7074"/>
                  <a:pt x="4197" y="7074"/>
                </a:cubicBezTo>
                <a:cubicBezTo>
                  <a:pt x="4121" y="7074"/>
                  <a:pt x="4045" y="7057"/>
                  <a:pt x="3972" y="7028"/>
                </a:cubicBezTo>
                <a:lnTo>
                  <a:pt x="3972" y="7028"/>
                </a:lnTo>
                <a:cubicBezTo>
                  <a:pt x="3972" y="7106"/>
                  <a:pt x="4024" y="7131"/>
                  <a:pt x="4075" y="7170"/>
                </a:cubicBezTo>
                <a:cubicBezTo>
                  <a:pt x="4295" y="7325"/>
                  <a:pt x="4166" y="7492"/>
                  <a:pt x="4101" y="7647"/>
                </a:cubicBezTo>
                <a:cubicBezTo>
                  <a:pt x="4057" y="7729"/>
                  <a:pt x="3995" y="7763"/>
                  <a:pt x="3929" y="7763"/>
                </a:cubicBezTo>
                <a:cubicBezTo>
                  <a:pt x="3880" y="7763"/>
                  <a:pt x="3828" y="7744"/>
                  <a:pt x="3779" y="7712"/>
                </a:cubicBezTo>
                <a:lnTo>
                  <a:pt x="3779" y="7712"/>
                </a:lnTo>
                <a:cubicBezTo>
                  <a:pt x="3714" y="7815"/>
                  <a:pt x="3792" y="7892"/>
                  <a:pt x="3830" y="7982"/>
                </a:cubicBezTo>
                <a:cubicBezTo>
                  <a:pt x="3959" y="8124"/>
                  <a:pt x="3908" y="8227"/>
                  <a:pt x="3740" y="8292"/>
                </a:cubicBezTo>
                <a:lnTo>
                  <a:pt x="3650" y="8434"/>
                </a:lnTo>
                <a:cubicBezTo>
                  <a:pt x="3572" y="8575"/>
                  <a:pt x="3701" y="8756"/>
                  <a:pt x="3572" y="8885"/>
                </a:cubicBezTo>
                <a:cubicBezTo>
                  <a:pt x="3572" y="8911"/>
                  <a:pt x="3560" y="8937"/>
                  <a:pt x="3547" y="8949"/>
                </a:cubicBezTo>
                <a:cubicBezTo>
                  <a:pt x="3585" y="8975"/>
                  <a:pt x="3611" y="9001"/>
                  <a:pt x="3650" y="9027"/>
                </a:cubicBezTo>
                <a:cubicBezTo>
                  <a:pt x="3882" y="9182"/>
                  <a:pt x="3882" y="9182"/>
                  <a:pt x="3663" y="9388"/>
                </a:cubicBezTo>
                <a:cubicBezTo>
                  <a:pt x="3590" y="9356"/>
                  <a:pt x="3521" y="9344"/>
                  <a:pt x="3454" y="9344"/>
                </a:cubicBezTo>
                <a:cubicBezTo>
                  <a:pt x="3245" y="9344"/>
                  <a:pt x="3055" y="9462"/>
                  <a:pt x="2850" y="9491"/>
                </a:cubicBezTo>
                <a:cubicBezTo>
                  <a:pt x="2837" y="9504"/>
                  <a:pt x="2825" y="9530"/>
                  <a:pt x="2812" y="9543"/>
                </a:cubicBezTo>
                <a:cubicBezTo>
                  <a:pt x="2709" y="9543"/>
                  <a:pt x="2605" y="9517"/>
                  <a:pt x="2515" y="9478"/>
                </a:cubicBezTo>
                <a:cubicBezTo>
                  <a:pt x="2439" y="9451"/>
                  <a:pt x="2360" y="9424"/>
                  <a:pt x="2293" y="9424"/>
                </a:cubicBezTo>
                <a:cubicBezTo>
                  <a:pt x="2201" y="9424"/>
                  <a:pt x="2130" y="9474"/>
                  <a:pt x="2115" y="9646"/>
                </a:cubicBezTo>
                <a:cubicBezTo>
                  <a:pt x="1956" y="9667"/>
                  <a:pt x="1884" y="9900"/>
                  <a:pt x="1711" y="9900"/>
                </a:cubicBezTo>
                <a:cubicBezTo>
                  <a:pt x="1674" y="9900"/>
                  <a:pt x="1634" y="9890"/>
                  <a:pt x="1587" y="9865"/>
                </a:cubicBezTo>
                <a:cubicBezTo>
                  <a:pt x="1576" y="9860"/>
                  <a:pt x="1566" y="9858"/>
                  <a:pt x="1558" y="9858"/>
                </a:cubicBezTo>
                <a:cubicBezTo>
                  <a:pt x="1490" y="9858"/>
                  <a:pt x="1463" y="9976"/>
                  <a:pt x="1406" y="10033"/>
                </a:cubicBezTo>
                <a:cubicBezTo>
                  <a:pt x="1625" y="10136"/>
                  <a:pt x="1625" y="10136"/>
                  <a:pt x="1484" y="10368"/>
                </a:cubicBezTo>
                <a:cubicBezTo>
                  <a:pt x="1213" y="10548"/>
                  <a:pt x="1032" y="10845"/>
                  <a:pt x="994" y="11167"/>
                </a:cubicBezTo>
                <a:cubicBezTo>
                  <a:pt x="968" y="11580"/>
                  <a:pt x="890" y="11580"/>
                  <a:pt x="542" y="11670"/>
                </a:cubicBezTo>
                <a:cubicBezTo>
                  <a:pt x="736" y="11760"/>
                  <a:pt x="942" y="11825"/>
                  <a:pt x="1045" y="12018"/>
                </a:cubicBezTo>
                <a:cubicBezTo>
                  <a:pt x="1019" y="12031"/>
                  <a:pt x="1006" y="12057"/>
                  <a:pt x="1006" y="12096"/>
                </a:cubicBezTo>
                <a:cubicBezTo>
                  <a:pt x="929" y="12250"/>
                  <a:pt x="865" y="12405"/>
                  <a:pt x="787" y="12547"/>
                </a:cubicBezTo>
                <a:cubicBezTo>
                  <a:pt x="787" y="12611"/>
                  <a:pt x="787" y="12676"/>
                  <a:pt x="839" y="12715"/>
                </a:cubicBezTo>
                <a:cubicBezTo>
                  <a:pt x="853" y="12711"/>
                  <a:pt x="866" y="12710"/>
                  <a:pt x="878" y="12710"/>
                </a:cubicBezTo>
                <a:cubicBezTo>
                  <a:pt x="1007" y="12710"/>
                  <a:pt x="1017" y="12883"/>
                  <a:pt x="1135" y="12895"/>
                </a:cubicBezTo>
                <a:cubicBezTo>
                  <a:pt x="1032" y="13024"/>
                  <a:pt x="826" y="12985"/>
                  <a:pt x="736" y="13140"/>
                </a:cubicBezTo>
                <a:lnTo>
                  <a:pt x="697" y="13127"/>
                </a:lnTo>
                <a:lnTo>
                  <a:pt x="658" y="13205"/>
                </a:lnTo>
                <a:cubicBezTo>
                  <a:pt x="684" y="13293"/>
                  <a:pt x="721" y="13382"/>
                  <a:pt x="832" y="13409"/>
                </a:cubicBezTo>
                <a:lnTo>
                  <a:pt x="832" y="13409"/>
                </a:lnTo>
                <a:lnTo>
                  <a:pt x="865" y="13334"/>
                </a:lnTo>
                <a:cubicBezTo>
                  <a:pt x="889" y="13268"/>
                  <a:pt x="950" y="13234"/>
                  <a:pt x="1011" y="13234"/>
                </a:cubicBezTo>
                <a:cubicBezTo>
                  <a:pt x="1046" y="13234"/>
                  <a:pt x="1081" y="13245"/>
                  <a:pt x="1110" y="13269"/>
                </a:cubicBezTo>
                <a:cubicBezTo>
                  <a:pt x="1432" y="13308"/>
                  <a:pt x="1432" y="13308"/>
                  <a:pt x="1729" y="13579"/>
                </a:cubicBezTo>
                <a:lnTo>
                  <a:pt x="1716" y="13579"/>
                </a:lnTo>
                <a:cubicBezTo>
                  <a:pt x="1587" y="13785"/>
                  <a:pt x="1806" y="13772"/>
                  <a:pt x="1896" y="13836"/>
                </a:cubicBezTo>
                <a:cubicBezTo>
                  <a:pt x="1943" y="13802"/>
                  <a:pt x="1989" y="13789"/>
                  <a:pt x="2034" y="13789"/>
                </a:cubicBezTo>
                <a:cubicBezTo>
                  <a:pt x="2124" y="13789"/>
                  <a:pt x="2210" y="13841"/>
                  <a:pt x="2296" y="13875"/>
                </a:cubicBezTo>
                <a:lnTo>
                  <a:pt x="2425" y="13965"/>
                </a:lnTo>
                <a:cubicBezTo>
                  <a:pt x="2399" y="14004"/>
                  <a:pt x="2386" y="14043"/>
                  <a:pt x="2373" y="14094"/>
                </a:cubicBezTo>
                <a:lnTo>
                  <a:pt x="2592" y="14133"/>
                </a:lnTo>
                <a:cubicBezTo>
                  <a:pt x="2670" y="13978"/>
                  <a:pt x="2850" y="13927"/>
                  <a:pt x="2954" y="13811"/>
                </a:cubicBezTo>
                <a:lnTo>
                  <a:pt x="3044" y="13759"/>
                </a:lnTo>
                <a:cubicBezTo>
                  <a:pt x="3121" y="13824"/>
                  <a:pt x="3147" y="13940"/>
                  <a:pt x="3108" y="14030"/>
                </a:cubicBezTo>
                <a:lnTo>
                  <a:pt x="3173" y="14133"/>
                </a:lnTo>
                <a:cubicBezTo>
                  <a:pt x="3289" y="14094"/>
                  <a:pt x="3315" y="13978"/>
                  <a:pt x="3366" y="13901"/>
                </a:cubicBezTo>
                <a:cubicBezTo>
                  <a:pt x="3340" y="13888"/>
                  <a:pt x="3327" y="13875"/>
                  <a:pt x="3302" y="13862"/>
                </a:cubicBezTo>
                <a:cubicBezTo>
                  <a:pt x="3317" y="13840"/>
                  <a:pt x="3336" y="13826"/>
                  <a:pt x="3355" y="13826"/>
                </a:cubicBezTo>
                <a:cubicBezTo>
                  <a:pt x="3368" y="13826"/>
                  <a:pt x="3381" y="13833"/>
                  <a:pt x="3392" y="13849"/>
                </a:cubicBezTo>
                <a:cubicBezTo>
                  <a:pt x="3431" y="13875"/>
                  <a:pt x="3405" y="13875"/>
                  <a:pt x="3392" y="13888"/>
                </a:cubicBezTo>
                <a:cubicBezTo>
                  <a:pt x="3397" y="13887"/>
                  <a:pt x="3402" y="13887"/>
                  <a:pt x="3406" y="13887"/>
                </a:cubicBezTo>
                <a:cubicBezTo>
                  <a:pt x="3498" y="13887"/>
                  <a:pt x="3525" y="14005"/>
                  <a:pt x="3598" y="14030"/>
                </a:cubicBezTo>
                <a:cubicBezTo>
                  <a:pt x="3611" y="14133"/>
                  <a:pt x="3585" y="14236"/>
                  <a:pt x="3521" y="14314"/>
                </a:cubicBezTo>
                <a:cubicBezTo>
                  <a:pt x="3366" y="14481"/>
                  <a:pt x="3405" y="14649"/>
                  <a:pt x="3456" y="14829"/>
                </a:cubicBezTo>
                <a:cubicBezTo>
                  <a:pt x="3469" y="14842"/>
                  <a:pt x="3482" y="14855"/>
                  <a:pt x="3495" y="14881"/>
                </a:cubicBezTo>
                <a:cubicBezTo>
                  <a:pt x="3444" y="14984"/>
                  <a:pt x="3431" y="15100"/>
                  <a:pt x="3315" y="15178"/>
                </a:cubicBezTo>
                <a:cubicBezTo>
                  <a:pt x="3302" y="15229"/>
                  <a:pt x="3263" y="15229"/>
                  <a:pt x="3211" y="15229"/>
                </a:cubicBezTo>
                <a:cubicBezTo>
                  <a:pt x="3173" y="15294"/>
                  <a:pt x="3147" y="15358"/>
                  <a:pt x="3250" y="15397"/>
                </a:cubicBezTo>
                <a:lnTo>
                  <a:pt x="3637" y="15113"/>
                </a:lnTo>
                <a:cubicBezTo>
                  <a:pt x="3805" y="15551"/>
                  <a:pt x="4153" y="15668"/>
                  <a:pt x="4540" y="15680"/>
                </a:cubicBezTo>
                <a:cubicBezTo>
                  <a:pt x="4568" y="15662"/>
                  <a:pt x="4596" y="15650"/>
                  <a:pt x="4630" y="15650"/>
                </a:cubicBezTo>
                <a:cubicBezTo>
                  <a:pt x="4642" y="15650"/>
                  <a:pt x="4655" y="15651"/>
                  <a:pt x="4669" y="15655"/>
                </a:cubicBezTo>
                <a:lnTo>
                  <a:pt x="4720" y="15590"/>
                </a:lnTo>
                <a:cubicBezTo>
                  <a:pt x="4746" y="15590"/>
                  <a:pt x="4759" y="15603"/>
                  <a:pt x="4772" y="15603"/>
                </a:cubicBezTo>
                <a:cubicBezTo>
                  <a:pt x="4785" y="15577"/>
                  <a:pt x="4797" y="15564"/>
                  <a:pt x="4823" y="15551"/>
                </a:cubicBezTo>
                <a:cubicBezTo>
                  <a:pt x="4888" y="15448"/>
                  <a:pt x="5017" y="15487"/>
                  <a:pt x="5094" y="15423"/>
                </a:cubicBezTo>
                <a:lnTo>
                  <a:pt x="5184" y="15294"/>
                </a:lnTo>
                <a:cubicBezTo>
                  <a:pt x="5146" y="15229"/>
                  <a:pt x="5094" y="15113"/>
                  <a:pt x="5146" y="15100"/>
                </a:cubicBezTo>
                <a:cubicBezTo>
                  <a:pt x="5416" y="15036"/>
                  <a:pt x="5275" y="14752"/>
                  <a:pt x="5416" y="14636"/>
                </a:cubicBezTo>
                <a:cubicBezTo>
                  <a:pt x="5481" y="14571"/>
                  <a:pt x="5416" y="14494"/>
                  <a:pt x="5365" y="14443"/>
                </a:cubicBezTo>
                <a:cubicBezTo>
                  <a:pt x="5262" y="14365"/>
                  <a:pt x="5184" y="14275"/>
                  <a:pt x="5133" y="14159"/>
                </a:cubicBezTo>
                <a:lnTo>
                  <a:pt x="5004" y="14030"/>
                </a:lnTo>
                <a:cubicBezTo>
                  <a:pt x="4952" y="14030"/>
                  <a:pt x="4926" y="13978"/>
                  <a:pt x="4939" y="13927"/>
                </a:cubicBezTo>
                <a:cubicBezTo>
                  <a:pt x="4836" y="13875"/>
                  <a:pt x="4862" y="13733"/>
                  <a:pt x="4785" y="13643"/>
                </a:cubicBezTo>
                <a:cubicBezTo>
                  <a:pt x="4781" y="13643"/>
                  <a:pt x="4777" y="13642"/>
                  <a:pt x="4774" y="13642"/>
                </a:cubicBezTo>
                <a:cubicBezTo>
                  <a:pt x="4679" y="13642"/>
                  <a:pt x="4677" y="13790"/>
                  <a:pt x="4594" y="13790"/>
                </a:cubicBezTo>
                <a:cubicBezTo>
                  <a:pt x="4585" y="13790"/>
                  <a:pt x="4576" y="13788"/>
                  <a:pt x="4565" y="13785"/>
                </a:cubicBezTo>
                <a:cubicBezTo>
                  <a:pt x="4493" y="13765"/>
                  <a:pt x="4418" y="13755"/>
                  <a:pt x="4343" y="13755"/>
                </a:cubicBezTo>
                <a:cubicBezTo>
                  <a:pt x="4177" y="13755"/>
                  <a:pt x="4011" y="13803"/>
                  <a:pt x="3869" y="13901"/>
                </a:cubicBezTo>
                <a:cubicBezTo>
                  <a:pt x="3869" y="13901"/>
                  <a:pt x="3830" y="13862"/>
                  <a:pt x="3805" y="13849"/>
                </a:cubicBezTo>
                <a:cubicBezTo>
                  <a:pt x="3895" y="13630"/>
                  <a:pt x="4114" y="13527"/>
                  <a:pt x="4243" y="13334"/>
                </a:cubicBezTo>
                <a:cubicBezTo>
                  <a:pt x="4274" y="13288"/>
                  <a:pt x="4299" y="13270"/>
                  <a:pt x="4321" y="13270"/>
                </a:cubicBezTo>
                <a:cubicBezTo>
                  <a:pt x="4392" y="13270"/>
                  <a:pt x="4438" y="13450"/>
                  <a:pt x="4565" y="13450"/>
                </a:cubicBezTo>
                <a:cubicBezTo>
                  <a:pt x="4578" y="13308"/>
                  <a:pt x="4591" y="13153"/>
                  <a:pt x="4604" y="12998"/>
                </a:cubicBezTo>
                <a:lnTo>
                  <a:pt x="4733" y="12805"/>
                </a:lnTo>
                <a:lnTo>
                  <a:pt x="4926" y="12792"/>
                </a:lnTo>
                <a:cubicBezTo>
                  <a:pt x="4965" y="12715"/>
                  <a:pt x="4965" y="12650"/>
                  <a:pt x="4875" y="12611"/>
                </a:cubicBezTo>
                <a:cubicBezTo>
                  <a:pt x="4926" y="12560"/>
                  <a:pt x="4888" y="12444"/>
                  <a:pt x="4965" y="12444"/>
                </a:cubicBezTo>
                <a:cubicBezTo>
                  <a:pt x="5171" y="12444"/>
                  <a:pt x="5300" y="12431"/>
                  <a:pt x="5120" y="12173"/>
                </a:cubicBezTo>
                <a:cubicBezTo>
                  <a:pt x="5068" y="12096"/>
                  <a:pt x="5197" y="12070"/>
                  <a:pt x="5287" y="12070"/>
                </a:cubicBezTo>
                <a:cubicBezTo>
                  <a:pt x="5429" y="12134"/>
                  <a:pt x="5532" y="12289"/>
                  <a:pt x="5532" y="12444"/>
                </a:cubicBezTo>
                <a:cubicBezTo>
                  <a:pt x="5661" y="12444"/>
                  <a:pt x="5739" y="12392"/>
                  <a:pt x="5752" y="12250"/>
                </a:cubicBezTo>
                <a:cubicBezTo>
                  <a:pt x="5726" y="12250"/>
                  <a:pt x="5713" y="12238"/>
                  <a:pt x="5687" y="12238"/>
                </a:cubicBezTo>
                <a:cubicBezTo>
                  <a:pt x="5674" y="12225"/>
                  <a:pt x="5674" y="12199"/>
                  <a:pt x="5674" y="12173"/>
                </a:cubicBezTo>
                <a:lnTo>
                  <a:pt x="5648" y="12160"/>
                </a:lnTo>
                <a:cubicBezTo>
                  <a:pt x="5275" y="11954"/>
                  <a:pt x="5197" y="11864"/>
                  <a:pt x="5313" y="11464"/>
                </a:cubicBezTo>
                <a:cubicBezTo>
                  <a:pt x="5352" y="11283"/>
                  <a:pt x="5236" y="11167"/>
                  <a:pt x="5262" y="11013"/>
                </a:cubicBezTo>
                <a:cubicBezTo>
                  <a:pt x="5158" y="10961"/>
                  <a:pt x="5094" y="10909"/>
                  <a:pt x="5094" y="10793"/>
                </a:cubicBezTo>
                <a:cubicBezTo>
                  <a:pt x="5068" y="10729"/>
                  <a:pt x="5068" y="10664"/>
                  <a:pt x="5094" y="10613"/>
                </a:cubicBezTo>
                <a:cubicBezTo>
                  <a:pt x="5068" y="10394"/>
                  <a:pt x="5133" y="10149"/>
                  <a:pt x="4888" y="10007"/>
                </a:cubicBezTo>
                <a:lnTo>
                  <a:pt x="5017" y="9955"/>
                </a:lnTo>
                <a:cubicBezTo>
                  <a:pt x="5048" y="9964"/>
                  <a:pt x="5080" y="9970"/>
                  <a:pt x="5109" y="9970"/>
                </a:cubicBezTo>
                <a:cubicBezTo>
                  <a:pt x="5164" y="9970"/>
                  <a:pt x="5211" y="9950"/>
                  <a:pt x="5236" y="9891"/>
                </a:cubicBezTo>
                <a:cubicBezTo>
                  <a:pt x="5262" y="9800"/>
                  <a:pt x="5275" y="9723"/>
                  <a:pt x="5262" y="9633"/>
                </a:cubicBezTo>
                <a:cubicBezTo>
                  <a:pt x="5246" y="9530"/>
                  <a:pt x="5177" y="9515"/>
                  <a:pt x="5096" y="9515"/>
                </a:cubicBezTo>
                <a:cubicBezTo>
                  <a:pt x="5065" y="9515"/>
                  <a:pt x="5032" y="9517"/>
                  <a:pt x="5000" y="9517"/>
                </a:cubicBezTo>
                <a:cubicBezTo>
                  <a:pt x="4907" y="9517"/>
                  <a:pt x="4820" y="9500"/>
                  <a:pt x="4797" y="9362"/>
                </a:cubicBezTo>
                <a:cubicBezTo>
                  <a:pt x="4797" y="9327"/>
                  <a:pt x="4776" y="9314"/>
                  <a:pt x="4747" y="9314"/>
                </a:cubicBezTo>
                <a:cubicBezTo>
                  <a:pt x="4700" y="9314"/>
                  <a:pt x="4631" y="9348"/>
                  <a:pt x="4591" y="9388"/>
                </a:cubicBezTo>
                <a:cubicBezTo>
                  <a:pt x="4565" y="9414"/>
                  <a:pt x="4540" y="9452"/>
                  <a:pt x="4527" y="9491"/>
                </a:cubicBezTo>
                <a:cubicBezTo>
                  <a:pt x="4475" y="9568"/>
                  <a:pt x="4398" y="9530"/>
                  <a:pt x="4333" y="9555"/>
                </a:cubicBezTo>
                <a:lnTo>
                  <a:pt x="4114" y="9388"/>
                </a:lnTo>
                <a:cubicBezTo>
                  <a:pt x="4166" y="9285"/>
                  <a:pt x="4243" y="9156"/>
                  <a:pt x="4088" y="9104"/>
                </a:cubicBezTo>
                <a:cubicBezTo>
                  <a:pt x="3817" y="9001"/>
                  <a:pt x="3895" y="8820"/>
                  <a:pt x="3972" y="8653"/>
                </a:cubicBezTo>
                <a:cubicBezTo>
                  <a:pt x="3996" y="8581"/>
                  <a:pt x="4009" y="8444"/>
                  <a:pt x="4113" y="8444"/>
                </a:cubicBezTo>
                <a:cubicBezTo>
                  <a:pt x="4121" y="8444"/>
                  <a:pt x="4130" y="8445"/>
                  <a:pt x="4140" y="8447"/>
                </a:cubicBezTo>
                <a:cubicBezTo>
                  <a:pt x="4269" y="8472"/>
                  <a:pt x="4346" y="8575"/>
                  <a:pt x="4359" y="8692"/>
                </a:cubicBezTo>
                <a:cubicBezTo>
                  <a:pt x="4372" y="8769"/>
                  <a:pt x="4282" y="8846"/>
                  <a:pt x="4398" y="8937"/>
                </a:cubicBezTo>
                <a:cubicBezTo>
                  <a:pt x="4478" y="8896"/>
                  <a:pt x="4580" y="8853"/>
                  <a:pt x="4669" y="8853"/>
                </a:cubicBezTo>
                <a:cubicBezTo>
                  <a:pt x="4752" y="8853"/>
                  <a:pt x="4825" y="8890"/>
                  <a:pt x="4862" y="9001"/>
                </a:cubicBezTo>
                <a:cubicBezTo>
                  <a:pt x="4920" y="9176"/>
                  <a:pt x="4968" y="9235"/>
                  <a:pt x="5111" y="9235"/>
                </a:cubicBezTo>
                <a:cubicBezTo>
                  <a:pt x="5125" y="9235"/>
                  <a:pt x="5141" y="9234"/>
                  <a:pt x="5158" y="9233"/>
                </a:cubicBezTo>
                <a:cubicBezTo>
                  <a:pt x="5287" y="9246"/>
                  <a:pt x="5391" y="9298"/>
                  <a:pt x="5468" y="9388"/>
                </a:cubicBezTo>
                <a:cubicBezTo>
                  <a:pt x="5558" y="9491"/>
                  <a:pt x="5700" y="9555"/>
                  <a:pt x="5842" y="9555"/>
                </a:cubicBezTo>
                <a:lnTo>
                  <a:pt x="5842" y="9233"/>
                </a:lnTo>
                <a:lnTo>
                  <a:pt x="5958" y="9156"/>
                </a:lnTo>
                <a:cubicBezTo>
                  <a:pt x="6048" y="9233"/>
                  <a:pt x="6113" y="9310"/>
                  <a:pt x="6074" y="9452"/>
                </a:cubicBezTo>
                <a:cubicBezTo>
                  <a:pt x="6048" y="9530"/>
                  <a:pt x="5997" y="9607"/>
                  <a:pt x="6100" y="9672"/>
                </a:cubicBezTo>
                <a:cubicBezTo>
                  <a:pt x="6306" y="9788"/>
                  <a:pt x="6242" y="9955"/>
                  <a:pt x="6177" y="10110"/>
                </a:cubicBezTo>
                <a:cubicBezTo>
                  <a:pt x="6151" y="10187"/>
                  <a:pt x="6087" y="10265"/>
                  <a:pt x="6164" y="10342"/>
                </a:cubicBezTo>
                <a:cubicBezTo>
                  <a:pt x="6255" y="10342"/>
                  <a:pt x="6332" y="10316"/>
                  <a:pt x="6396" y="10252"/>
                </a:cubicBezTo>
                <a:cubicBezTo>
                  <a:pt x="6396" y="10200"/>
                  <a:pt x="6396" y="10136"/>
                  <a:pt x="6396" y="10084"/>
                </a:cubicBezTo>
                <a:cubicBezTo>
                  <a:pt x="6422" y="9852"/>
                  <a:pt x="6616" y="9581"/>
                  <a:pt x="6255" y="9414"/>
                </a:cubicBezTo>
                <a:cubicBezTo>
                  <a:pt x="6138" y="9362"/>
                  <a:pt x="6229" y="9053"/>
                  <a:pt x="6371" y="8962"/>
                </a:cubicBezTo>
                <a:cubicBezTo>
                  <a:pt x="6387" y="8952"/>
                  <a:pt x="6401" y="8947"/>
                  <a:pt x="6415" y="8947"/>
                </a:cubicBezTo>
                <a:cubicBezTo>
                  <a:pt x="6464" y="8947"/>
                  <a:pt x="6495" y="9012"/>
                  <a:pt x="6525" y="9053"/>
                </a:cubicBezTo>
                <a:cubicBezTo>
                  <a:pt x="6525" y="9108"/>
                  <a:pt x="6550" y="9134"/>
                  <a:pt x="6580" y="9134"/>
                </a:cubicBezTo>
                <a:cubicBezTo>
                  <a:pt x="6600" y="9134"/>
                  <a:pt x="6622" y="9124"/>
                  <a:pt x="6641" y="9104"/>
                </a:cubicBezTo>
                <a:cubicBezTo>
                  <a:pt x="6693" y="9065"/>
                  <a:pt x="6667" y="9040"/>
                  <a:pt x="6693" y="9001"/>
                </a:cubicBezTo>
                <a:cubicBezTo>
                  <a:pt x="6724" y="8921"/>
                  <a:pt x="6752" y="8885"/>
                  <a:pt x="6778" y="8885"/>
                </a:cubicBezTo>
                <a:cubicBezTo>
                  <a:pt x="6807" y="8885"/>
                  <a:pt x="6834" y="8927"/>
                  <a:pt x="6861" y="9001"/>
                </a:cubicBezTo>
                <a:cubicBezTo>
                  <a:pt x="6770" y="9207"/>
                  <a:pt x="6899" y="9349"/>
                  <a:pt x="6977" y="9517"/>
                </a:cubicBezTo>
                <a:cubicBezTo>
                  <a:pt x="6938" y="9594"/>
                  <a:pt x="6938" y="9723"/>
                  <a:pt x="6873" y="9749"/>
                </a:cubicBezTo>
                <a:cubicBezTo>
                  <a:pt x="6641" y="9865"/>
                  <a:pt x="6719" y="10058"/>
                  <a:pt x="6719" y="10239"/>
                </a:cubicBezTo>
                <a:cubicBezTo>
                  <a:pt x="6732" y="10303"/>
                  <a:pt x="6732" y="10394"/>
                  <a:pt x="6822" y="10394"/>
                </a:cubicBezTo>
                <a:cubicBezTo>
                  <a:pt x="6925" y="10394"/>
                  <a:pt x="6912" y="10303"/>
                  <a:pt x="6925" y="10239"/>
                </a:cubicBezTo>
                <a:cubicBezTo>
                  <a:pt x="6925" y="10149"/>
                  <a:pt x="6745" y="10071"/>
                  <a:pt x="6899" y="9968"/>
                </a:cubicBezTo>
                <a:lnTo>
                  <a:pt x="6899" y="9968"/>
                </a:lnTo>
                <a:cubicBezTo>
                  <a:pt x="6968" y="9988"/>
                  <a:pt x="7016" y="10001"/>
                  <a:pt x="7049" y="10001"/>
                </a:cubicBezTo>
                <a:cubicBezTo>
                  <a:pt x="7123" y="10001"/>
                  <a:pt x="7123" y="9939"/>
                  <a:pt x="7106" y="9762"/>
                </a:cubicBezTo>
                <a:cubicBezTo>
                  <a:pt x="7157" y="9672"/>
                  <a:pt x="7247" y="9697"/>
                  <a:pt x="7325" y="9672"/>
                </a:cubicBezTo>
                <a:cubicBezTo>
                  <a:pt x="7389" y="9672"/>
                  <a:pt x="7467" y="9684"/>
                  <a:pt x="7531" y="9723"/>
                </a:cubicBezTo>
                <a:cubicBezTo>
                  <a:pt x="7634" y="9800"/>
                  <a:pt x="7828" y="9800"/>
                  <a:pt x="7815" y="9994"/>
                </a:cubicBezTo>
                <a:cubicBezTo>
                  <a:pt x="7802" y="10174"/>
                  <a:pt x="7750" y="10355"/>
                  <a:pt x="7518" y="10381"/>
                </a:cubicBezTo>
                <a:lnTo>
                  <a:pt x="7531" y="10381"/>
                </a:lnTo>
                <a:lnTo>
                  <a:pt x="7531" y="10407"/>
                </a:lnTo>
                <a:cubicBezTo>
                  <a:pt x="7596" y="10445"/>
                  <a:pt x="7596" y="10484"/>
                  <a:pt x="7557" y="10523"/>
                </a:cubicBezTo>
                <a:cubicBezTo>
                  <a:pt x="7557" y="10548"/>
                  <a:pt x="7531" y="10587"/>
                  <a:pt x="7531" y="10613"/>
                </a:cubicBezTo>
                <a:cubicBezTo>
                  <a:pt x="7557" y="10639"/>
                  <a:pt x="7557" y="10677"/>
                  <a:pt x="7531" y="10703"/>
                </a:cubicBezTo>
                <a:lnTo>
                  <a:pt x="7531" y="10922"/>
                </a:lnTo>
                <a:lnTo>
                  <a:pt x="7892" y="11167"/>
                </a:lnTo>
                <a:cubicBezTo>
                  <a:pt x="7899" y="11161"/>
                  <a:pt x="7911" y="11158"/>
                  <a:pt x="7924" y="11158"/>
                </a:cubicBezTo>
                <a:cubicBezTo>
                  <a:pt x="7937" y="11158"/>
                  <a:pt x="7950" y="11161"/>
                  <a:pt x="7957" y="11167"/>
                </a:cubicBezTo>
                <a:lnTo>
                  <a:pt x="8034" y="11103"/>
                </a:lnTo>
                <a:cubicBezTo>
                  <a:pt x="8060" y="11142"/>
                  <a:pt x="8073" y="11193"/>
                  <a:pt x="8047" y="11232"/>
                </a:cubicBezTo>
                <a:lnTo>
                  <a:pt x="8150" y="11412"/>
                </a:lnTo>
                <a:lnTo>
                  <a:pt x="8537" y="11606"/>
                </a:lnTo>
                <a:cubicBezTo>
                  <a:pt x="8550" y="11593"/>
                  <a:pt x="8576" y="11567"/>
                  <a:pt x="8588" y="11541"/>
                </a:cubicBezTo>
                <a:cubicBezTo>
                  <a:pt x="8563" y="11477"/>
                  <a:pt x="8524" y="11412"/>
                  <a:pt x="8588" y="11348"/>
                </a:cubicBezTo>
                <a:cubicBezTo>
                  <a:pt x="8421" y="11270"/>
                  <a:pt x="8356" y="11077"/>
                  <a:pt x="8460" y="10922"/>
                </a:cubicBezTo>
                <a:cubicBezTo>
                  <a:pt x="8692" y="10613"/>
                  <a:pt x="8498" y="10458"/>
                  <a:pt x="8305" y="10278"/>
                </a:cubicBezTo>
                <a:cubicBezTo>
                  <a:pt x="8215" y="10162"/>
                  <a:pt x="8073" y="10110"/>
                  <a:pt x="8008" y="9994"/>
                </a:cubicBezTo>
                <a:cubicBezTo>
                  <a:pt x="8046" y="9978"/>
                  <a:pt x="8080" y="9972"/>
                  <a:pt x="8113" y="9972"/>
                </a:cubicBezTo>
                <a:cubicBezTo>
                  <a:pt x="8215" y="9972"/>
                  <a:pt x="8297" y="10035"/>
                  <a:pt x="8395" y="10084"/>
                </a:cubicBezTo>
                <a:cubicBezTo>
                  <a:pt x="8717" y="10252"/>
                  <a:pt x="8846" y="10574"/>
                  <a:pt x="9130" y="10755"/>
                </a:cubicBezTo>
                <a:cubicBezTo>
                  <a:pt x="9169" y="10690"/>
                  <a:pt x="9246" y="10652"/>
                  <a:pt x="9169" y="10574"/>
                </a:cubicBezTo>
                <a:cubicBezTo>
                  <a:pt x="9014" y="10419"/>
                  <a:pt x="9117" y="10316"/>
                  <a:pt x="9259" y="10226"/>
                </a:cubicBezTo>
                <a:lnTo>
                  <a:pt x="9285" y="10252"/>
                </a:lnTo>
                <a:lnTo>
                  <a:pt x="9323" y="10252"/>
                </a:lnTo>
                <a:cubicBezTo>
                  <a:pt x="9452" y="10342"/>
                  <a:pt x="9581" y="10445"/>
                  <a:pt x="9530" y="10639"/>
                </a:cubicBezTo>
                <a:lnTo>
                  <a:pt x="9672" y="10755"/>
                </a:lnTo>
                <a:cubicBezTo>
                  <a:pt x="9710" y="10703"/>
                  <a:pt x="9736" y="10652"/>
                  <a:pt x="9801" y="10639"/>
                </a:cubicBezTo>
                <a:cubicBezTo>
                  <a:pt x="9826" y="10613"/>
                  <a:pt x="9839" y="10600"/>
                  <a:pt x="9865" y="10574"/>
                </a:cubicBezTo>
                <a:lnTo>
                  <a:pt x="9942" y="10419"/>
                </a:lnTo>
                <a:cubicBezTo>
                  <a:pt x="9958" y="10373"/>
                  <a:pt x="9978" y="10350"/>
                  <a:pt x="10003" y="10350"/>
                </a:cubicBezTo>
                <a:cubicBezTo>
                  <a:pt x="10019" y="10350"/>
                  <a:pt x="10038" y="10360"/>
                  <a:pt x="10058" y="10381"/>
                </a:cubicBezTo>
                <a:cubicBezTo>
                  <a:pt x="10099" y="10421"/>
                  <a:pt x="10147" y="10453"/>
                  <a:pt x="10209" y="10453"/>
                </a:cubicBezTo>
                <a:cubicBezTo>
                  <a:pt x="10226" y="10453"/>
                  <a:pt x="10245" y="10451"/>
                  <a:pt x="10265" y="10445"/>
                </a:cubicBezTo>
                <a:cubicBezTo>
                  <a:pt x="10239" y="10187"/>
                  <a:pt x="10381" y="10097"/>
                  <a:pt x="10626" y="10084"/>
                </a:cubicBezTo>
                <a:lnTo>
                  <a:pt x="10703" y="9994"/>
                </a:lnTo>
                <a:cubicBezTo>
                  <a:pt x="10760" y="10043"/>
                  <a:pt x="10812" y="10142"/>
                  <a:pt x="10871" y="10142"/>
                </a:cubicBezTo>
                <a:cubicBezTo>
                  <a:pt x="10906" y="10142"/>
                  <a:pt x="10944" y="10107"/>
                  <a:pt x="10987" y="10007"/>
                </a:cubicBezTo>
                <a:lnTo>
                  <a:pt x="10922" y="9955"/>
                </a:lnTo>
                <a:cubicBezTo>
                  <a:pt x="10942" y="9877"/>
                  <a:pt x="10961" y="9799"/>
                  <a:pt x="11031" y="9799"/>
                </a:cubicBezTo>
                <a:cubicBezTo>
                  <a:pt x="11053" y="9799"/>
                  <a:pt x="11081" y="9807"/>
                  <a:pt x="11116" y="9826"/>
                </a:cubicBezTo>
                <a:cubicBezTo>
                  <a:pt x="11193" y="9878"/>
                  <a:pt x="11258" y="9942"/>
                  <a:pt x="11335" y="10007"/>
                </a:cubicBezTo>
                <a:cubicBezTo>
                  <a:pt x="11412" y="9981"/>
                  <a:pt x="11490" y="9929"/>
                  <a:pt x="11554" y="9852"/>
                </a:cubicBezTo>
                <a:cubicBezTo>
                  <a:pt x="11593" y="9659"/>
                  <a:pt x="11683" y="9478"/>
                  <a:pt x="11812" y="9323"/>
                </a:cubicBezTo>
                <a:lnTo>
                  <a:pt x="11902" y="9323"/>
                </a:lnTo>
                <a:lnTo>
                  <a:pt x="12096" y="9491"/>
                </a:lnTo>
                <a:cubicBezTo>
                  <a:pt x="12122" y="9491"/>
                  <a:pt x="12147" y="9491"/>
                  <a:pt x="12173" y="9504"/>
                </a:cubicBezTo>
                <a:cubicBezTo>
                  <a:pt x="12236" y="9430"/>
                  <a:pt x="12293" y="9399"/>
                  <a:pt x="12346" y="9399"/>
                </a:cubicBezTo>
                <a:cubicBezTo>
                  <a:pt x="12423" y="9399"/>
                  <a:pt x="12491" y="9464"/>
                  <a:pt x="12560" y="9555"/>
                </a:cubicBezTo>
                <a:cubicBezTo>
                  <a:pt x="12597" y="9578"/>
                  <a:pt x="12644" y="9592"/>
                  <a:pt x="12688" y="9592"/>
                </a:cubicBezTo>
                <a:cubicBezTo>
                  <a:pt x="12721" y="9592"/>
                  <a:pt x="12752" y="9585"/>
                  <a:pt x="12779" y="9568"/>
                </a:cubicBezTo>
                <a:cubicBezTo>
                  <a:pt x="12805" y="9491"/>
                  <a:pt x="12831" y="9414"/>
                  <a:pt x="12857" y="9336"/>
                </a:cubicBezTo>
                <a:cubicBezTo>
                  <a:pt x="12792" y="9248"/>
                  <a:pt x="12720" y="9224"/>
                  <a:pt x="12644" y="9224"/>
                </a:cubicBezTo>
                <a:cubicBezTo>
                  <a:pt x="12553" y="9224"/>
                  <a:pt x="12458" y="9259"/>
                  <a:pt x="12367" y="9259"/>
                </a:cubicBezTo>
                <a:lnTo>
                  <a:pt x="12134" y="8988"/>
                </a:lnTo>
                <a:cubicBezTo>
                  <a:pt x="12134" y="8872"/>
                  <a:pt x="12225" y="8743"/>
                  <a:pt x="12083" y="8666"/>
                </a:cubicBezTo>
                <a:cubicBezTo>
                  <a:pt x="12070" y="8614"/>
                  <a:pt x="12057" y="8575"/>
                  <a:pt x="12044" y="8537"/>
                </a:cubicBezTo>
                <a:cubicBezTo>
                  <a:pt x="12111" y="8470"/>
                  <a:pt x="12199" y="8432"/>
                  <a:pt x="12292" y="8432"/>
                </a:cubicBezTo>
                <a:cubicBezTo>
                  <a:pt x="12325" y="8432"/>
                  <a:pt x="12359" y="8436"/>
                  <a:pt x="12392" y="8447"/>
                </a:cubicBezTo>
                <a:cubicBezTo>
                  <a:pt x="12392" y="8524"/>
                  <a:pt x="12354" y="8614"/>
                  <a:pt x="12418" y="8692"/>
                </a:cubicBezTo>
                <a:lnTo>
                  <a:pt x="12560" y="8537"/>
                </a:lnTo>
                <a:cubicBezTo>
                  <a:pt x="12792" y="8627"/>
                  <a:pt x="12921" y="8820"/>
                  <a:pt x="13076" y="8988"/>
                </a:cubicBezTo>
                <a:cubicBezTo>
                  <a:pt x="13153" y="8898"/>
                  <a:pt x="13218" y="8808"/>
                  <a:pt x="13256" y="8692"/>
                </a:cubicBezTo>
                <a:cubicBezTo>
                  <a:pt x="13230" y="8653"/>
                  <a:pt x="13243" y="8588"/>
                  <a:pt x="13282" y="8563"/>
                </a:cubicBezTo>
                <a:cubicBezTo>
                  <a:pt x="13295" y="8498"/>
                  <a:pt x="13308" y="8434"/>
                  <a:pt x="13321" y="8382"/>
                </a:cubicBezTo>
                <a:lnTo>
                  <a:pt x="13385" y="8318"/>
                </a:lnTo>
                <a:cubicBezTo>
                  <a:pt x="13395" y="8277"/>
                  <a:pt x="13429" y="8245"/>
                  <a:pt x="13468" y="8245"/>
                </a:cubicBezTo>
                <a:cubicBezTo>
                  <a:pt x="13479" y="8245"/>
                  <a:pt x="13490" y="8247"/>
                  <a:pt x="13501" y="8253"/>
                </a:cubicBezTo>
                <a:lnTo>
                  <a:pt x="13501" y="8240"/>
                </a:lnTo>
                <a:cubicBezTo>
                  <a:pt x="13630" y="8073"/>
                  <a:pt x="13759" y="7918"/>
                  <a:pt x="13656" y="7686"/>
                </a:cubicBezTo>
                <a:cubicBezTo>
                  <a:pt x="13604" y="7570"/>
                  <a:pt x="13720" y="7518"/>
                  <a:pt x="13798" y="7479"/>
                </a:cubicBezTo>
                <a:lnTo>
                  <a:pt x="13955" y="7516"/>
                </a:lnTo>
                <a:lnTo>
                  <a:pt x="13955" y="7516"/>
                </a:lnTo>
                <a:cubicBezTo>
                  <a:pt x="13954" y="7517"/>
                  <a:pt x="13953" y="7517"/>
                  <a:pt x="13953" y="7518"/>
                </a:cubicBezTo>
                <a:lnTo>
                  <a:pt x="13953" y="7531"/>
                </a:lnTo>
                <a:cubicBezTo>
                  <a:pt x="13957" y="7527"/>
                  <a:pt x="13961" y="7523"/>
                  <a:pt x="13965" y="7518"/>
                </a:cubicBezTo>
                <a:lnTo>
                  <a:pt x="13965" y="7518"/>
                </a:lnTo>
                <a:lnTo>
                  <a:pt x="13965" y="7518"/>
                </a:lnTo>
                <a:lnTo>
                  <a:pt x="14107" y="7634"/>
                </a:lnTo>
                <a:lnTo>
                  <a:pt x="14223" y="7595"/>
                </a:lnTo>
                <a:cubicBezTo>
                  <a:pt x="14236" y="7595"/>
                  <a:pt x="14249" y="7608"/>
                  <a:pt x="14262" y="7621"/>
                </a:cubicBezTo>
                <a:cubicBezTo>
                  <a:pt x="14249" y="7608"/>
                  <a:pt x="14249" y="7595"/>
                  <a:pt x="14236" y="7595"/>
                </a:cubicBezTo>
                <a:cubicBezTo>
                  <a:pt x="14262" y="7531"/>
                  <a:pt x="14327" y="7544"/>
                  <a:pt x="14378" y="7531"/>
                </a:cubicBezTo>
                <a:lnTo>
                  <a:pt x="14378" y="7531"/>
                </a:lnTo>
                <a:cubicBezTo>
                  <a:pt x="14378" y="7583"/>
                  <a:pt x="14378" y="7634"/>
                  <a:pt x="14314" y="7647"/>
                </a:cubicBezTo>
                <a:cubicBezTo>
                  <a:pt x="14301" y="7647"/>
                  <a:pt x="14275" y="7634"/>
                  <a:pt x="14262" y="7621"/>
                </a:cubicBezTo>
                <a:lnTo>
                  <a:pt x="14262" y="7621"/>
                </a:lnTo>
                <a:cubicBezTo>
                  <a:pt x="14275" y="7634"/>
                  <a:pt x="14275" y="7634"/>
                  <a:pt x="14262" y="7647"/>
                </a:cubicBezTo>
                <a:cubicBezTo>
                  <a:pt x="14327" y="7647"/>
                  <a:pt x="14378" y="7686"/>
                  <a:pt x="14391" y="7737"/>
                </a:cubicBezTo>
                <a:cubicBezTo>
                  <a:pt x="14424" y="7792"/>
                  <a:pt x="14475" y="7846"/>
                  <a:pt x="14529" y="7846"/>
                </a:cubicBezTo>
                <a:cubicBezTo>
                  <a:pt x="14539" y="7846"/>
                  <a:pt x="14549" y="7844"/>
                  <a:pt x="14559" y="7840"/>
                </a:cubicBezTo>
                <a:cubicBezTo>
                  <a:pt x="14610" y="7815"/>
                  <a:pt x="14636" y="7712"/>
                  <a:pt x="14623" y="7634"/>
                </a:cubicBezTo>
                <a:lnTo>
                  <a:pt x="14378" y="7531"/>
                </a:lnTo>
                <a:cubicBezTo>
                  <a:pt x="14455" y="7428"/>
                  <a:pt x="14352" y="7286"/>
                  <a:pt x="14455" y="7209"/>
                </a:cubicBezTo>
                <a:cubicBezTo>
                  <a:pt x="14610" y="7093"/>
                  <a:pt x="14584" y="6938"/>
                  <a:pt x="14584" y="6783"/>
                </a:cubicBezTo>
                <a:cubicBezTo>
                  <a:pt x="14584" y="6616"/>
                  <a:pt x="14546" y="6448"/>
                  <a:pt x="14443" y="6306"/>
                </a:cubicBezTo>
                <a:cubicBezTo>
                  <a:pt x="14352" y="6190"/>
                  <a:pt x="14327" y="6035"/>
                  <a:pt x="14378" y="5893"/>
                </a:cubicBezTo>
                <a:cubicBezTo>
                  <a:pt x="14389" y="5889"/>
                  <a:pt x="14399" y="5887"/>
                  <a:pt x="14410" y="5887"/>
                </a:cubicBezTo>
                <a:cubicBezTo>
                  <a:pt x="14484" y="5887"/>
                  <a:pt x="14563" y="5985"/>
                  <a:pt x="14643" y="5985"/>
                </a:cubicBezTo>
                <a:cubicBezTo>
                  <a:pt x="14679" y="5985"/>
                  <a:pt x="14715" y="5965"/>
                  <a:pt x="14752" y="5906"/>
                </a:cubicBezTo>
                <a:cubicBezTo>
                  <a:pt x="14778" y="5700"/>
                  <a:pt x="14739" y="5481"/>
                  <a:pt x="14945" y="5339"/>
                </a:cubicBezTo>
                <a:cubicBezTo>
                  <a:pt x="15023" y="5262"/>
                  <a:pt x="15049" y="5158"/>
                  <a:pt x="15036" y="5068"/>
                </a:cubicBezTo>
                <a:cubicBezTo>
                  <a:pt x="14984" y="4681"/>
                  <a:pt x="15461" y="4514"/>
                  <a:pt x="15693" y="4333"/>
                </a:cubicBezTo>
                <a:lnTo>
                  <a:pt x="15693" y="491"/>
                </a:lnTo>
                <a:cubicBezTo>
                  <a:pt x="15680" y="426"/>
                  <a:pt x="15680" y="362"/>
                  <a:pt x="15693" y="310"/>
                </a:cubicBezTo>
                <a:lnTo>
                  <a:pt x="15693" y="1"/>
                </a:lnTo>
                <a:close/>
              </a:path>
            </a:pathLst>
          </a:custGeom>
          <a:solidFill>
            <a:srgbClr val="A75441">
              <a:alpha val="232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9" name="Google Shape;209;p3"/>
          <p:cNvGrpSpPr/>
          <p:nvPr/>
        </p:nvGrpSpPr>
        <p:grpSpPr>
          <a:xfrm>
            <a:off x="952286" y="5964774"/>
            <a:ext cx="10287841" cy="418789"/>
            <a:chOff x="946206" y="1234018"/>
            <a:chExt cx="7556440" cy="307601"/>
          </a:xfrm>
        </p:grpSpPr>
        <p:grpSp>
          <p:nvGrpSpPr>
            <p:cNvPr id="210" name="Google Shape;210;p3"/>
            <p:cNvGrpSpPr/>
            <p:nvPr/>
          </p:nvGrpSpPr>
          <p:grpSpPr>
            <a:xfrm>
              <a:off x="1114930" y="1355757"/>
              <a:ext cx="7163972" cy="64150"/>
              <a:chOff x="1299890" y="844622"/>
              <a:chExt cx="6544233" cy="64143"/>
            </a:xfrm>
          </p:grpSpPr>
          <p:grpSp>
            <p:nvGrpSpPr>
              <p:cNvPr id="211" name="Google Shape;211;p3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12" name="Google Shape;212;p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" name="Google Shape;213;p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" name="Google Shape;214;p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" name="Google Shape;215;p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" name="Google Shape;216;p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7" name="Google Shape;217;p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" name="Google Shape;218;p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" name="Google Shape;219;p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" name="Google Shape;220;p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" name="Google Shape;221;p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" name="Google Shape;222;p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" name="Google Shape;223;p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" name="Google Shape;224;p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" name="Google Shape;225;p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" name="Google Shape;226;p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" name="Google Shape;227;p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" name="Google Shape;228;p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" name="Google Shape;229;p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" name="Google Shape;230;p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" name="Google Shape;231;p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" name="Google Shape;232;p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" name="Google Shape;233;p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" name="Google Shape;234;p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" name="Google Shape;235;p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" name="Google Shape;236;p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" name="Google Shape;237;p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" name="Google Shape;238;p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" name="Google Shape;239;p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" name="Google Shape;240;p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" name="Google Shape;241;p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" name="Google Shape;242;p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" name="Google Shape;243;p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" name="Google Shape;244;p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45" name="Google Shape;245;p3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46" name="Google Shape;246;p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7" name="Google Shape;247;p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" name="Google Shape;248;p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" name="Google Shape;249;p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" name="Google Shape;250;p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" name="Google Shape;251;p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" name="Google Shape;252;p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" name="Google Shape;253;p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" name="Google Shape;254;p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" name="Google Shape;255;p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" name="Google Shape;256;p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" name="Google Shape;257;p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" name="Google Shape;258;p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" name="Google Shape;259;p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" name="Google Shape;260;p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" name="Google Shape;261;p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" name="Google Shape;262;p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" name="Google Shape;263;p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" name="Google Shape;264;p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" name="Google Shape;265;p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" name="Google Shape;266;p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" name="Google Shape;267;p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" name="Google Shape;268;p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" name="Google Shape;269;p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" name="Google Shape;270;p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" name="Google Shape;271;p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" name="Google Shape;272;p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" name="Google Shape;273;p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" name="Google Shape;274;p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" name="Google Shape;275;p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" name="Google Shape;276;p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" name="Google Shape;277;p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" name="Google Shape;278;p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79" name="Google Shape;279;p3"/>
            <p:cNvGrpSpPr/>
            <p:nvPr/>
          </p:nvGrpSpPr>
          <p:grpSpPr>
            <a:xfrm>
              <a:off x="946206" y="1234018"/>
              <a:ext cx="310295" cy="307601"/>
              <a:chOff x="1969331" y="802493"/>
              <a:chExt cx="310295" cy="307601"/>
            </a:xfrm>
          </p:grpSpPr>
          <p:sp>
            <p:nvSpPr>
              <p:cNvPr id="280" name="Google Shape;280;p3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81" name="Google Shape;281;p3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82" name="Google Shape;282;p3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" name="Google Shape;283;p3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" name="Google Shape;284;p3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" name="Google Shape;285;p3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" name="Google Shape;286;p3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" name="Google Shape;287;p3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88" name="Google Shape;288;p3"/>
            <p:cNvGrpSpPr/>
            <p:nvPr/>
          </p:nvGrpSpPr>
          <p:grpSpPr>
            <a:xfrm flipH="1">
              <a:off x="8192350" y="1234018"/>
              <a:ext cx="310295" cy="307601"/>
              <a:chOff x="1969331" y="802493"/>
              <a:chExt cx="310295" cy="307601"/>
            </a:xfrm>
          </p:grpSpPr>
          <p:sp>
            <p:nvSpPr>
              <p:cNvPr id="289" name="Google Shape;289;p3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90" name="Google Shape;290;p3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91" name="Google Shape;291;p3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" name="Google Shape;292;p3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3" name="Google Shape;293;p3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4" name="Google Shape;294;p3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" name="Google Shape;295;p3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" name="Google Shape;296;p3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grpSp>
        <p:nvGrpSpPr>
          <p:cNvPr id="297" name="Google Shape;297;p3"/>
          <p:cNvGrpSpPr/>
          <p:nvPr/>
        </p:nvGrpSpPr>
        <p:grpSpPr>
          <a:xfrm>
            <a:off x="952278" y="474422"/>
            <a:ext cx="10287841" cy="418789"/>
            <a:chOff x="714181" y="414418"/>
            <a:chExt cx="7556440" cy="307601"/>
          </a:xfrm>
        </p:grpSpPr>
        <p:grpSp>
          <p:nvGrpSpPr>
            <p:cNvPr id="298" name="Google Shape;298;p3"/>
            <p:cNvGrpSpPr/>
            <p:nvPr/>
          </p:nvGrpSpPr>
          <p:grpSpPr>
            <a:xfrm>
              <a:off x="882905" y="536157"/>
              <a:ext cx="7163972" cy="64150"/>
              <a:chOff x="1299890" y="844622"/>
              <a:chExt cx="6544233" cy="64143"/>
            </a:xfrm>
          </p:grpSpPr>
          <p:grpSp>
            <p:nvGrpSpPr>
              <p:cNvPr id="299" name="Google Shape;299;p3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00" name="Google Shape;300;p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1" name="Google Shape;301;p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2" name="Google Shape;302;p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3" name="Google Shape;303;p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4" name="Google Shape;304;p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5" name="Google Shape;305;p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6" name="Google Shape;306;p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7" name="Google Shape;307;p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8" name="Google Shape;308;p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9" name="Google Shape;309;p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0" name="Google Shape;310;p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" name="Google Shape;311;p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" name="Google Shape;312;p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3" name="Google Shape;313;p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4" name="Google Shape;314;p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" name="Google Shape;315;p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" name="Google Shape;316;p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" name="Google Shape;317;p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" name="Google Shape;318;p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" name="Google Shape;319;p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" name="Google Shape;320;p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" name="Google Shape;321;p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" name="Google Shape;322;p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" name="Google Shape;323;p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" name="Google Shape;324;p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" name="Google Shape;325;p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" name="Google Shape;326;p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" name="Google Shape;327;p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" name="Google Shape;328;p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" name="Google Shape;329;p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" name="Google Shape;330;p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" name="Google Shape;331;p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" name="Google Shape;332;p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3" name="Google Shape;333;p3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34" name="Google Shape;334;p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" name="Google Shape;335;p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" name="Google Shape;336;p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" name="Google Shape;337;p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" name="Google Shape;338;p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" name="Google Shape;339;p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" name="Google Shape;340;p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" name="Google Shape;341;p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" name="Google Shape;342;p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" name="Google Shape;343;p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" name="Google Shape;344;p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" name="Google Shape;345;p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" name="Google Shape;346;p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" name="Google Shape;347;p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" name="Google Shape;348;p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" name="Google Shape;349;p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" name="Google Shape;350;p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" name="Google Shape;351;p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" name="Google Shape;352;p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3" name="Google Shape;353;p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4" name="Google Shape;354;p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5" name="Google Shape;355;p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6" name="Google Shape;356;p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" name="Google Shape;357;p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" name="Google Shape;358;p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9" name="Google Shape;359;p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0" name="Google Shape;360;p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1" name="Google Shape;361;p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2" name="Google Shape;362;p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" name="Google Shape;363;p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" name="Google Shape;364;p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5" name="Google Shape;365;p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6" name="Google Shape;366;p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67" name="Google Shape;367;p3"/>
            <p:cNvGrpSpPr/>
            <p:nvPr/>
          </p:nvGrpSpPr>
          <p:grpSpPr>
            <a:xfrm>
              <a:off x="714181" y="414418"/>
              <a:ext cx="310295" cy="307601"/>
              <a:chOff x="1969331" y="802493"/>
              <a:chExt cx="310295" cy="307601"/>
            </a:xfrm>
          </p:grpSpPr>
          <p:sp>
            <p:nvSpPr>
              <p:cNvPr id="368" name="Google Shape;368;p3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9" name="Google Shape;369;p3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370" name="Google Shape;370;p3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1" name="Google Shape;371;p3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2" name="Google Shape;372;p3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3" name="Google Shape;373;p3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4" name="Google Shape;374;p3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5" name="Google Shape;375;p3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76" name="Google Shape;376;p3"/>
            <p:cNvGrpSpPr/>
            <p:nvPr/>
          </p:nvGrpSpPr>
          <p:grpSpPr>
            <a:xfrm flipH="1">
              <a:off x="7960325" y="414418"/>
              <a:ext cx="310295" cy="307601"/>
              <a:chOff x="1969331" y="802493"/>
              <a:chExt cx="310295" cy="307601"/>
            </a:xfrm>
          </p:grpSpPr>
          <p:sp>
            <p:nvSpPr>
              <p:cNvPr id="377" name="Google Shape;377;p3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78" name="Google Shape;378;p3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379" name="Google Shape;379;p3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0" name="Google Shape;380;p3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1" name="Google Shape;381;p3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2" name="Google Shape;382;p3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3" name="Google Shape;383;p3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4" name="Google Shape;384;p3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411307889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accent4"/>
        </a:solidFill>
        <a:effectLst/>
      </p:bgPr>
    </p:bg>
    <p:spTree>
      <p:nvGrpSpPr>
        <p:cNvPr id="1" name="Shape 187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68447983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72" name="Google Shape;1972;p14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973" name="Google Shape;1973;p14"/>
          <p:cNvSpPr txBox="1">
            <a:spLocks noGrp="1"/>
          </p:cNvSpPr>
          <p:nvPr>
            <p:ph type="title"/>
          </p:nvPr>
        </p:nvSpPr>
        <p:spPr>
          <a:xfrm>
            <a:off x="2307000" y="4123267"/>
            <a:ext cx="7578000" cy="4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3333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974" name="Google Shape;1974;p14"/>
          <p:cNvSpPr txBox="1">
            <a:spLocks noGrp="1"/>
          </p:cNvSpPr>
          <p:nvPr>
            <p:ph type="subTitle" idx="1"/>
          </p:nvPr>
        </p:nvSpPr>
        <p:spPr>
          <a:xfrm>
            <a:off x="2307000" y="2236733"/>
            <a:ext cx="7578000" cy="16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grpSp>
        <p:nvGrpSpPr>
          <p:cNvPr id="1975" name="Google Shape;1975;p14"/>
          <p:cNvGrpSpPr/>
          <p:nvPr/>
        </p:nvGrpSpPr>
        <p:grpSpPr>
          <a:xfrm>
            <a:off x="8585573" y="-45767"/>
            <a:ext cx="2742456" cy="829368"/>
            <a:chOff x="6200475" y="1"/>
            <a:chExt cx="2264497" cy="684749"/>
          </a:xfrm>
        </p:grpSpPr>
        <p:sp>
          <p:nvSpPr>
            <p:cNvPr id="1976" name="Google Shape;1976;p14"/>
            <p:cNvSpPr/>
            <p:nvPr/>
          </p:nvSpPr>
          <p:spPr>
            <a:xfrm rot="10800000" flipH="1">
              <a:off x="7116756" y="5717"/>
              <a:ext cx="8848" cy="1497"/>
            </a:xfrm>
            <a:custGeom>
              <a:avLst/>
              <a:gdLst/>
              <a:ahLst/>
              <a:cxnLst/>
              <a:rect l="l" t="t" r="r" b="b"/>
              <a:pathLst>
                <a:path w="65" h="11" extrusionOk="0">
                  <a:moveTo>
                    <a:pt x="0" y="1"/>
                  </a:moveTo>
                  <a:cubicBezTo>
                    <a:pt x="7" y="7"/>
                    <a:pt x="17" y="10"/>
                    <a:pt x="28" y="10"/>
                  </a:cubicBezTo>
                  <a:cubicBezTo>
                    <a:pt x="39" y="10"/>
                    <a:pt x="52" y="7"/>
                    <a:pt x="6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7" name="Google Shape;1977;p14"/>
            <p:cNvSpPr/>
            <p:nvPr/>
          </p:nvSpPr>
          <p:spPr>
            <a:xfrm rot="10800000" flipH="1">
              <a:off x="7822447" y="8441"/>
              <a:ext cx="340591" cy="151652"/>
            </a:xfrm>
            <a:custGeom>
              <a:avLst/>
              <a:gdLst/>
              <a:ahLst/>
              <a:cxnLst/>
              <a:rect l="l" t="t" r="r" b="b"/>
              <a:pathLst>
                <a:path w="2502" h="1114" extrusionOk="0">
                  <a:moveTo>
                    <a:pt x="1884" y="0"/>
                  </a:moveTo>
                  <a:cubicBezTo>
                    <a:pt x="1822" y="0"/>
                    <a:pt x="1756" y="33"/>
                    <a:pt x="1676" y="92"/>
                  </a:cubicBezTo>
                  <a:cubicBezTo>
                    <a:pt x="1616" y="142"/>
                    <a:pt x="1541" y="216"/>
                    <a:pt x="1443" y="216"/>
                  </a:cubicBezTo>
                  <a:cubicBezTo>
                    <a:pt x="1415" y="216"/>
                    <a:pt x="1386" y="210"/>
                    <a:pt x="1354" y="195"/>
                  </a:cubicBezTo>
                  <a:lnTo>
                    <a:pt x="1328" y="157"/>
                  </a:lnTo>
                  <a:cubicBezTo>
                    <a:pt x="1328" y="131"/>
                    <a:pt x="1315" y="105"/>
                    <a:pt x="1315" y="66"/>
                  </a:cubicBezTo>
                  <a:cubicBezTo>
                    <a:pt x="1315" y="48"/>
                    <a:pt x="1302" y="36"/>
                    <a:pt x="1279" y="36"/>
                  </a:cubicBezTo>
                  <a:cubicBezTo>
                    <a:pt x="1271" y="36"/>
                    <a:pt x="1261" y="37"/>
                    <a:pt x="1251" y="41"/>
                  </a:cubicBezTo>
                  <a:lnTo>
                    <a:pt x="1225" y="208"/>
                  </a:lnTo>
                  <a:cubicBezTo>
                    <a:pt x="1212" y="208"/>
                    <a:pt x="1212" y="208"/>
                    <a:pt x="1199" y="221"/>
                  </a:cubicBezTo>
                  <a:cubicBezTo>
                    <a:pt x="1109" y="208"/>
                    <a:pt x="1032" y="144"/>
                    <a:pt x="1006" y="53"/>
                  </a:cubicBezTo>
                  <a:cubicBezTo>
                    <a:pt x="980" y="53"/>
                    <a:pt x="954" y="79"/>
                    <a:pt x="967" y="105"/>
                  </a:cubicBezTo>
                  <a:lnTo>
                    <a:pt x="1045" y="273"/>
                  </a:lnTo>
                  <a:lnTo>
                    <a:pt x="1019" y="324"/>
                  </a:lnTo>
                  <a:cubicBezTo>
                    <a:pt x="993" y="337"/>
                    <a:pt x="980" y="363"/>
                    <a:pt x="941" y="363"/>
                  </a:cubicBezTo>
                  <a:cubicBezTo>
                    <a:pt x="921" y="356"/>
                    <a:pt x="900" y="342"/>
                    <a:pt x="885" y="342"/>
                  </a:cubicBezTo>
                  <a:cubicBezTo>
                    <a:pt x="872" y="342"/>
                    <a:pt x="864" y="353"/>
                    <a:pt x="864" y="389"/>
                  </a:cubicBezTo>
                  <a:cubicBezTo>
                    <a:pt x="856" y="435"/>
                    <a:pt x="872" y="444"/>
                    <a:pt x="894" y="444"/>
                  </a:cubicBezTo>
                  <a:cubicBezTo>
                    <a:pt x="908" y="444"/>
                    <a:pt x="926" y="440"/>
                    <a:pt x="941" y="440"/>
                  </a:cubicBezTo>
                  <a:lnTo>
                    <a:pt x="1006" y="440"/>
                  </a:lnTo>
                  <a:cubicBezTo>
                    <a:pt x="1032" y="505"/>
                    <a:pt x="1006" y="531"/>
                    <a:pt x="941" y="556"/>
                  </a:cubicBezTo>
                  <a:cubicBezTo>
                    <a:pt x="894" y="539"/>
                    <a:pt x="844" y="531"/>
                    <a:pt x="793" y="531"/>
                  </a:cubicBezTo>
                  <a:cubicBezTo>
                    <a:pt x="692" y="531"/>
                    <a:pt x="589" y="565"/>
                    <a:pt x="503" y="634"/>
                  </a:cubicBezTo>
                  <a:lnTo>
                    <a:pt x="426" y="647"/>
                  </a:lnTo>
                  <a:cubicBezTo>
                    <a:pt x="284" y="582"/>
                    <a:pt x="155" y="531"/>
                    <a:pt x="0" y="505"/>
                  </a:cubicBezTo>
                  <a:lnTo>
                    <a:pt x="0" y="505"/>
                  </a:lnTo>
                  <a:cubicBezTo>
                    <a:pt x="129" y="569"/>
                    <a:pt x="258" y="634"/>
                    <a:pt x="400" y="672"/>
                  </a:cubicBezTo>
                  <a:cubicBezTo>
                    <a:pt x="400" y="698"/>
                    <a:pt x="400" y="724"/>
                    <a:pt x="374" y="750"/>
                  </a:cubicBezTo>
                  <a:cubicBezTo>
                    <a:pt x="284" y="892"/>
                    <a:pt x="284" y="1021"/>
                    <a:pt x="426" y="1111"/>
                  </a:cubicBezTo>
                  <a:cubicBezTo>
                    <a:pt x="430" y="1113"/>
                    <a:pt x="433" y="1114"/>
                    <a:pt x="436" y="1114"/>
                  </a:cubicBezTo>
                  <a:cubicBezTo>
                    <a:pt x="450" y="1114"/>
                    <a:pt x="460" y="1102"/>
                    <a:pt x="472" y="1102"/>
                  </a:cubicBezTo>
                  <a:cubicBezTo>
                    <a:pt x="477" y="1102"/>
                    <a:pt x="483" y="1104"/>
                    <a:pt x="490" y="1111"/>
                  </a:cubicBezTo>
                  <a:cubicBezTo>
                    <a:pt x="601" y="1104"/>
                    <a:pt x="714" y="1102"/>
                    <a:pt x="826" y="1102"/>
                  </a:cubicBezTo>
                  <a:cubicBezTo>
                    <a:pt x="1080" y="1102"/>
                    <a:pt x="1337" y="1114"/>
                    <a:pt x="1595" y="1114"/>
                  </a:cubicBezTo>
                  <a:cubicBezTo>
                    <a:pt x="1661" y="1114"/>
                    <a:pt x="1726" y="1113"/>
                    <a:pt x="1792" y="1111"/>
                  </a:cubicBezTo>
                  <a:lnTo>
                    <a:pt x="1921" y="1111"/>
                  </a:lnTo>
                  <a:cubicBezTo>
                    <a:pt x="1933" y="968"/>
                    <a:pt x="1923" y="824"/>
                    <a:pt x="2044" y="824"/>
                  </a:cubicBezTo>
                  <a:cubicBezTo>
                    <a:pt x="2054" y="824"/>
                    <a:pt x="2065" y="825"/>
                    <a:pt x="2076" y="827"/>
                  </a:cubicBezTo>
                  <a:lnTo>
                    <a:pt x="2153" y="827"/>
                  </a:lnTo>
                  <a:cubicBezTo>
                    <a:pt x="2218" y="776"/>
                    <a:pt x="2347" y="801"/>
                    <a:pt x="2373" y="685"/>
                  </a:cubicBezTo>
                  <a:cubicBezTo>
                    <a:pt x="2502" y="621"/>
                    <a:pt x="2502" y="621"/>
                    <a:pt x="2424" y="479"/>
                  </a:cubicBezTo>
                  <a:cubicBezTo>
                    <a:pt x="2463" y="376"/>
                    <a:pt x="2373" y="337"/>
                    <a:pt x="2347" y="286"/>
                  </a:cubicBezTo>
                  <a:lnTo>
                    <a:pt x="2295" y="286"/>
                  </a:lnTo>
                  <a:cubicBezTo>
                    <a:pt x="2205" y="286"/>
                    <a:pt x="2205" y="247"/>
                    <a:pt x="2257" y="182"/>
                  </a:cubicBezTo>
                  <a:lnTo>
                    <a:pt x="2257" y="157"/>
                  </a:lnTo>
                  <a:lnTo>
                    <a:pt x="2231" y="118"/>
                  </a:lnTo>
                  <a:lnTo>
                    <a:pt x="2179" y="118"/>
                  </a:lnTo>
                  <a:cubicBezTo>
                    <a:pt x="2165" y="123"/>
                    <a:pt x="2149" y="126"/>
                    <a:pt x="2134" y="126"/>
                  </a:cubicBezTo>
                  <a:cubicBezTo>
                    <a:pt x="2106" y="126"/>
                    <a:pt x="2080" y="117"/>
                    <a:pt x="2063" y="92"/>
                  </a:cubicBezTo>
                  <a:cubicBezTo>
                    <a:pt x="2000" y="29"/>
                    <a:pt x="1944" y="0"/>
                    <a:pt x="188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8" name="Google Shape;1978;p14"/>
            <p:cNvSpPr/>
            <p:nvPr/>
          </p:nvSpPr>
          <p:spPr>
            <a:xfrm rot="10800000" flipH="1">
              <a:off x="6758738" y="6943"/>
              <a:ext cx="8848" cy="3812"/>
            </a:xfrm>
            <a:custGeom>
              <a:avLst/>
              <a:gdLst/>
              <a:ahLst/>
              <a:cxnLst/>
              <a:rect l="l" t="t" r="r" b="b"/>
              <a:pathLst>
                <a:path w="65" h="28" extrusionOk="0">
                  <a:moveTo>
                    <a:pt x="0" y="1"/>
                  </a:moveTo>
                  <a:cubicBezTo>
                    <a:pt x="0" y="20"/>
                    <a:pt x="4" y="27"/>
                    <a:pt x="10" y="27"/>
                  </a:cubicBezTo>
                  <a:cubicBezTo>
                    <a:pt x="21" y="27"/>
                    <a:pt x="40" y="9"/>
                    <a:pt x="6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9" name="Google Shape;1979;p14"/>
            <p:cNvSpPr/>
            <p:nvPr/>
          </p:nvSpPr>
          <p:spPr>
            <a:xfrm rot="10800000" flipH="1">
              <a:off x="6842866" y="9801"/>
              <a:ext cx="1906" cy="953"/>
            </a:xfrm>
            <a:custGeom>
              <a:avLst/>
              <a:gdLst/>
              <a:ahLst/>
              <a:cxnLst/>
              <a:rect l="l" t="t" r="r" b="b"/>
              <a:pathLst>
                <a:path w="14" h="7" extrusionOk="0">
                  <a:moveTo>
                    <a:pt x="1" y="1"/>
                  </a:moveTo>
                  <a:cubicBezTo>
                    <a:pt x="1" y="1"/>
                    <a:pt x="7" y="7"/>
                    <a:pt x="10" y="7"/>
                  </a:cubicBezTo>
                  <a:cubicBezTo>
                    <a:pt x="12" y="7"/>
                    <a:pt x="14" y="5"/>
                    <a:pt x="1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0" name="Google Shape;1980;p14"/>
            <p:cNvSpPr/>
            <p:nvPr/>
          </p:nvSpPr>
          <p:spPr>
            <a:xfrm rot="10800000" flipH="1">
              <a:off x="6770990" y="10618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1" name="Google Shape;1981;p14"/>
            <p:cNvSpPr/>
            <p:nvPr/>
          </p:nvSpPr>
          <p:spPr>
            <a:xfrm rot="10800000" flipH="1">
              <a:off x="6841232" y="10618"/>
              <a:ext cx="1770" cy="136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2" name="Google Shape;1982;p14"/>
            <p:cNvSpPr/>
            <p:nvPr/>
          </p:nvSpPr>
          <p:spPr>
            <a:xfrm rot="10800000" flipH="1">
              <a:off x="6767451" y="10618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3" name="Google Shape;1983;p14"/>
            <p:cNvSpPr/>
            <p:nvPr/>
          </p:nvSpPr>
          <p:spPr>
            <a:xfrm rot="10800000" flipH="1">
              <a:off x="7265953" y="453733"/>
              <a:ext cx="254695" cy="174794"/>
            </a:xfrm>
            <a:custGeom>
              <a:avLst/>
              <a:gdLst/>
              <a:ahLst/>
              <a:cxnLst/>
              <a:rect l="l" t="t" r="r" b="b"/>
              <a:pathLst>
                <a:path w="1871" h="1284" extrusionOk="0">
                  <a:moveTo>
                    <a:pt x="942" y="0"/>
                  </a:moveTo>
                  <a:cubicBezTo>
                    <a:pt x="896" y="37"/>
                    <a:pt x="857" y="106"/>
                    <a:pt x="796" y="106"/>
                  </a:cubicBezTo>
                  <a:cubicBezTo>
                    <a:pt x="772" y="106"/>
                    <a:pt x="743" y="94"/>
                    <a:pt x="710" y="65"/>
                  </a:cubicBezTo>
                  <a:cubicBezTo>
                    <a:pt x="687" y="77"/>
                    <a:pt x="661" y="81"/>
                    <a:pt x="635" y="81"/>
                  </a:cubicBezTo>
                  <a:cubicBezTo>
                    <a:pt x="608" y="81"/>
                    <a:pt x="580" y="77"/>
                    <a:pt x="553" y="77"/>
                  </a:cubicBezTo>
                  <a:cubicBezTo>
                    <a:pt x="500" y="77"/>
                    <a:pt x="452" y="90"/>
                    <a:pt x="426" y="168"/>
                  </a:cubicBezTo>
                  <a:cubicBezTo>
                    <a:pt x="416" y="189"/>
                    <a:pt x="405" y="210"/>
                    <a:pt x="387" y="210"/>
                  </a:cubicBezTo>
                  <a:cubicBezTo>
                    <a:pt x="384" y="210"/>
                    <a:pt x="379" y="209"/>
                    <a:pt x="374" y="206"/>
                  </a:cubicBezTo>
                  <a:cubicBezTo>
                    <a:pt x="343" y="184"/>
                    <a:pt x="318" y="175"/>
                    <a:pt x="299" y="175"/>
                  </a:cubicBezTo>
                  <a:cubicBezTo>
                    <a:pt x="238" y="175"/>
                    <a:pt x="226" y="261"/>
                    <a:pt x="207" y="310"/>
                  </a:cubicBezTo>
                  <a:cubicBezTo>
                    <a:pt x="194" y="387"/>
                    <a:pt x="142" y="400"/>
                    <a:pt x="78" y="400"/>
                  </a:cubicBezTo>
                  <a:cubicBezTo>
                    <a:pt x="78" y="413"/>
                    <a:pt x="78" y="413"/>
                    <a:pt x="78" y="426"/>
                  </a:cubicBezTo>
                  <a:cubicBezTo>
                    <a:pt x="142" y="477"/>
                    <a:pt x="91" y="490"/>
                    <a:pt x="52" y="516"/>
                  </a:cubicBezTo>
                  <a:lnTo>
                    <a:pt x="52" y="529"/>
                  </a:lnTo>
                  <a:cubicBezTo>
                    <a:pt x="168" y="542"/>
                    <a:pt x="142" y="645"/>
                    <a:pt x="142" y="722"/>
                  </a:cubicBezTo>
                  <a:cubicBezTo>
                    <a:pt x="155" y="735"/>
                    <a:pt x="155" y="774"/>
                    <a:pt x="142" y="787"/>
                  </a:cubicBezTo>
                  <a:cubicBezTo>
                    <a:pt x="104" y="838"/>
                    <a:pt x="13" y="787"/>
                    <a:pt x="1" y="864"/>
                  </a:cubicBezTo>
                  <a:cubicBezTo>
                    <a:pt x="13" y="873"/>
                    <a:pt x="28" y="875"/>
                    <a:pt x="43" y="875"/>
                  </a:cubicBezTo>
                  <a:cubicBezTo>
                    <a:pt x="74" y="875"/>
                    <a:pt x="108" y="864"/>
                    <a:pt x="142" y="864"/>
                  </a:cubicBezTo>
                  <a:cubicBezTo>
                    <a:pt x="142" y="877"/>
                    <a:pt x="155" y="903"/>
                    <a:pt x="155" y="916"/>
                  </a:cubicBezTo>
                  <a:cubicBezTo>
                    <a:pt x="220" y="941"/>
                    <a:pt x="310" y="954"/>
                    <a:pt x="271" y="1070"/>
                  </a:cubicBezTo>
                  <a:cubicBezTo>
                    <a:pt x="284" y="1083"/>
                    <a:pt x="284" y="1096"/>
                    <a:pt x="271" y="1096"/>
                  </a:cubicBezTo>
                  <a:cubicBezTo>
                    <a:pt x="306" y="1131"/>
                    <a:pt x="330" y="1175"/>
                    <a:pt x="372" y="1175"/>
                  </a:cubicBezTo>
                  <a:cubicBezTo>
                    <a:pt x="377" y="1175"/>
                    <a:pt x="382" y="1175"/>
                    <a:pt x="387" y="1173"/>
                  </a:cubicBezTo>
                  <a:cubicBezTo>
                    <a:pt x="396" y="1172"/>
                    <a:pt x="404" y="1171"/>
                    <a:pt x="410" y="1171"/>
                  </a:cubicBezTo>
                  <a:cubicBezTo>
                    <a:pt x="452" y="1171"/>
                    <a:pt x="455" y="1203"/>
                    <a:pt x="478" y="1225"/>
                  </a:cubicBezTo>
                  <a:cubicBezTo>
                    <a:pt x="493" y="1248"/>
                    <a:pt x="521" y="1284"/>
                    <a:pt x="545" y="1284"/>
                  </a:cubicBezTo>
                  <a:cubicBezTo>
                    <a:pt x="561" y="1284"/>
                    <a:pt x="575" y="1266"/>
                    <a:pt x="581" y="1212"/>
                  </a:cubicBezTo>
                  <a:cubicBezTo>
                    <a:pt x="581" y="1199"/>
                    <a:pt x="607" y="1186"/>
                    <a:pt x="619" y="1186"/>
                  </a:cubicBezTo>
                  <a:cubicBezTo>
                    <a:pt x="644" y="1194"/>
                    <a:pt x="665" y="1198"/>
                    <a:pt x="685" y="1198"/>
                  </a:cubicBezTo>
                  <a:cubicBezTo>
                    <a:pt x="758" y="1198"/>
                    <a:pt x="803" y="1147"/>
                    <a:pt x="864" y="1096"/>
                  </a:cubicBezTo>
                  <a:cubicBezTo>
                    <a:pt x="901" y="1060"/>
                    <a:pt x="933" y="1035"/>
                    <a:pt x="966" y="1035"/>
                  </a:cubicBezTo>
                  <a:cubicBezTo>
                    <a:pt x="991" y="1035"/>
                    <a:pt x="1017" y="1050"/>
                    <a:pt x="1045" y="1083"/>
                  </a:cubicBezTo>
                  <a:cubicBezTo>
                    <a:pt x="1077" y="1104"/>
                    <a:pt x="1125" y="1125"/>
                    <a:pt x="1170" y="1125"/>
                  </a:cubicBezTo>
                  <a:cubicBezTo>
                    <a:pt x="1180" y="1125"/>
                    <a:pt x="1190" y="1124"/>
                    <a:pt x="1200" y="1122"/>
                  </a:cubicBezTo>
                  <a:cubicBezTo>
                    <a:pt x="1213" y="1120"/>
                    <a:pt x="1227" y="1119"/>
                    <a:pt x="1241" y="1119"/>
                  </a:cubicBezTo>
                  <a:cubicBezTo>
                    <a:pt x="1304" y="1119"/>
                    <a:pt x="1366" y="1142"/>
                    <a:pt x="1419" y="1173"/>
                  </a:cubicBezTo>
                  <a:cubicBezTo>
                    <a:pt x="1448" y="1144"/>
                    <a:pt x="1484" y="1130"/>
                    <a:pt x="1522" y="1130"/>
                  </a:cubicBezTo>
                  <a:cubicBezTo>
                    <a:pt x="1535" y="1130"/>
                    <a:pt x="1548" y="1132"/>
                    <a:pt x="1561" y="1135"/>
                  </a:cubicBezTo>
                  <a:lnTo>
                    <a:pt x="1638" y="1109"/>
                  </a:lnTo>
                  <a:cubicBezTo>
                    <a:pt x="1659" y="1015"/>
                    <a:pt x="1730" y="989"/>
                    <a:pt x="1811" y="989"/>
                  </a:cubicBezTo>
                  <a:cubicBezTo>
                    <a:pt x="1830" y="989"/>
                    <a:pt x="1850" y="990"/>
                    <a:pt x="1870" y="993"/>
                  </a:cubicBezTo>
                  <a:cubicBezTo>
                    <a:pt x="1844" y="941"/>
                    <a:pt x="1806" y="903"/>
                    <a:pt x="1819" y="864"/>
                  </a:cubicBezTo>
                  <a:cubicBezTo>
                    <a:pt x="1844" y="761"/>
                    <a:pt x="1832" y="658"/>
                    <a:pt x="1780" y="567"/>
                  </a:cubicBezTo>
                  <a:cubicBezTo>
                    <a:pt x="1720" y="435"/>
                    <a:pt x="1591" y="347"/>
                    <a:pt x="1438" y="347"/>
                  </a:cubicBezTo>
                  <a:cubicBezTo>
                    <a:pt x="1427" y="347"/>
                    <a:pt x="1417" y="347"/>
                    <a:pt x="1406" y="348"/>
                  </a:cubicBezTo>
                  <a:cubicBezTo>
                    <a:pt x="1399" y="352"/>
                    <a:pt x="1392" y="353"/>
                    <a:pt x="1385" y="353"/>
                  </a:cubicBezTo>
                  <a:cubicBezTo>
                    <a:pt x="1366" y="353"/>
                    <a:pt x="1348" y="341"/>
                    <a:pt x="1329" y="322"/>
                  </a:cubicBezTo>
                  <a:cubicBezTo>
                    <a:pt x="1301" y="288"/>
                    <a:pt x="1289" y="272"/>
                    <a:pt x="1271" y="272"/>
                  </a:cubicBezTo>
                  <a:cubicBezTo>
                    <a:pt x="1256" y="272"/>
                    <a:pt x="1236" y="285"/>
                    <a:pt x="1200" y="310"/>
                  </a:cubicBezTo>
                  <a:cubicBezTo>
                    <a:pt x="1200" y="258"/>
                    <a:pt x="1187" y="193"/>
                    <a:pt x="1238" y="155"/>
                  </a:cubicBezTo>
                  <a:cubicBezTo>
                    <a:pt x="1290" y="129"/>
                    <a:pt x="1290" y="103"/>
                    <a:pt x="1264" y="77"/>
                  </a:cubicBezTo>
                  <a:cubicBezTo>
                    <a:pt x="1251" y="58"/>
                    <a:pt x="1235" y="52"/>
                    <a:pt x="1219" y="52"/>
                  </a:cubicBezTo>
                  <a:cubicBezTo>
                    <a:pt x="1203" y="52"/>
                    <a:pt x="1187" y="58"/>
                    <a:pt x="1174" y="65"/>
                  </a:cubicBezTo>
                  <a:lnTo>
                    <a:pt x="1148" y="103"/>
                  </a:lnTo>
                  <a:cubicBezTo>
                    <a:pt x="1148" y="181"/>
                    <a:pt x="1109" y="245"/>
                    <a:pt x="1032" y="271"/>
                  </a:cubicBezTo>
                  <a:lnTo>
                    <a:pt x="981" y="232"/>
                  </a:lnTo>
                  <a:cubicBezTo>
                    <a:pt x="968" y="168"/>
                    <a:pt x="968" y="116"/>
                    <a:pt x="955" y="65"/>
                  </a:cubicBezTo>
                  <a:cubicBezTo>
                    <a:pt x="955" y="39"/>
                    <a:pt x="955" y="26"/>
                    <a:pt x="94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4" name="Google Shape;1984;p14"/>
            <p:cNvSpPr/>
            <p:nvPr/>
          </p:nvSpPr>
          <p:spPr>
            <a:xfrm rot="10800000" flipH="1">
              <a:off x="7508126" y="403772"/>
              <a:ext cx="347806" cy="170846"/>
            </a:xfrm>
            <a:custGeom>
              <a:avLst/>
              <a:gdLst/>
              <a:ahLst/>
              <a:cxnLst/>
              <a:rect l="l" t="t" r="r" b="b"/>
              <a:pathLst>
                <a:path w="2555" h="1255" extrusionOk="0">
                  <a:moveTo>
                    <a:pt x="1595" y="1"/>
                  </a:moveTo>
                  <a:cubicBezTo>
                    <a:pt x="1580" y="1"/>
                    <a:pt x="1563" y="5"/>
                    <a:pt x="1548" y="17"/>
                  </a:cubicBezTo>
                  <a:cubicBezTo>
                    <a:pt x="1506" y="42"/>
                    <a:pt x="1475" y="73"/>
                    <a:pt x="1440" y="73"/>
                  </a:cubicBezTo>
                  <a:cubicBezTo>
                    <a:pt x="1422" y="73"/>
                    <a:pt x="1403" y="65"/>
                    <a:pt x="1381" y="42"/>
                  </a:cubicBezTo>
                  <a:lnTo>
                    <a:pt x="1303" y="17"/>
                  </a:lnTo>
                  <a:lnTo>
                    <a:pt x="1278" y="30"/>
                  </a:lnTo>
                  <a:cubicBezTo>
                    <a:pt x="1045" y="55"/>
                    <a:pt x="788" y="30"/>
                    <a:pt x="684" y="313"/>
                  </a:cubicBezTo>
                  <a:cubicBezTo>
                    <a:pt x="684" y="339"/>
                    <a:pt x="646" y="352"/>
                    <a:pt x="633" y="365"/>
                  </a:cubicBezTo>
                  <a:cubicBezTo>
                    <a:pt x="620" y="365"/>
                    <a:pt x="607" y="365"/>
                    <a:pt x="594" y="378"/>
                  </a:cubicBezTo>
                  <a:cubicBezTo>
                    <a:pt x="478" y="455"/>
                    <a:pt x="517" y="571"/>
                    <a:pt x="517" y="674"/>
                  </a:cubicBezTo>
                  <a:cubicBezTo>
                    <a:pt x="388" y="765"/>
                    <a:pt x="233" y="816"/>
                    <a:pt x="78" y="829"/>
                  </a:cubicBezTo>
                  <a:cubicBezTo>
                    <a:pt x="65" y="816"/>
                    <a:pt x="65" y="790"/>
                    <a:pt x="53" y="790"/>
                  </a:cubicBezTo>
                  <a:cubicBezTo>
                    <a:pt x="1" y="790"/>
                    <a:pt x="27" y="816"/>
                    <a:pt x="40" y="842"/>
                  </a:cubicBezTo>
                  <a:cubicBezTo>
                    <a:pt x="53" y="855"/>
                    <a:pt x="40" y="881"/>
                    <a:pt x="14" y="906"/>
                  </a:cubicBezTo>
                  <a:lnTo>
                    <a:pt x="40" y="958"/>
                  </a:lnTo>
                  <a:lnTo>
                    <a:pt x="130" y="932"/>
                  </a:lnTo>
                  <a:cubicBezTo>
                    <a:pt x="246" y="868"/>
                    <a:pt x="388" y="816"/>
                    <a:pt x="517" y="777"/>
                  </a:cubicBezTo>
                  <a:cubicBezTo>
                    <a:pt x="555" y="829"/>
                    <a:pt x="517" y="894"/>
                    <a:pt x="568" y="945"/>
                  </a:cubicBezTo>
                  <a:cubicBezTo>
                    <a:pt x="620" y="984"/>
                    <a:pt x="555" y="1022"/>
                    <a:pt x="555" y="1087"/>
                  </a:cubicBezTo>
                  <a:cubicBezTo>
                    <a:pt x="569" y="1086"/>
                    <a:pt x="582" y="1085"/>
                    <a:pt x="595" y="1085"/>
                  </a:cubicBezTo>
                  <a:cubicBezTo>
                    <a:pt x="736" y="1085"/>
                    <a:pt x="874" y="1148"/>
                    <a:pt x="968" y="1255"/>
                  </a:cubicBezTo>
                  <a:lnTo>
                    <a:pt x="1045" y="1255"/>
                  </a:lnTo>
                  <a:cubicBezTo>
                    <a:pt x="1055" y="1226"/>
                    <a:pt x="1079" y="1211"/>
                    <a:pt x="1102" y="1211"/>
                  </a:cubicBezTo>
                  <a:cubicBezTo>
                    <a:pt x="1109" y="1211"/>
                    <a:pt x="1116" y="1213"/>
                    <a:pt x="1123" y="1216"/>
                  </a:cubicBezTo>
                  <a:cubicBezTo>
                    <a:pt x="1142" y="1217"/>
                    <a:pt x="1161" y="1218"/>
                    <a:pt x="1181" y="1218"/>
                  </a:cubicBezTo>
                  <a:cubicBezTo>
                    <a:pt x="1354" y="1218"/>
                    <a:pt x="1524" y="1166"/>
                    <a:pt x="1651" y="1061"/>
                  </a:cubicBezTo>
                  <a:cubicBezTo>
                    <a:pt x="1763" y="987"/>
                    <a:pt x="1815" y="828"/>
                    <a:pt x="1980" y="828"/>
                  </a:cubicBezTo>
                  <a:cubicBezTo>
                    <a:pt x="1987" y="828"/>
                    <a:pt x="1993" y="829"/>
                    <a:pt x="2000" y="829"/>
                  </a:cubicBezTo>
                  <a:cubicBezTo>
                    <a:pt x="1896" y="816"/>
                    <a:pt x="1871" y="752"/>
                    <a:pt x="1884" y="674"/>
                  </a:cubicBezTo>
                  <a:lnTo>
                    <a:pt x="1884" y="674"/>
                  </a:lnTo>
                  <a:cubicBezTo>
                    <a:pt x="1922" y="700"/>
                    <a:pt x="1964" y="713"/>
                    <a:pt x="2004" y="713"/>
                  </a:cubicBezTo>
                  <a:cubicBezTo>
                    <a:pt x="2045" y="713"/>
                    <a:pt x="2083" y="700"/>
                    <a:pt x="2116" y="674"/>
                  </a:cubicBezTo>
                  <a:cubicBezTo>
                    <a:pt x="2193" y="636"/>
                    <a:pt x="2270" y="610"/>
                    <a:pt x="2335" y="610"/>
                  </a:cubicBezTo>
                  <a:cubicBezTo>
                    <a:pt x="2351" y="607"/>
                    <a:pt x="2366" y="606"/>
                    <a:pt x="2380" y="606"/>
                  </a:cubicBezTo>
                  <a:cubicBezTo>
                    <a:pt x="2432" y="606"/>
                    <a:pt x="2467" y="629"/>
                    <a:pt x="2477" y="700"/>
                  </a:cubicBezTo>
                  <a:cubicBezTo>
                    <a:pt x="2477" y="717"/>
                    <a:pt x="2481" y="723"/>
                    <a:pt x="2488" y="723"/>
                  </a:cubicBezTo>
                  <a:cubicBezTo>
                    <a:pt x="2501" y="723"/>
                    <a:pt x="2524" y="700"/>
                    <a:pt x="2541" y="700"/>
                  </a:cubicBezTo>
                  <a:cubicBezTo>
                    <a:pt x="2554" y="687"/>
                    <a:pt x="2541" y="687"/>
                    <a:pt x="2541" y="674"/>
                  </a:cubicBezTo>
                  <a:cubicBezTo>
                    <a:pt x="2503" y="661"/>
                    <a:pt x="2503" y="636"/>
                    <a:pt x="2541" y="610"/>
                  </a:cubicBezTo>
                  <a:cubicBezTo>
                    <a:pt x="2541" y="584"/>
                    <a:pt x="2541" y="558"/>
                    <a:pt x="2528" y="520"/>
                  </a:cubicBezTo>
                  <a:cubicBezTo>
                    <a:pt x="2509" y="516"/>
                    <a:pt x="2490" y="515"/>
                    <a:pt x="2470" y="515"/>
                  </a:cubicBezTo>
                  <a:cubicBezTo>
                    <a:pt x="2413" y="515"/>
                    <a:pt x="2357" y="529"/>
                    <a:pt x="2309" y="558"/>
                  </a:cubicBezTo>
                  <a:cubicBezTo>
                    <a:pt x="2180" y="623"/>
                    <a:pt x="2038" y="661"/>
                    <a:pt x="1884" y="674"/>
                  </a:cubicBezTo>
                  <a:cubicBezTo>
                    <a:pt x="1909" y="507"/>
                    <a:pt x="1909" y="507"/>
                    <a:pt x="2013" y="442"/>
                  </a:cubicBezTo>
                  <a:cubicBezTo>
                    <a:pt x="1909" y="416"/>
                    <a:pt x="1819" y="391"/>
                    <a:pt x="1832" y="262"/>
                  </a:cubicBezTo>
                  <a:cubicBezTo>
                    <a:pt x="1832" y="249"/>
                    <a:pt x="1806" y="236"/>
                    <a:pt x="1793" y="223"/>
                  </a:cubicBezTo>
                  <a:cubicBezTo>
                    <a:pt x="1703" y="210"/>
                    <a:pt x="1639" y="171"/>
                    <a:pt x="1664" y="55"/>
                  </a:cubicBezTo>
                  <a:cubicBezTo>
                    <a:pt x="1664" y="28"/>
                    <a:pt x="1632" y="1"/>
                    <a:pt x="159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14"/>
            <p:cNvSpPr/>
            <p:nvPr/>
          </p:nvSpPr>
          <p:spPr>
            <a:xfrm rot="10800000" flipH="1">
              <a:off x="7932983" y="361570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6" name="Google Shape;1986;p14"/>
            <p:cNvSpPr/>
            <p:nvPr/>
          </p:nvSpPr>
          <p:spPr>
            <a:xfrm rot="10800000" flipH="1">
              <a:off x="7922501" y="264916"/>
              <a:ext cx="159814" cy="116121"/>
            </a:xfrm>
            <a:custGeom>
              <a:avLst/>
              <a:gdLst/>
              <a:ahLst/>
              <a:cxnLst/>
              <a:rect l="l" t="t" r="r" b="b"/>
              <a:pathLst>
                <a:path w="1174" h="853" extrusionOk="0">
                  <a:moveTo>
                    <a:pt x="632" y="0"/>
                  </a:moveTo>
                  <a:cubicBezTo>
                    <a:pt x="593" y="65"/>
                    <a:pt x="516" y="39"/>
                    <a:pt x="464" y="90"/>
                  </a:cubicBezTo>
                  <a:cubicBezTo>
                    <a:pt x="439" y="78"/>
                    <a:pt x="400" y="52"/>
                    <a:pt x="387" y="13"/>
                  </a:cubicBezTo>
                  <a:lnTo>
                    <a:pt x="284" y="26"/>
                  </a:lnTo>
                  <a:cubicBezTo>
                    <a:pt x="232" y="90"/>
                    <a:pt x="155" y="103"/>
                    <a:pt x="77" y="142"/>
                  </a:cubicBezTo>
                  <a:cubicBezTo>
                    <a:pt x="77" y="181"/>
                    <a:pt x="77" y="207"/>
                    <a:pt x="65" y="245"/>
                  </a:cubicBezTo>
                  <a:cubicBezTo>
                    <a:pt x="65" y="284"/>
                    <a:pt x="0" y="361"/>
                    <a:pt x="65" y="413"/>
                  </a:cubicBezTo>
                  <a:cubicBezTo>
                    <a:pt x="125" y="453"/>
                    <a:pt x="170" y="502"/>
                    <a:pt x="237" y="502"/>
                  </a:cubicBezTo>
                  <a:cubicBezTo>
                    <a:pt x="255" y="502"/>
                    <a:pt x="275" y="498"/>
                    <a:pt x="297" y="490"/>
                  </a:cubicBezTo>
                  <a:lnTo>
                    <a:pt x="297" y="490"/>
                  </a:lnTo>
                  <a:cubicBezTo>
                    <a:pt x="297" y="555"/>
                    <a:pt x="271" y="619"/>
                    <a:pt x="361" y="658"/>
                  </a:cubicBezTo>
                  <a:cubicBezTo>
                    <a:pt x="387" y="658"/>
                    <a:pt x="387" y="697"/>
                    <a:pt x="400" y="709"/>
                  </a:cubicBezTo>
                  <a:cubicBezTo>
                    <a:pt x="400" y="709"/>
                    <a:pt x="413" y="722"/>
                    <a:pt x="413" y="735"/>
                  </a:cubicBezTo>
                  <a:cubicBezTo>
                    <a:pt x="451" y="748"/>
                    <a:pt x="490" y="800"/>
                    <a:pt x="503" y="851"/>
                  </a:cubicBezTo>
                  <a:cubicBezTo>
                    <a:pt x="503" y="845"/>
                    <a:pt x="506" y="842"/>
                    <a:pt x="509" y="842"/>
                  </a:cubicBezTo>
                  <a:cubicBezTo>
                    <a:pt x="513" y="842"/>
                    <a:pt x="516" y="845"/>
                    <a:pt x="516" y="851"/>
                  </a:cubicBezTo>
                  <a:cubicBezTo>
                    <a:pt x="525" y="852"/>
                    <a:pt x="533" y="853"/>
                    <a:pt x="542" y="853"/>
                  </a:cubicBezTo>
                  <a:cubicBezTo>
                    <a:pt x="638" y="853"/>
                    <a:pt x="727" y="803"/>
                    <a:pt x="815" y="803"/>
                  </a:cubicBezTo>
                  <a:cubicBezTo>
                    <a:pt x="835" y="803"/>
                    <a:pt x="856" y="806"/>
                    <a:pt x="877" y="813"/>
                  </a:cubicBezTo>
                  <a:cubicBezTo>
                    <a:pt x="883" y="819"/>
                    <a:pt x="890" y="822"/>
                    <a:pt x="896" y="822"/>
                  </a:cubicBezTo>
                  <a:cubicBezTo>
                    <a:pt x="903" y="822"/>
                    <a:pt x="909" y="819"/>
                    <a:pt x="916" y="813"/>
                  </a:cubicBezTo>
                  <a:cubicBezTo>
                    <a:pt x="954" y="671"/>
                    <a:pt x="1148" y="606"/>
                    <a:pt x="1122" y="426"/>
                  </a:cubicBezTo>
                  <a:cubicBezTo>
                    <a:pt x="1109" y="361"/>
                    <a:pt x="1135" y="297"/>
                    <a:pt x="1122" y="232"/>
                  </a:cubicBezTo>
                  <a:lnTo>
                    <a:pt x="1109" y="232"/>
                  </a:lnTo>
                  <a:cubicBezTo>
                    <a:pt x="1019" y="142"/>
                    <a:pt x="1019" y="116"/>
                    <a:pt x="1109" y="78"/>
                  </a:cubicBezTo>
                  <a:cubicBezTo>
                    <a:pt x="1122" y="65"/>
                    <a:pt x="1148" y="52"/>
                    <a:pt x="1173" y="39"/>
                  </a:cubicBezTo>
                  <a:cubicBezTo>
                    <a:pt x="1161" y="26"/>
                    <a:pt x="1161" y="13"/>
                    <a:pt x="1148" y="0"/>
                  </a:cubicBezTo>
                  <a:cubicBezTo>
                    <a:pt x="1128" y="7"/>
                    <a:pt x="1106" y="10"/>
                    <a:pt x="1082" y="10"/>
                  </a:cubicBezTo>
                  <a:cubicBezTo>
                    <a:pt x="1057" y="10"/>
                    <a:pt x="1032" y="7"/>
                    <a:pt x="1006" y="0"/>
                  </a:cubicBezTo>
                  <a:cubicBezTo>
                    <a:pt x="954" y="0"/>
                    <a:pt x="890" y="13"/>
                    <a:pt x="838" y="39"/>
                  </a:cubicBezTo>
                  <a:cubicBezTo>
                    <a:pt x="838" y="39"/>
                    <a:pt x="838" y="52"/>
                    <a:pt x="838" y="52"/>
                  </a:cubicBezTo>
                  <a:lnTo>
                    <a:pt x="800" y="52"/>
                  </a:lnTo>
                  <a:cubicBezTo>
                    <a:pt x="761" y="52"/>
                    <a:pt x="735" y="26"/>
                    <a:pt x="70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7" name="Google Shape;1987;p14"/>
            <p:cNvSpPr/>
            <p:nvPr/>
          </p:nvSpPr>
          <p:spPr>
            <a:xfrm rot="10800000" flipH="1">
              <a:off x="8294540" y="38662"/>
              <a:ext cx="170432" cy="152877"/>
            </a:xfrm>
            <a:custGeom>
              <a:avLst/>
              <a:gdLst/>
              <a:ahLst/>
              <a:cxnLst/>
              <a:rect l="l" t="t" r="r" b="b"/>
              <a:pathLst>
                <a:path w="1252" h="1123" extrusionOk="0">
                  <a:moveTo>
                    <a:pt x="1161" y="1"/>
                  </a:moveTo>
                  <a:cubicBezTo>
                    <a:pt x="1045" y="14"/>
                    <a:pt x="929" y="65"/>
                    <a:pt x="852" y="156"/>
                  </a:cubicBezTo>
                  <a:cubicBezTo>
                    <a:pt x="831" y="166"/>
                    <a:pt x="810" y="185"/>
                    <a:pt x="782" y="185"/>
                  </a:cubicBezTo>
                  <a:cubicBezTo>
                    <a:pt x="776" y="185"/>
                    <a:pt x="769" y="184"/>
                    <a:pt x="762" y="181"/>
                  </a:cubicBezTo>
                  <a:cubicBezTo>
                    <a:pt x="658" y="168"/>
                    <a:pt x="555" y="168"/>
                    <a:pt x="439" y="168"/>
                  </a:cubicBezTo>
                  <a:cubicBezTo>
                    <a:pt x="398" y="168"/>
                    <a:pt x="365" y="119"/>
                    <a:pt x="320" y="119"/>
                  </a:cubicBezTo>
                  <a:cubicBezTo>
                    <a:pt x="309" y="119"/>
                    <a:pt x="297" y="122"/>
                    <a:pt x="284" y="130"/>
                  </a:cubicBezTo>
                  <a:cubicBezTo>
                    <a:pt x="310" y="181"/>
                    <a:pt x="323" y="220"/>
                    <a:pt x="349" y="246"/>
                  </a:cubicBezTo>
                  <a:cubicBezTo>
                    <a:pt x="297" y="272"/>
                    <a:pt x="259" y="323"/>
                    <a:pt x="259" y="375"/>
                  </a:cubicBezTo>
                  <a:cubicBezTo>
                    <a:pt x="252" y="376"/>
                    <a:pt x="245" y="377"/>
                    <a:pt x="238" y="377"/>
                  </a:cubicBezTo>
                  <a:cubicBezTo>
                    <a:pt x="191" y="377"/>
                    <a:pt x="143" y="341"/>
                    <a:pt x="143" y="284"/>
                  </a:cubicBezTo>
                  <a:cubicBezTo>
                    <a:pt x="104" y="323"/>
                    <a:pt x="27" y="297"/>
                    <a:pt x="1" y="362"/>
                  </a:cubicBezTo>
                  <a:lnTo>
                    <a:pt x="78" y="426"/>
                  </a:lnTo>
                  <a:cubicBezTo>
                    <a:pt x="117" y="426"/>
                    <a:pt x="143" y="439"/>
                    <a:pt x="130" y="491"/>
                  </a:cubicBezTo>
                  <a:lnTo>
                    <a:pt x="155" y="491"/>
                  </a:lnTo>
                  <a:cubicBezTo>
                    <a:pt x="143" y="581"/>
                    <a:pt x="143" y="684"/>
                    <a:pt x="155" y="787"/>
                  </a:cubicBezTo>
                  <a:cubicBezTo>
                    <a:pt x="181" y="813"/>
                    <a:pt x="207" y="826"/>
                    <a:pt x="233" y="852"/>
                  </a:cubicBezTo>
                  <a:cubicBezTo>
                    <a:pt x="297" y="916"/>
                    <a:pt x="297" y="942"/>
                    <a:pt x="207" y="1019"/>
                  </a:cubicBezTo>
                  <a:cubicBezTo>
                    <a:pt x="207" y="1032"/>
                    <a:pt x="207" y="1058"/>
                    <a:pt x="220" y="1071"/>
                  </a:cubicBezTo>
                  <a:cubicBezTo>
                    <a:pt x="251" y="1081"/>
                    <a:pt x="283" y="1100"/>
                    <a:pt x="314" y="1100"/>
                  </a:cubicBezTo>
                  <a:cubicBezTo>
                    <a:pt x="321" y="1100"/>
                    <a:pt x="329" y="1099"/>
                    <a:pt x="336" y="1097"/>
                  </a:cubicBezTo>
                  <a:cubicBezTo>
                    <a:pt x="336" y="1045"/>
                    <a:pt x="349" y="994"/>
                    <a:pt x="400" y="994"/>
                  </a:cubicBezTo>
                  <a:cubicBezTo>
                    <a:pt x="452" y="994"/>
                    <a:pt x="478" y="1045"/>
                    <a:pt x="504" y="1084"/>
                  </a:cubicBezTo>
                  <a:cubicBezTo>
                    <a:pt x="529" y="1084"/>
                    <a:pt x="542" y="1097"/>
                    <a:pt x="542" y="1123"/>
                  </a:cubicBezTo>
                  <a:cubicBezTo>
                    <a:pt x="581" y="1091"/>
                    <a:pt x="630" y="1074"/>
                    <a:pt x="676" y="1074"/>
                  </a:cubicBezTo>
                  <a:cubicBezTo>
                    <a:pt x="707" y="1074"/>
                    <a:pt x="736" y="1082"/>
                    <a:pt x="762" y="1097"/>
                  </a:cubicBezTo>
                  <a:lnTo>
                    <a:pt x="852" y="1110"/>
                  </a:lnTo>
                  <a:lnTo>
                    <a:pt x="878" y="1110"/>
                  </a:lnTo>
                  <a:cubicBezTo>
                    <a:pt x="878" y="1097"/>
                    <a:pt x="878" y="1084"/>
                    <a:pt x="903" y="1071"/>
                  </a:cubicBezTo>
                  <a:lnTo>
                    <a:pt x="1045" y="994"/>
                  </a:lnTo>
                  <a:cubicBezTo>
                    <a:pt x="1097" y="968"/>
                    <a:pt x="1097" y="878"/>
                    <a:pt x="1174" y="878"/>
                  </a:cubicBezTo>
                  <a:lnTo>
                    <a:pt x="1174" y="865"/>
                  </a:lnTo>
                  <a:lnTo>
                    <a:pt x="1174" y="852"/>
                  </a:lnTo>
                  <a:cubicBezTo>
                    <a:pt x="1161" y="813"/>
                    <a:pt x="1174" y="774"/>
                    <a:pt x="1200" y="749"/>
                  </a:cubicBezTo>
                  <a:lnTo>
                    <a:pt x="1200" y="736"/>
                  </a:lnTo>
                  <a:cubicBezTo>
                    <a:pt x="1200" y="633"/>
                    <a:pt x="1213" y="542"/>
                    <a:pt x="1226" y="439"/>
                  </a:cubicBezTo>
                  <a:cubicBezTo>
                    <a:pt x="1252" y="297"/>
                    <a:pt x="1226" y="143"/>
                    <a:pt x="116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8" name="Google Shape;1988;p14"/>
            <p:cNvSpPr/>
            <p:nvPr/>
          </p:nvSpPr>
          <p:spPr>
            <a:xfrm rot="10800000" flipH="1">
              <a:off x="6865735" y="517850"/>
              <a:ext cx="5445" cy="5445"/>
            </a:xfrm>
            <a:custGeom>
              <a:avLst/>
              <a:gdLst/>
              <a:ahLst/>
              <a:cxnLst/>
              <a:rect l="l" t="t" r="r" b="b"/>
              <a:pathLst>
                <a:path w="40" h="40" extrusionOk="0">
                  <a:moveTo>
                    <a:pt x="13" y="1"/>
                  </a:moveTo>
                  <a:cubicBezTo>
                    <a:pt x="13" y="1"/>
                    <a:pt x="1" y="27"/>
                    <a:pt x="13" y="39"/>
                  </a:cubicBezTo>
                  <a:lnTo>
                    <a:pt x="39" y="39"/>
                  </a:lnTo>
                  <a:cubicBezTo>
                    <a:pt x="39" y="39"/>
                    <a:pt x="39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9" name="Google Shape;1989;p14"/>
            <p:cNvSpPr/>
            <p:nvPr/>
          </p:nvSpPr>
          <p:spPr>
            <a:xfrm rot="10800000" flipH="1">
              <a:off x="6797263" y="517851"/>
              <a:ext cx="103729" cy="110676"/>
            </a:xfrm>
            <a:custGeom>
              <a:avLst/>
              <a:gdLst/>
              <a:ahLst/>
              <a:cxnLst/>
              <a:rect l="l" t="t" r="r" b="b"/>
              <a:pathLst>
                <a:path w="762" h="813" extrusionOk="0">
                  <a:moveTo>
                    <a:pt x="568" y="0"/>
                  </a:moveTo>
                  <a:cubicBezTo>
                    <a:pt x="550" y="0"/>
                    <a:pt x="520" y="56"/>
                    <a:pt x="482" y="56"/>
                  </a:cubicBezTo>
                  <a:cubicBezTo>
                    <a:pt x="465" y="56"/>
                    <a:pt x="446" y="45"/>
                    <a:pt x="426" y="13"/>
                  </a:cubicBezTo>
                  <a:cubicBezTo>
                    <a:pt x="426" y="19"/>
                    <a:pt x="423" y="23"/>
                    <a:pt x="418" y="23"/>
                  </a:cubicBezTo>
                  <a:cubicBezTo>
                    <a:pt x="413" y="23"/>
                    <a:pt x="407" y="19"/>
                    <a:pt x="400" y="13"/>
                  </a:cubicBezTo>
                  <a:lnTo>
                    <a:pt x="362" y="13"/>
                  </a:lnTo>
                  <a:cubicBezTo>
                    <a:pt x="362" y="19"/>
                    <a:pt x="359" y="23"/>
                    <a:pt x="354" y="23"/>
                  </a:cubicBezTo>
                  <a:cubicBezTo>
                    <a:pt x="349" y="23"/>
                    <a:pt x="342" y="19"/>
                    <a:pt x="336" y="13"/>
                  </a:cubicBezTo>
                  <a:cubicBezTo>
                    <a:pt x="233" y="90"/>
                    <a:pt x="117" y="129"/>
                    <a:pt x="52" y="245"/>
                  </a:cubicBezTo>
                  <a:cubicBezTo>
                    <a:pt x="52" y="254"/>
                    <a:pt x="46" y="263"/>
                    <a:pt x="42" y="263"/>
                  </a:cubicBezTo>
                  <a:cubicBezTo>
                    <a:pt x="40" y="263"/>
                    <a:pt x="39" y="262"/>
                    <a:pt x="39" y="258"/>
                  </a:cubicBezTo>
                  <a:lnTo>
                    <a:pt x="1" y="310"/>
                  </a:lnTo>
                  <a:lnTo>
                    <a:pt x="1" y="322"/>
                  </a:lnTo>
                  <a:cubicBezTo>
                    <a:pt x="14" y="451"/>
                    <a:pt x="91" y="555"/>
                    <a:pt x="52" y="683"/>
                  </a:cubicBezTo>
                  <a:cubicBezTo>
                    <a:pt x="65" y="696"/>
                    <a:pt x="65" y="709"/>
                    <a:pt x="52" y="709"/>
                  </a:cubicBezTo>
                  <a:cubicBezTo>
                    <a:pt x="78" y="722"/>
                    <a:pt x="117" y="761"/>
                    <a:pt x="117" y="761"/>
                  </a:cubicBezTo>
                  <a:cubicBezTo>
                    <a:pt x="144" y="738"/>
                    <a:pt x="168" y="728"/>
                    <a:pt x="189" y="728"/>
                  </a:cubicBezTo>
                  <a:cubicBezTo>
                    <a:pt x="229" y="728"/>
                    <a:pt x="259" y="762"/>
                    <a:pt x="284" y="812"/>
                  </a:cubicBezTo>
                  <a:lnTo>
                    <a:pt x="336" y="812"/>
                  </a:lnTo>
                  <a:cubicBezTo>
                    <a:pt x="352" y="772"/>
                    <a:pt x="394" y="746"/>
                    <a:pt x="440" y="746"/>
                  </a:cubicBezTo>
                  <a:cubicBezTo>
                    <a:pt x="466" y="746"/>
                    <a:pt x="493" y="755"/>
                    <a:pt x="516" y="774"/>
                  </a:cubicBezTo>
                  <a:cubicBezTo>
                    <a:pt x="607" y="709"/>
                    <a:pt x="633" y="593"/>
                    <a:pt x="736" y="542"/>
                  </a:cubicBezTo>
                  <a:lnTo>
                    <a:pt x="736" y="542"/>
                  </a:lnTo>
                  <a:cubicBezTo>
                    <a:pt x="731" y="544"/>
                    <a:pt x="726" y="545"/>
                    <a:pt x="720" y="545"/>
                  </a:cubicBezTo>
                  <a:cubicBezTo>
                    <a:pt x="697" y="545"/>
                    <a:pt x="669" y="524"/>
                    <a:pt x="658" y="503"/>
                  </a:cubicBezTo>
                  <a:cubicBezTo>
                    <a:pt x="671" y="490"/>
                    <a:pt x="671" y="477"/>
                    <a:pt x="658" y="477"/>
                  </a:cubicBezTo>
                  <a:cubicBezTo>
                    <a:pt x="761" y="426"/>
                    <a:pt x="761" y="426"/>
                    <a:pt x="710" y="310"/>
                  </a:cubicBezTo>
                  <a:cubicBezTo>
                    <a:pt x="721" y="276"/>
                    <a:pt x="761" y="243"/>
                    <a:pt x="713" y="243"/>
                  </a:cubicBezTo>
                  <a:cubicBezTo>
                    <a:pt x="706" y="243"/>
                    <a:pt x="696" y="243"/>
                    <a:pt x="684" y="245"/>
                  </a:cubicBezTo>
                  <a:lnTo>
                    <a:pt x="633" y="206"/>
                  </a:lnTo>
                  <a:cubicBezTo>
                    <a:pt x="633" y="168"/>
                    <a:pt x="658" y="116"/>
                    <a:pt x="594" y="90"/>
                  </a:cubicBezTo>
                  <a:cubicBezTo>
                    <a:pt x="594" y="77"/>
                    <a:pt x="594" y="52"/>
                    <a:pt x="568" y="26"/>
                  </a:cubicBezTo>
                  <a:lnTo>
                    <a:pt x="568" y="13"/>
                  </a:lnTo>
                  <a:cubicBezTo>
                    <a:pt x="594" y="13"/>
                    <a:pt x="581" y="0"/>
                    <a:pt x="56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0" name="Google Shape;1990;p14"/>
            <p:cNvSpPr/>
            <p:nvPr/>
          </p:nvSpPr>
          <p:spPr>
            <a:xfrm rot="10800000" flipH="1">
              <a:off x="7574829" y="4357"/>
              <a:ext cx="256464" cy="92298"/>
            </a:xfrm>
            <a:custGeom>
              <a:avLst/>
              <a:gdLst/>
              <a:ahLst/>
              <a:cxnLst/>
              <a:rect l="l" t="t" r="r" b="b"/>
              <a:pathLst>
                <a:path w="1884" h="678" extrusionOk="0">
                  <a:moveTo>
                    <a:pt x="1445" y="26"/>
                  </a:moveTo>
                  <a:cubicBezTo>
                    <a:pt x="1355" y="26"/>
                    <a:pt x="1290" y="52"/>
                    <a:pt x="1303" y="155"/>
                  </a:cubicBezTo>
                  <a:cubicBezTo>
                    <a:pt x="1355" y="155"/>
                    <a:pt x="1394" y="116"/>
                    <a:pt x="1445" y="90"/>
                  </a:cubicBezTo>
                  <a:cubicBezTo>
                    <a:pt x="1497" y="77"/>
                    <a:pt x="1471" y="52"/>
                    <a:pt x="1445" y="26"/>
                  </a:cubicBezTo>
                  <a:close/>
                  <a:moveTo>
                    <a:pt x="878" y="0"/>
                  </a:moveTo>
                  <a:cubicBezTo>
                    <a:pt x="800" y="103"/>
                    <a:pt x="762" y="232"/>
                    <a:pt x="697" y="335"/>
                  </a:cubicBezTo>
                  <a:cubicBezTo>
                    <a:pt x="676" y="364"/>
                    <a:pt x="658" y="373"/>
                    <a:pt x="641" y="373"/>
                  </a:cubicBezTo>
                  <a:cubicBezTo>
                    <a:pt x="626" y="373"/>
                    <a:pt x="611" y="367"/>
                    <a:pt x="594" y="361"/>
                  </a:cubicBezTo>
                  <a:cubicBezTo>
                    <a:pt x="555" y="348"/>
                    <a:pt x="517" y="335"/>
                    <a:pt x="517" y="271"/>
                  </a:cubicBezTo>
                  <a:cubicBezTo>
                    <a:pt x="517" y="142"/>
                    <a:pt x="517" y="142"/>
                    <a:pt x="362" y="116"/>
                  </a:cubicBezTo>
                  <a:lnTo>
                    <a:pt x="362" y="116"/>
                  </a:lnTo>
                  <a:cubicBezTo>
                    <a:pt x="362" y="181"/>
                    <a:pt x="401" y="245"/>
                    <a:pt x="362" y="310"/>
                  </a:cubicBezTo>
                  <a:lnTo>
                    <a:pt x="323" y="322"/>
                  </a:lnTo>
                  <a:cubicBezTo>
                    <a:pt x="274" y="355"/>
                    <a:pt x="248" y="374"/>
                    <a:pt x="231" y="374"/>
                  </a:cubicBezTo>
                  <a:cubicBezTo>
                    <a:pt x="209" y="374"/>
                    <a:pt x="204" y="340"/>
                    <a:pt x="181" y="258"/>
                  </a:cubicBezTo>
                  <a:cubicBezTo>
                    <a:pt x="156" y="194"/>
                    <a:pt x="181" y="103"/>
                    <a:pt x="91" y="39"/>
                  </a:cubicBezTo>
                  <a:lnTo>
                    <a:pt x="91" y="39"/>
                  </a:lnTo>
                  <a:cubicBezTo>
                    <a:pt x="65" y="232"/>
                    <a:pt x="78" y="426"/>
                    <a:pt x="117" y="619"/>
                  </a:cubicBezTo>
                  <a:lnTo>
                    <a:pt x="207" y="619"/>
                  </a:lnTo>
                  <a:cubicBezTo>
                    <a:pt x="214" y="626"/>
                    <a:pt x="220" y="629"/>
                    <a:pt x="227" y="629"/>
                  </a:cubicBezTo>
                  <a:cubicBezTo>
                    <a:pt x="233" y="629"/>
                    <a:pt x="240" y="626"/>
                    <a:pt x="246" y="619"/>
                  </a:cubicBezTo>
                  <a:cubicBezTo>
                    <a:pt x="512" y="619"/>
                    <a:pt x="779" y="631"/>
                    <a:pt x="1045" y="631"/>
                  </a:cubicBezTo>
                  <a:cubicBezTo>
                    <a:pt x="1179" y="631"/>
                    <a:pt x="1312" y="628"/>
                    <a:pt x="1445" y="619"/>
                  </a:cubicBezTo>
                  <a:lnTo>
                    <a:pt x="1884" y="619"/>
                  </a:lnTo>
                  <a:cubicBezTo>
                    <a:pt x="1858" y="529"/>
                    <a:pt x="1806" y="439"/>
                    <a:pt x="1729" y="387"/>
                  </a:cubicBezTo>
                  <a:cubicBezTo>
                    <a:pt x="1690" y="361"/>
                    <a:pt x="1639" y="348"/>
                    <a:pt x="1613" y="310"/>
                  </a:cubicBezTo>
                  <a:cubicBezTo>
                    <a:pt x="1572" y="248"/>
                    <a:pt x="1507" y="211"/>
                    <a:pt x="1443" y="211"/>
                  </a:cubicBezTo>
                  <a:cubicBezTo>
                    <a:pt x="1426" y="211"/>
                    <a:pt x="1410" y="214"/>
                    <a:pt x="1394" y="219"/>
                  </a:cubicBezTo>
                  <a:cubicBezTo>
                    <a:pt x="1342" y="219"/>
                    <a:pt x="1303" y="219"/>
                    <a:pt x="1303" y="155"/>
                  </a:cubicBezTo>
                  <a:lnTo>
                    <a:pt x="1265" y="155"/>
                  </a:lnTo>
                  <a:cubicBezTo>
                    <a:pt x="1222" y="101"/>
                    <a:pt x="1152" y="74"/>
                    <a:pt x="1085" y="74"/>
                  </a:cubicBezTo>
                  <a:cubicBezTo>
                    <a:pt x="1072" y="74"/>
                    <a:pt x="1058" y="75"/>
                    <a:pt x="1045" y="77"/>
                  </a:cubicBezTo>
                  <a:cubicBezTo>
                    <a:pt x="981" y="65"/>
                    <a:pt x="942" y="0"/>
                    <a:pt x="878" y="0"/>
                  </a:cubicBezTo>
                  <a:close/>
                  <a:moveTo>
                    <a:pt x="1" y="619"/>
                  </a:moveTo>
                  <a:cubicBezTo>
                    <a:pt x="33" y="658"/>
                    <a:pt x="53" y="677"/>
                    <a:pt x="67" y="677"/>
                  </a:cubicBezTo>
                  <a:cubicBezTo>
                    <a:pt x="82" y="677"/>
                    <a:pt x="91" y="658"/>
                    <a:pt x="104" y="619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1" name="Google Shape;1991;p14"/>
            <p:cNvSpPr/>
            <p:nvPr/>
          </p:nvSpPr>
          <p:spPr>
            <a:xfrm rot="10800000" flipH="1">
              <a:off x="8082180" y="373958"/>
              <a:ext cx="1906" cy="1906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0" y="1"/>
                  </a:moveTo>
                  <a:cubicBezTo>
                    <a:pt x="0" y="1"/>
                    <a:pt x="0" y="14"/>
                    <a:pt x="13" y="14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2" name="Google Shape;1992;p14"/>
            <p:cNvSpPr/>
            <p:nvPr/>
          </p:nvSpPr>
          <p:spPr>
            <a:xfrm rot="10800000" flipH="1">
              <a:off x="8078641" y="382670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3" name="Google Shape;1993;p14"/>
            <p:cNvSpPr/>
            <p:nvPr/>
          </p:nvSpPr>
          <p:spPr>
            <a:xfrm rot="10800000" flipH="1">
              <a:off x="6916375" y="491578"/>
              <a:ext cx="281239" cy="193172"/>
            </a:xfrm>
            <a:custGeom>
              <a:avLst/>
              <a:gdLst/>
              <a:ahLst/>
              <a:cxnLst/>
              <a:rect l="l" t="t" r="r" b="b"/>
              <a:pathLst>
                <a:path w="2066" h="1419" extrusionOk="0">
                  <a:moveTo>
                    <a:pt x="1137" y="168"/>
                  </a:moveTo>
                  <a:cubicBezTo>
                    <a:pt x="1215" y="168"/>
                    <a:pt x="1227" y="220"/>
                    <a:pt x="1227" y="297"/>
                  </a:cubicBezTo>
                  <a:cubicBezTo>
                    <a:pt x="1137" y="297"/>
                    <a:pt x="1150" y="233"/>
                    <a:pt x="1137" y="168"/>
                  </a:cubicBezTo>
                  <a:close/>
                  <a:moveTo>
                    <a:pt x="1189" y="0"/>
                  </a:moveTo>
                  <a:lnTo>
                    <a:pt x="1099" y="91"/>
                  </a:lnTo>
                  <a:cubicBezTo>
                    <a:pt x="1073" y="181"/>
                    <a:pt x="1047" y="284"/>
                    <a:pt x="1047" y="387"/>
                  </a:cubicBezTo>
                  <a:lnTo>
                    <a:pt x="854" y="439"/>
                  </a:lnTo>
                  <a:cubicBezTo>
                    <a:pt x="801" y="456"/>
                    <a:pt x="748" y="498"/>
                    <a:pt x="695" y="498"/>
                  </a:cubicBezTo>
                  <a:cubicBezTo>
                    <a:pt x="671" y="498"/>
                    <a:pt x="646" y="489"/>
                    <a:pt x="621" y="465"/>
                  </a:cubicBezTo>
                  <a:cubicBezTo>
                    <a:pt x="552" y="534"/>
                    <a:pt x="462" y="583"/>
                    <a:pt x="370" y="583"/>
                  </a:cubicBezTo>
                  <a:cubicBezTo>
                    <a:pt x="359" y="583"/>
                    <a:pt x="348" y="582"/>
                    <a:pt x="338" y="581"/>
                  </a:cubicBezTo>
                  <a:cubicBezTo>
                    <a:pt x="273" y="581"/>
                    <a:pt x="183" y="619"/>
                    <a:pt x="209" y="723"/>
                  </a:cubicBezTo>
                  <a:cubicBezTo>
                    <a:pt x="196" y="735"/>
                    <a:pt x="170" y="761"/>
                    <a:pt x="183" y="787"/>
                  </a:cubicBezTo>
                  <a:cubicBezTo>
                    <a:pt x="144" y="826"/>
                    <a:pt x="106" y="839"/>
                    <a:pt x="54" y="839"/>
                  </a:cubicBezTo>
                  <a:cubicBezTo>
                    <a:pt x="38" y="829"/>
                    <a:pt x="27" y="825"/>
                    <a:pt x="21" y="825"/>
                  </a:cubicBezTo>
                  <a:cubicBezTo>
                    <a:pt x="1" y="825"/>
                    <a:pt x="15" y="861"/>
                    <a:pt x="15" y="890"/>
                  </a:cubicBezTo>
                  <a:cubicBezTo>
                    <a:pt x="29" y="886"/>
                    <a:pt x="42" y="884"/>
                    <a:pt x="55" y="884"/>
                  </a:cubicBezTo>
                  <a:cubicBezTo>
                    <a:pt x="127" y="884"/>
                    <a:pt x="181" y="942"/>
                    <a:pt x="170" y="1019"/>
                  </a:cubicBezTo>
                  <a:cubicBezTo>
                    <a:pt x="170" y="1077"/>
                    <a:pt x="186" y="1087"/>
                    <a:pt x="210" y="1087"/>
                  </a:cubicBezTo>
                  <a:cubicBezTo>
                    <a:pt x="225" y="1087"/>
                    <a:pt x="242" y="1084"/>
                    <a:pt x="260" y="1084"/>
                  </a:cubicBezTo>
                  <a:cubicBezTo>
                    <a:pt x="286" y="1084"/>
                    <a:pt x="312" y="1096"/>
                    <a:pt x="325" y="1135"/>
                  </a:cubicBezTo>
                  <a:lnTo>
                    <a:pt x="480" y="1135"/>
                  </a:lnTo>
                  <a:cubicBezTo>
                    <a:pt x="492" y="1129"/>
                    <a:pt x="502" y="1127"/>
                    <a:pt x="512" y="1127"/>
                  </a:cubicBezTo>
                  <a:cubicBezTo>
                    <a:pt x="543" y="1127"/>
                    <a:pt x="563" y="1154"/>
                    <a:pt x="583" y="1174"/>
                  </a:cubicBezTo>
                  <a:cubicBezTo>
                    <a:pt x="684" y="1241"/>
                    <a:pt x="805" y="1279"/>
                    <a:pt x="920" y="1279"/>
                  </a:cubicBezTo>
                  <a:cubicBezTo>
                    <a:pt x="937" y="1279"/>
                    <a:pt x="953" y="1279"/>
                    <a:pt x="970" y="1277"/>
                  </a:cubicBezTo>
                  <a:cubicBezTo>
                    <a:pt x="995" y="1277"/>
                    <a:pt x="1008" y="1303"/>
                    <a:pt x="1021" y="1316"/>
                  </a:cubicBezTo>
                  <a:cubicBezTo>
                    <a:pt x="1031" y="1335"/>
                    <a:pt x="1047" y="1347"/>
                    <a:pt x="1065" y="1347"/>
                  </a:cubicBezTo>
                  <a:cubicBezTo>
                    <a:pt x="1072" y="1347"/>
                    <a:pt x="1079" y="1345"/>
                    <a:pt x="1086" y="1341"/>
                  </a:cubicBezTo>
                  <a:cubicBezTo>
                    <a:pt x="1099" y="1341"/>
                    <a:pt x="1111" y="1316"/>
                    <a:pt x="1111" y="1303"/>
                  </a:cubicBezTo>
                  <a:cubicBezTo>
                    <a:pt x="1111" y="1274"/>
                    <a:pt x="1097" y="1259"/>
                    <a:pt x="1079" y="1259"/>
                  </a:cubicBezTo>
                  <a:cubicBezTo>
                    <a:pt x="1073" y="1259"/>
                    <a:pt x="1066" y="1261"/>
                    <a:pt x="1060" y="1264"/>
                  </a:cubicBezTo>
                  <a:cubicBezTo>
                    <a:pt x="1046" y="1269"/>
                    <a:pt x="1034" y="1271"/>
                    <a:pt x="1025" y="1271"/>
                  </a:cubicBezTo>
                  <a:cubicBezTo>
                    <a:pt x="982" y="1271"/>
                    <a:pt x="980" y="1229"/>
                    <a:pt x="970" y="1187"/>
                  </a:cubicBezTo>
                  <a:cubicBezTo>
                    <a:pt x="1013" y="1143"/>
                    <a:pt x="1059" y="1127"/>
                    <a:pt x="1105" y="1127"/>
                  </a:cubicBezTo>
                  <a:cubicBezTo>
                    <a:pt x="1169" y="1127"/>
                    <a:pt x="1232" y="1157"/>
                    <a:pt x="1292" y="1187"/>
                  </a:cubicBezTo>
                  <a:cubicBezTo>
                    <a:pt x="1279" y="1264"/>
                    <a:pt x="1227" y="1341"/>
                    <a:pt x="1331" y="1419"/>
                  </a:cubicBezTo>
                  <a:cubicBezTo>
                    <a:pt x="1331" y="1316"/>
                    <a:pt x="1331" y="1213"/>
                    <a:pt x="1395" y="1200"/>
                  </a:cubicBezTo>
                  <a:cubicBezTo>
                    <a:pt x="1524" y="1187"/>
                    <a:pt x="1614" y="1096"/>
                    <a:pt x="1717" y="1071"/>
                  </a:cubicBezTo>
                  <a:cubicBezTo>
                    <a:pt x="1729" y="1093"/>
                    <a:pt x="1730" y="1125"/>
                    <a:pt x="1755" y="1125"/>
                  </a:cubicBezTo>
                  <a:cubicBezTo>
                    <a:pt x="1759" y="1125"/>
                    <a:pt x="1764" y="1124"/>
                    <a:pt x="1769" y="1122"/>
                  </a:cubicBezTo>
                  <a:cubicBezTo>
                    <a:pt x="1808" y="1109"/>
                    <a:pt x="1808" y="1071"/>
                    <a:pt x="1795" y="1032"/>
                  </a:cubicBezTo>
                  <a:cubicBezTo>
                    <a:pt x="1782" y="993"/>
                    <a:pt x="1795" y="942"/>
                    <a:pt x="1821" y="916"/>
                  </a:cubicBezTo>
                  <a:lnTo>
                    <a:pt x="1846" y="916"/>
                  </a:lnTo>
                  <a:cubicBezTo>
                    <a:pt x="2040" y="864"/>
                    <a:pt x="2066" y="839"/>
                    <a:pt x="2066" y="658"/>
                  </a:cubicBezTo>
                  <a:cubicBezTo>
                    <a:pt x="2053" y="645"/>
                    <a:pt x="2053" y="619"/>
                    <a:pt x="2066" y="606"/>
                  </a:cubicBezTo>
                  <a:lnTo>
                    <a:pt x="2066" y="529"/>
                  </a:lnTo>
                  <a:cubicBezTo>
                    <a:pt x="2032" y="507"/>
                    <a:pt x="1999" y="475"/>
                    <a:pt x="1957" y="475"/>
                  </a:cubicBezTo>
                  <a:cubicBezTo>
                    <a:pt x="1951" y="475"/>
                    <a:pt x="1944" y="476"/>
                    <a:pt x="1937" y="478"/>
                  </a:cubicBezTo>
                  <a:cubicBezTo>
                    <a:pt x="1905" y="442"/>
                    <a:pt x="1876" y="429"/>
                    <a:pt x="1847" y="429"/>
                  </a:cubicBezTo>
                  <a:cubicBezTo>
                    <a:pt x="1793" y="429"/>
                    <a:pt x="1742" y="474"/>
                    <a:pt x="1692" y="490"/>
                  </a:cubicBezTo>
                  <a:cubicBezTo>
                    <a:pt x="1673" y="490"/>
                    <a:pt x="1654" y="518"/>
                    <a:pt x="1635" y="518"/>
                  </a:cubicBezTo>
                  <a:cubicBezTo>
                    <a:pt x="1628" y="518"/>
                    <a:pt x="1621" y="514"/>
                    <a:pt x="1614" y="503"/>
                  </a:cubicBezTo>
                  <a:cubicBezTo>
                    <a:pt x="1550" y="400"/>
                    <a:pt x="1408" y="413"/>
                    <a:pt x="1331" y="310"/>
                  </a:cubicBezTo>
                  <a:cubicBezTo>
                    <a:pt x="1292" y="271"/>
                    <a:pt x="1202" y="271"/>
                    <a:pt x="1240" y="207"/>
                  </a:cubicBezTo>
                  <a:cubicBezTo>
                    <a:pt x="1266" y="129"/>
                    <a:pt x="1202" y="65"/>
                    <a:pt x="118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4" name="Google Shape;1994;p14"/>
            <p:cNvSpPr/>
            <p:nvPr/>
          </p:nvSpPr>
          <p:spPr>
            <a:xfrm rot="10800000" flipH="1">
              <a:off x="7127238" y="5719"/>
              <a:ext cx="203783" cy="238504"/>
            </a:xfrm>
            <a:custGeom>
              <a:avLst/>
              <a:gdLst/>
              <a:ahLst/>
              <a:cxnLst/>
              <a:rect l="l" t="t" r="r" b="b"/>
              <a:pathLst>
                <a:path w="1497" h="1752" extrusionOk="0">
                  <a:moveTo>
                    <a:pt x="504" y="581"/>
                  </a:moveTo>
                  <a:cubicBezTo>
                    <a:pt x="452" y="581"/>
                    <a:pt x="426" y="594"/>
                    <a:pt x="426" y="646"/>
                  </a:cubicBezTo>
                  <a:cubicBezTo>
                    <a:pt x="413" y="697"/>
                    <a:pt x="426" y="775"/>
                    <a:pt x="426" y="839"/>
                  </a:cubicBezTo>
                  <a:cubicBezTo>
                    <a:pt x="555" y="788"/>
                    <a:pt x="530" y="684"/>
                    <a:pt x="504" y="581"/>
                  </a:cubicBezTo>
                  <a:close/>
                  <a:moveTo>
                    <a:pt x="78" y="1523"/>
                  </a:moveTo>
                  <a:cubicBezTo>
                    <a:pt x="78" y="1535"/>
                    <a:pt x="78" y="1561"/>
                    <a:pt x="65" y="1574"/>
                  </a:cubicBezTo>
                  <a:cubicBezTo>
                    <a:pt x="65" y="1561"/>
                    <a:pt x="78" y="1535"/>
                    <a:pt x="78" y="1523"/>
                  </a:cubicBezTo>
                  <a:close/>
                  <a:moveTo>
                    <a:pt x="981" y="1"/>
                  </a:moveTo>
                  <a:cubicBezTo>
                    <a:pt x="839" y="233"/>
                    <a:pt x="800" y="504"/>
                    <a:pt x="646" y="723"/>
                  </a:cubicBezTo>
                  <a:lnTo>
                    <a:pt x="633" y="723"/>
                  </a:lnTo>
                  <a:cubicBezTo>
                    <a:pt x="620" y="762"/>
                    <a:pt x="594" y="800"/>
                    <a:pt x="568" y="813"/>
                  </a:cubicBezTo>
                  <a:cubicBezTo>
                    <a:pt x="530" y="839"/>
                    <a:pt x="517" y="878"/>
                    <a:pt x="530" y="904"/>
                  </a:cubicBezTo>
                  <a:cubicBezTo>
                    <a:pt x="515" y="918"/>
                    <a:pt x="495" y="933"/>
                    <a:pt x="477" y="933"/>
                  </a:cubicBezTo>
                  <a:cubicBezTo>
                    <a:pt x="463" y="933"/>
                    <a:pt x="450" y="925"/>
                    <a:pt x="439" y="904"/>
                  </a:cubicBezTo>
                  <a:lnTo>
                    <a:pt x="439" y="852"/>
                  </a:lnTo>
                  <a:lnTo>
                    <a:pt x="439" y="839"/>
                  </a:lnTo>
                  <a:lnTo>
                    <a:pt x="426" y="839"/>
                  </a:lnTo>
                  <a:cubicBezTo>
                    <a:pt x="401" y="839"/>
                    <a:pt x="388" y="839"/>
                    <a:pt x="388" y="878"/>
                  </a:cubicBezTo>
                  <a:cubicBezTo>
                    <a:pt x="375" y="904"/>
                    <a:pt x="336" y="891"/>
                    <a:pt x="323" y="929"/>
                  </a:cubicBezTo>
                  <a:cubicBezTo>
                    <a:pt x="285" y="981"/>
                    <a:pt x="181" y="994"/>
                    <a:pt x="207" y="1097"/>
                  </a:cubicBezTo>
                  <a:cubicBezTo>
                    <a:pt x="207" y="1110"/>
                    <a:pt x="181" y="1136"/>
                    <a:pt x="181" y="1136"/>
                  </a:cubicBezTo>
                  <a:cubicBezTo>
                    <a:pt x="173" y="1135"/>
                    <a:pt x="166" y="1135"/>
                    <a:pt x="159" y="1135"/>
                  </a:cubicBezTo>
                  <a:cubicBezTo>
                    <a:pt x="32" y="1135"/>
                    <a:pt x="77" y="1242"/>
                    <a:pt x="52" y="1303"/>
                  </a:cubicBezTo>
                  <a:cubicBezTo>
                    <a:pt x="14" y="1445"/>
                    <a:pt x="1" y="1574"/>
                    <a:pt x="14" y="1716"/>
                  </a:cubicBezTo>
                  <a:lnTo>
                    <a:pt x="1" y="1742"/>
                  </a:lnTo>
                  <a:cubicBezTo>
                    <a:pt x="413" y="1742"/>
                    <a:pt x="839" y="1729"/>
                    <a:pt x="1265" y="1716"/>
                  </a:cubicBezTo>
                  <a:cubicBezTo>
                    <a:pt x="1280" y="1742"/>
                    <a:pt x="1298" y="1751"/>
                    <a:pt x="1317" y="1751"/>
                  </a:cubicBezTo>
                  <a:cubicBezTo>
                    <a:pt x="1345" y="1751"/>
                    <a:pt x="1376" y="1731"/>
                    <a:pt x="1406" y="1716"/>
                  </a:cubicBezTo>
                  <a:cubicBezTo>
                    <a:pt x="1415" y="1712"/>
                    <a:pt x="1425" y="1710"/>
                    <a:pt x="1435" y="1710"/>
                  </a:cubicBezTo>
                  <a:cubicBezTo>
                    <a:pt x="1457" y="1710"/>
                    <a:pt x="1479" y="1716"/>
                    <a:pt x="1497" y="1716"/>
                  </a:cubicBezTo>
                  <a:cubicBezTo>
                    <a:pt x="1465" y="1708"/>
                    <a:pt x="1432" y="1690"/>
                    <a:pt x="1413" y="1690"/>
                  </a:cubicBezTo>
                  <a:cubicBezTo>
                    <a:pt x="1401" y="1690"/>
                    <a:pt x="1393" y="1697"/>
                    <a:pt x="1393" y="1716"/>
                  </a:cubicBezTo>
                  <a:lnTo>
                    <a:pt x="1342" y="1716"/>
                  </a:lnTo>
                  <a:cubicBezTo>
                    <a:pt x="1337" y="1701"/>
                    <a:pt x="1330" y="1696"/>
                    <a:pt x="1322" y="1696"/>
                  </a:cubicBezTo>
                  <a:cubicBezTo>
                    <a:pt x="1309" y="1696"/>
                    <a:pt x="1293" y="1708"/>
                    <a:pt x="1277" y="1716"/>
                  </a:cubicBezTo>
                  <a:cubicBezTo>
                    <a:pt x="1265" y="1677"/>
                    <a:pt x="1252" y="1639"/>
                    <a:pt x="1226" y="1613"/>
                  </a:cubicBezTo>
                  <a:cubicBezTo>
                    <a:pt x="1213" y="1548"/>
                    <a:pt x="1239" y="1484"/>
                    <a:pt x="1290" y="1445"/>
                  </a:cubicBezTo>
                  <a:lnTo>
                    <a:pt x="1329" y="1432"/>
                  </a:lnTo>
                  <a:cubicBezTo>
                    <a:pt x="1406" y="1329"/>
                    <a:pt x="1265" y="1316"/>
                    <a:pt x="1265" y="1252"/>
                  </a:cubicBezTo>
                  <a:cubicBezTo>
                    <a:pt x="1226" y="1300"/>
                    <a:pt x="1202" y="1348"/>
                    <a:pt x="1155" y="1348"/>
                  </a:cubicBezTo>
                  <a:cubicBezTo>
                    <a:pt x="1139" y="1348"/>
                    <a:pt x="1120" y="1342"/>
                    <a:pt x="1097" y="1329"/>
                  </a:cubicBezTo>
                  <a:cubicBezTo>
                    <a:pt x="1084" y="1316"/>
                    <a:pt x="1068" y="1310"/>
                    <a:pt x="1052" y="1310"/>
                  </a:cubicBezTo>
                  <a:cubicBezTo>
                    <a:pt x="1036" y="1310"/>
                    <a:pt x="1020" y="1316"/>
                    <a:pt x="1007" y="1329"/>
                  </a:cubicBezTo>
                  <a:cubicBezTo>
                    <a:pt x="1007" y="1316"/>
                    <a:pt x="994" y="1316"/>
                    <a:pt x="981" y="1316"/>
                  </a:cubicBezTo>
                  <a:cubicBezTo>
                    <a:pt x="968" y="1252"/>
                    <a:pt x="981" y="1187"/>
                    <a:pt x="929" y="1149"/>
                  </a:cubicBezTo>
                  <a:lnTo>
                    <a:pt x="865" y="1123"/>
                  </a:lnTo>
                  <a:cubicBezTo>
                    <a:pt x="865" y="1058"/>
                    <a:pt x="826" y="994"/>
                    <a:pt x="891" y="929"/>
                  </a:cubicBezTo>
                  <a:cubicBezTo>
                    <a:pt x="916" y="916"/>
                    <a:pt x="916" y="891"/>
                    <a:pt x="891" y="865"/>
                  </a:cubicBezTo>
                  <a:cubicBezTo>
                    <a:pt x="891" y="865"/>
                    <a:pt x="885" y="859"/>
                    <a:pt x="877" y="859"/>
                  </a:cubicBezTo>
                  <a:cubicBezTo>
                    <a:pt x="873" y="859"/>
                    <a:pt x="869" y="861"/>
                    <a:pt x="865" y="865"/>
                  </a:cubicBezTo>
                  <a:cubicBezTo>
                    <a:pt x="826" y="865"/>
                    <a:pt x="813" y="904"/>
                    <a:pt x="826" y="929"/>
                  </a:cubicBezTo>
                  <a:cubicBezTo>
                    <a:pt x="878" y="1045"/>
                    <a:pt x="787" y="1020"/>
                    <a:pt x="723" y="1033"/>
                  </a:cubicBezTo>
                  <a:cubicBezTo>
                    <a:pt x="684" y="1020"/>
                    <a:pt x="671" y="968"/>
                    <a:pt x="684" y="929"/>
                  </a:cubicBezTo>
                  <a:cubicBezTo>
                    <a:pt x="697" y="852"/>
                    <a:pt x="723" y="775"/>
                    <a:pt x="736" y="684"/>
                  </a:cubicBezTo>
                  <a:cubicBezTo>
                    <a:pt x="775" y="671"/>
                    <a:pt x="775" y="633"/>
                    <a:pt x="787" y="607"/>
                  </a:cubicBezTo>
                  <a:cubicBezTo>
                    <a:pt x="852" y="452"/>
                    <a:pt x="865" y="259"/>
                    <a:pt x="981" y="130"/>
                  </a:cubicBezTo>
                  <a:cubicBezTo>
                    <a:pt x="1007" y="91"/>
                    <a:pt x="1007" y="27"/>
                    <a:pt x="98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5" name="Google Shape;1995;p14"/>
            <p:cNvSpPr/>
            <p:nvPr/>
          </p:nvSpPr>
          <p:spPr>
            <a:xfrm rot="10800000" flipH="1">
              <a:off x="7329117" y="9257"/>
              <a:ext cx="9665" cy="2995"/>
            </a:xfrm>
            <a:custGeom>
              <a:avLst/>
              <a:gdLst/>
              <a:ahLst/>
              <a:cxnLst/>
              <a:rect l="l" t="t" r="r" b="b"/>
              <a:pathLst>
                <a:path w="71" h="22" extrusionOk="0">
                  <a:moveTo>
                    <a:pt x="48" y="0"/>
                  </a:moveTo>
                  <a:cubicBezTo>
                    <a:pt x="35" y="0"/>
                    <a:pt x="18" y="12"/>
                    <a:pt x="1" y="12"/>
                  </a:cubicBezTo>
                  <a:lnTo>
                    <a:pt x="39" y="12"/>
                  </a:lnTo>
                  <a:cubicBezTo>
                    <a:pt x="43" y="10"/>
                    <a:pt x="47" y="9"/>
                    <a:pt x="50" y="9"/>
                  </a:cubicBezTo>
                  <a:cubicBezTo>
                    <a:pt x="60" y="9"/>
                    <a:pt x="67" y="17"/>
                    <a:pt x="69" y="20"/>
                  </a:cubicBezTo>
                  <a:lnTo>
                    <a:pt x="69" y="20"/>
                  </a:lnTo>
                  <a:cubicBezTo>
                    <a:pt x="69" y="18"/>
                    <a:pt x="67" y="16"/>
                    <a:pt x="65" y="12"/>
                  </a:cubicBezTo>
                  <a:cubicBezTo>
                    <a:pt x="61" y="3"/>
                    <a:pt x="55" y="0"/>
                    <a:pt x="48" y="0"/>
                  </a:cubicBezTo>
                  <a:close/>
                  <a:moveTo>
                    <a:pt x="69" y="20"/>
                  </a:move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69" y="2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6" name="Google Shape;1996;p14"/>
            <p:cNvSpPr/>
            <p:nvPr/>
          </p:nvSpPr>
          <p:spPr>
            <a:xfrm rot="10800000" flipH="1">
              <a:off x="6732330" y="542491"/>
              <a:ext cx="45739" cy="42746"/>
            </a:xfrm>
            <a:custGeom>
              <a:avLst/>
              <a:gdLst/>
              <a:ahLst/>
              <a:cxnLst/>
              <a:rect l="l" t="t" r="r" b="b"/>
              <a:pathLst>
                <a:path w="336" h="314" extrusionOk="0">
                  <a:moveTo>
                    <a:pt x="203" y="1"/>
                  </a:moveTo>
                  <a:cubicBezTo>
                    <a:pt x="186" y="1"/>
                    <a:pt x="166" y="6"/>
                    <a:pt x="142" y="17"/>
                  </a:cubicBezTo>
                  <a:lnTo>
                    <a:pt x="117" y="17"/>
                  </a:lnTo>
                  <a:cubicBezTo>
                    <a:pt x="94" y="28"/>
                    <a:pt x="72" y="59"/>
                    <a:pt x="34" y="59"/>
                  </a:cubicBezTo>
                  <a:cubicBezTo>
                    <a:pt x="27" y="59"/>
                    <a:pt x="21" y="58"/>
                    <a:pt x="13" y="56"/>
                  </a:cubicBezTo>
                  <a:cubicBezTo>
                    <a:pt x="1" y="108"/>
                    <a:pt x="1" y="146"/>
                    <a:pt x="13" y="198"/>
                  </a:cubicBezTo>
                  <a:cubicBezTo>
                    <a:pt x="39" y="211"/>
                    <a:pt x="52" y="237"/>
                    <a:pt x="52" y="262"/>
                  </a:cubicBezTo>
                  <a:cubicBezTo>
                    <a:pt x="78" y="262"/>
                    <a:pt x="78" y="288"/>
                    <a:pt x="91" y="314"/>
                  </a:cubicBezTo>
                  <a:cubicBezTo>
                    <a:pt x="130" y="314"/>
                    <a:pt x="181" y="301"/>
                    <a:pt x="220" y="275"/>
                  </a:cubicBezTo>
                  <a:cubicBezTo>
                    <a:pt x="284" y="237"/>
                    <a:pt x="336" y="198"/>
                    <a:pt x="310" y="120"/>
                  </a:cubicBezTo>
                  <a:cubicBezTo>
                    <a:pt x="290" y="61"/>
                    <a:pt x="262" y="1"/>
                    <a:pt x="20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7" name="Google Shape;1997;p14"/>
            <p:cNvSpPr/>
            <p:nvPr/>
          </p:nvSpPr>
          <p:spPr>
            <a:xfrm rot="10800000" flipH="1">
              <a:off x="7764456" y="351088"/>
              <a:ext cx="179144" cy="115985"/>
            </a:xfrm>
            <a:custGeom>
              <a:avLst/>
              <a:gdLst/>
              <a:ahLst/>
              <a:cxnLst/>
              <a:rect l="l" t="t" r="r" b="b"/>
              <a:pathLst>
                <a:path w="1316" h="852" extrusionOk="0">
                  <a:moveTo>
                    <a:pt x="852" y="0"/>
                  </a:moveTo>
                  <a:lnTo>
                    <a:pt x="748" y="13"/>
                  </a:lnTo>
                  <a:cubicBezTo>
                    <a:pt x="658" y="13"/>
                    <a:pt x="568" y="52"/>
                    <a:pt x="503" y="129"/>
                  </a:cubicBezTo>
                  <a:lnTo>
                    <a:pt x="478" y="129"/>
                  </a:lnTo>
                  <a:cubicBezTo>
                    <a:pt x="400" y="129"/>
                    <a:pt x="387" y="194"/>
                    <a:pt x="375" y="232"/>
                  </a:cubicBezTo>
                  <a:cubicBezTo>
                    <a:pt x="362" y="284"/>
                    <a:pt x="349" y="336"/>
                    <a:pt x="336" y="374"/>
                  </a:cubicBezTo>
                  <a:lnTo>
                    <a:pt x="258" y="374"/>
                  </a:lnTo>
                  <a:cubicBezTo>
                    <a:pt x="218" y="363"/>
                    <a:pt x="187" y="358"/>
                    <a:pt x="162" y="358"/>
                  </a:cubicBezTo>
                  <a:cubicBezTo>
                    <a:pt x="100" y="358"/>
                    <a:pt x="76" y="394"/>
                    <a:pt x="39" y="477"/>
                  </a:cubicBezTo>
                  <a:cubicBezTo>
                    <a:pt x="1" y="581"/>
                    <a:pt x="26" y="684"/>
                    <a:pt x="91" y="774"/>
                  </a:cubicBezTo>
                  <a:cubicBezTo>
                    <a:pt x="149" y="784"/>
                    <a:pt x="200" y="852"/>
                    <a:pt x="266" y="852"/>
                  </a:cubicBezTo>
                  <a:cubicBezTo>
                    <a:pt x="287" y="852"/>
                    <a:pt x="310" y="845"/>
                    <a:pt x="336" y="826"/>
                  </a:cubicBezTo>
                  <a:cubicBezTo>
                    <a:pt x="393" y="778"/>
                    <a:pt x="472" y="751"/>
                    <a:pt x="546" y="751"/>
                  </a:cubicBezTo>
                  <a:cubicBezTo>
                    <a:pt x="571" y="751"/>
                    <a:pt x="596" y="754"/>
                    <a:pt x="620" y="761"/>
                  </a:cubicBezTo>
                  <a:cubicBezTo>
                    <a:pt x="671" y="774"/>
                    <a:pt x="736" y="774"/>
                    <a:pt x="787" y="774"/>
                  </a:cubicBezTo>
                  <a:cubicBezTo>
                    <a:pt x="852" y="774"/>
                    <a:pt x="852" y="722"/>
                    <a:pt x="852" y="684"/>
                  </a:cubicBezTo>
                  <a:lnTo>
                    <a:pt x="916" y="671"/>
                  </a:lnTo>
                  <a:lnTo>
                    <a:pt x="993" y="697"/>
                  </a:lnTo>
                  <a:lnTo>
                    <a:pt x="1019" y="671"/>
                  </a:lnTo>
                  <a:cubicBezTo>
                    <a:pt x="1019" y="645"/>
                    <a:pt x="1019" y="619"/>
                    <a:pt x="1019" y="581"/>
                  </a:cubicBezTo>
                  <a:cubicBezTo>
                    <a:pt x="1084" y="477"/>
                    <a:pt x="1097" y="349"/>
                    <a:pt x="1058" y="232"/>
                  </a:cubicBezTo>
                  <a:cubicBezTo>
                    <a:pt x="1047" y="201"/>
                    <a:pt x="1072" y="178"/>
                    <a:pt x="1109" y="178"/>
                  </a:cubicBezTo>
                  <a:cubicBezTo>
                    <a:pt x="1117" y="178"/>
                    <a:pt x="1126" y="179"/>
                    <a:pt x="1135" y="181"/>
                  </a:cubicBezTo>
                  <a:cubicBezTo>
                    <a:pt x="1151" y="185"/>
                    <a:pt x="1165" y="187"/>
                    <a:pt x="1178" y="187"/>
                  </a:cubicBezTo>
                  <a:cubicBezTo>
                    <a:pt x="1250" y="187"/>
                    <a:pt x="1283" y="130"/>
                    <a:pt x="1316" y="65"/>
                  </a:cubicBezTo>
                  <a:cubicBezTo>
                    <a:pt x="1296" y="45"/>
                    <a:pt x="1274" y="36"/>
                    <a:pt x="1251" y="36"/>
                  </a:cubicBezTo>
                  <a:cubicBezTo>
                    <a:pt x="1229" y="36"/>
                    <a:pt x="1206" y="45"/>
                    <a:pt x="1187" y="65"/>
                  </a:cubicBezTo>
                  <a:cubicBezTo>
                    <a:pt x="1142" y="123"/>
                    <a:pt x="1093" y="145"/>
                    <a:pt x="1043" y="145"/>
                  </a:cubicBezTo>
                  <a:cubicBezTo>
                    <a:pt x="993" y="145"/>
                    <a:pt x="942" y="123"/>
                    <a:pt x="890" y="91"/>
                  </a:cubicBezTo>
                  <a:cubicBezTo>
                    <a:pt x="865" y="65"/>
                    <a:pt x="839" y="39"/>
                    <a:pt x="85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8" name="Google Shape;1998;p14"/>
            <p:cNvSpPr/>
            <p:nvPr/>
          </p:nvSpPr>
          <p:spPr>
            <a:xfrm rot="10800000" flipH="1">
              <a:off x="7069384" y="126468"/>
              <a:ext cx="45739" cy="26682"/>
            </a:xfrm>
            <a:custGeom>
              <a:avLst/>
              <a:gdLst/>
              <a:ahLst/>
              <a:cxnLst/>
              <a:rect l="l" t="t" r="r" b="b"/>
              <a:pathLst>
                <a:path w="336" h="196" extrusionOk="0">
                  <a:moveTo>
                    <a:pt x="285" y="0"/>
                  </a:moveTo>
                  <a:cubicBezTo>
                    <a:pt x="267" y="0"/>
                    <a:pt x="247" y="8"/>
                    <a:pt x="232" y="15"/>
                  </a:cubicBezTo>
                  <a:lnTo>
                    <a:pt x="0" y="170"/>
                  </a:lnTo>
                  <a:lnTo>
                    <a:pt x="13" y="196"/>
                  </a:lnTo>
                  <a:cubicBezTo>
                    <a:pt x="78" y="196"/>
                    <a:pt x="168" y="196"/>
                    <a:pt x="232" y="183"/>
                  </a:cubicBezTo>
                  <a:cubicBezTo>
                    <a:pt x="284" y="170"/>
                    <a:pt x="310" y="144"/>
                    <a:pt x="323" y="106"/>
                  </a:cubicBezTo>
                  <a:cubicBezTo>
                    <a:pt x="336" y="80"/>
                    <a:pt x="336" y="41"/>
                    <a:pt x="323" y="15"/>
                  </a:cubicBezTo>
                  <a:cubicBezTo>
                    <a:pt x="312" y="4"/>
                    <a:pt x="299" y="0"/>
                    <a:pt x="28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9" name="Google Shape;1999;p14"/>
            <p:cNvSpPr/>
            <p:nvPr/>
          </p:nvSpPr>
          <p:spPr>
            <a:xfrm rot="10800000" flipH="1">
              <a:off x="7557404" y="186094"/>
              <a:ext cx="21100" cy="40976"/>
            </a:xfrm>
            <a:custGeom>
              <a:avLst/>
              <a:gdLst/>
              <a:ahLst/>
              <a:cxnLst/>
              <a:rect l="l" t="t" r="r" b="b"/>
              <a:pathLst>
                <a:path w="155" h="301" extrusionOk="0">
                  <a:moveTo>
                    <a:pt x="53" y="0"/>
                  </a:moveTo>
                  <a:cubicBezTo>
                    <a:pt x="48" y="0"/>
                    <a:pt x="43" y="2"/>
                    <a:pt x="39" y="4"/>
                  </a:cubicBezTo>
                  <a:cubicBezTo>
                    <a:pt x="0" y="4"/>
                    <a:pt x="0" y="43"/>
                    <a:pt x="0" y="68"/>
                  </a:cubicBezTo>
                  <a:cubicBezTo>
                    <a:pt x="13" y="133"/>
                    <a:pt x="26" y="184"/>
                    <a:pt x="26" y="249"/>
                  </a:cubicBezTo>
                  <a:cubicBezTo>
                    <a:pt x="26" y="288"/>
                    <a:pt x="52" y="300"/>
                    <a:pt x="90" y="300"/>
                  </a:cubicBezTo>
                  <a:cubicBezTo>
                    <a:pt x="129" y="300"/>
                    <a:pt x="155" y="262"/>
                    <a:pt x="155" y="223"/>
                  </a:cubicBezTo>
                  <a:cubicBezTo>
                    <a:pt x="155" y="159"/>
                    <a:pt x="90" y="107"/>
                    <a:pt x="90" y="43"/>
                  </a:cubicBezTo>
                  <a:cubicBezTo>
                    <a:pt x="90" y="22"/>
                    <a:pt x="73" y="0"/>
                    <a:pt x="53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0" name="Google Shape;2000;p14"/>
            <p:cNvSpPr/>
            <p:nvPr/>
          </p:nvSpPr>
          <p:spPr>
            <a:xfrm rot="10800000" flipH="1">
              <a:off x="7566117" y="554470"/>
              <a:ext cx="38796" cy="44243"/>
            </a:xfrm>
            <a:custGeom>
              <a:avLst/>
              <a:gdLst/>
              <a:ahLst/>
              <a:cxnLst/>
              <a:rect l="l" t="t" r="r" b="b"/>
              <a:pathLst>
                <a:path w="285" h="325" extrusionOk="0">
                  <a:moveTo>
                    <a:pt x="117" y="0"/>
                  </a:moveTo>
                  <a:cubicBezTo>
                    <a:pt x="91" y="0"/>
                    <a:pt x="65" y="13"/>
                    <a:pt x="65" y="39"/>
                  </a:cubicBezTo>
                  <a:cubicBezTo>
                    <a:pt x="104" y="91"/>
                    <a:pt x="65" y="116"/>
                    <a:pt x="0" y="116"/>
                  </a:cubicBezTo>
                  <a:cubicBezTo>
                    <a:pt x="39" y="207"/>
                    <a:pt x="168" y="219"/>
                    <a:pt x="181" y="323"/>
                  </a:cubicBezTo>
                  <a:cubicBezTo>
                    <a:pt x="181" y="323"/>
                    <a:pt x="188" y="324"/>
                    <a:pt x="199" y="324"/>
                  </a:cubicBezTo>
                  <a:cubicBezTo>
                    <a:pt x="221" y="324"/>
                    <a:pt x="258" y="318"/>
                    <a:pt x="284" y="284"/>
                  </a:cubicBezTo>
                  <a:cubicBezTo>
                    <a:pt x="181" y="271"/>
                    <a:pt x="194" y="181"/>
                    <a:pt x="168" y="116"/>
                  </a:cubicBezTo>
                  <a:cubicBezTo>
                    <a:pt x="155" y="78"/>
                    <a:pt x="142" y="39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1" name="Google Shape;2001;p14"/>
            <p:cNvSpPr/>
            <p:nvPr/>
          </p:nvSpPr>
          <p:spPr>
            <a:xfrm rot="10800000" flipH="1">
              <a:off x="7948774" y="173842"/>
              <a:ext cx="31718" cy="28588"/>
            </a:xfrm>
            <a:custGeom>
              <a:avLst/>
              <a:gdLst/>
              <a:ahLst/>
              <a:cxnLst/>
              <a:rect l="l" t="t" r="r" b="b"/>
              <a:pathLst>
                <a:path w="233" h="210" extrusionOk="0">
                  <a:moveTo>
                    <a:pt x="117" y="0"/>
                  </a:moveTo>
                  <a:cubicBezTo>
                    <a:pt x="81" y="0"/>
                    <a:pt x="54" y="28"/>
                    <a:pt x="26" y="55"/>
                  </a:cubicBezTo>
                  <a:cubicBezTo>
                    <a:pt x="13" y="119"/>
                    <a:pt x="1" y="184"/>
                    <a:pt x="91" y="210"/>
                  </a:cubicBezTo>
                  <a:cubicBezTo>
                    <a:pt x="97" y="203"/>
                    <a:pt x="104" y="200"/>
                    <a:pt x="110" y="200"/>
                  </a:cubicBezTo>
                  <a:cubicBezTo>
                    <a:pt x="117" y="200"/>
                    <a:pt x="123" y="203"/>
                    <a:pt x="129" y="210"/>
                  </a:cubicBezTo>
                  <a:cubicBezTo>
                    <a:pt x="129" y="184"/>
                    <a:pt x="155" y="158"/>
                    <a:pt x="181" y="145"/>
                  </a:cubicBezTo>
                  <a:cubicBezTo>
                    <a:pt x="194" y="94"/>
                    <a:pt x="233" y="68"/>
                    <a:pt x="168" y="16"/>
                  </a:cubicBezTo>
                  <a:cubicBezTo>
                    <a:pt x="149" y="5"/>
                    <a:pt x="133" y="0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2" name="Google Shape;2002;p14"/>
            <p:cNvSpPr/>
            <p:nvPr/>
          </p:nvSpPr>
          <p:spPr>
            <a:xfrm rot="10800000" flipH="1">
              <a:off x="7142076" y="167716"/>
              <a:ext cx="23958" cy="23823"/>
            </a:xfrm>
            <a:custGeom>
              <a:avLst/>
              <a:gdLst/>
              <a:ahLst/>
              <a:cxnLst/>
              <a:rect l="l" t="t" r="r" b="b"/>
              <a:pathLst>
                <a:path w="176" h="175" extrusionOk="0">
                  <a:moveTo>
                    <a:pt x="124" y="1"/>
                  </a:moveTo>
                  <a:cubicBezTo>
                    <a:pt x="21" y="1"/>
                    <a:pt x="72" y="117"/>
                    <a:pt x="21" y="156"/>
                  </a:cubicBezTo>
                  <a:cubicBezTo>
                    <a:pt x="2" y="169"/>
                    <a:pt x="0" y="173"/>
                    <a:pt x="5" y="173"/>
                  </a:cubicBezTo>
                  <a:cubicBezTo>
                    <a:pt x="11" y="173"/>
                    <a:pt x="29" y="166"/>
                    <a:pt x="34" y="166"/>
                  </a:cubicBezTo>
                  <a:cubicBezTo>
                    <a:pt x="36" y="166"/>
                    <a:pt x="36" y="166"/>
                    <a:pt x="34" y="168"/>
                  </a:cubicBezTo>
                  <a:cubicBezTo>
                    <a:pt x="48" y="172"/>
                    <a:pt x="60" y="174"/>
                    <a:pt x="72" y="174"/>
                  </a:cubicBezTo>
                  <a:cubicBezTo>
                    <a:pt x="132" y="174"/>
                    <a:pt x="152" y="122"/>
                    <a:pt x="163" y="78"/>
                  </a:cubicBezTo>
                  <a:cubicBezTo>
                    <a:pt x="176" y="39"/>
                    <a:pt x="163" y="1"/>
                    <a:pt x="12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3" name="Google Shape;2003;p14"/>
            <p:cNvSpPr/>
            <p:nvPr/>
          </p:nvSpPr>
          <p:spPr>
            <a:xfrm rot="10800000" flipH="1">
              <a:off x="7464293" y="300174"/>
              <a:ext cx="24775" cy="25457"/>
            </a:xfrm>
            <a:custGeom>
              <a:avLst/>
              <a:gdLst/>
              <a:ahLst/>
              <a:cxnLst/>
              <a:rect l="l" t="t" r="r" b="b"/>
              <a:pathLst>
                <a:path w="182" h="187" extrusionOk="0">
                  <a:moveTo>
                    <a:pt x="39" y="0"/>
                  </a:moveTo>
                  <a:cubicBezTo>
                    <a:pt x="26" y="0"/>
                    <a:pt x="14" y="10"/>
                    <a:pt x="14" y="19"/>
                  </a:cubicBezTo>
                  <a:cubicBezTo>
                    <a:pt x="1" y="83"/>
                    <a:pt x="52" y="135"/>
                    <a:pt x="78" y="173"/>
                  </a:cubicBezTo>
                  <a:cubicBezTo>
                    <a:pt x="78" y="186"/>
                    <a:pt x="117" y="186"/>
                    <a:pt x="130" y="186"/>
                  </a:cubicBezTo>
                  <a:cubicBezTo>
                    <a:pt x="142" y="186"/>
                    <a:pt x="168" y="173"/>
                    <a:pt x="181" y="135"/>
                  </a:cubicBezTo>
                  <a:cubicBezTo>
                    <a:pt x="130" y="109"/>
                    <a:pt x="130" y="32"/>
                    <a:pt x="52" y="6"/>
                  </a:cubicBezTo>
                  <a:cubicBezTo>
                    <a:pt x="48" y="2"/>
                    <a:pt x="44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4" name="Google Shape;2004;p14"/>
            <p:cNvSpPr/>
            <p:nvPr/>
          </p:nvSpPr>
          <p:spPr>
            <a:xfrm rot="10800000" flipH="1">
              <a:off x="6251388" y="135180"/>
              <a:ext cx="23006" cy="24504"/>
            </a:xfrm>
            <a:custGeom>
              <a:avLst/>
              <a:gdLst/>
              <a:ahLst/>
              <a:cxnLst/>
              <a:rect l="l" t="t" r="r" b="b"/>
              <a:pathLst>
                <a:path w="169" h="180" extrusionOk="0">
                  <a:moveTo>
                    <a:pt x="63" y="1"/>
                  </a:moveTo>
                  <a:cubicBezTo>
                    <a:pt x="55" y="1"/>
                    <a:pt x="47" y="4"/>
                    <a:pt x="39" y="12"/>
                  </a:cubicBezTo>
                  <a:cubicBezTo>
                    <a:pt x="0" y="50"/>
                    <a:pt x="39" y="63"/>
                    <a:pt x="39" y="76"/>
                  </a:cubicBezTo>
                  <a:cubicBezTo>
                    <a:pt x="78" y="115"/>
                    <a:pt x="117" y="154"/>
                    <a:pt x="168" y="179"/>
                  </a:cubicBezTo>
                  <a:cubicBezTo>
                    <a:pt x="142" y="128"/>
                    <a:pt x="142" y="76"/>
                    <a:pt x="104" y="25"/>
                  </a:cubicBezTo>
                  <a:cubicBezTo>
                    <a:pt x="95" y="16"/>
                    <a:pt x="80" y="1"/>
                    <a:pt x="6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5" name="Google Shape;2005;p14"/>
            <p:cNvSpPr/>
            <p:nvPr/>
          </p:nvSpPr>
          <p:spPr>
            <a:xfrm rot="10800000" flipH="1">
              <a:off x="6274257" y="128101"/>
              <a:ext cx="5309" cy="7215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cubicBezTo>
                    <a:pt x="0" y="13"/>
                    <a:pt x="13" y="39"/>
                    <a:pt x="39" y="52"/>
                  </a:cubicBezTo>
                  <a:cubicBezTo>
                    <a:pt x="26" y="26"/>
                    <a:pt x="13" y="13"/>
                    <a:pt x="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6" name="Google Shape;2006;p14"/>
            <p:cNvSpPr/>
            <p:nvPr/>
          </p:nvSpPr>
          <p:spPr>
            <a:xfrm rot="10800000" flipH="1">
              <a:off x="6200475" y="355037"/>
              <a:ext cx="382791" cy="321000"/>
            </a:xfrm>
            <a:custGeom>
              <a:avLst/>
              <a:gdLst/>
              <a:ahLst/>
              <a:cxnLst/>
              <a:rect l="l" t="t" r="r" b="b"/>
              <a:pathLst>
                <a:path w="2812" h="2358" extrusionOk="0">
                  <a:moveTo>
                    <a:pt x="607" y="491"/>
                  </a:moveTo>
                  <a:cubicBezTo>
                    <a:pt x="607" y="530"/>
                    <a:pt x="581" y="555"/>
                    <a:pt x="568" y="555"/>
                  </a:cubicBezTo>
                  <a:cubicBezTo>
                    <a:pt x="581" y="555"/>
                    <a:pt x="594" y="530"/>
                    <a:pt x="607" y="491"/>
                  </a:cubicBezTo>
                  <a:close/>
                  <a:moveTo>
                    <a:pt x="1277" y="607"/>
                  </a:moveTo>
                  <a:cubicBezTo>
                    <a:pt x="1290" y="620"/>
                    <a:pt x="1316" y="620"/>
                    <a:pt x="1329" y="620"/>
                  </a:cubicBezTo>
                  <a:lnTo>
                    <a:pt x="1277" y="620"/>
                  </a:lnTo>
                  <a:lnTo>
                    <a:pt x="1277" y="607"/>
                  </a:lnTo>
                  <a:close/>
                  <a:moveTo>
                    <a:pt x="336" y="1626"/>
                  </a:moveTo>
                  <a:cubicBezTo>
                    <a:pt x="387" y="1664"/>
                    <a:pt x="413" y="1729"/>
                    <a:pt x="478" y="1755"/>
                  </a:cubicBezTo>
                  <a:cubicBezTo>
                    <a:pt x="413" y="1742"/>
                    <a:pt x="387" y="1677"/>
                    <a:pt x="336" y="1639"/>
                  </a:cubicBezTo>
                  <a:lnTo>
                    <a:pt x="336" y="1626"/>
                  </a:lnTo>
                  <a:close/>
                  <a:moveTo>
                    <a:pt x="607" y="1"/>
                  </a:moveTo>
                  <a:lnTo>
                    <a:pt x="542" y="40"/>
                  </a:lnTo>
                  <a:lnTo>
                    <a:pt x="581" y="143"/>
                  </a:lnTo>
                  <a:lnTo>
                    <a:pt x="632" y="272"/>
                  </a:lnTo>
                  <a:cubicBezTo>
                    <a:pt x="658" y="297"/>
                    <a:pt x="658" y="336"/>
                    <a:pt x="697" y="336"/>
                  </a:cubicBezTo>
                  <a:cubicBezTo>
                    <a:pt x="761" y="414"/>
                    <a:pt x="697" y="452"/>
                    <a:pt x="645" y="491"/>
                  </a:cubicBezTo>
                  <a:lnTo>
                    <a:pt x="607" y="491"/>
                  </a:lnTo>
                  <a:cubicBezTo>
                    <a:pt x="580" y="477"/>
                    <a:pt x="549" y="457"/>
                    <a:pt x="526" y="457"/>
                  </a:cubicBezTo>
                  <a:cubicBezTo>
                    <a:pt x="505" y="457"/>
                    <a:pt x="491" y="474"/>
                    <a:pt x="491" y="530"/>
                  </a:cubicBezTo>
                  <a:cubicBezTo>
                    <a:pt x="465" y="530"/>
                    <a:pt x="439" y="542"/>
                    <a:pt x="426" y="542"/>
                  </a:cubicBezTo>
                  <a:cubicBezTo>
                    <a:pt x="392" y="565"/>
                    <a:pt x="378" y="609"/>
                    <a:pt x="338" y="609"/>
                  </a:cubicBezTo>
                  <a:cubicBezTo>
                    <a:pt x="334" y="609"/>
                    <a:pt x="328" y="608"/>
                    <a:pt x="323" y="607"/>
                  </a:cubicBezTo>
                  <a:cubicBezTo>
                    <a:pt x="271" y="581"/>
                    <a:pt x="323" y="517"/>
                    <a:pt x="297" y="478"/>
                  </a:cubicBezTo>
                  <a:cubicBezTo>
                    <a:pt x="284" y="478"/>
                    <a:pt x="271" y="478"/>
                    <a:pt x="271" y="465"/>
                  </a:cubicBezTo>
                  <a:cubicBezTo>
                    <a:pt x="246" y="465"/>
                    <a:pt x="233" y="452"/>
                    <a:pt x="233" y="439"/>
                  </a:cubicBezTo>
                  <a:lnTo>
                    <a:pt x="194" y="439"/>
                  </a:lnTo>
                  <a:cubicBezTo>
                    <a:pt x="194" y="426"/>
                    <a:pt x="194" y="414"/>
                    <a:pt x="194" y="414"/>
                  </a:cubicBezTo>
                  <a:cubicBezTo>
                    <a:pt x="155" y="414"/>
                    <a:pt x="129" y="439"/>
                    <a:pt x="104" y="439"/>
                  </a:cubicBezTo>
                  <a:cubicBezTo>
                    <a:pt x="1" y="452"/>
                    <a:pt x="26" y="504"/>
                    <a:pt x="78" y="555"/>
                  </a:cubicBezTo>
                  <a:lnTo>
                    <a:pt x="155" y="568"/>
                  </a:lnTo>
                  <a:cubicBezTo>
                    <a:pt x="181" y="633"/>
                    <a:pt x="284" y="633"/>
                    <a:pt x="258" y="736"/>
                  </a:cubicBezTo>
                  <a:cubicBezTo>
                    <a:pt x="142" y="813"/>
                    <a:pt x="117" y="865"/>
                    <a:pt x="168" y="968"/>
                  </a:cubicBezTo>
                  <a:lnTo>
                    <a:pt x="168" y="1032"/>
                  </a:lnTo>
                  <a:cubicBezTo>
                    <a:pt x="129" y="1032"/>
                    <a:pt x="91" y="1045"/>
                    <a:pt x="129" y="1097"/>
                  </a:cubicBezTo>
                  <a:cubicBezTo>
                    <a:pt x="220" y="1161"/>
                    <a:pt x="220" y="1277"/>
                    <a:pt x="129" y="1342"/>
                  </a:cubicBezTo>
                  <a:cubicBezTo>
                    <a:pt x="117" y="1368"/>
                    <a:pt x="104" y="1394"/>
                    <a:pt x="104" y="1432"/>
                  </a:cubicBezTo>
                  <a:cubicBezTo>
                    <a:pt x="194" y="1484"/>
                    <a:pt x="155" y="1587"/>
                    <a:pt x="194" y="1664"/>
                  </a:cubicBezTo>
                  <a:cubicBezTo>
                    <a:pt x="168" y="1664"/>
                    <a:pt x="168" y="1677"/>
                    <a:pt x="194" y="1690"/>
                  </a:cubicBezTo>
                  <a:cubicBezTo>
                    <a:pt x="207" y="1690"/>
                    <a:pt x="220" y="1690"/>
                    <a:pt x="233" y="1677"/>
                  </a:cubicBezTo>
                  <a:lnTo>
                    <a:pt x="297" y="1651"/>
                  </a:lnTo>
                  <a:cubicBezTo>
                    <a:pt x="336" y="1677"/>
                    <a:pt x="362" y="1729"/>
                    <a:pt x="362" y="1780"/>
                  </a:cubicBezTo>
                  <a:lnTo>
                    <a:pt x="413" y="1819"/>
                  </a:lnTo>
                  <a:cubicBezTo>
                    <a:pt x="400" y="1832"/>
                    <a:pt x="387" y="1858"/>
                    <a:pt x="400" y="1871"/>
                  </a:cubicBezTo>
                  <a:cubicBezTo>
                    <a:pt x="400" y="1884"/>
                    <a:pt x="400" y="1884"/>
                    <a:pt x="400" y="1896"/>
                  </a:cubicBezTo>
                  <a:cubicBezTo>
                    <a:pt x="323" y="1948"/>
                    <a:pt x="349" y="2000"/>
                    <a:pt x="387" y="2064"/>
                  </a:cubicBezTo>
                  <a:cubicBezTo>
                    <a:pt x="452" y="2064"/>
                    <a:pt x="503" y="2051"/>
                    <a:pt x="568" y="2025"/>
                  </a:cubicBezTo>
                  <a:cubicBezTo>
                    <a:pt x="529" y="1974"/>
                    <a:pt x="452" y="1987"/>
                    <a:pt x="439" y="1922"/>
                  </a:cubicBezTo>
                  <a:cubicBezTo>
                    <a:pt x="465" y="1871"/>
                    <a:pt x="503" y="1819"/>
                    <a:pt x="555" y="1780"/>
                  </a:cubicBezTo>
                  <a:cubicBezTo>
                    <a:pt x="632" y="1884"/>
                    <a:pt x="607" y="2025"/>
                    <a:pt x="697" y="2129"/>
                  </a:cubicBezTo>
                  <a:lnTo>
                    <a:pt x="723" y="2129"/>
                  </a:lnTo>
                  <a:cubicBezTo>
                    <a:pt x="761" y="2090"/>
                    <a:pt x="736" y="2025"/>
                    <a:pt x="748" y="1987"/>
                  </a:cubicBezTo>
                  <a:lnTo>
                    <a:pt x="800" y="1987"/>
                  </a:lnTo>
                  <a:cubicBezTo>
                    <a:pt x="832" y="2027"/>
                    <a:pt x="880" y="2047"/>
                    <a:pt x="926" y="2047"/>
                  </a:cubicBezTo>
                  <a:cubicBezTo>
                    <a:pt x="954" y="2047"/>
                    <a:pt x="982" y="2040"/>
                    <a:pt x="1006" y="2025"/>
                  </a:cubicBezTo>
                  <a:cubicBezTo>
                    <a:pt x="1013" y="2022"/>
                    <a:pt x="1021" y="2020"/>
                    <a:pt x="1029" y="2020"/>
                  </a:cubicBezTo>
                  <a:cubicBezTo>
                    <a:pt x="1051" y="2020"/>
                    <a:pt x="1074" y="2032"/>
                    <a:pt x="1084" y="2051"/>
                  </a:cubicBezTo>
                  <a:lnTo>
                    <a:pt x="1174" y="2348"/>
                  </a:lnTo>
                  <a:cubicBezTo>
                    <a:pt x="1180" y="2354"/>
                    <a:pt x="1190" y="2357"/>
                    <a:pt x="1200" y="2357"/>
                  </a:cubicBezTo>
                  <a:cubicBezTo>
                    <a:pt x="1209" y="2357"/>
                    <a:pt x="1219" y="2354"/>
                    <a:pt x="1226" y="2348"/>
                  </a:cubicBezTo>
                  <a:lnTo>
                    <a:pt x="1213" y="2232"/>
                  </a:lnTo>
                  <a:lnTo>
                    <a:pt x="1238" y="2193"/>
                  </a:lnTo>
                  <a:cubicBezTo>
                    <a:pt x="1226" y="2141"/>
                    <a:pt x="1226" y="2077"/>
                    <a:pt x="1277" y="2064"/>
                  </a:cubicBezTo>
                  <a:cubicBezTo>
                    <a:pt x="1367" y="2051"/>
                    <a:pt x="1380" y="1948"/>
                    <a:pt x="1458" y="1922"/>
                  </a:cubicBezTo>
                  <a:cubicBezTo>
                    <a:pt x="1471" y="1961"/>
                    <a:pt x="1509" y="1987"/>
                    <a:pt x="1522" y="2025"/>
                  </a:cubicBezTo>
                  <a:cubicBezTo>
                    <a:pt x="1548" y="2064"/>
                    <a:pt x="1561" y="2103"/>
                    <a:pt x="1587" y="2141"/>
                  </a:cubicBezTo>
                  <a:cubicBezTo>
                    <a:pt x="1596" y="2161"/>
                    <a:pt x="1614" y="2189"/>
                    <a:pt x="1645" y="2189"/>
                  </a:cubicBezTo>
                  <a:cubicBezTo>
                    <a:pt x="1654" y="2189"/>
                    <a:pt x="1665" y="2186"/>
                    <a:pt x="1677" y="2180"/>
                  </a:cubicBezTo>
                  <a:cubicBezTo>
                    <a:pt x="1716" y="2154"/>
                    <a:pt x="1690" y="2116"/>
                    <a:pt x="1677" y="2090"/>
                  </a:cubicBezTo>
                  <a:cubicBezTo>
                    <a:pt x="1651" y="2064"/>
                    <a:pt x="1625" y="1987"/>
                    <a:pt x="1587" y="1948"/>
                  </a:cubicBezTo>
                  <a:cubicBezTo>
                    <a:pt x="1535" y="1884"/>
                    <a:pt x="1548" y="1793"/>
                    <a:pt x="1612" y="1742"/>
                  </a:cubicBezTo>
                  <a:cubicBezTo>
                    <a:pt x="1632" y="1718"/>
                    <a:pt x="1650" y="1709"/>
                    <a:pt x="1666" y="1709"/>
                  </a:cubicBezTo>
                  <a:cubicBezTo>
                    <a:pt x="1702" y="1709"/>
                    <a:pt x="1732" y="1754"/>
                    <a:pt x="1767" y="1780"/>
                  </a:cubicBezTo>
                  <a:cubicBezTo>
                    <a:pt x="1788" y="1802"/>
                    <a:pt x="1802" y="1811"/>
                    <a:pt x="1814" y="1811"/>
                  </a:cubicBezTo>
                  <a:cubicBezTo>
                    <a:pt x="1824" y="1811"/>
                    <a:pt x="1833" y="1805"/>
                    <a:pt x="1844" y="1793"/>
                  </a:cubicBezTo>
                  <a:cubicBezTo>
                    <a:pt x="1870" y="1767"/>
                    <a:pt x="1844" y="1716"/>
                    <a:pt x="1819" y="1703"/>
                  </a:cubicBezTo>
                  <a:cubicBezTo>
                    <a:pt x="1767" y="1664"/>
                    <a:pt x="1716" y="1626"/>
                    <a:pt x="1754" y="1548"/>
                  </a:cubicBezTo>
                  <a:cubicBezTo>
                    <a:pt x="1819" y="1497"/>
                    <a:pt x="1909" y="1458"/>
                    <a:pt x="1999" y="1458"/>
                  </a:cubicBezTo>
                  <a:cubicBezTo>
                    <a:pt x="2077" y="1458"/>
                    <a:pt x="2141" y="1432"/>
                    <a:pt x="2193" y="1394"/>
                  </a:cubicBezTo>
                  <a:cubicBezTo>
                    <a:pt x="2249" y="1348"/>
                    <a:pt x="2296" y="1326"/>
                    <a:pt x="2338" y="1326"/>
                  </a:cubicBezTo>
                  <a:cubicBezTo>
                    <a:pt x="2402" y="1326"/>
                    <a:pt x="2450" y="1377"/>
                    <a:pt x="2489" y="1471"/>
                  </a:cubicBezTo>
                  <a:cubicBezTo>
                    <a:pt x="2502" y="1497"/>
                    <a:pt x="2528" y="1510"/>
                    <a:pt x="2554" y="1510"/>
                  </a:cubicBezTo>
                  <a:cubicBezTo>
                    <a:pt x="2515" y="1355"/>
                    <a:pt x="2515" y="1355"/>
                    <a:pt x="2644" y="1303"/>
                  </a:cubicBezTo>
                  <a:cubicBezTo>
                    <a:pt x="2644" y="1290"/>
                    <a:pt x="2657" y="1265"/>
                    <a:pt x="2657" y="1252"/>
                  </a:cubicBezTo>
                  <a:cubicBezTo>
                    <a:pt x="2760" y="1200"/>
                    <a:pt x="2760" y="1200"/>
                    <a:pt x="2773" y="1084"/>
                  </a:cubicBezTo>
                  <a:cubicBezTo>
                    <a:pt x="2773" y="1084"/>
                    <a:pt x="2786" y="1084"/>
                    <a:pt x="2786" y="1071"/>
                  </a:cubicBezTo>
                  <a:cubicBezTo>
                    <a:pt x="2812" y="916"/>
                    <a:pt x="2799" y="891"/>
                    <a:pt x="2618" y="878"/>
                  </a:cubicBezTo>
                  <a:cubicBezTo>
                    <a:pt x="2612" y="871"/>
                    <a:pt x="2605" y="868"/>
                    <a:pt x="2600" y="868"/>
                  </a:cubicBezTo>
                  <a:cubicBezTo>
                    <a:pt x="2596" y="868"/>
                    <a:pt x="2592" y="871"/>
                    <a:pt x="2592" y="878"/>
                  </a:cubicBezTo>
                  <a:cubicBezTo>
                    <a:pt x="2551" y="853"/>
                    <a:pt x="2511" y="844"/>
                    <a:pt x="2470" y="844"/>
                  </a:cubicBezTo>
                  <a:cubicBezTo>
                    <a:pt x="2446" y="844"/>
                    <a:pt x="2423" y="847"/>
                    <a:pt x="2399" y="852"/>
                  </a:cubicBezTo>
                  <a:cubicBezTo>
                    <a:pt x="2386" y="865"/>
                    <a:pt x="2373" y="865"/>
                    <a:pt x="2360" y="865"/>
                  </a:cubicBezTo>
                  <a:cubicBezTo>
                    <a:pt x="2347" y="916"/>
                    <a:pt x="2270" y="891"/>
                    <a:pt x="2257" y="916"/>
                  </a:cubicBezTo>
                  <a:cubicBezTo>
                    <a:pt x="2193" y="1058"/>
                    <a:pt x="2064" y="1084"/>
                    <a:pt x="1935" y="1110"/>
                  </a:cubicBezTo>
                  <a:cubicBezTo>
                    <a:pt x="1922" y="1084"/>
                    <a:pt x="1896" y="1084"/>
                    <a:pt x="1922" y="1058"/>
                  </a:cubicBezTo>
                  <a:cubicBezTo>
                    <a:pt x="1948" y="1032"/>
                    <a:pt x="1948" y="994"/>
                    <a:pt x="1922" y="994"/>
                  </a:cubicBezTo>
                  <a:cubicBezTo>
                    <a:pt x="1914" y="995"/>
                    <a:pt x="1906" y="995"/>
                    <a:pt x="1899" y="995"/>
                  </a:cubicBezTo>
                  <a:cubicBezTo>
                    <a:pt x="1784" y="995"/>
                    <a:pt x="1818" y="900"/>
                    <a:pt x="1806" y="839"/>
                  </a:cubicBezTo>
                  <a:cubicBezTo>
                    <a:pt x="1844" y="800"/>
                    <a:pt x="1896" y="775"/>
                    <a:pt x="1896" y="723"/>
                  </a:cubicBezTo>
                  <a:cubicBezTo>
                    <a:pt x="1844" y="723"/>
                    <a:pt x="1801" y="740"/>
                    <a:pt x="1753" y="740"/>
                  </a:cubicBezTo>
                  <a:cubicBezTo>
                    <a:pt x="1741" y="740"/>
                    <a:pt x="1728" y="738"/>
                    <a:pt x="1716" y="736"/>
                  </a:cubicBezTo>
                  <a:cubicBezTo>
                    <a:pt x="1703" y="697"/>
                    <a:pt x="1651" y="671"/>
                    <a:pt x="1651" y="633"/>
                  </a:cubicBezTo>
                  <a:cubicBezTo>
                    <a:pt x="1690" y="633"/>
                    <a:pt x="1728" y="633"/>
                    <a:pt x="1728" y="581"/>
                  </a:cubicBezTo>
                  <a:cubicBezTo>
                    <a:pt x="1728" y="547"/>
                    <a:pt x="1705" y="547"/>
                    <a:pt x="1683" y="547"/>
                  </a:cubicBezTo>
                  <a:cubicBezTo>
                    <a:pt x="1671" y="547"/>
                    <a:pt x="1660" y="547"/>
                    <a:pt x="1651" y="542"/>
                  </a:cubicBezTo>
                  <a:lnTo>
                    <a:pt x="1625" y="542"/>
                  </a:lnTo>
                  <a:lnTo>
                    <a:pt x="1625" y="465"/>
                  </a:lnTo>
                  <a:cubicBezTo>
                    <a:pt x="1625" y="452"/>
                    <a:pt x="1625" y="452"/>
                    <a:pt x="1625" y="439"/>
                  </a:cubicBezTo>
                  <a:cubicBezTo>
                    <a:pt x="1677" y="426"/>
                    <a:pt x="1728" y="401"/>
                    <a:pt x="1690" y="349"/>
                  </a:cubicBezTo>
                  <a:cubicBezTo>
                    <a:pt x="1677" y="337"/>
                    <a:pt x="1666" y="332"/>
                    <a:pt x="1657" y="332"/>
                  </a:cubicBezTo>
                  <a:cubicBezTo>
                    <a:pt x="1626" y="332"/>
                    <a:pt x="1609" y="381"/>
                    <a:pt x="1599" y="401"/>
                  </a:cubicBezTo>
                  <a:cubicBezTo>
                    <a:pt x="1574" y="414"/>
                    <a:pt x="1561" y="426"/>
                    <a:pt x="1548" y="426"/>
                  </a:cubicBezTo>
                  <a:cubicBezTo>
                    <a:pt x="1458" y="452"/>
                    <a:pt x="1458" y="491"/>
                    <a:pt x="1509" y="542"/>
                  </a:cubicBezTo>
                  <a:lnTo>
                    <a:pt x="1445" y="530"/>
                  </a:lnTo>
                  <a:lnTo>
                    <a:pt x="1354" y="491"/>
                  </a:lnTo>
                  <a:cubicBezTo>
                    <a:pt x="1316" y="452"/>
                    <a:pt x="1277" y="426"/>
                    <a:pt x="1329" y="375"/>
                  </a:cubicBezTo>
                  <a:cubicBezTo>
                    <a:pt x="1342" y="349"/>
                    <a:pt x="1342" y="336"/>
                    <a:pt x="1354" y="310"/>
                  </a:cubicBezTo>
                  <a:cubicBezTo>
                    <a:pt x="1354" y="285"/>
                    <a:pt x="1354" y="272"/>
                    <a:pt x="1380" y="259"/>
                  </a:cubicBezTo>
                  <a:cubicBezTo>
                    <a:pt x="1380" y="246"/>
                    <a:pt x="1380" y="246"/>
                    <a:pt x="1393" y="233"/>
                  </a:cubicBezTo>
                  <a:cubicBezTo>
                    <a:pt x="1380" y="207"/>
                    <a:pt x="1393" y="181"/>
                    <a:pt x="1406" y="169"/>
                  </a:cubicBezTo>
                  <a:cubicBezTo>
                    <a:pt x="1380" y="143"/>
                    <a:pt x="1406" y="117"/>
                    <a:pt x="1406" y="91"/>
                  </a:cubicBezTo>
                  <a:cubicBezTo>
                    <a:pt x="1342" y="91"/>
                    <a:pt x="1342" y="156"/>
                    <a:pt x="1329" y="194"/>
                  </a:cubicBezTo>
                  <a:cubicBezTo>
                    <a:pt x="1290" y="272"/>
                    <a:pt x="1277" y="362"/>
                    <a:pt x="1161" y="362"/>
                  </a:cubicBezTo>
                  <a:cubicBezTo>
                    <a:pt x="1148" y="362"/>
                    <a:pt x="1161" y="401"/>
                    <a:pt x="1187" y="414"/>
                  </a:cubicBezTo>
                  <a:cubicBezTo>
                    <a:pt x="1178" y="415"/>
                    <a:pt x="1169" y="416"/>
                    <a:pt x="1159" y="416"/>
                  </a:cubicBezTo>
                  <a:cubicBezTo>
                    <a:pt x="1118" y="416"/>
                    <a:pt x="1078" y="403"/>
                    <a:pt x="1039" y="403"/>
                  </a:cubicBezTo>
                  <a:cubicBezTo>
                    <a:pt x="1014" y="403"/>
                    <a:pt x="990" y="408"/>
                    <a:pt x="968" y="426"/>
                  </a:cubicBezTo>
                  <a:lnTo>
                    <a:pt x="903" y="414"/>
                  </a:lnTo>
                  <a:cubicBezTo>
                    <a:pt x="787" y="414"/>
                    <a:pt x="761" y="310"/>
                    <a:pt x="697" y="246"/>
                  </a:cubicBezTo>
                  <a:lnTo>
                    <a:pt x="697" y="130"/>
                  </a:lnTo>
                  <a:cubicBezTo>
                    <a:pt x="710" y="52"/>
                    <a:pt x="658" y="27"/>
                    <a:pt x="607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7" name="Google Shape;2007;p14"/>
            <p:cNvSpPr/>
            <p:nvPr/>
          </p:nvSpPr>
          <p:spPr>
            <a:xfrm rot="10800000" flipH="1">
              <a:off x="6301211" y="334751"/>
              <a:ext cx="24095" cy="34033"/>
            </a:xfrm>
            <a:custGeom>
              <a:avLst/>
              <a:gdLst/>
              <a:ahLst/>
              <a:cxnLst/>
              <a:rect l="l" t="t" r="r" b="b"/>
              <a:pathLst>
                <a:path w="177" h="250" extrusionOk="0">
                  <a:moveTo>
                    <a:pt x="124" y="0"/>
                  </a:moveTo>
                  <a:lnTo>
                    <a:pt x="124" y="0"/>
                  </a:lnTo>
                  <a:cubicBezTo>
                    <a:pt x="60" y="26"/>
                    <a:pt x="60" y="104"/>
                    <a:pt x="8" y="129"/>
                  </a:cubicBezTo>
                  <a:cubicBezTo>
                    <a:pt x="20" y="164"/>
                    <a:pt x="1" y="250"/>
                    <a:pt x="78" y="250"/>
                  </a:cubicBezTo>
                  <a:cubicBezTo>
                    <a:pt x="88" y="250"/>
                    <a:pt x="99" y="248"/>
                    <a:pt x="112" y="245"/>
                  </a:cubicBezTo>
                  <a:cubicBezTo>
                    <a:pt x="112" y="168"/>
                    <a:pt x="176" y="91"/>
                    <a:pt x="12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8" name="Google Shape;2008;p14"/>
            <p:cNvSpPr/>
            <p:nvPr/>
          </p:nvSpPr>
          <p:spPr>
            <a:xfrm rot="10800000" flipH="1">
              <a:off x="7797807" y="185005"/>
              <a:ext cx="24775" cy="22326"/>
            </a:xfrm>
            <a:custGeom>
              <a:avLst/>
              <a:gdLst/>
              <a:ahLst/>
              <a:cxnLst/>
              <a:rect l="l" t="t" r="r" b="b"/>
              <a:pathLst>
                <a:path w="182" h="164" extrusionOk="0">
                  <a:moveTo>
                    <a:pt x="58" y="0"/>
                  </a:moveTo>
                  <a:cubicBezTo>
                    <a:pt x="20" y="0"/>
                    <a:pt x="10" y="39"/>
                    <a:pt x="1" y="78"/>
                  </a:cubicBezTo>
                  <a:cubicBezTo>
                    <a:pt x="1" y="129"/>
                    <a:pt x="24" y="164"/>
                    <a:pt x="72" y="164"/>
                  </a:cubicBezTo>
                  <a:cubicBezTo>
                    <a:pt x="85" y="164"/>
                    <a:pt x="100" y="161"/>
                    <a:pt x="117" y="155"/>
                  </a:cubicBezTo>
                  <a:cubicBezTo>
                    <a:pt x="181" y="117"/>
                    <a:pt x="130" y="52"/>
                    <a:pt x="104" y="14"/>
                  </a:cubicBezTo>
                  <a:cubicBezTo>
                    <a:pt x="85" y="4"/>
                    <a:pt x="70" y="0"/>
                    <a:pt x="5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9" name="Google Shape;2009;p14"/>
            <p:cNvSpPr/>
            <p:nvPr/>
          </p:nvSpPr>
          <p:spPr>
            <a:xfrm rot="10800000" flipH="1">
              <a:off x="7681962" y="159820"/>
              <a:ext cx="33487" cy="19331"/>
            </a:xfrm>
            <a:custGeom>
              <a:avLst/>
              <a:gdLst/>
              <a:ahLst/>
              <a:cxnLst/>
              <a:rect l="l" t="t" r="r" b="b"/>
              <a:pathLst>
                <a:path w="246" h="142" extrusionOk="0">
                  <a:moveTo>
                    <a:pt x="78" y="0"/>
                  </a:moveTo>
                  <a:cubicBezTo>
                    <a:pt x="39" y="13"/>
                    <a:pt x="1" y="39"/>
                    <a:pt x="13" y="90"/>
                  </a:cubicBezTo>
                  <a:cubicBezTo>
                    <a:pt x="22" y="125"/>
                    <a:pt x="36" y="136"/>
                    <a:pt x="56" y="136"/>
                  </a:cubicBezTo>
                  <a:cubicBezTo>
                    <a:pt x="66" y="136"/>
                    <a:pt x="78" y="133"/>
                    <a:pt x="91" y="129"/>
                  </a:cubicBezTo>
                  <a:cubicBezTo>
                    <a:pt x="103" y="102"/>
                    <a:pt x="114" y="92"/>
                    <a:pt x="126" y="92"/>
                  </a:cubicBezTo>
                  <a:cubicBezTo>
                    <a:pt x="153" y="92"/>
                    <a:pt x="180" y="142"/>
                    <a:pt x="207" y="142"/>
                  </a:cubicBezTo>
                  <a:lnTo>
                    <a:pt x="246" y="116"/>
                  </a:lnTo>
                  <a:cubicBezTo>
                    <a:pt x="246" y="77"/>
                    <a:pt x="220" y="26"/>
                    <a:pt x="181" y="26"/>
                  </a:cubicBezTo>
                  <a:cubicBezTo>
                    <a:pt x="142" y="13"/>
                    <a:pt x="104" y="26"/>
                    <a:pt x="7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0" name="Google Shape;2010;p14"/>
            <p:cNvSpPr/>
            <p:nvPr/>
          </p:nvSpPr>
          <p:spPr>
            <a:xfrm rot="10800000" flipH="1">
              <a:off x="7366008" y="312426"/>
              <a:ext cx="19466" cy="17697"/>
            </a:xfrm>
            <a:custGeom>
              <a:avLst/>
              <a:gdLst/>
              <a:ahLst/>
              <a:cxnLst/>
              <a:rect l="l" t="t" r="r" b="b"/>
              <a:pathLst>
                <a:path w="143" h="130" extrusionOk="0">
                  <a:moveTo>
                    <a:pt x="91" y="0"/>
                  </a:moveTo>
                  <a:cubicBezTo>
                    <a:pt x="26" y="13"/>
                    <a:pt x="1" y="26"/>
                    <a:pt x="13" y="65"/>
                  </a:cubicBezTo>
                  <a:cubicBezTo>
                    <a:pt x="13" y="103"/>
                    <a:pt x="39" y="129"/>
                    <a:pt x="91" y="129"/>
                  </a:cubicBezTo>
                  <a:cubicBezTo>
                    <a:pt x="117" y="129"/>
                    <a:pt x="142" y="103"/>
                    <a:pt x="142" y="65"/>
                  </a:cubicBezTo>
                  <a:cubicBezTo>
                    <a:pt x="142" y="26"/>
                    <a:pt x="104" y="0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1" name="Google Shape;2011;p14"/>
            <p:cNvSpPr/>
            <p:nvPr/>
          </p:nvSpPr>
          <p:spPr>
            <a:xfrm rot="10800000" flipH="1">
              <a:off x="8061080" y="475785"/>
              <a:ext cx="19466" cy="21101"/>
            </a:xfrm>
            <a:custGeom>
              <a:avLst/>
              <a:gdLst/>
              <a:ahLst/>
              <a:cxnLst/>
              <a:rect l="l" t="t" r="r" b="b"/>
              <a:pathLst>
                <a:path w="143" h="155" extrusionOk="0">
                  <a:moveTo>
                    <a:pt x="52" y="0"/>
                  </a:moveTo>
                  <a:cubicBezTo>
                    <a:pt x="14" y="39"/>
                    <a:pt x="1" y="90"/>
                    <a:pt x="14" y="142"/>
                  </a:cubicBezTo>
                  <a:lnTo>
                    <a:pt x="104" y="155"/>
                  </a:lnTo>
                  <a:cubicBezTo>
                    <a:pt x="143" y="116"/>
                    <a:pt x="143" y="52"/>
                    <a:pt x="104" y="13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2" name="Google Shape;2012;p14"/>
            <p:cNvSpPr/>
            <p:nvPr/>
          </p:nvSpPr>
          <p:spPr>
            <a:xfrm rot="10800000" flipH="1">
              <a:off x="7753974" y="159548"/>
              <a:ext cx="19466" cy="31991"/>
            </a:xfrm>
            <a:custGeom>
              <a:avLst/>
              <a:gdLst/>
              <a:ahLst/>
              <a:cxnLst/>
              <a:rect l="l" t="t" r="r" b="b"/>
              <a:pathLst>
                <a:path w="143" h="235" extrusionOk="0">
                  <a:moveTo>
                    <a:pt x="90" y="1"/>
                  </a:moveTo>
                  <a:cubicBezTo>
                    <a:pt x="39" y="65"/>
                    <a:pt x="13" y="143"/>
                    <a:pt x="0" y="233"/>
                  </a:cubicBezTo>
                  <a:cubicBezTo>
                    <a:pt x="7" y="234"/>
                    <a:pt x="13" y="234"/>
                    <a:pt x="19" y="234"/>
                  </a:cubicBezTo>
                  <a:cubicBezTo>
                    <a:pt x="113" y="234"/>
                    <a:pt x="92" y="140"/>
                    <a:pt x="116" y="91"/>
                  </a:cubicBezTo>
                  <a:lnTo>
                    <a:pt x="142" y="52"/>
                  </a:lnTo>
                  <a:lnTo>
                    <a:pt x="90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3" name="Google Shape;2013;p14"/>
            <p:cNvSpPr/>
            <p:nvPr/>
          </p:nvSpPr>
          <p:spPr>
            <a:xfrm rot="10800000" flipH="1">
              <a:off x="6558630" y="398462"/>
              <a:ext cx="17560" cy="15928"/>
            </a:xfrm>
            <a:custGeom>
              <a:avLst/>
              <a:gdLst/>
              <a:ahLst/>
              <a:cxnLst/>
              <a:rect l="l" t="t" r="r" b="b"/>
              <a:pathLst>
                <a:path w="129" h="117" extrusionOk="0">
                  <a:moveTo>
                    <a:pt x="77" y="0"/>
                  </a:moveTo>
                  <a:cubicBezTo>
                    <a:pt x="39" y="0"/>
                    <a:pt x="13" y="26"/>
                    <a:pt x="13" y="65"/>
                  </a:cubicBezTo>
                  <a:cubicBezTo>
                    <a:pt x="0" y="90"/>
                    <a:pt x="26" y="116"/>
                    <a:pt x="52" y="116"/>
                  </a:cubicBezTo>
                  <a:cubicBezTo>
                    <a:pt x="77" y="116"/>
                    <a:pt x="116" y="90"/>
                    <a:pt x="129" y="52"/>
                  </a:cubicBezTo>
                  <a:cubicBezTo>
                    <a:pt x="129" y="26"/>
                    <a:pt x="116" y="13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4" name="Google Shape;2014;p14"/>
            <p:cNvSpPr/>
            <p:nvPr/>
          </p:nvSpPr>
          <p:spPr>
            <a:xfrm rot="10800000" flipH="1">
              <a:off x="6772760" y="183916"/>
              <a:ext cx="15927" cy="14566"/>
            </a:xfrm>
            <a:custGeom>
              <a:avLst/>
              <a:gdLst/>
              <a:ahLst/>
              <a:cxnLst/>
              <a:rect l="l" t="t" r="r" b="b"/>
              <a:pathLst>
                <a:path w="117" h="107" extrusionOk="0">
                  <a:moveTo>
                    <a:pt x="65" y="0"/>
                  </a:moveTo>
                  <a:cubicBezTo>
                    <a:pt x="26" y="0"/>
                    <a:pt x="0" y="13"/>
                    <a:pt x="0" y="52"/>
                  </a:cubicBezTo>
                  <a:cubicBezTo>
                    <a:pt x="0" y="84"/>
                    <a:pt x="18" y="107"/>
                    <a:pt x="45" y="107"/>
                  </a:cubicBezTo>
                  <a:cubicBezTo>
                    <a:pt x="51" y="107"/>
                    <a:pt x="58" y="106"/>
                    <a:pt x="65" y="103"/>
                  </a:cubicBezTo>
                  <a:cubicBezTo>
                    <a:pt x="103" y="103"/>
                    <a:pt x="116" y="78"/>
                    <a:pt x="116" y="52"/>
                  </a:cubicBezTo>
                  <a:cubicBezTo>
                    <a:pt x="116" y="13"/>
                    <a:pt x="90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5" name="Google Shape;2015;p14"/>
            <p:cNvSpPr/>
            <p:nvPr/>
          </p:nvSpPr>
          <p:spPr>
            <a:xfrm rot="10800000" flipH="1">
              <a:off x="7036032" y="219447"/>
              <a:ext cx="17697" cy="15928"/>
            </a:xfrm>
            <a:custGeom>
              <a:avLst/>
              <a:gdLst/>
              <a:ahLst/>
              <a:cxnLst/>
              <a:rect l="l" t="t" r="r" b="b"/>
              <a:pathLst>
                <a:path w="130" h="117" extrusionOk="0">
                  <a:moveTo>
                    <a:pt x="65" y="0"/>
                  </a:moveTo>
                  <a:cubicBezTo>
                    <a:pt x="26" y="0"/>
                    <a:pt x="0" y="39"/>
                    <a:pt x="0" y="78"/>
                  </a:cubicBezTo>
                  <a:cubicBezTo>
                    <a:pt x="0" y="104"/>
                    <a:pt x="26" y="117"/>
                    <a:pt x="52" y="117"/>
                  </a:cubicBezTo>
                  <a:cubicBezTo>
                    <a:pt x="91" y="117"/>
                    <a:pt x="116" y="91"/>
                    <a:pt x="129" y="52"/>
                  </a:cubicBezTo>
                  <a:cubicBezTo>
                    <a:pt x="129" y="13"/>
                    <a:pt x="91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6" name="Google Shape;2016;p14"/>
            <p:cNvSpPr/>
            <p:nvPr/>
          </p:nvSpPr>
          <p:spPr>
            <a:xfrm rot="10800000" flipH="1">
              <a:off x="7039572" y="289691"/>
              <a:ext cx="15927" cy="14158"/>
            </a:xfrm>
            <a:custGeom>
              <a:avLst/>
              <a:gdLst/>
              <a:ahLst/>
              <a:cxnLst/>
              <a:rect l="l" t="t" r="r" b="b"/>
              <a:pathLst>
                <a:path w="117" h="104" extrusionOk="0">
                  <a:moveTo>
                    <a:pt x="65" y="1"/>
                  </a:moveTo>
                  <a:cubicBezTo>
                    <a:pt x="39" y="1"/>
                    <a:pt x="0" y="13"/>
                    <a:pt x="0" y="65"/>
                  </a:cubicBezTo>
                  <a:cubicBezTo>
                    <a:pt x="0" y="104"/>
                    <a:pt x="13" y="104"/>
                    <a:pt x="39" y="104"/>
                  </a:cubicBezTo>
                  <a:cubicBezTo>
                    <a:pt x="65" y="91"/>
                    <a:pt x="103" y="78"/>
                    <a:pt x="116" y="39"/>
                  </a:cubicBezTo>
                  <a:cubicBezTo>
                    <a:pt x="116" y="13"/>
                    <a:pt x="103" y="1"/>
                    <a:pt x="6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7" name="Google Shape;2017;p14"/>
            <p:cNvSpPr/>
            <p:nvPr/>
          </p:nvSpPr>
          <p:spPr>
            <a:xfrm rot="10800000" flipH="1">
              <a:off x="8129553" y="266821"/>
              <a:ext cx="26545" cy="16472"/>
            </a:xfrm>
            <a:custGeom>
              <a:avLst/>
              <a:gdLst/>
              <a:ahLst/>
              <a:cxnLst/>
              <a:rect l="l" t="t" r="r" b="b"/>
              <a:pathLst>
                <a:path w="195" h="121" extrusionOk="0">
                  <a:moveTo>
                    <a:pt x="106" y="0"/>
                  </a:moveTo>
                  <a:cubicBezTo>
                    <a:pt x="84" y="0"/>
                    <a:pt x="62" y="15"/>
                    <a:pt x="39" y="30"/>
                  </a:cubicBezTo>
                  <a:cubicBezTo>
                    <a:pt x="26" y="43"/>
                    <a:pt x="14" y="56"/>
                    <a:pt x="1" y="69"/>
                  </a:cubicBezTo>
                  <a:cubicBezTo>
                    <a:pt x="26" y="95"/>
                    <a:pt x="65" y="120"/>
                    <a:pt x="104" y="120"/>
                  </a:cubicBezTo>
                  <a:cubicBezTo>
                    <a:pt x="155" y="107"/>
                    <a:pt x="194" y="82"/>
                    <a:pt x="155" y="30"/>
                  </a:cubicBezTo>
                  <a:cubicBezTo>
                    <a:pt x="139" y="8"/>
                    <a:pt x="123" y="0"/>
                    <a:pt x="10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8" name="Google Shape;2018;p14"/>
            <p:cNvSpPr/>
            <p:nvPr/>
          </p:nvSpPr>
          <p:spPr>
            <a:xfrm rot="10800000" flipH="1">
              <a:off x="7380029" y="55678"/>
              <a:ext cx="12388" cy="14702"/>
            </a:xfrm>
            <a:custGeom>
              <a:avLst/>
              <a:gdLst/>
              <a:ahLst/>
              <a:cxnLst/>
              <a:rect l="l" t="t" r="r" b="b"/>
              <a:pathLst>
                <a:path w="91" h="108" extrusionOk="0">
                  <a:moveTo>
                    <a:pt x="52" y="1"/>
                  </a:moveTo>
                  <a:cubicBezTo>
                    <a:pt x="14" y="1"/>
                    <a:pt x="1" y="26"/>
                    <a:pt x="1" y="65"/>
                  </a:cubicBezTo>
                  <a:cubicBezTo>
                    <a:pt x="1" y="91"/>
                    <a:pt x="14" y="104"/>
                    <a:pt x="39" y="104"/>
                  </a:cubicBezTo>
                  <a:cubicBezTo>
                    <a:pt x="44" y="106"/>
                    <a:pt x="48" y="107"/>
                    <a:pt x="53" y="107"/>
                  </a:cubicBezTo>
                  <a:cubicBezTo>
                    <a:pt x="73" y="107"/>
                    <a:pt x="91" y="84"/>
                    <a:pt x="91" y="52"/>
                  </a:cubicBezTo>
                  <a:cubicBezTo>
                    <a:pt x="91" y="26"/>
                    <a:pt x="78" y="13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9" name="Google Shape;2019;p14"/>
            <p:cNvSpPr/>
            <p:nvPr/>
          </p:nvSpPr>
          <p:spPr>
            <a:xfrm rot="10800000" flipH="1">
              <a:off x="7311556" y="128101"/>
              <a:ext cx="15927" cy="14702"/>
            </a:xfrm>
            <a:custGeom>
              <a:avLst/>
              <a:gdLst/>
              <a:ahLst/>
              <a:cxnLst/>
              <a:rect l="l" t="t" r="r" b="b"/>
              <a:pathLst>
                <a:path w="117" h="108" extrusionOk="0">
                  <a:moveTo>
                    <a:pt x="66" y="1"/>
                  </a:moveTo>
                  <a:cubicBezTo>
                    <a:pt x="62" y="1"/>
                    <a:pt x="57" y="2"/>
                    <a:pt x="52" y="4"/>
                  </a:cubicBezTo>
                  <a:cubicBezTo>
                    <a:pt x="27" y="4"/>
                    <a:pt x="1" y="17"/>
                    <a:pt x="14" y="55"/>
                  </a:cubicBezTo>
                  <a:cubicBezTo>
                    <a:pt x="14" y="81"/>
                    <a:pt x="52" y="107"/>
                    <a:pt x="78" y="107"/>
                  </a:cubicBezTo>
                  <a:cubicBezTo>
                    <a:pt x="104" y="107"/>
                    <a:pt x="117" y="81"/>
                    <a:pt x="104" y="55"/>
                  </a:cubicBezTo>
                  <a:cubicBezTo>
                    <a:pt x="104" y="24"/>
                    <a:pt x="86" y="1"/>
                    <a:pt x="6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0" name="Google Shape;2020;p14"/>
            <p:cNvSpPr/>
            <p:nvPr/>
          </p:nvSpPr>
          <p:spPr>
            <a:xfrm rot="10800000" flipH="1">
              <a:off x="6260100" y="365109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1" name="Google Shape;2021;p14"/>
            <p:cNvSpPr/>
            <p:nvPr/>
          </p:nvSpPr>
          <p:spPr>
            <a:xfrm rot="10800000" flipH="1">
              <a:off x="6260100" y="365109"/>
              <a:ext cx="21236" cy="21237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04" y="1"/>
                  </a:moveTo>
                  <a:lnTo>
                    <a:pt x="104" y="1"/>
                  </a:lnTo>
                  <a:cubicBezTo>
                    <a:pt x="53" y="26"/>
                    <a:pt x="53" y="78"/>
                    <a:pt x="14" y="104"/>
                  </a:cubicBezTo>
                  <a:cubicBezTo>
                    <a:pt x="14" y="129"/>
                    <a:pt x="14" y="142"/>
                    <a:pt x="1" y="155"/>
                  </a:cubicBezTo>
                  <a:lnTo>
                    <a:pt x="65" y="142"/>
                  </a:lnTo>
                  <a:cubicBezTo>
                    <a:pt x="78" y="104"/>
                    <a:pt x="156" y="65"/>
                    <a:pt x="10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2" name="Google Shape;2022;p14"/>
            <p:cNvSpPr/>
            <p:nvPr/>
          </p:nvSpPr>
          <p:spPr>
            <a:xfrm rot="10800000" flipH="1">
              <a:off x="7838238" y="325222"/>
              <a:ext cx="12388" cy="19059"/>
            </a:xfrm>
            <a:custGeom>
              <a:avLst/>
              <a:gdLst/>
              <a:ahLst/>
              <a:cxnLst/>
              <a:rect l="l" t="t" r="r" b="b"/>
              <a:pathLst>
                <a:path w="91" h="140" extrusionOk="0">
                  <a:moveTo>
                    <a:pt x="39" y="1"/>
                  </a:moveTo>
                  <a:cubicBezTo>
                    <a:pt x="0" y="1"/>
                    <a:pt x="0" y="40"/>
                    <a:pt x="0" y="65"/>
                  </a:cubicBezTo>
                  <a:cubicBezTo>
                    <a:pt x="0" y="91"/>
                    <a:pt x="0" y="104"/>
                    <a:pt x="0" y="117"/>
                  </a:cubicBezTo>
                  <a:cubicBezTo>
                    <a:pt x="19" y="130"/>
                    <a:pt x="36" y="140"/>
                    <a:pt x="50" y="140"/>
                  </a:cubicBezTo>
                  <a:cubicBezTo>
                    <a:pt x="65" y="140"/>
                    <a:pt x="78" y="130"/>
                    <a:pt x="90" y="104"/>
                  </a:cubicBezTo>
                  <a:cubicBezTo>
                    <a:pt x="90" y="91"/>
                    <a:pt x="90" y="78"/>
                    <a:pt x="90" y="65"/>
                  </a:cubicBezTo>
                  <a:cubicBezTo>
                    <a:pt x="78" y="40"/>
                    <a:pt x="78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14"/>
            <p:cNvSpPr/>
            <p:nvPr/>
          </p:nvSpPr>
          <p:spPr>
            <a:xfrm rot="10800000" flipH="1">
              <a:off x="7848720" y="163224"/>
              <a:ext cx="28178" cy="21237"/>
            </a:xfrm>
            <a:custGeom>
              <a:avLst/>
              <a:gdLst/>
              <a:ahLst/>
              <a:cxnLst/>
              <a:rect l="l" t="t" r="r" b="b"/>
              <a:pathLst>
                <a:path w="207" h="156" extrusionOk="0">
                  <a:moveTo>
                    <a:pt x="117" y="0"/>
                  </a:moveTo>
                  <a:cubicBezTo>
                    <a:pt x="117" y="26"/>
                    <a:pt x="91" y="39"/>
                    <a:pt x="78" y="39"/>
                  </a:cubicBezTo>
                  <a:cubicBezTo>
                    <a:pt x="52" y="65"/>
                    <a:pt x="13" y="78"/>
                    <a:pt x="1" y="116"/>
                  </a:cubicBezTo>
                  <a:cubicBezTo>
                    <a:pt x="13" y="129"/>
                    <a:pt x="13" y="142"/>
                    <a:pt x="13" y="155"/>
                  </a:cubicBezTo>
                  <a:lnTo>
                    <a:pt x="155" y="104"/>
                  </a:lnTo>
                  <a:cubicBezTo>
                    <a:pt x="155" y="65"/>
                    <a:pt x="207" y="13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14"/>
            <p:cNvSpPr/>
            <p:nvPr/>
          </p:nvSpPr>
          <p:spPr>
            <a:xfrm rot="10800000" flipH="1">
              <a:off x="7732874" y="282204"/>
              <a:ext cx="12388" cy="14566"/>
            </a:xfrm>
            <a:custGeom>
              <a:avLst/>
              <a:gdLst/>
              <a:ahLst/>
              <a:cxnLst/>
              <a:rect l="l" t="t" r="r" b="b"/>
              <a:pathLst>
                <a:path w="91" h="107" extrusionOk="0">
                  <a:moveTo>
                    <a:pt x="39" y="0"/>
                  </a:moveTo>
                  <a:cubicBezTo>
                    <a:pt x="0" y="0"/>
                    <a:pt x="0" y="39"/>
                    <a:pt x="0" y="65"/>
                  </a:cubicBezTo>
                  <a:cubicBezTo>
                    <a:pt x="11" y="86"/>
                    <a:pt x="13" y="107"/>
                    <a:pt x="34" y="107"/>
                  </a:cubicBezTo>
                  <a:cubicBezTo>
                    <a:pt x="39" y="107"/>
                    <a:pt x="45" y="106"/>
                    <a:pt x="52" y="103"/>
                  </a:cubicBezTo>
                  <a:cubicBezTo>
                    <a:pt x="78" y="90"/>
                    <a:pt x="91" y="65"/>
                    <a:pt x="78" y="39"/>
                  </a:cubicBezTo>
                  <a:cubicBezTo>
                    <a:pt x="78" y="26"/>
                    <a:pt x="65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14"/>
            <p:cNvSpPr/>
            <p:nvPr/>
          </p:nvSpPr>
          <p:spPr>
            <a:xfrm rot="10800000" flipH="1">
              <a:off x="7925904" y="532417"/>
              <a:ext cx="19058" cy="13613"/>
            </a:xfrm>
            <a:custGeom>
              <a:avLst/>
              <a:gdLst/>
              <a:ahLst/>
              <a:cxnLst/>
              <a:rect l="l" t="t" r="r" b="b"/>
              <a:pathLst>
                <a:path w="140" h="100" extrusionOk="0">
                  <a:moveTo>
                    <a:pt x="40" y="0"/>
                  </a:moveTo>
                  <a:cubicBezTo>
                    <a:pt x="27" y="13"/>
                    <a:pt x="14" y="26"/>
                    <a:pt x="1" y="52"/>
                  </a:cubicBezTo>
                  <a:cubicBezTo>
                    <a:pt x="14" y="52"/>
                    <a:pt x="27" y="65"/>
                    <a:pt x="27" y="90"/>
                  </a:cubicBezTo>
                  <a:cubicBezTo>
                    <a:pt x="52" y="97"/>
                    <a:pt x="71" y="100"/>
                    <a:pt x="87" y="100"/>
                  </a:cubicBezTo>
                  <a:cubicBezTo>
                    <a:pt x="135" y="100"/>
                    <a:pt x="140" y="68"/>
                    <a:pt x="13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6" name="Google Shape;2026;p14"/>
            <p:cNvSpPr/>
            <p:nvPr/>
          </p:nvSpPr>
          <p:spPr>
            <a:xfrm rot="10800000" flipH="1">
              <a:off x="6806111" y="177381"/>
              <a:ext cx="15927" cy="9938"/>
            </a:xfrm>
            <a:custGeom>
              <a:avLst/>
              <a:gdLst/>
              <a:ahLst/>
              <a:cxnLst/>
              <a:rect l="l" t="t" r="r" b="b"/>
              <a:pathLst>
                <a:path w="117" h="73" extrusionOk="0">
                  <a:moveTo>
                    <a:pt x="76" y="1"/>
                  </a:moveTo>
                  <a:cubicBezTo>
                    <a:pt x="60" y="1"/>
                    <a:pt x="47" y="10"/>
                    <a:pt x="39" y="34"/>
                  </a:cubicBezTo>
                  <a:cubicBezTo>
                    <a:pt x="39" y="47"/>
                    <a:pt x="13" y="60"/>
                    <a:pt x="0" y="73"/>
                  </a:cubicBezTo>
                  <a:lnTo>
                    <a:pt x="65" y="73"/>
                  </a:lnTo>
                  <a:cubicBezTo>
                    <a:pt x="90" y="73"/>
                    <a:pt x="116" y="60"/>
                    <a:pt x="116" y="34"/>
                  </a:cubicBezTo>
                  <a:cubicBezTo>
                    <a:pt x="116" y="21"/>
                    <a:pt x="116" y="8"/>
                    <a:pt x="103" y="8"/>
                  </a:cubicBezTo>
                  <a:cubicBezTo>
                    <a:pt x="94" y="4"/>
                    <a:pt x="84" y="1"/>
                    <a:pt x="7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7" name="Google Shape;2027;p14"/>
            <p:cNvSpPr/>
            <p:nvPr/>
          </p:nvSpPr>
          <p:spPr>
            <a:xfrm rot="10800000" flipH="1">
              <a:off x="7904941" y="266413"/>
              <a:ext cx="12388" cy="12796"/>
            </a:xfrm>
            <a:custGeom>
              <a:avLst/>
              <a:gdLst/>
              <a:ahLst/>
              <a:cxnLst/>
              <a:rect l="l" t="t" r="r" b="b"/>
              <a:pathLst>
                <a:path w="91" h="94" extrusionOk="0">
                  <a:moveTo>
                    <a:pt x="65" y="0"/>
                  </a:moveTo>
                  <a:cubicBezTo>
                    <a:pt x="26" y="0"/>
                    <a:pt x="0" y="26"/>
                    <a:pt x="0" y="65"/>
                  </a:cubicBezTo>
                  <a:cubicBezTo>
                    <a:pt x="0" y="75"/>
                    <a:pt x="17" y="94"/>
                    <a:pt x="30" y="94"/>
                  </a:cubicBezTo>
                  <a:cubicBezTo>
                    <a:pt x="33" y="94"/>
                    <a:pt x="36" y="93"/>
                    <a:pt x="39" y="90"/>
                  </a:cubicBezTo>
                  <a:cubicBezTo>
                    <a:pt x="65" y="90"/>
                    <a:pt x="90" y="65"/>
                    <a:pt x="90" y="39"/>
                  </a:cubicBezTo>
                  <a:cubicBezTo>
                    <a:pt x="90" y="26"/>
                    <a:pt x="78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14"/>
            <p:cNvSpPr/>
            <p:nvPr/>
          </p:nvSpPr>
          <p:spPr>
            <a:xfrm rot="10800000" flipH="1">
              <a:off x="7767995" y="141851"/>
              <a:ext cx="17697" cy="15519"/>
            </a:xfrm>
            <a:custGeom>
              <a:avLst/>
              <a:gdLst/>
              <a:ahLst/>
              <a:cxnLst/>
              <a:rect l="l" t="t" r="r" b="b"/>
              <a:pathLst>
                <a:path w="130" h="114" extrusionOk="0">
                  <a:moveTo>
                    <a:pt x="79" y="1"/>
                  </a:moveTo>
                  <a:cubicBezTo>
                    <a:pt x="48" y="1"/>
                    <a:pt x="22" y="12"/>
                    <a:pt x="13" y="46"/>
                  </a:cubicBezTo>
                  <a:cubicBezTo>
                    <a:pt x="0" y="72"/>
                    <a:pt x="13" y="98"/>
                    <a:pt x="39" y="111"/>
                  </a:cubicBezTo>
                  <a:cubicBezTo>
                    <a:pt x="44" y="113"/>
                    <a:pt x="49" y="113"/>
                    <a:pt x="54" y="113"/>
                  </a:cubicBezTo>
                  <a:cubicBezTo>
                    <a:pt x="82" y="113"/>
                    <a:pt x="96" y="82"/>
                    <a:pt x="129" y="59"/>
                  </a:cubicBezTo>
                  <a:lnTo>
                    <a:pt x="129" y="8"/>
                  </a:lnTo>
                  <a:cubicBezTo>
                    <a:pt x="112" y="3"/>
                    <a:pt x="95" y="1"/>
                    <a:pt x="7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9" name="Google Shape;2029;p14"/>
            <p:cNvSpPr/>
            <p:nvPr/>
          </p:nvSpPr>
          <p:spPr>
            <a:xfrm rot="10800000" flipH="1">
              <a:off x="7199250" y="344145"/>
              <a:ext cx="14157" cy="10618"/>
            </a:xfrm>
            <a:custGeom>
              <a:avLst/>
              <a:gdLst/>
              <a:ahLst/>
              <a:cxnLst/>
              <a:rect l="l" t="t" r="r" b="b"/>
              <a:pathLst>
                <a:path w="104" h="78" extrusionOk="0">
                  <a:moveTo>
                    <a:pt x="65" y="1"/>
                  </a:moveTo>
                  <a:cubicBezTo>
                    <a:pt x="39" y="1"/>
                    <a:pt x="13" y="1"/>
                    <a:pt x="13" y="39"/>
                  </a:cubicBezTo>
                  <a:cubicBezTo>
                    <a:pt x="1" y="65"/>
                    <a:pt x="26" y="78"/>
                    <a:pt x="52" y="78"/>
                  </a:cubicBezTo>
                  <a:cubicBezTo>
                    <a:pt x="78" y="78"/>
                    <a:pt x="104" y="52"/>
                    <a:pt x="91" y="26"/>
                  </a:cubicBezTo>
                  <a:cubicBezTo>
                    <a:pt x="91" y="14"/>
                    <a:pt x="78" y="1"/>
                    <a:pt x="6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0" name="Google Shape;2030;p14"/>
            <p:cNvSpPr/>
            <p:nvPr/>
          </p:nvSpPr>
          <p:spPr>
            <a:xfrm rot="10800000" flipH="1">
              <a:off x="7255471" y="263281"/>
              <a:ext cx="10618" cy="12524"/>
            </a:xfrm>
            <a:custGeom>
              <a:avLst/>
              <a:gdLst/>
              <a:ahLst/>
              <a:cxnLst/>
              <a:rect l="l" t="t" r="r" b="b"/>
              <a:pathLst>
                <a:path w="78" h="92" extrusionOk="0">
                  <a:moveTo>
                    <a:pt x="39" y="1"/>
                  </a:moveTo>
                  <a:cubicBezTo>
                    <a:pt x="13" y="14"/>
                    <a:pt x="0" y="40"/>
                    <a:pt x="13" y="65"/>
                  </a:cubicBezTo>
                  <a:cubicBezTo>
                    <a:pt x="26" y="91"/>
                    <a:pt x="26" y="91"/>
                    <a:pt x="39" y="91"/>
                  </a:cubicBezTo>
                  <a:cubicBezTo>
                    <a:pt x="65" y="78"/>
                    <a:pt x="78" y="52"/>
                    <a:pt x="78" y="40"/>
                  </a:cubicBezTo>
                  <a:cubicBezTo>
                    <a:pt x="78" y="14"/>
                    <a:pt x="52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1" name="Google Shape;2031;p14"/>
            <p:cNvSpPr/>
            <p:nvPr/>
          </p:nvSpPr>
          <p:spPr>
            <a:xfrm rot="10800000" flipH="1">
              <a:off x="7543656" y="3539"/>
              <a:ext cx="20828" cy="8712"/>
            </a:xfrm>
            <a:custGeom>
              <a:avLst/>
              <a:gdLst/>
              <a:ahLst/>
              <a:cxnLst/>
              <a:rect l="l" t="t" r="r" b="b"/>
              <a:pathLst>
                <a:path w="153" h="64" extrusionOk="0">
                  <a:moveTo>
                    <a:pt x="4" y="1"/>
                  </a:moveTo>
                  <a:cubicBezTo>
                    <a:pt x="0" y="1"/>
                    <a:pt x="0" y="23"/>
                    <a:pt x="4" y="23"/>
                  </a:cubicBezTo>
                  <a:cubicBezTo>
                    <a:pt x="6" y="23"/>
                    <a:pt x="8" y="20"/>
                    <a:pt x="11" y="12"/>
                  </a:cubicBezTo>
                  <a:cubicBezTo>
                    <a:pt x="8" y="4"/>
                    <a:pt x="6" y="1"/>
                    <a:pt x="4" y="1"/>
                  </a:cubicBezTo>
                  <a:close/>
                  <a:moveTo>
                    <a:pt x="11" y="12"/>
                  </a:moveTo>
                  <a:cubicBezTo>
                    <a:pt x="49" y="12"/>
                    <a:pt x="101" y="51"/>
                    <a:pt x="127" y="64"/>
                  </a:cubicBezTo>
                  <a:cubicBezTo>
                    <a:pt x="153" y="64"/>
                    <a:pt x="153" y="64"/>
                    <a:pt x="140" y="12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14"/>
            <p:cNvSpPr/>
            <p:nvPr/>
          </p:nvSpPr>
          <p:spPr>
            <a:xfrm rot="10800000" flipH="1">
              <a:off x="8419234" y="210734"/>
              <a:ext cx="14157" cy="12388"/>
            </a:xfrm>
            <a:custGeom>
              <a:avLst/>
              <a:gdLst/>
              <a:ahLst/>
              <a:cxnLst/>
              <a:rect l="l" t="t" r="r" b="b"/>
              <a:pathLst>
                <a:path w="104" h="91" extrusionOk="0">
                  <a:moveTo>
                    <a:pt x="78" y="1"/>
                  </a:moveTo>
                  <a:cubicBezTo>
                    <a:pt x="39" y="1"/>
                    <a:pt x="0" y="1"/>
                    <a:pt x="13" y="39"/>
                  </a:cubicBezTo>
                  <a:cubicBezTo>
                    <a:pt x="13" y="91"/>
                    <a:pt x="52" y="91"/>
                    <a:pt x="91" y="91"/>
                  </a:cubicBezTo>
                  <a:cubicBezTo>
                    <a:pt x="103" y="52"/>
                    <a:pt x="91" y="27"/>
                    <a:pt x="78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14"/>
            <p:cNvSpPr/>
            <p:nvPr/>
          </p:nvSpPr>
          <p:spPr>
            <a:xfrm rot="10800000" flipH="1">
              <a:off x="7144799" y="233468"/>
              <a:ext cx="12524" cy="9393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8" y="0"/>
                  </a:moveTo>
                  <a:cubicBezTo>
                    <a:pt x="45" y="0"/>
                    <a:pt x="42" y="2"/>
                    <a:pt x="39" y="4"/>
                  </a:cubicBezTo>
                  <a:cubicBezTo>
                    <a:pt x="14" y="17"/>
                    <a:pt x="1" y="30"/>
                    <a:pt x="14" y="43"/>
                  </a:cubicBezTo>
                  <a:cubicBezTo>
                    <a:pt x="14" y="68"/>
                    <a:pt x="39" y="68"/>
                    <a:pt x="52" y="68"/>
                  </a:cubicBezTo>
                  <a:cubicBezTo>
                    <a:pt x="65" y="68"/>
                    <a:pt x="91" y="68"/>
                    <a:pt x="91" y="43"/>
                  </a:cubicBezTo>
                  <a:cubicBezTo>
                    <a:pt x="81" y="21"/>
                    <a:pt x="61" y="0"/>
                    <a:pt x="4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14"/>
            <p:cNvSpPr/>
            <p:nvPr/>
          </p:nvSpPr>
          <p:spPr>
            <a:xfrm rot="10800000" flipH="1">
              <a:off x="6339463" y="356397"/>
              <a:ext cx="13885" cy="17969"/>
            </a:xfrm>
            <a:custGeom>
              <a:avLst/>
              <a:gdLst/>
              <a:ahLst/>
              <a:cxnLst/>
              <a:rect l="l" t="t" r="r" b="b"/>
              <a:pathLst>
                <a:path w="102" h="132" extrusionOk="0">
                  <a:moveTo>
                    <a:pt x="35" y="1"/>
                  </a:moveTo>
                  <a:cubicBezTo>
                    <a:pt x="1" y="1"/>
                    <a:pt x="12" y="46"/>
                    <a:pt x="24" y="80"/>
                  </a:cubicBezTo>
                  <a:lnTo>
                    <a:pt x="24" y="132"/>
                  </a:lnTo>
                  <a:lnTo>
                    <a:pt x="63" y="119"/>
                  </a:lnTo>
                  <a:cubicBezTo>
                    <a:pt x="63" y="106"/>
                    <a:pt x="63" y="93"/>
                    <a:pt x="63" y="93"/>
                  </a:cubicBezTo>
                  <a:cubicBezTo>
                    <a:pt x="63" y="54"/>
                    <a:pt x="101" y="3"/>
                    <a:pt x="50" y="3"/>
                  </a:cubicBezTo>
                  <a:cubicBezTo>
                    <a:pt x="44" y="1"/>
                    <a:pt x="39" y="1"/>
                    <a:pt x="3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5" name="Google Shape;2035;p14"/>
            <p:cNvSpPr/>
            <p:nvPr/>
          </p:nvSpPr>
          <p:spPr>
            <a:xfrm rot="10800000" flipH="1">
              <a:off x="6247848" y="338835"/>
              <a:ext cx="12388" cy="24640"/>
            </a:xfrm>
            <a:custGeom>
              <a:avLst/>
              <a:gdLst/>
              <a:ahLst/>
              <a:cxnLst/>
              <a:rect l="l" t="t" r="r" b="b"/>
              <a:pathLst>
                <a:path w="91" h="181" extrusionOk="0">
                  <a:moveTo>
                    <a:pt x="91" y="0"/>
                  </a:moveTo>
                  <a:lnTo>
                    <a:pt x="91" y="0"/>
                  </a:lnTo>
                  <a:cubicBezTo>
                    <a:pt x="26" y="39"/>
                    <a:pt x="1" y="103"/>
                    <a:pt x="1" y="181"/>
                  </a:cubicBezTo>
                  <a:cubicBezTo>
                    <a:pt x="39" y="168"/>
                    <a:pt x="52" y="142"/>
                    <a:pt x="65" y="103"/>
                  </a:cubicBezTo>
                  <a:cubicBezTo>
                    <a:pt x="52" y="65"/>
                    <a:pt x="91" y="39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6" name="Google Shape;2036;p14"/>
            <p:cNvSpPr/>
            <p:nvPr/>
          </p:nvSpPr>
          <p:spPr>
            <a:xfrm rot="10800000" flipH="1">
              <a:off x="7301074" y="261512"/>
              <a:ext cx="10618" cy="10754"/>
            </a:xfrm>
            <a:custGeom>
              <a:avLst/>
              <a:gdLst/>
              <a:ahLst/>
              <a:cxnLst/>
              <a:rect l="l" t="t" r="r" b="b"/>
              <a:pathLst>
                <a:path w="78" h="79" extrusionOk="0">
                  <a:moveTo>
                    <a:pt x="39" y="1"/>
                  </a:moveTo>
                  <a:cubicBezTo>
                    <a:pt x="13" y="14"/>
                    <a:pt x="0" y="26"/>
                    <a:pt x="0" y="39"/>
                  </a:cubicBezTo>
                  <a:cubicBezTo>
                    <a:pt x="0" y="65"/>
                    <a:pt x="26" y="78"/>
                    <a:pt x="39" y="78"/>
                  </a:cubicBezTo>
                  <a:cubicBezTo>
                    <a:pt x="52" y="78"/>
                    <a:pt x="78" y="78"/>
                    <a:pt x="78" y="52"/>
                  </a:cubicBezTo>
                  <a:cubicBezTo>
                    <a:pt x="78" y="26"/>
                    <a:pt x="65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7" name="Google Shape;2037;p14"/>
            <p:cNvSpPr/>
            <p:nvPr/>
          </p:nvSpPr>
          <p:spPr>
            <a:xfrm rot="10800000" flipH="1">
              <a:off x="7320405" y="175067"/>
              <a:ext cx="7079" cy="9393"/>
            </a:xfrm>
            <a:custGeom>
              <a:avLst/>
              <a:gdLst/>
              <a:ahLst/>
              <a:cxnLst/>
              <a:rect l="l" t="t" r="r" b="b"/>
              <a:pathLst>
                <a:path w="52" h="69" extrusionOk="0">
                  <a:moveTo>
                    <a:pt x="26" y="0"/>
                  </a:moveTo>
                  <a:cubicBezTo>
                    <a:pt x="13" y="0"/>
                    <a:pt x="0" y="26"/>
                    <a:pt x="0" y="39"/>
                  </a:cubicBezTo>
                  <a:cubicBezTo>
                    <a:pt x="0" y="52"/>
                    <a:pt x="0" y="65"/>
                    <a:pt x="13" y="65"/>
                  </a:cubicBezTo>
                  <a:cubicBezTo>
                    <a:pt x="18" y="67"/>
                    <a:pt x="23" y="68"/>
                    <a:pt x="27" y="68"/>
                  </a:cubicBezTo>
                  <a:cubicBezTo>
                    <a:pt x="43" y="68"/>
                    <a:pt x="52" y="50"/>
                    <a:pt x="52" y="39"/>
                  </a:cubicBezTo>
                  <a:cubicBezTo>
                    <a:pt x="52" y="26"/>
                    <a:pt x="39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8" name="Google Shape;2038;p14"/>
            <p:cNvSpPr/>
            <p:nvPr/>
          </p:nvSpPr>
          <p:spPr>
            <a:xfrm rot="10800000" flipH="1">
              <a:off x="7655689" y="101827"/>
              <a:ext cx="8848" cy="7215"/>
            </a:xfrm>
            <a:custGeom>
              <a:avLst/>
              <a:gdLst/>
              <a:ahLst/>
              <a:cxnLst/>
              <a:rect l="l" t="t" r="r" b="b"/>
              <a:pathLst>
                <a:path w="65" h="53" extrusionOk="0">
                  <a:moveTo>
                    <a:pt x="26" y="1"/>
                  </a:moveTo>
                  <a:cubicBezTo>
                    <a:pt x="13" y="1"/>
                    <a:pt x="0" y="27"/>
                    <a:pt x="0" y="27"/>
                  </a:cubicBezTo>
                  <a:cubicBezTo>
                    <a:pt x="0" y="40"/>
                    <a:pt x="0" y="52"/>
                    <a:pt x="26" y="52"/>
                  </a:cubicBezTo>
                  <a:cubicBezTo>
                    <a:pt x="52" y="52"/>
                    <a:pt x="65" y="40"/>
                    <a:pt x="65" y="27"/>
                  </a:cubicBezTo>
                  <a:cubicBezTo>
                    <a:pt x="65" y="1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9" name="Google Shape;2039;p14"/>
            <p:cNvSpPr/>
            <p:nvPr/>
          </p:nvSpPr>
          <p:spPr>
            <a:xfrm rot="10800000" flipH="1">
              <a:off x="7773304" y="164993"/>
              <a:ext cx="15519" cy="11571"/>
            </a:xfrm>
            <a:custGeom>
              <a:avLst/>
              <a:gdLst/>
              <a:ahLst/>
              <a:cxnLst/>
              <a:rect l="l" t="t" r="r" b="b"/>
              <a:pathLst>
                <a:path w="114" h="85" extrusionOk="0">
                  <a:moveTo>
                    <a:pt x="76" y="1"/>
                  </a:moveTo>
                  <a:cubicBezTo>
                    <a:pt x="62" y="1"/>
                    <a:pt x="41" y="3"/>
                    <a:pt x="13" y="7"/>
                  </a:cubicBezTo>
                  <a:cubicBezTo>
                    <a:pt x="0" y="58"/>
                    <a:pt x="26" y="84"/>
                    <a:pt x="77" y="84"/>
                  </a:cubicBezTo>
                  <a:cubicBezTo>
                    <a:pt x="105" y="19"/>
                    <a:pt x="113" y="1"/>
                    <a:pt x="7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0" name="Google Shape;2040;p14"/>
            <p:cNvSpPr/>
            <p:nvPr/>
          </p:nvSpPr>
          <p:spPr>
            <a:xfrm rot="10800000" flipH="1">
              <a:off x="8090892" y="293639"/>
              <a:ext cx="21236" cy="12252"/>
            </a:xfrm>
            <a:custGeom>
              <a:avLst/>
              <a:gdLst/>
              <a:ahLst/>
              <a:cxnLst/>
              <a:rect l="l" t="t" r="r" b="b"/>
              <a:pathLst>
                <a:path w="156" h="90" extrusionOk="0">
                  <a:moveTo>
                    <a:pt x="113" y="0"/>
                  </a:moveTo>
                  <a:cubicBezTo>
                    <a:pt x="107" y="0"/>
                    <a:pt x="100" y="1"/>
                    <a:pt x="91" y="3"/>
                  </a:cubicBezTo>
                  <a:cubicBezTo>
                    <a:pt x="53" y="3"/>
                    <a:pt x="1" y="16"/>
                    <a:pt x="40" y="80"/>
                  </a:cubicBezTo>
                  <a:cubicBezTo>
                    <a:pt x="59" y="86"/>
                    <a:pt x="78" y="90"/>
                    <a:pt x="98" y="90"/>
                  </a:cubicBezTo>
                  <a:cubicBezTo>
                    <a:pt x="117" y="90"/>
                    <a:pt x="136" y="86"/>
                    <a:pt x="156" y="80"/>
                  </a:cubicBezTo>
                  <a:cubicBezTo>
                    <a:pt x="156" y="35"/>
                    <a:pt x="156" y="0"/>
                    <a:pt x="113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1" name="Google Shape;2041;p14"/>
            <p:cNvSpPr/>
            <p:nvPr/>
          </p:nvSpPr>
          <p:spPr>
            <a:xfrm rot="10800000" flipH="1">
              <a:off x="8162904" y="174250"/>
              <a:ext cx="14157" cy="11980"/>
            </a:xfrm>
            <a:custGeom>
              <a:avLst/>
              <a:gdLst/>
              <a:ahLst/>
              <a:cxnLst/>
              <a:rect l="l" t="t" r="r" b="b"/>
              <a:pathLst>
                <a:path w="104" h="88" extrusionOk="0">
                  <a:moveTo>
                    <a:pt x="52" y="0"/>
                  </a:moveTo>
                  <a:cubicBezTo>
                    <a:pt x="1" y="0"/>
                    <a:pt x="14" y="39"/>
                    <a:pt x="14" y="78"/>
                  </a:cubicBezTo>
                  <a:cubicBezTo>
                    <a:pt x="26" y="84"/>
                    <a:pt x="39" y="88"/>
                    <a:pt x="52" y="88"/>
                  </a:cubicBezTo>
                  <a:cubicBezTo>
                    <a:pt x="65" y="88"/>
                    <a:pt x="78" y="84"/>
                    <a:pt x="91" y="78"/>
                  </a:cubicBezTo>
                  <a:cubicBezTo>
                    <a:pt x="91" y="52"/>
                    <a:pt x="104" y="0"/>
                    <a:pt x="5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14"/>
            <p:cNvSpPr/>
            <p:nvPr/>
          </p:nvSpPr>
          <p:spPr>
            <a:xfrm rot="10800000" flipH="1">
              <a:off x="6560263" y="375727"/>
              <a:ext cx="10754" cy="8849"/>
            </a:xfrm>
            <a:custGeom>
              <a:avLst/>
              <a:gdLst/>
              <a:ahLst/>
              <a:cxnLst/>
              <a:rect l="l" t="t" r="r" b="b"/>
              <a:pathLst>
                <a:path w="79" h="65" extrusionOk="0">
                  <a:moveTo>
                    <a:pt x="40" y="0"/>
                  </a:moveTo>
                  <a:cubicBezTo>
                    <a:pt x="14" y="0"/>
                    <a:pt x="1" y="13"/>
                    <a:pt x="1" y="39"/>
                  </a:cubicBezTo>
                  <a:cubicBezTo>
                    <a:pt x="1" y="52"/>
                    <a:pt x="27" y="65"/>
                    <a:pt x="40" y="65"/>
                  </a:cubicBezTo>
                  <a:cubicBezTo>
                    <a:pt x="65" y="65"/>
                    <a:pt x="78" y="52"/>
                    <a:pt x="78" y="26"/>
                  </a:cubicBezTo>
                  <a:cubicBezTo>
                    <a:pt x="78" y="13"/>
                    <a:pt x="65" y="0"/>
                    <a:pt x="4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14"/>
            <p:cNvSpPr/>
            <p:nvPr/>
          </p:nvSpPr>
          <p:spPr>
            <a:xfrm rot="10800000" flipH="1">
              <a:off x="7903171" y="510908"/>
              <a:ext cx="14157" cy="14430"/>
            </a:xfrm>
            <a:custGeom>
              <a:avLst/>
              <a:gdLst/>
              <a:ahLst/>
              <a:cxnLst/>
              <a:rect l="l" t="t" r="r" b="b"/>
              <a:pathLst>
                <a:path w="104" h="106" extrusionOk="0">
                  <a:moveTo>
                    <a:pt x="71" y="0"/>
                  </a:moveTo>
                  <a:cubicBezTo>
                    <a:pt x="35" y="0"/>
                    <a:pt x="23" y="32"/>
                    <a:pt x="0" y="54"/>
                  </a:cubicBezTo>
                  <a:lnTo>
                    <a:pt x="0" y="106"/>
                  </a:lnTo>
                  <a:cubicBezTo>
                    <a:pt x="52" y="106"/>
                    <a:pt x="103" y="93"/>
                    <a:pt x="103" y="29"/>
                  </a:cubicBezTo>
                  <a:cubicBezTo>
                    <a:pt x="103" y="29"/>
                    <a:pt x="103" y="16"/>
                    <a:pt x="91" y="3"/>
                  </a:cubicBezTo>
                  <a:cubicBezTo>
                    <a:pt x="83" y="1"/>
                    <a:pt x="77" y="0"/>
                    <a:pt x="7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4" name="Google Shape;2044;p14"/>
            <p:cNvSpPr/>
            <p:nvPr/>
          </p:nvSpPr>
          <p:spPr>
            <a:xfrm rot="10800000" flipH="1">
              <a:off x="6467287" y="452915"/>
              <a:ext cx="12388" cy="8849"/>
            </a:xfrm>
            <a:custGeom>
              <a:avLst/>
              <a:gdLst/>
              <a:ahLst/>
              <a:cxnLst/>
              <a:rect l="l" t="t" r="r" b="b"/>
              <a:pathLst>
                <a:path w="91" h="65" extrusionOk="0">
                  <a:moveTo>
                    <a:pt x="39" y="0"/>
                  </a:moveTo>
                  <a:cubicBezTo>
                    <a:pt x="26" y="0"/>
                    <a:pt x="1" y="13"/>
                    <a:pt x="1" y="39"/>
                  </a:cubicBezTo>
                  <a:cubicBezTo>
                    <a:pt x="1" y="52"/>
                    <a:pt x="13" y="65"/>
                    <a:pt x="39" y="65"/>
                  </a:cubicBezTo>
                  <a:cubicBezTo>
                    <a:pt x="52" y="65"/>
                    <a:pt x="65" y="52"/>
                    <a:pt x="78" y="39"/>
                  </a:cubicBezTo>
                  <a:cubicBezTo>
                    <a:pt x="91" y="13"/>
                    <a:pt x="65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5" name="Google Shape;2045;p14"/>
            <p:cNvSpPr/>
            <p:nvPr/>
          </p:nvSpPr>
          <p:spPr>
            <a:xfrm rot="10800000" flipH="1">
              <a:off x="6555090" y="432903"/>
              <a:ext cx="8848" cy="9665"/>
            </a:xfrm>
            <a:custGeom>
              <a:avLst/>
              <a:gdLst/>
              <a:ahLst/>
              <a:cxnLst/>
              <a:rect l="l" t="t" r="r" b="b"/>
              <a:pathLst>
                <a:path w="65" h="71" extrusionOk="0">
                  <a:moveTo>
                    <a:pt x="26" y="1"/>
                  </a:moveTo>
                  <a:cubicBezTo>
                    <a:pt x="13" y="1"/>
                    <a:pt x="0" y="14"/>
                    <a:pt x="0" y="40"/>
                  </a:cubicBezTo>
                  <a:cubicBezTo>
                    <a:pt x="0" y="58"/>
                    <a:pt x="14" y="70"/>
                    <a:pt x="27" y="70"/>
                  </a:cubicBezTo>
                  <a:cubicBezTo>
                    <a:pt x="31" y="70"/>
                    <a:pt x="35" y="69"/>
                    <a:pt x="39" y="65"/>
                  </a:cubicBezTo>
                  <a:cubicBezTo>
                    <a:pt x="52" y="65"/>
                    <a:pt x="65" y="52"/>
                    <a:pt x="65" y="40"/>
                  </a:cubicBezTo>
                  <a:cubicBezTo>
                    <a:pt x="65" y="14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6" name="Google Shape;2046;p14"/>
            <p:cNvSpPr/>
            <p:nvPr/>
          </p:nvSpPr>
          <p:spPr>
            <a:xfrm rot="10800000" flipH="1">
              <a:off x="6566525" y="586325"/>
              <a:ext cx="13204" cy="11571"/>
            </a:xfrm>
            <a:custGeom>
              <a:avLst/>
              <a:gdLst/>
              <a:ahLst/>
              <a:cxnLst/>
              <a:rect l="l" t="t" r="r" b="b"/>
              <a:pathLst>
                <a:path w="97" h="85" extrusionOk="0">
                  <a:moveTo>
                    <a:pt x="16" y="1"/>
                  </a:moveTo>
                  <a:cubicBezTo>
                    <a:pt x="6" y="1"/>
                    <a:pt x="0" y="7"/>
                    <a:pt x="6" y="33"/>
                  </a:cubicBezTo>
                  <a:cubicBezTo>
                    <a:pt x="19" y="59"/>
                    <a:pt x="58" y="85"/>
                    <a:pt x="97" y="85"/>
                  </a:cubicBezTo>
                  <a:cubicBezTo>
                    <a:pt x="97" y="46"/>
                    <a:pt x="71" y="20"/>
                    <a:pt x="45" y="7"/>
                  </a:cubicBezTo>
                  <a:cubicBezTo>
                    <a:pt x="39" y="7"/>
                    <a:pt x="26" y="1"/>
                    <a:pt x="1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7" name="Google Shape;2047;p14"/>
            <p:cNvSpPr/>
            <p:nvPr/>
          </p:nvSpPr>
          <p:spPr>
            <a:xfrm rot="10800000" flipH="1">
              <a:off x="6716539" y="516761"/>
              <a:ext cx="12388" cy="8985"/>
            </a:xfrm>
            <a:custGeom>
              <a:avLst/>
              <a:gdLst/>
              <a:ahLst/>
              <a:cxnLst/>
              <a:rect l="l" t="t" r="r" b="b"/>
              <a:pathLst>
                <a:path w="91" h="66" extrusionOk="0">
                  <a:moveTo>
                    <a:pt x="45" y="1"/>
                  </a:moveTo>
                  <a:cubicBezTo>
                    <a:pt x="31" y="1"/>
                    <a:pt x="19" y="10"/>
                    <a:pt x="1" y="19"/>
                  </a:cubicBezTo>
                  <a:cubicBezTo>
                    <a:pt x="1" y="32"/>
                    <a:pt x="1" y="45"/>
                    <a:pt x="1" y="57"/>
                  </a:cubicBezTo>
                  <a:cubicBezTo>
                    <a:pt x="23" y="57"/>
                    <a:pt x="41" y="66"/>
                    <a:pt x="54" y="66"/>
                  </a:cubicBezTo>
                  <a:cubicBezTo>
                    <a:pt x="64" y="66"/>
                    <a:pt x="72" y="61"/>
                    <a:pt x="78" y="45"/>
                  </a:cubicBezTo>
                  <a:cubicBezTo>
                    <a:pt x="91" y="32"/>
                    <a:pt x="78" y="6"/>
                    <a:pt x="65" y="6"/>
                  </a:cubicBezTo>
                  <a:cubicBezTo>
                    <a:pt x="57" y="2"/>
                    <a:pt x="51" y="1"/>
                    <a:pt x="4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8" name="Google Shape;2048;p14"/>
            <p:cNvSpPr/>
            <p:nvPr/>
          </p:nvSpPr>
          <p:spPr>
            <a:xfrm rot="10800000" flipH="1">
              <a:off x="7299305" y="433584"/>
              <a:ext cx="12388" cy="12388"/>
            </a:xfrm>
            <a:custGeom>
              <a:avLst/>
              <a:gdLst/>
              <a:ahLst/>
              <a:cxnLst/>
              <a:rect l="l" t="t" r="r" b="b"/>
              <a:pathLst>
                <a:path w="91" h="91" extrusionOk="0">
                  <a:moveTo>
                    <a:pt x="65" y="0"/>
                  </a:moveTo>
                  <a:cubicBezTo>
                    <a:pt x="1" y="13"/>
                    <a:pt x="1" y="52"/>
                    <a:pt x="26" y="90"/>
                  </a:cubicBezTo>
                  <a:cubicBezTo>
                    <a:pt x="78" y="77"/>
                    <a:pt x="91" y="52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14"/>
            <p:cNvSpPr/>
            <p:nvPr/>
          </p:nvSpPr>
          <p:spPr>
            <a:xfrm rot="10800000" flipH="1">
              <a:off x="7583677" y="105367"/>
              <a:ext cx="8848" cy="8849"/>
            </a:xfrm>
            <a:custGeom>
              <a:avLst/>
              <a:gdLst/>
              <a:ahLst/>
              <a:cxnLst/>
              <a:rect l="l" t="t" r="r" b="b"/>
              <a:pathLst>
                <a:path w="65" h="65" extrusionOk="0">
                  <a:moveTo>
                    <a:pt x="39" y="0"/>
                  </a:moveTo>
                  <a:cubicBezTo>
                    <a:pt x="0" y="0"/>
                    <a:pt x="0" y="13"/>
                    <a:pt x="0" y="39"/>
                  </a:cubicBezTo>
                  <a:cubicBezTo>
                    <a:pt x="0" y="39"/>
                    <a:pt x="0" y="52"/>
                    <a:pt x="13" y="65"/>
                  </a:cubicBezTo>
                  <a:cubicBezTo>
                    <a:pt x="39" y="65"/>
                    <a:pt x="52" y="52"/>
                    <a:pt x="52" y="39"/>
                  </a:cubicBezTo>
                  <a:cubicBezTo>
                    <a:pt x="65" y="26"/>
                    <a:pt x="52" y="13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14"/>
            <p:cNvSpPr/>
            <p:nvPr/>
          </p:nvSpPr>
          <p:spPr>
            <a:xfrm rot="10800000" flipH="1">
              <a:off x="7818907" y="512541"/>
              <a:ext cx="12388" cy="10346"/>
            </a:xfrm>
            <a:custGeom>
              <a:avLst/>
              <a:gdLst/>
              <a:ahLst/>
              <a:cxnLst/>
              <a:rect l="l" t="t" r="r" b="b"/>
              <a:pathLst>
                <a:path w="91" h="76" extrusionOk="0">
                  <a:moveTo>
                    <a:pt x="52" y="1"/>
                  </a:moveTo>
                  <a:cubicBezTo>
                    <a:pt x="39" y="1"/>
                    <a:pt x="26" y="4"/>
                    <a:pt x="13" y="11"/>
                  </a:cubicBezTo>
                  <a:cubicBezTo>
                    <a:pt x="0" y="36"/>
                    <a:pt x="13" y="75"/>
                    <a:pt x="39" y="75"/>
                  </a:cubicBezTo>
                  <a:cubicBezTo>
                    <a:pt x="78" y="75"/>
                    <a:pt x="91" y="49"/>
                    <a:pt x="91" y="11"/>
                  </a:cubicBezTo>
                  <a:cubicBezTo>
                    <a:pt x="78" y="4"/>
                    <a:pt x="65" y="1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14"/>
            <p:cNvSpPr/>
            <p:nvPr/>
          </p:nvSpPr>
          <p:spPr>
            <a:xfrm rot="10800000" flipH="1">
              <a:off x="8168213" y="106728"/>
              <a:ext cx="15382" cy="11027"/>
            </a:xfrm>
            <a:custGeom>
              <a:avLst/>
              <a:gdLst/>
              <a:ahLst/>
              <a:cxnLst/>
              <a:rect l="l" t="t" r="r" b="b"/>
              <a:pathLst>
                <a:path w="113" h="81" extrusionOk="0">
                  <a:moveTo>
                    <a:pt x="39" y="0"/>
                  </a:moveTo>
                  <a:cubicBezTo>
                    <a:pt x="39" y="39"/>
                    <a:pt x="0" y="78"/>
                    <a:pt x="52" y="78"/>
                  </a:cubicBezTo>
                  <a:cubicBezTo>
                    <a:pt x="60" y="79"/>
                    <a:pt x="68" y="80"/>
                    <a:pt x="74" y="80"/>
                  </a:cubicBezTo>
                  <a:cubicBezTo>
                    <a:pt x="113" y="80"/>
                    <a:pt x="102" y="45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14"/>
            <p:cNvSpPr/>
            <p:nvPr/>
          </p:nvSpPr>
          <p:spPr>
            <a:xfrm rot="10800000" flipH="1">
              <a:off x="7808289" y="104142"/>
              <a:ext cx="21236" cy="11844"/>
            </a:xfrm>
            <a:custGeom>
              <a:avLst/>
              <a:gdLst/>
              <a:ahLst/>
              <a:cxnLst/>
              <a:rect l="l" t="t" r="r" b="b"/>
              <a:pathLst>
                <a:path w="156" h="87" extrusionOk="0">
                  <a:moveTo>
                    <a:pt x="78" y="0"/>
                  </a:moveTo>
                  <a:cubicBezTo>
                    <a:pt x="65" y="39"/>
                    <a:pt x="40" y="52"/>
                    <a:pt x="1" y="52"/>
                  </a:cubicBezTo>
                  <a:cubicBezTo>
                    <a:pt x="21" y="77"/>
                    <a:pt x="39" y="86"/>
                    <a:pt x="56" y="86"/>
                  </a:cubicBezTo>
                  <a:cubicBezTo>
                    <a:pt x="83" y="86"/>
                    <a:pt x="106" y="63"/>
                    <a:pt x="130" y="39"/>
                  </a:cubicBezTo>
                  <a:cubicBezTo>
                    <a:pt x="143" y="39"/>
                    <a:pt x="156" y="13"/>
                    <a:pt x="13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14"/>
            <p:cNvSpPr/>
            <p:nvPr/>
          </p:nvSpPr>
          <p:spPr>
            <a:xfrm rot="10800000" flipH="1">
              <a:off x="7313326" y="192356"/>
              <a:ext cx="7215" cy="6126"/>
            </a:xfrm>
            <a:custGeom>
              <a:avLst/>
              <a:gdLst/>
              <a:ahLst/>
              <a:cxnLst/>
              <a:rect l="l" t="t" r="r" b="b"/>
              <a:pathLst>
                <a:path w="53" h="45" extrusionOk="0">
                  <a:moveTo>
                    <a:pt x="14" y="0"/>
                  </a:moveTo>
                  <a:cubicBezTo>
                    <a:pt x="14" y="0"/>
                    <a:pt x="1" y="13"/>
                    <a:pt x="1" y="26"/>
                  </a:cubicBezTo>
                  <a:cubicBezTo>
                    <a:pt x="1" y="35"/>
                    <a:pt x="14" y="44"/>
                    <a:pt x="26" y="44"/>
                  </a:cubicBezTo>
                  <a:cubicBezTo>
                    <a:pt x="31" y="44"/>
                    <a:pt x="36" y="43"/>
                    <a:pt x="39" y="39"/>
                  </a:cubicBezTo>
                  <a:cubicBezTo>
                    <a:pt x="39" y="39"/>
                    <a:pt x="39" y="26"/>
                    <a:pt x="39" y="13"/>
                  </a:cubicBezTo>
                  <a:cubicBezTo>
                    <a:pt x="52" y="0"/>
                    <a:pt x="26" y="0"/>
                    <a:pt x="1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4" name="Google Shape;2054;p14"/>
            <p:cNvSpPr/>
            <p:nvPr/>
          </p:nvSpPr>
          <p:spPr>
            <a:xfrm rot="10800000" flipH="1">
              <a:off x="6756969" y="150972"/>
              <a:ext cx="12388" cy="12388"/>
            </a:xfrm>
            <a:custGeom>
              <a:avLst/>
              <a:gdLst/>
              <a:ahLst/>
              <a:cxnLst/>
              <a:rect l="l" t="t" r="r" b="b"/>
              <a:pathLst>
                <a:path w="91" h="91" extrusionOk="0">
                  <a:moveTo>
                    <a:pt x="39" y="0"/>
                  </a:moveTo>
                  <a:cubicBezTo>
                    <a:pt x="13" y="0"/>
                    <a:pt x="0" y="26"/>
                    <a:pt x="13" y="52"/>
                  </a:cubicBezTo>
                  <a:cubicBezTo>
                    <a:pt x="13" y="77"/>
                    <a:pt x="26" y="90"/>
                    <a:pt x="39" y="90"/>
                  </a:cubicBezTo>
                  <a:cubicBezTo>
                    <a:pt x="65" y="77"/>
                    <a:pt x="90" y="65"/>
                    <a:pt x="77" y="39"/>
                  </a:cubicBezTo>
                  <a:cubicBezTo>
                    <a:pt x="77" y="26"/>
                    <a:pt x="65" y="13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5" name="Google Shape;2055;p14"/>
            <p:cNvSpPr/>
            <p:nvPr/>
          </p:nvSpPr>
          <p:spPr>
            <a:xfrm rot="10800000" flipH="1">
              <a:off x="7095657" y="436851"/>
              <a:ext cx="12524" cy="10891"/>
            </a:xfrm>
            <a:custGeom>
              <a:avLst/>
              <a:gdLst/>
              <a:ahLst/>
              <a:cxnLst/>
              <a:rect l="l" t="t" r="r" b="b"/>
              <a:pathLst>
                <a:path w="92" h="80" extrusionOk="0">
                  <a:moveTo>
                    <a:pt x="27" y="0"/>
                  </a:moveTo>
                  <a:cubicBezTo>
                    <a:pt x="27" y="26"/>
                    <a:pt x="1" y="78"/>
                    <a:pt x="52" y="78"/>
                  </a:cubicBezTo>
                  <a:cubicBezTo>
                    <a:pt x="57" y="79"/>
                    <a:pt x="60" y="80"/>
                    <a:pt x="64" y="80"/>
                  </a:cubicBezTo>
                  <a:cubicBezTo>
                    <a:pt x="91" y="80"/>
                    <a:pt x="91" y="36"/>
                    <a:pt x="91" y="13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6" name="Google Shape;2056;p14"/>
            <p:cNvSpPr/>
            <p:nvPr/>
          </p:nvSpPr>
          <p:spPr>
            <a:xfrm rot="10800000" flipH="1">
              <a:off x="6769220" y="440663"/>
              <a:ext cx="8848" cy="8849"/>
            </a:xfrm>
            <a:custGeom>
              <a:avLst/>
              <a:gdLst/>
              <a:ahLst/>
              <a:cxnLst/>
              <a:rect l="l" t="t" r="r" b="b"/>
              <a:pathLst>
                <a:path w="65" h="65" extrusionOk="0">
                  <a:moveTo>
                    <a:pt x="26" y="0"/>
                  </a:moveTo>
                  <a:cubicBezTo>
                    <a:pt x="0" y="0"/>
                    <a:pt x="0" y="26"/>
                    <a:pt x="0" y="26"/>
                  </a:cubicBezTo>
                  <a:cubicBezTo>
                    <a:pt x="13" y="65"/>
                    <a:pt x="26" y="65"/>
                    <a:pt x="52" y="65"/>
                  </a:cubicBezTo>
                  <a:cubicBezTo>
                    <a:pt x="65" y="52"/>
                    <a:pt x="65" y="39"/>
                    <a:pt x="65" y="26"/>
                  </a:cubicBezTo>
                  <a:cubicBezTo>
                    <a:pt x="65" y="13"/>
                    <a:pt x="52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14"/>
            <p:cNvSpPr/>
            <p:nvPr/>
          </p:nvSpPr>
          <p:spPr>
            <a:xfrm rot="10800000" flipH="1">
              <a:off x="7023781" y="470476"/>
              <a:ext cx="13749" cy="9529"/>
            </a:xfrm>
            <a:custGeom>
              <a:avLst/>
              <a:gdLst/>
              <a:ahLst/>
              <a:cxnLst/>
              <a:rect l="l" t="t" r="r" b="b"/>
              <a:pathLst>
                <a:path w="101" h="70" extrusionOk="0">
                  <a:moveTo>
                    <a:pt x="51" y="1"/>
                  </a:moveTo>
                  <a:cubicBezTo>
                    <a:pt x="40" y="1"/>
                    <a:pt x="27" y="2"/>
                    <a:pt x="13" y="5"/>
                  </a:cubicBezTo>
                  <a:lnTo>
                    <a:pt x="0" y="44"/>
                  </a:lnTo>
                  <a:cubicBezTo>
                    <a:pt x="0" y="57"/>
                    <a:pt x="0" y="57"/>
                    <a:pt x="0" y="70"/>
                  </a:cubicBezTo>
                  <a:lnTo>
                    <a:pt x="90" y="70"/>
                  </a:lnTo>
                  <a:cubicBezTo>
                    <a:pt x="100" y="20"/>
                    <a:pt x="87" y="1"/>
                    <a:pt x="5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8" name="Google Shape;2058;p14"/>
            <p:cNvSpPr/>
            <p:nvPr/>
          </p:nvSpPr>
          <p:spPr>
            <a:xfrm rot="10800000" flipH="1">
              <a:off x="7193941" y="233468"/>
              <a:ext cx="4628" cy="6807"/>
            </a:xfrm>
            <a:custGeom>
              <a:avLst/>
              <a:gdLst/>
              <a:ahLst/>
              <a:cxnLst/>
              <a:rect l="l" t="t" r="r" b="b"/>
              <a:pathLst>
                <a:path w="34" h="50" extrusionOk="0">
                  <a:moveTo>
                    <a:pt x="30" y="1"/>
                  </a:moveTo>
                  <a:cubicBezTo>
                    <a:pt x="27" y="1"/>
                    <a:pt x="20" y="4"/>
                    <a:pt x="14" y="11"/>
                  </a:cubicBezTo>
                  <a:cubicBezTo>
                    <a:pt x="1" y="11"/>
                    <a:pt x="1" y="24"/>
                    <a:pt x="1" y="36"/>
                  </a:cubicBezTo>
                  <a:lnTo>
                    <a:pt x="27" y="49"/>
                  </a:lnTo>
                  <a:cubicBezTo>
                    <a:pt x="27" y="36"/>
                    <a:pt x="27" y="24"/>
                    <a:pt x="27" y="11"/>
                  </a:cubicBezTo>
                  <a:cubicBezTo>
                    <a:pt x="33" y="4"/>
                    <a:pt x="33" y="1"/>
                    <a:pt x="3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9" name="Google Shape;2059;p14"/>
            <p:cNvSpPr/>
            <p:nvPr/>
          </p:nvSpPr>
          <p:spPr>
            <a:xfrm rot="10800000" flipH="1">
              <a:off x="7295765" y="382670"/>
              <a:ext cx="8984" cy="7215"/>
            </a:xfrm>
            <a:custGeom>
              <a:avLst/>
              <a:gdLst/>
              <a:ahLst/>
              <a:cxnLst/>
              <a:rect l="l" t="t" r="r" b="b"/>
              <a:pathLst>
                <a:path w="66" h="53" extrusionOk="0">
                  <a:moveTo>
                    <a:pt x="39" y="1"/>
                  </a:moveTo>
                  <a:cubicBezTo>
                    <a:pt x="27" y="1"/>
                    <a:pt x="27" y="1"/>
                    <a:pt x="14" y="14"/>
                  </a:cubicBezTo>
                  <a:cubicBezTo>
                    <a:pt x="1" y="27"/>
                    <a:pt x="14" y="52"/>
                    <a:pt x="39" y="52"/>
                  </a:cubicBezTo>
                  <a:cubicBezTo>
                    <a:pt x="39" y="52"/>
                    <a:pt x="52" y="39"/>
                    <a:pt x="52" y="39"/>
                  </a:cubicBezTo>
                  <a:cubicBezTo>
                    <a:pt x="65" y="27"/>
                    <a:pt x="52" y="14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0" name="Google Shape;2060;p14"/>
            <p:cNvSpPr/>
            <p:nvPr/>
          </p:nvSpPr>
          <p:spPr>
            <a:xfrm rot="10800000" flipH="1">
              <a:off x="7502953" y="579247"/>
              <a:ext cx="14157" cy="8985"/>
            </a:xfrm>
            <a:custGeom>
              <a:avLst/>
              <a:gdLst/>
              <a:ahLst/>
              <a:cxnLst/>
              <a:rect l="l" t="t" r="r" b="b"/>
              <a:pathLst>
                <a:path w="104" h="66" extrusionOk="0">
                  <a:moveTo>
                    <a:pt x="65" y="1"/>
                  </a:moveTo>
                  <a:cubicBezTo>
                    <a:pt x="52" y="26"/>
                    <a:pt x="0" y="26"/>
                    <a:pt x="13" y="65"/>
                  </a:cubicBezTo>
                  <a:lnTo>
                    <a:pt x="39" y="65"/>
                  </a:lnTo>
                  <a:cubicBezTo>
                    <a:pt x="91" y="65"/>
                    <a:pt x="103" y="39"/>
                    <a:pt x="9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14"/>
            <p:cNvSpPr/>
            <p:nvPr/>
          </p:nvSpPr>
          <p:spPr>
            <a:xfrm rot="10800000" flipH="1">
              <a:off x="7601646" y="380356"/>
              <a:ext cx="11979" cy="9938"/>
            </a:xfrm>
            <a:custGeom>
              <a:avLst/>
              <a:gdLst/>
              <a:ahLst/>
              <a:cxnLst/>
              <a:rect l="l" t="t" r="r" b="b"/>
              <a:pathLst>
                <a:path w="88" h="73" extrusionOk="0">
                  <a:moveTo>
                    <a:pt x="35" y="0"/>
                  </a:moveTo>
                  <a:cubicBezTo>
                    <a:pt x="27" y="0"/>
                    <a:pt x="19" y="2"/>
                    <a:pt x="10" y="4"/>
                  </a:cubicBezTo>
                  <a:cubicBezTo>
                    <a:pt x="0" y="54"/>
                    <a:pt x="21" y="73"/>
                    <a:pt x="55" y="73"/>
                  </a:cubicBezTo>
                  <a:cubicBezTo>
                    <a:pt x="65" y="73"/>
                    <a:pt x="76" y="71"/>
                    <a:pt x="88" y="68"/>
                  </a:cubicBezTo>
                  <a:cubicBezTo>
                    <a:pt x="88" y="25"/>
                    <a:pt x="70" y="0"/>
                    <a:pt x="3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14"/>
            <p:cNvSpPr/>
            <p:nvPr/>
          </p:nvSpPr>
          <p:spPr>
            <a:xfrm rot="10800000" flipH="1">
              <a:off x="7685501" y="119389"/>
              <a:ext cx="12388" cy="10618"/>
            </a:xfrm>
            <a:custGeom>
              <a:avLst/>
              <a:gdLst/>
              <a:ahLst/>
              <a:cxnLst/>
              <a:rect l="l" t="t" r="r" b="b"/>
              <a:pathLst>
                <a:path w="91" h="78" extrusionOk="0">
                  <a:moveTo>
                    <a:pt x="78" y="0"/>
                  </a:moveTo>
                  <a:cubicBezTo>
                    <a:pt x="26" y="0"/>
                    <a:pt x="0" y="13"/>
                    <a:pt x="13" y="77"/>
                  </a:cubicBezTo>
                  <a:cubicBezTo>
                    <a:pt x="65" y="77"/>
                    <a:pt x="91" y="52"/>
                    <a:pt x="7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14"/>
            <p:cNvSpPr/>
            <p:nvPr/>
          </p:nvSpPr>
          <p:spPr>
            <a:xfrm rot="10800000" flipH="1">
              <a:off x="8294540" y="305483"/>
              <a:ext cx="12388" cy="10618"/>
            </a:xfrm>
            <a:custGeom>
              <a:avLst/>
              <a:gdLst/>
              <a:ahLst/>
              <a:cxnLst/>
              <a:rect l="l" t="t" r="r" b="b"/>
              <a:pathLst>
                <a:path w="91" h="78" extrusionOk="0">
                  <a:moveTo>
                    <a:pt x="14" y="0"/>
                  </a:moveTo>
                  <a:cubicBezTo>
                    <a:pt x="14" y="26"/>
                    <a:pt x="1" y="65"/>
                    <a:pt x="39" y="78"/>
                  </a:cubicBezTo>
                  <a:cubicBezTo>
                    <a:pt x="78" y="78"/>
                    <a:pt x="78" y="39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14"/>
            <p:cNvSpPr/>
            <p:nvPr/>
          </p:nvSpPr>
          <p:spPr>
            <a:xfrm rot="10800000" flipH="1">
              <a:off x="7882071" y="472246"/>
              <a:ext cx="7215" cy="5990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42" y="1"/>
                  </a:moveTo>
                  <a:cubicBezTo>
                    <a:pt x="29" y="1"/>
                    <a:pt x="9" y="18"/>
                    <a:pt x="1" y="18"/>
                  </a:cubicBezTo>
                  <a:cubicBezTo>
                    <a:pt x="1" y="31"/>
                    <a:pt x="1" y="44"/>
                    <a:pt x="1" y="44"/>
                  </a:cubicBezTo>
                  <a:cubicBezTo>
                    <a:pt x="13" y="44"/>
                    <a:pt x="52" y="44"/>
                    <a:pt x="52" y="18"/>
                  </a:cubicBezTo>
                  <a:cubicBezTo>
                    <a:pt x="52" y="5"/>
                    <a:pt x="48" y="1"/>
                    <a:pt x="4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14"/>
            <p:cNvSpPr/>
            <p:nvPr/>
          </p:nvSpPr>
          <p:spPr>
            <a:xfrm rot="10800000" flipH="1">
              <a:off x="6692036" y="166763"/>
              <a:ext cx="1770" cy="8985"/>
            </a:xfrm>
            <a:custGeom>
              <a:avLst/>
              <a:gdLst/>
              <a:ahLst/>
              <a:cxnLst/>
              <a:rect l="l" t="t" r="r" b="b"/>
              <a:pathLst>
                <a:path w="13" h="66" extrusionOk="0">
                  <a:moveTo>
                    <a:pt x="0" y="1"/>
                  </a:moveTo>
                  <a:lnTo>
                    <a:pt x="0" y="65"/>
                  </a:lnTo>
                  <a:cubicBezTo>
                    <a:pt x="13" y="52"/>
                    <a:pt x="13" y="27"/>
                    <a:pt x="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14"/>
            <p:cNvSpPr/>
            <p:nvPr/>
          </p:nvSpPr>
          <p:spPr>
            <a:xfrm rot="10800000" flipH="1">
              <a:off x="6260100" y="1"/>
              <a:ext cx="855017" cy="239185"/>
            </a:xfrm>
            <a:custGeom>
              <a:avLst/>
              <a:gdLst/>
              <a:ahLst/>
              <a:cxnLst/>
              <a:rect l="l" t="t" r="r" b="b"/>
              <a:pathLst>
                <a:path w="6281" h="1757" extrusionOk="0">
                  <a:moveTo>
                    <a:pt x="4192" y="763"/>
                  </a:moveTo>
                  <a:cubicBezTo>
                    <a:pt x="4217" y="789"/>
                    <a:pt x="4256" y="802"/>
                    <a:pt x="4295" y="828"/>
                  </a:cubicBezTo>
                  <a:cubicBezTo>
                    <a:pt x="4334" y="867"/>
                    <a:pt x="4334" y="931"/>
                    <a:pt x="4295" y="957"/>
                  </a:cubicBezTo>
                  <a:lnTo>
                    <a:pt x="4205" y="957"/>
                  </a:lnTo>
                  <a:lnTo>
                    <a:pt x="4166" y="931"/>
                  </a:lnTo>
                  <a:lnTo>
                    <a:pt x="4127" y="918"/>
                  </a:lnTo>
                  <a:lnTo>
                    <a:pt x="4114" y="931"/>
                  </a:lnTo>
                  <a:cubicBezTo>
                    <a:pt x="4140" y="1021"/>
                    <a:pt x="4230" y="1073"/>
                    <a:pt x="4230" y="1176"/>
                  </a:cubicBezTo>
                  <a:cubicBezTo>
                    <a:pt x="4241" y="1259"/>
                    <a:pt x="4226" y="1283"/>
                    <a:pt x="4180" y="1283"/>
                  </a:cubicBezTo>
                  <a:cubicBezTo>
                    <a:pt x="4169" y="1283"/>
                    <a:pt x="4156" y="1282"/>
                    <a:pt x="4140" y="1279"/>
                  </a:cubicBezTo>
                  <a:cubicBezTo>
                    <a:pt x="4024" y="1279"/>
                    <a:pt x="3908" y="1241"/>
                    <a:pt x="3818" y="1189"/>
                  </a:cubicBezTo>
                  <a:cubicBezTo>
                    <a:pt x="3805" y="1176"/>
                    <a:pt x="3792" y="1176"/>
                    <a:pt x="3792" y="1163"/>
                  </a:cubicBezTo>
                  <a:cubicBezTo>
                    <a:pt x="3792" y="1073"/>
                    <a:pt x="3753" y="983"/>
                    <a:pt x="3844" y="905"/>
                  </a:cubicBezTo>
                  <a:lnTo>
                    <a:pt x="3831" y="905"/>
                  </a:lnTo>
                  <a:cubicBezTo>
                    <a:pt x="3861" y="882"/>
                    <a:pt x="3892" y="855"/>
                    <a:pt x="3925" y="855"/>
                  </a:cubicBezTo>
                  <a:cubicBezTo>
                    <a:pt x="3948" y="855"/>
                    <a:pt x="3972" y="868"/>
                    <a:pt x="3998" y="905"/>
                  </a:cubicBezTo>
                  <a:cubicBezTo>
                    <a:pt x="4004" y="922"/>
                    <a:pt x="4016" y="927"/>
                    <a:pt x="4032" y="927"/>
                  </a:cubicBezTo>
                  <a:cubicBezTo>
                    <a:pt x="4053" y="927"/>
                    <a:pt x="4079" y="918"/>
                    <a:pt x="4101" y="918"/>
                  </a:cubicBezTo>
                  <a:lnTo>
                    <a:pt x="4114" y="905"/>
                  </a:lnTo>
                  <a:cubicBezTo>
                    <a:pt x="4076" y="789"/>
                    <a:pt x="4076" y="789"/>
                    <a:pt x="4192" y="763"/>
                  </a:cubicBezTo>
                  <a:close/>
                  <a:moveTo>
                    <a:pt x="5443" y="1"/>
                  </a:moveTo>
                  <a:cubicBezTo>
                    <a:pt x="5432" y="1"/>
                    <a:pt x="5422" y="5"/>
                    <a:pt x="5417" y="16"/>
                  </a:cubicBezTo>
                  <a:cubicBezTo>
                    <a:pt x="5352" y="106"/>
                    <a:pt x="5210" y="157"/>
                    <a:pt x="5262" y="312"/>
                  </a:cubicBezTo>
                  <a:cubicBezTo>
                    <a:pt x="5262" y="364"/>
                    <a:pt x="5249" y="428"/>
                    <a:pt x="5223" y="480"/>
                  </a:cubicBezTo>
                  <a:cubicBezTo>
                    <a:pt x="5215" y="514"/>
                    <a:pt x="5183" y="537"/>
                    <a:pt x="5152" y="537"/>
                  </a:cubicBezTo>
                  <a:cubicBezTo>
                    <a:pt x="5136" y="537"/>
                    <a:pt x="5120" y="531"/>
                    <a:pt x="5107" y="518"/>
                  </a:cubicBezTo>
                  <a:cubicBezTo>
                    <a:pt x="5043" y="506"/>
                    <a:pt x="4965" y="518"/>
                    <a:pt x="4940" y="415"/>
                  </a:cubicBezTo>
                  <a:cubicBezTo>
                    <a:pt x="4932" y="363"/>
                    <a:pt x="4911" y="336"/>
                    <a:pt x="4870" y="336"/>
                  </a:cubicBezTo>
                  <a:cubicBezTo>
                    <a:pt x="4840" y="336"/>
                    <a:pt x="4800" y="350"/>
                    <a:pt x="4746" y="377"/>
                  </a:cubicBezTo>
                  <a:cubicBezTo>
                    <a:pt x="4811" y="415"/>
                    <a:pt x="4914" y="415"/>
                    <a:pt x="4914" y="518"/>
                  </a:cubicBezTo>
                  <a:lnTo>
                    <a:pt x="4849" y="557"/>
                  </a:lnTo>
                  <a:cubicBezTo>
                    <a:pt x="4817" y="554"/>
                    <a:pt x="4794" y="551"/>
                    <a:pt x="4777" y="551"/>
                  </a:cubicBezTo>
                  <a:cubicBezTo>
                    <a:pt x="4729" y="551"/>
                    <a:pt x="4719" y="569"/>
                    <a:pt x="4682" y="634"/>
                  </a:cubicBezTo>
                  <a:cubicBezTo>
                    <a:pt x="4669" y="647"/>
                    <a:pt x="4656" y="660"/>
                    <a:pt x="4643" y="673"/>
                  </a:cubicBezTo>
                  <a:cubicBezTo>
                    <a:pt x="4630" y="673"/>
                    <a:pt x="4617" y="673"/>
                    <a:pt x="4617" y="699"/>
                  </a:cubicBezTo>
                  <a:lnTo>
                    <a:pt x="4527" y="699"/>
                  </a:lnTo>
                  <a:cubicBezTo>
                    <a:pt x="4516" y="665"/>
                    <a:pt x="4505" y="632"/>
                    <a:pt x="4477" y="632"/>
                  </a:cubicBezTo>
                  <a:cubicBezTo>
                    <a:pt x="4472" y="632"/>
                    <a:pt x="4468" y="633"/>
                    <a:pt x="4462" y="634"/>
                  </a:cubicBezTo>
                  <a:cubicBezTo>
                    <a:pt x="4424" y="647"/>
                    <a:pt x="4450" y="673"/>
                    <a:pt x="4462" y="699"/>
                  </a:cubicBezTo>
                  <a:cubicBezTo>
                    <a:pt x="4462" y="725"/>
                    <a:pt x="4462" y="751"/>
                    <a:pt x="4462" y="776"/>
                  </a:cubicBezTo>
                  <a:cubicBezTo>
                    <a:pt x="4450" y="776"/>
                    <a:pt x="4437" y="776"/>
                    <a:pt x="4437" y="789"/>
                  </a:cubicBezTo>
                  <a:cubicBezTo>
                    <a:pt x="4413" y="801"/>
                    <a:pt x="4394" y="807"/>
                    <a:pt x="4377" y="807"/>
                  </a:cubicBezTo>
                  <a:cubicBezTo>
                    <a:pt x="4337" y="807"/>
                    <a:pt x="4313" y="775"/>
                    <a:pt x="4295" y="712"/>
                  </a:cubicBezTo>
                  <a:cubicBezTo>
                    <a:pt x="4282" y="673"/>
                    <a:pt x="4266" y="654"/>
                    <a:pt x="4242" y="654"/>
                  </a:cubicBezTo>
                  <a:cubicBezTo>
                    <a:pt x="4217" y="654"/>
                    <a:pt x="4185" y="673"/>
                    <a:pt x="4140" y="712"/>
                  </a:cubicBezTo>
                  <a:cubicBezTo>
                    <a:pt x="4116" y="724"/>
                    <a:pt x="4090" y="733"/>
                    <a:pt x="4065" y="733"/>
                  </a:cubicBezTo>
                  <a:cubicBezTo>
                    <a:pt x="4037" y="733"/>
                    <a:pt x="4012" y="721"/>
                    <a:pt x="3998" y="686"/>
                  </a:cubicBezTo>
                  <a:cubicBezTo>
                    <a:pt x="3984" y="665"/>
                    <a:pt x="3966" y="655"/>
                    <a:pt x="3950" y="655"/>
                  </a:cubicBezTo>
                  <a:cubicBezTo>
                    <a:pt x="3938" y="655"/>
                    <a:pt x="3927" y="662"/>
                    <a:pt x="3921" y="673"/>
                  </a:cubicBezTo>
                  <a:cubicBezTo>
                    <a:pt x="3882" y="699"/>
                    <a:pt x="3895" y="738"/>
                    <a:pt x="3934" y="763"/>
                  </a:cubicBezTo>
                  <a:cubicBezTo>
                    <a:pt x="3908" y="854"/>
                    <a:pt x="3792" y="828"/>
                    <a:pt x="3753" y="905"/>
                  </a:cubicBezTo>
                  <a:lnTo>
                    <a:pt x="3727" y="905"/>
                  </a:lnTo>
                  <a:cubicBezTo>
                    <a:pt x="3717" y="911"/>
                    <a:pt x="3704" y="914"/>
                    <a:pt x="3692" y="914"/>
                  </a:cubicBezTo>
                  <a:cubicBezTo>
                    <a:pt x="3674" y="914"/>
                    <a:pt x="3658" y="907"/>
                    <a:pt x="3650" y="892"/>
                  </a:cubicBezTo>
                  <a:cubicBezTo>
                    <a:pt x="3624" y="854"/>
                    <a:pt x="3599" y="815"/>
                    <a:pt x="3573" y="789"/>
                  </a:cubicBezTo>
                  <a:cubicBezTo>
                    <a:pt x="3562" y="778"/>
                    <a:pt x="3551" y="766"/>
                    <a:pt x="3539" y="754"/>
                  </a:cubicBezTo>
                  <a:lnTo>
                    <a:pt x="3539" y="754"/>
                  </a:lnTo>
                  <a:cubicBezTo>
                    <a:pt x="3550" y="757"/>
                    <a:pt x="3561" y="760"/>
                    <a:pt x="3573" y="763"/>
                  </a:cubicBezTo>
                  <a:lnTo>
                    <a:pt x="3560" y="751"/>
                  </a:lnTo>
                  <a:cubicBezTo>
                    <a:pt x="3549" y="748"/>
                    <a:pt x="3539" y="746"/>
                    <a:pt x="3529" y="744"/>
                  </a:cubicBezTo>
                  <a:lnTo>
                    <a:pt x="3529" y="744"/>
                  </a:lnTo>
                  <a:cubicBezTo>
                    <a:pt x="3502" y="719"/>
                    <a:pt x="3472" y="699"/>
                    <a:pt x="3431" y="699"/>
                  </a:cubicBezTo>
                  <a:cubicBezTo>
                    <a:pt x="3328" y="699"/>
                    <a:pt x="3263" y="622"/>
                    <a:pt x="3186" y="570"/>
                  </a:cubicBezTo>
                  <a:lnTo>
                    <a:pt x="3186" y="493"/>
                  </a:lnTo>
                  <a:cubicBezTo>
                    <a:pt x="3186" y="467"/>
                    <a:pt x="3147" y="467"/>
                    <a:pt x="3134" y="454"/>
                  </a:cubicBezTo>
                  <a:cubicBezTo>
                    <a:pt x="3113" y="443"/>
                    <a:pt x="3100" y="396"/>
                    <a:pt x="3059" y="396"/>
                  </a:cubicBezTo>
                  <a:cubicBezTo>
                    <a:pt x="3051" y="396"/>
                    <a:pt x="3042" y="398"/>
                    <a:pt x="3031" y="402"/>
                  </a:cubicBezTo>
                  <a:cubicBezTo>
                    <a:pt x="2980" y="428"/>
                    <a:pt x="2992" y="454"/>
                    <a:pt x="3005" y="506"/>
                  </a:cubicBezTo>
                  <a:cubicBezTo>
                    <a:pt x="3005" y="506"/>
                    <a:pt x="2980" y="531"/>
                    <a:pt x="2967" y="544"/>
                  </a:cubicBezTo>
                  <a:cubicBezTo>
                    <a:pt x="2958" y="544"/>
                    <a:pt x="2950" y="543"/>
                    <a:pt x="2941" y="543"/>
                  </a:cubicBezTo>
                  <a:cubicBezTo>
                    <a:pt x="2790" y="543"/>
                    <a:pt x="2703" y="651"/>
                    <a:pt x="2593" y="725"/>
                  </a:cubicBezTo>
                  <a:cubicBezTo>
                    <a:pt x="2464" y="802"/>
                    <a:pt x="2374" y="931"/>
                    <a:pt x="2361" y="1086"/>
                  </a:cubicBezTo>
                  <a:cubicBezTo>
                    <a:pt x="2348" y="1150"/>
                    <a:pt x="2322" y="1215"/>
                    <a:pt x="2270" y="1253"/>
                  </a:cubicBezTo>
                  <a:cubicBezTo>
                    <a:pt x="2257" y="1266"/>
                    <a:pt x="2245" y="1266"/>
                    <a:pt x="2232" y="1266"/>
                  </a:cubicBezTo>
                  <a:cubicBezTo>
                    <a:pt x="2245" y="1279"/>
                    <a:pt x="2245" y="1292"/>
                    <a:pt x="2245" y="1292"/>
                  </a:cubicBezTo>
                  <a:cubicBezTo>
                    <a:pt x="2245" y="1357"/>
                    <a:pt x="2206" y="1357"/>
                    <a:pt x="2154" y="1369"/>
                  </a:cubicBezTo>
                  <a:cubicBezTo>
                    <a:pt x="2116" y="1369"/>
                    <a:pt x="2090" y="1369"/>
                    <a:pt x="2090" y="1331"/>
                  </a:cubicBezTo>
                  <a:cubicBezTo>
                    <a:pt x="2077" y="1266"/>
                    <a:pt x="2154" y="1279"/>
                    <a:pt x="2180" y="1253"/>
                  </a:cubicBezTo>
                  <a:lnTo>
                    <a:pt x="2206" y="1253"/>
                  </a:lnTo>
                  <a:cubicBezTo>
                    <a:pt x="2193" y="1241"/>
                    <a:pt x="2180" y="1228"/>
                    <a:pt x="2180" y="1215"/>
                  </a:cubicBezTo>
                  <a:cubicBezTo>
                    <a:pt x="2160" y="1200"/>
                    <a:pt x="2140" y="1194"/>
                    <a:pt x="2119" y="1194"/>
                  </a:cubicBezTo>
                  <a:cubicBezTo>
                    <a:pt x="2088" y="1194"/>
                    <a:pt x="2057" y="1207"/>
                    <a:pt x="2025" y="1215"/>
                  </a:cubicBezTo>
                  <a:cubicBezTo>
                    <a:pt x="1974" y="1202"/>
                    <a:pt x="1909" y="1189"/>
                    <a:pt x="1896" y="1137"/>
                  </a:cubicBezTo>
                  <a:cubicBezTo>
                    <a:pt x="1871" y="1047"/>
                    <a:pt x="1871" y="944"/>
                    <a:pt x="1768" y="905"/>
                  </a:cubicBezTo>
                  <a:cubicBezTo>
                    <a:pt x="1768" y="892"/>
                    <a:pt x="1768" y="879"/>
                    <a:pt x="1780" y="854"/>
                  </a:cubicBezTo>
                  <a:lnTo>
                    <a:pt x="1780" y="854"/>
                  </a:lnTo>
                  <a:cubicBezTo>
                    <a:pt x="1759" y="867"/>
                    <a:pt x="1737" y="871"/>
                    <a:pt x="1716" y="871"/>
                  </a:cubicBezTo>
                  <a:cubicBezTo>
                    <a:pt x="1674" y="871"/>
                    <a:pt x="1634" y="854"/>
                    <a:pt x="1600" y="854"/>
                  </a:cubicBezTo>
                  <a:cubicBezTo>
                    <a:pt x="1600" y="854"/>
                    <a:pt x="1613" y="828"/>
                    <a:pt x="1626" y="828"/>
                  </a:cubicBezTo>
                  <a:cubicBezTo>
                    <a:pt x="1626" y="815"/>
                    <a:pt x="1664" y="802"/>
                    <a:pt x="1651" y="776"/>
                  </a:cubicBezTo>
                  <a:cubicBezTo>
                    <a:pt x="1639" y="763"/>
                    <a:pt x="1639" y="763"/>
                    <a:pt x="1626" y="763"/>
                  </a:cubicBezTo>
                  <a:cubicBezTo>
                    <a:pt x="1600" y="763"/>
                    <a:pt x="1587" y="789"/>
                    <a:pt x="1587" y="815"/>
                  </a:cubicBezTo>
                  <a:cubicBezTo>
                    <a:pt x="1600" y="828"/>
                    <a:pt x="1600" y="841"/>
                    <a:pt x="1587" y="854"/>
                  </a:cubicBezTo>
                  <a:cubicBezTo>
                    <a:pt x="1561" y="828"/>
                    <a:pt x="1523" y="815"/>
                    <a:pt x="1484" y="815"/>
                  </a:cubicBezTo>
                  <a:cubicBezTo>
                    <a:pt x="1477" y="816"/>
                    <a:pt x="1470" y="817"/>
                    <a:pt x="1463" y="817"/>
                  </a:cubicBezTo>
                  <a:cubicBezTo>
                    <a:pt x="1395" y="817"/>
                    <a:pt x="1335" y="763"/>
                    <a:pt x="1265" y="763"/>
                  </a:cubicBezTo>
                  <a:lnTo>
                    <a:pt x="1174" y="712"/>
                  </a:lnTo>
                  <a:cubicBezTo>
                    <a:pt x="1174" y="673"/>
                    <a:pt x="1136" y="634"/>
                    <a:pt x="1174" y="596"/>
                  </a:cubicBezTo>
                  <a:cubicBezTo>
                    <a:pt x="1181" y="583"/>
                    <a:pt x="1194" y="576"/>
                    <a:pt x="1208" y="576"/>
                  </a:cubicBezTo>
                  <a:cubicBezTo>
                    <a:pt x="1223" y="576"/>
                    <a:pt x="1239" y="583"/>
                    <a:pt x="1252" y="596"/>
                  </a:cubicBezTo>
                  <a:cubicBezTo>
                    <a:pt x="1268" y="612"/>
                    <a:pt x="1290" y="634"/>
                    <a:pt x="1310" y="634"/>
                  </a:cubicBezTo>
                  <a:cubicBezTo>
                    <a:pt x="1322" y="634"/>
                    <a:pt x="1333" y="627"/>
                    <a:pt x="1342" y="609"/>
                  </a:cubicBezTo>
                  <a:cubicBezTo>
                    <a:pt x="1355" y="557"/>
                    <a:pt x="1316" y="518"/>
                    <a:pt x="1278" y="493"/>
                  </a:cubicBezTo>
                  <a:cubicBezTo>
                    <a:pt x="1266" y="485"/>
                    <a:pt x="1256" y="482"/>
                    <a:pt x="1248" y="482"/>
                  </a:cubicBezTo>
                  <a:cubicBezTo>
                    <a:pt x="1230" y="482"/>
                    <a:pt x="1218" y="497"/>
                    <a:pt x="1200" y="506"/>
                  </a:cubicBezTo>
                  <a:cubicBezTo>
                    <a:pt x="1188" y="517"/>
                    <a:pt x="1177" y="522"/>
                    <a:pt x="1165" y="522"/>
                  </a:cubicBezTo>
                  <a:cubicBezTo>
                    <a:pt x="1138" y="522"/>
                    <a:pt x="1111" y="498"/>
                    <a:pt x="1084" y="480"/>
                  </a:cubicBezTo>
                  <a:lnTo>
                    <a:pt x="1084" y="480"/>
                  </a:lnTo>
                  <a:cubicBezTo>
                    <a:pt x="1045" y="557"/>
                    <a:pt x="1110" y="634"/>
                    <a:pt x="1084" y="712"/>
                  </a:cubicBezTo>
                  <a:cubicBezTo>
                    <a:pt x="1071" y="751"/>
                    <a:pt x="1020" y="776"/>
                    <a:pt x="981" y="789"/>
                  </a:cubicBezTo>
                  <a:lnTo>
                    <a:pt x="852" y="725"/>
                  </a:lnTo>
                  <a:cubicBezTo>
                    <a:pt x="831" y="662"/>
                    <a:pt x="799" y="641"/>
                    <a:pt x="761" y="641"/>
                  </a:cubicBezTo>
                  <a:cubicBezTo>
                    <a:pt x="729" y="641"/>
                    <a:pt x="694" y="656"/>
                    <a:pt x="659" y="673"/>
                  </a:cubicBezTo>
                  <a:cubicBezTo>
                    <a:pt x="613" y="704"/>
                    <a:pt x="576" y="730"/>
                    <a:pt x="537" y="730"/>
                  </a:cubicBezTo>
                  <a:cubicBezTo>
                    <a:pt x="511" y="730"/>
                    <a:pt x="484" y="718"/>
                    <a:pt x="452" y="686"/>
                  </a:cubicBezTo>
                  <a:lnTo>
                    <a:pt x="452" y="686"/>
                  </a:lnTo>
                  <a:cubicBezTo>
                    <a:pt x="517" y="776"/>
                    <a:pt x="517" y="776"/>
                    <a:pt x="478" y="931"/>
                  </a:cubicBezTo>
                  <a:cubicBezTo>
                    <a:pt x="388" y="905"/>
                    <a:pt x="349" y="828"/>
                    <a:pt x="310" y="751"/>
                  </a:cubicBezTo>
                  <a:cubicBezTo>
                    <a:pt x="246" y="622"/>
                    <a:pt x="143" y="493"/>
                    <a:pt x="27" y="402"/>
                  </a:cubicBezTo>
                  <a:lnTo>
                    <a:pt x="27" y="402"/>
                  </a:lnTo>
                  <a:cubicBezTo>
                    <a:pt x="53" y="467"/>
                    <a:pt x="78" y="531"/>
                    <a:pt x="130" y="583"/>
                  </a:cubicBezTo>
                  <a:cubicBezTo>
                    <a:pt x="207" y="647"/>
                    <a:pt x="220" y="751"/>
                    <a:pt x="272" y="815"/>
                  </a:cubicBezTo>
                  <a:cubicBezTo>
                    <a:pt x="336" y="892"/>
                    <a:pt x="310" y="879"/>
                    <a:pt x="310" y="1034"/>
                  </a:cubicBezTo>
                  <a:lnTo>
                    <a:pt x="336" y="1189"/>
                  </a:lnTo>
                  <a:lnTo>
                    <a:pt x="310" y="1253"/>
                  </a:lnTo>
                  <a:cubicBezTo>
                    <a:pt x="233" y="1253"/>
                    <a:pt x="156" y="1215"/>
                    <a:pt x="91" y="1150"/>
                  </a:cubicBezTo>
                  <a:cubicBezTo>
                    <a:pt x="85" y="1144"/>
                    <a:pt x="72" y="1141"/>
                    <a:pt x="59" y="1141"/>
                  </a:cubicBezTo>
                  <a:cubicBezTo>
                    <a:pt x="46" y="1141"/>
                    <a:pt x="33" y="1144"/>
                    <a:pt x="27" y="1150"/>
                  </a:cubicBezTo>
                  <a:cubicBezTo>
                    <a:pt x="1" y="1176"/>
                    <a:pt x="14" y="1202"/>
                    <a:pt x="53" y="1228"/>
                  </a:cubicBezTo>
                  <a:cubicBezTo>
                    <a:pt x="107" y="1260"/>
                    <a:pt x="161" y="1311"/>
                    <a:pt x="230" y="1311"/>
                  </a:cubicBezTo>
                  <a:cubicBezTo>
                    <a:pt x="244" y="1311"/>
                    <a:pt x="257" y="1309"/>
                    <a:pt x="272" y="1305"/>
                  </a:cubicBezTo>
                  <a:lnTo>
                    <a:pt x="272" y="1305"/>
                  </a:lnTo>
                  <a:cubicBezTo>
                    <a:pt x="285" y="1357"/>
                    <a:pt x="349" y="1408"/>
                    <a:pt x="259" y="1447"/>
                  </a:cubicBezTo>
                  <a:cubicBezTo>
                    <a:pt x="220" y="1447"/>
                    <a:pt x="181" y="1447"/>
                    <a:pt x="169" y="1486"/>
                  </a:cubicBezTo>
                  <a:cubicBezTo>
                    <a:pt x="169" y="1510"/>
                    <a:pt x="203" y="1707"/>
                    <a:pt x="240" y="1707"/>
                  </a:cubicBezTo>
                  <a:cubicBezTo>
                    <a:pt x="242" y="1707"/>
                    <a:pt x="244" y="1706"/>
                    <a:pt x="246" y="1705"/>
                  </a:cubicBezTo>
                  <a:cubicBezTo>
                    <a:pt x="253" y="1711"/>
                    <a:pt x="259" y="1714"/>
                    <a:pt x="264" y="1714"/>
                  </a:cubicBezTo>
                  <a:cubicBezTo>
                    <a:pt x="276" y="1714"/>
                    <a:pt x="286" y="1702"/>
                    <a:pt x="300" y="1702"/>
                  </a:cubicBezTo>
                  <a:cubicBezTo>
                    <a:pt x="303" y="1702"/>
                    <a:pt x="307" y="1703"/>
                    <a:pt x="310" y="1705"/>
                  </a:cubicBezTo>
                  <a:lnTo>
                    <a:pt x="323" y="1705"/>
                  </a:lnTo>
                  <a:cubicBezTo>
                    <a:pt x="337" y="1716"/>
                    <a:pt x="349" y="1720"/>
                    <a:pt x="361" y="1720"/>
                  </a:cubicBezTo>
                  <a:cubicBezTo>
                    <a:pt x="393" y="1720"/>
                    <a:pt x="417" y="1690"/>
                    <a:pt x="440" y="1690"/>
                  </a:cubicBezTo>
                  <a:cubicBezTo>
                    <a:pt x="449" y="1690"/>
                    <a:pt x="457" y="1694"/>
                    <a:pt x="465" y="1705"/>
                  </a:cubicBezTo>
                  <a:cubicBezTo>
                    <a:pt x="650" y="1683"/>
                    <a:pt x="836" y="1676"/>
                    <a:pt x="1024" y="1676"/>
                  </a:cubicBezTo>
                  <a:cubicBezTo>
                    <a:pt x="1399" y="1676"/>
                    <a:pt x="1780" y="1705"/>
                    <a:pt x="2167" y="1705"/>
                  </a:cubicBezTo>
                  <a:lnTo>
                    <a:pt x="2283" y="1705"/>
                  </a:lnTo>
                  <a:cubicBezTo>
                    <a:pt x="2245" y="1653"/>
                    <a:pt x="2116" y="1614"/>
                    <a:pt x="2167" y="1498"/>
                  </a:cubicBezTo>
                  <a:lnTo>
                    <a:pt x="2167" y="1498"/>
                  </a:lnTo>
                  <a:cubicBezTo>
                    <a:pt x="2283" y="1511"/>
                    <a:pt x="2335" y="1627"/>
                    <a:pt x="2399" y="1705"/>
                  </a:cubicBezTo>
                  <a:lnTo>
                    <a:pt x="2451" y="1705"/>
                  </a:lnTo>
                  <a:cubicBezTo>
                    <a:pt x="2457" y="1711"/>
                    <a:pt x="2464" y="1714"/>
                    <a:pt x="2470" y="1714"/>
                  </a:cubicBezTo>
                  <a:cubicBezTo>
                    <a:pt x="2477" y="1714"/>
                    <a:pt x="2483" y="1711"/>
                    <a:pt x="2490" y="1705"/>
                  </a:cubicBezTo>
                  <a:lnTo>
                    <a:pt x="3392" y="1705"/>
                  </a:lnTo>
                  <a:cubicBezTo>
                    <a:pt x="3417" y="1724"/>
                    <a:pt x="3432" y="1731"/>
                    <a:pt x="3440" y="1731"/>
                  </a:cubicBezTo>
                  <a:cubicBezTo>
                    <a:pt x="3453" y="1731"/>
                    <a:pt x="3447" y="1713"/>
                    <a:pt x="3431" y="1705"/>
                  </a:cubicBezTo>
                  <a:lnTo>
                    <a:pt x="3663" y="1705"/>
                  </a:lnTo>
                  <a:cubicBezTo>
                    <a:pt x="3676" y="1550"/>
                    <a:pt x="3805" y="1357"/>
                    <a:pt x="3985" y="1357"/>
                  </a:cubicBezTo>
                  <a:lnTo>
                    <a:pt x="4140" y="1357"/>
                  </a:lnTo>
                  <a:cubicBezTo>
                    <a:pt x="4179" y="1357"/>
                    <a:pt x="4192" y="1357"/>
                    <a:pt x="4205" y="1395"/>
                  </a:cubicBezTo>
                  <a:cubicBezTo>
                    <a:pt x="4205" y="1421"/>
                    <a:pt x="4179" y="1421"/>
                    <a:pt x="4166" y="1434"/>
                  </a:cubicBezTo>
                  <a:cubicBezTo>
                    <a:pt x="4162" y="1436"/>
                    <a:pt x="4157" y="1437"/>
                    <a:pt x="4151" y="1437"/>
                  </a:cubicBezTo>
                  <a:cubicBezTo>
                    <a:pt x="4140" y="1437"/>
                    <a:pt x="4128" y="1434"/>
                    <a:pt x="4116" y="1434"/>
                  </a:cubicBezTo>
                  <a:cubicBezTo>
                    <a:pt x="4098" y="1434"/>
                    <a:pt x="4082" y="1440"/>
                    <a:pt x="4076" y="1473"/>
                  </a:cubicBezTo>
                  <a:cubicBezTo>
                    <a:pt x="4101" y="1473"/>
                    <a:pt x="4127" y="1486"/>
                    <a:pt x="4140" y="1511"/>
                  </a:cubicBezTo>
                  <a:lnTo>
                    <a:pt x="4153" y="1705"/>
                  </a:lnTo>
                  <a:lnTo>
                    <a:pt x="4205" y="1705"/>
                  </a:lnTo>
                  <a:cubicBezTo>
                    <a:pt x="4221" y="1710"/>
                    <a:pt x="4237" y="1713"/>
                    <a:pt x="4252" y="1713"/>
                  </a:cubicBezTo>
                  <a:cubicBezTo>
                    <a:pt x="4273" y="1713"/>
                    <a:pt x="4293" y="1707"/>
                    <a:pt x="4308" y="1692"/>
                  </a:cubicBezTo>
                  <a:lnTo>
                    <a:pt x="4308" y="1692"/>
                  </a:lnTo>
                  <a:lnTo>
                    <a:pt x="4295" y="1705"/>
                  </a:lnTo>
                  <a:lnTo>
                    <a:pt x="4385" y="1705"/>
                  </a:lnTo>
                  <a:cubicBezTo>
                    <a:pt x="4371" y="1744"/>
                    <a:pt x="4372" y="1757"/>
                    <a:pt x="4384" y="1757"/>
                  </a:cubicBezTo>
                  <a:cubicBezTo>
                    <a:pt x="4403" y="1757"/>
                    <a:pt x="4448" y="1721"/>
                    <a:pt x="4488" y="1705"/>
                  </a:cubicBezTo>
                  <a:lnTo>
                    <a:pt x="4604" y="1705"/>
                  </a:lnTo>
                  <a:cubicBezTo>
                    <a:pt x="4604" y="1720"/>
                    <a:pt x="4606" y="1725"/>
                    <a:pt x="4610" y="1725"/>
                  </a:cubicBezTo>
                  <a:cubicBezTo>
                    <a:pt x="4616" y="1725"/>
                    <a:pt x="4627" y="1713"/>
                    <a:pt x="4643" y="1705"/>
                  </a:cubicBezTo>
                  <a:lnTo>
                    <a:pt x="4875" y="1705"/>
                  </a:lnTo>
                  <a:cubicBezTo>
                    <a:pt x="5314" y="1731"/>
                    <a:pt x="5765" y="1731"/>
                    <a:pt x="6203" y="1731"/>
                  </a:cubicBezTo>
                  <a:lnTo>
                    <a:pt x="6281" y="1731"/>
                  </a:lnTo>
                  <a:cubicBezTo>
                    <a:pt x="6281" y="1731"/>
                    <a:pt x="6268" y="1718"/>
                    <a:pt x="6255" y="1718"/>
                  </a:cubicBezTo>
                  <a:lnTo>
                    <a:pt x="6255" y="1679"/>
                  </a:lnTo>
                  <a:cubicBezTo>
                    <a:pt x="6229" y="1640"/>
                    <a:pt x="6139" y="1473"/>
                    <a:pt x="6165" y="1408"/>
                  </a:cubicBezTo>
                  <a:cubicBezTo>
                    <a:pt x="6190" y="1305"/>
                    <a:pt x="6100" y="1279"/>
                    <a:pt x="6087" y="1215"/>
                  </a:cubicBezTo>
                  <a:cubicBezTo>
                    <a:pt x="6036" y="1150"/>
                    <a:pt x="5945" y="1099"/>
                    <a:pt x="5855" y="1086"/>
                  </a:cubicBezTo>
                  <a:lnTo>
                    <a:pt x="5855" y="1021"/>
                  </a:lnTo>
                  <a:cubicBezTo>
                    <a:pt x="5829" y="1021"/>
                    <a:pt x="5816" y="1008"/>
                    <a:pt x="5816" y="996"/>
                  </a:cubicBezTo>
                  <a:cubicBezTo>
                    <a:pt x="5778" y="996"/>
                    <a:pt x="5752" y="983"/>
                    <a:pt x="5713" y="970"/>
                  </a:cubicBezTo>
                  <a:cubicBezTo>
                    <a:pt x="5662" y="957"/>
                    <a:pt x="5649" y="918"/>
                    <a:pt x="5675" y="867"/>
                  </a:cubicBezTo>
                  <a:cubicBezTo>
                    <a:pt x="5682" y="864"/>
                    <a:pt x="5690" y="864"/>
                    <a:pt x="5698" y="864"/>
                  </a:cubicBezTo>
                  <a:cubicBezTo>
                    <a:pt x="5707" y="864"/>
                    <a:pt x="5717" y="864"/>
                    <a:pt x="5727" y="864"/>
                  </a:cubicBezTo>
                  <a:cubicBezTo>
                    <a:pt x="5755" y="864"/>
                    <a:pt x="5783" y="857"/>
                    <a:pt x="5791" y="802"/>
                  </a:cubicBezTo>
                  <a:cubicBezTo>
                    <a:pt x="5726" y="802"/>
                    <a:pt x="5662" y="815"/>
                    <a:pt x="5610" y="867"/>
                  </a:cubicBezTo>
                  <a:cubicBezTo>
                    <a:pt x="5494" y="854"/>
                    <a:pt x="5455" y="751"/>
                    <a:pt x="5365" y="699"/>
                  </a:cubicBezTo>
                  <a:cubicBezTo>
                    <a:pt x="5339" y="686"/>
                    <a:pt x="5301" y="660"/>
                    <a:pt x="5275" y="634"/>
                  </a:cubicBezTo>
                  <a:cubicBezTo>
                    <a:pt x="5275" y="622"/>
                    <a:pt x="5275" y="622"/>
                    <a:pt x="5275" y="609"/>
                  </a:cubicBezTo>
                  <a:cubicBezTo>
                    <a:pt x="5301" y="415"/>
                    <a:pt x="5275" y="209"/>
                    <a:pt x="5481" y="80"/>
                  </a:cubicBezTo>
                  <a:cubicBezTo>
                    <a:pt x="5507" y="67"/>
                    <a:pt x="5494" y="41"/>
                    <a:pt x="5481" y="16"/>
                  </a:cubicBezTo>
                  <a:cubicBezTo>
                    <a:pt x="5474" y="8"/>
                    <a:pt x="5458" y="1"/>
                    <a:pt x="544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14"/>
            <p:cNvSpPr/>
            <p:nvPr/>
          </p:nvSpPr>
          <p:spPr>
            <a:xfrm rot="10800000" flipH="1">
              <a:off x="7857432" y="105367"/>
              <a:ext cx="51048" cy="49552"/>
            </a:xfrm>
            <a:custGeom>
              <a:avLst/>
              <a:gdLst/>
              <a:ahLst/>
              <a:cxnLst/>
              <a:rect l="l" t="t" r="r" b="b"/>
              <a:pathLst>
                <a:path w="375" h="364" extrusionOk="0">
                  <a:moveTo>
                    <a:pt x="227" y="1"/>
                  </a:moveTo>
                  <a:cubicBezTo>
                    <a:pt x="221" y="1"/>
                    <a:pt x="214" y="1"/>
                    <a:pt x="207" y="3"/>
                  </a:cubicBezTo>
                  <a:cubicBezTo>
                    <a:pt x="104" y="3"/>
                    <a:pt x="1" y="80"/>
                    <a:pt x="1" y="157"/>
                  </a:cubicBezTo>
                  <a:cubicBezTo>
                    <a:pt x="1" y="235"/>
                    <a:pt x="104" y="364"/>
                    <a:pt x="169" y="364"/>
                  </a:cubicBezTo>
                  <a:cubicBezTo>
                    <a:pt x="285" y="338"/>
                    <a:pt x="375" y="248"/>
                    <a:pt x="375" y="132"/>
                  </a:cubicBezTo>
                  <a:cubicBezTo>
                    <a:pt x="363" y="61"/>
                    <a:pt x="298" y="1"/>
                    <a:pt x="227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14"/>
            <p:cNvSpPr/>
            <p:nvPr/>
          </p:nvSpPr>
          <p:spPr>
            <a:xfrm rot="10800000" flipH="1">
              <a:off x="8141804" y="183644"/>
              <a:ext cx="249386" cy="120205"/>
            </a:xfrm>
            <a:custGeom>
              <a:avLst/>
              <a:gdLst/>
              <a:ahLst/>
              <a:cxnLst/>
              <a:rect l="l" t="t" r="r" b="b"/>
              <a:pathLst>
                <a:path w="1832" h="883" extrusionOk="0">
                  <a:moveTo>
                    <a:pt x="968" y="1"/>
                  </a:moveTo>
                  <a:cubicBezTo>
                    <a:pt x="923" y="20"/>
                    <a:pt x="875" y="20"/>
                    <a:pt x="826" y="20"/>
                  </a:cubicBezTo>
                  <a:cubicBezTo>
                    <a:pt x="778" y="20"/>
                    <a:pt x="729" y="20"/>
                    <a:pt x="684" y="39"/>
                  </a:cubicBezTo>
                  <a:cubicBezTo>
                    <a:pt x="620" y="104"/>
                    <a:pt x="542" y="155"/>
                    <a:pt x="465" y="194"/>
                  </a:cubicBezTo>
                  <a:cubicBezTo>
                    <a:pt x="452" y="142"/>
                    <a:pt x="465" y="78"/>
                    <a:pt x="401" y="52"/>
                  </a:cubicBezTo>
                  <a:cubicBezTo>
                    <a:pt x="401" y="52"/>
                    <a:pt x="375" y="52"/>
                    <a:pt x="375" y="65"/>
                  </a:cubicBezTo>
                  <a:cubicBezTo>
                    <a:pt x="362" y="130"/>
                    <a:pt x="426" y="155"/>
                    <a:pt x="439" y="207"/>
                  </a:cubicBezTo>
                  <a:cubicBezTo>
                    <a:pt x="401" y="233"/>
                    <a:pt x="414" y="271"/>
                    <a:pt x="401" y="297"/>
                  </a:cubicBezTo>
                  <a:lnTo>
                    <a:pt x="375" y="310"/>
                  </a:lnTo>
                  <a:cubicBezTo>
                    <a:pt x="349" y="310"/>
                    <a:pt x="336" y="323"/>
                    <a:pt x="336" y="336"/>
                  </a:cubicBezTo>
                  <a:cubicBezTo>
                    <a:pt x="336" y="336"/>
                    <a:pt x="323" y="336"/>
                    <a:pt x="336" y="349"/>
                  </a:cubicBezTo>
                  <a:cubicBezTo>
                    <a:pt x="349" y="362"/>
                    <a:pt x="336" y="400"/>
                    <a:pt x="349" y="413"/>
                  </a:cubicBezTo>
                  <a:cubicBezTo>
                    <a:pt x="349" y="426"/>
                    <a:pt x="336" y="452"/>
                    <a:pt x="323" y="465"/>
                  </a:cubicBezTo>
                  <a:cubicBezTo>
                    <a:pt x="294" y="475"/>
                    <a:pt x="272" y="499"/>
                    <a:pt x="241" y="499"/>
                  </a:cubicBezTo>
                  <a:cubicBezTo>
                    <a:pt x="231" y="499"/>
                    <a:pt x="220" y="497"/>
                    <a:pt x="207" y="491"/>
                  </a:cubicBezTo>
                  <a:lnTo>
                    <a:pt x="143" y="503"/>
                  </a:lnTo>
                  <a:lnTo>
                    <a:pt x="65" y="516"/>
                  </a:lnTo>
                  <a:lnTo>
                    <a:pt x="1" y="529"/>
                  </a:lnTo>
                  <a:cubicBezTo>
                    <a:pt x="1" y="572"/>
                    <a:pt x="10" y="597"/>
                    <a:pt x="42" y="597"/>
                  </a:cubicBezTo>
                  <a:cubicBezTo>
                    <a:pt x="49" y="597"/>
                    <a:pt x="57" y="596"/>
                    <a:pt x="65" y="594"/>
                  </a:cubicBezTo>
                  <a:cubicBezTo>
                    <a:pt x="130" y="555"/>
                    <a:pt x="194" y="542"/>
                    <a:pt x="272" y="542"/>
                  </a:cubicBezTo>
                  <a:cubicBezTo>
                    <a:pt x="310" y="542"/>
                    <a:pt x="349" y="568"/>
                    <a:pt x="336" y="607"/>
                  </a:cubicBezTo>
                  <a:cubicBezTo>
                    <a:pt x="305" y="699"/>
                    <a:pt x="335" y="718"/>
                    <a:pt x="377" y="718"/>
                  </a:cubicBezTo>
                  <a:cubicBezTo>
                    <a:pt x="405" y="718"/>
                    <a:pt x="439" y="710"/>
                    <a:pt x="465" y="710"/>
                  </a:cubicBezTo>
                  <a:cubicBezTo>
                    <a:pt x="465" y="787"/>
                    <a:pt x="555" y="787"/>
                    <a:pt x="568" y="839"/>
                  </a:cubicBezTo>
                  <a:lnTo>
                    <a:pt x="671" y="852"/>
                  </a:lnTo>
                  <a:cubicBezTo>
                    <a:pt x="671" y="864"/>
                    <a:pt x="671" y="877"/>
                    <a:pt x="671" y="877"/>
                  </a:cubicBezTo>
                  <a:cubicBezTo>
                    <a:pt x="682" y="881"/>
                    <a:pt x="691" y="882"/>
                    <a:pt x="700" y="882"/>
                  </a:cubicBezTo>
                  <a:cubicBezTo>
                    <a:pt x="724" y="882"/>
                    <a:pt x="743" y="870"/>
                    <a:pt x="762" y="852"/>
                  </a:cubicBezTo>
                  <a:cubicBezTo>
                    <a:pt x="794" y="871"/>
                    <a:pt x="829" y="881"/>
                    <a:pt x="865" y="881"/>
                  </a:cubicBezTo>
                  <a:cubicBezTo>
                    <a:pt x="900" y="881"/>
                    <a:pt x="936" y="871"/>
                    <a:pt x="968" y="852"/>
                  </a:cubicBezTo>
                  <a:cubicBezTo>
                    <a:pt x="1008" y="836"/>
                    <a:pt x="1048" y="825"/>
                    <a:pt x="1088" y="825"/>
                  </a:cubicBezTo>
                  <a:cubicBezTo>
                    <a:pt x="1112" y="825"/>
                    <a:pt x="1137" y="829"/>
                    <a:pt x="1161" y="839"/>
                  </a:cubicBezTo>
                  <a:cubicBezTo>
                    <a:pt x="1165" y="841"/>
                    <a:pt x="1169" y="842"/>
                    <a:pt x="1172" y="842"/>
                  </a:cubicBezTo>
                  <a:cubicBezTo>
                    <a:pt x="1210" y="842"/>
                    <a:pt x="1207" y="722"/>
                    <a:pt x="1280" y="722"/>
                  </a:cubicBezTo>
                  <a:cubicBezTo>
                    <a:pt x="1283" y="722"/>
                    <a:pt x="1287" y="722"/>
                    <a:pt x="1290" y="723"/>
                  </a:cubicBezTo>
                  <a:cubicBezTo>
                    <a:pt x="1342" y="723"/>
                    <a:pt x="1381" y="697"/>
                    <a:pt x="1381" y="632"/>
                  </a:cubicBezTo>
                  <a:cubicBezTo>
                    <a:pt x="1368" y="568"/>
                    <a:pt x="1419" y="568"/>
                    <a:pt x="1458" y="542"/>
                  </a:cubicBezTo>
                  <a:cubicBezTo>
                    <a:pt x="1489" y="549"/>
                    <a:pt x="1522" y="552"/>
                    <a:pt x="1556" y="552"/>
                  </a:cubicBezTo>
                  <a:cubicBezTo>
                    <a:pt x="1648" y="552"/>
                    <a:pt x="1747" y="528"/>
                    <a:pt x="1832" y="491"/>
                  </a:cubicBezTo>
                  <a:cubicBezTo>
                    <a:pt x="1741" y="491"/>
                    <a:pt x="1668" y="479"/>
                    <a:pt x="1603" y="479"/>
                  </a:cubicBezTo>
                  <a:cubicBezTo>
                    <a:pt x="1548" y="479"/>
                    <a:pt x="1498" y="487"/>
                    <a:pt x="1445" y="516"/>
                  </a:cubicBezTo>
                  <a:lnTo>
                    <a:pt x="1394" y="478"/>
                  </a:lnTo>
                  <a:cubicBezTo>
                    <a:pt x="1381" y="426"/>
                    <a:pt x="1394" y="375"/>
                    <a:pt x="1432" y="349"/>
                  </a:cubicBezTo>
                  <a:lnTo>
                    <a:pt x="1510" y="336"/>
                  </a:lnTo>
                  <a:cubicBezTo>
                    <a:pt x="1561" y="323"/>
                    <a:pt x="1600" y="297"/>
                    <a:pt x="1664" y="284"/>
                  </a:cubicBezTo>
                  <a:cubicBezTo>
                    <a:pt x="1755" y="271"/>
                    <a:pt x="1755" y="246"/>
                    <a:pt x="1703" y="142"/>
                  </a:cubicBezTo>
                  <a:cubicBezTo>
                    <a:pt x="1677" y="142"/>
                    <a:pt x="1651" y="155"/>
                    <a:pt x="1639" y="181"/>
                  </a:cubicBezTo>
                  <a:cubicBezTo>
                    <a:pt x="1613" y="258"/>
                    <a:pt x="1510" y="246"/>
                    <a:pt x="1471" y="297"/>
                  </a:cubicBezTo>
                  <a:cubicBezTo>
                    <a:pt x="1414" y="297"/>
                    <a:pt x="1377" y="256"/>
                    <a:pt x="1333" y="256"/>
                  </a:cubicBezTo>
                  <a:cubicBezTo>
                    <a:pt x="1327" y="256"/>
                    <a:pt x="1322" y="257"/>
                    <a:pt x="1316" y="258"/>
                  </a:cubicBezTo>
                  <a:lnTo>
                    <a:pt x="1277" y="233"/>
                  </a:lnTo>
                  <a:cubicBezTo>
                    <a:pt x="1213" y="142"/>
                    <a:pt x="1045" y="155"/>
                    <a:pt x="1020" y="13"/>
                  </a:cubicBezTo>
                  <a:cubicBezTo>
                    <a:pt x="1020" y="13"/>
                    <a:pt x="981" y="1"/>
                    <a:pt x="968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14"/>
            <p:cNvSpPr/>
            <p:nvPr/>
          </p:nvSpPr>
          <p:spPr>
            <a:xfrm rot="10800000" flipH="1">
              <a:off x="8389422" y="176837"/>
              <a:ext cx="14157" cy="19875"/>
            </a:xfrm>
            <a:custGeom>
              <a:avLst/>
              <a:gdLst/>
              <a:ahLst/>
              <a:cxnLst/>
              <a:rect l="l" t="t" r="r" b="b"/>
              <a:pathLst>
                <a:path w="104" h="146" extrusionOk="0">
                  <a:moveTo>
                    <a:pt x="65" y="0"/>
                  </a:moveTo>
                  <a:cubicBezTo>
                    <a:pt x="0" y="13"/>
                    <a:pt x="26" y="65"/>
                    <a:pt x="26" y="103"/>
                  </a:cubicBezTo>
                  <a:cubicBezTo>
                    <a:pt x="15" y="124"/>
                    <a:pt x="22" y="145"/>
                    <a:pt x="46" y="145"/>
                  </a:cubicBezTo>
                  <a:cubicBezTo>
                    <a:pt x="51" y="145"/>
                    <a:pt x="57" y="144"/>
                    <a:pt x="65" y="142"/>
                  </a:cubicBezTo>
                  <a:cubicBezTo>
                    <a:pt x="103" y="129"/>
                    <a:pt x="103" y="90"/>
                    <a:pt x="103" y="52"/>
                  </a:cubicBezTo>
                  <a:cubicBezTo>
                    <a:pt x="103" y="13"/>
                    <a:pt x="103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14"/>
            <p:cNvSpPr/>
            <p:nvPr/>
          </p:nvSpPr>
          <p:spPr>
            <a:xfrm rot="10800000" flipH="1">
              <a:off x="8313871" y="150155"/>
              <a:ext cx="10618" cy="9802"/>
            </a:xfrm>
            <a:custGeom>
              <a:avLst/>
              <a:gdLst/>
              <a:ahLst/>
              <a:cxnLst/>
              <a:rect l="l" t="t" r="r" b="b"/>
              <a:pathLst>
                <a:path w="78" h="72" extrusionOk="0">
                  <a:moveTo>
                    <a:pt x="52" y="1"/>
                  </a:moveTo>
                  <a:cubicBezTo>
                    <a:pt x="26" y="1"/>
                    <a:pt x="1" y="14"/>
                    <a:pt x="1" y="52"/>
                  </a:cubicBezTo>
                  <a:cubicBezTo>
                    <a:pt x="13" y="65"/>
                    <a:pt x="26" y="72"/>
                    <a:pt x="38" y="72"/>
                  </a:cubicBezTo>
                  <a:cubicBezTo>
                    <a:pt x="49" y="72"/>
                    <a:pt x="59" y="65"/>
                    <a:pt x="65" y="52"/>
                  </a:cubicBezTo>
                  <a:cubicBezTo>
                    <a:pt x="78" y="27"/>
                    <a:pt x="65" y="14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1" name="Google Shape;2071;p14"/>
            <p:cNvSpPr/>
            <p:nvPr/>
          </p:nvSpPr>
          <p:spPr>
            <a:xfrm rot="10800000" flipH="1">
              <a:off x="7564347" y="10618"/>
              <a:ext cx="10618" cy="4084"/>
            </a:xfrm>
            <a:custGeom>
              <a:avLst/>
              <a:gdLst/>
              <a:ahLst/>
              <a:cxnLst/>
              <a:rect l="l" t="t" r="r" b="b"/>
              <a:pathLst>
                <a:path w="78" h="30" extrusionOk="0">
                  <a:moveTo>
                    <a:pt x="30" y="1"/>
                  </a:moveTo>
                  <a:cubicBezTo>
                    <a:pt x="17" y="1"/>
                    <a:pt x="7" y="11"/>
                    <a:pt x="1" y="30"/>
                  </a:cubicBezTo>
                  <a:lnTo>
                    <a:pt x="78" y="30"/>
                  </a:lnTo>
                  <a:cubicBezTo>
                    <a:pt x="59" y="11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2" name="Google Shape;2072;p14"/>
            <p:cNvSpPr/>
            <p:nvPr/>
          </p:nvSpPr>
          <p:spPr>
            <a:xfrm rot="10800000" flipH="1">
              <a:off x="7044744" y="466801"/>
              <a:ext cx="23006" cy="18242"/>
            </a:xfrm>
            <a:custGeom>
              <a:avLst/>
              <a:gdLst/>
              <a:ahLst/>
              <a:cxnLst/>
              <a:rect l="l" t="t" r="r" b="b"/>
              <a:pathLst>
                <a:path w="169" h="134" extrusionOk="0">
                  <a:moveTo>
                    <a:pt x="41" y="0"/>
                  </a:moveTo>
                  <a:cubicBezTo>
                    <a:pt x="28" y="0"/>
                    <a:pt x="14" y="1"/>
                    <a:pt x="1" y="3"/>
                  </a:cubicBezTo>
                  <a:cubicBezTo>
                    <a:pt x="62" y="40"/>
                    <a:pt x="65" y="133"/>
                    <a:pt x="151" y="133"/>
                  </a:cubicBezTo>
                  <a:cubicBezTo>
                    <a:pt x="157" y="133"/>
                    <a:pt x="162" y="133"/>
                    <a:pt x="168" y="132"/>
                  </a:cubicBezTo>
                  <a:cubicBezTo>
                    <a:pt x="168" y="34"/>
                    <a:pt x="113" y="0"/>
                    <a:pt x="4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3" name="Google Shape;2073;p14"/>
            <p:cNvSpPr/>
            <p:nvPr/>
          </p:nvSpPr>
          <p:spPr>
            <a:xfrm rot="10800000" flipH="1">
              <a:off x="7130778" y="505054"/>
              <a:ext cx="8984" cy="11163"/>
            </a:xfrm>
            <a:custGeom>
              <a:avLst/>
              <a:gdLst/>
              <a:ahLst/>
              <a:cxnLst/>
              <a:rect l="l" t="t" r="r" b="b"/>
              <a:pathLst>
                <a:path w="66" h="82" extrusionOk="0">
                  <a:moveTo>
                    <a:pt x="14" y="0"/>
                  </a:moveTo>
                  <a:cubicBezTo>
                    <a:pt x="1" y="13"/>
                    <a:pt x="1" y="39"/>
                    <a:pt x="14" y="52"/>
                  </a:cubicBezTo>
                  <a:cubicBezTo>
                    <a:pt x="14" y="62"/>
                    <a:pt x="22" y="81"/>
                    <a:pt x="32" y="81"/>
                  </a:cubicBezTo>
                  <a:cubicBezTo>
                    <a:pt x="34" y="81"/>
                    <a:pt x="37" y="80"/>
                    <a:pt x="39" y="78"/>
                  </a:cubicBezTo>
                  <a:cubicBezTo>
                    <a:pt x="65" y="78"/>
                    <a:pt x="65" y="52"/>
                    <a:pt x="52" y="39"/>
                  </a:cubicBezTo>
                  <a:cubicBezTo>
                    <a:pt x="52" y="26"/>
                    <a:pt x="39" y="13"/>
                    <a:pt x="1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4" name="Google Shape;2074;p14"/>
            <p:cNvSpPr/>
            <p:nvPr/>
          </p:nvSpPr>
          <p:spPr>
            <a:xfrm rot="10800000" flipH="1">
              <a:off x="7767995" y="431678"/>
              <a:ext cx="26273" cy="18106"/>
            </a:xfrm>
            <a:custGeom>
              <a:avLst/>
              <a:gdLst/>
              <a:ahLst/>
              <a:cxnLst/>
              <a:rect l="l" t="t" r="r" b="b"/>
              <a:pathLst>
                <a:path w="193" h="133" extrusionOk="0">
                  <a:moveTo>
                    <a:pt x="167" y="0"/>
                  </a:moveTo>
                  <a:cubicBezTo>
                    <a:pt x="161" y="0"/>
                    <a:pt x="153" y="2"/>
                    <a:pt x="142" y="2"/>
                  </a:cubicBezTo>
                  <a:cubicBezTo>
                    <a:pt x="116" y="2"/>
                    <a:pt x="78" y="54"/>
                    <a:pt x="26" y="67"/>
                  </a:cubicBezTo>
                  <a:cubicBezTo>
                    <a:pt x="0" y="80"/>
                    <a:pt x="26" y="118"/>
                    <a:pt x="39" y="131"/>
                  </a:cubicBezTo>
                  <a:cubicBezTo>
                    <a:pt x="43" y="132"/>
                    <a:pt x="47" y="133"/>
                    <a:pt x="52" y="133"/>
                  </a:cubicBezTo>
                  <a:cubicBezTo>
                    <a:pt x="106" y="133"/>
                    <a:pt x="193" y="64"/>
                    <a:pt x="181" y="28"/>
                  </a:cubicBezTo>
                  <a:cubicBezTo>
                    <a:pt x="181" y="5"/>
                    <a:pt x="176" y="0"/>
                    <a:pt x="16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5" name="Google Shape;2075;p14"/>
            <p:cNvSpPr/>
            <p:nvPr/>
          </p:nvSpPr>
          <p:spPr>
            <a:xfrm rot="10800000" flipH="1">
              <a:off x="7736413" y="375727"/>
              <a:ext cx="19466" cy="11027"/>
            </a:xfrm>
            <a:custGeom>
              <a:avLst/>
              <a:gdLst/>
              <a:ahLst/>
              <a:cxnLst/>
              <a:rect l="l" t="t" r="r" b="b"/>
              <a:pathLst>
                <a:path w="143" h="81" extrusionOk="0">
                  <a:moveTo>
                    <a:pt x="84" y="0"/>
                  </a:moveTo>
                  <a:cubicBezTo>
                    <a:pt x="71" y="0"/>
                    <a:pt x="58" y="4"/>
                    <a:pt x="52" y="4"/>
                  </a:cubicBezTo>
                  <a:cubicBezTo>
                    <a:pt x="13" y="16"/>
                    <a:pt x="0" y="55"/>
                    <a:pt x="13" y="81"/>
                  </a:cubicBezTo>
                  <a:lnTo>
                    <a:pt x="65" y="81"/>
                  </a:lnTo>
                  <a:cubicBezTo>
                    <a:pt x="103" y="68"/>
                    <a:pt x="142" y="55"/>
                    <a:pt x="116" y="16"/>
                  </a:cubicBezTo>
                  <a:cubicBezTo>
                    <a:pt x="110" y="4"/>
                    <a:pt x="97" y="0"/>
                    <a:pt x="8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14"/>
            <p:cNvSpPr/>
            <p:nvPr/>
          </p:nvSpPr>
          <p:spPr>
            <a:xfrm rot="10800000" flipH="1">
              <a:off x="7932983" y="361570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7" name="Google Shape;2077;p14"/>
            <p:cNvSpPr/>
            <p:nvPr/>
          </p:nvSpPr>
          <p:spPr>
            <a:xfrm rot="10800000" flipH="1">
              <a:off x="7915422" y="361570"/>
              <a:ext cx="17697" cy="19467"/>
            </a:xfrm>
            <a:custGeom>
              <a:avLst/>
              <a:gdLst/>
              <a:ahLst/>
              <a:cxnLst/>
              <a:rect l="l" t="t" r="r" b="b"/>
              <a:pathLst>
                <a:path w="130" h="143" extrusionOk="0">
                  <a:moveTo>
                    <a:pt x="91" y="0"/>
                  </a:moveTo>
                  <a:cubicBezTo>
                    <a:pt x="26" y="0"/>
                    <a:pt x="1" y="26"/>
                    <a:pt x="26" y="90"/>
                  </a:cubicBezTo>
                  <a:cubicBezTo>
                    <a:pt x="52" y="116"/>
                    <a:pt x="91" y="142"/>
                    <a:pt x="129" y="142"/>
                  </a:cubicBezTo>
                  <a:lnTo>
                    <a:pt x="91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8" name="Google Shape;2078;p14"/>
            <p:cNvSpPr/>
            <p:nvPr/>
          </p:nvSpPr>
          <p:spPr>
            <a:xfrm rot="10800000" flipH="1">
              <a:off x="7750435" y="115849"/>
              <a:ext cx="14157" cy="16336"/>
            </a:xfrm>
            <a:custGeom>
              <a:avLst/>
              <a:gdLst/>
              <a:ahLst/>
              <a:cxnLst/>
              <a:rect l="l" t="t" r="r" b="b"/>
              <a:pathLst>
                <a:path w="104" h="120" extrusionOk="0">
                  <a:moveTo>
                    <a:pt x="70" y="1"/>
                  </a:moveTo>
                  <a:cubicBezTo>
                    <a:pt x="65" y="1"/>
                    <a:pt x="59" y="1"/>
                    <a:pt x="52" y="3"/>
                  </a:cubicBezTo>
                  <a:cubicBezTo>
                    <a:pt x="0" y="3"/>
                    <a:pt x="13" y="29"/>
                    <a:pt x="13" y="55"/>
                  </a:cubicBezTo>
                  <a:cubicBezTo>
                    <a:pt x="13" y="81"/>
                    <a:pt x="26" y="106"/>
                    <a:pt x="65" y="119"/>
                  </a:cubicBezTo>
                  <a:cubicBezTo>
                    <a:pt x="91" y="119"/>
                    <a:pt x="104" y="93"/>
                    <a:pt x="104" y="55"/>
                  </a:cubicBezTo>
                  <a:cubicBezTo>
                    <a:pt x="104" y="33"/>
                    <a:pt x="104" y="1"/>
                    <a:pt x="7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9" name="Google Shape;2079;p14"/>
            <p:cNvSpPr/>
            <p:nvPr/>
          </p:nvSpPr>
          <p:spPr>
            <a:xfrm rot="10800000" flipH="1">
              <a:off x="7720623" y="87806"/>
              <a:ext cx="17697" cy="10891"/>
            </a:xfrm>
            <a:custGeom>
              <a:avLst/>
              <a:gdLst/>
              <a:ahLst/>
              <a:cxnLst/>
              <a:rect l="l" t="t" r="r" b="b"/>
              <a:pathLst>
                <a:path w="130" h="80" extrusionOk="0">
                  <a:moveTo>
                    <a:pt x="74" y="0"/>
                  </a:moveTo>
                  <a:cubicBezTo>
                    <a:pt x="62" y="0"/>
                    <a:pt x="49" y="2"/>
                    <a:pt x="39" y="2"/>
                  </a:cubicBezTo>
                  <a:cubicBezTo>
                    <a:pt x="26" y="2"/>
                    <a:pt x="0" y="2"/>
                    <a:pt x="13" y="54"/>
                  </a:cubicBezTo>
                  <a:cubicBezTo>
                    <a:pt x="26" y="67"/>
                    <a:pt x="52" y="80"/>
                    <a:pt x="78" y="80"/>
                  </a:cubicBezTo>
                  <a:cubicBezTo>
                    <a:pt x="103" y="80"/>
                    <a:pt x="129" y="54"/>
                    <a:pt x="116" y="28"/>
                  </a:cubicBezTo>
                  <a:cubicBezTo>
                    <a:pt x="109" y="5"/>
                    <a:pt x="92" y="0"/>
                    <a:pt x="7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0" name="Google Shape;2080;p14"/>
            <p:cNvSpPr/>
            <p:nvPr/>
          </p:nvSpPr>
          <p:spPr>
            <a:xfrm rot="10800000" flipH="1">
              <a:off x="8013707" y="158731"/>
              <a:ext cx="23006" cy="11707"/>
            </a:xfrm>
            <a:custGeom>
              <a:avLst/>
              <a:gdLst/>
              <a:ahLst/>
              <a:cxnLst/>
              <a:rect l="l" t="t" r="r" b="b"/>
              <a:pathLst>
                <a:path w="169" h="86" extrusionOk="0">
                  <a:moveTo>
                    <a:pt x="104" y="1"/>
                  </a:moveTo>
                  <a:lnTo>
                    <a:pt x="1" y="13"/>
                  </a:lnTo>
                  <a:cubicBezTo>
                    <a:pt x="1" y="78"/>
                    <a:pt x="52" y="65"/>
                    <a:pt x="91" y="78"/>
                  </a:cubicBezTo>
                  <a:cubicBezTo>
                    <a:pt x="100" y="83"/>
                    <a:pt x="111" y="86"/>
                    <a:pt x="122" y="86"/>
                  </a:cubicBezTo>
                  <a:cubicBezTo>
                    <a:pt x="140" y="86"/>
                    <a:pt x="155" y="77"/>
                    <a:pt x="155" y="52"/>
                  </a:cubicBezTo>
                  <a:cubicBezTo>
                    <a:pt x="168" y="13"/>
                    <a:pt x="130" y="1"/>
                    <a:pt x="10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14"/>
            <p:cNvSpPr/>
            <p:nvPr/>
          </p:nvSpPr>
          <p:spPr>
            <a:xfrm rot="10800000" flipH="1">
              <a:off x="6584902" y="509138"/>
              <a:ext cx="115981" cy="108361"/>
            </a:xfrm>
            <a:custGeom>
              <a:avLst/>
              <a:gdLst/>
              <a:ahLst/>
              <a:cxnLst/>
              <a:rect l="l" t="t" r="r" b="b"/>
              <a:pathLst>
                <a:path w="852" h="796" extrusionOk="0">
                  <a:moveTo>
                    <a:pt x="367" y="0"/>
                  </a:moveTo>
                  <a:cubicBezTo>
                    <a:pt x="286" y="0"/>
                    <a:pt x="219" y="32"/>
                    <a:pt x="168" y="125"/>
                  </a:cubicBezTo>
                  <a:cubicBezTo>
                    <a:pt x="155" y="138"/>
                    <a:pt x="129" y="151"/>
                    <a:pt x="116" y="151"/>
                  </a:cubicBezTo>
                  <a:cubicBezTo>
                    <a:pt x="13" y="203"/>
                    <a:pt x="13" y="293"/>
                    <a:pt x="39" y="383"/>
                  </a:cubicBezTo>
                  <a:lnTo>
                    <a:pt x="39" y="435"/>
                  </a:lnTo>
                  <a:cubicBezTo>
                    <a:pt x="78" y="538"/>
                    <a:pt x="0" y="693"/>
                    <a:pt x="194" y="706"/>
                  </a:cubicBezTo>
                  <a:cubicBezTo>
                    <a:pt x="233" y="706"/>
                    <a:pt x="220" y="770"/>
                    <a:pt x="220" y="796"/>
                  </a:cubicBezTo>
                  <a:lnTo>
                    <a:pt x="271" y="796"/>
                  </a:lnTo>
                  <a:cubicBezTo>
                    <a:pt x="284" y="770"/>
                    <a:pt x="310" y="757"/>
                    <a:pt x="336" y="757"/>
                  </a:cubicBezTo>
                  <a:cubicBezTo>
                    <a:pt x="360" y="741"/>
                    <a:pt x="388" y="730"/>
                    <a:pt x="416" y="730"/>
                  </a:cubicBezTo>
                  <a:cubicBezTo>
                    <a:pt x="433" y="730"/>
                    <a:pt x="450" y="734"/>
                    <a:pt x="465" y="744"/>
                  </a:cubicBezTo>
                  <a:cubicBezTo>
                    <a:pt x="516" y="719"/>
                    <a:pt x="568" y="693"/>
                    <a:pt x="606" y="667"/>
                  </a:cubicBezTo>
                  <a:cubicBezTo>
                    <a:pt x="684" y="628"/>
                    <a:pt x="723" y="551"/>
                    <a:pt x="723" y="474"/>
                  </a:cubicBezTo>
                  <a:cubicBezTo>
                    <a:pt x="723" y="409"/>
                    <a:pt x="710" y="319"/>
                    <a:pt x="826" y="319"/>
                  </a:cubicBezTo>
                  <a:cubicBezTo>
                    <a:pt x="826" y="306"/>
                    <a:pt x="839" y="306"/>
                    <a:pt x="851" y="306"/>
                  </a:cubicBezTo>
                  <a:cubicBezTo>
                    <a:pt x="851" y="293"/>
                    <a:pt x="851" y="280"/>
                    <a:pt x="851" y="267"/>
                  </a:cubicBezTo>
                  <a:lnTo>
                    <a:pt x="813" y="241"/>
                  </a:lnTo>
                  <a:cubicBezTo>
                    <a:pt x="806" y="243"/>
                    <a:pt x="799" y="244"/>
                    <a:pt x="793" y="244"/>
                  </a:cubicBezTo>
                  <a:cubicBezTo>
                    <a:pt x="757" y="244"/>
                    <a:pt x="743" y="214"/>
                    <a:pt x="710" y="203"/>
                  </a:cubicBezTo>
                  <a:cubicBezTo>
                    <a:pt x="710" y="190"/>
                    <a:pt x="710" y="177"/>
                    <a:pt x="697" y="177"/>
                  </a:cubicBezTo>
                  <a:cubicBezTo>
                    <a:pt x="697" y="112"/>
                    <a:pt x="658" y="100"/>
                    <a:pt x="606" y="100"/>
                  </a:cubicBezTo>
                  <a:cubicBezTo>
                    <a:pt x="594" y="74"/>
                    <a:pt x="581" y="48"/>
                    <a:pt x="568" y="22"/>
                  </a:cubicBezTo>
                  <a:lnTo>
                    <a:pt x="503" y="22"/>
                  </a:lnTo>
                  <a:cubicBezTo>
                    <a:pt x="455" y="9"/>
                    <a:pt x="409" y="0"/>
                    <a:pt x="36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2" name="Google Shape;2082;p14"/>
            <p:cNvSpPr/>
            <p:nvPr/>
          </p:nvSpPr>
          <p:spPr>
            <a:xfrm rot="10800000" flipH="1">
              <a:off x="7560808" y="438893"/>
              <a:ext cx="15927" cy="9529"/>
            </a:xfrm>
            <a:custGeom>
              <a:avLst/>
              <a:gdLst/>
              <a:ahLst/>
              <a:cxnLst/>
              <a:rect l="l" t="t" r="r" b="b"/>
              <a:pathLst>
                <a:path w="117" h="70" extrusionOk="0">
                  <a:moveTo>
                    <a:pt x="58" y="0"/>
                  </a:moveTo>
                  <a:cubicBezTo>
                    <a:pt x="39" y="0"/>
                    <a:pt x="23" y="12"/>
                    <a:pt x="14" y="31"/>
                  </a:cubicBezTo>
                  <a:cubicBezTo>
                    <a:pt x="1" y="57"/>
                    <a:pt x="14" y="70"/>
                    <a:pt x="27" y="70"/>
                  </a:cubicBezTo>
                  <a:cubicBezTo>
                    <a:pt x="52" y="57"/>
                    <a:pt x="78" y="44"/>
                    <a:pt x="91" y="31"/>
                  </a:cubicBezTo>
                  <a:cubicBezTo>
                    <a:pt x="117" y="5"/>
                    <a:pt x="91" y="5"/>
                    <a:pt x="78" y="5"/>
                  </a:cubicBezTo>
                  <a:cubicBezTo>
                    <a:pt x="71" y="2"/>
                    <a:pt x="64" y="0"/>
                    <a:pt x="5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3" name="Google Shape;2083;p14"/>
            <p:cNvSpPr/>
            <p:nvPr/>
          </p:nvSpPr>
          <p:spPr>
            <a:xfrm rot="10800000" flipH="1">
              <a:off x="7413381" y="456454"/>
              <a:ext cx="10754" cy="11163"/>
            </a:xfrm>
            <a:custGeom>
              <a:avLst/>
              <a:gdLst/>
              <a:ahLst/>
              <a:cxnLst/>
              <a:rect l="l" t="t" r="r" b="b"/>
              <a:pathLst>
                <a:path w="79" h="82" extrusionOk="0">
                  <a:moveTo>
                    <a:pt x="60" y="1"/>
                  </a:moveTo>
                  <a:cubicBezTo>
                    <a:pt x="57" y="1"/>
                    <a:pt x="55" y="2"/>
                    <a:pt x="52" y="4"/>
                  </a:cubicBezTo>
                  <a:cubicBezTo>
                    <a:pt x="26" y="4"/>
                    <a:pt x="1" y="30"/>
                    <a:pt x="14" y="56"/>
                  </a:cubicBezTo>
                  <a:cubicBezTo>
                    <a:pt x="14" y="69"/>
                    <a:pt x="26" y="82"/>
                    <a:pt x="39" y="82"/>
                  </a:cubicBezTo>
                  <a:cubicBezTo>
                    <a:pt x="65" y="82"/>
                    <a:pt x="78" y="56"/>
                    <a:pt x="78" y="30"/>
                  </a:cubicBezTo>
                  <a:cubicBezTo>
                    <a:pt x="78" y="20"/>
                    <a:pt x="70" y="1"/>
                    <a:pt x="6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84" name="Google Shape;2084;p14"/>
          <p:cNvGrpSpPr/>
          <p:nvPr/>
        </p:nvGrpSpPr>
        <p:grpSpPr>
          <a:xfrm>
            <a:off x="-34795" y="3428990"/>
            <a:ext cx="510433" cy="1515837"/>
            <a:chOff x="-26097" y="574617"/>
            <a:chExt cx="382825" cy="1136878"/>
          </a:xfrm>
        </p:grpSpPr>
        <p:sp>
          <p:nvSpPr>
            <p:cNvPr id="2085" name="Google Shape;2085;p14"/>
            <p:cNvSpPr/>
            <p:nvPr/>
          </p:nvSpPr>
          <p:spPr>
            <a:xfrm rot="5400000" flipH="1">
              <a:off x="-200795" y="757209"/>
              <a:ext cx="658289" cy="293105"/>
            </a:xfrm>
            <a:custGeom>
              <a:avLst/>
              <a:gdLst/>
              <a:ahLst/>
              <a:cxnLst/>
              <a:rect l="l" t="t" r="r" b="b"/>
              <a:pathLst>
                <a:path w="2502" h="1114" extrusionOk="0">
                  <a:moveTo>
                    <a:pt x="1884" y="0"/>
                  </a:moveTo>
                  <a:cubicBezTo>
                    <a:pt x="1822" y="0"/>
                    <a:pt x="1756" y="33"/>
                    <a:pt x="1676" y="92"/>
                  </a:cubicBezTo>
                  <a:cubicBezTo>
                    <a:pt x="1616" y="142"/>
                    <a:pt x="1541" y="216"/>
                    <a:pt x="1443" y="216"/>
                  </a:cubicBezTo>
                  <a:cubicBezTo>
                    <a:pt x="1415" y="216"/>
                    <a:pt x="1386" y="210"/>
                    <a:pt x="1354" y="195"/>
                  </a:cubicBezTo>
                  <a:lnTo>
                    <a:pt x="1328" y="157"/>
                  </a:lnTo>
                  <a:cubicBezTo>
                    <a:pt x="1328" y="131"/>
                    <a:pt x="1315" y="105"/>
                    <a:pt x="1315" y="66"/>
                  </a:cubicBezTo>
                  <a:cubicBezTo>
                    <a:pt x="1315" y="48"/>
                    <a:pt x="1302" y="36"/>
                    <a:pt x="1279" y="36"/>
                  </a:cubicBezTo>
                  <a:cubicBezTo>
                    <a:pt x="1271" y="36"/>
                    <a:pt x="1261" y="37"/>
                    <a:pt x="1251" y="41"/>
                  </a:cubicBezTo>
                  <a:lnTo>
                    <a:pt x="1225" y="208"/>
                  </a:lnTo>
                  <a:cubicBezTo>
                    <a:pt x="1212" y="208"/>
                    <a:pt x="1212" y="208"/>
                    <a:pt x="1199" y="221"/>
                  </a:cubicBezTo>
                  <a:cubicBezTo>
                    <a:pt x="1109" y="208"/>
                    <a:pt x="1032" y="144"/>
                    <a:pt x="1006" y="53"/>
                  </a:cubicBezTo>
                  <a:cubicBezTo>
                    <a:pt x="980" y="53"/>
                    <a:pt x="954" y="79"/>
                    <a:pt x="967" y="105"/>
                  </a:cubicBezTo>
                  <a:lnTo>
                    <a:pt x="1045" y="273"/>
                  </a:lnTo>
                  <a:lnTo>
                    <a:pt x="1019" y="324"/>
                  </a:lnTo>
                  <a:cubicBezTo>
                    <a:pt x="993" y="337"/>
                    <a:pt x="980" y="363"/>
                    <a:pt x="941" y="363"/>
                  </a:cubicBezTo>
                  <a:cubicBezTo>
                    <a:pt x="921" y="356"/>
                    <a:pt x="900" y="342"/>
                    <a:pt x="885" y="342"/>
                  </a:cubicBezTo>
                  <a:cubicBezTo>
                    <a:pt x="872" y="342"/>
                    <a:pt x="864" y="353"/>
                    <a:pt x="864" y="389"/>
                  </a:cubicBezTo>
                  <a:cubicBezTo>
                    <a:pt x="856" y="435"/>
                    <a:pt x="872" y="444"/>
                    <a:pt x="894" y="444"/>
                  </a:cubicBezTo>
                  <a:cubicBezTo>
                    <a:pt x="908" y="444"/>
                    <a:pt x="926" y="440"/>
                    <a:pt x="941" y="440"/>
                  </a:cubicBezTo>
                  <a:lnTo>
                    <a:pt x="1006" y="440"/>
                  </a:lnTo>
                  <a:cubicBezTo>
                    <a:pt x="1032" y="505"/>
                    <a:pt x="1006" y="531"/>
                    <a:pt x="941" y="556"/>
                  </a:cubicBezTo>
                  <a:cubicBezTo>
                    <a:pt x="894" y="539"/>
                    <a:pt x="844" y="531"/>
                    <a:pt x="793" y="531"/>
                  </a:cubicBezTo>
                  <a:cubicBezTo>
                    <a:pt x="692" y="531"/>
                    <a:pt x="589" y="565"/>
                    <a:pt x="503" y="634"/>
                  </a:cubicBezTo>
                  <a:lnTo>
                    <a:pt x="426" y="647"/>
                  </a:lnTo>
                  <a:cubicBezTo>
                    <a:pt x="284" y="582"/>
                    <a:pt x="155" y="531"/>
                    <a:pt x="0" y="505"/>
                  </a:cubicBezTo>
                  <a:lnTo>
                    <a:pt x="0" y="505"/>
                  </a:lnTo>
                  <a:cubicBezTo>
                    <a:pt x="129" y="569"/>
                    <a:pt x="258" y="634"/>
                    <a:pt x="400" y="672"/>
                  </a:cubicBezTo>
                  <a:cubicBezTo>
                    <a:pt x="400" y="698"/>
                    <a:pt x="400" y="724"/>
                    <a:pt x="374" y="750"/>
                  </a:cubicBezTo>
                  <a:cubicBezTo>
                    <a:pt x="284" y="892"/>
                    <a:pt x="284" y="1021"/>
                    <a:pt x="426" y="1111"/>
                  </a:cubicBezTo>
                  <a:cubicBezTo>
                    <a:pt x="430" y="1113"/>
                    <a:pt x="433" y="1114"/>
                    <a:pt x="436" y="1114"/>
                  </a:cubicBezTo>
                  <a:cubicBezTo>
                    <a:pt x="450" y="1114"/>
                    <a:pt x="460" y="1102"/>
                    <a:pt x="472" y="1102"/>
                  </a:cubicBezTo>
                  <a:cubicBezTo>
                    <a:pt x="477" y="1102"/>
                    <a:pt x="483" y="1104"/>
                    <a:pt x="490" y="1111"/>
                  </a:cubicBezTo>
                  <a:cubicBezTo>
                    <a:pt x="601" y="1104"/>
                    <a:pt x="714" y="1102"/>
                    <a:pt x="826" y="1102"/>
                  </a:cubicBezTo>
                  <a:cubicBezTo>
                    <a:pt x="1080" y="1102"/>
                    <a:pt x="1337" y="1114"/>
                    <a:pt x="1595" y="1114"/>
                  </a:cubicBezTo>
                  <a:cubicBezTo>
                    <a:pt x="1661" y="1114"/>
                    <a:pt x="1726" y="1113"/>
                    <a:pt x="1792" y="1111"/>
                  </a:cubicBezTo>
                  <a:lnTo>
                    <a:pt x="1921" y="1111"/>
                  </a:lnTo>
                  <a:cubicBezTo>
                    <a:pt x="1933" y="968"/>
                    <a:pt x="1923" y="824"/>
                    <a:pt x="2044" y="824"/>
                  </a:cubicBezTo>
                  <a:cubicBezTo>
                    <a:pt x="2054" y="824"/>
                    <a:pt x="2065" y="825"/>
                    <a:pt x="2076" y="827"/>
                  </a:cubicBezTo>
                  <a:lnTo>
                    <a:pt x="2153" y="827"/>
                  </a:lnTo>
                  <a:cubicBezTo>
                    <a:pt x="2218" y="776"/>
                    <a:pt x="2347" y="801"/>
                    <a:pt x="2373" y="685"/>
                  </a:cubicBezTo>
                  <a:cubicBezTo>
                    <a:pt x="2502" y="621"/>
                    <a:pt x="2502" y="621"/>
                    <a:pt x="2424" y="479"/>
                  </a:cubicBezTo>
                  <a:cubicBezTo>
                    <a:pt x="2463" y="376"/>
                    <a:pt x="2373" y="337"/>
                    <a:pt x="2347" y="286"/>
                  </a:cubicBezTo>
                  <a:lnTo>
                    <a:pt x="2295" y="286"/>
                  </a:lnTo>
                  <a:cubicBezTo>
                    <a:pt x="2205" y="286"/>
                    <a:pt x="2205" y="247"/>
                    <a:pt x="2257" y="182"/>
                  </a:cubicBezTo>
                  <a:lnTo>
                    <a:pt x="2257" y="157"/>
                  </a:lnTo>
                  <a:lnTo>
                    <a:pt x="2231" y="118"/>
                  </a:lnTo>
                  <a:lnTo>
                    <a:pt x="2179" y="118"/>
                  </a:lnTo>
                  <a:cubicBezTo>
                    <a:pt x="2165" y="123"/>
                    <a:pt x="2149" y="126"/>
                    <a:pt x="2134" y="126"/>
                  </a:cubicBezTo>
                  <a:cubicBezTo>
                    <a:pt x="2106" y="126"/>
                    <a:pt x="2080" y="117"/>
                    <a:pt x="2063" y="92"/>
                  </a:cubicBezTo>
                  <a:cubicBezTo>
                    <a:pt x="2000" y="29"/>
                    <a:pt x="1944" y="0"/>
                    <a:pt x="188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14"/>
            <p:cNvSpPr/>
            <p:nvPr/>
          </p:nvSpPr>
          <p:spPr>
            <a:xfrm rot="5400000" flipH="1">
              <a:off x="-184747" y="1374455"/>
              <a:ext cx="495690" cy="178389"/>
            </a:xfrm>
            <a:custGeom>
              <a:avLst/>
              <a:gdLst/>
              <a:ahLst/>
              <a:cxnLst/>
              <a:rect l="l" t="t" r="r" b="b"/>
              <a:pathLst>
                <a:path w="1884" h="678" extrusionOk="0">
                  <a:moveTo>
                    <a:pt x="1445" y="26"/>
                  </a:moveTo>
                  <a:cubicBezTo>
                    <a:pt x="1355" y="26"/>
                    <a:pt x="1290" y="52"/>
                    <a:pt x="1303" y="155"/>
                  </a:cubicBezTo>
                  <a:cubicBezTo>
                    <a:pt x="1355" y="155"/>
                    <a:pt x="1394" y="116"/>
                    <a:pt x="1445" y="90"/>
                  </a:cubicBezTo>
                  <a:cubicBezTo>
                    <a:pt x="1497" y="77"/>
                    <a:pt x="1471" y="52"/>
                    <a:pt x="1445" y="26"/>
                  </a:cubicBezTo>
                  <a:close/>
                  <a:moveTo>
                    <a:pt x="878" y="0"/>
                  </a:moveTo>
                  <a:cubicBezTo>
                    <a:pt x="800" y="103"/>
                    <a:pt x="762" y="232"/>
                    <a:pt x="697" y="335"/>
                  </a:cubicBezTo>
                  <a:cubicBezTo>
                    <a:pt x="676" y="364"/>
                    <a:pt x="658" y="373"/>
                    <a:pt x="641" y="373"/>
                  </a:cubicBezTo>
                  <a:cubicBezTo>
                    <a:pt x="626" y="373"/>
                    <a:pt x="611" y="367"/>
                    <a:pt x="594" y="361"/>
                  </a:cubicBezTo>
                  <a:cubicBezTo>
                    <a:pt x="555" y="348"/>
                    <a:pt x="517" y="335"/>
                    <a:pt x="517" y="271"/>
                  </a:cubicBezTo>
                  <a:cubicBezTo>
                    <a:pt x="517" y="142"/>
                    <a:pt x="517" y="142"/>
                    <a:pt x="362" y="116"/>
                  </a:cubicBezTo>
                  <a:lnTo>
                    <a:pt x="362" y="116"/>
                  </a:lnTo>
                  <a:cubicBezTo>
                    <a:pt x="362" y="181"/>
                    <a:pt x="401" y="245"/>
                    <a:pt x="362" y="310"/>
                  </a:cubicBezTo>
                  <a:lnTo>
                    <a:pt x="323" y="322"/>
                  </a:lnTo>
                  <a:cubicBezTo>
                    <a:pt x="274" y="355"/>
                    <a:pt x="248" y="374"/>
                    <a:pt x="231" y="374"/>
                  </a:cubicBezTo>
                  <a:cubicBezTo>
                    <a:pt x="209" y="374"/>
                    <a:pt x="204" y="340"/>
                    <a:pt x="181" y="258"/>
                  </a:cubicBezTo>
                  <a:cubicBezTo>
                    <a:pt x="156" y="194"/>
                    <a:pt x="181" y="103"/>
                    <a:pt x="91" y="39"/>
                  </a:cubicBezTo>
                  <a:lnTo>
                    <a:pt x="91" y="39"/>
                  </a:lnTo>
                  <a:cubicBezTo>
                    <a:pt x="65" y="232"/>
                    <a:pt x="78" y="426"/>
                    <a:pt x="117" y="619"/>
                  </a:cubicBezTo>
                  <a:lnTo>
                    <a:pt x="207" y="619"/>
                  </a:lnTo>
                  <a:cubicBezTo>
                    <a:pt x="214" y="626"/>
                    <a:pt x="220" y="629"/>
                    <a:pt x="227" y="629"/>
                  </a:cubicBezTo>
                  <a:cubicBezTo>
                    <a:pt x="233" y="629"/>
                    <a:pt x="240" y="626"/>
                    <a:pt x="246" y="619"/>
                  </a:cubicBezTo>
                  <a:cubicBezTo>
                    <a:pt x="512" y="619"/>
                    <a:pt x="779" y="631"/>
                    <a:pt x="1045" y="631"/>
                  </a:cubicBezTo>
                  <a:cubicBezTo>
                    <a:pt x="1179" y="631"/>
                    <a:pt x="1312" y="628"/>
                    <a:pt x="1445" y="619"/>
                  </a:cubicBezTo>
                  <a:lnTo>
                    <a:pt x="1884" y="619"/>
                  </a:lnTo>
                  <a:cubicBezTo>
                    <a:pt x="1858" y="529"/>
                    <a:pt x="1806" y="439"/>
                    <a:pt x="1729" y="387"/>
                  </a:cubicBezTo>
                  <a:cubicBezTo>
                    <a:pt x="1690" y="361"/>
                    <a:pt x="1639" y="348"/>
                    <a:pt x="1613" y="310"/>
                  </a:cubicBezTo>
                  <a:cubicBezTo>
                    <a:pt x="1572" y="248"/>
                    <a:pt x="1507" y="211"/>
                    <a:pt x="1443" y="211"/>
                  </a:cubicBezTo>
                  <a:cubicBezTo>
                    <a:pt x="1426" y="211"/>
                    <a:pt x="1410" y="214"/>
                    <a:pt x="1394" y="219"/>
                  </a:cubicBezTo>
                  <a:cubicBezTo>
                    <a:pt x="1342" y="219"/>
                    <a:pt x="1303" y="219"/>
                    <a:pt x="1303" y="155"/>
                  </a:cubicBezTo>
                  <a:lnTo>
                    <a:pt x="1265" y="155"/>
                  </a:lnTo>
                  <a:cubicBezTo>
                    <a:pt x="1222" y="101"/>
                    <a:pt x="1152" y="74"/>
                    <a:pt x="1085" y="74"/>
                  </a:cubicBezTo>
                  <a:cubicBezTo>
                    <a:pt x="1072" y="74"/>
                    <a:pt x="1058" y="75"/>
                    <a:pt x="1045" y="77"/>
                  </a:cubicBezTo>
                  <a:cubicBezTo>
                    <a:pt x="981" y="65"/>
                    <a:pt x="942" y="0"/>
                    <a:pt x="878" y="0"/>
                  </a:cubicBezTo>
                  <a:close/>
                  <a:moveTo>
                    <a:pt x="1" y="619"/>
                  </a:moveTo>
                  <a:cubicBezTo>
                    <a:pt x="33" y="658"/>
                    <a:pt x="53" y="677"/>
                    <a:pt x="67" y="677"/>
                  </a:cubicBezTo>
                  <a:cubicBezTo>
                    <a:pt x="82" y="677"/>
                    <a:pt x="91" y="658"/>
                    <a:pt x="104" y="619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14"/>
            <p:cNvSpPr/>
            <p:nvPr/>
          </p:nvSpPr>
          <p:spPr>
            <a:xfrm rot="5400000" flipH="1">
              <a:off x="298451" y="930465"/>
              <a:ext cx="61303" cy="55253"/>
            </a:xfrm>
            <a:custGeom>
              <a:avLst/>
              <a:gdLst/>
              <a:ahLst/>
              <a:cxnLst/>
              <a:rect l="l" t="t" r="r" b="b"/>
              <a:pathLst>
                <a:path w="233" h="210" extrusionOk="0">
                  <a:moveTo>
                    <a:pt x="117" y="0"/>
                  </a:moveTo>
                  <a:cubicBezTo>
                    <a:pt x="81" y="0"/>
                    <a:pt x="54" y="28"/>
                    <a:pt x="26" y="55"/>
                  </a:cubicBezTo>
                  <a:cubicBezTo>
                    <a:pt x="13" y="119"/>
                    <a:pt x="1" y="184"/>
                    <a:pt x="91" y="210"/>
                  </a:cubicBezTo>
                  <a:cubicBezTo>
                    <a:pt x="97" y="203"/>
                    <a:pt x="104" y="200"/>
                    <a:pt x="110" y="200"/>
                  </a:cubicBezTo>
                  <a:cubicBezTo>
                    <a:pt x="117" y="200"/>
                    <a:pt x="123" y="203"/>
                    <a:pt x="129" y="210"/>
                  </a:cubicBezTo>
                  <a:cubicBezTo>
                    <a:pt x="129" y="184"/>
                    <a:pt x="155" y="158"/>
                    <a:pt x="181" y="145"/>
                  </a:cubicBezTo>
                  <a:cubicBezTo>
                    <a:pt x="194" y="94"/>
                    <a:pt x="233" y="68"/>
                    <a:pt x="168" y="16"/>
                  </a:cubicBezTo>
                  <a:cubicBezTo>
                    <a:pt x="149" y="5"/>
                    <a:pt x="133" y="0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14"/>
            <p:cNvSpPr/>
            <p:nvPr/>
          </p:nvSpPr>
          <p:spPr>
            <a:xfrm rot="5400000" flipH="1">
              <a:off x="260694" y="1453388"/>
              <a:ext cx="64724" cy="37362"/>
            </a:xfrm>
            <a:custGeom>
              <a:avLst/>
              <a:gdLst/>
              <a:ahLst/>
              <a:cxnLst/>
              <a:rect l="l" t="t" r="r" b="b"/>
              <a:pathLst>
                <a:path w="246" h="142" extrusionOk="0">
                  <a:moveTo>
                    <a:pt x="78" y="0"/>
                  </a:moveTo>
                  <a:cubicBezTo>
                    <a:pt x="39" y="13"/>
                    <a:pt x="1" y="39"/>
                    <a:pt x="13" y="90"/>
                  </a:cubicBezTo>
                  <a:cubicBezTo>
                    <a:pt x="22" y="125"/>
                    <a:pt x="36" y="136"/>
                    <a:pt x="56" y="136"/>
                  </a:cubicBezTo>
                  <a:cubicBezTo>
                    <a:pt x="66" y="136"/>
                    <a:pt x="78" y="133"/>
                    <a:pt x="91" y="129"/>
                  </a:cubicBezTo>
                  <a:cubicBezTo>
                    <a:pt x="103" y="102"/>
                    <a:pt x="114" y="92"/>
                    <a:pt x="126" y="92"/>
                  </a:cubicBezTo>
                  <a:cubicBezTo>
                    <a:pt x="153" y="92"/>
                    <a:pt x="180" y="142"/>
                    <a:pt x="207" y="142"/>
                  </a:cubicBezTo>
                  <a:lnTo>
                    <a:pt x="246" y="116"/>
                  </a:lnTo>
                  <a:cubicBezTo>
                    <a:pt x="246" y="77"/>
                    <a:pt x="220" y="26"/>
                    <a:pt x="181" y="26"/>
                  </a:cubicBezTo>
                  <a:cubicBezTo>
                    <a:pt x="142" y="13"/>
                    <a:pt x="104" y="26"/>
                    <a:pt x="7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14"/>
            <p:cNvSpPr/>
            <p:nvPr/>
          </p:nvSpPr>
          <p:spPr>
            <a:xfrm rot="5400000" flipH="1">
              <a:off x="285953" y="1315520"/>
              <a:ext cx="37624" cy="61831"/>
            </a:xfrm>
            <a:custGeom>
              <a:avLst/>
              <a:gdLst/>
              <a:ahLst/>
              <a:cxnLst/>
              <a:rect l="l" t="t" r="r" b="b"/>
              <a:pathLst>
                <a:path w="143" h="235" extrusionOk="0">
                  <a:moveTo>
                    <a:pt x="90" y="1"/>
                  </a:moveTo>
                  <a:cubicBezTo>
                    <a:pt x="39" y="65"/>
                    <a:pt x="13" y="143"/>
                    <a:pt x="0" y="233"/>
                  </a:cubicBezTo>
                  <a:cubicBezTo>
                    <a:pt x="7" y="234"/>
                    <a:pt x="13" y="234"/>
                    <a:pt x="19" y="234"/>
                  </a:cubicBezTo>
                  <a:cubicBezTo>
                    <a:pt x="113" y="234"/>
                    <a:pt x="92" y="140"/>
                    <a:pt x="116" y="91"/>
                  </a:cubicBezTo>
                  <a:lnTo>
                    <a:pt x="142" y="52"/>
                  </a:lnTo>
                  <a:lnTo>
                    <a:pt x="90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14"/>
            <p:cNvSpPr/>
            <p:nvPr/>
          </p:nvSpPr>
          <p:spPr>
            <a:xfrm rot="5400000" flipH="1">
              <a:off x="274244" y="1134372"/>
              <a:ext cx="54463" cy="41045"/>
            </a:xfrm>
            <a:custGeom>
              <a:avLst/>
              <a:gdLst/>
              <a:ahLst/>
              <a:cxnLst/>
              <a:rect l="l" t="t" r="r" b="b"/>
              <a:pathLst>
                <a:path w="207" h="156" extrusionOk="0">
                  <a:moveTo>
                    <a:pt x="117" y="0"/>
                  </a:moveTo>
                  <a:cubicBezTo>
                    <a:pt x="117" y="26"/>
                    <a:pt x="91" y="39"/>
                    <a:pt x="78" y="39"/>
                  </a:cubicBezTo>
                  <a:cubicBezTo>
                    <a:pt x="52" y="65"/>
                    <a:pt x="13" y="78"/>
                    <a:pt x="1" y="116"/>
                  </a:cubicBezTo>
                  <a:cubicBezTo>
                    <a:pt x="13" y="129"/>
                    <a:pt x="13" y="142"/>
                    <a:pt x="13" y="155"/>
                  </a:cubicBezTo>
                  <a:lnTo>
                    <a:pt x="155" y="104"/>
                  </a:lnTo>
                  <a:cubicBezTo>
                    <a:pt x="155" y="65"/>
                    <a:pt x="207" y="13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14"/>
            <p:cNvSpPr/>
            <p:nvPr/>
          </p:nvSpPr>
          <p:spPr>
            <a:xfrm rot="5400000" flipH="1">
              <a:off x="237540" y="1306049"/>
              <a:ext cx="34204" cy="29995"/>
            </a:xfrm>
            <a:custGeom>
              <a:avLst/>
              <a:gdLst/>
              <a:ahLst/>
              <a:cxnLst/>
              <a:rect l="l" t="t" r="r" b="b"/>
              <a:pathLst>
                <a:path w="130" h="114" extrusionOk="0">
                  <a:moveTo>
                    <a:pt x="79" y="1"/>
                  </a:moveTo>
                  <a:cubicBezTo>
                    <a:pt x="48" y="1"/>
                    <a:pt x="22" y="12"/>
                    <a:pt x="13" y="46"/>
                  </a:cubicBezTo>
                  <a:cubicBezTo>
                    <a:pt x="0" y="72"/>
                    <a:pt x="13" y="98"/>
                    <a:pt x="39" y="111"/>
                  </a:cubicBezTo>
                  <a:cubicBezTo>
                    <a:pt x="44" y="113"/>
                    <a:pt x="49" y="113"/>
                    <a:pt x="54" y="113"/>
                  </a:cubicBezTo>
                  <a:cubicBezTo>
                    <a:pt x="82" y="113"/>
                    <a:pt x="96" y="82"/>
                    <a:pt x="129" y="59"/>
                  </a:cubicBezTo>
                  <a:lnTo>
                    <a:pt x="129" y="8"/>
                  </a:lnTo>
                  <a:cubicBezTo>
                    <a:pt x="112" y="3"/>
                    <a:pt x="95" y="1"/>
                    <a:pt x="7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14"/>
            <p:cNvSpPr/>
            <p:nvPr/>
          </p:nvSpPr>
          <p:spPr>
            <a:xfrm rot="5400000" flipH="1">
              <a:off x="160712" y="1539687"/>
              <a:ext cx="17102" cy="13945"/>
            </a:xfrm>
            <a:custGeom>
              <a:avLst/>
              <a:gdLst/>
              <a:ahLst/>
              <a:cxnLst/>
              <a:rect l="l" t="t" r="r" b="b"/>
              <a:pathLst>
                <a:path w="65" h="53" extrusionOk="0">
                  <a:moveTo>
                    <a:pt x="26" y="1"/>
                  </a:moveTo>
                  <a:cubicBezTo>
                    <a:pt x="13" y="1"/>
                    <a:pt x="0" y="27"/>
                    <a:pt x="0" y="27"/>
                  </a:cubicBezTo>
                  <a:cubicBezTo>
                    <a:pt x="0" y="40"/>
                    <a:pt x="0" y="52"/>
                    <a:pt x="26" y="52"/>
                  </a:cubicBezTo>
                  <a:cubicBezTo>
                    <a:pt x="52" y="52"/>
                    <a:pt x="65" y="40"/>
                    <a:pt x="65" y="27"/>
                  </a:cubicBezTo>
                  <a:cubicBezTo>
                    <a:pt x="65" y="1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14"/>
            <p:cNvSpPr/>
            <p:nvPr/>
          </p:nvSpPr>
          <p:spPr>
            <a:xfrm rot="5400000" flipH="1">
              <a:off x="280559" y="1301707"/>
              <a:ext cx="29994" cy="22364"/>
            </a:xfrm>
            <a:custGeom>
              <a:avLst/>
              <a:gdLst/>
              <a:ahLst/>
              <a:cxnLst/>
              <a:rect l="l" t="t" r="r" b="b"/>
              <a:pathLst>
                <a:path w="114" h="85" extrusionOk="0">
                  <a:moveTo>
                    <a:pt x="76" y="1"/>
                  </a:moveTo>
                  <a:cubicBezTo>
                    <a:pt x="62" y="1"/>
                    <a:pt x="41" y="3"/>
                    <a:pt x="13" y="7"/>
                  </a:cubicBezTo>
                  <a:cubicBezTo>
                    <a:pt x="0" y="58"/>
                    <a:pt x="26" y="84"/>
                    <a:pt x="77" y="84"/>
                  </a:cubicBezTo>
                  <a:cubicBezTo>
                    <a:pt x="105" y="19"/>
                    <a:pt x="113" y="1"/>
                    <a:pt x="7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14"/>
            <p:cNvSpPr/>
            <p:nvPr/>
          </p:nvSpPr>
          <p:spPr>
            <a:xfrm rot="5400000" flipH="1">
              <a:off x="157686" y="1228301"/>
              <a:ext cx="41044" cy="22891"/>
            </a:xfrm>
            <a:custGeom>
              <a:avLst/>
              <a:gdLst/>
              <a:ahLst/>
              <a:cxnLst/>
              <a:rect l="l" t="t" r="r" b="b"/>
              <a:pathLst>
                <a:path w="156" h="87" extrusionOk="0">
                  <a:moveTo>
                    <a:pt x="78" y="0"/>
                  </a:moveTo>
                  <a:cubicBezTo>
                    <a:pt x="65" y="39"/>
                    <a:pt x="40" y="52"/>
                    <a:pt x="1" y="52"/>
                  </a:cubicBezTo>
                  <a:cubicBezTo>
                    <a:pt x="21" y="77"/>
                    <a:pt x="39" y="86"/>
                    <a:pt x="56" y="86"/>
                  </a:cubicBezTo>
                  <a:cubicBezTo>
                    <a:pt x="83" y="86"/>
                    <a:pt x="106" y="63"/>
                    <a:pt x="130" y="39"/>
                  </a:cubicBezTo>
                  <a:cubicBezTo>
                    <a:pt x="143" y="39"/>
                    <a:pt x="156" y="13"/>
                    <a:pt x="13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14"/>
            <p:cNvSpPr/>
            <p:nvPr/>
          </p:nvSpPr>
          <p:spPr>
            <a:xfrm rot="5400000" flipH="1">
              <a:off x="194522" y="1475357"/>
              <a:ext cx="23943" cy="20523"/>
            </a:xfrm>
            <a:custGeom>
              <a:avLst/>
              <a:gdLst/>
              <a:ahLst/>
              <a:cxnLst/>
              <a:rect l="l" t="t" r="r" b="b"/>
              <a:pathLst>
                <a:path w="91" h="78" extrusionOk="0">
                  <a:moveTo>
                    <a:pt x="78" y="0"/>
                  </a:moveTo>
                  <a:cubicBezTo>
                    <a:pt x="26" y="0"/>
                    <a:pt x="0" y="13"/>
                    <a:pt x="13" y="77"/>
                  </a:cubicBezTo>
                  <a:cubicBezTo>
                    <a:pt x="65" y="77"/>
                    <a:pt x="91" y="52"/>
                    <a:pt x="7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14"/>
            <p:cNvSpPr/>
            <p:nvPr/>
          </p:nvSpPr>
          <p:spPr>
            <a:xfrm rot="5400000" flipH="1">
              <a:off x="167685" y="1068069"/>
              <a:ext cx="98664" cy="95772"/>
            </a:xfrm>
            <a:custGeom>
              <a:avLst/>
              <a:gdLst/>
              <a:ahLst/>
              <a:cxnLst/>
              <a:rect l="l" t="t" r="r" b="b"/>
              <a:pathLst>
                <a:path w="375" h="364" extrusionOk="0">
                  <a:moveTo>
                    <a:pt x="227" y="1"/>
                  </a:moveTo>
                  <a:cubicBezTo>
                    <a:pt x="221" y="1"/>
                    <a:pt x="214" y="1"/>
                    <a:pt x="207" y="3"/>
                  </a:cubicBezTo>
                  <a:cubicBezTo>
                    <a:pt x="104" y="3"/>
                    <a:pt x="1" y="80"/>
                    <a:pt x="1" y="157"/>
                  </a:cubicBezTo>
                  <a:cubicBezTo>
                    <a:pt x="1" y="235"/>
                    <a:pt x="104" y="364"/>
                    <a:pt x="169" y="364"/>
                  </a:cubicBezTo>
                  <a:cubicBezTo>
                    <a:pt x="285" y="338"/>
                    <a:pt x="375" y="248"/>
                    <a:pt x="375" y="132"/>
                  </a:cubicBezTo>
                  <a:cubicBezTo>
                    <a:pt x="363" y="61"/>
                    <a:pt x="298" y="1"/>
                    <a:pt x="227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14"/>
            <p:cNvSpPr/>
            <p:nvPr/>
          </p:nvSpPr>
          <p:spPr>
            <a:xfrm rot="5400000" flipH="1">
              <a:off x="191496" y="1342620"/>
              <a:ext cx="27363" cy="31573"/>
            </a:xfrm>
            <a:custGeom>
              <a:avLst/>
              <a:gdLst/>
              <a:ahLst/>
              <a:cxnLst/>
              <a:rect l="l" t="t" r="r" b="b"/>
              <a:pathLst>
                <a:path w="104" h="120" extrusionOk="0">
                  <a:moveTo>
                    <a:pt x="70" y="1"/>
                  </a:moveTo>
                  <a:cubicBezTo>
                    <a:pt x="65" y="1"/>
                    <a:pt x="59" y="1"/>
                    <a:pt x="52" y="3"/>
                  </a:cubicBezTo>
                  <a:cubicBezTo>
                    <a:pt x="0" y="3"/>
                    <a:pt x="13" y="29"/>
                    <a:pt x="13" y="55"/>
                  </a:cubicBezTo>
                  <a:cubicBezTo>
                    <a:pt x="13" y="81"/>
                    <a:pt x="26" y="106"/>
                    <a:pt x="65" y="119"/>
                  </a:cubicBezTo>
                  <a:cubicBezTo>
                    <a:pt x="91" y="119"/>
                    <a:pt x="104" y="93"/>
                    <a:pt x="104" y="55"/>
                  </a:cubicBezTo>
                  <a:cubicBezTo>
                    <a:pt x="104" y="33"/>
                    <a:pt x="104" y="1"/>
                    <a:pt x="7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8" name="Google Shape;2098;p14"/>
            <p:cNvSpPr/>
            <p:nvPr/>
          </p:nvSpPr>
          <p:spPr>
            <a:xfrm rot="5400000" flipH="1">
              <a:off x="128612" y="1402082"/>
              <a:ext cx="34204" cy="21049"/>
            </a:xfrm>
            <a:custGeom>
              <a:avLst/>
              <a:gdLst/>
              <a:ahLst/>
              <a:cxnLst/>
              <a:rect l="l" t="t" r="r" b="b"/>
              <a:pathLst>
                <a:path w="130" h="80" extrusionOk="0">
                  <a:moveTo>
                    <a:pt x="74" y="0"/>
                  </a:moveTo>
                  <a:cubicBezTo>
                    <a:pt x="62" y="0"/>
                    <a:pt x="49" y="2"/>
                    <a:pt x="39" y="2"/>
                  </a:cubicBezTo>
                  <a:cubicBezTo>
                    <a:pt x="26" y="2"/>
                    <a:pt x="0" y="2"/>
                    <a:pt x="13" y="54"/>
                  </a:cubicBezTo>
                  <a:cubicBezTo>
                    <a:pt x="26" y="67"/>
                    <a:pt x="52" y="80"/>
                    <a:pt x="78" y="80"/>
                  </a:cubicBezTo>
                  <a:cubicBezTo>
                    <a:pt x="103" y="80"/>
                    <a:pt x="129" y="54"/>
                    <a:pt x="116" y="28"/>
                  </a:cubicBezTo>
                  <a:cubicBezTo>
                    <a:pt x="109" y="5"/>
                    <a:pt x="92" y="0"/>
                    <a:pt x="7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99" name="Google Shape;2099;p14"/>
          <p:cNvGrpSpPr/>
          <p:nvPr/>
        </p:nvGrpSpPr>
        <p:grpSpPr>
          <a:xfrm>
            <a:off x="952278" y="474422"/>
            <a:ext cx="10287841" cy="418789"/>
            <a:chOff x="714181" y="414418"/>
            <a:chExt cx="7556440" cy="307601"/>
          </a:xfrm>
        </p:grpSpPr>
        <p:grpSp>
          <p:nvGrpSpPr>
            <p:cNvPr id="2100" name="Google Shape;2100;p14"/>
            <p:cNvGrpSpPr/>
            <p:nvPr/>
          </p:nvGrpSpPr>
          <p:grpSpPr>
            <a:xfrm>
              <a:off x="882905" y="536157"/>
              <a:ext cx="7163972" cy="64150"/>
              <a:chOff x="1299890" y="844622"/>
              <a:chExt cx="6544233" cy="64143"/>
            </a:xfrm>
          </p:grpSpPr>
          <p:grpSp>
            <p:nvGrpSpPr>
              <p:cNvPr id="2101" name="Google Shape;2101;p14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102" name="Google Shape;2102;p14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03" name="Google Shape;2103;p14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04" name="Google Shape;2104;p14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05" name="Google Shape;2105;p14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06" name="Google Shape;2106;p14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07" name="Google Shape;2107;p14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08" name="Google Shape;2108;p14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09" name="Google Shape;2109;p14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10" name="Google Shape;2110;p14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11" name="Google Shape;2111;p14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12" name="Google Shape;2112;p14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13" name="Google Shape;2113;p14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14" name="Google Shape;2114;p14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15" name="Google Shape;2115;p14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16" name="Google Shape;2116;p14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17" name="Google Shape;2117;p14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18" name="Google Shape;2118;p14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19" name="Google Shape;2119;p14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20" name="Google Shape;2120;p14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21" name="Google Shape;2121;p14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22" name="Google Shape;2122;p14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23" name="Google Shape;2123;p14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24" name="Google Shape;2124;p14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25" name="Google Shape;2125;p14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26" name="Google Shape;2126;p14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27" name="Google Shape;2127;p14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28" name="Google Shape;2128;p14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29" name="Google Shape;2129;p14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0" name="Google Shape;2130;p14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1" name="Google Shape;2131;p14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2" name="Google Shape;2132;p14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3" name="Google Shape;2133;p14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4" name="Google Shape;2134;p14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35" name="Google Shape;2135;p14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136" name="Google Shape;2136;p14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7" name="Google Shape;2137;p14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8" name="Google Shape;2138;p14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9" name="Google Shape;2139;p14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0" name="Google Shape;2140;p14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1" name="Google Shape;2141;p14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2" name="Google Shape;2142;p14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3" name="Google Shape;2143;p14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4" name="Google Shape;2144;p14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5" name="Google Shape;2145;p14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6" name="Google Shape;2146;p14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7" name="Google Shape;2147;p14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8" name="Google Shape;2148;p14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9" name="Google Shape;2149;p14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0" name="Google Shape;2150;p14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1" name="Google Shape;2151;p14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2" name="Google Shape;2152;p14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3" name="Google Shape;2153;p14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4" name="Google Shape;2154;p14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5" name="Google Shape;2155;p14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6" name="Google Shape;2156;p14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7" name="Google Shape;2157;p14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8" name="Google Shape;2158;p14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9" name="Google Shape;2159;p14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0" name="Google Shape;2160;p14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1" name="Google Shape;2161;p14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2" name="Google Shape;2162;p14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3" name="Google Shape;2163;p14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4" name="Google Shape;2164;p14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5" name="Google Shape;2165;p14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6" name="Google Shape;2166;p14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7" name="Google Shape;2167;p14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8" name="Google Shape;2168;p14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169" name="Google Shape;2169;p14"/>
            <p:cNvGrpSpPr/>
            <p:nvPr/>
          </p:nvGrpSpPr>
          <p:grpSpPr>
            <a:xfrm>
              <a:off x="714181" y="414418"/>
              <a:ext cx="310295" cy="307601"/>
              <a:chOff x="1969331" y="802493"/>
              <a:chExt cx="310295" cy="307601"/>
            </a:xfrm>
          </p:grpSpPr>
          <p:sp>
            <p:nvSpPr>
              <p:cNvPr id="2170" name="Google Shape;2170;p14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171" name="Google Shape;2171;p14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172" name="Google Shape;2172;p14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73" name="Google Shape;2173;p14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74" name="Google Shape;2174;p14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75" name="Google Shape;2175;p14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76" name="Google Shape;2176;p14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77" name="Google Shape;2177;p14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178" name="Google Shape;2178;p14"/>
            <p:cNvGrpSpPr/>
            <p:nvPr/>
          </p:nvGrpSpPr>
          <p:grpSpPr>
            <a:xfrm flipH="1">
              <a:off x="7960325" y="414418"/>
              <a:ext cx="310295" cy="307601"/>
              <a:chOff x="1969331" y="802493"/>
              <a:chExt cx="310295" cy="307601"/>
            </a:xfrm>
          </p:grpSpPr>
          <p:sp>
            <p:nvSpPr>
              <p:cNvPr id="2179" name="Google Shape;2179;p14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180" name="Google Shape;2180;p14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181" name="Google Shape;2181;p14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2" name="Google Shape;2182;p14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3" name="Google Shape;2183;p14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4" name="Google Shape;2184;p14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5" name="Google Shape;2185;p14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6" name="Google Shape;2186;p14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grpSp>
        <p:nvGrpSpPr>
          <p:cNvPr id="2187" name="Google Shape;2187;p14"/>
          <p:cNvGrpSpPr/>
          <p:nvPr/>
        </p:nvGrpSpPr>
        <p:grpSpPr>
          <a:xfrm>
            <a:off x="952286" y="5964774"/>
            <a:ext cx="10287841" cy="418789"/>
            <a:chOff x="946206" y="1234018"/>
            <a:chExt cx="7556440" cy="307601"/>
          </a:xfrm>
        </p:grpSpPr>
        <p:grpSp>
          <p:nvGrpSpPr>
            <p:cNvPr id="2188" name="Google Shape;2188;p14"/>
            <p:cNvGrpSpPr/>
            <p:nvPr/>
          </p:nvGrpSpPr>
          <p:grpSpPr>
            <a:xfrm>
              <a:off x="1114930" y="1355757"/>
              <a:ext cx="7163972" cy="64150"/>
              <a:chOff x="1299890" y="844622"/>
              <a:chExt cx="6544233" cy="64143"/>
            </a:xfrm>
          </p:grpSpPr>
          <p:grpSp>
            <p:nvGrpSpPr>
              <p:cNvPr id="2189" name="Google Shape;2189;p14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190" name="Google Shape;2190;p14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1" name="Google Shape;2191;p14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2" name="Google Shape;2192;p14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3" name="Google Shape;2193;p14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4" name="Google Shape;2194;p14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5" name="Google Shape;2195;p14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6" name="Google Shape;2196;p14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7" name="Google Shape;2197;p14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8" name="Google Shape;2198;p14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9" name="Google Shape;2199;p14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0" name="Google Shape;2200;p14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1" name="Google Shape;2201;p14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2" name="Google Shape;2202;p14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3" name="Google Shape;2203;p14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4" name="Google Shape;2204;p14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5" name="Google Shape;2205;p14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6" name="Google Shape;2206;p14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7" name="Google Shape;2207;p14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8" name="Google Shape;2208;p14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9" name="Google Shape;2209;p14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0" name="Google Shape;2210;p14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1" name="Google Shape;2211;p14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2" name="Google Shape;2212;p14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3" name="Google Shape;2213;p14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4" name="Google Shape;2214;p14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5" name="Google Shape;2215;p14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6" name="Google Shape;2216;p14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7" name="Google Shape;2217;p14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8" name="Google Shape;2218;p14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9" name="Google Shape;2219;p14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0" name="Google Shape;2220;p14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1" name="Google Shape;2221;p14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2" name="Google Shape;2222;p14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23" name="Google Shape;2223;p14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224" name="Google Shape;2224;p14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5" name="Google Shape;2225;p14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6" name="Google Shape;2226;p14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7" name="Google Shape;2227;p14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8" name="Google Shape;2228;p14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9" name="Google Shape;2229;p14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0" name="Google Shape;2230;p14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1" name="Google Shape;2231;p14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2" name="Google Shape;2232;p14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3" name="Google Shape;2233;p14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4" name="Google Shape;2234;p14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5" name="Google Shape;2235;p14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6" name="Google Shape;2236;p14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7" name="Google Shape;2237;p14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8" name="Google Shape;2238;p14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9" name="Google Shape;2239;p14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0" name="Google Shape;2240;p14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1" name="Google Shape;2241;p14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2" name="Google Shape;2242;p14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3" name="Google Shape;2243;p14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4" name="Google Shape;2244;p14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5" name="Google Shape;2245;p14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6" name="Google Shape;2246;p14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7" name="Google Shape;2247;p14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8" name="Google Shape;2248;p14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9" name="Google Shape;2249;p14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0" name="Google Shape;2250;p14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1" name="Google Shape;2251;p14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2" name="Google Shape;2252;p14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3" name="Google Shape;2253;p14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4" name="Google Shape;2254;p14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5" name="Google Shape;2255;p14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6" name="Google Shape;2256;p14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257" name="Google Shape;2257;p14"/>
            <p:cNvGrpSpPr/>
            <p:nvPr/>
          </p:nvGrpSpPr>
          <p:grpSpPr>
            <a:xfrm>
              <a:off x="946206" y="1234018"/>
              <a:ext cx="310295" cy="307601"/>
              <a:chOff x="1969331" y="802493"/>
              <a:chExt cx="310295" cy="307601"/>
            </a:xfrm>
          </p:grpSpPr>
          <p:sp>
            <p:nvSpPr>
              <p:cNvPr id="2258" name="Google Shape;2258;p14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259" name="Google Shape;2259;p14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260" name="Google Shape;2260;p14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1" name="Google Shape;2261;p14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2" name="Google Shape;2262;p14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3" name="Google Shape;2263;p14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4" name="Google Shape;2264;p14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5" name="Google Shape;2265;p14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266" name="Google Shape;2266;p14"/>
            <p:cNvGrpSpPr/>
            <p:nvPr/>
          </p:nvGrpSpPr>
          <p:grpSpPr>
            <a:xfrm flipH="1">
              <a:off x="8192350" y="1234018"/>
              <a:ext cx="310295" cy="307601"/>
              <a:chOff x="1969331" y="802493"/>
              <a:chExt cx="310295" cy="307601"/>
            </a:xfrm>
          </p:grpSpPr>
          <p:sp>
            <p:nvSpPr>
              <p:cNvPr id="2267" name="Google Shape;2267;p14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268" name="Google Shape;2268;p14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269" name="Google Shape;2269;p14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0" name="Google Shape;2270;p14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1" name="Google Shape;2271;p14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2" name="Google Shape;2272;p14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3" name="Google Shape;2273;p14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4" name="Google Shape;2274;p14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785234094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76" name="Google Shape;2276;p15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2277" name="Google Shape;2277;p15"/>
          <p:cNvSpPr txBox="1">
            <a:spLocks noGrp="1"/>
          </p:cNvSpPr>
          <p:nvPr>
            <p:ph type="title"/>
          </p:nvPr>
        </p:nvSpPr>
        <p:spPr>
          <a:xfrm>
            <a:off x="952233" y="621792"/>
            <a:ext cx="102876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278" name="Google Shape;2278;p15"/>
          <p:cNvGrpSpPr/>
          <p:nvPr/>
        </p:nvGrpSpPr>
        <p:grpSpPr>
          <a:xfrm>
            <a:off x="406901" y="194621"/>
            <a:ext cx="1419391" cy="724628"/>
            <a:chOff x="347302" y="70452"/>
            <a:chExt cx="924725" cy="472050"/>
          </a:xfrm>
        </p:grpSpPr>
        <p:sp>
          <p:nvSpPr>
            <p:cNvPr id="2279" name="Google Shape;2279;p15"/>
            <p:cNvSpPr/>
            <p:nvPr/>
          </p:nvSpPr>
          <p:spPr>
            <a:xfrm rot="10800000">
              <a:off x="535765" y="129821"/>
              <a:ext cx="736262" cy="361672"/>
            </a:xfrm>
            <a:custGeom>
              <a:avLst/>
              <a:gdLst/>
              <a:ahLst/>
              <a:cxnLst/>
              <a:rect l="l" t="t" r="r" b="b"/>
              <a:pathLst>
                <a:path w="2555" h="1255" extrusionOk="0">
                  <a:moveTo>
                    <a:pt x="1595" y="1"/>
                  </a:moveTo>
                  <a:cubicBezTo>
                    <a:pt x="1580" y="1"/>
                    <a:pt x="1563" y="5"/>
                    <a:pt x="1548" y="17"/>
                  </a:cubicBezTo>
                  <a:cubicBezTo>
                    <a:pt x="1506" y="42"/>
                    <a:pt x="1475" y="73"/>
                    <a:pt x="1440" y="73"/>
                  </a:cubicBezTo>
                  <a:cubicBezTo>
                    <a:pt x="1422" y="73"/>
                    <a:pt x="1403" y="65"/>
                    <a:pt x="1381" y="42"/>
                  </a:cubicBezTo>
                  <a:lnTo>
                    <a:pt x="1303" y="17"/>
                  </a:lnTo>
                  <a:lnTo>
                    <a:pt x="1278" y="30"/>
                  </a:lnTo>
                  <a:cubicBezTo>
                    <a:pt x="1045" y="55"/>
                    <a:pt x="788" y="30"/>
                    <a:pt x="684" y="313"/>
                  </a:cubicBezTo>
                  <a:cubicBezTo>
                    <a:pt x="684" y="339"/>
                    <a:pt x="646" y="352"/>
                    <a:pt x="633" y="365"/>
                  </a:cubicBezTo>
                  <a:cubicBezTo>
                    <a:pt x="620" y="365"/>
                    <a:pt x="607" y="365"/>
                    <a:pt x="594" y="378"/>
                  </a:cubicBezTo>
                  <a:cubicBezTo>
                    <a:pt x="478" y="455"/>
                    <a:pt x="517" y="571"/>
                    <a:pt x="517" y="674"/>
                  </a:cubicBezTo>
                  <a:cubicBezTo>
                    <a:pt x="388" y="765"/>
                    <a:pt x="233" y="816"/>
                    <a:pt x="78" y="829"/>
                  </a:cubicBezTo>
                  <a:cubicBezTo>
                    <a:pt x="65" y="816"/>
                    <a:pt x="65" y="790"/>
                    <a:pt x="53" y="790"/>
                  </a:cubicBezTo>
                  <a:cubicBezTo>
                    <a:pt x="1" y="790"/>
                    <a:pt x="27" y="816"/>
                    <a:pt x="40" y="842"/>
                  </a:cubicBezTo>
                  <a:cubicBezTo>
                    <a:pt x="53" y="855"/>
                    <a:pt x="40" y="881"/>
                    <a:pt x="14" y="906"/>
                  </a:cubicBezTo>
                  <a:lnTo>
                    <a:pt x="40" y="958"/>
                  </a:lnTo>
                  <a:lnTo>
                    <a:pt x="130" y="932"/>
                  </a:lnTo>
                  <a:cubicBezTo>
                    <a:pt x="246" y="868"/>
                    <a:pt x="388" y="816"/>
                    <a:pt x="517" y="777"/>
                  </a:cubicBezTo>
                  <a:cubicBezTo>
                    <a:pt x="555" y="829"/>
                    <a:pt x="517" y="894"/>
                    <a:pt x="568" y="945"/>
                  </a:cubicBezTo>
                  <a:cubicBezTo>
                    <a:pt x="620" y="984"/>
                    <a:pt x="555" y="1022"/>
                    <a:pt x="555" y="1087"/>
                  </a:cubicBezTo>
                  <a:cubicBezTo>
                    <a:pt x="569" y="1086"/>
                    <a:pt x="582" y="1085"/>
                    <a:pt x="595" y="1085"/>
                  </a:cubicBezTo>
                  <a:cubicBezTo>
                    <a:pt x="736" y="1085"/>
                    <a:pt x="874" y="1148"/>
                    <a:pt x="968" y="1255"/>
                  </a:cubicBezTo>
                  <a:lnTo>
                    <a:pt x="1045" y="1255"/>
                  </a:lnTo>
                  <a:cubicBezTo>
                    <a:pt x="1055" y="1226"/>
                    <a:pt x="1079" y="1211"/>
                    <a:pt x="1102" y="1211"/>
                  </a:cubicBezTo>
                  <a:cubicBezTo>
                    <a:pt x="1109" y="1211"/>
                    <a:pt x="1116" y="1213"/>
                    <a:pt x="1123" y="1216"/>
                  </a:cubicBezTo>
                  <a:cubicBezTo>
                    <a:pt x="1142" y="1217"/>
                    <a:pt x="1161" y="1218"/>
                    <a:pt x="1181" y="1218"/>
                  </a:cubicBezTo>
                  <a:cubicBezTo>
                    <a:pt x="1354" y="1218"/>
                    <a:pt x="1524" y="1166"/>
                    <a:pt x="1651" y="1061"/>
                  </a:cubicBezTo>
                  <a:cubicBezTo>
                    <a:pt x="1763" y="987"/>
                    <a:pt x="1815" y="828"/>
                    <a:pt x="1980" y="828"/>
                  </a:cubicBezTo>
                  <a:cubicBezTo>
                    <a:pt x="1987" y="828"/>
                    <a:pt x="1993" y="829"/>
                    <a:pt x="2000" y="829"/>
                  </a:cubicBezTo>
                  <a:cubicBezTo>
                    <a:pt x="1896" y="816"/>
                    <a:pt x="1871" y="752"/>
                    <a:pt x="1884" y="674"/>
                  </a:cubicBezTo>
                  <a:lnTo>
                    <a:pt x="1884" y="674"/>
                  </a:lnTo>
                  <a:cubicBezTo>
                    <a:pt x="1922" y="700"/>
                    <a:pt x="1964" y="713"/>
                    <a:pt x="2004" y="713"/>
                  </a:cubicBezTo>
                  <a:cubicBezTo>
                    <a:pt x="2045" y="713"/>
                    <a:pt x="2083" y="700"/>
                    <a:pt x="2116" y="674"/>
                  </a:cubicBezTo>
                  <a:cubicBezTo>
                    <a:pt x="2193" y="636"/>
                    <a:pt x="2270" y="610"/>
                    <a:pt x="2335" y="610"/>
                  </a:cubicBezTo>
                  <a:cubicBezTo>
                    <a:pt x="2351" y="607"/>
                    <a:pt x="2366" y="606"/>
                    <a:pt x="2380" y="606"/>
                  </a:cubicBezTo>
                  <a:cubicBezTo>
                    <a:pt x="2432" y="606"/>
                    <a:pt x="2467" y="629"/>
                    <a:pt x="2477" y="700"/>
                  </a:cubicBezTo>
                  <a:cubicBezTo>
                    <a:pt x="2477" y="717"/>
                    <a:pt x="2481" y="723"/>
                    <a:pt x="2488" y="723"/>
                  </a:cubicBezTo>
                  <a:cubicBezTo>
                    <a:pt x="2501" y="723"/>
                    <a:pt x="2524" y="700"/>
                    <a:pt x="2541" y="700"/>
                  </a:cubicBezTo>
                  <a:cubicBezTo>
                    <a:pt x="2554" y="687"/>
                    <a:pt x="2541" y="687"/>
                    <a:pt x="2541" y="674"/>
                  </a:cubicBezTo>
                  <a:cubicBezTo>
                    <a:pt x="2503" y="661"/>
                    <a:pt x="2503" y="636"/>
                    <a:pt x="2541" y="610"/>
                  </a:cubicBezTo>
                  <a:cubicBezTo>
                    <a:pt x="2541" y="584"/>
                    <a:pt x="2541" y="558"/>
                    <a:pt x="2528" y="520"/>
                  </a:cubicBezTo>
                  <a:cubicBezTo>
                    <a:pt x="2509" y="516"/>
                    <a:pt x="2490" y="515"/>
                    <a:pt x="2470" y="515"/>
                  </a:cubicBezTo>
                  <a:cubicBezTo>
                    <a:pt x="2413" y="515"/>
                    <a:pt x="2357" y="529"/>
                    <a:pt x="2309" y="558"/>
                  </a:cubicBezTo>
                  <a:cubicBezTo>
                    <a:pt x="2180" y="623"/>
                    <a:pt x="2038" y="661"/>
                    <a:pt x="1884" y="674"/>
                  </a:cubicBezTo>
                  <a:cubicBezTo>
                    <a:pt x="1909" y="507"/>
                    <a:pt x="1909" y="507"/>
                    <a:pt x="2013" y="442"/>
                  </a:cubicBezTo>
                  <a:cubicBezTo>
                    <a:pt x="1909" y="416"/>
                    <a:pt x="1819" y="391"/>
                    <a:pt x="1832" y="262"/>
                  </a:cubicBezTo>
                  <a:cubicBezTo>
                    <a:pt x="1832" y="249"/>
                    <a:pt x="1806" y="236"/>
                    <a:pt x="1793" y="223"/>
                  </a:cubicBezTo>
                  <a:cubicBezTo>
                    <a:pt x="1703" y="210"/>
                    <a:pt x="1639" y="171"/>
                    <a:pt x="1664" y="55"/>
                  </a:cubicBezTo>
                  <a:cubicBezTo>
                    <a:pt x="1664" y="28"/>
                    <a:pt x="1632" y="1"/>
                    <a:pt x="159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0" name="Google Shape;2280;p15"/>
            <p:cNvSpPr/>
            <p:nvPr/>
          </p:nvSpPr>
          <p:spPr>
            <a:xfrm rot="10800000">
              <a:off x="1067141" y="448842"/>
              <a:ext cx="82127" cy="93660"/>
            </a:xfrm>
            <a:custGeom>
              <a:avLst/>
              <a:gdLst/>
              <a:ahLst/>
              <a:cxnLst/>
              <a:rect l="l" t="t" r="r" b="b"/>
              <a:pathLst>
                <a:path w="285" h="325" extrusionOk="0">
                  <a:moveTo>
                    <a:pt x="117" y="0"/>
                  </a:moveTo>
                  <a:cubicBezTo>
                    <a:pt x="91" y="0"/>
                    <a:pt x="65" y="13"/>
                    <a:pt x="65" y="39"/>
                  </a:cubicBezTo>
                  <a:cubicBezTo>
                    <a:pt x="104" y="91"/>
                    <a:pt x="65" y="116"/>
                    <a:pt x="0" y="116"/>
                  </a:cubicBezTo>
                  <a:cubicBezTo>
                    <a:pt x="39" y="207"/>
                    <a:pt x="168" y="219"/>
                    <a:pt x="181" y="323"/>
                  </a:cubicBezTo>
                  <a:cubicBezTo>
                    <a:pt x="181" y="323"/>
                    <a:pt x="188" y="324"/>
                    <a:pt x="199" y="324"/>
                  </a:cubicBezTo>
                  <a:cubicBezTo>
                    <a:pt x="221" y="324"/>
                    <a:pt x="258" y="318"/>
                    <a:pt x="284" y="284"/>
                  </a:cubicBezTo>
                  <a:cubicBezTo>
                    <a:pt x="181" y="271"/>
                    <a:pt x="194" y="181"/>
                    <a:pt x="168" y="116"/>
                  </a:cubicBezTo>
                  <a:cubicBezTo>
                    <a:pt x="155" y="78"/>
                    <a:pt x="142" y="39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1" name="Google Shape;2281;p15"/>
            <p:cNvSpPr/>
            <p:nvPr/>
          </p:nvSpPr>
          <p:spPr>
            <a:xfrm rot="10800000">
              <a:off x="347302" y="402156"/>
              <a:ext cx="40343" cy="28818"/>
            </a:xfrm>
            <a:custGeom>
              <a:avLst/>
              <a:gdLst/>
              <a:ahLst/>
              <a:cxnLst/>
              <a:rect l="l" t="t" r="r" b="b"/>
              <a:pathLst>
                <a:path w="140" h="100" extrusionOk="0">
                  <a:moveTo>
                    <a:pt x="40" y="0"/>
                  </a:moveTo>
                  <a:cubicBezTo>
                    <a:pt x="27" y="13"/>
                    <a:pt x="14" y="26"/>
                    <a:pt x="1" y="52"/>
                  </a:cubicBezTo>
                  <a:cubicBezTo>
                    <a:pt x="14" y="52"/>
                    <a:pt x="27" y="65"/>
                    <a:pt x="27" y="90"/>
                  </a:cubicBezTo>
                  <a:cubicBezTo>
                    <a:pt x="52" y="97"/>
                    <a:pt x="71" y="100"/>
                    <a:pt x="87" y="100"/>
                  </a:cubicBezTo>
                  <a:cubicBezTo>
                    <a:pt x="135" y="100"/>
                    <a:pt x="140" y="68"/>
                    <a:pt x="13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2" name="Google Shape;2282;p15"/>
            <p:cNvSpPr/>
            <p:nvPr/>
          </p:nvSpPr>
          <p:spPr>
            <a:xfrm rot="10800000">
              <a:off x="405800" y="356622"/>
              <a:ext cx="29969" cy="30548"/>
            </a:xfrm>
            <a:custGeom>
              <a:avLst/>
              <a:gdLst/>
              <a:ahLst/>
              <a:cxnLst/>
              <a:rect l="l" t="t" r="r" b="b"/>
              <a:pathLst>
                <a:path w="104" h="106" extrusionOk="0">
                  <a:moveTo>
                    <a:pt x="71" y="0"/>
                  </a:moveTo>
                  <a:cubicBezTo>
                    <a:pt x="35" y="0"/>
                    <a:pt x="23" y="32"/>
                    <a:pt x="0" y="54"/>
                  </a:cubicBezTo>
                  <a:lnTo>
                    <a:pt x="0" y="106"/>
                  </a:lnTo>
                  <a:cubicBezTo>
                    <a:pt x="52" y="106"/>
                    <a:pt x="103" y="93"/>
                    <a:pt x="103" y="29"/>
                  </a:cubicBezTo>
                  <a:cubicBezTo>
                    <a:pt x="103" y="29"/>
                    <a:pt x="103" y="16"/>
                    <a:pt x="91" y="3"/>
                  </a:cubicBezTo>
                  <a:cubicBezTo>
                    <a:pt x="83" y="1"/>
                    <a:pt x="77" y="0"/>
                    <a:pt x="7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3" name="Google Shape;2283;p15"/>
            <p:cNvSpPr/>
            <p:nvPr/>
          </p:nvSpPr>
          <p:spPr>
            <a:xfrm rot="10800000">
              <a:off x="587921" y="360080"/>
              <a:ext cx="26223" cy="21902"/>
            </a:xfrm>
            <a:custGeom>
              <a:avLst/>
              <a:gdLst/>
              <a:ahLst/>
              <a:cxnLst/>
              <a:rect l="l" t="t" r="r" b="b"/>
              <a:pathLst>
                <a:path w="91" h="76" extrusionOk="0">
                  <a:moveTo>
                    <a:pt x="52" y="1"/>
                  </a:moveTo>
                  <a:cubicBezTo>
                    <a:pt x="39" y="1"/>
                    <a:pt x="26" y="4"/>
                    <a:pt x="13" y="11"/>
                  </a:cubicBezTo>
                  <a:cubicBezTo>
                    <a:pt x="0" y="36"/>
                    <a:pt x="13" y="75"/>
                    <a:pt x="39" y="75"/>
                  </a:cubicBezTo>
                  <a:cubicBezTo>
                    <a:pt x="78" y="75"/>
                    <a:pt x="91" y="49"/>
                    <a:pt x="91" y="11"/>
                  </a:cubicBezTo>
                  <a:cubicBezTo>
                    <a:pt x="78" y="4"/>
                    <a:pt x="65" y="1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4" name="Google Shape;2284;p15"/>
            <p:cNvSpPr/>
            <p:nvPr/>
          </p:nvSpPr>
          <p:spPr>
            <a:xfrm rot="10800000">
              <a:off x="1048698" y="80251"/>
              <a:ext cx="25359" cy="21038"/>
            </a:xfrm>
            <a:custGeom>
              <a:avLst/>
              <a:gdLst/>
              <a:ahLst/>
              <a:cxnLst/>
              <a:rect l="l" t="t" r="r" b="b"/>
              <a:pathLst>
                <a:path w="88" h="73" extrusionOk="0">
                  <a:moveTo>
                    <a:pt x="35" y="0"/>
                  </a:moveTo>
                  <a:cubicBezTo>
                    <a:pt x="27" y="0"/>
                    <a:pt x="19" y="2"/>
                    <a:pt x="10" y="4"/>
                  </a:cubicBezTo>
                  <a:cubicBezTo>
                    <a:pt x="0" y="54"/>
                    <a:pt x="21" y="73"/>
                    <a:pt x="55" y="73"/>
                  </a:cubicBezTo>
                  <a:cubicBezTo>
                    <a:pt x="65" y="73"/>
                    <a:pt x="76" y="71"/>
                    <a:pt x="88" y="68"/>
                  </a:cubicBezTo>
                  <a:cubicBezTo>
                    <a:pt x="88" y="25"/>
                    <a:pt x="70" y="0"/>
                    <a:pt x="3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5" name="Google Shape;2285;p15"/>
            <p:cNvSpPr/>
            <p:nvPr/>
          </p:nvSpPr>
          <p:spPr>
            <a:xfrm rot="10800000">
              <a:off x="465162" y="274777"/>
              <a:ext cx="15273" cy="12680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42" y="1"/>
                  </a:moveTo>
                  <a:cubicBezTo>
                    <a:pt x="29" y="1"/>
                    <a:pt x="9" y="18"/>
                    <a:pt x="1" y="18"/>
                  </a:cubicBezTo>
                  <a:cubicBezTo>
                    <a:pt x="1" y="31"/>
                    <a:pt x="1" y="44"/>
                    <a:pt x="1" y="44"/>
                  </a:cubicBezTo>
                  <a:cubicBezTo>
                    <a:pt x="13" y="44"/>
                    <a:pt x="52" y="44"/>
                    <a:pt x="52" y="18"/>
                  </a:cubicBezTo>
                  <a:cubicBezTo>
                    <a:pt x="52" y="5"/>
                    <a:pt x="48" y="1"/>
                    <a:pt x="4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6" name="Google Shape;2286;p15"/>
            <p:cNvSpPr/>
            <p:nvPr/>
          </p:nvSpPr>
          <p:spPr>
            <a:xfrm rot="10800000">
              <a:off x="666302" y="188897"/>
              <a:ext cx="55616" cy="38329"/>
            </a:xfrm>
            <a:custGeom>
              <a:avLst/>
              <a:gdLst/>
              <a:ahLst/>
              <a:cxnLst/>
              <a:rect l="l" t="t" r="r" b="b"/>
              <a:pathLst>
                <a:path w="193" h="133" extrusionOk="0">
                  <a:moveTo>
                    <a:pt x="167" y="0"/>
                  </a:moveTo>
                  <a:cubicBezTo>
                    <a:pt x="161" y="0"/>
                    <a:pt x="153" y="2"/>
                    <a:pt x="142" y="2"/>
                  </a:cubicBezTo>
                  <a:cubicBezTo>
                    <a:pt x="116" y="2"/>
                    <a:pt x="78" y="54"/>
                    <a:pt x="26" y="67"/>
                  </a:cubicBezTo>
                  <a:cubicBezTo>
                    <a:pt x="0" y="80"/>
                    <a:pt x="26" y="118"/>
                    <a:pt x="39" y="131"/>
                  </a:cubicBezTo>
                  <a:cubicBezTo>
                    <a:pt x="43" y="132"/>
                    <a:pt x="47" y="133"/>
                    <a:pt x="52" y="133"/>
                  </a:cubicBezTo>
                  <a:cubicBezTo>
                    <a:pt x="106" y="133"/>
                    <a:pt x="193" y="64"/>
                    <a:pt x="181" y="28"/>
                  </a:cubicBezTo>
                  <a:cubicBezTo>
                    <a:pt x="181" y="5"/>
                    <a:pt x="176" y="0"/>
                    <a:pt x="16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7" name="Google Shape;2287;p15"/>
            <p:cNvSpPr/>
            <p:nvPr/>
          </p:nvSpPr>
          <p:spPr>
            <a:xfrm rot="10800000">
              <a:off x="747565" y="70452"/>
              <a:ext cx="41208" cy="23343"/>
            </a:xfrm>
            <a:custGeom>
              <a:avLst/>
              <a:gdLst/>
              <a:ahLst/>
              <a:cxnLst/>
              <a:rect l="l" t="t" r="r" b="b"/>
              <a:pathLst>
                <a:path w="143" h="81" extrusionOk="0">
                  <a:moveTo>
                    <a:pt x="84" y="0"/>
                  </a:moveTo>
                  <a:cubicBezTo>
                    <a:pt x="71" y="0"/>
                    <a:pt x="58" y="4"/>
                    <a:pt x="52" y="4"/>
                  </a:cubicBezTo>
                  <a:cubicBezTo>
                    <a:pt x="13" y="16"/>
                    <a:pt x="0" y="55"/>
                    <a:pt x="13" y="81"/>
                  </a:cubicBezTo>
                  <a:lnTo>
                    <a:pt x="65" y="81"/>
                  </a:lnTo>
                  <a:cubicBezTo>
                    <a:pt x="103" y="68"/>
                    <a:pt x="142" y="55"/>
                    <a:pt x="116" y="16"/>
                  </a:cubicBezTo>
                  <a:cubicBezTo>
                    <a:pt x="110" y="4"/>
                    <a:pt x="97" y="0"/>
                    <a:pt x="8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8" name="Google Shape;2288;p15"/>
            <p:cNvSpPr/>
            <p:nvPr/>
          </p:nvSpPr>
          <p:spPr>
            <a:xfrm rot="10800000">
              <a:off x="1126791" y="204171"/>
              <a:ext cx="33715" cy="20173"/>
            </a:xfrm>
            <a:custGeom>
              <a:avLst/>
              <a:gdLst/>
              <a:ahLst/>
              <a:cxnLst/>
              <a:rect l="l" t="t" r="r" b="b"/>
              <a:pathLst>
                <a:path w="117" h="70" extrusionOk="0">
                  <a:moveTo>
                    <a:pt x="58" y="0"/>
                  </a:moveTo>
                  <a:cubicBezTo>
                    <a:pt x="39" y="0"/>
                    <a:pt x="23" y="12"/>
                    <a:pt x="14" y="31"/>
                  </a:cubicBezTo>
                  <a:cubicBezTo>
                    <a:pt x="1" y="57"/>
                    <a:pt x="14" y="70"/>
                    <a:pt x="27" y="70"/>
                  </a:cubicBezTo>
                  <a:cubicBezTo>
                    <a:pt x="52" y="57"/>
                    <a:pt x="78" y="44"/>
                    <a:pt x="91" y="31"/>
                  </a:cubicBezTo>
                  <a:cubicBezTo>
                    <a:pt x="117" y="5"/>
                    <a:pt x="91" y="5"/>
                    <a:pt x="78" y="5"/>
                  </a:cubicBezTo>
                  <a:cubicBezTo>
                    <a:pt x="71" y="2"/>
                    <a:pt x="64" y="0"/>
                    <a:pt x="5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89" name="Google Shape;2289;p15"/>
          <p:cNvGrpSpPr/>
          <p:nvPr/>
        </p:nvGrpSpPr>
        <p:grpSpPr>
          <a:xfrm rot="-3023985">
            <a:off x="10607649" y="5419043"/>
            <a:ext cx="1515984" cy="890797"/>
            <a:chOff x="8370425" y="3150925"/>
            <a:chExt cx="623975" cy="366650"/>
          </a:xfrm>
        </p:grpSpPr>
        <p:sp>
          <p:nvSpPr>
            <p:cNvPr id="2290" name="Google Shape;2290;p15"/>
            <p:cNvSpPr/>
            <p:nvPr/>
          </p:nvSpPr>
          <p:spPr>
            <a:xfrm>
              <a:off x="8448575" y="3285325"/>
              <a:ext cx="391425" cy="225575"/>
            </a:xfrm>
            <a:custGeom>
              <a:avLst/>
              <a:gdLst/>
              <a:ahLst/>
              <a:cxnLst/>
              <a:rect l="l" t="t" r="r" b="b"/>
              <a:pathLst>
                <a:path w="15657" h="9023" extrusionOk="0">
                  <a:moveTo>
                    <a:pt x="4398" y="0"/>
                  </a:moveTo>
                  <a:cubicBezTo>
                    <a:pt x="3068" y="0"/>
                    <a:pt x="2021" y="534"/>
                    <a:pt x="1296" y="1563"/>
                  </a:cubicBezTo>
                  <a:cubicBezTo>
                    <a:pt x="509" y="2656"/>
                    <a:pt x="0" y="3977"/>
                    <a:pt x="814" y="5375"/>
                  </a:cubicBezTo>
                  <a:cubicBezTo>
                    <a:pt x="890" y="5502"/>
                    <a:pt x="941" y="5629"/>
                    <a:pt x="941" y="5782"/>
                  </a:cubicBezTo>
                  <a:cubicBezTo>
                    <a:pt x="966" y="6265"/>
                    <a:pt x="1296" y="6544"/>
                    <a:pt x="1601" y="6875"/>
                  </a:cubicBezTo>
                  <a:cubicBezTo>
                    <a:pt x="2110" y="7434"/>
                    <a:pt x="2821" y="7637"/>
                    <a:pt x="3406" y="8069"/>
                  </a:cubicBezTo>
                  <a:cubicBezTo>
                    <a:pt x="3638" y="8239"/>
                    <a:pt x="4396" y="8353"/>
                    <a:pt x="5047" y="8353"/>
                  </a:cubicBezTo>
                  <a:cubicBezTo>
                    <a:pt x="5465" y="8353"/>
                    <a:pt x="5839" y="8306"/>
                    <a:pt x="5998" y="8196"/>
                  </a:cubicBezTo>
                  <a:cubicBezTo>
                    <a:pt x="6278" y="7968"/>
                    <a:pt x="6608" y="7790"/>
                    <a:pt x="6990" y="7688"/>
                  </a:cubicBezTo>
                  <a:cubicBezTo>
                    <a:pt x="7167" y="7637"/>
                    <a:pt x="7295" y="7485"/>
                    <a:pt x="7345" y="7281"/>
                  </a:cubicBezTo>
                  <a:cubicBezTo>
                    <a:pt x="7396" y="7129"/>
                    <a:pt x="7320" y="6900"/>
                    <a:pt x="7523" y="6875"/>
                  </a:cubicBezTo>
                  <a:cubicBezTo>
                    <a:pt x="7535" y="6873"/>
                    <a:pt x="7547" y="6873"/>
                    <a:pt x="7558" y="6873"/>
                  </a:cubicBezTo>
                  <a:cubicBezTo>
                    <a:pt x="7758" y="6873"/>
                    <a:pt x="7811" y="7083"/>
                    <a:pt x="7955" y="7180"/>
                  </a:cubicBezTo>
                  <a:cubicBezTo>
                    <a:pt x="8184" y="7434"/>
                    <a:pt x="8184" y="7968"/>
                    <a:pt x="8489" y="7968"/>
                  </a:cubicBezTo>
                  <a:cubicBezTo>
                    <a:pt x="8527" y="7964"/>
                    <a:pt x="8564" y="7962"/>
                    <a:pt x="8600" y="7962"/>
                  </a:cubicBezTo>
                  <a:cubicBezTo>
                    <a:pt x="9293" y="7962"/>
                    <a:pt x="9452" y="8643"/>
                    <a:pt x="9887" y="8933"/>
                  </a:cubicBezTo>
                  <a:cubicBezTo>
                    <a:pt x="9931" y="8913"/>
                    <a:pt x="9975" y="8905"/>
                    <a:pt x="10018" y="8905"/>
                  </a:cubicBezTo>
                  <a:cubicBezTo>
                    <a:pt x="10185" y="8905"/>
                    <a:pt x="10344" y="9023"/>
                    <a:pt x="10509" y="9023"/>
                  </a:cubicBezTo>
                  <a:cubicBezTo>
                    <a:pt x="10572" y="9023"/>
                    <a:pt x="10635" y="9006"/>
                    <a:pt x="10700" y="8959"/>
                  </a:cubicBezTo>
                  <a:lnTo>
                    <a:pt x="10751" y="8933"/>
                  </a:lnTo>
                  <a:cubicBezTo>
                    <a:pt x="11946" y="8882"/>
                    <a:pt x="13064" y="8679"/>
                    <a:pt x="13903" y="7713"/>
                  </a:cubicBezTo>
                  <a:cubicBezTo>
                    <a:pt x="13954" y="7720"/>
                    <a:pt x="14002" y="7724"/>
                    <a:pt x="14046" y="7724"/>
                  </a:cubicBezTo>
                  <a:cubicBezTo>
                    <a:pt x="14634" y="7724"/>
                    <a:pt x="14605" y="7126"/>
                    <a:pt x="14818" y="6748"/>
                  </a:cubicBezTo>
                  <a:cubicBezTo>
                    <a:pt x="14894" y="6570"/>
                    <a:pt x="14970" y="6366"/>
                    <a:pt x="15021" y="6163"/>
                  </a:cubicBezTo>
                  <a:cubicBezTo>
                    <a:pt x="15656" y="4765"/>
                    <a:pt x="15199" y="2630"/>
                    <a:pt x="14004" y="1664"/>
                  </a:cubicBezTo>
                  <a:cubicBezTo>
                    <a:pt x="13979" y="1639"/>
                    <a:pt x="13928" y="1614"/>
                    <a:pt x="13903" y="1588"/>
                  </a:cubicBezTo>
                  <a:cubicBezTo>
                    <a:pt x="12977" y="1094"/>
                    <a:pt x="12050" y="657"/>
                    <a:pt x="11096" y="657"/>
                  </a:cubicBezTo>
                  <a:cubicBezTo>
                    <a:pt x="10479" y="657"/>
                    <a:pt x="9849" y="840"/>
                    <a:pt x="9201" y="1309"/>
                  </a:cubicBezTo>
                  <a:cubicBezTo>
                    <a:pt x="8940" y="1524"/>
                    <a:pt x="8630" y="1628"/>
                    <a:pt x="8322" y="1628"/>
                  </a:cubicBezTo>
                  <a:cubicBezTo>
                    <a:pt x="7940" y="1628"/>
                    <a:pt x="7562" y="1466"/>
                    <a:pt x="7295" y="1156"/>
                  </a:cubicBezTo>
                  <a:cubicBezTo>
                    <a:pt x="6634" y="444"/>
                    <a:pt x="5719" y="38"/>
                    <a:pt x="4753" y="12"/>
                  </a:cubicBezTo>
                  <a:cubicBezTo>
                    <a:pt x="4633" y="4"/>
                    <a:pt x="4514" y="0"/>
                    <a:pt x="439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1" name="Google Shape;2291;p15"/>
            <p:cNvSpPr/>
            <p:nvPr/>
          </p:nvSpPr>
          <p:spPr>
            <a:xfrm>
              <a:off x="8533700" y="3183175"/>
              <a:ext cx="62300" cy="68800"/>
            </a:xfrm>
            <a:custGeom>
              <a:avLst/>
              <a:gdLst/>
              <a:ahLst/>
              <a:cxnLst/>
              <a:rect l="l" t="t" r="r" b="b"/>
              <a:pathLst>
                <a:path w="2492" h="2752" extrusionOk="0">
                  <a:moveTo>
                    <a:pt x="306" y="0"/>
                  </a:moveTo>
                  <a:cubicBezTo>
                    <a:pt x="249" y="0"/>
                    <a:pt x="192" y="19"/>
                    <a:pt x="153" y="57"/>
                  </a:cubicBezTo>
                  <a:cubicBezTo>
                    <a:pt x="26" y="134"/>
                    <a:pt x="1" y="311"/>
                    <a:pt x="103" y="439"/>
                  </a:cubicBezTo>
                  <a:cubicBezTo>
                    <a:pt x="662" y="998"/>
                    <a:pt x="840" y="1836"/>
                    <a:pt x="1399" y="2421"/>
                  </a:cubicBezTo>
                  <a:cubicBezTo>
                    <a:pt x="1577" y="2599"/>
                    <a:pt x="1805" y="2726"/>
                    <a:pt x="2060" y="2751"/>
                  </a:cubicBezTo>
                  <a:cubicBezTo>
                    <a:pt x="2492" y="2650"/>
                    <a:pt x="2492" y="2319"/>
                    <a:pt x="2314" y="1964"/>
                  </a:cubicBezTo>
                  <a:cubicBezTo>
                    <a:pt x="1882" y="1125"/>
                    <a:pt x="1043" y="718"/>
                    <a:pt x="458" y="57"/>
                  </a:cubicBezTo>
                  <a:cubicBezTo>
                    <a:pt x="420" y="19"/>
                    <a:pt x="363" y="0"/>
                    <a:pt x="30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2" name="Google Shape;2292;p15"/>
            <p:cNvSpPr/>
            <p:nvPr/>
          </p:nvSpPr>
          <p:spPr>
            <a:xfrm>
              <a:off x="8439025" y="3212200"/>
              <a:ext cx="62100" cy="63950"/>
            </a:xfrm>
            <a:custGeom>
              <a:avLst/>
              <a:gdLst/>
              <a:ahLst/>
              <a:cxnLst/>
              <a:rect l="l" t="t" r="r" b="b"/>
              <a:pathLst>
                <a:path w="2484" h="2558" extrusionOk="0">
                  <a:moveTo>
                    <a:pt x="355" y="1"/>
                  </a:moveTo>
                  <a:cubicBezTo>
                    <a:pt x="274" y="1"/>
                    <a:pt x="185" y="34"/>
                    <a:pt x="128" y="91"/>
                  </a:cubicBezTo>
                  <a:cubicBezTo>
                    <a:pt x="1" y="193"/>
                    <a:pt x="1" y="370"/>
                    <a:pt x="128" y="472"/>
                  </a:cubicBezTo>
                  <a:cubicBezTo>
                    <a:pt x="713" y="879"/>
                    <a:pt x="865" y="1590"/>
                    <a:pt x="1297" y="2099"/>
                  </a:cubicBezTo>
                  <a:cubicBezTo>
                    <a:pt x="1450" y="2353"/>
                    <a:pt x="1678" y="2505"/>
                    <a:pt x="1958" y="2556"/>
                  </a:cubicBezTo>
                  <a:cubicBezTo>
                    <a:pt x="1974" y="2557"/>
                    <a:pt x="1989" y="2558"/>
                    <a:pt x="2004" y="2558"/>
                  </a:cubicBezTo>
                  <a:cubicBezTo>
                    <a:pt x="2374" y="2558"/>
                    <a:pt x="2484" y="2259"/>
                    <a:pt x="2288" y="1819"/>
                  </a:cubicBezTo>
                  <a:cubicBezTo>
                    <a:pt x="1907" y="1006"/>
                    <a:pt x="967" y="777"/>
                    <a:pt x="509" y="65"/>
                  </a:cubicBezTo>
                  <a:cubicBezTo>
                    <a:pt x="476" y="21"/>
                    <a:pt x="418" y="1"/>
                    <a:pt x="35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3" name="Google Shape;2293;p15"/>
            <p:cNvSpPr/>
            <p:nvPr/>
          </p:nvSpPr>
          <p:spPr>
            <a:xfrm>
              <a:off x="8864750" y="3449950"/>
              <a:ext cx="54025" cy="38075"/>
            </a:xfrm>
            <a:custGeom>
              <a:avLst/>
              <a:gdLst/>
              <a:ahLst/>
              <a:cxnLst/>
              <a:rect l="l" t="t" r="r" b="b"/>
              <a:pathLst>
                <a:path w="2161" h="1523" extrusionOk="0">
                  <a:moveTo>
                    <a:pt x="1035" y="1"/>
                  </a:moveTo>
                  <a:cubicBezTo>
                    <a:pt x="938" y="1"/>
                    <a:pt x="832" y="27"/>
                    <a:pt x="712" y="86"/>
                  </a:cubicBezTo>
                  <a:cubicBezTo>
                    <a:pt x="382" y="264"/>
                    <a:pt x="1" y="518"/>
                    <a:pt x="51" y="925"/>
                  </a:cubicBezTo>
                  <a:cubicBezTo>
                    <a:pt x="178" y="1433"/>
                    <a:pt x="687" y="1459"/>
                    <a:pt x="1144" y="1510"/>
                  </a:cubicBezTo>
                  <a:lnTo>
                    <a:pt x="1221" y="1510"/>
                  </a:lnTo>
                  <a:cubicBezTo>
                    <a:pt x="1268" y="1518"/>
                    <a:pt x="1315" y="1522"/>
                    <a:pt x="1362" y="1522"/>
                  </a:cubicBezTo>
                  <a:cubicBezTo>
                    <a:pt x="1592" y="1522"/>
                    <a:pt x="1810" y="1420"/>
                    <a:pt x="1958" y="1230"/>
                  </a:cubicBezTo>
                  <a:cubicBezTo>
                    <a:pt x="2161" y="950"/>
                    <a:pt x="1856" y="773"/>
                    <a:pt x="1729" y="569"/>
                  </a:cubicBezTo>
                  <a:cubicBezTo>
                    <a:pt x="1554" y="277"/>
                    <a:pt x="1349" y="1"/>
                    <a:pt x="103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4" name="Google Shape;2294;p15"/>
            <p:cNvSpPr/>
            <p:nvPr/>
          </p:nvSpPr>
          <p:spPr>
            <a:xfrm>
              <a:off x="8928925" y="3329375"/>
              <a:ext cx="55300" cy="33150"/>
            </a:xfrm>
            <a:custGeom>
              <a:avLst/>
              <a:gdLst/>
              <a:ahLst/>
              <a:cxnLst/>
              <a:rect l="l" t="t" r="r" b="b"/>
              <a:pathLst>
                <a:path w="2212" h="1326" extrusionOk="0">
                  <a:moveTo>
                    <a:pt x="1629" y="1"/>
                  </a:moveTo>
                  <a:cubicBezTo>
                    <a:pt x="1445" y="1"/>
                    <a:pt x="1237" y="80"/>
                    <a:pt x="1043" y="106"/>
                  </a:cubicBezTo>
                  <a:cubicBezTo>
                    <a:pt x="941" y="131"/>
                    <a:pt x="865" y="157"/>
                    <a:pt x="763" y="182"/>
                  </a:cubicBezTo>
                  <a:cubicBezTo>
                    <a:pt x="458" y="309"/>
                    <a:pt x="1" y="385"/>
                    <a:pt x="102" y="843"/>
                  </a:cubicBezTo>
                  <a:cubicBezTo>
                    <a:pt x="178" y="1224"/>
                    <a:pt x="560" y="1326"/>
                    <a:pt x="992" y="1326"/>
                  </a:cubicBezTo>
                  <a:cubicBezTo>
                    <a:pt x="1043" y="1326"/>
                    <a:pt x="1144" y="1326"/>
                    <a:pt x="1221" y="1300"/>
                  </a:cubicBezTo>
                  <a:cubicBezTo>
                    <a:pt x="1754" y="1199"/>
                    <a:pt x="2212" y="716"/>
                    <a:pt x="2059" y="335"/>
                  </a:cubicBezTo>
                  <a:cubicBezTo>
                    <a:pt x="1960" y="73"/>
                    <a:pt x="1806" y="1"/>
                    <a:pt x="162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5" name="Google Shape;2295;p15"/>
            <p:cNvSpPr/>
            <p:nvPr/>
          </p:nvSpPr>
          <p:spPr>
            <a:xfrm>
              <a:off x="8734500" y="3207475"/>
              <a:ext cx="36400" cy="42625"/>
            </a:xfrm>
            <a:custGeom>
              <a:avLst/>
              <a:gdLst/>
              <a:ahLst/>
              <a:cxnLst/>
              <a:rect l="l" t="t" r="r" b="b"/>
              <a:pathLst>
                <a:path w="1456" h="1705" extrusionOk="0">
                  <a:moveTo>
                    <a:pt x="432" y="0"/>
                  </a:moveTo>
                  <a:cubicBezTo>
                    <a:pt x="127" y="0"/>
                    <a:pt x="0" y="204"/>
                    <a:pt x="0" y="509"/>
                  </a:cubicBezTo>
                  <a:cubicBezTo>
                    <a:pt x="26" y="1093"/>
                    <a:pt x="458" y="1601"/>
                    <a:pt x="1068" y="1703"/>
                  </a:cubicBezTo>
                  <a:cubicBezTo>
                    <a:pt x="1087" y="1704"/>
                    <a:pt x="1104" y="1705"/>
                    <a:pt x="1121" y="1705"/>
                  </a:cubicBezTo>
                  <a:cubicBezTo>
                    <a:pt x="1456" y="1705"/>
                    <a:pt x="1271" y="1465"/>
                    <a:pt x="1271" y="1271"/>
                  </a:cubicBezTo>
                  <a:cubicBezTo>
                    <a:pt x="1246" y="636"/>
                    <a:pt x="839" y="0"/>
                    <a:pt x="43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6" name="Google Shape;2296;p15"/>
            <p:cNvSpPr/>
            <p:nvPr/>
          </p:nvSpPr>
          <p:spPr>
            <a:xfrm>
              <a:off x="8900325" y="3397425"/>
              <a:ext cx="31800" cy="31825"/>
            </a:xfrm>
            <a:custGeom>
              <a:avLst/>
              <a:gdLst/>
              <a:ahLst/>
              <a:cxnLst/>
              <a:rect l="l" t="t" r="r" b="b"/>
              <a:pathLst>
                <a:path w="1272" h="1273" extrusionOk="0">
                  <a:moveTo>
                    <a:pt x="779" y="0"/>
                  </a:moveTo>
                  <a:cubicBezTo>
                    <a:pt x="765" y="0"/>
                    <a:pt x="752" y="1"/>
                    <a:pt x="738" y="2"/>
                  </a:cubicBezTo>
                  <a:cubicBezTo>
                    <a:pt x="331" y="2"/>
                    <a:pt x="26" y="332"/>
                    <a:pt x="26" y="713"/>
                  </a:cubicBezTo>
                  <a:cubicBezTo>
                    <a:pt x="1" y="1094"/>
                    <a:pt x="255" y="1272"/>
                    <a:pt x="611" y="1272"/>
                  </a:cubicBezTo>
                  <a:cubicBezTo>
                    <a:pt x="992" y="1272"/>
                    <a:pt x="1272" y="967"/>
                    <a:pt x="1246" y="612"/>
                  </a:cubicBezTo>
                  <a:cubicBezTo>
                    <a:pt x="1246" y="294"/>
                    <a:pt x="1105" y="0"/>
                    <a:pt x="77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7" name="Google Shape;2297;p15"/>
            <p:cNvSpPr/>
            <p:nvPr/>
          </p:nvSpPr>
          <p:spPr>
            <a:xfrm>
              <a:off x="8646250" y="3195350"/>
              <a:ext cx="26625" cy="28075"/>
            </a:xfrm>
            <a:custGeom>
              <a:avLst/>
              <a:gdLst/>
              <a:ahLst/>
              <a:cxnLst/>
              <a:rect l="l" t="t" r="r" b="b"/>
              <a:pathLst>
                <a:path w="1065" h="1123" extrusionOk="0">
                  <a:moveTo>
                    <a:pt x="430" y="0"/>
                  </a:moveTo>
                  <a:cubicBezTo>
                    <a:pt x="156" y="0"/>
                    <a:pt x="0" y="198"/>
                    <a:pt x="48" y="485"/>
                  </a:cubicBezTo>
                  <a:cubicBezTo>
                    <a:pt x="74" y="816"/>
                    <a:pt x="201" y="1121"/>
                    <a:pt x="582" y="1121"/>
                  </a:cubicBezTo>
                  <a:cubicBezTo>
                    <a:pt x="596" y="1122"/>
                    <a:pt x="610" y="1122"/>
                    <a:pt x="623" y="1122"/>
                  </a:cubicBezTo>
                  <a:cubicBezTo>
                    <a:pt x="896" y="1122"/>
                    <a:pt x="992" y="879"/>
                    <a:pt x="1065" y="612"/>
                  </a:cubicBezTo>
                  <a:cubicBezTo>
                    <a:pt x="963" y="333"/>
                    <a:pt x="836" y="28"/>
                    <a:pt x="480" y="2"/>
                  </a:cubicBezTo>
                  <a:cubicBezTo>
                    <a:pt x="463" y="1"/>
                    <a:pt x="446" y="0"/>
                    <a:pt x="43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8" name="Google Shape;2298;p15"/>
            <p:cNvSpPr/>
            <p:nvPr/>
          </p:nvSpPr>
          <p:spPr>
            <a:xfrm>
              <a:off x="8370425" y="3452650"/>
              <a:ext cx="26075" cy="23050"/>
            </a:xfrm>
            <a:custGeom>
              <a:avLst/>
              <a:gdLst/>
              <a:ahLst/>
              <a:cxnLst/>
              <a:rect l="l" t="t" r="r" b="b"/>
              <a:pathLst>
                <a:path w="1043" h="922" extrusionOk="0">
                  <a:moveTo>
                    <a:pt x="409" y="1"/>
                  </a:moveTo>
                  <a:cubicBezTo>
                    <a:pt x="150" y="1"/>
                    <a:pt x="0" y="129"/>
                    <a:pt x="0" y="385"/>
                  </a:cubicBezTo>
                  <a:cubicBezTo>
                    <a:pt x="0" y="715"/>
                    <a:pt x="203" y="893"/>
                    <a:pt x="559" y="919"/>
                  </a:cubicBezTo>
                  <a:cubicBezTo>
                    <a:pt x="574" y="920"/>
                    <a:pt x="588" y="921"/>
                    <a:pt x="603" y="921"/>
                  </a:cubicBezTo>
                  <a:cubicBezTo>
                    <a:pt x="813" y="921"/>
                    <a:pt x="993" y="752"/>
                    <a:pt x="1017" y="537"/>
                  </a:cubicBezTo>
                  <a:cubicBezTo>
                    <a:pt x="1042" y="182"/>
                    <a:pt x="788" y="55"/>
                    <a:pt x="483" y="4"/>
                  </a:cubicBezTo>
                  <a:cubicBezTo>
                    <a:pt x="458" y="2"/>
                    <a:pt x="433" y="1"/>
                    <a:pt x="40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9" name="Google Shape;2299;p15"/>
            <p:cNvSpPr/>
            <p:nvPr/>
          </p:nvSpPr>
          <p:spPr>
            <a:xfrm>
              <a:off x="8858375" y="3204775"/>
              <a:ext cx="28600" cy="17450"/>
            </a:xfrm>
            <a:custGeom>
              <a:avLst/>
              <a:gdLst/>
              <a:ahLst/>
              <a:cxnLst/>
              <a:rect l="l" t="t" r="r" b="b"/>
              <a:pathLst>
                <a:path w="1144" h="698" extrusionOk="0">
                  <a:moveTo>
                    <a:pt x="893" y="1"/>
                  </a:moveTo>
                  <a:cubicBezTo>
                    <a:pt x="876" y="1"/>
                    <a:pt x="859" y="3"/>
                    <a:pt x="840" y="7"/>
                  </a:cubicBezTo>
                  <a:cubicBezTo>
                    <a:pt x="586" y="83"/>
                    <a:pt x="78" y="7"/>
                    <a:pt x="27" y="261"/>
                  </a:cubicBezTo>
                  <a:cubicBezTo>
                    <a:pt x="0" y="539"/>
                    <a:pt x="146" y="576"/>
                    <a:pt x="321" y="576"/>
                  </a:cubicBezTo>
                  <a:cubicBezTo>
                    <a:pt x="383" y="576"/>
                    <a:pt x="449" y="571"/>
                    <a:pt x="512" y="571"/>
                  </a:cubicBezTo>
                  <a:cubicBezTo>
                    <a:pt x="612" y="571"/>
                    <a:pt x="704" y="582"/>
                    <a:pt x="764" y="642"/>
                  </a:cubicBezTo>
                  <a:cubicBezTo>
                    <a:pt x="835" y="678"/>
                    <a:pt x="897" y="698"/>
                    <a:pt x="949" y="698"/>
                  </a:cubicBezTo>
                  <a:cubicBezTo>
                    <a:pt x="1044" y="698"/>
                    <a:pt x="1103" y="629"/>
                    <a:pt x="1120" y="464"/>
                  </a:cubicBezTo>
                  <a:cubicBezTo>
                    <a:pt x="1143" y="254"/>
                    <a:pt x="1081" y="1"/>
                    <a:pt x="89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0" name="Google Shape;2300;p15"/>
            <p:cNvSpPr/>
            <p:nvPr/>
          </p:nvSpPr>
          <p:spPr>
            <a:xfrm>
              <a:off x="8836800" y="3390225"/>
              <a:ext cx="18450" cy="20600"/>
            </a:xfrm>
            <a:custGeom>
              <a:avLst/>
              <a:gdLst/>
              <a:ahLst/>
              <a:cxnLst/>
              <a:rect l="l" t="t" r="r" b="b"/>
              <a:pathLst>
                <a:path w="738" h="824" extrusionOk="0">
                  <a:moveTo>
                    <a:pt x="382" y="0"/>
                  </a:moveTo>
                  <a:cubicBezTo>
                    <a:pt x="358" y="0"/>
                    <a:pt x="333" y="3"/>
                    <a:pt x="305" y="10"/>
                  </a:cubicBezTo>
                  <a:cubicBezTo>
                    <a:pt x="0" y="188"/>
                    <a:pt x="178" y="442"/>
                    <a:pt x="204" y="823"/>
                  </a:cubicBezTo>
                  <a:cubicBezTo>
                    <a:pt x="458" y="518"/>
                    <a:pt x="737" y="366"/>
                    <a:pt x="559" y="61"/>
                  </a:cubicBezTo>
                  <a:cubicBezTo>
                    <a:pt x="504" y="24"/>
                    <a:pt x="448" y="0"/>
                    <a:pt x="38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1" name="Google Shape;2301;p15"/>
            <p:cNvSpPr/>
            <p:nvPr/>
          </p:nvSpPr>
          <p:spPr>
            <a:xfrm>
              <a:off x="8808200" y="3198575"/>
              <a:ext cx="11475" cy="15275"/>
            </a:xfrm>
            <a:custGeom>
              <a:avLst/>
              <a:gdLst/>
              <a:ahLst/>
              <a:cxnLst/>
              <a:rect l="l" t="t" r="r" b="b"/>
              <a:pathLst>
                <a:path w="459" h="611" extrusionOk="0">
                  <a:moveTo>
                    <a:pt x="280" y="0"/>
                  </a:moveTo>
                  <a:cubicBezTo>
                    <a:pt x="51" y="0"/>
                    <a:pt x="26" y="204"/>
                    <a:pt x="1" y="356"/>
                  </a:cubicBezTo>
                  <a:cubicBezTo>
                    <a:pt x="26" y="458"/>
                    <a:pt x="51" y="610"/>
                    <a:pt x="204" y="610"/>
                  </a:cubicBezTo>
                  <a:cubicBezTo>
                    <a:pt x="407" y="610"/>
                    <a:pt x="458" y="433"/>
                    <a:pt x="458" y="255"/>
                  </a:cubicBezTo>
                  <a:cubicBezTo>
                    <a:pt x="458" y="128"/>
                    <a:pt x="433" y="0"/>
                    <a:pt x="28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2" name="Google Shape;2302;p15"/>
            <p:cNvSpPr/>
            <p:nvPr/>
          </p:nvSpPr>
          <p:spPr>
            <a:xfrm>
              <a:off x="8828525" y="3504750"/>
              <a:ext cx="14025" cy="12825"/>
            </a:xfrm>
            <a:custGeom>
              <a:avLst/>
              <a:gdLst/>
              <a:ahLst/>
              <a:cxnLst/>
              <a:rect l="l" t="t" r="r" b="b"/>
              <a:pathLst>
                <a:path w="561" h="513" extrusionOk="0">
                  <a:moveTo>
                    <a:pt x="319" y="1"/>
                  </a:moveTo>
                  <a:cubicBezTo>
                    <a:pt x="307" y="1"/>
                    <a:pt x="294" y="2"/>
                    <a:pt x="280" y="4"/>
                  </a:cubicBezTo>
                  <a:cubicBezTo>
                    <a:pt x="128" y="4"/>
                    <a:pt x="1" y="55"/>
                    <a:pt x="1" y="233"/>
                  </a:cubicBezTo>
                  <a:cubicBezTo>
                    <a:pt x="1" y="410"/>
                    <a:pt x="103" y="487"/>
                    <a:pt x="255" y="512"/>
                  </a:cubicBezTo>
                  <a:cubicBezTo>
                    <a:pt x="433" y="512"/>
                    <a:pt x="560" y="436"/>
                    <a:pt x="560" y="258"/>
                  </a:cubicBezTo>
                  <a:cubicBezTo>
                    <a:pt x="560" y="119"/>
                    <a:pt x="454" y="1"/>
                    <a:pt x="31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3" name="Google Shape;2303;p15"/>
            <p:cNvSpPr/>
            <p:nvPr/>
          </p:nvSpPr>
          <p:spPr>
            <a:xfrm>
              <a:off x="8981675" y="3352575"/>
              <a:ext cx="12725" cy="11950"/>
            </a:xfrm>
            <a:custGeom>
              <a:avLst/>
              <a:gdLst/>
              <a:ahLst/>
              <a:cxnLst/>
              <a:rect l="l" t="t" r="r" b="b"/>
              <a:pathLst>
                <a:path w="509" h="478" extrusionOk="0">
                  <a:moveTo>
                    <a:pt x="274" y="1"/>
                  </a:moveTo>
                  <a:cubicBezTo>
                    <a:pt x="249" y="1"/>
                    <a:pt x="225" y="6"/>
                    <a:pt x="203" y="16"/>
                  </a:cubicBezTo>
                  <a:cubicBezTo>
                    <a:pt x="76" y="42"/>
                    <a:pt x="0" y="144"/>
                    <a:pt x="26" y="271"/>
                  </a:cubicBezTo>
                  <a:cubicBezTo>
                    <a:pt x="26" y="384"/>
                    <a:pt x="107" y="478"/>
                    <a:pt x="215" y="478"/>
                  </a:cubicBezTo>
                  <a:cubicBezTo>
                    <a:pt x="228" y="478"/>
                    <a:pt x="241" y="477"/>
                    <a:pt x="254" y="474"/>
                  </a:cubicBezTo>
                  <a:cubicBezTo>
                    <a:pt x="407" y="423"/>
                    <a:pt x="508" y="347"/>
                    <a:pt x="483" y="169"/>
                  </a:cubicBezTo>
                  <a:cubicBezTo>
                    <a:pt x="463" y="69"/>
                    <a:pt x="364" y="1"/>
                    <a:pt x="27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4" name="Google Shape;2304;p15"/>
            <p:cNvSpPr/>
            <p:nvPr/>
          </p:nvSpPr>
          <p:spPr>
            <a:xfrm>
              <a:off x="8931475" y="3473700"/>
              <a:ext cx="12725" cy="10300"/>
            </a:xfrm>
            <a:custGeom>
              <a:avLst/>
              <a:gdLst/>
              <a:ahLst/>
              <a:cxnLst/>
              <a:rect l="l" t="t" r="r" b="b"/>
              <a:pathLst>
                <a:path w="509" h="412" extrusionOk="0">
                  <a:moveTo>
                    <a:pt x="229" y="0"/>
                  </a:moveTo>
                  <a:cubicBezTo>
                    <a:pt x="76" y="0"/>
                    <a:pt x="0" y="26"/>
                    <a:pt x="0" y="178"/>
                  </a:cubicBezTo>
                  <a:cubicBezTo>
                    <a:pt x="0" y="331"/>
                    <a:pt x="153" y="382"/>
                    <a:pt x="280" y="407"/>
                  </a:cubicBezTo>
                  <a:cubicBezTo>
                    <a:pt x="299" y="410"/>
                    <a:pt x="317" y="412"/>
                    <a:pt x="334" y="412"/>
                  </a:cubicBezTo>
                  <a:cubicBezTo>
                    <a:pt x="450" y="412"/>
                    <a:pt x="509" y="337"/>
                    <a:pt x="509" y="204"/>
                  </a:cubicBezTo>
                  <a:cubicBezTo>
                    <a:pt x="509" y="77"/>
                    <a:pt x="381" y="0"/>
                    <a:pt x="22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5" name="Google Shape;2305;p15"/>
            <p:cNvSpPr/>
            <p:nvPr/>
          </p:nvSpPr>
          <p:spPr>
            <a:xfrm>
              <a:off x="8753550" y="3275325"/>
              <a:ext cx="10825" cy="10950"/>
            </a:xfrm>
            <a:custGeom>
              <a:avLst/>
              <a:gdLst/>
              <a:ahLst/>
              <a:cxnLst/>
              <a:rect l="l" t="t" r="r" b="b"/>
              <a:pathLst>
                <a:path w="433" h="438" extrusionOk="0">
                  <a:moveTo>
                    <a:pt x="198" y="1"/>
                  </a:moveTo>
                  <a:cubicBezTo>
                    <a:pt x="128" y="1"/>
                    <a:pt x="52" y="70"/>
                    <a:pt x="52" y="158"/>
                  </a:cubicBezTo>
                  <a:cubicBezTo>
                    <a:pt x="1" y="311"/>
                    <a:pt x="52" y="438"/>
                    <a:pt x="230" y="438"/>
                  </a:cubicBezTo>
                  <a:cubicBezTo>
                    <a:pt x="331" y="438"/>
                    <a:pt x="407" y="362"/>
                    <a:pt x="433" y="260"/>
                  </a:cubicBezTo>
                  <a:cubicBezTo>
                    <a:pt x="433" y="158"/>
                    <a:pt x="357" y="31"/>
                    <a:pt x="230" y="6"/>
                  </a:cubicBezTo>
                  <a:cubicBezTo>
                    <a:pt x="220" y="2"/>
                    <a:pt x="209" y="1"/>
                    <a:pt x="198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6" name="Google Shape;2306;p15"/>
            <p:cNvSpPr/>
            <p:nvPr/>
          </p:nvSpPr>
          <p:spPr>
            <a:xfrm>
              <a:off x="8893975" y="3341525"/>
              <a:ext cx="9550" cy="10200"/>
            </a:xfrm>
            <a:custGeom>
              <a:avLst/>
              <a:gdLst/>
              <a:ahLst/>
              <a:cxnLst/>
              <a:rect l="l" t="t" r="r" b="b"/>
              <a:pathLst>
                <a:path w="382" h="408" extrusionOk="0">
                  <a:moveTo>
                    <a:pt x="179" y="1"/>
                  </a:moveTo>
                  <a:cubicBezTo>
                    <a:pt x="77" y="1"/>
                    <a:pt x="1" y="77"/>
                    <a:pt x="1" y="179"/>
                  </a:cubicBezTo>
                  <a:cubicBezTo>
                    <a:pt x="1" y="281"/>
                    <a:pt x="77" y="408"/>
                    <a:pt x="204" y="408"/>
                  </a:cubicBezTo>
                  <a:cubicBezTo>
                    <a:pt x="306" y="408"/>
                    <a:pt x="382" y="331"/>
                    <a:pt x="382" y="255"/>
                  </a:cubicBezTo>
                  <a:cubicBezTo>
                    <a:pt x="382" y="128"/>
                    <a:pt x="306" y="1"/>
                    <a:pt x="17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7" name="Google Shape;2307;p15"/>
            <p:cNvSpPr/>
            <p:nvPr/>
          </p:nvSpPr>
          <p:spPr>
            <a:xfrm>
              <a:off x="8514650" y="3503425"/>
              <a:ext cx="8925" cy="7150"/>
            </a:xfrm>
            <a:custGeom>
              <a:avLst/>
              <a:gdLst/>
              <a:ahLst/>
              <a:cxnLst/>
              <a:rect l="l" t="t" r="r" b="b"/>
              <a:pathLst>
                <a:path w="357" h="286" extrusionOk="0">
                  <a:moveTo>
                    <a:pt x="243" y="1"/>
                  </a:moveTo>
                  <a:cubicBezTo>
                    <a:pt x="237" y="1"/>
                    <a:pt x="233" y="2"/>
                    <a:pt x="229" y="6"/>
                  </a:cubicBezTo>
                  <a:cubicBezTo>
                    <a:pt x="204" y="6"/>
                    <a:pt x="51" y="82"/>
                    <a:pt x="26" y="133"/>
                  </a:cubicBezTo>
                  <a:cubicBezTo>
                    <a:pt x="0" y="209"/>
                    <a:pt x="77" y="286"/>
                    <a:pt x="178" y="286"/>
                  </a:cubicBezTo>
                  <a:cubicBezTo>
                    <a:pt x="280" y="286"/>
                    <a:pt x="356" y="184"/>
                    <a:pt x="356" y="82"/>
                  </a:cubicBezTo>
                  <a:cubicBezTo>
                    <a:pt x="334" y="60"/>
                    <a:pt x="275" y="1"/>
                    <a:pt x="24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8" name="Google Shape;2308;p15"/>
            <p:cNvSpPr/>
            <p:nvPr/>
          </p:nvSpPr>
          <p:spPr>
            <a:xfrm>
              <a:off x="8806300" y="3284875"/>
              <a:ext cx="8275" cy="8525"/>
            </a:xfrm>
            <a:custGeom>
              <a:avLst/>
              <a:gdLst/>
              <a:ahLst/>
              <a:cxnLst/>
              <a:rect l="l" t="t" r="r" b="b"/>
              <a:pathLst>
                <a:path w="331" h="341" extrusionOk="0">
                  <a:moveTo>
                    <a:pt x="165" y="0"/>
                  </a:moveTo>
                  <a:cubicBezTo>
                    <a:pt x="83" y="0"/>
                    <a:pt x="22" y="69"/>
                    <a:pt x="0" y="158"/>
                  </a:cubicBezTo>
                  <a:cubicBezTo>
                    <a:pt x="0" y="234"/>
                    <a:pt x="51" y="335"/>
                    <a:pt x="153" y="335"/>
                  </a:cubicBezTo>
                  <a:cubicBezTo>
                    <a:pt x="166" y="339"/>
                    <a:pt x="180" y="340"/>
                    <a:pt x="192" y="340"/>
                  </a:cubicBezTo>
                  <a:cubicBezTo>
                    <a:pt x="274" y="340"/>
                    <a:pt x="331" y="274"/>
                    <a:pt x="331" y="208"/>
                  </a:cubicBezTo>
                  <a:cubicBezTo>
                    <a:pt x="331" y="107"/>
                    <a:pt x="305" y="30"/>
                    <a:pt x="204" y="5"/>
                  </a:cubicBezTo>
                  <a:cubicBezTo>
                    <a:pt x="190" y="2"/>
                    <a:pt x="177" y="0"/>
                    <a:pt x="1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9" name="Google Shape;2309;p15"/>
            <p:cNvSpPr/>
            <p:nvPr/>
          </p:nvSpPr>
          <p:spPr>
            <a:xfrm>
              <a:off x="8982925" y="3463025"/>
              <a:ext cx="9575" cy="7525"/>
            </a:xfrm>
            <a:custGeom>
              <a:avLst/>
              <a:gdLst/>
              <a:ahLst/>
              <a:cxnLst/>
              <a:rect l="l" t="t" r="r" b="b"/>
              <a:pathLst>
                <a:path w="383" h="301" extrusionOk="0">
                  <a:moveTo>
                    <a:pt x="175" y="1"/>
                  </a:moveTo>
                  <a:cubicBezTo>
                    <a:pt x="104" y="1"/>
                    <a:pt x="45" y="48"/>
                    <a:pt x="26" y="122"/>
                  </a:cubicBezTo>
                  <a:cubicBezTo>
                    <a:pt x="1" y="224"/>
                    <a:pt x="103" y="275"/>
                    <a:pt x="204" y="300"/>
                  </a:cubicBezTo>
                  <a:cubicBezTo>
                    <a:pt x="280" y="300"/>
                    <a:pt x="382" y="250"/>
                    <a:pt x="382" y="148"/>
                  </a:cubicBezTo>
                  <a:cubicBezTo>
                    <a:pt x="357" y="72"/>
                    <a:pt x="306" y="21"/>
                    <a:pt x="255" y="21"/>
                  </a:cubicBezTo>
                  <a:cubicBezTo>
                    <a:pt x="228" y="7"/>
                    <a:pt x="201" y="1"/>
                    <a:pt x="17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0" name="Google Shape;2310;p15"/>
            <p:cNvSpPr/>
            <p:nvPr/>
          </p:nvSpPr>
          <p:spPr>
            <a:xfrm>
              <a:off x="8739025" y="3194000"/>
              <a:ext cx="9475" cy="7900"/>
            </a:xfrm>
            <a:custGeom>
              <a:avLst/>
              <a:gdLst/>
              <a:ahLst/>
              <a:cxnLst/>
              <a:rect l="l" t="t" r="r" b="b"/>
              <a:pathLst>
                <a:path w="379" h="316" extrusionOk="0">
                  <a:moveTo>
                    <a:pt x="169" y="1"/>
                  </a:moveTo>
                  <a:cubicBezTo>
                    <a:pt x="99" y="1"/>
                    <a:pt x="23" y="67"/>
                    <a:pt x="23" y="133"/>
                  </a:cubicBezTo>
                  <a:cubicBezTo>
                    <a:pt x="1" y="243"/>
                    <a:pt x="55" y="315"/>
                    <a:pt x="137" y="315"/>
                  </a:cubicBezTo>
                  <a:cubicBezTo>
                    <a:pt x="149" y="315"/>
                    <a:pt x="162" y="314"/>
                    <a:pt x="175" y="311"/>
                  </a:cubicBezTo>
                  <a:cubicBezTo>
                    <a:pt x="277" y="285"/>
                    <a:pt x="302" y="209"/>
                    <a:pt x="378" y="133"/>
                  </a:cubicBezTo>
                  <a:cubicBezTo>
                    <a:pt x="302" y="82"/>
                    <a:pt x="277" y="6"/>
                    <a:pt x="201" y="6"/>
                  </a:cubicBezTo>
                  <a:cubicBezTo>
                    <a:pt x="190" y="2"/>
                    <a:pt x="180" y="1"/>
                    <a:pt x="16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1" name="Google Shape;2311;p15"/>
            <p:cNvSpPr/>
            <p:nvPr/>
          </p:nvSpPr>
          <p:spPr>
            <a:xfrm>
              <a:off x="8811550" y="3481150"/>
              <a:ext cx="7475" cy="4875"/>
            </a:xfrm>
            <a:custGeom>
              <a:avLst/>
              <a:gdLst/>
              <a:ahLst/>
              <a:cxnLst/>
              <a:rect l="l" t="t" r="r" b="b"/>
              <a:pathLst>
                <a:path w="299" h="195" extrusionOk="0">
                  <a:moveTo>
                    <a:pt x="201" y="1"/>
                  </a:moveTo>
                  <a:cubicBezTo>
                    <a:pt x="191" y="1"/>
                    <a:pt x="181" y="3"/>
                    <a:pt x="172" y="7"/>
                  </a:cubicBezTo>
                  <a:cubicBezTo>
                    <a:pt x="95" y="33"/>
                    <a:pt x="19" y="58"/>
                    <a:pt x="19" y="109"/>
                  </a:cubicBezTo>
                  <a:cubicBezTo>
                    <a:pt x="0" y="166"/>
                    <a:pt x="38" y="195"/>
                    <a:pt x="101" y="195"/>
                  </a:cubicBezTo>
                  <a:cubicBezTo>
                    <a:pt x="122" y="195"/>
                    <a:pt x="146" y="192"/>
                    <a:pt x="172" y="185"/>
                  </a:cubicBezTo>
                  <a:cubicBezTo>
                    <a:pt x="197" y="160"/>
                    <a:pt x="273" y="135"/>
                    <a:pt x="299" y="84"/>
                  </a:cubicBezTo>
                  <a:cubicBezTo>
                    <a:pt x="299" y="42"/>
                    <a:pt x="248" y="1"/>
                    <a:pt x="20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2" name="Google Shape;2312;p15"/>
            <p:cNvSpPr/>
            <p:nvPr/>
          </p:nvSpPr>
          <p:spPr>
            <a:xfrm>
              <a:off x="8697650" y="3228300"/>
              <a:ext cx="6275" cy="6525"/>
            </a:xfrm>
            <a:custGeom>
              <a:avLst/>
              <a:gdLst/>
              <a:ahLst/>
              <a:cxnLst/>
              <a:rect l="l" t="t" r="r" b="b"/>
              <a:pathLst>
                <a:path w="251" h="261" extrusionOk="0">
                  <a:moveTo>
                    <a:pt x="166" y="1"/>
                  </a:moveTo>
                  <a:cubicBezTo>
                    <a:pt x="161" y="1"/>
                    <a:pt x="156" y="2"/>
                    <a:pt x="153" y="6"/>
                  </a:cubicBezTo>
                  <a:cubicBezTo>
                    <a:pt x="102" y="6"/>
                    <a:pt x="26" y="57"/>
                    <a:pt x="26" y="108"/>
                  </a:cubicBezTo>
                  <a:cubicBezTo>
                    <a:pt x="0" y="159"/>
                    <a:pt x="76" y="184"/>
                    <a:pt x="153" y="260"/>
                  </a:cubicBezTo>
                  <a:cubicBezTo>
                    <a:pt x="178" y="209"/>
                    <a:pt x="204" y="133"/>
                    <a:pt x="229" y="82"/>
                  </a:cubicBezTo>
                  <a:cubicBezTo>
                    <a:pt x="251" y="60"/>
                    <a:pt x="197" y="1"/>
                    <a:pt x="16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3" name="Google Shape;2313;p15"/>
            <p:cNvSpPr/>
            <p:nvPr/>
          </p:nvSpPr>
          <p:spPr>
            <a:xfrm>
              <a:off x="8447300" y="3150925"/>
              <a:ext cx="6375" cy="4475"/>
            </a:xfrm>
            <a:custGeom>
              <a:avLst/>
              <a:gdLst/>
              <a:ahLst/>
              <a:cxnLst/>
              <a:rect l="l" t="t" r="r" b="b"/>
              <a:pathLst>
                <a:path w="255" h="179" extrusionOk="0">
                  <a:moveTo>
                    <a:pt x="77" y="0"/>
                  </a:moveTo>
                  <a:cubicBezTo>
                    <a:pt x="51" y="0"/>
                    <a:pt x="26" y="51"/>
                    <a:pt x="0" y="77"/>
                  </a:cubicBezTo>
                  <a:cubicBezTo>
                    <a:pt x="51" y="127"/>
                    <a:pt x="102" y="153"/>
                    <a:pt x="153" y="178"/>
                  </a:cubicBezTo>
                  <a:cubicBezTo>
                    <a:pt x="153" y="178"/>
                    <a:pt x="204" y="127"/>
                    <a:pt x="255" y="77"/>
                  </a:cubicBezTo>
                  <a:cubicBezTo>
                    <a:pt x="204" y="26"/>
                    <a:pt x="153" y="0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4" name="Google Shape;2314;p15"/>
            <p:cNvSpPr/>
            <p:nvPr/>
          </p:nvSpPr>
          <p:spPr>
            <a:xfrm>
              <a:off x="8838700" y="3478775"/>
              <a:ext cx="6375" cy="5125"/>
            </a:xfrm>
            <a:custGeom>
              <a:avLst/>
              <a:gdLst/>
              <a:ahLst/>
              <a:cxnLst/>
              <a:rect l="l" t="t" r="r" b="b"/>
              <a:pathLst>
                <a:path w="255" h="205" extrusionOk="0">
                  <a:moveTo>
                    <a:pt x="102" y="1"/>
                  </a:moveTo>
                  <a:cubicBezTo>
                    <a:pt x="77" y="1"/>
                    <a:pt x="1" y="52"/>
                    <a:pt x="1" y="52"/>
                  </a:cubicBezTo>
                  <a:cubicBezTo>
                    <a:pt x="1" y="77"/>
                    <a:pt x="51" y="179"/>
                    <a:pt x="77" y="204"/>
                  </a:cubicBezTo>
                  <a:cubicBezTo>
                    <a:pt x="102" y="204"/>
                    <a:pt x="178" y="153"/>
                    <a:pt x="255" y="128"/>
                  </a:cubicBezTo>
                  <a:cubicBezTo>
                    <a:pt x="204" y="77"/>
                    <a:pt x="153" y="26"/>
                    <a:pt x="10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5" name="Google Shape;2315;p15"/>
            <p:cNvSpPr/>
            <p:nvPr/>
          </p:nvSpPr>
          <p:spPr>
            <a:xfrm>
              <a:off x="8892700" y="3252575"/>
              <a:ext cx="5750" cy="4475"/>
            </a:xfrm>
            <a:custGeom>
              <a:avLst/>
              <a:gdLst/>
              <a:ahLst/>
              <a:cxnLst/>
              <a:rect l="l" t="t" r="r" b="b"/>
              <a:pathLst>
                <a:path w="230" h="179" extrusionOk="0">
                  <a:moveTo>
                    <a:pt x="52" y="1"/>
                  </a:moveTo>
                  <a:cubicBezTo>
                    <a:pt x="52" y="1"/>
                    <a:pt x="1" y="102"/>
                    <a:pt x="26" y="128"/>
                  </a:cubicBezTo>
                  <a:cubicBezTo>
                    <a:pt x="77" y="153"/>
                    <a:pt x="128" y="179"/>
                    <a:pt x="179" y="179"/>
                  </a:cubicBezTo>
                  <a:cubicBezTo>
                    <a:pt x="204" y="128"/>
                    <a:pt x="230" y="77"/>
                    <a:pt x="230" y="52"/>
                  </a:cubicBezTo>
                  <a:cubicBezTo>
                    <a:pt x="179" y="26"/>
                    <a:pt x="128" y="26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6" name="Google Shape;2316;p15"/>
            <p:cNvSpPr/>
            <p:nvPr/>
          </p:nvSpPr>
          <p:spPr>
            <a:xfrm>
              <a:off x="8785975" y="3497200"/>
              <a:ext cx="5725" cy="4475"/>
            </a:xfrm>
            <a:custGeom>
              <a:avLst/>
              <a:gdLst/>
              <a:ahLst/>
              <a:cxnLst/>
              <a:rect l="l" t="t" r="r" b="b"/>
              <a:pathLst>
                <a:path w="229" h="179" extrusionOk="0">
                  <a:moveTo>
                    <a:pt x="51" y="1"/>
                  </a:moveTo>
                  <a:cubicBezTo>
                    <a:pt x="25" y="26"/>
                    <a:pt x="0" y="52"/>
                    <a:pt x="25" y="102"/>
                  </a:cubicBezTo>
                  <a:cubicBezTo>
                    <a:pt x="51" y="128"/>
                    <a:pt x="127" y="153"/>
                    <a:pt x="178" y="179"/>
                  </a:cubicBezTo>
                  <a:lnTo>
                    <a:pt x="229" y="26"/>
                  </a:lnTo>
                  <a:cubicBezTo>
                    <a:pt x="153" y="1"/>
                    <a:pt x="102" y="1"/>
                    <a:pt x="5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7" name="Google Shape;2317;p15"/>
            <p:cNvSpPr/>
            <p:nvPr/>
          </p:nvSpPr>
          <p:spPr>
            <a:xfrm>
              <a:off x="8814550" y="3244325"/>
              <a:ext cx="1925" cy="1925"/>
            </a:xfrm>
            <a:custGeom>
              <a:avLst/>
              <a:gdLst/>
              <a:ahLst/>
              <a:cxnLst/>
              <a:rect l="l" t="t" r="r" b="b"/>
              <a:pathLst>
                <a:path w="77" h="77" extrusionOk="0">
                  <a:moveTo>
                    <a:pt x="26" y="0"/>
                  </a:moveTo>
                  <a:lnTo>
                    <a:pt x="1" y="51"/>
                  </a:lnTo>
                  <a:cubicBezTo>
                    <a:pt x="1" y="51"/>
                    <a:pt x="26" y="77"/>
                    <a:pt x="52" y="77"/>
                  </a:cubicBezTo>
                  <a:cubicBezTo>
                    <a:pt x="52" y="51"/>
                    <a:pt x="77" y="51"/>
                    <a:pt x="77" y="26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8" name="Google Shape;2318;p15"/>
            <p:cNvSpPr/>
            <p:nvPr/>
          </p:nvSpPr>
          <p:spPr>
            <a:xfrm>
              <a:off x="8782775" y="3269100"/>
              <a:ext cx="2575" cy="1925"/>
            </a:xfrm>
            <a:custGeom>
              <a:avLst/>
              <a:gdLst/>
              <a:ahLst/>
              <a:cxnLst/>
              <a:rect l="l" t="t" r="r" b="b"/>
              <a:pathLst>
                <a:path w="103" h="77" extrusionOk="0">
                  <a:moveTo>
                    <a:pt x="103" y="1"/>
                  </a:moveTo>
                  <a:lnTo>
                    <a:pt x="1" y="26"/>
                  </a:lnTo>
                  <a:cubicBezTo>
                    <a:pt x="26" y="51"/>
                    <a:pt x="26" y="77"/>
                    <a:pt x="52" y="77"/>
                  </a:cubicBezTo>
                  <a:cubicBezTo>
                    <a:pt x="52" y="77"/>
                    <a:pt x="77" y="77"/>
                    <a:pt x="103" y="51"/>
                  </a:cubicBezTo>
                  <a:lnTo>
                    <a:pt x="103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9" name="Google Shape;2319;p15"/>
            <p:cNvSpPr/>
            <p:nvPr/>
          </p:nvSpPr>
          <p:spPr>
            <a:xfrm>
              <a:off x="8472725" y="3455900"/>
              <a:ext cx="2550" cy="1950"/>
            </a:xfrm>
            <a:custGeom>
              <a:avLst/>
              <a:gdLst/>
              <a:ahLst/>
              <a:cxnLst/>
              <a:rect l="l" t="t" r="r" b="b"/>
              <a:pathLst>
                <a:path w="102" h="78" extrusionOk="0">
                  <a:moveTo>
                    <a:pt x="25" y="1"/>
                  </a:moveTo>
                  <a:cubicBezTo>
                    <a:pt x="25" y="1"/>
                    <a:pt x="25" y="26"/>
                    <a:pt x="0" y="52"/>
                  </a:cubicBezTo>
                  <a:lnTo>
                    <a:pt x="76" y="77"/>
                  </a:lnTo>
                  <a:cubicBezTo>
                    <a:pt x="76" y="52"/>
                    <a:pt x="102" y="26"/>
                    <a:pt x="76" y="26"/>
                  </a:cubicBezTo>
                  <a:cubicBezTo>
                    <a:pt x="76" y="1"/>
                    <a:pt x="51" y="1"/>
                    <a:pt x="2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0" name="Google Shape;2320;p15"/>
            <p:cNvSpPr/>
            <p:nvPr/>
          </p:nvSpPr>
          <p:spPr>
            <a:xfrm>
              <a:off x="8916850" y="3462900"/>
              <a:ext cx="1925" cy="1300"/>
            </a:xfrm>
            <a:custGeom>
              <a:avLst/>
              <a:gdLst/>
              <a:ahLst/>
              <a:cxnLst/>
              <a:rect l="l" t="t" r="r" b="b"/>
              <a:pathLst>
                <a:path w="77" h="52" extrusionOk="0">
                  <a:moveTo>
                    <a:pt x="1" y="0"/>
                  </a:moveTo>
                  <a:cubicBezTo>
                    <a:pt x="1" y="26"/>
                    <a:pt x="1" y="51"/>
                    <a:pt x="1" y="51"/>
                  </a:cubicBezTo>
                  <a:lnTo>
                    <a:pt x="77" y="51"/>
                  </a:lnTo>
                  <a:cubicBezTo>
                    <a:pt x="77" y="51"/>
                    <a:pt x="77" y="26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1" name="Google Shape;2321;p15"/>
            <p:cNvSpPr/>
            <p:nvPr/>
          </p:nvSpPr>
          <p:spPr>
            <a:xfrm>
              <a:off x="8848875" y="3279900"/>
              <a:ext cx="1925" cy="2575"/>
            </a:xfrm>
            <a:custGeom>
              <a:avLst/>
              <a:gdLst/>
              <a:ahLst/>
              <a:cxnLst/>
              <a:rect l="l" t="t" r="r" b="b"/>
              <a:pathLst>
                <a:path w="77" h="103" extrusionOk="0">
                  <a:moveTo>
                    <a:pt x="26" y="1"/>
                  </a:moveTo>
                  <a:cubicBezTo>
                    <a:pt x="0" y="26"/>
                    <a:pt x="0" y="52"/>
                    <a:pt x="0" y="77"/>
                  </a:cubicBezTo>
                  <a:lnTo>
                    <a:pt x="51" y="102"/>
                  </a:lnTo>
                  <a:lnTo>
                    <a:pt x="76" y="26"/>
                  </a:lnTo>
                  <a:cubicBezTo>
                    <a:pt x="51" y="26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2" name="Google Shape;2322;p15"/>
            <p:cNvSpPr/>
            <p:nvPr/>
          </p:nvSpPr>
          <p:spPr>
            <a:xfrm>
              <a:off x="8991200" y="3304050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0" y="0"/>
                  </a:moveTo>
                  <a:lnTo>
                    <a:pt x="0" y="51"/>
                  </a:lnTo>
                  <a:lnTo>
                    <a:pt x="26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323" name="Google Shape;2323;p15"/>
          <p:cNvGrpSpPr/>
          <p:nvPr/>
        </p:nvGrpSpPr>
        <p:grpSpPr>
          <a:xfrm>
            <a:off x="952234" y="1457695"/>
            <a:ext cx="10287529" cy="175888"/>
            <a:chOff x="714175" y="1115188"/>
            <a:chExt cx="7715647" cy="131916"/>
          </a:xfrm>
        </p:grpSpPr>
        <p:grpSp>
          <p:nvGrpSpPr>
            <p:cNvPr id="2324" name="Google Shape;2324;p15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2325" name="Google Shape;2325;p15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6" name="Google Shape;2326;p15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27" name="Google Shape;2327;p15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2328" name="Google Shape;2328;p15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329" name="Google Shape;2329;p15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0" name="Google Shape;2330;p15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1" name="Google Shape;2331;p15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2" name="Google Shape;2332;p15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3" name="Google Shape;2333;p15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4" name="Google Shape;2334;p15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5" name="Google Shape;2335;p15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6" name="Google Shape;2336;p15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7" name="Google Shape;2337;p15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8" name="Google Shape;2338;p15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9" name="Google Shape;2339;p15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0" name="Google Shape;2340;p15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1" name="Google Shape;2341;p15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2" name="Google Shape;2342;p15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3" name="Google Shape;2343;p15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4" name="Google Shape;2344;p15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5" name="Google Shape;2345;p15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6" name="Google Shape;2346;p15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7" name="Google Shape;2347;p15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8" name="Google Shape;2348;p15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9" name="Google Shape;2349;p15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0" name="Google Shape;2350;p15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1" name="Google Shape;2351;p15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2" name="Google Shape;2352;p15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3" name="Google Shape;2353;p15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4" name="Google Shape;2354;p15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5" name="Google Shape;2355;p15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6" name="Google Shape;2356;p15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7" name="Google Shape;2357;p15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8" name="Google Shape;2358;p15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9" name="Google Shape;2359;p15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0" name="Google Shape;2360;p15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1" name="Google Shape;2361;p15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62" name="Google Shape;2362;p15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363" name="Google Shape;2363;p15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4" name="Google Shape;2364;p15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5" name="Google Shape;2365;p15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6" name="Google Shape;2366;p15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7" name="Google Shape;2367;p15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8" name="Google Shape;2368;p15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9" name="Google Shape;2369;p15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0" name="Google Shape;2370;p15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1" name="Google Shape;2371;p15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2" name="Google Shape;2372;p15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3" name="Google Shape;2373;p15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4" name="Google Shape;2374;p15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5" name="Google Shape;2375;p15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6" name="Google Shape;2376;p15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7" name="Google Shape;2377;p15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8" name="Google Shape;2378;p15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9" name="Google Shape;2379;p15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0" name="Google Shape;2380;p15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1" name="Google Shape;2381;p15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2" name="Google Shape;2382;p15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3" name="Google Shape;2383;p15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4" name="Google Shape;2384;p15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5" name="Google Shape;2385;p15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6" name="Google Shape;2386;p15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7" name="Google Shape;2387;p15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8" name="Google Shape;2388;p15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9" name="Google Shape;2389;p15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0" name="Google Shape;2390;p15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1" name="Google Shape;2391;p15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2" name="Google Shape;2392;p15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3" name="Google Shape;2393;p15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4" name="Google Shape;2394;p15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5" name="Google Shape;2395;p15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28054457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4" name="Google Shape;2564;p19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2565" name="Google Shape;2565;p19"/>
          <p:cNvSpPr txBox="1">
            <a:spLocks noGrp="1"/>
          </p:cNvSpPr>
          <p:nvPr>
            <p:ph type="title" hasCustomPrompt="1"/>
          </p:nvPr>
        </p:nvSpPr>
        <p:spPr>
          <a:xfrm flipH="1">
            <a:off x="7090964" y="2691996"/>
            <a:ext cx="2412400" cy="147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0666" b="1">
                <a:solidFill>
                  <a:schemeClr val="l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566" name="Google Shape;2566;p19"/>
          <p:cNvSpPr txBox="1">
            <a:spLocks noGrp="1"/>
          </p:cNvSpPr>
          <p:nvPr>
            <p:ph type="title" idx="2"/>
          </p:nvPr>
        </p:nvSpPr>
        <p:spPr>
          <a:xfrm>
            <a:off x="1614067" y="2427467"/>
            <a:ext cx="4723200" cy="107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567" name="Google Shape;2567;p19"/>
          <p:cNvSpPr txBox="1">
            <a:spLocks noGrp="1"/>
          </p:cNvSpPr>
          <p:nvPr>
            <p:ph type="subTitle" idx="1"/>
          </p:nvPr>
        </p:nvSpPr>
        <p:spPr>
          <a:xfrm>
            <a:off x="2709233" y="3591745"/>
            <a:ext cx="3628000" cy="8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568" name="Google Shape;2568;p19"/>
          <p:cNvGrpSpPr/>
          <p:nvPr/>
        </p:nvGrpSpPr>
        <p:grpSpPr>
          <a:xfrm>
            <a:off x="952278" y="474422"/>
            <a:ext cx="10287841" cy="418789"/>
            <a:chOff x="714181" y="414418"/>
            <a:chExt cx="7556440" cy="307601"/>
          </a:xfrm>
        </p:grpSpPr>
        <p:grpSp>
          <p:nvGrpSpPr>
            <p:cNvPr id="2569" name="Google Shape;2569;p19"/>
            <p:cNvGrpSpPr/>
            <p:nvPr/>
          </p:nvGrpSpPr>
          <p:grpSpPr>
            <a:xfrm>
              <a:off x="882905" y="536157"/>
              <a:ext cx="7163972" cy="64150"/>
              <a:chOff x="1299890" y="844622"/>
              <a:chExt cx="6544233" cy="64143"/>
            </a:xfrm>
          </p:grpSpPr>
          <p:grpSp>
            <p:nvGrpSpPr>
              <p:cNvPr id="2570" name="Google Shape;2570;p19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571" name="Google Shape;2571;p19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2" name="Google Shape;2572;p19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3" name="Google Shape;2573;p19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4" name="Google Shape;2574;p19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5" name="Google Shape;2575;p19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6" name="Google Shape;2576;p19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7" name="Google Shape;2577;p19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8" name="Google Shape;2578;p19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9" name="Google Shape;2579;p19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0" name="Google Shape;2580;p19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1" name="Google Shape;2581;p19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2" name="Google Shape;2582;p19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3" name="Google Shape;2583;p19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4" name="Google Shape;2584;p19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5" name="Google Shape;2585;p19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6" name="Google Shape;2586;p19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7" name="Google Shape;2587;p19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8" name="Google Shape;2588;p19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9" name="Google Shape;2589;p19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0" name="Google Shape;2590;p19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1" name="Google Shape;2591;p19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2" name="Google Shape;2592;p19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3" name="Google Shape;2593;p19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4" name="Google Shape;2594;p19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5" name="Google Shape;2595;p19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6" name="Google Shape;2596;p19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7" name="Google Shape;2597;p19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8" name="Google Shape;2598;p19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9" name="Google Shape;2599;p19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0" name="Google Shape;2600;p19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1" name="Google Shape;2601;p19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2" name="Google Shape;2602;p19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3" name="Google Shape;2603;p19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04" name="Google Shape;2604;p19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605" name="Google Shape;2605;p19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6" name="Google Shape;2606;p19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7" name="Google Shape;2607;p19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8" name="Google Shape;2608;p19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9" name="Google Shape;2609;p19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0" name="Google Shape;2610;p19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1" name="Google Shape;2611;p19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2" name="Google Shape;2612;p19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3" name="Google Shape;2613;p19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4" name="Google Shape;2614;p19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5" name="Google Shape;2615;p19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6" name="Google Shape;2616;p19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7" name="Google Shape;2617;p19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8" name="Google Shape;2618;p19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9" name="Google Shape;2619;p19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0" name="Google Shape;2620;p19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1" name="Google Shape;2621;p19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2" name="Google Shape;2622;p19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3" name="Google Shape;2623;p19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4" name="Google Shape;2624;p19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5" name="Google Shape;2625;p19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6" name="Google Shape;2626;p19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7" name="Google Shape;2627;p19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8" name="Google Shape;2628;p19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9" name="Google Shape;2629;p19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0" name="Google Shape;2630;p19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1" name="Google Shape;2631;p19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2" name="Google Shape;2632;p19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3" name="Google Shape;2633;p19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4" name="Google Shape;2634;p19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5" name="Google Shape;2635;p19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6" name="Google Shape;2636;p19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7" name="Google Shape;2637;p19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638" name="Google Shape;2638;p19"/>
            <p:cNvGrpSpPr/>
            <p:nvPr/>
          </p:nvGrpSpPr>
          <p:grpSpPr>
            <a:xfrm>
              <a:off x="714181" y="414418"/>
              <a:ext cx="310295" cy="307601"/>
              <a:chOff x="1969331" y="802493"/>
              <a:chExt cx="310295" cy="307601"/>
            </a:xfrm>
          </p:grpSpPr>
          <p:sp>
            <p:nvSpPr>
              <p:cNvPr id="2639" name="Google Shape;2639;p19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640" name="Google Shape;2640;p19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641" name="Google Shape;2641;p19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2" name="Google Shape;2642;p19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3" name="Google Shape;2643;p19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4" name="Google Shape;2644;p19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5" name="Google Shape;2645;p19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6" name="Google Shape;2646;p19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647" name="Google Shape;2647;p19"/>
            <p:cNvGrpSpPr/>
            <p:nvPr/>
          </p:nvGrpSpPr>
          <p:grpSpPr>
            <a:xfrm flipH="1">
              <a:off x="7960325" y="414418"/>
              <a:ext cx="310295" cy="307601"/>
              <a:chOff x="1969331" y="802493"/>
              <a:chExt cx="310295" cy="307601"/>
            </a:xfrm>
          </p:grpSpPr>
          <p:sp>
            <p:nvSpPr>
              <p:cNvPr id="2648" name="Google Shape;2648;p19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649" name="Google Shape;2649;p19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650" name="Google Shape;2650;p19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1" name="Google Shape;2651;p19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2" name="Google Shape;2652;p19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3" name="Google Shape;2653;p19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4" name="Google Shape;2654;p19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5" name="Google Shape;2655;p19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grpSp>
        <p:nvGrpSpPr>
          <p:cNvPr id="2656" name="Google Shape;2656;p19"/>
          <p:cNvGrpSpPr/>
          <p:nvPr/>
        </p:nvGrpSpPr>
        <p:grpSpPr>
          <a:xfrm>
            <a:off x="952286" y="5964774"/>
            <a:ext cx="10287841" cy="418789"/>
            <a:chOff x="946206" y="1234018"/>
            <a:chExt cx="7556440" cy="307601"/>
          </a:xfrm>
        </p:grpSpPr>
        <p:grpSp>
          <p:nvGrpSpPr>
            <p:cNvPr id="2657" name="Google Shape;2657;p19"/>
            <p:cNvGrpSpPr/>
            <p:nvPr/>
          </p:nvGrpSpPr>
          <p:grpSpPr>
            <a:xfrm>
              <a:off x="1114930" y="1355757"/>
              <a:ext cx="7163972" cy="64150"/>
              <a:chOff x="1299890" y="844622"/>
              <a:chExt cx="6544233" cy="64143"/>
            </a:xfrm>
          </p:grpSpPr>
          <p:grpSp>
            <p:nvGrpSpPr>
              <p:cNvPr id="2658" name="Google Shape;2658;p19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659" name="Google Shape;2659;p19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0" name="Google Shape;2660;p19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1" name="Google Shape;2661;p19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2" name="Google Shape;2662;p19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3" name="Google Shape;2663;p19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4" name="Google Shape;2664;p19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5" name="Google Shape;2665;p19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6" name="Google Shape;2666;p19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7" name="Google Shape;2667;p19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8" name="Google Shape;2668;p19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9" name="Google Shape;2669;p19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0" name="Google Shape;2670;p19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1" name="Google Shape;2671;p19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2" name="Google Shape;2672;p19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3" name="Google Shape;2673;p19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4" name="Google Shape;2674;p19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5" name="Google Shape;2675;p19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6" name="Google Shape;2676;p19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7" name="Google Shape;2677;p19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8" name="Google Shape;2678;p19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9" name="Google Shape;2679;p19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0" name="Google Shape;2680;p19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1" name="Google Shape;2681;p19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2" name="Google Shape;2682;p19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3" name="Google Shape;2683;p19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4" name="Google Shape;2684;p19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5" name="Google Shape;2685;p19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6" name="Google Shape;2686;p19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7" name="Google Shape;2687;p19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8" name="Google Shape;2688;p19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9" name="Google Shape;2689;p19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0" name="Google Shape;2690;p19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1" name="Google Shape;2691;p19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92" name="Google Shape;2692;p19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693" name="Google Shape;2693;p19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4" name="Google Shape;2694;p19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5" name="Google Shape;2695;p19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6" name="Google Shape;2696;p19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7" name="Google Shape;2697;p19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8" name="Google Shape;2698;p19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9" name="Google Shape;2699;p19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0" name="Google Shape;2700;p19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1" name="Google Shape;2701;p19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2" name="Google Shape;2702;p19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3" name="Google Shape;2703;p19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4" name="Google Shape;2704;p19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5" name="Google Shape;2705;p19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6" name="Google Shape;2706;p19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7" name="Google Shape;2707;p19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8" name="Google Shape;2708;p19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9" name="Google Shape;2709;p19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0" name="Google Shape;2710;p19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1" name="Google Shape;2711;p19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2" name="Google Shape;2712;p19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3" name="Google Shape;2713;p19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4" name="Google Shape;2714;p19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5" name="Google Shape;2715;p19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6" name="Google Shape;2716;p19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7" name="Google Shape;2717;p19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8" name="Google Shape;2718;p19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9" name="Google Shape;2719;p19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0" name="Google Shape;2720;p19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1" name="Google Shape;2721;p19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2" name="Google Shape;2722;p19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3" name="Google Shape;2723;p19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4" name="Google Shape;2724;p19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5" name="Google Shape;2725;p19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726" name="Google Shape;2726;p19"/>
            <p:cNvGrpSpPr/>
            <p:nvPr/>
          </p:nvGrpSpPr>
          <p:grpSpPr>
            <a:xfrm>
              <a:off x="946206" y="1234018"/>
              <a:ext cx="310295" cy="307601"/>
              <a:chOff x="1969331" y="802493"/>
              <a:chExt cx="310295" cy="307601"/>
            </a:xfrm>
          </p:grpSpPr>
          <p:sp>
            <p:nvSpPr>
              <p:cNvPr id="2727" name="Google Shape;2727;p19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728" name="Google Shape;2728;p19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729" name="Google Shape;2729;p19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0" name="Google Shape;2730;p19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1" name="Google Shape;2731;p19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2" name="Google Shape;2732;p19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3" name="Google Shape;2733;p19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4" name="Google Shape;2734;p19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735" name="Google Shape;2735;p19"/>
            <p:cNvGrpSpPr/>
            <p:nvPr/>
          </p:nvGrpSpPr>
          <p:grpSpPr>
            <a:xfrm flipH="1">
              <a:off x="8192350" y="1234018"/>
              <a:ext cx="310295" cy="307601"/>
              <a:chOff x="1969331" y="802493"/>
              <a:chExt cx="310295" cy="307601"/>
            </a:xfrm>
          </p:grpSpPr>
          <p:sp>
            <p:nvSpPr>
              <p:cNvPr id="2736" name="Google Shape;2736;p19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737" name="Google Shape;2737;p19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738" name="Google Shape;2738;p19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9" name="Google Shape;2739;p19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0" name="Google Shape;2740;p19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1" name="Google Shape;2741;p19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2" name="Google Shape;2742;p19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3" name="Google Shape;2743;p19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grpSp>
        <p:nvGrpSpPr>
          <p:cNvPr id="2744" name="Google Shape;2744;p19"/>
          <p:cNvGrpSpPr/>
          <p:nvPr/>
        </p:nvGrpSpPr>
        <p:grpSpPr>
          <a:xfrm flipH="1">
            <a:off x="393286" y="87415"/>
            <a:ext cx="1999997" cy="1647315"/>
            <a:chOff x="5342550" y="4109652"/>
            <a:chExt cx="1131049" cy="931599"/>
          </a:xfrm>
        </p:grpSpPr>
        <p:sp>
          <p:nvSpPr>
            <p:cNvPr id="2745" name="Google Shape;2745;p19"/>
            <p:cNvSpPr/>
            <p:nvPr/>
          </p:nvSpPr>
          <p:spPr>
            <a:xfrm rot="10800000">
              <a:off x="5342550" y="4692726"/>
              <a:ext cx="507430" cy="348524"/>
            </a:xfrm>
            <a:custGeom>
              <a:avLst/>
              <a:gdLst/>
              <a:ahLst/>
              <a:cxnLst/>
              <a:rect l="l" t="t" r="r" b="b"/>
              <a:pathLst>
                <a:path w="2066" h="1419" extrusionOk="0">
                  <a:moveTo>
                    <a:pt x="1137" y="168"/>
                  </a:moveTo>
                  <a:cubicBezTo>
                    <a:pt x="1215" y="168"/>
                    <a:pt x="1227" y="220"/>
                    <a:pt x="1227" y="297"/>
                  </a:cubicBezTo>
                  <a:cubicBezTo>
                    <a:pt x="1137" y="297"/>
                    <a:pt x="1150" y="233"/>
                    <a:pt x="1137" y="168"/>
                  </a:cubicBezTo>
                  <a:close/>
                  <a:moveTo>
                    <a:pt x="1189" y="0"/>
                  </a:moveTo>
                  <a:lnTo>
                    <a:pt x="1099" y="91"/>
                  </a:lnTo>
                  <a:cubicBezTo>
                    <a:pt x="1073" y="181"/>
                    <a:pt x="1047" y="284"/>
                    <a:pt x="1047" y="387"/>
                  </a:cubicBezTo>
                  <a:lnTo>
                    <a:pt x="854" y="439"/>
                  </a:lnTo>
                  <a:cubicBezTo>
                    <a:pt x="801" y="456"/>
                    <a:pt x="748" y="498"/>
                    <a:pt x="695" y="498"/>
                  </a:cubicBezTo>
                  <a:cubicBezTo>
                    <a:pt x="671" y="498"/>
                    <a:pt x="646" y="489"/>
                    <a:pt x="621" y="465"/>
                  </a:cubicBezTo>
                  <a:cubicBezTo>
                    <a:pt x="552" y="534"/>
                    <a:pt x="462" y="583"/>
                    <a:pt x="370" y="583"/>
                  </a:cubicBezTo>
                  <a:cubicBezTo>
                    <a:pt x="359" y="583"/>
                    <a:pt x="348" y="582"/>
                    <a:pt x="338" y="581"/>
                  </a:cubicBezTo>
                  <a:cubicBezTo>
                    <a:pt x="273" y="581"/>
                    <a:pt x="183" y="619"/>
                    <a:pt x="209" y="723"/>
                  </a:cubicBezTo>
                  <a:cubicBezTo>
                    <a:pt x="196" y="735"/>
                    <a:pt x="170" y="761"/>
                    <a:pt x="183" y="787"/>
                  </a:cubicBezTo>
                  <a:cubicBezTo>
                    <a:pt x="144" y="826"/>
                    <a:pt x="106" y="839"/>
                    <a:pt x="54" y="839"/>
                  </a:cubicBezTo>
                  <a:cubicBezTo>
                    <a:pt x="38" y="829"/>
                    <a:pt x="27" y="825"/>
                    <a:pt x="21" y="825"/>
                  </a:cubicBezTo>
                  <a:cubicBezTo>
                    <a:pt x="1" y="825"/>
                    <a:pt x="15" y="861"/>
                    <a:pt x="15" y="890"/>
                  </a:cubicBezTo>
                  <a:cubicBezTo>
                    <a:pt x="29" y="886"/>
                    <a:pt x="42" y="884"/>
                    <a:pt x="55" y="884"/>
                  </a:cubicBezTo>
                  <a:cubicBezTo>
                    <a:pt x="127" y="884"/>
                    <a:pt x="181" y="942"/>
                    <a:pt x="170" y="1019"/>
                  </a:cubicBezTo>
                  <a:cubicBezTo>
                    <a:pt x="170" y="1077"/>
                    <a:pt x="186" y="1087"/>
                    <a:pt x="210" y="1087"/>
                  </a:cubicBezTo>
                  <a:cubicBezTo>
                    <a:pt x="225" y="1087"/>
                    <a:pt x="242" y="1084"/>
                    <a:pt x="260" y="1084"/>
                  </a:cubicBezTo>
                  <a:cubicBezTo>
                    <a:pt x="286" y="1084"/>
                    <a:pt x="312" y="1096"/>
                    <a:pt x="325" y="1135"/>
                  </a:cubicBezTo>
                  <a:lnTo>
                    <a:pt x="480" y="1135"/>
                  </a:lnTo>
                  <a:cubicBezTo>
                    <a:pt x="492" y="1129"/>
                    <a:pt x="502" y="1127"/>
                    <a:pt x="512" y="1127"/>
                  </a:cubicBezTo>
                  <a:cubicBezTo>
                    <a:pt x="543" y="1127"/>
                    <a:pt x="563" y="1154"/>
                    <a:pt x="583" y="1174"/>
                  </a:cubicBezTo>
                  <a:cubicBezTo>
                    <a:pt x="684" y="1241"/>
                    <a:pt x="805" y="1279"/>
                    <a:pt x="920" y="1279"/>
                  </a:cubicBezTo>
                  <a:cubicBezTo>
                    <a:pt x="937" y="1279"/>
                    <a:pt x="953" y="1279"/>
                    <a:pt x="970" y="1277"/>
                  </a:cubicBezTo>
                  <a:cubicBezTo>
                    <a:pt x="995" y="1277"/>
                    <a:pt x="1008" y="1303"/>
                    <a:pt x="1021" y="1316"/>
                  </a:cubicBezTo>
                  <a:cubicBezTo>
                    <a:pt x="1031" y="1335"/>
                    <a:pt x="1047" y="1347"/>
                    <a:pt x="1065" y="1347"/>
                  </a:cubicBezTo>
                  <a:cubicBezTo>
                    <a:pt x="1072" y="1347"/>
                    <a:pt x="1079" y="1345"/>
                    <a:pt x="1086" y="1341"/>
                  </a:cubicBezTo>
                  <a:cubicBezTo>
                    <a:pt x="1099" y="1341"/>
                    <a:pt x="1111" y="1316"/>
                    <a:pt x="1111" y="1303"/>
                  </a:cubicBezTo>
                  <a:cubicBezTo>
                    <a:pt x="1111" y="1274"/>
                    <a:pt x="1097" y="1259"/>
                    <a:pt x="1079" y="1259"/>
                  </a:cubicBezTo>
                  <a:cubicBezTo>
                    <a:pt x="1073" y="1259"/>
                    <a:pt x="1066" y="1261"/>
                    <a:pt x="1060" y="1264"/>
                  </a:cubicBezTo>
                  <a:cubicBezTo>
                    <a:pt x="1046" y="1269"/>
                    <a:pt x="1034" y="1271"/>
                    <a:pt x="1025" y="1271"/>
                  </a:cubicBezTo>
                  <a:cubicBezTo>
                    <a:pt x="982" y="1271"/>
                    <a:pt x="980" y="1229"/>
                    <a:pt x="970" y="1187"/>
                  </a:cubicBezTo>
                  <a:cubicBezTo>
                    <a:pt x="1013" y="1143"/>
                    <a:pt x="1059" y="1127"/>
                    <a:pt x="1105" y="1127"/>
                  </a:cubicBezTo>
                  <a:cubicBezTo>
                    <a:pt x="1169" y="1127"/>
                    <a:pt x="1232" y="1157"/>
                    <a:pt x="1292" y="1187"/>
                  </a:cubicBezTo>
                  <a:cubicBezTo>
                    <a:pt x="1279" y="1264"/>
                    <a:pt x="1227" y="1341"/>
                    <a:pt x="1331" y="1419"/>
                  </a:cubicBezTo>
                  <a:cubicBezTo>
                    <a:pt x="1331" y="1316"/>
                    <a:pt x="1331" y="1213"/>
                    <a:pt x="1395" y="1200"/>
                  </a:cubicBezTo>
                  <a:cubicBezTo>
                    <a:pt x="1524" y="1187"/>
                    <a:pt x="1614" y="1096"/>
                    <a:pt x="1717" y="1071"/>
                  </a:cubicBezTo>
                  <a:cubicBezTo>
                    <a:pt x="1729" y="1093"/>
                    <a:pt x="1730" y="1125"/>
                    <a:pt x="1755" y="1125"/>
                  </a:cubicBezTo>
                  <a:cubicBezTo>
                    <a:pt x="1759" y="1125"/>
                    <a:pt x="1764" y="1124"/>
                    <a:pt x="1769" y="1122"/>
                  </a:cubicBezTo>
                  <a:cubicBezTo>
                    <a:pt x="1808" y="1109"/>
                    <a:pt x="1808" y="1071"/>
                    <a:pt x="1795" y="1032"/>
                  </a:cubicBezTo>
                  <a:cubicBezTo>
                    <a:pt x="1782" y="993"/>
                    <a:pt x="1795" y="942"/>
                    <a:pt x="1821" y="916"/>
                  </a:cubicBezTo>
                  <a:lnTo>
                    <a:pt x="1846" y="916"/>
                  </a:lnTo>
                  <a:cubicBezTo>
                    <a:pt x="2040" y="864"/>
                    <a:pt x="2066" y="839"/>
                    <a:pt x="2066" y="658"/>
                  </a:cubicBezTo>
                  <a:cubicBezTo>
                    <a:pt x="2053" y="645"/>
                    <a:pt x="2053" y="619"/>
                    <a:pt x="2066" y="606"/>
                  </a:cubicBezTo>
                  <a:lnTo>
                    <a:pt x="2066" y="529"/>
                  </a:lnTo>
                  <a:cubicBezTo>
                    <a:pt x="2032" y="507"/>
                    <a:pt x="1999" y="475"/>
                    <a:pt x="1957" y="475"/>
                  </a:cubicBezTo>
                  <a:cubicBezTo>
                    <a:pt x="1951" y="475"/>
                    <a:pt x="1944" y="476"/>
                    <a:pt x="1937" y="478"/>
                  </a:cubicBezTo>
                  <a:cubicBezTo>
                    <a:pt x="1905" y="442"/>
                    <a:pt x="1876" y="429"/>
                    <a:pt x="1847" y="429"/>
                  </a:cubicBezTo>
                  <a:cubicBezTo>
                    <a:pt x="1793" y="429"/>
                    <a:pt x="1742" y="474"/>
                    <a:pt x="1692" y="490"/>
                  </a:cubicBezTo>
                  <a:cubicBezTo>
                    <a:pt x="1673" y="490"/>
                    <a:pt x="1654" y="518"/>
                    <a:pt x="1635" y="518"/>
                  </a:cubicBezTo>
                  <a:cubicBezTo>
                    <a:pt x="1628" y="518"/>
                    <a:pt x="1621" y="514"/>
                    <a:pt x="1614" y="503"/>
                  </a:cubicBezTo>
                  <a:cubicBezTo>
                    <a:pt x="1550" y="400"/>
                    <a:pt x="1408" y="413"/>
                    <a:pt x="1331" y="310"/>
                  </a:cubicBezTo>
                  <a:cubicBezTo>
                    <a:pt x="1292" y="271"/>
                    <a:pt x="1202" y="271"/>
                    <a:pt x="1240" y="207"/>
                  </a:cubicBezTo>
                  <a:cubicBezTo>
                    <a:pt x="1266" y="129"/>
                    <a:pt x="1202" y="65"/>
                    <a:pt x="118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19"/>
            <p:cNvSpPr/>
            <p:nvPr/>
          </p:nvSpPr>
          <p:spPr>
            <a:xfrm rot="10800000">
              <a:off x="5431472" y="4447859"/>
              <a:ext cx="82525" cy="77122"/>
            </a:xfrm>
            <a:custGeom>
              <a:avLst/>
              <a:gdLst/>
              <a:ahLst/>
              <a:cxnLst/>
              <a:rect l="l" t="t" r="r" b="b"/>
              <a:pathLst>
                <a:path w="336" h="314" extrusionOk="0">
                  <a:moveTo>
                    <a:pt x="203" y="1"/>
                  </a:moveTo>
                  <a:cubicBezTo>
                    <a:pt x="186" y="1"/>
                    <a:pt x="166" y="6"/>
                    <a:pt x="142" y="17"/>
                  </a:cubicBezTo>
                  <a:lnTo>
                    <a:pt x="117" y="17"/>
                  </a:lnTo>
                  <a:cubicBezTo>
                    <a:pt x="94" y="28"/>
                    <a:pt x="72" y="59"/>
                    <a:pt x="34" y="59"/>
                  </a:cubicBezTo>
                  <a:cubicBezTo>
                    <a:pt x="27" y="59"/>
                    <a:pt x="21" y="58"/>
                    <a:pt x="13" y="56"/>
                  </a:cubicBezTo>
                  <a:cubicBezTo>
                    <a:pt x="1" y="108"/>
                    <a:pt x="1" y="146"/>
                    <a:pt x="13" y="198"/>
                  </a:cubicBezTo>
                  <a:cubicBezTo>
                    <a:pt x="39" y="211"/>
                    <a:pt x="52" y="237"/>
                    <a:pt x="52" y="262"/>
                  </a:cubicBezTo>
                  <a:cubicBezTo>
                    <a:pt x="78" y="262"/>
                    <a:pt x="78" y="288"/>
                    <a:pt x="91" y="314"/>
                  </a:cubicBezTo>
                  <a:cubicBezTo>
                    <a:pt x="130" y="314"/>
                    <a:pt x="181" y="301"/>
                    <a:pt x="220" y="275"/>
                  </a:cubicBezTo>
                  <a:cubicBezTo>
                    <a:pt x="284" y="237"/>
                    <a:pt x="336" y="198"/>
                    <a:pt x="310" y="120"/>
                  </a:cubicBezTo>
                  <a:cubicBezTo>
                    <a:pt x="290" y="61"/>
                    <a:pt x="262" y="1"/>
                    <a:pt x="20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19"/>
            <p:cNvSpPr/>
            <p:nvPr/>
          </p:nvSpPr>
          <p:spPr>
            <a:xfrm rot="10800000">
              <a:off x="5782944" y="4109652"/>
              <a:ext cx="690655" cy="579154"/>
            </a:xfrm>
            <a:custGeom>
              <a:avLst/>
              <a:gdLst/>
              <a:ahLst/>
              <a:cxnLst/>
              <a:rect l="l" t="t" r="r" b="b"/>
              <a:pathLst>
                <a:path w="2812" h="2358" extrusionOk="0">
                  <a:moveTo>
                    <a:pt x="607" y="491"/>
                  </a:moveTo>
                  <a:cubicBezTo>
                    <a:pt x="607" y="530"/>
                    <a:pt x="581" y="555"/>
                    <a:pt x="568" y="555"/>
                  </a:cubicBezTo>
                  <a:cubicBezTo>
                    <a:pt x="581" y="555"/>
                    <a:pt x="594" y="530"/>
                    <a:pt x="607" y="491"/>
                  </a:cubicBezTo>
                  <a:close/>
                  <a:moveTo>
                    <a:pt x="1277" y="607"/>
                  </a:moveTo>
                  <a:cubicBezTo>
                    <a:pt x="1290" y="620"/>
                    <a:pt x="1316" y="620"/>
                    <a:pt x="1329" y="620"/>
                  </a:cubicBezTo>
                  <a:lnTo>
                    <a:pt x="1277" y="620"/>
                  </a:lnTo>
                  <a:lnTo>
                    <a:pt x="1277" y="607"/>
                  </a:lnTo>
                  <a:close/>
                  <a:moveTo>
                    <a:pt x="336" y="1626"/>
                  </a:moveTo>
                  <a:cubicBezTo>
                    <a:pt x="387" y="1664"/>
                    <a:pt x="413" y="1729"/>
                    <a:pt x="478" y="1755"/>
                  </a:cubicBezTo>
                  <a:cubicBezTo>
                    <a:pt x="413" y="1742"/>
                    <a:pt x="387" y="1677"/>
                    <a:pt x="336" y="1639"/>
                  </a:cubicBezTo>
                  <a:lnTo>
                    <a:pt x="336" y="1626"/>
                  </a:lnTo>
                  <a:close/>
                  <a:moveTo>
                    <a:pt x="607" y="1"/>
                  </a:moveTo>
                  <a:lnTo>
                    <a:pt x="542" y="40"/>
                  </a:lnTo>
                  <a:lnTo>
                    <a:pt x="581" y="143"/>
                  </a:lnTo>
                  <a:lnTo>
                    <a:pt x="632" y="272"/>
                  </a:lnTo>
                  <a:cubicBezTo>
                    <a:pt x="658" y="297"/>
                    <a:pt x="658" y="336"/>
                    <a:pt x="697" y="336"/>
                  </a:cubicBezTo>
                  <a:cubicBezTo>
                    <a:pt x="761" y="414"/>
                    <a:pt x="697" y="452"/>
                    <a:pt x="645" y="491"/>
                  </a:cubicBezTo>
                  <a:lnTo>
                    <a:pt x="607" y="491"/>
                  </a:lnTo>
                  <a:cubicBezTo>
                    <a:pt x="580" y="477"/>
                    <a:pt x="549" y="457"/>
                    <a:pt x="526" y="457"/>
                  </a:cubicBezTo>
                  <a:cubicBezTo>
                    <a:pt x="505" y="457"/>
                    <a:pt x="491" y="474"/>
                    <a:pt x="491" y="530"/>
                  </a:cubicBezTo>
                  <a:cubicBezTo>
                    <a:pt x="465" y="530"/>
                    <a:pt x="439" y="542"/>
                    <a:pt x="426" y="542"/>
                  </a:cubicBezTo>
                  <a:cubicBezTo>
                    <a:pt x="392" y="565"/>
                    <a:pt x="378" y="609"/>
                    <a:pt x="338" y="609"/>
                  </a:cubicBezTo>
                  <a:cubicBezTo>
                    <a:pt x="334" y="609"/>
                    <a:pt x="328" y="608"/>
                    <a:pt x="323" y="607"/>
                  </a:cubicBezTo>
                  <a:cubicBezTo>
                    <a:pt x="271" y="581"/>
                    <a:pt x="323" y="517"/>
                    <a:pt x="297" y="478"/>
                  </a:cubicBezTo>
                  <a:cubicBezTo>
                    <a:pt x="284" y="478"/>
                    <a:pt x="271" y="478"/>
                    <a:pt x="271" y="465"/>
                  </a:cubicBezTo>
                  <a:cubicBezTo>
                    <a:pt x="246" y="465"/>
                    <a:pt x="233" y="452"/>
                    <a:pt x="233" y="439"/>
                  </a:cubicBezTo>
                  <a:lnTo>
                    <a:pt x="194" y="439"/>
                  </a:lnTo>
                  <a:cubicBezTo>
                    <a:pt x="194" y="426"/>
                    <a:pt x="194" y="414"/>
                    <a:pt x="194" y="414"/>
                  </a:cubicBezTo>
                  <a:cubicBezTo>
                    <a:pt x="155" y="414"/>
                    <a:pt x="129" y="439"/>
                    <a:pt x="104" y="439"/>
                  </a:cubicBezTo>
                  <a:cubicBezTo>
                    <a:pt x="1" y="452"/>
                    <a:pt x="26" y="504"/>
                    <a:pt x="78" y="555"/>
                  </a:cubicBezTo>
                  <a:lnTo>
                    <a:pt x="155" y="568"/>
                  </a:lnTo>
                  <a:cubicBezTo>
                    <a:pt x="181" y="633"/>
                    <a:pt x="284" y="633"/>
                    <a:pt x="258" y="736"/>
                  </a:cubicBezTo>
                  <a:cubicBezTo>
                    <a:pt x="142" y="813"/>
                    <a:pt x="117" y="865"/>
                    <a:pt x="168" y="968"/>
                  </a:cubicBezTo>
                  <a:lnTo>
                    <a:pt x="168" y="1032"/>
                  </a:lnTo>
                  <a:cubicBezTo>
                    <a:pt x="129" y="1032"/>
                    <a:pt x="91" y="1045"/>
                    <a:pt x="129" y="1097"/>
                  </a:cubicBezTo>
                  <a:cubicBezTo>
                    <a:pt x="220" y="1161"/>
                    <a:pt x="220" y="1277"/>
                    <a:pt x="129" y="1342"/>
                  </a:cubicBezTo>
                  <a:cubicBezTo>
                    <a:pt x="117" y="1368"/>
                    <a:pt x="104" y="1394"/>
                    <a:pt x="104" y="1432"/>
                  </a:cubicBezTo>
                  <a:cubicBezTo>
                    <a:pt x="194" y="1484"/>
                    <a:pt x="155" y="1587"/>
                    <a:pt x="194" y="1664"/>
                  </a:cubicBezTo>
                  <a:cubicBezTo>
                    <a:pt x="168" y="1664"/>
                    <a:pt x="168" y="1677"/>
                    <a:pt x="194" y="1690"/>
                  </a:cubicBezTo>
                  <a:cubicBezTo>
                    <a:pt x="207" y="1690"/>
                    <a:pt x="220" y="1690"/>
                    <a:pt x="233" y="1677"/>
                  </a:cubicBezTo>
                  <a:lnTo>
                    <a:pt x="297" y="1651"/>
                  </a:lnTo>
                  <a:cubicBezTo>
                    <a:pt x="336" y="1677"/>
                    <a:pt x="362" y="1729"/>
                    <a:pt x="362" y="1780"/>
                  </a:cubicBezTo>
                  <a:lnTo>
                    <a:pt x="413" y="1819"/>
                  </a:lnTo>
                  <a:cubicBezTo>
                    <a:pt x="400" y="1832"/>
                    <a:pt x="387" y="1858"/>
                    <a:pt x="400" y="1871"/>
                  </a:cubicBezTo>
                  <a:cubicBezTo>
                    <a:pt x="400" y="1884"/>
                    <a:pt x="400" y="1884"/>
                    <a:pt x="400" y="1896"/>
                  </a:cubicBezTo>
                  <a:cubicBezTo>
                    <a:pt x="323" y="1948"/>
                    <a:pt x="349" y="2000"/>
                    <a:pt x="387" y="2064"/>
                  </a:cubicBezTo>
                  <a:cubicBezTo>
                    <a:pt x="452" y="2064"/>
                    <a:pt x="503" y="2051"/>
                    <a:pt x="568" y="2025"/>
                  </a:cubicBezTo>
                  <a:cubicBezTo>
                    <a:pt x="529" y="1974"/>
                    <a:pt x="452" y="1987"/>
                    <a:pt x="439" y="1922"/>
                  </a:cubicBezTo>
                  <a:cubicBezTo>
                    <a:pt x="465" y="1871"/>
                    <a:pt x="503" y="1819"/>
                    <a:pt x="555" y="1780"/>
                  </a:cubicBezTo>
                  <a:cubicBezTo>
                    <a:pt x="632" y="1884"/>
                    <a:pt x="607" y="2025"/>
                    <a:pt x="697" y="2129"/>
                  </a:cubicBezTo>
                  <a:lnTo>
                    <a:pt x="723" y="2129"/>
                  </a:lnTo>
                  <a:cubicBezTo>
                    <a:pt x="761" y="2090"/>
                    <a:pt x="736" y="2025"/>
                    <a:pt x="748" y="1987"/>
                  </a:cubicBezTo>
                  <a:lnTo>
                    <a:pt x="800" y="1987"/>
                  </a:lnTo>
                  <a:cubicBezTo>
                    <a:pt x="832" y="2027"/>
                    <a:pt x="880" y="2047"/>
                    <a:pt x="926" y="2047"/>
                  </a:cubicBezTo>
                  <a:cubicBezTo>
                    <a:pt x="954" y="2047"/>
                    <a:pt x="982" y="2040"/>
                    <a:pt x="1006" y="2025"/>
                  </a:cubicBezTo>
                  <a:cubicBezTo>
                    <a:pt x="1013" y="2022"/>
                    <a:pt x="1021" y="2020"/>
                    <a:pt x="1029" y="2020"/>
                  </a:cubicBezTo>
                  <a:cubicBezTo>
                    <a:pt x="1051" y="2020"/>
                    <a:pt x="1074" y="2032"/>
                    <a:pt x="1084" y="2051"/>
                  </a:cubicBezTo>
                  <a:lnTo>
                    <a:pt x="1174" y="2348"/>
                  </a:lnTo>
                  <a:cubicBezTo>
                    <a:pt x="1180" y="2354"/>
                    <a:pt x="1190" y="2357"/>
                    <a:pt x="1200" y="2357"/>
                  </a:cubicBezTo>
                  <a:cubicBezTo>
                    <a:pt x="1209" y="2357"/>
                    <a:pt x="1219" y="2354"/>
                    <a:pt x="1226" y="2348"/>
                  </a:cubicBezTo>
                  <a:lnTo>
                    <a:pt x="1213" y="2232"/>
                  </a:lnTo>
                  <a:lnTo>
                    <a:pt x="1238" y="2193"/>
                  </a:lnTo>
                  <a:cubicBezTo>
                    <a:pt x="1226" y="2141"/>
                    <a:pt x="1226" y="2077"/>
                    <a:pt x="1277" y="2064"/>
                  </a:cubicBezTo>
                  <a:cubicBezTo>
                    <a:pt x="1367" y="2051"/>
                    <a:pt x="1380" y="1948"/>
                    <a:pt x="1458" y="1922"/>
                  </a:cubicBezTo>
                  <a:cubicBezTo>
                    <a:pt x="1471" y="1961"/>
                    <a:pt x="1509" y="1987"/>
                    <a:pt x="1522" y="2025"/>
                  </a:cubicBezTo>
                  <a:cubicBezTo>
                    <a:pt x="1548" y="2064"/>
                    <a:pt x="1561" y="2103"/>
                    <a:pt x="1587" y="2141"/>
                  </a:cubicBezTo>
                  <a:cubicBezTo>
                    <a:pt x="1596" y="2161"/>
                    <a:pt x="1614" y="2189"/>
                    <a:pt x="1645" y="2189"/>
                  </a:cubicBezTo>
                  <a:cubicBezTo>
                    <a:pt x="1654" y="2189"/>
                    <a:pt x="1665" y="2186"/>
                    <a:pt x="1677" y="2180"/>
                  </a:cubicBezTo>
                  <a:cubicBezTo>
                    <a:pt x="1716" y="2154"/>
                    <a:pt x="1690" y="2116"/>
                    <a:pt x="1677" y="2090"/>
                  </a:cubicBezTo>
                  <a:cubicBezTo>
                    <a:pt x="1651" y="2064"/>
                    <a:pt x="1625" y="1987"/>
                    <a:pt x="1587" y="1948"/>
                  </a:cubicBezTo>
                  <a:cubicBezTo>
                    <a:pt x="1535" y="1884"/>
                    <a:pt x="1548" y="1793"/>
                    <a:pt x="1612" y="1742"/>
                  </a:cubicBezTo>
                  <a:cubicBezTo>
                    <a:pt x="1632" y="1718"/>
                    <a:pt x="1650" y="1709"/>
                    <a:pt x="1666" y="1709"/>
                  </a:cubicBezTo>
                  <a:cubicBezTo>
                    <a:pt x="1702" y="1709"/>
                    <a:pt x="1732" y="1754"/>
                    <a:pt x="1767" y="1780"/>
                  </a:cubicBezTo>
                  <a:cubicBezTo>
                    <a:pt x="1788" y="1802"/>
                    <a:pt x="1802" y="1811"/>
                    <a:pt x="1814" y="1811"/>
                  </a:cubicBezTo>
                  <a:cubicBezTo>
                    <a:pt x="1824" y="1811"/>
                    <a:pt x="1833" y="1805"/>
                    <a:pt x="1844" y="1793"/>
                  </a:cubicBezTo>
                  <a:cubicBezTo>
                    <a:pt x="1870" y="1767"/>
                    <a:pt x="1844" y="1716"/>
                    <a:pt x="1819" y="1703"/>
                  </a:cubicBezTo>
                  <a:cubicBezTo>
                    <a:pt x="1767" y="1664"/>
                    <a:pt x="1716" y="1626"/>
                    <a:pt x="1754" y="1548"/>
                  </a:cubicBezTo>
                  <a:cubicBezTo>
                    <a:pt x="1819" y="1497"/>
                    <a:pt x="1909" y="1458"/>
                    <a:pt x="1999" y="1458"/>
                  </a:cubicBezTo>
                  <a:cubicBezTo>
                    <a:pt x="2077" y="1458"/>
                    <a:pt x="2141" y="1432"/>
                    <a:pt x="2193" y="1394"/>
                  </a:cubicBezTo>
                  <a:cubicBezTo>
                    <a:pt x="2249" y="1348"/>
                    <a:pt x="2296" y="1326"/>
                    <a:pt x="2338" y="1326"/>
                  </a:cubicBezTo>
                  <a:cubicBezTo>
                    <a:pt x="2402" y="1326"/>
                    <a:pt x="2450" y="1377"/>
                    <a:pt x="2489" y="1471"/>
                  </a:cubicBezTo>
                  <a:cubicBezTo>
                    <a:pt x="2502" y="1497"/>
                    <a:pt x="2528" y="1510"/>
                    <a:pt x="2554" y="1510"/>
                  </a:cubicBezTo>
                  <a:cubicBezTo>
                    <a:pt x="2515" y="1355"/>
                    <a:pt x="2515" y="1355"/>
                    <a:pt x="2644" y="1303"/>
                  </a:cubicBezTo>
                  <a:cubicBezTo>
                    <a:pt x="2644" y="1290"/>
                    <a:pt x="2657" y="1265"/>
                    <a:pt x="2657" y="1252"/>
                  </a:cubicBezTo>
                  <a:cubicBezTo>
                    <a:pt x="2760" y="1200"/>
                    <a:pt x="2760" y="1200"/>
                    <a:pt x="2773" y="1084"/>
                  </a:cubicBezTo>
                  <a:cubicBezTo>
                    <a:pt x="2773" y="1084"/>
                    <a:pt x="2786" y="1084"/>
                    <a:pt x="2786" y="1071"/>
                  </a:cubicBezTo>
                  <a:cubicBezTo>
                    <a:pt x="2812" y="916"/>
                    <a:pt x="2799" y="891"/>
                    <a:pt x="2618" y="878"/>
                  </a:cubicBezTo>
                  <a:cubicBezTo>
                    <a:pt x="2612" y="871"/>
                    <a:pt x="2605" y="868"/>
                    <a:pt x="2600" y="868"/>
                  </a:cubicBezTo>
                  <a:cubicBezTo>
                    <a:pt x="2596" y="868"/>
                    <a:pt x="2592" y="871"/>
                    <a:pt x="2592" y="878"/>
                  </a:cubicBezTo>
                  <a:cubicBezTo>
                    <a:pt x="2551" y="853"/>
                    <a:pt x="2511" y="844"/>
                    <a:pt x="2470" y="844"/>
                  </a:cubicBezTo>
                  <a:cubicBezTo>
                    <a:pt x="2446" y="844"/>
                    <a:pt x="2423" y="847"/>
                    <a:pt x="2399" y="852"/>
                  </a:cubicBezTo>
                  <a:cubicBezTo>
                    <a:pt x="2386" y="865"/>
                    <a:pt x="2373" y="865"/>
                    <a:pt x="2360" y="865"/>
                  </a:cubicBezTo>
                  <a:cubicBezTo>
                    <a:pt x="2347" y="916"/>
                    <a:pt x="2270" y="891"/>
                    <a:pt x="2257" y="916"/>
                  </a:cubicBezTo>
                  <a:cubicBezTo>
                    <a:pt x="2193" y="1058"/>
                    <a:pt x="2064" y="1084"/>
                    <a:pt x="1935" y="1110"/>
                  </a:cubicBezTo>
                  <a:cubicBezTo>
                    <a:pt x="1922" y="1084"/>
                    <a:pt x="1896" y="1084"/>
                    <a:pt x="1922" y="1058"/>
                  </a:cubicBezTo>
                  <a:cubicBezTo>
                    <a:pt x="1948" y="1032"/>
                    <a:pt x="1948" y="994"/>
                    <a:pt x="1922" y="994"/>
                  </a:cubicBezTo>
                  <a:cubicBezTo>
                    <a:pt x="1914" y="995"/>
                    <a:pt x="1906" y="995"/>
                    <a:pt x="1899" y="995"/>
                  </a:cubicBezTo>
                  <a:cubicBezTo>
                    <a:pt x="1784" y="995"/>
                    <a:pt x="1818" y="900"/>
                    <a:pt x="1806" y="839"/>
                  </a:cubicBezTo>
                  <a:cubicBezTo>
                    <a:pt x="1844" y="800"/>
                    <a:pt x="1896" y="775"/>
                    <a:pt x="1896" y="723"/>
                  </a:cubicBezTo>
                  <a:cubicBezTo>
                    <a:pt x="1844" y="723"/>
                    <a:pt x="1801" y="740"/>
                    <a:pt x="1753" y="740"/>
                  </a:cubicBezTo>
                  <a:cubicBezTo>
                    <a:pt x="1741" y="740"/>
                    <a:pt x="1728" y="738"/>
                    <a:pt x="1716" y="736"/>
                  </a:cubicBezTo>
                  <a:cubicBezTo>
                    <a:pt x="1703" y="697"/>
                    <a:pt x="1651" y="671"/>
                    <a:pt x="1651" y="633"/>
                  </a:cubicBezTo>
                  <a:cubicBezTo>
                    <a:pt x="1690" y="633"/>
                    <a:pt x="1728" y="633"/>
                    <a:pt x="1728" y="581"/>
                  </a:cubicBezTo>
                  <a:cubicBezTo>
                    <a:pt x="1728" y="547"/>
                    <a:pt x="1705" y="547"/>
                    <a:pt x="1683" y="547"/>
                  </a:cubicBezTo>
                  <a:cubicBezTo>
                    <a:pt x="1671" y="547"/>
                    <a:pt x="1660" y="547"/>
                    <a:pt x="1651" y="542"/>
                  </a:cubicBezTo>
                  <a:lnTo>
                    <a:pt x="1625" y="542"/>
                  </a:lnTo>
                  <a:lnTo>
                    <a:pt x="1625" y="465"/>
                  </a:lnTo>
                  <a:cubicBezTo>
                    <a:pt x="1625" y="452"/>
                    <a:pt x="1625" y="452"/>
                    <a:pt x="1625" y="439"/>
                  </a:cubicBezTo>
                  <a:cubicBezTo>
                    <a:pt x="1677" y="426"/>
                    <a:pt x="1728" y="401"/>
                    <a:pt x="1690" y="349"/>
                  </a:cubicBezTo>
                  <a:cubicBezTo>
                    <a:pt x="1677" y="337"/>
                    <a:pt x="1666" y="332"/>
                    <a:pt x="1657" y="332"/>
                  </a:cubicBezTo>
                  <a:cubicBezTo>
                    <a:pt x="1626" y="332"/>
                    <a:pt x="1609" y="381"/>
                    <a:pt x="1599" y="401"/>
                  </a:cubicBezTo>
                  <a:cubicBezTo>
                    <a:pt x="1574" y="414"/>
                    <a:pt x="1561" y="426"/>
                    <a:pt x="1548" y="426"/>
                  </a:cubicBezTo>
                  <a:cubicBezTo>
                    <a:pt x="1458" y="452"/>
                    <a:pt x="1458" y="491"/>
                    <a:pt x="1509" y="542"/>
                  </a:cubicBezTo>
                  <a:lnTo>
                    <a:pt x="1445" y="530"/>
                  </a:lnTo>
                  <a:lnTo>
                    <a:pt x="1354" y="491"/>
                  </a:lnTo>
                  <a:cubicBezTo>
                    <a:pt x="1316" y="452"/>
                    <a:pt x="1277" y="426"/>
                    <a:pt x="1329" y="375"/>
                  </a:cubicBezTo>
                  <a:cubicBezTo>
                    <a:pt x="1342" y="349"/>
                    <a:pt x="1342" y="336"/>
                    <a:pt x="1354" y="310"/>
                  </a:cubicBezTo>
                  <a:cubicBezTo>
                    <a:pt x="1354" y="285"/>
                    <a:pt x="1354" y="272"/>
                    <a:pt x="1380" y="259"/>
                  </a:cubicBezTo>
                  <a:cubicBezTo>
                    <a:pt x="1380" y="246"/>
                    <a:pt x="1380" y="246"/>
                    <a:pt x="1393" y="233"/>
                  </a:cubicBezTo>
                  <a:cubicBezTo>
                    <a:pt x="1380" y="207"/>
                    <a:pt x="1393" y="181"/>
                    <a:pt x="1406" y="169"/>
                  </a:cubicBezTo>
                  <a:cubicBezTo>
                    <a:pt x="1380" y="143"/>
                    <a:pt x="1406" y="117"/>
                    <a:pt x="1406" y="91"/>
                  </a:cubicBezTo>
                  <a:cubicBezTo>
                    <a:pt x="1342" y="91"/>
                    <a:pt x="1342" y="156"/>
                    <a:pt x="1329" y="194"/>
                  </a:cubicBezTo>
                  <a:cubicBezTo>
                    <a:pt x="1290" y="272"/>
                    <a:pt x="1277" y="362"/>
                    <a:pt x="1161" y="362"/>
                  </a:cubicBezTo>
                  <a:cubicBezTo>
                    <a:pt x="1148" y="362"/>
                    <a:pt x="1161" y="401"/>
                    <a:pt x="1187" y="414"/>
                  </a:cubicBezTo>
                  <a:cubicBezTo>
                    <a:pt x="1178" y="415"/>
                    <a:pt x="1169" y="416"/>
                    <a:pt x="1159" y="416"/>
                  </a:cubicBezTo>
                  <a:cubicBezTo>
                    <a:pt x="1118" y="416"/>
                    <a:pt x="1078" y="403"/>
                    <a:pt x="1039" y="403"/>
                  </a:cubicBezTo>
                  <a:cubicBezTo>
                    <a:pt x="1014" y="403"/>
                    <a:pt x="990" y="408"/>
                    <a:pt x="968" y="426"/>
                  </a:cubicBezTo>
                  <a:lnTo>
                    <a:pt x="903" y="414"/>
                  </a:lnTo>
                  <a:cubicBezTo>
                    <a:pt x="787" y="414"/>
                    <a:pt x="761" y="310"/>
                    <a:pt x="697" y="246"/>
                  </a:cubicBezTo>
                  <a:lnTo>
                    <a:pt x="697" y="130"/>
                  </a:lnTo>
                  <a:cubicBezTo>
                    <a:pt x="710" y="52"/>
                    <a:pt x="658" y="27"/>
                    <a:pt x="607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19"/>
            <p:cNvSpPr/>
            <p:nvPr/>
          </p:nvSpPr>
          <p:spPr>
            <a:xfrm rot="10800000">
              <a:off x="5795713" y="4187998"/>
              <a:ext cx="31684" cy="28737"/>
            </a:xfrm>
            <a:custGeom>
              <a:avLst/>
              <a:gdLst/>
              <a:ahLst/>
              <a:cxnLst/>
              <a:rect l="l" t="t" r="r" b="b"/>
              <a:pathLst>
                <a:path w="129" h="117" extrusionOk="0">
                  <a:moveTo>
                    <a:pt x="77" y="0"/>
                  </a:moveTo>
                  <a:cubicBezTo>
                    <a:pt x="39" y="0"/>
                    <a:pt x="13" y="26"/>
                    <a:pt x="13" y="65"/>
                  </a:cubicBezTo>
                  <a:cubicBezTo>
                    <a:pt x="0" y="90"/>
                    <a:pt x="26" y="116"/>
                    <a:pt x="52" y="116"/>
                  </a:cubicBezTo>
                  <a:cubicBezTo>
                    <a:pt x="77" y="116"/>
                    <a:pt x="116" y="90"/>
                    <a:pt x="129" y="52"/>
                  </a:cubicBezTo>
                  <a:cubicBezTo>
                    <a:pt x="129" y="26"/>
                    <a:pt x="116" y="13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19"/>
            <p:cNvSpPr/>
            <p:nvPr/>
          </p:nvSpPr>
          <p:spPr>
            <a:xfrm rot="10800000">
              <a:off x="5969851" y="4286244"/>
              <a:ext cx="22351" cy="15965"/>
            </a:xfrm>
            <a:custGeom>
              <a:avLst/>
              <a:gdLst/>
              <a:ahLst/>
              <a:cxnLst/>
              <a:rect l="l" t="t" r="r" b="b"/>
              <a:pathLst>
                <a:path w="91" h="65" extrusionOk="0">
                  <a:moveTo>
                    <a:pt x="39" y="0"/>
                  </a:moveTo>
                  <a:cubicBezTo>
                    <a:pt x="26" y="0"/>
                    <a:pt x="1" y="13"/>
                    <a:pt x="1" y="39"/>
                  </a:cubicBezTo>
                  <a:cubicBezTo>
                    <a:pt x="1" y="52"/>
                    <a:pt x="13" y="65"/>
                    <a:pt x="39" y="65"/>
                  </a:cubicBezTo>
                  <a:cubicBezTo>
                    <a:pt x="52" y="65"/>
                    <a:pt x="65" y="52"/>
                    <a:pt x="78" y="39"/>
                  </a:cubicBezTo>
                  <a:cubicBezTo>
                    <a:pt x="91" y="13"/>
                    <a:pt x="65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19"/>
            <p:cNvSpPr/>
            <p:nvPr/>
          </p:nvSpPr>
          <p:spPr>
            <a:xfrm rot="10800000">
              <a:off x="5817818" y="4250138"/>
              <a:ext cx="15965" cy="17438"/>
            </a:xfrm>
            <a:custGeom>
              <a:avLst/>
              <a:gdLst/>
              <a:ahLst/>
              <a:cxnLst/>
              <a:rect l="l" t="t" r="r" b="b"/>
              <a:pathLst>
                <a:path w="65" h="71" extrusionOk="0">
                  <a:moveTo>
                    <a:pt x="26" y="1"/>
                  </a:moveTo>
                  <a:cubicBezTo>
                    <a:pt x="13" y="1"/>
                    <a:pt x="0" y="14"/>
                    <a:pt x="0" y="40"/>
                  </a:cubicBezTo>
                  <a:cubicBezTo>
                    <a:pt x="0" y="58"/>
                    <a:pt x="14" y="70"/>
                    <a:pt x="27" y="70"/>
                  </a:cubicBezTo>
                  <a:cubicBezTo>
                    <a:pt x="31" y="70"/>
                    <a:pt x="35" y="69"/>
                    <a:pt x="39" y="65"/>
                  </a:cubicBezTo>
                  <a:cubicBezTo>
                    <a:pt x="52" y="65"/>
                    <a:pt x="65" y="52"/>
                    <a:pt x="65" y="40"/>
                  </a:cubicBezTo>
                  <a:cubicBezTo>
                    <a:pt x="65" y="14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19"/>
            <p:cNvSpPr/>
            <p:nvPr/>
          </p:nvSpPr>
          <p:spPr>
            <a:xfrm rot="10800000">
              <a:off x="5789327" y="4526946"/>
              <a:ext cx="23824" cy="20877"/>
            </a:xfrm>
            <a:custGeom>
              <a:avLst/>
              <a:gdLst/>
              <a:ahLst/>
              <a:cxnLst/>
              <a:rect l="l" t="t" r="r" b="b"/>
              <a:pathLst>
                <a:path w="97" h="85" extrusionOk="0">
                  <a:moveTo>
                    <a:pt x="16" y="1"/>
                  </a:moveTo>
                  <a:cubicBezTo>
                    <a:pt x="6" y="1"/>
                    <a:pt x="0" y="7"/>
                    <a:pt x="6" y="33"/>
                  </a:cubicBezTo>
                  <a:cubicBezTo>
                    <a:pt x="19" y="59"/>
                    <a:pt x="58" y="85"/>
                    <a:pt x="97" y="85"/>
                  </a:cubicBezTo>
                  <a:cubicBezTo>
                    <a:pt x="97" y="46"/>
                    <a:pt x="71" y="20"/>
                    <a:pt x="45" y="7"/>
                  </a:cubicBezTo>
                  <a:cubicBezTo>
                    <a:pt x="39" y="7"/>
                    <a:pt x="26" y="1"/>
                    <a:pt x="1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19"/>
            <p:cNvSpPr/>
            <p:nvPr/>
          </p:nvSpPr>
          <p:spPr>
            <a:xfrm rot="10800000">
              <a:off x="5520137" y="4401437"/>
              <a:ext cx="22351" cy="16210"/>
            </a:xfrm>
            <a:custGeom>
              <a:avLst/>
              <a:gdLst/>
              <a:ahLst/>
              <a:cxnLst/>
              <a:rect l="l" t="t" r="r" b="b"/>
              <a:pathLst>
                <a:path w="91" h="66" extrusionOk="0">
                  <a:moveTo>
                    <a:pt x="45" y="1"/>
                  </a:moveTo>
                  <a:cubicBezTo>
                    <a:pt x="31" y="1"/>
                    <a:pt x="19" y="10"/>
                    <a:pt x="1" y="19"/>
                  </a:cubicBezTo>
                  <a:cubicBezTo>
                    <a:pt x="1" y="32"/>
                    <a:pt x="1" y="45"/>
                    <a:pt x="1" y="57"/>
                  </a:cubicBezTo>
                  <a:cubicBezTo>
                    <a:pt x="23" y="57"/>
                    <a:pt x="41" y="66"/>
                    <a:pt x="54" y="66"/>
                  </a:cubicBezTo>
                  <a:cubicBezTo>
                    <a:pt x="64" y="66"/>
                    <a:pt x="72" y="61"/>
                    <a:pt x="78" y="45"/>
                  </a:cubicBezTo>
                  <a:cubicBezTo>
                    <a:pt x="91" y="32"/>
                    <a:pt x="78" y="6"/>
                    <a:pt x="65" y="6"/>
                  </a:cubicBezTo>
                  <a:cubicBezTo>
                    <a:pt x="57" y="2"/>
                    <a:pt x="51" y="1"/>
                    <a:pt x="4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19"/>
            <p:cNvSpPr/>
            <p:nvPr/>
          </p:nvSpPr>
          <p:spPr>
            <a:xfrm rot="10800000">
              <a:off x="5431471" y="4264138"/>
              <a:ext cx="15965" cy="15965"/>
            </a:xfrm>
            <a:custGeom>
              <a:avLst/>
              <a:gdLst/>
              <a:ahLst/>
              <a:cxnLst/>
              <a:rect l="l" t="t" r="r" b="b"/>
              <a:pathLst>
                <a:path w="65" h="65" extrusionOk="0">
                  <a:moveTo>
                    <a:pt x="26" y="0"/>
                  </a:moveTo>
                  <a:cubicBezTo>
                    <a:pt x="0" y="0"/>
                    <a:pt x="0" y="26"/>
                    <a:pt x="0" y="26"/>
                  </a:cubicBezTo>
                  <a:cubicBezTo>
                    <a:pt x="13" y="65"/>
                    <a:pt x="26" y="65"/>
                    <a:pt x="52" y="65"/>
                  </a:cubicBezTo>
                  <a:cubicBezTo>
                    <a:pt x="65" y="52"/>
                    <a:pt x="65" y="39"/>
                    <a:pt x="65" y="26"/>
                  </a:cubicBezTo>
                  <a:cubicBezTo>
                    <a:pt x="65" y="13"/>
                    <a:pt x="52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19"/>
            <p:cNvSpPr/>
            <p:nvPr/>
          </p:nvSpPr>
          <p:spPr>
            <a:xfrm rot="10800000">
              <a:off x="5570734" y="4387684"/>
              <a:ext cx="209260" cy="195508"/>
            </a:xfrm>
            <a:custGeom>
              <a:avLst/>
              <a:gdLst/>
              <a:ahLst/>
              <a:cxnLst/>
              <a:rect l="l" t="t" r="r" b="b"/>
              <a:pathLst>
                <a:path w="852" h="796" extrusionOk="0">
                  <a:moveTo>
                    <a:pt x="367" y="0"/>
                  </a:moveTo>
                  <a:cubicBezTo>
                    <a:pt x="286" y="0"/>
                    <a:pt x="219" y="32"/>
                    <a:pt x="168" y="125"/>
                  </a:cubicBezTo>
                  <a:cubicBezTo>
                    <a:pt x="155" y="138"/>
                    <a:pt x="129" y="151"/>
                    <a:pt x="116" y="151"/>
                  </a:cubicBezTo>
                  <a:cubicBezTo>
                    <a:pt x="13" y="203"/>
                    <a:pt x="13" y="293"/>
                    <a:pt x="39" y="383"/>
                  </a:cubicBezTo>
                  <a:lnTo>
                    <a:pt x="39" y="435"/>
                  </a:lnTo>
                  <a:cubicBezTo>
                    <a:pt x="78" y="538"/>
                    <a:pt x="0" y="693"/>
                    <a:pt x="194" y="706"/>
                  </a:cubicBezTo>
                  <a:cubicBezTo>
                    <a:pt x="233" y="706"/>
                    <a:pt x="220" y="770"/>
                    <a:pt x="220" y="796"/>
                  </a:cubicBezTo>
                  <a:lnTo>
                    <a:pt x="271" y="796"/>
                  </a:lnTo>
                  <a:cubicBezTo>
                    <a:pt x="284" y="770"/>
                    <a:pt x="310" y="757"/>
                    <a:pt x="336" y="757"/>
                  </a:cubicBezTo>
                  <a:cubicBezTo>
                    <a:pt x="360" y="741"/>
                    <a:pt x="388" y="730"/>
                    <a:pt x="416" y="730"/>
                  </a:cubicBezTo>
                  <a:cubicBezTo>
                    <a:pt x="433" y="730"/>
                    <a:pt x="450" y="734"/>
                    <a:pt x="465" y="744"/>
                  </a:cubicBezTo>
                  <a:cubicBezTo>
                    <a:pt x="516" y="719"/>
                    <a:pt x="568" y="693"/>
                    <a:pt x="606" y="667"/>
                  </a:cubicBezTo>
                  <a:cubicBezTo>
                    <a:pt x="684" y="628"/>
                    <a:pt x="723" y="551"/>
                    <a:pt x="723" y="474"/>
                  </a:cubicBezTo>
                  <a:cubicBezTo>
                    <a:pt x="723" y="409"/>
                    <a:pt x="710" y="319"/>
                    <a:pt x="826" y="319"/>
                  </a:cubicBezTo>
                  <a:cubicBezTo>
                    <a:pt x="826" y="306"/>
                    <a:pt x="839" y="306"/>
                    <a:pt x="851" y="306"/>
                  </a:cubicBezTo>
                  <a:cubicBezTo>
                    <a:pt x="851" y="293"/>
                    <a:pt x="851" y="280"/>
                    <a:pt x="851" y="267"/>
                  </a:cubicBezTo>
                  <a:lnTo>
                    <a:pt x="813" y="241"/>
                  </a:lnTo>
                  <a:cubicBezTo>
                    <a:pt x="806" y="243"/>
                    <a:pt x="799" y="244"/>
                    <a:pt x="793" y="244"/>
                  </a:cubicBezTo>
                  <a:cubicBezTo>
                    <a:pt x="757" y="244"/>
                    <a:pt x="743" y="214"/>
                    <a:pt x="710" y="203"/>
                  </a:cubicBezTo>
                  <a:cubicBezTo>
                    <a:pt x="710" y="190"/>
                    <a:pt x="710" y="177"/>
                    <a:pt x="697" y="177"/>
                  </a:cubicBezTo>
                  <a:cubicBezTo>
                    <a:pt x="697" y="112"/>
                    <a:pt x="658" y="100"/>
                    <a:pt x="606" y="100"/>
                  </a:cubicBezTo>
                  <a:cubicBezTo>
                    <a:pt x="594" y="74"/>
                    <a:pt x="581" y="48"/>
                    <a:pt x="568" y="22"/>
                  </a:cubicBezTo>
                  <a:lnTo>
                    <a:pt x="503" y="22"/>
                  </a:lnTo>
                  <a:cubicBezTo>
                    <a:pt x="455" y="9"/>
                    <a:pt x="409" y="0"/>
                    <a:pt x="36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55" name="Google Shape;2755;p19"/>
          <p:cNvGrpSpPr/>
          <p:nvPr/>
        </p:nvGrpSpPr>
        <p:grpSpPr>
          <a:xfrm rot="1406355" flipH="1">
            <a:off x="10203836" y="4515028"/>
            <a:ext cx="1665749" cy="1321219"/>
            <a:chOff x="2546481" y="5243989"/>
            <a:chExt cx="836048" cy="663126"/>
          </a:xfrm>
        </p:grpSpPr>
        <p:sp>
          <p:nvSpPr>
            <p:cNvPr id="2756" name="Google Shape;2756;p19"/>
            <p:cNvSpPr/>
            <p:nvPr/>
          </p:nvSpPr>
          <p:spPr>
            <a:xfrm>
              <a:off x="2594234" y="5328434"/>
              <a:ext cx="404234" cy="414403"/>
            </a:xfrm>
            <a:custGeom>
              <a:avLst/>
              <a:gdLst/>
              <a:ahLst/>
              <a:cxnLst/>
              <a:rect l="l" t="t" r="r" b="b"/>
              <a:pathLst>
                <a:path w="9684" h="9927" extrusionOk="0">
                  <a:moveTo>
                    <a:pt x="5509" y="1"/>
                  </a:moveTo>
                  <a:cubicBezTo>
                    <a:pt x="5493" y="1"/>
                    <a:pt x="5479" y="4"/>
                    <a:pt x="5465" y="11"/>
                  </a:cubicBezTo>
                  <a:cubicBezTo>
                    <a:pt x="4753" y="392"/>
                    <a:pt x="3889" y="62"/>
                    <a:pt x="3127" y="519"/>
                  </a:cubicBezTo>
                  <a:cubicBezTo>
                    <a:pt x="2644" y="799"/>
                    <a:pt x="2085" y="900"/>
                    <a:pt x="1780" y="1459"/>
                  </a:cubicBezTo>
                  <a:cubicBezTo>
                    <a:pt x="1754" y="1536"/>
                    <a:pt x="1576" y="1561"/>
                    <a:pt x="1475" y="1587"/>
                  </a:cubicBezTo>
                  <a:cubicBezTo>
                    <a:pt x="1246" y="1637"/>
                    <a:pt x="1043" y="1815"/>
                    <a:pt x="966" y="2019"/>
                  </a:cubicBezTo>
                  <a:cubicBezTo>
                    <a:pt x="636" y="2654"/>
                    <a:pt x="611" y="3391"/>
                    <a:pt x="153" y="3976"/>
                  </a:cubicBezTo>
                  <a:cubicBezTo>
                    <a:pt x="102" y="4077"/>
                    <a:pt x="128" y="4179"/>
                    <a:pt x="178" y="4281"/>
                  </a:cubicBezTo>
                  <a:cubicBezTo>
                    <a:pt x="763" y="5018"/>
                    <a:pt x="1" y="6111"/>
                    <a:pt x="890" y="6771"/>
                  </a:cubicBezTo>
                  <a:cubicBezTo>
                    <a:pt x="941" y="6797"/>
                    <a:pt x="890" y="6949"/>
                    <a:pt x="916" y="7025"/>
                  </a:cubicBezTo>
                  <a:cubicBezTo>
                    <a:pt x="890" y="7178"/>
                    <a:pt x="992" y="7305"/>
                    <a:pt x="1119" y="7381"/>
                  </a:cubicBezTo>
                  <a:cubicBezTo>
                    <a:pt x="1627" y="7508"/>
                    <a:pt x="1831" y="7890"/>
                    <a:pt x="2008" y="8296"/>
                  </a:cubicBezTo>
                  <a:cubicBezTo>
                    <a:pt x="2059" y="8449"/>
                    <a:pt x="2212" y="8576"/>
                    <a:pt x="2364" y="8601"/>
                  </a:cubicBezTo>
                  <a:cubicBezTo>
                    <a:pt x="3381" y="8754"/>
                    <a:pt x="4270" y="9338"/>
                    <a:pt x="5312" y="9364"/>
                  </a:cubicBezTo>
                  <a:cubicBezTo>
                    <a:pt x="5312" y="9465"/>
                    <a:pt x="5312" y="9567"/>
                    <a:pt x="5338" y="9669"/>
                  </a:cubicBezTo>
                  <a:cubicBezTo>
                    <a:pt x="5384" y="9808"/>
                    <a:pt x="5431" y="9926"/>
                    <a:pt x="5574" y="9926"/>
                  </a:cubicBezTo>
                  <a:cubicBezTo>
                    <a:pt x="5588" y="9926"/>
                    <a:pt x="5602" y="9925"/>
                    <a:pt x="5617" y="9923"/>
                  </a:cubicBezTo>
                  <a:cubicBezTo>
                    <a:pt x="5745" y="9923"/>
                    <a:pt x="5821" y="9821"/>
                    <a:pt x="5846" y="9720"/>
                  </a:cubicBezTo>
                  <a:cubicBezTo>
                    <a:pt x="5922" y="9542"/>
                    <a:pt x="5795" y="9364"/>
                    <a:pt x="5643" y="9338"/>
                  </a:cubicBezTo>
                  <a:lnTo>
                    <a:pt x="5312" y="9338"/>
                  </a:lnTo>
                  <a:cubicBezTo>
                    <a:pt x="5922" y="8957"/>
                    <a:pt x="6660" y="8932"/>
                    <a:pt x="7269" y="8398"/>
                  </a:cubicBezTo>
                  <a:cubicBezTo>
                    <a:pt x="7752" y="7940"/>
                    <a:pt x="8362" y="7610"/>
                    <a:pt x="8464" y="6949"/>
                  </a:cubicBezTo>
                  <a:cubicBezTo>
                    <a:pt x="8540" y="6365"/>
                    <a:pt x="9684" y="6314"/>
                    <a:pt x="9099" y="5501"/>
                  </a:cubicBezTo>
                  <a:cubicBezTo>
                    <a:pt x="9481" y="4967"/>
                    <a:pt x="8794" y="4230"/>
                    <a:pt x="9430" y="3721"/>
                  </a:cubicBezTo>
                  <a:cubicBezTo>
                    <a:pt x="9531" y="3620"/>
                    <a:pt x="9277" y="3544"/>
                    <a:pt x="9201" y="3442"/>
                  </a:cubicBezTo>
                  <a:cubicBezTo>
                    <a:pt x="8896" y="3188"/>
                    <a:pt x="8566" y="2934"/>
                    <a:pt x="8566" y="2501"/>
                  </a:cubicBezTo>
                  <a:cubicBezTo>
                    <a:pt x="8515" y="1332"/>
                    <a:pt x="7422" y="1231"/>
                    <a:pt x="6736" y="748"/>
                  </a:cubicBezTo>
                  <a:cubicBezTo>
                    <a:pt x="6456" y="570"/>
                    <a:pt x="6024" y="570"/>
                    <a:pt x="5795" y="239"/>
                  </a:cubicBezTo>
                  <a:cubicBezTo>
                    <a:pt x="5729" y="130"/>
                    <a:pt x="5606" y="1"/>
                    <a:pt x="550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19"/>
            <p:cNvSpPr/>
            <p:nvPr/>
          </p:nvSpPr>
          <p:spPr>
            <a:xfrm>
              <a:off x="3163924" y="5653443"/>
              <a:ext cx="218605" cy="118264"/>
            </a:xfrm>
            <a:custGeom>
              <a:avLst/>
              <a:gdLst/>
              <a:ahLst/>
              <a:cxnLst/>
              <a:rect l="l" t="t" r="r" b="b"/>
              <a:pathLst>
                <a:path w="5237" h="2833" extrusionOk="0">
                  <a:moveTo>
                    <a:pt x="551" y="0"/>
                  </a:moveTo>
                  <a:cubicBezTo>
                    <a:pt x="399" y="0"/>
                    <a:pt x="250" y="86"/>
                    <a:pt x="153" y="307"/>
                  </a:cubicBezTo>
                  <a:cubicBezTo>
                    <a:pt x="1" y="688"/>
                    <a:pt x="255" y="841"/>
                    <a:pt x="535" y="942"/>
                  </a:cubicBezTo>
                  <a:cubicBezTo>
                    <a:pt x="1450" y="1146"/>
                    <a:pt x="2085" y="1781"/>
                    <a:pt x="2822" y="2289"/>
                  </a:cubicBezTo>
                  <a:cubicBezTo>
                    <a:pt x="3305" y="2594"/>
                    <a:pt x="3864" y="2772"/>
                    <a:pt x="4423" y="2823"/>
                  </a:cubicBezTo>
                  <a:cubicBezTo>
                    <a:pt x="4460" y="2830"/>
                    <a:pt x="4496" y="2833"/>
                    <a:pt x="4532" y="2833"/>
                  </a:cubicBezTo>
                  <a:cubicBezTo>
                    <a:pt x="4773" y="2833"/>
                    <a:pt x="4999" y="2692"/>
                    <a:pt x="5109" y="2493"/>
                  </a:cubicBezTo>
                  <a:cubicBezTo>
                    <a:pt x="5237" y="2213"/>
                    <a:pt x="5160" y="1883"/>
                    <a:pt x="4906" y="1705"/>
                  </a:cubicBezTo>
                  <a:cubicBezTo>
                    <a:pt x="4398" y="1222"/>
                    <a:pt x="3737" y="917"/>
                    <a:pt x="3025" y="866"/>
                  </a:cubicBezTo>
                  <a:cubicBezTo>
                    <a:pt x="2288" y="739"/>
                    <a:pt x="1551" y="688"/>
                    <a:pt x="916" y="154"/>
                  </a:cubicBezTo>
                  <a:cubicBezTo>
                    <a:pt x="811" y="61"/>
                    <a:pt x="680" y="0"/>
                    <a:pt x="55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19"/>
            <p:cNvSpPr/>
            <p:nvPr/>
          </p:nvSpPr>
          <p:spPr>
            <a:xfrm>
              <a:off x="2978299" y="5634366"/>
              <a:ext cx="67873" cy="76519"/>
            </a:xfrm>
            <a:custGeom>
              <a:avLst/>
              <a:gdLst/>
              <a:ahLst/>
              <a:cxnLst/>
              <a:rect l="l" t="t" r="r" b="b"/>
              <a:pathLst>
                <a:path w="1626" h="1833" extrusionOk="0">
                  <a:moveTo>
                    <a:pt x="833" y="0"/>
                  </a:moveTo>
                  <a:cubicBezTo>
                    <a:pt x="818" y="0"/>
                    <a:pt x="803" y="1"/>
                    <a:pt x="788" y="1"/>
                  </a:cubicBezTo>
                  <a:cubicBezTo>
                    <a:pt x="254" y="27"/>
                    <a:pt x="76" y="484"/>
                    <a:pt x="0" y="993"/>
                  </a:cubicBezTo>
                  <a:cubicBezTo>
                    <a:pt x="76" y="1450"/>
                    <a:pt x="280" y="1806"/>
                    <a:pt x="788" y="1831"/>
                  </a:cubicBezTo>
                  <a:cubicBezTo>
                    <a:pt x="797" y="1832"/>
                    <a:pt x="805" y="1832"/>
                    <a:pt x="814" y="1832"/>
                  </a:cubicBezTo>
                  <a:cubicBezTo>
                    <a:pt x="1213" y="1832"/>
                    <a:pt x="1626" y="1263"/>
                    <a:pt x="1576" y="815"/>
                  </a:cubicBezTo>
                  <a:cubicBezTo>
                    <a:pt x="1527" y="396"/>
                    <a:pt x="1310" y="0"/>
                    <a:pt x="833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19"/>
            <p:cNvSpPr/>
            <p:nvPr/>
          </p:nvSpPr>
          <p:spPr>
            <a:xfrm>
              <a:off x="3173483" y="5533558"/>
              <a:ext cx="70086" cy="62701"/>
            </a:xfrm>
            <a:custGeom>
              <a:avLst/>
              <a:gdLst/>
              <a:ahLst/>
              <a:cxnLst/>
              <a:rect l="l" t="t" r="r" b="b"/>
              <a:pathLst>
                <a:path w="1679" h="1502" extrusionOk="0">
                  <a:moveTo>
                    <a:pt x="860" y="0"/>
                  </a:moveTo>
                  <a:cubicBezTo>
                    <a:pt x="837" y="0"/>
                    <a:pt x="813" y="1"/>
                    <a:pt x="788" y="2"/>
                  </a:cubicBezTo>
                  <a:cubicBezTo>
                    <a:pt x="331" y="27"/>
                    <a:pt x="1" y="231"/>
                    <a:pt x="1" y="714"/>
                  </a:cubicBezTo>
                  <a:cubicBezTo>
                    <a:pt x="1" y="1146"/>
                    <a:pt x="356" y="1476"/>
                    <a:pt x="788" y="1501"/>
                  </a:cubicBezTo>
                  <a:cubicBezTo>
                    <a:pt x="1271" y="1425"/>
                    <a:pt x="1678" y="1273"/>
                    <a:pt x="1678" y="764"/>
                  </a:cubicBezTo>
                  <a:cubicBezTo>
                    <a:pt x="1654" y="255"/>
                    <a:pt x="1352" y="0"/>
                    <a:pt x="86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19"/>
            <p:cNvSpPr/>
            <p:nvPr/>
          </p:nvSpPr>
          <p:spPr>
            <a:xfrm>
              <a:off x="3307139" y="5269243"/>
              <a:ext cx="62655" cy="138635"/>
            </a:xfrm>
            <a:custGeom>
              <a:avLst/>
              <a:gdLst/>
              <a:ahLst/>
              <a:cxnLst/>
              <a:rect l="l" t="t" r="r" b="b"/>
              <a:pathLst>
                <a:path w="1501" h="3321" extrusionOk="0">
                  <a:moveTo>
                    <a:pt x="245" y="0"/>
                  </a:moveTo>
                  <a:cubicBezTo>
                    <a:pt x="213" y="0"/>
                    <a:pt x="181" y="10"/>
                    <a:pt x="153" y="31"/>
                  </a:cubicBezTo>
                  <a:cubicBezTo>
                    <a:pt x="1" y="107"/>
                    <a:pt x="26" y="260"/>
                    <a:pt x="77" y="412"/>
                  </a:cubicBezTo>
                  <a:cubicBezTo>
                    <a:pt x="230" y="920"/>
                    <a:pt x="509" y="1403"/>
                    <a:pt x="586" y="1937"/>
                  </a:cubicBezTo>
                  <a:cubicBezTo>
                    <a:pt x="611" y="2369"/>
                    <a:pt x="763" y="2776"/>
                    <a:pt x="1018" y="3106"/>
                  </a:cubicBezTo>
                  <a:cubicBezTo>
                    <a:pt x="1082" y="3214"/>
                    <a:pt x="1147" y="3321"/>
                    <a:pt x="1257" y="3321"/>
                  </a:cubicBezTo>
                  <a:cubicBezTo>
                    <a:pt x="1277" y="3321"/>
                    <a:pt x="1299" y="3317"/>
                    <a:pt x="1323" y="3310"/>
                  </a:cubicBezTo>
                  <a:cubicBezTo>
                    <a:pt x="1501" y="3259"/>
                    <a:pt x="1475" y="3106"/>
                    <a:pt x="1475" y="2954"/>
                  </a:cubicBezTo>
                  <a:cubicBezTo>
                    <a:pt x="1475" y="2928"/>
                    <a:pt x="1475" y="2877"/>
                    <a:pt x="1450" y="2827"/>
                  </a:cubicBezTo>
                  <a:cubicBezTo>
                    <a:pt x="1170" y="1912"/>
                    <a:pt x="586" y="1124"/>
                    <a:pt x="408" y="158"/>
                  </a:cubicBezTo>
                  <a:cubicBezTo>
                    <a:pt x="408" y="66"/>
                    <a:pt x="328" y="0"/>
                    <a:pt x="24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19"/>
            <p:cNvSpPr/>
            <p:nvPr/>
          </p:nvSpPr>
          <p:spPr>
            <a:xfrm>
              <a:off x="3078019" y="5510265"/>
              <a:ext cx="88995" cy="55354"/>
            </a:xfrm>
            <a:custGeom>
              <a:avLst/>
              <a:gdLst/>
              <a:ahLst/>
              <a:cxnLst/>
              <a:rect l="l" t="t" r="r" b="b"/>
              <a:pathLst>
                <a:path w="2132" h="1326" extrusionOk="0">
                  <a:moveTo>
                    <a:pt x="1296" y="1"/>
                  </a:moveTo>
                  <a:cubicBezTo>
                    <a:pt x="991" y="407"/>
                    <a:pt x="458" y="407"/>
                    <a:pt x="153" y="738"/>
                  </a:cubicBezTo>
                  <a:cubicBezTo>
                    <a:pt x="0" y="916"/>
                    <a:pt x="102" y="1068"/>
                    <a:pt x="280" y="1119"/>
                  </a:cubicBezTo>
                  <a:cubicBezTo>
                    <a:pt x="508" y="1195"/>
                    <a:pt x="712" y="1272"/>
                    <a:pt x="941" y="1322"/>
                  </a:cubicBezTo>
                  <a:cubicBezTo>
                    <a:pt x="951" y="1324"/>
                    <a:pt x="962" y="1325"/>
                    <a:pt x="974" y="1325"/>
                  </a:cubicBezTo>
                  <a:cubicBezTo>
                    <a:pt x="1268" y="1325"/>
                    <a:pt x="2131" y="758"/>
                    <a:pt x="2033" y="636"/>
                  </a:cubicBezTo>
                  <a:cubicBezTo>
                    <a:pt x="1805" y="382"/>
                    <a:pt x="1576" y="179"/>
                    <a:pt x="129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19"/>
            <p:cNvSpPr/>
            <p:nvPr/>
          </p:nvSpPr>
          <p:spPr>
            <a:xfrm>
              <a:off x="3184085" y="5356778"/>
              <a:ext cx="75387" cy="77687"/>
            </a:xfrm>
            <a:custGeom>
              <a:avLst/>
              <a:gdLst/>
              <a:ahLst/>
              <a:cxnLst/>
              <a:rect l="l" t="t" r="r" b="b"/>
              <a:pathLst>
                <a:path w="1806" h="1861" extrusionOk="0">
                  <a:moveTo>
                    <a:pt x="399" y="1"/>
                  </a:moveTo>
                  <a:cubicBezTo>
                    <a:pt x="357" y="1"/>
                    <a:pt x="309" y="20"/>
                    <a:pt x="255" y="69"/>
                  </a:cubicBezTo>
                  <a:cubicBezTo>
                    <a:pt x="1" y="247"/>
                    <a:pt x="255" y="475"/>
                    <a:pt x="382" y="653"/>
                  </a:cubicBezTo>
                  <a:cubicBezTo>
                    <a:pt x="611" y="984"/>
                    <a:pt x="1017" y="1162"/>
                    <a:pt x="1144" y="1543"/>
                  </a:cubicBezTo>
                  <a:cubicBezTo>
                    <a:pt x="1189" y="1633"/>
                    <a:pt x="1056" y="1861"/>
                    <a:pt x="1216" y="1861"/>
                  </a:cubicBezTo>
                  <a:cubicBezTo>
                    <a:pt x="1238" y="1861"/>
                    <a:pt x="1264" y="1857"/>
                    <a:pt x="1297" y="1848"/>
                  </a:cubicBezTo>
                  <a:cubicBezTo>
                    <a:pt x="1526" y="1822"/>
                    <a:pt x="1729" y="1645"/>
                    <a:pt x="1805" y="1441"/>
                  </a:cubicBezTo>
                  <a:cubicBezTo>
                    <a:pt x="1805" y="1263"/>
                    <a:pt x="1678" y="1187"/>
                    <a:pt x="1602" y="1060"/>
                  </a:cubicBezTo>
                  <a:cubicBezTo>
                    <a:pt x="1399" y="704"/>
                    <a:pt x="967" y="603"/>
                    <a:pt x="712" y="298"/>
                  </a:cubicBezTo>
                  <a:cubicBezTo>
                    <a:pt x="616" y="201"/>
                    <a:pt x="534" y="1"/>
                    <a:pt x="39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19"/>
            <p:cNvSpPr/>
            <p:nvPr/>
          </p:nvSpPr>
          <p:spPr>
            <a:xfrm>
              <a:off x="3111079" y="5433626"/>
              <a:ext cx="51343" cy="36652"/>
            </a:xfrm>
            <a:custGeom>
              <a:avLst/>
              <a:gdLst/>
              <a:ahLst/>
              <a:cxnLst/>
              <a:rect l="l" t="t" r="r" b="b"/>
              <a:pathLst>
                <a:path w="1230" h="878" extrusionOk="0">
                  <a:moveTo>
                    <a:pt x="983" y="1"/>
                  </a:moveTo>
                  <a:cubicBezTo>
                    <a:pt x="959" y="1"/>
                    <a:pt x="935" y="3"/>
                    <a:pt x="911" y="7"/>
                  </a:cubicBezTo>
                  <a:cubicBezTo>
                    <a:pt x="530" y="83"/>
                    <a:pt x="149" y="236"/>
                    <a:pt x="21" y="693"/>
                  </a:cubicBezTo>
                  <a:cubicBezTo>
                    <a:pt x="0" y="821"/>
                    <a:pt x="122" y="877"/>
                    <a:pt x="266" y="877"/>
                  </a:cubicBezTo>
                  <a:cubicBezTo>
                    <a:pt x="294" y="877"/>
                    <a:pt x="323" y="875"/>
                    <a:pt x="352" y="871"/>
                  </a:cubicBezTo>
                  <a:cubicBezTo>
                    <a:pt x="708" y="820"/>
                    <a:pt x="1038" y="591"/>
                    <a:pt x="1165" y="236"/>
                  </a:cubicBezTo>
                  <a:cubicBezTo>
                    <a:pt x="1230" y="64"/>
                    <a:pt x="1112" y="1"/>
                    <a:pt x="98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19"/>
            <p:cNvSpPr/>
            <p:nvPr/>
          </p:nvSpPr>
          <p:spPr>
            <a:xfrm>
              <a:off x="3099224" y="5245826"/>
              <a:ext cx="39280" cy="69297"/>
            </a:xfrm>
            <a:custGeom>
              <a:avLst/>
              <a:gdLst/>
              <a:ahLst/>
              <a:cxnLst/>
              <a:rect l="l" t="t" r="r" b="b"/>
              <a:pathLst>
                <a:path w="941" h="1660" extrusionOk="0">
                  <a:moveTo>
                    <a:pt x="770" y="1"/>
                  </a:moveTo>
                  <a:cubicBezTo>
                    <a:pt x="702" y="1"/>
                    <a:pt x="627" y="42"/>
                    <a:pt x="585" y="84"/>
                  </a:cubicBezTo>
                  <a:cubicBezTo>
                    <a:pt x="280" y="566"/>
                    <a:pt x="0" y="1049"/>
                    <a:pt x="77" y="1634"/>
                  </a:cubicBezTo>
                  <a:lnTo>
                    <a:pt x="255" y="1659"/>
                  </a:lnTo>
                  <a:cubicBezTo>
                    <a:pt x="483" y="1202"/>
                    <a:pt x="687" y="744"/>
                    <a:pt x="890" y="287"/>
                  </a:cubicBezTo>
                  <a:cubicBezTo>
                    <a:pt x="941" y="185"/>
                    <a:pt x="941" y="58"/>
                    <a:pt x="814" y="7"/>
                  </a:cubicBezTo>
                  <a:cubicBezTo>
                    <a:pt x="800" y="3"/>
                    <a:pt x="785" y="1"/>
                    <a:pt x="77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19"/>
            <p:cNvSpPr/>
            <p:nvPr/>
          </p:nvSpPr>
          <p:spPr>
            <a:xfrm>
              <a:off x="3132117" y="5243989"/>
              <a:ext cx="62614" cy="54185"/>
            </a:xfrm>
            <a:custGeom>
              <a:avLst/>
              <a:gdLst/>
              <a:ahLst/>
              <a:cxnLst/>
              <a:rect l="l" t="t" r="r" b="b"/>
              <a:pathLst>
                <a:path w="1500" h="1298" extrusionOk="0">
                  <a:moveTo>
                    <a:pt x="1347" y="0"/>
                  </a:moveTo>
                  <a:cubicBezTo>
                    <a:pt x="966" y="280"/>
                    <a:pt x="560" y="560"/>
                    <a:pt x="178" y="865"/>
                  </a:cubicBezTo>
                  <a:cubicBezTo>
                    <a:pt x="51" y="941"/>
                    <a:pt x="0" y="1119"/>
                    <a:pt x="102" y="1220"/>
                  </a:cubicBezTo>
                  <a:cubicBezTo>
                    <a:pt x="147" y="1276"/>
                    <a:pt x="196" y="1298"/>
                    <a:pt x="247" y="1298"/>
                  </a:cubicBezTo>
                  <a:cubicBezTo>
                    <a:pt x="311" y="1298"/>
                    <a:pt x="376" y="1263"/>
                    <a:pt x="432" y="1220"/>
                  </a:cubicBezTo>
                  <a:cubicBezTo>
                    <a:pt x="839" y="915"/>
                    <a:pt x="1195" y="560"/>
                    <a:pt x="1500" y="178"/>
                  </a:cubicBezTo>
                  <a:lnTo>
                    <a:pt x="1347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19"/>
            <p:cNvSpPr/>
            <p:nvPr/>
          </p:nvSpPr>
          <p:spPr>
            <a:xfrm>
              <a:off x="3059987" y="5272625"/>
              <a:ext cx="39280" cy="51764"/>
            </a:xfrm>
            <a:custGeom>
              <a:avLst/>
              <a:gdLst/>
              <a:ahLst/>
              <a:cxnLst/>
              <a:rect l="l" t="t" r="r" b="b"/>
              <a:pathLst>
                <a:path w="941" h="1240" extrusionOk="0">
                  <a:moveTo>
                    <a:pt x="505" y="0"/>
                  </a:moveTo>
                  <a:cubicBezTo>
                    <a:pt x="390" y="0"/>
                    <a:pt x="288" y="58"/>
                    <a:pt x="229" y="280"/>
                  </a:cubicBezTo>
                  <a:cubicBezTo>
                    <a:pt x="178" y="484"/>
                    <a:pt x="305" y="763"/>
                    <a:pt x="76" y="916"/>
                  </a:cubicBezTo>
                  <a:cubicBezTo>
                    <a:pt x="51" y="941"/>
                    <a:pt x="26" y="967"/>
                    <a:pt x="0" y="992"/>
                  </a:cubicBezTo>
                  <a:cubicBezTo>
                    <a:pt x="42" y="1098"/>
                    <a:pt x="120" y="1239"/>
                    <a:pt x="218" y="1239"/>
                  </a:cubicBezTo>
                  <a:cubicBezTo>
                    <a:pt x="238" y="1239"/>
                    <a:pt x="259" y="1233"/>
                    <a:pt x="280" y="1221"/>
                  </a:cubicBezTo>
                  <a:cubicBezTo>
                    <a:pt x="559" y="992"/>
                    <a:pt x="737" y="662"/>
                    <a:pt x="864" y="331"/>
                  </a:cubicBezTo>
                  <a:cubicBezTo>
                    <a:pt x="940" y="229"/>
                    <a:pt x="890" y="77"/>
                    <a:pt x="763" y="52"/>
                  </a:cubicBezTo>
                  <a:cubicBezTo>
                    <a:pt x="678" y="30"/>
                    <a:pt x="588" y="0"/>
                    <a:pt x="50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19"/>
            <p:cNvSpPr/>
            <p:nvPr/>
          </p:nvSpPr>
          <p:spPr>
            <a:xfrm>
              <a:off x="2962353" y="5310485"/>
              <a:ext cx="29762" cy="40701"/>
            </a:xfrm>
            <a:custGeom>
              <a:avLst/>
              <a:gdLst/>
              <a:ahLst/>
              <a:cxnLst/>
              <a:rect l="l" t="t" r="r" b="b"/>
              <a:pathLst>
                <a:path w="713" h="975" extrusionOk="0">
                  <a:moveTo>
                    <a:pt x="525" y="1"/>
                  </a:moveTo>
                  <a:cubicBezTo>
                    <a:pt x="505" y="1"/>
                    <a:pt x="483" y="3"/>
                    <a:pt x="458" y="9"/>
                  </a:cubicBezTo>
                  <a:cubicBezTo>
                    <a:pt x="179" y="136"/>
                    <a:pt x="1" y="415"/>
                    <a:pt x="1" y="720"/>
                  </a:cubicBezTo>
                  <a:cubicBezTo>
                    <a:pt x="1" y="873"/>
                    <a:pt x="103" y="974"/>
                    <a:pt x="306" y="974"/>
                  </a:cubicBezTo>
                  <a:cubicBezTo>
                    <a:pt x="560" y="873"/>
                    <a:pt x="712" y="619"/>
                    <a:pt x="712" y="339"/>
                  </a:cubicBezTo>
                  <a:cubicBezTo>
                    <a:pt x="712" y="180"/>
                    <a:pt x="692" y="1"/>
                    <a:pt x="52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19"/>
            <p:cNvSpPr/>
            <p:nvPr/>
          </p:nvSpPr>
          <p:spPr>
            <a:xfrm>
              <a:off x="2985770" y="5405241"/>
              <a:ext cx="30764" cy="36235"/>
            </a:xfrm>
            <a:custGeom>
              <a:avLst/>
              <a:gdLst/>
              <a:ahLst/>
              <a:cxnLst/>
              <a:rect l="l" t="t" r="r" b="b"/>
              <a:pathLst>
                <a:path w="737" h="868" extrusionOk="0">
                  <a:moveTo>
                    <a:pt x="406" y="1"/>
                  </a:moveTo>
                  <a:cubicBezTo>
                    <a:pt x="101" y="1"/>
                    <a:pt x="50" y="255"/>
                    <a:pt x="24" y="484"/>
                  </a:cubicBezTo>
                  <a:cubicBezTo>
                    <a:pt x="1" y="698"/>
                    <a:pt x="88" y="867"/>
                    <a:pt x="287" y="867"/>
                  </a:cubicBezTo>
                  <a:cubicBezTo>
                    <a:pt x="301" y="867"/>
                    <a:pt x="315" y="866"/>
                    <a:pt x="329" y="865"/>
                  </a:cubicBezTo>
                  <a:cubicBezTo>
                    <a:pt x="584" y="865"/>
                    <a:pt x="660" y="611"/>
                    <a:pt x="685" y="407"/>
                  </a:cubicBezTo>
                  <a:cubicBezTo>
                    <a:pt x="736" y="179"/>
                    <a:pt x="660" y="1"/>
                    <a:pt x="40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19"/>
            <p:cNvSpPr/>
            <p:nvPr/>
          </p:nvSpPr>
          <p:spPr>
            <a:xfrm>
              <a:off x="2985729" y="5461468"/>
              <a:ext cx="38194" cy="52682"/>
            </a:xfrm>
            <a:custGeom>
              <a:avLst/>
              <a:gdLst/>
              <a:ahLst/>
              <a:cxnLst/>
              <a:rect l="l" t="t" r="r" b="b"/>
              <a:pathLst>
                <a:path w="915" h="1262" extrusionOk="0">
                  <a:moveTo>
                    <a:pt x="915" y="1"/>
                  </a:moveTo>
                  <a:lnTo>
                    <a:pt x="915" y="1"/>
                  </a:lnTo>
                  <a:cubicBezTo>
                    <a:pt x="432" y="229"/>
                    <a:pt x="356" y="636"/>
                    <a:pt x="76" y="916"/>
                  </a:cubicBezTo>
                  <a:cubicBezTo>
                    <a:pt x="0" y="992"/>
                    <a:pt x="102" y="1170"/>
                    <a:pt x="254" y="1221"/>
                  </a:cubicBezTo>
                  <a:cubicBezTo>
                    <a:pt x="297" y="1249"/>
                    <a:pt x="341" y="1262"/>
                    <a:pt x="385" y="1262"/>
                  </a:cubicBezTo>
                  <a:cubicBezTo>
                    <a:pt x="496" y="1262"/>
                    <a:pt x="599" y="1178"/>
                    <a:pt x="635" y="1068"/>
                  </a:cubicBezTo>
                  <a:cubicBezTo>
                    <a:pt x="737" y="738"/>
                    <a:pt x="813" y="433"/>
                    <a:pt x="91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19"/>
            <p:cNvSpPr/>
            <p:nvPr/>
          </p:nvSpPr>
          <p:spPr>
            <a:xfrm>
              <a:off x="3002676" y="5355275"/>
              <a:ext cx="28677" cy="30933"/>
            </a:xfrm>
            <a:custGeom>
              <a:avLst/>
              <a:gdLst/>
              <a:ahLst/>
              <a:cxnLst/>
              <a:rect l="l" t="t" r="r" b="b"/>
              <a:pathLst>
                <a:path w="687" h="741" extrusionOk="0">
                  <a:moveTo>
                    <a:pt x="399" y="1"/>
                  </a:moveTo>
                  <a:cubicBezTo>
                    <a:pt x="386" y="1"/>
                    <a:pt x="371" y="1"/>
                    <a:pt x="356" y="3"/>
                  </a:cubicBezTo>
                  <a:cubicBezTo>
                    <a:pt x="153" y="3"/>
                    <a:pt x="1" y="181"/>
                    <a:pt x="26" y="384"/>
                  </a:cubicBezTo>
                  <a:cubicBezTo>
                    <a:pt x="26" y="562"/>
                    <a:pt x="128" y="740"/>
                    <a:pt x="356" y="740"/>
                  </a:cubicBezTo>
                  <a:cubicBezTo>
                    <a:pt x="560" y="740"/>
                    <a:pt x="661" y="537"/>
                    <a:pt x="687" y="308"/>
                  </a:cubicBezTo>
                  <a:cubicBezTo>
                    <a:pt x="663" y="166"/>
                    <a:pt x="595" y="1"/>
                    <a:pt x="39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19"/>
            <p:cNvSpPr/>
            <p:nvPr/>
          </p:nvSpPr>
          <p:spPr>
            <a:xfrm>
              <a:off x="2950707" y="5868793"/>
              <a:ext cx="23376" cy="38322"/>
            </a:xfrm>
            <a:custGeom>
              <a:avLst/>
              <a:gdLst/>
              <a:ahLst/>
              <a:cxnLst/>
              <a:rect l="l" t="t" r="r" b="b"/>
              <a:pathLst>
                <a:path w="560" h="918" extrusionOk="0">
                  <a:moveTo>
                    <a:pt x="322" y="1"/>
                  </a:moveTo>
                  <a:cubicBezTo>
                    <a:pt x="76" y="1"/>
                    <a:pt x="75" y="265"/>
                    <a:pt x="51" y="460"/>
                  </a:cubicBezTo>
                  <a:cubicBezTo>
                    <a:pt x="0" y="663"/>
                    <a:pt x="0" y="917"/>
                    <a:pt x="229" y="917"/>
                  </a:cubicBezTo>
                  <a:cubicBezTo>
                    <a:pt x="509" y="917"/>
                    <a:pt x="407" y="587"/>
                    <a:pt x="509" y="409"/>
                  </a:cubicBezTo>
                  <a:cubicBezTo>
                    <a:pt x="509" y="256"/>
                    <a:pt x="559" y="28"/>
                    <a:pt x="356" y="2"/>
                  </a:cubicBezTo>
                  <a:cubicBezTo>
                    <a:pt x="344" y="1"/>
                    <a:pt x="333" y="1"/>
                    <a:pt x="32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19"/>
            <p:cNvSpPr/>
            <p:nvPr/>
          </p:nvSpPr>
          <p:spPr>
            <a:xfrm>
              <a:off x="2695040" y="5741562"/>
              <a:ext cx="30806" cy="42496"/>
            </a:xfrm>
            <a:custGeom>
              <a:avLst/>
              <a:gdLst/>
              <a:ahLst/>
              <a:cxnLst/>
              <a:rect l="l" t="t" r="r" b="b"/>
              <a:pathLst>
                <a:path w="738" h="1018" extrusionOk="0">
                  <a:moveTo>
                    <a:pt x="737" y="0"/>
                  </a:moveTo>
                  <a:lnTo>
                    <a:pt x="737" y="0"/>
                  </a:lnTo>
                  <a:cubicBezTo>
                    <a:pt x="458" y="255"/>
                    <a:pt x="102" y="458"/>
                    <a:pt x="0" y="1017"/>
                  </a:cubicBezTo>
                  <a:cubicBezTo>
                    <a:pt x="458" y="712"/>
                    <a:pt x="737" y="458"/>
                    <a:pt x="73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19"/>
            <p:cNvSpPr/>
            <p:nvPr/>
          </p:nvSpPr>
          <p:spPr>
            <a:xfrm>
              <a:off x="3041955" y="5280263"/>
              <a:ext cx="22290" cy="35066"/>
            </a:xfrm>
            <a:custGeom>
              <a:avLst/>
              <a:gdLst/>
              <a:ahLst/>
              <a:cxnLst/>
              <a:rect l="l" t="t" r="r" b="b"/>
              <a:pathLst>
                <a:path w="534" h="840" extrusionOk="0">
                  <a:moveTo>
                    <a:pt x="338" y="1"/>
                  </a:moveTo>
                  <a:cubicBezTo>
                    <a:pt x="276" y="1"/>
                    <a:pt x="207" y="42"/>
                    <a:pt x="153" y="97"/>
                  </a:cubicBezTo>
                  <a:cubicBezTo>
                    <a:pt x="51" y="250"/>
                    <a:pt x="0" y="428"/>
                    <a:pt x="76" y="606"/>
                  </a:cubicBezTo>
                  <a:cubicBezTo>
                    <a:pt x="121" y="761"/>
                    <a:pt x="243" y="839"/>
                    <a:pt x="392" y="839"/>
                  </a:cubicBezTo>
                  <a:cubicBezTo>
                    <a:pt x="413" y="839"/>
                    <a:pt x="435" y="838"/>
                    <a:pt x="458" y="834"/>
                  </a:cubicBezTo>
                  <a:cubicBezTo>
                    <a:pt x="458" y="784"/>
                    <a:pt x="483" y="758"/>
                    <a:pt x="508" y="733"/>
                  </a:cubicBezTo>
                  <a:cubicBezTo>
                    <a:pt x="508" y="656"/>
                    <a:pt x="508" y="555"/>
                    <a:pt x="508" y="479"/>
                  </a:cubicBezTo>
                  <a:cubicBezTo>
                    <a:pt x="508" y="301"/>
                    <a:pt x="534" y="123"/>
                    <a:pt x="407" y="21"/>
                  </a:cubicBezTo>
                  <a:cubicBezTo>
                    <a:pt x="385" y="7"/>
                    <a:pt x="362" y="1"/>
                    <a:pt x="338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19"/>
            <p:cNvSpPr/>
            <p:nvPr/>
          </p:nvSpPr>
          <p:spPr>
            <a:xfrm>
              <a:off x="2546481" y="5434962"/>
              <a:ext cx="39321" cy="17115"/>
            </a:xfrm>
            <a:custGeom>
              <a:avLst/>
              <a:gdLst/>
              <a:ahLst/>
              <a:cxnLst/>
              <a:rect l="l" t="t" r="r" b="b"/>
              <a:pathLst>
                <a:path w="942" h="410" extrusionOk="0">
                  <a:moveTo>
                    <a:pt x="941" y="0"/>
                  </a:moveTo>
                  <a:cubicBezTo>
                    <a:pt x="509" y="0"/>
                    <a:pt x="230" y="51"/>
                    <a:pt x="1" y="407"/>
                  </a:cubicBezTo>
                  <a:cubicBezTo>
                    <a:pt x="27" y="409"/>
                    <a:pt x="52" y="410"/>
                    <a:pt x="78" y="410"/>
                  </a:cubicBezTo>
                  <a:cubicBezTo>
                    <a:pt x="407" y="410"/>
                    <a:pt x="729" y="260"/>
                    <a:pt x="94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19"/>
            <p:cNvSpPr/>
            <p:nvPr/>
          </p:nvSpPr>
          <p:spPr>
            <a:xfrm>
              <a:off x="3142844" y="5318249"/>
              <a:ext cx="24336" cy="23544"/>
            </a:xfrm>
            <a:custGeom>
              <a:avLst/>
              <a:gdLst/>
              <a:ahLst/>
              <a:cxnLst/>
              <a:rect l="l" t="t" r="r" b="b"/>
              <a:pathLst>
                <a:path w="583" h="564" extrusionOk="0">
                  <a:moveTo>
                    <a:pt x="379" y="1"/>
                  </a:moveTo>
                  <a:cubicBezTo>
                    <a:pt x="201" y="26"/>
                    <a:pt x="48" y="179"/>
                    <a:pt x="23" y="356"/>
                  </a:cubicBezTo>
                  <a:cubicBezTo>
                    <a:pt x="0" y="470"/>
                    <a:pt x="59" y="564"/>
                    <a:pt x="181" y="564"/>
                  </a:cubicBezTo>
                  <a:cubicBezTo>
                    <a:pt x="195" y="564"/>
                    <a:pt x="210" y="562"/>
                    <a:pt x="226" y="560"/>
                  </a:cubicBezTo>
                  <a:cubicBezTo>
                    <a:pt x="404" y="483"/>
                    <a:pt x="531" y="331"/>
                    <a:pt x="557" y="153"/>
                  </a:cubicBezTo>
                  <a:cubicBezTo>
                    <a:pt x="582" y="51"/>
                    <a:pt x="480" y="1"/>
                    <a:pt x="37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19"/>
            <p:cNvSpPr/>
            <p:nvPr/>
          </p:nvSpPr>
          <p:spPr>
            <a:xfrm>
              <a:off x="2987816" y="5594085"/>
              <a:ext cx="23376" cy="12774"/>
            </a:xfrm>
            <a:custGeom>
              <a:avLst/>
              <a:gdLst/>
              <a:ahLst/>
              <a:cxnLst/>
              <a:rect l="l" t="t" r="r" b="b"/>
              <a:pathLst>
                <a:path w="560" h="306" extrusionOk="0">
                  <a:moveTo>
                    <a:pt x="560" y="1"/>
                  </a:moveTo>
                  <a:cubicBezTo>
                    <a:pt x="179" y="1"/>
                    <a:pt x="179" y="1"/>
                    <a:pt x="1" y="306"/>
                  </a:cubicBezTo>
                  <a:cubicBezTo>
                    <a:pt x="255" y="306"/>
                    <a:pt x="458" y="255"/>
                    <a:pt x="56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19"/>
            <p:cNvSpPr/>
            <p:nvPr/>
          </p:nvSpPr>
          <p:spPr>
            <a:xfrm>
              <a:off x="2996331" y="5534685"/>
              <a:ext cx="16989" cy="14903"/>
            </a:xfrm>
            <a:custGeom>
              <a:avLst/>
              <a:gdLst/>
              <a:ahLst/>
              <a:cxnLst/>
              <a:rect l="l" t="t" r="r" b="b"/>
              <a:pathLst>
                <a:path w="407" h="357" extrusionOk="0">
                  <a:moveTo>
                    <a:pt x="203" y="0"/>
                  </a:moveTo>
                  <a:cubicBezTo>
                    <a:pt x="102" y="0"/>
                    <a:pt x="26" y="77"/>
                    <a:pt x="26" y="178"/>
                  </a:cubicBezTo>
                  <a:cubicBezTo>
                    <a:pt x="0" y="280"/>
                    <a:pt x="76" y="356"/>
                    <a:pt x="178" y="356"/>
                  </a:cubicBezTo>
                  <a:cubicBezTo>
                    <a:pt x="305" y="356"/>
                    <a:pt x="407" y="280"/>
                    <a:pt x="407" y="153"/>
                  </a:cubicBezTo>
                  <a:cubicBezTo>
                    <a:pt x="381" y="0"/>
                    <a:pt x="280" y="0"/>
                    <a:pt x="203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19"/>
            <p:cNvSpPr/>
            <p:nvPr/>
          </p:nvSpPr>
          <p:spPr>
            <a:xfrm>
              <a:off x="2566643" y="5504881"/>
              <a:ext cx="22332" cy="19244"/>
            </a:xfrm>
            <a:custGeom>
              <a:avLst/>
              <a:gdLst/>
              <a:ahLst/>
              <a:cxnLst/>
              <a:rect l="l" t="t" r="r" b="b"/>
              <a:pathLst>
                <a:path w="535" h="461" extrusionOk="0">
                  <a:moveTo>
                    <a:pt x="50" y="1"/>
                  </a:moveTo>
                  <a:cubicBezTo>
                    <a:pt x="35" y="1"/>
                    <a:pt x="18" y="1"/>
                    <a:pt x="1" y="3"/>
                  </a:cubicBezTo>
                  <a:cubicBezTo>
                    <a:pt x="1" y="282"/>
                    <a:pt x="153" y="409"/>
                    <a:pt x="534" y="460"/>
                  </a:cubicBezTo>
                  <a:cubicBezTo>
                    <a:pt x="391" y="196"/>
                    <a:pt x="315" y="1"/>
                    <a:pt x="5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19"/>
            <p:cNvSpPr/>
            <p:nvPr/>
          </p:nvSpPr>
          <p:spPr>
            <a:xfrm>
              <a:off x="3257300" y="5315870"/>
              <a:ext cx="20203" cy="18326"/>
            </a:xfrm>
            <a:custGeom>
              <a:avLst/>
              <a:gdLst/>
              <a:ahLst/>
              <a:cxnLst/>
              <a:rect l="l" t="t" r="r" b="b"/>
              <a:pathLst>
                <a:path w="484" h="439" extrusionOk="0">
                  <a:moveTo>
                    <a:pt x="377" y="0"/>
                  </a:moveTo>
                  <a:cubicBezTo>
                    <a:pt x="363" y="0"/>
                    <a:pt x="348" y="3"/>
                    <a:pt x="331" y="7"/>
                  </a:cubicBezTo>
                  <a:cubicBezTo>
                    <a:pt x="178" y="7"/>
                    <a:pt x="77" y="108"/>
                    <a:pt x="26" y="236"/>
                  </a:cubicBezTo>
                  <a:cubicBezTo>
                    <a:pt x="0" y="337"/>
                    <a:pt x="26" y="439"/>
                    <a:pt x="128" y="439"/>
                  </a:cubicBezTo>
                  <a:cubicBezTo>
                    <a:pt x="331" y="439"/>
                    <a:pt x="407" y="312"/>
                    <a:pt x="483" y="159"/>
                  </a:cubicBezTo>
                  <a:cubicBezTo>
                    <a:pt x="483" y="53"/>
                    <a:pt x="448" y="0"/>
                    <a:pt x="37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19"/>
            <p:cNvSpPr/>
            <p:nvPr/>
          </p:nvSpPr>
          <p:spPr>
            <a:xfrm>
              <a:off x="3195773" y="5287610"/>
              <a:ext cx="25505" cy="15613"/>
            </a:xfrm>
            <a:custGeom>
              <a:avLst/>
              <a:gdLst/>
              <a:ahLst/>
              <a:cxnLst/>
              <a:rect l="l" t="t" r="r" b="b"/>
              <a:pathLst>
                <a:path w="611" h="374" extrusionOk="0">
                  <a:moveTo>
                    <a:pt x="460" y="1"/>
                  </a:moveTo>
                  <a:cubicBezTo>
                    <a:pt x="270" y="1"/>
                    <a:pt x="144" y="123"/>
                    <a:pt x="0" y="328"/>
                  </a:cubicBezTo>
                  <a:cubicBezTo>
                    <a:pt x="62" y="359"/>
                    <a:pt x="127" y="373"/>
                    <a:pt x="191" y="373"/>
                  </a:cubicBezTo>
                  <a:cubicBezTo>
                    <a:pt x="388" y="373"/>
                    <a:pt x="572" y="234"/>
                    <a:pt x="610" y="23"/>
                  </a:cubicBezTo>
                  <a:cubicBezTo>
                    <a:pt x="556" y="8"/>
                    <a:pt x="506" y="1"/>
                    <a:pt x="46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19"/>
            <p:cNvSpPr/>
            <p:nvPr/>
          </p:nvSpPr>
          <p:spPr>
            <a:xfrm>
              <a:off x="2964607" y="5608945"/>
              <a:ext cx="14777" cy="12941"/>
            </a:xfrm>
            <a:custGeom>
              <a:avLst/>
              <a:gdLst/>
              <a:ahLst/>
              <a:cxnLst/>
              <a:rect l="l" t="t" r="r" b="b"/>
              <a:pathLst>
                <a:path w="354" h="310" extrusionOk="0">
                  <a:moveTo>
                    <a:pt x="201" y="0"/>
                  </a:moveTo>
                  <a:cubicBezTo>
                    <a:pt x="99" y="0"/>
                    <a:pt x="49" y="51"/>
                    <a:pt x="23" y="153"/>
                  </a:cubicBezTo>
                  <a:cubicBezTo>
                    <a:pt x="0" y="221"/>
                    <a:pt x="59" y="309"/>
                    <a:pt x="144" y="309"/>
                  </a:cubicBezTo>
                  <a:cubicBezTo>
                    <a:pt x="154" y="309"/>
                    <a:pt x="165" y="308"/>
                    <a:pt x="176" y="305"/>
                  </a:cubicBezTo>
                  <a:cubicBezTo>
                    <a:pt x="226" y="305"/>
                    <a:pt x="277" y="255"/>
                    <a:pt x="303" y="204"/>
                  </a:cubicBezTo>
                  <a:cubicBezTo>
                    <a:pt x="354" y="128"/>
                    <a:pt x="303" y="26"/>
                    <a:pt x="20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19"/>
            <p:cNvSpPr/>
            <p:nvPr/>
          </p:nvSpPr>
          <p:spPr>
            <a:xfrm>
              <a:off x="3017536" y="5289823"/>
              <a:ext cx="12773" cy="16823"/>
            </a:xfrm>
            <a:custGeom>
              <a:avLst/>
              <a:gdLst/>
              <a:ahLst/>
              <a:cxnLst/>
              <a:rect l="l" t="t" r="r" b="b"/>
              <a:pathLst>
                <a:path w="306" h="403" extrusionOk="0">
                  <a:moveTo>
                    <a:pt x="203" y="1"/>
                  </a:moveTo>
                  <a:cubicBezTo>
                    <a:pt x="180" y="1"/>
                    <a:pt x="155" y="7"/>
                    <a:pt x="128" y="21"/>
                  </a:cubicBezTo>
                  <a:cubicBezTo>
                    <a:pt x="77" y="97"/>
                    <a:pt x="26" y="173"/>
                    <a:pt x="0" y="250"/>
                  </a:cubicBezTo>
                  <a:cubicBezTo>
                    <a:pt x="0" y="275"/>
                    <a:pt x="102" y="326"/>
                    <a:pt x="153" y="402"/>
                  </a:cubicBezTo>
                  <a:cubicBezTo>
                    <a:pt x="229" y="300"/>
                    <a:pt x="280" y="224"/>
                    <a:pt x="305" y="122"/>
                  </a:cubicBezTo>
                  <a:cubicBezTo>
                    <a:pt x="305" y="48"/>
                    <a:pt x="265" y="1"/>
                    <a:pt x="20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19"/>
            <p:cNvSpPr/>
            <p:nvPr/>
          </p:nvSpPr>
          <p:spPr>
            <a:xfrm>
              <a:off x="3240436" y="5346718"/>
              <a:ext cx="13733" cy="11897"/>
            </a:xfrm>
            <a:custGeom>
              <a:avLst/>
              <a:gdLst/>
              <a:ahLst/>
              <a:cxnLst/>
              <a:rect l="l" t="t" r="r" b="b"/>
              <a:pathLst>
                <a:path w="329" h="285" extrusionOk="0">
                  <a:moveTo>
                    <a:pt x="126" y="1"/>
                  </a:moveTo>
                  <a:cubicBezTo>
                    <a:pt x="59" y="1"/>
                    <a:pt x="0" y="92"/>
                    <a:pt x="23" y="183"/>
                  </a:cubicBezTo>
                  <a:cubicBezTo>
                    <a:pt x="49" y="208"/>
                    <a:pt x="125" y="259"/>
                    <a:pt x="150" y="284"/>
                  </a:cubicBezTo>
                  <a:cubicBezTo>
                    <a:pt x="252" y="234"/>
                    <a:pt x="328" y="183"/>
                    <a:pt x="303" y="81"/>
                  </a:cubicBezTo>
                  <a:cubicBezTo>
                    <a:pt x="277" y="30"/>
                    <a:pt x="227" y="5"/>
                    <a:pt x="150" y="5"/>
                  </a:cubicBezTo>
                  <a:cubicBezTo>
                    <a:pt x="142" y="2"/>
                    <a:pt x="134" y="1"/>
                    <a:pt x="1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19"/>
            <p:cNvSpPr/>
            <p:nvPr/>
          </p:nvSpPr>
          <p:spPr>
            <a:xfrm>
              <a:off x="2917815" y="5264151"/>
              <a:ext cx="11688" cy="10854"/>
            </a:xfrm>
            <a:custGeom>
              <a:avLst/>
              <a:gdLst/>
              <a:ahLst/>
              <a:cxnLst/>
              <a:rect l="l" t="t" r="r" b="b"/>
              <a:pathLst>
                <a:path w="280" h="260" extrusionOk="0">
                  <a:moveTo>
                    <a:pt x="153" y="0"/>
                  </a:moveTo>
                  <a:cubicBezTo>
                    <a:pt x="127" y="0"/>
                    <a:pt x="77" y="77"/>
                    <a:pt x="0" y="127"/>
                  </a:cubicBezTo>
                  <a:cubicBezTo>
                    <a:pt x="66" y="194"/>
                    <a:pt x="113" y="260"/>
                    <a:pt x="141" y="260"/>
                  </a:cubicBezTo>
                  <a:cubicBezTo>
                    <a:pt x="146" y="260"/>
                    <a:pt x="149" y="258"/>
                    <a:pt x="153" y="255"/>
                  </a:cubicBezTo>
                  <a:cubicBezTo>
                    <a:pt x="229" y="255"/>
                    <a:pt x="280" y="178"/>
                    <a:pt x="280" y="127"/>
                  </a:cubicBezTo>
                  <a:cubicBezTo>
                    <a:pt x="280" y="77"/>
                    <a:pt x="229" y="26"/>
                    <a:pt x="153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19"/>
            <p:cNvSpPr/>
            <p:nvPr/>
          </p:nvSpPr>
          <p:spPr>
            <a:xfrm>
              <a:off x="2607215" y="5688882"/>
              <a:ext cx="12523" cy="11605"/>
            </a:xfrm>
            <a:custGeom>
              <a:avLst/>
              <a:gdLst/>
              <a:ahLst/>
              <a:cxnLst/>
              <a:rect l="l" t="t" r="r" b="b"/>
              <a:pathLst>
                <a:path w="300" h="278" extrusionOk="0">
                  <a:moveTo>
                    <a:pt x="132" y="1"/>
                  </a:moveTo>
                  <a:cubicBezTo>
                    <a:pt x="58" y="1"/>
                    <a:pt x="0" y="65"/>
                    <a:pt x="20" y="144"/>
                  </a:cubicBezTo>
                  <a:cubicBezTo>
                    <a:pt x="20" y="195"/>
                    <a:pt x="71" y="246"/>
                    <a:pt x="122" y="271"/>
                  </a:cubicBezTo>
                  <a:cubicBezTo>
                    <a:pt x="139" y="275"/>
                    <a:pt x="154" y="278"/>
                    <a:pt x="168" y="278"/>
                  </a:cubicBezTo>
                  <a:cubicBezTo>
                    <a:pt x="240" y="278"/>
                    <a:pt x="278" y="225"/>
                    <a:pt x="300" y="119"/>
                  </a:cubicBezTo>
                  <a:cubicBezTo>
                    <a:pt x="300" y="93"/>
                    <a:pt x="249" y="17"/>
                    <a:pt x="198" y="17"/>
                  </a:cubicBezTo>
                  <a:cubicBezTo>
                    <a:pt x="176" y="6"/>
                    <a:pt x="153" y="1"/>
                    <a:pt x="13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19"/>
            <p:cNvSpPr/>
            <p:nvPr/>
          </p:nvSpPr>
          <p:spPr>
            <a:xfrm>
              <a:off x="2873235" y="5308690"/>
              <a:ext cx="11730" cy="8558"/>
            </a:xfrm>
            <a:custGeom>
              <a:avLst/>
              <a:gdLst/>
              <a:ahLst/>
              <a:cxnLst/>
              <a:rect l="l" t="t" r="r" b="b"/>
              <a:pathLst>
                <a:path w="281" h="205" extrusionOk="0">
                  <a:moveTo>
                    <a:pt x="77" y="1"/>
                  </a:moveTo>
                  <a:cubicBezTo>
                    <a:pt x="52" y="26"/>
                    <a:pt x="26" y="77"/>
                    <a:pt x="1" y="128"/>
                  </a:cubicBezTo>
                  <a:cubicBezTo>
                    <a:pt x="1" y="128"/>
                    <a:pt x="52" y="204"/>
                    <a:pt x="77" y="204"/>
                  </a:cubicBezTo>
                  <a:cubicBezTo>
                    <a:pt x="153" y="204"/>
                    <a:pt x="204" y="179"/>
                    <a:pt x="280" y="153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19"/>
            <p:cNvSpPr/>
            <p:nvPr/>
          </p:nvSpPr>
          <p:spPr>
            <a:xfrm>
              <a:off x="3041955" y="5424359"/>
              <a:ext cx="8515" cy="9560"/>
            </a:xfrm>
            <a:custGeom>
              <a:avLst/>
              <a:gdLst/>
              <a:ahLst/>
              <a:cxnLst/>
              <a:rect l="l" t="t" r="r" b="b"/>
              <a:pathLst>
                <a:path w="204" h="229" extrusionOk="0">
                  <a:moveTo>
                    <a:pt x="127" y="0"/>
                  </a:moveTo>
                  <a:cubicBezTo>
                    <a:pt x="76" y="26"/>
                    <a:pt x="51" y="51"/>
                    <a:pt x="0" y="102"/>
                  </a:cubicBezTo>
                  <a:cubicBezTo>
                    <a:pt x="0" y="102"/>
                    <a:pt x="51" y="153"/>
                    <a:pt x="102" y="229"/>
                  </a:cubicBezTo>
                  <a:cubicBezTo>
                    <a:pt x="127" y="178"/>
                    <a:pt x="178" y="127"/>
                    <a:pt x="203" y="76"/>
                  </a:cubicBezTo>
                  <a:cubicBezTo>
                    <a:pt x="203" y="51"/>
                    <a:pt x="153" y="26"/>
                    <a:pt x="12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19"/>
            <p:cNvSpPr/>
            <p:nvPr/>
          </p:nvSpPr>
          <p:spPr>
            <a:xfrm>
              <a:off x="2848858" y="5728830"/>
              <a:ext cx="8515" cy="15947"/>
            </a:xfrm>
            <a:custGeom>
              <a:avLst/>
              <a:gdLst/>
              <a:ahLst/>
              <a:cxnLst/>
              <a:rect l="l" t="t" r="r" b="b"/>
              <a:pathLst>
                <a:path w="204" h="382" extrusionOk="0">
                  <a:moveTo>
                    <a:pt x="102" y="0"/>
                  </a:moveTo>
                  <a:cubicBezTo>
                    <a:pt x="51" y="77"/>
                    <a:pt x="26" y="178"/>
                    <a:pt x="0" y="255"/>
                  </a:cubicBezTo>
                  <a:cubicBezTo>
                    <a:pt x="0" y="305"/>
                    <a:pt x="51" y="382"/>
                    <a:pt x="51" y="382"/>
                  </a:cubicBezTo>
                  <a:cubicBezTo>
                    <a:pt x="77" y="356"/>
                    <a:pt x="204" y="356"/>
                    <a:pt x="204" y="305"/>
                  </a:cubicBezTo>
                  <a:cubicBezTo>
                    <a:pt x="204" y="280"/>
                    <a:pt x="178" y="204"/>
                    <a:pt x="10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19"/>
            <p:cNvSpPr/>
            <p:nvPr/>
          </p:nvSpPr>
          <p:spPr>
            <a:xfrm>
              <a:off x="3042998" y="5402027"/>
              <a:ext cx="8515" cy="8391"/>
            </a:xfrm>
            <a:custGeom>
              <a:avLst/>
              <a:gdLst/>
              <a:ahLst/>
              <a:cxnLst/>
              <a:rect l="l" t="t" r="r" b="b"/>
              <a:pathLst>
                <a:path w="204" h="201" extrusionOk="0">
                  <a:moveTo>
                    <a:pt x="112" y="0"/>
                  </a:moveTo>
                  <a:cubicBezTo>
                    <a:pt x="68" y="0"/>
                    <a:pt x="26" y="28"/>
                    <a:pt x="26" y="78"/>
                  </a:cubicBezTo>
                  <a:cubicBezTo>
                    <a:pt x="0" y="103"/>
                    <a:pt x="26" y="154"/>
                    <a:pt x="51" y="179"/>
                  </a:cubicBezTo>
                  <a:cubicBezTo>
                    <a:pt x="66" y="194"/>
                    <a:pt x="83" y="200"/>
                    <a:pt x="101" y="200"/>
                  </a:cubicBezTo>
                  <a:cubicBezTo>
                    <a:pt x="142" y="200"/>
                    <a:pt x="186" y="164"/>
                    <a:pt x="204" y="129"/>
                  </a:cubicBezTo>
                  <a:cubicBezTo>
                    <a:pt x="204" y="103"/>
                    <a:pt x="204" y="27"/>
                    <a:pt x="178" y="27"/>
                  </a:cubicBezTo>
                  <a:cubicBezTo>
                    <a:pt x="160" y="9"/>
                    <a:pt x="136" y="0"/>
                    <a:pt x="11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19"/>
            <p:cNvSpPr/>
            <p:nvPr/>
          </p:nvSpPr>
          <p:spPr>
            <a:xfrm>
              <a:off x="3079063" y="5363874"/>
              <a:ext cx="8515" cy="7472"/>
            </a:xfrm>
            <a:custGeom>
              <a:avLst/>
              <a:gdLst/>
              <a:ahLst/>
              <a:cxnLst/>
              <a:rect l="l" t="t" r="r" b="b"/>
              <a:pathLst>
                <a:path w="204" h="179" extrusionOk="0">
                  <a:moveTo>
                    <a:pt x="153" y="0"/>
                  </a:moveTo>
                  <a:cubicBezTo>
                    <a:pt x="102" y="0"/>
                    <a:pt x="77" y="0"/>
                    <a:pt x="51" y="26"/>
                  </a:cubicBezTo>
                  <a:cubicBezTo>
                    <a:pt x="1" y="102"/>
                    <a:pt x="26" y="178"/>
                    <a:pt x="102" y="178"/>
                  </a:cubicBezTo>
                  <a:cubicBezTo>
                    <a:pt x="153" y="178"/>
                    <a:pt x="179" y="128"/>
                    <a:pt x="204" y="102"/>
                  </a:cubicBezTo>
                  <a:cubicBezTo>
                    <a:pt x="204" y="77"/>
                    <a:pt x="179" y="0"/>
                    <a:pt x="153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19"/>
            <p:cNvSpPr/>
            <p:nvPr/>
          </p:nvSpPr>
          <p:spPr>
            <a:xfrm>
              <a:off x="3161837" y="5396767"/>
              <a:ext cx="6387" cy="6387"/>
            </a:xfrm>
            <a:custGeom>
              <a:avLst/>
              <a:gdLst/>
              <a:ahLst/>
              <a:cxnLst/>
              <a:rect l="l" t="t" r="r" b="b"/>
              <a:pathLst>
                <a:path w="153" h="153" extrusionOk="0">
                  <a:moveTo>
                    <a:pt x="51" y="0"/>
                  </a:moveTo>
                  <a:cubicBezTo>
                    <a:pt x="51" y="51"/>
                    <a:pt x="0" y="77"/>
                    <a:pt x="0" y="102"/>
                  </a:cubicBezTo>
                  <a:cubicBezTo>
                    <a:pt x="0" y="127"/>
                    <a:pt x="76" y="153"/>
                    <a:pt x="102" y="153"/>
                  </a:cubicBezTo>
                  <a:cubicBezTo>
                    <a:pt x="127" y="127"/>
                    <a:pt x="153" y="77"/>
                    <a:pt x="153" y="51"/>
                  </a:cubicBezTo>
                  <a:cubicBezTo>
                    <a:pt x="153" y="26"/>
                    <a:pt x="102" y="26"/>
                    <a:pt x="5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19"/>
            <p:cNvSpPr/>
            <p:nvPr/>
          </p:nvSpPr>
          <p:spPr>
            <a:xfrm>
              <a:off x="3318827" y="5401025"/>
              <a:ext cx="7472" cy="7431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102" y="0"/>
                  </a:moveTo>
                  <a:cubicBezTo>
                    <a:pt x="77" y="25"/>
                    <a:pt x="26" y="51"/>
                    <a:pt x="1" y="76"/>
                  </a:cubicBezTo>
                  <a:cubicBezTo>
                    <a:pt x="1" y="102"/>
                    <a:pt x="26" y="153"/>
                    <a:pt x="51" y="178"/>
                  </a:cubicBezTo>
                  <a:lnTo>
                    <a:pt x="178" y="102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19"/>
            <p:cNvSpPr/>
            <p:nvPr/>
          </p:nvSpPr>
          <p:spPr>
            <a:xfrm>
              <a:off x="3079063" y="5497534"/>
              <a:ext cx="6428" cy="7472"/>
            </a:xfrm>
            <a:custGeom>
              <a:avLst/>
              <a:gdLst/>
              <a:ahLst/>
              <a:cxnLst/>
              <a:rect l="l" t="t" r="r" b="b"/>
              <a:pathLst>
                <a:path w="154" h="179" extrusionOk="0">
                  <a:moveTo>
                    <a:pt x="1" y="1"/>
                  </a:moveTo>
                  <a:lnTo>
                    <a:pt x="51" y="179"/>
                  </a:lnTo>
                  <a:lnTo>
                    <a:pt x="153" y="103"/>
                  </a:lnTo>
                  <a:cubicBezTo>
                    <a:pt x="128" y="77"/>
                    <a:pt x="128" y="26"/>
                    <a:pt x="10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19"/>
            <p:cNvSpPr/>
            <p:nvPr/>
          </p:nvSpPr>
          <p:spPr>
            <a:xfrm>
              <a:off x="3018579" y="5322507"/>
              <a:ext cx="3256" cy="3214"/>
            </a:xfrm>
            <a:custGeom>
              <a:avLst/>
              <a:gdLst/>
              <a:ahLst/>
              <a:cxnLst/>
              <a:rect l="l" t="t" r="r" b="b"/>
              <a:pathLst>
                <a:path w="78" h="77" extrusionOk="0">
                  <a:moveTo>
                    <a:pt x="26" y="0"/>
                  </a:moveTo>
                  <a:lnTo>
                    <a:pt x="1" y="26"/>
                  </a:lnTo>
                  <a:lnTo>
                    <a:pt x="77" y="77"/>
                  </a:lnTo>
                  <a:lnTo>
                    <a:pt x="77" y="26"/>
                  </a:lnTo>
                  <a:cubicBezTo>
                    <a:pt x="77" y="13"/>
                    <a:pt x="64" y="13"/>
                    <a:pt x="52" y="13"/>
                  </a:cubicBezTo>
                  <a:cubicBezTo>
                    <a:pt x="39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19"/>
            <p:cNvSpPr/>
            <p:nvPr/>
          </p:nvSpPr>
          <p:spPr>
            <a:xfrm>
              <a:off x="2918859" y="5362830"/>
              <a:ext cx="6428" cy="6387"/>
            </a:xfrm>
            <a:custGeom>
              <a:avLst/>
              <a:gdLst/>
              <a:ahLst/>
              <a:cxnLst/>
              <a:rect l="l" t="t" r="r" b="b"/>
              <a:pathLst>
                <a:path w="154" h="153" extrusionOk="0">
                  <a:moveTo>
                    <a:pt x="26" y="0"/>
                  </a:moveTo>
                  <a:cubicBezTo>
                    <a:pt x="26" y="25"/>
                    <a:pt x="1" y="76"/>
                    <a:pt x="1" y="102"/>
                  </a:cubicBezTo>
                  <a:lnTo>
                    <a:pt x="102" y="153"/>
                  </a:lnTo>
                  <a:cubicBezTo>
                    <a:pt x="102" y="127"/>
                    <a:pt x="153" y="76"/>
                    <a:pt x="128" y="51"/>
                  </a:cubicBezTo>
                  <a:cubicBezTo>
                    <a:pt x="128" y="25"/>
                    <a:pt x="77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19"/>
            <p:cNvSpPr/>
            <p:nvPr/>
          </p:nvSpPr>
          <p:spPr>
            <a:xfrm>
              <a:off x="2965567" y="5405241"/>
              <a:ext cx="4258" cy="3214"/>
            </a:xfrm>
            <a:custGeom>
              <a:avLst/>
              <a:gdLst/>
              <a:ahLst/>
              <a:cxnLst/>
              <a:rect l="l" t="t" r="r" b="b"/>
              <a:pathLst>
                <a:path w="102" h="77" extrusionOk="0">
                  <a:moveTo>
                    <a:pt x="51" y="1"/>
                  </a:moveTo>
                  <a:cubicBezTo>
                    <a:pt x="26" y="1"/>
                    <a:pt x="26" y="26"/>
                    <a:pt x="26" y="52"/>
                  </a:cubicBezTo>
                  <a:cubicBezTo>
                    <a:pt x="0" y="77"/>
                    <a:pt x="51" y="77"/>
                    <a:pt x="76" y="77"/>
                  </a:cubicBezTo>
                  <a:cubicBezTo>
                    <a:pt x="76" y="77"/>
                    <a:pt x="76" y="52"/>
                    <a:pt x="102" y="26"/>
                  </a:cubicBezTo>
                  <a:cubicBezTo>
                    <a:pt x="102" y="1"/>
                    <a:pt x="51" y="1"/>
                    <a:pt x="5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19"/>
            <p:cNvSpPr/>
            <p:nvPr/>
          </p:nvSpPr>
          <p:spPr>
            <a:xfrm>
              <a:off x="3172439" y="5423274"/>
              <a:ext cx="3214" cy="2171"/>
            </a:xfrm>
            <a:custGeom>
              <a:avLst/>
              <a:gdLst/>
              <a:ahLst/>
              <a:cxnLst/>
              <a:rect l="l" t="t" r="r" b="b"/>
              <a:pathLst>
                <a:path w="77" h="52" extrusionOk="0">
                  <a:moveTo>
                    <a:pt x="0" y="1"/>
                  </a:moveTo>
                  <a:lnTo>
                    <a:pt x="51" y="52"/>
                  </a:lnTo>
                  <a:lnTo>
                    <a:pt x="76" y="26"/>
                  </a:lnTo>
                  <a:cubicBezTo>
                    <a:pt x="76" y="26"/>
                    <a:pt x="76" y="1"/>
                    <a:pt x="5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19"/>
            <p:cNvSpPr/>
            <p:nvPr/>
          </p:nvSpPr>
          <p:spPr>
            <a:xfrm>
              <a:off x="2601664" y="5430704"/>
              <a:ext cx="4299" cy="2171"/>
            </a:xfrm>
            <a:custGeom>
              <a:avLst/>
              <a:gdLst/>
              <a:ahLst/>
              <a:cxnLst/>
              <a:rect l="l" t="t" r="r" b="b"/>
              <a:pathLst>
                <a:path w="103" h="52" extrusionOk="0">
                  <a:moveTo>
                    <a:pt x="0" y="1"/>
                  </a:moveTo>
                  <a:lnTo>
                    <a:pt x="0" y="51"/>
                  </a:lnTo>
                  <a:lnTo>
                    <a:pt x="102" y="51"/>
                  </a:lnTo>
                  <a:lnTo>
                    <a:pt x="102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19"/>
            <p:cNvSpPr/>
            <p:nvPr/>
          </p:nvSpPr>
          <p:spPr>
            <a:xfrm>
              <a:off x="3058902" y="5439178"/>
              <a:ext cx="6428" cy="5385"/>
            </a:xfrm>
            <a:custGeom>
              <a:avLst/>
              <a:gdLst/>
              <a:ahLst/>
              <a:cxnLst/>
              <a:rect l="l" t="t" r="r" b="b"/>
              <a:pathLst>
                <a:path w="154" h="129" extrusionOk="0">
                  <a:moveTo>
                    <a:pt x="52" y="1"/>
                  </a:moveTo>
                  <a:cubicBezTo>
                    <a:pt x="52" y="1"/>
                    <a:pt x="1" y="26"/>
                    <a:pt x="1" y="52"/>
                  </a:cubicBezTo>
                  <a:cubicBezTo>
                    <a:pt x="26" y="77"/>
                    <a:pt x="52" y="103"/>
                    <a:pt x="77" y="128"/>
                  </a:cubicBezTo>
                  <a:lnTo>
                    <a:pt x="153" y="26"/>
                  </a:lnTo>
                  <a:cubicBezTo>
                    <a:pt x="102" y="26"/>
                    <a:pt x="77" y="1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19"/>
            <p:cNvSpPr/>
            <p:nvPr/>
          </p:nvSpPr>
          <p:spPr>
            <a:xfrm>
              <a:off x="3089665" y="5449530"/>
              <a:ext cx="8349" cy="7765"/>
            </a:xfrm>
            <a:custGeom>
              <a:avLst/>
              <a:gdLst/>
              <a:ahLst/>
              <a:cxnLst/>
              <a:rect l="l" t="t" r="r" b="b"/>
              <a:pathLst>
                <a:path w="200" h="186" extrusionOk="0">
                  <a:moveTo>
                    <a:pt x="115" y="1"/>
                  </a:moveTo>
                  <a:cubicBezTo>
                    <a:pt x="103" y="1"/>
                    <a:pt x="91" y="3"/>
                    <a:pt x="77" y="7"/>
                  </a:cubicBezTo>
                  <a:cubicBezTo>
                    <a:pt x="26" y="7"/>
                    <a:pt x="26" y="83"/>
                    <a:pt x="1" y="109"/>
                  </a:cubicBezTo>
                  <a:cubicBezTo>
                    <a:pt x="52" y="134"/>
                    <a:pt x="77" y="185"/>
                    <a:pt x="102" y="185"/>
                  </a:cubicBezTo>
                  <a:cubicBezTo>
                    <a:pt x="128" y="160"/>
                    <a:pt x="153" y="134"/>
                    <a:pt x="179" y="109"/>
                  </a:cubicBezTo>
                  <a:cubicBezTo>
                    <a:pt x="200" y="46"/>
                    <a:pt x="169" y="1"/>
                    <a:pt x="11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19"/>
            <p:cNvSpPr/>
            <p:nvPr/>
          </p:nvSpPr>
          <p:spPr>
            <a:xfrm>
              <a:off x="3106654" y="5507093"/>
              <a:ext cx="3214" cy="2171"/>
            </a:xfrm>
            <a:custGeom>
              <a:avLst/>
              <a:gdLst/>
              <a:ahLst/>
              <a:cxnLst/>
              <a:rect l="l" t="t" r="r" b="b"/>
              <a:pathLst>
                <a:path w="77" h="52" extrusionOk="0">
                  <a:moveTo>
                    <a:pt x="77" y="1"/>
                  </a:moveTo>
                  <a:lnTo>
                    <a:pt x="0" y="26"/>
                  </a:lnTo>
                  <a:cubicBezTo>
                    <a:pt x="0" y="26"/>
                    <a:pt x="26" y="51"/>
                    <a:pt x="26" y="51"/>
                  </a:cubicBezTo>
                  <a:lnTo>
                    <a:pt x="77" y="51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19"/>
            <p:cNvSpPr/>
            <p:nvPr/>
          </p:nvSpPr>
          <p:spPr>
            <a:xfrm>
              <a:off x="3283806" y="5275797"/>
              <a:ext cx="3256" cy="4300"/>
            </a:xfrm>
            <a:custGeom>
              <a:avLst/>
              <a:gdLst/>
              <a:ahLst/>
              <a:cxnLst/>
              <a:rect l="l" t="t" r="r" b="b"/>
              <a:pathLst>
                <a:path w="78" h="103" extrusionOk="0">
                  <a:moveTo>
                    <a:pt x="26" y="1"/>
                  </a:moveTo>
                  <a:lnTo>
                    <a:pt x="1" y="103"/>
                  </a:lnTo>
                  <a:lnTo>
                    <a:pt x="52" y="103"/>
                  </a:lnTo>
                  <a:lnTo>
                    <a:pt x="77" y="52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19"/>
            <p:cNvSpPr/>
            <p:nvPr/>
          </p:nvSpPr>
          <p:spPr>
            <a:xfrm>
              <a:off x="3093923" y="5699109"/>
              <a:ext cx="5343" cy="4300"/>
            </a:xfrm>
            <a:custGeom>
              <a:avLst/>
              <a:gdLst/>
              <a:ahLst/>
              <a:cxnLst/>
              <a:rect l="l" t="t" r="r" b="b"/>
              <a:pathLst>
                <a:path w="128" h="103" extrusionOk="0">
                  <a:moveTo>
                    <a:pt x="26" y="1"/>
                  </a:moveTo>
                  <a:lnTo>
                    <a:pt x="0" y="52"/>
                  </a:lnTo>
                  <a:lnTo>
                    <a:pt x="77" y="102"/>
                  </a:lnTo>
                  <a:cubicBezTo>
                    <a:pt x="77" y="102"/>
                    <a:pt x="127" y="52"/>
                    <a:pt x="102" y="52"/>
                  </a:cubicBezTo>
                  <a:cubicBezTo>
                    <a:pt x="77" y="26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19"/>
            <p:cNvSpPr/>
            <p:nvPr/>
          </p:nvSpPr>
          <p:spPr>
            <a:xfrm>
              <a:off x="2631384" y="5655613"/>
              <a:ext cx="2129" cy="2171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0" y="1"/>
                  </a:moveTo>
                  <a:lnTo>
                    <a:pt x="0" y="52"/>
                  </a:lnTo>
                  <a:lnTo>
                    <a:pt x="51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19"/>
            <p:cNvSpPr/>
            <p:nvPr/>
          </p:nvSpPr>
          <p:spPr>
            <a:xfrm>
              <a:off x="3213805" y="5520868"/>
              <a:ext cx="2171" cy="2171"/>
            </a:xfrm>
            <a:custGeom>
              <a:avLst/>
              <a:gdLst/>
              <a:ahLst/>
              <a:cxnLst/>
              <a:rect l="l" t="t" r="r" b="b"/>
              <a:pathLst>
                <a:path w="52" h="52" extrusionOk="0">
                  <a:moveTo>
                    <a:pt x="0" y="1"/>
                  </a:moveTo>
                  <a:lnTo>
                    <a:pt x="51" y="52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06" name="Google Shape;2806;p19"/>
          <p:cNvGrpSpPr/>
          <p:nvPr/>
        </p:nvGrpSpPr>
        <p:grpSpPr>
          <a:xfrm>
            <a:off x="7181175" y="1101066"/>
            <a:ext cx="717197" cy="518133"/>
            <a:chOff x="443355" y="1067621"/>
            <a:chExt cx="613199" cy="443000"/>
          </a:xfrm>
        </p:grpSpPr>
        <p:sp>
          <p:nvSpPr>
            <p:cNvPr id="2807" name="Google Shape;2807;p19"/>
            <p:cNvSpPr/>
            <p:nvPr/>
          </p:nvSpPr>
          <p:spPr>
            <a:xfrm>
              <a:off x="528349" y="1102743"/>
              <a:ext cx="528204" cy="380517"/>
            </a:xfrm>
            <a:custGeom>
              <a:avLst/>
              <a:gdLst/>
              <a:ahLst/>
              <a:cxnLst/>
              <a:rect l="l" t="t" r="r" b="b"/>
              <a:pathLst>
                <a:path w="2722" h="1961" extrusionOk="0">
                  <a:moveTo>
                    <a:pt x="749" y="349"/>
                  </a:moveTo>
                  <a:cubicBezTo>
                    <a:pt x="753" y="373"/>
                    <a:pt x="758" y="397"/>
                    <a:pt x="763" y="423"/>
                  </a:cubicBezTo>
                  <a:lnTo>
                    <a:pt x="763" y="423"/>
                  </a:lnTo>
                  <a:cubicBezTo>
                    <a:pt x="758" y="397"/>
                    <a:pt x="753" y="372"/>
                    <a:pt x="749" y="349"/>
                  </a:cubicBezTo>
                  <a:close/>
                  <a:moveTo>
                    <a:pt x="1651" y="0"/>
                  </a:moveTo>
                  <a:cubicBezTo>
                    <a:pt x="1638" y="0"/>
                    <a:pt x="1625" y="0"/>
                    <a:pt x="1625" y="13"/>
                  </a:cubicBezTo>
                  <a:cubicBezTo>
                    <a:pt x="1610" y="122"/>
                    <a:pt x="1604" y="165"/>
                    <a:pt x="1564" y="165"/>
                  </a:cubicBezTo>
                  <a:cubicBezTo>
                    <a:pt x="1538" y="165"/>
                    <a:pt x="1498" y="147"/>
                    <a:pt x="1432" y="116"/>
                  </a:cubicBezTo>
                  <a:cubicBezTo>
                    <a:pt x="1432" y="116"/>
                    <a:pt x="1432" y="103"/>
                    <a:pt x="1419" y="103"/>
                  </a:cubicBezTo>
                  <a:lnTo>
                    <a:pt x="1380" y="103"/>
                  </a:lnTo>
                  <a:lnTo>
                    <a:pt x="1238" y="90"/>
                  </a:lnTo>
                  <a:lnTo>
                    <a:pt x="1200" y="65"/>
                  </a:lnTo>
                  <a:lnTo>
                    <a:pt x="1213" y="90"/>
                  </a:lnTo>
                  <a:lnTo>
                    <a:pt x="1110" y="155"/>
                  </a:lnTo>
                  <a:lnTo>
                    <a:pt x="1006" y="155"/>
                  </a:lnTo>
                  <a:cubicBezTo>
                    <a:pt x="993" y="155"/>
                    <a:pt x="981" y="168"/>
                    <a:pt x="981" y="181"/>
                  </a:cubicBezTo>
                  <a:lnTo>
                    <a:pt x="916" y="219"/>
                  </a:lnTo>
                  <a:cubicBezTo>
                    <a:pt x="907" y="210"/>
                    <a:pt x="894" y="207"/>
                    <a:pt x="879" y="207"/>
                  </a:cubicBezTo>
                  <a:cubicBezTo>
                    <a:pt x="863" y="207"/>
                    <a:pt x="845" y="210"/>
                    <a:pt x="828" y="210"/>
                  </a:cubicBezTo>
                  <a:cubicBezTo>
                    <a:pt x="818" y="210"/>
                    <a:pt x="809" y="209"/>
                    <a:pt x="800" y="206"/>
                  </a:cubicBezTo>
                  <a:cubicBezTo>
                    <a:pt x="753" y="225"/>
                    <a:pt x="699" y="237"/>
                    <a:pt x="643" y="237"/>
                  </a:cubicBezTo>
                  <a:cubicBezTo>
                    <a:pt x="622" y="237"/>
                    <a:pt x="602" y="236"/>
                    <a:pt x="581" y="232"/>
                  </a:cubicBezTo>
                  <a:lnTo>
                    <a:pt x="581" y="232"/>
                  </a:lnTo>
                  <a:cubicBezTo>
                    <a:pt x="594" y="245"/>
                    <a:pt x="607" y="258"/>
                    <a:pt x="620" y="258"/>
                  </a:cubicBezTo>
                  <a:cubicBezTo>
                    <a:pt x="645" y="284"/>
                    <a:pt x="684" y="310"/>
                    <a:pt x="671" y="348"/>
                  </a:cubicBezTo>
                  <a:cubicBezTo>
                    <a:pt x="645" y="387"/>
                    <a:pt x="607" y="387"/>
                    <a:pt x="555" y="387"/>
                  </a:cubicBezTo>
                  <a:lnTo>
                    <a:pt x="413" y="387"/>
                  </a:lnTo>
                  <a:cubicBezTo>
                    <a:pt x="387" y="421"/>
                    <a:pt x="360" y="433"/>
                    <a:pt x="333" y="433"/>
                  </a:cubicBezTo>
                  <a:cubicBezTo>
                    <a:pt x="279" y="433"/>
                    <a:pt x="224" y="387"/>
                    <a:pt x="181" y="387"/>
                  </a:cubicBezTo>
                  <a:cubicBezTo>
                    <a:pt x="149" y="393"/>
                    <a:pt x="120" y="397"/>
                    <a:pt x="91" y="397"/>
                  </a:cubicBezTo>
                  <a:cubicBezTo>
                    <a:pt x="62" y="397"/>
                    <a:pt x="33" y="393"/>
                    <a:pt x="1" y="387"/>
                  </a:cubicBezTo>
                  <a:lnTo>
                    <a:pt x="1" y="400"/>
                  </a:lnTo>
                  <a:lnTo>
                    <a:pt x="1" y="413"/>
                  </a:lnTo>
                  <a:lnTo>
                    <a:pt x="78" y="438"/>
                  </a:lnTo>
                  <a:cubicBezTo>
                    <a:pt x="142" y="471"/>
                    <a:pt x="213" y="487"/>
                    <a:pt x="286" y="487"/>
                  </a:cubicBezTo>
                  <a:cubicBezTo>
                    <a:pt x="358" y="487"/>
                    <a:pt x="433" y="471"/>
                    <a:pt x="503" y="438"/>
                  </a:cubicBezTo>
                  <a:lnTo>
                    <a:pt x="555" y="438"/>
                  </a:lnTo>
                  <a:cubicBezTo>
                    <a:pt x="581" y="516"/>
                    <a:pt x="529" y="555"/>
                    <a:pt x="465" y="567"/>
                  </a:cubicBezTo>
                  <a:cubicBezTo>
                    <a:pt x="362" y="580"/>
                    <a:pt x="400" y="632"/>
                    <a:pt x="439" y="683"/>
                  </a:cubicBezTo>
                  <a:cubicBezTo>
                    <a:pt x="426" y="696"/>
                    <a:pt x="439" y="709"/>
                    <a:pt x="452" y="722"/>
                  </a:cubicBezTo>
                  <a:cubicBezTo>
                    <a:pt x="452" y="774"/>
                    <a:pt x="439" y="825"/>
                    <a:pt x="413" y="864"/>
                  </a:cubicBezTo>
                  <a:lnTo>
                    <a:pt x="413" y="954"/>
                  </a:lnTo>
                  <a:lnTo>
                    <a:pt x="439" y="1006"/>
                  </a:lnTo>
                  <a:cubicBezTo>
                    <a:pt x="413" y="1148"/>
                    <a:pt x="284" y="1173"/>
                    <a:pt x="168" y="1238"/>
                  </a:cubicBezTo>
                  <a:cubicBezTo>
                    <a:pt x="199" y="1259"/>
                    <a:pt x="224" y="1265"/>
                    <a:pt x="246" y="1265"/>
                  </a:cubicBezTo>
                  <a:cubicBezTo>
                    <a:pt x="279" y="1265"/>
                    <a:pt x="305" y="1251"/>
                    <a:pt x="336" y="1251"/>
                  </a:cubicBezTo>
                  <a:cubicBezTo>
                    <a:pt x="347" y="1247"/>
                    <a:pt x="359" y="1245"/>
                    <a:pt x="369" y="1245"/>
                  </a:cubicBezTo>
                  <a:cubicBezTo>
                    <a:pt x="394" y="1245"/>
                    <a:pt x="413" y="1255"/>
                    <a:pt x="413" y="1264"/>
                  </a:cubicBezTo>
                  <a:cubicBezTo>
                    <a:pt x="387" y="1406"/>
                    <a:pt x="516" y="1406"/>
                    <a:pt x="594" y="1457"/>
                  </a:cubicBezTo>
                  <a:cubicBezTo>
                    <a:pt x="516" y="1535"/>
                    <a:pt x="594" y="1663"/>
                    <a:pt x="516" y="1741"/>
                  </a:cubicBezTo>
                  <a:lnTo>
                    <a:pt x="542" y="1741"/>
                  </a:lnTo>
                  <a:cubicBezTo>
                    <a:pt x="568" y="1728"/>
                    <a:pt x="594" y="1702"/>
                    <a:pt x="607" y="1676"/>
                  </a:cubicBezTo>
                  <a:cubicBezTo>
                    <a:pt x="629" y="1639"/>
                    <a:pt x="669" y="1619"/>
                    <a:pt x="706" y="1619"/>
                  </a:cubicBezTo>
                  <a:cubicBezTo>
                    <a:pt x="733" y="1619"/>
                    <a:pt x="758" y="1629"/>
                    <a:pt x="774" y="1651"/>
                  </a:cubicBezTo>
                  <a:cubicBezTo>
                    <a:pt x="852" y="1715"/>
                    <a:pt x="929" y="1767"/>
                    <a:pt x="1006" y="1818"/>
                  </a:cubicBezTo>
                  <a:cubicBezTo>
                    <a:pt x="1045" y="1818"/>
                    <a:pt x="1084" y="1805"/>
                    <a:pt x="1122" y="1792"/>
                  </a:cubicBezTo>
                  <a:cubicBezTo>
                    <a:pt x="1155" y="1774"/>
                    <a:pt x="1176" y="1764"/>
                    <a:pt x="1190" y="1764"/>
                  </a:cubicBezTo>
                  <a:cubicBezTo>
                    <a:pt x="1214" y="1764"/>
                    <a:pt x="1217" y="1796"/>
                    <a:pt x="1226" y="1870"/>
                  </a:cubicBezTo>
                  <a:cubicBezTo>
                    <a:pt x="1187" y="1883"/>
                    <a:pt x="1161" y="1921"/>
                    <a:pt x="1174" y="1960"/>
                  </a:cubicBezTo>
                  <a:cubicBezTo>
                    <a:pt x="1200" y="1960"/>
                    <a:pt x="1238" y="1947"/>
                    <a:pt x="1277" y="1921"/>
                  </a:cubicBezTo>
                  <a:lnTo>
                    <a:pt x="1277" y="1870"/>
                  </a:lnTo>
                  <a:cubicBezTo>
                    <a:pt x="1342" y="1844"/>
                    <a:pt x="1393" y="1818"/>
                    <a:pt x="1458" y="1792"/>
                  </a:cubicBezTo>
                  <a:cubicBezTo>
                    <a:pt x="1475" y="1785"/>
                    <a:pt x="1489" y="1782"/>
                    <a:pt x="1499" y="1782"/>
                  </a:cubicBezTo>
                  <a:cubicBezTo>
                    <a:pt x="1528" y="1782"/>
                    <a:pt x="1535" y="1806"/>
                    <a:pt x="1535" y="1844"/>
                  </a:cubicBezTo>
                  <a:lnTo>
                    <a:pt x="1587" y="1831"/>
                  </a:lnTo>
                  <a:cubicBezTo>
                    <a:pt x="1638" y="1715"/>
                    <a:pt x="1754" y="1676"/>
                    <a:pt x="1819" y="1599"/>
                  </a:cubicBezTo>
                  <a:cubicBezTo>
                    <a:pt x="1832" y="1535"/>
                    <a:pt x="1870" y="1470"/>
                    <a:pt x="1935" y="1457"/>
                  </a:cubicBezTo>
                  <a:lnTo>
                    <a:pt x="1961" y="1406"/>
                  </a:lnTo>
                  <a:lnTo>
                    <a:pt x="1961" y="1341"/>
                  </a:lnTo>
                  <a:cubicBezTo>
                    <a:pt x="1972" y="1338"/>
                    <a:pt x="1983" y="1337"/>
                    <a:pt x="1993" y="1337"/>
                  </a:cubicBezTo>
                  <a:cubicBezTo>
                    <a:pt x="2028" y="1337"/>
                    <a:pt x="2051" y="1356"/>
                    <a:pt x="2051" y="1406"/>
                  </a:cubicBezTo>
                  <a:cubicBezTo>
                    <a:pt x="2090" y="1470"/>
                    <a:pt x="2128" y="1547"/>
                    <a:pt x="2141" y="1625"/>
                  </a:cubicBezTo>
                  <a:cubicBezTo>
                    <a:pt x="2158" y="1625"/>
                    <a:pt x="2179" y="1632"/>
                    <a:pt x="2197" y="1632"/>
                  </a:cubicBezTo>
                  <a:cubicBezTo>
                    <a:pt x="2221" y="1632"/>
                    <a:pt x="2239" y="1619"/>
                    <a:pt x="2231" y="1560"/>
                  </a:cubicBezTo>
                  <a:cubicBezTo>
                    <a:pt x="2231" y="1535"/>
                    <a:pt x="2206" y="1509"/>
                    <a:pt x="2193" y="1483"/>
                  </a:cubicBezTo>
                  <a:cubicBezTo>
                    <a:pt x="2090" y="1161"/>
                    <a:pt x="2115" y="1148"/>
                    <a:pt x="2309" y="954"/>
                  </a:cubicBezTo>
                  <a:cubicBezTo>
                    <a:pt x="2463" y="941"/>
                    <a:pt x="2592" y="903"/>
                    <a:pt x="2657" y="735"/>
                  </a:cubicBezTo>
                  <a:cubicBezTo>
                    <a:pt x="2631" y="696"/>
                    <a:pt x="2644" y="645"/>
                    <a:pt x="2683" y="619"/>
                  </a:cubicBezTo>
                  <a:cubicBezTo>
                    <a:pt x="2721" y="555"/>
                    <a:pt x="2696" y="477"/>
                    <a:pt x="2708" y="400"/>
                  </a:cubicBezTo>
                  <a:lnTo>
                    <a:pt x="2657" y="361"/>
                  </a:lnTo>
                  <a:lnTo>
                    <a:pt x="2644" y="297"/>
                  </a:lnTo>
                  <a:cubicBezTo>
                    <a:pt x="2605" y="245"/>
                    <a:pt x="2567" y="193"/>
                    <a:pt x="2515" y="155"/>
                  </a:cubicBezTo>
                  <a:lnTo>
                    <a:pt x="2476" y="142"/>
                  </a:lnTo>
                  <a:cubicBezTo>
                    <a:pt x="2401" y="113"/>
                    <a:pt x="2323" y="100"/>
                    <a:pt x="2244" y="100"/>
                  </a:cubicBezTo>
                  <a:cubicBezTo>
                    <a:pt x="2149" y="100"/>
                    <a:pt x="2053" y="119"/>
                    <a:pt x="1961" y="155"/>
                  </a:cubicBezTo>
                  <a:cubicBezTo>
                    <a:pt x="1948" y="168"/>
                    <a:pt x="1922" y="168"/>
                    <a:pt x="1896" y="181"/>
                  </a:cubicBezTo>
                  <a:cubicBezTo>
                    <a:pt x="1841" y="210"/>
                    <a:pt x="1802" y="227"/>
                    <a:pt x="1772" y="227"/>
                  </a:cubicBezTo>
                  <a:cubicBezTo>
                    <a:pt x="1724" y="227"/>
                    <a:pt x="1701" y="185"/>
                    <a:pt x="1677" y="90"/>
                  </a:cubicBezTo>
                  <a:cubicBezTo>
                    <a:pt x="1677" y="65"/>
                    <a:pt x="1677" y="26"/>
                    <a:pt x="165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19"/>
            <p:cNvSpPr/>
            <p:nvPr/>
          </p:nvSpPr>
          <p:spPr>
            <a:xfrm>
              <a:off x="698532" y="1460364"/>
              <a:ext cx="27749" cy="50257"/>
            </a:xfrm>
            <a:custGeom>
              <a:avLst/>
              <a:gdLst/>
              <a:ahLst/>
              <a:cxnLst/>
              <a:rect l="l" t="t" r="r" b="b"/>
              <a:pathLst>
                <a:path w="143" h="259" extrusionOk="0">
                  <a:moveTo>
                    <a:pt x="116" y="1"/>
                  </a:moveTo>
                  <a:cubicBezTo>
                    <a:pt x="0" y="27"/>
                    <a:pt x="0" y="27"/>
                    <a:pt x="13" y="259"/>
                  </a:cubicBezTo>
                  <a:lnTo>
                    <a:pt x="104" y="220"/>
                  </a:lnTo>
                  <a:cubicBezTo>
                    <a:pt x="104" y="207"/>
                    <a:pt x="129" y="182"/>
                    <a:pt x="129" y="169"/>
                  </a:cubicBezTo>
                  <a:cubicBezTo>
                    <a:pt x="91" y="117"/>
                    <a:pt x="142" y="53"/>
                    <a:pt x="11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19"/>
            <p:cNvSpPr/>
            <p:nvPr/>
          </p:nvSpPr>
          <p:spPr>
            <a:xfrm>
              <a:off x="443355" y="1152612"/>
              <a:ext cx="70246" cy="23867"/>
            </a:xfrm>
            <a:custGeom>
              <a:avLst/>
              <a:gdLst/>
              <a:ahLst/>
              <a:cxnLst/>
              <a:rect l="l" t="t" r="r" b="b"/>
              <a:pathLst>
                <a:path w="362" h="123" extrusionOk="0">
                  <a:moveTo>
                    <a:pt x="39" y="1"/>
                  </a:moveTo>
                  <a:lnTo>
                    <a:pt x="0" y="27"/>
                  </a:lnTo>
                  <a:cubicBezTo>
                    <a:pt x="13" y="91"/>
                    <a:pt x="78" y="78"/>
                    <a:pt x="116" y="104"/>
                  </a:cubicBezTo>
                  <a:cubicBezTo>
                    <a:pt x="135" y="96"/>
                    <a:pt x="153" y="93"/>
                    <a:pt x="171" y="93"/>
                  </a:cubicBezTo>
                  <a:cubicBezTo>
                    <a:pt x="226" y="93"/>
                    <a:pt x="277" y="122"/>
                    <a:pt x="327" y="122"/>
                  </a:cubicBezTo>
                  <a:cubicBezTo>
                    <a:pt x="338" y="122"/>
                    <a:pt x="350" y="121"/>
                    <a:pt x="361" y="117"/>
                  </a:cubicBezTo>
                  <a:cubicBezTo>
                    <a:pt x="245" y="78"/>
                    <a:pt x="155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19"/>
            <p:cNvSpPr/>
            <p:nvPr/>
          </p:nvSpPr>
          <p:spPr>
            <a:xfrm>
              <a:off x="570846" y="1265351"/>
              <a:ext cx="40362" cy="29106"/>
            </a:xfrm>
            <a:custGeom>
              <a:avLst/>
              <a:gdLst/>
              <a:ahLst/>
              <a:cxnLst/>
              <a:rect l="l" t="t" r="r" b="b"/>
              <a:pathLst>
                <a:path w="208" h="150" extrusionOk="0">
                  <a:moveTo>
                    <a:pt x="130" y="0"/>
                  </a:moveTo>
                  <a:lnTo>
                    <a:pt x="65" y="26"/>
                  </a:lnTo>
                  <a:cubicBezTo>
                    <a:pt x="39" y="52"/>
                    <a:pt x="1" y="78"/>
                    <a:pt x="14" y="116"/>
                  </a:cubicBezTo>
                  <a:cubicBezTo>
                    <a:pt x="22" y="141"/>
                    <a:pt x="46" y="150"/>
                    <a:pt x="68" y="150"/>
                  </a:cubicBezTo>
                  <a:cubicBezTo>
                    <a:pt x="82" y="150"/>
                    <a:pt x="95" y="147"/>
                    <a:pt x="104" y="142"/>
                  </a:cubicBezTo>
                  <a:cubicBezTo>
                    <a:pt x="130" y="116"/>
                    <a:pt x="168" y="103"/>
                    <a:pt x="207" y="103"/>
                  </a:cubicBezTo>
                  <a:lnTo>
                    <a:pt x="207" y="26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19"/>
            <p:cNvSpPr/>
            <p:nvPr/>
          </p:nvSpPr>
          <p:spPr>
            <a:xfrm>
              <a:off x="881135" y="1067621"/>
              <a:ext cx="25226" cy="23867"/>
            </a:xfrm>
            <a:custGeom>
              <a:avLst/>
              <a:gdLst/>
              <a:ahLst/>
              <a:cxnLst/>
              <a:rect l="l" t="t" r="r" b="b"/>
              <a:pathLst>
                <a:path w="130" h="123" extrusionOk="0">
                  <a:moveTo>
                    <a:pt x="39" y="1"/>
                  </a:moveTo>
                  <a:cubicBezTo>
                    <a:pt x="14" y="13"/>
                    <a:pt x="1" y="26"/>
                    <a:pt x="1" y="52"/>
                  </a:cubicBezTo>
                  <a:cubicBezTo>
                    <a:pt x="22" y="74"/>
                    <a:pt x="26" y="123"/>
                    <a:pt x="57" y="123"/>
                  </a:cubicBezTo>
                  <a:cubicBezTo>
                    <a:pt x="63" y="123"/>
                    <a:pt x="70" y="121"/>
                    <a:pt x="78" y="117"/>
                  </a:cubicBezTo>
                  <a:cubicBezTo>
                    <a:pt x="130" y="78"/>
                    <a:pt x="78" y="39"/>
                    <a:pt x="52" y="13"/>
                  </a:cubicBezTo>
                  <a:lnTo>
                    <a:pt x="39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19"/>
            <p:cNvSpPr/>
            <p:nvPr/>
          </p:nvSpPr>
          <p:spPr>
            <a:xfrm>
              <a:off x="741030" y="1097698"/>
              <a:ext cx="20181" cy="17658"/>
            </a:xfrm>
            <a:custGeom>
              <a:avLst/>
              <a:gdLst/>
              <a:ahLst/>
              <a:cxnLst/>
              <a:rect l="l" t="t" r="r" b="b"/>
              <a:pathLst>
                <a:path w="104" h="91" extrusionOk="0">
                  <a:moveTo>
                    <a:pt x="26" y="0"/>
                  </a:moveTo>
                  <a:cubicBezTo>
                    <a:pt x="26" y="0"/>
                    <a:pt x="1" y="13"/>
                    <a:pt x="1" y="13"/>
                  </a:cubicBezTo>
                  <a:cubicBezTo>
                    <a:pt x="14" y="65"/>
                    <a:pt x="65" y="78"/>
                    <a:pt x="104" y="91"/>
                  </a:cubicBezTo>
                  <a:cubicBezTo>
                    <a:pt x="104" y="52"/>
                    <a:pt x="91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19"/>
            <p:cNvSpPr/>
            <p:nvPr/>
          </p:nvSpPr>
          <p:spPr>
            <a:xfrm>
              <a:off x="761017" y="1115162"/>
              <a:ext cx="194" cy="1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19"/>
            <p:cNvSpPr/>
            <p:nvPr/>
          </p:nvSpPr>
          <p:spPr>
            <a:xfrm>
              <a:off x="761017" y="1117684"/>
              <a:ext cx="194" cy="1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38295883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 preserve="1">
  <p:cSld name="Main point">
    <p:spTree>
      <p:nvGrpSpPr>
        <p:cNvPr id="1" name="Shape 10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54" name="Google Shape;1054;p8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055" name="Google Shape;1055;p8"/>
          <p:cNvSpPr txBox="1">
            <a:spLocks noGrp="1"/>
          </p:cNvSpPr>
          <p:nvPr>
            <p:ph type="title"/>
          </p:nvPr>
        </p:nvSpPr>
        <p:spPr>
          <a:xfrm>
            <a:off x="1850800" y="1398117"/>
            <a:ext cx="8490400" cy="40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6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056" name="Google Shape;1056;p8"/>
          <p:cNvGrpSpPr/>
          <p:nvPr/>
        </p:nvGrpSpPr>
        <p:grpSpPr>
          <a:xfrm>
            <a:off x="952278" y="474422"/>
            <a:ext cx="10287841" cy="418789"/>
            <a:chOff x="714181" y="414418"/>
            <a:chExt cx="7556440" cy="307601"/>
          </a:xfrm>
        </p:grpSpPr>
        <p:grpSp>
          <p:nvGrpSpPr>
            <p:cNvPr id="1057" name="Google Shape;1057;p8"/>
            <p:cNvGrpSpPr/>
            <p:nvPr/>
          </p:nvGrpSpPr>
          <p:grpSpPr>
            <a:xfrm>
              <a:off x="882905" y="536157"/>
              <a:ext cx="7163972" cy="64150"/>
              <a:chOff x="1299890" y="844622"/>
              <a:chExt cx="6544233" cy="64143"/>
            </a:xfrm>
          </p:grpSpPr>
          <p:grpSp>
            <p:nvGrpSpPr>
              <p:cNvPr id="1058" name="Google Shape;1058;p8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059" name="Google Shape;1059;p8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0" name="Google Shape;1060;p8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1" name="Google Shape;1061;p8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2" name="Google Shape;1062;p8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3" name="Google Shape;1063;p8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4" name="Google Shape;1064;p8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5" name="Google Shape;1065;p8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6" name="Google Shape;1066;p8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7" name="Google Shape;1067;p8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8" name="Google Shape;1068;p8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9" name="Google Shape;1069;p8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0" name="Google Shape;1070;p8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1" name="Google Shape;1071;p8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2" name="Google Shape;1072;p8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3" name="Google Shape;1073;p8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4" name="Google Shape;1074;p8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5" name="Google Shape;1075;p8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6" name="Google Shape;1076;p8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7" name="Google Shape;1077;p8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8" name="Google Shape;1078;p8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9" name="Google Shape;1079;p8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0" name="Google Shape;1080;p8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1" name="Google Shape;1081;p8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2" name="Google Shape;1082;p8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3" name="Google Shape;1083;p8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4" name="Google Shape;1084;p8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5" name="Google Shape;1085;p8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6" name="Google Shape;1086;p8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7" name="Google Shape;1087;p8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8" name="Google Shape;1088;p8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9" name="Google Shape;1089;p8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0" name="Google Shape;1090;p8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1" name="Google Shape;1091;p8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092" name="Google Shape;1092;p8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093" name="Google Shape;1093;p8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4" name="Google Shape;1094;p8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5" name="Google Shape;1095;p8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6" name="Google Shape;1096;p8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7" name="Google Shape;1097;p8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8" name="Google Shape;1098;p8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9" name="Google Shape;1099;p8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0" name="Google Shape;1100;p8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1" name="Google Shape;1101;p8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2" name="Google Shape;1102;p8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3" name="Google Shape;1103;p8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4" name="Google Shape;1104;p8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5" name="Google Shape;1105;p8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6" name="Google Shape;1106;p8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7" name="Google Shape;1107;p8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8" name="Google Shape;1108;p8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9" name="Google Shape;1109;p8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0" name="Google Shape;1110;p8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1" name="Google Shape;1111;p8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2" name="Google Shape;1112;p8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3" name="Google Shape;1113;p8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4" name="Google Shape;1114;p8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5" name="Google Shape;1115;p8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6" name="Google Shape;1116;p8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7" name="Google Shape;1117;p8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8" name="Google Shape;1118;p8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9" name="Google Shape;1119;p8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0" name="Google Shape;1120;p8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1" name="Google Shape;1121;p8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2" name="Google Shape;1122;p8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3" name="Google Shape;1123;p8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4" name="Google Shape;1124;p8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5" name="Google Shape;1125;p8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126" name="Google Shape;1126;p8"/>
            <p:cNvGrpSpPr/>
            <p:nvPr/>
          </p:nvGrpSpPr>
          <p:grpSpPr>
            <a:xfrm>
              <a:off x="714181" y="414418"/>
              <a:ext cx="310295" cy="307601"/>
              <a:chOff x="1969331" y="802493"/>
              <a:chExt cx="310295" cy="307601"/>
            </a:xfrm>
          </p:grpSpPr>
          <p:sp>
            <p:nvSpPr>
              <p:cNvPr id="1127" name="Google Shape;1127;p8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128" name="Google Shape;1128;p8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1129" name="Google Shape;1129;p8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0" name="Google Shape;1130;p8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1" name="Google Shape;1131;p8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2" name="Google Shape;1132;p8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3" name="Google Shape;1133;p8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4" name="Google Shape;1134;p8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135" name="Google Shape;1135;p8"/>
            <p:cNvGrpSpPr/>
            <p:nvPr/>
          </p:nvGrpSpPr>
          <p:grpSpPr>
            <a:xfrm flipH="1">
              <a:off x="7960325" y="414418"/>
              <a:ext cx="310295" cy="307601"/>
              <a:chOff x="1969331" y="802493"/>
              <a:chExt cx="310295" cy="307601"/>
            </a:xfrm>
          </p:grpSpPr>
          <p:sp>
            <p:nvSpPr>
              <p:cNvPr id="1136" name="Google Shape;1136;p8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137" name="Google Shape;1137;p8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1138" name="Google Shape;1138;p8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9" name="Google Shape;1139;p8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0" name="Google Shape;1140;p8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1" name="Google Shape;1141;p8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2" name="Google Shape;1142;p8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3" name="Google Shape;1143;p8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1144" name="Google Shape;1144;p8"/>
          <p:cNvGrpSpPr/>
          <p:nvPr/>
        </p:nvGrpSpPr>
        <p:grpSpPr>
          <a:xfrm>
            <a:off x="952286" y="5964774"/>
            <a:ext cx="10287841" cy="418789"/>
            <a:chOff x="946206" y="1234018"/>
            <a:chExt cx="7556440" cy="307601"/>
          </a:xfrm>
        </p:grpSpPr>
        <p:grpSp>
          <p:nvGrpSpPr>
            <p:cNvPr id="1145" name="Google Shape;1145;p8"/>
            <p:cNvGrpSpPr/>
            <p:nvPr/>
          </p:nvGrpSpPr>
          <p:grpSpPr>
            <a:xfrm>
              <a:off x="1114930" y="1355757"/>
              <a:ext cx="7163972" cy="64150"/>
              <a:chOff x="1299890" y="844622"/>
              <a:chExt cx="6544233" cy="64143"/>
            </a:xfrm>
          </p:grpSpPr>
          <p:grpSp>
            <p:nvGrpSpPr>
              <p:cNvPr id="1146" name="Google Shape;1146;p8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147" name="Google Shape;1147;p8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8" name="Google Shape;1148;p8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9" name="Google Shape;1149;p8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0" name="Google Shape;1150;p8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1" name="Google Shape;1151;p8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2" name="Google Shape;1152;p8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3" name="Google Shape;1153;p8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4" name="Google Shape;1154;p8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5" name="Google Shape;1155;p8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6" name="Google Shape;1156;p8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7" name="Google Shape;1157;p8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8" name="Google Shape;1158;p8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9" name="Google Shape;1159;p8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0" name="Google Shape;1160;p8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1" name="Google Shape;1161;p8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2" name="Google Shape;1162;p8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3" name="Google Shape;1163;p8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4" name="Google Shape;1164;p8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5" name="Google Shape;1165;p8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6" name="Google Shape;1166;p8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7" name="Google Shape;1167;p8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8" name="Google Shape;1168;p8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9" name="Google Shape;1169;p8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0" name="Google Shape;1170;p8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1" name="Google Shape;1171;p8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2" name="Google Shape;1172;p8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3" name="Google Shape;1173;p8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4" name="Google Shape;1174;p8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5" name="Google Shape;1175;p8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6" name="Google Shape;1176;p8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7" name="Google Shape;1177;p8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8" name="Google Shape;1178;p8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9" name="Google Shape;1179;p8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180" name="Google Shape;1180;p8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181" name="Google Shape;1181;p8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2" name="Google Shape;1182;p8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3" name="Google Shape;1183;p8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4" name="Google Shape;1184;p8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5" name="Google Shape;1185;p8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6" name="Google Shape;1186;p8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7" name="Google Shape;1187;p8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8" name="Google Shape;1188;p8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9" name="Google Shape;1189;p8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0" name="Google Shape;1190;p8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1" name="Google Shape;1191;p8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2" name="Google Shape;1192;p8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3" name="Google Shape;1193;p8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4" name="Google Shape;1194;p8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5" name="Google Shape;1195;p8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6" name="Google Shape;1196;p8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7" name="Google Shape;1197;p8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8" name="Google Shape;1198;p8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9" name="Google Shape;1199;p8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0" name="Google Shape;1200;p8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1" name="Google Shape;1201;p8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2" name="Google Shape;1202;p8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3" name="Google Shape;1203;p8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4" name="Google Shape;1204;p8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5" name="Google Shape;1205;p8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6" name="Google Shape;1206;p8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7" name="Google Shape;1207;p8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8" name="Google Shape;1208;p8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9" name="Google Shape;1209;p8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0" name="Google Shape;1210;p8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1" name="Google Shape;1211;p8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2" name="Google Shape;1212;p8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3" name="Google Shape;1213;p8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214" name="Google Shape;1214;p8"/>
            <p:cNvGrpSpPr/>
            <p:nvPr/>
          </p:nvGrpSpPr>
          <p:grpSpPr>
            <a:xfrm>
              <a:off x="946206" y="1234018"/>
              <a:ext cx="310295" cy="307601"/>
              <a:chOff x="1969331" y="802493"/>
              <a:chExt cx="310295" cy="307601"/>
            </a:xfrm>
          </p:grpSpPr>
          <p:sp>
            <p:nvSpPr>
              <p:cNvPr id="1215" name="Google Shape;1215;p8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216" name="Google Shape;1216;p8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1217" name="Google Shape;1217;p8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8" name="Google Shape;1218;p8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9" name="Google Shape;1219;p8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0" name="Google Shape;1220;p8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1" name="Google Shape;1221;p8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2" name="Google Shape;1222;p8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223" name="Google Shape;1223;p8"/>
            <p:cNvGrpSpPr/>
            <p:nvPr/>
          </p:nvGrpSpPr>
          <p:grpSpPr>
            <a:xfrm flipH="1">
              <a:off x="8192350" y="1234018"/>
              <a:ext cx="310295" cy="307601"/>
              <a:chOff x="1969331" y="802493"/>
              <a:chExt cx="310295" cy="307601"/>
            </a:xfrm>
          </p:grpSpPr>
          <p:sp>
            <p:nvSpPr>
              <p:cNvPr id="1224" name="Google Shape;1224;p8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225" name="Google Shape;1225;p8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1226" name="Google Shape;1226;p8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7" name="Google Shape;1227;p8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8" name="Google Shape;1228;p8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9" name="Google Shape;1229;p8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0" name="Google Shape;1230;p8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1" name="Google Shape;1231;p8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1232" name="Google Shape;1232;p8"/>
          <p:cNvGrpSpPr/>
          <p:nvPr/>
        </p:nvGrpSpPr>
        <p:grpSpPr>
          <a:xfrm>
            <a:off x="9174527" y="-19899"/>
            <a:ext cx="3019631" cy="913089"/>
            <a:chOff x="6200475" y="1"/>
            <a:chExt cx="2264497" cy="684749"/>
          </a:xfrm>
        </p:grpSpPr>
        <p:sp>
          <p:nvSpPr>
            <p:cNvPr id="1233" name="Google Shape;1233;p8"/>
            <p:cNvSpPr/>
            <p:nvPr/>
          </p:nvSpPr>
          <p:spPr>
            <a:xfrm rot="10800000" flipH="1">
              <a:off x="7116756" y="5717"/>
              <a:ext cx="8848" cy="1497"/>
            </a:xfrm>
            <a:custGeom>
              <a:avLst/>
              <a:gdLst/>
              <a:ahLst/>
              <a:cxnLst/>
              <a:rect l="l" t="t" r="r" b="b"/>
              <a:pathLst>
                <a:path w="65" h="11" extrusionOk="0">
                  <a:moveTo>
                    <a:pt x="0" y="1"/>
                  </a:moveTo>
                  <a:cubicBezTo>
                    <a:pt x="7" y="7"/>
                    <a:pt x="17" y="10"/>
                    <a:pt x="28" y="10"/>
                  </a:cubicBezTo>
                  <a:cubicBezTo>
                    <a:pt x="39" y="10"/>
                    <a:pt x="52" y="7"/>
                    <a:pt x="65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8"/>
            <p:cNvSpPr/>
            <p:nvPr/>
          </p:nvSpPr>
          <p:spPr>
            <a:xfrm rot="10800000" flipH="1">
              <a:off x="7822447" y="8441"/>
              <a:ext cx="340591" cy="151652"/>
            </a:xfrm>
            <a:custGeom>
              <a:avLst/>
              <a:gdLst/>
              <a:ahLst/>
              <a:cxnLst/>
              <a:rect l="l" t="t" r="r" b="b"/>
              <a:pathLst>
                <a:path w="2502" h="1114" extrusionOk="0">
                  <a:moveTo>
                    <a:pt x="1884" y="0"/>
                  </a:moveTo>
                  <a:cubicBezTo>
                    <a:pt x="1822" y="0"/>
                    <a:pt x="1756" y="33"/>
                    <a:pt x="1676" y="92"/>
                  </a:cubicBezTo>
                  <a:cubicBezTo>
                    <a:pt x="1616" y="142"/>
                    <a:pt x="1541" y="216"/>
                    <a:pt x="1443" y="216"/>
                  </a:cubicBezTo>
                  <a:cubicBezTo>
                    <a:pt x="1415" y="216"/>
                    <a:pt x="1386" y="210"/>
                    <a:pt x="1354" y="195"/>
                  </a:cubicBezTo>
                  <a:lnTo>
                    <a:pt x="1328" y="157"/>
                  </a:lnTo>
                  <a:cubicBezTo>
                    <a:pt x="1328" y="131"/>
                    <a:pt x="1315" y="105"/>
                    <a:pt x="1315" y="66"/>
                  </a:cubicBezTo>
                  <a:cubicBezTo>
                    <a:pt x="1315" y="48"/>
                    <a:pt x="1302" y="36"/>
                    <a:pt x="1279" y="36"/>
                  </a:cubicBezTo>
                  <a:cubicBezTo>
                    <a:pt x="1271" y="36"/>
                    <a:pt x="1261" y="37"/>
                    <a:pt x="1251" y="41"/>
                  </a:cubicBezTo>
                  <a:lnTo>
                    <a:pt x="1225" y="208"/>
                  </a:lnTo>
                  <a:cubicBezTo>
                    <a:pt x="1212" y="208"/>
                    <a:pt x="1212" y="208"/>
                    <a:pt x="1199" y="221"/>
                  </a:cubicBezTo>
                  <a:cubicBezTo>
                    <a:pt x="1109" y="208"/>
                    <a:pt x="1032" y="144"/>
                    <a:pt x="1006" y="53"/>
                  </a:cubicBezTo>
                  <a:cubicBezTo>
                    <a:pt x="980" y="53"/>
                    <a:pt x="954" y="79"/>
                    <a:pt x="967" y="105"/>
                  </a:cubicBezTo>
                  <a:lnTo>
                    <a:pt x="1045" y="273"/>
                  </a:lnTo>
                  <a:lnTo>
                    <a:pt x="1019" y="324"/>
                  </a:lnTo>
                  <a:cubicBezTo>
                    <a:pt x="993" y="337"/>
                    <a:pt x="980" y="363"/>
                    <a:pt x="941" y="363"/>
                  </a:cubicBezTo>
                  <a:cubicBezTo>
                    <a:pt x="921" y="356"/>
                    <a:pt x="900" y="342"/>
                    <a:pt x="885" y="342"/>
                  </a:cubicBezTo>
                  <a:cubicBezTo>
                    <a:pt x="872" y="342"/>
                    <a:pt x="864" y="353"/>
                    <a:pt x="864" y="389"/>
                  </a:cubicBezTo>
                  <a:cubicBezTo>
                    <a:pt x="856" y="435"/>
                    <a:pt x="872" y="444"/>
                    <a:pt x="894" y="444"/>
                  </a:cubicBezTo>
                  <a:cubicBezTo>
                    <a:pt x="908" y="444"/>
                    <a:pt x="926" y="440"/>
                    <a:pt x="941" y="440"/>
                  </a:cubicBezTo>
                  <a:lnTo>
                    <a:pt x="1006" y="440"/>
                  </a:lnTo>
                  <a:cubicBezTo>
                    <a:pt x="1032" y="505"/>
                    <a:pt x="1006" y="531"/>
                    <a:pt x="941" y="556"/>
                  </a:cubicBezTo>
                  <a:cubicBezTo>
                    <a:pt x="894" y="539"/>
                    <a:pt x="844" y="531"/>
                    <a:pt x="793" y="531"/>
                  </a:cubicBezTo>
                  <a:cubicBezTo>
                    <a:pt x="692" y="531"/>
                    <a:pt x="589" y="565"/>
                    <a:pt x="503" y="634"/>
                  </a:cubicBezTo>
                  <a:lnTo>
                    <a:pt x="426" y="647"/>
                  </a:lnTo>
                  <a:cubicBezTo>
                    <a:pt x="284" y="582"/>
                    <a:pt x="155" y="531"/>
                    <a:pt x="0" y="505"/>
                  </a:cubicBezTo>
                  <a:lnTo>
                    <a:pt x="0" y="505"/>
                  </a:lnTo>
                  <a:cubicBezTo>
                    <a:pt x="129" y="569"/>
                    <a:pt x="258" y="634"/>
                    <a:pt x="400" y="672"/>
                  </a:cubicBezTo>
                  <a:cubicBezTo>
                    <a:pt x="400" y="698"/>
                    <a:pt x="400" y="724"/>
                    <a:pt x="374" y="750"/>
                  </a:cubicBezTo>
                  <a:cubicBezTo>
                    <a:pt x="284" y="892"/>
                    <a:pt x="284" y="1021"/>
                    <a:pt x="426" y="1111"/>
                  </a:cubicBezTo>
                  <a:cubicBezTo>
                    <a:pt x="430" y="1113"/>
                    <a:pt x="433" y="1114"/>
                    <a:pt x="436" y="1114"/>
                  </a:cubicBezTo>
                  <a:cubicBezTo>
                    <a:pt x="450" y="1114"/>
                    <a:pt x="460" y="1102"/>
                    <a:pt x="472" y="1102"/>
                  </a:cubicBezTo>
                  <a:cubicBezTo>
                    <a:pt x="477" y="1102"/>
                    <a:pt x="483" y="1104"/>
                    <a:pt x="490" y="1111"/>
                  </a:cubicBezTo>
                  <a:cubicBezTo>
                    <a:pt x="601" y="1104"/>
                    <a:pt x="714" y="1102"/>
                    <a:pt x="826" y="1102"/>
                  </a:cubicBezTo>
                  <a:cubicBezTo>
                    <a:pt x="1080" y="1102"/>
                    <a:pt x="1337" y="1114"/>
                    <a:pt x="1595" y="1114"/>
                  </a:cubicBezTo>
                  <a:cubicBezTo>
                    <a:pt x="1661" y="1114"/>
                    <a:pt x="1726" y="1113"/>
                    <a:pt x="1792" y="1111"/>
                  </a:cubicBezTo>
                  <a:lnTo>
                    <a:pt x="1921" y="1111"/>
                  </a:lnTo>
                  <a:cubicBezTo>
                    <a:pt x="1933" y="968"/>
                    <a:pt x="1923" y="824"/>
                    <a:pt x="2044" y="824"/>
                  </a:cubicBezTo>
                  <a:cubicBezTo>
                    <a:pt x="2054" y="824"/>
                    <a:pt x="2065" y="825"/>
                    <a:pt x="2076" y="827"/>
                  </a:cubicBezTo>
                  <a:lnTo>
                    <a:pt x="2153" y="827"/>
                  </a:lnTo>
                  <a:cubicBezTo>
                    <a:pt x="2218" y="776"/>
                    <a:pt x="2347" y="801"/>
                    <a:pt x="2373" y="685"/>
                  </a:cubicBezTo>
                  <a:cubicBezTo>
                    <a:pt x="2502" y="621"/>
                    <a:pt x="2502" y="621"/>
                    <a:pt x="2424" y="479"/>
                  </a:cubicBezTo>
                  <a:cubicBezTo>
                    <a:pt x="2463" y="376"/>
                    <a:pt x="2373" y="337"/>
                    <a:pt x="2347" y="286"/>
                  </a:cubicBezTo>
                  <a:lnTo>
                    <a:pt x="2295" y="286"/>
                  </a:lnTo>
                  <a:cubicBezTo>
                    <a:pt x="2205" y="286"/>
                    <a:pt x="2205" y="247"/>
                    <a:pt x="2257" y="182"/>
                  </a:cubicBezTo>
                  <a:lnTo>
                    <a:pt x="2257" y="157"/>
                  </a:lnTo>
                  <a:lnTo>
                    <a:pt x="2231" y="118"/>
                  </a:lnTo>
                  <a:lnTo>
                    <a:pt x="2179" y="118"/>
                  </a:lnTo>
                  <a:cubicBezTo>
                    <a:pt x="2165" y="123"/>
                    <a:pt x="2149" y="126"/>
                    <a:pt x="2134" y="126"/>
                  </a:cubicBezTo>
                  <a:cubicBezTo>
                    <a:pt x="2106" y="126"/>
                    <a:pt x="2080" y="117"/>
                    <a:pt x="2063" y="92"/>
                  </a:cubicBezTo>
                  <a:cubicBezTo>
                    <a:pt x="2000" y="29"/>
                    <a:pt x="1944" y="0"/>
                    <a:pt x="1884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8"/>
            <p:cNvSpPr/>
            <p:nvPr/>
          </p:nvSpPr>
          <p:spPr>
            <a:xfrm rot="10800000" flipH="1">
              <a:off x="6758738" y="6943"/>
              <a:ext cx="8848" cy="3812"/>
            </a:xfrm>
            <a:custGeom>
              <a:avLst/>
              <a:gdLst/>
              <a:ahLst/>
              <a:cxnLst/>
              <a:rect l="l" t="t" r="r" b="b"/>
              <a:pathLst>
                <a:path w="65" h="28" extrusionOk="0">
                  <a:moveTo>
                    <a:pt x="0" y="1"/>
                  </a:moveTo>
                  <a:cubicBezTo>
                    <a:pt x="0" y="20"/>
                    <a:pt x="4" y="27"/>
                    <a:pt x="10" y="27"/>
                  </a:cubicBezTo>
                  <a:cubicBezTo>
                    <a:pt x="21" y="27"/>
                    <a:pt x="40" y="9"/>
                    <a:pt x="64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8"/>
            <p:cNvSpPr/>
            <p:nvPr/>
          </p:nvSpPr>
          <p:spPr>
            <a:xfrm rot="10800000" flipH="1">
              <a:off x="6842866" y="9801"/>
              <a:ext cx="1906" cy="953"/>
            </a:xfrm>
            <a:custGeom>
              <a:avLst/>
              <a:gdLst/>
              <a:ahLst/>
              <a:cxnLst/>
              <a:rect l="l" t="t" r="r" b="b"/>
              <a:pathLst>
                <a:path w="14" h="7" extrusionOk="0">
                  <a:moveTo>
                    <a:pt x="1" y="1"/>
                  </a:moveTo>
                  <a:cubicBezTo>
                    <a:pt x="1" y="1"/>
                    <a:pt x="7" y="7"/>
                    <a:pt x="10" y="7"/>
                  </a:cubicBezTo>
                  <a:cubicBezTo>
                    <a:pt x="12" y="7"/>
                    <a:pt x="14" y="5"/>
                    <a:pt x="14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8"/>
            <p:cNvSpPr/>
            <p:nvPr/>
          </p:nvSpPr>
          <p:spPr>
            <a:xfrm rot="10800000" flipH="1">
              <a:off x="6770990" y="10618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8"/>
            <p:cNvSpPr/>
            <p:nvPr/>
          </p:nvSpPr>
          <p:spPr>
            <a:xfrm rot="10800000" flipH="1">
              <a:off x="6841232" y="10618"/>
              <a:ext cx="1770" cy="136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8"/>
            <p:cNvSpPr/>
            <p:nvPr/>
          </p:nvSpPr>
          <p:spPr>
            <a:xfrm rot="10800000" flipH="1">
              <a:off x="6767451" y="10618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8"/>
            <p:cNvSpPr/>
            <p:nvPr/>
          </p:nvSpPr>
          <p:spPr>
            <a:xfrm rot="10800000" flipH="1">
              <a:off x="7265953" y="453733"/>
              <a:ext cx="254695" cy="174794"/>
            </a:xfrm>
            <a:custGeom>
              <a:avLst/>
              <a:gdLst/>
              <a:ahLst/>
              <a:cxnLst/>
              <a:rect l="l" t="t" r="r" b="b"/>
              <a:pathLst>
                <a:path w="1871" h="1284" extrusionOk="0">
                  <a:moveTo>
                    <a:pt x="942" y="0"/>
                  </a:moveTo>
                  <a:cubicBezTo>
                    <a:pt x="896" y="37"/>
                    <a:pt x="857" y="106"/>
                    <a:pt x="796" y="106"/>
                  </a:cubicBezTo>
                  <a:cubicBezTo>
                    <a:pt x="772" y="106"/>
                    <a:pt x="743" y="94"/>
                    <a:pt x="710" y="65"/>
                  </a:cubicBezTo>
                  <a:cubicBezTo>
                    <a:pt x="687" y="77"/>
                    <a:pt x="661" y="81"/>
                    <a:pt x="635" y="81"/>
                  </a:cubicBezTo>
                  <a:cubicBezTo>
                    <a:pt x="608" y="81"/>
                    <a:pt x="580" y="77"/>
                    <a:pt x="553" y="77"/>
                  </a:cubicBezTo>
                  <a:cubicBezTo>
                    <a:pt x="500" y="77"/>
                    <a:pt x="452" y="90"/>
                    <a:pt x="426" y="168"/>
                  </a:cubicBezTo>
                  <a:cubicBezTo>
                    <a:pt x="416" y="189"/>
                    <a:pt x="405" y="210"/>
                    <a:pt x="387" y="210"/>
                  </a:cubicBezTo>
                  <a:cubicBezTo>
                    <a:pt x="384" y="210"/>
                    <a:pt x="379" y="209"/>
                    <a:pt x="374" y="206"/>
                  </a:cubicBezTo>
                  <a:cubicBezTo>
                    <a:pt x="343" y="184"/>
                    <a:pt x="318" y="175"/>
                    <a:pt x="299" y="175"/>
                  </a:cubicBezTo>
                  <a:cubicBezTo>
                    <a:pt x="238" y="175"/>
                    <a:pt x="226" y="261"/>
                    <a:pt x="207" y="310"/>
                  </a:cubicBezTo>
                  <a:cubicBezTo>
                    <a:pt x="194" y="387"/>
                    <a:pt x="142" y="400"/>
                    <a:pt x="78" y="400"/>
                  </a:cubicBezTo>
                  <a:cubicBezTo>
                    <a:pt x="78" y="413"/>
                    <a:pt x="78" y="413"/>
                    <a:pt x="78" y="426"/>
                  </a:cubicBezTo>
                  <a:cubicBezTo>
                    <a:pt x="142" y="477"/>
                    <a:pt x="91" y="490"/>
                    <a:pt x="52" y="516"/>
                  </a:cubicBezTo>
                  <a:lnTo>
                    <a:pt x="52" y="529"/>
                  </a:lnTo>
                  <a:cubicBezTo>
                    <a:pt x="168" y="542"/>
                    <a:pt x="142" y="645"/>
                    <a:pt x="142" y="722"/>
                  </a:cubicBezTo>
                  <a:cubicBezTo>
                    <a:pt x="155" y="735"/>
                    <a:pt x="155" y="774"/>
                    <a:pt x="142" y="787"/>
                  </a:cubicBezTo>
                  <a:cubicBezTo>
                    <a:pt x="104" y="838"/>
                    <a:pt x="13" y="787"/>
                    <a:pt x="1" y="864"/>
                  </a:cubicBezTo>
                  <a:cubicBezTo>
                    <a:pt x="13" y="873"/>
                    <a:pt x="28" y="875"/>
                    <a:pt x="43" y="875"/>
                  </a:cubicBezTo>
                  <a:cubicBezTo>
                    <a:pt x="74" y="875"/>
                    <a:pt x="108" y="864"/>
                    <a:pt x="142" y="864"/>
                  </a:cubicBezTo>
                  <a:cubicBezTo>
                    <a:pt x="142" y="877"/>
                    <a:pt x="155" y="903"/>
                    <a:pt x="155" y="916"/>
                  </a:cubicBezTo>
                  <a:cubicBezTo>
                    <a:pt x="220" y="941"/>
                    <a:pt x="310" y="954"/>
                    <a:pt x="271" y="1070"/>
                  </a:cubicBezTo>
                  <a:cubicBezTo>
                    <a:pt x="284" y="1083"/>
                    <a:pt x="284" y="1096"/>
                    <a:pt x="271" y="1096"/>
                  </a:cubicBezTo>
                  <a:cubicBezTo>
                    <a:pt x="306" y="1131"/>
                    <a:pt x="330" y="1175"/>
                    <a:pt x="372" y="1175"/>
                  </a:cubicBezTo>
                  <a:cubicBezTo>
                    <a:pt x="377" y="1175"/>
                    <a:pt x="382" y="1175"/>
                    <a:pt x="387" y="1173"/>
                  </a:cubicBezTo>
                  <a:cubicBezTo>
                    <a:pt x="396" y="1172"/>
                    <a:pt x="404" y="1171"/>
                    <a:pt x="410" y="1171"/>
                  </a:cubicBezTo>
                  <a:cubicBezTo>
                    <a:pt x="452" y="1171"/>
                    <a:pt x="455" y="1203"/>
                    <a:pt x="478" y="1225"/>
                  </a:cubicBezTo>
                  <a:cubicBezTo>
                    <a:pt x="493" y="1248"/>
                    <a:pt x="521" y="1284"/>
                    <a:pt x="545" y="1284"/>
                  </a:cubicBezTo>
                  <a:cubicBezTo>
                    <a:pt x="561" y="1284"/>
                    <a:pt x="575" y="1266"/>
                    <a:pt x="581" y="1212"/>
                  </a:cubicBezTo>
                  <a:cubicBezTo>
                    <a:pt x="581" y="1199"/>
                    <a:pt x="607" y="1186"/>
                    <a:pt x="619" y="1186"/>
                  </a:cubicBezTo>
                  <a:cubicBezTo>
                    <a:pt x="644" y="1194"/>
                    <a:pt x="665" y="1198"/>
                    <a:pt x="685" y="1198"/>
                  </a:cubicBezTo>
                  <a:cubicBezTo>
                    <a:pt x="758" y="1198"/>
                    <a:pt x="803" y="1147"/>
                    <a:pt x="864" y="1096"/>
                  </a:cubicBezTo>
                  <a:cubicBezTo>
                    <a:pt x="901" y="1060"/>
                    <a:pt x="933" y="1035"/>
                    <a:pt x="966" y="1035"/>
                  </a:cubicBezTo>
                  <a:cubicBezTo>
                    <a:pt x="991" y="1035"/>
                    <a:pt x="1017" y="1050"/>
                    <a:pt x="1045" y="1083"/>
                  </a:cubicBezTo>
                  <a:cubicBezTo>
                    <a:pt x="1077" y="1104"/>
                    <a:pt x="1125" y="1125"/>
                    <a:pt x="1170" y="1125"/>
                  </a:cubicBezTo>
                  <a:cubicBezTo>
                    <a:pt x="1180" y="1125"/>
                    <a:pt x="1190" y="1124"/>
                    <a:pt x="1200" y="1122"/>
                  </a:cubicBezTo>
                  <a:cubicBezTo>
                    <a:pt x="1213" y="1120"/>
                    <a:pt x="1227" y="1119"/>
                    <a:pt x="1241" y="1119"/>
                  </a:cubicBezTo>
                  <a:cubicBezTo>
                    <a:pt x="1304" y="1119"/>
                    <a:pt x="1366" y="1142"/>
                    <a:pt x="1419" y="1173"/>
                  </a:cubicBezTo>
                  <a:cubicBezTo>
                    <a:pt x="1448" y="1144"/>
                    <a:pt x="1484" y="1130"/>
                    <a:pt x="1522" y="1130"/>
                  </a:cubicBezTo>
                  <a:cubicBezTo>
                    <a:pt x="1535" y="1130"/>
                    <a:pt x="1548" y="1132"/>
                    <a:pt x="1561" y="1135"/>
                  </a:cubicBezTo>
                  <a:lnTo>
                    <a:pt x="1638" y="1109"/>
                  </a:lnTo>
                  <a:cubicBezTo>
                    <a:pt x="1659" y="1015"/>
                    <a:pt x="1730" y="989"/>
                    <a:pt x="1811" y="989"/>
                  </a:cubicBezTo>
                  <a:cubicBezTo>
                    <a:pt x="1830" y="989"/>
                    <a:pt x="1850" y="990"/>
                    <a:pt x="1870" y="993"/>
                  </a:cubicBezTo>
                  <a:cubicBezTo>
                    <a:pt x="1844" y="941"/>
                    <a:pt x="1806" y="903"/>
                    <a:pt x="1819" y="864"/>
                  </a:cubicBezTo>
                  <a:cubicBezTo>
                    <a:pt x="1844" y="761"/>
                    <a:pt x="1832" y="658"/>
                    <a:pt x="1780" y="567"/>
                  </a:cubicBezTo>
                  <a:cubicBezTo>
                    <a:pt x="1720" y="435"/>
                    <a:pt x="1591" y="347"/>
                    <a:pt x="1438" y="347"/>
                  </a:cubicBezTo>
                  <a:cubicBezTo>
                    <a:pt x="1427" y="347"/>
                    <a:pt x="1417" y="347"/>
                    <a:pt x="1406" y="348"/>
                  </a:cubicBezTo>
                  <a:cubicBezTo>
                    <a:pt x="1399" y="352"/>
                    <a:pt x="1392" y="353"/>
                    <a:pt x="1385" y="353"/>
                  </a:cubicBezTo>
                  <a:cubicBezTo>
                    <a:pt x="1366" y="353"/>
                    <a:pt x="1348" y="341"/>
                    <a:pt x="1329" y="322"/>
                  </a:cubicBezTo>
                  <a:cubicBezTo>
                    <a:pt x="1301" y="288"/>
                    <a:pt x="1289" y="272"/>
                    <a:pt x="1271" y="272"/>
                  </a:cubicBezTo>
                  <a:cubicBezTo>
                    <a:pt x="1256" y="272"/>
                    <a:pt x="1236" y="285"/>
                    <a:pt x="1200" y="310"/>
                  </a:cubicBezTo>
                  <a:cubicBezTo>
                    <a:pt x="1200" y="258"/>
                    <a:pt x="1187" y="193"/>
                    <a:pt x="1238" y="155"/>
                  </a:cubicBezTo>
                  <a:cubicBezTo>
                    <a:pt x="1290" y="129"/>
                    <a:pt x="1290" y="103"/>
                    <a:pt x="1264" y="77"/>
                  </a:cubicBezTo>
                  <a:cubicBezTo>
                    <a:pt x="1251" y="58"/>
                    <a:pt x="1235" y="52"/>
                    <a:pt x="1219" y="52"/>
                  </a:cubicBezTo>
                  <a:cubicBezTo>
                    <a:pt x="1203" y="52"/>
                    <a:pt x="1187" y="58"/>
                    <a:pt x="1174" y="65"/>
                  </a:cubicBezTo>
                  <a:lnTo>
                    <a:pt x="1148" y="103"/>
                  </a:lnTo>
                  <a:cubicBezTo>
                    <a:pt x="1148" y="181"/>
                    <a:pt x="1109" y="245"/>
                    <a:pt x="1032" y="271"/>
                  </a:cubicBezTo>
                  <a:lnTo>
                    <a:pt x="981" y="232"/>
                  </a:lnTo>
                  <a:cubicBezTo>
                    <a:pt x="968" y="168"/>
                    <a:pt x="968" y="116"/>
                    <a:pt x="955" y="65"/>
                  </a:cubicBezTo>
                  <a:cubicBezTo>
                    <a:pt x="955" y="39"/>
                    <a:pt x="955" y="26"/>
                    <a:pt x="942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8"/>
            <p:cNvSpPr/>
            <p:nvPr/>
          </p:nvSpPr>
          <p:spPr>
            <a:xfrm rot="10800000" flipH="1">
              <a:off x="7508126" y="403772"/>
              <a:ext cx="347806" cy="170846"/>
            </a:xfrm>
            <a:custGeom>
              <a:avLst/>
              <a:gdLst/>
              <a:ahLst/>
              <a:cxnLst/>
              <a:rect l="l" t="t" r="r" b="b"/>
              <a:pathLst>
                <a:path w="2555" h="1255" extrusionOk="0">
                  <a:moveTo>
                    <a:pt x="1595" y="1"/>
                  </a:moveTo>
                  <a:cubicBezTo>
                    <a:pt x="1580" y="1"/>
                    <a:pt x="1563" y="5"/>
                    <a:pt x="1548" y="17"/>
                  </a:cubicBezTo>
                  <a:cubicBezTo>
                    <a:pt x="1506" y="42"/>
                    <a:pt x="1475" y="73"/>
                    <a:pt x="1440" y="73"/>
                  </a:cubicBezTo>
                  <a:cubicBezTo>
                    <a:pt x="1422" y="73"/>
                    <a:pt x="1403" y="65"/>
                    <a:pt x="1381" y="42"/>
                  </a:cubicBezTo>
                  <a:lnTo>
                    <a:pt x="1303" y="17"/>
                  </a:lnTo>
                  <a:lnTo>
                    <a:pt x="1278" y="30"/>
                  </a:lnTo>
                  <a:cubicBezTo>
                    <a:pt x="1045" y="55"/>
                    <a:pt x="788" y="30"/>
                    <a:pt x="684" y="313"/>
                  </a:cubicBezTo>
                  <a:cubicBezTo>
                    <a:pt x="684" y="339"/>
                    <a:pt x="646" y="352"/>
                    <a:pt x="633" y="365"/>
                  </a:cubicBezTo>
                  <a:cubicBezTo>
                    <a:pt x="620" y="365"/>
                    <a:pt x="607" y="365"/>
                    <a:pt x="594" y="378"/>
                  </a:cubicBezTo>
                  <a:cubicBezTo>
                    <a:pt x="478" y="455"/>
                    <a:pt x="517" y="571"/>
                    <a:pt x="517" y="674"/>
                  </a:cubicBezTo>
                  <a:cubicBezTo>
                    <a:pt x="388" y="765"/>
                    <a:pt x="233" y="816"/>
                    <a:pt x="78" y="829"/>
                  </a:cubicBezTo>
                  <a:cubicBezTo>
                    <a:pt x="65" y="816"/>
                    <a:pt x="65" y="790"/>
                    <a:pt x="53" y="790"/>
                  </a:cubicBezTo>
                  <a:cubicBezTo>
                    <a:pt x="1" y="790"/>
                    <a:pt x="27" y="816"/>
                    <a:pt x="40" y="842"/>
                  </a:cubicBezTo>
                  <a:cubicBezTo>
                    <a:pt x="53" y="855"/>
                    <a:pt x="40" y="881"/>
                    <a:pt x="14" y="906"/>
                  </a:cubicBezTo>
                  <a:lnTo>
                    <a:pt x="40" y="958"/>
                  </a:lnTo>
                  <a:lnTo>
                    <a:pt x="130" y="932"/>
                  </a:lnTo>
                  <a:cubicBezTo>
                    <a:pt x="246" y="868"/>
                    <a:pt x="388" y="816"/>
                    <a:pt x="517" y="777"/>
                  </a:cubicBezTo>
                  <a:cubicBezTo>
                    <a:pt x="555" y="829"/>
                    <a:pt x="517" y="894"/>
                    <a:pt x="568" y="945"/>
                  </a:cubicBezTo>
                  <a:cubicBezTo>
                    <a:pt x="620" y="984"/>
                    <a:pt x="555" y="1022"/>
                    <a:pt x="555" y="1087"/>
                  </a:cubicBezTo>
                  <a:cubicBezTo>
                    <a:pt x="569" y="1086"/>
                    <a:pt x="582" y="1085"/>
                    <a:pt x="595" y="1085"/>
                  </a:cubicBezTo>
                  <a:cubicBezTo>
                    <a:pt x="736" y="1085"/>
                    <a:pt x="874" y="1148"/>
                    <a:pt x="968" y="1255"/>
                  </a:cubicBezTo>
                  <a:lnTo>
                    <a:pt x="1045" y="1255"/>
                  </a:lnTo>
                  <a:cubicBezTo>
                    <a:pt x="1055" y="1226"/>
                    <a:pt x="1079" y="1211"/>
                    <a:pt x="1102" y="1211"/>
                  </a:cubicBezTo>
                  <a:cubicBezTo>
                    <a:pt x="1109" y="1211"/>
                    <a:pt x="1116" y="1213"/>
                    <a:pt x="1123" y="1216"/>
                  </a:cubicBezTo>
                  <a:cubicBezTo>
                    <a:pt x="1142" y="1217"/>
                    <a:pt x="1161" y="1218"/>
                    <a:pt x="1181" y="1218"/>
                  </a:cubicBezTo>
                  <a:cubicBezTo>
                    <a:pt x="1354" y="1218"/>
                    <a:pt x="1524" y="1166"/>
                    <a:pt x="1651" y="1061"/>
                  </a:cubicBezTo>
                  <a:cubicBezTo>
                    <a:pt x="1763" y="987"/>
                    <a:pt x="1815" y="828"/>
                    <a:pt x="1980" y="828"/>
                  </a:cubicBezTo>
                  <a:cubicBezTo>
                    <a:pt x="1987" y="828"/>
                    <a:pt x="1993" y="829"/>
                    <a:pt x="2000" y="829"/>
                  </a:cubicBezTo>
                  <a:cubicBezTo>
                    <a:pt x="1896" y="816"/>
                    <a:pt x="1871" y="752"/>
                    <a:pt x="1884" y="674"/>
                  </a:cubicBezTo>
                  <a:lnTo>
                    <a:pt x="1884" y="674"/>
                  </a:lnTo>
                  <a:cubicBezTo>
                    <a:pt x="1922" y="700"/>
                    <a:pt x="1964" y="713"/>
                    <a:pt x="2004" y="713"/>
                  </a:cubicBezTo>
                  <a:cubicBezTo>
                    <a:pt x="2045" y="713"/>
                    <a:pt x="2083" y="700"/>
                    <a:pt x="2116" y="674"/>
                  </a:cubicBezTo>
                  <a:cubicBezTo>
                    <a:pt x="2193" y="636"/>
                    <a:pt x="2270" y="610"/>
                    <a:pt x="2335" y="610"/>
                  </a:cubicBezTo>
                  <a:cubicBezTo>
                    <a:pt x="2351" y="607"/>
                    <a:pt x="2366" y="606"/>
                    <a:pt x="2380" y="606"/>
                  </a:cubicBezTo>
                  <a:cubicBezTo>
                    <a:pt x="2432" y="606"/>
                    <a:pt x="2467" y="629"/>
                    <a:pt x="2477" y="700"/>
                  </a:cubicBezTo>
                  <a:cubicBezTo>
                    <a:pt x="2477" y="717"/>
                    <a:pt x="2481" y="723"/>
                    <a:pt x="2488" y="723"/>
                  </a:cubicBezTo>
                  <a:cubicBezTo>
                    <a:pt x="2501" y="723"/>
                    <a:pt x="2524" y="700"/>
                    <a:pt x="2541" y="700"/>
                  </a:cubicBezTo>
                  <a:cubicBezTo>
                    <a:pt x="2554" y="687"/>
                    <a:pt x="2541" y="687"/>
                    <a:pt x="2541" y="674"/>
                  </a:cubicBezTo>
                  <a:cubicBezTo>
                    <a:pt x="2503" y="661"/>
                    <a:pt x="2503" y="636"/>
                    <a:pt x="2541" y="610"/>
                  </a:cubicBezTo>
                  <a:cubicBezTo>
                    <a:pt x="2541" y="584"/>
                    <a:pt x="2541" y="558"/>
                    <a:pt x="2528" y="520"/>
                  </a:cubicBezTo>
                  <a:cubicBezTo>
                    <a:pt x="2509" y="516"/>
                    <a:pt x="2490" y="515"/>
                    <a:pt x="2470" y="515"/>
                  </a:cubicBezTo>
                  <a:cubicBezTo>
                    <a:pt x="2413" y="515"/>
                    <a:pt x="2357" y="529"/>
                    <a:pt x="2309" y="558"/>
                  </a:cubicBezTo>
                  <a:cubicBezTo>
                    <a:pt x="2180" y="623"/>
                    <a:pt x="2038" y="661"/>
                    <a:pt x="1884" y="674"/>
                  </a:cubicBezTo>
                  <a:cubicBezTo>
                    <a:pt x="1909" y="507"/>
                    <a:pt x="1909" y="507"/>
                    <a:pt x="2013" y="442"/>
                  </a:cubicBezTo>
                  <a:cubicBezTo>
                    <a:pt x="1909" y="416"/>
                    <a:pt x="1819" y="391"/>
                    <a:pt x="1832" y="262"/>
                  </a:cubicBezTo>
                  <a:cubicBezTo>
                    <a:pt x="1832" y="249"/>
                    <a:pt x="1806" y="236"/>
                    <a:pt x="1793" y="223"/>
                  </a:cubicBezTo>
                  <a:cubicBezTo>
                    <a:pt x="1703" y="210"/>
                    <a:pt x="1639" y="171"/>
                    <a:pt x="1664" y="55"/>
                  </a:cubicBezTo>
                  <a:cubicBezTo>
                    <a:pt x="1664" y="28"/>
                    <a:pt x="1632" y="1"/>
                    <a:pt x="1595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8"/>
            <p:cNvSpPr/>
            <p:nvPr/>
          </p:nvSpPr>
          <p:spPr>
            <a:xfrm rot="10800000" flipH="1">
              <a:off x="7932983" y="361570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8"/>
            <p:cNvSpPr/>
            <p:nvPr/>
          </p:nvSpPr>
          <p:spPr>
            <a:xfrm rot="10800000" flipH="1">
              <a:off x="7922501" y="264916"/>
              <a:ext cx="159814" cy="116121"/>
            </a:xfrm>
            <a:custGeom>
              <a:avLst/>
              <a:gdLst/>
              <a:ahLst/>
              <a:cxnLst/>
              <a:rect l="l" t="t" r="r" b="b"/>
              <a:pathLst>
                <a:path w="1174" h="853" extrusionOk="0">
                  <a:moveTo>
                    <a:pt x="632" y="0"/>
                  </a:moveTo>
                  <a:cubicBezTo>
                    <a:pt x="593" y="65"/>
                    <a:pt x="516" y="39"/>
                    <a:pt x="464" y="90"/>
                  </a:cubicBezTo>
                  <a:cubicBezTo>
                    <a:pt x="439" y="78"/>
                    <a:pt x="400" y="52"/>
                    <a:pt x="387" y="13"/>
                  </a:cubicBezTo>
                  <a:lnTo>
                    <a:pt x="284" y="26"/>
                  </a:lnTo>
                  <a:cubicBezTo>
                    <a:pt x="232" y="90"/>
                    <a:pt x="155" y="103"/>
                    <a:pt x="77" y="142"/>
                  </a:cubicBezTo>
                  <a:cubicBezTo>
                    <a:pt x="77" y="181"/>
                    <a:pt x="77" y="207"/>
                    <a:pt x="65" y="245"/>
                  </a:cubicBezTo>
                  <a:cubicBezTo>
                    <a:pt x="65" y="284"/>
                    <a:pt x="0" y="361"/>
                    <a:pt x="65" y="413"/>
                  </a:cubicBezTo>
                  <a:cubicBezTo>
                    <a:pt x="125" y="453"/>
                    <a:pt x="170" y="502"/>
                    <a:pt x="237" y="502"/>
                  </a:cubicBezTo>
                  <a:cubicBezTo>
                    <a:pt x="255" y="502"/>
                    <a:pt x="275" y="498"/>
                    <a:pt x="297" y="490"/>
                  </a:cubicBezTo>
                  <a:lnTo>
                    <a:pt x="297" y="490"/>
                  </a:lnTo>
                  <a:cubicBezTo>
                    <a:pt x="297" y="555"/>
                    <a:pt x="271" y="619"/>
                    <a:pt x="361" y="658"/>
                  </a:cubicBezTo>
                  <a:cubicBezTo>
                    <a:pt x="387" y="658"/>
                    <a:pt x="387" y="697"/>
                    <a:pt x="400" y="709"/>
                  </a:cubicBezTo>
                  <a:cubicBezTo>
                    <a:pt x="400" y="709"/>
                    <a:pt x="413" y="722"/>
                    <a:pt x="413" y="735"/>
                  </a:cubicBezTo>
                  <a:cubicBezTo>
                    <a:pt x="451" y="748"/>
                    <a:pt x="490" y="800"/>
                    <a:pt x="503" y="851"/>
                  </a:cubicBezTo>
                  <a:cubicBezTo>
                    <a:pt x="503" y="845"/>
                    <a:pt x="506" y="842"/>
                    <a:pt x="509" y="842"/>
                  </a:cubicBezTo>
                  <a:cubicBezTo>
                    <a:pt x="513" y="842"/>
                    <a:pt x="516" y="845"/>
                    <a:pt x="516" y="851"/>
                  </a:cubicBezTo>
                  <a:cubicBezTo>
                    <a:pt x="525" y="852"/>
                    <a:pt x="533" y="853"/>
                    <a:pt x="542" y="853"/>
                  </a:cubicBezTo>
                  <a:cubicBezTo>
                    <a:pt x="638" y="853"/>
                    <a:pt x="727" y="803"/>
                    <a:pt x="815" y="803"/>
                  </a:cubicBezTo>
                  <a:cubicBezTo>
                    <a:pt x="835" y="803"/>
                    <a:pt x="856" y="806"/>
                    <a:pt x="877" y="813"/>
                  </a:cubicBezTo>
                  <a:cubicBezTo>
                    <a:pt x="883" y="819"/>
                    <a:pt x="890" y="822"/>
                    <a:pt x="896" y="822"/>
                  </a:cubicBezTo>
                  <a:cubicBezTo>
                    <a:pt x="903" y="822"/>
                    <a:pt x="909" y="819"/>
                    <a:pt x="916" y="813"/>
                  </a:cubicBezTo>
                  <a:cubicBezTo>
                    <a:pt x="954" y="671"/>
                    <a:pt x="1148" y="606"/>
                    <a:pt x="1122" y="426"/>
                  </a:cubicBezTo>
                  <a:cubicBezTo>
                    <a:pt x="1109" y="361"/>
                    <a:pt x="1135" y="297"/>
                    <a:pt x="1122" y="232"/>
                  </a:cubicBezTo>
                  <a:lnTo>
                    <a:pt x="1109" y="232"/>
                  </a:lnTo>
                  <a:cubicBezTo>
                    <a:pt x="1019" y="142"/>
                    <a:pt x="1019" y="116"/>
                    <a:pt x="1109" y="78"/>
                  </a:cubicBezTo>
                  <a:cubicBezTo>
                    <a:pt x="1122" y="65"/>
                    <a:pt x="1148" y="52"/>
                    <a:pt x="1173" y="39"/>
                  </a:cubicBezTo>
                  <a:cubicBezTo>
                    <a:pt x="1161" y="26"/>
                    <a:pt x="1161" y="13"/>
                    <a:pt x="1148" y="0"/>
                  </a:cubicBezTo>
                  <a:cubicBezTo>
                    <a:pt x="1128" y="7"/>
                    <a:pt x="1106" y="10"/>
                    <a:pt x="1082" y="10"/>
                  </a:cubicBezTo>
                  <a:cubicBezTo>
                    <a:pt x="1057" y="10"/>
                    <a:pt x="1032" y="7"/>
                    <a:pt x="1006" y="0"/>
                  </a:cubicBezTo>
                  <a:cubicBezTo>
                    <a:pt x="954" y="0"/>
                    <a:pt x="890" y="13"/>
                    <a:pt x="838" y="39"/>
                  </a:cubicBezTo>
                  <a:cubicBezTo>
                    <a:pt x="838" y="39"/>
                    <a:pt x="838" y="52"/>
                    <a:pt x="838" y="52"/>
                  </a:cubicBezTo>
                  <a:lnTo>
                    <a:pt x="800" y="52"/>
                  </a:lnTo>
                  <a:cubicBezTo>
                    <a:pt x="761" y="52"/>
                    <a:pt x="735" y="26"/>
                    <a:pt x="709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8"/>
            <p:cNvSpPr/>
            <p:nvPr/>
          </p:nvSpPr>
          <p:spPr>
            <a:xfrm rot="10800000" flipH="1">
              <a:off x="8294540" y="38662"/>
              <a:ext cx="170432" cy="152877"/>
            </a:xfrm>
            <a:custGeom>
              <a:avLst/>
              <a:gdLst/>
              <a:ahLst/>
              <a:cxnLst/>
              <a:rect l="l" t="t" r="r" b="b"/>
              <a:pathLst>
                <a:path w="1252" h="1123" extrusionOk="0">
                  <a:moveTo>
                    <a:pt x="1161" y="1"/>
                  </a:moveTo>
                  <a:cubicBezTo>
                    <a:pt x="1045" y="14"/>
                    <a:pt x="929" y="65"/>
                    <a:pt x="852" y="156"/>
                  </a:cubicBezTo>
                  <a:cubicBezTo>
                    <a:pt x="831" y="166"/>
                    <a:pt x="810" y="185"/>
                    <a:pt x="782" y="185"/>
                  </a:cubicBezTo>
                  <a:cubicBezTo>
                    <a:pt x="776" y="185"/>
                    <a:pt x="769" y="184"/>
                    <a:pt x="762" y="181"/>
                  </a:cubicBezTo>
                  <a:cubicBezTo>
                    <a:pt x="658" y="168"/>
                    <a:pt x="555" y="168"/>
                    <a:pt x="439" y="168"/>
                  </a:cubicBezTo>
                  <a:cubicBezTo>
                    <a:pt x="398" y="168"/>
                    <a:pt x="365" y="119"/>
                    <a:pt x="320" y="119"/>
                  </a:cubicBezTo>
                  <a:cubicBezTo>
                    <a:pt x="309" y="119"/>
                    <a:pt x="297" y="122"/>
                    <a:pt x="284" y="130"/>
                  </a:cubicBezTo>
                  <a:cubicBezTo>
                    <a:pt x="310" y="181"/>
                    <a:pt x="323" y="220"/>
                    <a:pt x="349" y="246"/>
                  </a:cubicBezTo>
                  <a:cubicBezTo>
                    <a:pt x="297" y="272"/>
                    <a:pt x="259" y="323"/>
                    <a:pt x="259" y="375"/>
                  </a:cubicBezTo>
                  <a:cubicBezTo>
                    <a:pt x="252" y="376"/>
                    <a:pt x="245" y="377"/>
                    <a:pt x="238" y="377"/>
                  </a:cubicBezTo>
                  <a:cubicBezTo>
                    <a:pt x="191" y="377"/>
                    <a:pt x="143" y="341"/>
                    <a:pt x="143" y="284"/>
                  </a:cubicBezTo>
                  <a:cubicBezTo>
                    <a:pt x="104" y="323"/>
                    <a:pt x="27" y="297"/>
                    <a:pt x="1" y="362"/>
                  </a:cubicBezTo>
                  <a:lnTo>
                    <a:pt x="78" y="426"/>
                  </a:lnTo>
                  <a:cubicBezTo>
                    <a:pt x="117" y="426"/>
                    <a:pt x="143" y="439"/>
                    <a:pt x="130" y="491"/>
                  </a:cubicBezTo>
                  <a:lnTo>
                    <a:pt x="155" y="491"/>
                  </a:lnTo>
                  <a:cubicBezTo>
                    <a:pt x="143" y="581"/>
                    <a:pt x="143" y="684"/>
                    <a:pt x="155" y="787"/>
                  </a:cubicBezTo>
                  <a:cubicBezTo>
                    <a:pt x="181" y="813"/>
                    <a:pt x="207" y="826"/>
                    <a:pt x="233" y="852"/>
                  </a:cubicBezTo>
                  <a:cubicBezTo>
                    <a:pt x="297" y="916"/>
                    <a:pt x="297" y="942"/>
                    <a:pt x="207" y="1019"/>
                  </a:cubicBezTo>
                  <a:cubicBezTo>
                    <a:pt x="207" y="1032"/>
                    <a:pt x="207" y="1058"/>
                    <a:pt x="220" y="1071"/>
                  </a:cubicBezTo>
                  <a:cubicBezTo>
                    <a:pt x="251" y="1081"/>
                    <a:pt x="283" y="1100"/>
                    <a:pt x="314" y="1100"/>
                  </a:cubicBezTo>
                  <a:cubicBezTo>
                    <a:pt x="321" y="1100"/>
                    <a:pt x="329" y="1099"/>
                    <a:pt x="336" y="1097"/>
                  </a:cubicBezTo>
                  <a:cubicBezTo>
                    <a:pt x="336" y="1045"/>
                    <a:pt x="349" y="994"/>
                    <a:pt x="400" y="994"/>
                  </a:cubicBezTo>
                  <a:cubicBezTo>
                    <a:pt x="452" y="994"/>
                    <a:pt x="478" y="1045"/>
                    <a:pt x="504" y="1084"/>
                  </a:cubicBezTo>
                  <a:cubicBezTo>
                    <a:pt x="529" y="1084"/>
                    <a:pt x="542" y="1097"/>
                    <a:pt x="542" y="1123"/>
                  </a:cubicBezTo>
                  <a:cubicBezTo>
                    <a:pt x="581" y="1091"/>
                    <a:pt x="630" y="1074"/>
                    <a:pt x="676" y="1074"/>
                  </a:cubicBezTo>
                  <a:cubicBezTo>
                    <a:pt x="707" y="1074"/>
                    <a:pt x="736" y="1082"/>
                    <a:pt x="762" y="1097"/>
                  </a:cubicBezTo>
                  <a:lnTo>
                    <a:pt x="852" y="1110"/>
                  </a:lnTo>
                  <a:lnTo>
                    <a:pt x="878" y="1110"/>
                  </a:lnTo>
                  <a:cubicBezTo>
                    <a:pt x="878" y="1097"/>
                    <a:pt x="878" y="1084"/>
                    <a:pt x="903" y="1071"/>
                  </a:cubicBezTo>
                  <a:lnTo>
                    <a:pt x="1045" y="994"/>
                  </a:lnTo>
                  <a:cubicBezTo>
                    <a:pt x="1097" y="968"/>
                    <a:pt x="1097" y="878"/>
                    <a:pt x="1174" y="878"/>
                  </a:cubicBezTo>
                  <a:lnTo>
                    <a:pt x="1174" y="865"/>
                  </a:lnTo>
                  <a:lnTo>
                    <a:pt x="1174" y="852"/>
                  </a:lnTo>
                  <a:cubicBezTo>
                    <a:pt x="1161" y="813"/>
                    <a:pt x="1174" y="774"/>
                    <a:pt x="1200" y="749"/>
                  </a:cubicBezTo>
                  <a:lnTo>
                    <a:pt x="1200" y="736"/>
                  </a:lnTo>
                  <a:cubicBezTo>
                    <a:pt x="1200" y="633"/>
                    <a:pt x="1213" y="542"/>
                    <a:pt x="1226" y="439"/>
                  </a:cubicBezTo>
                  <a:cubicBezTo>
                    <a:pt x="1252" y="297"/>
                    <a:pt x="1226" y="143"/>
                    <a:pt x="1161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8"/>
            <p:cNvSpPr/>
            <p:nvPr/>
          </p:nvSpPr>
          <p:spPr>
            <a:xfrm rot="10800000" flipH="1">
              <a:off x="6865735" y="517850"/>
              <a:ext cx="5445" cy="5445"/>
            </a:xfrm>
            <a:custGeom>
              <a:avLst/>
              <a:gdLst/>
              <a:ahLst/>
              <a:cxnLst/>
              <a:rect l="l" t="t" r="r" b="b"/>
              <a:pathLst>
                <a:path w="40" h="40" extrusionOk="0">
                  <a:moveTo>
                    <a:pt x="13" y="1"/>
                  </a:moveTo>
                  <a:cubicBezTo>
                    <a:pt x="13" y="1"/>
                    <a:pt x="1" y="27"/>
                    <a:pt x="13" y="39"/>
                  </a:cubicBezTo>
                  <a:lnTo>
                    <a:pt x="39" y="39"/>
                  </a:lnTo>
                  <a:cubicBezTo>
                    <a:pt x="39" y="39"/>
                    <a:pt x="39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8"/>
            <p:cNvSpPr/>
            <p:nvPr/>
          </p:nvSpPr>
          <p:spPr>
            <a:xfrm rot="10800000" flipH="1">
              <a:off x="6797263" y="517851"/>
              <a:ext cx="103729" cy="110676"/>
            </a:xfrm>
            <a:custGeom>
              <a:avLst/>
              <a:gdLst/>
              <a:ahLst/>
              <a:cxnLst/>
              <a:rect l="l" t="t" r="r" b="b"/>
              <a:pathLst>
                <a:path w="762" h="813" extrusionOk="0">
                  <a:moveTo>
                    <a:pt x="568" y="0"/>
                  </a:moveTo>
                  <a:cubicBezTo>
                    <a:pt x="550" y="0"/>
                    <a:pt x="520" y="56"/>
                    <a:pt x="482" y="56"/>
                  </a:cubicBezTo>
                  <a:cubicBezTo>
                    <a:pt x="465" y="56"/>
                    <a:pt x="446" y="45"/>
                    <a:pt x="426" y="13"/>
                  </a:cubicBezTo>
                  <a:cubicBezTo>
                    <a:pt x="426" y="19"/>
                    <a:pt x="423" y="23"/>
                    <a:pt x="418" y="23"/>
                  </a:cubicBezTo>
                  <a:cubicBezTo>
                    <a:pt x="413" y="23"/>
                    <a:pt x="407" y="19"/>
                    <a:pt x="400" y="13"/>
                  </a:cubicBezTo>
                  <a:lnTo>
                    <a:pt x="362" y="13"/>
                  </a:lnTo>
                  <a:cubicBezTo>
                    <a:pt x="362" y="19"/>
                    <a:pt x="359" y="23"/>
                    <a:pt x="354" y="23"/>
                  </a:cubicBezTo>
                  <a:cubicBezTo>
                    <a:pt x="349" y="23"/>
                    <a:pt x="342" y="19"/>
                    <a:pt x="336" y="13"/>
                  </a:cubicBezTo>
                  <a:cubicBezTo>
                    <a:pt x="233" y="90"/>
                    <a:pt x="117" y="129"/>
                    <a:pt x="52" y="245"/>
                  </a:cubicBezTo>
                  <a:cubicBezTo>
                    <a:pt x="52" y="254"/>
                    <a:pt x="46" y="263"/>
                    <a:pt x="42" y="263"/>
                  </a:cubicBezTo>
                  <a:cubicBezTo>
                    <a:pt x="40" y="263"/>
                    <a:pt x="39" y="262"/>
                    <a:pt x="39" y="258"/>
                  </a:cubicBezTo>
                  <a:lnTo>
                    <a:pt x="1" y="310"/>
                  </a:lnTo>
                  <a:lnTo>
                    <a:pt x="1" y="322"/>
                  </a:lnTo>
                  <a:cubicBezTo>
                    <a:pt x="14" y="451"/>
                    <a:pt x="91" y="555"/>
                    <a:pt x="52" y="683"/>
                  </a:cubicBezTo>
                  <a:cubicBezTo>
                    <a:pt x="65" y="696"/>
                    <a:pt x="65" y="709"/>
                    <a:pt x="52" y="709"/>
                  </a:cubicBezTo>
                  <a:cubicBezTo>
                    <a:pt x="78" y="722"/>
                    <a:pt x="117" y="761"/>
                    <a:pt x="117" y="761"/>
                  </a:cubicBezTo>
                  <a:cubicBezTo>
                    <a:pt x="144" y="738"/>
                    <a:pt x="168" y="728"/>
                    <a:pt x="189" y="728"/>
                  </a:cubicBezTo>
                  <a:cubicBezTo>
                    <a:pt x="229" y="728"/>
                    <a:pt x="259" y="762"/>
                    <a:pt x="284" y="812"/>
                  </a:cubicBezTo>
                  <a:lnTo>
                    <a:pt x="336" y="812"/>
                  </a:lnTo>
                  <a:cubicBezTo>
                    <a:pt x="352" y="772"/>
                    <a:pt x="394" y="746"/>
                    <a:pt x="440" y="746"/>
                  </a:cubicBezTo>
                  <a:cubicBezTo>
                    <a:pt x="466" y="746"/>
                    <a:pt x="493" y="755"/>
                    <a:pt x="516" y="774"/>
                  </a:cubicBezTo>
                  <a:cubicBezTo>
                    <a:pt x="607" y="709"/>
                    <a:pt x="633" y="593"/>
                    <a:pt x="736" y="542"/>
                  </a:cubicBezTo>
                  <a:lnTo>
                    <a:pt x="736" y="542"/>
                  </a:lnTo>
                  <a:cubicBezTo>
                    <a:pt x="731" y="544"/>
                    <a:pt x="726" y="545"/>
                    <a:pt x="720" y="545"/>
                  </a:cubicBezTo>
                  <a:cubicBezTo>
                    <a:pt x="697" y="545"/>
                    <a:pt x="669" y="524"/>
                    <a:pt x="658" y="503"/>
                  </a:cubicBezTo>
                  <a:cubicBezTo>
                    <a:pt x="671" y="490"/>
                    <a:pt x="671" y="477"/>
                    <a:pt x="658" y="477"/>
                  </a:cubicBezTo>
                  <a:cubicBezTo>
                    <a:pt x="761" y="426"/>
                    <a:pt x="761" y="426"/>
                    <a:pt x="710" y="310"/>
                  </a:cubicBezTo>
                  <a:cubicBezTo>
                    <a:pt x="721" y="276"/>
                    <a:pt x="761" y="243"/>
                    <a:pt x="713" y="243"/>
                  </a:cubicBezTo>
                  <a:cubicBezTo>
                    <a:pt x="706" y="243"/>
                    <a:pt x="696" y="243"/>
                    <a:pt x="684" y="245"/>
                  </a:cubicBezTo>
                  <a:lnTo>
                    <a:pt x="633" y="206"/>
                  </a:lnTo>
                  <a:cubicBezTo>
                    <a:pt x="633" y="168"/>
                    <a:pt x="658" y="116"/>
                    <a:pt x="594" y="90"/>
                  </a:cubicBezTo>
                  <a:cubicBezTo>
                    <a:pt x="594" y="77"/>
                    <a:pt x="594" y="52"/>
                    <a:pt x="568" y="26"/>
                  </a:cubicBezTo>
                  <a:lnTo>
                    <a:pt x="568" y="13"/>
                  </a:lnTo>
                  <a:cubicBezTo>
                    <a:pt x="594" y="13"/>
                    <a:pt x="581" y="0"/>
                    <a:pt x="568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8"/>
            <p:cNvSpPr/>
            <p:nvPr/>
          </p:nvSpPr>
          <p:spPr>
            <a:xfrm rot="10800000" flipH="1">
              <a:off x="7574829" y="4357"/>
              <a:ext cx="256464" cy="92298"/>
            </a:xfrm>
            <a:custGeom>
              <a:avLst/>
              <a:gdLst/>
              <a:ahLst/>
              <a:cxnLst/>
              <a:rect l="l" t="t" r="r" b="b"/>
              <a:pathLst>
                <a:path w="1884" h="678" extrusionOk="0">
                  <a:moveTo>
                    <a:pt x="1445" y="26"/>
                  </a:moveTo>
                  <a:cubicBezTo>
                    <a:pt x="1355" y="26"/>
                    <a:pt x="1290" y="52"/>
                    <a:pt x="1303" y="155"/>
                  </a:cubicBezTo>
                  <a:cubicBezTo>
                    <a:pt x="1355" y="155"/>
                    <a:pt x="1394" y="116"/>
                    <a:pt x="1445" y="90"/>
                  </a:cubicBezTo>
                  <a:cubicBezTo>
                    <a:pt x="1497" y="77"/>
                    <a:pt x="1471" y="52"/>
                    <a:pt x="1445" y="26"/>
                  </a:cubicBezTo>
                  <a:close/>
                  <a:moveTo>
                    <a:pt x="878" y="0"/>
                  </a:moveTo>
                  <a:cubicBezTo>
                    <a:pt x="800" y="103"/>
                    <a:pt x="762" y="232"/>
                    <a:pt x="697" y="335"/>
                  </a:cubicBezTo>
                  <a:cubicBezTo>
                    <a:pt x="676" y="364"/>
                    <a:pt x="658" y="373"/>
                    <a:pt x="641" y="373"/>
                  </a:cubicBezTo>
                  <a:cubicBezTo>
                    <a:pt x="626" y="373"/>
                    <a:pt x="611" y="367"/>
                    <a:pt x="594" y="361"/>
                  </a:cubicBezTo>
                  <a:cubicBezTo>
                    <a:pt x="555" y="348"/>
                    <a:pt x="517" y="335"/>
                    <a:pt x="517" y="271"/>
                  </a:cubicBezTo>
                  <a:cubicBezTo>
                    <a:pt x="517" y="142"/>
                    <a:pt x="517" y="142"/>
                    <a:pt x="362" y="116"/>
                  </a:cubicBezTo>
                  <a:lnTo>
                    <a:pt x="362" y="116"/>
                  </a:lnTo>
                  <a:cubicBezTo>
                    <a:pt x="362" y="181"/>
                    <a:pt x="401" y="245"/>
                    <a:pt x="362" y="310"/>
                  </a:cubicBezTo>
                  <a:lnTo>
                    <a:pt x="323" y="322"/>
                  </a:lnTo>
                  <a:cubicBezTo>
                    <a:pt x="274" y="355"/>
                    <a:pt x="248" y="374"/>
                    <a:pt x="231" y="374"/>
                  </a:cubicBezTo>
                  <a:cubicBezTo>
                    <a:pt x="209" y="374"/>
                    <a:pt x="204" y="340"/>
                    <a:pt x="181" y="258"/>
                  </a:cubicBezTo>
                  <a:cubicBezTo>
                    <a:pt x="156" y="194"/>
                    <a:pt x="181" y="103"/>
                    <a:pt x="91" y="39"/>
                  </a:cubicBezTo>
                  <a:lnTo>
                    <a:pt x="91" y="39"/>
                  </a:lnTo>
                  <a:cubicBezTo>
                    <a:pt x="65" y="232"/>
                    <a:pt x="78" y="426"/>
                    <a:pt x="117" y="619"/>
                  </a:cubicBezTo>
                  <a:lnTo>
                    <a:pt x="207" y="619"/>
                  </a:lnTo>
                  <a:cubicBezTo>
                    <a:pt x="214" y="626"/>
                    <a:pt x="220" y="629"/>
                    <a:pt x="227" y="629"/>
                  </a:cubicBezTo>
                  <a:cubicBezTo>
                    <a:pt x="233" y="629"/>
                    <a:pt x="240" y="626"/>
                    <a:pt x="246" y="619"/>
                  </a:cubicBezTo>
                  <a:cubicBezTo>
                    <a:pt x="512" y="619"/>
                    <a:pt x="779" y="631"/>
                    <a:pt x="1045" y="631"/>
                  </a:cubicBezTo>
                  <a:cubicBezTo>
                    <a:pt x="1179" y="631"/>
                    <a:pt x="1312" y="628"/>
                    <a:pt x="1445" y="619"/>
                  </a:cubicBezTo>
                  <a:lnTo>
                    <a:pt x="1884" y="619"/>
                  </a:lnTo>
                  <a:cubicBezTo>
                    <a:pt x="1858" y="529"/>
                    <a:pt x="1806" y="439"/>
                    <a:pt x="1729" y="387"/>
                  </a:cubicBezTo>
                  <a:cubicBezTo>
                    <a:pt x="1690" y="361"/>
                    <a:pt x="1639" y="348"/>
                    <a:pt x="1613" y="310"/>
                  </a:cubicBezTo>
                  <a:cubicBezTo>
                    <a:pt x="1572" y="248"/>
                    <a:pt x="1507" y="211"/>
                    <a:pt x="1443" y="211"/>
                  </a:cubicBezTo>
                  <a:cubicBezTo>
                    <a:pt x="1426" y="211"/>
                    <a:pt x="1410" y="214"/>
                    <a:pt x="1394" y="219"/>
                  </a:cubicBezTo>
                  <a:cubicBezTo>
                    <a:pt x="1342" y="219"/>
                    <a:pt x="1303" y="219"/>
                    <a:pt x="1303" y="155"/>
                  </a:cubicBezTo>
                  <a:lnTo>
                    <a:pt x="1265" y="155"/>
                  </a:lnTo>
                  <a:cubicBezTo>
                    <a:pt x="1222" y="101"/>
                    <a:pt x="1152" y="74"/>
                    <a:pt x="1085" y="74"/>
                  </a:cubicBezTo>
                  <a:cubicBezTo>
                    <a:pt x="1072" y="74"/>
                    <a:pt x="1058" y="75"/>
                    <a:pt x="1045" y="77"/>
                  </a:cubicBezTo>
                  <a:cubicBezTo>
                    <a:pt x="981" y="65"/>
                    <a:pt x="942" y="0"/>
                    <a:pt x="878" y="0"/>
                  </a:cubicBezTo>
                  <a:close/>
                  <a:moveTo>
                    <a:pt x="1" y="619"/>
                  </a:moveTo>
                  <a:cubicBezTo>
                    <a:pt x="33" y="658"/>
                    <a:pt x="53" y="677"/>
                    <a:pt x="67" y="677"/>
                  </a:cubicBezTo>
                  <a:cubicBezTo>
                    <a:pt x="82" y="677"/>
                    <a:pt x="91" y="658"/>
                    <a:pt x="104" y="619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" name="Google Shape;1248;p8"/>
            <p:cNvSpPr/>
            <p:nvPr/>
          </p:nvSpPr>
          <p:spPr>
            <a:xfrm rot="10800000" flipH="1">
              <a:off x="8082180" y="373958"/>
              <a:ext cx="1906" cy="1906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0" y="1"/>
                  </a:moveTo>
                  <a:cubicBezTo>
                    <a:pt x="0" y="1"/>
                    <a:pt x="0" y="14"/>
                    <a:pt x="13" y="14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" name="Google Shape;1249;p8"/>
            <p:cNvSpPr/>
            <p:nvPr/>
          </p:nvSpPr>
          <p:spPr>
            <a:xfrm rot="10800000" flipH="1">
              <a:off x="8078641" y="382670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" name="Google Shape;1250;p8"/>
            <p:cNvSpPr/>
            <p:nvPr/>
          </p:nvSpPr>
          <p:spPr>
            <a:xfrm rot="10800000" flipH="1">
              <a:off x="6916375" y="491578"/>
              <a:ext cx="281239" cy="193172"/>
            </a:xfrm>
            <a:custGeom>
              <a:avLst/>
              <a:gdLst/>
              <a:ahLst/>
              <a:cxnLst/>
              <a:rect l="l" t="t" r="r" b="b"/>
              <a:pathLst>
                <a:path w="2066" h="1419" extrusionOk="0">
                  <a:moveTo>
                    <a:pt x="1137" y="168"/>
                  </a:moveTo>
                  <a:cubicBezTo>
                    <a:pt x="1215" y="168"/>
                    <a:pt x="1227" y="220"/>
                    <a:pt x="1227" y="297"/>
                  </a:cubicBezTo>
                  <a:cubicBezTo>
                    <a:pt x="1137" y="297"/>
                    <a:pt x="1150" y="233"/>
                    <a:pt x="1137" y="168"/>
                  </a:cubicBezTo>
                  <a:close/>
                  <a:moveTo>
                    <a:pt x="1189" y="0"/>
                  </a:moveTo>
                  <a:lnTo>
                    <a:pt x="1099" y="91"/>
                  </a:lnTo>
                  <a:cubicBezTo>
                    <a:pt x="1073" y="181"/>
                    <a:pt x="1047" y="284"/>
                    <a:pt x="1047" y="387"/>
                  </a:cubicBezTo>
                  <a:lnTo>
                    <a:pt x="854" y="439"/>
                  </a:lnTo>
                  <a:cubicBezTo>
                    <a:pt x="801" y="456"/>
                    <a:pt x="748" y="498"/>
                    <a:pt x="695" y="498"/>
                  </a:cubicBezTo>
                  <a:cubicBezTo>
                    <a:pt x="671" y="498"/>
                    <a:pt x="646" y="489"/>
                    <a:pt x="621" y="465"/>
                  </a:cubicBezTo>
                  <a:cubicBezTo>
                    <a:pt x="552" y="534"/>
                    <a:pt x="462" y="583"/>
                    <a:pt x="370" y="583"/>
                  </a:cubicBezTo>
                  <a:cubicBezTo>
                    <a:pt x="359" y="583"/>
                    <a:pt x="348" y="582"/>
                    <a:pt x="338" y="581"/>
                  </a:cubicBezTo>
                  <a:cubicBezTo>
                    <a:pt x="273" y="581"/>
                    <a:pt x="183" y="619"/>
                    <a:pt x="209" y="723"/>
                  </a:cubicBezTo>
                  <a:cubicBezTo>
                    <a:pt x="196" y="735"/>
                    <a:pt x="170" y="761"/>
                    <a:pt x="183" y="787"/>
                  </a:cubicBezTo>
                  <a:cubicBezTo>
                    <a:pt x="144" y="826"/>
                    <a:pt x="106" y="839"/>
                    <a:pt x="54" y="839"/>
                  </a:cubicBezTo>
                  <a:cubicBezTo>
                    <a:pt x="38" y="829"/>
                    <a:pt x="27" y="825"/>
                    <a:pt x="21" y="825"/>
                  </a:cubicBezTo>
                  <a:cubicBezTo>
                    <a:pt x="1" y="825"/>
                    <a:pt x="15" y="861"/>
                    <a:pt x="15" y="890"/>
                  </a:cubicBezTo>
                  <a:cubicBezTo>
                    <a:pt x="29" y="886"/>
                    <a:pt x="42" y="884"/>
                    <a:pt x="55" y="884"/>
                  </a:cubicBezTo>
                  <a:cubicBezTo>
                    <a:pt x="127" y="884"/>
                    <a:pt x="181" y="942"/>
                    <a:pt x="170" y="1019"/>
                  </a:cubicBezTo>
                  <a:cubicBezTo>
                    <a:pt x="170" y="1077"/>
                    <a:pt x="186" y="1087"/>
                    <a:pt x="210" y="1087"/>
                  </a:cubicBezTo>
                  <a:cubicBezTo>
                    <a:pt x="225" y="1087"/>
                    <a:pt x="242" y="1084"/>
                    <a:pt x="260" y="1084"/>
                  </a:cubicBezTo>
                  <a:cubicBezTo>
                    <a:pt x="286" y="1084"/>
                    <a:pt x="312" y="1096"/>
                    <a:pt x="325" y="1135"/>
                  </a:cubicBezTo>
                  <a:lnTo>
                    <a:pt x="480" y="1135"/>
                  </a:lnTo>
                  <a:cubicBezTo>
                    <a:pt x="492" y="1129"/>
                    <a:pt x="502" y="1127"/>
                    <a:pt x="512" y="1127"/>
                  </a:cubicBezTo>
                  <a:cubicBezTo>
                    <a:pt x="543" y="1127"/>
                    <a:pt x="563" y="1154"/>
                    <a:pt x="583" y="1174"/>
                  </a:cubicBezTo>
                  <a:cubicBezTo>
                    <a:pt x="684" y="1241"/>
                    <a:pt x="805" y="1279"/>
                    <a:pt x="920" y="1279"/>
                  </a:cubicBezTo>
                  <a:cubicBezTo>
                    <a:pt x="937" y="1279"/>
                    <a:pt x="953" y="1279"/>
                    <a:pt x="970" y="1277"/>
                  </a:cubicBezTo>
                  <a:cubicBezTo>
                    <a:pt x="995" y="1277"/>
                    <a:pt x="1008" y="1303"/>
                    <a:pt x="1021" y="1316"/>
                  </a:cubicBezTo>
                  <a:cubicBezTo>
                    <a:pt x="1031" y="1335"/>
                    <a:pt x="1047" y="1347"/>
                    <a:pt x="1065" y="1347"/>
                  </a:cubicBezTo>
                  <a:cubicBezTo>
                    <a:pt x="1072" y="1347"/>
                    <a:pt x="1079" y="1345"/>
                    <a:pt x="1086" y="1341"/>
                  </a:cubicBezTo>
                  <a:cubicBezTo>
                    <a:pt x="1099" y="1341"/>
                    <a:pt x="1111" y="1316"/>
                    <a:pt x="1111" y="1303"/>
                  </a:cubicBezTo>
                  <a:cubicBezTo>
                    <a:pt x="1111" y="1274"/>
                    <a:pt x="1097" y="1259"/>
                    <a:pt x="1079" y="1259"/>
                  </a:cubicBezTo>
                  <a:cubicBezTo>
                    <a:pt x="1073" y="1259"/>
                    <a:pt x="1066" y="1261"/>
                    <a:pt x="1060" y="1264"/>
                  </a:cubicBezTo>
                  <a:cubicBezTo>
                    <a:pt x="1046" y="1269"/>
                    <a:pt x="1034" y="1271"/>
                    <a:pt x="1025" y="1271"/>
                  </a:cubicBezTo>
                  <a:cubicBezTo>
                    <a:pt x="982" y="1271"/>
                    <a:pt x="980" y="1229"/>
                    <a:pt x="970" y="1187"/>
                  </a:cubicBezTo>
                  <a:cubicBezTo>
                    <a:pt x="1013" y="1143"/>
                    <a:pt x="1059" y="1127"/>
                    <a:pt x="1105" y="1127"/>
                  </a:cubicBezTo>
                  <a:cubicBezTo>
                    <a:pt x="1169" y="1127"/>
                    <a:pt x="1232" y="1157"/>
                    <a:pt x="1292" y="1187"/>
                  </a:cubicBezTo>
                  <a:cubicBezTo>
                    <a:pt x="1279" y="1264"/>
                    <a:pt x="1227" y="1341"/>
                    <a:pt x="1331" y="1419"/>
                  </a:cubicBezTo>
                  <a:cubicBezTo>
                    <a:pt x="1331" y="1316"/>
                    <a:pt x="1331" y="1213"/>
                    <a:pt x="1395" y="1200"/>
                  </a:cubicBezTo>
                  <a:cubicBezTo>
                    <a:pt x="1524" y="1187"/>
                    <a:pt x="1614" y="1096"/>
                    <a:pt x="1717" y="1071"/>
                  </a:cubicBezTo>
                  <a:cubicBezTo>
                    <a:pt x="1729" y="1093"/>
                    <a:pt x="1730" y="1125"/>
                    <a:pt x="1755" y="1125"/>
                  </a:cubicBezTo>
                  <a:cubicBezTo>
                    <a:pt x="1759" y="1125"/>
                    <a:pt x="1764" y="1124"/>
                    <a:pt x="1769" y="1122"/>
                  </a:cubicBezTo>
                  <a:cubicBezTo>
                    <a:pt x="1808" y="1109"/>
                    <a:pt x="1808" y="1071"/>
                    <a:pt x="1795" y="1032"/>
                  </a:cubicBezTo>
                  <a:cubicBezTo>
                    <a:pt x="1782" y="993"/>
                    <a:pt x="1795" y="942"/>
                    <a:pt x="1821" y="916"/>
                  </a:cubicBezTo>
                  <a:lnTo>
                    <a:pt x="1846" y="916"/>
                  </a:lnTo>
                  <a:cubicBezTo>
                    <a:pt x="2040" y="864"/>
                    <a:pt x="2066" y="839"/>
                    <a:pt x="2066" y="658"/>
                  </a:cubicBezTo>
                  <a:cubicBezTo>
                    <a:pt x="2053" y="645"/>
                    <a:pt x="2053" y="619"/>
                    <a:pt x="2066" y="606"/>
                  </a:cubicBezTo>
                  <a:lnTo>
                    <a:pt x="2066" y="529"/>
                  </a:lnTo>
                  <a:cubicBezTo>
                    <a:pt x="2032" y="507"/>
                    <a:pt x="1999" y="475"/>
                    <a:pt x="1957" y="475"/>
                  </a:cubicBezTo>
                  <a:cubicBezTo>
                    <a:pt x="1951" y="475"/>
                    <a:pt x="1944" y="476"/>
                    <a:pt x="1937" y="478"/>
                  </a:cubicBezTo>
                  <a:cubicBezTo>
                    <a:pt x="1905" y="442"/>
                    <a:pt x="1876" y="429"/>
                    <a:pt x="1847" y="429"/>
                  </a:cubicBezTo>
                  <a:cubicBezTo>
                    <a:pt x="1793" y="429"/>
                    <a:pt x="1742" y="474"/>
                    <a:pt x="1692" y="490"/>
                  </a:cubicBezTo>
                  <a:cubicBezTo>
                    <a:pt x="1673" y="490"/>
                    <a:pt x="1654" y="518"/>
                    <a:pt x="1635" y="518"/>
                  </a:cubicBezTo>
                  <a:cubicBezTo>
                    <a:pt x="1628" y="518"/>
                    <a:pt x="1621" y="514"/>
                    <a:pt x="1614" y="503"/>
                  </a:cubicBezTo>
                  <a:cubicBezTo>
                    <a:pt x="1550" y="400"/>
                    <a:pt x="1408" y="413"/>
                    <a:pt x="1331" y="310"/>
                  </a:cubicBezTo>
                  <a:cubicBezTo>
                    <a:pt x="1292" y="271"/>
                    <a:pt x="1202" y="271"/>
                    <a:pt x="1240" y="207"/>
                  </a:cubicBezTo>
                  <a:cubicBezTo>
                    <a:pt x="1266" y="129"/>
                    <a:pt x="1202" y="65"/>
                    <a:pt x="1189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" name="Google Shape;1251;p8"/>
            <p:cNvSpPr/>
            <p:nvPr/>
          </p:nvSpPr>
          <p:spPr>
            <a:xfrm rot="10800000" flipH="1">
              <a:off x="7127238" y="5719"/>
              <a:ext cx="203783" cy="238504"/>
            </a:xfrm>
            <a:custGeom>
              <a:avLst/>
              <a:gdLst/>
              <a:ahLst/>
              <a:cxnLst/>
              <a:rect l="l" t="t" r="r" b="b"/>
              <a:pathLst>
                <a:path w="1497" h="1752" extrusionOk="0">
                  <a:moveTo>
                    <a:pt x="504" y="581"/>
                  </a:moveTo>
                  <a:cubicBezTo>
                    <a:pt x="452" y="581"/>
                    <a:pt x="426" y="594"/>
                    <a:pt x="426" y="646"/>
                  </a:cubicBezTo>
                  <a:cubicBezTo>
                    <a:pt x="413" y="697"/>
                    <a:pt x="426" y="775"/>
                    <a:pt x="426" y="839"/>
                  </a:cubicBezTo>
                  <a:cubicBezTo>
                    <a:pt x="555" y="788"/>
                    <a:pt x="530" y="684"/>
                    <a:pt x="504" y="581"/>
                  </a:cubicBezTo>
                  <a:close/>
                  <a:moveTo>
                    <a:pt x="78" y="1523"/>
                  </a:moveTo>
                  <a:cubicBezTo>
                    <a:pt x="78" y="1535"/>
                    <a:pt x="78" y="1561"/>
                    <a:pt x="65" y="1574"/>
                  </a:cubicBezTo>
                  <a:cubicBezTo>
                    <a:pt x="65" y="1561"/>
                    <a:pt x="78" y="1535"/>
                    <a:pt x="78" y="1523"/>
                  </a:cubicBezTo>
                  <a:close/>
                  <a:moveTo>
                    <a:pt x="981" y="1"/>
                  </a:moveTo>
                  <a:cubicBezTo>
                    <a:pt x="839" y="233"/>
                    <a:pt x="800" y="504"/>
                    <a:pt x="646" y="723"/>
                  </a:cubicBezTo>
                  <a:lnTo>
                    <a:pt x="633" y="723"/>
                  </a:lnTo>
                  <a:cubicBezTo>
                    <a:pt x="620" y="762"/>
                    <a:pt x="594" y="800"/>
                    <a:pt x="568" y="813"/>
                  </a:cubicBezTo>
                  <a:cubicBezTo>
                    <a:pt x="530" y="839"/>
                    <a:pt x="517" y="878"/>
                    <a:pt x="530" y="904"/>
                  </a:cubicBezTo>
                  <a:cubicBezTo>
                    <a:pt x="515" y="918"/>
                    <a:pt x="495" y="933"/>
                    <a:pt x="477" y="933"/>
                  </a:cubicBezTo>
                  <a:cubicBezTo>
                    <a:pt x="463" y="933"/>
                    <a:pt x="450" y="925"/>
                    <a:pt x="439" y="904"/>
                  </a:cubicBezTo>
                  <a:lnTo>
                    <a:pt x="439" y="852"/>
                  </a:lnTo>
                  <a:lnTo>
                    <a:pt x="439" y="839"/>
                  </a:lnTo>
                  <a:lnTo>
                    <a:pt x="426" y="839"/>
                  </a:lnTo>
                  <a:cubicBezTo>
                    <a:pt x="401" y="839"/>
                    <a:pt x="388" y="839"/>
                    <a:pt x="388" y="878"/>
                  </a:cubicBezTo>
                  <a:cubicBezTo>
                    <a:pt x="375" y="904"/>
                    <a:pt x="336" y="891"/>
                    <a:pt x="323" y="929"/>
                  </a:cubicBezTo>
                  <a:cubicBezTo>
                    <a:pt x="285" y="981"/>
                    <a:pt x="181" y="994"/>
                    <a:pt x="207" y="1097"/>
                  </a:cubicBezTo>
                  <a:cubicBezTo>
                    <a:pt x="207" y="1110"/>
                    <a:pt x="181" y="1136"/>
                    <a:pt x="181" y="1136"/>
                  </a:cubicBezTo>
                  <a:cubicBezTo>
                    <a:pt x="173" y="1135"/>
                    <a:pt x="166" y="1135"/>
                    <a:pt x="159" y="1135"/>
                  </a:cubicBezTo>
                  <a:cubicBezTo>
                    <a:pt x="32" y="1135"/>
                    <a:pt x="77" y="1242"/>
                    <a:pt x="52" y="1303"/>
                  </a:cubicBezTo>
                  <a:cubicBezTo>
                    <a:pt x="14" y="1445"/>
                    <a:pt x="1" y="1574"/>
                    <a:pt x="14" y="1716"/>
                  </a:cubicBezTo>
                  <a:lnTo>
                    <a:pt x="1" y="1742"/>
                  </a:lnTo>
                  <a:cubicBezTo>
                    <a:pt x="413" y="1742"/>
                    <a:pt x="839" y="1729"/>
                    <a:pt x="1265" y="1716"/>
                  </a:cubicBezTo>
                  <a:cubicBezTo>
                    <a:pt x="1280" y="1742"/>
                    <a:pt x="1298" y="1751"/>
                    <a:pt x="1317" y="1751"/>
                  </a:cubicBezTo>
                  <a:cubicBezTo>
                    <a:pt x="1345" y="1751"/>
                    <a:pt x="1376" y="1731"/>
                    <a:pt x="1406" y="1716"/>
                  </a:cubicBezTo>
                  <a:cubicBezTo>
                    <a:pt x="1415" y="1712"/>
                    <a:pt x="1425" y="1710"/>
                    <a:pt x="1435" y="1710"/>
                  </a:cubicBezTo>
                  <a:cubicBezTo>
                    <a:pt x="1457" y="1710"/>
                    <a:pt x="1479" y="1716"/>
                    <a:pt x="1497" y="1716"/>
                  </a:cubicBezTo>
                  <a:cubicBezTo>
                    <a:pt x="1465" y="1708"/>
                    <a:pt x="1432" y="1690"/>
                    <a:pt x="1413" y="1690"/>
                  </a:cubicBezTo>
                  <a:cubicBezTo>
                    <a:pt x="1401" y="1690"/>
                    <a:pt x="1393" y="1697"/>
                    <a:pt x="1393" y="1716"/>
                  </a:cubicBezTo>
                  <a:lnTo>
                    <a:pt x="1342" y="1716"/>
                  </a:lnTo>
                  <a:cubicBezTo>
                    <a:pt x="1337" y="1701"/>
                    <a:pt x="1330" y="1696"/>
                    <a:pt x="1322" y="1696"/>
                  </a:cubicBezTo>
                  <a:cubicBezTo>
                    <a:pt x="1309" y="1696"/>
                    <a:pt x="1293" y="1708"/>
                    <a:pt x="1277" y="1716"/>
                  </a:cubicBezTo>
                  <a:cubicBezTo>
                    <a:pt x="1265" y="1677"/>
                    <a:pt x="1252" y="1639"/>
                    <a:pt x="1226" y="1613"/>
                  </a:cubicBezTo>
                  <a:cubicBezTo>
                    <a:pt x="1213" y="1548"/>
                    <a:pt x="1239" y="1484"/>
                    <a:pt x="1290" y="1445"/>
                  </a:cubicBezTo>
                  <a:lnTo>
                    <a:pt x="1329" y="1432"/>
                  </a:lnTo>
                  <a:cubicBezTo>
                    <a:pt x="1406" y="1329"/>
                    <a:pt x="1265" y="1316"/>
                    <a:pt x="1265" y="1252"/>
                  </a:cubicBezTo>
                  <a:cubicBezTo>
                    <a:pt x="1226" y="1300"/>
                    <a:pt x="1202" y="1348"/>
                    <a:pt x="1155" y="1348"/>
                  </a:cubicBezTo>
                  <a:cubicBezTo>
                    <a:pt x="1139" y="1348"/>
                    <a:pt x="1120" y="1342"/>
                    <a:pt x="1097" y="1329"/>
                  </a:cubicBezTo>
                  <a:cubicBezTo>
                    <a:pt x="1084" y="1316"/>
                    <a:pt x="1068" y="1310"/>
                    <a:pt x="1052" y="1310"/>
                  </a:cubicBezTo>
                  <a:cubicBezTo>
                    <a:pt x="1036" y="1310"/>
                    <a:pt x="1020" y="1316"/>
                    <a:pt x="1007" y="1329"/>
                  </a:cubicBezTo>
                  <a:cubicBezTo>
                    <a:pt x="1007" y="1316"/>
                    <a:pt x="994" y="1316"/>
                    <a:pt x="981" y="1316"/>
                  </a:cubicBezTo>
                  <a:cubicBezTo>
                    <a:pt x="968" y="1252"/>
                    <a:pt x="981" y="1187"/>
                    <a:pt x="929" y="1149"/>
                  </a:cubicBezTo>
                  <a:lnTo>
                    <a:pt x="865" y="1123"/>
                  </a:lnTo>
                  <a:cubicBezTo>
                    <a:pt x="865" y="1058"/>
                    <a:pt x="826" y="994"/>
                    <a:pt x="891" y="929"/>
                  </a:cubicBezTo>
                  <a:cubicBezTo>
                    <a:pt x="916" y="916"/>
                    <a:pt x="916" y="891"/>
                    <a:pt x="891" y="865"/>
                  </a:cubicBezTo>
                  <a:cubicBezTo>
                    <a:pt x="891" y="865"/>
                    <a:pt x="885" y="859"/>
                    <a:pt x="877" y="859"/>
                  </a:cubicBezTo>
                  <a:cubicBezTo>
                    <a:pt x="873" y="859"/>
                    <a:pt x="869" y="861"/>
                    <a:pt x="865" y="865"/>
                  </a:cubicBezTo>
                  <a:cubicBezTo>
                    <a:pt x="826" y="865"/>
                    <a:pt x="813" y="904"/>
                    <a:pt x="826" y="929"/>
                  </a:cubicBezTo>
                  <a:cubicBezTo>
                    <a:pt x="878" y="1045"/>
                    <a:pt x="787" y="1020"/>
                    <a:pt x="723" y="1033"/>
                  </a:cubicBezTo>
                  <a:cubicBezTo>
                    <a:pt x="684" y="1020"/>
                    <a:pt x="671" y="968"/>
                    <a:pt x="684" y="929"/>
                  </a:cubicBezTo>
                  <a:cubicBezTo>
                    <a:pt x="697" y="852"/>
                    <a:pt x="723" y="775"/>
                    <a:pt x="736" y="684"/>
                  </a:cubicBezTo>
                  <a:cubicBezTo>
                    <a:pt x="775" y="671"/>
                    <a:pt x="775" y="633"/>
                    <a:pt x="787" y="607"/>
                  </a:cubicBezTo>
                  <a:cubicBezTo>
                    <a:pt x="852" y="452"/>
                    <a:pt x="865" y="259"/>
                    <a:pt x="981" y="130"/>
                  </a:cubicBezTo>
                  <a:cubicBezTo>
                    <a:pt x="1007" y="91"/>
                    <a:pt x="1007" y="27"/>
                    <a:pt x="981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" name="Google Shape;1252;p8"/>
            <p:cNvSpPr/>
            <p:nvPr/>
          </p:nvSpPr>
          <p:spPr>
            <a:xfrm rot="10800000" flipH="1">
              <a:off x="7329117" y="9257"/>
              <a:ext cx="9665" cy="2995"/>
            </a:xfrm>
            <a:custGeom>
              <a:avLst/>
              <a:gdLst/>
              <a:ahLst/>
              <a:cxnLst/>
              <a:rect l="l" t="t" r="r" b="b"/>
              <a:pathLst>
                <a:path w="71" h="22" extrusionOk="0">
                  <a:moveTo>
                    <a:pt x="48" y="0"/>
                  </a:moveTo>
                  <a:cubicBezTo>
                    <a:pt x="35" y="0"/>
                    <a:pt x="18" y="12"/>
                    <a:pt x="1" y="12"/>
                  </a:cubicBezTo>
                  <a:lnTo>
                    <a:pt x="39" y="12"/>
                  </a:lnTo>
                  <a:cubicBezTo>
                    <a:pt x="43" y="10"/>
                    <a:pt x="47" y="9"/>
                    <a:pt x="50" y="9"/>
                  </a:cubicBezTo>
                  <a:cubicBezTo>
                    <a:pt x="60" y="9"/>
                    <a:pt x="67" y="17"/>
                    <a:pt x="69" y="20"/>
                  </a:cubicBezTo>
                  <a:lnTo>
                    <a:pt x="69" y="20"/>
                  </a:lnTo>
                  <a:cubicBezTo>
                    <a:pt x="69" y="18"/>
                    <a:pt x="67" y="16"/>
                    <a:pt x="65" y="12"/>
                  </a:cubicBezTo>
                  <a:cubicBezTo>
                    <a:pt x="61" y="3"/>
                    <a:pt x="55" y="0"/>
                    <a:pt x="48" y="0"/>
                  </a:cubicBezTo>
                  <a:close/>
                  <a:moveTo>
                    <a:pt x="69" y="20"/>
                  </a:move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69" y="2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" name="Google Shape;1253;p8"/>
            <p:cNvSpPr/>
            <p:nvPr/>
          </p:nvSpPr>
          <p:spPr>
            <a:xfrm rot="10800000" flipH="1">
              <a:off x="6732330" y="542491"/>
              <a:ext cx="45739" cy="42746"/>
            </a:xfrm>
            <a:custGeom>
              <a:avLst/>
              <a:gdLst/>
              <a:ahLst/>
              <a:cxnLst/>
              <a:rect l="l" t="t" r="r" b="b"/>
              <a:pathLst>
                <a:path w="336" h="314" extrusionOk="0">
                  <a:moveTo>
                    <a:pt x="203" y="1"/>
                  </a:moveTo>
                  <a:cubicBezTo>
                    <a:pt x="186" y="1"/>
                    <a:pt x="166" y="6"/>
                    <a:pt x="142" y="17"/>
                  </a:cubicBezTo>
                  <a:lnTo>
                    <a:pt x="117" y="17"/>
                  </a:lnTo>
                  <a:cubicBezTo>
                    <a:pt x="94" y="28"/>
                    <a:pt x="72" y="59"/>
                    <a:pt x="34" y="59"/>
                  </a:cubicBezTo>
                  <a:cubicBezTo>
                    <a:pt x="27" y="59"/>
                    <a:pt x="21" y="58"/>
                    <a:pt x="13" y="56"/>
                  </a:cubicBezTo>
                  <a:cubicBezTo>
                    <a:pt x="1" y="108"/>
                    <a:pt x="1" y="146"/>
                    <a:pt x="13" y="198"/>
                  </a:cubicBezTo>
                  <a:cubicBezTo>
                    <a:pt x="39" y="211"/>
                    <a:pt x="52" y="237"/>
                    <a:pt x="52" y="262"/>
                  </a:cubicBezTo>
                  <a:cubicBezTo>
                    <a:pt x="78" y="262"/>
                    <a:pt x="78" y="288"/>
                    <a:pt x="91" y="314"/>
                  </a:cubicBezTo>
                  <a:cubicBezTo>
                    <a:pt x="130" y="314"/>
                    <a:pt x="181" y="301"/>
                    <a:pt x="220" y="275"/>
                  </a:cubicBezTo>
                  <a:cubicBezTo>
                    <a:pt x="284" y="237"/>
                    <a:pt x="336" y="198"/>
                    <a:pt x="310" y="120"/>
                  </a:cubicBezTo>
                  <a:cubicBezTo>
                    <a:pt x="290" y="61"/>
                    <a:pt x="262" y="1"/>
                    <a:pt x="203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" name="Google Shape;1254;p8"/>
            <p:cNvSpPr/>
            <p:nvPr/>
          </p:nvSpPr>
          <p:spPr>
            <a:xfrm rot="10800000" flipH="1">
              <a:off x="7764456" y="351088"/>
              <a:ext cx="179144" cy="115985"/>
            </a:xfrm>
            <a:custGeom>
              <a:avLst/>
              <a:gdLst/>
              <a:ahLst/>
              <a:cxnLst/>
              <a:rect l="l" t="t" r="r" b="b"/>
              <a:pathLst>
                <a:path w="1316" h="852" extrusionOk="0">
                  <a:moveTo>
                    <a:pt x="852" y="0"/>
                  </a:moveTo>
                  <a:lnTo>
                    <a:pt x="748" y="13"/>
                  </a:lnTo>
                  <a:cubicBezTo>
                    <a:pt x="658" y="13"/>
                    <a:pt x="568" y="52"/>
                    <a:pt x="503" y="129"/>
                  </a:cubicBezTo>
                  <a:lnTo>
                    <a:pt x="478" y="129"/>
                  </a:lnTo>
                  <a:cubicBezTo>
                    <a:pt x="400" y="129"/>
                    <a:pt x="387" y="194"/>
                    <a:pt x="375" y="232"/>
                  </a:cubicBezTo>
                  <a:cubicBezTo>
                    <a:pt x="362" y="284"/>
                    <a:pt x="349" y="336"/>
                    <a:pt x="336" y="374"/>
                  </a:cubicBezTo>
                  <a:lnTo>
                    <a:pt x="258" y="374"/>
                  </a:lnTo>
                  <a:cubicBezTo>
                    <a:pt x="218" y="363"/>
                    <a:pt x="187" y="358"/>
                    <a:pt x="162" y="358"/>
                  </a:cubicBezTo>
                  <a:cubicBezTo>
                    <a:pt x="100" y="358"/>
                    <a:pt x="76" y="394"/>
                    <a:pt x="39" y="477"/>
                  </a:cubicBezTo>
                  <a:cubicBezTo>
                    <a:pt x="1" y="581"/>
                    <a:pt x="26" y="684"/>
                    <a:pt x="91" y="774"/>
                  </a:cubicBezTo>
                  <a:cubicBezTo>
                    <a:pt x="149" y="784"/>
                    <a:pt x="200" y="852"/>
                    <a:pt x="266" y="852"/>
                  </a:cubicBezTo>
                  <a:cubicBezTo>
                    <a:pt x="287" y="852"/>
                    <a:pt x="310" y="845"/>
                    <a:pt x="336" y="826"/>
                  </a:cubicBezTo>
                  <a:cubicBezTo>
                    <a:pt x="393" y="778"/>
                    <a:pt x="472" y="751"/>
                    <a:pt x="546" y="751"/>
                  </a:cubicBezTo>
                  <a:cubicBezTo>
                    <a:pt x="571" y="751"/>
                    <a:pt x="596" y="754"/>
                    <a:pt x="620" y="761"/>
                  </a:cubicBezTo>
                  <a:cubicBezTo>
                    <a:pt x="671" y="774"/>
                    <a:pt x="736" y="774"/>
                    <a:pt x="787" y="774"/>
                  </a:cubicBezTo>
                  <a:cubicBezTo>
                    <a:pt x="852" y="774"/>
                    <a:pt x="852" y="722"/>
                    <a:pt x="852" y="684"/>
                  </a:cubicBezTo>
                  <a:lnTo>
                    <a:pt x="916" y="671"/>
                  </a:lnTo>
                  <a:lnTo>
                    <a:pt x="993" y="697"/>
                  </a:lnTo>
                  <a:lnTo>
                    <a:pt x="1019" y="671"/>
                  </a:lnTo>
                  <a:cubicBezTo>
                    <a:pt x="1019" y="645"/>
                    <a:pt x="1019" y="619"/>
                    <a:pt x="1019" y="581"/>
                  </a:cubicBezTo>
                  <a:cubicBezTo>
                    <a:pt x="1084" y="477"/>
                    <a:pt x="1097" y="349"/>
                    <a:pt x="1058" y="232"/>
                  </a:cubicBezTo>
                  <a:cubicBezTo>
                    <a:pt x="1047" y="201"/>
                    <a:pt x="1072" y="178"/>
                    <a:pt x="1109" y="178"/>
                  </a:cubicBezTo>
                  <a:cubicBezTo>
                    <a:pt x="1117" y="178"/>
                    <a:pt x="1126" y="179"/>
                    <a:pt x="1135" y="181"/>
                  </a:cubicBezTo>
                  <a:cubicBezTo>
                    <a:pt x="1151" y="185"/>
                    <a:pt x="1165" y="187"/>
                    <a:pt x="1178" y="187"/>
                  </a:cubicBezTo>
                  <a:cubicBezTo>
                    <a:pt x="1250" y="187"/>
                    <a:pt x="1283" y="130"/>
                    <a:pt x="1316" y="65"/>
                  </a:cubicBezTo>
                  <a:cubicBezTo>
                    <a:pt x="1296" y="45"/>
                    <a:pt x="1274" y="36"/>
                    <a:pt x="1251" y="36"/>
                  </a:cubicBezTo>
                  <a:cubicBezTo>
                    <a:pt x="1229" y="36"/>
                    <a:pt x="1206" y="45"/>
                    <a:pt x="1187" y="65"/>
                  </a:cubicBezTo>
                  <a:cubicBezTo>
                    <a:pt x="1142" y="123"/>
                    <a:pt x="1093" y="145"/>
                    <a:pt x="1043" y="145"/>
                  </a:cubicBezTo>
                  <a:cubicBezTo>
                    <a:pt x="993" y="145"/>
                    <a:pt x="942" y="123"/>
                    <a:pt x="890" y="91"/>
                  </a:cubicBezTo>
                  <a:cubicBezTo>
                    <a:pt x="865" y="65"/>
                    <a:pt x="839" y="39"/>
                    <a:pt x="852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" name="Google Shape;1255;p8"/>
            <p:cNvSpPr/>
            <p:nvPr/>
          </p:nvSpPr>
          <p:spPr>
            <a:xfrm rot="10800000" flipH="1">
              <a:off x="7069384" y="126468"/>
              <a:ext cx="45739" cy="26682"/>
            </a:xfrm>
            <a:custGeom>
              <a:avLst/>
              <a:gdLst/>
              <a:ahLst/>
              <a:cxnLst/>
              <a:rect l="l" t="t" r="r" b="b"/>
              <a:pathLst>
                <a:path w="336" h="196" extrusionOk="0">
                  <a:moveTo>
                    <a:pt x="285" y="0"/>
                  </a:moveTo>
                  <a:cubicBezTo>
                    <a:pt x="267" y="0"/>
                    <a:pt x="247" y="8"/>
                    <a:pt x="232" y="15"/>
                  </a:cubicBezTo>
                  <a:lnTo>
                    <a:pt x="0" y="170"/>
                  </a:lnTo>
                  <a:lnTo>
                    <a:pt x="13" y="196"/>
                  </a:lnTo>
                  <a:cubicBezTo>
                    <a:pt x="78" y="196"/>
                    <a:pt x="168" y="196"/>
                    <a:pt x="232" y="183"/>
                  </a:cubicBezTo>
                  <a:cubicBezTo>
                    <a:pt x="284" y="170"/>
                    <a:pt x="310" y="144"/>
                    <a:pt x="323" y="106"/>
                  </a:cubicBezTo>
                  <a:cubicBezTo>
                    <a:pt x="336" y="80"/>
                    <a:pt x="336" y="41"/>
                    <a:pt x="323" y="15"/>
                  </a:cubicBezTo>
                  <a:cubicBezTo>
                    <a:pt x="312" y="4"/>
                    <a:pt x="299" y="0"/>
                    <a:pt x="285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" name="Google Shape;1256;p8"/>
            <p:cNvSpPr/>
            <p:nvPr/>
          </p:nvSpPr>
          <p:spPr>
            <a:xfrm rot="10800000" flipH="1">
              <a:off x="7557404" y="186094"/>
              <a:ext cx="21100" cy="40976"/>
            </a:xfrm>
            <a:custGeom>
              <a:avLst/>
              <a:gdLst/>
              <a:ahLst/>
              <a:cxnLst/>
              <a:rect l="l" t="t" r="r" b="b"/>
              <a:pathLst>
                <a:path w="155" h="301" extrusionOk="0">
                  <a:moveTo>
                    <a:pt x="53" y="0"/>
                  </a:moveTo>
                  <a:cubicBezTo>
                    <a:pt x="48" y="0"/>
                    <a:pt x="43" y="2"/>
                    <a:pt x="39" y="4"/>
                  </a:cubicBezTo>
                  <a:cubicBezTo>
                    <a:pt x="0" y="4"/>
                    <a:pt x="0" y="43"/>
                    <a:pt x="0" y="68"/>
                  </a:cubicBezTo>
                  <a:cubicBezTo>
                    <a:pt x="13" y="133"/>
                    <a:pt x="26" y="184"/>
                    <a:pt x="26" y="249"/>
                  </a:cubicBezTo>
                  <a:cubicBezTo>
                    <a:pt x="26" y="288"/>
                    <a:pt x="52" y="300"/>
                    <a:pt x="90" y="300"/>
                  </a:cubicBezTo>
                  <a:cubicBezTo>
                    <a:pt x="129" y="300"/>
                    <a:pt x="155" y="262"/>
                    <a:pt x="155" y="223"/>
                  </a:cubicBezTo>
                  <a:cubicBezTo>
                    <a:pt x="155" y="159"/>
                    <a:pt x="90" y="107"/>
                    <a:pt x="90" y="43"/>
                  </a:cubicBezTo>
                  <a:cubicBezTo>
                    <a:pt x="90" y="22"/>
                    <a:pt x="73" y="0"/>
                    <a:pt x="53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" name="Google Shape;1257;p8"/>
            <p:cNvSpPr/>
            <p:nvPr/>
          </p:nvSpPr>
          <p:spPr>
            <a:xfrm rot="10800000" flipH="1">
              <a:off x="7566117" y="554470"/>
              <a:ext cx="38796" cy="44243"/>
            </a:xfrm>
            <a:custGeom>
              <a:avLst/>
              <a:gdLst/>
              <a:ahLst/>
              <a:cxnLst/>
              <a:rect l="l" t="t" r="r" b="b"/>
              <a:pathLst>
                <a:path w="285" h="325" extrusionOk="0">
                  <a:moveTo>
                    <a:pt x="117" y="0"/>
                  </a:moveTo>
                  <a:cubicBezTo>
                    <a:pt x="91" y="0"/>
                    <a:pt x="65" y="13"/>
                    <a:pt x="65" y="39"/>
                  </a:cubicBezTo>
                  <a:cubicBezTo>
                    <a:pt x="104" y="91"/>
                    <a:pt x="65" y="116"/>
                    <a:pt x="0" y="116"/>
                  </a:cubicBezTo>
                  <a:cubicBezTo>
                    <a:pt x="39" y="207"/>
                    <a:pt x="168" y="219"/>
                    <a:pt x="181" y="323"/>
                  </a:cubicBezTo>
                  <a:cubicBezTo>
                    <a:pt x="181" y="323"/>
                    <a:pt x="188" y="324"/>
                    <a:pt x="199" y="324"/>
                  </a:cubicBezTo>
                  <a:cubicBezTo>
                    <a:pt x="221" y="324"/>
                    <a:pt x="258" y="318"/>
                    <a:pt x="284" y="284"/>
                  </a:cubicBezTo>
                  <a:cubicBezTo>
                    <a:pt x="181" y="271"/>
                    <a:pt x="194" y="181"/>
                    <a:pt x="168" y="116"/>
                  </a:cubicBezTo>
                  <a:cubicBezTo>
                    <a:pt x="155" y="78"/>
                    <a:pt x="142" y="39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" name="Google Shape;1258;p8"/>
            <p:cNvSpPr/>
            <p:nvPr/>
          </p:nvSpPr>
          <p:spPr>
            <a:xfrm rot="10800000" flipH="1">
              <a:off x="7948774" y="173842"/>
              <a:ext cx="31718" cy="28588"/>
            </a:xfrm>
            <a:custGeom>
              <a:avLst/>
              <a:gdLst/>
              <a:ahLst/>
              <a:cxnLst/>
              <a:rect l="l" t="t" r="r" b="b"/>
              <a:pathLst>
                <a:path w="233" h="210" extrusionOk="0">
                  <a:moveTo>
                    <a:pt x="117" y="0"/>
                  </a:moveTo>
                  <a:cubicBezTo>
                    <a:pt x="81" y="0"/>
                    <a:pt x="54" y="28"/>
                    <a:pt x="26" y="55"/>
                  </a:cubicBezTo>
                  <a:cubicBezTo>
                    <a:pt x="13" y="119"/>
                    <a:pt x="1" y="184"/>
                    <a:pt x="91" y="210"/>
                  </a:cubicBezTo>
                  <a:cubicBezTo>
                    <a:pt x="97" y="203"/>
                    <a:pt x="104" y="200"/>
                    <a:pt x="110" y="200"/>
                  </a:cubicBezTo>
                  <a:cubicBezTo>
                    <a:pt x="117" y="200"/>
                    <a:pt x="123" y="203"/>
                    <a:pt x="129" y="210"/>
                  </a:cubicBezTo>
                  <a:cubicBezTo>
                    <a:pt x="129" y="184"/>
                    <a:pt x="155" y="158"/>
                    <a:pt x="181" y="145"/>
                  </a:cubicBezTo>
                  <a:cubicBezTo>
                    <a:pt x="194" y="94"/>
                    <a:pt x="233" y="68"/>
                    <a:pt x="168" y="16"/>
                  </a:cubicBezTo>
                  <a:cubicBezTo>
                    <a:pt x="149" y="5"/>
                    <a:pt x="133" y="0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" name="Google Shape;1259;p8"/>
            <p:cNvSpPr/>
            <p:nvPr/>
          </p:nvSpPr>
          <p:spPr>
            <a:xfrm rot="10800000" flipH="1">
              <a:off x="7142076" y="167716"/>
              <a:ext cx="23958" cy="23823"/>
            </a:xfrm>
            <a:custGeom>
              <a:avLst/>
              <a:gdLst/>
              <a:ahLst/>
              <a:cxnLst/>
              <a:rect l="l" t="t" r="r" b="b"/>
              <a:pathLst>
                <a:path w="176" h="175" extrusionOk="0">
                  <a:moveTo>
                    <a:pt x="124" y="1"/>
                  </a:moveTo>
                  <a:cubicBezTo>
                    <a:pt x="21" y="1"/>
                    <a:pt x="72" y="117"/>
                    <a:pt x="21" y="156"/>
                  </a:cubicBezTo>
                  <a:cubicBezTo>
                    <a:pt x="2" y="169"/>
                    <a:pt x="0" y="173"/>
                    <a:pt x="5" y="173"/>
                  </a:cubicBezTo>
                  <a:cubicBezTo>
                    <a:pt x="11" y="173"/>
                    <a:pt x="29" y="166"/>
                    <a:pt x="34" y="166"/>
                  </a:cubicBezTo>
                  <a:cubicBezTo>
                    <a:pt x="36" y="166"/>
                    <a:pt x="36" y="166"/>
                    <a:pt x="34" y="168"/>
                  </a:cubicBezTo>
                  <a:cubicBezTo>
                    <a:pt x="48" y="172"/>
                    <a:pt x="60" y="174"/>
                    <a:pt x="72" y="174"/>
                  </a:cubicBezTo>
                  <a:cubicBezTo>
                    <a:pt x="132" y="174"/>
                    <a:pt x="152" y="122"/>
                    <a:pt x="163" y="78"/>
                  </a:cubicBezTo>
                  <a:cubicBezTo>
                    <a:pt x="176" y="39"/>
                    <a:pt x="163" y="1"/>
                    <a:pt x="124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" name="Google Shape;1260;p8"/>
            <p:cNvSpPr/>
            <p:nvPr/>
          </p:nvSpPr>
          <p:spPr>
            <a:xfrm rot="10800000" flipH="1">
              <a:off x="7464293" y="300174"/>
              <a:ext cx="24775" cy="25457"/>
            </a:xfrm>
            <a:custGeom>
              <a:avLst/>
              <a:gdLst/>
              <a:ahLst/>
              <a:cxnLst/>
              <a:rect l="l" t="t" r="r" b="b"/>
              <a:pathLst>
                <a:path w="182" h="187" extrusionOk="0">
                  <a:moveTo>
                    <a:pt x="39" y="0"/>
                  </a:moveTo>
                  <a:cubicBezTo>
                    <a:pt x="26" y="0"/>
                    <a:pt x="14" y="10"/>
                    <a:pt x="14" y="19"/>
                  </a:cubicBezTo>
                  <a:cubicBezTo>
                    <a:pt x="1" y="83"/>
                    <a:pt x="52" y="135"/>
                    <a:pt x="78" y="173"/>
                  </a:cubicBezTo>
                  <a:cubicBezTo>
                    <a:pt x="78" y="186"/>
                    <a:pt x="117" y="186"/>
                    <a:pt x="130" y="186"/>
                  </a:cubicBezTo>
                  <a:cubicBezTo>
                    <a:pt x="142" y="186"/>
                    <a:pt x="168" y="173"/>
                    <a:pt x="181" y="135"/>
                  </a:cubicBezTo>
                  <a:cubicBezTo>
                    <a:pt x="130" y="109"/>
                    <a:pt x="130" y="32"/>
                    <a:pt x="52" y="6"/>
                  </a:cubicBezTo>
                  <a:cubicBezTo>
                    <a:pt x="48" y="2"/>
                    <a:pt x="44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" name="Google Shape;1261;p8"/>
            <p:cNvSpPr/>
            <p:nvPr/>
          </p:nvSpPr>
          <p:spPr>
            <a:xfrm rot="10800000" flipH="1">
              <a:off x="6251388" y="135180"/>
              <a:ext cx="23006" cy="24504"/>
            </a:xfrm>
            <a:custGeom>
              <a:avLst/>
              <a:gdLst/>
              <a:ahLst/>
              <a:cxnLst/>
              <a:rect l="l" t="t" r="r" b="b"/>
              <a:pathLst>
                <a:path w="169" h="180" extrusionOk="0">
                  <a:moveTo>
                    <a:pt x="63" y="1"/>
                  </a:moveTo>
                  <a:cubicBezTo>
                    <a:pt x="55" y="1"/>
                    <a:pt x="47" y="4"/>
                    <a:pt x="39" y="12"/>
                  </a:cubicBezTo>
                  <a:cubicBezTo>
                    <a:pt x="0" y="50"/>
                    <a:pt x="39" y="63"/>
                    <a:pt x="39" y="76"/>
                  </a:cubicBezTo>
                  <a:cubicBezTo>
                    <a:pt x="78" y="115"/>
                    <a:pt x="117" y="154"/>
                    <a:pt x="168" y="179"/>
                  </a:cubicBezTo>
                  <a:cubicBezTo>
                    <a:pt x="142" y="128"/>
                    <a:pt x="142" y="76"/>
                    <a:pt x="104" y="25"/>
                  </a:cubicBezTo>
                  <a:cubicBezTo>
                    <a:pt x="95" y="16"/>
                    <a:pt x="80" y="1"/>
                    <a:pt x="63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" name="Google Shape;1262;p8"/>
            <p:cNvSpPr/>
            <p:nvPr/>
          </p:nvSpPr>
          <p:spPr>
            <a:xfrm rot="10800000" flipH="1">
              <a:off x="6274257" y="128101"/>
              <a:ext cx="5309" cy="7215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cubicBezTo>
                    <a:pt x="0" y="13"/>
                    <a:pt x="13" y="39"/>
                    <a:pt x="39" y="52"/>
                  </a:cubicBezTo>
                  <a:cubicBezTo>
                    <a:pt x="26" y="26"/>
                    <a:pt x="13" y="13"/>
                    <a:pt x="0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" name="Google Shape;1263;p8"/>
            <p:cNvSpPr/>
            <p:nvPr/>
          </p:nvSpPr>
          <p:spPr>
            <a:xfrm rot="10800000" flipH="1">
              <a:off x="6200475" y="355037"/>
              <a:ext cx="382791" cy="321000"/>
            </a:xfrm>
            <a:custGeom>
              <a:avLst/>
              <a:gdLst/>
              <a:ahLst/>
              <a:cxnLst/>
              <a:rect l="l" t="t" r="r" b="b"/>
              <a:pathLst>
                <a:path w="2812" h="2358" extrusionOk="0">
                  <a:moveTo>
                    <a:pt x="607" y="491"/>
                  </a:moveTo>
                  <a:cubicBezTo>
                    <a:pt x="607" y="530"/>
                    <a:pt x="581" y="555"/>
                    <a:pt x="568" y="555"/>
                  </a:cubicBezTo>
                  <a:cubicBezTo>
                    <a:pt x="581" y="555"/>
                    <a:pt x="594" y="530"/>
                    <a:pt x="607" y="491"/>
                  </a:cubicBezTo>
                  <a:close/>
                  <a:moveTo>
                    <a:pt x="1277" y="607"/>
                  </a:moveTo>
                  <a:cubicBezTo>
                    <a:pt x="1290" y="620"/>
                    <a:pt x="1316" y="620"/>
                    <a:pt x="1329" y="620"/>
                  </a:cubicBezTo>
                  <a:lnTo>
                    <a:pt x="1277" y="620"/>
                  </a:lnTo>
                  <a:lnTo>
                    <a:pt x="1277" y="607"/>
                  </a:lnTo>
                  <a:close/>
                  <a:moveTo>
                    <a:pt x="336" y="1626"/>
                  </a:moveTo>
                  <a:cubicBezTo>
                    <a:pt x="387" y="1664"/>
                    <a:pt x="413" y="1729"/>
                    <a:pt x="478" y="1755"/>
                  </a:cubicBezTo>
                  <a:cubicBezTo>
                    <a:pt x="413" y="1742"/>
                    <a:pt x="387" y="1677"/>
                    <a:pt x="336" y="1639"/>
                  </a:cubicBezTo>
                  <a:lnTo>
                    <a:pt x="336" y="1626"/>
                  </a:lnTo>
                  <a:close/>
                  <a:moveTo>
                    <a:pt x="607" y="1"/>
                  </a:moveTo>
                  <a:lnTo>
                    <a:pt x="542" y="40"/>
                  </a:lnTo>
                  <a:lnTo>
                    <a:pt x="581" y="143"/>
                  </a:lnTo>
                  <a:lnTo>
                    <a:pt x="632" y="272"/>
                  </a:lnTo>
                  <a:cubicBezTo>
                    <a:pt x="658" y="297"/>
                    <a:pt x="658" y="336"/>
                    <a:pt x="697" y="336"/>
                  </a:cubicBezTo>
                  <a:cubicBezTo>
                    <a:pt x="761" y="414"/>
                    <a:pt x="697" y="452"/>
                    <a:pt x="645" y="491"/>
                  </a:cubicBezTo>
                  <a:lnTo>
                    <a:pt x="607" y="491"/>
                  </a:lnTo>
                  <a:cubicBezTo>
                    <a:pt x="580" y="477"/>
                    <a:pt x="549" y="457"/>
                    <a:pt x="526" y="457"/>
                  </a:cubicBezTo>
                  <a:cubicBezTo>
                    <a:pt x="505" y="457"/>
                    <a:pt x="491" y="474"/>
                    <a:pt x="491" y="530"/>
                  </a:cubicBezTo>
                  <a:cubicBezTo>
                    <a:pt x="465" y="530"/>
                    <a:pt x="439" y="542"/>
                    <a:pt x="426" y="542"/>
                  </a:cubicBezTo>
                  <a:cubicBezTo>
                    <a:pt x="392" y="565"/>
                    <a:pt x="378" y="609"/>
                    <a:pt x="338" y="609"/>
                  </a:cubicBezTo>
                  <a:cubicBezTo>
                    <a:pt x="334" y="609"/>
                    <a:pt x="328" y="608"/>
                    <a:pt x="323" y="607"/>
                  </a:cubicBezTo>
                  <a:cubicBezTo>
                    <a:pt x="271" y="581"/>
                    <a:pt x="323" y="517"/>
                    <a:pt x="297" y="478"/>
                  </a:cubicBezTo>
                  <a:cubicBezTo>
                    <a:pt x="284" y="478"/>
                    <a:pt x="271" y="478"/>
                    <a:pt x="271" y="465"/>
                  </a:cubicBezTo>
                  <a:cubicBezTo>
                    <a:pt x="246" y="465"/>
                    <a:pt x="233" y="452"/>
                    <a:pt x="233" y="439"/>
                  </a:cubicBezTo>
                  <a:lnTo>
                    <a:pt x="194" y="439"/>
                  </a:lnTo>
                  <a:cubicBezTo>
                    <a:pt x="194" y="426"/>
                    <a:pt x="194" y="414"/>
                    <a:pt x="194" y="414"/>
                  </a:cubicBezTo>
                  <a:cubicBezTo>
                    <a:pt x="155" y="414"/>
                    <a:pt x="129" y="439"/>
                    <a:pt x="104" y="439"/>
                  </a:cubicBezTo>
                  <a:cubicBezTo>
                    <a:pt x="1" y="452"/>
                    <a:pt x="26" y="504"/>
                    <a:pt x="78" y="555"/>
                  </a:cubicBezTo>
                  <a:lnTo>
                    <a:pt x="155" y="568"/>
                  </a:lnTo>
                  <a:cubicBezTo>
                    <a:pt x="181" y="633"/>
                    <a:pt x="284" y="633"/>
                    <a:pt x="258" y="736"/>
                  </a:cubicBezTo>
                  <a:cubicBezTo>
                    <a:pt x="142" y="813"/>
                    <a:pt x="117" y="865"/>
                    <a:pt x="168" y="968"/>
                  </a:cubicBezTo>
                  <a:lnTo>
                    <a:pt x="168" y="1032"/>
                  </a:lnTo>
                  <a:cubicBezTo>
                    <a:pt x="129" y="1032"/>
                    <a:pt x="91" y="1045"/>
                    <a:pt x="129" y="1097"/>
                  </a:cubicBezTo>
                  <a:cubicBezTo>
                    <a:pt x="220" y="1161"/>
                    <a:pt x="220" y="1277"/>
                    <a:pt x="129" y="1342"/>
                  </a:cubicBezTo>
                  <a:cubicBezTo>
                    <a:pt x="117" y="1368"/>
                    <a:pt x="104" y="1394"/>
                    <a:pt x="104" y="1432"/>
                  </a:cubicBezTo>
                  <a:cubicBezTo>
                    <a:pt x="194" y="1484"/>
                    <a:pt x="155" y="1587"/>
                    <a:pt x="194" y="1664"/>
                  </a:cubicBezTo>
                  <a:cubicBezTo>
                    <a:pt x="168" y="1664"/>
                    <a:pt x="168" y="1677"/>
                    <a:pt x="194" y="1690"/>
                  </a:cubicBezTo>
                  <a:cubicBezTo>
                    <a:pt x="207" y="1690"/>
                    <a:pt x="220" y="1690"/>
                    <a:pt x="233" y="1677"/>
                  </a:cubicBezTo>
                  <a:lnTo>
                    <a:pt x="297" y="1651"/>
                  </a:lnTo>
                  <a:cubicBezTo>
                    <a:pt x="336" y="1677"/>
                    <a:pt x="362" y="1729"/>
                    <a:pt x="362" y="1780"/>
                  </a:cubicBezTo>
                  <a:lnTo>
                    <a:pt x="413" y="1819"/>
                  </a:lnTo>
                  <a:cubicBezTo>
                    <a:pt x="400" y="1832"/>
                    <a:pt x="387" y="1858"/>
                    <a:pt x="400" y="1871"/>
                  </a:cubicBezTo>
                  <a:cubicBezTo>
                    <a:pt x="400" y="1884"/>
                    <a:pt x="400" y="1884"/>
                    <a:pt x="400" y="1896"/>
                  </a:cubicBezTo>
                  <a:cubicBezTo>
                    <a:pt x="323" y="1948"/>
                    <a:pt x="349" y="2000"/>
                    <a:pt x="387" y="2064"/>
                  </a:cubicBezTo>
                  <a:cubicBezTo>
                    <a:pt x="452" y="2064"/>
                    <a:pt x="503" y="2051"/>
                    <a:pt x="568" y="2025"/>
                  </a:cubicBezTo>
                  <a:cubicBezTo>
                    <a:pt x="529" y="1974"/>
                    <a:pt x="452" y="1987"/>
                    <a:pt x="439" y="1922"/>
                  </a:cubicBezTo>
                  <a:cubicBezTo>
                    <a:pt x="465" y="1871"/>
                    <a:pt x="503" y="1819"/>
                    <a:pt x="555" y="1780"/>
                  </a:cubicBezTo>
                  <a:cubicBezTo>
                    <a:pt x="632" y="1884"/>
                    <a:pt x="607" y="2025"/>
                    <a:pt x="697" y="2129"/>
                  </a:cubicBezTo>
                  <a:lnTo>
                    <a:pt x="723" y="2129"/>
                  </a:lnTo>
                  <a:cubicBezTo>
                    <a:pt x="761" y="2090"/>
                    <a:pt x="736" y="2025"/>
                    <a:pt x="748" y="1987"/>
                  </a:cubicBezTo>
                  <a:lnTo>
                    <a:pt x="800" y="1987"/>
                  </a:lnTo>
                  <a:cubicBezTo>
                    <a:pt x="832" y="2027"/>
                    <a:pt x="880" y="2047"/>
                    <a:pt x="926" y="2047"/>
                  </a:cubicBezTo>
                  <a:cubicBezTo>
                    <a:pt x="954" y="2047"/>
                    <a:pt x="982" y="2040"/>
                    <a:pt x="1006" y="2025"/>
                  </a:cubicBezTo>
                  <a:cubicBezTo>
                    <a:pt x="1013" y="2022"/>
                    <a:pt x="1021" y="2020"/>
                    <a:pt x="1029" y="2020"/>
                  </a:cubicBezTo>
                  <a:cubicBezTo>
                    <a:pt x="1051" y="2020"/>
                    <a:pt x="1074" y="2032"/>
                    <a:pt x="1084" y="2051"/>
                  </a:cubicBezTo>
                  <a:lnTo>
                    <a:pt x="1174" y="2348"/>
                  </a:lnTo>
                  <a:cubicBezTo>
                    <a:pt x="1180" y="2354"/>
                    <a:pt x="1190" y="2357"/>
                    <a:pt x="1200" y="2357"/>
                  </a:cubicBezTo>
                  <a:cubicBezTo>
                    <a:pt x="1209" y="2357"/>
                    <a:pt x="1219" y="2354"/>
                    <a:pt x="1226" y="2348"/>
                  </a:cubicBezTo>
                  <a:lnTo>
                    <a:pt x="1213" y="2232"/>
                  </a:lnTo>
                  <a:lnTo>
                    <a:pt x="1238" y="2193"/>
                  </a:lnTo>
                  <a:cubicBezTo>
                    <a:pt x="1226" y="2141"/>
                    <a:pt x="1226" y="2077"/>
                    <a:pt x="1277" y="2064"/>
                  </a:cubicBezTo>
                  <a:cubicBezTo>
                    <a:pt x="1367" y="2051"/>
                    <a:pt x="1380" y="1948"/>
                    <a:pt x="1458" y="1922"/>
                  </a:cubicBezTo>
                  <a:cubicBezTo>
                    <a:pt x="1471" y="1961"/>
                    <a:pt x="1509" y="1987"/>
                    <a:pt x="1522" y="2025"/>
                  </a:cubicBezTo>
                  <a:cubicBezTo>
                    <a:pt x="1548" y="2064"/>
                    <a:pt x="1561" y="2103"/>
                    <a:pt x="1587" y="2141"/>
                  </a:cubicBezTo>
                  <a:cubicBezTo>
                    <a:pt x="1596" y="2161"/>
                    <a:pt x="1614" y="2189"/>
                    <a:pt x="1645" y="2189"/>
                  </a:cubicBezTo>
                  <a:cubicBezTo>
                    <a:pt x="1654" y="2189"/>
                    <a:pt x="1665" y="2186"/>
                    <a:pt x="1677" y="2180"/>
                  </a:cubicBezTo>
                  <a:cubicBezTo>
                    <a:pt x="1716" y="2154"/>
                    <a:pt x="1690" y="2116"/>
                    <a:pt x="1677" y="2090"/>
                  </a:cubicBezTo>
                  <a:cubicBezTo>
                    <a:pt x="1651" y="2064"/>
                    <a:pt x="1625" y="1987"/>
                    <a:pt x="1587" y="1948"/>
                  </a:cubicBezTo>
                  <a:cubicBezTo>
                    <a:pt x="1535" y="1884"/>
                    <a:pt x="1548" y="1793"/>
                    <a:pt x="1612" y="1742"/>
                  </a:cubicBezTo>
                  <a:cubicBezTo>
                    <a:pt x="1632" y="1718"/>
                    <a:pt x="1650" y="1709"/>
                    <a:pt x="1666" y="1709"/>
                  </a:cubicBezTo>
                  <a:cubicBezTo>
                    <a:pt x="1702" y="1709"/>
                    <a:pt x="1732" y="1754"/>
                    <a:pt x="1767" y="1780"/>
                  </a:cubicBezTo>
                  <a:cubicBezTo>
                    <a:pt x="1788" y="1802"/>
                    <a:pt x="1802" y="1811"/>
                    <a:pt x="1814" y="1811"/>
                  </a:cubicBezTo>
                  <a:cubicBezTo>
                    <a:pt x="1824" y="1811"/>
                    <a:pt x="1833" y="1805"/>
                    <a:pt x="1844" y="1793"/>
                  </a:cubicBezTo>
                  <a:cubicBezTo>
                    <a:pt x="1870" y="1767"/>
                    <a:pt x="1844" y="1716"/>
                    <a:pt x="1819" y="1703"/>
                  </a:cubicBezTo>
                  <a:cubicBezTo>
                    <a:pt x="1767" y="1664"/>
                    <a:pt x="1716" y="1626"/>
                    <a:pt x="1754" y="1548"/>
                  </a:cubicBezTo>
                  <a:cubicBezTo>
                    <a:pt x="1819" y="1497"/>
                    <a:pt x="1909" y="1458"/>
                    <a:pt x="1999" y="1458"/>
                  </a:cubicBezTo>
                  <a:cubicBezTo>
                    <a:pt x="2077" y="1458"/>
                    <a:pt x="2141" y="1432"/>
                    <a:pt x="2193" y="1394"/>
                  </a:cubicBezTo>
                  <a:cubicBezTo>
                    <a:pt x="2249" y="1348"/>
                    <a:pt x="2296" y="1326"/>
                    <a:pt x="2338" y="1326"/>
                  </a:cubicBezTo>
                  <a:cubicBezTo>
                    <a:pt x="2402" y="1326"/>
                    <a:pt x="2450" y="1377"/>
                    <a:pt x="2489" y="1471"/>
                  </a:cubicBezTo>
                  <a:cubicBezTo>
                    <a:pt x="2502" y="1497"/>
                    <a:pt x="2528" y="1510"/>
                    <a:pt x="2554" y="1510"/>
                  </a:cubicBezTo>
                  <a:cubicBezTo>
                    <a:pt x="2515" y="1355"/>
                    <a:pt x="2515" y="1355"/>
                    <a:pt x="2644" y="1303"/>
                  </a:cubicBezTo>
                  <a:cubicBezTo>
                    <a:pt x="2644" y="1290"/>
                    <a:pt x="2657" y="1265"/>
                    <a:pt x="2657" y="1252"/>
                  </a:cubicBezTo>
                  <a:cubicBezTo>
                    <a:pt x="2760" y="1200"/>
                    <a:pt x="2760" y="1200"/>
                    <a:pt x="2773" y="1084"/>
                  </a:cubicBezTo>
                  <a:cubicBezTo>
                    <a:pt x="2773" y="1084"/>
                    <a:pt x="2786" y="1084"/>
                    <a:pt x="2786" y="1071"/>
                  </a:cubicBezTo>
                  <a:cubicBezTo>
                    <a:pt x="2812" y="916"/>
                    <a:pt x="2799" y="891"/>
                    <a:pt x="2618" y="878"/>
                  </a:cubicBezTo>
                  <a:cubicBezTo>
                    <a:pt x="2612" y="871"/>
                    <a:pt x="2605" y="868"/>
                    <a:pt x="2600" y="868"/>
                  </a:cubicBezTo>
                  <a:cubicBezTo>
                    <a:pt x="2596" y="868"/>
                    <a:pt x="2592" y="871"/>
                    <a:pt x="2592" y="878"/>
                  </a:cubicBezTo>
                  <a:cubicBezTo>
                    <a:pt x="2551" y="853"/>
                    <a:pt x="2511" y="844"/>
                    <a:pt x="2470" y="844"/>
                  </a:cubicBezTo>
                  <a:cubicBezTo>
                    <a:pt x="2446" y="844"/>
                    <a:pt x="2423" y="847"/>
                    <a:pt x="2399" y="852"/>
                  </a:cubicBezTo>
                  <a:cubicBezTo>
                    <a:pt x="2386" y="865"/>
                    <a:pt x="2373" y="865"/>
                    <a:pt x="2360" y="865"/>
                  </a:cubicBezTo>
                  <a:cubicBezTo>
                    <a:pt x="2347" y="916"/>
                    <a:pt x="2270" y="891"/>
                    <a:pt x="2257" y="916"/>
                  </a:cubicBezTo>
                  <a:cubicBezTo>
                    <a:pt x="2193" y="1058"/>
                    <a:pt x="2064" y="1084"/>
                    <a:pt x="1935" y="1110"/>
                  </a:cubicBezTo>
                  <a:cubicBezTo>
                    <a:pt x="1922" y="1084"/>
                    <a:pt x="1896" y="1084"/>
                    <a:pt x="1922" y="1058"/>
                  </a:cubicBezTo>
                  <a:cubicBezTo>
                    <a:pt x="1948" y="1032"/>
                    <a:pt x="1948" y="994"/>
                    <a:pt x="1922" y="994"/>
                  </a:cubicBezTo>
                  <a:cubicBezTo>
                    <a:pt x="1914" y="995"/>
                    <a:pt x="1906" y="995"/>
                    <a:pt x="1899" y="995"/>
                  </a:cubicBezTo>
                  <a:cubicBezTo>
                    <a:pt x="1784" y="995"/>
                    <a:pt x="1818" y="900"/>
                    <a:pt x="1806" y="839"/>
                  </a:cubicBezTo>
                  <a:cubicBezTo>
                    <a:pt x="1844" y="800"/>
                    <a:pt x="1896" y="775"/>
                    <a:pt x="1896" y="723"/>
                  </a:cubicBezTo>
                  <a:cubicBezTo>
                    <a:pt x="1844" y="723"/>
                    <a:pt x="1801" y="740"/>
                    <a:pt x="1753" y="740"/>
                  </a:cubicBezTo>
                  <a:cubicBezTo>
                    <a:pt x="1741" y="740"/>
                    <a:pt x="1728" y="738"/>
                    <a:pt x="1716" y="736"/>
                  </a:cubicBezTo>
                  <a:cubicBezTo>
                    <a:pt x="1703" y="697"/>
                    <a:pt x="1651" y="671"/>
                    <a:pt x="1651" y="633"/>
                  </a:cubicBezTo>
                  <a:cubicBezTo>
                    <a:pt x="1690" y="633"/>
                    <a:pt x="1728" y="633"/>
                    <a:pt x="1728" y="581"/>
                  </a:cubicBezTo>
                  <a:cubicBezTo>
                    <a:pt x="1728" y="547"/>
                    <a:pt x="1705" y="547"/>
                    <a:pt x="1683" y="547"/>
                  </a:cubicBezTo>
                  <a:cubicBezTo>
                    <a:pt x="1671" y="547"/>
                    <a:pt x="1660" y="547"/>
                    <a:pt x="1651" y="542"/>
                  </a:cubicBezTo>
                  <a:lnTo>
                    <a:pt x="1625" y="542"/>
                  </a:lnTo>
                  <a:lnTo>
                    <a:pt x="1625" y="465"/>
                  </a:lnTo>
                  <a:cubicBezTo>
                    <a:pt x="1625" y="452"/>
                    <a:pt x="1625" y="452"/>
                    <a:pt x="1625" y="439"/>
                  </a:cubicBezTo>
                  <a:cubicBezTo>
                    <a:pt x="1677" y="426"/>
                    <a:pt x="1728" y="401"/>
                    <a:pt x="1690" y="349"/>
                  </a:cubicBezTo>
                  <a:cubicBezTo>
                    <a:pt x="1677" y="337"/>
                    <a:pt x="1666" y="332"/>
                    <a:pt x="1657" y="332"/>
                  </a:cubicBezTo>
                  <a:cubicBezTo>
                    <a:pt x="1626" y="332"/>
                    <a:pt x="1609" y="381"/>
                    <a:pt x="1599" y="401"/>
                  </a:cubicBezTo>
                  <a:cubicBezTo>
                    <a:pt x="1574" y="414"/>
                    <a:pt x="1561" y="426"/>
                    <a:pt x="1548" y="426"/>
                  </a:cubicBezTo>
                  <a:cubicBezTo>
                    <a:pt x="1458" y="452"/>
                    <a:pt x="1458" y="491"/>
                    <a:pt x="1509" y="542"/>
                  </a:cubicBezTo>
                  <a:lnTo>
                    <a:pt x="1445" y="530"/>
                  </a:lnTo>
                  <a:lnTo>
                    <a:pt x="1354" y="491"/>
                  </a:lnTo>
                  <a:cubicBezTo>
                    <a:pt x="1316" y="452"/>
                    <a:pt x="1277" y="426"/>
                    <a:pt x="1329" y="375"/>
                  </a:cubicBezTo>
                  <a:cubicBezTo>
                    <a:pt x="1342" y="349"/>
                    <a:pt x="1342" y="336"/>
                    <a:pt x="1354" y="310"/>
                  </a:cubicBezTo>
                  <a:cubicBezTo>
                    <a:pt x="1354" y="285"/>
                    <a:pt x="1354" y="272"/>
                    <a:pt x="1380" y="259"/>
                  </a:cubicBezTo>
                  <a:cubicBezTo>
                    <a:pt x="1380" y="246"/>
                    <a:pt x="1380" y="246"/>
                    <a:pt x="1393" y="233"/>
                  </a:cubicBezTo>
                  <a:cubicBezTo>
                    <a:pt x="1380" y="207"/>
                    <a:pt x="1393" y="181"/>
                    <a:pt x="1406" y="169"/>
                  </a:cubicBezTo>
                  <a:cubicBezTo>
                    <a:pt x="1380" y="143"/>
                    <a:pt x="1406" y="117"/>
                    <a:pt x="1406" y="91"/>
                  </a:cubicBezTo>
                  <a:cubicBezTo>
                    <a:pt x="1342" y="91"/>
                    <a:pt x="1342" y="156"/>
                    <a:pt x="1329" y="194"/>
                  </a:cubicBezTo>
                  <a:cubicBezTo>
                    <a:pt x="1290" y="272"/>
                    <a:pt x="1277" y="362"/>
                    <a:pt x="1161" y="362"/>
                  </a:cubicBezTo>
                  <a:cubicBezTo>
                    <a:pt x="1148" y="362"/>
                    <a:pt x="1161" y="401"/>
                    <a:pt x="1187" y="414"/>
                  </a:cubicBezTo>
                  <a:cubicBezTo>
                    <a:pt x="1178" y="415"/>
                    <a:pt x="1169" y="416"/>
                    <a:pt x="1159" y="416"/>
                  </a:cubicBezTo>
                  <a:cubicBezTo>
                    <a:pt x="1118" y="416"/>
                    <a:pt x="1078" y="403"/>
                    <a:pt x="1039" y="403"/>
                  </a:cubicBezTo>
                  <a:cubicBezTo>
                    <a:pt x="1014" y="403"/>
                    <a:pt x="990" y="408"/>
                    <a:pt x="968" y="426"/>
                  </a:cubicBezTo>
                  <a:lnTo>
                    <a:pt x="903" y="414"/>
                  </a:lnTo>
                  <a:cubicBezTo>
                    <a:pt x="787" y="414"/>
                    <a:pt x="761" y="310"/>
                    <a:pt x="697" y="246"/>
                  </a:cubicBezTo>
                  <a:lnTo>
                    <a:pt x="697" y="130"/>
                  </a:lnTo>
                  <a:cubicBezTo>
                    <a:pt x="710" y="52"/>
                    <a:pt x="658" y="27"/>
                    <a:pt x="607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" name="Google Shape;1264;p8"/>
            <p:cNvSpPr/>
            <p:nvPr/>
          </p:nvSpPr>
          <p:spPr>
            <a:xfrm rot="10800000" flipH="1">
              <a:off x="6301211" y="334751"/>
              <a:ext cx="24095" cy="34033"/>
            </a:xfrm>
            <a:custGeom>
              <a:avLst/>
              <a:gdLst/>
              <a:ahLst/>
              <a:cxnLst/>
              <a:rect l="l" t="t" r="r" b="b"/>
              <a:pathLst>
                <a:path w="177" h="250" extrusionOk="0">
                  <a:moveTo>
                    <a:pt x="124" y="0"/>
                  </a:moveTo>
                  <a:lnTo>
                    <a:pt x="124" y="0"/>
                  </a:lnTo>
                  <a:cubicBezTo>
                    <a:pt x="60" y="26"/>
                    <a:pt x="60" y="104"/>
                    <a:pt x="8" y="129"/>
                  </a:cubicBezTo>
                  <a:cubicBezTo>
                    <a:pt x="20" y="164"/>
                    <a:pt x="1" y="250"/>
                    <a:pt x="78" y="250"/>
                  </a:cubicBezTo>
                  <a:cubicBezTo>
                    <a:pt x="88" y="250"/>
                    <a:pt x="99" y="248"/>
                    <a:pt x="112" y="245"/>
                  </a:cubicBezTo>
                  <a:cubicBezTo>
                    <a:pt x="112" y="168"/>
                    <a:pt x="176" y="91"/>
                    <a:pt x="124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" name="Google Shape;1265;p8"/>
            <p:cNvSpPr/>
            <p:nvPr/>
          </p:nvSpPr>
          <p:spPr>
            <a:xfrm rot="10800000" flipH="1">
              <a:off x="7797807" y="185005"/>
              <a:ext cx="24775" cy="22326"/>
            </a:xfrm>
            <a:custGeom>
              <a:avLst/>
              <a:gdLst/>
              <a:ahLst/>
              <a:cxnLst/>
              <a:rect l="l" t="t" r="r" b="b"/>
              <a:pathLst>
                <a:path w="182" h="164" extrusionOk="0">
                  <a:moveTo>
                    <a:pt x="58" y="0"/>
                  </a:moveTo>
                  <a:cubicBezTo>
                    <a:pt x="20" y="0"/>
                    <a:pt x="10" y="39"/>
                    <a:pt x="1" y="78"/>
                  </a:cubicBezTo>
                  <a:cubicBezTo>
                    <a:pt x="1" y="129"/>
                    <a:pt x="24" y="164"/>
                    <a:pt x="72" y="164"/>
                  </a:cubicBezTo>
                  <a:cubicBezTo>
                    <a:pt x="85" y="164"/>
                    <a:pt x="100" y="161"/>
                    <a:pt x="117" y="155"/>
                  </a:cubicBezTo>
                  <a:cubicBezTo>
                    <a:pt x="181" y="117"/>
                    <a:pt x="130" y="52"/>
                    <a:pt x="104" y="14"/>
                  </a:cubicBezTo>
                  <a:cubicBezTo>
                    <a:pt x="85" y="4"/>
                    <a:pt x="70" y="0"/>
                    <a:pt x="58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" name="Google Shape;1266;p8"/>
            <p:cNvSpPr/>
            <p:nvPr/>
          </p:nvSpPr>
          <p:spPr>
            <a:xfrm rot="10800000" flipH="1">
              <a:off x="7681962" y="159820"/>
              <a:ext cx="33487" cy="19331"/>
            </a:xfrm>
            <a:custGeom>
              <a:avLst/>
              <a:gdLst/>
              <a:ahLst/>
              <a:cxnLst/>
              <a:rect l="l" t="t" r="r" b="b"/>
              <a:pathLst>
                <a:path w="246" h="142" extrusionOk="0">
                  <a:moveTo>
                    <a:pt x="78" y="0"/>
                  </a:moveTo>
                  <a:cubicBezTo>
                    <a:pt x="39" y="13"/>
                    <a:pt x="1" y="39"/>
                    <a:pt x="13" y="90"/>
                  </a:cubicBezTo>
                  <a:cubicBezTo>
                    <a:pt x="22" y="125"/>
                    <a:pt x="36" y="136"/>
                    <a:pt x="56" y="136"/>
                  </a:cubicBezTo>
                  <a:cubicBezTo>
                    <a:pt x="66" y="136"/>
                    <a:pt x="78" y="133"/>
                    <a:pt x="91" y="129"/>
                  </a:cubicBezTo>
                  <a:cubicBezTo>
                    <a:pt x="103" y="102"/>
                    <a:pt x="114" y="92"/>
                    <a:pt x="126" y="92"/>
                  </a:cubicBezTo>
                  <a:cubicBezTo>
                    <a:pt x="153" y="92"/>
                    <a:pt x="180" y="142"/>
                    <a:pt x="207" y="142"/>
                  </a:cubicBezTo>
                  <a:lnTo>
                    <a:pt x="246" y="116"/>
                  </a:lnTo>
                  <a:cubicBezTo>
                    <a:pt x="246" y="77"/>
                    <a:pt x="220" y="26"/>
                    <a:pt x="181" y="26"/>
                  </a:cubicBezTo>
                  <a:cubicBezTo>
                    <a:pt x="142" y="13"/>
                    <a:pt x="104" y="26"/>
                    <a:pt x="78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" name="Google Shape;1267;p8"/>
            <p:cNvSpPr/>
            <p:nvPr/>
          </p:nvSpPr>
          <p:spPr>
            <a:xfrm rot="10800000" flipH="1">
              <a:off x="7366008" y="312426"/>
              <a:ext cx="19466" cy="17697"/>
            </a:xfrm>
            <a:custGeom>
              <a:avLst/>
              <a:gdLst/>
              <a:ahLst/>
              <a:cxnLst/>
              <a:rect l="l" t="t" r="r" b="b"/>
              <a:pathLst>
                <a:path w="143" h="130" extrusionOk="0">
                  <a:moveTo>
                    <a:pt x="91" y="0"/>
                  </a:moveTo>
                  <a:cubicBezTo>
                    <a:pt x="26" y="13"/>
                    <a:pt x="1" y="26"/>
                    <a:pt x="13" y="65"/>
                  </a:cubicBezTo>
                  <a:cubicBezTo>
                    <a:pt x="13" y="103"/>
                    <a:pt x="39" y="129"/>
                    <a:pt x="91" y="129"/>
                  </a:cubicBezTo>
                  <a:cubicBezTo>
                    <a:pt x="117" y="129"/>
                    <a:pt x="142" y="103"/>
                    <a:pt x="142" y="65"/>
                  </a:cubicBezTo>
                  <a:cubicBezTo>
                    <a:pt x="142" y="26"/>
                    <a:pt x="104" y="0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8"/>
            <p:cNvSpPr/>
            <p:nvPr/>
          </p:nvSpPr>
          <p:spPr>
            <a:xfrm rot="10800000" flipH="1">
              <a:off x="8061080" y="475785"/>
              <a:ext cx="19466" cy="21101"/>
            </a:xfrm>
            <a:custGeom>
              <a:avLst/>
              <a:gdLst/>
              <a:ahLst/>
              <a:cxnLst/>
              <a:rect l="l" t="t" r="r" b="b"/>
              <a:pathLst>
                <a:path w="143" h="155" extrusionOk="0">
                  <a:moveTo>
                    <a:pt x="52" y="0"/>
                  </a:moveTo>
                  <a:cubicBezTo>
                    <a:pt x="14" y="39"/>
                    <a:pt x="1" y="90"/>
                    <a:pt x="14" y="142"/>
                  </a:cubicBezTo>
                  <a:lnTo>
                    <a:pt x="104" y="155"/>
                  </a:lnTo>
                  <a:cubicBezTo>
                    <a:pt x="143" y="116"/>
                    <a:pt x="143" y="52"/>
                    <a:pt x="104" y="13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8"/>
            <p:cNvSpPr/>
            <p:nvPr/>
          </p:nvSpPr>
          <p:spPr>
            <a:xfrm rot="10800000" flipH="1">
              <a:off x="7753974" y="159548"/>
              <a:ext cx="19466" cy="31991"/>
            </a:xfrm>
            <a:custGeom>
              <a:avLst/>
              <a:gdLst/>
              <a:ahLst/>
              <a:cxnLst/>
              <a:rect l="l" t="t" r="r" b="b"/>
              <a:pathLst>
                <a:path w="143" h="235" extrusionOk="0">
                  <a:moveTo>
                    <a:pt x="90" y="1"/>
                  </a:moveTo>
                  <a:cubicBezTo>
                    <a:pt x="39" y="65"/>
                    <a:pt x="13" y="143"/>
                    <a:pt x="0" y="233"/>
                  </a:cubicBezTo>
                  <a:cubicBezTo>
                    <a:pt x="7" y="234"/>
                    <a:pt x="13" y="234"/>
                    <a:pt x="19" y="234"/>
                  </a:cubicBezTo>
                  <a:cubicBezTo>
                    <a:pt x="113" y="234"/>
                    <a:pt x="92" y="140"/>
                    <a:pt x="116" y="91"/>
                  </a:cubicBezTo>
                  <a:lnTo>
                    <a:pt x="142" y="52"/>
                  </a:lnTo>
                  <a:lnTo>
                    <a:pt x="90" y="1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" name="Google Shape;1270;p8"/>
            <p:cNvSpPr/>
            <p:nvPr/>
          </p:nvSpPr>
          <p:spPr>
            <a:xfrm rot="10800000" flipH="1">
              <a:off x="6558630" y="398462"/>
              <a:ext cx="17560" cy="15928"/>
            </a:xfrm>
            <a:custGeom>
              <a:avLst/>
              <a:gdLst/>
              <a:ahLst/>
              <a:cxnLst/>
              <a:rect l="l" t="t" r="r" b="b"/>
              <a:pathLst>
                <a:path w="129" h="117" extrusionOk="0">
                  <a:moveTo>
                    <a:pt x="77" y="0"/>
                  </a:moveTo>
                  <a:cubicBezTo>
                    <a:pt x="39" y="0"/>
                    <a:pt x="13" y="26"/>
                    <a:pt x="13" y="65"/>
                  </a:cubicBezTo>
                  <a:cubicBezTo>
                    <a:pt x="0" y="90"/>
                    <a:pt x="26" y="116"/>
                    <a:pt x="52" y="116"/>
                  </a:cubicBezTo>
                  <a:cubicBezTo>
                    <a:pt x="77" y="116"/>
                    <a:pt x="116" y="90"/>
                    <a:pt x="129" y="52"/>
                  </a:cubicBezTo>
                  <a:cubicBezTo>
                    <a:pt x="129" y="26"/>
                    <a:pt x="116" y="13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" name="Google Shape;1271;p8"/>
            <p:cNvSpPr/>
            <p:nvPr/>
          </p:nvSpPr>
          <p:spPr>
            <a:xfrm rot="10800000" flipH="1">
              <a:off x="6772760" y="183916"/>
              <a:ext cx="15927" cy="14566"/>
            </a:xfrm>
            <a:custGeom>
              <a:avLst/>
              <a:gdLst/>
              <a:ahLst/>
              <a:cxnLst/>
              <a:rect l="l" t="t" r="r" b="b"/>
              <a:pathLst>
                <a:path w="117" h="107" extrusionOk="0">
                  <a:moveTo>
                    <a:pt x="65" y="0"/>
                  </a:moveTo>
                  <a:cubicBezTo>
                    <a:pt x="26" y="0"/>
                    <a:pt x="0" y="13"/>
                    <a:pt x="0" y="52"/>
                  </a:cubicBezTo>
                  <a:cubicBezTo>
                    <a:pt x="0" y="84"/>
                    <a:pt x="18" y="107"/>
                    <a:pt x="45" y="107"/>
                  </a:cubicBezTo>
                  <a:cubicBezTo>
                    <a:pt x="51" y="107"/>
                    <a:pt x="58" y="106"/>
                    <a:pt x="65" y="103"/>
                  </a:cubicBezTo>
                  <a:cubicBezTo>
                    <a:pt x="103" y="103"/>
                    <a:pt x="116" y="78"/>
                    <a:pt x="116" y="52"/>
                  </a:cubicBezTo>
                  <a:cubicBezTo>
                    <a:pt x="116" y="13"/>
                    <a:pt x="90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" name="Google Shape;1272;p8"/>
            <p:cNvSpPr/>
            <p:nvPr/>
          </p:nvSpPr>
          <p:spPr>
            <a:xfrm rot="10800000" flipH="1">
              <a:off x="7036032" y="219447"/>
              <a:ext cx="17697" cy="15928"/>
            </a:xfrm>
            <a:custGeom>
              <a:avLst/>
              <a:gdLst/>
              <a:ahLst/>
              <a:cxnLst/>
              <a:rect l="l" t="t" r="r" b="b"/>
              <a:pathLst>
                <a:path w="130" h="117" extrusionOk="0">
                  <a:moveTo>
                    <a:pt x="65" y="0"/>
                  </a:moveTo>
                  <a:cubicBezTo>
                    <a:pt x="26" y="0"/>
                    <a:pt x="0" y="39"/>
                    <a:pt x="0" y="78"/>
                  </a:cubicBezTo>
                  <a:cubicBezTo>
                    <a:pt x="0" y="104"/>
                    <a:pt x="26" y="117"/>
                    <a:pt x="52" y="117"/>
                  </a:cubicBezTo>
                  <a:cubicBezTo>
                    <a:pt x="91" y="117"/>
                    <a:pt x="116" y="91"/>
                    <a:pt x="129" y="52"/>
                  </a:cubicBezTo>
                  <a:cubicBezTo>
                    <a:pt x="129" y="13"/>
                    <a:pt x="91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" name="Google Shape;1273;p8"/>
            <p:cNvSpPr/>
            <p:nvPr/>
          </p:nvSpPr>
          <p:spPr>
            <a:xfrm rot="10800000" flipH="1">
              <a:off x="7039572" y="289691"/>
              <a:ext cx="15927" cy="14158"/>
            </a:xfrm>
            <a:custGeom>
              <a:avLst/>
              <a:gdLst/>
              <a:ahLst/>
              <a:cxnLst/>
              <a:rect l="l" t="t" r="r" b="b"/>
              <a:pathLst>
                <a:path w="117" h="104" extrusionOk="0">
                  <a:moveTo>
                    <a:pt x="65" y="1"/>
                  </a:moveTo>
                  <a:cubicBezTo>
                    <a:pt x="39" y="1"/>
                    <a:pt x="0" y="13"/>
                    <a:pt x="0" y="65"/>
                  </a:cubicBezTo>
                  <a:cubicBezTo>
                    <a:pt x="0" y="104"/>
                    <a:pt x="13" y="104"/>
                    <a:pt x="39" y="104"/>
                  </a:cubicBezTo>
                  <a:cubicBezTo>
                    <a:pt x="65" y="91"/>
                    <a:pt x="103" y="78"/>
                    <a:pt x="116" y="39"/>
                  </a:cubicBezTo>
                  <a:cubicBezTo>
                    <a:pt x="116" y="13"/>
                    <a:pt x="103" y="1"/>
                    <a:pt x="65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" name="Google Shape;1274;p8"/>
            <p:cNvSpPr/>
            <p:nvPr/>
          </p:nvSpPr>
          <p:spPr>
            <a:xfrm rot="10800000" flipH="1">
              <a:off x="8129553" y="266821"/>
              <a:ext cx="26545" cy="16472"/>
            </a:xfrm>
            <a:custGeom>
              <a:avLst/>
              <a:gdLst/>
              <a:ahLst/>
              <a:cxnLst/>
              <a:rect l="l" t="t" r="r" b="b"/>
              <a:pathLst>
                <a:path w="195" h="121" extrusionOk="0">
                  <a:moveTo>
                    <a:pt x="106" y="0"/>
                  </a:moveTo>
                  <a:cubicBezTo>
                    <a:pt x="84" y="0"/>
                    <a:pt x="62" y="15"/>
                    <a:pt x="39" y="30"/>
                  </a:cubicBezTo>
                  <a:cubicBezTo>
                    <a:pt x="26" y="43"/>
                    <a:pt x="14" y="56"/>
                    <a:pt x="1" y="69"/>
                  </a:cubicBezTo>
                  <a:cubicBezTo>
                    <a:pt x="26" y="95"/>
                    <a:pt x="65" y="120"/>
                    <a:pt x="104" y="120"/>
                  </a:cubicBezTo>
                  <a:cubicBezTo>
                    <a:pt x="155" y="107"/>
                    <a:pt x="194" y="82"/>
                    <a:pt x="155" y="30"/>
                  </a:cubicBezTo>
                  <a:cubicBezTo>
                    <a:pt x="139" y="8"/>
                    <a:pt x="123" y="0"/>
                    <a:pt x="106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8"/>
            <p:cNvSpPr/>
            <p:nvPr/>
          </p:nvSpPr>
          <p:spPr>
            <a:xfrm rot="10800000" flipH="1">
              <a:off x="7380029" y="55678"/>
              <a:ext cx="12388" cy="14702"/>
            </a:xfrm>
            <a:custGeom>
              <a:avLst/>
              <a:gdLst/>
              <a:ahLst/>
              <a:cxnLst/>
              <a:rect l="l" t="t" r="r" b="b"/>
              <a:pathLst>
                <a:path w="91" h="108" extrusionOk="0">
                  <a:moveTo>
                    <a:pt x="52" y="1"/>
                  </a:moveTo>
                  <a:cubicBezTo>
                    <a:pt x="14" y="1"/>
                    <a:pt x="1" y="26"/>
                    <a:pt x="1" y="65"/>
                  </a:cubicBezTo>
                  <a:cubicBezTo>
                    <a:pt x="1" y="91"/>
                    <a:pt x="14" y="104"/>
                    <a:pt x="39" y="104"/>
                  </a:cubicBezTo>
                  <a:cubicBezTo>
                    <a:pt x="44" y="106"/>
                    <a:pt x="48" y="107"/>
                    <a:pt x="53" y="107"/>
                  </a:cubicBezTo>
                  <a:cubicBezTo>
                    <a:pt x="73" y="107"/>
                    <a:pt x="91" y="84"/>
                    <a:pt x="91" y="52"/>
                  </a:cubicBezTo>
                  <a:cubicBezTo>
                    <a:pt x="91" y="26"/>
                    <a:pt x="78" y="13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" name="Google Shape;1276;p8"/>
            <p:cNvSpPr/>
            <p:nvPr/>
          </p:nvSpPr>
          <p:spPr>
            <a:xfrm rot="10800000" flipH="1">
              <a:off x="7311556" y="128101"/>
              <a:ext cx="15927" cy="14702"/>
            </a:xfrm>
            <a:custGeom>
              <a:avLst/>
              <a:gdLst/>
              <a:ahLst/>
              <a:cxnLst/>
              <a:rect l="l" t="t" r="r" b="b"/>
              <a:pathLst>
                <a:path w="117" h="108" extrusionOk="0">
                  <a:moveTo>
                    <a:pt x="66" y="1"/>
                  </a:moveTo>
                  <a:cubicBezTo>
                    <a:pt x="62" y="1"/>
                    <a:pt x="57" y="2"/>
                    <a:pt x="52" y="4"/>
                  </a:cubicBezTo>
                  <a:cubicBezTo>
                    <a:pt x="27" y="4"/>
                    <a:pt x="1" y="17"/>
                    <a:pt x="14" y="55"/>
                  </a:cubicBezTo>
                  <a:cubicBezTo>
                    <a:pt x="14" y="81"/>
                    <a:pt x="52" y="107"/>
                    <a:pt x="78" y="107"/>
                  </a:cubicBezTo>
                  <a:cubicBezTo>
                    <a:pt x="104" y="107"/>
                    <a:pt x="117" y="81"/>
                    <a:pt x="104" y="55"/>
                  </a:cubicBezTo>
                  <a:cubicBezTo>
                    <a:pt x="104" y="24"/>
                    <a:pt x="86" y="1"/>
                    <a:pt x="66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" name="Google Shape;1277;p8"/>
            <p:cNvSpPr/>
            <p:nvPr/>
          </p:nvSpPr>
          <p:spPr>
            <a:xfrm rot="10800000" flipH="1">
              <a:off x="6260100" y="365109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8"/>
            <p:cNvSpPr/>
            <p:nvPr/>
          </p:nvSpPr>
          <p:spPr>
            <a:xfrm rot="10800000" flipH="1">
              <a:off x="6260100" y="365109"/>
              <a:ext cx="21236" cy="21237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04" y="1"/>
                  </a:moveTo>
                  <a:lnTo>
                    <a:pt x="104" y="1"/>
                  </a:lnTo>
                  <a:cubicBezTo>
                    <a:pt x="53" y="26"/>
                    <a:pt x="53" y="78"/>
                    <a:pt x="14" y="104"/>
                  </a:cubicBezTo>
                  <a:cubicBezTo>
                    <a:pt x="14" y="129"/>
                    <a:pt x="14" y="142"/>
                    <a:pt x="1" y="155"/>
                  </a:cubicBezTo>
                  <a:lnTo>
                    <a:pt x="65" y="142"/>
                  </a:lnTo>
                  <a:cubicBezTo>
                    <a:pt x="78" y="104"/>
                    <a:pt x="156" y="65"/>
                    <a:pt x="104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8"/>
            <p:cNvSpPr/>
            <p:nvPr/>
          </p:nvSpPr>
          <p:spPr>
            <a:xfrm rot="10800000" flipH="1">
              <a:off x="7838238" y="325222"/>
              <a:ext cx="12388" cy="19059"/>
            </a:xfrm>
            <a:custGeom>
              <a:avLst/>
              <a:gdLst/>
              <a:ahLst/>
              <a:cxnLst/>
              <a:rect l="l" t="t" r="r" b="b"/>
              <a:pathLst>
                <a:path w="91" h="140" extrusionOk="0">
                  <a:moveTo>
                    <a:pt x="39" y="1"/>
                  </a:moveTo>
                  <a:cubicBezTo>
                    <a:pt x="0" y="1"/>
                    <a:pt x="0" y="40"/>
                    <a:pt x="0" y="65"/>
                  </a:cubicBezTo>
                  <a:cubicBezTo>
                    <a:pt x="0" y="91"/>
                    <a:pt x="0" y="104"/>
                    <a:pt x="0" y="117"/>
                  </a:cubicBezTo>
                  <a:cubicBezTo>
                    <a:pt x="19" y="130"/>
                    <a:pt x="36" y="140"/>
                    <a:pt x="50" y="140"/>
                  </a:cubicBezTo>
                  <a:cubicBezTo>
                    <a:pt x="65" y="140"/>
                    <a:pt x="78" y="130"/>
                    <a:pt x="90" y="104"/>
                  </a:cubicBezTo>
                  <a:cubicBezTo>
                    <a:pt x="90" y="91"/>
                    <a:pt x="90" y="78"/>
                    <a:pt x="90" y="65"/>
                  </a:cubicBezTo>
                  <a:cubicBezTo>
                    <a:pt x="78" y="40"/>
                    <a:pt x="78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8"/>
            <p:cNvSpPr/>
            <p:nvPr/>
          </p:nvSpPr>
          <p:spPr>
            <a:xfrm rot="10800000" flipH="1">
              <a:off x="7848720" y="163224"/>
              <a:ext cx="28178" cy="21237"/>
            </a:xfrm>
            <a:custGeom>
              <a:avLst/>
              <a:gdLst/>
              <a:ahLst/>
              <a:cxnLst/>
              <a:rect l="l" t="t" r="r" b="b"/>
              <a:pathLst>
                <a:path w="207" h="156" extrusionOk="0">
                  <a:moveTo>
                    <a:pt x="117" y="0"/>
                  </a:moveTo>
                  <a:cubicBezTo>
                    <a:pt x="117" y="26"/>
                    <a:pt x="91" y="39"/>
                    <a:pt x="78" y="39"/>
                  </a:cubicBezTo>
                  <a:cubicBezTo>
                    <a:pt x="52" y="65"/>
                    <a:pt x="13" y="78"/>
                    <a:pt x="1" y="116"/>
                  </a:cubicBezTo>
                  <a:cubicBezTo>
                    <a:pt x="13" y="129"/>
                    <a:pt x="13" y="142"/>
                    <a:pt x="13" y="155"/>
                  </a:cubicBezTo>
                  <a:lnTo>
                    <a:pt x="155" y="104"/>
                  </a:lnTo>
                  <a:cubicBezTo>
                    <a:pt x="155" y="65"/>
                    <a:pt x="207" y="13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8"/>
            <p:cNvSpPr/>
            <p:nvPr/>
          </p:nvSpPr>
          <p:spPr>
            <a:xfrm rot="10800000" flipH="1">
              <a:off x="7732874" y="282204"/>
              <a:ext cx="12388" cy="14566"/>
            </a:xfrm>
            <a:custGeom>
              <a:avLst/>
              <a:gdLst/>
              <a:ahLst/>
              <a:cxnLst/>
              <a:rect l="l" t="t" r="r" b="b"/>
              <a:pathLst>
                <a:path w="91" h="107" extrusionOk="0">
                  <a:moveTo>
                    <a:pt x="39" y="0"/>
                  </a:moveTo>
                  <a:cubicBezTo>
                    <a:pt x="0" y="0"/>
                    <a:pt x="0" y="39"/>
                    <a:pt x="0" y="65"/>
                  </a:cubicBezTo>
                  <a:cubicBezTo>
                    <a:pt x="11" y="86"/>
                    <a:pt x="13" y="107"/>
                    <a:pt x="34" y="107"/>
                  </a:cubicBezTo>
                  <a:cubicBezTo>
                    <a:pt x="39" y="107"/>
                    <a:pt x="45" y="106"/>
                    <a:pt x="52" y="103"/>
                  </a:cubicBezTo>
                  <a:cubicBezTo>
                    <a:pt x="78" y="90"/>
                    <a:pt x="91" y="65"/>
                    <a:pt x="78" y="39"/>
                  </a:cubicBezTo>
                  <a:cubicBezTo>
                    <a:pt x="78" y="26"/>
                    <a:pt x="65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8"/>
            <p:cNvSpPr/>
            <p:nvPr/>
          </p:nvSpPr>
          <p:spPr>
            <a:xfrm rot="10800000" flipH="1">
              <a:off x="7925904" y="532417"/>
              <a:ext cx="19058" cy="13613"/>
            </a:xfrm>
            <a:custGeom>
              <a:avLst/>
              <a:gdLst/>
              <a:ahLst/>
              <a:cxnLst/>
              <a:rect l="l" t="t" r="r" b="b"/>
              <a:pathLst>
                <a:path w="140" h="100" extrusionOk="0">
                  <a:moveTo>
                    <a:pt x="40" y="0"/>
                  </a:moveTo>
                  <a:cubicBezTo>
                    <a:pt x="27" y="13"/>
                    <a:pt x="14" y="26"/>
                    <a:pt x="1" y="52"/>
                  </a:cubicBezTo>
                  <a:cubicBezTo>
                    <a:pt x="14" y="52"/>
                    <a:pt x="27" y="65"/>
                    <a:pt x="27" y="90"/>
                  </a:cubicBezTo>
                  <a:cubicBezTo>
                    <a:pt x="52" y="97"/>
                    <a:pt x="71" y="100"/>
                    <a:pt x="87" y="100"/>
                  </a:cubicBezTo>
                  <a:cubicBezTo>
                    <a:pt x="135" y="100"/>
                    <a:pt x="140" y="68"/>
                    <a:pt x="130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8"/>
            <p:cNvSpPr/>
            <p:nvPr/>
          </p:nvSpPr>
          <p:spPr>
            <a:xfrm rot="10800000" flipH="1">
              <a:off x="6806111" y="177381"/>
              <a:ext cx="15927" cy="9938"/>
            </a:xfrm>
            <a:custGeom>
              <a:avLst/>
              <a:gdLst/>
              <a:ahLst/>
              <a:cxnLst/>
              <a:rect l="l" t="t" r="r" b="b"/>
              <a:pathLst>
                <a:path w="117" h="73" extrusionOk="0">
                  <a:moveTo>
                    <a:pt x="76" y="1"/>
                  </a:moveTo>
                  <a:cubicBezTo>
                    <a:pt x="60" y="1"/>
                    <a:pt x="47" y="10"/>
                    <a:pt x="39" y="34"/>
                  </a:cubicBezTo>
                  <a:cubicBezTo>
                    <a:pt x="39" y="47"/>
                    <a:pt x="13" y="60"/>
                    <a:pt x="0" y="73"/>
                  </a:cubicBezTo>
                  <a:lnTo>
                    <a:pt x="65" y="73"/>
                  </a:lnTo>
                  <a:cubicBezTo>
                    <a:pt x="90" y="73"/>
                    <a:pt x="116" y="60"/>
                    <a:pt x="116" y="34"/>
                  </a:cubicBezTo>
                  <a:cubicBezTo>
                    <a:pt x="116" y="21"/>
                    <a:pt x="116" y="8"/>
                    <a:pt x="103" y="8"/>
                  </a:cubicBezTo>
                  <a:cubicBezTo>
                    <a:pt x="94" y="4"/>
                    <a:pt x="84" y="1"/>
                    <a:pt x="76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8"/>
            <p:cNvSpPr/>
            <p:nvPr/>
          </p:nvSpPr>
          <p:spPr>
            <a:xfrm rot="10800000" flipH="1">
              <a:off x="7904941" y="266413"/>
              <a:ext cx="12388" cy="12796"/>
            </a:xfrm>
            <a:custGeom>
              <a:avLst/>
              <a:gdLst/>
              <a:ahLst/>
              <a:cxnLst/>
              <a:rect l="l" t="t" r="r" b="b"/>
              <a:pathLst>
                <a:path w="91" h="94" extrusionOk="0">
                  <a:moveTo>
                    <a:pt x="65" y="0"/>
                  </a:moveTo>
                  <a:cubicBezTo>
                    <a:pt x="26" y="0"/>
                    <a:pt x="0" y="26"/>
                    <a:pt x="0" y="65"/>
                  </a:cubicBezTo>
                  <a:cubicBezTo>
                    <a:pt x="0" y="75"/>
                    <a:pt x="17" y="94"/>
                    <a:pt x="30" y="94"/>
                  </a:cubicBezTo>
                  <a:cubicBezTo>
                    <a:pt x="33" y="94"/>
                    <a:pt x="36" y="93"/>
                    <a:pt x="39" y="90"/>
                  </a:cubicBezTo>
                  <a:cubicBezTo>
                    <a:pt x="65" y="90"/>
                    <a:pt x="90" y="65"/>
                    <a:pt x="90" y="39"/>
                  </a:cubicBezTo>
                  <a:cubicBezTo>
                    <a:pt x="90" y="26"/>
                    <a:pt x="78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8"/>
            <p:cNvSpPr/>
            <p:nvPr/>
          </p:nvSpPr>
          <p:spPr>
            <a:xfrm rot="10800000" flipH="1">
              <a:off x="7767995" y="141851"/>
              <a:ext cx="17697" cy="15519"/>
            </a:xfrm>
            <a:custGeom>
              <a:avLst/>
              <a:gdLst/>
              <a:ahLst/>
              <a:cxnLst/>
              <a:rect l="l" t="t" r="r" b="b"/>
              <a:pathLst>
                <a:path w="130" h="114" extrusionOk="0">
                  <a:moveTo>
                    <a:pt x="79" y="1"/>
                  </a:moveTo>
                  <a:cubicBezTo>
                    <a:pt x="48" y="1"/>
                    <a:pt x="22" y="12"/>
                    <a:pt x="13" y="46"/>
                  </a:cubicBezTo>
                  <a:cubicBezTo>
                    <a:pt x="0" y="72"/>
                    <a:pt x="13" y="98"/>
                    <a:pt x="39" y="111"/>
                  </a:cubicBezTo>
                  <a:cubicBezTo>
                    <a:pt x="44" y="113"/>
                    <a:pt x="49" y="113"/>
                    <a:pt x="54" y="113"/>
                  </a:cubicBezTo>
                  <a:cubicBezTo>
                    <a:pt x="82" y="113"/>
                    <a:pt x="96" y="82"/>
                    <a:pt x="129" y="59"/>
                  </a:cubicBezTo>
                  <a:lnTo>
                    <a:pt x="129" y="8"/>
                  </a:lnTo>
                  <a:cubicBezTo>
                    <a:pt x="112" y="3"/>
                    <a:pt x="95" y="1"/>
                    <a:pt x="79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8"/>
            <p:cNvSpPr/>
            <p:nvPr/>
          </p:nvSpPr>
          <p:spPr>
            <a:xfrm rot="10800000" flipH="1">
              <a:off x="7199250" y="344145"/>
              <a:ext cx="14157" cy="10618"/>
            </a:xfrm>
            <a:custGeom>
              <a:avLst/>
              <a:gdLst/>
              <a:ahLst/>
              <a:cxnLst/>
              <a:rect l="l" t="t" r="r" b="b"/>
              <a:pathLst>
                <a:path w="104" h="78" extrusionOk="0">
                  <a:moveTo>
                    <a:pt x="65" y="1"/>
                  </a:moveTo>
                  <a:cubicBezTo>
                    <a:pt x="39" y="1"/>
                    <a:pt x="13" y="1"/>
                    <a:pt x="13" y="39"/>
                  </a:cubicBezTo>
                  <a:cubicBezTo>
                    <a:pt x="1" y="65"/>
                    <a:pt x="26" y="78"/>
                    <a:pt x="52" y="78"/>
                  </a:cubicBezTo>
                  <a:cubicBezTo>
                    <a:pt x="78" y="78"/>
                    <a:pt x="104" y="52"/>
                    <a:pt x="91" y="26"/>
                  </a:cubicBezTo>
                  <a:cubicBezTo>
                    <a:pt x="91" y="14"/>
                    <a:pt x="78" y="1"/>
                    <a:pt x="65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7" name="Google Shape;1287;p8"/>
            <p:cNvSpPr/>
            <p:nvPr/>
          </p:nvSpPr>
          <p:spPr>
            <a:xfrm rot="10800000" flipH="1">
              <a:off x="7255471" y="263281"/>
              <a:ext cx="10618" cy="12524"/>
            </a:xfrm>
            <a:custGeom>
              <a:avLst/>
              <a:gdLst/>
              <a:ahLst/>
              <a:cxnLst/>
              <a:rect l="l" t="t" r="r" b="b"/>
              <a:pathLst>
                <a:path w="78" h="92" extrusionOk="0">
                  <a:moveTo>
                    <a:pt x="39" y="1"/>
                  </a:moveTo>
                  <a:cubicBezTo>
                    <a:pt x="13" y="14"/>
                    <a:pt x="0" y="40"/>
                    <a:pt x="13" y="65"/>
                  </a:cubicBezTo>
                  <a:cubicBezTo>
                    <a:pt x="26" y="91"/>
                    <a:pt x="26" y="91"/>
                    <a:pt x="39" y="91"/>
                  </a:cubicBezTo>
                  <a:cubicBezTo>
                    <a:pt x="65" y="78"/>
                    <a:pt x="78" y="52"/>
                    <a:pt x="78" y="40"/>
                  </a:cubicBezTo>
                  <a:cubicBezTo>
                    <a:pt x="78" y="14"/>
                    <a:pt x="52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8" name="Google Shape;1288;p8"/>
            <p:cNvSpPr/>
            <p:nvPr/>
          </p:nvSpPr>
          <p:spPr>
            <a:xfrm rot="10800000" flipH="1">
              <a:off x="7543656" y="3539"/>
              <a:ext cx="20828" cy="8712"/>
            </a:xfrm>
            <a:custGeom>
              <a:avLst/>
              <a:gdLst/>
              <a:ahLst/>
              <a:cxnLst/>
              <a:rect l="l" t="t" r="r" b="b"/>
              <a:pathLst>
                <a:path w="153" h="64" extrusionOk="0">
                  <a:moveTo>
                    <a:pt x="4" y="1"/>
                  </a:moveTo>
                  <a:cubicBezTo>
                    <a:pt x="0" y="1"/>
                    <a:pt x="0" y="23"/>
                    <a:pt x="4" y="23"/>
                  </a:cubicBezTo>
                  <a:cubicBezTo>
                    <a:pt x="6" y="23"/>
                    <a:pt x="8" y="20"/>
                    <a:pt x="11" y="12"/>
                  </a:cubicBezTo>
                  <a:cubicBezTo>
                    <a:pt x="8" y="4"/>
                    <a:pt x="6" y="1"/>
                    <a:pt x="4" y="1"/>
                  </a:cubicBezTo>
                  <a:close/>
                  <a:moveTo>
                    <a:pt x="11" y="12"/>
                  </a:moveTo>
                  <a:cubicBezTo>
                    <a:pt x="49" y="12"/>
                    <a:pt x="101" y="51"/>
                    <a:pt x="127" y="64"/>
                  </a:cubicBezTo>
                  <a:cubicBezTo>
                    <a:pt x="153" y="64"/>
                    <a:pt x="153" y="64"/>
                    <a:pt x="140" y="12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" name="Google Shape;1289;p8"/>
            <p:cNvSpPr/>
            <p:nvPr/>
          </p:nvSpPr>
          <p:spPr>
            <a:xfrm rot="10800000" flipH="1">
              <a:off x="8419234" y="210734"/>
              <a:ext cx="14157" cy="12388"/>
            </a:xfrm>
            <a:custGeom>
              <a:avLst/>
              <a:gdLst/>
              <a:ahLst/>
              <a:cxnLst/>
              <a:rect l="l" t="t" r="r" b="b"/>
              <a:pathLst>
                <a:path w="104" h="91" extrusionOk="0">
                  <a:moveTo>
                    <a:pt x="78" y="1"/>
                  </a:moveTo>
                  <a:cubicBezTo>
                    <a:pt x="39" y="1"/>
                    <a:pt x="0" y="1"/>
                    <a:pt x="13" y="39"/>
                  </a:cubicBezTo>
                  <a:cubicBezTo>
                    <a:pt x="13" y="91"/>
                    <a:pt x="52" y="91"/>
                    <a:pt x="91" y="91"/>
                  </a:cubicBezTo>
                  <a:cubicBezTo>
                    <a:pt x="103" y="52"/>
                    <a:pt x="91" y="27"/>
                    <a:pt x="78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0" name="Google Shape;1290;p8"/>
            <p:cNvSpPr/>
            <p:nvPr/>
          </p:nvSpPr>
          <p:spPr>
            <a:xfrm rot="10800000" flipH="1">
              <a:off x="7144799" y="233468"/>
              <a:ext cx="12524" cy="9393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8" y="0"/>
                  </a:moveTo>
                  <a:cubicBezTo>
                    <a:pt x="45" y="0"/>
                    <a:pt x="42" y="2"/>
                    <a:pt x="39" y="4"/>
                  </a:cubicBezTo>
                  <a:cubicBezTo>
                    <a:pt x="14" y="17"/>
                    <a:pt x="1" y="30"/>
                    <a:pt x="14" y="43"/>
                  </a:cubicBezTo>
                  <a:cubicBezTo>
                    <a:pt x="14" y="68"/>
                    <a:pt x="39" y="68"/>
                    <a:pt x="52" y="68"/>
                  </a:cubicBezTo>
                  <a:cubicBezTo>
                    <a:pt x="65" y="68"/>
                    <a:pt x="91" y="68"/>
                    <a:pt x="91" y="43"/>
                  </a:cubicBezTo>
                  <a:cubicBezTo>
                    <a:pt x="81" y="21"/>
                    <a:pt x="61" y="0"/>
                    <a:pt x="48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1" name="Google Shape;1291;p8"/>
            <p:cNvSpPr/>
            <p:nvPr/>
          </p:nvSpPr>
          <p:spPr>
            <a:xfrm rot="10800000" flipH="1">
              <a:off x="6339463" y="356397"/>
              <a:ext cx="13885" cy="17969"/>
            </a:xfrm>
            <a:custGeom>
              <a:avLst/>
              <a:gdLst/>
              <a:ahLst/>
              <a:cxnLst/>
              <a:rect l="l" t="t" r="r" b="b"/>
              <a:pathLst>
                <a:path w="102" h="132" extrusionOk="0">
                  <a:moveTo>
                    <a:pt x="35" y="1"/>
                  </a:moveTo>
                  <a:cubicBezTo>
                    <a:pt x="1" y="1"/>
                    <a:pt x="12" y="46"/>
                    <a:pt x="24" y="80"/>
                  </a:cubicBezTo>
                  <a:lnTo>
                    <a:pt x="24" y="132"/>
                  </a:lnTo>
                  <a:lnTo>
                    <a:pt x="63" y="119"/>
                  </a:lnTo>
                  <a:cubicBezTo>
                    <a:pt x="63" y="106"/>
                    <a:pt x="63" y="93"/>
                    <a:pt x="63" y="93"/>
                  </a:cubicBezTo>
                  <a:cubicBezTo>
                    <a:pt x="63" y="54"/>
                    <a:pt x="101" y="3"/>
                    <a:pt x="50" y="3"/>
                  </a:cubicBezTo>
                  <a:cubicBezTo>
                    <a:pt x="44" y="1"/>
                    <a:pt x="39" y="1"/>
                    <a:pt x="35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2" name="Google Shape;1292;p8"/>
            <p:cNvSpPr/>
            <p:nvPr/>
          </p:nvSpPr>
          <p:spPr>
            <a:xfrm rot="10800000" flipH="1">
              <a:off x="6247848" y="338835"/>
              <a:ext cx="12388" cy="24640"/>
            </a:xfrm>
            <a:custGeom>
              <a:avLst/>
              <a:gdLst/>
              <a:ahLst/>
              <a:cxnLst/>
              <a:rect l="l" t="t" r="r" b="b"/>
              <a:pathLst>
                <a:path w="91" h="181" extrusionOk="0">
                  <a:moveTo>
                    <a:pt x="91" y="0"/>
                  </a:moveTo>
                  <a:lnTo>
                    <a:pt x="91" y="0"/>
                  </a:lnTo>
                  <a:cubicBezTo>
                    <a:pt x="26" y="39"/>
                    <a:pt x="1" y="103"/>
                    <a:pt x="1" y="181"/>
                  </a:cubicBezTo>
                  <a:cubicBezTo>
                    <a:pt x="39" y="168"/>
                    <a:pt x="52" y="142"/>
                    <a:pt x="65" y="103"/>
                  </a:cubicBezTo>
                  <a:cubicBezTo>
                    <a:pt x="52" y="65"/>
                    <a:pt x="91" y="39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3" name="Google Shape;1293;p8"/>
            <p:cNvSpPr/>
            <p:nvPr/>
          </p:nvSpPr>
          <p:spPr>
            <a:xfrm rot="10800000" flipH="1">
              <a:off x="7301074" y="261512"/>
              <a:ext cx="10618" cy="10754"/>
            </a:xfrm>
            <a:custGeom>
              <a:avLst/>
              <a:gdLst/>
              <a:ahLst/>
              <a:cxnLst/>
              <a:rect l="l" t="t" r="r" b="b"/>
              <a:pathLst>
                <a:path w="78" h="79" extrusionOk="0">
                  <a:moveTo>
                    <a:pt x="39" y="1"/>
                  </a:moveTo>
                  <a:cubicBezTo>
                    <a:pt x="13" y="14"/>
                    <a:pt x="0" y="26"/>
                    <a:pt x="0" y="39"/>
                  </a:cubicBezTo>
                  <a:cubicBezTo>
                    <a:pt x="0" y="65"/>
                    <a:pt x="26" y="78"/>
                    <a:pt x="39" y="78"/>
                  </a:cubicBezTo>
                  <a:cubicBezTo>
                    <a:pt x="52" y="78"/>
                    <a:pt x="78" y="78"/>
                    <a:pt x="78" y="52"/>
                  </a:cubicBezTo>
                  <a:cubicBezTo>
                    <a:pt x="78" y="26"/>
                    <a:pt x="65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4" name="Google Shape;1294;p8"/>
            <p:cNvSpPr/>
            <p:nvPr/>
          </p:nvSpPr>
          <p:spPr>
            <a:xfrm rot="10800000" flipH="1">
              <a:off x="7320405" y="175067"/>
              <a:ext cx="7079" cy="9393"/>
            </a:xfrm>
            <a:custGeom>
              <a:avLst/>
              <a:gdLst/>
              <a:ahLst/>
              <a:cxnLst/>
              <a:rect l="l" t="t" r="r" b="b"/>
              <a:pathLst>
                <a:path w="52" h="69" extrusionOk="0">
                  <a:moveTo>
                    <a:pt x="26" y="0"/>
                  </a:moveTo>
                  <a:cubicBezTo>
                    <a:pt x="13" y="0"/>
                    <a:pt x="0" y="26"/>
                    <a:pt x="0" y="39"/>
                  </a:cubicBezTo>
                  <a:cubicBezTo>
                    <a:pt x="0" y="52"/>
                    <a:pt x="0" y="65"/>
                    <a:pt x="13" y="65"/>
                  </a:cubicBezTo>
                  <a:cubicBezTo>
                    <a:pt x="18" y="67"/>
                    <a:pt x="23" y="68"/>
                    <a:pt x="27" y="68"/>
                  </a:cubicBezTo>
                  <a:cubicBezTo>
                    <a:pt x="43" y="68"/>
                    <a:pt x="52" y="50"/>
                    <a:pt x="52" y="39"/>
                  </a:cubicBezTo>
                  <a:cubicBezTo>
                    <a:pt x="52" y="26"/>
                    <a:pt x="39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5" name="Google Shape;1295;p8"/>
            <p:cNvSpPr/>
            <p:nvPr/>
          </p:nvSpPr>
          <p:spPr>
            <a:xfrm rot="10800000" flipH="1">
              <a:off x="7655689" y="101827"/>
              <a:ext cx="8848" cy="7215"/>
            </a:xfrm>
            <a:custGeom>
              <a:avLst/>
              <a:gdLst/>
              <a:ahLst/>
              <a:cxnLst/>
              <a:rect l="l" t="t" r="r" b="b"/>
              <a:pathLst>
                <a:path w="65" h="53" extrusionOk="0">
                  <a:moveTo>
                    <a:pt x="26" y="1"/>
                  </a:moveTo>
                  <a:cubicBezTo>
                    <a:pt x="13" y="1"/>
                    <a:pt x="0" y="27"/>
                    <a:pt x="0" y="27"/>
                  </a:cubicBezTo>
                  <a:cubicBezTo>
                    <a:pt x="0" y="40"/>
                    <a:pt x="0" y="52"/>
                    <a:pt x="26" y="52"/>
                  </a:cubicBezTo>
                  <a:cubicBezTo>
                    <a:pt x="52" y="52"/>
                    <a:pt x="65" y="40"/>
                    <a:pt x="65" y="27"/>
                  </a:cubicBezTo>
                  <a:cubicBezTo>
                    <a:pt x="65" y="1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6" name="Google Shape;1296;p8"/>
            <p:cNvSpPr/>
            <p:nvPr/>
          </p:nvSpPr>
          <p:spPr>
            <a:xfrm rot="10800000" flipH="1">
              <a:off x="7773304" y="164993"/>
              <a:ext cx="15519" cy="11571"/>
            </a:xfrm>
            <a:custGeom>
              <a:avLst/>
              <a:gdLst/>
              <a:ahLst/>
              <a:cxnLst/>
              <a:rect l="l" t="t" r="r" b="b"/>
              <a:pathLst>
                <a:path w="114" h="85" extrusionOk="0">
                  <a:moveTo>
                    <a:pt x="76" y="1"/>
                  </a:moveTo>
                  <a:cubicBezTo>
                    <a:pt x="62" y="1"/>
                    <a:pt x="41" y="3"/>
                    <a:pt x="13" y="7"/>
                  </a:cubicBezTo>
                  <a:cubicBezTo>
                    <a:pt x="0" y="58"/>
                    <a:pt x="26" y="84"/>
                    <a:pt x="77" y="84"/>
                  </a:cubicBezTo>
                  <a:cubicBezTo>
                    <a:pt x="105" y="19"/>
                    <a:pt x="113" y="1"/>
                    <a:pt x="76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7" name="Google Shape;1297;p8"/>
            <p:cNvSpPr/>
            <p:nvPr/>
          </p:nvSpPr>
          <p:spPr>
            <a:xfrm rot="10800000" flipH="1">
              <a:off x="8090892" y="293639"/>
              <a:ext cx="21236" cy="12252"/>
            </a:xfrm>
            <a:custGeom>
              <a:avLst/>
              <a:gdLst/>
              <a:ahLst/>
              <a:cxnLst/>
              <a:rect l="l" t="t" r="r" b="b"/>
              <a:pathLst>
                <a:path w="156" h="90" extrusionOk="0">
                  <a:moveTo>
                    <a:pt x="113" y="0"/>
                  </a:moveTo>
                  <a:cubicBezTo>
                    <a:pt x="107" y="0"/>
                    <a:pt x="100" y="1"/>
                    <a:pt x="91" y="3"/>
                  </a:cubicBezTo>
                  <a:cubicBezTo>
                    <a:pt x="53" y="3"/>
                    <a:pt x="1" y="16"/>
                    <a:pt x="40" y="80"/>
                  </a:cubicBezTo>
                  <a:cubicBezTo>
                    <a:pt x="59" y="86"/>
                    <a:pt x="78" y="90"/>
                    <a:pt x="98" y="90"/>
                  </a:cubicBezTo>
                  <a:cubicBezTo>
                    <a:pt x="117" y="90"/>
                    <a:pt x="136" y="86"/>
                    <a:pt x="156" y="80"/>
                  </a:cubicBezTo>
                  <a:cubicBezTo>
                    <a:pt x="156" y="35"/>
                    <a:pt x="156" y="0"/>
                    <a:pt x="113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" name="Google Shape;1298;p8"/>
            <p:cNvSpPr/>
            <p:nvPr/>
          </p:nvSpPr>
          <p:spPr>
            <a:xfrm rot="10800000" flipH="1">
              <a:off x="8162904" y="174250"/>
              <a:ext cx="14157" cy="11980"/>
            </a:xfrm>
            <a:custGeom>
              <a:avLst/>
              <a:gdLst/>
              <a:ahLst/>
              <a:cxnLst/>
              <a:rect l="l" t="t" r="r" b="b"/>
              <a:pathLst>
                <a:path w="104" h="88" extrusionOk="0">
                  <a:moveTo>
                    <a:pt x="52" y="0"/>
                  </a:moveTo>
                  <a:cubicBezTo>
                    <a:pt x="1" y="0"/>
                    <a:pt x="14" y="39"/>
                    <a:pt x="14" y="78"/>
                  </a:cubicBezTo>
                  <a:cubicBezTo>
                    <a:pt x="26" y="84"/>
                    <a:pt x="39" y="88"/>
                    <a:pt x="52" y="88"/>
                  </a:cubicBezTo>
                  <a:cubicBezTo>
                    <a:pt x="65" y="88"/>
                    <a:pt x="78" y="84"/>
                    <a:pt x="91" y="78"/>
                  </a:cubicBezTo>
                  <a:cubicBezTo>
                    <a:pt x="91" y="52"/>
                    <a:pt x="104" y="0"/>
                    <a:pt x="52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9" name="Google Shape;1299;p8"/>
            <p:cNvSpPr/>
            <p:nvPr/>
          </p:nvSpPr>
          <p:spPr>
            <a:xfrm rot="10800000" flipH="1">
              <a:off x="6560263" y="375727"/>
              <a:ext cx="10754" cy="8849"/>
            </a:xfrm>
            <a:custGeom>
              <a:avLst/>
              <a:gdLst/>
              <a:ahLst/>
              <a:cxnLst/>
              <a:rect l="l" t="t" r="r" b="b"/>
              <a:pathLst>
                <a:path w="79" h="65" extrusionOk="0">
                  <a:moveTo>
                    <a:pt x="40" y="0"/>
                  </a:moveTo>
                  <a:cubicBezTo>
                    <a:pt x="14" y="0"/>
                    <a:pt x="1" y="13"/>
                    <a:pt x="1" y="39"/>
                  </a:cubicBezTo>
                  <a:cubicBezTo>
                    <a:pt x="1" y="52"/>
                    <a:pt x="27" y="65"/>
                    <a:pt x="40" y="65"/>
                  </a:cubicBezTo>
                  <a:cubicBezTo>
                    <a:pt x="65" y="65"/>
                    <a:pt x="78" y="52"/>
                    <a:pt x="78" y="26"/>
                  </a:cubicBezTo>
                  <a:cubicBezTo>
                    <a:pt x="78" y="13"/>
                    <a:pt x="65" y="0"/>
                    <a:pt x="40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0" name="Google Shape;1300;p8"/>
            <p:cNvSpPr/>
            <p:nvPr/>
          </p:nvSpPr>
          <p:spPr>
            <a:xfrm rot="10800000" flipH="1">
              <a:off x="7903171" y="510908"/>
              <a:ext cx="14157" cy="14430"/>
            </a:xfrm>
            <a:custGeom>
              <a:avLst/>
              <a:gdLst/>
              <a:ahLst/>
              <a:cxnLst/>
              <a:rect l="l" t="t" r="r" b="b"/>
              <a:pathLst>
                <a:path w="104" h="106" extrusionOk="0">
                  <a:moveTo>
                    <a:pt x="71" y="0"/>
                  </a:moveTo>
                  <a:cubicBezTo>
                    <a:pt x="35" y="0"/>
                    <a:pt x="23" y="32"/>
                    <a:pt x="0" y="54"/>
                  </a:cubicBezTo>
                  <a:lnTo>
                    <a:pt x="0" y="106"/>
                  </a:lnTo>
                  <a:cubicBezTo>
                    <a:pt x="52" y="106"/>
                    <a:pt x="103" y="93"/>
                    <a:pt x="103" y="29"/>
                  </a:cubicBezTo>
                  <a:cubicBezTo>
                    <a:pt x="103" y="29"/>
                    <a:pt x="103" y="16"/>
                    <a:pt x="91" y="3"/>
                  </a:cubicBezTo>
                  <a:cubicBezTo>
                    <a:pt x="83" y="1"/>
                    <a:pt x="77" y="0"/>
                    <a:pt x="71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1" name="Google Shape;1301;p8"/>
            <p:cNvSpPr/>
            <p:nvPr/>
          </p:nvSpPr>
          <p:spPr>
            <a:xfrm rot="10800000" flipH="1">
              <a:off x="6467287" y="452915"/>
              <a:ext cx="12388" cy="8849"/>
            </a:xfrm>
            <a:custGeom>
              <a:avLst/>
              <a:gdLst/>
              <a:ahLst/>
              <a:cxnLst/>
              <a:rect l="l" t="t" r="r" b="b"/>
              <a:pathLst>
                <a:path w="91" h="65" extrusionOk="0">
                  <a:moveTo>
                    <a:pt x="39" y="0"/>
                  </a:moveTo>
                  <a:cubicBezTo>
                    <a:pt x="26" y="0"/>
                    <a:pt x="1" y="13"/>
                    <a:pt x="1" y="39"/>
                  </a:cubicBezTo>
                  <a:cubicBezTo>
                    <a:pt x="1" y="52"/>
                    <a:pt x="13" y="65"/>
                    <a:pt x="39" y="65"/>
                  </a:cubicBezTo>
                  <a:cubicBezTo>
                    <a:pt x="52" y="65"/>
                    <a:pt x="65" y="52"/>
                    <a:pt x="78" y="39"/>
                  </a:cubicBezTo>
                  <a:cubicBezTo>
                    <a:pt x="91" y="13"/>
                    <a:pt x="65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" name="Google Shape;1302;p8"/>
            <p:cNvSpPr/>
            <p:nvPr/>
          </p:nvSpPr>
          <p:spPr>
            <a:xfrm rot="10800000" flipH="1">
              <a:off x="6555090" y="432903"/>
              <a:ext cx="8848" cy="9665"/>
            </a:xfrm>
            <a:custGeom>
              <a:avLst/>
              <a:gdLst/>
              <a:ahLst/>
              <a:cxnLst/>
              <a:rect l="l" t="t" r="r" b="b"/>
              <a:pathLst>
                <a:path w="65" h="71" extrusionOk="0">
                  <a:moveTo>
                    <a:pt x="26" y="1"/>
                  </a:moveTo>
                  <a:cubicBezTo>
                    <a:pt x="13" y="1"/>
                    <a:pt x="0" y="14"/>
                    <a:pt x="0" y="40"/>
                  </a:cubicBezTo>
                  <a:cubicBezTo>
                    <a:pt x="0" y="58"/>
                    <a:pt x="14" y="70"/>
                    <a:pt x="27" y="70"/>
                  </a:cubicBezTo>
                  <a:cubicBezTo>
                    <a:pt x="31" y="70"/>
                    <a:pt x="35" y="69"/>
                    <a:pt x="39" y="65"/>
                  </a:cubicBezTo>
                  <a:cubicBezTo>
                    <a:pt x="52" y="65"/>
                    <a:pt x="65" y="52"/>
                    <a:pt x="65" y="40"/>
                  </a:cubicBezTo>
                  <a:cubicBezTo>
                    <a:pt x="65" y="14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" name="Google Shape;1303;p8"/>
            <p:cNvSpPr/>
            <p:nvPr/>
          </p:nvSpPr>
          <p:spPr>
            <a:xfrm rot="10800000" flipH="1">
              <a:off x="6566525" y="586325"/>
              <a:ext cx="13204" cy="11571"/>
            </a:xfrm>
            <a:custGeom>
              <a:avLst/>
              <a:gdLst/>
              <a:ahLst/>
              <a:cxnLst/>
              <a:rect l="l" t="t" r="r" b="b"/>
              <a:pathLst>
                <a:path w="97" h="85" extrusionOk="0">
                  <a:moveTo>
                    <a:pt x="16" y="1"/>
                  </a:moveTo>
                  <a:cubicBezTo>
                    <a:pt x="6" y="1"/>
                    <a:pt x="0" y="7"/>
                    <a:pt x="6" y="33"/>
                  </a:cubicBezTo>
                  <a:cubicBezTo>
                    <a:pt x="19" y="59"/>
                    <a:pt x="58" y="85"/>
                    <a:pt x="97" y="85"/>
                  </a:cubicBezTo>
                  <a:cubicBezTo>
                    <a:pt x="97" y="46"/>
                    <a:pt x="71" y="20"/>
                    <a:pt x="45" y="7"/>
                  </a:cubicBezTo>
                  <a:cubicBezTo>
                    <a:pt x="39" y="7"/>
                    <a:pt x="26" y="1"/>
                    <a:pt x="16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" name="Google Shape;1304;p8"/>
            <p:cNvSpPr/>
            <p:nvPr/>
          </p:nvSpPr>
          <p:spPr>
            <a:xfrm rot="10800000" flipH="1">
              <a:off x="6716539" y="516761"/>
              <a:ext cx="12388" cy="8985"/>
            </a:xfrm>
            <a:custGeom>
              <a:avLst/>
              <a:gdLst/>
              <a:ahLst/>
              <a:cxnLst/>
              <a:rect l="l" t="t" r="r" b="b"/>
              <a:pathLst>
                <a:path w="91" h="66" extrusionOk="0">
                  <a:moveTo>
                    <a:pt x="45" y="1"/>
                  </a:moveTo>
                  <a:cubicBezTo>
                    <a:pt x="31" y="1"/>
                    <a:pt x="19" y="10"/>
                    <a:pt x="1" y="19"/>
                  </a:cubicBezTo>
                  <a:cubicBezTo>
                    <a:pt x="1" y="32"/>
                    <a:pt x="1" y="45"/>
                    <a:pt x="1" y="57"/>
                  </a:cubicBezTo>
                  <a:cubicBezTo>
                    <a:pt x="23" y="57"/>
                    <a:pt x="41" y="66"/>
                    <a:pt x="54" y="66"/>
                  </a:cubicBezTo>
                  <a:cubicBezTo>
                    <a:pt x="64" y="66"/>
                    <a:pt x="72" y="61"/>
                    <a:pt x="78" y="45"/>
                  </a:cubicBezTo>
                  <a:cubicBezTo>
                    <a:pt x="91" y="32"/>
                    <a:pt x="78" y="6"/>
                    <a:pt x="65" y="6"/>
                  </a:cubicBezTo>
                  <a:cubicBezTo>
                    <a:pt x="57" y="2"/>
                    <a:pt x="51" y="1"/>
                    <a:pt x="45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" name="Google Shape;1305;p8"/>
            <p:cNvSpPr/>
            <p:nvPr/>
          </p:nvSpPr>
          <p:spPr>
            <a:xfrm rot="10800000" flipH="1">
              <a:off x="7299305" y="433584"/>
              <a:ext cx="12388" cy="12388"/>
            </a:xfrm>
            <a:custGeom>
              <a:avLst/>
              <a:gdLst/>
              <a:ahLst/>
              <a:cxnLst/>
              <a:rect l="l" t="t" r="r" b="b"/>
              <a:pathLst>
                <a:path w="91" h="91" extrusionOk="0">
                  <a:moveTo>
                    <a:pt x="65" y="0"/>
                  </a:moveTo>
                  <a:cubicBezTo>
                    <a:pt x="1" y="13"/>
                    <a:pt x="1" y="52"/>
                    <a:pt x="26" y="90"/>
                  </a:cubicBezTo>
                  <a:cubicBezTo>
                    <a:pt x="78" y="77"/>
                    <a:pt x="91" y="52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" name="Google Shape;1306;p8"/>
            <p:cNvSpPr/>
            <p:nvPr/>
          </p:nvSpPr>
          <p:spPr>
            <a:xfrm rot="10800000" flipH="1">
              <a:off x="7583677" y="105367"/>
              <a:ext cx="8848" cy="8849"/>
            </a:xfrm>
            <a:custGeom>
              <a:avLst/>
              <a:gdLst/>
              <a:ahLst/>
              <a:cxnLst/>
              <a:rect l="l" t="t" r="r" b="b"/>
              <a:pathLst>
                <a:path w="65" h="65" extrusionOk="0">
                  <a:moveTo>
                    <a:pt x="39" y="0"/>
                  </a:moveTo>
                  <a:cubicBezTo>
                    <a:pt x="0" y="0"/>
                    <a:pt x="0" y="13"/>
                    <a:pt x="0" y="39"/>
                  </a:cubicBezTo>
                  <a:cubicBezTo>
                    <a:pt x="0" y="39"/>
                    <a:pt x="0" y="52"/>
                    <a:pt x="13" y="65"/>
                  </a:cubicBezTo>
                  <a:cubicBezTo>
                    <a:pt x="39" y="65"/>
                    <a:pt x="52" y="52"/>
                    <a:pt x="52" y="39"/>
                  </a:cubicBezTo>
                  <a:cubicBezTo>
                    <a:pt x="65" y="26"/>
                    <a:pt x="52" y="13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" name="Google Shape;1307;p8"/>
            <p:cNvSpPr/>
            <p:nvPr/>
          </p:nvSpPr>
          <p:spPr>
            <a:xfrm rot="10800000" flipH="1">
              <a:off x="7818907" y="512541"/>
              <a:ext cx="12388" cy="10346"/>
            </a:xfrm>
            <a:custGeom>
              <a:avLst/>
              <a:gdLst/>
              <a:ahLst/>
              <a:cxnLst/>
              <a:rect l="l" t="t" r="r" b="b"/>
              <a:pathLst>
                <a:path w="91" h="76" extrusionOk="0">
                  <a:moveTo>
                    <a:pt x="52" y="1"/>
                  </a:moveTo>
                  <a:cubicBezTo>
                    <a:pt x="39" y="1"/>
                    <a:pt x="26" y="4"/>
                    <a:pt x="13" y="11"/>
                  </a:cubicBezTo>
                  <a:cubicBezTo>
                    <a:pt x="0" y="36"/>
                    <a:pt x="13" y="75"/>
                    <a:pt x="39" y="75"/>
                  </a:cubicBezTo>
                  <a:cubicBezTo>
                    <a:pt x="78" y="75"/>
                    <a:pt x="91" y="49"/>
                    <a:pt x="91" y="11"/>
                  </a:cubicBezTo>
                  <a:cubicBezTo>
                    <a:pt x="78" y="4"/>
                    <a:pt x="65" y="1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" name="Google Shape;1308;p8"/>
            <p:cNvSpPr/>
            <p:nvPr/>
          </p:nvSpPr>
          <p:spPr>
            <a:xfrm rot="10800000" flipH="1">
              <a:off x="8168213" y="106728"/>
              <a:ext cx="15382" cy="11027"/>
            </a:xfrm>
            <a:custGeom>
              <a:avLst/>
              <a:gdLst/>
              <a:ahLst/>
              <a:cxnLst/>
              <a:rect l="l" t="t" r="r" b="b"/>
              <a:pathLst>
                <a:path w="113" h="81" extrusionOk="0">
                  <a:moveTo>
                    <a:pt x="39" y="0"/>
                  </a:moveTo>
                  <a:cubicBezTo>
                    <a:pt x="39" y="39"/>
                    <a:pt x="0" y="78"/>
                    <a:pt x="52" y="78"/>
                  </a:cubicBezTo>
                  <a:cubicBezTo>
                    <a:pt x="60" y="79"/>
                    <a:pt x="68" y="80"/>
                    <a:pt x="74" y="80"/>
                  </a:cubicBezTo>
                  <a:cubicBezTo>
                    <a:pt x="113" y="80"/>
                    <a:pt x="102" y="45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" name="Google Shape;1309;p8"/>
            <p:cNvSpPr/>
            <p:nvPr/>
          </p:nvSpPr>
          <p:spPr>
            <a:xfrm rot="10800000" flipH="1">
              <a:off x="7808289" y="104142"/>
              <a:ext cx="21236" cy="11844"/>
            </a:xfrm>
            <a:custGeom>
              <a:avLst/>
              <a:gdLst/>
              <a:ahLst/>
              <a:cxnLst/>
              <a:rect l="l" t="t" r="r" b="b"/>
              <a:pathLst>
                <a:path w="156" h="87" extrusionOk="0">
                  <a:moveTo>
                    <a:pt x="78" y="0"/>
                  </a:moveTo>
                  <a:cubicBezTo>
                    <a:pt x="65" y="39"/>
                    <a:pt x="40" y="52"/>
                    <a:pt x="1" y="52"/>
                  </a:cubicBezTo>
                  <a:cubicBezTo>
                    <a:pt x="21" y="77"/>
                    <a:pt x="39" y="86"/>
                    <a:pt x="56" y="86"/>
                  </a:cubicBezTo>
                  <a:cubicBezTo>
                    <a:pt x="83" y="86"/>
                    <a:pt x="106" y="63"/>
                    <a:pt x="130" y="39"/>
                  </a:cubicBezTo>
                  <a:cubicBezTo>
                    <a:pt x="143" y="39"/>
                    <a:pt x="156" y="13"/>
                    <a:pt x="130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" name="Google Shape;1310;p8"/>
            <p:cNvSpPr/>
            <p:nvPr/>
          </p:nvSpPr>
          <p:spPr>
            <a:xfrm rot="10800000" flipH="1">
              <a:off x="7313326" y="192356"/>
              <a:ext cx="7215" cy="6126"/>
            </a:xfrm>
            <a:custGeom>
              <a:avLst/>
              <a:gdLst/>
              <a:ahLst/>
              <a:cxnLst/>
              <a:rect l="l" t="t" r="r" b="b"/>
              <a:pathLst>
                <a:path w="53" h="45" extrusionOk="0">
                  <a:moveTo>
                    <a:pt x="14" y="0"/>
                  </a:moveTo>
                  <a:cubicBezTo>
                    <a:pt x="14" y="0"/>
                    <a:pt x="1" y="13"/>
                    <a:pt x="1" y="26"/>
                  </a:cubicBezTo>
                  <a:cubicBezTo>
                    <a:pt x="1" y="35"/>
                    <a:pt x="14" y="44"/>
                    <a:pt x="26" y="44"/>
                  </a:cubicBezTo>
                  <a:cubicBezTo>
                    <a:pt x="31" y="44"/>
                    <a:pt x="36" y="43"/>
                    <a:pt x="39" y="39"/>
                  </a:cubicBezTo>
                  <a:cubicBezTo>
                    <a:pt x="39" y="39"/>
                    <a:pt x="39" y="26"/>
                    <a:pt x="39" y="13"/>
                  </a:cubicBezTo>
                  <a:cubicBezTo>
                    <a:pt x="52" y="0"/>
                    <a:pt x="26" y="0"/>
                    <a:pt x="14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" name="Google Shape;1311;p8"/>
            <p:cNvSpPr/>
            <p:nvPr/>
          </p:nvSpPr>
          <p:spPr>
            <a:xfrm rot="10800000" flipH="1">
              <a:off x="6756969" y="150972"/>
              <a:ext cx="12388" cy="12388"/>
            </a:xfrm>
            <a:custGeom>
              <a:avLst/>
              <a:gdLst/>
              <a:ahLst/>
              <a:cxnLst/>
              <a:rect l="l" t="t" r="r" b="b"/>
              <a:pathLst>
                <a:path w="91" h="91" extrusionOk="0">
                  <a:moveTo>
                    <a:pt x="39" y="0"/>
                  </a:moveTo>
                  <a:cubicBezTo>
                    <a:pt x="13" y="0"/>
                    <a:pt x="0" y="26"/>
                    <a:pt x="13" y="52"/>
                  </a:cubicBezTo>
                  <a:cubicBezTo>
                    <a:pt x="13" y="77"/>
                    <a:pt x="26" y="90"/>
                    <a:pt x="39" y="90"/>
                  </a:cubicBezTo>
                  <a:cubicBezTo>
                    <a:pt x="65" y="77"/>
                    <a:pt x="90" y="65"/>
                    <a:pt x="77" y="39"/>
                  </a:cubicBezTo>
                  <a:cubicBezTo>
                    <a:pt x="77" y="26"/>
                    <a:pt x="65" y="13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" name="Google Shape;1312;p8"/>
            <p:cNvSpPr/>
            <p:nvPr/>
          </p:nvSpPr>
          <p:spPr>
            <a:xfrm rot="10800000" flipH="1">
              <a:off x="7095657" y="436851"/>
              <a:ext cx="12524" cy="10891"/>
            </a:xfrm>
            <a:custGeom>
              <a:avLst/>
              <a:gdLst/>
              <a:ahLst/>
              <a:cxnLst/>
              <a:rect l="l" t="t" r="r" b="b"/>
              <a:pathLst>
                <a:path w="92" h="80" extrusionOk="0">
                  <a:moveTo>
                    <a:pt x="27" y="0"/>
                  </a:moveTo>
                  <a:cubicBezTo>
                    <a:pt x="27" y="26"/>
                    <a:pt x="1" y="78"/>
                    <a:pt x="52" y="78"/>
                  </a:cubicBezTo>
                  <a:cubicBezTo>
                    <a:pt x="57" y="79"/>
                    <a:pt x="60" y="80"/>
                    <a:pt x="64" y="80"/>
                  </a:cubicBezTo>
                  <a:cubicBezTo>
                    <a:pt x="91" y="80"/>
                    <a:pt x="91" y="36"/>
                    <a:pt x="91" y="13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" name="Google Shape;1313;p8"/>
            <p:cNvSpPr/>
            <p:nvPr/>
          </p:nvSpPr>
          <p:spPr>
            <a:xfrm rot="10800000" flipH="1">
              <a:off x="6769220" y="440663"/>
              <a:ext cx="8848" cy="8849"/>
            </a:xfrm>
            <a:custGeom>
              <a:avLst/>
              <a:gdLst/>
              <a:ahLst/>
              <a:cxnLst/>
              <a:rect l="l" t="t" r="r" b="b"/>
              <a:pathLst>
                <a:path w="65" h="65" extrusionOk="0">
                  <a:moveTo>
                    <a:pt x="26" y="0"/>
                  </a:moveTo>
                  <a:cubicBezTo>
                    <a:pt x="0" y="0"/>
                    <a:pt x="0" y="26"/>
                    <a:pt x="0" y="26"/>
                  </a:cubicBezTo>
                  <a:cubicBezTo>
                    <a:pt x="13" y="65"/>
                    <a:pt x="26" y="65"/>
                    <a:pt x="52" y="65"/>
                  </a:cubicBezTo>
                  <a:cubicBezTo>
                    <a:pt x="65" y="52"/>
                    <a:pt x="65" y="39"/>
                    <a:pt x="65" y="26"/>
                  </a:cubicBezTo>
                  <a:cubicBezTo>
                    <a:pt x="65" y="13"/>
                    <a:pt x="52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4" name="Google Shape;1314;p8"/>
            <p:cNvSpPr/>
            <p:nvPr/>
          </p:nvSpPr>
          <p:spPr>
            <a:xfrm rot="10800000" flipH="1">
              <a:off x="7023781" y="470476"/>
              <a:ext cx="13749" cy="9529"/>
            </a:xfrm>
            <a:custGeom>
              <a:avLst/>
              <a:gdLst/>
              <a:ahLst/>
              <a:cxnLst/>
              <a:rect l="l" t="t" r="r" b="b"/>
              <a:pathLst>
                <a:path w="101" h="70" extrusionOk="0">
                  <a:moveTo>
                    <a:pt x="51" y="1"/>
                  </a:moveTo>
                  <a:cubicBezTo>
                    <a:pt x="40" y="1"/>
                    <a:pt x="27" y="2"/>
                    <a:pt x="13" y="5"/>
                  </a:cubicBezTo>
                  <a:lnTo>
                    <a:pt x="0" y="44"/>
                  </a:lnTo>
                  <a:cubicBezTo>
                    <a:pt x="0" y="57"/>
                    <a:pt x="0" y="57"/>
                    <a:pt x="0" y="70"/>
                  </a:cubicBezTo>
                  <a:lnTo>
                    <a:pt x="90" y="70"/>
                  </a:lnTo>
                  <a:cubicBezTo>
                    <a:pt x="100" y="20"/>
                    <a:pt x="87" y="1"/>
                    <a:pt x="51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" name="Google Shape;1315;p8"/>
            <p:cNvSpPr/>
            <p:nvPr/>
          </p:nvSpPr>
          <p:spPr>
            <a:xfrm rot="10800000" flipH="1">
              <a:off x="7193941" y="233468"/>
              <a:ext cx="4628" cy="6807"/>
            </a:xfrm>
            <a:custGeom>
              <a:avLst/>
              <a:gdLst/>
              <a:ahLst/>
              <a:cxnLst/>
              <a:rect l="l" t="t" r="r" b="b"/>
              <a:pathLst>
                <a:path w="34" h="50" extrusionOk="0">
                  <a:moveTo>
                    <a:pt x="30" y="1"/>
                  </a:moveTo>
                  <a:cubicBezTo>
                    <a:pt x="27" y="1"/>
                    <a:pt x="20" y="4"/>
                    <a:pt x="14" y="11"/>
                  </a:cubicBezTo>
                  <a:cubicBezTo>
                    <a:pt x="1" y="11"/>
                    <a:pt x="1" y="24"/>
                    <a:pt x="1" y="36"/>
                  </a:cubicBezTo>
                  <a:lnTo>
                    <a:pt x="27" y="49"/>
                  </a:lnTo>
                  <a:cubicBezTo>
                    <a:pt x="27" y="36"/>
                    <a:pt x="27" y="24"/>
                    <a:pt x="27" y="11"/>
                  </a:cubicBezTo>
                  <a:cubicBezTo>
                    <a:pt x="33" y="4"/>
                    <a:pt x="33" y="1"/>
                    <a:pt x="30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6" name="Google Shape;1316;p8"/>
            <p:cNvSpPr/>
            <p:nvPr/>
          </p:nvSpPr>
          <p:spPr>
            <a:xfrm rot="10800000" flipH="1">
              <a:off x="7295765" y="382670"/>
              <a:ext cx="8984" cy="7215"/>
            </a:xfrm>
            <a:custGeom>
              <a:avLst/>
              <a:gdLst/>
              <a:ahLst/>
              <a:cxnLst/>
              <a:rect l="l" t="t" r="r" b="b"/>
              <a:pathLst>
                <a:path w="66" h="53" extrusionOk="0">
                  <a:moveTo>
                    <a:pt x="39" y="1"/>
                  </a:moveTo>
                  <a:cubicBezTo>
                    <a:pt x="27" y="1"/>
                    <a:pt x="27" y="1"/>
                    <a:pt x="14" y="14"/>
                  </a:cubicBezTo>
                  <a:cubicBezTo>
                    <a:pt x="1" y="27"/>
                    <a:pt x="14" y="52"/>
                    <a:pt x="39" y="52"/>
                  </a:cubicBezTo>
                  <a:cubicBezTo>
                    <a:pt x="39" y="52"/>
                    <a:pt x="52" y="39"/>
                    <a:pt x="52" y="39"/>
                  </a:cubicBezTo>
                  <a:cubicBezTo>
                    <a:pt x="65" y="27"/>
                    <a:pt x="52" y="14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" name="Google Shape;1317;p8"/>
            <p:cNvSpPr/>
            <p:nvPr/>
          </p:nvSpPr>
          <p:spPr>
            <a:xfrm rot="10800000" flipH="1">
              <a:off x="7502953" y="579247"/>
              <a:ext cx="14157" cy="8985"/>
            </a:xfrm>
            <a:custGeom>
              <a:avLst/>
              <a:gdLst/>
              <a:ahLst/>
              <a:cxnLst/>
              <a:rect l="l" t="t" r="r" b="b"/>
              <a:pathLst>
                <a:path w="104" h="66" extrusionOk="0">
                  <a:moveTo>
                    <a:pt x="65" y="1"/>
                  </a:moveTo>
                  <a:cubicBezTo>
                    <a:pt x="52" y="26"/>
                    <a:pt x="0" y="26"/>
                    <a:pt x="13" y="65"/>
                  </a:cubicBezTo>
                  <a:lnTo>
                    <a:pt x="39" y="65"/>
                  </a:lnTo>
                  <a:cubicBezTo>
                    <a:pt x="91" y="65"/>
                    <a:pt x="103" y="39"/>
                    <a:pt x="91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" name="Google Shape;1318;p8"/>
            <p:cNvSpPr/>
            <p:nvPr/>
          </p:nvSpPr>
          <p:spPr>
            <a:xfrm rot="10800000" flipH="1">
              <a:off x="7601646" y="380356"/>
              <a:ext cx="11979" cy="9938"/>
            </a:xfrm>
            <a:custGeom>
              <a:avLst/>
              <a:gdLst/>
              <a:ahLst/>
              <a:cxnLst/>
              <a:rect l="l" t="t" r="r" b="b"/>
              <a:pathLst>
                <a:path w="88" h="73" extrusionOk="0">
                  <a:moveTo>
                    <a:pt x="35" y="0"/>
                  </a:moveTo>
                  <a:cubicBezTo>
                    <a:pt x="27" y="0"/>
                    <a:pt x="19" y="2"/>
                    <a:pt x="10" y="4"/>
                  </a:cubicBezTo>
                  <a:cubicBezTo>
                    <a:pt x="0" y="54"/>
                    <a:pt x="21" y="73"/>
                    <a:pt x="55" y="73"/>
                  </a:cubicBezTo>
                  <a:cubicBezTo>
                    <a:pt x="65" y="73"/>
                    <a:pt x="76" y="71"/>
                    <a:pt x="88" y="68"/>
                  </a:cubicBezTo>
                  <a:cubicBezTo>
                    <a:pt x="88" y="25"/>
                    <a:pt x="70" y="0"/>
                    <a:pt x="35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" name="Google Shape;1319;p8"/>
            <p:cNvSpPr/>
            <p:nvPr/>
          </p:nvSpPr>
          <p:spPr>
            <a:xfrm rot="10800000" flipH="1">
              <a:off x="7685501" y="119389"/>
              <a:ext cx="12388" cy="10618"/>
            </a:xfrm>
            <a:custGeom>
              <a:avLst/>
              <a:gdLst/>
              <a:ahLst/>
              <a:cxnLst/>
              <a:rect l="l" t="t" r="r" b="b"/>
              <a:pathLst>
                <a:path w="91" h="78" extrusionOk="0">
                  <a:moveTo>
                    <a:pt x="78" y="0"/>
                  </a:moveTo>
                  <a:cubicBezTo>
                    <a:pt x="26" y="0"/>
                    <a:pt x="0" y="13"/>
                    <a:pt x="13" y="77"/>
                  </a:cubicBezTo>
                  <a:cubicBezTo>
                    <a:pt x="65" y="77"/>
                    <a:pt x="91" y="52"/>
                    <a:pt x="78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" name="Google Shape;1320;p8"/>
            <p:cNvSpPr/>
            <p:nvPr/>
          </p:nvSpPr>
          <p:spPr>
            <a:xfrm rot="10800000" flipH="1">
              <a:off x="8294540" y="305483"/>
              <a:ext cx="12388" cy="10618"/>
            </a:xfrm>
            <a:custGeom>
              <a:avLst/>
              <a:gdLst/>
              <a:ahLst/>
              <a:cxnLst/>
              <a:rect l="l" t="t" r="r" b="b"/>
              <a:pathLst>
                <a:path w="91" h="78" extrusionOk="0">
                  <a:moveTo>
                    <a:pt x="14" y="0"/>
                  </a:moveTo>
                  <a:cubicBezTo>
                    <a:pt x="14" y="26"/>
                    <a:pt x="1" y="65"/>
                    <a:pt x="39" y="78"/>
                  </a:cubicBezTo>
                  <a:cubicBezTo>
                    <a:pt x="78" y="78"/>
                    <a:pt x="78" y="39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1" name="Google Shape;1321;p8"/>
            <p:cNvSpPr/>
            <p:nvPr/>
          </p:nvSpPr>
          <p:spPr>
            <a:xfrm rot="10800000" flipH="1">
              <a:off x="7882071" y="472246"/>
              <a:ext cx="7215" cy="5990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42" y="1"/>
                  </a:moveTo>
                  <a:cubicBezTo>
                    <a:pt x="29" y="1"/>
                    <a:pt x="9" y="18"/>
                    <a:pt x="1" y="18"/>
                  </a:cubicBezTo>
                  <a:cubicBezTo>
                    <a:pt x="1" y="31"/>
                    <a:pt x="1" y="44"/>
                    <a:pt x="1" y="44"/>
                  </a:cubicBezTo>
                  <a:cubicBezTo>
                    <a:pt x="13" y="44"/>
                    <a:pt x="52" y="44"/>
                    <a:pt x="52" y="18"/>
                  </a:cubicBezTo>
                  <a:cubicBezTo>
                    <a:pt x="52" y="5"/>
                    <a:pt x="48" y="1"/>
                    <a:pt x="42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" name="Google Shape;1322;p8"/>
            <p:cNvSpPr/>
            <p:nvPr/>
          </p:nvSpPr>
          <p:spPr>
            <a:xfrm rot="10800000" flipH="1">
              <a:off x="6692036" y="166763"/>
              <a:ext cx="1770" cy="8985"/>
            </a:xfrm>
            <a:custGeom>
              <a:avLst/>
              <a:gdLst/>
              <a:ahLst/>
              <a:cxnLst/>
              <a:rect l="l" t="t" r="r" b="b"/>
              <a:pathLst>
                <a:path w="13" h="66" extrusionOk="0">
                  <a:moveTo>
                    <a:pt x="0" y="1"/>
                  </a:moveTo>
                  <a:lnTo>
                    <a:pt x="0" y="65"/>
                  </a:lnTo>
                  <a:cubicBezTo>
                    <a:pt x="13" y="52"/>
                    <a:pt x="13" y="27"/>
                    <a:pt x="0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3" name="Google Shape;1323;p8"/>
            <p:cNvSpPr/>
            <p:nvPr/>
          </p:nvSpPr>
          <p:spPr>
            <a:xfrm rot="10800000" flipH="1">
              <a:off x="6260100" y="1"/>
              <a:ext cx="855017" cy="239185"/>
            </a:xfrm>
            <a:custGeom>
              <a:avLst/>
              <a:gdLst/>
              <a:ahLst/>
              <a:cxnLst/>
              <a:rect l="l" t="t" r="r" b="b"/>
              <a:pathLst>
                <a:path w="6281" h="1757" extrusionOk="0">
                  <a:moveTo>
                    <a:pt x="4192" y="763"/>
                  </a:moveTo>
                  <a:cubicBezTo>
                    <a:pt x="4217" y="789"/>
                    <a:pt x="4256" y="802"/>
                    <a:pt x="4295" y="828"/>
                  </a:cubicBezTo>
                  <a:cubicBezTo>
                    <a:pt x="4334" y="867"/>
                    <a:pt x="4334" y="931"/>
                    <a:pt x="4295" y="957"/>
                  </a:cubicBezTo>
                  <a:lnTo>
                    <a:pt x="4205" y="957"/>
                  </a:lnTo>
                  <a:lnTo>
                    <a:pt x="4166" y="931"/>
                  </a:lnTo>
                  <a:lnTo>
                    <a:pt x="4127" y="918"/>
                  </a:lnTo>
                  <a:lnTo>
                    <a:pt x="4114" y="931"/>
                  </a:lnTo>
                  <a:cubicBezTo>
                    <a:pt x="4140" y="1021"/>
                    <a:pt x="4230" y="1073"/>
                    <a:pt x="4230" y="1176"/>
                  </a:cubicBezTo>
                  <a:cubicBezTo>
                    <a:pt x="4241" y="1259"/>
                    <a:pt x="4226" y="1283"/>
                    <a:pt x="4180" y="1283"/>
                  </a:cubicBezTo>
                  <a:cubicBezTo>
                    <a:pt x="4169" y="1283"/>
                    <a:pt x="4156" y="1282"/>
                    <a:pt x="4140" y="1279"/>
                  </a:cubicBezTo>
                  <a:cubicBezTo>
                    <a:pt x="4024" y="1279"/>
                    <a:pt x="3908" y="1241"/>
                    <a:pt x="3818" y="1189"/>
                  </a:cubicBezTo>
                  <a:cubicBezTo>
                    <a:pt x="3805" y="1176"/>
                    <a:pt x="3792" y="1176"/>
                    <a:pt x="3792" y="1163"/>
                  </a:cubicBezTo>
                  <a:cubicBezTo>
                    <a:pt x="3792" y="1073"/>
                    <a:pt x="3753" y="983"/>
                    <a:pt x="3844" y="905"/>
                  </a:cubicBezTo>
                  <a:lnTo>
                    <a:pt x="3831" y="905"/>
                  </a:lnTo>
                  <a:cubicBezTo>
                    <a:pt x="3861" y="882"/>
                    <a:pt x="3892" y="855"/>
                    <a:pt x="3925" y="855"/>
                  </a:cubicBezTo>
                  <a:cubicBezTo>
                    <a:pt x="3948" y="855"/>
                    <a:pt x="3972" y="868"/>
                    <a:pt x="3998" y="905"/>
                  </a:cubicBezTo>
                  <a:cubicBezTo>
                    <a:pt x="4004" y="922"/>
                    <a:pt x="4016" y="927"/>
                    <a:pt x="4032" y="927"/>
                  </a:cubicBezTo>
                  <a:cubicBezTo>
                    <a:pt x="4053" y="927"/>
                    <a:pt x="4079" y="918"/>
                    <a:pt x="4101" y="918"/>
                  </a:cubicBezTo>
                  <a:lnTo>
                    <a:pt x="4114" y="905"/>
                  </a:lnTo>
                  <a:cubicBezTo>
                    <a:pt x="4076" y="789"/>
                    <a:pt x="4076" y="789"/>
                    <a:pt x="4192" y="763"/>
                  </a:cubicBezTo>
                  <a:close/>
                  <a:moveTo>
                    <a:pt x="5443" y="1"/>
                  </a:moveTo>
                  <a:cubicBezTo>
                    <a:pt x="5432" y="1"/>
                    <a:pt x="5422" y="5"/>
                    <a:pt x="5417" y="16"/>
                  </a:cubicBezTo>
                  <a:cubicBezTo>
                    <a:pt x="5352" y="106"/>
                    <a:pt x="5210" y="157"/>
                    <a:pt x="5262" y="312"/>
                  </a:cubicBezTo>
                  <a:cubicBezTo>
                    <a:pt x="5262" y="364"/>
                    <a:pt x="5249" y="428"/>
                    <a:pt x="5223" y="480"/>
                  </a:cubicBezTo>
                  <a:cubicBezTo>
                    <a:pt x="5215" y="514"/>
                    <a:pt x="5183" y="537"/>
                    <a:pt x="5152" y="537"/>
                  </a:cubicBezTo>
                  <a:cubicBezTo>
                    <a:pt x="5136" y="537"/>
                    <a:pt x="5120" y="531"/>
                    <a:pt x="5107" y="518"/>
                  </a:cubicBezTo>
                  <a:cubicBezTo>
                    <a:pt x="5043" y="506"/>
                    <a:pt x="4965" y="518"/>
                    <a:pt x="4940" y="415"/>
                  </a:cubicBezTo>
                  <a:cubicBezTo>
                    <a:pt x="4932" y="363"/>
                    <a:pt x="4911" y="336"/>
                    <a:pt x="4870" y="336"/>
                  </a:cubicBezTo>
                  <a:cubicBezTo>
                    <a:pt x="4840" y="336"/>
                    <a:pt x="4800" y="350"/>
                    <a:pt x="4746" y="377"/>
                  </a:cubicBezTo>
                  <a:cubicBezTo>
                    <a:pt x="4811" y="415"/>
                    <a:pt x="4914" y="415"/>
                    <a:pt x="4914" y="518"/>
                  </a:cubicBezTo>
                  <a:lnTo>
                    <a:pt x="4849" y="557"/>
                  </a:lnTo>
                  <a:cubicBezTo>
                    <a:pt x="4817" y="554"/>
                    <a:pt x="4794" y="551"/>
                    <a:pt x="4777" y="551"/>
                  </a:cubicBezTo>
                  <a:cubicBezTo>
                    <a:pt x="4729" y="551"/>
                    <a:pt x="4719" y="569"/>
                    <a:pt x="4682" y="634"/>
                  </a:cubicBezTo>
                  <a:cubicBezTo>
                    <a:pt x="4669" y="647"/>
                    <a:pt x="4656" y="660"/>
                    <a:pt x="4643" y="673"/>
                  </a:cubicBezTo>
                  <a:cubicBezTo>
                    <a:pt x="4630" y="673"/>
                    <a:pt x="4617" y="673"/>
                    <a:pt x="4617" y="699"/>
                  </a:cubicBezTo>
                  <a:lnTo>
                    <a:pt x="4527" y="699"/>
                  </a:lnTo>
                  <a:cubicBezTo>
                    <a:pt x="4516" y="665"/>
                    <a:pt x="4505" y="632"/>
                    <a:pt x="4477" y="632"/>
                  </a:cubicBezTo>
                  <a:cubicBezTo>
                    <a:pt x="4472" y="632"/>
                    <a:pt x="4468" y="633"/>
                    <a:pt x="4462" y="634"/>
                  </a:cubicBezTo>
                  <a:cubicBezTo>
                    <a:pt x="4424" y="647"/>
                    <a:pt x="4450" y="673"/>
                    <a:pt x="4462" y="699"/>
                  </a:cubicBezTo>
                  <a:cubicBezTo>
                    <a:pt x="4462" y="725"/>
                    <a:pt x="4462" y="751"/>
                    <a:pt x="4462" y="776"/>
                  </a:cubicBezTo>
                  <a:cubicBezTo>
                    <a:pt x="4450" y="776"/>
                    <a:pt x="4437" y="776"/>
                    <a:pt x="4437" y="789"/>
                  </a:cubicBezTo>
                  <a:cubicBezTo>
                    <a:pt x="4413" y="801"/>
                    <a:pt x="4394" y="807"/>
                    <a:pt x="4377" y="807"/>
                  </a:cubicBezTo>
                  <a:cubicBezTo>
                    <a:pt x="4337" y="807"/>
                    <a:pt x="4313" y="775"/>
                    <a:pt x="4295" y="712"/>
                  </a:cubicBezTo>
                  <a:cubicBezTo>
                    <a:pt x="4282" y="673"/>
                    <a:pt x="4266" y="654"/>
                    <a:pt x="4242" y="654"/>
                  </a:cubicBezTo>
                  <a:cubicBezTo>
                    <a:pt x="4217" y="654"/>
                    <a:pt x="4185" y="673"/>
                    <a:pt x="4140" y="712"/>
                  </a:cubicBezTo>
                  <a:cubicBezTo>
                    <a:pt x="4116" y="724"/>
                    <a:pt x="4090" y="733"/>
                    <a:pt x="4065" y="733"/>
                  </a:cubicBezTo>
                  <a:cubicBezTo>
                    <a:pt x="4037" y="733"/>
                    <a:pt x="4012" y="721"/>
                    <a:pt x="3998" y="686"/>
                  </a:cubicBezTo>
                  <a:cubicBezTo>
                    <a:pt x="3984" y="665"/>
                    <a:pt x="3966" y="655"/>
                    <a:pt x="3950" y="655"/>
                  </a:cubicBezTo>
                  <a:cubicBezTo>
                    <a:pt x="3938" y="655"/>
                    <a:pt x="3927" y="662"/>
                    <a:pt x="3921" y="673"/>
                  </a:cubicBezTo>
                  <a:cubicBezTo>
                    <a:pt x="3882" y="699"/>
                    <a:pt x="3895" y="738"/>
                    <a:pt x="3934" y="763"/>
                  </a:cubicBezTo>
                  <a:cubicBezTo>
                    <a:pt x="3908" y="854"/>
                    <a:pt x="3792" y="828"/>
                    <a:pt x="3753" y="905"/>
                  </a:cubicBezTo>
                  <a:lnTo>
                    <a:pt x="3727" y="905"/>
                  </a:lnTo>
                  <a:cubicBezTo>
                    <a:pt x="3717" y="911"/>
                    <a:pt x="3704" y="914"/>
                    <a:pt x="3692" y="914"/>
                  </a:cubicBezTo>
                  <a:cubicBezTo>
                    <a:pt x="3674" y="914"/>
                    <a:pt x="3658" y="907"/>
                    <a:pt x="3650" y="892"/>
                  </a:cubicBezTo>
                  <a:cubicBezTo>
                    <a:pt x="3624" y="854"/>
                    <a:pt x="3599" y="815"/>
                    <a:pt x="3573" y="789"/>
                  </a:cubicBezTo>
                  <a:cubicBezTo>
                    <a:pt x="3562" y="778"/>
                    <a:pt x="3551" y="766"/>
                    <a:pt x="3539" y="754"/>
                  </a:cubicBezTo>
                  <a:lnTo>
                    <a:pt x="3539" y="754"/>
                  </a:lnTo>
                  <a:cubicBezTo>
                    <a:pt x="3550" y="757"/>
                    <a:pt x="3561" y="760"/>
                    <a:pt x="3573" y="763"/>
                  </a:cubicBezTo>
                  <a:lnTo>
                    <a:pt x="3560" y="751"/>
                  </a:lnTo>
                  <a:cubicBezTo>
                    <a:pt x="3549" y="748"/>
                    <a:pt x="3539" y="746"/>
                    <a:pt x="3529" y="744"/>
                  </a:cubicBezTo>
                  <a:lnTo>
                    <a:pt x="3529" y="744"/>
                  </a:lnTo>
                  <a:cubicBezTo>
                    <a:pt x="3502" y="719"/>
                    <a:pt x="3472" y="699"/>
                    <a:pt x="3431" y="699"/>
                  </a:cubicBezTo>
                  <a:cubicBezTo>
                    <a:pt x="3328" y="699"/>
                    <a:pt x="3263" y="622"/>
                    <a:pt x="3186" y="570"/>
                  </a:cubicBezTo>
                  <a:lnTo>
                    <a:pt x="3186" y="493"/>
                  </a:lnTo>
                  <a:cubicBezTo>
                    <a:pt x="3186" y="467"/>
                    <a:pt x="3147" y="467"/>
                    <a:pt x="3134" y="454"/>
                  </a:cubicBezTo>
                  <a:cubicBezTo>
                    <a:pt x="3113" y="443"/>
                    <a:pt x="3100" y="396"/>
                    <a:pt x="3059" y="396"/>
                  </a:cubicBezTo>
                  <a:cubicBezTo>
                    <a:pt x="3051" y="396"/>
                    <a:pt x="3042" y="398"/>
                    <a:pt x="3031" y="402"/>
                  </a:cubicBezTo>
                  <a:cubicBezTo>
                    <a:pt x="2980" y="428"/>
                    <a:pt x="2992" y="454"/>
                    <a:pt x="3005" y="506"/>
                  </a:cubicBezTo>
                  <a:cubicBezTo>
                    <a:pt x="3005" y="506"/>
                    <a:pt x="2980" y="531"/>
                    <a:pt x="2967" y="544"/>
                  </a:cubicBezTo>
                  <a:cubicBezTo>
                    <a:pt x="2958" y="544"/>
                    <a:pt x="2950" y="543"/>
                    <a:pt x="2941" y="543"/>
                  </a:cubicBezTo>
                  <a:cubicBezTo>
                    <a:pt x="2790" y="543"/>
                    <a:pt x="2703" y="651"/>
                    <a:pt x="2593" y="725"/>
                  </a:cubicBezTo>
                  <a:cubicBezTo>
                    <a:pt x="2464" y="802"/>
                    <a:pt x="2374" y="931"/>
                    <a:pt x="2361" y="1086"/>
                  </a:cubicBezTo>
                  <a:cubicBezTo>
                    <a:pt x="2348" y="1150"/>
                    <a:pt x="2322" y="1215"/>
                    <a:pt x="2270" y="1253"/>
                  </a:cubicBezTo>
                  <a:cubicBezTo>
                    <a:pt x="2257" y="1266"/>
                    <a:pt x="2245" y="1266"/>
                    <a:pt x="2232" y="1266"/>
                  </a:cubicBezTo>
                  <a:cubicBezTo>
                    <a:pt x="2245" y="1279"/>
                    <a:pt x="2245" y="1292"/>
                    <a:pt x="2245" y="1292"/>
                  </a:cubicBezTo>
                  <a:cubicBezTo>
                    <a:pt x="2245" y="1357"/>
                    <a:pt x="2206" y="1357"/>
                    <a:pt x="2154" y="1369"/>
                  </a:cubicBezTo>
                  <a:cubicBezTo>
                    <a:pt x="2116" y="1369"/>
                    <a:pt x="2090" y="1369"/>
                    <a:pt x="2090" y="1331"/>
                  </a:cubicBezTo>
                  <a:cubicBezTo>
                    <a:pt x="2077" y="1266"/>
                    <a:pt x="2154" y="1279"/>
                    <a:pt x="2180" y="1253"/>
                  </a:cubicBezTo>
                  <a:lnTo>
                    <a:pt x="2206" y="1253"/>
                  </a:lnTo>
                  <a:cubicBezTo>
                    <a:pt x="2193" y="1241"/>
                    <a:pt x="2180" y="1228"/>
                    <a:pt x="2180" y="1215"/>
                  </a:cubicBezTo>
                  <a:cubicBezTo>
                    <a:pt x="2160" y="1200"/>
                    <a:pt x="2140" y="1194"/>
                    <a:pt x="2119" y="1194"/>
                  </a:cubicBezTo>
                  <a:cubicBezTo>
                    <a:pt x="2088" y="1194"/>
                    <a:pt x="2057" y="1207"/>
                    <a:pt x="2025" y="1215"/>
                  </a:cubicBezTo>
                  <a:cubicBezTo>
                    <a:pt x="1974" y="1202"/>
                    <a:pt x="1909" y="1189"/>
                    <a:pt x="1896" y="1137"/>
                  </a:cubicBezTo>
                  <a:cubicBezTo>
                    <a:pt x="1871" y="1047"/>
                    <a:pt x="1871" y="944"/>
                    <a:pt x="1768" y="905"/>
                  </a:cubicBezTo>
                  <a:cubicBezTo>
                    <a:pt x="1768" y="892"/>
                    <a:pt x="1768" y="879"/>
                    <a:pt x="1780" y="854"/>
                  </a:cubicBezTo>
                  <a:lnTo>
                    <a:pt x="1780" y="854"/>
                  </a:lnTo>
                  <a:cubicBezTo>
                    <a:pt x="1759" y="867"/>
                    <a:pt x="1737" y="871"/>
                    <a:pt x="1716" y="871"/>
                  </a:cubicBezTo>
                  <a:cubicBezTo>
                    <a:pt x="1674" y="871"/>
                    <a:pt x="1634" y="854"/>
                    <a:pt x="1600" y="854"/>
                  </a:cubicBezTo>
                  <a:cubicBezTo>
                    <a:pt x="1600" y="854"/>
                    <a:pt x="1613" y="828"/>
                    <a:pt x="1626" y="828"/>
                  </a:cubicBezTo>
                  <a:cubicBezTo>
                    <a:pt x="1626" y="815"/>
                    <a:pt x="1664" y="802"/>
                    <a:pt x="1651" y="776"/>
                  </a:cubicBezTo>
                  <a:cubicBezTo>
                    <a:pt x="1639" y="763"/>
                    <a:pt x="1639" y="763"/>
                    <a:pt x="1626" y="763"/>
                  </a:cubicBezTo>
                  <a:cubicBezTo>
                    <a:pt x="1600" y="763"/>
                    <a:pt x="1587" y="789"/>
                    <a:pt x="1587" y="815"/>
                  </a:cubicBezTo>
                  <a:cubicBezTo>
                    <a:pt x="1600" y="828"/>
                    <a:pt x="1600" y="841"/>
                    <a:pt x="1587" y="854"/>
                  </a:cubicBezTo>
                  <a:cubicBezTo>
                    <a:pt x="1561" y="828"/>
                    <a:pt x="1523" y="815"/>
                    <a:pt x="1484" y="815"/>
                  </a:cubicBezTo>
                  <a:cubicBezTo>
                    <a:pt x="1477" y="816"/>
                    <a:pt x="1470" y="817"/>
                    <a:pt x="1463" y="817"/>
                  </a:cubicBezTo>
                  <a:cubicBezTo>
                    <a:pt x="1395" y="817"/>
                    <a:pt x="1335" y="763"/>
                    <a:pt x="1265" y="763"/>
                  </a:cubicBezTo>
                  <a:lnTo>
                    <a:pt x="1174" y="712"/>
                  </a:lnTo>
                  <a:cubicBezTo>
                    <a:pt x="1174" y="673"/>
                    <a:pt x="1136" y="634"/>
                    <a:pt x="1174" y="596"/>
                  </a:cubicBezTo>
                  <a:cubicBezTo>
                    <a:pt x="1181" y="583"/>
                    <a:pt x="1194" y="576"/>
                    <a:pt x="1208" y="576"/>
                  </a:cubicBezTo>
                  <a:cubicBezTo>
                    <a:pt x="1223" y="576"/>
                    <a:pt x="1239" y="583"/>
                    <a:pt x="1252" y="596"/>
                  </a:cubicBezTo>
                  <a:cubicBezTo>
                    <a:pt x="1268" y="612"/>
                    <a:pt x="1290" y="634"/>
                    <a:pt x="1310" y="634"/>
                  </a:cubicBezTo>
                  <a:cubicBezTo>
                    <a:pt x="1322" y="634"/>
                    <a:pt x="1333" y="627"/>
                    <a:pt x="1342" y="609"/>
                  </a:cubicBezTo>
                  <a:cubicBezTo>
                    <a:pt x="1355" y="557"/>
                    <a:pt x="1316" y="518"/>
                    <a:pt x="1278" y="493"/>
                  </a:cubicBezTo>
                  <a:cubicBezTo>
                    <a:pt x="1266" y="485"/>
                    <a:pt x="1256" y="482"/>
                    <a:pt x="1248" y="482"/>
                  </a:cubicBezTo>
                  <a:cubicBezTo>
                    <a:pt x="1230" y="482"/>
                    <a:pt x="1218" y="497"/>
                    <a:pt x="1200" y="506"/>
                  </a:cubicBezTo>
                  <a:cubicBezTo>
                    <a:pt x="1188" y="517"/>
                    <a:pt x="1177" y="522"/>
                    <a:pt x="1165" y="522"/>
                  </a:cubicBezTo>
                  <a:cubicBezTo>
                    <a:pt x="1138" y="522"/>
                    <a:pt x="1111" y="498"/>
                    <a:pt x="1084" y="480"/>
                  </a:cubicBezTo>
                  <a:lnTo>
                    <a:pt x="1084" y="480"/>
                  </a:lnTo>
                  <a:cubicBezTo>
                    <a:pt x="1045" y="557"/>
                    <a:pt x="1110" y="634"/>
                    <a:pt x="1084" y="712"/>
                  </a:cubicBezTo>
                  <a:cubicBezTo>
                    <a:pt x="1071" y="751"/>
                    <a:pt x="1020" y="776"/>
                    <a:pt x="981" y="789"/>
                  </a:cubicBezTo>
                  <a:lnTo>
                    <a:pt x="852" y="725"/>
                  </a:lnTo>
                  <a:cubicBezTo>
                    <a:pt x="831" y="662"/>
                    <a:pt x="799" y="641"/>
                    <a:pt x="761" y="641"/>
                  </a:cubicBezTo>
                  <a:cubicBezTo>
                    <a:pt x="729" y="641"/>
                    <a:pt x="694" y="656"/>
                    <a:pt x="659" y="673"/>
                  </a:cubicBezTo>
                  <a:cubicBezTo>
                    <a:pt x="613" y="704"/>
                    <a:pt x="576" y="730"/>
                    <a:pt x="537" y="730"/>
                  </a:cubicBezTo>
                  <a:cubicBezTo>
                    <a:pt x="511" y="730"/>
                    <a:pt x="484" y="718"/>
                    <a:pt x="452" y="686"/>
                  </a:cubicBezTo>
                  <a:lnTo>
                    <a:pt x="452" y="686"/>
                  </a:lnTo>
                  <a:cubicBezTo>
                    <a:pt x="517" y="776"/>
                    <a:pt x="517" y="776"/>
                    <a:pt x="478" y="931"/>
                  </a:cubicBezTo>
                  <a:cubicBezTo>
                    <a:pt x="388" y="905"/>
                    <a:pt x="349" y="828"/>
                    <a:pt x="310" y="751"/>
                  </a:cubicBezTo>
                  <a:cubicBezTo>
                    <a:pt x="246" y="622"/>
                    <a:pt x="143" y="493"/>
                    <a:pt x="27" y="402"/>
                  </a:cubicBezTo>
                  <a:lnTo>
                    <a:pt x="27" y="402"/>
                  </a:lnTo>
                  <a:cubicBezTo>
                    <a:pt x="53" y="467"/>
                    <a:pt x="78" y="531"/>
                    <a:pt x="130" y="583"/>
                  </a:cubicBezTo>
                  <a:cubicBezTo>
                    <a:pt x="207" y="647"/>
                    <a:pt x="220" y="751"/>
                    <a:pt x="272" y="815"/>
                  </a:cubicBezTo>
                  <a:cubicBezTo>
                    <a:pt x="336" y="892"/>
                    <a:pt x="310" y="879"/>
                    <a:pt x="310" y="1034"/>
                  </a:cubicBezTo>
                  <a:lnTo>
                    <a:pt x="336" y="1189"/>
                  </a:lnTo>
                  <a:lnTo>
                    <a:pt x="310" y="1253"/>
                  </a:lnTo>
                  <a:cubicBezTo>
                    <a:pt x="233" y="1253"/>
                    <a:pt x="156" y="1215"/>
                    <a:pt x="91" y="1150"/>
                  </a:cubicBezTo>
                  <a:cubicBezTo>
                    <a:pt x="85" y="1144"/>
                    <a:pt x="72" y="1141"/>
                    <a:pt x="59" y="1141"/>
                  </a:cubicBezTo>
                  <a:cubicBezTo>
                    <a:pt x="46" y="1141"/>
                    <a:pt x="33" y="1144"/>
                    <a:pt x="27" y="1150"/>
                  </a:cubicBezTo>
                  <a:cubicBezTo>
                    <a:pt x="1" y="1176"/>
                    <a:pt x="14" y="1202"/>
                    <a:pt x="53" y="1228"/>
                  </a:cubicBezTo>
                  <a:cubicBezTo>
                    <a:pt x="107" y="1260"/>
                    <a:pt x="161" y="1311"/>
                    <a:pt x="230" y="1311"/>
                  </a:cubicBezTo>
                  <a:cubicBezTo>
                    <a:pt x="244" y="1311"/>
                    <a:pt x="257" y="1309"/>
                    <a:pt x="272" y="1305"/>
                  </a:cubicBezTo>
                  <a:lnTo>
                    <a:pt x="272" y="1305"/>
                  </a:lnTo>
                  <a:cubicBezTo>
                    <a:pt x="285" y="1357"/>
                    <a:pt x="349" y="1408"/>
                    <a:pt x="259" y="1447"/>
                  </a:cubicBezTo>
                  <a:cubicBezTo>
                    <a:pt x="220" y="1447"/>
                    <a:pt x="181" y="1447"/>
                    <a:pt x="169" y="1486"/>
                  </a:cubicBezTo>
                  <a:cubicBezTo>
                    <a:pt x="169" y="1510"/>
                    <a:pt x="203" y="1707"/>
                    <a:pt x="240" y="1707"/>
                  </a:cubicBezTo>
                  <a:cubicBezTo>
                    <a:pt x="242" y="1707"/>
                    <a:pt x="244" y="1706"/>
                    <a:pt x="246" y="1705"/>
                  </a:cubicBezTo>
                  <a:cubicBezTo>
                    <a:pt x="253" y="1711"/>
                    <a:pt x="259" y="1714"/>
                    <a:pt x="264" y="1714"/>
                  </a:cubicBezTo>
                  <a:cubicBezTo>
                    <a:pt x="276" y="1714"/>
                    <a:pt x="286" y="1702"/>
                    <a:pt x="300" y="1702"/>
                  </a:cubicBezTo>
                  <a:cubicBezTo>
                    <a:pt x="303" y="1702"/>
                    <a:pt x="307" y="1703"/>
                    <a:pt x="310" y="1705"/>
                  </a:cubicBezTo>
                  <a:lnTo>
                    <a:pt x="323" y="1705"/>
                  </a:lnTo>
                  <a:cubicBezTo>
                    <a:pt x="337" y="1716"/>
                    <a:pt x="349" y="1720"/>
                    <a:pt x="361" y="1720"/>
                  </a:cubicBezTo>
                  <a:cubicBezTo>
                    <a:pt x="393" y="1720"/>
                    <a:pt x="417" y="1690"/>
                    <a:pt x="440" y="1690"/>
                  </a:cubicBezTo>
                  <a:cubicBezTo>
                    <a:pt x="449" y="1690"/>
                    <a:pt x="457" y="1694"/>
                    <a:pt x="465" y="1705"/>
                  </a:cubicBezTo>
                  <a:cubicBezTo>
                    <a:pt x="650" y="1683"/>
                    <a:pt x="836" y="1676"/>
                    <a:pt x="1024" y="1676"/>
                  </a:cubicBezTo>
                  <a:cubicBezTo>
                    <a:pt x="1399" y="1676"/>
                    <a:pt x="1780" y="1705"/>
                    <a:pt x="2167" y="1705"/>
                  </a:cubicBezTo>
                  <a:lnTo>
                    <a:pt x="2283" y="1705"/>
                  </a:lnTo>
                  <a:cubicBezTo>
                    <a:pt x="2245" y="1653"/>
                    <a:pt x="2116" y="1614"/>
                    <a:pt x="2167" y="1498"/>
                  </a:cubicBezTo>
                  <a:lnTo>
                    <a:pt x="2167" y="1498"/>
                  </a:lnTo>
                  <a:cubicBezTo>
                    <a:pt x="2283" y="1511"/>
                    <a:pt x="2335" y="1627"/>
                    <a:pt x="2399" y="1705"/>
                  </a:cubicBezTo>
                  <a:lnTo>
                    <a:pt x="2451" y="1705"/>
                  </a:lnTo>
                  <a:cubicBezTo>
                    <a:pt x="2457" y="1711"/>
                    <a:pt x="2464" y="1714"/>
                    <a:pt x="2470" y="1714"/>
                  </a:cubicBezTo>
                  <a:cubicBezTo>
                    <a:pt x="2477" y="1714"/>
                    <a:pt x="2483" y="1711"/>
                    <a:pt x="2490" y="1705"/>
                  </a:cubicBezTo>
                  <a:lnTo>
                    <a:pt x="3392" y="1705"/>
                  </a:lnTo>
                  <a:cubicBezTo>
                    <a:pt x="3417" y="1724"/>
                    <a:pt x="3432" y="1731"/>
                    <a:pt x="3440" y="1731"/>
                  </a:cubicBezTo>
                  <a:cubicBezTo>
                    <a:pt x="3453" y="1731"/>
                    <a:pt x="3447" y="1713"/>
                    <a:pt x="3431" y="1705"/>
                  </a:cubicBezTo>
                  <a:lnTo>
                    <a:pt x="3663" y="1705"/>
                  </a:lnTo>
                  <a:cubicBezTo>
                    <a:pt x="3676" y="1550"/>
                    <a:pt x="3805" y="1357"/>
                    <a:pt x="3985" y="1357"/>
                  </a:cubicBezTo>
                  <a:lnTo>
                    <a:pt x="4140" y="1357"/>
                  </a:lnTo>
                  <a:cubicBezTo>
                    <a:pt x="4179" y="1357"/>
                    <a:pt x="4192" y="1357"/>
                    <a:pt x="4205" y="1395"/>
                  </a:cubicBezTo>
                  <a:cubicBezTo>
                    <a:pt x="4205" y="1421"/>
                    <a:pt x="4179" y="1421"/>
                    <a:pt x="4166" y="1434"/>
                  </a:cubicBezTo>
                  <a:cubicBezTo>
                    <a:pt x="4162" y="1436"/>
                    <a:pt x="4157" y="1437"/>
                    <a:pt x="4151" y="1437"/>
                  </a:cubicBezTo>
                  <a:cubicBezTo>
                    <a:pt x="4140" y="1437"/>
                    <a:pt x="4128" y="1434"/>
                    <a:pt x="4116" y="1434"/>
                  </a:cubicBezTo>
                  <a:cubicBezTo>
                    <a:pt x="4098" y="1434"/>
                    <a:pt x="4082" y="1440"/>
                    <a:pt x="4076" y="1473"/>
                  </a:cubicBezTo>
                  <a:cubicBezTo>
                    <a:pt x="4101" y="1473"/>
                    <a:pt x="4127" y="1486"/>
                    <a:pt x="4140" y="1511"/>
                  </a:cubicBezTo>
                  <a:lnTo>
                    <a:pt x="4153" y="1705"/>
                  </a:lnTo>
                  <a:lnTo>
                    <a:pt x="4205" y="1705"/>
                  </a:lnTo>
                  <a:cubicBezTo>
                    <a:pt x="4221" y="1710"/>
                    <a:pt x="4237" y="1713"/>
                    <a:pt x="4252" y="1713"/>
                  </a:cubicBezTo>
                  <a:cubicBezTo>
                    <a:pt x="4273" y="1713"/>
                    <a:pt x="4293" y="1707"/>
                    <a:pt x="4308" y="1692"/>
                  </a:cubicBezTo>
                  <a:lnTo>
                    <a:pt x="4308" y="1692"/>
                  </a:lnTo>
                  <a:lnTo>
                    <a:pt x="4295" y="1705"/>
                  </a:lnTo>
                  <a:lnTo>
                    <a:pt x="4385" y="1705"/>
                  </a:lnTo>
                  <a:cubicBezTo>
                    <a:pt x="4371" y="1744"/>
                    <a:pt x="4372" y="1757"/>
                    <a:pt x="4384" y="1757"/>
                  </a:cubicBezTo>
                  <a:cubicBezTo>
                    <a:pt x="4403" y="1757"/>
                    <a:pt x="4448" y="1721"/>
                    <a:pt x="4488" y="1705"/>
                  </a:cubicBezTo>
                  <a:lnTo>
                    <a:pt x="4604" y="1705"/>
                  </a:lnTo>
                  <a:cubicBezTo>
                    <a:pt x="4604" y="1720"/>
                    <a:pt x="4606" y="1725"/>
                    <a:pt x="4610" y="1725"/>
                  </a:cubicBezTo>
                  <a:cubicBezTo>
                    <a:pt x="4616" y="1725"/>
                    <a:pt x="4627" y="1713"/>
                    <a:pt x="4643" y="1705"/>
                  </a:cubicBezTo>
                  <a:lnTo>
                    <a:pt x="4875" y="1705"/>
                  </a:lnTo>
                  <a:cubicBezTo>
                    <a:pt x="5314" y="1731"/>
                    <a:pt x="5765" y="1731"/>
                    <a:pt x="6203" y="1731"/>
                  </a:cubicBezTo>
                  <a:lnTo>
                    <a:pt x="6281" y="1731"/>
                  </a:lnTo>
                  <a:cubicBezTo>
                    <a:pt x="6281" y="1731"/>
                    <a:pt x="6268" y="1718"/>
                    <a:pt x="6255" y="1718"/>
                  </a:cubicBezTo>
                  <a:lnTo>
                    <a:pt x="6255" y="1679"/>
                  </a:lnTo>
                  <a:cubicBezTo>
                    <a:pt x="6229" y="1640"/>
                    <a:pt x="6139" y="1473"/>
                    <a:pt x="6165" y="1408"/>
                  </a:cubicBezTo>
                  <a:cubicBezTo>
                    <a:pt x="6190" y="1305"/>
                    <a:pt x="6100" y="1279"/>
                    <a:pt x="6087" y="1215"/>
                  </a:cubicBezTo>
                  <a:cubicBezTo>
                    <a:pt x="6036" y="1150"/>
                    <a:pt x="5945" y="1099"/>
                    <a:pt x="5855" y="1086"/>
                  </a:cubicBezTo>
                  <a:lnTo>
                    <a:pt x="5855" y="1021"/>
                  </a:lnTo>
                  <a:cubicBezTo>
                    <a:pt x="5829" y="1021"/>
                    <a:pt x="5816" y="1008"/>
                    <a:pt x="5816" y="996"/>
                  </a:cubicBezTo>
                  <a:cubicBezTo>
                    <a:pt x="5778" y="996"/>
                    <a:pt x="5752" y="983"/>
                    <a:pt x="5713" y="970"/>
                  </a:cubicBezTo>
                  <a:cubicBezTo>
                    <a:pt x="5662" y="957"/>
                    <a:pt x="5649" y="918"/>
                    <a:pt x="5675" y="867"/>
                  </a:cubicBezTo>
                  <a:cubicBezTo>
                    <a:pt x="5682" y="864"/>
                    <a:pt x="5690" y="864"/>
                    <a:pt x="5698" y="864"/>
                  </a:cubicBezTo>
                  <a:cubicBezTo>
                    <a:pt x="5707" y="864"/>
                    <a:pt x="5717" y="864"/>
                    <a:pt x="5727" y="864"/>
                  </a:cubicBezTo>
                  <a:cubicBezTo>
                    <a:pt x="5755" y="864"/>
                    <a:pt x="5783" y="857"/>
                    <a:pt x="5791" y="802"/>
                  </a:cubicBezTo>
                  <a:cubicBezTo>
                    <a:pt x="5726" y="802"/>
                    <a:pt x="5662" y="815"/>
                    <a:pt x="5610" y="867"/>
                  </a:cubicBezTo>
                  <a:cubicBezTo>
                    <a:pt x="5494" y="854"/>
                    <a:pt x="5455" y="751"/>
                    <a:pt x="5365" y="699"/>
                  </a:cubicBezTo>
                  <a:cubicBezTo>
                    <a:pt x="5339" y="686"/>
                    <a:pt x="5301" y="660"/>
                    <a:pt x="5275" y="634"/>
                  </a:cubicBezTo>
                  <a:cubicBezTo>
                    <a:pt x="5275" y="622"/>
                    <a:pt x="5275" y="622"/>
                    <a:pt x="5275" y="609"/>
                  </a:cubicBezTo>
                  <a:cubicBezTo>
                    <a:pt x="5301" y="415"/>
                    <a:pt x="5275" y="209"/>
                    <a:pt x="5481" y="80"/>
                  </a:cubicBezTo>
                  <a:cubicBezTo>
                    <a:pt x="5507" y="67"/>
                    <a:pt x="5494" y="41"/>
                    <a:pt x="5481" y="16"/>
                  </a:cubicBezTo>
                  <a:cubicBezTo>
                    <a:pt x="5474" y="8"/>
                    <a:pt x="5458" y="1"/>
                    <a:pt x="5443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" name="Google Shape;1324;p8"/>
            <p:cNvSpPr/>
            <p:nvPr/>
          </p:nvSpPr>
          <p:spPr>
            <a:xfrm rot="10800000" flipH="1">
              <a:off x="7857432" y="105367"/>
              <a:ext cx="51048" cy="49552"/>
            </a:xfrm>
            <a:custGeom>
              <a:avLst/>
              <a:gdLst/>
              <a:ahLst/>
              <a:cxnLst/>
              <a:rect l="l" t="t" r="r" b="b"/>
              <a:pathLst>
                <a:path w="375" h="364" extrusionOk="0">
                  <a:moveTo>
                    <a:pt x="227" y="1"/>
                  </a:moveTo>
                  <a:cubicBezTo>
                    <a:pt x="221" y="1"/>
                    <a:pt x="214" y="1"/>
                    <a:pt x="207" y="3"/>
                  </a:cubicBezTo>
                  <a:cubicBezTo>
                    <a:pt x="104" y="3"/>
                    <a:pt x="1" y="80"/>
                    <a:pt x="1" y="157"/>
                  </a:cubicBezTo>
                  <a:cubicBezTo>
                    <a:pt x="1" y="235"/>
                    <a:pt x="104" y="364"/>
                    <a:pt x="169" y="364"/>
                  </a:cubicBezTo>
                  <a:cubicBezTo>
                    <a:pt x="285" y="338"/>
                    <a:pt x="375" y="248"/>
                    <a:pt x="375" y="132"/>
                  </a:cubicBezTo>
                  <a:cubicBezTo>
                    <a:pt x="363" y="61"/>
                    <a:pt x="298" y="1"/>
                    <a:pt x="227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" name="Google Shape;1325;p8"/>
            <p:cNvSpPr/>
            <p:nvPr/>
          </p:nvSpPr>
          <p:spPr>
            <a:xfrm rot="10800000" flipH="1">
              <a:off x="8141804" y="183644"/>
              <a:ext cx="249386" cy="120205"/>
            </a:xfrm>
            <a:custGeom>
              <a:avLst/>
              <a:gdLst/>
              <a:ahLst/>
              <a:cxnLst/>
              <a:rect l="l" t="t" r="r" b="b"/>
              <a:pathLst>
                <a:path w="1832" h="883" extrusionOk="0">
                  <a:moveTo>
                    <a:pt x="968" y="1"/>
                  </a:moveTo>
                  <a:cubicBezTo>
                    <a:pt x="923" y="20"/>
                    <a:pt x="875" y="20"/>
                    <a:pt x="826" y="20"/>
                  </a:cubicBezTo>
                  <a:cubicBezTo>
                    <a:pt x="778" y="20"/>
                    <a:pt x="729" y="20"/>
                    <a:pt x="684" y="39"/>
                  </a:cubicBezTo>
                  <a:cubicBezTo>
                    <a:pt x="620" y="104"/>
                    <a:pt x="542" y="155"/>
                    <a:pt x="465" y="194"/>
                  </a:cubicBezTo>
                  <a:cubicBezTo>
                    <a:pt x="452" y="142"/>
                    <a:pt x="465" y="78"/>
                    <a:pt x="401" y="52"/>
                  </a:cubicBezTo>
                  <a:cubicBezTo>
                    <a:pt x="401" y="52"/>
                    <a:pt x="375" y="52"/>
                    <a:pt x="375" y="65"/>
                  </a:cubicBezTo>
                  <a:cubicBezTo>
                    <a:pt x="362" y="130"/>
                    <a:pt x="426" y="155"/>
                    <a:pt x="439" y="207"/>
                  </a:cubicBezTo>
                  <a:cubicBezTo>
                    <a:pt x="401" y="233"/>
                    <a:pt x="414" y="271"/>
                    <a:pt x="401" y="297"/>
                  </a:cubicBezTo>
                  <a:lnTo>
                    <a:pt x="375" y="310"/>
                  </a:lnTo>
                  <a:cubicBezTo>
                    <a:pt x="349" y="310"/>
                    <a:pt x="336" y="323"/>
                    <a:pt x="336" y="336"/>
                  </a:cubicBezTo>
                  <a:cubicBezTo>
                    <a:pt x="336" y="336"/>
                    <a:pt x="323" y="336"/>
                    <a:pt x="336" y="349"/>
                  </a:cubicBezTo>
                  <a:cubicBezTo>
                    <a:pt x="349" y="362"/>
                    <a:pt x="336" y="400"/>
                    <a:pt x="349" y="413"/>
                  </a:cubicBezTo>
                  <a:cubicBezTo>
                    <a:pt x="349" y="426"/>
                    <a:pt x="336" y="452"/>
                    <a:pt x="323" y="465"/>
                  </a:cubicBezTo>
                  <a:cubicBezTo>
                    <a:pt x="294" y="475"/>
                    <a:pt x="272" y="499"/>
                    <a:pt x="241" y="499"/>
                  </a:cubicBezTo>
                  <a:cubicBezTo>
                    <a:pt x="231" y="499"/>
                    <a:pt x="220" y="497"/>
                    <a:pt x="207" y="491"/>
                  </a:cubicBezTo>
                  <a:lnTo>
                    <a:pt x="143" y="503"/>
                  </a:lnTo>
                  <a:lnTo>
                    <a:pt x="65" y="516"/>
                  </a:lnTo>
                  <a:lnTo>
                    <a:pt x="1" y="529"/>
                  </a:lnTo>
                  <a:cubicBezTo>
                    <a:pt x="1" y="572"/>
                    <a:pt x="10" y="597"/>
                    <a:pt x="42" y="597"/>
                  </a:cubicBezTo>
                  <a:cubicBezTo>
                    <a:pt x="49" y="597"/>
                    <a:pt x="57" y="596"/>
                    <a:pt x="65" y="594"/>
                  </a:cubicBezTo>
                  <a:cubicBezTo>
                    <a:pt x="130" y="555"/>
                    <a:pt x="194" y="542"/>
                    <a:pt x="272" y="542"/>
                  </a:cubicBezTo>
                  <a:cubicBezTo>
                    <a:pt x="310" y="542"/>
                    <a:pt x="349" y="568"/>
                    <a:pt x="336" y="607"/>
                  </a:cubicBezTo>
                  <a:cubicBezTo>
                    <a:pt x="305" y="699"/>
                    <a:pt x="335" y="718"/>
                    <a:pt x="377" y="718"/>
                  </a:cubicBezTo>
                  <a:cubicBezTo>
                    <a:pt x="405" y="718"/>
                    <a:pt x="439" y="710"/>
                    <a:pt x="465" y="710"/>
                  </a:cubicBezTo>
                  <a:cubicBezTo>
                    <a:pt x="465" y="787"/>
                    <a:pt x="555" y="787"/>
                    <a:pt x="568" y="839"/>
                  </a:cubicBezTo>
                  <a:lnTo>
                    <a:pt x="671" y="852"/>
                  </a:lnTo>
                  <a:cubicBezTo>
                    <a:pt x="671" y="864"/>
                    <a:pt x="671" y="877"/>
                    <a:pt x="671" y="877"/>
                  </a:cubicBezTo>
                  <a:cubicBezTo>
                    <a:pt x="682" y="881"/>
                    <a:pt x="691" y="882"/>
                    <a:pt x="700" y="882"/>
                  </a:cubicBezTo>
                  <a:cubicBezTo>
                    <a:pt x="724" y="882"/>
                    <a:pt x="743" y="870"/>
                    <a:pt x="762" y="852"/>
                  </a:cubicBezTo>
                  <a:cubicBezTo>
                    <a:pt x="794" y="871"/>
                    <a:pt x="829" y="881"/>
                    <a:pt x="865" y="881"/>
                  </a:cubicBezTo>
                  <a:cubicBezTo>
                    <a:pt x="900" y="881"/>
                    <a:pt x="936" y="871"/>
                    <a:pt x="968" y="852"/>
                  </a:cubicBezTo>
                  <a:cubicBezTo>
                    <a:pt x="1008" y="836"/>
                    <a:pt x="1048" y="825"/>
                    <a:pt x="1088" y="825"/>
                  </a:cubicBezTo>
                  <a:cubicBezTo>
                    <a:pt x="1112" y="825"/>
                    <a:pt x="1137" y="829"/>
                    <a:pt x="1161" y="839"/>
                  </a:cubicBezTo>
                  <a:cubicBezTo>
                    <a:pt x="1165" y="841"/>
                    <a:pt x="1169" y="842"/>
                    <a:pt x="1172" y="842"/>
                  </a:cubicBezTo>
                  <a:cubicBezTo>
                    <a:pt x="1210" y="842"/>
                    <a:pt x="1207" y="722"/>
                    <a:pt x="1280" y="722"/>
                  </a:cubicBezTo>
                  <a:cubicBezTo>
                    <a:pt x="1283" y="722"/>
                    <a:pt x="1287" y="722"/>
                    <a:pt x="1290" y="723"/>
                  </a:cubicBezTo>
                  <a:cubicBezTo>
                    <a:pt x="1342" y="723"/>
                    <a:pt x="1381" y="697"/>
                    <a:pt x="1381" y="632"/>
                  </a:cubicBezTo>
                  <a:cubicBezTo>
                    <a:pt x="1368" y="568"/>
                    <a:pt x="1419" y="568"/>
                    <a:pt x="1458" y="542"/>
                  </a:cubicBezTo>
                  <a:cubicBezTo>
                    <a:pt x="1489" y="549"/>
                    <a:pt x="1522" y="552"/>
                    <a:pt x="1556" y="552"/>
                  </a:cubicBezTo>
                  <a:cubicBezTo>
                    <a:pt x="1648" y="552"/>
                    <a:pt x="1747" y="528"/>
                    <a:pt x="1832" y="491"/>
                  </a:cubicBezTo>
                  <a:cubicBezTo>
                    <a:pt x="1741" y="491"/>
                    <a:pt x="1668" y="479"/>
                    <a:pt x="1603" y="479"/>
                  </a:cubicBezTo>
                  <a:cubicBezTo>
                    <a:pt x="1548" y="479"/>
                    <a:pt x="1498" y="487"/>
                    <a:pt x="1445" y="516"/>
                  </a:cubicBezTo>
                  <a:lnTo>
                    <a:pt x="1394" y="478"/>
                  </a:lnTo>
                  <a:cubicBezTo>
                    <a:pt x="1381" y="426"/>
                    <a:pt x="1394" y="375"/>
                    <a:pt x="1432" y="349"/>
                  </a:cubicBezTo>
                  <a:lnTo>
                    <a:pt x="1510" y="336"/>
                  </a:lnTo>
                  <a:cubicBezTo>
                    <a:pt x="1561" y="323"/>
                    <a:pt x="1600" y="297"/>
                    <a:pt x="1664" y="284"/>
                  </a:cubicBezTo>
                  <a:cubicBezTo>
                    <a:pt x="1755" y="271"/>
                    <a:pt x="1755" y="246"/>
                    <a:pt x="1703" y="142"/>
                  </a:cubicBezTo>
                  <a:cubicBezTo>
                    <a:pt x="1677" y="142"/>
                    <a:pt x="1651" y="155"/>
                    <a:pt x="1639" y="181"/>
                  </a:cubicBezTo>
                  <a:cubicBezTo>
                    <a:pt x="1613" y="258"/>
                    <a:pt x="1510" y="246"/>
                    <a:pt x="1471" y="297"/>
                  </a:cubicBezTo>
                  <a:cubicBezTo>
                    <a:pt x="1414" y="297"/>
                    <a:pt x="1377" y="256"/>
                    <a:pt x="1333" y="256"/>
                  </a:cubicBezTo>
                  <a:cubicBezTo>
                    <a:pt x="1327" y="256"/>
                    <a:pt x="1322" y="257"/>
                    <a:pt x="1316" y="258"/>
                  </a:cubicBezTo>
                  <a:lnTo>
                    <a:pt x="1277" y="233"/>
                  </a:lnTo>
                  <a:cubicBezTo>
                    <a:pt x="1213" y="142"/>
                    <a:pt x="1045" y="155"/>
                    <a:pt x="1020" y="13"/>
                  </a:cubicBezTo>
                  <a:cubicBezTo>
                    <a:pt x="1020" y="13"/>
                    <a:pt x="981" y="1"/>
                    <a:pt x="968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" name="Google Shape;1326;p8"/>
            <p:cNvSpPr/>
            <p:nvPr/>
          </p:nvSpPr>
          <p:spPr>
            <a:xfrm rot="10800000" flipH="1">
              <a:off x="8389422" y="176837"/>
              <a:ext cx="14157" cy="19875"/>
            </a:xfrm>
            <a:custGeom>
              <a:avLst/>
              <a:gdLst/>
              <a:ahLst/>
              <a:cxnLst/>
              <a:rect l="l" t="t" r="r" b="b"/>
              <a:pathLst>
                <a:path w="104" h="146" extrusionOk="0">
                  <a:moveTo>
                    <a:pt x="65" y="0"/>
                  </a:moveTo>
                  <a:cubicBezTo>
                    <a:pt x="0" y="13"/>
                    <a:pt x="26" y="65"/>
                    <a:pt x="26" y="103"/>
                  </a:cubicBezTo>
                  <a:cubicBezTo>
                    <a:pt x="15" y="124"/>
                    <a:pt x="22" y="145"/>
                    <a:pt x="46" y="145"/>
                  </a:cubicBezTo>
                  <a:cubicBezTo>
                    <a:pt x="51" y="145"/>
                    <a:pt x="57" y="144"/>
                    <a:pt x="65" y="142"/>
                  </a:cubicBezTo>
                  <a:cubicBezTo>
                    <a:pt x="103" y="129"/>
                    <a:pt x="103" y="90"/>
                    <a:pt x="103" y="52"/>
                  </a:cubicBezTo>
                  <a:cubicBezTo>
                    <a:pt x="103" y="13"/>
                    <a:pt x="103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" name="Google Shape;1327;p8"/>
            <p:cNvSpPr/>
            <p:nvPr/>
          </p:nvSpPr>
          <p:spPr>
            <a:xfrm rot="10800000" flipH="1">
              <a:off x="8313871" y="150155"/>
              <a:ext cx="10618" cy="9802"/>
            </a:xfrm>
            <a:custGeom>
              <a:avLst/>
              <a:gdLst/>
              <a:ahLst/>
              <a:cxnLst/>
              <a:rect l="l" t="t" r="r" b="b"/>
              <a:pathLst>
                <a:path w="78" h="72" extrusionOk="0">
                  <a:moveTo>
                    <a:pt x="52" y="1"/>
                  </a:moveTo>
                  <a:cubicBezTo>
                    <a:pt x="26" y="1"/>
                    <a:pt x="1" y="14"/>
                    <a:pt x="1" y="52"/>
                  </a:cubicBezTo>
                  <a:cubicBezTo>
                    <a:pt x="13" y="65"/>
                    <a:pt x="26" y="72"/>
                    <a:pt x="38" y="72"/>
                  </a:cubicBezTo>
                  <a:cubicBezTo>
                    <a:pt x="49" y="72"/>
                    <a:pt x="59" y="65"/>
                    <a:pt x="65" y="52"/>
                  </a:cubicBezTo>
                  <a:cubicBezTo>
                    <a:pt x="78" y="27"/>
                    <a:pt x="65" y="14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" name="Google Shape;1328;p8"/>
            <p:cNvSpPr/>
            <p:nvPr/>
          </p:nvSpPr>
          <p:spPr>
            <a:xfrm rot="10800000" flipH="1">
              <a:off x="7564347" y="10618"/>
              <a:ext cx="10618" cy="4084"/>
            </a:xfrm>
            <a:custGeom>
              <a:avLst/>
              <a:gdLst/>
              <a:ahLst/>
              <a:cxnLst/>
              <a:rect l="l" t="t" r="r" b="b"/>
              <a:pathLst>
                <a:path w="78" h="30" extrusionOk="0">
                  <a:moveTo>
                    <a:pt x="30" y="1"/>
                  </a:moveTo>
                  <a:cubicBezTo>
                    <a:pt x="17" y="1"/>
                    <a:pt x="7" y="11"/>
                    <a:pt x="1" y="30"/>
                  </a:cubicBezTo>
                  <a:lnTo>
                    <a:pt x="78" y="30"/>
                  </a:lnTo>
                  <a:cubicBezTo>
                    <a:pt x="59" y="11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9" name="Google Shape;1329;p8"/>
            <p:cNvSpPr/>
            <p:nvPr/>
          </p:nvSpPr>
          <p:spPr>
            <a:xfrm rot="10800000" flipH="1">
              <a:off x="7044744" y="466801"/>
              <a:ext cx="23006" cy="18242"/>
            </a:xfrm>
            <a:custGeom>
              <a:avLst/>
              <a:gdLst/>
              <a:ahLst/>
              <a:cxnLst/>
              <a:rect l="l" t="t" r="r" b="b"/>
              <a:pathLst>
                <a:path w="169" h="134" extrusionOk="0">
                  <a:moveTo>
                    <a:pt x="41" y="0"/>
                  </a:moveTo>
                  <a:cubicBezTo>
                    <a:pt x="28" y="0"/>
                    <a:pt x="14" y="1"/>
                    <a:pt x="1" y="3"/>
                  </a:cubicBezTo>
                  <a:cubicBezTo>
                    <a:pt x="62" y="40"/>
                    <a:pt x="65" y="133"/>
                    <a:pt x="151" y="133"/>
                  </a:cubicBezTo>
                  <a:cubicBezTo>
                    <a:pt x="157" y="133"/>
                    <a:pt x="162" y="133"/>
                    <a:pt x="168" y="132"/>
                  </a:cubicBezTo>
                  <a:cubicBezTo>
                    <a:pt x="168" y="34"/>
                    <a:pt x="113" y="0"/>
                    <a:pt x="41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" name="Google Shape;1330;p8"/>
            <p:cNvSpPr/>
            <p:nvPr/>
          </p:nvSpPr>
          <p:spPr>
            <a:xfrm rot="10800000" flipH="1">
              <a:off x="7130778" y="505054"/>
              <a:ext cx="8984" cy="11163"/>
            </a:xfrm>
            <a:custGeom>
              <a:avLst/>
              <a:gdLst/>
              <a:ahLst/>
              <a:cxnLst/>
              <a:rect l="l" t="t" r="r" b="b"/>
              <a:pathLst>
                <a:path w="66" h="82" extrusionOk="0">
                  <a:moveTo>
                    <a:pt x="14" y="0"/>
                  </a:moveTo>
                  <a:cubicBezTo>
                    <a:pt x="1" y="13"/>
                    <a:pt x="1" y="39"/>
                    <a:pt x="14" y="52"/>
                  </a:cubicBezTo>
                  <a:cubicBezTo>
                    <a:pt x="14" y="62"/>
                    <a:pt x="22" y="81"/>
                    <a:pt x="32" y="81"/>
                  </a:cubicBezTo>
                  <a:cubicBezTo>
                    <a:pt x="34" y="81"/>
                    <a:pt x="37" y="80"/>
                    <a:pt x="39" y="78"/>
                  </a:cubicBezTo>
                  <a:cubicBezTo>
                    <a:pt x="65" y="78"/>
                    <a:pt x="65" y="52"/>
                    <a:pt x="52" y="39"/>
                  </a:cubicBezTo>
                  <a:cubicBezTo>
                    <a:pt x="52" y="26"/>
                    <a:pt x="39" y="13"/>
                    <a:pt x="14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" name="Google Shape;1331;p8"/>
            <p:cNvSpPr/>
            <p:nvPr/>
          </p:nvSpPr>
          <p:spPr>
            <a:xfrm rot="10800000" flipH="1">
              <a:off x="7767995" y="431678"/>
              <a:ext cx="26273" cy="18106"/>
            </a:xfrm>
            <a:custGeom>
              <a:avLst/>
              <a:gdLst/>
              <a:ahLst/>
              <a:cxnLst/>
              <a:rect l="l" t="t" r="r" b="b"/>
              <a:pathLst>
                <a:path w="193" h="133" extrusionOk="0">
                  <a:moveTo>
                    <a:pt x="167" y="0"/>
                  </a:moveTo>
                  <a:cubicBezTo>
                    <a:pt x="161" y="0"/>
                    <a:pt x="153" y="2"/>
                    <a:pt x="142" y="2"/>
                  </a:cubicBezTo>
                  <a:cubicBezTo>
                    <a:pt x="116" y="2"/>
                    <a:pt x="78" y="54"/>
                    <a:pt x="26" y="67"/>
                  </a:cubicBezTo>
                  <a:cubicBezTo>
                    <a:pt x="0" y="80"/>
                    <a:pt x="26" y="118"/>
                    <a:pt x="39" y="131"/>
                  </a:cubicBezTo>
                  <a:cubicBezTo>
                    <a:pt x="43" y="132"/>
                    <a:pt x="47" y="133"/>
                    <a:pt x="52" y="133"/>
                  </a:cubicBezTo>
                  <a:cubicBezTo>
                    <a:pt x="106" y="133"/>
                    <a:pt x="193" y="64"/>
                    <a:pt x="181" y="28"/>
                  </a:cubicBezTo>
                  <a:cubicBezTo>
                    <a:pt x="181" y="5"/>
                    <a:pt x="176" y="0"/>
                    <a:pt x="167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2" name="Google Shape;1332;p8"/>
            <p:cNvSpPr/>
            <p:nvPr/>
          </p:nvSpPr>
          <p:spPr>
            <a:xfrm rot="10800000" flipH="1">
              <a:off x="7736413" y="375727"/>
              <a:ext cx="19466" cy="11027"/>
            </a:xfrm>
            <a:custGeom>
              <a:avLst/>
              <a:gdLst/>
              <a:ahLst/>
              <a:cxnLst/>
              <a:rect l="l" t="t" r="r" b="b"/>
              <a:pathLst>
                <a:path w="143" h="81" extrusionOk="0">
                  <a:moveTo>
                    <a:pt x="84" y="0"/>
                  </a:moveTo>
                  <a:cubicBezTo>
                    <a:pt x="71" y="0"/>
                    <a:pt x="58" y="4"/>
                    <a:pt x="52" y="4"/>
                  </a:cubicBezTo>
                  <a:cubicBezTo>
                    <a:pt x="13" y="16"/>
                    <a:pt x="0" y="55"/>
                    <a:pt x="13" y="81"/>
                  </a:cubicBezTo>
                  <a:lnTo>
                    <a:pt x="65" y="81"/>
                  </a:lnTo>
                  <a:cubicBezTo>
                    <a:pt x="103" y="68"/>
                    <a:pt x="142" y="55"/>
                    <a:pt x="116" y="16"/>
                  </a:cubicBezTo>
                  <a:cubicBezTo>
                    <a:pt x="110" y="4"/>
                    <a:pt x="97" y="0"/>
                    <a:pt x="84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" name="Google Shape;1333;p8"/>
            <p:cNvSpPr/>
            <p:nvPr/>
          </p:nvSpPr>
          <p:spPr>
            <a:xfrm rot="10800000" flipH="1">
              <a:off x="7932983" y="361570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" name="Google Shape;1334;p8"/>
            <p:cNvSpPr/>
            <p:nvPr/>
          </p:nvSpPr>
          <p:spPr>
            <a:xfrm rot="10800000" flipH="1">
              <a:off x="7915422" y="361570"/>
              <a:ext cx="17697" cy="19467"/>
            </a:xfrm>
            <a:custGeom>
              <a:avLst/>
              <a:gdLst/>
              <a:ahLst/>
              <a:cxnLst/>
              <a:rect l="l" t="t" r="r" b="b"/>
              <a:pathLst>
                <a:path w="130" h="143" extrusionOk="0">
                  <a:moveTo>
                    <a:pt x="91" y="0"/>
                  </a:moveTo>
                  <a:cubicBezTo>
                    <a:pt x="26" y="0"/>
                    <a:pt x="1" y="26"/>
                    <a:pt x="26" y="90"/>
                  </a:cubicBezTo>
                  <a:cubicBezTo>
                    <a:pt x="52" y="116"/>
                    <a:pt x="91" y="142"/>
                    <a:pt x="129" y="142"/>
                  </a:cubicBezTo>
                  <a:lnTo>
                    <a:pt x="91" y="0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" name="Google Shape;1335;p8"/>
            <p:cNvSpPr/>
            <p:nvPr/>
          </p:nvSpPr>
          <p:spPr>
            <a:xfrm rot="10800000" flipH="1">
              <a:off x="7750435" y="115849"/>
              <a:ext cx="14157" cy="16336"/>
            </a:xfrm>
            <a:custGeom>
              <a:avLst/>
              <a:gdLst/>
              <a:ahLst/>
              <a:cxnLst/>
              <a:rect l="l" t="t" r="r" b="b"/>
              <a:pathLst>
                <a:path w="104" h="120" extrusionOk="0">
                  <a:moveTo>
                    <a:pt x="70" y="1"/>
                  </a:moveTo>
                  <a:cubicBezTo>
                    <a:pt x="65" y="1"/>
                    <a:pt x="59" y="1"/>
                    <a:pt x="52" y="3"/>
                  </a:cubicBezTo>
                  <a:cubicBezTo>
                    <a:pt x="0" y="3"/>
                    <a:pt x="13" y="29"/>
                    <a:pt x="13" y="55"/>
                  </a:cubicBezTo>
                  <a:cubicBezTo>
                    <a:pt x="13" y="81"/>
                    <a:pt x="26" y="106"/>
                    <a:pt x="65" y="119"/>
                  </a:cubicBezTo>
                  <a:cubicBezTo>
                    <a:pt x="91" y="119"/>
                    <a:pt x="104" y="93"/>
                    <a:pt x="104" y="55"/>
                  </a:cubicBezTo>
                  <a:cubicBezTo>
                    <a:pt x="104" y="33"/>
                    <a:pt x="104" y="1"/>
                    <a:pt x="70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" name="Google Shape;1336;p8"/>
            <p:cNvSpPr/>
            <p:nvPr/>
          </p:nvSpPr>
          <p:spPr>
            <a:xfrm rot="10800000" flipH="1">
              <a:off x="7720623" y="87806"/>
              <a:ext cx="17697" cy="10891"/>
            </a:xfrm>
            <a:custGeom>
              <a:avLst/>
              <a:gdLst/>
              <a:ahLst/>
              <a:cxnLst/>
              <a:rect l="l" t="t" r="r" b="b"/>
              <a:pathLst>
                <a:path w="130" h="80" extrusionOk="0">
                  <a:moveTo>
                    <a:pt x="74" y="0"/>
                  </a:moveTo>
                  <a:cubicBezTo>
                    <a:pt x="62" y="0"/>
                    <a:pt x="49" y="2"/>
                    <a:pt x="39" y="2"/>
                  </a:cubicBezTo>
                  <a:cubicBezTo>
                    <a:pt x="26" y="2"/>
                    <a:pt x="0" y="2"/>
                    <a:pt x="13" y="54"/>
                  </a:cubicBezTo>
                  <a:cubicBezTo>
                    <a:pt x="26" y="67"/>
                    <a:pt x="52" y="80"/>
                    <a:pt x="78" y="80"/>
                  </a:cubicBezTo>
                  <a:cubicBezTo>
                    <a:pt x="103" y="80"/>
                    <a:pt x="129" y="54"/>
                    <a:pt x="116" y="28"/>
                  </a:cubicBezTo>
                  <a:cubicBezTo>
                    <a:pt x="109" y="5"/>
                    <a:pt x="92" y="0"/>
                    <a:pt x="74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" name="Google Shape;1337;p8"/>
            <p:cNvSpPr/>
            <p:nvPr/>
          </p:nvSpPr>
          <p:spPr>
            <a:xfrm rot="10800000" flipH="1">
              <a:off x="8013707" y="158731"/>
              <a:ext cx="23006" cy="11707"/>
            </a:xfrm>
            <a:custGeom>
              <a:avLst/>
              <a:gdLst/>
              <a:ahLst/>
              <a:cxnLst/>
              <a:rect l="l" t="t" r="r" b="b"/>
              <a:pathLst>
                <a:path w="169" h="86" extrusionOk="0">
                  <a:moveTo>
                    <a:pt x="104" y="1"/>
                  </a:moveTo>
                  <a:lnTo>
                    <a:pt x="1" y="13"/>
                  </a:lnTo>
                  <a:cubicBezTo>
                    <a:pt x="1" y="78"/>
                    <a:pt x="52" y="65"/>
                    <a:pt x="91" y="78"/>
                  </a:cubicBezTo>
                  <a:cubicBezTo>
                    <a:pt x="100" y="83"/>
                    <a:pt x="111" y="86"/>
                    <a:pt x="122" y="86"/>
                  </a:cubicBezTo>
                  <a:cubicBezTo>
                    <a:pt x="140" y="86"/>
                    <a:pt x="155" y="77"/>
                    <a:pt x="155" y="52"/>
                  </a:cubicBezTo>
                  <a:cubicBezTo>
                    <a:pt x="168" y="13"/>
                    <a:pt x="130" y="1"/>
                    <a:pt x="104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" name="Google Shape;1338;p8"/>
            <p:cNvSpPr/>
            <p:nvPr/>
          </p:nvSpPr>
          <p:spPr>
            <a:xfrm rot="10800000" flipH="1">
              <a:off x="6584902" y="509138"/>
              <a:ext cx="115981" cy="108361"/>
            </a:xfrm>
            <a:custGeom>
              <a:avLst/>
              <a:gdLst/>
              <a:ahLst/>
              <a:cxnLst/>
              <a:rect l="l" t="t" r="r" b="b"/>
              <a:pathLst>
                <a:path w="852" h="796" extrusionOk="0">
                  <a:moveTo>
                    <a:pt x="367" y="0"/>
                  </a:moveTo>
                  <a:cubicBezTo>
                    <a:pt x="286" y="0"/>
                    <a:pt x="219" y="32"/>
                    <a:pt x="168" y="125"/>
                  </a:cubicBezTo>
                  <a:cubicBezTo>
                    <a:pt x="155" y="138"/>
                    <a:pt x="129" y="151"/>
                    <a:pt x="116" y="151"/>
                  </a:cubicBezTo>
                  <a:cubicBezTo>
                    <a:pt x="13" y="203"/>
                    <a:pt x="13" y="293"/>
                    <a:pt x="39" y="383"/>
                  </a:cubicBezTo>
                  <a:lnTo>
                    <a:pt x="39" y="435"/>
                  </a:lnTo>
                  <a:cubicBezTo>
                    <a:pt x="78" y="538"/>
                    <a:pt x="0" y="693"/>
                    <a:pt x="194" y="706"/>
                  </a:cubicBezTo>
                  <a:cubicBezTo>
                    <a:pt x="233" y="706"/>
                    <a:pt x="220" y="770"/>
                    <a:pt x="220" y="796"/>
                  </a:cubicBezTo>
                  <a:lnTo>
                    <a:pt x="271" y="796"/>
                  </a:lnTo>
                  <a:cubicBezTo>
                    <a:pt x="284" y="770"/>
                    <a:pt x="310" y="757"/>
                    <a:pt x="336" y="757"/>
                  </a:cubicBezTo>
                  <a:cubicBezTo>
                    <a:pt x="360" y="741"/>
                    <a:pt x="388" y="730"/>
                    <a:pt x="416" y="730"/>
                  </a:cubicBezTo>
                  <a:cubicBezTo>
                    <a:pt x="433" y="730"/>
                    <a:pt x="450" y="734"/>
                    <a:pt x="465" y="744"/>
                  </a:cubicBezTo>
                  <a:cubicBezTo>
                    <a:pt x="516" y="719"/>
                    <a:pt x="568" y="693"/>
                    <a:pt x="606" y="667"/>
                  </a:cubicBezTo>
                  <a:cubicBezTo>
                    <a:pt x="684" y="628"/>
                    <a:pt x="723" y="551"/>
                    <a:pt x="723" y="474"/>
                  </a:cubicBezTo>
                  <a:cubicBezTo>
                    <a:pt x="723" y="409"/>
                    <a:pt x="710" y="319"/>
                    <a:pt x="826" y="319"/>
                  </a:cubicBezTo>
                  <a:cubicBezTo>
                    <a:pt x="826" y="306"/>
                    <a:pt x="839" y="306"/>
                    <a:pt x="851" y="306"/>
                  </a:cubicBezTo>
                  <a:cubicBezTo>
                    <a:pt x="851" y="293"/>
                    <a:pt x="851" y="280"/>
                    <a:pt x="851" y="267"/>
                  </a:cubicBezTo>
                  <a:lnTo>
                    <a:pt x="813" y="241"/>
                  </a:lnTo>
                  <a:cubicBezTo>
                    <a:pt x="806" y="243"/>
                    <a:pt x="799" y="244"/>
                    <a:pt x="793" y="244"/>
                  </a:cubicBezTo>
                  <a:cubicBezTo>
                    <a:pt x="757" y="244"/>
                    <a:pt x="743" y="214"/>
                    <a:pt x="710" y="203"/>
                  </a:cubicBezTo>
                  <a:cubicBezTo>
                    <a:pt x="710" y="190"/>
                    <a:pt x="710" y="177"/>
                    <a:pt x="697" y="177"/>
                  </a:cubicBezTo>
                  <a:cubicBezTo>
                    <a:pt x="697" y="112"/>
                    <a:pt x="658" y="100"/>
                    <a:pt x="606" y="100"/>
                  </a:cubicBezTo>
                  <a:cubicBezTo>
                    <a:pt x="594" y="74"/>
                    <a:pt x="581" y="48"/>
                    <a:pt x="568" y="22"/>
                  </a:cubicBezTo>
                  <a:lnTo>
                    <a:pt x="503" y="22"/>
                  </a:lnTo>
                  <a:cubicBezTo>
                    <a:pt x="455" y="9"/>
                    <a:pt x="409" y="0"/>
                    <a:pt x="367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" name="Google Shape;1339;p8"/>
            <p:cNvSpPr/>
            <p:nvPr/>
          </p:nvSpPr>
          <p:spPr>
            <a:xfrm rot="10800000" flipH="1">
              <a:off x="7560808" y="438893"/>
              <a:ext cx="15927" cy="9529"/>
            </a:xfrm>
            <a:custGeom>
              <a:avLst/>
              <a:gdLst/>
              <a:ahLst/>
              <a:cxnLst/>
              <a:rect l="l" t="t" r="r" b="b"/>
              <a:pathLst>
                <a:path w="117" h="70" extrusionOk="0">
                  <a:moveTo>
                    <a:pt x="58" y="0"/>
                  </a:moveTo>
                  <a:cubicBezTo>
                    <a:pt x="39" y="0"/>
                    <a:pt x="23" y="12"/>
                    <a:pt x="14" y="31"/>
                  </a:cubicBezTo>
                  <a:cubicBezTo>
                    <a:pt x="1" y="57"/>
                    <a:pt x="14" y="70"/>
                    <a:pt x="27" y="70"/>
                  </a:cubicBezTo>
                  <a:cubicBezTo>
                    <a:pt x="52" y="57"/>
                    <a:pt x="78" y="44"/>
                    <a:pt x="91" y="31"/>
                  </a:cubicBezTo>
                  <a:cubicBezTo>
                    <a:pt x="117" y="5"/>
                    <a:pt x="91" y="5"/>
                    <a:pt x="78" y="5"/>
                  </a:cubicBezTo>
                  <a:cubicBezTo>
                    <a:pt x="71" y="2"/>
                    <a:pt x="64" y="0"/>
                    <a:pt x="58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8"/>
            <p:cNvSpPr/>
            <p:nvPr/>
          </p:nvSpPr>
          <p:spPr>
            <a:xfrm rot="10800000" flipH="1">
              <a:off x="7413381" y="456454"/>
              <a:ext cx="10754" cy="11163"/>
            </a:xfrm>
            <a:custGeom>
              <a:avLst/>
              <a:gdLst/>
              <a:ahLst/>
              <a:cxnLst/>
              <a:rect l="l" t="t" r="r" b="b"/>
              <a:pathLst>
                <a:path w="79" h="82" extrusionOk="0">
                  <a:moveTo>
                    <a:pt x="60" y="1"/>
                  </a:moveTo>
                  <a:cubicBezTo>
                    <a:pt x="57" y="1"/>
                    <a:pt x="55" y="2"/>
                    <a:pt x="52" y="4"/>
                  </a:cubicBezTo>
                  <a:cubicBezTo>
                    <a:pt x="26" y="4"/>
                    <a:pt x="1" y="30"/>
                    <a:pt x="14" y="56"/>
                  </a:cubicBezTo>
                  <a:cubicBezTo>
                    <a:pt x="14" y="69"/>
                    <a:pt x="26" y="82"/>
                    <a:pt x="39" y="82"/>
                  </a:cubicBezTo>
                  <a:cubicBezTo>
                    <a:pt x="65" y="82"/>
                    <a:pt x="78" y="56"/>
                    <a:pt x="78" y="30"/>
                  </a:cubicBezTo>
                  <a:cubicBezTo>
                    <a:pt x="78" y="20"/>
                    <a:pt x="70" y="1"/>
                    <a:pt x="60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1" name="Google Shape;1341;p8"/>
          <p:cNvGrpSpPr/>
          <p:nvPr/>
        </p:nvGrpSpPr>
        <p:grpSpPr>
          <a:xfrm>
            <a:off x="71850" y="4151944"/>
            <a:ext cx="994281" cy="718309"/>
            <a:chOff x="443355" y="1067621"/>
            <a:chExt cx="613199" cy="443000"/>
          </a:xfrm>
        </p:grpSpPr>
        <p:sp>
          <p:nvSpPr>
            <p:cNvPr id="1342" name="Google Shape;1342;p8"/>
            <p:cNvSpPr/>
            <p:nvPr/>
          </p:nvSpPr>
          <p:spPr>
            <a:xfrm>
              <a:off x="528349" y="1102743"/>
              <a:ext cx="528204" cy="380517"/>
            </a:xfrm>
            <a:custGeom>
              <a:avLst/>
              <a:gdLst/>
              <a:ahLst/>
              <a:cxnLst/>
              <a:rect l="l" t="t" r="r" b="b"/>
              <a:pathLst>
                <a:path w="2722" h="1961" extrusionOk="0">
                  <a:moveTo>
                    <a:pt x="749" y="349"/>
                  </a:moveTo>
                  <a:cubicBezTo>
                    <a:pt x="753" y="373"/>
                    <a:pt x="758" y="397"/>
                    <a:pt x="763" y="423"/>
                  </a:cubicBezTo>
                  <a:lnTo>
                    <a:pt x="763" y="423"/>
                  </a:lnTo>
                  <a:cubicBezTo>
                    <a:pt x="758" y="397"/>
                    <a:pt x="753" y="372"/>
                    <a:pt x="749" y="349"/>
                  </a:cubicBezTo>
                  <a:close/>
                  <a:moveTo>
                    <a:pt x="1651" y="0"/>
                  </a:moveTo>
                  <a:cubicBezTo>
                    <a:pt x="1638" y="0"/>
                    <a:pt x="1625" y="0"/>
                    <a:pt x="1625" y="13"/>
                  </a:cubicBezTo>
                  <a:cubicBezTo>
                    <a:pt x="1610" y="122"/>
                    <a:pt x="1604" y="165"/>
                    <a:pt x="1564" y="165"/>
                  </a:cubicBezTo>
                  <a:cubicBezTo>
                    <a:pt x="1538" y="165"/>
                    <a:pt x="1498" y="147"/>
                    <a:pt x="1432" y="116"/>
                  </a:cubicBezTo>
                  <a:cubicBezTo>
                    <a:pt x="1432" y="116"/>
                    <a:pt x="1432" y="103"/>
                    <a:pt x="1419" y="103"/>
                  </a:cubicBezTo>
                  <a:lnTo>
                    <a:pt x="1380" y="103"/>
                  </a:lnTo>
                  <a:lnTo>
                    <a:pt x="1238" y="90"/>
                  </a:lnTo>
                  <a:lnTo>
                    <a:pt x="1200" y="65"/>
                  </a:lnTo>
                  <a:lnTo>
                    <a:pt x="1213" y="90"/>
                  </a:lnTo>
                  <a:lnTo>
                    <a:pt x="1110" y="155"/>
                  </a:lnTo>
                  <a:lnTo>
                    <a:pt x="1006" y="155"/>
                  </a:lnTo>
                  <a:cubicBezTo>
                    <a:pt x="993" y="155"/>
                    <a:pt x="981" y="168"/>
                    <a:pt x="981" y="181"/>
                  </a:cubicBezTo>
                  <a:lnTo>
                    <a:pt x="916" y="219"/>
                  </a:lnTo>
                  <a:cubicBezTo>
                    <a:pt x="907" y="210"/>
                    <a:pt x="894" y="207"/>
                    <a:pt x="879" y="207"/>
                  </a:cubicBezTo>
                  <a:cubicBezTo>
                    <a:pt x="863" y="207"/>
                    <a:pt x="845" y="210"/>
                    <a:pt x="828" y="210"/>
                  </a:cubicBezTo>
                  <a:cubicBezTo>
                    <a:pt x="818" y="210"/>
                    <a:pt x="809" y="209"/>
                    <a:pt x="800" y="206"/>
                  </a:cubicBezTo>
                  <a:cubicBezTo>
                    <a:pt x="753" y="225"/>
                    <a:pt x="699" y="237"/>
                    <a:pt x="643" y="237"/>
                  </a:cubicBezTo>
                  <a:cubicBezTo>
                    <a:pt x="622" y="237"/>
                    <a:pt x="602" y="236"/>
                    <a:pt x="581" y="232"/>
                  </a:cubicBezTo>
                  <a:lnTo>
                    <a:pt x="581" y="232"/>
                  </a:lnTo>
                  <a:cubicBezTo>
                    <a:pt x="594" y="245"/>
                    <a:pt x="607" y="258"/>
                    <a:pt x="620" y="258"/>
                  </a:cubicBezTo>
                  <a:cubicBezTo>
                    <a:pt x="645" y="284"/>
                    <a:pt x="684" y="310"/>
                    <a:pt x="671" y="348"/>
                  </a:cubicBezTo>
                  <a:cubicBezTo>
                    <a:pt x="645" y="387"/>
                    <a:pt x="607" y="387"/>
                    <a:pt x="555" y="387"/>
                  </a:cubicBezTo>
                  <a:lnTo>
                    <a:pt x="413" y="387"/>
                  </a:lnTo>
                  <a:cubicBezTo>
                    <a:pt x="387" y="421"/>
                    <a:pt x="360" y="433"/>
                    <a:pt x="333" y="433"/>
                  </a:cubicBezTo>
                  <a:cubicBezTo>
                    <a:pt x="279" y="433"/>
                    <a:pt x="224" y="387"/>
                    <a:pt x="181" y="387"/>
                  </a:cubicBezTo>
                  <a:cubicBezTo>
                    <a:pt x="149" y="393"/>
                    <a:pt x="120" y="397"/>
                    <a:pt x="91" y="397"/>
                  </a:cubicBezTo>
                  <a:cubicBezTo>
                    <a:pt x="62" y="397"/>
                    <a:pt x="33" y="393"/>
                    <a:pt x="1" y="387"/>
                  </a:cubicBezTo>
                  <a:lnTo>
                    <a:pt x="1" y="400"/>
                  </a:lnTo>
                  <a:lnTo>
                    <a:pt x="1" y="413"/>
                  </a:lnTo>
                  <a:lnTo>
                    <a:pt x="78" y="438"/>
                  </a:lnTo>
                  <a:cubicBezTo>
                    <a:pt x="142" y="471"/>
                    <a:pt x="213" y="487"/>
                    <a:pt x="286" y="487"/>
                  </a:cubicBezTo>
                  <a:cubicBezTo>
                    <a:pt x="358" y="487"/>
                    <a:pt x="433" y="471"/>
                    <a:pt x="503" y="438"/>
                  </a:cubicBezTo>
                  <a:lnTo>
                    <a:pt x="555" y="438"/>
                  </a:lnTo>
                  <a:cubicBezTo>
                    <a:pt x="581" y="516"/>
                    <a:pt x="529" y="555"/>
                    <a:pt x="465" y="567"/>
                  </a:cubicBezTo>
                  <a:cubicBezTo>
                    <a:pt x="362" y="580"/>
                    <a:pt x="400" y="632"/>
                    <a:pt x="439" y="683"/>
                  </a:cubicBezTo>
                  <a:cubicBezTo>
                    <a:pt x="426" y="696"/>
                    <a:pt x="439" y="709"/>
                    <a:pt x="452" y="722"/>
                  </a:cubicBezTo>
                  <a:cubicBezTo>
                    <a:pt x="452" y="774"/>
                    <a:pt x="439" y="825"/>
                    <a:pt x="413" y="864"/>
                  </a:cubicBezTo>
                  <a:lnTo>
                    <a:pt x="413" y="954"/>
                  </a:lnTo>
                  <a:lnTo>
                    <a:pt x="439" y="1006"/>
                  </a:lnTo>
                  <a:cubicBezTo>
                    <a:pt x="413" y="1148"/>
                    <a:pt x="284" y="1173"/>
                    <a:pt x="168" y="1238"/>
                  </a:cubicBezTo>
                  <a:cubicBezTo>
                    <a:pt x="199" y="1259"/>
                    <a:pt x="224" y="1265"/>
                    <a:pt x="246" y="1265"/>
                  </a:cubicBezTo>
                  <a:cubicBezTo>
                    <a:pt x="279" y="1265"/>
                    <a:pt x="305" y="1251"/>
                    <a:pt x="336" y="1251"/>
                  </a:cubicBezTo>
                  <a:cubicBezTo>
                    <a:pt x="347" y="1247"/>
                    <a:pt x="359" y="1245"/>
                    <a:pt x="369" y="1245"/>
                  </a:cubicBezTo>
                  <a:cubicBezTo>
                    <a:pt x="394" y="1245"/>
                    <a:pt x="413" y="1255"/>
                    <a:pt x="413" y="1264"/>
                  </a:cubicBezTo>
                  <a:cubicBezTo>
                    <a:pt x="387" y="1406"/>
                    <a:pt x="516" y="1406"/>
                    <a:pt x="594" y="1457"/>
                  </a:cubicBezTo>
                  <a:cubicBezTo>
                    <a:pt x="516" y="1535"/>
                    <a:pt x="594" y="1663"/>
                    <a:pt x="516" y="1741"/>
                  </a:cubicBezTo>
                  <a:lnTo>
                    <a:pt x="542" y="1741"/>
                  </a:lnTo>
                  <a:cubicBezTo>
                    <a:pt x="568" y="1728"/>
                    <a:pt x="594" y="1702"/>
                    <a:pt x="607" y="1676"/>
                  </a:cubicBezTo>
                  <a:cubicBezTo>
                    <a:pt x="629" y="1639"/>
                    <a:pt x="669" y="1619"/>
                    <a:pt x="706" y="1619"/>
                  </a:cubicBezTo>
                  <a:cubicBezTo>
                    <a:pt x="733" y="1619"/>
                    <a:pt x="758" y="1629"/>
                    <a:pt x="774" y="1651"/>
                  </a:cubicBezTo>
                  <a:cubicBezTo>
                    <a:pt x="852" y="1715"/>
                    <a:pt x="929" y="1767"/>
                    <a:pt x="1006" y="1818"/>
                  </a:cubicBezTo>
                  <a:cubicBezTo>
                    <a:pt x="1045" y="1818"/>
                    <a:pt x="1084" y="1805"/>
                    <a:pt x="1122" y="1792"/>
                  </a:cubicBezTo>
                  <a:cubicBezTo>
                    <a:pt x="1155" y="1774"/>
                    <a:pt x="1176" y="1764"/>
                    <a:pt x="1190" y="1764"/>
                  </a:cubicBezTo>
                  <a:cubicBezTo>
                    <a:pt x="1214" y="1764"/>
                    <a:pt x="1217" y="1796"/>
                    <a:pt x="1226" y="1870"/>
                  </a:cubicBezTo>
                  <a:cubicBezTo>
                    <a:pt x="1187" y="1883"/>
                    <a:pt x="1161" y="1921"/>
                    <a:pt x="1174" y="1960"/>
                  </a:cubicBezTo>
                  <a:cubicBezTo>
                    <a:pt x="1200" y="1960"/>
                    <a:pt x="1238" y="1947"/>
                    <a:pt x="1277" y="1921"/>
                  </a:cubicBezTo>
                  <a:lnTo>
                    <a:pt x="1277" y="1870"/>
                  </a:lnTo>
                  <a:cubicBezTo>
                    <a:pt x="1342" y="1844"/>
                    <a:pt x="1393" y="1818"/>
                    <a:pt x="1458" y="1792"/>
                  </a:cubicBezTo>
                  <a:cubicBezTo>
                    <a:pt x="1475" y="1785"/>
                    <a:pt x="1489" y="1782"/>
                    <a:pt x="1499" y="1782"/>
                  </a:cubicBezTo>
                  <a:cubicBezTo>
                    <a:pt x="1528" y="1782"/>
                    <a:pt x="1535" y="1806"/>
                    <a:pt x="1535" y="1844"/>
                  </a:cubicBezTo>
                  <a:lnTo>
                    <a:pt x="1587" y="1831"/>
                  </a:lnTo>
                  <a:cubicBezTo>
                    <a:pt x="1638" y="1715"/>
                    <a:pt x="1754" y="1676"/>
                    <a:pt x="1819" y="1599"/>
                  </a:cubicBezTo>
                  <a:cubicBezTo>
                    <a:pt x="1832" y="1535"/>
                    <a:pt x="1870" y="1470"/>
                    <a:pt x="1935" y="1457"/>
                  </a:cubicBezTo>
                  <a:lnTo>
                    <a:pt x="1961" y="1406"/>
                  </a:lnTo>
                  <a:lnTo>
                    <a:pt x="1961" y="1341"/>
                  </a:lnTo>
                  <a:cubicBezTo>
                    <a:pt x="1972" y="1338"/>
                    <a:pt x="1983" y="1337"/>
                    <a:pt x="1993" y="1337"/>
                  </a:cubicBezTo>
                  <a:cubicBezTo>
                    <a:pt x="2028" y="1337"/>
                    <a:pt x="2051" y="1356"/>
                    <a:pt x="2051" y="1406"/>
                  </a:cubicBezTo>
                  <a:cubicBezTo>
                    <a:pt x="2090" y="1470"/>
                    <a:pt x="2128" y="1547"/>
                    <a:pt x="2141" y="1625"/>
                  </a:cubicBezTo>
                  <a:cubicBezTo>
                    <a:pt x="2158" y="1625"/>
                    <a:pt x="2179" y="1632"/>
                    <a:pt x="2197" y="1632"/>
                  </a:cubicBezTo>
                  <a:cubicBezTo>
                    <a:pt x="2221" y="1632"/>
                    <a:pt x="2239" y="1619"/>
                    <a:pt x="2231" y="1560"/>
                  </a:cubicBezTo>
                  <a:cubicBezTo>
                    <a:pt x="2231" y="1535"/>
                    <a:pt x="2206" y="1509"/>
                    <a:pt x="2193" y="1483"/>
                  </a:cubicBezTo>
                  <a:cubicBezTo>
                    <a:pt x="2090" y="1161"/>
                    <a:pt x="2115" y="1148"/>
                    <a:pt x="2309" y="954"/>
                  </a:cubicBezTo>
                  <a:cubicBezTo>
                    <a:pt x="2463" y="941"/>
                    <a:pt x="2592" y="903"/>
                    <a:pt x="2657" y="735"/>
                  </a:cubicBezTo>
                  <a:cubicBezTo>
                    <a:pt x="2631" y="696"/>
                    <a:pt x="2644" y="645"/>
                    <a:pt x="2683" y="619"/>
                  </a:cubicBezTo>
                  <a:cubicBezTo>
                    <a:pt x="2721" y="555"/>
                    <a:pt x="2696" y="477"/>
                    <a:pt x="2708" y="400"/>
                  </a:cubicBezTo>
                  <a:lnTo>
                    <a:pt x="2657" y="361"/>
                  </a:lnTo>
                  <a:lnTo>
                    <a:pt x="2644" y="297"/>
                  </a:lnTo>
                  <a:cubicBezTo>
                    <a:pt x="2605" y="245"/>
                    <a:pt x="2567" y="193"/>
                    <a:pt x="2515" y="155"/>
                  </a:cubicBezTo>
                  <a:lnTo>
                    <a:pt x="2476" y="142"/>
                  </a:lnTo>
                  <a:cubicBezTo>
                    <a:pt x="2401" y="113"/>
                    <a:pt x="2323" y="100"/>
                    <a:pt x="2244" y="100"/>
                  </a:cubicBezTo>
                  <a:cubicBezTo>
                    <a:pt x="2149" y="100"/>
                    <a:pt x="2053" y="119"/>
                    <a:pt x="1961" y="155"/>
                  </a:cubicBezTo>
                  <a:cubicBezTo>
                    <a:pt x="1948" y="168"/>
                    <a:pt x="1922" y="168"/>
                    <a:pt x="1896" y="181"/>
                  </a:cubicBezTo>
                  <a:cubicBezTo>
                    <a:pt x="1841" y="210"/>
                    <a:pt x="1802" y="227"/>
                    <a:pt x="1772" y="227"/>
                  </a:cubicBezTo>
                  <a:cubicBezTo>
                    <a:pt x="1724" y="227"/>
                    <a:pt x="1701" y="185"/>
                    <a:pt x="1677" y="90"/>
                  </a:cubicBezTo>
                  <a:cubicBezTo>
                    <a:pt x="1677" y="65"/>
                    <a:pt x="1677" y="26"/>
                    <a:pt x="1651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8"/>
            <p:cNvSpPr/>
            <p:nvPr/>
          </p:nvSpPr>
          <p:spPr>
            <a:xfrm>
              <a:off x="698532" y="1460364"/>
              <a:ext cx="27749" cy="50257"/>
            </a:xfrm>
            <a:custGeom>
              <a:avLst/>
              <a:gdLst/>
              <a:ahLst/>
              <a:cxnLst/>
              <a:rect l="l" t="t" r="r" b="b"/>
              <a:pathLst>
                <a:path w="143" h="259" extrusionOk="0">
                  <a:moveTo>
                    <a:pt x="116" y="1"/>
                  </a:moveTo>
                  <a:cubicBezTo>
                    <a:pt x="0" y="27"/>
                    <a:pt x="0" y="27"/>
                    <a:pt x="13" y="259"/>
                  </a:cubicBezTo>
                  <a:lnTo>
                    <a:pt x="104" y="220"/>
                  </a:lnTo>
                  <a:cubicBezTo>
                    <a:pt x="104" y="207"/>
                    <a:pt x="129" y="182"/>
                    <a:pt x="129" y="169"/>
                  </a:cubicBezTo>
                  <a:cubicBezTo>
                    <a:pt x="91" y="117"/>
                    <a:pt x="142" y="53"/>
                    <a:pt x="116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8"/>
            <p:cNvSpPr/>
            <p:nvPr/>
          </p:nvSpPr>
          <p:spPr>
            <a:xfrm>
              <a:off x="443355" y="1152612"/>
              <a:ext cx="70246" cy="23867"/>
            </a:xfrm>
            <a:custGeom>
              <a:avLst/>
              <a:gdLst/>
              <a:ahLst/>
              <a:cxnLst/>
              <a:rect l="l" t="t" r="r" b="b"/>
              <a:pathLst>
                <a:path w="362" h="123" extrusionOk="0">
                  <a:moveTo>
                    <a:pt x="39" y="1"/>
                  </a:moveTo>
                  <a:lnTo>
                    <a:pt x="0" y="27"/>
                  </a:lnTo>
                  <a:cubicBezTo>
                    <a:pt x="13" y="91"/>
                    <a:pt x="78" y="78"/>
                    <a:pt x="116" y="104"/>
                  </a:cubicBezTo>
                  <a:cubicBezTo>
                    <a:pt x="135" y="96"/>
                    <a:pt x="153" y="93"/>
                    <a:pt x="171" y="93"/>
                  </a:cubicBezTo>
                  <a:cubicBezTo>
                    <a:pt x="226" y="93"/>
                    <a:pt x="277" y="122"/>
                    <a:pt x="327" y="122"/>
                  </a:cubicBezTo>
                  <a:cubicBezTo>
                    <a:pt x="338" y="122"/>
                    <a:pt x="350" y="121"/>
                    <a:pt x="361" y="117"/>
                  </a:cubicBezTo>
                  <a:cubicBezTo>
                    <a:pt x="245" y="78"/>
                    <a:pt x="155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8"/>
            <p:cNvSpPr/>
            <p:nvPr/>
          </p:nvSpPr>
          <p:spPr>
            <a:xfrm>
              <a:off x="570846" y="1265351"/>
              <a:ext cx="40362" cy="29106"/>
            </a:xfrm>
            <a:custGeom>
              <a:avLst/>
              <a:gdLst/>
              <a:ahLst/>
              <a:cxnLst/>
              <a:rect l="l" t="t" r="r" b="b"/>
              <a:pathLst>
                <a:path w="208" h="150" extrusionOk="0">
                  <a:moveTo>
                    <a:pt x="130" y="0"/>
                  </a:moveTo>
                  <a:lnTo>
                    <a:pt x="65" y="26"/>
                  </a:lnTo>
                  <a:cubicBezTo>
                    <a:pt x="39" y="52"/>
                    <a:pt x="1" y="78"/>
                    <a:pt x="14" y="116"/>
                  </a:cubicBezTo>
                  <a:cubicBezTo>
                    <a:pt x="22" y="141"/>
                    <a:pt x="46" y="150"/>
                    <a:pt x="68" y="150"/>
                  </a:cubicBezTo>
                  <a:cubicBezTo>
                    <a:pt x="82" y="150"/>
                    <a:pt x="95" y="147"/>
                    <a:pt x="104" y="142"/>
                  </a:cubicBezTo>
                  <a:cubicBezTo>
                    <a:pt x="130" y="116"/>
                    <a:pt x="168" y="103"/>
                    <a:pt x="207" y="103"/>
                  </a:cubicBezTo>
                  <a:lnTo>
                    <a:pt x="207" y="26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8"/>
            <p:cNvSpPr/>
            <p:nvPr/>
          </p:nvSpPr>
          <p:spPr>
            <a:xfrm>
              <a:off x="881135" y="1067621"/>
              <a:ext cx="25226" cy="23867"/>
            </a:xfrm>
            <a:custGeom>
              <a:avLst/>
              <a:gdLst/>
              <a:ahLst/>
              <a:cxnLst/>
              <a:rect l="l" t="t" r="r" b="b"/>
              <a:pathLst>
                <a:path w="130" h="123" extrusionOk="0">
                  <a:moveTo>
                    <a:pt x="39" y="1"/>
                  </a:moveTo>
                  <a:cubicBezTo>
                    <a:pt x="14" y="13"/>
                    <a:pt x="1" y="26"/>
                    <a:pt x="1" y="52"/>
                  </a:cubicBezTo>
                  <a:cubicBezTo>
                    <a:pt x="22" y="74"/>
                    <a:pt x="26" y="123"/>
                    <a:pt x="57" y="123"/>
                  </a:cubicBezTo>
                  <a:cubicBezTo>
                    <a:pt x="63" y="123"/>
                    <a:pt x="70" y="121"/>
                    <a:pt x="78" y="117"/>
                  </a:cubicBezTo>
                  <a:cubicBezTo>
                    <a:pt x="130" y="78"/>
                    <a:pt x="78" y="39"/>
                    <a:pt x="52" y="13"/>
                  </a:cubicBezTo>
                  <a:lnTo>
                    <a:pt x="39" y="1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8"/>
            <p:cNvSpPr/>
            <p:nvPr/>
          </p:nvSpPr>
          <p:spPr>
            <a:xfrm>
              <a:off x="741030" y="1097698"/>
              <a:ext cx="20181" cy="17658"/>
            </a:xfrm>
            <a:custGeom>
              <a:avLst/>
              <a:gdLst/>
              <a:ahLst/>
              <a:cxnLst/>
              <a:rect l="l" t="t" r="r" b="b"/>
              <a:pathLst>
                <a:path w="104" h="91" extrusionOk="0">
                  <a:moveTo>
                    <a:pt x="26" y="0"/>
                  </a:moveTo>
                  <a:cubicBezTo>
                    <a:pt x="26" y="0"/>
                    <a:pt x="1" y="13"/>
                    <a:pt x="1" y="13"/>
                  </a:cubicBezTo>
                  <a:cubicBezTo>
                    <a:pt x="14" y="65"/>
                    <a:pt x="65" y="78"/>
                    <a:pt x="104" y="91"/>
                  </a:cubicBezTo>
                  <a:cubicBezTo>
                    <a:pt x="104" y="52"/>
                    <a:pt x="91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8"/>
            <p:cNvSpPr/>
            <p:nvPr/>
          </p:nvSpPr>
          <p:spPr>
            <a:xfrm>
              <a:off x="761017" y="1115162"/>
              <a:ext cx="194" cy="1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8"/>
            <p:cNvSpPr/>
            <p:nvPr/>
          </p:nvSpPr>
          <p:spPr>
            <a:xfrm>
              <a:off x="761017" y="1117684"/>
              <a:ext cx="194" cy="1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0" name="Google Shape;1350;p8"/>
          <p:cNvGrpSpPr/>
          <p:nvPr/>
        </p:nvGrpSpPr>
        <p:grpSpPr>
          <a:xfrm flipH="1">
            <a:off x="2321464" y="398709"/>
            <a:ext cx="6963273" cy="6765963"/>
            <a:chOff x="6801100" y="3743900"/>
            <a:chExt cx="533775" cy="518650"/>
          </a:xfrm>
        </p:grpSpPr>
        <p:sp>
          <p:nvSpPr>
            <p:cNvPr id="1351" name="Google Shape;1351;p8"/>
            <p:cNvSpPr/>
            <p:nvPr/>
          </p:nvSpPr>
          <p:spPr>
            <a:xfrm>
              <a:off x="6915475" y="3778200"/>
              <a:ext cx="356500" cy="359075"/>
            </a:xfrm>
            <a:custGeom>
              <a:avLst/>
              <a:gdLst/>
              <a:ahLst/>
              <a:cxnLst/>
              <a:rect l="l" t="t" r="r" b="b"/>
              <a:pathLst>
                <a:path w="14260" h="14363" extrusionOk="0">
                  <a:moveTo>
                    <a:pt x="6285" y="1"/>
                  </a:moveTo>
                  <a:cubicBezTo>
                    <a:pt x="5939" y="1"/>
                    <a:pt x="5781" y="301"/>
                    <a:pt x="5643" y="622"/>
                  </a:cubicBezTo>
                  <a:cubicBezTo>
                    <a:pt x="5541" y="851"/>
                    <a:pt x="5567" y="1130"/>
                    <a:pt x="5719" y="1334"/>
                  </a:cubicBezTo>
                  <a:cubicBezTo>
                    <a:pt x="5872" y="1537"/>
                    <a:pt x="5948" y="1766"/>
                    <a:pt x="5923" y="1994"/>
                  </a:cubicBezTo>
                  <a:cubicBezTo>
                    <a:pt x="5923" y="2238"/>
                    <a:pt x="5923" y="2524"/>
                    <a:pt x="5708" y="2524"/>
                  </a:cubicBezTo>
                  <a:cubicBezTo>
                    <a:pt x="5632" y="2524"/>
                    <a:pt x="5529" y="2488"/>
                    <a:pt x="5389" y="2401"/>
                  </a:cubicBezTo>
                  <a:cubicBezTo>
                    <a:pt x="5299" y="2346"/>
                    <a:pt x="5226" y="2322"/>
                    <a:pt x="5169" y="2322"/>
                  </a:cubicBezTo>
                  <a:cubicBezTo>
                    <a:pt x="5018" y="2322"/>
                    <a:pt x="4985" y="2489"/>
                    <a:pt x="5059" y="2655"/>
                  </a:cubicBezTo>
                  <a:cubicBezTo>
                    <a:pt x="5389" y="3291"/>
                    <a:pt x="5033" y="3799"/>
                    <a:pt x="4830" y="4333"/>
                  </a:cubicBezTo>
                  <a:cubicBezTo>
                    <a:pt x="4757" y="4503"/>
                    <a:pt x="4730" y="4766"/>
                    <a:pt x="4483" y="4766"/>
                  </a:cubicBezTo>
                  <a:cubicBezTo>
                    <a:pt x="4472" y="4766"/>
                    <a:pt x="4461" y="4766"/>
                    <a:pt x="4449" y="4765"/>
                  </a:cubicBezTo>
                  <a:cubicBezTo>
                    <a:pt x="4169" y="4765"/>
                    <a:pt x="3915" y="4612"/>
                    <a:pt x="3762" y="4383"/>
                  </a:cubicBezTo>
                  <a:cubicBezTo>
                    <a:pt x="3686" y="4256"/>
                    <a:pt x="3661" y="4104"/>
                    <a:pt x="3610" y="3977"/>
                  </a:cubicBezTo>
                  <a:cubicBezTo>
                    <a:pt x="3524" y="3697"/>
                    <a:pt x="3383" y="3471"/>
                    <a:pt x="3125" y="3471"/>
                  </a:cubicBezTo>
                  <a:cubicBezTo>
                    <a:pt x="3078" y="3471"/>
                    <a:pt x="3029" y="3478"/>
                    <a:pt x="2974" y="3494"/>
                  </a:cubicBezTo>
                  <a:cubicBezTo>
                    <a:pt x="2593" y="3570"/>
                    <a:pt x="2339" y="3926"/>
                    <a:pt x="2415" y="4282"/>
                  </a:cubicBezTo>
                  <a:cubicBezTo>
                    <a:pt x="2441" y="4765"/>
                    <a:pt x="2797" y="5146"/>
                    <a:pt x="3279" y="5171"/>
                  </a:cubicBezTo>
                  <a:cubicBezTo>
                    <a:pt x="2820" y="5220"/>
                    <a:pt x="2844" y="5914"/>
                    <a:pt x="2452" y="5914"/>
                  </a:cubicBezTo>
                  <a:cubicBezTo>
                    <a:pt x="2432" y="5914"/>
                    <a:pt x="2412" y="5912"/>
                    <a:pt x="2390" y="5908"/>
                  </a:cubicBezTo>
                  <a:cubicBezTo>
                    <a:pt x="2320" y="5896"/>
                    <a:pt x="2256" y="5890"/>
                    <a:pt x="2198" y="5890"/>
                  </a:cubicBezTo>
                  <a:cubicBezTo>
                    <a:pt x="1671" y="5890"/>
                    <a:pt x="1633" y="6378"/>
                    <a:pt x="1450" y="6722"/>
                  </a:cubicBezTo>
                  <a:cubicBezTo>
                    <a:pt x="1348" y="6874"/>
                    <a:pt x="1348" y="7179"/>
                    <a:pt x="1094" y="7179"/>
                  </a:cubicBezTo>
                  <a:cubicBezTo>
                    <a:pt x="712" y="7179"/>
                    <a:pt x="560" y="7255"/>
                    <a:pt x="789" y="7662"/>
                  </a:cubicBezTo>
                  <a:cubicBezTo>
                    <a:pt x="890" y="7840"/>
                    <a:pt x="763" y="7942"/>
                    <a:pt x="636" y="8069"/>
                  </a:cubicBezTo>
                  <a:cubicBezTo>
                    <a:pt x="128" y="8628"/>
                    <a:pt x="1" y="9441"/>
                    <a:pt x="306" y="10127"/>
                  </a:cubicBezTo>
                  <a:cubicBezTo>
                    <a:pt x="280" y="10178"/>
                    <a:pt x="230" y="10254"/>
                    <a:pt x="230" y="10305"/>
                  </a:cubicBezTo>
                  <a:cubicBezTo>
                    <a:pt x="611" y="11068"/>
                    <a:pt x="458" y="12135"/>
                    <a:pt x="1500" y="12516"/>
                  </a:cubicBezTo>
                  <a:cubicBezTo>
                    <a:pt x="1602" y="12542"/>
                    <a:pt x="1780" y="12694"/>
                    <a:pt x="1754" y="12796"/>
                  </a:cubicBezTo>
                  <a:cubicBezTo>
                    <a:pt x="1754" y="13279"/>
                    <a:pt x="2161" y="13228"/>
                    <a:pt x="2415" y="13355"/>
                  </a:cubicBezTo>
                  <a:cubicBezTo>
                    <a:pt x="2822" y="13991"/>
                    <a:pt x="3559" y="14092"/>
                    <a:pt x="4144" y="14168"/>
                  </a:cubicBezTo>
                  <a:cubicBezTo>
                    <a:pt x="4404" y="14212"/>
                    <a:pt x="4738" y="14362"/>
                    <a:pt x="5057" y="14362"/>
                  </a:cubicBezTo>
                  <a:cubicBezTo>
                    <a:pt x="5299" y="14362"/>
                    <a:pt x="5533" y="14276"/>
                    <a:pt x="5719" y="13991"/>
                  </a:cubicBezTo>
                  <a:cubicBezTo>
                    <a:pt x="5719" y="13991"/>
                    <a:pt x="5821" y="13991"/>
                    <a:pt x="5872" y="14016"/>
                  </a:cubicBezTo>
                  <a:cubicBezTo>
                    <a:pt x="5960" y="14070"/>
                    <a:pt x="6045" y="14092"/>
                    <a:pt x="6128" y="14092"/>
                  </a:cubicBezTo>
                  <a:cubicBezTo>
                    <a:pt x="6485" y="14092"/>
                    <a:pt x="6798" y="13682"/>
                    <a:pt x="7160" y="13682"/>
                  </a:cubicBezTo>
                  <a:cubicBezTo>
                    <a:pt x="7268" y="13682"/>
                    <a:pt x="7380" y="13719"/>
                    <a:pt x="7498" y="13813"/>
                  </a:cubicBezTo>
                  <a:cubicBezTo>
                    <a:pt x="7549" y="13762"/>
                    <a:pt x="7626" y="13711"/>
                    <a:pt x="7626" y="13660"/>
                  </a:cubicBezTo>
                  <a:cubicBezTo>
                    <a:pt x="7600" y="12949"/>
                    <a:pt x="8286" y="12796"/>
                    <a:pt x="8617" y="12389"/>
                  </a:cubicBezTo>
                  <a:lnTo>
                    <a:pt x="8617" y="12389"/>
                  </a:lnTo>
                  <a:cubicBezTo>
                    <a:pt x="8401" y="12749"/>
                    <a:pt x="8457" y="12951"/>
                    <a:pt x="8956" y="12951"/>
                  </a:cubicBezTo>
                  <a:cubicBezTo>
                    <a:pt x="8985" y="12951"/>
                    <a:pt x="9016" y="12950"/>
                    <a:pt x="9049" y="12949"/>
                  </a:cubicBezTo>
                  <a:cubicBezTo>
                    <a:pt x="9227" y="12796"/>
                    <a:pt x="9532" y="12669"/>
                    <a:pt x="9405" y="12339"/>
                  </a:cubicBezTo>
                  <a:cubicBezTo>
                    <a:pt x="9346" y="12198"/>
                    <a:pt x="9255" y="12160"/>
                    <a:pt x="9151" y="12160"/>
                  </a:cubicBezTo>
                  <a:cubicBezTo>
                    <a:pt x="9030" y="12160"/>
                    <a:pt x="8892" y="12211"/>
                    <a:pt x="8769" y="12211"/>
                  </a:cubicBezTo>
                  <a:cubicBezTo>
                    <a:pt x="8795" y="11652"/>
                    <a:pt x="9455" y="11373"/>
                    <a:pt x="9430" y="10763"/>
                  </a:cubicBezTo>
                  <a:cubicBezTo>
                    <a:pt x="9430" y="10687"/>
                    <a:pt x="9583" y="10610"/>
                    <a:pt x="9684" y="10534"/>
                  </a:cubicBezTo>
                  <a:cubicBezTo>
                    <a:pt x="9827" y="10447"/>
                    <a:pt x="9957" y="10409"/>
                    <a:pt x="10078" y="10409"/>
                  </a:cubicBezTo>
                  <a:cubicBezTo>
                    <a:pt x="10345" y="10409"/>
                    <a:pt x="10567" y="10594"/>
                    <a:pt x="10777" y="10839"/>
                  </a:cubicBezTo>
                  <a:cubicBezTo>
                    <a:pt x="10837" y="10899"/>
                    <a:pt x="10912" y="10990"/>
                    <a:pt x="10991" y="10990"/>
                  </a:cubicBezTo>
                  <a:cubicBezTo>
                    <a:pt x="11013" y="10990"/>
                    <a:pt x="11035" y="10983"/>
                    <a:pt x="11057" y="10966"/>
                  </a:cubicBezTo>
                  <a:cubicBezTo>
                    <a:pt x="11184" y="10890"/>
                    <a:pt x="11133" y="10712"/>
                    <a:pt x="11057" y="10585"/>
                  </a:cubicBezTo>
                  <a:cubicBezTo>
                    <a:pt x="11006" y="10534"/>
                    <a:pt x="10930" y="10458"/>
                    <a:pt x="10879" y="10407"/>
                  </a:cubicBezTo>
                  <a:cubicBezTo>
                    <a:pt x="10777" y="10280"/>
                    <a:pt x="10650" y="10178"/>
                    <a:pt x="10777" y="10026"/>
                  </a:cubicBezTo>
                  <a:cubicBezTo>
                    <a:pt x="10822" y="9981"/>
                    <a:pt x="10873" y="9962"/>
                    <a:pt x="10924" y="9962"/>
                  </a:cubicBezTo>
                  <a:cubicBezTo>
                    <a:pt x="11020" y="9962"/>
                    <a:pt x="11118" y="10028"/>
                    <a:pt x="11184" y="10127"/>
                  </a:cubicBezTo>
                  <a:cubicBezTo>
                    <a:pt x="11260" y="10204"/>
                    <a:pt x="11285" y="10331"/>
                    <a:pt x="11489" y="10331"/>
                  </a:cubicBezTo>
                  <a:cubicBezTo>
                    <a:pt x="11534" y="9972"/>
                    <a:pt x="11684" y="9842"/>
                    <a:pt x="11898" y="9842"/>
                  </a:cubicBezTo>
                  <a:cubicBezTo>
                    <a:pt x="12048" y="9842"/>
                    <a:pt x="12230" y="9906"/>
                    <a:pt x="12429" y="10000"/>
                  </a:cubicBezTo>
                  <a:cubicBezTo>
                    <a:pt x="11819" y="8526"/>
                    <a:pt x="11870" y="8323"/>
                    <a:pt x="12683" y="8297"/>
                  </a:cubicBezTo>
                  <a:lnTo>
                    <a:pt x="12810" y="8323"/>
                  </a:lnTo>
                  <a:lnTo>
                    <a:pt x="12810" y="8323"/>
                  </a:lnTo>
                  <a:lnTo>
                    <a:pt x="12709" y="8272"/>
                  </a:lnTo>
                  <a:cubicBezTo>
                    <a:pt x="12861" y="8043"/>
                    <a:pt x="12937" y="7815"/>
                    <a:pt x="12937" y="7535"/>
                  </a:cubicBezTo>
                  <a:cubicBezTo>
                    <a:pt x="12963" y="6773"/>
                    <a:pt x="12632" y="5959"/>
                    <a:pt x="13090" y="5197"/>
                  </a:cubicBezTo>
                  <a:cubicBezTo>
                    <a:pt x="13115" y="5121"/>
                    <a:pt x="13090" y="4968"/>
                    <a:pt x="13039" y="4866"/>
                  </a:cubicBezTo>
                  <a:cubicBezTo>
                    <a:pt x="12836" y="3901"/>
                    <a:pt x="12810" y="3901"/>
                    <a:pt x="13802" y="3621"/>
                  </a:cubicBezTo>
                  <a:cubicBezTo>
                    <a:pt x="14005" y="3570"/>
                    <a:pt x="14259" y="3468"/>
                    <a:pt x="14157" y="3214"/>
                  </a:cubicBezTo>
                  <a:cubicBezTo>
                    <a:pt x="14118" y="3116"/>
                    <a:pt x="14060" y="3082"/>
                    <a:pt x="13994" y="3082"/>
                  </a:cubicBezTo>
                  <a:cubicBezTo>
                    <a:pt x="13890" y="3082"/>
                    <a:pt x="13768" y="3168"/>
                    <a:pt x="13675" y="3214"/>
                  </a:cubicBezTo>
                  <a:cubicBezTo>
                    <a:pt x="13483" y="3345"/>
                    <a:pt x="13316" y="3404"/>
                    <a:pt x="13169" y="3404"/>
                  </a:cubicBezTo>
                  <a:cubicBezTo>
                    <a:pt x="12884" y="3404"/>
                    <a:pt x="12673" y="3184"/>
                    <a:pt x="12505" y="2833"/>
                  </a:cubicBezTo>
                  <a:cubicBezTo>
                    <a:pt x="12200" y="2172"/>
                    <a:pt x="11514" y="1791"/>
                    <a:pt x="11158" y="1156"/>
                  </a:cubicBezTo>
                  <a:cubicBezTo>
                    <a:pt x="11124" y="1088"/>
                    <a:pt x="11068" y="1054"/>
                    <a:pt x="11012" y="1054"/>
                  </a:cubicBezTo>
                  <a:cubicBezTo>
                    <a:pt x="10983" y="1054"/>
                    <a:pt x="10955" y="1062"/>
                    <a:pt x="10930" y="1079"/>
                  </a:cubicBezTo>
                  <a:cubicBezTo>
                    <a:pt x="10813" y="1181"/>
                    <a:pt x="10719" y="1221"/>
                    <a:pt x="10641" y="1221"/>
                  </a:cubicBezTo>
                  <a:cubicBezTo>
                    <a:pt x="10446" y="1221"/>
                    <a:pt x="10345" y="978"/>
                    <a:pt x="10218" y="851"/>
                  </a:cubicBezTo>
                  <a:lnTo>
                    <a:pt x="10116" y="774"/>
                  </a:lnTo>
                  <a:cubicBezTo>
                    <a:pt x="9865" y="850"/>
                    <a:pt x="9582" y="1000"/>
                    <a:pt x="9342" y="1000"/>
                  </a:cubicBezTo>
                  <a:cubicBezTo>
                    <a:pt x="9097" y="1000"/>
                    <a:pt x="8897" y="844"/>
                    <a:pt x="8820" y="292"/>
                  </a:cubicBezTo>
                  <a:cubicBezTo>
                    <a:pt x="8312" y="1003"/>
                    <a:pt x="7473" y="1003"/>
                    <a:pt x="6965" y="1537"/>
                  </a:cubicBezTo>
                  <a:cubicBezTo>
                    <a:pt x="6902" y="1568"/>
                    <a:pt x="6839" y="1590"/>
                    <a:pt x="6770" y="1590"/>
                  </a:cubicBezTo>
                  <a:cubicBezTo>
                    <a:pt x="6728" y="1590"/>
                    <a:pt x="6683" y="1582"/>
                    <a:pt x="6634" y="1562"/>
                  </a:cubicBezTo>
                  <a:cubicBezTo>
                    <a:pt x="6482" y="1511"/>
                    <a:pt x="6558" y="1334"/>
                    <a:pt x="6584" y="1207"/>
                  </a:cubicBezTo>
                  <a:cubicBezTo>
                    <a:pt x="6634" y="1079"/>
                    <a:pt x="6660" y="927"/>
                    <a:pt x="6634" y="800"/>
                  </a:cubicBezTo>
                  <a:cubicBezTo>
                    <a:pt x="6584" y="520"/>
                    <a:pt x="6863" y="88"/>
                    <a:pt x="6406" y="12"/>
                  </a:cubicBezTo>
                  <a:cubicBezTo>
                    <a:pt x="6363" y="4"/>
                    <a:pt x="6323" y="1"/>
                    <a:pt x="6285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8"/>
            <p:cNvSpPr/>
            <p:nvPr/>
          </p:nvSpPr>
          <p:spPr>
            <a:xfrm>
              <a:off x="6943450" y="4156575"/>
              <a:ext cx="53400" cy="105975"/>
            </a:xfrm>
            <a:custGeom>
              <a:avLst/>
              <a:gdLst/>
              <a:ahLst/>
              <a:cxnLst/>
              <a:rect l="l" t="t" r="r" b="b"/>
              <a:pathLst>
                <a:path w="2136" h="4239" extrusionOk="0">
                  <a:moveTo>
                    <a:pt x="446" y="1"/>
                  </a:moveTo>
                  <a:cubicBezTo>
                    <a:pt x="412" y="1"/>
                    <a:pt x="374" y="8"/>
                    <a:pt x="331" y="25"/>
                  </a:cubicBezTo>
                  <a:cubicBezTo>
                    <a:pt x="0" y="152"/>
                    <a:pt x="178" y="533"/>
                    <a:pt x="331" y="762"/>
                  </a:cubicBezTo>
                  <a:cubicBezTo>
                    <a:pt x="661" y="1295"/>
                    <a:pt x="864" y="1905"/>
                    <a:pt x="890" y="2541"/>
                  </a:cubicBezTo>
                  <a:cubicBezTo>
                    <a:pt x="915" y="3075"/>
                    <a:pt x="1093" y="3557"/>
                    <a:pt x="1423" y="3990"/>
                  </a:cubicBezTo>
                  <a:cubicBezTo>
                    <a:pt x="1527" y="4114"/>
                    <a:pt x="1631" y="4239"/>
                    <a:pt x="1776" y="4239"/>
                  </a:cubicBezTo>
                  <a:cubicBezTo>
                    <a:pt x="1809" y="4239"/>
                    <a:pt x="1844" y="4232"/>
                    <a:pt x="1881" y="4218"/>
                  </a:cubicBezTo>
                  <a:cubicBezTo>
                    <a:pt x="2110" y="4117"/>
                    <a:pt x="2135" y="3939"/>
                    <a:pt x="2135" y="3634"/>
                  </a:cubicBezTo>
                  <a:cubicBezTo>
                    <a:pt x="2033" y="3329"/>
                    <a:pt x="1932" y="3024"/>
                    <a:pt x="1779" y="2744"/>
                  </a:cubicBezTo>
                  <a:cubicBezTo>
                    <a:pt x="1296" y="2083"/>
                    <a:pt x="940" y="1321"/>
                    <a:pt x="763" y="533"/>
                  </a:cubicBezTo>
                  <a:cubicBezTo>
                    <a:pt x="718" y="334"/>
                    <a:pt x="674" y="1"/>
                    <a:pt x="446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8"/>
            <p:cNvSpPr/>
            <p:nvPr/>
          </p:nvSpPr>
          <p:spPr>
            <a:xfrm>
              <a:off x="6935175" y="3835600"/>
              <a:ext cx="56575" cy="12575"/>
            </a:xfrm>
            <a:custGeom>
              <a:avLst/>
              <a:gdLst/>
              <a:ahLst/>
              <a:cxnLst/>
              <a:rect l="l" t="t" r="r" b="b"/>
              <a:pathLst>
                <a:path w="2263" h="503" extrusionOk="0">
                  <a:moveTo>
                    <a:pt x="2075" y="0"/>
                  </a:moveTo>
                  <a:cubicBezTo>
                    <a:pt x="2069" y="0"/>
                    <a:pt x="2064" y="1"/>
                    <a:pt x="2059" y="3"/>
                  </a:cubicBezTo>
                  <a:cubicBezTo>
                    <a:pt x="1348" y="54"/>
                    <a:pt x="636" y="3"/>
                    <a:pt x="1" y="385"/>
                  </a:cubicBezTo>
                  <a:cubicBezTo>
                    <a:pt x="237" y="472"/>
                    <a:pt x="470" y="502"/>
                    <a:pt x="701" y="502"/>
                  </a:cubicBezTo>
                  <a:cubicBezTo>
                    <a:pt x="1142" y="502"/>
                    <a:pt x="1575" y="393"/>
                    <a:pt x="2009" y="359"/>
                  </a:cubicBezTo>
                  <a:cubicBezTo>
                    <a:pt x="2136" y="359"/>
                    <a:pt x="2263" y="308"/>
                    <a:pt x="2237" y="156"/>
                  </a:cubicBezTo>
                  <a:cubicBezTo>
                    <a:pt x="2237" y="110"/>
                    <a:pt x="2132" y="0"/>
                    <a:pt x="2075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8"/>
            <p:cNvSpPr/>
            <p:nvPr/>
          </p:nvSpPr>
          <p:spPr>
            <a:xfrm>
              <a:off x="6920575" y="3901750"/>
              <a:ext cx="24150" cy="23300"/>
            </a:xfrm>
            <a:custGeom>
              <a:avLst/>
              <a:gdLst/>
              <a:ahLst/>
              <a:cxnLst/>
              <a:rect l="l" t="t" r="r" b="b"/>
              <a:pathLst>
                <a:path w="966" h="932" extrusionOk="0">
                  <a:moveTo>
                    <a:pt x="483" y="1"/>
                  </a:moveTo>
                  <a:cubicBezTo>
                    <a:pt x="229" y="26"/>
                    <a:pt x="26" y="153"/>
                    <a:pt x="26" y="433"/>
                  </a:cubicBezTo>
                  <a:cubicBezTo>
                    <a:pt x="0" y="687"/>
                    <a:pt x="229" y="916"/>
                    <a:pt x="483" y="916"/>
                  </a:cubicBezTo>
                  <a:cubicBezTo>
                    <a:pt x="520" y="927"/>
                    <a:pt x="556" y="932"/>
                    <a:pt x="591" y="932"/>
                  </a:cubicBezTo>
                  <a:cubicBezTo>
                    <a:pt x="799" y="932"/>
                    <a:pt x="966" y="752"/>
                    <a:pt x="966" y="534"/>
                  </a:cubicBezTo>
                  <a:cubicBezTo>
                    <a:pt x="966" y="280"/>
                    <a:pt x="763" y="51"/>
                    <a:pt x="483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8"/>
            <p:cNvSpPr/>
            <p:nvPr/>
          </p:nvSpPr>
          <p:spPr>
            <a:xfrm>
              <a:off x="6912950" y="4092375"/>
              <a:ext cx="27975" cy="19725"/>
            </a:xfrm>
            <a:custGeom>
              <a:avLst/>
              <a:gdLst/>
              <a:ahLst/>
              <a:cxnLst/>
              <a:rect l="l" t="t" r="r" b="b"/>
              <a:pathLst>
                <a:path w="1119" h="789" extrusionOk="0">
                  <a:moveTo>
                    <a:pt x="712" y="0"/>
                  </a:moveTo>
                  <a:cubicBezTo>
                    <a:pt x="407" y="0"/>
                    <a:pt x="127" y="204"/>
                    <a:pt x="51" y="509"/>
                  </a:cubicBezTo>
                  <a:cubicBezTo>
                    <a:pt x="0" y="763"/>
                    <a:pt x="229" y="788"/>
                    <a:pt x="432" y="788"/>
                  </a:cubicBezTo>
                  <a:cubicBezTo>
                    <a:pt x="737" y="763"/>
                    <a:pt x="1042" y="661"/>
                    <a:pt x="1093" y="305"/>
                  </a:cubicBezTo>
                  <a:cubicBezTo>
                    <a:pt x="1118" y="77"/>
                    <a:pt x="941" y="0"/>
                    <a:pt x="712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8"/>
            <p:cNvSpPr/>
            <p:nvPr/>
          </p:nvSpPr>
          <p:spPr>
            <a:xfrm>
              <a:off x="7131525" y="3751800"/>
              <a:ext cx="17800" cy="24175"/>
            </a:xfrm>
            <a:custGeom>
              <a:avLst/>
              <a:gdLst/>
              <a:ahLst/>
              <a:cxnLst/>
              <a:rect l="l" t="t" r="r" b="b"/>
              <a:pathLst>
                <a:path w="712" h="967" extrusionOk="0">
                  <a:moveTo>
                    <a:pt x="254" y="1"/>
                  </a:moveTo>
                  <a:cubicBezTo>
                    <a:pt x="51" y="1"/>
                    <a:pt x="0" y="204"/>
                    <a:pt x="26" y="356"/>
                  </a:cubicBezTo>
                  <a:cubicBezTo>
                    <a:pt x="51" y="636"/>
                    <a:pt x="102" y="941"/>
                    <a:pt x="458" y="966"/>
                  </a:cubicBezTo>
                  <a:cubicBezTo>
                    <a:pt x="661" y="966"/>
                    <a:pt x="712" y="788"/>
                    <a:pt x="712" y="585"/>
                  </a:cubicBezTo>
                  <a:cubicBezTo>
                    <a:pt x="610" y="356"/>
                    <a:pt x="610" y="26"/>
                    <a:pt x="254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8"/>
            <p:cNvSpPr/>
            <p:nvPr/>
          </p:nvSpPr>
          <p:spPr>
            <a:xfrm>
              <a:off x="6927100" y="4129850"/>
              <a:ext cx="24000" cy="19975"/>
            </a:xfrm>
            <a:custGeom>
              <a:avLst/>
              <a:gdLst/>
              <a:ahLst/>
              <a:cxnLst/>
              <a:rect l="l" t="t" r="r" b="b"/>
              <a:pathLst>
                <a:path w="960" h="799" extrusionOk="0">
                  <a:moveTo>
                    <a:pt x="705" y="1"/>
                  </a:moveTo>
                  <a:cubicBezTo>
                    <a:pt x="400" y="26"/>
                    <a:pt x="146" y="230"/>
                    <a:pt x="44" y="535"/>
                  </a:cubicBezTo>
                  <a:cubicBezTo>
                    <a:pt x="0" y="667"/>
                    <a:pt x="90" y="799"/>
                    <a:pt x="213" y="799"/>
                  </a:cubicBezTo>
                  <a:cubicBezTo>
                    <a:pt x="232" y="799"/>
                    <a:pt x="252" y="796"/>
                    <a:pt x="273" y="789"/>
                  </a:cubicBezTo>
                  <a:cubicBezTo>
                    <a:pt x="578" y="763"/>
                    <a:pt x="832" y="560"/>
                    <a:pt x="959" y="280"/>
                  </a:cubicBezTo>
                  <a:cubicBezTo>
                    <a:pt x="959" y="102"/>
                    <a:pt x="883" y="1"/>
                    <a:pt x="705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8"/>
            <p:cNvSpPr/>
            <p:nvPr/>
          </p:nvSpPr>
          <p:spPr>
            <a:xfrm>
              <a:off x="6847500" y="3743900"/>
              <a:ext cx="33400" cy="21275"/>
            </a:xfrm>
            <a:custGeom>
              <a:avLst/>
              <a:gdLst/>
              <a:ahLst/>
              <a:cxnLst/>
              <a:rect l="l" t="t" r="r" b="b"/>
              <a:pathLst>
                <a:path w="1336" h="851" extrusionOk="0">
                  <a:moveTo>
                    <a:pt x="1128" y="0"/>
                  </a:moveTo>
                  <a:cubicBezTo>
                    <a:pt x="1108" y="0"/>
                    <a:pt x="1087" y="4"/>
                    <a:pt x="1068" y="12"/>
                  </a:cubicBezTo>
                  <a:cubicBezTo>
                    <a:pt x="712" y="164"/>
                    <a:pt x="254" y="215"/>
                    <a:pt x="51" y="647"/>
                  </a:cubicBezTo>
                  <a:cubicBezTo>
                    <a:pt x="0" y="774"/>
                    <a:pt x="127" y="850"/>
                    <a:pt x="305" y="850"/>
                  </a:cubicBezTo>
                  <a:cubicBezTo>
                    <a:pt x="687" y="723"/>
                    <a:pt x="1017" y="494"/>
                    <a:pt x="1271" y="215"/>
                  </a:cubicBezTo>
                  <a:cubicBezTo>
                    <a:pt x="1336" y="107"/>
                    <a:pt x="1237" y="0"/>
                    <a:pt x="1128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8"/>
            <p:cNvSpPr/>
            <p:nvPr/>
          </p:nvSpPr>
          <p:spPr>
            <a:xfrm>
              <a:off x="6934625" y="3806325"/>
              <a:ext cx="22175" cy="17425"/>
            </a:xfrm>
            <a:custGeom>
              <a:avLst/>
              <a:gdLst/>
              <a:ahLst/>
              <a:cxnLst/>
              <a:rect l="l" t="t" r="r" b="b"/>
              <a:pathLst>
                <a:path w="887" h="697" extrusionOk="0">
                  <a:moveTo>
                    <a:pt x="330" y="1"/>
                  </a:moveTo>
                  <a:cubicBezTo>
                    <a:pt x="155" y="1"/>
                    <a:pt x="0" y="84"/>
                    <a:pt x="23" y="285"/>
                  </a:cubicBezTo>
                  <a:cubicBezTo>
                    <a:pt x="23" y="590"/>
                    <a:pt x="251" y="666"/>
                    <a:pt x="480" y="691"/>
                  </a:cubicBezTo>
                  <a:cubicBezTo>
                    <a:pt x="505" y="695"/>
                    <a:pt x="529" y="696"/>
                    <a:pt x="553" y="696"/>
                  </a:cubicBezTo>
                  <a:cubicBezTo>
                    <a:pt x="724" y="696"/>
                    <a:pt x="865" y="613"/>
                    <a:pt x="887" y="412"/>
                  </a:cubicBezTo>
                  <a:cubicBezTo>
                    <a:pt x="863" y="174"/>
                    <a:pt x="661" y="3"/>
                    <a:pt x="448" y="3"/>
                  </a:cubicBezTo>
                  <a:cubicBezTo>
                    <a:pt x="433" y="3"/>
                    <a:pt x="419" y="4"/>
                    <a:pt x="404" y="5"/>
                  </a:cubicBezTo>
                  <a:cubicBezTo>
                    <a:pt x="379" y="2"/>
                    <a:pt x="355" y="1"/>
                    <a:pt x="330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8"/>
            <p:cNvSpPr/>
            <p:nvPr/>
          </p:nvSpPr>
          <p:spPr>
            <a:xfrm>
              <a:off x="6801100" y="4140825"/>
              <a:ext cx="33700" cy="24000"/>
            </a:xfrm>
            <a:custGeom>
              <a:avLst/>
              <a:gdLst/>
              <a:ahLst/>
              <a:cxnLst/>
              <a:rect l="l" t="t" r="r" b="b"/>
              <a:pathLst>
                <a:path w="1348" h="960" extrusionOk="0">
                  <a:moveTo>
                    <a:pt x="246" y="0"/>
                  </a:moveTo>
                  <a:cubicBezTo>
                    <a:pt x="179" y="0"/>
                    <a:pt x="115" y="32"/>
                    <a:pt x="77" y="121"/>
                  </a:cubicBezTo>
                  <a:cubicBezTo>
                    <a:pt x="1" y="273"/>
                    <a:pt x="128" y="375"/>
                    <a:pt x="255" y="451"/>
                  </a:cubicBezTo>
                  <a:cubicBezTo>
                    <a:pt x="560" y="629"/>
                    <a:pt x="891" y="782"/>
                    <a:pt x="1196" y="960"/>
                  </a:cubicBezTo>
                  <a:lnTo>
                    <a:pt x="1348" y="756"/>
                  </a:lnTo>
                  <a:cubicBezTo>
                    <a:pt x="1018" y="528"/>
                    <a:pt x="738" y="299"/>
                    <a:pt x="433" y="70"/>
                  </a:cubicBezTo>
                  <a:cubicBezTo>
                    <a:pt x="382" y="32"/>
                    <a:pt x="312" y="0"/>
                    <a:pt x="246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8"/>
            <p:cNvSpPr/>
            <p:nvPr/>
          </p:nvSpPr>
          <p:spPr>
            <a:xfrm>
              <a:off x="7133425" y="4167975"/>
              <a:ext cx="14000" cy="24800"/>
            </a:xfrm>
            <a:custGeom>
              <a:avLst/>
              <a:gdLst/>
              <a:ahLst/>
              <a:cxnLst/>
              <a:rect l="l" t="t" r="r" b="b"/>
              <a:pathLst>
                <a:path w="560" h="992" extrusionOk="0">
                  <a:moveTo>
                    <a:pt x="255" y="1"/>
                  </a:moveTo>
                  <a:cubicBezTo>
                    <a:pt x="26" y="255"/>
                    <a:pt x="0" y="662"/>
                    <a:pt x="204" y="941"/>
                  </a:cubicBezTo>
                  <a:cubicBezTo>
                    <a:pt x="255" y="992"/>
                    <a:pt x="305" y="992"/>
                    <a:pt x="382" y="992"/>
                  </a:cubicBezTo>
                  <a:cubicBezTo>
                    <a:pt x="560" y="712"/>
                    <a:pt x="560" y="357"/>
                    <a:pt x="407" y="77"/>
                  </a:cubicBezTo>
                  <a:cubicBezTo>
                    <a:pt x="382" y="52"/>
                    <a:pt x="331" y="26"/>
                    <a:pt x="255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8"/>
            <p:cNvSpPr/>
            <p:nvPr/>
          </p:nvSpPr>
          <p:spPr>
            <a:xfrm>
              <a:off x="7266850" y="3892225"/>
              <a:ext cx="24175" cy="14625"/>
            </a:xfrm>
            <a:custGeom>
              <a:avLst/>
              <a:gdLst/>
              <a:ahLst/>
              <a:cxnLst/>
              <a:rect l="l" t="t" r="r" b="b"/>
              <a:pathLst>
                <a:path w="967" h="585" extrusionOk="0">
                  <a:moveTo>
                    <a:pt x="814" y="0"/>
                  </a:moveTo>
                  <a:cubicBezTo>
                    <a:pt x="534" y="0"/>
                    <a:pt x="255" y="127"/>
                    <a:pt x="102" y="356"/>
                  </a:cubicBezTo>
                  <a:cubicBezTo>
                    <a:pt x="1" y="458"/>
                    <a:pt x="77" y="560"/>
                    <a:pt x="204" y="585"/>
                  </a:cubicBezTo>
                  <a:cubicBezTo>
                    <a:pt x="484" y="585"/>
                    <a:pt x="738" y="458"/>
                    <a:pt x="916" y="229"/>
                  </a:cubicBezTo>
                  <a:cubicBezTo>
                    <a:pt x="967" y="127"/>
                    <a:pt x="916" y="26"/>
                    <a:pt x="814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8"/>
            <p:cNvSpPr/>
            <p:nvPr/>
          </p:nvSpPr>
          <p:spPr>
            <a:xfrm>
              <a:off x="7128975" y="4101900"/>
              <a:ext cx="19075" cy="25075"/>
            </a:xfrm>
            <a:custGeom>
              <a:avLst/>
              <a:gdLst/>
              <a:ahLst/>
              <a:cxnLst/>
              <a:rect l="l" t="t" r="r" b="b"/>
              <a:pathLst>
                <a:path w="763" h="1003" extrusionOk="0">
                  <a:moveTo>
                    <a:pt x="509" y="1"/>
                  </a:moveTo>
                  <a:lnTo>
                    <a:pt x="509" y="1"/>
                  </a:lnTo>
                  <a:cubicBezTo>
                    <a:pt x="306" y="280"/>
                    <a:pt x="1" y="534"/>
                    <a:pt x="229" y="966"/>
                  </a:cubicBezTo>
                  <a:cubicBezTo>
                    <a:pt x="229" y="984"/>
                    <a:pt x="306" y="1002"/>
                    <a:pt x="350" y="1002"/>
                  </a:cubicBezTo>
                  <a:cubicBezTo>
                    <a:pt x="369" y="1002"/>
                    <a:pt x="382" y="999"/>
                    <a:pt x="382" y="992"/>
                  </a:cubicBezTo>
                  <a:cubicBezTo>
                    <a:pt x="611" y="661"/>
                    <a:pt x="763" y="356"/>
                    <a:pt x="509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8"/>
            <p:cNvSpPr/>
            <p:nvPr/>
          </p:nvSpPr>
          <p:spPr>
            <a:xfrm>
              <a:off x="7027950" y="3818525"/>
              <a:ext cx="13375" cy="14700"/>
            </a:xfrm>
            <a:custGeom>
              <a:avLst/>
              <a:gdLst/>
              <a:ahLst/>
              <a:cxnLst/>
              <a:rect l="l" t="t" r="r" b="b"/>
              <a:pathLst>
                <a:path w="535" h="588" extrusionOk="0">
                  <a:moveTo>
                    <a:pt x="280" y="0"/>
                  </a:moveTo>
                  <a:cubicBezTo>
                    <a:pt x="127" y="0"/>
                    <a:pt x="0" y="127"/>
                    <a:pt x="0" y="280"/>
                  </a:cubicBezTo>
                  <a:cubicBezTo>
                    <a:pt x="0" y="445"/>
                    <a:pt x="88" y="587"/>
                    <a:pt x="262" y="587"/>
                  </a:cubicBezTo>
                  <a:cubicBezTo>
                    <a:pt x="276" y="587"/>
                    <a:pt x="290" y="587"/>
                    <a:pt x="305" y="585"/>
                  </a:cubicBezTo>
                  <a:cubicBezTo>
                    <a:pt x="458" y="559"/>
                    <a:pt x="534" y="432"/>
                    <a:pt x="534" y="229"/>
                  </a:cubicBezTo>
                  <a:cubicBezTo>
                    <a:pt x="509" y="127"/>
                    <a:pt x="458" y="0"/>
                    <a:pt x="280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8"/>
            <p:cNvSpPr/>
            <p:nvPr/>
          </p:nvSpPr>
          <p:spPr>
            <a:xfrm>
              <a:off x="7019050" y="4161300"/>
              <a:ext cx="10200" cy="14325"/>
            </a:xfrm>
            <a:custGeom>
              <a:avLst/>
              <a:gdLst/>
              <a:ahLst/>
              <a:cxnLst/>
              <a:rect l="l" t="t" r="r" b="b"/>
              <a:pathLst>
                <a:path w="408" h="573" extrusionOk="0">
                  <a:moveTo>
                    <a:pt x="117" y="0"/>
                  </a:moveTo>
                  <a:cubicBezTo>
                    <a:pt x="35" y="0"/>
                    <a:pt x="1" y="87"/>
                    <a:pt x="1" y="192"/>
                  </a:cubicBezTo>
                  <a:cubicBezTo>
                    <a:pt x="1" y="319"/>
                    <a:pt x="26" y="522"/>
                    <a:pt x="229" y="573"/>
                  </a:cubicBezTo>
                  <a:cubicBezTo>
                    <a:pt x="382" y="547"/>
                    <a:pt x="407" y="446"/>
                    <a:pt x="382" y="319"/>
                  </a:cubicBezTo>
                  <a:cubicBezTo>
                    <a:pt x="356" y="217"/>
                    <a:pt x="331" y="64"/>
                    <a:pt x="178" y="14"/>
                  </a:cubicBezTo>
                  <a:cubicBezTo>
                    <a:pt x="156" y="4"/>
                    <a:pt x="135" y="0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8"/>
            <p:cNvSpPr/>
            <p:nvPr/>
          </p:nvSpPr>
          <p:spPr>
            <a:xfrm>
              <a:off x="7314500" y="3951300"/>
              <a:ext cx="20375" cy="7825"/>
            </a:xfrm>
            <a:custGeom>
              <a:avLst/>
              <a:gdLst/>
              <a:ahLst/>
              <a:cxnLst/>
              <a:rect l="l" t="t" r="r" b="b"/>
              <a:pathLst>
                <a:path w="815" h="313" extrusionOk="0">
                  <a:moveTo>
                    <a:pt x="373" y="1"/>
                  </a:moveTo>
                  <a:cubicBezTo>
                    <a:pt x="261" y="1"/>
                    <a:pt x="143" y="44"/>
                    <a:pt x="1" y="154"/>
                  </a:cubicBezTo>
                  <a:cubicBezTo>
                    <a:pt x="177" y="242"/>
                    <a:pt x="328" y="313"/>
                    <a:pt x="479" y="313"/>
                  </a:cubicBezTo>
                  <a:cubicBezTo>
                    <a:pt x="588" y="313"/>
                    <a:pt x="696" y="275"/>
                    <a:pt x="814" y="179"/>
                  </a:cubicBezTo>
                  <a:cubicBezTo>
                    <a:pt x="655" y="77"/>
                    <a:pt x="520" y="1"/>
                    <a:pt x="373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8"/>
            <p:cNvSpPr/>
            <p:nvPr/>
          </p:nvSpPr>
          <p:spPr>
            <a:xfrm>
              <a:off x="6918025" y="3777525"/>
              <a:ext cx="12725" cy="10050"/>
            </a:xfrm>
            <a:custGeom>
              <a:avLst/>
              <a:gdLst/>
              <a:ahLst/>
              <a:cxnLst/>
              <a:rect l="l" t="t" r="r" b="b"/>
              <a:pathLst>
                <a:path w="509" h="402" extrusionOk="0">
                  <a:moveTo>
                    <a:pt x="339" y="0"/>
                  </a:moveTo>
                  <a:cubicBezTo>
                    <a:pt x="305" y="0"/>
                    <a:pt x="268" y="6"/>
                    <a:pt x="229" y="14"/>
                  </a:cubicBezTo>
                  <a:cubicBezTo>
                    <a:pt x="128" y="64"/>
                    <a:pt x="0" y="115"/>
                    <a:pt x="0" y="242"/>
                  </a:cubicBezTo>
                  <a:cubicBezTo>
                    <a:pt x="0" y="348"/>
                    <a:pt x="89" y="401"/>
                    <a:pt x="192" y="401"/>
                  </a:cubicBezTo>
                  <a:cubicBezTo>
                    <a:pt x="212" y="401"/>
                    <a:pt x="233" y="399"/>
                    <a:pt x="255" y="395"/>
                  </a:cubicBezTo>
                  <a:cubicBezTo>
                    <a:pt x="382" y="344"/>
                    <a:pt x="509" y="293"/>
                    <a:pt x="509" y="115"/>
                  </a:cubicBezTo>
                  <a:cubicBezTo>
                    <a:pt x="474" y="27"/>
                    <a:pt x="414" y="0"/>
                    <a:pt x="339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8"/>
            <p:cNvSpPr/>
            <p:nvPr/>
          </p:nvSpPr>
          <p:spPr>
            <a:xfrm>
              <a:off x="7198225" y="4169250"/>
              <a:ext cx="8300" cy="11550"/>
            </a:xfrm>
            <a:custGeom>
              <a:avLst/>
              <a:gdLst/>
              <a:ahLst/>
              <a:cxnLst/>
              <a:rect l="l" t="t" r="r" b="b"/>
              <a:pathLst>
                <a:path w="332" h="462" extrusionOk="0">
                  <a:moveTo>
                    <a:pt x="179" y="1"/>
                  </a:moveTo>
                  <a:cubicBezTo>
                    <a:pt x="52" y="1"/>
                    <a:pt x="26" y="102"/>
                    <a:pt x="1" y="204"/>
                  </a:cubicBezTo>
                  <a:cubicBezTo>
                    <a:pt x="1" y="306"/>
                    <a:pt x="1" y="433"/>
                    <a:pt x="179" y="458"/>
                  </a:cubicBezTo>
                  <a:cubicBezTo>
                    <a:pt x="192" y="460"/>
                    <a:pt x="204" y="461"/>
                    <a:pt x="216" y="461"/>
                  </a:cubicBezTo>
                  <a:cubicBezTo>
                    <a:pt x="331" y="461"/>
                    <a:pt x="331" y="347"/>
                    <a:pt x="331" y="255"/>
                  </a:cubicBezTo>
                  <a:cubicBezTo>
                    <a:pt x="331" y="178"/>
                    <a:pt x="306" y="1"/>
                    <a:pt x="179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8"/>
            <p:cNvSpPr/>
            <p:nvPr/>
          </p:nvSpPr>
          <p:spPr>
            <a:xfrm>
              <a:off x="7256050" y="4002700"/>
              <a:ext cx="15925" cy="9125"/>
            </a:xfrm>
            <a:custGeom>
              <a:avLst/>
              <a:gdLst/>
              <a:ahLst/>
              <a:cxnLst/>
              <a:rect l="l" t="t" r="r" b="b"/>
              <a:pathLst>
                <a:path w="637" h="365" extrusionOk="0">
                  <a:moveTo>
                    <a:pt x="152" y="0"/>
                  </a:moveTo>
                  <a:cubicBezTo>
                    <a:pt x="105" y="0"/>
                    <a:pt x="55" y="9"/>
                    <a:pt x="1" y="29"/>
                  </a:cubicBezTo>
                  <a:cubicBezTo>
                    <a:pt x="68" y="276"/>
                    <a:pt x="214" y="364"/>
                    <a:pt x="509" y="364"/>
                  </a:cubicBezTo>
                  <a:cubicBezTo>
                    <a:pt x="549" y="364"/>
                    <a:pt x="591" y="363"/>
                    <a:pt x="636" y="360"/>
                  </a:cubicBezTo>
                  <a:cubicBezTo>
                    <a:pt x="473" y="155"/>
                    <a:pt x="342" y="0"/>
                    <a:pt x="152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8"/>
            <p:cNvSpPr/>
            <p:nvPr/>
          </p:nvSpPr>
          <p:spPr>
            <a:xfrm>
              <a:off x="7156300" y="4108600"/>
              <a:ext cx="8825" cy="11125"/>
            </a:xfrm>
            <a:custGeom>
              <a:avLst/>
              <a:gdLst/>
              <a:ahLst/>
              <a:cxnLst/>
              <a:rect l="l" t="t" r="r" b="b"/>
              <a:pathLst>
                <a:path w="353" h="445" extrusionOk="0">
                  <a:moveTo>
                    <a:pt x="256" y="1"/>
                  </a:moveTo>
                  <a:cubicBezTo>
                    <a:pt x="241" y="1"/>
                    <a:pt x="224" y="4"/>
                    <a:pt x="204" y="12"/>
                  </a:cubicBezTo>
                  <a:cubicBezTo>
                    <a:pt x="127" y="38"/>
                    <a:pt x="77" y="139"/>
                    <a:pt x="26" y="215"/>
                  </a:cubicBezTo>
                  <a:cubicBezTo>
                    <a:pt x="0" y="292"/>
                    <a:pt x="0" y="419"/>
                    <a:pt x="127" y="444"/>
                  </a:cubicBezTo>
                  <a:cubicBezTo>
                    <a:pt x="255" y="444"/>
                    <a:pt x="280" y="292"/>
                    <a:pt x="331" y="190"/>
                  </a:cubicBezTo>
                  <a:cubicBezTo>
                    <a:pt x="352" y="104"/>
                    <a:pt x="338" y="1"/>
                    <a:pt x="256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8"/>
            <p:cNvSpPr/>
            <p:nvPr/>
          </p:nvSpPr>
          <p:spPr>
            <a:xfrm>
              <a:off x="7169000" y="3751050"/>
              <a:ext cx="27975" cy="47800"/>
            </a:xfrm>
            <a:custGeom>
              <a:avLst/>
              <a:gdLst/>
              <a:ahLst/>
              <a:cxnLst/>
              <a:rect l="l" t="t" r="r" b="b"/>
              <a:pathLst>
                <a:path w="1119" h="1912" extrusionOk="0">
                  <a:moveTo>
                    <a:pt x="766" y="0"/>
                  </a:moveTo>
                  <a:cubicBezTo>
                    <a:pt x="662" y="0"/>
                    <a:pt x="582" y="72"/>
                    <a:pt x="560" y="183"/>
                  </a:cubicBezTo>
                  <a:cubicBezTo>
                    <a:pt x="458" y="513"/>
                    <a:pt x="407" y="844"/>
                    <a:pt x="306" y="1200"/>
                  </a:cubicBezTo>
                  <a:cubicBezTo>
                    <a:pt x="26" y="1327"/>
                    <a:pt x="52" y="1606"/>
                    <a:pt x="1" y="1860"/>
                  </a:cubicBezTo>
                  <a:lnTo>
                    <a:pt x="77" y="1911"/>
                  </a:lnTo>
                  <a:cubicBezTo>
                    <a:pt x="255" y="1708"/>
                    <a:pt x="331" y="1454"/>
                    <a:pt x="331" y="1200"/>
                  </a:cubicBezTo>
                  <a:cubicBezTo>
                    <a:pt x="789" y="1174"/>
                    <a:pt x="1119" y="717"/>
                    <a:pt x="1017" y="259"/>
                  </a:cubicBezTo>
                  <a:cubicBezTo>
                    <a:pt x="1017" y="132"/>
                    <a:pt x="941" y="31"/>
                    <a:pt x="814" y="5"/>
                  </a:cubicBezTo>
                  <a:cubicBezTo>
                    <a:pt x="798" y="2"/>
                    <a:pt x="782" y="0"/>
                    <a:pt x="766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8"/>
            <p:cNvSpPr/>
            <p:nvPr/>
          </p:nvSpPr>
          <p:spPr>
            <a:xfrm>
              <a:off x="7105475" y="4131125"/>
              <a:ext cx="5725" cy="6375"/>
            </a:xfrm>
            <a:custGeom>
              <a:avLst/>
              <a:gdLst/>
              <a:ahLst/>
              <a:cxnLst/>
              <a:rect l="l" t="t" r="r" b="b"/>
              <a:pathLst>
                <a:path w="229" h="255" extrusionOk="0">
                  <a:moveTo>
                    <a:pt x="127" y="1"/>
                  </a:moveTo>
                  <a:cubicBezTo>
                    <a:pt x="76" y="77"/>
                    <a:pt x="26" y="102"/>
                    <a:pt x="0" y="153"/>
                  </a:cubicBezTo>
                  <a:cubicBezTo>
                    <a:pt x="0" y="179"/>
                    <a:pt x="51" y="255"/>
                    <a:pt x="51" y="255"/>
                  </a:cubicBezTo>
                  <a:cubicBezTo>
                    <a:pt x="127" y="229"/>
                    <a:pt x="178" y="229"/>
                    <a:pt x="229" y="204"/>
                  </a:cubicBezTo>
                  <a:cubicBezTo>
                    <a:pt x="178" y="153"/>
                    <a:pt x="178" y="102"/>
                    <a:pt x="127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8"/>
            <p:cNvSpPr/>
            <p:nvPr/>
          </p:nvSpPr>
          <p:spPr>
            <a:xfrm>
              <a:off x="6984750" y="4208000"/>
              <a:ext cx="7000" cy="5750"/>
            </a:xfrm>
            <a:custGeom>
              <a:avLst/>
              <a:gdLst/>
              <a:ahLst/>
              <a:cxnLst/>
              <a:rect l="l" t="t" r="r" b="b"/>
              <a:pathLst>
                <a:path w="280" h="230" extrusionOk="0">
                  <a:moveTo>
                    <a:pt x="127" y="1"/>
                  </a:moveTo>
                  <a:cubicBezTo>
                    <a:pt x="76" y="1"/>
                    <a:pt x="51" y="77"/>
                    <a:pt x="0" y="103"/>
                  </a:cubicBezTo>
                  <a:cubicBezTo>
                    <a:pt x="51" y="153"/>
                    <a:pt x="76" y="204"/>
                    <a:pt x="127" y="230"/>
                  </a:cubicBezTo>
                  <a:cubicBezTo>
                    <a:pt x="178" y="230"/>
                    <a:pt x="229" y="179"/>
                    <a:pt x="280" y="128"/>
                  </a:cubicBezTo>
                  <a:cubicBezTo>
                    <a:pt x="203" y="77"/>
                    <a:pt x="178" y="1"/>
                    <a:pt x="127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8"/>
            <p:cNvSpPr/>
            <p:nvPr/>
          </p:nvSpPr>
          <p:spPr>
            <a:xfrm>
              <a:off x="7050825" y="4206750"/>
              <a:ext cx="3825" cy="3825"/>
            </a:xfrm>
            <a:custGeom>
              <a:avLst/>
              <a:gdLst/>
              <a:ahLst/>
              <a:cxnLst/>
              <a:rect l="l" t="t" r="r" b="b"/>
              <a:pathLst>
                <a:path w="153" h="153" extrusionOk="0">
                  <a:moveTo>
                    <a:pt x="77" y="0"/>
                  </a:moveTo>
                  <a:cubicBezTo>
                    <a:pt x="51" y="0"/>
                    <a:pt x="26" y="51"/>
                    <a:pt x="0" y="76"/>
                  </a:cubicBezTo>
                  <a:cubicBezTo>
                    <a:pt x="26" y="102"/>
                    <a:pt x="51" y="153"/>
                    <a:pt x="77" y="153"/>
                  </a:cubicBezTo>
                  <a:cubicBezTo>
                    <a:pt x="102" y="153"/>
                    <a:pt x="127" y="102"/>
                    <a:pt x="153" y="76"/>
                  </a:cubicBezTo>
                  <a:cubicBezTo>
                    <a:pt x="153" y="51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8"/>
            <p:cNvSpPr/>
            <p:nvPr/>
          </p:nvSpPr>
          <p:spPr>
            <a:xfrm>
              <a:off x="6858300" y="3795775"/>
              <a:ext cx="5100" cy="4350"/>
            </a:xfrm>
            <a:custGeom>
              <a:avLst/>
              <a:gdLst/>
              <a:ahLst/>
              <a:cxnLst/>
              <a:rect l="l" t="t" r="r" b="b"/>
              <a:pathLst>
                <a:path w="204" h="174" extrusionOk="0">
                  <a:moveTo>
                    <a:pt x="91" y="0"/>
                  </a:moveTo>
                  <a:cubicBezTo>
                    <a:pt x="40" y="0"/>
                    <a:pt x="0" y="42"/>
                    <a:pt x="0" y="97"/>
                  </a:cubicBezTo>
                  <a:cubicBezTo>
                    <a:pt x="0" y="122"/>
                    <a:pt x="51" y="148"/>
                    <a:pt x="102" y="173"/>
                  </a:cubicBezTo>
                  <a:cubicBezTo>
                    <a:pt x="127" y="173"/>
                    <a:pt x="178" y="148"/>
                    <a:pt x="204" y="122"/>
                  </a:cubicBezTo>
                  <a:cubicBezTo>
                    <a:pt x="204" y="71"/>
                    <a:pt x="178" y="21"/>
                    <a:pt x="153" y="21"/>
                  </a:cubicBezTo>
                  <a:cubicBezTo>
                    <a:pt x="132" y="6"/>
                    <a:pt x="110" y="0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8"/>
            <p:cNvSpPr/>
            <p:nvPr/>
          </p:nvSpPr>
          <p:spPr>
            <a:xfrm>
              <a:off x="6857025" y="4154000"/>
              <a:ext cx="5750" cy="3850"/>
            </a:xfrm>
            <a:custGeom>
              <a:avLst/>
              <a:gdLst/>
              <a:ahLst/>
              <a:cxnLst/>
              <a:rect l="l" t="t" r="r" b="b"/>
              <a:pathLst>
                <a:path w="230" h="154" extrusionOk="0">
                  <a:moveTo>
                    <a:pt x="77" y="1"/>
                  </a:moveTo>
                  <a:cubicBezTo>
                    <a:pt x="1" y="26"/>
                    <a:pt x="1" y="128"/>
                    <a:pt x="77" y="153"/>
                  </a:cubicBezTo>
                  <a:lnTo>
                    <a:pt x="204" y="153"/>
                  </a:lnTo>
                  <a:cubicBezTo>
                    <a:pt x="229" y="153"/>
                    <a:pt x="204" y="51"/>
                    <a:pt x="204" y="26"/>
                  </a:cubicBezTo>
                  <a:cubicBezTo>
                    <a:pt x="153" y="1"/>
                    <a:pt x="128" y="1"/>
                    <a:pt x="77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8"/>
            <p:cNvSpPr/>
            <p:nvPr/>
          </p:nvSpPr>
          <p:spPr>
            <a:xfrm>
              <a:off x="7234450" y="4150200"/>
              <a:ext cx="3850" cy="3200"/>
            </a:xfrm>
            <a:custGeom>
              <a:avLst/>
              <a:gdLst/>
              <a:ahLst/>
              <a:cxnLst/>
              <a:rect l="l" t="t" r="r" b="b"/>
              <a:pathLst>
                <a:path w="154" h="128" extrusionOk="0">
                  <a:moveTo>
                    <a:pt x="77" y="0"/>
                  </a:moveTo>
                  <a:lnTo>
                    <a:pt x="1" y="102"/>
                  </a:lnTo>
                  <a:cubicBezTo>
                    <a:pt x="51" y="127"/>
                    <a:pt x="77" y="127"/>
                    <a:pt x="102" y="127"/>
                  </a:cubicBezTo>
                  <a:cubicBezTo>
                    <a:pt x="102" y="127"/>
                    <a:pt x="153" y="102"/>
                    <a:pt x="153" y="102"/>
                  </a:cubicBezTo>
                  <a:cubicBezTo>
                    <a:pt x="128" y="51"/>
                    <a:pt x="102" y="26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6947900" y="3791200"/>
              <a:ext cx="1925" cy="1925"/>
            </a:xfrm>
            <a:custGeom>
              <a:avLst/>
              <a:gdLst/>
              <a:ahLst/>
              <a:cxnLst/>
              <a:rect l="l" t="t" r="r" b="b"/>
              <a:pathLst>
                <a:path w="77" h="77" extrusionOk="0">
                  <a:moveTo>
                    <a:pt x="0" y="0"/>
                  </a:moveTo>
                  <a:lnTo>
                    <a:pt x="25" y="77"/>
                  </a:lnTo>
                  <a:cubicBezTo>
                    <a:pt x="25" y="77"/>
                    <a:pt x="51" y="77"/>
                    <a:pt x="76" y="51"/>
                  </a:cubicBezTo>
                  <a:cubicBezTo>
                    <a:pt x="76" y="26"/>
                    <a:pt x="76" y="0"/>
                    <a:pt x="51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7232550" y="3836650"/>
              <a:ext cx="1925" cy="1600"/>
            </a:xfrm>
            <a:custGeom>
              <a:avLst/>
              <a:gdLst/>
              <a:ahLst/>
              <a:cxnLst/>
              <a:rect l="l" t="t" r="r" b="b"/>
              <a:pathLst>
                <a:path w="77" h="64" extrusionOk="0">
                  <a:moveTo>
                    <a:pt x="32" y="1"/>
                  </a:moveTo>
                  <a:cubicBezTo>
                    <a:pt x="23" y="1"/>
                    <a:pt x="17" y="12"/>
                    <a:pt x="0" y="12"/>
                  </a:cubicBezTo>
                  <a:lnTo>
                    <a:pt x="26" y="63"/>
                  </a:lnTo>
                  <a:lnTo>
                    <a:pt x="77" y="38"/>
                  </a:lnTo>
                  <a:cubicBezTo>
                    <a:pt x="77" y="38"/>
                    <a:pt x="77" y="12"/>
                    <a:pt x="51" y="12"/>
                  </a:cubicBezTo>
                  <a:cubicBezTo>
                    <a:pt x="43" y="4"/>
                    <a:pt x="37" y="1"/>
                    <a:pt x="32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6900875" y="3840125"/>
              <a:ext cx="1925" cy="1925"/>
            </a:xfrm>
            <a:custGeom>
              <a:avLst/>
              <a:gdLst/>
              <a:ahLst/>
              <a:cxnLst/>
              <a:rect l="l" t="t" r="r" b="b"/>
              <a:pathLst>
                <a:path w="77" h="77" extrusionOk="0">
                  <a:moveTo>
                    <a:pt x="26" y="0"/>
                  </a:moveTo>
                  <a:cubicBezTo>
                    <a:pt x="26" y="0"/>
                    <a:pt x="26" y="26"/>
                    <a:pt x="0" y="51"/>
                  </a:cubicBezTo>
                  <a:lnTo>
                    <a:pt x="51" y="77"/>
                  </a:lnTo>
                  <a:cubicBezTo>
                    <a:pt x="51" y="51"/>
                    <a:pt x="76" y="26"/>
                    <a:pt x="76" y="26"/>
                  </a:cubicBezTo>
                  <a:cubicBezTo>
                    <a:pt x="76" y="0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6877350" y="3921450"/>
              <a:ext cx="1300" cy="1300"/>
            </a:xfrm>
            <a:custGeom>
              <a:avLst/>
              <a:gdLst/>
              <a:ahLst/>
              <a:cxnLst/>
              <a:rect l="l" t="t" r="r" b="b"/>
              <a:pathLst>
                <a:path w="52" h="52" extrusionOk="0">
                  <a:moveTo>
                    <a:pt x="1" y="0"/>
                  </a:moveTo>
                  <a:lnTo>
                    <a:pt x="1" y="51"/>
                  </a:lnTo>
                  <a:lnTo>
                    <a:pt x="52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7041925" y="3752250"/>
              <a:ext cx="1925" cy="2125"/>
            </a:xfrm>
            <a:custGeom>
              <a:avLst/>
              <a:gdLst/>
              <a:ahLst/>
              <a:cxnLst/>
              <a:rect l="l" t="t" r="r" b="b"/>
              <a:pathLst>
                <a:path w="77" h="85" extrusionOk="0">
                  <a:moveTo>
                    <a:pt x="41" y="1"/>
                  </a:moveTo>
                  <a:cubicBezTo>
                    <a:pt x="36" y="1"/>
                    <a:pt x="31" y="3"/>
                    <a:pt x="26" y="8"/>
                  </a:cubicBezTo>
                  <a:cubicBezTo>
                    <a:pt x="26" y="8"/>
                    <a:pt x="26" y="33"/>
                    <a:pt x="1" y="59"/>
                  </a:cubicBezTo>
                  <a:lnTo>
                    <a:pt x="51" y="84"/>
                  </a:lnTo>
                  <a:cubicBezTo>
                    <a:pt x="77" y="59"/>
                    <a:pt x="77" y="33"/>
                    <a:pt x="77" y="33"/>
                  </a:cubicBezTo>
                  <a:cubicBezTo>
                    <a:pt x="77" y="33"/>
                    <a:pt x="61" y="1"/>
                    <a:pt x="41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" name="Google Shape;1383;p8"/>
            <p:cNvSpPr/>
            <p:nvPr/>
          </p:nvSpPr>
          <p:spPr>
            <a:xfrm>
              <a:off x="7274475" y="4043825"/>
              <a:ext cx="1925" cy="2175"/>
            </a:xfrm>
            <a:custGeom>
              <a:avLst/>
              <a:gdLst/>
              <a:ahLst/>
              <a:cxnLst/>
              <a:rect l="l" t="t" r="r" b="b"/>
              <a:pathLst>
                <a:path w="77" h="87" extrusionOk="0">
                  <a:moveTo>
                    <a:pt x="54" y="1"/>
                  </a:moveTo>
                  <a:cubicBezTo>
                    <a:pt x="41" y="1"/>
                    <a:pt x="24" y="13"/>
                    <a:pt x="1" y="36"/>
                  </a:cubicBezTo>
                  <a:cubicBezTo>
                    <a:pt x="1" y="36"/>
                    <a:pt x="1" y="62"/>
                    <a:pt x="26" y="87"/>
                  </a:cubicBezTo>
                  <a:lnTo>
                    <a:pt x="77" y="62"/>
                  </a:lnTo>
                  <a:cubicBezTo>
                    <a:pt x="77" y="20"/>
                    <a:pt x="69" y="1"/>
                    <a:pt x="54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" name="Google Shape;1384;p8"/>
            <p:cNvSpPr/>
            <p:nvPr/>
          </p:nvSpPr>
          <p:spPr>
            <a:xfrm>
              <a:off x="6972675" y="4112075"/>
              <a:ext cx="3200" cy="3825"/>
            </a:xfrm>
            <a:custGeom>
              <a:avLst/>
              <a:gdLst/>
              <a:ahLst/>
              <a:cxnLst/>
              <a:rect l="l" t="t" r="r" b="b"/>
              <a:pathLst>
                <a:path w="128" h="153" extrusionOk="0">
                  <a:moveTo>
                    <a:pt x="127" y="0"/>
                  </a:moveTo>
                  <a:lnTo>
                    <a:pt x="0" y="102"/>
                  </a:lnTo>
                  <a:lnTo>
                    <a:pt x="51" y="153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" name="Google Shape;1385;p8"/>
            <p:cNvSpPr/>
            <p:nvPr/>
          </p:nvSpPr>
          <p:spPr>
            <a:xfrm>
              <a:off x="7032400" y="3774050"/>
              <a:ext cx="1925" cy="1575"/>
            </a:xfrm>
            <a:custGeom>
              <a:avLst/>
              <a:gdLst/>
              <a:ahLst/>
              <a:cxnLst/>
              <a:rect l="l" t="t" r="r" b="b"/>
              <a:pathLst>
                <a:path w="77" h="63" extrusionOk="0">
                  <a:moveTo>
                    <a:pt x="77" y="0"/>
                  </a:moveTo>
                  <a:lnTo>
                    <a:pt x="0" y="51"/>
                  </a:lnTo>
                  <a:cubicBezTo>
                    <a:pt x="0" y="51"/>
                    <a:pt x="23" y="62"/>
                    <a:pt x="38" y="62"/>
                  </a:cubicBezTo>
                  <a:cubicBezTo>
                    <a:pt x="46" y="62"/>
                    <a:pt x="51" y="59"/>
                    <a:pt x="51" y="51"/>
                  </a:cubicBezTo>
                  <a:cubicBezTo>
                    <a:pt x="77" y="51"/>
                    <a:pt x="77" y="25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" name="Google Shape;1386;p8"/>
            <p:cNvSpPr/>
            <p:nvPr/>
          </p:nvSpPr>
          <p:spPr>
            <a:xfrm>
              <a:off x="6849400" y="3843300"/>
              <a:ext cx="1925" cy="1300"/>
            </a:xfrm>
            <a:custGeom>
              <a:avLst/>
              <a:gdLst/>
              <a:ahLst/>
              <a:cxnLst/>
              <a:rect l="l" t="t" r="r" b="b"/>
              <a:pathLst>
                <a:path w="77" h="52" extrusionOk="0">
                  <a:moveTo>
                    <a:pt x="51" y="0"/>
                  </a:moveTo>
                  <a:cubicBezTo>
                    <a:pt x="26" y="0"/>
                    <a:pt x="26" y="0"/>
                    <a:pt x="1" y="26"/>
                  </a:cubicBezTo>
                  <a:cubicBezTo>
                    <a:pt x="1" y="26"/>
                    <a:pt x="1" y="51"/>
                    <a:pt x="26" y="51"/>
                  </a:cubicBezTo>
                  <a:lnTo>
                    <a:pt x="51" y="51"/>
                  </a:lnTo>
                  <a:cubicBezTo>
                    <a:pt x="77" y="51"/>
                    <a:pt x="51" y="26"/>
                    <a:pt x="51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7" name="Google Shape;1387;p8"/>
            <p:cNvSpPr/>
            <p:nvPr/>
          </p:nvSpPr>
          <p:spPr>
            <a:xfrm>
              <a:off x="6877350" y="4042175"/>
              <a:ext cx="1950" cy="1300"/>
            </a:xfrm>
            <a:custGeom>
              <a:avLst/>
              <a:gdLst/>
              <a:ahLst/>
              <a:cxnLst/>
              <a:rect l="l" t="t" r="r" b="b"/>
              <a:pathLst>
                <a:path w="78" h="52" extrusionOk="0">
                  <a:moveTo>
                    <a:pt x="1" y="0"/>
                  </a:moveTo>
                  <a:lnTo>
                    <a:pt x="26" y="51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4736854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">
  <p:cSld name="Background ">
    <p:spTree>
      <p:nvGrpSpPr>
        <p:cNvPr id="1" name="Shape 5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71" name="Google Shape;5171;p33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5172" name="Google Shape;5172;p33"/>
          <p:cNvSpPr/>
          <p:nvPr/>
        </p:nvSpPr>
        <p:spPr>
          <a:xfrm flipH="1">
            <a:off x="-65994" y="1486934"/>
            <a:ext cx="1634844" cy="1633385"/>
          </a:xfrm>
          <a:custGeom>
            <a:avLst/>
            <a:gdLst/>
            <a:ahLst/>
            <a:cxnLst/>
            <a:rect l="l" t="t" r="r" b="b"/>
            <a:pathLst>
              <a:path w="15694" h="15681" extrusionOk="0">
                <a:moveTo>
                  <a:pt x="5429" y="4565"/>
                </a:moveTo>
                <a:lnTo>
                  <a:pt x="5429" y="4578"/>
                </a:lnTo>
                <a:cubicBezTo>
                  <a:pt x="5424" y="4581"/>
                  <a:pt x="5419" y="4583"/>
                  <a:pt x="5413" y="4586"/>
                </a:cubicBezTo>
                <a:lnTo>
                  <a:pt x="5413" y="4586"/>
                </a:lnTo>
                <a:cubicBezTo>
                  <a:pt x="5420" y="4580"/>
                  <a:pt x="5425" y="4573"/>
                  <a:pt x="5429" y="4565"/>
                </a:cubicBezTo>
                <a:close/>
                <a:moveTo>
                  <a:pt x="4967" y="5715"/>
                </a:moveTo>
                <a:cubicBezTo>
                  <a:pt x="4952" y="5748"/>
                  <a:pt x="4938" y="5782"/>
                  <a:pt x="4926" y="5816"/>
                </a:cubicBezTo>
                <a:lnTo>
                  <a:pt x="4913" y="5816"/>
                </a:lnTo>
                <a:cubicBezTo>
                  <a:pt x="4931" y="5781"/>
                  <a:pt x="4949" y="5748"/>
                  <a:pt x="4967" y="5715"/>
                </a:cubicBezTo>
                <a:close/>
                <a:moveTo>
                  <a:pt x="5171" y="6087"/>
                </a:moveTo>
                <a:lnTo>
                  <a:pt x="5158" y="6100"/>
                </a:lnTo>
                <a:cubicBezTo>
                  <a:pt x="5133" y="6113"/>
                  <a:pt x="5107" y="6126"/>
                  <a:pt x="5068" y="6138"/>
                </a:cubicBezTo>
                <a:cubicBezTo>
                  <a:pt x="5107" y="6113"/>
                  <a:pt x="5133" y="6100"/>
                  <a:pt x="5171" y="6087"/>
                </a:cubicBezTo>
                <a:close/>
                <a:moveTo>
                  <a:pt x="11051" y="6577"/>
                </a:moveTo>
                <a:lnTo>
                  <a:pt x="11051" y="6577"/>
                </a:lnTo>
                <a:cubicBezTo>
                  <a:pt x="11090" y="6590"/>
                  <a:pt x="11129" y="6603"/>
                  <a:pt x="11167" y="6628"/>
                </a:cubicBezTo>
                <a:lnTo>
                  <a:pt x="11154" y="6641"/>
                </a:lnTo>
                <a:cubicBezTo>
                  <a:pt x="11129" y="6616"/>
                  <a:pt x="11090" y="6590"/>
                  <a:pt x="11051" y="6577"/>
                </a:cubicBezTo>
                <a:close/>
                <a:moveTo>
                  <a:pt x="13630" y="7080"/>
                </a:moveTo>
                <a:cubicBezTo>
                  <a:pt x="13630" y="7090"/>
                  <a:pt x="13630" y="7092"/>
                  <a:pt x="13624" y="7099"/>
                </a:cubicBezTo>
                <a:lnTo>
                  <a:pt x="13624" y="7099"/>
                </a:lnTo>
                <a:cubicBezTo>
                  <a:pt x="13627" y="7092"/>
                  <a:pt x="13630" y="7086"/>
                  <a:pt x="13630" y="7080"/>
                </a:cubicBezTo>
                <a:close/>
                <a:moveTo>
                  <a:pt x="13962" y="6947"/>
                </a:moveTo>
                <a:cubicBezTo>
                  <a:pt x="14057" y="6947"/>
                  <a:pt x="14003" y="7049"/>
                  <a:pt x="13991" y="7118"/>
                </a:cubicBezTo>
                <a:lnTo>
                  <a:pt x="13927" y="7247"/>
                </a:lnTo>
                <a:lnTo>
                  <a:pt x="13914" y="7234"/>
                </a:lnTo>
                <a:lnTo>
                  <a:pt x="13630" y="7067"/>
                </a:lnTo>
                <a:cubicBezTo>
                  <a:pt x="13695" y="6964"/>
                  <a:pt x="13824" y="6977"/>
                  <a:pt x="13927" y="6951"/>
                </a:cubicBezTo>
                <a:cubicBezTo>
                  <a:pt x="13941" y="6948"/>
                  <a:pt x="13952" y="6947"/>
                  <a:pt x="13962" y="6947"/>
                </a:cubicBezTo>
                <a:close/>
                <a:moveTo>
                  <a:pt x="12083" y="7441"/>
                </a:moveTo>
                <a:lnTo>
                  <a:pt x="12083" y="7441"/>
                </a:lnTo>
                <a:cubicBezTo>
                  <a:pt x="12096" y="7454"/>
                  <a:pt x="12122" y="7454"/>
                  <a:pt x="12134" y="7454"/>
                </a:cubicBezTo>
                <a:cubicBezTo>
                  <a:pt x="12131" y="7457"/>
                  <a:pt x="12126" y="7459"/>
                  <a:pt x="12120" y="7459"/>
                </a:cubicBezTo>
                <a:cubicBezTo>
                  <a:pt x="12108" y="7459"/>
                  <a:pt x="12092" y="7450"/>
                  <a:pt x="12083" y="7441"/>
                </a:cubicBezTo>
                <a:close/>
                <a:moveTo>
                  <a:pt x="11987" y="9152"/>
                </a:moveTo>
                <a:cubicBezTo>
                  <a:pt x="12025" y="9152"/>
                  <a:pt x="12067" y="9186"/>
                  <a:pt x="12122" y="9259"/>
                </a:cubicBezTo>
                <a:lnTo>
                  <a:pt x="12122" y="9272"/>
                </a:lnTo>
                <a:cubicBezTo>
                  <a:pt x="12054" y="9195"/>
                  <a:pt x="12016" y="9154"/>
                  <a:pt x="11979" y="9154"/>
                </a:cubicBezTo>
                <a:cubicBezTo>
                  <a:pt x="11967" y="9154"/>
                  <a:pt x="11954" y="9159"/>
                  <a:pt x="11941" y="9169"/>
                </a:cubicBezTo>
                <a:lnTo>
                  <a:pt x="11941" y="9169"/>
                </a:lnTo>
                <a:cubicBezTo>
                  <a:pt x="11956" y="9157"/>
                  <a:pt x="11971" y="9152"/>
                  <a:pt x="11987" y="9152"/>
                </a:cubicBezTo>
                <a:close/>
                <a:moveTo>
                  <a:pt x="8724" y="9752"/>
                </a:moveTo>
                <a:cubicBezTo>
                  <a:pt x="8730" y="9752"/>
                  <a:pt x="8737" y="9755"/>
                  <a:pt x="8743" y="9762"/>
                </a:cubicBezTo>
                <a:lnTo>
                  <a:pt x="8704" y="9762"/>
                </a:lnTo>
                <a:cubicBezTo>
                  <a:pt x="8711" y="9755"/>
                  <a:pt x="8717" y="9752"/>
                  <a:pt x="8724" y="9752"/>
                </a:cubicBezTo>
                <a:close/>
                <a:moveTo>
                  <a:pt x="1264" y="9968"/>
                </a:moveTo>
                <a:cubicBezTo>
                  <a:pt x="1200" y="10071"/>
                  <a:pt x="1019" y="9968"/>
                  <a:pt x="968" y="10110"/>
                </a:cubicBezTo>
                <a:cubicBezTo>
                  <a:pt x="1093" y="10148"/>
                  <a:pt x="1166" y="10170"/>
                  <a:pt x="1218" y="10170"/>
                </a:cubicBezTo>
                <a:cubicBezTo>
                  <a:pt x="1290" y="10170"/>
                  <a:pt x="1324" y="10129"/>
                  <a:pt x="1406" y="10033"/>
                </a:cubicBezTo>
                <a:lnTo>
                  <a:pt x="1264" y="9968"/>
                </a:lnTo>
                <a:close/>
                <a:moveTo>
                  <a:pt x="832" y="13409"/>
                </a:moveTo>
                <a:lnTo>
                  <a:pt x="826" y="13424"/>
                </a:lnTo>
                <a:lnTo>
                  <a:pt x="826" y="13428"/>
                </a:lnTo>
                <a:lnTo>
                  <a:pt x="826" y="13428"/>
                </a:lnTo>
                <a:cubicBezTo>
                  <a:pt x="830" y="13423"/>
                  <a:pt x="835" y="13417"/>
                  <a:pt x="839" y="13411"/>
                </a:cubicBezTo>
                <a:cubicBezTo>
                  <a:pt x="837" y="13410"/>
                  <a:pt x="834" y="13410"/>
                  <a:pt x="832" y="13409"/>
                </a:cubicBezTo>
                <a:close/>
                <a:moveTo>
                  <a:pt x="555" y="13411"/>
                </a:moveTo>
                <a:lnTo>
                  <a:pt x="478" y="13514"/>
                </a:lnTo>
                <a:cubicBezTo>
                  <a:pt x="607" y="13669"/>
                  <a:pt x="452" y="13695"/>
                  <a:pt x="375" y="13772"/>
                </a:cubicBezTo>
                <a:cubicBezTo>
                  <a:pt x="310" y="13836"/>
                  <a:pt x="233" y="13901"/>
                  <a:pt x="143" y="13953"/>
                </a:cubicBezTo>
                <a:cubicBezTo>
                  <a:pt x="14" y="14030"/>
                  <a:pt x="1" y="14133"/>
                  <a:pt x="143" y="14210"/>
                </a:cubicBezTo>
                <a:cubicBezTo>
                  <a:pt x="310" y="14198"/>
                  <a:pt x="362" y="14043"/>
                  <a:pt x="439" y="13927"/>
                </a:cubicBezTo>
                <a:cubicBezTo>
                  <a:pt x="500" y="13851"/>
                  <a:pt x="551" y="13820"/>
                  <a:pt x="596" y="13820"/>
                </a:cubicBezTo>
                <a:cubicBezTo>
                  <a:pt x="667" y="13820"/>
                  <a:pt x="725" y="13892"/>
                  <a:pt x="787" y="13978"/>
                </a:cubicBezTo>
                <a:lnTo>
                  <a:pt x="890" y="13849"/>
                </a:lnTo>
                <a:cubicBezTo>
                  <a:pt x="813" y="13785"/>
                  <a:pt x="736" y="13733"/>
                  <a:pt x="839" y="13630"/>
                </a:cubicBezTo>
                <a:cubicBezTo>
                  <a:pt x="839" y="13579"/>
                  <a:pt x="852" y="13527"/>
                  <a:pt x="852" y="13475"/>
                </a:cubicBezTo>
                <a:lnTo>
                  <a:pt x="826" y="13450"/>
                </a:lnTo>
                <a:lnTo>
                  <a:pt x="826" y="13428"/>
                </a:lnTo>
                <a:lnTo>
                  <a:pt x="826" y="13428"/>
                </a:lnTo>
                <a:cubicBezTo>
                  <a:pt x="779" y="13488"/>
                  <a:pt x="735" y="13517"/>
                  <a:pt x="692" y="13517"/>
                </a:cubicBezTo>
                <a:cubicBezTo>
                  <a:pt x="645" y="13517"/>
                  <a:pt x="600" y="13482"/>
                  <a:pt x="555" y="13411"/>
                </a:cubicBezTo>
                <a:close/>
                <a:moveTo>
                  <a:pt x="15693" y="1"/>
                </a:moveTo>
                <a:cubicBezTo>
                  <a:pt x="15577" y="39"/>
                  <a:pt x="15139" y="26"/>
                  <a:pt x="15139" y="181"/>
                </a:cubicBezTo>
                <a:cubicBezTo>
                  <a:pt x="15139" y="542"/>
                  <a:pt x="15087" y="620"/>
                  <a:pt x="14778" y="620"/>
                </a:cubicBezTo>
                <a:cubicBezTo>
                  <a:pt x="14762" y="618"/>
                  <a:pt x="14747" y="618"/>
                  <a:pt x="14731" y="618"/>
                </a:cubicBezTo>
                <a:cubicBezTo>
                  <a:pt x="14592" y="618"/>
                  <a:pt x="14457" y="669"/>
                  <a:pt x="14352" y="761"/>
                </a:cubicBezTo>
                <a:cubicBezTo>
                  <a:pt x="14275" y="761"/>
                  <a:pt x="14236" y="813"/>
                  <a:pt x="14223" y="890"/>
                </a:cubicBezTo>
                <a:cubicBezTo>
                  <a:pt x="14212" y="960"/>
                  <a:pt x="14190" y="1008"/>
                  <a:pt x="14120" y="1008"/>
                </a:cubicBezTo>
                <a:cubicBezTo>
                  <a:pt x="14112" y="1008"/>
                  <a:pt x="14104" y="1008"/>
                  <a:pt x="14094" y="1006"/>
                </a:cubicBezTo>
                <a:lnTo>
                  <a:pt x="13965" y="1122"/>
                </a:lnTo>
                <a:cubicBezTo>
                  <a:pt x="13955" y="1154"/>
                  <a:pt x="13927" y="1177"/>
                  <a:pt x="13896" y="1177"/>
                </a:cubicBezTo>
                <a:cubicBezTo>
                  <a:pt x="13889" y="1177"/>
                  <a:pt x="13882" y="1176"/>
                  <a:pt x="13875" y="1174"/>
                </a:cubicBezTo>
                <a:cubicBezTo>
                  <a:pt x="13862" y="1200"/>
                  <a:pt x="13837" y="1226"/>
                  <a:pt x="13811" y="1238"/>
                </a:cubicBezTo>
                <a:cubicBezTo>
                  <a:pt x="13733" y="1290"/>
                  <a:pt x="13656" y="1342"/>
                  <a:pt x="13733" y="1458"/>
                </a:cubicBezTo>
                <a:cubicBezTo>
                  <a:pt x="13798" y="1587"/>
                  <a:pt x="13733" y="1664"/>
                  <a:pt x="13617" y="1716"/>
                </a:cubicBezTo>
                <a:cubicBezTo>
                  <a:pt x="13595" y="1712"/>
                  <a:pt x="13572" y="1710"/>
                  <a:pt x="13549" y="1710"/>
                </a:cubicBezTo>
                <a:cubicBezTo>
                  <a:pt x="13485" y="1710"/>
                  <a:pt x="13418" y="1722"/>
                  <a:pt x="13352" y="1722"/>
                </a:cubicBezTo>
                <a:cubicBezTo>
                  <a:pt x="13293" y="1722"/>
                  <a:pt x="13235" y="1713"/>
                  <a:pt x="13179" y="1677"/>
                </a:cubicBezTo>
                <a:cubicBezTo>
                  <a:pt x="13140" y="1728"/>
                  <a:pt x="13114" y="1780"/>
                  <a:pt x="13153" y="1845"/>
                </a:cubicBezTo>
                <a:cubicBezTo>
                  <a:pt x="13178" y="1833"/>
                  <a:pt x="13202" y="1829"/>
                  <a:pt x="13225" y="1829"/>
                </a:cubicBezTo>
                <a:cubicBezTo>
                  <a:pt x="13308" y="1829"/>
                  <a:pt x="13379" y="1889"/>
                  <a:pt x="13450" y="1909"/>
                </a:cubicBezTo>
                <a:cubicBezTo>
                  <a:pt x="13643" y="2077"/>
                  <a:pt x="13411" y="2154"/>
                  <a:pt x="13372" y="2283"/>
                </a:cubicBezTo>
                <a:lnTo>
                  <a:pt x="13205" y="2283"/>
                </a:lnTo>
                <a:lnTo>
                  <a:pt x="13166" y="2360"/>
                </a:lnTo>
                <a:lnTo>
                  <a:pt x="13127" y="2335"/>
                </a:lnTo>
                <a:cubicBezTo>
                  <a:pt x="13127" y="2373"/>
                  <a:pt x="13089" y="2399"/>
                  <a:pt x="13050" y="2399"/>
                </a:cubicBezTo>
                <a:cubicBezTo>
                  <a:pt x="13011" y="2451"/>
                  <a:pt x="12960" y="2502"/>
                  <a:pt x="12921" y="2554"/>
                </a:cubicBezTo>
                <a:cubicBezTo>
                  <a:pt x="12767" y="2708"/>
                  <a:pt x="12675" y="2788"/>
                  <a:pt x="12594" y="2788"/>
                </a:cubicBezTo>
                <a:cubicBezTo>
                  <a:pt x="12505" y="2788"/>
                  <a:pt x="12430" y="2691"/>
                  <a:pt x="12302" y="2489"/>
                </a:cubicBezTo>
                <a:lnTo>
                  <a:pt x="12238" y="2592"/>
                </a:lnTo>
                <a:cubicBezTo>
                  <a:pt x="12251" y="2631"/>
                  <a:pt x="12251" y="2670"/>
                  <a:pt x="12251" y="2708"/>
                </a:cubicBezTo>
                <a:cubicBezTo>
                  <a:pt x="12225" y="2915"/>
                  <a:pt x="11967" y="2786"/>
                  <a:pt x="11889" y="2953"/>
                </a:cubicBezTo>
                <a:cubicBezTo>
                  <a:pt x="11850" y="3071"/>
                  <a:pt x="11737" y="3144"/>
                  <a:pt x="11622" y="3144"/>
                </a:cubicBezTo>
                <a:cubicBezTo>
                  <a:pt x="11586" y="3144"/>
                  <a:pt x="11550" y="3137"/>
                  <a:pt x="11516" y="3121"/>
                </a:cubicBezTo>
                <a:cubicBezTo>
                  <a:pt x="11493" y="3115"/>
                  <a:pt x="11472" y="3113"/>
                  <a:pt x="11453" y="3113"/>
                </a:cubicBezTo>
                <a:cubicBezTo>
                  <a:pt x="11342" y="3113"/>
                  <a:pt x="11285" y="3203"/>
                  <a:pt x="11219" y="3302"/>
                </a:cubicBezTo>
                <a:cubicBezTo>
                  <a:pt x="11090" y="3521"/>
                  <a:pt x="10987" y="3779"/>
                  <a:pt x="10703" y="3856"/>
                </a:cubicBezTo>
                <a:lnTo>
                  <a:pt x="10703" y="3869"/>
                </a:lnTo>
                <a:cubicBezTo>
                  <a:pt x="10768" y="3933"/>
                  <a:pt x="10368" y="4024"/>
                  <a:pt x="10716" y="4088"/>
                </a:cubicBezTo>
                <a:cubicBezTo>
                  <a:pt x="10781" y="4101"/>
                  <a:pt x="10768" y="4204"/>
                  <a:pt x="10716" y="4269"/>
                </a:cubicBezTo>
                <a:cubicBezTo>
                  <a:pt x="10639" y="4359"/>
                  <a:pt x="10600" y="4436"/>
                  <a:pt x="10716" y="4527"/>
                </a:cubicBezTo>
                <a:cubicBezTo>
                  <a:pt x="10832" y="4617"/>
                  <a:pt x="10806" y="4720"/>
                  <a:pt x="10755" y="4836"/>
                </a:cubicBezTo>
                <a:cubicBezTo>
                  <a:pt x="10729" y="4901"/>
                  <a:pt x="10639" y="4991"/>
                  <a:pt x="10690" y="5017"/>
                </a:cubicBezTo>
                <a:cubicBezTo>
                  <a:pt x="10884" y="5133"/>
                  <a:pt x="10806" y="5403"/>
                  <a:pt x="10987" y="5519"/>
                </a:cubicBezTo>
                <a:cubicBezTo>
                  <a:pt x="10871" y="5648"/>
                  <a:pt x="10948" y="5855"/>
                  <a:pt x="11116" y="5893"/>
                </a:cubicBezTo>
                <a:cubicBezTo>
                  <a:pt x="11438" y="5997"/>
                  <a:pt x="11670" y="6267"/>
                  <a:pt x="11980" y="6396"/>
                </a:cubicBezTo>
                <a:lnTo>
                  <a:pt x="12083" y="6409"/>
                </a:lnTo>
                <a:cubicBezTo>
                  <a:pt x="12238" y="6512"/>
                  <a:pt x="12251" y="6719"/>
                  <a:pt x="12134" y="6848"/>
                </a:cubicBezTo>
                <a:cubicBezTo>
                  <a:pt x="12031" y="6951"/>
                  <a:pt x="12018" y="7106"/>
                  <a:pt x="12096" y="7222"/>
                </a:cubicBezTo>
                <a:lnTo>
                  <a:pt x="12057" y="7222"/>
                </a:lnTo>
                <a:lnTo>
                  <a:pt x="12044" y="7260"/>
                </a:lnTo>
                <a:lnTo>
                  <a:pt x="11825" y="7183"/>
                </a:lnTo>
                <a:cubicBezTo>
                  <a:pt x="11799" y="6835"/>
                  <a:pt x="11773" y="6499"/>
                  <a:pt x="11309" y="6461"/>
                </a:cubicBezTo>
                <a:cubicBezTo>
                  <a:pt x="11154" y="6448"/>
                  <a:pt x="11206" y="6332"/>
                  <a:pt x="11206" y="6229"/>
                </a:cubicBezTo>
                <a:cubicBezTo>
                  <a:pt x="11214" y="6089"/>
                  <a:pt x="11181" y="6023"/>
                  <a:pt x="11105" y="6023"/>
                </a:cubicBezTo>
                <a:cubicBezTo>
                  <a:pt x="11062" y="6023"/>
                  <a:pt x="11006" y="6045"/>
                  <a:pt x="10935" y="6087"/>
                </a:cubicBezTo>
                <a:cubicBezTo>
                  <a:pt x="10897" y="6113"/>
                  <a:pt x="10845" y="6151"/>
                  <a:pt x="10806" y="6190"/>
                </a:cubicBezTo>
                <a:lnTo>
                  <a:pt x="10729" y="6151"/>
                </a:lnTo>
                <a:cubicBezTo>
                  <a:pt x="10639" y="5906"/>
                  <a:pt x="10471" y="5700"/>
                  <a:pt x="10239" y="5558"/>
                </a:cubicBezTo>
                <a:cubicBezTo>
                  <a:pt x="10278" y="5236"/>
                  <a:pt x="10265" y="5223"/>
                  <a:pt x="9955" y="4965"/>
                </a:cubicBezTo>
                <a:lnTo>
                  <a:pt x="9955" y="4965"/>
                </a:lnTo>
                <a:cubicBezTo>
                  <a:pt x="9955" y="5184"/>
                  <a:pt x="9981" y="5378"/>
                  <a:pt x="10162" y="5507"/>
                </a:cubicBezTo>
                <a:cubicBezTo>
                  <a:pt x="10088" y="5543"/>
                  <a:pt x="10022" y="5567"/>
                  <a:pt x="9964" y="5567"/>
                </a:cubicBezTo>
                <a:cubicBezTo>
                  <a:pt x="9879" y="5567"/>
                  <a:pt x="9813" y="5516"/>
                  <a:pt x="9775" y="5378"/>
                </a:cubicBezTo>
                <a:cubicBezTo>
                  <a:pt x="9723" y="5262"/>
                  <a:pt x="9684" y="5133"/>
                  <a:pt x="9684" y="5017"/>
                </a:cubicBezTo>
                <a:cubicBezTo>
                  <a:pt x="9801" y="4901"/>
                  <a:pt x="9775" y="4797"/>
                  <a:pt x="9633" y="4759"/>
                </a:cubicBezTo>
                <a:cubicBezTo>
                  <a:pt x="9618" y="4756"/>
                  <a:pt x="9605" y="4755"/>
                  <a:pt x="9593" y="4755"/>
                </a:cubicBezTo>
                <a:cubicBezTo>
                  <a:pt x="9494" y="4755"/>
                  <a:pt x="9505" y="4847"/>
                  <a:pt x="9517" y="4939"/>
                </a:cubicBezTo>
                <a:cubicBezTo>
                  <a:pt x="9504" y="4939"/>
                  <a:pt x="9491" y="4952"/>
                  <a:pt x="9491" y="4965"/>
                </a:cubicBezTo>
                <a:cubicBezTo>
                  <a:pt x="9349" y="4965"/>
                  <a:pt x="9182" y="4965"/>
                  <a:pt x="9220" y="4746"/>
                </a:cubicBezTo>
                <a:cubicBezTo>
                  <a:pt x="9232" y="4688"/>
                  <a:pt x="9233" y="4641"/>
                  <a:pt x="9178" y="4641"/>
                </a:cubicBezTo>
                <a:cubicBezTo>
                  <a:pt x="9171" y="4641"/>
                  <a:pt x="9164" y="4641"/>
                  <a:pt x="9156" y="4643"/>
                </a:cubicBezTo>
                <a:cubicBezTo>
                  <a:pt x="9066" y="4656"/>
                  <a:pt x="8937" y="4643"/>
                  <a:pt x="8911" y="4772"/>
                </a:cubicBezTo>
                <a:cubicBezTo>
                  <a:pt x="8898" y="4836"/>
                  <a:pt x="8924" y="4888"/>
                  <a:pt x="8975" y="4913"/>
                </a:cubicBezTo>
                <a:cubicBezTo>
                  <a:pt x="9130" y="4965"/>
                  <a:pt x="9298" y="4952"/>
                  <a:pt x="9414" y="5081"/>
                </a:cubicBezTo>
                <a:cubicBezTo>
                  <a:pt x="9414" y="5184"/>
                  <a:pt x="9362" y="5236"/>
                  <a:pt x="9259" y="5236"/>
                </a:cubicBezTo>
                <a:cubicBezTo>
                  <a:pt x="9014" y="5262"/>
                  <a:pt x="8782" y="5326"/>
                  <a:pt x="8550" y="5429"/>
                </a:cubicBezTo>
                <a:cubicBezTo>
                  <a:pt x="8525" y="5442"/>
                  <a:pt x="8506" y="5447"/>
                  <a:pt x="8493" y="5447"/>
                </a:cubicBezTo>
                <a:cubicBezTo>
                  <a:pt x="8426" y="5447"/>
                  <a:pt x="8498" y="5303"/>
                  <a:pt x="8498" y="5249"/>
                </a:cubicBezTo>
                <a:lnTo>
                  <a:pt x="8563" y="5081"/>
                </a:lnTo>
                <a:cubicBezTo>
                  <a:pt x="8666" y="4862"/>
                  <a:pt x="8666" y="4604"/>
                  <a:pt x="8550" y="4385"/>
                </a:cubicBezTo>
                <a:cubicBezTo>
                  <a:pt x="8227" y="4359"/>
                  <a:pt x="8318" y="4062"/>
                  <a:pt x="8227" y="3882"/>
                </a:cubicBezTo>
                <a:cubicBezTo>
                  <a:pt x="8047" y="3830"/>
                  <a:pt x="7957" y="3624"/>
                  <a:pt x="8034" y="3456"/>
                </a:cubicBezTo>
                <a:lnTo>
                  <a:pt x="7931" y="3405"/>
                </a:lnTo>
                <a:cubicBezTo>
                  <a:pt x="7866" y="3454"/>
                  <a:pt x="7805" y="3472"/>
                  <a:pt x="7746" y="3472"/>
                </a:cubicBezTo>
                <a:cubicBezTo>
                  <a:pt x="7603" y="3472"/>
                  <a:pt x="7470" y="3368"/>
                  <a:pt x="7325" y="3340"/>
                </a:cubicBezTo>
                <a:cubicBezTo>
                  <a:pt x="7314" y="3339"/>
                  <a:pt x="7303" y="3338"/>
                  <a:pt x="7292" y="3338"/>
                </a:cubicBezTo>
                <a:cubicBezTo>
                  <a:pt x="7152" y="3338"/>
                  <a:pt x="7028" y="3445"/>
                  <a:pt x="6890" y="3445"/>
                </a:cubicBezTo>
                <a:cubicBezTo>
                  <a:pt x="6839" y="3445"/>
                  <a:pt x="6787" y="3431"/>
                  <a:pt x="6732" y="3392"/>
                </a:cubicBezTo>
                <a:cubicBezTo>
                  <a:pt x="6680" y="3366"/>
                  <a:pt x="6628" y="3340"/>
                  <a:pt x="6577" y="3314"/>
                </a:cubicBezTo>
                <a:cubicBezTo>
                  <a:pt x="6512" y="3224"/>
                  <a:pt x="6461" y="3121"/>
                  <a:pt x="6448" y="3005"/>
                </a:cubicBezTo>
                <a:cubicBezTo>
                  <a:pt x="6422" y="2889"/>
                  <a:pt x="6371" y="2799"/>
                  <a:pt x="6229" y="2799"/>
                </a:cubicBezTo>
                <a:cubicBezTo>
                  <a:pt x="6203" y="2941"/>
                  <a:pt x="6345" y="3018"/>
                  <a:pt x="6345" y="3147"/>
                </a:cubicBezTo>
                <a:cubicBezTo>
                  <a:pt x="6383" y="3186"/>
                  <a:pt x="6383" y="3237"/>
                  <a:pt x="6358" y="3276"/>
                </a:cubicBezTo>
                <a:cubicBezTo>
                  <a:pt x="6319" y="3353"/>
                  <a:pt x="6306" y="3443"/>
                  <a:pt x="6319" y="3534"/>
                </a:cubicBezTo>
                <a:cubicBezTo>
                  <a:pt x="6345" y="3547"/>
                  <a:pt x="6358" y="3559"/>
                  <a:pt x="6371" y="3585"/>
                </a:cubicBezTo>
                <a:cubicBezTo>
                  <a:pt x="6332" y="3676"/>
                  <a:pt x="6280" y="3766"/>
                  <a:pt x="6164" y="3792"/>
                </a:cubicBezTo>
                <a:lnTo>
                  <a:pt x="6061" y="3908"/>
                </a:lnTo>
                <a:lnTo>
                  <a:pt x="5919" y="3998"/>
                </a:lnTo>
                <a:cubicBezTo>
                  <a:pt x="5849" y="3966"/>
                  <a:pt x="5779" y="3940"/>
                  <a:pt x="5725" y="3940"/>
                </a:cubicBezTo>
                <a:cubicBezTo>
                  <a:pt x="5650" y="3940"/>
                  <a:pt x="5606" y="3990"/>
                  <a:pt x="5636" y="4140"/>
                </a:cubicBezTo>
                <a:cubicBezTo>
                  <a:pt x="5700" y="4398"/>
                  <a:pt x="5507" y="4411"/>
                  <a:pt x="5416" y="4527"/>
                </a:cubicBezTo>
                <a:cubicBezTo>
                  <a:pt x="5342" y="4463"/>
                  <a:pt x="5250" y="4432"/>
                  <a:pt x="5160" y="4432"/>
                </a:cubicBezTo>
                <a:cubicBezTo>
                  <a:pt x="5031" y="4432"/>
                  <a:pt x="4904" y="4495"/>
                  <a:pt x="4836" y="4617"/>
                </a:cubicBezTo>
                <a:cubicBezTo>
                  <a:pt x="4720" y="4643"/>
                  <a:pt x="4694" y="4707"/>
                  <a:pt x="4772" y="4784"/>
                </a:cubicBezTo>
                <a:cubicBezTo>
                  <a:pt x="4798" y="4811"/>
                  <a:pt x="4823" y="4822"/>
                  <a:pt x="4846" y="4822"/>
                </a:cubicBezTo>
                <a:cubicBezTo>
                  <a:pt x="4890" y="4822"/>
                  <a:pt x="4927" y="4780"/>
                  <a:pt x="4952" y="4720"/>
                </a:cubicBezTo>
                <a:cubicBezTo>
                  <a:pt x="5010" y="4627"/>
                  <a:pt x="5110" y="4576"/>
                  <a:pt x="5223" y="4576"/>
                </a:cubicBezTo>
                <a:cubicBezTo>
                  <a:pt x="5236" y="4576"/>
                  <a:pt x="5249" y="4577"/>
                  <a:pt x="5262" y="4578"/>
                </a:cubicBezTo>
                <a:lnTo>
                  <a:pt x="5210" y="4733"/>
                </a:lnTo>
                <a:cubicBezTo>
                  <a:pt x="4991" y="4888"/>
                  <a:pt x="4965" y="5158"/>
                  <a:pt x="4901" y="5403"/>
                </a:cubicBezTo>
                <a:cubicBezTo>
                  <a:pt x="4857" y="5554"/>
                  <a:pt x="4823" y="5705"/>
                  <a:pt x="4662" y="5705"/>
                </a:cubicBezTo>
                <a:cubicBezTo>
                  <a:pt x="4631" y="5705"/>
                  <a:pt x="4595" y="5700"/>
                  <a:pt x="4552" y="5687"/>
                </a:cubicBezTo>
                <a:cubicBezTo>
                  <a:pt x="4514" y="5752"/>
                  <a:pt x="4436" y="5829"/>
                  <a:pt x="4449" y="5842"/>
                </a:cubicBezTo>
                <a:cubicBezTo>
                  <a:pt x="4578" y="6022"/>
                  <a:pt x="4449" y="6190"/>
                  <a:pt x="4411" y="6358"/>
                </a:cubicBezTo>
                <a:cubicBezTo>
                  <a:pt x="4424" y="6371"/>
                  <a:pt x="4436" y="6396"/>
                  <a:pt x="4424" y="6422"/>
                </a:cubicBezTo>
                <a:cubicBezTo>
                  <a:pt x="4514" y="6487"/>
                  <a:pt x="4527" y="6603"/>
                  <a:pt x="4462" y="6693"/>
                </a:cubicBezTo>
                <a:cubicBezTo>
                  <a:pt x="4411" y="6757"/>
                  <a:pt x="4436" y="6822"/>
                  <a:pt x="4449" y="6886"/>
                </a:cubicBezTo>
                <a:cubicBezTo>
                  <a:pt x="4424" y="6938"/>
                  <a:pt x="4398" y="6989"/>
                  <a:pt x="4372" y="7041"/>
                </a:cubicBezTo>
                <a:cubicBezTo>
                  <a:pt x="4315" y="7064"/>
                  <a:pt x="4256" y="7074"/>
                  <a:pt x="4197" y="7074"/>
                </a:cubicBezTo>
                <a:cubicBezTo>
                  <a:pt x="4121" y="7074"/>
                  <a:pt x="4045" y="7057"/>
                  <a:pt x="3972" y="7028"/>
                </a:cubicBezTo>
                <a:lnTo>
                  <a:pt x="3972" y="7028"/>
                </a:lnTo>
                <a:cubicBezTo>
                  <a:pt x="3972" y="7106"/>
                  <a:pt x="4024" y="7131"/>
                  <a:pt x="4075" y="7170"/>
                </a:cubicBezTo>
                <a:cubicBezTo>
                  <a:pt x="4295" y="7325"/>
                  <a:pt x="4166" y="7492"/>
                  <a:pt x="4101" y="7647"/>
                </a:cubicBezTo>
                <a:cubicBezTo>
                  <a:pt x="4057" y="7729"/>
                  <a:pt x="3995" y="7763"/>
                  <a:pt x="3929" y="7763"/>
                </a:cubicBezTo>
                <a:cubicBezTo>
                  <a:pt x="3880" y="7763"/>
                  <a:pt x="3828" y="7744"/>
                  <a:pt x="3779" y="7712"/>
                </a:cubicBezTo>
                <a:lnTo>
                  <a:pt x="3779" y="7712"/>
                </a:lnTo>
                <a:cubicBezTo>
                  <a:pt x="3714" y="7815"/>
                  <a:pt x="3792" y="7892"/>
                  <a:pt x="3830" y="7982"/>
                </a:cubicBezTo>
                <a:cubicBezTo>
                  <a:pt x="3959" y="8124"/>
                  <a:pt x="3908" y="8227"/>
                  <a:pt x="3740" y="8292"/>
                </a:cubicBezTo>
                <a:lnTo>
                  <a:pt x="3650" y="8434"/>
                </a:lnTo>
                <a:cubicBezTo>
                  <a:pt x="3572" y="8575"/>
                  <a:pt x="3701" y="8756"/>
                  <a:pt x="3572" y="8885"/>
                </a:cubicBezTo>
                <a:cubicBezTo>
                  <a:pt x="3572" y="8911"/>
                  <a:pt x="3560" y="8937"/>
                  <a:pt x="3547" y="8949"/>
                </a:cubicBezTo>
                <a:cubicBezTo>
                  <a:pt x="3585" y="8975"/>
                  <a:pt x="3611" y="9001"/>
                  <a:pt x="3650" y="9027"/>
                </a:cubicBezTo>
                <a:cubicBezTo>
                  <a:pt x="3882" y="9182"/>
                  <a:pt x="3882" y="9182"/>
                  <a:pt x="3663" y="9388"/>
                </a:cubicBezTo>
                <a:cubicBezTo>
                  <a:pt x="3590" y="9356"/>
                  <a:pt x="3521" y="9344"/>
                  <a:pt x="3454" y="9344"/>
                </a:cubicBezTo>
                <a:cubicBezTo>
                  <a:pt x="3245" y="9344"/>
                  <a:pt x="3055" y="9462"/>
                  <a:pt x="2850" y="9491"/>
                </a:cubicBezTo>
                <a:cubicBezTo>
                  <a:pt x="2837" y="9504"/>
                  <a:pt x="2825" y="9530"/>
                  <a:pt x="2812" y="9543"/>
                </a:cubicBezTo>
                <a:cubicBezTo>
                  <a:pt x="2709" y="9543"/>
                  <a:pt x="2605" y="9517"/>
                  <a:pt x="2515" y="9478"/>
                </a:cubicBezTo>
                <a:cubicBezTo>
                  <a:pt x="2439" y="9451"/>
                  <a:pt x="2360" y="9424"/>
                  <a:pt x="2293" y="9424"/>
                </a:cubicBezTo>
                <a:cubicBezTo>
                  <a:pt x="2201" y="9424"/>
                  <a:pt x="2130" y="9474"/>
                  <a:pt x="2115" y="9646"/>
                </a:cubicBezTo>
                <a:cubicBezTo>
                  <a:pt x="1956" y="9667"/>
                  <a:pt x="1884" y="9900"/>
                  <a:pt x="1711" y="9900"/>
                </a:cubicBezTo>
                <a:cubicBezTo>
                  <a:pt x="1674" y="9900"/>
                  <a:pt x="1634" y="9890"/>
                  <a:pt x="1587" y="9865"/>
                </a:cubicBezTo>
                <a:cubicBezTo>
                  <a:pt x="1576" y="9860"/>
                  <a:pt x="1566" y="9858"/>
                  <a:pt x="1558" y="9858"/>
                </a:cubicBezTo>
                <a:cubicBezTo>
                  <a:pt x="1490" y="9858"/>
                  <a:pt x="1463" y="9976"/>
                  <a:pt x="1406" y="10033"/>
                </a:cubicBezTo>
                <a:cubicBezTo>
                  <a:pt x="1625" y="10136"/>
                  <a:pt x="1625" y="10136"/>
                  <a:pt x="1484" y="10368"/>
                </a:cubicBezTo>
                <a:cubicBezTo>
                  <a:pt x="1213" y="10548"/>
                  <a:pt x="1032" y="10845"/>
                  <a:pt x="994" y="11167"/>
                </a:cubicBezTo>
                <a:cubicBezTo>
                  <a:pt x="968" y="11580"/>
                  <a:pt x="890" y="11580"/>
                  <a:pt x="542" y="11670"/>
                </a:cubicBezTo>
                <a:cubicBezTo>
                  <a:pt x="736" y="11760"/>
                  <a:pt x="942" y="11825"/>
                  <a:pt x="1045" y="12018"/>
                </a:cubicBezTo>
                <a:cubicBezTo>
                  <a:pt x="1019" y="12031"/>
                  <a:pt x="1006" y="12057"/>
                  <a:pt x="1006" y="12096"/>
                </a:cubicBezTo>
                <a:cubicBezTo>
                  <a:pt x="929" y="12250"/>
                  <a:pt x="865" y="12405"/>
                  <a:pt x="787" y="12547"/>
                </a:cubicBezTo>
                <a:cubicBezTo>
                  <a:pt x="787" y="12611"/>
                  <a:pt x="787" y="12676"/>
                  <a:pt x="839" y="12715"/>
                </a:cubicBezTo>
                <a:cubicBezTo>
                  <a:pt x="853" y="12711"/>
                  <a:pt x="866" y="12710"/>
                  <a:pt x="878" y="12710"/>
                </a:cubicBezTo>
                <a:cubicBezTo>
                  <a:pt x="1007" y="12710"/>
                  <a:pt x="1017" y="12883"/>
                  <a:pt x="1135" y="12895"/>
                </a:cubicBezTo>
                <a:cubicBezTo>
                  <a:pt x="1032" y="13024"/>
                  <a:pt x="826" y="12985"/>
                  <a:pt x="736" y="13140"/>
                </a:cubicBezTo>
                <a:lnTo>
                  <a:pt x="697" y="13127"/>
                </a:lnTo>
                <a:lnTo>
                  <a:pt x="658" y="13205"/>
                </a:lnTo>
                <a:cubicBezTo>
                  <a:pt x="684" y="13293"/>
                  <a:pt x="721" y="13382"/>
                  <a:pt x="832" y="13409"/>
                </a:cubicBezTo>
                <a:lnTo>
                  <a:pt x="832" y="13409"/>
                </a:lnTo>
                <a:lnTo>
                  <a:pt x="865" y="13334"/>
                </a:lnTo>
                <a:cubicBezTo>
                  <a:pt x="889" y="13268"/>
                  <a:pt x="950" y="13234"/>
                  <a:pt x="1011" y="13234"/>
                </a:cubicBezTo>
                <a:cubicBezTo>
                  <a:pt x="1046" y="13234"/>
                  <a:pt x="1081" y="13245"/>
                  <a:pt x="1110" y="13269"/>
                </a:cubicBezTo>
                <a:cubicBezTo>
                  <a:pt x="1432" y="13308"/>
                  <a:pt x="1432" y="13308"/>
                  <a:pt x="1729" y="13579"/>
                </a:cubicBezTo>
                <a:lnTo>
                  <a:pt x="1716" y="13579"/>
                </a:lnTo>
                <a:cubicBezTo>
                  <a:pt x="1587" y="13785"/>
                  <a:pt x="1806" y="13772"/>
                  <a:pt x="1896" y="13836"/>
                </a:cubicBezTo>
                <a:cubicBezTo>
                  <a:pt x="1943" y="13802"/>
                  <a:pt x="1989" y="13789"/>
                  <a:pt x="2034" y="13789"/>
                </a:cubicBezTo>
                <a:cubicBezTo>
                  <a:pt x="2124" y="13789"/>
                  <a:pt x="2210" y="13841"/>
                  <a:pt x="2296" y="13875"/>
                </a:cubicBezTo>
                <a:lnTo>
                  <a:pt x="2425" y="13965"/>
                </a:lnTo>
                <a:cubicBezTo>
                  <a:pt x="2399" y="14004"/>
                  <a:pt x="2386" y="14043"/>
                  <a:pt x="2373" y="14094"/>
                </a:cubicBezTo>
                <a:lnTo>
                  <a:pt x="2592" y="14133"/>
                </a:lnTo>
                <a:cubicBezTo>
                  <a:pt x="2670" y="13978"/>
                  <a:pt x="2850" y="13927"/>
                  <a:pt x="2954" y="13811"/>
                </a:cubicBezTo>
                <a:lnTo>
                  <a:pt x="3044" y="13759"/>
                </a:lnTo>
                <a:cubicBezTo>
                  <a:pt x="3121" y="13824"/>
                  <a:pt x="3147" y="13940"/>
                  <a:pt x="3108" y="14030"/>
                </a:cubicBezTo>
                <a:lnTo>
                  <a:pt x="3173" y="14133"/>
                </a:lnTo>
                <a:cubicBezTo>
                  <a:pt x="3289" y="14094"/>
                  <a:pt x="3315" y="13978"/>
                  <a:pt x="3366" y="13901"/>
                </a:cubicBezTo>
                <a:cubicBezTo>
                  <a:pt x="3340" y="13888"/>
                  <a:pt x="3327" y="13875"/>
                  <a:pt x="3302" y="13862"/>
                </a:cubicBezTo>
                <a:cubicBezTo>
                  <a:pt x="3317" y="13840"/>
                  <a:pt x="3336" y="13826"/>
                  <a:pt x="3355" y="13826"/>
                </a:cubicBezTo>
                <a:cubicBezTo>
                  <a:pt x="3368" y="13826"/>
                  <a:pt x="3381" y="13833"/>
                  <a:pt x="3392" y="13849"/>
                </a:cubicBezTo>
                <a:cubicBezTo>
                  <a:pt x="3431" y="13875"/>
                  <a:pt x="3405" y="13875"/>
                  <a:pt x="3392" y="13888"/>
                </a:cubicBezTo>
                <a:cubicBezTo>
                  <a:pt x="3397" y="13887"/>
                  <a:pt x="3402" y="13887"/>
                  <a:pt x="3406" y="13887"/>
                </a:cubicBezTo>
                <a:cubicBezTo>
                  <a:pt x="3498" y="13887"/>
                  <a:pt x="3525" y="14005"/>
                  <a:pt x="3598" y="14030"/>
                </a:cubicBezTo>
                <a:cubicBezTo>
                  <a:pt x="3611" y="14133"/>
                  <a:pt x="3585" y="14236"/>
                  <a:pt x="3521" y="14314"/>
                </a:cubicBezTo>
                <a:cubicBezTo>
                  <a:pt x="3366" y="14481"/>
                  <a:pt x="3405" y="14649"/>
                  <a:pt x="3456" y="14829"/>
                </a:cubicBezTo>
                <a:cubicBezTo>
                  <a:pt x="3469" y="14842"/>
                  <a:pt x="3482" y="14855"/>
                  <a:pt x="3495" y="14881"/>
                </a:cubicBezTo>
                <a:cubicBezTo>
                  <a:pt x="3444" y="14984"/>
                  <a:pt x="3431" y="15100"/>
                  <a:pt x="3315" y="15178"/>
                </a:cubicBezTo>
                <a:cubicBezTo>
                  <a:pt x="3302" y="15229"/>
                  <a:pt x="3263" y="15229"/>
                  <a:pt x="3211" y="15229"/>
                </a:cubicBezTo>
                <a:cubicBezTo>
                  <a:pt x="3173" y="15294"/>
                  <a:pt x="3147" y="15358"/>
                  <a:pt x="3250" y="15397"/>
                </a:cubicBezTo>
                <a:lnTo>
                  <a:pt x="3637" y="15113"/>
                </a:lnTo>
                <a:cubicBezTo>
                  <a:pt x="3805" y="15551"/>
                  <a:pt x="4153" y="15668"/>
                  <a:pt x="4540" y="15680"/>
                </a:cubicBezTo>
                <a:cubicBezTo>
                  <a:pt x="4568" y="15662"/>
                  <a:pt x="4596" y="15650"/>
                  <a:pt x="4630" y="15650"/>
                </a:cubicBezTo>
                <a:cubicBezTo>
                  <a:pt x="4642" y="15650"/>
                  <a:pt x="4655" y="15651"/>
                  <a:pt x="4669" y="15655"/>
                </a:cubicBezTo>
                <a:lnTo>
                  <a:pt x="4720" y="15590"/>
                </a:lnTo>
                <a:cubicBezTo>
                  <a:pt x="4746" y="15590"/>
                  <a:pt x="4759" y="15603"/>
                  <a:pt x="4772" y="15603"/>
                </a:cubicBezTo>
                <a:cubicBezTo>
                  <a:pt x="4785" y="15577"/>
                  <a:pt x="4797" y="15564"/>
                  <a:pt x="4823" y="15551"/>
                </a:cubicBezTo>
                <a:cubicBezTo>
                  <a:pt x="4888" y="15448"/>
                  <a:pt x="5017" y="15487"/>
                  <a:pt x="5094" y="15423"/>
                </a:cubicBezTo>
                <a:lnTo>
                  <a:pt x="5184" y="15294"/>
                </a:lnTo>
                <a:cubicBezTo>
                  <a:pt x="5146" y="15229"/>
                  <a:pt x="5094" y="15113"/>
                  <a:pt x="5146" y="15100"/>
                </a:cubicBezTo>
                <a:cubicBezTo>
                  <a:pt x="5416" y="15036"/>
                  <a:pt x="5275" y="14752"/>
                  <a:pt x="5416" y="14636"/>
                </a:cubicBezTo>
                <a:cubicBezTo>
                  <a:pt x="5481" y="14571"/>
                  <a:pt x="5416" y="14494"/>
                  <a:pt x="5365" y="14443"/>
                </a:cubicBezTo>
                <a:cubicBezTo>
                  <a:pt x="5262" y="14365"/>
                  <a:pt x="5184" y="14275"/>
                  <a:pt x="5133" y="14159"/>
                </a:cubicBezTo>
                <a:lnTo>
                  <a:pt x="5004" y="14030"/>
                </a:lnTo>
                <a:cubicBezTo>
                  <a:pt x="4952" y="14030"/>
                  <a:pt x="4926" y="13978"/>
                  <a:pt x="4939" y="13927"/>
                </a:cubicBezTo>
                <a:cubicBezTo>
                  <a:pt x="4836" y="13875"/>
                  <a:pt x="4862" y="13733"/>
                  <a:pt x="4785" y="13643"/>
                </a:cubicBezTo>
                <a:cubicBezTo>
                  <a:pt x="4781" y="13643"/>
                  <a:pt x="4777" y="13642"/>
                  <a:pt x="4774" y="13642"/>
                </a:cubicBezTo>
                <a:cubicBezTo>
                  <a:pt x="4679" y="13642"/>
                  <a:pt x="4677" y="13790"/>
                  <a:pt x="4594" y="13790"/>
                </a:cubicBezTo>
                <a:cubicBezTo>
                  <a:pt x="4585" y="13790"/>
                  <a:pt x="4576" y="13788"/>
                  <a:pt x="4565" y="13785"/>
                </a:cubicBezTo>
                <a:cubicBezTo>
                  <a:pt x="4493" y="13765"/>
                  <a:pt x="4418" y="13755"/>
                  <a:pt x="4343" y="13755"/>
                </a:cubicBezTo>
                <a:cubicBezTo>
                  <a:pt x="4177" y="13755"/>
                  <a:pt x="4011" y="13803"/>
                  <a:pt x="3869" y="13901"/>
                </a:cubicBezTo>
                <a:cubicBezTo>
                  <a:pt x="3869" y="13901"/>
                  <a:pt x="3830" y="13862"/>
                  <a:pt x="3805" y="13849"/>
                </a:cubicBezTo>
                <a:cubicBezTo>
                  <a:pt x="3895" y="13630"/>
                  <a:pt x="4114" y="13527"/>
                  <a:pt x="4243" y="13334"/>
                </a:cubicBezTo>
                <a:cubicBezTo>
                  <a:pt x="4274" y="13288"/>
                  <a:pt x="4299" y="13270"/>
                  <a:pt x="4321" y="13270"/>
                </a:cubicBezTo>
                <a:cubicBezTo>
                  <a:pt x="4392" y="13270"/>
                  <a:pt x="4438" y="13450"/>
                  <a:pt x="4565" y="13450"/>
                </a:cubicBezTo>
                <a:cubicBezTo>
                  <a:pt x="4578" y="13308"/>
                  <a:pt x="4591" y="13153"/>
                  <a:pt x="4604" y="12998"/>
                </a:cubicBezTo>
                <a:lnTo>
                  <a:pt x="4733" y="12805"/>
                </a:lnTo>
                <a:lnTo>
                  <a:pt x="4926" y="12792"/>
                </a:lnTo>
                <a:cubicBezTo>
                  <a:pt x="4965" y="12715"/>
                  <a:pt x="4965" y="12650"/>
                  <a:pt x="4875" y="12611"/>
                </a:cubicBezTo>
                <a:cubicBezTo>
                  <a:pt x="4926" y="12560"/>
                  <a:pt x="4888" y="12444"/>
                  <a:pt x="4965" y="12444"/>
                </a:cubicBezTo>
                <a:cubicBezTo>
                  <a:pt x="5171" y="12444"/>
                  <a:pt x="5300" y="12431"/>
                  <a:pt x="5120" y="12173"/>
                </a:cubicBezTo>
                <a:cubicBezTo>
                  <a:pt x="5068" y="12096"/>
                  <a:pt x="5197" y="12070"/>
                  <a:pt x="5287" y="12070"/>
                </a:cubicBezTo>
                <a:cubicBezTo>
                  <a:pt x="5429" y="12134"/>
                  <a:pt x="5532" y="12289"/>
                  <a:pt x="5532" y="12444"/>
                </a:cubicBezTo>
                <a:cubicBezTo>
                  <a:pt x="5661" y="12444"/>
                  <a:pt x="5739" y="12392"/>
                  <a:pt x="5752" y="12250"/>
                </a:cubicBezTo>
                <a:cubicBezTo>
                  <a:pt x="5726" y="12250"/>
                  <a:pt x="5713" y="12238"/>
                  <a:pt x="5687" y="12238"/>
                </a:cubicBezTo>
                <a:cubicBezTo>
                  <a:pt x="5674" y="12225"/>
                  <a:pt x="5674" y="12199"/>
                  <a:pt x="5674" y="12173"/>
                </a:cubicBezTo>
                <a:lnTo>
                  <a:pt x="5648" y="12160"/>
                </a:lnTo>
                <a:cubicBezTo>
                  <a:pt x="5275" y="11954"/>
                  <a:pt x="5197" y="11864"/>
                  <a:pt x="5313" y="11464"/>
                </a:cubicBezTo>
                <a:cubicBezTo>
                  <a:pt x="5352" y="11283"/>
                  <a:pt x="5236" y="11167"/>
                  <a:pt x="5262" y="11013"/>
                </a:cubicBezTo>
                <a:cubicBezTo>
                  <a:pt x="5158" y="10961"/>
                  <a:pt x="5094" y="10909"/>
                  <a:pt x="5094" y="10793"/>
                </a:cubicBezTo>
                <a:cubicBezTo>
                  <a:pt x="5068" y="10729"/>
                  <a:pt x="5068" y="10664"/>
                  <a:pt x="5094" y="10613"/>
                </a:cubicBezTo>
                <a:cubicBezTo>
                  <a:pt x="5068" y="10394"/>
                  <a:pt x="5133" y="10149"/>
                  <a:pt x="4888" y="10007"/>
                </a:cubicBezTo>
                <a:lnTo>
                  <a:pt x="5017" y="9955"/>
                </a:lnTo>
                <a:cubicBezTo>
                  <a:pt x="5048" y="9964"/>
                  <a:pt x="5080" y="9970"/>
                  <a:pt x="5109" y="9970"/>
                </a:cubicBezTo>
                <a:cubicBezTo>
                  <a:pt x="5164" y="9970"/>
                  <a:pt x="5211" y="9950"/>
                  <a:pt x="5236" y="9891"/>
                </a:cubicBezTo>
                <a:cubicBezTo>
                  <a:pt x="5262" y="9800"/>
                  <a:pt x="5275" y="9723"/>
                  <a:pt x="5262" y="9633"/>
                </a:cubicBezTo>
                <a:cubicBezTo>
                  <a:pt x="5246" y="9530"/>
                  <a:pt x="5177" y="9515"/>
                  <a:pt x="5096" y="9515"/>
                </a:cubicBezTo>
                <a:cubicBezTo>
                  <a:pt x="5065" y="9515"/>
                  <a:pt x="5032" y="9517"/>
                  <a:pt x="5000" y="9517"/>
                </a:cubicBezTo>
                <a:cubicBezTo>
                  <a:pt x="4907" y="9517"/>
                  <a:pt x="4820" y="9500"/>
                  <a:pt x="4797" y="9362"/>
                </a:cubicBezTo>
                <a:cubicBezTo>
                  <a:pt x="4797" y="9327"/>
                  <a:pt x="4776" y="9314"/>
                  <a:pt x="4747" y="9314"/>
                </a:cubicBezTo>
                <a:cubicBezTo>
                  <a:pt x="4700" y="9314"/>
                  <a:pt x="4631" y="9348"/>
                  <a:pt x="4591" y="9388"/>
                </a:cubicBezTo>
                <a:cubicBezTo>
                  <a:pt x="4565" y="9414"/>
                  <a:pt x="4540" y="9452"/>
                  <a:pt x="4527" y="9491"/>
                </a:cubicBezTo>
                <a:cubicBezTo>
                  <a:pt x="4475" y="9568"/>
                  <a:pt x="4398" y="9530"/>
                  <a:pt x="4333" y="9555"/>
                </a:cubicBezTo>
                <a:lnTo>
                  <a:pt x="4114" y="9388"/>
                </a:lnTo>
                <a:cubicBezTo>
                  <a:pt x="4166" y="9285"/>
                  <a:pt x="4243" y="9156"/>
                  <a:pt x="4088" y="9104"/>
                </a:cubicBezTo>
                <a:cubicBezTo>
                  <a:pt x="3817" y="9001"/>
                  <a:pt x="3895" y="8820"/>
                  <a:pt x="3972" y="8653"/>
                </a:cubicBezTo>
                <a:cubicBezTo>
                  <a:pt x="3996" y="8581"/>
                  <a:pt x="4009" y="8444"/>
                  <a:pt x="4113" y="8444"/>
                </a:cubicBezTo>
                <a:cubicBezTo>
                  <a:pt x="4121" y="8444"/>
                  <a:pt x="4130" y="8445"/>
                  <a:pt x="4140" y="8447"/>
                </a:cubicBezTo>
                <a:cubicBezTo>
                  <a:pt x="4269" y="8472"/>
                  <a:pt x="4346" y="8575"/>
                  <a:pt x="4359" y="8692"/>
                </a:cubicBezTo>
                <a:cubicBezTo>
                  <a:pt x="4372" y="8769"/>
                  <a:pt x="4282" y="8846"/>
                  <a:pt x="4398" y="8937"/>
                </a:cubicBezTo>
                <a:cubicBezTo>
                  <a:pt x="4478" y="8896"/>
                  <a:pt x="4580" y="8853"/>
                  <a:pt x="4669" y="8853"/>
                </a:cubicBezTo>
                <a:cubicBezTo>
                  <a:pt x="4752" y="8853"/>
                  <a:pt x="4825" y="8890"/>
                  <a:pt x="4862" y="9001"/>
                </a:cubicBezTo>
                <a:cubicBezTo>
                  <a:pt x="4920" y="9176"/>
                  <a:pt x="4968" y="9235"/>
                  <a:pt x="5111" y="9235"/>
                </a:cubicBezTo>
                <a:cubicBezTo>
                  <a:pt x="5125" y="9235"/>
                  <a:pt x="5141" y="9234"/>
                  <a:pt x="5158" y="9233"/>
                </a:cubicBezTo>
                <a:cubicBezTo>
                  <a:pt x="5287" y="9246"/>
                  <a:pt x="5391" y="9298"/>
                  <a:pt x="5468" y="9388"/>
                </a:cubicBezTo>
                <a:cubicBezTo>
                  <a:pt x="5558" y="9491"/>
                  <a:pt x="5700" y="9555"/>
                  <a:pt x="5842" y="9555"/>
                </a:cubicBezTo>
                <a:lnTo>
                  <a:pt x="5842" y="9233"/>
                </a:lnTo>
                <a:lnTo>
                  <a:pt x="5958" y="9156"/>
                </a:lnTo>
                <a:cubicBezTo>
                  <a:pt x="6048" y="9233"/>
                  <a:pt x="6113" y="9310"/>
                  <a:pt x="6074" y="9452"/>
                </a:cubicBezTo>
                <a:cubicBezTo>
                  <a:pt x="6048" y="9530"/>
                  <a:pt x="5997" y="9607"/>
                  <a:pt x="6100" y="9672"/>
                </a:cubicBezTo>
                <a:cubicBezTo>
                  <a:pt x="6306" y="9788"/>
                  <a:pt x="6242" y="9955"/>
                  <a:pt x="6177" y="10110"/>
                </a:cubicBezTo>
                <a:cubicBezTo>
                  <a:pt x="6151" y="10187"/>
                  <a:pt x="6087" y="10265"/>
                  <a:pt x="6164" y="10342"/>
                </a:cubicBezTo>
                <a:cubicBezTo>
                  <a:pt x="6255" y="10342"/>
                  <a:pt x="6332" y="10316"/>
                  <a:pt x="6396" y="10252"/>
                </a:cubicBezTo>
                <a:cubicBezTo>
                  <a:pt x="6396" y="10200"/>
                  <a:pt x="6396" y="10136"/>
                  <a:pt x="6396" y="10084"/>
                </a:cubicBezTo>
                <a:cubicBezTo>
                  <a:pt x="6422" y="9852"/>
                  <a:pt x="6616" y="9581"/>
                  <a:pt x="6255" y="9414"/>
                </a:cubicBezTo>
                <a:cubicBezTo>
                  <a:pt x="6138" y="9362"/>
                  <a:pt x="6229" y="9053"/>
                  <a:pt x="6371" y="8962"/>
                </a:cubicBezTo>
                <a:cubicBezTo>
                  <a:pt x="6387" y="8952"/>
                  <a:pt x="6401" y="8947"/>
                  <a:pt x="6415" y="8947"/>
                </a:cubicBezTo>
                <a:cubicBezTo>
                  <a:pt x="6464" y="8947"/>
                  <a:pt x="6495" y="9012"/>
                  <a:pt x="6525" y="9053"/>
                </a:cubicBezTo>
                <a:cubicBezTo>
                  <a:pt x="6525" y="9108"/>
                  <a:pt x="6550" y="9134"/>
                  <a:pt x="6580" y="9134"/>
                </a:cubicBezTo>
                <a:cubicBezTo>
                  <a:pt x="6600" y="9134"/>
                  <a:pt x="6622" y="9124"/>
                  <a:pt x="6641" y="9104"/>
                </a:cubicBezTo>
                <a:cubicBezTo>
                  <a:pt x="6693" y="9065"/>
                  <a:pt x="6667" y="9040"/>
                  <a:pt x="6693" y="9001"/>
                </a:cubicBezTo>
                <a:cubicBezTo>
                  <a:pt x="6724" y="8921"/>
                  <a:pt x="6752" y="8885"/>
                  <a:pt x="6778" y="8885"/>
                </a:cubicBezTo>
                <a:cubicBezTo>
                  <a:pt x="6807" y="8885"/>
                  <a:pt x="6834" y="8927"/>
                  <a:pt x="6861" y="9001"/>
                </a:cubicBezTo>
                <a:cubicBezTo>
                  <a:pt x="6770" y="9207"/>
                  <a:pt x="6899" y="9349"/>
                  <a:pt x="6977" y="9517"/>
                </a:cubicBezTo>
                <a:cubicBezTo>
                  <a:pt x="6938" y="9594"/>
                  <a:pt x="6938" y="9723"/>
                  <a:pt x="6873" y="9749"/>
                </a:cubicBezTo>
                <a:cubicBezTo>
                  <a:pt x="6641" y="9865"/>
                  <a:pt x="6719" y="10058"/>
                  <a:pt x="6719" y="10239"/>
                </a:cubicBezTo>
                <a:cubicBezTo>
                  <a:pt x="6732" y="10303"/>
                  <a:pt x="6732" y="10394"/>
                  <a:pt x="6822" y="10394"/>
                </a:cubicBezTo>
                <a:cubicBezTo>
                  <a:pt x="6925" y="10394"/>
                  <a:pt x="6912" y="10303"/>
                  <a:pt x="6925" y="10239"/>
                </a:cubicBezTo>
                <a:cubicBezTo>
                  <a:pt x="6925" y="10149"/>
                  <a:pt x="6745" y="10071"/>
                  <a:pt x="6899" y="9968"/>
                </a:cubicBezTo>
                <a:lnTo>
                  <a:pt x="6899" y="9968"/>
                </a:lnTo>
                <a:cubicBezTo>
                  <a:pt x="6968" y="9988"/>
                  <a:pt x="7016" y="10001"/>
                  <a:pt x="7049" y="10001"/>
                </a:cubicBezTo>
                <a:cubicBezTo>
                  <a:pt x="7123" y="10001"/>
                  <a:pt x="7123" y="9939"/>
                  <a:pt x="7106" y="9762"/>
                </a:cubicBezTo>
                <a:cubicBezTo>
                  <a:pt x="7157" y="9672"/>
                  <a:pt x="7247" y="9697"/>
                  <a:pt x="7325" y="9672"/>
                </a:cubicBezTo>
                <a:cubicBezTo>
                  <a:pt x="7389" y="9672"/>
                  <a:pt x="7467" y="9684"/>
                  <a:pt x="7531" y="9723"/>
                </a:cubicBezTo>
                <a:cubicBezTo>
                  <a:pt x="7634" y="9800"/>
                  <a:pt x="7828" y="9800"/>
                  <a:pt x="7815" y="9994"/>
                </a:cubicBezTo>
                <a:cubicBezTo>
                  <a:pt x="7802" y="10174"/>
                  <a:pt x="7750" y="10355"/>
                  <a:pt x="7518" y="10381"/>
                </a:cubicBezTo>
                <a:lnTo>
                  <a:pt x="7531" y="10381"/>
                </a:lnTo>
                <a:lnTo>
                  <a:pt x="7531" y="10407"/>
                </a:lnTo>
                <a:cubicBezTo>
                  <a:pt x="7596" y="10445"/>
                  <a:pt x="7596" y="10484"/>
                  <a:pt x="7557" y="10523"/>
                </a:cubicBezTo>
                <a:cubicBezTo>
                  <a:pt x="7557" y="10548"/>
                  <a:pt x="7531" y="10587"/>
                  <a:pt x="7531" y="10613"/>
                </a:cubicBezTo>
                <a:cubicBezTo>
                  <a:pt x="7557" y="10639"/>
                  <a:pt x="7557" y="10677"/>
                  <a:pt x="7531" y="10703"/>
                </a:cubicBezTo>
                <a:lnTo>
                  <a:pt x="7531" y="10922"/>
                </a:lnTo>
                <a:lnTo>
                  <a:pt x="7892" y="11167"/>
                </a:lnTo>
                <a:cubicBezTo>
                  <a:pt x="7899" y="11161"/>
                  <a:pt x="7911" y="11158"/>
                  <a:pt x="7924" y="11158"/>
                </a:cubicBezTo>
                <a:cubicBezTo>
                  <a:pt x="7937" y="11158"/>
                  <a:pt x="7950" y="11161"/>
                  <a:pt x="7957" y="11167"/>
                </a:cubicBezTo>
                <a:lnTo>
                  <a:pt x="8034" y="11103"/>
                </a:lnTo>
                <a:cubicBezTo>
                  <a:pt x="8060" y="11142"/>
                  <a:pt x="8073" y="11193"/>
                  <a:pt x="8047" y="11232"/>
                </a:cubicBezTo>
                <a:lnTo>
                  <a:pt x="8150" y="11412"/>
                </a:lnTo>
                <a:lnTo>
                  <a:pt x="8537" y="11606"/>
                </a:lnTo>
                <a:cubicBezTo>
                  <a:pt x="8550" y="11593"/>
                  <a:pt x="8576" y="11567"/>
                  <a:pt x="8588" y="11541"/>
                </a:cubicBezTo>
                <a:cubicBezTo>
                  <a:pt x="8563" y="11477"/>
                  <a:pt x="8524" y="11412"/>
                  <a:pt x="8588" y="11348"/>
                </a:cubicBezTo>
                <a:cubicBezTo>
                  <a:pt x="8421" y="11270"/>
                  <a:pt x="8356" y="11077"/>
                  <a:pt x="8460" y="10922"/>
                </a:cubicBezTo>
                <a:cubicBezTo>
                  <a:pt x="8692" y="10613"/>
                  <a:pt x="8498" y="10458"/>
                  <a:pt x="8305" y="10278"/>
                </a:cubicBezTo>
                <a:cubicBezTo>
                  <a:pt x="8215" y="10162"/>
                  <a:pt x="8073" y="10110"/>
                  <a:pt x="8008" y="9994"/>
                </a:cubicBezTo>
                <a:cubicBezTo>
                  <a:pt x="8046" y="9978"/>
                  <a:pt x="8080" y="9972"/>
                  <a:pt x="8113" y="9972"/>
                </a:cubicBezTo>
                <a:cubicBezTo>
                  <a:pt x="8215" y="9972"/>
                  <a:pt x="8297" y="10035"/>
                  <a:pt x="8395" y="10084"/>
                </a:cubicBezTo>
                <a:cubicBezTo>
                  <a:pt x="8717" y="10252"/>
                  <a:pt x="8846" y="10574"/>
                  <a:pt x="9130" y="10755"/>
                </a:cubicBezTo>
                <a:cubicBezTo>
                  <a:pt x="9169" y="10690"/>
                  <a:pt x="9246" y="10652"/>
                  <a:pt x="9169" y="10574"/>
                </a:cubicBezTo>
                <a:cubicBezTo>
                  <a:pt x="9014" y="10419"/>
                  <a:pt x="9117" y="10316"/>
                  <a:pt x="9259" y="10226"/>
                </a:cubicBezTo>
                <a:lnTo>
                  <a:pt x="9285" y="10252"/>
                </a:lnTo>
                <a:lnTo>
                  <a:pt x="9323" y="10252"/>
                </a:lnTo>
                <a:cubicBezTo>
                  <a:pt x="9452" y="10342"/>
                  <a:pt x="9581" y="10445"/>
                  <a:pt x="9530" y="10639"/>
                </a:cubicBezTo>
                <a:lnTo>
                  <a:pt x="9672" y="10755"/>
                </a:lnTo>
                <a:cubicBezTo>
                  <a:pt x="9710" y="10703"/>
                  <a:pt x="9736" y="10652"/>
                  <a:pt x="9801" y="10639"/>
                </a:cubicBezTo>
                <a:cubicBezTo>
                  <a:pt x="9826" y="10613"/>
                  <a:pt x="9839" y="10600"/>
                  <a:pt x="9865" y="10574"/>
                </a:cubicBezTo>
                <a:lnTo>
                  <a:pt x="9942" y="10419"/>
                </a:lnTo>
                <a:cubicBezTo>
                  <a:pt x="9958" y="10373"/>
                  <a:pt x="9978" y="10350"/>
                  <a:pt x="10003" y="10350"/>
                </a:cubicBezTo>
                <a:cubicBezTo>
                  <a:pt x="10019" y="10350"/>
                  <a:pt x="10038" y="10360"/>
                  <a:pt x="10058" y="10381"/>
                </a:cubicBezTo>
                <a:cubicBezTo>
                  <a:pt x="10099" y="10421"/>
                  <a:pt x="10147" y="10453"/>
                  <a:pt x="10209" y="10453"/>
                </a:cubicBezTo>
                <a:cubicBezTo>
                  <a:pt x="10226" y="10453"/>
                  <a:pt x="10245" y="10451"/>
                  <a:pt x="10265" y="10445"/>
                </a:cubicBezTo>
                <a:cubicBezTo>
                  <a:pt x="10239" y="10187"/>
                  <a:pt x="10381" y="10097"/>
                  <a:pt x="10626" y="10084"/>
                </a:cubicBezTo>
                <a:lnTo>
                  <a:pt x="10703" y="9994"/>
                </a:lnTo>
                <a:cubicBezTo>
                  <a:pt x="10760" y="10043"/>
                  <a:pt x="10812" y="10142"/>
                  <a:pt x="10871" y="10142"/>
                </a:cubicBezTo>
                <a:cubicBezTo>
                  <a:pt x="10906" y="10142"/>
                  <a:pt x="10944" y="10107"/>
                  <a:pt x="10987" y="10007"/>
                </a:cubicBezTo>
                <a:lnTo>
                  <a:pt x="10922" y="9955"/>
                </a:lnTo>
                <a:cubicBezTo>
                  <a:pt x="10942" y="9877"/>
                  <a:pt x="10961" y="9799"/>
                  <a:pt x="11031" y="9799"/>
                </a:cubicBezTo>
                <a:cubicBezTo>
                  <a:pt x="11053" y="9799"/>
                  <a:pt x="11081" y="9807"/>
                  <a:pt x="11116" y="9826"/>
                </a:cubicBezTo>
                <a:cubicBezTo>
                  <a:pt x="11193" y="9878"/>
                  <a:pt x="11258" y="9942"/>
                  <a:pt x="11335" y="10007"/>
                </a:cubicBezTo>
                <a:cubicBezTo>
                  <a:pt x="11412" y="9981"/>
                  <a:pt x="11490" y="9929"/>
                  <a:pt x="11554" y="9852"/>
                </a:cubicBezTo>
                <a:cubicBezTo>
                  <a:pt x="11593" y="9659"/>
                  <a:pt x="11683" y="9478"/>
                  <a:pt x="11812" y="9323"/>
                </a:cubicBezTo>
                <a:lnTo>
                  <a:pt x="11902" y="9323"/>
                </a:lnTo>
                <a:lnTo>
                  <a:pt x="12096" y="9491"/>
                </a:lnTo>
                <a:cubicBezTo>
                  <a:pt x="12122" y="9491"/>
                  <a:pt x="12147" y="9491"/>
                  <a:pt x="12173" y="9504"/>
                </a:cubicBezTo>
                <a:cubicBezTo>
                  <a:pt x="12236" y="9430"/>
                  <a:pt x="12293" y="9399"/>
                  <a:pt x="12346" y="9399"/>
                </a:cubicBezTo>
                <a:cubicBezTo>
                  <a:pt x="12423" y="9399"/>
                  <a:pt x="12491" y="9464"/>
                  <a:pt x="12560" y="9555"/>
                </a:cubicBezTo>
                <a:cubicBezTo>
                  <a:pt x="12597" y="9578"/>
                  <a:pt x="12644" y="9592"/>
                  <a:pt x="12688" y="9592"/>
                </a:cubicBezTo>
                <a:cubicBezTo>
                  <a:pt x="12721" y="9592"/>
                  <a:pt x="12752" y="9585"/>
                  <a:pt x="12779" y="9568"/>
                </a:cubicBezTo>
                <a:cubicBezTo>
                  <a:pt x="12805" y="9491"/>
                  <a:pt x="12831" y="9414"/>
                  <a:pt x="12857" y="9336"/>
                </a:cubicBezTo>
                <a:cubicBezTo>
                  <a:pt x="12792" y="9248"/>
                  <a:pt x="12720" y="9224"/>
                  <a:pt x="12644" y="9224"/>
                </a:cubicBezTo>
                <a:cubicBezTo>
                  <a:pt x="12553" y="9224"/>
                  <a:pt x="12458" y="9259"/>
                  <a:pt x="12367" y="9259"/>
                </a:cubicBezTo>
                <a:lnTo>
                  <a:pt x="12134" y="8988"/>
                </a:lnTo>
                <a:cubicBezTo>
                  <a:pt x="12134" y="8872"/>
                  <a:pt x="12225" y="8743"/>
                  <a:pt x="12083" y="8666"/>
                </a:cubicBezTo>
                <a:cubicBezTo>
                  <a:pt x="12070" y="8614"/>
                  <a:pt x="12057" y="8575"/>
                  <a:pt x="12044" y="8537"/>
                </a:cubicBezTo>
                <a:cubicBezTo>
                  <a:pt x="12111" y="8470"/>
                  <a:pt x="12199" y="8432"/>
                  <a:pt x="12292" y="8432"/>
                </a:cubicBezTo>
                <a:cubicBezTo>
                  <a:pt x="12325" y="8432"/>
                  <a:pt x="12359" y="8436"/>
                  <a:pt x="12392" y="8447"/>
                </a:cubicBezTo>
                <a:cubicBezTo>
                  <a:pt x="12392" y="8524"/>
                  <a:pt x="12354" y="8614"/>
                  <a:pt x="12418" y="8692"/>
                </a:cubicBezTo>
                <a:lnTo>
                  <a:pt x="12560" y="8537"/>
                </a:lnTo>
                <a:cubicBezTo>
                  <a:pt x="12792" y="8627"/>
                  <a:pt x="12921" y="8820"/>
                  <a:pt x="13076" y="8988"/>
                </a:cubicBezTo>
                <a:cubicBezTo>
                  <a:pt x="13153" y="8898"/>
                  <a:pt x="13218" y="8808"/>
                  <a:pt x="13256" y="8692"/>
                </a:cubicBezTo>
                <a:cubicBezTo>
                  <a:pt x="13230" y="8653"/>
                  <a:pt x="13243" y="8588"/>
                  <a:pt x="13282" y="8563"/>
                </a:cubicBezTo>
                <a:cubicBezTo>
                  <a:pt x="13295" y="8498"/>
                  <a:pt x="13308" y="8434"/>
                  <a:pt x="13321" y="8382"/>
                </a:cubicBezTo>
                <a:lnTo>
                  <a:pt x="13385" y="8318"/>
                </a:lnTo>
                <a:cubicBezTo>
                  <a:pt x="13395" y="8277"/>
                  <a:pt x="13429" y="8245"/>
                  <a:pt x="13468" y="8245"/>
                </a:cubicBezTo>
                <a:cubicBezTo>
                  <a:pt x="13479" y="8245"/>
                  <a:pt x="13490" y="8247"/>
                  <a:pt x="13501" y="8253"/>
                </a:cubicBezTo>
                <a:lnTo>
                  <a:pt x="13501" y="8240"/>
                </a:lnTo>
                <a:cubicBezTo>
                  <a:pt x="13630" y="8073"/>
                  <a:pt x="13759" y="7918"/>
                  <a:pt x="13656" y="7686"/>
                </a:cubicBezTo>
                <a:cubicBezTo>
                  <a:pt x="13604" y="7570"/>
                  <a:pt x="13720" y="7518"/>
                  <a:pt x="13798" y="7479"/>
                </a:cubicBezTo>
                <a:lnTo>
                  <a:pt x="13955" y="7516"/>
                </a:lnTo>
                <a:lnTo>
                  <a:pt x="13955" y="7516"/>
                </a:lnTo>
                <a:cubicBezTo>
                  <a:pt x="13954" y="7517"/>
                  <a:pt x="13953" y="7517"/>
                  <a:pt x="13953" y="7518"/>
                </a:cubicBezTo>
                <a:lnTo>
                  <a:pt x="13953" y="7531"/>
                </a:lnTo>
                <a:cubicBezTo>
                  <a:pt x="13957" y="7527"/>
                  <a:pt x="13961" y="7523"/>
                  <a:pt x="13965" y="7518"/>
                </a:cubicBezTo>
                <a:lnTo>
                  <a:pt x="13965" y="7518"/>
                </a:lnTo>
                <a:lnTo>
                  <a:pt x="13965" y="7518"/>
                </a:lnTo>
                <a:lnTo>
                  <a:pt x="14107" y="7634"/>
                </a:lnTo>
                <a:lnTo>
                  <a:pt x="14223" y="7595"/>
                </a:lnTo>
                <a:cubicBezTo>
                  <a:pt x="14236" y="7595"/>
                  <a:pt x="14249" y="7608"/>
                  <a:pt x="14262" y="7621"/>
                </a:cubicBezTo>
                <a:cubicBezTo>
                  <a:pt x="14249" y="7608"/>
                  <a:pt x="14249" y="7595"/>
                  <a:pt x="14236" y="7595"/>
                </a:cubicBezTo>
                <a:cubicBezTo>
                  <a:pt x="14262" y="7531"/>
                  <a:pt x="14327" y="7544"/>
                  <a:pt x="14378" y="7531"/>
                </a:cubicBezTo>
                <a:lnTo>
                  <a:pt x="14378" y="7531"/>
                </a:lnTo>
                <a:cubicBezTo>
                  <a:pt x="14378" y="7583"/>
                  <a:pt x="14378" y="7634"/>
                  <a:pt x="14314" y="7647"/>
                </a:cubicBezTo>
                <a:cubicBezTo>
                  <a:pt x="14301" y="7647"/>
                  <a:pt x="14275" y="7634"/>
                  <a:pt x="14262" y="7621"/>
                </a:cubicBezTo>
                <a:lnTo>
                  <a:pt x="14262" y="7621"/>
                </a:lnTo>
                <a:cubicBezTo>
                  <a:pt x="14275" y="7634"/>
                  <a:pt x="14275" y="7634"/>
                  <a:pt x="14262" y="7647"/>
                </a:cubicBezTo>
                <a:cubicBezTo>
                  <a:pt x="14327" y="7647"/>
                  <a:pt x="14378" y="7686"/>
                  <a:pt x="14391" y="7737"/>
                </a:cubicBezTo>
                <a:cubicBezTo>
                  <a:pt x="14424" y="7792"/>
                  <a:pt x="14475" y="7846"/>
                  <a:pt x="14529" y="7846"/>
                </a:cubicBezTo>
                <a:cubicBezTo>
                  <a:pt x="14539" y="7846"/>
                  <a:pt x="14549" y="7844"/>
                  <a:pt x="14559" y="7840"/>
                </a:cubicBezTo>
                <a:cubicBezTo>
                  <a:pt x="14610" y="7815"/>
                  <a:pt x="14636" y="7712"/>
                  <a:pt x="14623" y="7634"/>
                </a:cubicBezTo>
                <a:lnTo>
                  <a:pt x="14378" y="7531"/>
                </a:lnTo>
                <a:cubicBezTo>
                  <a:pt x="14455" y="7428"/>
                  <a:pt x="14352" y="7286"/>
                  <a:pt x="14455" y="7209"/>
                </a:cubicBezTo>
                <a:cubicBezTo>
                  <a:pt x="14610" y="7093"/>
                  <a:pt x="14584" y="6938"/>
                  <a:pt x="14584" y="6783"/>
                </a:cubicBezTo>
                <a:cubicBezTo>
                  <a:pt x="14584" y="6616"/>
                  <a:pt x="14546" y="6448"/>
                  <a:pt x="14443" y="6306"/>
                </a:cubicBezTo>
                <a:cubicBezTo>
                  <a:pt x="14352" y="6190"/>
                  <a:pt x="14327" y="6035"/>
                  <a:pt x="14378" y="5893"/>
                </a:cubicBezTo>
                <a:cubicBezTo>
                  <a:pt x="14389" y="5889"/>
                  <a:pt x="14399" y="5887"/>
                  <a:pt x="14410" y="5887"/>
                </a:cubicBezTo>
                <a:cubicBezTo>
                  <a:pt x="14484" y="5887"/>
                  <a:pt x="14563" y="5985"/>
                  <a:pt x="14643" y="5985"/>
                </a:cubicBezTo>
                <a:cubicBezTo>
                  <a:pt x="14679" y="5985"/>
                  <a:pt x="14715" y="5965"/>
                  <a:pt x="14752" y="5906"/>
                </a:cubicBezTo>
                <a:cubicBezTo>
                  <a:pt x="14778" y="5700"/>
                  <a:pt x="14739" y="5481"/>
                  <a:pt x="14945" y="5339"/>
                </a:cubicBezTo>
                <a:cubicBezTo>
                  <a:pt x="15023" y="5262"/>
                  <a:pt x="15049" y="5158"/>
                  <a:pt x="15036" y="5068"/>
                </a:cubicBezTo>
                <a:cubicBezTo>
                  <a:pt x="14984" y="4681"/>
                  <a:pt x="15461" y="4514"/>
                  <a:pt x="15693" y="4333"/>
                </a:cubicBezTo>
                <a:lnTo>
                  <a:pt x="15693" y="491"/>
                </a:lnTo>
                <a:cubicBezTo>
                  <a:pt x="15680" y="426"/>
                  <a:pt x="15680" y="362"/>
                  <a:pt x="15693" y="310"/>
                </a:cubicBezTo>
                <a:lnTo>
                  <a:pt x="15693" y="1"/>
                </a:lnTo>
                <a:close/>
              </a:path>
            </a:pathLst>
          </a:custGeom>
          <a:solidFill>
            <a:srgbClr val="A75441">
              <a:alpha val="232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37306159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74" name="Google Shape;5174;p34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175" name="Google Shape;5175;p34"/>
          <p:cNvGrpSpPr/>
          <p:nvPr/>
        </p:nvGrpSpPr>
        <p:grpSpPr>
          <a:xfrm>
            <a:off x="9383501" y="3677687"/>
            <a:ext cx="1419391" cy="724628"/>
            <a:chOff x="347302" y="70452"/>
            <a:chExt cx="924725" cy="472050"/>
          </a:xfrm>
        </p:grpSpPr>
        <p:sp>
          <p:nvSpPr>
            <p:cNvPr id="5176" name="Google Shape;5176;p34"/>
            <p:cNvSpPr/>
            <p:nvPr/>
          </p:nvSpPr>
          <p:spPr>
            <a:xfrm rot="10800000">
              <a:off x="535765" y="129821"/>
              <a:ext cx="736262" cy="361672"/>
            </a:xfrm>
            <a:custGeom>
              <a:avLst/>
              <a:gdLst/>
              <a:ahLst/>
              <a:cxnLst/>
              <a:rect l="l" t="t" r="r" b="b"/>
              <a:pathLst>
                <a:path w="2555" h="1255" extrusionOk="0">
                  <a:moveTo>
                    <a:pt x="1595" y="1"/>
                  </a:moveTo>
                  <a:cubicBezTo>
                    <a:pt x="1580" y="1"/>
                    <a:pt x="1563" y="5"/>
                    <a:pt x="1548" y="17"/>
                  </a:cubicBezTo>
                  <a:cubicBezTo>
                    <a:pt x="1506" y="42"/>
                    <a:pt x="1475" y="73"/>
                    <a:pt x="1440" y="73"/>
                  </a:cubicBezTo>
                  <a:cubicBezTo>
                    <a:pt x="1422" y="73"/>
                    <a:pt x="1403" y="65"/>
                    <a:pt x="1381" y="42"/>
                  </a:cubicBezTo>
                  <a:lnTo>
                    <a:pt x="1303" y="17"/>
                  </a:lnTo>
                  <a:lnTo>
                    <a:pt x="1278" y="30"/>
                  </a:lnTo>
                  <a:cubicBezTo>
                    <a:pt x="1045" y="55"/>
                    <a:pt x="788" y="30"/>
                    <a:pt x="684" y="313"/>
                  </a:cubicBezTo>
                  <a:cubicBezTo>
                    <a:pt x="684" y="339"/>
                    <a:pt x="646" y="352"/>
                    <a:pt x="633" y="365"/>
                  </a:cubicBezTo>
                  <a:cubicBezTo>
                    <a:pt x="620" y="365"/>
                    <a:pt x="607" y="365"/>
                    <a:pt x="594" y="378"/>
                  </a:cubicBezTo>
                  <a:cubicBezTo>
                    <a:pt x="478" y="455"/>
                    <a:pt x="517" y="571"/>
                    <a:pt x="517" y="674"/>
                  </a:cubicBezTo>
                  <a:cubicBezTo>
                    <a:pt x="388" y="765"/>
                    <a:pt x="233" y="816"/>
                    <a:pt x="78" y="829"/>
                  </a:cubicBezTo>
                  <a:cubicBezTo>
                    <a:pt x="65" y="816"/>
                    <a:pt x="65" y="790"/>
                    <a:pt x="53" y="790"/>
                  </a:cubicBezTo>
                  <a:cubicBezTo>
                    <a:pt x="1" y="790"/>
                    <a:pt x="27" y="816"/>
                    <a:pt x="40" y="842"/>
                  </a:cubicBezTo>
                  <a:cubicBezTo>
                    <a:pt x="53" y="855"/>
                    <a:pt x="40" y="881"/>
                    <a:pt x="14" y="906"/>
                  </a:cubicBezTo>
                  <a:lnTo>
                    <a:pt x="40" y="958"/>
                  </a:lnTo>
                  <a:lnTo>
                    <a:pt x="130" y="932"/>
                  </a:lnTo>
                  <a:cubicBezTo>
                    <a:pt x="246" y="868"/>
                    <a:pt x="388" y="816"/>
                    <a:pt x="517" y="777"/>
                  </a:cubicBezTo>
                  <a:cubicBezTo>
                    <a:pt x="555" y="829"/>
                    <a:pt x="517" y="894"/>
                    <a:pt x="568" y="945"/>
                  </a:cubicBezTo>
                  <a:cubicBezTo>
                    <a:pt x="620" y="984"/>
                    <a:pt x="555" y="1022"/>
                    <a:pt x="555" y="1087"/>
                  </a:cubicBezTo>
                  <a:cubicBezTo>
                    <a:pt x="569" y="1086"/>
                    <a:pt x="582" y="1085"/>
                    <a:pt x="595" y="1085"/>
                  </a:cubicBezTo>
                  <a:cubicBezTo>
                    <a:pt x="736" y="1085"/>
                    <a:pt x="874" y="1148"/>
                    <a:pt x="968" y="1255"/>
                  </a:cubicBezTo>
                  <a:lnTo>
                    <a:pt x="1045" y="1255"/>
                  </a:lnTo>
                  <a:cubicBezTo>
                    <a:pt x="1055" y="1226"/>
                    <a:pt x="1079" y="1211"/>
                    <a:pt x="1102" y="1211"/>
                  </a:cubicBezTo>
                  <a:cubicBezTo>
                    <a:pt x="1109" y="1211"/>
                    <a:pt x="1116" y="1213"/>
                    <a:pt x="1123" y="1216"/>
                  </a:cubicBezTo>
                  <a:cubicBezTo>
                    <a:pt x="1142" y="1217"/>
                    <a:pt x="1161" y="1218"/>
                    <a:pt x="1181" y="1218"/>
                  </a:cubicBezTo>
                  <a:cubicBezTo>
                    <a:pt x="1354" y="1218"/>
                    <a:pt x="1524" y="1166"/>
                    <a:pt x="1651" y="1061"/>
                  </a:cubicBezTo>
                  <a:cubicBezTo>
                    <a:pt x="1763" y="987"/>
                    <a:pt x="1815" y="828"/>
                    <a:pt x="1980" y="828"/>
                  </a:cubicBezTo>
                  <a:cubicBezTo>
                    <a:pt x="1987" y="828"/>
                    <a:pt x="1993" y="829"/>
                    <a:pt x="2000" y="829"/>
                  </a:cubicBezTo>
                  <a:cubicBezTo>
                    <a:pt x="1896" y="816"/>
                    <a:pt x="1871" y="752"/>
                    <a:pt x="1884" y="674"/>
                  </a:cubicBezTo>
                  <a:lnTo>
                    <a:pt x="1884" y="674"/>
                  </a:lnTo>
                  <a:cubicBezTo>
                    <a:pt x="1922" y="700"/>
                    <a:pt x="1964" y="713"/>
                    <a:pt x="2004" y="713"/>
                  </a:cubicBezTo>
                  <a:cubicBezTo>
                    <a:pt x="2045" y="713"/>
                    <a:pt x="2083" y="700"/>
                    <a:pt x="2116" y="674"/>
                  </a:cubicBezTo>
                  <a:cubicBezTo>
                    <a:pt x="2193" y="636"/>
                    <a:pt x="2270" y="610"/>
                    <a:pt x="2335" y="610"/>
                  </a:cubicBezTo>
                  <a:cubicBezTo>
                    <a:pt x="2351" y="607"/>
                    <a:pt x="2366" y="606"/>
                    <a:pt x="2380" y="606"/>
                  </a:cubicBezTo>
                  <a:cubicBezTo>
                    <a:pt x="2432" y="606"/>
                    <a:pt x="2467" y="629"/>
                    <a:pt x="2477" y="700"/>
                  </a:cubicBezTo>
                  <a:cubicBezTo>
                    <a:pt x="2477" y="717"/>
                    <a:pt x="2481" y="723"/>
                    <a:pt x="2488" y="723"/>
                  </a:cubicBezTo>
                  <a:cubicBezTo>
                    <a:pt x="2501" y="723"/>
                    <a:pt x="2524" y="700"/>
                    <a:pt x="2541" y="700"/>
                  </a:cubicBezTo>
                  <a:cubicBezTo>
                    <a:pt x="2554" y="687"/>
                    <a:pt x="2541" y="687"/>
                    <a:pt x="2541" y="674"/>
                  </a:cubicBezTo>
                  <a:cubicBezTo>
                    <a:pt x="2503" y="661"/>
                    <a:pt x="2503" y="636"/>
                    <a:pt x="2541" y="610"/>
                  </a:cubicBezTo>
                  <a:cubicBezTo>
                    <a:pt x="2541" y="584"/>
                    <a:pt x="2541" y="558"/>
                    <a:pt x="2528" y="520"/>
                  </a:cubicBezTo>
                  <a:cubicBezTo>
                    <a:pt x="2509" y="516"/>
                    <a:pt x="2490" y="515"/>
                    <a:pt x="2470" y="515"/>
                  </a:cubicBezTo>
                  <a:cubicBezTo>
                    <a:pt x="2413" y="515"/>
                    <a:pt x="2357" y="529"/>
                    <a:pt x="2309" y="558"/>
                  </a:cubicBezTo>
                  <a:cubicBezTo>
                    <a:pt x="2180" y="623"/>
                    <a:pt x="2038" y="661"/>
                    <a:pt x="1884" y="674"/>
                  </a:cubicBezTo>
                  <a:cubicBezTo>
                    <a:pt x="1909" y="507"/>
                    <a:pt x="1909" y="507"/>
                    <a:pt x="2013" y="442"/>
                  </a:cubicBezTo>
                  <a:cubicBezTo>
                    <a:pt x="1909" y="416"/>
                    <a:pt x="1819" y="391"/>
                    <a:pt x="1832" y="262"/>
                  </a:cubicBezTo>
                  <a:cubicBezTo>
                    <a:pt x="1832" y="249"/>
                    <a:pt x="1806" y="236"/>
                    <a:pt x="1793" y="223"/>
                  </a:cubicBezTo>
                  <a:cubicBezTo>
                    <a:pt x="1703" y="210"/>
                    <a:pt x="1639" y="171"/>
                    <a:pt x="1664" y="55"/>
                  </a:cubicBezTo>
                  <a:cubicBezTo>
                    <a:pt x="1664" y="28"/>
                    <a:pt x="1632" y="1"/>
                    <a:pt x="159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7" name="Google Shape;5177;p34"/>
            <p:cNvSpPr/>
            <p:nvPr/>
          </p:nvSpPr>
          <p:spPr>
            <a:xfrm rot="10800000">
              <a:off x="1067141" y="448842"/>
              <a:ext cx="82127" cy="93660"/>
            </a:xfrm>
            <a:custGeom>
              <a:avLst/>
              <a:gdLst/>
              <a:ahLst/>
              <a:cxnLst/>
              <a:rect l="l" t="t" r="r" b="b"/>
              <a:pathLst>
                <a:path w="285" h="325" extrusionOk="0">
                  <a:moveTo>
                    <a:pt x="117" y="0"/>
                  </a:moveTo>
                  <a:cubicBezTo>
                    <a:pt x="91" y="0"/>
                    <a:pt x="65" y="13"/>
                    <a:pt x="65" y="39"/>
                  </a:cubicBezTo>
                  <a:cubicBezTo>
                    <a:pt x="104" y="91"/>
                    <a:pt x="65" y="116"/>
                    <a:pt x="0" y="116"/>
                  </a:cubicBezTo>
                  <a:cubicBezTo>
                    <a:pt x="39" y="207"/>
                    <a:pt x="168" y="219"/>
                    <a:pt x="181" y="323"/>
                  </a:cubicBezTo>
                  <a:cubicBezTo>
                    <a:pt x="181" y="323"/>
                    <a:pt x="188" y="324"/>
                    <a:pt x="199" y="324"/>
                  </a:cubicBezTo>
                  <a:cubicBezTo>
                    <a:pt x="221" y="324"/>
                    <a:pt x="258" y="318"/>
                    <a:pt x="284" y="284"/>
                  </a:cubicBezTo>
                  <a:cubicBezTo>
                    <a:pt x="181" y="271"/>
                    <a:pt x="194" y="181"/>
                    <a:pt x="168" y="116"/>
                  </a:cubicBezTo>
                  <a:cubicBezTo>
                    <a:pt x="155" y="78"/>
                    <a:pt x="142" y="39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8" name="Google Shape;5178;p34"/>
            <p:cNvSpPr/>
            <p:nvPr/>
          </p:nvSpPr>
          <p:spPr>
            <a:xfrm rot="10800000">
              <a:off x="347302" y="402156"/>
              <a:ext cx="40343" cy="28818"/>
            </a:xfrm>
            <a:custGeom>
              <a:avLst/>
              <a:gdLst/>
              <a:ahLst/>
              <a:cxnLst/>
              <a:rect l="l" t="t" r="r" b="b"/>
              <a:pathLst>
                <a:path w="140" h="100" extrusionOk="0">
                  <a:moveTo>
                    <a:pt x="40" y="0"/>
                  </a:moveTo>
                  <a:cubicBezTo>
                    <a:pt x="27" y="13"/>
                    <a:pt x="14" y="26"/>
                    <a:pt x="1" y="52"/>
                  </a:cubicBezTo>
                  <a:cubicBezTo>
                    <a:pt x="14" y="52"/>
                    <a:pt x="27" y="65"/>
                    <a:pt x="27" y="90"/>
                  </a:cubicBezTo>
                  <a:cubicBezTo>
                    <a:pt x="52" y="97"/>
                    <a:pt x="71" y="100"/>
                    <a:pt x="87" y="100"/>
                  </a:cubicBezTo>
                  <a:cubicBezTo>
                    <a:pt x="135" y="100"/>
                    <a:pt x="140" y="68"/>
                    <a:pt x="13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9" name="Google Shape;5179;p34"/>
            <p:cNvSpPr/>
            <p:nvPr/>
          </p:nvSpPr>
          <p:spPr>
            <a:xfrm rot="10800000">
              <a:off x="405800" y="356622"/>
              <a:ext cx="29969" cy="30548"/>
            </a:xfrm>
            <a:custGeom>
              <a:avLst/>
              <a:gdLst/>
              <a:ahLst/>
              <a:cxnLst/>
              <a:rect l="l" t="t" r="r" b="b"/>
              <a:pathLst>
                <a:path w="104" h="106" extrusionOk="0">
                  <a:moveTo>
                    <a:pt x="71" y="0"/>
                  </a:moveTo>
                  <a:cubicBezTo>
                    <a:pt x="35" y="0"/>
                    <a:pt x="23" y="32"/>
                    <a:pt x="0" y="54"/>
                  </a:cubicBezTo>
                  <a:lnTo>
                    <a:pt x="0" y="106"/>
                  </a:lnTo>
                  <a:cubicBezTo>
                    <a:pt x="52" y="106"/>
                    <a:pt x="103" y="93"/>
                    <a:pt x="103" y="29"/>
                  </a:cubicBezTo>
                  <a:cubicBezTo>
                    <a:pt x="103" y="29"/>
                    <a:pt x="103" y="16"/>
                    <a:pt x="91" y="3"/>
                  </a:cubicBezTo>
                  <a:cubicBezTo>
                    <a:pt x="83" y="1"/>
                    <a:pt x="77" y="0"/>
                    <a:pt x="7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0" name="Google Shape;5180;p34"/>
            <p:cNvSpPr/>
            <p:nvPr/>
          </p:nvSpPr>
          <p:spPr>
            <a:xfrm rot="10800000">
              <a:off x="587921" y="360080"/>
              <a:ext cx="26223" cy="21902"/>
            </a:xfrm>
            <a:custGeom>
              <a:avLst/>
              <a:gdLst/>
              <a:ahLst/>
              <a:cxnLst/>
              <a:rect l="l" t="t" r="r" b="b"/>
              <a:pathLst>
                <a:path w="91" h="76" extrusionOk="0">
                  <a:moveTo>
                    <a:pt x="52" y="1"/>
                  </a:moveTo>
                  <a:cubicBezTo>
                    <a:pt x="39" y="1"/>
                    <a:pt x="26" y="4"/>
                    <a:pt x="13" y="11"/>
                  </a:cubicBezTo>
                  <a:cubicBezTo>
                    <a:pt x="0" y="36"/>
                    <a:pt x="13" y="75"/>
                    <a:pt x="39" y="75"/>
                  </a:cubicBezTo>
                  <a:cubicBezTo>
                    <a:pt x="78" y="75"/>
                    <a:pt x="91" y="49"/>
                    <a:pt x="91" y="11"/>
                  </a:cubicBezTo>
                  <a:cubicBezTo>
                    <a:pt x="78" y="4"/>
                    <a:pt x="65" y="1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1" name="Google Shape;5181;p34"/>
            <p:cNvSpPr/>
            <p:nvPr/>
          </p:nvSpPr>
          <p:spPr>
            <a:xfrm rot="10800000">
              <a:off x="1048698" y="80251"/>
              <a:ext cx="25359" cy="21038"/>
            </a:xfrm>
            <a:custGeom>
              <a:avLst/>
              <a:gdLst/>
              <a:ahLst/>
              <a:cxnLst/>
              <a:rect l="l" t="t" r="r" b="b"/>
              <a:pathLst>
                <a:path w="88" h="73" extrusionOk="0">
                  <a:moveTo>
                    <a:pt x="35" y="0"/>
                  </a:moveTo>
                  <a:cubicBezTo>
                    <a:pt x="27" y="0"/>
                    <a:pt x="19" y="2"/>
                    <a:pt x="10" y="4"/>
                  </a:cubicBezTo>
                  <a:cubicBezTo>
                    <a:pt x="0" y="54"/>
                    <a:pt x="21" y="73"/>
                    <a:pt x="55" y="73"/>
                  </a:cubicBezTo>
                  <a:cubicBezTo>
                    <a:pt x="65" y="73"/>
                    <a:pt x="76" y="71"/>
                    <a:pt x="88" y="68"/>
                  </a:cubicBezTo>
                  <a:cubicBezTo>
                    <a:pt x="88" y="25"/>
                    <a:pt x="70" y="0"/>
                    <a:pt x="3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2" name="Google Shape;5182;p34"/>
            <p:cNvSpPr/>
            <p:nvPr/>
          </p:nvSpPr>
          <p:spPr>
            <a:xfrm rot="10800000">
              <a:off x="465162" y="274777"/>
              <a:ext cx="15273" cy="12680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42" y="1"/>
                  </a:moveTo>
                  <a:cubicBezTo>
                    <a:pt x="29" y="1"/>
                    <a:pt x="9" y="18"/>
                    <a:pt x="1" y="18"/>
                  </a:cubicBezTo>
                  <a:cubicBezTo>
                    <a:pt x="1" y="31"/>
                    <a:pt x="1" y="44"/>
                    <a:pt x="1" y="44"/>
                  </a:cubicBezTo>
                  <a:cubicBezTo>
                    <a:pt x="13" y="44"/>
                    <a:pt x="52" y="44"/>
                    <a:pt x="52" y="18"/>
                  </a:cubicBezTo>
                  <a:cubicBezTo>
                    <a:pt x="52" y="5"/>
                    <a:pt x="48" y="1"/>
                    <a:pt x="4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3" name="Google Shape;5183;p34"/>
            <p:cNvSpPr/>
            <p:nvPr/>
          </p:nvSpPr>
          <p:spPr>
            <a:xfrm rot="10800000">
              <a:off x="666302" y="188897"/>
              <a:ext cx="55616" cy="38329"/>
            </a:xfrm>
            <a:custGeom>
              <a:avLst/>
              <a:gdLst/>
              <a:ahLst/>
              <a:cxnLst/>
              <a:rect l="l" t="t" r="r" b="b"/>
              <a:pathLst>
                <a:path w="193" h="133" extrusionOk="0">
                  <a:moveTo>
                    <a:pt x="167" y="0"/>
                  </a:moveTo>
                  <a:cubicBezTo>
                    <a:pt x="161" y="0"/>
                    <a:pt x="153" y="2"/>
                    <a:pt x="142" y="2"/>
                  </a:cubicBezTo>
                  <a:cubicBezTo>
                    <a:pt x="116" y="2"/>
                    <a:pt x="78" y="54"/>
                    <a:pt x="26" y="67"/>
                  </a:cubicBezTo>
                  <a:cubicBezTo>
                    <a:pt x="0" y="80"/>
                    <a:pt x="26" y="118"/>
                    <a:pt x="39" y="131"/>
                  </a:cubicBezTo>
                  <a:cubicBezTo>
                    <a:pt x="43" y="132"/>
                    <a:pt x="47" y="133"/>
                    <a:pt x="52" y="133"/>
                  </a:cubicBezTo>
                  <a:cubicBezTo>
                    <a:pt x="106" y="133"/>
                    <a:pt x="193" y="64"/>
                    <a:pt x="181" y="28"/>
                  </a:cubicBezTo>
                  <a:cubicBezTo>
                    <a:pt x="181" y="5"/>
                    <a:pt x="176" y="0"/>
                    <a:pt x="16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4" name="Google Shape;5184;p34"/>
            <p:cNvSpPr/>
            <p:nvPr/>
          </p:nvSpPr>
          <p:spPr>
            <a:xfrm rot="10800000">
              <a:off x="747565" y="70452"/>
              <a:ext cx="41208" cy="23343"/>
            </a:xfrm>
            <a:custGeom>
              <a:avLst/>
              <a:gdLst/>
              <a:ahLst/>
              <a:cxnLst/>
              <a:rect l="l" t="t" r="r" b="b"/>
              <a:pathLst>
                <a:path w="143" h="81" extrusionOk="0">
                  <a:moveTo>
                    <a:pt x="84" y="0"/>
                  </a:moveTo>
                  <a:cubicBezTo>
                    <a:pt x="71" y="0"/>
                    <a:pt x="58" y="4"/>
                    <a:pt x="52" y="4"/>
                  </a:cubicBezTo>
                  <a:cubicBezTo>
                    <a:pt x="13" y="16"/>
                    <a:pt x="0" y="55"/>
                    <a:pt x="13" y="81"/>
                  </a:cubicBezTo>
                  <a:lnTo>
                    <a:pt x="65" y="81"/>
                  </a:lnTo>
                  <a:cubicBezTo>
                    <a:pt x="103" y="68"/>
                    <a:pt x="142" y="55"/>
                    <a:pt x="116" y="16"/>
                  </a:cubicBezTo>
                  <a:cubicBezTo>
                    <a:pt x="110" y="4"/>
                    <a:pt x="97" y="0"/>
                    <a:pt x="8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5" name="Google Shape;5185;p34"/>
            <p:cNvSpPr/>
            <p:nvPr/>
          </p:nvSpPr>
          <p:spPr>
            <a:xfrm rot="10800000">
              <a:off x="1126791" y="204171"/>
              <a:ext cx="33715" cy="20173"/>
            </a:xfrm>
            <a:custGeom>
              <a:avLst/>
              <a:gdLst/>
              <a:ahLst/>
              <a:cxnLst/>
              <a:rect l="l" t="t" r="r" b="b"/>
              <a:pathLst>
                <a:path w="117" h="70" extrusionOk="0">
                  <a:moveTo>
                    <a:pt x="58" y="0"/>
                  </a:moveTo>
                  <a:cubicBezTo>
                    <a:pt x="39" y="0"/>
                    <a:pt x="23" y="12"/>
                    <a:pt x="14" y="31"/>
                  </a:cubicBezTo>
                  <a:cubicBezTo>
                    <a:pt x="1" y="57"/>
                    <a:pt x="14" y="70"/>
                    <a:pt x="27" y="70"/>
                  </a:cubicBezTo>
                  <a:cubicBezTo>
                    <a:pt x="52" y="57"/>
                    <a:pt x="78" y="44"/>
                    <a:pt x="91" y="31"/>
                  </a:cubicBezTo>
                  <a:cubicBezTo>
                    <a:pt x="117" y="5"/>
                    <a:pt x="91" y="5"/>
                    <a:pt x="78" y="5"/>
                  </a:cubicBezTo>
                  <a:cubicBezTo>
                    <a:pt x="71" y="2"/>
                    <a:pt x="64" y="0"/>
                    <a:pt x="5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186" name="Google Shape;5186;p34"/>
          <p:cNvGrpSpPr/>
          <p:nvPr/>
        </p:nvGrpSpPr>
        <p:grpSpPr>
          <a:xfrm>
            <a:off x="-34" y="-54927"/>
            <a:ext cx="3180575" cy="961724"/>
            <a:chOff x="507324" y="-78249"/>
            <a:chExt cx="2517074" cy="761099"/>
          </a:xfrm>
        </p:grpSpPr>
        <p:sp>
          <p:nvSpPr>
            <p:cNvPr id="5187" name="Google Shape;5187;p34"/>
            <p:cNvSpPr/>
            <p:nvPr/>
          </p:nvSpPr>
          <p:spPr>
            <a:xfrm rot="10800000">
              <a:off x="1996082" y="-71893"/>
              <a:ext cx="9835" cy="1664"/>
            </a:xfrm>
            <a:custGeom>
              <a:avLst/>
              <a:gdLst/>
              <a:ahLst/>
              <a:cxnLst/>
              <a:rect l="l" t="t" r="r" b="b"/>
              <a:pathLst>
                <a:path w="65" h="11" extrusionOk="0">
                  <a:moveTo>
                    <a:pt x="0" y="1"/>
                  </a:moveTo>
                  <a:cubicBezTo>
                    <a:pt x="7" y="7"/>
                    <a:pt x="17" y="10"/>
                    <a:pt x="28" y="10"/>
                  </a:cubicBezTo>
                  <a:cubicBezTo>
                    <a:pt x="39" y="10"/>
                    <a:pt x="52" y="7"/>
                    <a:pt x="6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8" name="Google Shape;5188;p34"/>
            <p:cNvSpPr/>
            <p:nvPr/>
          </p:nvSpPr>
          <p:spPr>
            <a:xfrm rot="10800000">
              <a:off x="842933" y="-68867"/>
              <a:ext cx="378584" cy="168562"/>
            </a:xfrm>
            <a:custGeom>
              <a:avLst/>
              <a:gdLst/>
              <a:ahLst/>
              <a:cxnLst/>
              <a:rect l="l" t="t" r="r" b="b"/>
              <a:pathLst>
                <a:path w="2502" h="1114" extrusionOk="0">
                  <a:moveTo>
                    <a:pt x="1884" y="0"/>
                  </a:moveTo>
                  <a:cubicBezTo>
                    <a:pt x="1822" y="0"/>
                    <a:pt x="1756" y="33"/>
                    <a:pt x="1676" y="92"/>
                  </a:cubicBezTo>
                  <a:cubicBezTo>
                    <a:pt x="1616" y="142"/>
                    <a:pt x="1541" y="216"/>
                    <a:pt x="1443" y="216"/>
                  </a:cubicBezTo>
                  <a:cubicBezTo>
                    <a:pt x="1415" y="216"/>
                    <a:pt x="1386" y="210"/>
                    <a:pt x="1354" y="195"/>
                  </a:cubicBezTo>
                  <a:lnTo>
                    <a:pt x="1328" y="157"/>
                  </a:lnTo>
                  <a:cubicBezTo>
                    <a:pt x="1328" y="131"/>
                    <a:pt x="1315" y="105"/>
                    <a:pt x="1315" y="66"/>
                  </a:cubicBezTo>
                  <a:cubicBezTo>
                    <a:pt x="1315" y="48"/>
                    <a:pt x="1302" y="36"/>
                    <a:pt x="1279" y="36"/>
                  </a:cubicBezTo>
                  <a:cubicBezTo>
                    <a:pt x="1271" y="36"/>
                    <a:pt x="1261" y="37"/>
                    <a:pt x="1251" y="41"/>
                  </a:cubicBezTo>
                  <a:lnTo>
                    <a:pt x="1225" y="208"/>
                  </a:lnTo>
                  <a:cubicBezTo>
                    <a:pt x="1212" y="208"/>
                    <a:pt x="1212" y="208"/>
                    <a:pt x="1199" y="221"/>
                  </a:cubicBezTo>
                  <a:cubicBezTo>
                    <a:pt x="1109" y="208"/>
                    <a:pt x="1032" y="144"/>
                    <a:pt x="1006" y="53"/>
                  </a:cubicBezTo>
                  <a:cubicBezTo>
                    <a:pt x="980" y="53"/>
                    <a:pt x="954" y="79"/>
                    <a:pt x="967" y="105"/>
                  </a:cubicBezTo>
                  <a:lnTo>
                    <a:pt x="1045" y="273"/>
                  </a:lnTo>
                  <a:lnTo>
                    <a:pt x="1019" y="324"/>
                  </a:lnTo>
                  <a:cubicBezTo>
                    <a:pt x="993" y="337"/>
                    <a:pt x="980" y="363"/>
                    <a:pt x="941" y="363"/>
                  </a:cubicBezTo>
                  <a:cubicBezTo>
                    <a:pt x="921" y="356"/>
                    <a:pt x="900" y="342"/>
                    <a:pt x="885" y="342"/>
                  </a:cubicBezTo>
                  <a:cubicBezTo>
                    <a:pt x="872" y="342"/>
                    <a:pt x="864" y="353"/>
                    <a:pt x="864" y="389"/>
                  </a:cubicBezTo>
                  <a:cubicBezTo>
                    <a:pt x="856" y="435"/>
                    <a:pt x="872" y="444"/>
                    <a:pt x="894" y="444"/>
                  </a:cubicBezTo>
                  <a:cubicBezTo>
                    <a:pt x="908" y="444"/>
                    <a:pt x="926" y="440"/>
                    <a:pt x="941" y="440"/>
                  </a:cubicBezTo>
                  <a:lnTo>
                    <a:pt x="1006" y="440"/>
                  </a:lnTo>
                  <a:cubicBezTo>
                    <a:pt x="1032" y="505"/>
                    <a:pt x="1006" y="531"/>
                    <a:pt x="941" y="556"/>
                  </a:cubicBezTo>
                  <a:cubicBezTo>
                    <a:pt x="894" y="539"/>
                    <a:pt x="844" y="531"/>
                    <a:pt x="793" y="531"/>
                  </a:cubicBezTo>
                  <a:cubicBezTo>
                    <a:pt x="692" y="531"/>
                    <a:pt x="589" y="565"/>
                    <a:pt x="503" y="634"/>
                  </a:cubicBezTo>
                  <a:lnTo>
                    <a:pt x="426" y="647"/>
                  </a:lnTo>
                  <a:cubicBezTo>
                    <a:pt x="284" y="582"/>
                    <a:pt x="155" y="531"/>
                    <a:pt x="0" y="505"/>
                  </a:cubicBezTo>
                  <a:lnTo>
                    <a:pt x="0" y="505"/>
                  </a:lnTo>
                  <a:cubicBezTo>
                    <a:pt x="129" y="569"/>
                    <a:pt x="258" y="634"/>
                    <a:pt x="400" y="672"/>
                  </a:cubicBezTo>
                  <a:cubicBezTo>
                    <a:pt x="400" y="698"/>
                    <a:pt x="400" y="724"/>
                    <a:pt x="374" y="750"/>
                  </a:cubicBezTo>
                  <a:cubicBezTo>
                    <a:pt x="284" y="892"/>
                    <a:pt x="284" y="1021"/>
                    <a:pt x="426" y="1111"/>
                  </a:cubicBezTo>
                  <a:cubicBezTo>
                    <a:pt x="430" y="1113"/>
                    <a:pt x="433" y="1114"/>
                    <a:pt x="436" y="1114"/>
                  </a:cubicBezTo>
                  <a:cubicBezTo>
                    <a:pt x="450" y="1114"/>
                    <a:pt x="460" y="1102"/>
                    <a:pt x="472" y="1102"/>
                  </a:cubicBezTo>
                  <a:cubicBezTo>
                    <a:pt x="477" y="1102"/>
                    <a:pt x="483" y="1104"/>
                    <a:pt x="490" y="1111"/>
                  </a:cubicBezTo>
                  <a:cubicBezTo>
                    <a:pt x="601" y="1104"/>
                    <a:pt x="714" y="1102"/>
                    <a:pt x="826" y="1102"/>
                  </a:cubicBezTo>
                  <a:cubicBezTo>
                    <a:pt x="1080" y="1102"/>
                    <a:pt x="1337" y="1114"/>
                    <a:pt x="1595" y="1114"/>
                  </a:cubicBezTo>
                  <a:cubicBezTo>
                    <a:pt x="1661" y="1114"/>
                    <a:pt x="1726" y="1113"/>
                    <a:pt x="1792" y="1111"/>
                  </a:cubicBezTo>
                  <a:lnTo>
                    <a:pt x="1921" y="1111"/>
                  </a:lnTo>
                  <a:cubicBezTo>
                    <a:pt x="1933" y="968"/>
                    <a:pt x="1923" y="824"/>
                    <a:pt x="2044" y="824"/>
                  </a:cubicBezTo>
                  <a:cubicBezTo>
                    <a:pt x="2054" y="824"/>
                    <a:pt x="2065" y="825"/>
                    <a:pt x="2076" y="827"/>
                  </a:cubicBezTo>
                  <a:lnTo>
                    <a:pt x="2153" y="827"/>
                  </a:lnTo>
                  <a:cubicBezTo>
                    <a:pt x="2218" y="776"/>
                    <a:pt x="2347" y="801"/>
                    <a:pt x="2373" y="685"/>
                  </a:cubicBezTo>
                  <a:cubicBezTo>
                    <a:pt x="2502" y="621"/>
                    <a:pt x="2502" y="621"/>
                    <a:pt x="2424" y="479"/>
                  </a:cubicBezTo>
                  <a:cubicBezTo>
                    <a:pt x="2463" y="376"/>
                    <a:pt x="2373" y="337"/>
                    <a:pt x="2347" y="286"/>
                  </a:cubicBezTo>
                  <a:lnTo>
                    <a:pt x="2295" y="286"/>
                  </a:lnTo>
                  <a:cubicBezTo>
                    <a:pt x="2205" y="286"/>
                    <a:pt x="2205" y="247"/>
                    <a:pt x="2257" y="182"/>
                  </a:cubicBezTo>
                  <a:lnTo>
                    <a:pt x="2257" y="157"/>
                  </a:lnTo>
                  <a:lnTo>
                    <a:pt x="2231" y="118"/>
                  </a:lnTo>
                  <a:lnTo>
                    <a:pt x="2179" y="118"/>
                  </a:lnTo>
                  <a:cubicBezTo>
                    <a:pt x="2165" y="123"/>
                    <a:pt x="2149" y="126"/>
                    <a:pt x="2134" y="126"/>
                  </a:cubicBezTo>
                  <a:cubicBezTo>
                    <a:pt x="2106" y="126"/>
                    <a:pt x="2080" y="117"/>
                    <a:pt x="2063" y="92"/>
                  </a:cubicBezTo>
                  <a:cubicBezTo>
                    <a:pt x="2000" y="29"/>
                    <a:pt x="1944" y="0"/>
                    <a:pt x="188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9" name="Google Shape;5189;p34"/>
            <p:cNvSpPr/>
            <p:nvPr/>
          </p:nvSpPr>
          <p:spPr>
            <a:xfrm rot="10800000">
              <a:off x="2394032" y="-70531"/>
              <a:ext cx="9835" cy="4237"/>
            </a:xfrm>
            <a:custGeom>
              <a:avLst/>
              <a:gdLst/>
              <a:ahLst/>
              <a:cxnLst/>
              <a:rect l="l" t="t" r="r" b="b"/>
              <a:pathLst>
                <a:path w="65" h="28" extrusionOk="0">
                  <a:moveTo>
                    <a:pt x="0" y="1"/>
                  </a:moveTo>
                  <a:cubicBezTo>
                    <a:pt x="0" y="20"/>
                    <a:pt x="4" y="27"/>
                    <a:pt x="10" y="27"/>
                  </a:cubicBezTo>
                  <a:cubicBezTo>
                    <a:pt x="21" y="27"/>
                    <a:pt x="40" y="9"/>
                    <a:pt x="6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0" name="Google Shape;5190;p34"/>
            <p:cNvSpPr/>
            <p:nvPr/>
          </p:nvSpPr>
          <p:spPr>
            <a:xfrm rot="10800000">
              <a:off x="2308239" y="-67353"/>
              <a:ext cx="2118" cy="1059"/>
            </a:xfrm>
            <a:custGeom>
              <a:avLst/>
              <a:gdLst/>
              <a:ahLst/>
              <a:cxnLst/>
              <a:rect l="l" t="t" r="r" b="b"/>
              <a:pathLst>
                <a:path w="14" h="7" extrusionOk="0">
                  <a:moveTo>
                    <a:pt x="1" y="1"/>
                  </a:moveTo>
                  <a:cubicBezTo>
                    <a:pt x="1" y="1"/>
                    <a:pt x="7" y="7"/>
                    <a:pt x="10" y="7"/>
                  </a:cubicBezTo>
                  <a:cubicBezTo>
                    <a:pt x="12" y="7"/>
                    <a:pt x="14" y="5"/>
                    <a:pt x="1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1" name="Google Shape;5191;p34"/>
            <p:cNvSpPr/>
            <p:nvPr/>
          </p:nvSpPr>
          <p:spPr>
            <a:xfrm rot="10800000">
              <a:off x="2390098" y="-66445"/>
              <a:ext cx="151" cy="15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2" name="Google Shape;5192;p34"/>
            <p:cNvSpPr/>
            <p:nvPr/>
          </p:nvSpPr>
          <p:spPr>
            <a:xfrm rot="10800000">
              <a:off x="2310206" y="-66445"/>
              <a:ext cx="1967" cy="151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3" name="Google Shape;5193;p34"/>
            <p:cNvSpPr/>
            <p:nvPr/>
          </p:nvSpPr>
          <p:spPr>
            <a:xfrm rot="10800000">
              <a:off x="2394033" y="-66445"/>
              <a:ext cx="151" cy="15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4" name="Google Shape;5194;p34"/>
            <p:cNvSpPr/>
            <p:nvPr/>
          </p:nvSpPr>
          <p:spPr>
            <a:xfrm rot="10800000">
              <a:off x="1556974" y="426073"/>
              <a:ext cx="283106" cy="194285"/>
            </a:xfrm>
            <a:custGeom>
              <a:avLst/>
              <a:gdLst/>
              <a:ahLst/>
              <a:cxnLst/>
              <a:rect l="l" t="t" r="r" b="b"/>
              <a:pathLst>
                <a:path w="1871" h="1284" extrusionOk="0">
                  <a:moveTo>
                    <a:pt x="942" y="0"/>
                  </a:moveTo>
                  <a:cubicBezTo>
                    <a:pt x="896" y="37"/>
                    <a:pt x="857" y="106"/>
                    <a:pt x="796" y="106"/>
                  </a:cubicBezTo>
                  <a:cubicBezTo>
                    <a:pt x="772" y="106"/>
                    <a:pt x="743" y="94"/>
                    <a:pt x="710" y="65"/>
                  </a:cubicBezTo>
                  <a:cubicBezTo>
                    <a:pt x="687" y="77"/>
                    <a:pt x="661" y="81"/>
                    <a:pt x="635" y="81"/>
                  </a:cubicBezTo>
                  <a:cubicBezTo>
                    <a:pt x="608" y="81"/>
                    <a:pt x="580" y="77"/>
                    <a:pt x="553" y="77"/>
                  </a:cubicBezTo>
                  <a:cubicBezTo>
                    <a:pt x="500" y="77"/>
                    <a:pt x="452" y="90"/>
                    <a:pt x="426" y="168"/>
                  </a:cubicBezTo>
                  <a:cubicBezTo>
                    <a:pt x="416" y="189"/>
                    <a:pt x="405" y="210"/>
                    <a:pt x="387" y="210"/>
                  </a:cubicBezTo>
                  <a:cubicBezTo>
                    <a:pt x="384" y="210"/>
                    <a:pt x="379" y="209"/>
                    <a:pt x="374" y="206"/>
                  </a:cubicBezTo>
                  <a:cubicBezTo>
                    <a:pt x="343" y="184"/>
                    <a:pt x="318" y="175"/>
                    <a:pt x="299" y="175"/>
                  </a:cubicBezTo>
                  <a:cubicBezTo>
                    <a:pt x="238" y="175"/>
                    <a:pt x="226" y="261"/>
                    <a:pt x="207" y="310"/>
                  </a:cubicBezTo>
                  <a:cubicBezTo>
                    <a:pt x="194" y="387"/>
                    <a:pt x="142" y="400"/>
                    <a:pt x="78" y="400"/>
                  </a:cubicBezTo>
                  <a:cubicBezTo>
                    <a:pt x="78" y="413"/>
                    <a:pt x="78" y="413"/>
                    <a:pt x="78" y="426"/>
                  </a:cubicBezTo>
                  <a:cubicBezTo>
                    <a:pt x="142" y="477"/>
                    <a:pt x="91" y="490"/>
                    <a:pt x="52" y="516"/>
                  </a:cubicBezTo>
                  <a:lnTo>
                    <a:pt x="52" y="529"/>
                  </a:lnTo>
                  <a:cubicBezTo>
                    <a:pt x="168" y="542"/>
                    <a:pt x="142" y="645"/>
                    <a:pt x="142" y="722"/>
                  </a:cubicBezTo>
                  <a:cubicBezTo>
                    <a:pt x="155" y="735"/>
                    <a:pt x="155" y="774"/>
                    <a:pt x="142" y="787"/>
                  </a:cubicBezTo>
                  <a:cubicBezTo>
                    <a:pt x="104" y="838"/>
                    <a:pt x="13" y="787"/>
                    <a:pt x="1" y="864"/>
                  </a:cubicBezTo>
                  <a:cubicBezTo>
                    <a:pt x="13" y="873"/>
                    <a:pt x="28" y="875"/>
                    <a:pt x="43" y="875"/>
                  </a:cubicBezTo>
                  <a:cubicBezTo>
                    <a:pt x="74" y="875"/>
                    <a:pt x="108" y="864"/>
                    <a:pt x="142" y="864"/>
                  </a:cubicBezTo>
                  <a:cubicBezTo>
                    <a:pt x="142" y="877"/>
                    <a:pt x="155" y="903"/>
                    <a:pt x="155" y="916"/>
                  </a:cubicBezTo>
                  <a:cubicBezTo>
                    <a:pt x="220" y="941"/>
                    <a:pt x="310" y="954"/>
                    <a:pt x="271" y="1070"/>
                  </a:cubicBezTo>
                  <a:cubicBezTo>
                    <a:pt x="284" y="1083"/>
                    <a:pt x="284" y="1096"/>
                    <a:pt x="271" y="1096"/>
                  </a:cubicBezTo>
                  <a:cubicBezTo>
                    <a:pt x="306" y="1131"/>
                    <a:pt x="330" y="1175"/>
                    <a:pt x="372" y="1175"/>
                  </a:cubicBezTo>
                  <a:cubicBezTo>
                    <a:pt x="377" y="1175"/>
                    <a:pt x="382" y="1175"/>
                    <a:pt x="387" y="1173"/>
                  </a:cubicBezTo>
                  <a:cubicBezTo>
                    <a:pt x="396" y="1172"/>
                    <a:pt x="404" y="1171"/>
                    <a:pt x="410" y="1171"/>
                  </a:cubicBezTo>
                  <a:cubicBezTo>
                    <a:pt x="452" y="1171"/>
                    <a:pt x="455" y="1203"/>
                    <a:pt x="478" y="1225"/>
                  </a:cubicBezTo>
                  <a:cubicBezTo>
                    <a:pt x="493" y="1248"/>
                    <a:pt x="521" y="1284"/>
                    <a:pt x="545" y="1284"/>
                  </a:cubicBezTo>
                  <a:cubicBezTo>
                    <a:pt x="561" y="1284"/>
                    <a:pt x="575" y="1266"/>
                    <a:pt x="581" y="1212"/>
                  </a:cubicBezTo>
                  <a:cubicBezTo>
                    <a:pt x="581" y="1199"/>
                    <a:pt x="607" y="1186"/>
                    <a:pt x="619" y="1186"/>
                  </a:cubicBezTo>
                  <a:cubicBezTo>
                    <a:pt x="644" y="1194"/>
                    <a:pt x="665" y="1198"/>
                    <a:pt x="685" y="1198"/>
                  </a:cubicBezTo>
                  <a:cubicBezTo>
                    <a:pt x="758" y="1198"/>
                    <a:pt x="803" y="1147"/>
                    <a:pt x="864" y="1096"/>
                  </a:cubicBezTo>
                  <a:cubicBezTo>
                    <a:pt x="901" y="1060"/>
                    <a:pt x="933" y="1035"/>
                    <a:pt x="966" y="1035"/>
                  </a:cubicBezTo>
                  <a:cubicBezTo>
                    <a:pt x="991" y="1035"/>
                    <a:pt x="1017" y="1050"/>
                    <a:pt x="1045" y="1083"/>
                  </a:cubicBezTo>
                  <a:cubicBezTo>
                    <a:pt x="1077" y="1104"/>
                    <a:pt x="1125" y="1125"/>
                    <a:pt x="1170" y="1125"/>
                  </a:cubicBezTo>
                  <a:cubicBezTo>
                    <a:pt x="1180" y="1125"/>
                    <a:pt x="1190" y="1124"/>
                    <a:pt x="1200" y="1122"/>
                  </a:cubicBezTo>
                  <a:cubicBezTo>
                    <a:pt x="1213" y="1120"/>
                    <a:pt x="1227" y="1119"/>
                    <a:pt x="1241" y="1119"/>
                  </a:cubicBezTo>
                  <a:cubicBezTo>
                    <a:pt x="1304" y="1119"/>
                    <a:pt x="1366" y="1142"/>
                    <a:pt x="1419" y="1173"/>
                  </a:cubicBezTo>
                  <a:cubicBezTo>
                    <a:pt x="1448" y="1144"/>
                    <a:pt x="1484" y="1130"/>
                    <a:pt x="1522" y="1130"/>
                  </a:cubicBezTo>
                  <a:cubicBezTo>
                    <a:pt x="1535" y="1130"/>
                    <a:pt x="1548" y="1132"/>
                    <a:pt x="1561" y="1135"/>
                  </a:cubicBezTo>
                  <a:lnTo>
                    <a:pt x="1638" y="1109"/>
                  </a:lnTo>
                  <a:cubicBezTo>
                    <a:pt x="1659" y="1015"/>
                    <a:pt x="1730" y="989"/>
                    <a:pt x="1811" y="989"/>
                  </a:cubicBezTo>
                  <a:cubicBezTo>
                    <a:pt x="1830" y="989"/>
                    <a:pt x="1850" y="990"/>
                    <a:pt x="1870" y="993"/>
                  </a:cubicBezTo>
                  <a:cubicBezTo>
                    <a:pt x="1844" y="941"/>
                    <a:pt x="1806" y="903"/>
                    <a:pt x="1819" y="864"/>
                  </a:cubicBezTo>
                  <a:cubicBezTo>
                    <a:pt x="1844" y="761"/>
                    <a:pt x="1832" y="658"/>
                    <a:pt x="1780" y="567"/>
                  </a:cubicBezTo>
                  <a:cubicBezTo>
                    <a:pt x="1720" y="435"/>
                    <a:pt x="1591" y="347"/>
                    <a:pt x="1438" y="347"/>
                  </a:cubicBezTo>
                  <a:cubicBezTo>
                    <a:pt x="1427" y="347"/>
                    <a:pt x="1417" y="347"/>
                    <a:pt x="1406" y="348"/>
                  </a:cubicBezTo>
                  <a:cubicBezTo>
                    <a:pt x="1399" y="352"/>
                    <a:pt x="1392" y="353"/>
                    <a:pt x="1385" y="353"/>
                  </a:cubicBezTo>
                  <a:cubicBezTo>
                    <a:pt x="1366" y="353"/>
                    <a:pt x="1348" y="341"/>
                    <a:pt x="1329" y="322"/>
                  </a:cubicBezTo>
                  <a:cubicBezTo>
                    <a:pt x="1301" y="288"/>
                    <a:pt x="1289" y="272"/>
                    <a:pt x="1271" y="272"/>
                  </a:cubicBezTo>
                  <a:cubicBezTo>
                    <a:pt x="1256" y="272"/>
                    <a:pt x="1236" y="285"/>
                    <a:pt x="1200" y="310"/>
                  </a:cubicBezTo>
                  <a:cubicBezTo>
                    <a:pt x="1200" y="258"/>
                    <a:pt x="1187" y="193"/>
                    <a:pt x="1238" y="155"/>
                  </a:cubicBezTo>
                  <a:cubicBezTo>
                    <a:pt x="1290" y="129"/>
                    <a:pt x="1290" y="103"/>
                    <a:pt x="1264" y="77"/>
                  </a:cubicBezTo>
                  <a:cubicBezTo>
                    <a:pt x="1251" y="58"/>
                    <a:pt x="1235" y="52"/>
                    <a:pt x="1219" y="52"/>
                  </a:cubicBezTo>
                  <a:cubicBezTo>
                    <a:pt x="1203" y="52"/>
                    <a:pt x="1187" y="58"/>
                    <a:pt x="1174" y="65"/>
                  </a:cubicBezTo>
                  <a:lnTo>
                    <a:pt x="1148" y="103"/>
                  </a:lnTo>
                  <a:cubicBezTo>
                    <a:pt x="1148" y="181"/>
                    <a:pt x="1109" y="245"/>
                    <a:pt x="1032" y="271"/>
                  </a:cubicBezTo>
                  <a:lnTo>
                    <a:pt x="981" y="232"/>
                  </a:lnTo>
                  <a:cubicBezTo>
                    <a:pt x="968" y="168"/>
                    <a:pt x="968" y="116"/>
                    <a:pt x="955" y="65"/>
                  </a:cubicBezTo>
                  <a:cubicBezTo>
                    <a:pt x="955" y="39"/>
                    <a:pt x="955" y="26"/>
                    <a:pt x="94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5" name="Google Shape;5195;p34"/>
            <p:cNvSpPr/>
            <p:nvPr/>
          </p:nvSpPr>
          <p:spPr>
            <a:xfrm rot="10800000">
              <a:off x="1184292" y="370541"/>
              <a:ext cx="386603" cy="189897"/>
            </a:xfrm>
            <a:custGeom>
              <a:avLst/>
              <a:gdLst/>
              <a:ahLst/>
              <a:cxnLst/>
              <a:rect l="l" t="t" r="r" b="b"/>
              <a:pathLst>
                <a:path w="2555" h="1255" extrusionOk="0">
                  <a:moveTo>
                    <a:pt x="1595" y="1"/>
                  </a:moveTo>
                  <a:cubicBezTo>
                    <a:pt x="1580" y="1"/>
                    <a:pt x="1563" y="5"/>
                    <a:pt x="1548" y="17"/>
                  </a:cubicBezTo>
                  <a:cubicBezTo>
                    <a:pt x="1506" y="42"/>
                    <a:pt x="1475" y="73"/>
                    <a:pt x="1440" y="73"/>
                  </a:cubicBezTo>
                  <a:cubicBezTo>
                    <a:pt x="1422" y="73"/>
                    <a:pt x="1403" y="65"/>
                    <a:pt x="1381" y="42"/>
                  </a:cubicBezTo>
                  <a:lnTo>
                    <a:pt x="1303" y="17"/>
                  </a:lnTo>
                  <a:lnTo>
                    <a:pt x="1278" y="30"/>
                  </a:lnTo>
                  <a:cubicBezTo>
                    <a:pt x="1045" y="55"/>
                    <a:pt x="788" y="30"/>
                    <a:pt x="684" y="313"/>
                  </a:cubicBezTo>
                  <a:cubicBezTo>
                    <a:pt x="684" y="339"/>
                    <a:pt x="646" y="352"/>
                    <a:pt x="633" y="365"/>
                  </a:cubicBezTo>
                  <a:cubicBezTo>
                    <a:pt x="620" y="365"/>
                    <a:pt x="607" y="365"/>
                    <a:pt x="594" y="378"/>
                  </a:cubicBezTo>
                  <a:cubicBezTo>
                    <a:pt x="478" y="455"/>
                    <a:pt x="517" y="571"/>
                    <a:pt x="517" y="674"/>
                  </a:cubicBezTo>
                  <a:cubicBezTo>
                    <a:pt x="388" y="765"/>
                    <a:pt x="233" y="816"/>
                    <a:pt x="78" y="829"/>
                  </a:cubicBezTo>
                  <a:cubicBezTo>
                    <a:pt x="65" y="816"/>
                    <a:pt x="65" y="790"/>
                    <a:pt x="53" y="790"/>
                  </a:cubicBezTo>
                  <a:cubicBezTo>
                    <a:pt x="1" y="790"/>
                    <a:pt x="27" y="816"/>
                    <a:pt x="40" y="842"/>
                  </a:cubicBezTo>
                  <a:cubicBezTo>
                    <a:pt x="53" y="855"/>
                    <a:pt x="40" y="881"/>
                    <a:pt x="14" y="906"/>
                  </a:cubicBezTo>
                  <a:lnTo>
                    <a:pt x="40" y="958"/>
                  </a:lnTo>
                  <a:lnTo>
                    <a:pt x="130" y="932"/>
                  </a:lnTo>
                  <a:cubicBezTo>
                    <a:pt x="246" y="868"/>
                    <a:pt x="388" y="816"/>
                    <a:pt x="517" y="777"/>
                  </a:cubicBezTo>
                  <a:cubicBezTo>
                    <a:pt x="555" y="829"/>
                    <a:pt x="517" y="894"/>
                    <a:pt x="568" y="945"/>
                  </a:cubicBezTo>
                  <a:cubicBezTo>
                    <a:pt x="620" y="984"/>
                    <a:pt x="555" y="1022"/>
                    <a:pt x="555" y="1087"/>
                  </a:cubicBezTo>
                  <a:cubicBezTo>
                    <a:pt x="569" y="1086"/>
                    <a:pt x="582" y="1085"/>
                    <a:pt x="595" y="1085"/>
                  </a:cubicBezTo>
                  <a:cubicBezTo>
                    <a:pt x="736" y="1085"/>
                    <a:pt x="874" y="1148"/>
                    <a:pt x="968" y="1255"/>
                  </a:cubicBezTo>
                  <a:lnTo>
                    <a:pt x="1045" y="1255"/>
                  </a:lnTo>
                  <a:cubicBezTo>
                    <a:pt x="1055" y="1226"/>
                    <a:pt x="1079" y="1211"/>
                    <a:pt x="1102" y="1211"/>
                  </a:cubicBezTo>
                  <a:cubicBezTo>
                    <a:pt x="1109" y="1211"/>
                    <a:pt x="1116" y="1213"/>
                    <a:pt x="1123" y="1216"/>
                  </a:cubicBezTo>
                  <a:cubicBezTo>
                    <a:pt x="1142" y="1217"/>
                    <a:pt x="1161" y="1218"/>
                    <a:pt x="1181" y="1218"/>
                  </a:cubicBezTo>
                  <a:cubicBezTo>
                    <a:pt x="1354" y="1218"/>
                    <a:pt x="1524" y="1166"/>
                    <a:pt x="1651" y="1061"/>
                  </a:cubicBezTo>
                  <a:cubicBezTo>
                    <a:pt x="1763" y="987"/>
                    <a:pt x="1815" y="828"/>
                    <a:pt x="1980" y="828"/>
                  </a:cubicBezTo>
                  <a:cubicBezTo>
                    <a:pt x="1987" y="828"/>
                    <a:pt x="1993" y="829"/>
                    <a:pt x="2000" y="829"/>
                  </a:cubicBezTo>
                  <a:cubicBezTo>
                    <a:pt x="1896" y="816"/>
                    <a:pt x="1871" y="752"/>
                    <a:pt x="1884" y="674"/>
                  </a:cubicBezTo>
                  <a:lnTo>
                    <a:pt x="1884" y="674"/>
                  </a:lnTo>
                  <a:cubicBezTo>
                    <a:pt x="1922" y="700"/>
                    <a:pt x="1964" y="713"/>
                    <a:pt x="2004" y="713"/>
                  </a:cubicBezTo>
                  <a:cubicBezTo>
                    <a:pt x="2045" y="713"/>
                    <a:pt x="2083" y="700"/>
                    <a:pt x="2116" y="674"/>
                  </a:cubicBezTo>
                  <a:cubicBezTo>
                    <a:pt x="2193" y="636"/>
                    <a:pt x="2270" y="610"/>
                    <a:pt x="2335" y="610"/>
                  </a:cubicBezTo>
                  <a:cubicBezTo>
                    <a:pt x="2351" y="607"/>
                    <a:pt x="2366" y="606"/>
                    <a:pt x="2380" y="606"/>
                  </a:cubicBezTo>
                  <a:cubicBezTo>
                    <a:pt x="2432" y="606"/>
                    <a:pt x="2467" y="629"/>
                    <a:pt x="2477" y="700"/>
                  </a:cubicBezTo>
                  <a:cubicBezTo>
                    <a:pt x="2477" y="717"/>
                    <a:pt x="2481" y="723"/>
                    <a:pt x="2488" y="723"/>
                  </a:cubicBezTo>
                  <a:cubicBezTo>
                    <a:pt x="2501" y="723"/>
                    <a:pt x="2524" y="700"/>
                    <a:pt x="2541" y="700"/>
                  </a:cubicBezTo>
                  <a:cubicBezTo>
                    <a:pt x="2554" y="687"/>
                    <a:pt x="2541" y="687"/>
                    <a:pt x="2541" y="674"/>
                  </a:cubicBezTo>
                  <a:cubicBezTo>
                    <a:pt x="2503" y="661"/>
                    <a:pt x="2503" y="636"/>
                    <a:pt x="2541" y="610"/>
                  </a:cubicBezTo>
                  <a:cubicBezTo>
                    <a:pt x="2541" y="584"/>
                    <a:pt x="2541" y="558"/>
                    <a:pt x="2528" y="520"/>
                  </a:cubicBezTo>
                  <a:cubicBezTo>
                    <a:pt x="2509" y="516"/>
                    <a:pt x="2490" y="515"/>
                    <a:pt x="2470" y="515"/>
                  </a:cubicBezTo>
                  <a:cubicBezTo>
                    <a:pt x="2413" y="515"/>
                    <a:pt x="2357" y="529"/>
                    <a:pt x="2309" y="558"/>
                  </a:cubicBezTo>
                  <a:cubicBezTo>
                    <a:pt x="2180" y="623"/>
                    <a:pt x="2038" y="661"/>
                    <a:pt x="1884" y="674"/>
                  </a:cubicBezTo>
                  <a:cubicBezTo>
                    <a:pt x="1909" y="507"/>
                    <a:pt x="1909" y="507"/>
                    <a:pt x="2013" y="442"/>
                  </a:cubicBezTo>
                  <a:cubicBezTo>
                    <a:pt x="1909" y="416"/>
                    <a:pt x="1819" y="391"/>
                    <a:pt x="1832" y="262"/>
                  </a:cubicBezTo>
                  <a:cubicBezTo>
                    <a:pt x="1832" y="249"/>
                    <a:pt x="1806" y="236"/>
                    <a:pt x="1793" y="223"/>
                  </a:cubicBezTo>
                  <a:cubicBezTo>
                    <a:pt x="1703" y="210"/>
                    <a:pt x="1639" y="171"/>
                    <a:pt x="1664" y="55"/>
                  </a:cubicBezTo>
                  <a:cubicBezTo>
                    <a:pt x="1664" y="28"/>
                    <a:pt x="1632" y="1"/>
                    <a:pt x="159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6" name="Google Shape;5196;p34"/>
            <p:cNvSpPr/>
            <p:nvPr/>
          </p:nvSpPr>
          <p:spPr>
            <a:xfrm rot="10800000">
              <a:off x="1098500" y="323636"/>
              <a:ext cx="151" cy="15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7" name="Google Shape;5197;p34"/>
            <p:cNvSpPr/>
            <p:nvPr/>
          </p:nvSpPr>
          <p:spPr>
            <a:xfrm rot="10800000">
              <a:off x="932662" y="216204"/>
              <a:ext cx="177641" cy="129070"/>
            </a:xfrm>
            <a:custGeom>
              <a:avLst/>
              <a:gdLst/>
              <a:ahLst/>
              <a:cxnLst/>
              <a:rect l="l" t="t" r="r" b="b"/>
              <a:pathLst>
                <a:path w="1174" h="853" extrusionOk="0">
                  <a:moveTo>
                    <a:pt x="632" y="0"/>
                  </a:moveTo>
                  <a:cubicBezTo>
                    <a:pt x="593" y="65"/>
                    <a:pt x="516" y="39"/>
                    <a:pt x="464" y="90"/>
                  </a:cubicBezTo>
                  <a:cubicBezTo>
                    <a:pt x="439" y="78"/>
                    <a:pt x="400" y="52"/>
                    <a:pt x="387" y="13"/>
                  </a:cubicBezTo>
                  <a:lnTo>
                    <a:pt x="284" y="26"/>
                  </a:lnTo>
                  <a:cubicBezTo>
                    <a:pt x="232" y="90"/>
                    <a:pt x="155" y="103"/>
                    <a:pt x="77" y="142"/>
                  </a:cubicBezTo>
                  <a:cubicBezTo>
                    <a:pt x="77" y="181"/>
                    <a:pt x="77" y="207"/>
                    <a:pt x="65" y="245"/>
                  </a:cubicBezTo>
                  <a:cubicBezTo>
                    <a:pt x="65" y="284"/>
                    <a:pt x="0" y="361"/>
                    <a:pt x="65" y="413"/>
                  </a:cubicBezTo>
                  <a:cubicBezTo>
                    <a:pt x="125" y="453"/>
                    <a:pt x="170" y="502"/>
                    <a:pt x="237" y="502"/>
                  </a:cubicBezTo>
                  <a:cubicBezTo>
                    <a:pt x="255" y="502"/>
                    <a:pt x="275" y="498"/>
                    <a:pt x="297" y="490"/>
                  </a:cubicBezTo>
                  <a:lnTo>
                    <a:pt x="297" y="490"/>
                  </a:lnTo>
                  <a:cubicBezTo>
                    <a:pt x="297" y="555"/>
                    <a:pt x="271" y="619"/>
                    <a:pt x="361" y="658"/>
                  </a:cubicBezTo>
                  <a:cubicBezTo>
                    <a:pt x="387" y="658"/>
                    <a:pt x="387" y="697"/>
                    <a:pt x="400" y="709"/>
                  </a:cubicBezTo>
                  <a:cubicBezTo>
                    <a:pt x="400" y="709"/>
                    <a:pt x="413" y="722"/>
                    <a:pt x="413" y="735"/>
                  </a:cubicBezTo>
                  <a:cubicBezTo>
                    <a:pt x="451" y="748"/>
                    <a:pt x="490" y="800"/>
                    <a:pt x="503" y="851"/>
                  </a:cubicBezTo>
                  <a:cubicBezTo>
                    <a:pt x="503" y="845"/>
                    <a:pt x="506" y="842"/>
                    <a:pt x="509" y="842"/>
                  </a:cubicBezTo>
                  <a:cubicBezTo>
                    <a:pt x="513" y="842"/>
                    <a:pt x="516" y="845"/>
                    <a:pt x="516" y="851"/>
                  </a:cubicBezTo>
                  <a:cubicBezTo>
                    <a:pt x="525" y="852"/>
                    <a:pt x="533" y="853"/>
                    <a:pt x="542" y="853"/>
                  </a:cubicBezTo>
                  <a:cubicBezTo>
                    <a:pt x="638" y="853"/>
                    <a:pt x="727" y="803"/>
                    <a:pt x="815" y="803"/>
                  </a:cubicBezTo>
                  <a:cubicBezTo>
                    <a:pt x="835" y="803"/>
                    <a:pt x="856" y="806"/>
                    <a:pt x="877" y="813"/>
                  </a:cubicBezTo>
                  <a:cubicBezTo>
                    <a:pt x="883" y="819"/>
                    <a:pt x="890" y="822"/>
                    <a:pt x="896" y="822"/>
                  </a:cubicBezTo>
                  <a:cubicBezTo>
                    <a:pt x="903" y="822"/>
                    <a:pt x="909" y="819"/>
                    <a:pt x="916" y="813"/>
                  </a:cubicBezTo>
                  <a:cubicBezTo>
                    <a:pt x="954" y="671"/>
                    <a:pt x="1148" y="606"/>
                    <a:pt x="1122" y="426"/>
                  </a:cubicBezTo>
                  <a:cubicBezTo>
                    <a:pt x="1109" y="361"/>
                    <a:pt x="1135" y="297"/>
                    <a:pt x="1122" y="232"/>
                  </a:cubicBezTo>
                  <a:lnTo>
                    <a:pt x="1109" y="232"/>
                  </a:lnTo>
                  <a:cubicBezTo>
                    <a:pt x="1019" y="142"/>
                    <a:pt x="1019" y="116"/>
                    <a:pt x="1109" y="78"/>
                  </a:cubicBezTo>
                  <a:cubicBezTo>
                    <a:pt x="1122" y="65"/>
                    <a:pt x="1148" y="52"/>
                    <a:pt x="1173" y="39"/>
                  </a:cubicBezTo>
                  <a:cubicBezTo>
                    <a:pt x="1161" y="26"/>
                    <a:pt x="1161" y="13"/>
                    <a:pt x="1148" y="0"/>
                  </a:cubicBezTo>
                  <a:cubicBezTo>
                    <a:pt x="1128" y="7"/>
                    <a:pt x="1106" y="10"/>
                    <a:pt x="1082" y="10"/>
                  </a:cubicBezTo>
                  <a:cubicBezTo>
                    <a:pt x="1057" y="10"/>
                    <a:pt x="1032" y="7"/>
                    <a:pt x="1006" y="0"/>
                  </a:cubicBezTo>
                  <a:cubicBezTo>
                    <a:pt x="954" y="0"/>
                    <a:pt x="890" y="13"/>
                    <a:pt x="838" y="39"/>
                  </a:cubicBezTo>
                  <a:cubicBezTo>
                    <a:pt x="838" y="39"/>
                    <a:pt x="838" y="52"/>
                    <a:pt x="838" y="52"/>
                  </a:cubicBezTo>
                  <a:lnTo>
                    <a:pt x="800" y="52"/>
                  </a:lnTo>
                  <a:cubicBezTo>
                    <a:pt x="761" y="52"/>
                    <a:pt x="735" y="26"/>
                    <a:pt x="70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8" name="Google Shape;5198;p34"/>
            <p:cNvSpPr/>
            <p:nvPr/>
          </p:nvSpPr>
          <p:spPr>
            <a:xfrm rot="10800000">
              <a:off x="507324" y="-35276"/>
              <a:ext cx="189443" cy="169924"/>
            </a:xfrm>
            <a:custGeom>
              <a:avLst/>
              <a:gdLst/>
              <a:ahLst/>
              <a:cxnLst/>
              <a:rect l="l" t="t" r="r" b="b"/>
              <a:pathLst>
                <a:path w="1252" h="1123" extrusionOk="0">
                  <a:moveTo>
                    <a:pt x="1161" y="1"/>
                  </a:moveTo>
                  <a:cubicBezTo>
                    <a:pt x="1045" y="14"/>
                    <a:pt x="929" y="65"/>
                    <a:pt x="852" y="156"/>
                  </a:cubicBezTo>
                  <a:cubicBezTo>
                    <a:pt x="831" y="166"/>
                    <a:pt x="810" y="185"/>
                    <a:pt x="782" y="185"/>
                  </a:cubicBezTo>
                  <a:cubicBezTo>
                    <a:pt x="776" y="185"/>
                    <a:pt x="769" y="184"/>
                    <a:pt x="762" y="181"/>
                  </a:cubicBezTo>
                  <a:cubicBezTo>
                    <a:pt x="658" y="168"/>
                    <a:pt x="555" y="168"/>
                    <a:pt x="439" y="168"/>
                  </a:cubicBezTo>
                  <a:cubicBezTo>
                    <a:pt x="398" y="168"/>
                    <a:pt x="365" y="119"/>
                    <a:pt x="320" y="119"/>
                  </a:cubicBezTo>
                  <a:cubicBezTo>
                    <a:pt x="309" y="119"/>
                    <a:pt x="297" y="122"/>
                    <a:pt x="284" y="130"/>
                  </a:cubicBezTo>
                  <a:cubicBezTo>
                    <a:pt x="310" y="181"/>
                    <a:pt x="323" y="220"/>
                    <a:pt x="349" y="246"/>
                  </a:cubicBezTo>
                  <a:cubicBezTo>
                    <a:pt x="297" y="272"/>
                    <a:pt x="259" y="323"/>
                    <a:pt x="259" y="375"/>
                  </a:cubicBezTo>
                  <a:cubicBezTo>
                    <a:pt x="252" y="376"/>
                    <a:pt x="245" y="377"/>
                    <a:pt x="238" y="377"/>
                  </a:cubicBezTo>
                  <a:cubicBezTo>
                    <a:pt x="191" y="377"/>
                    <a:pt x="143" y="341"/>
                    <a:pt x="143" y="284"/>
                  </a:cubicBezTo>
                  <a:cubicBezTo>
                    <a:pt x="104" y="323"/>
                    <a:pt x="27" y="297"/>
                    <a:pt x="1" y="362"/>
                  </a:cubicBezTo>
                  <a:lnTo>
                    <a:pt x="78" y="426"/>
                  </a:lnTo>
                  <a:cubicBezTo>
                    <a:pt x="117" y="426"/>
                    <a:pt x="143" y="439"/>
                    <a:pt x="130" y="491"/>
                  </a:cubicBezTo>
                  <a:lnTo>
                    <a:pt x="155" y="491"/>
                  </a:lnTo>
                  <a:cubicBezTo>
                    <a:pt x="143" y="581"/>
                    <a:pt x="143" y="684"/>
                    <a:pt x="155" y="787"/>
                  </a:cubicBezTo>
                  <a:cubicBezTo>
                    <a:pt x="181" y="813"/>
                    <a:pt x="207" y="826"/>
                    <a:pt x="233" y="852"/>
                  </a:cubicBezTo>
                  <a:cubicBezTo>
                    <a:pt x="297" y="916"/>
                    <a:pt x="297" y="942"/>
                    <a:pt x="207" y="1019"/>
                  </a:cubicBezTo>
                  <a:cubicBezTo>
                    <a:pt x="207" y="1032"/>
                    <a:pt x="207" y="1058"/>
                    <a:pt x="220" y="1071"/>
                  </a:cubicBezTo>
                  <a:cubicBezTo>
                    <a:pt x="251" y="1081"/>
                    <a:pt x="283" y="1100"/>
                    <a:pt x="314" y="1100"/>
                  </a:cubicBezTo>
                  <a:cubicBezTo>
                    <a:pt x="321" y="1100"/>
                    <a:pt x="329" y="1099"/>
                    <a:pt x="336" y="1097"/>
                  </a:cubicBezTo>
                  <a:cubicBezTo>
                    <a:pt x="336" y="1045"/>
                    <a:pt x="349" y="994"/>
                    <a:pt x="400" y="994"/>
                  </a:cubicBezTo>
                  <a:cubicBezTo>
                    <a:pt x="452" y="994"/>
                    <a:pt x="478" y="1045"/>
                    <a:pt x="504" y="1084"/>
                  </a:cubicBezTo>
                  <a:cubicBezTo>
                    <a:pt x="529" y="1084"/>
                    <a:pt x="542" y="1097"/>
                    <a:pt x="542" y="1123"/>
                  </a:cubicBezTo>
                  <a:cubicBezTo>
                    <a:pt x="581" y="1091"/>
                    <a:pt x="630" y="1074"/>
                    <a:pt x="676" y="1074"/>
                  </a:cubicBezTo>
                  <a:cubicBezTo>
                    <a:pt x="707" y="1074"/>
                    <a:pt x="736" y="1082"/>
                    <a:pt x="762" y="1097"/>
                  </a:cubicBezTo>
                  <a:lnTo>
                    <a:pt x="852" y="1110"/>
                  </a:lnTo>
                  <a:lnTo>
                    <a:pt x="878" y="1110"/>
                  </a:lnTo>
                  <a:cubicBezTo>
                    <a:pt x="878" y="1097"/>
                    <a:pt x="878" y="1084"/>
                    <a:pt x="903" y="1071"/>
                  </a:cubicBezTo>
                  <a:lnTo>
                    <a:pt x="1045" y="994"/>
                  </a:lnTo>
                  <a:cubicBezTo>
                    <a:pt x="1097" y="968"/>
                    <a:pt x="1097" y="878"/>
                    <a:pt x="1174" y="878"/>
                  </a:cubicBezTo>
                  <a:lnTo>
                    <a:pt x="1174" y="865"/>
                  </a:lnTo>
                  <a:lnTo>
                    <a:pt x="1174" y="852"/>
                  </a:lnTo>
                  <a:cubicBezTo>
                    <a:pt x="1161" y="813"/>
                    <a:pt x="1174" y="774"/>
                    <a:pt x="1200" y="749"/>
                  </a:cubicBezTo>
                  <a:lnTo>
                    <a:pt x="1200" y="736"/>
                  </a:lnTo>
                  <a:cubicBezTo>
                    <a:pt x="1200" y="633"/>
                    <a:pt x="1213" y="542"/>
                    <a:pt x="1226" y="439"/>
                  </a:cubicBezTo>
                  <a:cubicBezTo>
                    <a:pt x="1252" y="297"/>
                    <a:pt x="1226" y="143"/>
                    <a:pt x="116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9" name="Google Shape;5199;p34"/>
            <p:cNvSpPr/>
            <p:nvPr/>
          </p:nvSpPr>
          <p:spPr>
            <a:xfrm rot="10800000">
              <a:off x="2278884" y="497342"/>
              <a:ext cx="6053" cy="6052"/>
            </a:xfrm>
            <a:custGeom>
              <a:avLst/>
              <a:gdLst/>
              <a:ahLst/>
              <a:cxnLst/>
              <a:rect l="l" t="t" r="r" b="b"/>
              <a:pathLst>
                <a:path w="40" h="40" extrusionOk="0">
                  <a:moveTo>
                    <a:pt x="13" y="1"/>
                  </a:moveTo>
                  <a:cubicBezTo>
                    <a:pt x="13" y="1"/>
                    <a:pt x="1" y="27"/>
                    <a:pt x="13" y="39"/>
                  </a:cubicBezTo>
                  <a:lnTo>
                    <a:pt x="39" y="39"/>
                  </a:lnTo>
                  <a:cubicBezTo>
                    <a:pt x="39" y="39"/>
                    <a:pt x="39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0" name="Google Shape;5200;p34"/>
            <p:cNvSpPr/>
            <p:nvPr/>
          </p:nvSpPr>
          <p:spPr>
            <a:xfrm rot="10800000">
              <a:off x="2245746" y="497341"/>
              <a:ext cx="115300" cy="123017"/>
            </a:xfrm>
            <a:custGeom>
              <a:avLst/>
              <a:gdLst/>
              <a:ahLst/>
              <a:cxnLst/>
              <a:rect l="l" t="t" r="r" b="b"/>
              <a:pathLst>
                <a:path w="762" h="813" extrusionOk="0">
                  <a:moveTo>
                    <a:pt x="568" y="0"/>
                  </a:moveTo>
                  <a:cubicBezTo>
                    <a:pt x="550" y="0"/>
                    <a:pt x="520" y="56"/>
                    <a:pt x="482" y="56"/>
                  </a:cubicBezTo>
                  <a:cubicBezTo>
                    <a:pt x="465" y="56"/>
                    <a:pt x="446" y="45"/>
                    <a:pt x="426" y="13"/>
                  </a:cubicBezTo>
                  <a:cubicBezTo>
                    <a:pt x="426" y="19"/>
                    <a:pt x="423" y="23"/>
                    <a:pt x="418" y="23"/>
                  </a:cubicBezTo>
                  <a:cubicBezTo>
                    <a:pt x="413" y="23"/>
                    <a:pt x="407" y="19"/>
                    <a:pt x="400" y="13"/>
                  </a:cubicBezTo>
                  <a:lnTo>
                    <a:pt x="362" y="13"/>
                  </a:lnTo>
                  <a:cubicBezTo>
                    <a:pt x="362" y="19"/>
                    <a:pt x="359" y="23"/>
                    <a:pt x="354" y="23"/>
                  </a:cubicBezTo>
                  <a:cubicBezTo>
                    <a:pt x="349" y="23"/>
                    <a:pt x="342" y="19"/>
                    <a:pt x="336" y="13"/>
                  </a:cubicBezTo>
                  <a:cubicBezTo>
                    <a:pt x="233" y="90"/>
                    <a:pt x="117" y="129"/>
                    <a:pt x="52" y="245"/>
                  </a:cubicBezTo>
                  <a:cubicBezTo>
                    <a:pt x="52" y="254"/>
                    <a:pt x="46" y="263"/>
                    <a:pt x="42" y="263"/>
                  </a:cubicBezTo>
                  <a:cubicBezTo>
                    <a:pt x="40" y="263"/>
                    <a:pt x="39" y="262"/>
                    <a:pt x="39" y="258"/>
                  </a:cubicBezTo>
                  <a:lnTo>
                    <a:pt x="1" y="310"/>
                  </a:lnTo>
                  <a:lnTo>
                    <a:pt x="1" y="322"/>
                  </a:lnTo>
                  <a:cubicBezTo>
                    <a:pt x="14" y="451"/>
                    <a:pt x="91" y="555"/>
                    <a:pt x="52" y="683"/>
                  </a:cubicBezTo>
                  <a:cubicBezTo>
                    <a:pt x="65" y="696"/>
                    <a:pt x="65" y="709"/>
                    <a:pt x="52" y="709"/>
                  </a:cubicBezTo>
                  <a:cubicBezTo>
                    <a:pt x="78" y="722"/>
                    <a:pt x="117" y="761"/>
                    <a:pt x="117" y="761"/>
                  </a:cubicBezTo>
                  <a:cubicBezTo>
                    <a:pt x="144" y="738"/>
                    <a:pt x="168" y="728"/>
                    <a:pt x="189" y="728"/>
                  </a:cubicBezTo>
                  <a:cubicBezTo>
                    <a:pt x="229" y="728"/>
                    <a:pt x="259" y="762"/>
                    <a:pt x="284" y="812"/>
                  </a:cubicBezTo>
                  <a:lnTo>
                    <a:pt x="336" y="812"/>
                  </a:lnTo>
                  <a:cubicBezTo>
                    <a:pt x="352" y="772"/>
                    <a:pt x="394" y="746"/>
                    <a:pt x="440" y="746"/>
                  </a:cubicBezTo>
                  <a:cubicBezTo>
                    <a:pt x="466" y="746"/>
                    <a:pt x="493" y="755"/>
                    <a:pt x="516" y="774"/>
                  </a:cubicBezTo>
                  <a:cubicBezTo>
                    <a:pt x="607" y="709"/>
                    <a:pt x="633" y="593"/>
                    <a:pt x="736" y="542"/>
                  </a:cubicBezTo>
                  <a:lnTo>
                    <a:pt x="736" y="542"/>
                  </a:lnTo>
                  <a:cubicBezTo>
                    <a:pt x="731" y="544"/>
                    <a:pt x="726" y="545"/>
                    <a:pt x="720" y="545"/>
                  </a:cubicBezTo>
                  <a:cubicBezTo>
                    <a:pt x="697" y="545"/>
                    <a:pt x="669" y="524"/>
                    <a:pt x="658" y="503"/>
                  </a:cubicBezTo>
                  <a:cubicBezTo>
                    <a:pt x="671" y="490"/>
                    <a:pt x="671" y="477"/>
                    <a:pt x="658" y="477"/>
                  </a:cubicBezTo>
                  <a:cubicBezTo>
                    <a:pt x="761" y="426"/>
                    <a:pt x="761" y="426"/>
                    <a:pt x="710" y="310"/>
                  </a:cubicBezTo>
                  <a:cubicBezTo>
                    <a:pt x="721" y="276"/>
                    <a:pt x="761" y="243"/>
                    <a:pt x="713" y="243"/>
                  </a:cubicBezTo>
                  <a:cubicBezTo>
                    <a:pt x="706" y="243"/>
                    <a:pt x="696" y="243"/>
                    <a:pt x="684" y="245"/>
                  </a:cubicBezTo>
                  <a:lnTo>
                    <a:pt x="633" y="206"/>
                  </a:lnTo>
                  <a:cubicBezTo>
                    <a:pt x="633" y="168"/>
                    <a:pt x="658" y="116"/>
                    <a:pt x="594" y="90"/>
                  </a:cubicBezTo>
                  <a:cubicBezTo>
                    <a:pt x="594" y="77"/>
                    <a:pt x="594" y="52"/>
                    <a:pt x="568" y="26"/>
                  </a:cubicBezTo>
                  <a:lnTo>
                    <a:pt x="568" y="13"/>
                  </a:lnTo>
                  <a:cubicBezTo>
                    <a:pt x="594" y="13"/>
                    <a:pt x="581" y="0"/>
                    <a:pt x="56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1" name="Google Shape;5201;p34"/>
            <p:cNvSpPr/>
            <p:nvPr/>
          </p:nvSpPr>
          <p:spPr>
            <a:xfrm rot="10800000">
              <a:off x="1211680" y="-73406"/>
              <a:ext cx="285073" cy="102590"/>
            </a:xfrm>
            <a:custGeom>
              <a:avLst/>
              <a:gdLst/>
              <a:ahLst/>
              <a:cxnLst/>
              <a:rect l="l" t="t" r="r" b="b"/>
              <a:pathLst>
                <a:path w="1884" h="678" extrusionOk="0">
                  <a:moveTo>
                    <a:pt x="1445" y="26"/>
                  </a:moveTo>
                  <a:cubicBezTo>
                    <a:pt x="1355" y="26"/>
                    <a:pt x="1290" y="52"/>
                    <a:pt x="1303" y="155"/>
                  </a:cubicBezTo>
                  <a:cubicBezTo>
                    <a:pt x="1355" y="155"/>
                    <a:pt x="1394" y="116"/>
                    <a:pt x="1445" y="90"/>
                  </a:cubicBezTo>
                  <a:cubicBezTo>
                    <a:pt x="1497" y="77"/>
                    <a:pt x="1471" y="52"/>
                    <a:pt x="1445" y="26"/>
                  </a:cubicBezTo>
                  <a:close/>
                  <a:moveTo>
                    <a:pt x="878" y="0"/>
                  </a:moveTo>
                  <a:cubicBezTo>
                    <a:pt x="800" y="103"/>
                    <a:pt x="762" y="232"/>
                    <a:pt x="697" y="335"/>
                  </a:cubicBezTo>
                  <a:cubicBezTo>
                    <a:pt x="676" y="364"/>
                    <a:pt x="658" y="373"/>
                    <a:pt x="641" y="373"/>
                  </a:cubicBezTo>
                  <a:cubicBezTo>
                    <a:pt x="626" y="373"/>
                    <a:pt x="611" y="367"/>
                    <a:pt x="594" y="361"/>
                  </a:cubicBezTo>
                  <a:cubicBezTo>
                    <a:pt x="555" y="348"/>
                    <a:pt x="517" y="335"/>
                    <a:pt x="517" y="271"/>
                  </a:cubicBezTo>
                  <a:cubicBezTo>
                    <a:pt x="517" y="142"/>
                    <a:pt x="517" y="142"/>
                    <a:pt x="362" y="116"/>
                  </a:cubicBezTo>
                  <a:lnTo>
                    <a:pt x="362" y="116"/>
                  </a:lnTo>
                  <a:cubicBezTo>
                    <a:pt x="362" y="181"/>
                    <a:pt x="401" y="245"/>
                    <a:pt x="362" y="310"/>
                  </a:cubicBezTo>
                  <a:lnTo>
                    <a:pt x="323" y="322"/>
                  </a:lnTo>
                  <a:cubicBezTo>
                    <a:pt x="274" y="355"/>
                    <a:pt x="248" y="374"/>
                    <a:pt x="231" y="374"/>
                  </a:cubicBezTo>
                  <a:cubicBezTo>
                    <a:pt x="209" y="374"/>
                    <a:pt x="204" y="340"/>
                    <a:pt x="181" y="258"/>
                  </a:cubicBezTo>
                  <a:cubicBezTo>
                    <a:pt x="156" y="194"/>
                    <a:pt x="181" y="103"/>
                    <a:pt x="91" y="39"/>
                  </a:cubicBezTo>
                  <a:lnTo>
                    <a:pt x="91" y="39"/>
                  </a:lnTo>
                  <a:cubicBezTo>
                    <a:pt x="65" y="232"/>
                    <a:pt x="78" y="426"/>
                    <a:pt x="117" y="619"/>
                  </a:cubicBezTo>
                  <a:lnTo>
                    <a:pt x="207" y="619"/>
                  </a:lnTo>
                  <a:cubicBezTo>
                    <a:pt x="214" y="626"/>
                    <a:pt x="220" y="629"/>
                    <a:pt x="227" y="629"/>
                  </a:cubicBezTo>
                  <a:cubicBezTo>
                    <a:pt x="233" y="629"/>
                    <a:pt x="240" y="626"/>
                    <a:pt x="246" y="619"/>
                  </a:cubicBezTo>
                  <a:cubicBezTo>
                    <a:pt x="512" y="619"/>
                    <a:pt x="779" y="631"/>
                    <a:pt x="1045" y="631"/>
                  </a:cubicBezTo>
                  <a:cubicBezTo>
                    <a:pt x="1179" y="631"/>
                    <a:pt x="1312" y="628"/>
                    <a:pt x="1445" y="619"/>
                  </a:cubicBezTo>
                  <a:lnTo>
                    <a:pt x="1884" y="619"/>
                  </a:lnTo>
                  <a:cubicBezTo>
                    <a:pt x="1858" y="529"/>
                    <a:pt x="1806" y="439"/>
                    <a:pt x="1729" y="387"/>
                  </a:cubicBezTo>
                  <a:cubicBezTo>
                    <a:pt x="1690" y="361"/>
                    <a:pt x="1639" y="348"/>
                    <a:pt x="1613" y="310"/>
                  </a:cubicBezTo>
                  <a:cubicBezTo>
                    <a:pt x="1572" y="248"/>
                    <a:pt x="1507" y="211"/>
                    <a:pt x="1443" y="211"/>
                  </a:cubicBezTo>
                  <a:cubicBezTo>
                    <a:pt x="1426" y="211"/>
                    <a:pt x="1410" y="214"/>
                    <a:pt x="1394" y="219"/>
                  </a:cubicBezTo>
                  <a:cubicBezTo>
                    <a:pt x="1342" y="219"/>
                    <a:pt x="1303" y="219"/>
                    <a:pt x="1303" y="155"/>
                  </a:cubicBezTo>
                  <a:lnTo>
                    <a:pt x="1265" y="155"/>
                  </a:lnTo>
                  <a:cubicBezTo>
                    <a:pt x="1222" y="101"/>
                    <a:pt x="1152" y="74"/>
                    <a:pt x="1085" y="74"/>
                  </a:cubicBezTo>
                  <a:cubicBezTo>
                    <a:pt x="1072" y="74"/>
                    <a:pt x="1058" y="75"/>
                    <a:pt x="1045" y="77"/>
                  </a:cubicBezTo>
                  <a:cubicBezTo>
                    <a:pt x="981" y="65"/>
                    <a:pt x="942" y="0"/>
                    <a:pt x="878" y="0"/>
                  </a:cubicBezTo>
                  <a:close/>
                  <a:moveTo>
                    <a:pt x="1" y="619"/>
                  </a:moveTo>
                  <a:cubicBezTo>
                    <a:pt x="33" y="658"/>
                    <a:pt x="53" y="677"/>
                    <a:pt x="67" y="677"/>
                  </a:cubicBezTo>
                  <a:cubicBezTo>
                    <a:pt x="82" y="677"/>
                    <a:pt x="91" y="658"/>
                    <a:pt x="104" y="619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2" name="Google Shape;5202;p34"/>
            <p:cNvSpPr/>
            <p:nvPr/>
          </p:nvSpPr>
          <p:spPr>
            <a:xfrm rot="10800000">
              <a:off x="930695" y="337405"/>
              <a:ext cx="2118" cy="2118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0" y="1"/>
                  </a:moveTo>
                  <a:cubicBezTo>
                    <a:pt x="0" y="1"/>
                    <a:pt x="0" y="14"/>
                    <a:pt x="13" y="14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3" name="Google Shape;5203;p34"/>
            <p:cNvSpPr/>
            <p:nvPr/>
          </p:nvSpPr>
          <p:spPr>
            <a:xfrm rot="10800000">
              <a:off x="936596" y="347089"/>
              <a:ext cx="151" cy="15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4" name="Google Shape;5204;p34"/>
            <p:cNvSpPr/>
            <p:nvPr/>
          </p:nvSpPr>
          <p:spPr>
            <a:xfrm rot="10800000">
              <a:off x="1916037" y="468137"/>
              <a:ext cx="312612" cy="214712"/>
            </a:xfrm>
            <a:custGeom>
              <a:avLst/>
              <a:gdLst/>
              <a:ahLst/>
              <a:cxnLst/>
              <a:rect l="l" t="t" r="r" b="b"/>
              <a:pathLst>
                <a:path w="2066" h="1419" extrusionOk="0">
                  <a:moveTo>
                    <a:pt x="1137" y="168"/>
                  </a:moveTo>
                  <a:cubicBezTo>
                    <a:pt x="1215" y="168"/>
                    <a:pt x="1227" y="220"/>
                    <a:pt x="1227" y="297"/>
                  </a:cubicBezTo>
                  <a:cubicBezTo>
                    <a:pt x="1137" y="297"/>
                    <a:pt x="1150" y="233"/>
                    <a:pt x="1137" y="168"/>
                  </a:cubicBezTo>
                  <a:close/>
                  <a:moveTo>
                    <a:pt x="1189" y="0"/>
                  </a:moveTo>
                  <a:lnTo>
                    <a:pt x="1099" y="91"/>
                  </a:lnTo>
                  <a:cubicBezTo>
                    <a:pt x="1073" y="181"/>
                    <a:pt x="1047" y="284"/>
                    <a:pt x="1047" y="387"/>
                  </a:cubicBezTo>
                  <a:lnTo>
                    <a:pt x="854" y="439"/>
                  </a:lnTo>
                  <a:cubicBezTo>
                    <a:pt x="801" y="456"/>
                    <a:pt x="748" y="498"/>
                    <a:pt x="695" y="498"/>
                  </a:cubicBezTo>
                  <a:cubicBezTo>
                    <a:pt x="671" y="498"/>
                    <a:pt x="646" y="489"/>
                    <a:pt x="621" y="465"/>
                  </a:cubicBezTo>
                  <a:cubicBezTo>
                    <a:pt x="552" y="534"/>
                    <a:pt x="462" y="583"/>
                    <a:pt x="370" y="583"/>
                  </a:cubicBezTo>
                  <a:cubicBezTo>
                    <a:pt x="359" y="583"/>
                    <a:pt x="348" y="582"/>
                    <a:pt x="338" y="581"/>
                  </a:cubicBezTo>
                  <a:cubicBezTo>
                    <a:pt x="273" y="581"/>
                    <a:pt x="183" y="619"/>
                    <a:pt x="209" y="723"/>
                  </a:cubicBezTo>
                  <a:cubicBezTo>
                    <a:pt x="196" y="735"/>
                    <a:pt x="170" y="761"/>
                    <a:pt x="183" y="787"/>
                  </a:cubicBezTo>
                  <a:cubicBezTo>
                    <a:pt x="144" y="826"/>
                    <a:pt x="106" y="839"/>
                    <a:pt x="54" y="839"/>
                  </a:cubicBezTo>
                  <a:cubicBezTo>
                    <a:pt x="38" y="829"/>
                    <a:pt x="27" y="825"/>
                    <a:pt x="21" y="825"/>
                  </a:cubicBezTo>
                  <a:cubicBezTo>
                    <a:pt x="1" y="825"/>
                    <a:pt x="15" y="861"/>
                    <a:pt x="15" y="890"/>
                  </a:cubicBezTo>
                  <a:cubicBezTo>
                    <a:pt x="29" y="886"/>
                    <a:pt x="42" y="884"/>
                    <a:pt x="55" y="884"/>
                  </a:cubicBezTo>
                  <a:cubicBezTo>
                    <a:pt x="127" y="884"/>
                    <a:pt x="181" y="942"/>
                    <a:pt x="170" y="1019"/>
                  </a:cubicBezTo>
                  <a:cubicBezTo>
                    <a:pt x="170" y="1077"/>
                    <a:pt x="186" y="1087"/>
                    <a:pt x="210" y="1087"/>
                  </a:cubicBezTo>
                  <a:cubicBezTo>
                    <a:pt x="225" y="1087"/>
                    <a:pt x="242" y="1084"/>
                    <a:pt x="260" y="1084"/>
                  </a:cubicBezTo>
                  <a:cubicBezTo>
                    <a:pt x="286" y="1084"/>
                    <a:pt x="312" y="1096"/>
                    <a:pt x="325" y="1135"/>
                  </a:cubicBezTo>
                  <a:lnTo>
                    <a:pt x="480" y="1135"/>
                  </a:lnTo>
                  <a:cubicBezTo>
                    <a:pt x="492" y="1129"/>
                    <a:pt x="502" y="1127"/>
                    <a:pt x="512" y="1127"/>
                  </a:cubicBezTo>
                  <a:cubicBezTo>
                    <a:pt x="543" y="1127"/>
                    <a:pt x="563" y="1154"/>
                    <a:pt x="583" y="1174"/>
                  </a:cubicBezTo>
                  <a:cubicBezTo>
                    <a:pt x="684" y="1241"/>
                    <a:pt x="805" y="1279"/>
                    <a:pt x="920" y="1279"/>
                  </a:cubicBezTo>
                  <a:cubicBezTo>
                    <a:pt x="937" y="1279"/>
                    <a:pt x="953" y="1279"/>
                    <a:pt x="970" y="1277"/>
                  </a:cubicBezTo>
                  <a:cubicBezTo>
                    <a:pt x="995" y="1277"/>
                    <a:pt x="1008" y="1303"/>
                    <a:pt x="1021" y="1316"/>
                  </a:cubicBezTo>
                  <a:cubicBezTo>
                    <a:pt x="1031" y="1335"/>
                    <a:pt x="1047" y="1347"/>
                    <a:pt x="1065" y="1347"/>
                  </a:cubicBezTo>
                  <a:cubicBezTo>
                    <a:pt x="1072" y="1347"/>
                    <a:pt x="1079" y="1345"/>
                    <a:pt x="1086" y="1341"/>
                  </a:cubicBezTo>
                  <a:cubicBezTo>
                    <a:pt x="1099" y="1341"/>
                    <a:pt x="1111" y="1316"/>
                    <a:pt x="1111" y="1303"/>
                  </a:cubicBezTo>
                  <a:cubicBezTo>
                    <a:pt x="1111" y="1274"/>
                    <a:pt x="1097" y="1259"/>
                    <a:pt x="1079" y="1259"/>
                  </a:cubicBezTo>
                  <a:cubicBezTo>
                    <a:pt x="1073" y="1259"/>
                    <a:pt x="1066" y="1261"/>
                    <a:pt x="1060" y="1264"/>
                  </a:cubicBezTo>
                  <a:cubicBezTo>
                    <a:pt x="1046" y="1269"/>
                    <a:pt x="1034" y="1271"/>
                    <a:pt x="1025" y="1271"/>
                  </a:cubicBezTo>
                  <a:cubicBezTo>
                    <a:pt x="982" y="1271"/>
                    <a:pt x="980" y="1229"/>
                    <a:pt x="970" y="1187"/>
                  </a:cubicBezTo>
                  <a:cubicBezTo>
                    <a:pt x="1013" y="1143"/>
                    <a:pt x="1059" y="1127"/>
                    <a:pt x="1105" y="1127"/>
                  </a:cubicBezTo>
                  <a:cubicBezTo>
                    <a:pt x="1169" y="1127"/>
                    <a:pt x="1232" y="1157"/>
                    <a:pt x="1292" y="1187"/>
                  </a:cubicBezTo>
                  <a:cubicBezTo>
                    <a:pt x="1279" y="1264"/>
                    <a:pt x="1227" y="1341"/>
                    <a:pt x="1331" y="1419"/>
                  </a:cubicBezTo>
                  <a:cubicBezTo>
                    <a:pt x="1331" y="1316"/>
                    <a:pt x="1331" y="1213"/>
                    <a:pt x="1395" y="1200"/>
                  </a:cubicBezTo>
                  <a:cubicBezTo>
                    <a:pt x="1524" y="1187"/>
                    <a:pt x="1614" y="1096"/>
                    <a:pt x="1717" y="1071"/>
                  </a:cubicBezTo>
                  <a:cubicBezTo>
                    <a:pt x="1729" y="1093"/>
                    <a:pt x="1730" y="1125"/>
                    <a:pt x="1755" y="1125"/>
                  </a:cubicBezTo>
                  <a:cubicBezTo>
                    <a:pt x="1759" y="1125"/>
                    <a:pt x="1764" y="1124"/>
                    <a:pt x="1769" y="1122"/>
                  </a:cubicBezTo>
                  <a:cubicBezTo>
                    <a:pt x="1808" y="1109"/>
                    <a:pt x="1808" y="1071"/>
                    <a:pt x="1795" y="1032"/>
                  </a:cubicBezTo>
                  <a:cubicBezTo>
                    <a:pt x="1782" y="993"/>
                    <a:pt x="1795" y="942"/>
                    <a:pt x="1821" y="916"/>
                  </a:cubicBezTo>
                  <a:lnTo>
                    <a:pt x="1846" y="916"/>
                  </a:lnTo>
                  <a:cubicBezTo>
                    <a:pt x="2040" y="864"/>
                    <a:pt x="2066" y="839"/>
                    <a:pt x="2066" y="658"/>
                  </a:cubicBezTo>
                  <a:cubicBezTo>
                    <a:pt x="2053" y="645"/>
                    <a:pt x="2053" y="619"/>
                    <a:pt x="2066" y="606"/>
                  </a:cubicBezTo>
                  <a:lnTo>
                    <a:pt x="2066" y="529"/>
                  </a:lnTo>
                  <a:cubicBezTo>
                    <a:pt x="2032" y="507"/>
                    <a:pt x="1999" y="475"/>
                    <a:pt x="1957" y="475"/>
                  </a:cubicBezTo>
                  <a:cubicBezTo>
                    <a:pt x="1951" y="475"/>
                    <a:pt x="1944" y="476"/>
                    <a:pt x="1937" y="478"/>
                  </a:cubicBezTo>
                  <a:cubicBezTo>
                    <a:pt x="1905" y="442"/>
                    <a:pt x="1876" y="429"/>
                    <a:pt x="1847" y="429"/>
                  </a:cubicBezTo>
                  <a:cubicBezTo>
                    <a:pt x="1793" y="429"/>
                    <a:pt x="1742" y="474"/>
                    <a:pt x="1692" y="490"/>
                  </a:cubicBezTo>
                  <a:cubicBezTo>
                    <a:pt x="1673" y="490"/>
                    <a:pt x="1654" y="518"/>
                    <a:pt x="1635" y="518"/>
                  </a:cubicBezTo>
                  <a:cubicBezTo>
                    <a:pt x="1628" y="518"/>
                    <a:pt x="1621" y="514"/>
                    <a:pt x="1614" y="503"/>
                  </a:cubicBezTo>
                  <a:cubicBezTo>
                    <a:pt x="1550" y="400"/>
                    <a:pt x="1408" y="413"/>
                    <a:pt x="1331" y="310"/>
                  </a:cubicBezTo>
                  <a:cubicBezTo>
                    <a:pt x="1292" y="271"/>
                    <a:pt x="1202" y="271"/>
                    <a:pt x="1240" y="207"/>
                  </a:cubicBezTo>
                  <a:cubicBezTo>
                    <a:pt x="1266" y="129"/>
                    <a:pt x="1202" y="65"/>
                    <a:pt x="118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5" name="Google Shape;5205;p34"/>
            <p:cNvSpPr/>
            <p:nvPr/>
          </p:nvSpPr>
          <p:spPr>
            <a:xfrm rot="10800000">
              <a:off x="1767752" y="-71894"/>
              <a:ext cx="226515" cy="265100"/>
            </a:xfrm>
            <a:custGeom>
              <a:avLst/>
              <a:gdLst/>
              <a:ahLst/>
              <a:cxnLst/>
              <a:rect l="l" t="t" r="r" b="b"/>
              <a:pathLst>
                <a:path w="1497" h="1752" extrusionOk="0">
                  <a:moveTo>
                    <a:pt x="504" y="581"/>
                  </a:moveTo>
                  <a:cubicBezTo>
                    <a:pt x="452" y="581"/>
                    <a:pt x="426" y="594"/>
                    <a:pt x="426" y="646"/>
                  </a:cubicBezTo>
                  <a:cubicBezTo>
                    <a:pt x="413" y="697"/>
                    <a:pt x="426" y="775"/>
                    <a:pt x="426" y="839"/>
                  </a:cubicBezTo>
                  <a:cubicBezTo>
                    <a:pt x="555" y="788"/>
                    <a:pt x="530" y="684"/>
                    <a:pt x="504" y="581"/>
                  </a:cubicBezTo>
                  <a:close/>
                  <a:moveTo>
                    <a:pt x="78" y="1523"/>
                  </a:moveTo>
                  <a:cubicBezTo>
                    <a:pt x="78" y="1535"/>
                    <a:pt x="78" y="1561"/>
                    <a:pt x="65" y="1574"/>
                  </a:cubicBezTo>
                  <a:cubicBezTo>
                    <a:pt x="65" y="1561"/>
                    <a:pt x="78" y="1535"/>
                    <a:pt x="78" y="1523"/>
                  </a:cubicBezTo>
                  <a:close/>
                  <a:moveTo>
                    <a:pt x="981" y="1"/>
                  </a:moveTo>
                  <a:cubicBezTo>
                    <a:pt x="839" y="233"/>
                    <a:pt x="800" y="504"/>
                    <a:pt x="646" y="723"/>
                  </a:cubicBezTo>
                  <a:lnTo>
                    <a:pt x="633" y="723"/>
                  </a:lnTo>
                  <a:cubicBezTo>
                    <a:pt x="620" y="762"/>
                    <a:pt x="594" y="800"/>
                    <a:pt x="568" y="813"/>
                  </a:cubicBezTo>
                  <a:cubicBezTo>
                    <a:pt x="530" y="839"/>
                    <a:pt x="517" y="878"/>
                    <a:pt x="530" y="904"/>
                  </a:cubicBezTo>
                  <a:cubicBezTo>
                    <a:pt x="515" y="918"/>
                    <a:pt x="495" y="933"/>
                    <a:pt x="477" y="933"/>
                  </a:cubicBezTo>
                  <a:cubicBezTo>
                    <a:pt x="463" y="933"/>
                    <a:pt x="450" y="925"/>
                    <a:pt x="439" y="904"/>
                  </a:cubicBezTo>
                  <a:lnTo>
                    <a:pt x="439" y="852"/>
                  </a:lnTo>
                  <a:lnTo>
                    <a:pt x="439" y="839"/>
                  </a:lnTo>
                  <a:lnTo>
                    <a:pt x="426" y="839"/>
                  </a:lnTo>
                  <a:cubicBezTo>
                    <a:pt x="401" y="839"/>
                    <a:pt x="388" y="839"/>
                    <a:pt x="388" y="878"/>
                  </a:cubicBezTo>
                  <a:cubicBezTo>
                    <a:pt x="375" y="904"/>
                    <a:pt x="336" y="891"/>
                    <a:pt x="323" y="929"/>
                  </a:cubicBezTo>
                  <a:cubicBezTo>
                    <a:pt x="285" y="981"/>
                    <a:pt x="181" y="994"/>
                    <a:pt x="207" y="1097"/>
                  </a:cubicBezTo>
                  <a:cubicBezTo>
                    <a:pt x="207" y="1110"/>
                    <a:pt x="181" y="1136"/>
                    <a:pt x="181" y="1136"/>
                  </a:cubicBezTo>
                  <a:cubicBezTo>
                    <a:pt x="173" y="1135"/>
                    <a:pt x="166" y="1135"/>
                    <a:pt x="159" y="1135"/>
                  </a:cubicBezTo>
                  <a:cubicBezTo>
                    <a:pt x="32" y="1135"/>
                    <a:pt x="77" y="1242"/>
                    <a:pt x="52" y="1303"/>
                  </a:cubicBezTo>
                  <a:cubicBezTo>
                    <a:pt x="14" y="1445"/>
                    <a:pt x="1" y="1574"/>
                    <a:pt x="14" y="1716"/>
                  </a:cubicBezTo>
                  <a:lnTo>
                    <a:pt x="1" y="1742"/>
                  </a:lnTo>
                  <a:cubicBezTo>
                    <a:pt x="413" y="1742"/>
                    <a:pt x="839" y="1729"/>
                    <a:pt x="1265" y="1716"/>
                  </a:cubicBezTo>
                  <a:cubicBezTo>
                    <a:pt x="1280" y="1742"/>
                    <a:pt x="1298" y="1751"/>
                    <a:pt x="1317" y="1751"/>
                  </a:cubicBezTo>
                  <a:cubicBezTo>
                    <a:pt x="1345" y="1751"/>
                    <a:pt x="1376" y="1731"/>
                    <a:pt x="1406" y="1716"/>
                  </a:cubicBezTo>
                  <a:cubicBezTo>
                    <a:pt x="1415" y="1712"/>
                    <a:pt x="1425" y="1710"/>
                    <a:pt x="1435" y="1710"/>
                  </a:cubicBezTo>
                  <a:cubicBezTo>
                    <a:pt x="1457" y="1710"/>
                    <a:pt x="1479" y="1716"/>
                    <a:pt x="1497" y="1716"/>
                  </a:cubicBezTo>
                  <a:cubicBezTo>
                    <a:pt x="1465" y="1708"/>
                    <a:pt x="1432" y="1690"/>
                    <a:pt x="1413" y="1690"/>
                  </a:cubicBezTo>
                  <a:cubicBezTo>
                    <a:pt x="1401" y="1690"/>
                    <a:pt x="1393" y="1697"/>
                    <a:pt x="1393" y="1716"/>
                  </a:cubicBezTo>
                  <a:lnTo>
                    <a:pt x="1342" y="1716"/>
                  </a:lnTo>
                  <a:cubicBezTo>
                    <a:pt x="1337" y="1701"/>
                    <a:pt x="1330" y="1696"/>
                    <a:pt x="1322" y="1696"/>
                  </a:cubicBezTo>
                  <a:cubicBezTo>
                    <a:pt x="1309" y="1696"/>
                    <a:pt x="1293" y="1708"/>
                    <a:pt x="1277" y="1716"/>
                  </a:cubicBezTo>
                  <a:cubicBezTo>
                    <a:pt x="1265" y="1677"/>
                    <a:pt x="1252" y="1639"/>
                    <a:pt x="1226" y="1613"/>
                  </a:cubicBezTo>
                  <a:cubicBezTo>
                    <a:pt x="1213" y="1548"/>
                    <a:pt x="1239" y="1484"/>
                    <a:pt x="1290" y="1445"/>
                  </a:cubicBezTo>
                  <a:lnTo>
                    <a:pt x="1329" y="1432"/>
                  </a:lnTo>
                  <a:cubicBezTo>
                    <a:pt x="1406" y="1329"/>
                    <a:pt x="1265" y="1316"/>
                    <a:pt x="1265" y="1252"/>
                  </a:cubicBezTo>
                  <a:cubicBezTo>
                    <a:pt x="1226" y="1300"/>
                    <a:pt x="1202" y="1348"/>
                    <a:pt x="1155" y="1348"/>
                  </a:cubicBezTo>
                  <a:cubicBezTo>
                    <a:pt x="1139" y="1348"/>
                    <a:pt x="1120" y="1342"/>
                    <a:pt x="1097" y="1329"/>
                  </a:cubicBezTo>
                  <a:cubicBezTo>
                    <a:pt x="1084" y="1316"/>
                    <a:pt x="1068" y="1310"/>
                    <a:pt x="1052" y="1310"/>
                  </a:cubicBezTo>
                  <a:cubicBezTo>
                    <a:pt x="1036" y="1310"/>
                    <a:pt x="1020" y="1316"/>
                    <a:pt x="1007" y="1329"/>
                  </a:cubicBezTo>
                  <a:cubicBezTo>
                    <a:pt x="1007" y="1316"/>
                    <a:pt x="994" y="1316"/>
                    <a:pt x="981" y="1316"/>
                  </a:cubicBezTo>
                  <a:cubicBezTo>
                    <a:pt x="968" y="1252"/>
                    <a:pt x="981" y="1187"/>
                    <a:pt x="929" y="1149"/>
                  </a:cubicBezTo>
                  <a:lnTo>
                    <a:pt x="865" y="1123"/>
                  </a:lnTo>
                  <a:cubicBezTo>
                    <a:pt x="865" y="1058"/>
                    <a:pt x="826" y="994"/>
                    <a:pt x="891" y="929"/>
                  </a:cubicBezTo>
                  <a:cubicBezTo>
                    <a:pt x="916" y="916"/>
                    <a:pt x="916" y="891"/>
                    <a:pt x="891" y="865"/>
                  </a:cubicBezTo>
                  <a:cubicBezTo>
                    <a:pt x="891" y="865"/>
                    <a:pt x="885" y="859"/>
                    <a:pt x="877" y="859"/>
                  </a:cubicBezTo>
                  <a:cubicBezTo>
                    <a:pt x="873" y="859"/>
                    <a:pt x="869" y="861"/>
                    <a:pt x="865" y="865"/>
                  </a:cubicBezTo>
                  <a:cubicBezTo>
                    <a:pt x="826" y="865"/>
                    <a:pt x="813" y="904"/>
                    <a:pt x="826" y="929"/>
                  </a:cubicBezTo>
                  <a:cubicBezTo>
                    <a:pt x="878" y="1045"/>
                    <a:pt x="787" y="1020"/>
                    <a:pt x="723" y="1033"/>
                  </a:cubicBezTo>
                  <a:cubicBezTo>
                    <a:pt x="684" y="1020"/>
                    <a:pt x="671" y="968"/>
                    <a:pt x="684" y="929"/>
                  </a:cubicBezTo>
                  <a:cubicBezTo>
                    <a:pt x="697" y="852"/>
                    <a:pt x="723" y="775"/>
                    <a:pt x="736" y="684"/>
                  </a:cubicBezTo>
                  <a:cubicBezTo>
                    <a:pt x="775" y="671"/>
                    <a:pt x="775" y="633"/>
                    <a:pt x="787" y="607"/>
                  </a:cubicBezTo>
                  <a:cubicBezTo>
                    <a:pt x="852" y="452"/>
                    <a:pt x="865" y="259"/>
                    <a:pt x="981" y="130"/>
                  </a:cubicBezTo>
                  <a:cubicBezTo>
                    <a:pt x="1007" y="91"/>
                    <a:pt x="1007" y="27"/>
                    <a:pt x="98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6" name="Google Shape;5206;p34"/>
            <p:cNvSpPr/>
            <p:nvPr/>
          </p:nvSpPr>
          <p:spPr>
            <a:xfrm rot="10800000">
              <a:off x="1759128" y="-67958"/>
              <a:ext cx="10743" cy="3329"/>
            </a:xfrm>
            <a:custGeom>
              <a:avLst/>
              <a:gdLst/>
              <a:ahLst/>
              <a:cxnLst/>
              <a:rect l="l" t="t" r="r" b="b"/>
              <a:pathLst>
                <a:path w="71" h="22" extrusionOk="0">
                  <a:moveTo>
                    <a:pt x="48" y="0"/>
                  </a:moveTo>
                  <a:cubicBezTo>
                    <a:pt x="35" y="0"/>
                    <a:pt x="18" y="12"/>
                    <a:pt x="1" y="12"/>
                  </a:cubicBezTo>
                  <a:lnTo>
                    <a:pt x="39" y="12"/>
                  </a:lnTo>
                  <a:cubicBezTo>
                    <a:pt x="43" y="10"/>
                    <a:pt x="47" y="9"/>
                    <a:pt x="50" y="9"/>
                  </a:cubicBezTo>
                  <a:cubicBezTo>
                    <a:pt x="60" y="9"/>
                    <a:pt x="67" y="17"/>
                    <a:pt x="69" y="20"/>
                  </a:cubicBezTo>
                  <a:lnTo>
                    <a:pt x="69" y="20"/>
                  </a:lnTo>
                  <a:cubicBezTo>
                    <a:pt x="69" y="18"/>
                    <a:pt x="67" y="16"/>
                    <a:pt x="65" y="12"/>
                  </a:cubicBezTo>
                  <a:cubicBezTo>
                    <a:pt x="61" y="3"/>
                    <a:pt x="55" y="0"/>
                    <a:pt x="48" y="0"/>
                  </a:cubicBezTo>
                  <a:close/>
                  <a:moveTo>
                    <a:pt x="69" y="20"/>
                  </a:move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69" y="2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7" name="Google Shape;5207;p34"/>
            <p:cNvSpPr/>
            <p:nvPr/>
          </p:nvSpPr>
          <p:spPr>
            <a:xfrm rot="10800000">
              <a:off x="2382381" y="524729"/>
              <a:ext cx="50841" cy="47512"/>
            </a:xfrm>
            <a:custGeom>
              <a:avLst/>
              <a:gdLst/>
              <a:ahLst/>
              <a:cxnLst/>
              <a:rect l="l" t="t" r="r" b="b"/>
              <a:pathLst>
                <a:path w="336" h="314" extrusionOk="0">
                  <a:moveTo>
                    <a:pt x="203" y="1"/>
                  </a:moveTo>
                  <a:cubicBezTo>
                    <a:pt x="186" y="1"/>
                    <a:pt x="166" y="6"/>
                    <a:pt x="142" y="17"/>
                  </a:cubicBezTo>
                  <a:lnTo>
                    <a:pt x="117" y="17"/>
                  </a:lnTo>
                  <a:cubicBezTo>
                    <a:pt x="94" y="28"/>
                    <a:pt x="72" y="59"/>
                    <a:pt x="34" y="59"/>
                  </a:cubicBezTo>
                  <a:cubicBezTo>
                    <a:pt x="27" y="59"/>
                    <a:pt x="21" y="58"/>
                    <a:pt x="13" y="56"/>
                  </a:cubicBezTo>
                  <a:cubicBezTo>
                    <a:pt x="1" y="108"/>
                    <a:pt x="1" y="146"/>
                    <a:pt x="13" y="198"/>
                  </a:cubicBezTo>
                  <a:cubicBezTo>
                    <a:pt x="39" y="211"/>
                    <a:pt x="52" y="237"/>
                    <a:pt x="52" y="262"/>
                  </a:cubicBezTo>
                  <a:cubicBezTo>
                    <a:pt x="78" y="262"/>
                    <a:pt x="78" y="288"/>
                    <a:pt x="91" y="314"/>
                  </a:cubicBezTo>
                  <a:cubicBezTo>
                    <a:pt x="130" y="314"/>
                    <a:pt x="181" y="301"/>
                    <a:pt x="220" y="275"/>
                  </a:cubicBezTo>
                  <a:cubicBezTo>
                    <a:pt x="284" y="237"/>
                    <a:pt x="336" y="198"/>
                    <a:pt x="310" y="120"/>
                  </a:cubicBezTo>
                  <a:cubicBezTo>
                    <a:pt x="290" y="61"/>
                    <a:pt x="262" y="1"/>
                    <a:pt x="20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8" name="Google Shape;5208;p34"/>
            <p:cNvSpPr/>
            <p:nvPr/>
          </p:nvSpPr>
          <p:spPr>
            <a:xfrm rot="10800000">
              <a:off x="1086848" y="311984"/>
              <a:ext cx="199127" cy="128918"/>
            </a:xfrm>
            <a:custGeom>
              <a:avLst/>
              <a:gdLst/>
              <a:ahLst/>
              <a:cxnLst/>
              <a:rect l="l" t="t" r="r" b="b"/>
              <a:pathLst>
                <a:path w="1316" h="852" extrusionOk="0">
                  <a:moveTo>
                    <a:pt x="852" y="0"/>
                  </a:moveTo>
                  <a:lnTo>
                    <a:pt x="748" y="13"/>
                  </a:lnTo>
                  <a:cubicBezTo>
                    <a:pt x="658" y="13"/>
                    <a:pt x="568" y="52"/>
                    <a:pt x="503" y="129"/>
                  </a:cubicBezTo>
                  <a:lnTo>
                    <a:pt x="478" y="129"/>
                  </a:lnTo>
                  <a:cubicBezTo>
                    <a:pt x="400" y="129"/>
                    <a:pt x="387" y="194"/>
                    <a:pt x="375" y="232"/>
                  </a:cubicBezTo>
                  <a:cubicBezTo>
                    <a:pt x="362" y="284"/>
                    <a:pt x="349" y="336"/>
                    <a:pt x="336" y="374"/>
                  </a:cubicBezTo>
                  <a:lnTo>
                    <a:pt x="258" y="374"/>
                  </a:lnTo>
                  <a:cubicBezTo>
                    <a:pt x="218" y="363"/>
                    <a:pt x="187" y="358"/>
                    <a:pt x="162" y="358"/>
                  </a:cubicBezTo>
                  <a:cubicBezTo>
                    <a:pt x="100" y="358"/>
                    <a:pt x="76" y="394"/>
                    <a:pt x="39" y="477"/>
                  </a:cubicBezTo>
                  <a:cubicBezTo>
                    <a:pt x="1" y="581"/>
                    <a:pt x="26" y="684"/>
                    <a:pt x="91" y="774"/>
                  </a:cubicBezTo>
                  <a:cubicBezTo>
                    <a:pt x="149" y="784"/>
                    <a:pt x="200" y="852"/>
                    <a:pt x="266" y="852"/>
                  </a:cubicBezTo>
                  <a:cubicBezTo>
                    <a:pt x="287" y="852"/>
                    <a:pt x="310" y="845"/>
                    <a:pt x="336" y="826"/>
                  </a:cubicBezTo>
                  <a:cubicBezTo>
                    <a:pt x="393" y="778"/>
                    <a:pt x="472" y="751"/>
                    <a:pt x="546" y="751"/>
                  </a:cubicBezTo>
                  <a:cubicBezTo>
                    <a:pt x="571" y="751"/>
                    <a:pt x="596" y="754"/>
                    <a:pt x="620" y="761"/>
                  </a:cubicBezTo>
                  <a:cubicBezTo>
                    <a:pt x="671" y="774"/>
                    <a:pt x="736" y="774"/>
                    <a:pt x="787" y="774"/>
                  </a:cubicBezTo>
                  <a:cubicBezTo>
                    <a:pt x="852" y="774"/>
                    <a:pt x="852" y="722"/>
                    <a:pt x="852" y="684"/>
                  </a:cubicBezTo>
                  <a:lnTo>
                    <a:pt x="916" y="671"/>
                  </a:lnTo>
                  <a:lnTo>
                    <a:pt x="993" y="697"/>
                  </a:lnTo>
                  <a:lnTo>
                    <a:pt x="1019" y="671"/>
                  </a:lnTo>
                  <a:cubicBezTo>
                    <a:pt x="1019" y="645"/>
                    <a:pt x="1019" y="619"/>
                    <a:pt x="1019" y="581"/>
                  </a:cubicBezTo>
                  <a:cubicBezTo>
                    <a:pt x="1084" y="477"/>
                    <a:pt x="1097" y="349"/>
                    <a:pt x="1058" y="232"/>
                  </a:cubicBezTo>
                  <a:cubicBezTo>
                    <a:pt x="1047" y="201"/>
                    <a:pt x="1072" y="178"/>
                    <a:pt x="1109" y="178"/>
                  </a:cubicBezTo>
                  <a:cubicBezTo>
                    <a:pt x="1117" y="178"/>
                    <a:pt x="1126" y="179"/>
                    <a:pt x="1135" y="181"/>
                  </a:cubicBezTo>
                  <a:cubicBezTo>
                    <a:pt x="1151" y="185"/>
                    <a:pt x="1165" y="187"/>
                    <a:pt x="1178" y="187"/>
                  </a:cubicBezTo>
                  <a:cubicBezTo>
                    <a:pt x="1250" y="187"/>
                    <a:pt x="1283" y="130"/>
                    <a:pt x="1316" y="65"/>
                  </a:cubicBezTo>
                  <a:cubicBezTo>
                    <a:pt x="1296" y="45"/>
                    <a:pt x="1274" y="36"/>
                    <a:pt x="1251" y="36"/>
                  </a:cubicBezTo>
                  <a:cubicBezTo>
                    <a:pt x="1229" y="36"/>
                    <a:pt x="1206" y="45"/>
                    <a:pt x="1187" y="65"/>
                  </a:cubicBezTo>
                  <a:cubicBezTo>
                    <a:pt x="1142" y="123"/>
                    <a:pt x="1093" y="145"/>
                    <a:pt x="1043" y="145"/>
                  </a:cubicBezTo>
                  <a:cubicBezTo>
                    <a:pt x="993" y="145"/>
                    <a:pt x="942" y="123"/>
                    <a:pt x="890" y="91"/>
                  </a:cubicBezTo>
                  <a:cubicBezTo>
                    <a:pt x="865" y="65"/>
                    <a:pt x="839" y="39"/>
                    <a:pt x="85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9" name="Google Shape;5209;p34"/>
            <p:cNvSpPr/>
            <p:nvPr/>
          </p:nvSpPr>
          <p:spPr>
            <a:xfrm rot="10800000">
              <a:off x="2007733" y="62321"/>
              <a:ext cx="50841" cy="29657"/>
            </a:xfrm>
            <a:custGeom>
              <a:avLst/>
              <a:gdLst/>
              <a:ahLst/>
              <a:cxnLst/>
              <a:rect l="l" t="t" r="r" b="b"/>
              <a:pathLst>
                <a:path w="336" h="196" extrusionOk="0">
                  <a:moveTo>
                    <a:pt x="285" y="0"/>
                  </a:moveTo>
                  <a:cubicBezTo>
                    <a:pt x="267" y="0"/>
                    <a:pt x="247" y="8"/>
                    <a:pt x="232" y="15"/>
                  </a:cubicBezTo>
                  <a:lnTo>
                    <a:pt x="0" y="170"/>
                  </a:lnTo>
                  <a:lnTo>
                    <a:pt x="13" y="196"/>
                  </a:lnTo>
                  <a:cubicBezTo>
                    <a:pt x="78" y="196"/>
                    <a:pt x="168" y="196"/>
                    <a:pt x="232" y="183"/>
                  </a:cubicBezTo>
                  <a:cubicBezTo>
                    <a:pt x="284" y="170"/>
                    <a:pt x="310" y="144"/>
                    <a:pt x="323" y="106"/>
                  </a:cubicBezTo>
                  <a:cubicBezTo>
                    <a:pt x="336" y="80"/>
                    <a:pt x="336" y="41"/>
                    <a:pt x="323" y="15"/>
                  </a:cubicBezTo>
                  <a:cubicBezTo>
                    <a:pt x="312" y="4"/>
                    <a:pt x="299" y="0"/>
                    <a:pt x="28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0" name="Google Shape;5210;p34"/>
            <p:cNvSpPr/>
            <p:nvPr/>
          </p:nvSpPr>
          <p:spPr>
            <a:xfrm rot="10800000">
              <a:off x="1492668" y="128595"/>
              <a:ext cx="23453" cy="45545"/>
            </a:xfrm>
            <a:custGeom>
              <a:avLst/>
              <a:gdLst/>
              <a:ahLst/>
              <a:cxnLst/>
              <a:rect l="l" t="t" r="r" b="b"/>
              <a:pathLst>
                <a:path w="155" h="301" extrusionOk="0">
                  <a:moveTo>
                    <a:pt x="53" y="0"/>
                  </a:moveTo>
                  <a:cubicBezTo>
                    <a:pt x="48" y="0"/>
                    <a:pt x="43" y="2"/>
                    <a:pt x="39" y="4"/>
                  </a:cubicBezTo>
                  <a:cubicBezTo>
                    <a:pt x="0" y="4"/>
                    <a:pt x="0" y="43"/>
                    <a:pt x="0" y="68"/>
                  </a:cubicBezTo>
                  <a:cubicBezTo>
                    <a:pt x="13" y="133"/>
                    <a:pt x="26" y="184"/>
                    <a:pt x="26" y="249"/>
                  </a:cubicBezTo>
                  <a:cubicBezTo>
                    <a:pt x="26" y="288"/>
                    <a:pt x="52" y="300"/>
                    <a:pt x="90" y="300"/>
                  </a:cubicBezTo>
                  <a:cubicBezTo>
                    <a:pt x="129" y="300"/>
                    <a:pt x="155" y="262"/>
                    <a:pt x="155" y="223"/>
                  </a:cubicBezTo>
                  <a:cubicBezTo>
                    <a:pt x="155" y="159"/>
                    <a:pt x="90" y="107"/>
                    <a:pt x="90" y="43"/>
                  </a:cubicBezTo>
                  <a:cubicBezTo>
                    <a:pt x="90" y="22"/>
                    <a:pt x="73" y="0"/>
                    <a:pt x="53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1" name="Google Shape;5211;p34"/>
            <p:cNvSpPr/>
            <p:nvPr/>
          </p:nvSpPr>
          <p:spPr>
            <a:xfrm rot="10800000">
              <a:off x="1463313" y="538044"/>
              <a:ext cx="43124" cy="49177"/>
            </a:xfrm>
            <a:custGeom>
              <a:avLst/>
              <a:gdLst/>
              <a:ahLst/>
              <a:cxnLst/>
              <a:rect l="l" t="t" r="r" b="b"/>
              <a:pathLst>
                <a:path w="285" h="325" extrusionOk="0">
                  <a:moveTo>
                    <a:pt x="117" y="0"/>
                  </a:moveTo>
                  <a:cubicBezTo>
                    <a:pt x="91" y="0"/>
                    <a:pt x="65" y="13"/>
                    <a:pt x="65" y="39"/>
                  </a:cubicBezTo>
                  <a:cubicBezTo>
                    <a:pt x="104" y="91"/>
                    <a:pt x="65" y="116"/>
                    <a:pt x="0" y="116"/>
                  </a:cubicBezTo>
                  <a:cubicBezTo>
                    <a:pt x="39" y="207"/>
                    <a:pt x="168" y="219"/>
                    <a:pt x="181" y="323"/>
                  </a:cubicBezTo>
                  <a:cubicBezTo>
                    <a:pt x="181" y="323"/>
                    <a:pt x="188" y="324"/>
                    <a:pt x="199" y="324"/>
                  </a:cubicBezTo>
                  <a:cubicBezTo>
                    <a:pt x="221" y="324"/>
                    <a:pt x="258" y="318"/>
                    <a:pt x="284" y="284"/>
                  </a:cubicBezTo>
                  <a:cubicBezTo>
                    <a:pt x="181" y="271"/>
                    <a:pt x="194" y="181"/>
                    <a:pt x="168" y="116"/>
                  </a:cubicBezTo>
                  <a:cubicBezTo>
                    <a:pt x="155" y="78"/>
                    <a:pt x="142" y="39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2" name="Google Shape;5212;p34"/>
            <p:cNvSpPr/>
            <p:nvPr/>
          </p:nvSpPr>
          <p:spPr>
            <a:xfrm rot="10800000">
              <a:off x="1045843" y="114977"/>
              <a:ext cx="35256" cy="31776"/>
            </a:xfrm>
            <a:custGeom>
              <a:avLst/>
              <a:gdLst/>
              <a:ahLst/>
              <a:cxnLst/>
              <a:rect l="l" t="t" r="r" b="b"/>
              <a:pathLst>
                <a:path w="233" h="210" extrusionOk="0">
                  <a:moveTo>
                    <a:pt x="117" y="0"/>
                  </a:moveTo>
                  <a:cubicBezTo>
                    <a:pt x="81" y="0"/>
                    <a:pt x="54" y="28"/>
                    <a:pt x="26" y="55"/>
                  </a:cubicBezTo>
                  <a:cubicBezTo>
                    <a:pt x="13" y="119"/>
                    <a:pt x="1" y="184"/>
                    <a:pt x="91" y="210"/>
                  </a:cubicBezTo>
                  <a:cubicBezTo>
                    <a:pt x="97" y="203"/>
                    <a:pt x="104" y="200"/>
                    <a:pt x="110" y="200"/>
                  </a:cubicBezTo>
                  <a:cubicBezTo>
                    <a:pt x="117" y="200"/>
                    <a:pt x="123" y="203"/>
                    <a:pt x="129" y="210"/>
                  </a:cubicBezTo>
                  <a:cubicBezTo>
                    <a:pt x="129" y="184"/>
                    <a:pt x="155" y="158"/>
                    <a:pt x="181" y="145"/>
                  </a:cubicBezTo>
                  <a:cubicBezTo>
                    <a:pt x="194" y="94"/>
                    <a:pt x="233" y="68"/>
                    <a:pt x="168" y="16"/>
                  </a:cubicBezTo>
                  <a:cubicBezTo>
                    <a:pt x="149" y="5"/>
                    <a:pt x="133" y="0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3" name="Google Shape;5213;p34"/>
            <p:cNvSpPr/>
            <p:nvPr/>
          </p:nvSpPr>
          <p:spPr>
            <a:xfrm rot="10800000">
              <a:off x="1951143" y="108168"/>
              <a:ext cx="26631" cy="26480"/>
            </a:xfrm>
            <a:custGeom>
              <a:avLst/>
              <a:gdLst/>
              <a:ahLst/>
              <a:cxnLst/>
              <a:rect l="l" t="t" r="r" b="b"/>
              <a:pathLst>
                <a:path w="176" h="175" extrusionOk="0">
                  <a:moveTo>
                    <a:pt x="124" y="1"/>
                  </a:moveTo>
                  <a:cubicBezTo>
                    <a:pt x="21" y="1"/>
                    <a:pt x="72" y="117"/>
                    <a:pt x="21" y="156"/>
                  </a:cubicBezTo>
                  <a:cubicBezTo>
                    <a:pt x="2" y="169"/>
                    <a:pt x="0" y="173"/>
                    <a:pt x="5" y="173"/>
                  </a:cubicBezTo>
                  <a:cubicBezTo>
                    <a:pt x="11" y="173"/>
                    <a:pt x="29" y="166"/>
                    <a:pt x="34" y="166"/>
                  </a:cubicBezTo>
                  <a:cubicBezTo>
                    <a:pt x="36" y="166"/>
                    <a:pt x="36" y="166"/>
                    <a:pt x="34" y="168"/>
                  </a:cubicBezTo>
                  <a:cubicBezTo>
                    <a:pt x="48" y="172"/>
                    <a:pt x="60" y="174"/>
                    <a:pt x="72" y="174"/>
                  </a:cubicBezTo>
                  <a:cubicBezTo>
                    <a:pt x="132" y="174"/>
                    <a:pt x="152" y="122"/>
                    <a:pt x="163" y="78"/>
                  </a:cubicBezTo>
                  <a:cubicBezTo>
                    <a:pt x="176" y="39"/>
                    <a:pt x="163" y="1"/>
                    <a:pt x="12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4" name="Google Shape;5214;p34"/>
            <p:cNvSpPr/>
            <p:nvPr/>
          </p:nvSpPr>
          <p:spPr>
            <a:xfrm rot="10800000">
              <a:off x="1592079" y="255394"/>
              <a:ext cx="27539" cy="28295"/>
            </a:xfrm>
            <a:custGeom>
              <a:avLst/>
              <a:gdLst/>
              <a:ahLst/>
              <a:cxnLst/>
              <a:rect l="l" t="t" r="r" b="b"/>
              <a:pathLst>
                <a:path w="182" h="187" extrusionOk="0">
                  <a:moveTo>
                    <a:pt x="39" y="0"/>
                  </a:moveTo>
                  <a:cubicBezTo>
                    <a:pt x="26" y="0"/>
                    <a:pt x="14" y="10"/>
                    <a:pt x="14" y="19"/>
                  </a:cubicBezTo>
                  <a:cubicBezTo>
                    <a:pt x="1" y="83"/>
                    <a:pt x="52" y="135"/>
                    <a:pt x="78" y="173"/>
                  </a:cubicBezTo>
                  <a:cubicBezTo>
                    <a:pt x="78" y="186"/>
                    <a:pt x="117" y="186"/>
                    <a:pt x="130" y="186"/>
                  </a:cubicBezTo>
                  <a:cubicBezTo>
                    <a:pt x="142" y="186"/>
                    <a:pt x="168" y="173"/>
                    <a:pt x="181" y="135"/>
                  </a:cubicBezTo>
                  <a:cubicBezTo>
                    <a:pt x="130" y="109"/>
                    <a:pt x="130" y="32"/>
                    <a:pt x="52" y="6"/>
                  </a:cubicBezTo>
                  <a:cubicBezTo>
                    <a:pt x="48" y="2"/>
                    <a:pt x="44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5" name="Google Shape;5215;p34"/>
            <p:cNvSpPr/>
            <p:nvPr/>
          </p:nvSpPr>
          <p:spPr>
            <a:xfrm rot="10800000">
              <a:off x="2942235" y="72005"/>
              <a:ext cx="25572" cy="27236"/>
            </a:xfrm>
            <a:custGeom>
              <a:avLst/>
              <a:gdLst/>
              <a:ahLst/>
              <a:cxnLst/>
              <a:rect l="l" t="t" r="r" b="b"/>
              <a:pathLst>
                <a:path w="169" h="180" extrusionOk="0">
                  <a:moveTo>
                    <a:pt x="63" y="1"/>
                  </a:moveTo>
                  <a:cubicBezTo>
                    <a:pt x="55" y="1"/>
                    <a:pt x="47" y="4"/>
                    <a:pt x="39" y="12"/>
                  </a:cubicBezTo>
                  <a:cubicBezTo>
                    <a:pt x="0" y="50"/>
                    <a:pt x="39" y="63"/>
                    <a:pt x="39" y="76"/>
                  </a:cubicBezTo>
                  <a:cubicBezTo>
                    <a:pt x="78" y="115"/>
                    <a:pt x="117" y="154"/>
                    <a:pt x="168" y="179"/>
                  </a:cubicBezTo>
                  <a:cubicBezTo>
                    <a:pt x="142" y="128"/>
                    <a:pt x="142" y="76"/>
                    <a:pt x="104" y="25"/>
                  </a:cubicBezTo>
                  <a:cubicBezTo>
                    <a:pt x="95" y="16"/>
                    <a:pt x="80" y="1"/>
                    <a:pt x="6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6" name="Google Shape;5216;p34"/>
            <p:cNvSpPr/>
            <p:nvPr/>
          </p:nvSpPr>
          <p:spPr>
            <a:xfrm rot="10800000">
              <a:off x="2936486" y="64137"/>
              <a:ext cx="5901" cy="80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cubicBezTo>
                    <a:pt x="0" y="13"/>
                    <a:pt x="13" y="39"/>
                    <a:pt x="39" y="52"/>
                  </a:cubicBezTo>
                  <a:cubicBezTo>
                    <a:pt x="26" y="26"/>
                    <a:pt x="13" y="13"/>
                    <a:pt x="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7" name="Google Shape;5217;p34"/>
            <p:cNvSpPr/>
            <p:nvPr/>
          </p:nvSpPr>
          <p:spPr>
            <a:xfrm rot="10800000">
              <a:off x="2598907" y="316371"/>
              <a:ext cx="425491" cy="356795"/>
            </a:xfrm>
            <a:custGeom>
              <a:avLst/>
              <a:gdLst/>
              <a:ahLst/>
              <a:cxnLst/>
              <a:rect l="l" t="t" r="r" b="b"/>
              <a:pathLst>
                <a:path w="2812" h="2358" extrusionOk="0">
                  <a:moveTo>
                    <a:pt x="607" y="491"/>
                  </a:moveTo>
                  <a:cubicBezTo>
                    <a:pt x="607" y="530"/>
                    <a:pt x="581" y="555"/>
                    <a:pt x="568" y="555"/>
                  </a:cubicBezTo>
                  <a:cubicBezTo>
                    <a:pt x="581" y="555"/>
                    <a:pt x="594" y="530"/>
                    <a:pt x="607" y="491"/>
                  </a:cubicBezTo>
                  <a:close/>
                  <a:moveTo>
                    <a:pt x="1277" y="607"/>
                  </a:moveTo>
                  <a:cubicBezTo>
                    <a:pt x="1290" y="620"/>
                    <a:pt x="1316" y="620"/>
                    <a:pt x="1329" y="620"/>
                  </a:cubicBezTo>
                  <a:lnTo>
                    <a:pt x="1277" y="620"/>
                  </a:lnTo>
                  <a:lnTo>
                    <a:pt x="1277" y="607"/>
                  </a:lnTo>
                  <a:close/>
                  <a:moveTo>
                    <a:pt x="336" y="1626"/>
                  </a:moveTo>
                  <a:cubicBezTo>
                    <a:pt x="387" y="1664"/>
                    <a:pt x="413" y="1729"/>
                    <a:pt x="478" y="1755"/>
                  </a:cubicBezTo>
                  <a:cubicBezTo>
                    <a:pt x="413" y="1742"/>
                    <a:pt x="387" y="1677"/>
                    <a:pt x="336" y="1639"/>
                  </a:cubicBezTo>
                  <a:lnTo>
                    <a:pt x="336" y="1626"/>
                  </a:lnTo>
                  <a:close/>
                  <a:moveTo>
                    <a:pt x="607" y="1"/>
                  </a:moveTo>
                  <a:lnTo>
                    <a:pt x="542" y="40"/>
                  </a:lnTo>
                  <a:lnTo>
                    <a:pt x="581" y="143"/>
                  </a:lnTo>
                  <a:lnTo>
                    <a:pt x="632" y="272"/>
                  </a:lnTo>
                  <a:cubicBezTo>
                    <a:pt x="658" y="297"/>
                    <a:pt x="658" y="336"/>
                    <a:pt x="697" y="336"/>
                  </a:cubicBezTo>
                  <a:cubicBezTo>
                    <a:pt x="761" y="414"/>
                    <a:pt x="697" y="452"/>
                    <a:pt x="645" y="491"/>
                  </a:cubicBezTo>
                  <a:lnTo>
                    <a:pt x="607" y="491"/>
                  </a:lnTo>
                  <a:cubicBezTo>
                    <a:pt x="580" y="477"/>
                    <a:pt x="549" y="457"/>
                    <a:pt x="526" y="457"/>
                  </a:cubicBezTo>
                  <a:cubicBezTo>
                    <a:pt x="505" y="457"/>
                    <a:pt x="491" y="474"/>
                    <a:pt x="491" y="530"/>
                  </a:cubicBezTo>
                  <a:cubicBezTo>
                    <a:pt x="465" y="530"/>
                    <a:pt x="439" y="542"/>
                    <a:pt x="426" y="542"/>
                  </a:cubicBezTo>
                  <a:cubicBezTo>
                    <a:pt x="392" y="565"/>
                    <a:pt x="378" y="609"/>
                    <a:pt x="338" y="609"/>
                  </a:cubicBezTo>
                  <a:cubicBezTo>
                    <a:pt x="334" y="609"/>
                    <a:pt x="328" y="608"/>
                    <a:pt x="323" y="607"/>
                  </a:cubicBezTo>
                  <a:cubicBezTo>
                    <a:pt x="271" y="581"/>
                    <a:pt x="323" y="517"/>
                    <a:pt x="297" y="478"/>
                  </a:cubicBezTo>
                  <a:cubicBezTo>
                    <a:pt x="284" y="478"/>
                    <a:pt x="271" y="478"/>
                    <a:pt x="271" y="465"/>
                  </a:cubicBezTo>
                  <a:cubicBezTo>
                    <a:pt x="246" y="465"/>
                    <a:pt x="233" y="452"/>
                    <a:pt x="233" y="439"/>
                  </a:cubicBezTo>
                  <a:lnTo>
                    <a:pt x="194" y="439"/>
                  </a:lnTo>
                  <a:cubicBezTo>
                    <a:pt x="194" y="426"/>
                    <a:pt x="194" y="414"/>
                    <a:pt x="194" y="414"/>
                  </a:cubicBezTo>
                  <a:cubicBezTo>
                    <a:pt x="155" y="414"/>
                    <a:pt x="129" y="439"/>
                    <a:pt x="104" y="439"/>
                  </a:cubicBezTo>
                  <a:cubicBezTo>
                    <a:pt x="1" y="452"/>
                    <a:pt x="26" y="504"/>
                    <a:pt x="78" y="555"/>
                  </a:cubicBezTo>
                  <a:lnTo>
                    <a:pt x="155" y="568"/>
                  </a:lnTo>
                  <a:cubicBezTo>
                    <a:pt x="181" y="633"/>
                    <a:pt x="284" y="633"/>
                    <a:pt x="258" y="736"/>
                  </a:cubicBezTo>
                  <a:cubicBezTo>
                    <a:pt x="142" y="813"/>
                    <a:pt x="117" y="865"/>
                    <a:pt x="168" y="968"/>
                  </a:cubicBezTo>
                  <a:lnTo>
                    <a:pt x="168" y="1032"/>
                  </a:lnTo>
                  <a:cubicBezTo>
                    <a:pt x="129" y="1032"/>
                    <a:pt x="91" y="1045"/>
                    <a:pt x="129" y="1097"/>
                  </a:cubicBezTo>
                  <a:cubicBezTo>
                    <a:pt x="220" y="1161"/>
                    <a:pt x="220" y="1277"/>
                    <a:pt x="129" y="1342"/>
                  </a:cubicBezTo>
                  <a:cubicBezTo>
                    <a:pt x="117" y="1368"/>
                    <a:pt x="104" y="1394"/>
                    <a:pt x="104" y="1432"/>
                  </a:cubicBezTo>
                  <a:cubicBezTo>
                    <a:pt x="194" y="1484"/>
                    <a:pt x="155" y="1587"/>
                    <a:pt x="194" y="1664"/>
                  </a:cubicBezTo>
                  <a:cubicBezTo>
                    <a:pt x="168" y="1664"/>
                    <a:pt x="168" y="1677"/>
                    <a:pt x="194" y="1690"/>
                  </a:cubicBezTo>
                  <a:cubicBezTo>
                    <a:pt x="207" y="1690"/>
                    <a:pt x="220" y="1690"/>
                    <a:pt x="233" y="1677"/>
                  </a:cubicBezTo>
                  <a:lnTo>
                    <a:pt x="297" y="1651"/>
                  </a:lnTo>
                  <a:cubicBezTo>
                    <a:pt x="336" y="1677"/>
                    <a:pt x="362" y="1729"/>
                    <a:pt x="362" y="1780"/>
                  </a:cubicBezTo>
                  <a:lnTo>
                    <a:pt x="413" y="1819"/>
                  </a:lnTo>
                  <a:cubicBezTo>
                    <a:pt x="400" y="1832"/>
                    <a:pt x="387" y="1858"/>
                    <a:pt x="400" y="1871"/>
                  </a:cubicBezTo>
                  <a:cubicBezTo>
                    <a:pt x="400" y="1884"/>
                    <a:pt x="400" y="1884"/>
                    <a:pt x="400" y="1896"/>
                  </a:cubicBezTo>
                  <a:cubicBezTo>
                    <a:pt x="323" y="1948"/>
                    <a:pt x="349" y="2000"/>
                    <a:pt x="387" y="2064"/>
                  </a:cubicBezTo>
                  <a:cubicBezTo>
                    <a:pt x="452" y="2064"/>
                    <a:pt x="503" y="2051"/>
                    <a:pt x="568" y="2025"/>
                  </a:cubicBezTo>
                  <a:cubicBezTo>
                    <a:pt x="529" y="1974"/>
                    <a:pt x="452" y="1987"/>
                    <a:pt x="439" y="1922"/>
                  </a:cubicBezTo>
                  <a:cubicBezTo>
                    <a:pt x="465" y="1871"/>
                    <a:pt x="503" y="1819"/>
                    <a:pt x="555" y="1780"/>
                  </a:cubicBezTo>
                  <a:cubicBezTo>
                    <a:pt x="632" y="1884"/>
                    <a:pt x="607" y="2025"/>
                    <a:pt x="697" y="2129"/>
                  </a:cubicBezTo>
                  <a:lnTo>
                    <a:pt x="723" y="2129"/>
                  </a:lnTo>
                  <a:cubicBezTo>
                    <a:pt x="761" y="2090"/>
                    <a:pt x="736" y="2025"/>
                    <a:pt x="748" y="1987"/>
                  </a:cubicBezTo>
                  <a:lnTo>
                    <a:pt x="800" y="1987"/>
                  </a:lnTo>
                  <a:cubicBezTo>
                    <a:pt x="832" y="2027"/>
                    <a:pt x="880" y="2047"/>
                    <a:pt x="926" y="2047"/>
                  </a:cubicBezTo>
                  <a:cubicBezTo>
                    <a:pt x="954" y="2047"/>
                    <a:pt x="982" y="2040"/>
                    <a:pt x="1006" y="2025"/>
                  </a:cubicBezTo>
                  <a:cubicBezTo>
                    <a:pt x="1013" y="2022"/>
                    <a:pt x="1021" y="2020"/>
                    <a:pt x="1029" y="2020"/>
                  </a:cubicBezTo>
                  <a:cubicBezTo>
                    <a:pt x="1051" y="2020"/>
                    <a:pt x="1074" y="2032"/>
                    <a:pt x="1084" y="2051"/>
                  </a:cubicBezTo>
                  <a:lnTo>
                    <a:pt x="1174" y="2348"/>
                  </a:lnTo>
                  <a:cubicBezTo>
                    <a:pt x="1180" y="2354"/>
                    <a:pt x="1190" y="2357"/>
                    <a:pt x="1200" y="2357"/>
                  </a:cubicBezTo>
                  <a:cubicBezTo>
                    <a:pt x="1209" y="2357"/>
                    <a:pt x="1219" y="2354"/>
                    <a:pt x="1226" y="2348"/>
                  </a:cubicBezTo>
                  <a:lnTo>
                    <a:pt x="1213" y="2232"/>
                  </a:lnTo>
                  <a:lnTo>
                    <a:pt x="1238" y="2193"/>
                  </a:lnTo>
                  <a:cubicBezTo>
                    <a:pt x="1226" y="2141"/>
                    <a:pt x="1226" y="2077"/>
                    <a:pt x="1277" y="2064"/>
                  </a:cubicBezTo>
                  <a:cubicBezTo>
                    <a:pt x="1367" y="2051"/>
                    <a:pt x="1380" y="1948"/>
                    <a:pt x="1458" y="1922"/>
                  </a:cubicBezTo>
                  <a:cubicBezTo>
                    <a:pt x="1471" y="1961"/>
                    <a:pt x="1509" y="1987"/>
                    <a:pt x="1522" y="2025"/>
                  </a:cubicBezTo>
                  <a:cubicBezTo>
                    <a:pt x="1548" y="2064"/>
                    <a:pt x="1561" y="2103"/>
                    <a:pt x="1587" y="2141"/>
                  </a:cubicBezTo>
                  <a:cubicBezTo>
                    <a:pt x="1596" y="2161"/>
                    <a:pt x="1614" y="2189"/>
                    <a:pt x="1645" y="2189"/>
                  </a:cubicBezTo>
                  <a:cubicBezTo>
                    <a:pt x="1654" y="2189"/>
                    <a:pt x="1665" y="2186"/>
                    <a:pt x="1677" y="2180"/>
                  </a:cubicBezTo>
                  <a:cubicBezTo>
                    <a:pt x="1716" y="2154"/>
                    <a:pt x="1690" y="2116"/>
                    <a:pt x="1677" y="2090"/>
                  </a:cubicBezTo>
                  <a:cubicBezTo>
                    <a:pt x="1651" y="2064"/>
                    <a:pt x="1625" y="1987"/>
                    <a:pt x="1587" y="1948"/>
                  </a:cubicBezTo>
                  <a:cubicBezTo>
                    <a:pt x="1535" y="1884"/>
                    <a:pt x="1548" y="1793"/>
                    <a:pt x="1612" y="1742"/>
                  </a:cubicBezTo>
                  <a:cubicBezTo>
                    <a:pt x="1632" y="1718"/>
                    <a:pt x="1650" y="1709"/>
                    <a:pt x="1666" y="1709"/>
                  </a:cubicBezTo>
                  <a:cubicBezTo>
                    <a:pt x="1702" y="1709"/>
                    <a:pt x="1732" y="1754"/>
                    <a:pt x="1767" y="1780"/>
                  </a:cubicBezTo>
                  <a:cubicBezTo>
                    <a:pt x="1788" y="1802"/>
                    <a:pt x="1802" y="1811"/>
                    <a:pt x="1814" y="1811"/>
                  </a:cubicBezTo>
                  <a:cubicBezTo>
                    <a:pt x="1824" y="1811"/>
                    <a:pt x="1833" y="1805"/>
                    <a:pt x="1844" y="1793"/>
                  </a:cubicBezTo>
                  <a:cubicBezTo>
                    <a:pt x="1870" y="1767"/>
                    <a:pt x="1844" y="1716"/>
                    <a:pt x="1819" y="1703"/>
                  </a:cubicBezTo>
                  <a:cubicBezTo>
                    <a:pt x="1767" y="1664"/>
                    <a:pt x="1716" y="1626"/>
                    <a:pt x="1754" y="1548"/>
                  </a:cubicBezTo>
                  <a:cubicBezTo>
                    <a:pt x="1819" y="1497"/>
                    <a:pt x="1909" y="1458"/>
                    <a:pt x="1999" y="1458"/>
                  </a:cubicBezTo>
                  <a:cubicBezTo>
                    <a:pt x="2077" y="1458"/>
                    <a:pt x="2141" y="1432"/>
                    <a:pt x="2193" y="1394"/>
                  </a:cubicBezTo>
                  <a:cubicBezTo>
                    <a:pt x="2249" y="1348"/>
                    <a:pt x="2296" y="1326"/>
                    <a:pt x="2338" y="1326"/>
                  </a:cubicBezTo>
                  <a:cubicBezTo>
                    <a:pt x="2402" y="1326"/>
                    <a:pt x="2450" y="1377"/>
                    <a:pt x="2489" y="1471"/>
                  </a:cubicBezTo>
                  <a:cubicBezTo>
                    <a:pt x="2502" y="1497"/>
                    <a:pt x="2528" y="1510"/>
                    <a:pt x="2554" y="1510"/>
                  </a:cubicBezTo>
                  <a:cubicBezTo>
                    <a:pt x="2515" y="1355"/>
                    <a:pt x="2515" y="1355"/>
                    <a:pt x="2644" y="1303"/>
                  </a:cubicBezTo>
                  <a:cubicBezTo>
                    <a:pt x="2644" y="1290"/>
                    <a:pt x="2657" y="1265"/>
                    <a:pt x="2657" y="1252"/>
                  </a:cubicBezTo>
                  <a:cubicBezTo>
                    <a:pt x="2760" y="1200"/>
                    <a:pt x="2760" y="1200"/>
                    <a:pt x="2773" y="1084"/>
                  </a:cubicBezTo>
                  <a:cubicBezTo>
                    <a:pt x="2773" y="1084"/>
                    <a:pt x="2786" y="1084"/>
                    <a:pt x="2786" y="1071"/>
                  </a:cubicBezTo>
                  <a:cubicBezTo>
                    <a:pt x="2812" y="916"/>
                    <a:pt x="2799" y="891"/>
                    <a:pt x="2618" y="878"/>
                  </a:cubicBezTo>
                  <a:cubicBezTo>
                    <a:pt x="2612" y="871"/>
                    <a:pt x="2605" y="868"/>
                    <a:pt x="2600" y="868"/>
                  </a:cubicBezTo>
                  <a:cubicBezTo>
                    <a:pt x="2596" y="868"/>
                    <a:pt x="2592" y="871"/>
                    <a:pt x="2592" y="878"/>
                  </a:cubicBezTo>
                  <a:cubicBezTo>
                    <a:pt x="2551" y="853"/>
                    <a:pt x="2511" y="844"/>
                    <a:pt x="2470" y="844"/>
                  </a:cubicBezTo>
                  <a:cubicBezTo>
                    <a:pt x="2446" y="844"/>
                    <a:pt x="2423" y="847"/>
                    <a:pt x="2399" y="852"/>
                  </a:cubicBezTo>
                  <a:cubicBezTo>
                    <a:pt x="2386" y="865"/>
                    <a:pt x="2373" y="865"/>
                    <a:pt x="2360" y="865"/>
                  </a:cubicBezTo>
                  <a:cubicBezTo>
                    <a:pt x="2347" y="916"/>
                    <a:pt x="2270" y="891"/>
                    <a:pt x="2257" y="916"/>
                  </a:cubicBezTo>
                  <a:cubicBezTo>
                    <a:pt x="2193" y="1058"/>
                    <a:pt x="2064" y="1084"/>
                    <a:pt x="1935" y="1110"/>
                  </a:cubicBezTo>
                  <a:cubicBezTo>
                    <a:pt x="1922" y="1084"/>
                    <a:pt x="1896" y="1084"/>
                    <a:pt x="1922" y="1058"/>
                  </a:cubicBezTo>
                  <a:cubicBezTo>
                    <a:pt x="1948" y="1032"/>
                    <a:pt x="1948" y="994"/>
                    <a:pt x="1922" y="994"/>
                  </a:cubicBezTo>
                  <a:cubicBezTo>
                    <a:pt x="1914" y="995"/>
                    <a:pt x="1906" y="995"/>
                    <a:pt x="1899" y="995"/>
                  </a:cubicBezTo>
                  <a:cubicBezTo>
                    <a:pt x="1784" y="995"/>
                    <a:pt x="1818" y="900"/>
                    <a:pt x="1806" y="839"/>
                  </a:cubicBezTo>
                  <a:cubicBezTo>
                    <a:pt x="1844" y="800"/>
                    <a:pt x="1896" y="775"/>
                    <a:pt x="1896" y="723"/>
                  </a:cubicBezTo>
                  <a:cubicBezTo>
                    <a:pt x="1844" y="723"/>
                    <a:pt x="1801" y="740"/>
                    <a:pt x="1753" y="740"/>
                  </a:cubicBezTo>
                  <a:cubicBezTo>
                    <a:pt x="1741" y="740"/>
                    <a:pt x="1728" y="738"/>
                    <a:pt x="1716" y="736"/>
                  </a:cubicBezTo>
                  <a:cubicBezTo>
                    <a:pt x="1703" y="697"/>
                    <a:pt x="1651" y="671"/>
                    <a:pt x="1651" y="633"/>
                  </a:cubicBezTo>
                  <a:cubicBezTo>
                    <a:pt x="1690" y="633"/>
                    <a:pt x="1728" y="633"/>
                    <a:pt x="1728" y="581"/>
                  </a:cubicBezTo>
                  <a:cubicBezTo>
                    <a:pt x="1728" y="547"/>
                    <a:pt x="1705" y="547"/>
                    <a:pt x="1683" y="547"/>
                  </a:cubicBezTo>
                  <a:cubicBezTo>
                    <a:pt x="1671" y="547"/>
                    <a:pt x="1660" y="547"/>
                    <a:pt x="1651" y="542"/>
                  </a:cubicBezTo>
                  <a:lnTo>
                    <a:pt x="1625" y="542"/>
                  </a:lnTo>
                  <a:lnTo>
                    <a:pt x="1625" y="465"/>
                  </a:lnTo>
                  <a:cubicBezTo>
                    <a:pt x="1625" y="452"/>
                    <a:pt x="1625" y="452"/>
                    <a:pt x="1625" y="439"/>
                  </a:cubicBezTo>
                  <a:cubicBezTo>
                    <a:pt x="1677" y="426"/>
                    <a:pt x="1728" y="401"/>
                    <a:pt x="1690" y="349"/>
                  </a:cubicBezTo>
                  <a:cubicBezTo>
                    <a:pt x="1677" y="337"/>
                    <a:pt x="1666" y="332"/>
                    <a:pt x="1657" y="332"/>
                  </a:cubicBezTo>
                  <a:cubicBezTo>
                    <a:pt x="1626" y="332"/>
                    <a:pt x="1609" y="381"/>
                    <a:pt x="1599" y="401"/>
                  </a:cubicBezTo>
                  <a:cubicBezTo>
                    <a:pt x="1574" y="414"/>
                    <a:pt x="1561" y="426"/>
                    <a:pt x="1548" y="426"/>
                  </a:cubicBezTo>
                  <a:cubicBezTo>
                    <a:pt x="1458" y="452"/>
                    <a:pt x="1458" y="491"/>
                    <a:pt x="1509" y="542"/>
                  </a:cubicBezTo>
                  <a:lnTo>
                    <a:pt x="1445" y="530"/>
                  </a:lnTo>
                  <a:lnTo>
                    <a:pt x="1354" y="491"/>
                  </a:lnTo>
                  <a:cubicBezTo>
                    <a:pt x="1316" y="452"/>
                    <a:pt x="1277" y="426"/>
                    <a:pt x="1329" y="375"/>
                  </a:cubicBezTo>
                  <a:cubicBezTo>
                    <a:pt x="1342" y="349"/>
                    <a:pt x="1342" y="336"/>
                    <a:pt x="1354" y="310"/>
                  </a:cubicBezTo>
                  <a:cubicBezTo>
                    <a:pt x="1354" y="285"/>
                    <a:pt x="1354" y="272"/>
                    <a:pt x="1380" y="259"/>
                  </a:cubicBezTo>
                  <a:cubicBezTo>
                    <a:pt x="1380" y="246"/>
                    <a:pt x="1380" y="246"/>
                    <a:pt x="1393" y="233"/>
                  </a:cubicBezTo>
                  <a:cubicBezTo>
                    <a:pt x="1380" y="207"/>
                    <a:pt x="1393" y="181"/>
                    <a:pt x="1406" y="169"/>
                  </a:cubicBezTo>
                  <a:cubicBezTo>
                    <a:pt x="1380" y="143"/>
                    <a:pt x="1406" y="117"/>
                    <a:pt x="1406" y="91"/>
                  </a:cubicBezTo>
                  <a:cubicBezTo>
                    <a:pt x="1342" y="91"/>
                    <a:pt x="1342" y="156"/>
                    <a:pt x="1329" y="194"/>
                  </a:cubicBezTo>
                  <a:cubicBezTo>
                    <a:pt x="1290" y="272"/>
                    <a:pt x="1277" y="362"/>
                    <a:pt x="1161" y="362"/>
                  </a:cubicBezTo>
                  <a:cubicBezTo>
                    <a:pt x="1148" y="362"/>
                    <a:pt x="1161" y="401"/>
                    <a:pt x="1187" y="414"/>
                  </a:cubicBezTo>
                  <a:cubicBezTo>
                    <a:pt x="1178" y="415"/>
                    <a:pt x="1169" y="416"/>
                    <a:pt x="1159" y="416"/>
                  </a:cubicBezTo>
                  <a:cubicBezTo>
                    <a:pt x="1118" y="416"/>
                    <a:pt x="1078" y="403"/>
                    <a:pt x="1039" y="403"/>
                  </a:cubicBezTo>
                  <a:cubicBezTo>
                    <a:pt x="1014" y="403"/>
                    <a:pt x="990" y="408"/>
                    <a:pt x="968" y="426"/>
                  </a:cubicBezTo>
                  <a:lnTo>
                    <a:pt x="903" y="414"/>
                  </a:lnTo>
                  <a:cubicBezTo>
                    <a:pt x="787" y="414"/>
                    <a:pt x="761" y="310"/>
                    <a:pt x="697" y="246"/>
                  </a:cubicBezTo>
                  <a:lnTo>
                    <a:pt x="697" y="130"/>
                  </a:lnTo>
                  <a:cubicBezTo>
                    <a:pt x="710" y="52"/>
                    <a:pt x="658" y="27"/>
                    <a:pt x="607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8" name="Google Shape;5218;p34"/>
            <p:cNvSpPr/>
            <p:nvPr/>
          </p:nvSpPr>
          <p:spPr>
            <a:xfrm rot="10800000">
              <a:off x="2885645" y="293827"/>
              <a:ext cx="26782" cy="37828"/>
            </a:xfrm>
            <a:custGeom>
              <a:avLst/>
              <a:gdLst/>
              <a:ahLst/>
              <a:cxnLst/>
              <a:rect l="l" t="t" r="r" b="b"/>
              <a:pathLst>
                <a:path w="177" h="250" extrusionOk="0">
                  <a:moveTo>
                    <a:pt x="124" y="0"/>
                  </a:moveTo>
                  <a:lnTo>
                    <a:pt x="124" y="0"/>
                  </a:lnTo>
                  <a:cubicBezTo>
                    <a:pt x="60" y="26"/>
                    <a:pt x="60" y="104"/>
                    <a:pt x="8" y="129"/>
                  </a:cubicBezTo>
                  <a:cubicBezTo>
                    <a:pt x="20" y="164"/>
                    <a:pt x="1" y="250"/>
                    <a:pt x="78" y="250"/>
                  </a:cubicBezTo>
                  <a:cubicBezTo>
                    <a:pt x="88" y="250"/>
                    <a:pt x="99" y="248"/>
                    <a:pt x="112" y="245"/>
                  </a:cubicBezTo>
                  <a:cubicBezTo>
                    <a:pt x="112" y="168"/>
                    <a:pt x="176" y="91"/>
                    <a:pt x="12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9" name="Google Shape;5219;p34"/>
            <p:cNvSpPr/>
            <p:nvPr/>
          </p:nvSpPr>
          <p:spPr>
            <a:xfrm rot="10800000">
              <a:off x="1221365" y="127385"/>
              <a:ext cx="27539" cy="24815"/>
            </a:xfrm>
            <a:custGeom>
              <a:avLst/>
              <a:gdLst/>
              <a:ahLst/>
              <a:cxnLst/>
              <a:rect l="l" t="t" r="r" b="b"/>
              <a:pathLst>
                <a:path w="182" h="164" extrusionOk="0">
                  <a:moveTo>
                    <a:pt x="58" y="0"/>
                  </a:moveTo>
                  <a:cubicBezTo>
                    <a:pt x="20" y="0"/>
                    <a:pt x="10" y="39"/>
                    <a:pt x="1" y="78"/>
                  </a:cubicBezTo>
                  <a:cubicBezTo>
                    <a:pt x="1" y="129"/>
                    <a:pt x="24" y="164"/>
                    <a:pt x="72" y="164"/>
                  </a:cubicBezTo>
                  <a:cubicBezTo>
                    <a:pt x="85" y="164"/>
                    <a:pt x="100" y="161"/>
                    <a:pt x="117" y="155"/>
                  </a:cubicBezTo>
                  <a:cubicBezTo>
                    <a:pt x="181" y="117"/>
                    <a:pt x="130" y="52"/>
                    <a:pt x="104" y="14"/>
                  </a:cubicBezTo>
                  <a:cubicBezTo>
                    <a:pt x="85" y="4"/>
                    <a:pt x="70" y="0"/>
                    <a:pt x="5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0" name="Google Shape;5220;p34"/>
            <p:cNvSpPr/>
            <p:nvPr/>
          </p:nvSpPr>
          <p:spPr>
            <a:xfrm rot="10800000">
              <a:off x="1340448" y="99392"/>
              <a:ext cx="37223" cy="21486"/>
            </a:xfrm>
            <a:custGeom>
              <a:avLst/>
              <a:gdLst/>
              <a:ahLst/>
              <a:cxnLst/>
              <a:rect l="l" t="t" r="r" b="b"/>
              <a:pathLst>
                <a:path w="246" h="142" extrusionOk="0">
                  <a:moveTo>
                    <a:pt x="78" y="0"/>
                  </a:moveTo>
                  <a:cubicBezTo>
                    <a:pt x="39" y="13"/>
                    <a:pt x="1" y="39"/>
                    <a:pt x="13" y="90"/>
                  </a:cubicBezTo>
                  <a:cubicBezTo>
                    <a:pt x="22" y="125"/>
                    <a:pt x="36" y="136"/>
                    <a:pt x="56" y="136"/>
                  </a:cubicBezTo>
                  <a:cubicBezTo>
                    <a:pt x="66" y="136"/>
                    <a:pt x="78" y="133"/>
                    <a:pt x="91" y="129"/>
                  </a:cubicBezTo>
                  <a:cubicBezTo>
                    <a:pt x="103" y="102"/>
                    <a:pt x="114" y="92"/>
                    <a:pt x="126" y="92"/>
                  </a:cubicBezTo>
                  <a:cubicBezTo>
                    <a:pt x="153" y="92"/>
                    <a:pt x="180" y="142"/>
                    <a:pt x="207" y="142"/>
                  </a:cubicBezTo>
                  <a:lnTo>
                    <a:pt x="246" y="116"/>
                  </a:lnTo>
                  <a:cubicBezTo>
                    <a:pt x="246" y="77"/>
                    <a:pt x="220" y="26"/>
                    <a:pt x="181" y="26"/>
                  </a:cubicBezTo>
                  <a:cubicBezTo>
                    <a:pt x="142" y="13"/>
                    <a:pt x="104" y="26"/>
                    <a:pt x="7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1" name="Google Shape;5221;p34"/>
            <p:cNvSpPr/>
            <p:nvPr/>
          </p:nvSpPr>
          <p:spPr>
            <a:xfrm rot="10800000">
              <a:off x="1707228" y="269012"/>
              <a:ext cx="21638" cy="19671"/>
            </a:xfrm>
            <a:custGeom>
              <a:avLst/>
              <a:gdLst/>
              <a:ahLst/>
              <a:cxnLst/>
              <a:rect l="l" t="t" r="r" b="b"/>
              <a:pathLst>
                <a:path w="143" h="130" extrusionOk="0">
                  <a:moveTo>
                    <a:pt x="91" y="0"/>
                  </a:moveTo>
                  <a:cubicBezTo>
                    <a:pt x="26" y="13"/>
                    <a:pt x="1" y="26"/>
                    <a:pt x="13" y="65"/>
                  </a:cubicBezTo>
                  <a:cubicBezTo>
                    <a:pt x="13" y="103"/>
                    <a:pt x="39" y="129"/>
                    <a:pt x="91" y="129"/>
                  </a:cubicBezTo>
                  <a:cubicBezTo>
                    <a:pt x="117" y="129"/>
                    <a:pt x="142" y="103"/>
                    <a:pt x="142" y="65"/>
                  </a:cubicBezTo>
                  <a:cubicBezTo>
                    <a:pt x="142" y="26"/>
                    <a:pt x="104" y="0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2" name="Google Shape;5222;p34"/>
            <p:cNvSpPr/>
            <p:nvPr/>
          </p:nvSpPr>
          <p:spPr>
            <a:xfrm rot="10800000">
              <a:off x="934629" y="450586"/>
              <a:ext cx="21638" cy="23453"/>
            </a:xfrm>
            <a:custGeom>
              <a:avLst/>
              <a:gdLst/>
              <a:ahLst/>
              <a:cxnLst/>
              <a:rect l="l" t="t" r="r" b="b"/>
              <a:pathLst>
                <a:path w="143" h="155" extrusionOk="0">
                  <a:moveTo>
                    <a:pt x="52" y="0"/>
                  </a:moveTo>
                  <a:cubicBezTo>
                    <a:pt x="14" y="39"/>
                    <a:pt x="1" y="90"/>
                    <a:pt x="14" y="142"/>
                  </a:cubicBezTo>
                  <a:lnTo>
                    <a:pt x="104" y="155"/>
                  </a:lnTo>
                  <a:cubicBezTo>
                    <a:pt x="143" y="116"/>
                    <a:pt x="143" y="52"/>
                    <a:pt x="104" y="13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3" name="Google Shape;5223;p34"/>
            <p:cNvSpPr/>
            <p:nvPr/>
          </p:nvSpPr>
          <p:spPr>
            <a:xfrm rot="10800000">
              <a:off x="1275989" y="99089"/>
              <a:ext cx="21638" cy="35558"/>
            </a:xfrm>
            <a:custGeom>
              <a:avLst/>
              <a:gdLst/>
              <a:ahLst/>
              <a:cxnLst/>
              <a:rect l="l" t="t" r="r" b="b"/>
              <a:pathLst>
                <a:path w="143" h="235" extrusionOk="0">
                  <a:moveTo>
                    <a:pt x="90" y="1"/>
                  </a:moveTo>
                  <a:cubicBezTo>
                    <a:pt x="39" y="65"/>
                    <a:pt x="13" y="143"/>
                    <a:pt x="0" y="233"/>
                  </a:cubicBezTo>
                  <a:cubicBezTo>
                    <a:pt x="7" y="234"/>
                    <a:pt x="13" y="234"/>
                    <a:pt x="19" y="234"/>
                  </a:cubicBezTo>
                  <a:cubicBezTo>
                    <a:pt x="113" y="234"/>
                    <a:pt x="92" y="140"/>
                    <a:pt x="116" y="91"/>
                  </a:cubicBezTo>
                  <a:lnTo>
                    <a:pt x="142" y="52"/>
                  </a:lnTo>
                  <a:lnTo>
                    <a:pt x="90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4" name="Google Shape;5224;p34"/>
            <p:cNvSpPr/>
            <p:nvPr/>
          </p:nvSpPr>
          <p:spPr>
            <a:xfrm rot="10800000">
              <a:off x="2606777" y="364641"/>
              <a:ext cx="19519" cy="17704"/>
            </a:xfrm>
            <a:custGeom>
              <a:avLst/>
              <a:gdLst/>
              <a:ahLst/>
              <a:cxnLst/>
              <a:rect l="l" t="t" r="r" b="b"/>
              <a:pathLst>
                <a:path w="129" h="117" extrusionOk="0">
                  <a:moveTo>
                    <a:pt x="77" y="0"/>
                  </a:moveTo>
                  <a:cubicBezTo>
                    <a:pt x="39" y="0"/>
                    <a:pt x="13" y="26"/>
                    <a:pt x="13" y="65"/>
                  </a:cubicBezTo>
                  <a:cubicBezTo>
                    <a:pt x="0" y="90"/>
                    <a:pt x="26" y="116"/>
                    <a:pt x="52" y="116"/>
                  </a:cubicBezTo>
                  <a:cubicBezTo>
                    <a:pt x="77" y="116"/>
                    <a:pt x="116" y="90"/>
                    <a:pt x="129" y="52"/>
                  </a:cubicBezTo>
                  <a:cubicBezTo>
                    <a:pt x="129" y="26"/>
                    <a:pt x="116" y="13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5" name="Google Shape;5225;p34"/>
            <p:cNvSpPr/>
            <p:nvPr/>
          </p:nvSpPr>
          <p:spPr>
            <a:xfrm rot="10800000">
              <a:off x="2370579" y="126174"/>
              <a:ext cx="17704" cy="16190"/>
            </a:xfrm>
            <a:custGeom>
              <a:avLst/>
              <a:gdLst/>
              <a:ahLst/>
              <a:cxnLst/>
              <a:rect l="l" t="t" r="r" b="b"/>
              <a:pathLst>
                <a:path w="117" h="107" extrusionOk="0">
                  <a:moveTo>
                    <a:pt x="65" y="0"/>
                  </a:moveTo>
                  <a:cubicBezTo>
                    <a:pt x="26" y="0"/>
                    <a:pt x="0" y="13"/>
                    <a:pt x="0" y="52"/>
                  </a:cubicBezTo>
                  <a:cubicBezTo>
                    <a:pt x="0" y="84"/>
                    <a:pt x="18" y="107"/>
                    <a:pt x="45" y="107"/>
                  </a:cubicBezTo>
                  <a:cubicBezTo>
                    <a:pt x="51" y="107"/>
                    <a:pt x="58" y="106"/>
                    <a:pt x="65" y="103"/>
                  </a:cubicBezTo>
                  <a:cubicBezTo>
                    <a:pt x="103" y="103"/>
                    <a:pt x="116" y="78"/>
                    <a:pt x="116" y="52"/>
                  </a:cubicBezTo>
                  <a:cubicBezTo>
                    <a:pt x="116" y="13"/>
                    <a:pt x="90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6" name="Google Shape;5226;p34"/>
            <p:cNvSpPr/>
            <p:nvPr/>
          </p:nvSpPr>
          <p:spPr>
            <a:xfrm rot="10800000">
              <a:off x="2075975" y="165667"/>
              <a:ext cx="19671" cy="17704"/>
            </a:xfrm>
            <a:custGeom>
              <a:avLst/>
              <a:gdLst/>
              <a:ahLst/>
              <a:cxnLst/>
              <a:rect l="l" t="t" r="r" b="b"/>
              <a:pathLst>
                <a:path w="130" h="117" extrusionOk="0">
                  <a:moveTo>
                    <a:pt x="65" y="0"/>
                  </a:moveTo>
                  <a:cubicBezTo>
                    <a:pt x="26" y="0"/>
                    <a:pt x="0" y="39"/>
                    <a:pt x="0" y="78"/>
                  </a:cubicBezTo>
                  <a:cubicBezTo>
                    <a:pt x="0" y="104"/>
                    <a:pt x="26" y="117"/>
                    <a:pt x="52" y="117"/>
                  </a:cubicBezTo>
                  <a:cubicBezTo>
                    <a:pt x="91" y="117"/>
                    <a:pt x="116" y="91"/>
                    <a:pt x="129" y="52"/>
                  </a:cubicBezTo>
                  <a:cubicBezTo>
                    <a:pt x="129" y="13"/>
                    <a:pt x="91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7" name="Google Shape;5227;p34"/>
            <p:cNvSpPr/>
            <p:nvPr/>
          </p:nvSpPr>
          <p:spPr>
            <a:xfrm rot="10800000">
              <a:off x="2074008" y="243743"/>
              <a:ext cx="17704" cy="15737"/>
            </a:xfrm>
            <a:custGeom>
              <a:avLst/>
              <a:gdLst/>
              <a:ahLst/>
              <a:cxnLst/>
              <a:rect l="l" t="t" r="r" b="b"/>
              <a:pathLst>
                <a:path w="117" h="104" extrusionOk="0">
                  <a:moveTo>
                    <a:pt x="65" y="1"/>
                  </a:moveTo>
                  <a:cubicBezTo>
                    <a:pt x="39" y="1"/>
                    <a:pt x="0" y="13"/>
                    <a:pt x="0" y="65"/>
                  </a:cubicBezTo>
                  <a:cubicBezTo>
                    <a:pt x="0" y="104"/>
                    <a:pt x="13" y="104"/>
                    <a:pt x="39" y="104"/>
                  </a:cubicBezTo>
                  <a:cubicBezTo>
                    <a:pt x="65" y="91"/>
                    <a:pt x="103" y="78"/>
                    <a:pt x="116" y="39"/>
                  </a:cubicBezTo>
                  <a:cubicBezTo>
                    <a:pt x="116" y="13"/>
                    <a:pt x="103" y="1"/>
                    <a:pt x="6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8" name="Google Shape;5228;p34"/>
            <p:cNvSpPr/>
            <p:nvPr/>
          </p:nvSpPr>
          <p:spPr>
            <a:xfrm rot="10800000">
              <a:off x="850651" y="218323"/>
              <a:ext cx="29506" cy="18309"/>
            </a:xfrm>
            <a:custGeom>
              <a:avLst/>
              <a:gdLst/>
              <a:ahLst/>
              <a:cxnLst/>
              <a:rect l="l" t="t" r="r" b="b"/>
              <a:pathLst>
                <a:path w="195" h="121" extrusionOk="0">
                  <a:moveTo>
                    <a:pt x="106" y="0"/>
                  </a:moveTo>
                  <a:cubicBezTo>
                    <a:pt x="84" y="0"/>
                    <a:pt x="62" y="15"/>
                    <a:pt x="39" y="30"/>
                  </a:cubicBezTo>
                  <a:cubicBezTo>
                    <a:pt x="26" y="43"/>
                    <a:pt x="14" y="56"/>
                    <a:pt x="1" y="69"/>
                  </a:cubicBezTo>
                  <a:cubicBezTo>
                    <a:pt x="26" y="95"/>
                    <a:pt x="65" y="120"/>
                    <a:pt x="104" y="120"/>
                  </a:cubicBezTo>
                  <a:cubicBezTo>
                    <a:pt x="155" y="107"/>
                    <a:pt x="194" y="82"/>
                    <a:pt x="155" y="30"/>
                  </a:cubicBezTo>
                  <a:cubicBezTo>
                    <a:pt x="139" y="8"/>
                    <a:pt x="123" y="0"/>
                    <a:pt x="10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9" name="Google Shape;5229;p34"/>
            <p:cNvSpPr/>
            <p:nvPr/>
          </p:nvSpPr>
          <p:spPr>
            <a:xfrm rot="10800000">
              <a:off x="1699511" y="-16361"/>
              <a:ext cx="13769" cy="16342"/>
            </a:xfrm>
            <a:custGeom>
              <a:avLst/>
              <a:gdLst/>
              <a:ahLst/>
              <a:cxnLst/>
              <a:rect l="l" t="t" r="r" b="b"/>
              <a:pathLst>
                <a:path w="91" h="108" extrusionOk="0">
                  <a:moveTo>
                    <a:pt x="52" y="1"/>
                  </a:moveTo>
                  <a:cubicBezTo>
                    <a:pt x="14" y="1"/>
                    <a:pt x="1" y="26"/>
                    <a:pt x="1" y="65"/>
                  </a:cubicBezTo>
                  <a:cubicBezTo>
                    <a:pt x="1" y="91"/>
                    <a:pt x="14" y="104"/>
                    <a:pt x="39" y="104"/>
                  </a:cubicBezTo>
                  <a:cubicBezTo>
                    <a:pt x="44" y="106"/>
                    <a:pt x="48" y="107"/>
                    <a:pt x="53" y="107"/>
                  </a:cubicBezTo>
                  <a:cubicBezTo>
                    <a:pt x="73" y="107"/>
                    <a:pt x="91" y="84"/>
                    <a:pt x="91" y="52"/>
                  </a:cubicBezTo>
                  <a:cubicBezTo>
                    <a:pt x="91" y="26"/>
                    <a:pt x="78" y="13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0" name="Google Shape;5230;p34"/>
            <p:cNvSpPr/>
            <p:nvPr/>
          </p:nvSpPr>
          <p:spPr>
            <a:xfrm rot="10800000">
              <a:off x="1771687" y="64136"/>
              <a:ext cx="17704" cy="16342"/>
            </a:xfrm>
            <a:custGeom>
              <a:avLst/>
              <a:gdLst/>
              <a:ahLst/>
              <a:cxnLst/>
              <a:rect l="l" t="t" r="r" b="b"/>
              <a:pathLst>
                <a:path w="117" h="108" extrusionOk="0">
                  <a:moveTo>
                    <a:pt x="66" y="1"/>
                  </a:moveTo>
                  <a:cubicBezTo>
                    <a:pt x="62" y="1"/>
                    <a:pt x="57" y="2"/>
                    <a:pt x="52" y="4"/>
                  </a:cubicBezTo>
                  <a:cubicBezTo>
                    <a:pt x="27" y="4"/>
                    <a:pt x="1" y="17"/>
                    <a:pt x="14" y="55"/>
                  </a:cubicBezTo>
                  <a:cubicBezTo>
                    <a:pt x="14" y="81"/>
                    <a:pt x="52" y="107"/>
                    <a:pt x="78" y="107"/>
                  </a:cubicBezTo>
                  <a:cubicBezTo>
                    <a:pt x="104" y="107"/>
                    <a:pt x="117" y="81"/>
                    <a:pt x="104" y="55"/>
                  </a:cubicBezTo>
                  <a:cubicBezTo>
                    <a:pt x="104" y="24"/>
                    <a:pt x="86" y="1"/>
                    <a:pt x="6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1" name="Google Shape;5231;p34"/>
            <p:cNvSpPr/>
            <p:nvPr/>
          </p:nvSpPr>
          <p:spPr>
            <a:xfrm rot="10800000">
              <a:off x="2957972" y="327570"/>
              <a:ext cx="151" cy="15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2" name="Google Shape;5232;p34"/>
            <p:cNvSpPr/>
            <p:nvPr/>
          </p:nvSpPr>
          <p:spPr>
            <a:xfrm rot="10800000">
              <a:off x="2934519" y="327570"/>
              <a:ext cx="23605" cy="23605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04" y="1"/>
                  </a:moveTo>
                  <a:lnTo>
                    <a:pt x="104" y="1"/>
                  </a:lnTo>
                  <a:cubicBezTo>
                    <a:pt x="53" y="26"/>
                    <a:pt x="53" y="78"/>
                    <a:pt x="14" y="104"/>
                  </a:cubicBezTo>
                  <a:cubicBezTo>
                    <a:pt x="14" y="129"/>
                    <a:pt x="14" y="142"/>
                    <a:pt x="1" y="155"/>
                  </a:cubicBezTo>
                  <a:lnTo>
                    <a:pt x="65" y="142"/>
                  </a:lnTo>
                  <a:cubicBezTo>
                    <a:pt x="78" y="104"/>
                    <a:pt x="156" y="65"/>
                    <a:pt x="10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3" name="Google Shape;5233;p34"/>
            <p:cNvSpPr/>
            <p:nvPr/>
          </p:nvSpPr>
          <p:spPr>
            <a:xfrm rot="10800000">
              <a:off x="1190195" y="283236"/>
              <a:ext cx="13769" cy="21184"/>
            </a:xfrm>
            <a:custGeom>
              <a:avLst/>
              <a:gdLst/>
              <a:ahLst/>
              <a:cxnLst/>
              <a:rect l="l" t="t" r="r" b="b"/>
              <a:pathLst>
                <a:path w="91" h="140" extrusionOk="0">
                  <a:moveTo>
                    <a:pt x="39" y="1"/>
                  </a:moveTo>
                  <a:cubicBezTo>
                    <a:pt x="0" y="1"/>
                    <a:pt x="0" y="40"/>
                    <a:pt x="0" y="65"/>
                  </a:cubicBezTo>
                  <a:cubicBezTo>
                    <a:pt x="0" y="91"/>
                    <a:pt x="0" y="104"/>
                    <a:pt x="0" y="117"/>
                  </a:cubicBezTo>
                  <a:cubicBezTo>
                    <a:pt x="19" y="130"/>
                    <a:pt x="36" y="140"/>
                    <a:pt x="50" y="140"/>
                  </a:cubicBezTo>
                  <a:cubicBezTo>
                    <a:pt x="65" y="140"/>
                    <a:pt x="78" y="130"/>
                    <a:pt x="90" y="104"/>
                  </a:cubicBezTo>
                  <a:cubicBezTo>
                    <a:pt x="90" y="91"/>
                    <a:pt x="90" y="78"/>
                    <a:pt x="90" y="65"/>
                  </a:cubicBezTo>
                  <a:cubicBezTo>
                    <a:pt x="78" y="40"/>
                    <a:pt x="78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4" name="Google Shape;5234;p34"/>
            <p:cNvSpPr/>
            <p:nvPr/>
          </p:nvSpPr>
          <p:spPr>
            <a:xfrm rot="10800000">
              <a:off x="1160992" y="103175"/>
              <a:ext cx="31322" cy="23605"/>
            </a:xfrm>
            <a:custGeom>
              <a:avLst/>
              <a:gdLst/>
              <a:ahLst/>
              <a:cxnLst/>
              <a:rect l="l" t="t" r="r" b="b"/>
              <a:pathLst>
                <a:path w="207" h="156" extrusionOk="0">
                  <a:moveTo>
                    <a:pt x="117" y="0"/>
                  </a:moveTo>
                  <a:cubicBezTo>
                    <a:pt x="117" y="26"/>
                    <a:pt x="91" y="39"/>
                    <a:pt x="78" y="39"/>
                  </a:cubicBezTo>
                  <a:cubicBezTo>
                    <a:pt x="52" y="65"/>
                    <a:pt x="13" y="78"/>
                    <a:pt x="1" y="116"/>
                  </a:cubicBezTo>
                  <a:cubicBezTo>
                    <a:pt x="13" y="129"/>
                    <a:pt x="13" y="142"/>
                    <a:pt x="13" y="155"/>
                  </a:cubicBezTo>
                  <a:lnTo>
                    <a:pt x="155" y="104"/>
                  </a:lnTo>
                  <a:cubicBezTo>
                    <a:pt x="155" y="65"/>
                    <a:pt x="207" y="13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5" name="Google Shape;5235;p34"/>
            <p:cNvSpPr/>
            <p:nvPr/>
          </p:nvSpPr>
          <p:spPr>
            <a:xfrm rot="10800000">
              <a:off x="1307310" y="235421"/>
              <a:ext cx="13769" cy="16190"/>
            </a:xfrm>
            <a:custGeom>
              <a:avLst/>
              <a:gdLst/>
              <a:ahLst/>
              <a:cxnLst/>
              <a:rect l="l" t="t" r="r" b="b"/>
              <a:pathLst>
                <a:path w="91" h="107" extrusionOk="0">
                  <a:moveTo>
                    <a:pt x="39" y="0"/>
                  </a:moveTo>
                  <a:cubicBezTo>
                    <a:pt x="0" y="0"/>
                    <a:pt x="0" y="39"/>
                    <a:pt x="0" y="65"/>
                  </a:cubicBezTo>
                  <a:cubicBezTo>
                    <a:pt x="11" y="86"/>
                    <a:pt x="13" y="107"/>
                    <a:pt x="34" y="107"/>
                  </a:cubicBezTo>
                  <a:cubicBezTo>
                    <a:pt x="39" y="107"/>
                    <a:pt x="45" y="106"/>
                    <a:pt x="52" y="103"/>
                  </a:cubicBezTo>
                  <a:cubicBezTo>
                    <a:pt x="78" y="90"/>
                    <a:pt x="91" y="65"/>
                    <a:pt x="78" y="39"/>
                  </a:cubicBezTo>
                  <a:cubicBezTo>
                    <a:pt x="78" y="26"/>
                    <a:pt x="65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6" name="Google Shape;5236;p34"/>
            <p:cNvSpPr/>
            <p:nvPr/>
          </p:nvSpPr>
          <p:spPr>
            <a:xfrm rot="10800000">
              <a:off x="1085336" y="513532"/>
              <a:ext cx="21184" cy="15131"/>
            </a:xfrm>
            <a:custGeom>
              <a:avLst/>
              <a:gdLst/>
              <a:ahLst/>
              <a:cxnLst/>
              <a:rect l="l" t="t" r="r" b="b"/>
              <a:pathLst>
                <a:path w="140" h="100" extrusionOk="0">
                  <a:moveTo>
                    <a:pt x="40" y="0"/>
                  </a:moveTo>
                  <a:cubicBezTo>
                    <a:pt x="27" y="13"/>
                    <a:pt x="14" y="26"/>
                    <a:pt x="1" y="52"/>
                  </a:cubicBezTo>
                  <a:cubicBezTo>
                    <a:pt x="14" y="52"/>
                    <a:pt x="27" y="65"/>
                    <a:pt x="27" y="90"/>
                  </a:cubicBezTo>
                  <a:cubicBezTo>
                    <a:pt x="52" y="97"/>
                    <a:pt x="71" y="100"/>
                    <a:pt x="87" y="100"/>
                  </a:cubicBezTo>
                  <a:cubicBezTo>
                    <a:pt x="135" y="100"/>
                    <a:pt x="140" y="68"/>
                    <a:pt x="13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7" name="Google Shape;5237;p34"/>
            <p:cNvSpPr/>
            <p:nvPr/>
          </p:nvSpPr>
          <p:spPr>
            <a:xfrm rot="10800000">
              <a:off x="2333508" y="118911"/>
              <a:ext cx="17704" cy="11046"/>
            </a:xfrm>
            <a:custGeom>
              <a:avLst/>
              <a:gdLst/>
              <a:ahLst/>
              <a:cxnLst/>
              <a:rect l="l" t="t" r="r" b="b"/>
              <a:pathLst>
                <a:path w="117" h="73" extrusionOk="0">
                  <a:moveTo>
                    <a:pt x="76" y="1"/>
                  </a:moveTo>
                  <a:cubicBezTo>
                    <a:pt x="60" y="1"/>
                    <a:pt x="47" y="10"/>
                    <a:pt x="39" y="34"/>
                  </a:cubicBezTo>
                  <a:cubicBezTo>
                    <a:pt x="39" y="47"/>
                    <a:pt x="13" y="60"/>
                    <a:pt x="0" y="73"/>
                  </a:cubicBezTo>
                  <a:lnTo>
                    <a:pt x="65" y="73"/>
                  </a:lnTo>
                  <a:cubicBezTo>
                    <a:pt x="90" y="73"/>
                    <a:pt x="116" y="60"/>
                    <a:pt x="116" y="34"/>
                  </a:cubicBezTo>
                  <a:cubicBezTo>
                    <a:pt x="116" y="21"/>
                    <a:pt x="116" y="8"/>
                    <a:pt x="103" y="8"/>
                  </a:cubicBezTo>
                  <a:cubicBezTo>
                    <a:pt x="94" y="4"/>
                    <a:pt x="84" y="1"/>
                    <a:pt x="7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8" name="Google Shape;5238;p34"/>
            <p:cNvSpPr/>
            <p:nvPr/>
          </p:nvSpPr>
          <p:spPr>
            <a:xfrm rot="10800000">
              <a:off x="1116052" y="217869"/>
              <a:ext cx="13769" cy="14223"/>
            </a:xfrm>
            <a:custGeom>
              <a:avLst/>
              <a:gdLst/>
              <a:ahLst/>
              <a:cxnLst/>
              <a:rect l="l" t="t" r="r" b="b"/>
              <a:pathLst>
                <a:path w="91" h="94" extrusionOk="0">
                  <a:moveTo>
                    <a:pt x="65" y="0"/>
                  </a:moveTo>
                  <a:cubicBezTo>
                    <a:pt x="26" y="0"/>
                    <a:pt x="0" y="26"/>
                    <a:pt x="0" y="65"/>
                  </a:cubicBezTo>
                  <a:cubicBezTo>
                    <a:pt x="0" y="75"/>
                    <a:pt x="17" y="94"/>
                    <a:pt x="30" y="94"/>
                  </a:cubicBezTo>
                  <a:cubicBezTo>
                    <a:pt x="33" y="94"/>
                    <a:pt x="36" y="93"/>
                    <a:pt x="39" y="90"/>
                  </a:cubicBezTo>
                  <a:cubicBezTo>
                    <a:pt x="65" y="90"/>
                    <a:pt x="90" y="65"/>
                    <a:pt x="90" y="39"/>
                  </a:cubicBezTo>
                  <a:cubicBezTo>
                    <a:pt x="90" y="26"/>
                    <a:pt x="78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9" name="Google Shape;5239;p34"/>
            <p:cNvSpPr/>
            <p:nvPr/>
          </p:nvSpPr>
          <p:spPr>
            <a:xfrm rot="10800000">
              <a:off x="1262371" y="79419"/>
              <a:ext cx="19671" cy="17250"/>
            </a:xfrm>
            <a:custGeom>
              <a:avLst/>
              <a:gdLst/>
              <a:ahLst/>
              <a:cxnLst/>
              <a:rect l="l" t="t" r="r" b="b"/>
              <a:pathLst>
                <a:path w="130" h="114" extrusionOk="0">
                  <a:moveTo>
                    <a:pt x="79" y="1"/>
                  </a:moveTo>
                  <a:cubicBezTo>
                    <a:pt x="48" y="1"/>
                    <a:pt x="22" y="12"/>
                    <a:pt x="13" y="46"/>
                  </a:cubicBezTo>
                  <a:cubicBezTo>
                    <a:pt x="0" y="72"/>
                    <a:pt x="13" y="98"/>
                    <a:pt x="39" y="111"/>
                  </a:cubicBezTo>
                  <a:cubicBezTo>
                    <a:pt x="44" y="113"/>
                    <a:pt x="49" y="113"/>
                    <a:pt x="54" y="113"/>
                  </a:cubicBezTo>
                  <a:cubicBezTo>
                    <a:pt x="82" y="113"/>
                    <a:pt x="96" y="82"/>
                    <a:pt x="129" y="59"/>
                  </a:cubicBezTo>
                  <a:lnTo>
                    <a:pt x="129" y="8"/>
                  </a:lnTo>
                  <a:cubicBezTo>
                    <a:pt x="112" y="3"/>
                    <a:pt x="95" y="1"/>
                    <a:pt x="7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0" name="Google Shape;5240;p34"/>
            <p:cNvSpPr/>
            <p:nvPr/>
          </p:nvSpPr>
          <p:spPr>
            <a:xfrm rot="10800000">
              <a:off x="1898486" y="304268"/>
              <a:ext cx="15737" cy="11802"/>
            </a:xfrm>
            <a:custGeom>
              <a:avLst/>
              <a:gdLst/>
              <a:ahLst/>
              <a:cxnLst/>
              <a:rect l="l" t="t" r="r" b="b"/>
              <a:pathLst>
                <a:path w="104" h="78" extrusionOk="0">
                  <a:moveTo>
                    <a:pt x="65" y="1"/>
                  </a:moveTo>
                  <a:cubicBezTo>
                    <a:pt x="39" y="1"/>
                    <a:pt x="13" y="1"/>
                    <a:pt x="13" y="39"/>
                  </a:cubicBezTo>
                  <a:cubicBezTo>
                    <a:pt x="1" y="65"/>
                    <a:pt x="26" y="78"/>
                    <a:pt x="52" y="78"/>
                  </a:cubicBezTo>
                  <a:cubicBezTo>
                    <a:pt x="78" y="78"/>
                    <a:pt x="104" y="52"/>
                    <a:pt x="91" y="26"/>
                  </a:cubicBezTo>
                  <a:cubicBezTo>
                    <a:pt x="91" y="14"/>
                    <a:pt x="78" y="1"/>
                    <a:pt x="6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1" name="Google Shape;5241;p34"/>
            <p:cNvSpPr/>
            <p:nvPr/>
          </p:nvSpPr>
          <p:spPr>
            <a:xfrm rot="10800000">
              <a:off x="1839928" y="214389"/>
              <a:ext cx="11802" cy="13921"/>
            </a:xfrm>
            <a:custGeom>
              <a:avLst/>
              <a:gdLst/>
              <a:ahLst/>
              <a:cxnLst/>
              <a:rect l="l" t="t" r="r" b="b"/>
              <a:pathLst>
                <a:path w="78" h="92" extrusionOk="0">
                  <a:moveTo>
                    <a:pt x="39" y="1"/>
                  </a:moveTo>
                  <a:cubicBezTo>
                    <a:pt x="13" y="14"/>
                    <a:pt x="0" y="40"/>
                    <a:pt x="13" y="65"/>
                  </a:cubicBezTo>
                  <a:cubicBezTo>
                    <a:pt x="26" y="91"/>
                    <a:pt x="26" y="91"/>
                    <a:pt x="39" y="91"/>
                  </a:cubicBezTo>
                  <a:cubicBezTo>
                    <a:pt x="65" y="78"/>
                    <a:pt x="78" y="52"/>
                    <a:pt x="78" y="40"/>
                  </a:cubicBezTo>
                  <a:cubicBezTo>
                    <a:pt x="78" y="14"/>
                    <a:pt x="52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2" name="Google Shape;5242;p34"/>
            <p:cNvSpPr/>
            <p:nvPr/>
          </p:nvSpPr>
          <p:spPr>
            <a:xfrm rot="10800000">
              <a:off x="1508253" y="-74314"/>
              <a:ext cx="23151" cy="9684"/>
            </a:xfrm>
            <a:custGeom>
              <a:avLst/>
              <a:gdLst/>
              <a:ahLst/>
              <a:cxnLst/>
              <a:rect l="l" t="t" r="r" b="b"/>
              <a:pathLst>
                <a:path w="153" h="64" extrusionOk="0">
                  <a:moveTo>
                    <a:pt x="4" y="1"/>
                  </a:moveTo>
                  <a:cubicBezTo>
                    <a:pt x="0" y="1"/>
                    <a:pt x="0" y="23"/>
                    <a:pt x="4" y="23"/>
                  </a:cubicBezTo>
                  <a:cubicBezTo>
                    <a:pt x="6" y="23"/>
                    <a:pt x="8" y="20"/>
                    <a:pt x="11" y="12"/>
                  </a:cubicBezTo>
                  <a:cubicBezTo>
                    <a:pt x="8" y="4"/>
                    <a:pt x="6" y="1"/>
                    <a:pt x="4" y="1"/>
                  </a:cubicBezTo>
                  <a:close/>
                  <a:moveTo>
                    <a:pt x="11" y="12"/>
                  </a:moveTo>
                  <a:cubicBezTo>
                    <a:pt x="49" y="12"/>
                    <a:pt x="101" y="51"/>
                    <a:pt x="127" y="64"/>
                  </a:cubicBezTo>
                  <a:cubicBezTo>
                    <a:pt x="153" y="64"/>
                    <a:pt x="153" y="64"/>
                    <a:pt x="140" y="12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3" name="Google Shape;5243;p34"/>
            <p:cNvSpPr/>
            <p:nvPr/>
          </p:nvSpPr>
          <p:spPr>
            <a:xfrm rot="10800000">
              <a:off x="542429" y="155983"/>
              <a:ext cx="15736" cy="13769"/>
            </a:xfrm>
            <a:custGeom>
              <a:avLst/>
              <a:gdLst/>
              <a:ahLst/>
              <a:cxnLst/>
              <a:rect l="l" t="t" r="r" b="b"/>
              <a:pathLst>
                <a:path w="104" h="91" extrusionOk="0">
                  <a:moveTo>
                    <a:pt x="78" y="1"/>
                  </a:moveTo>
                  <a:cubicBezTo>
                    <a:pt x="39" y="1"/>
                    <a:pt x="0" y="1"/>
                    <a:pt x="13" y="39"/>
                  </a:cubicBezTo>
                  <a:cubicBezTo>
                    <a:pt x="13" y="91"/>
                    <a:pt x="52" y="91"/>
                    <a:pt x="91" y="91"/>
                  </a:cubicBezTo>
                  <a:cubicBezTo>
                    <a:pt x="103" y="52"/>
                    <a:pt x="91" y="27"/>
                    <a:pt x="78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4" name="Google Shape;5244;p34"/>
            <p:cNvSpPr/>
            <p:nvPr/>
          </p:nvSpPr>
          <p:spPr>
            <a:xfrm rot="10800000">
              <a:off x="1960827" y="181252"/>
              <a:ext cx="13921" cy="10441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8" y="0"/>
                  </a:moveTo>
                  <a:cubicBezTo>
                    <a:pt x="45" y="0"/>
                    <a:pt x="42" y="2"/>
                    <a:pt x="39" y="4"/>
                  </a:cubicBezTo>
                  <a:cubicBezTo>
                    <a:pt x="14" y="17"/>
                    <a:pt x="1" y="30"/>
                    <a:pt x="14" y="43"/>
                  </a:cubicBezTo>
                  <a:cubicBezTo>
                    <a:pt x="14" y="68"/>
                    <a:pt x="39" y="68"/>
                    <a:pt x="52" y="68"/>
                  </a:cubicBezTo>
                  <a:cubicBezTo>
                    <a:pt x="65" y="68"/>
                    <a:pt x="91" y="68"/>
                    <a:pt x="91" y="43"/>
                  </a:cubicBezTo>
                  <a:cubicBezTo>
                    <a:pt x="81" y="21"/>
                    <a:pt x="61" y="0"/>
                    <a:pt x="4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5" name="Google Shape;5245;p34"/>
            <p:cNvSpPr/>
            <p:nvPr/>
          </p:nvSpPr>
          <p:spPr>
            <a:xfrm rot="10800000">
              <a:off x="2854475" y="317886"/>
              <a:ext cx="15434" cy="19973"/>
            </a:xfrm>
            <a:custGeom>
              <a:avLst/>
              <a:gdLst/>
              <a:ahLst/>
              <a:cxnLst/>
              <a:rect l="l" t="t" r="r" b="b"/>
              <a:pathLst>
                <a:path w="102" h="132" extrusionOk="0">
                  <a:moveTo>
                    <a:pt x="35" y="1"/>
                  </a:moveTo>
                  <a:cubicBezTo>
                    <a:pt x="1" y="1"/>
                    <a:pt x="12" y="46"/>
                    <a:pt x="24" y="80"/>
                  </a:cubicBezTo>
                  <a:lnTo>
                    <a:pt x="24" y="132"/>
                  </a:lnTo>
                  <a:lnTo>
                    <a:pt x="63" y="119"/>
                  </a:lnTo>
                  <a:cubicBezTo>
                    <a:pt x="63" y="106"/>
                    <a:pt x="63" y="93"/>
                    <a:pt x="63" y="93"/>
                  </a:cubicBezTo>
                  <a:cubicBezTo>
                    <a:pt x="63" y="54"/>
                    <a:pt x="101" y="3"/>
                    <a:pt x="50" y="3"/>
                  </a:cubicBezTo>
                  <a:cubicBezTo>
                    <a:pt x="44" y="1"/>
                    <a:pt x="39" y="1"/>
                    <a:pt x="3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6" name="Google Shape;5246;p34"/>
            <p:cNvSpPr/>
            <p:nvPr/>
          </p:nvSpPr>
          <p:spPr>
            <a:xfrm rot="10800000">
              <a:off x="2957972" y="298367"/>
              <a:ext cx="13769" cy="27388"/>
            </a:xfrm>
            <a:custGeom>
              <a:avLst/>
              <a:gdLst/>
              <a:ahLst/>
              <a:cxnLst/>
              <a:rect l="l" t="t" r="r" b="b"/>
              <a:pathLst>
                <a:path w="91" h="181" extrusionOk="0">
                  <a:moveTo>
                    <a:pt x="91" y="0"/>
                  </a:moveTo>
                  <a:lnTo>
                    <a:pt x="91" y="0"/>
                  </a:lnTo>
                  <a:cubicBezTo>
                    <a:pt x="26" y="39"/>
                    <a:pt x="1" y="103"/>
                    <a:pt x="1" y="181"/>
                  </a:cubicBezTo>
                  <a:cubicBezTo>
                    <a:pt x="39" y="168"/>
                    <a:pt x="52" y="142"/>
                    <a:pt x="65" y="103"/>
                  </a:cubicBezTo>
                  <a:cubicBezTo>
                    <a:pt x="52" y="65"/>
                    <a:pt x="91" y="39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7" name="Google Shape;5247;p34"/>
            <p:cNvSpPr/>
            <p:nvPr/>
          </p:nvSpPr>
          <p:spPr>
            <a:xfrm rot="10800000">
              <a:off x="1789239" y="212422"/>
              <a:ext cx="11802" cy="11954"/>
            </a:xfrm>
            <a:custGeom>
              <a:avLst/>
              <a:gdLst/>
              <a:ahLst/>
              <a:cxnLst/>
              <a:rect l="l" t="t" r="r" b="b"/>
              <a:pathLst>
                <a:path w="78" h="79" extrusionOk="0">
                  <a:moveTo>
                    <a:pt x="39" y="1"/>
                  </a:moveTo>
                  <a:cubicBezTo>
                    <a:pt x="13" y="14"/>
                    <a:pt x="0" y="26"/>
                    <a:pt x="0" y="39"/>
                  </a:cubicBezTo>
                  <a:cubicBezTo>
                    <a:pt x="0" y="65"/>
                    <a:pt x="26" y="78"/>
                    <a:pt x="39" y="78"/>
                  </a:cubicBezTo>
                  <a:cubicBezTo>
                    <a:pt x="52" y="78"/>
                    <a:pt x="78" y="78"/>
                    <a:pt x="78" y="52"/>
                  </a:cubicBezTo>
                  <a:cubicBezTo>
                    <a:pt x="78" y="26"/>
                    <a:pt x="65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8" name="Google Shape;5248;p34"/>
            <p:cNvSpPr/>
            <p:nvPr/>
          </p:nvSpPr>
          <p:spPr>
            <a:xfrm rot="10800000">
              <a:off x="1771687" y="116339"/>
              <a:ext cx="7868" cy="10441"/>
            </a:xfrm>
            <a:custGeom>
              <a:avLst/>
              <a:gdLst/>
              <a:ahLst/>
              <a:cxnLst/>
              <a:rect l="l" t="t" r="r" b="b"/>
              <a:pathLst>
                <a:path w="52" h="69" extrusionOk="0">
                  <a:moveTo>
                    <a:pt x="26" y="0"/>
                  </a:moveTo>
                  <a:cubicBezTo>
                    <a:pt x="13" y="0"/>
                    <a:pt x="0" y="26"/>
                    <a:pt x="0" y="39"/>
                  </a:cubicBezTo>
                  <a:cubicBezTo>
                    <a:pt x="0" y="52"/>
                    <a:pt x="0" y="65"/>
                    <a:pt x="13" y="65"/>
                  </a:cubicBezTo>
                  <a:cubicBezTo>
                    <a:pt x="18" y="67"/>
                    <a:pt x="23" y="68"/>
                    <a:pt x="27" y="68"/>
                  </a:cubicBezTo>
                  <a:cubicBezTo>
                    <a:pt x="43" y="68"/>
                    <a:pt x="52" y="50"/>
                    <a:pt x="52" y="39"/>
                  </a:cubicBezTo>
                  <a:cubicBezTo>
                    <a:pt x="52" y="26"/>
                    <a:pt x="39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9" name="Google Shape;5249;p34"/>
            <p:cNvSpPr/>
            <p:nvPr/>
          </p:nvSpPr>
          <p:spPr>
            <a:xfrm rot="10800000">
              <a:off x="1397038" y="34933"/>
              <a:ext cx="9835" cy="8020"/>
            </a:xfrm>
            <a:custGeom>
              <a:avLst/>
              <a:gdLst/>
              <a:ahLst/>
              <a:cxnLst/>
              <a:rect l="l" t="t" r="r" b="b"/>
              <a:pathLst>
                <a:path w="65" h="53" extrusionOk="0">
                  <a:moveTo>
                    <a:pt x="26" y="1"/>
                  </a:moveTo>
                  <a:cubicBezTo>
                    <a:pt x="13" y="1"/>
                    <a:pt x="0" y="27"/>
                    <a:pt x="0" y="27"/>
                  </a:cubicBezTo>
                  <a:cubicBezTo>
                    <a:pt x="0" y="40"/>
                    <a:pt x="0" y="52"/>
                    <a:pt x="26" y="52"/>
                  </a:cubicBezTo>
                  <a:cubicBezTo>
                    <a:pt x="52" y="52"/>
                    <a:pt x="65" y="40"/>
                    <a:pt x="65" y="27"/>
                  </a:cubicBezTo>
                  <a:cubicBezTo>
                    <a:pt x="65" y="1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0" name="Google Shape;5250;p34"/>
            <p:cNvSpPr/>
            <p:nvPr/>
          </p:nvSpPr>
          <p:spPr>
            <a:xfrm rot="10800000">
              <a:off x="1258891" y="105142"/>
              <a:ext cx="17250" cy="12862"/>
            </a:xfrm>
            <a:custGeom>
              <a:avLst/>
              <a:gdLst/>
              <a:ahLst/>
              <a:cxnLst/>
              <a:rect l="l" t="t" r="r" b="b"/>
              <a:pathLst>
                <a:path w="114" h="85" extrusionOk="0">
                  <a:moveTo>
                    <a:pt x="76" y="1"/>
                  </a:moveTo>
                  <a:cubicBezTo>
                    <a:pt x="62" y="1"/>
                    <a:pt x="41" y="3"/>
                    <a:pt x="13" y="7"/>
                  </a:cubicBezTo>
                  <a:cubicBezTo>
                    <a:pt x="0" y="58"/>
                    <a:pt x="26" y="84"/>
                    <a:pt x="77" y="84"/>
                  </a:cubicBezTo>
                  <a:cubicBezTo>
                    <a:pt x="105" y="19"/>
                    <a:pt x="113" y="1"/>
                    <a:pt x="7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1" name="Google Shape;5251;p34"/>
            <p:cNvSpPr/>
            <p:nvPr/>
          </p:nvSpPr>
          <p:spPr>
            <a:xfrm rot="10800000">
              <a:off x="899525" y="248131"/>
              <a:ext cx="23605" cy="13618"/>
            </a:xfrm>
            <a:custGeom>
              <a:avLst/>
              <a:gdLst/>
              <a:ahLst/>
              <a:cxnLst/>
              <a:rect l="l" t="t" r="r" b="b"/>
              <a:pathLst>
                <a:path w="156" h="90" extrusionOk="0">
                  <a:moveTo>
                    <a:pt x="113" y="0"/>
                  </a:moveTo>
                  <a:cubicBezTo>
                    <a:pt x="107" y="0"/>
                    <a:pt x="100" y="1"/>
                    <a:pt x="91" y="3"/>
                  </a:cubicBezTo>
                  <a:cubicBezTo>
                    <a:pt x="53" y="3"/>
                    <a:pt x="1" y="16"/>
                    <a:pt x="40" y="80"/>
                  </a:cubicBezTo>
                  <a:cubicBezTo>
                    <a:pt x="59" y="86"/>
                    <a:pt x="78" y="90"/>
                    <a:pt x="98" y="90"/>
                  </a:cubicBezTo>
                  <a:cubicBezTo>
                    <a:pt x="117" y="90"/>
                    <a:pt x="136" y="86"/>
                    <a:pt x="156" y="80"/>
                  </a:cubicBezTo>
                  <a:cubicBezTo>
                    <a:pt x="156" y="35"/>
                    <a:pt x="156" y="0"/>
                    <a:pt x="113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2" name="Google Shape;5252;p34"/>
            <p:cNvSpPr/>
            <p:nvPr/>
          </p:nvSpPr>
          <p:spPr>
            <a:xfrm rot="10800000">
              <a:off x="827349" y="115431"/>
              <a:ext cx="15736" cy="13315"/>
            </a:xfrm>
            <a:custGeom>
              <a:avLst/>
              <a:gdLst/>
              <a:ahLst/>
              <a:cxnLst/>
              <a:rect l="l" t="t" r="r" b="b"/>
              <a:pathLst>
                <a:path w="104" h="88" extrusionOk="0">
                  <a:moveTo>
                    <a:pt x="52" y="0"/>
                  </a:moveTo>
                  <a:cubicBezTo>
                    <a:pt x="1" y="0"/>
                    <a:pt x="14" y="39"/>
                    <a:pt x="14" y="78"/>
                  </a:cubicBezTo>
                  <a:cubicBezTo>
                    <a:pt x="26" y="84"/>
                    <a:pt x="39" y="88"/>
                    <a:pt x="52" y="88"/>
                  </a:cubicBezTo>
                  <a:cubicBezTo>
                    <a:pt x="65" y="88"/>
                    <a:pt x="78" y="84"/>
                    <a:pt x="91" y="78"/>
                  </a:cubicBezTo>
                  <a:cubicBezTo>
                    <a:pt x="91" y="52"/>
                    <a:pt x="104" y="0"/>
                    <a:pt x="5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3" name="Google Shape;5253;p34"/>
            <p:cNvSpPr/>
            <p:nvPr/>
          </p:nvSpPr>
          <p:spPr>
            <a:xfrm rot="10800000">
              <a:off x="2612527" y="339372"/>
              <a:ext cx="11954" cy="9835"/>
            </a:xfrm>
            <a:custGeom>
              <a:avLst/>
              <a:gdLst/>
              <a:ahLst/>
              <a:cxnLst/>
              <a:rect l="l" t="t" r="r" b="b"/>
              <a:pathLst>
                <a:path w="79" h="65" extrusionOk="0">
                  <a:moveTo>
                    <a:pt x="40" y="0"/>
                  </a:moveTo>
                  <a:cubicBezTo>
                    <a:pt x="14" y="0"/>
                    <a:pt x="1" y="13"/>
                    <a:pt x="1" y="39"/>
                  </a:cubicBezTo>
                  <a:cubicBezTo>
                    <a:pt x="1" y="52"/>
                    <a:pt x="27" y="65"/>
                    <a:pt x="40" y="65"/>
                  </a:cubicBezTo>
                  <a:cubicBezTo>
                    <a:pt x="65" y="65"/>
                    <a:pt x="78" y="52"/>
                    <a:pt x="78" y="26"/>
                  </a:cubicBezTo>
                  <a:cubicBezTo>
                    <a:pt x="78" y="13"/>
                    <a:pt x="65" y="0"/>
                    <a:pt x="4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4" name="Google Shape;5254;p34"/>
            <p:cNvSpPr/>
            <p:nvPr/>
          </p:nvSpPr>
          <p:spPr>
            <a:xfrm rot="10800000">
              <a:off x="1116052" y="489625"/>
              <a:ext cx="15736" cy="16039"/>
            </a:xfrm>
            <a:custGeom>
              <a:avLst/>
              <a:gdLst/>
              <a:ahLst/>
              <a:cxnLst/>
              <a:rect l="l" t="t" r="r" b="b"/>
              <a:pathLst>
                <a:path w="104" h="106" extrusionOk="0">
                  <a:moveTo>
                    <a:pt x="71" y="0"/>
                  </a:moveTo>
                  <a:cubicBezTo>
                    <a:pt x="35" y="0"/>
                    <a:pt x="23" y="32"/>
                    <a:pt x="0" y="54"/>
                  </a:cubicBezTo>
                  <a:lnTo>
                    <a:pt x="0" y="106"/>
                  </a:lnTo>
                  <a:cubicBezTo>
                    <a:pt x="52" y="106"/>
                    <a:pt x="103" y="93"/>
                    <a:pt x="103" y="29"/>
                  </a:cubicBezTo>
                  <a:cubicBezTo>
                    <a:pt x="103" y="29"/>
                    <a:pt x="103" y="16"/>
                    <a:pt x="91" y="3"/>
                  </a:cubicBezTo>
                  <a:cubicBezTo>
                    <a:pt x="83" y="1"/>
                    <a:pt x="77" y="0"/>
                    <a:pt x="7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5" name="Google Shape;5255;p34"/>
            <p:cNvSpPr/>
            <p:nvPr/>
          </p:nvSpPr>
          <p:spPr>
            <a:xfrm rot="10800000">
              <a:off x="2714057" y="425166"/>
              <a:ext cx="13769" cy="9835"/>
            </a:xfrm>
            <a:custGeom>
              <a:avLst/>
              <a:gdLst/>
              <a:ahLst/>
              <a:cxnLst/>
              <a:rect l="l" t="t" r="r" b="b"/>
              <a:pathLst>
                <a:path w="91" h="65" extrusionOk="0">
                  <a:moveTo>
                    <a:pt x="39" y="0"/>
                  </a:moveTo>
                  <a:cubicBezTo>
                    <a:pt x="26" y="0"/>
                    <a:pt x="1" y="13"/>
                    <a:pt x="1" y="39"/>
                  </a:cubicBezTo>
                  <a:cubicBezTo>
                    <a:pt x="1" y="52"/>
                    <a:pt x="13" y="65"/>
                    <a:pt x="39" y="65"/>
                  </a:cubicBezTo>
                  <a:cubicBezTo>
                    <a:pt x="52" y="65"/>
                    <a:pt x="65" y="52"/>
                    <a:pt x="78" y="39"/>
                  </a:cubicBezTo>
                  <a:cubicBezTo>
                    <a:pt x="91" y="13"/>
                    <a:pt x="65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6" name="Google Shape;5256;p34"/>
            <p:cNvSpPr/>
            <p:nvPr/>
          </p:nvSpPr>
          <p:spPr>
            <a:xfrm rot="10800000">
              <a:off x="2620395" y="402923"/>
              <a:ext cx="9835" cy="10743"/>
            </a:xfrm>
            <a:custGeom>
              <a:avLst/>
              <a:gdLst/>
              <a:ahLst/>
              <a:cxnLst/>
              <a:rect l="l" t="t" r="r" b="b"/>
              <a:pathLst>
                <a:path w="65" h="71" extrusionOk="0">
                  <a:moveTo>
                    <a:pt x="26" y="1"/>
                  </a:moveTo>
                  <a:cubicBezTo>
                    <a:pt x="13" y="1"/>
                    <a:pt x="0" y="14"/>
                    <a:pt x="0" y="40"/>
                  </a:cubicBezTo>
                  <a:cubicBezTo>
                    <a:pt x="0" y="58"/>
                    <a:pt x="14" y="70"/>
                    <a:pt x="27" y="70"/>
                  </a:cubicBezTo>
                  <a:cubicBezTo>
                    <a:pt x="31" y="70"/>
                    <a:pt x="35" y="69"/>
                    <a:pt x="39" y="65"/>
                  </a:cubicBezTo>
                  <a:cubicBezTo>
                    <a:pt x="52" y="65"/>
                    <a:pt x="65" y="52"/>
                    <a:pt x="65" y="40"/>
                  </a:cubicBezTo>
                  <a:cubicBezTo>
                    <a:pt x="65" y="14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7" name="Google Shape;5257;p34"/>
            <p:cNvSpPr/>
            <p:nvPr/>
          </p:nvSpPr>
          <p:spPr>
            <a:xfrm rot="10800000">
              <a:off x="2602843" y="573451"/>
              <a:ext cx="14677" cy="12862"/>
            </a:xfrm>
            <a:custGeom>
              <a:avLst/>
              <a:gdLst/>
              <a:ahLst/>
              <a:cxnLst/>
              <a:rect l="l" t="t" r="r" b="b"/>
              <a:pathLst>
                <a:path w="97" h="85" extrusionOk="0">
                  <a:moveTo>
                    <a:pt x="16" y="1"/>
                  </a:moveTo>
                  <a:cubicBezTo>
                    <a:pt x="6" y="1"/>
                    <a:pt x="0" y="7"/>
                    <a:pt x="6" y="33"/>
                  </a:cubicBezTo>
                  <a:cubicBezTo>
                    <a:pt x="19" y="59"/>
                    <a:pt x="58" y="85"/>
                    <a:pt x="97" y="85"/>
                  </a:cubicBezTo>
                  <a:cubicBezTo>
                    <a:pt x="97" y="46"/>
                    <a:pt x="71" y="20"/>
                    <a:pt x="45" y="7"/>
                  </a:cubicBezTo>
                  <a:cubicBezTo>
                    <a:pt x="39" y="7"/>
                    <a:pt x="26" y="1"/>
                    <a:pt x="1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8" name="Google Shape;5258;p34"/>
            <p:cNvSpPr/>
            <p:nvPr/>
          </p:nvSpPr>
          <p:spPr>
            <a:xfrm rot="10800000">
              <a:off x="2437005" y="496131"/>
              <a:ext cx="13769" cy="9987"/>
            </a:xfrm>
            <a:custGeom>
              <a:avLst/>
              <a:gdLst/>
              <a:ahLst/>
              <a:cxnLst/>
              <a:rect l="l" t="t" r="r" b="b"/>
              <a:pathLst>
                <a:path w="91" h="66" extrusionOk="0">
                  <a:moveTo>
                    <a:pt x="45" y="1"/>
                  </a:moveTo>
                  <a:cubicBezTo>
                    <a:pt x="31" y="1"/>
                    <a:pt x="19" y="10"/>
                    <a:pt x="1" y="19"/>
                  </a:cubicBezTo>
                  <a:cubicBezTo>
                    <a:pt x="1" y="32"/>
                    <a:pt x="1" y="45"/>
                    <a:pt x="1" y="57"/>
                  </a:cubicBezTo>
                  <a:cubicBezTo>
                    <a:pt x="23" y="57"/>
                    <a:pt x="41" y="66"/>
                    <a:pt x="54" y="66"/>
                  </a:cubicBezTo>
                  <a:cubicBezTo>
                    <a:pt x="64" y="66"/>
                    <a:pt x="72" y="61"/>
                    <a:pt x="78" y="45"/>
                  </a:cubicBezTo>
                  <a:cubicBezTo>
                    <a:pt x="91" y="32"/>
                    <a:pt x="78" y="6"/>
                    <a:pt x="65" y="6"/>
                  </a:cubicBezTo>
                  <a:cubicBezTo>
                    <a:pt x="57" y="2"/>
                    <a:pt x="51" y="1"/>
                    <a:pt x="4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9" name="Google Shape;5259;p34"/>
            <p:cNvSpPr/>
            <p:nvPr/>
          </p:nvSpPr>
          <p:spPr>
            <a:xfrm rot="10800000">
              <a:off x="1789239" y="403680"/>
              <a:ext cx="13769" cy="13769"/>
            </a:xfrm>
            <a:custGeom>
              <a:avLst/>
              <a:gdLst/>
              <a:ahLst/>
              <a:cxnLst/>
              <a:rect l="l" t="t" r="r" b="b"/>
              <a:pathLst>
                <a:path w="91" h="91" extrusionOk="0">
                  <a:moveTo>
                    <a:pt x="65" y="0"/>
                  </a:moveTo>
                  <a:cubicBezTo>
                    <a:pt x="1" y="13"/>
                    <a:pt x="1" y="52"/>
                    <a:pt x="26" y="90"/>
                  </a:cubicBezTo>
                  <a:cubicBezTo>
                    <a:pt x="78" y="77"/>
                    <a:pt x="91" y="52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0" name="Google Shape;5260;p34"/>
            <p:cNvSpPr/>
            <p:nvPr/>
          </p:nvSpPr>
          <p:spPr>
            <a:xfrm rot="10800000">
              <a:off x="1477082" y="38867"/>
              <a:ext cx="9835" cy="9835"/>
            </a:xfrm>
            <a:custGeom>
              <a:avLst/>
              <a:gdLst/>
              <a:ahLst/>
              <a:cxnLst/>
              <a:rect l="l" t="t" r="r" b="b"/>
              <a:pathLst>
                <a:path w="65" h="65" extrusionOk="0">
                  <a:moveTo>
                    <a:pt x="39" y="0"/>
                  </a:moveTo>
                  <a:cubicBezTo>
                    <a:pt x="0" y="0"/>
                    <a:pt x="0" y="13"/>
                    <a:pt x="0" y="39"/>
                  </a:cubicBezTo>
                  <a:cubicBezTo>
                    <a:pt x="0" y="39"/>
                    <a:pt x="0" y="52"/>
                    <a:pt x="13" y="65"/>
                  </a:cubicBezTo>
                  <a:cubicBezTo>
                    <a:pt x="39" y="65"/>
                    <a:pt x="52" y="52"/>
                    <a:pt x="52" y="39"/>
                  </a:cubicBezTo>
                  <a:cubicBezTo>
                    <a:pt x="65" y="26"/>
                    <a:pt x="52" y="13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1" name="Google Shape;5261;p34"/>
            <p:cNvSpPr/>
            <p:nvPr/>
          </p:nvSpPr>
          <p:spPr>
            <a:xfrm rot="10800000">
              <a:off x="1211681" y="491440"/>
              <a:ext cx="13769" cy="11500"/>
            </a:xfrm>
            <a:custGeom>
              <a:avLst/>
              <a:gdLst/>
              <a:ahLst/>
              <a:cxnLst/>
              <a:rect l="l" t="t" r="r" b="b"/>
              <a:pathLst>
                <a:path w="91" h="76" extrusionOk="0">
                  <a:moveTo>
                    <a:pt x="52" y="1"/>
                  </a:moveTo>
                  <a:cubicBezTo>
                    <a:pt x="39" y="1"/>
                    <a:pt x="26" y="4"/>
                    <a:pt x="13" y="11"/>
                  </a:cubicBezTo>
                  <a:cubicBezTo>
                    <a:pt x="0" y="36"/>
                    <a:pt x="13" y="75"/>
                    <a:pt x="39" y="75"/>
                  </a:cubicBezTo>
                  <a:cubicBezTo>
                    <a:pt x="78" y="75"/>
                    <a:pt x="91" y="49"/>
                    <a:pt x="91" y="11"/>
                  </a:cubicBezTo>
                  <a:cubicBezTo>
                    <a:pt x="78" y="4"/>
                    <a:pt x="65" y="1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2" name="Google Shape;5262;p34"/>
            <p:cNvSpPr/>
            <p:nvPr/>
          </p:nvSpPr>
          <p:spPr>
            <a:xfrm rot="10800000">
              <a:off x="820086" y="40381"/>
              <a:ext cx="17098" cy="12256"/>
            </a:xfrm>
            <a:custGeom>
              <a:avLst/>
              <a:gdLst/>
              <a:ahLst/>
              <a:cxnLst/>
              <a:rect l="l" t="t" r="r" b="b"/>
              <a:pathLst>
                <a:path w="113" h="81" extrusionOk="0">
                  <a:moveTo>
                    <a:pt x="39" y="0"/>
                  </a:moveTo>
                  <a:cubicBezTo>
                    <a:pt x="39" y="39"/>
                    <a:pt x="0" y="78"/>
                    <a:pt x="52" y="78"/>
                  </a:cubicBezTo>
                  <a:cubicBezTo>
                    <a:pt x="60" y="79"/>
                    <a:pt x="68" y="80"/>
                    <a:pt x="74" y="80"/>
                  </a:cubicBezTo>
                  <a:cubicBezTo>
                    <a:pt x="113" y="80"/>
                    <a:pt x="102" y="45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3" name="Google Shape;5263;p34"/>
            <p:cNvSpPr/>
            <p:nvPr/>
          </p:nvSpPr>
          <p:spPr>
            <a:xfrm rot="10800000">
              <a:off x="1213648" y="37506"/>
              <a:ext cx="23605" cy="13164"/>
            </a:xfrm>
            <a:custGeom>
              <a:avLst/>
              <a:gdLst/>
              <a:ahLst/>
              <a:cxnLst/>
              <a:rect l="l" t="t" r="r" b="b"/>
              <a:pathLst>
                <a:path w="156" h="87" extrusionOk="0">
                  <a:moveTo>
                    <a:pt x="78" y="0"/>
                  </a:moveTo>
                  <a:cubicBezTo>
                    <a:pt x="65" y="39"/>
                    <a:pt x="40" y="52"/>
                    <a:pt x="1" y="52"/>
                  </a:cubicBezTo>
                  <a:cubicBezTo>
                    <a:pt x="21" y="77"/>
                    <a:pt x="39" y="86"/>
                    <a:pt x="56" y="86"/>
                  </a:cubicBezTo>
                  <a:cubicBezTo>
                    <a:pt x="83" y="86"/>
                    <a:pt x="106" y="63"/>
                    <a:pt x="130" y="39"/>
                  </a:cubicBezTo>
                  <a:cubicBezTo>
                    <a:pt x="143" y="39"/>
                    <a:pt x="156" y="13"/>
                    <a:pt x="13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4" name="Google Shape;5264;p34"/>
            <p:cNvSpPr/>
            <p:nvPr/>
          </p:nvSpPr>
          <p:spPr>
            <a:xfrm rot="10800000">
              <a:off x="1779404" y="135556"/>
              <a:ext cx="8020" cy="6809"/>
            </a:xfrm>
            <a:custGeom>
              <a:avLst/>
              <a:gdLst/>
              <a:ahLst/>
              <a:cxnLst/>
              <a:rect l="l" t="t" r="r" b="b"/>
              <a:pathLst>
                <a:path w="53" h="45" extrusionOk="0">
                  <a:moveTo>
                    <a:pt x="14" y="0"/>
                  </a:moveTo>
                  <a:cubicBezTo>
                    <a:pt x="14" y="0"/>
                    <a:pt x="1" y="13"/>
                    <a:pt x="1" y="26"/>
                  </a:cubicBezTo>
                  <a:cubicBezTo>
                    <a:pt x="1" y="35"/>
                    <a:pt x="14" y="44"/>
                    <a:pt x="26" y="44"/>
                  </a:cubicBezTo>
                  <a:cubicBezTo>
                    <a:pt x="31" y="44"/>
                    <a:pt x="36" y="43"/>
                    <a:pt x="39" y="39"/>
                  </a:cubicBezTo>
                  <a:cubicBezTo>
                    <a:pt x="39" y="39"/>
                    <a:pt x="39" y="26"/>
                    <a:pt x="39" y="13"/>
                  </a:cubicBezTo>
                  <a:cubicBezTo>
                    <a:pt x="52" y="0"/>
                    <a:pt x="26" y="0"/>
                    <a:pt x="1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5" name="Google Shape;5265;p34"/>
            <p:cNvSpPr/>
            <p:nvPr/>
          </p:nvSpPr>
          <p:spPr>
            <a:xfrm rot="10800000">
              <a:off x="2392065" y="89557"/>
              <a:ext cx="13769" cy="13769"/>
            </a:xfrm>
            <a:custGeom>
              <a:avLst/>
              <a:gdLst/>
              <a:ahLst/>
              <a:cxnLst/>
              <a:rect l="l" t="t" r="r" b="b"/>
              <a:pathLst>
                <a:path w="91" h="91" extrusionOk="0">
                  <a:moveTo>
                    <a:pt x="39" y="0"/>
                  </a:moveTo>
                  <a:cubicBezTo>
                    <a:pt x="13" y="0"/>
                    <a:pt x="0" y="26"/>
                    <a:pt x="13" y="52"/>
                  </a:cubicBezTo>
                  <a:cubicBezTo>
                    <a:pt x="13" y="77"/>
                    <a:pt x="26" y="90"/>
                    <a:pt x="39" y="90"/>
                  </a:cubicBezTo>
                  <a:cubicBezTo>
                    <a:pt x="65" y="77"/>
                    <a:pt x="90" y="65"/>
                    <a:pt x="77" y="39"/>
                  </a:cubicBezTo>
                  <a:cubicBezTo>
                    <a:pt x="77" y="26"/>
                    <a:pt x="65" y="13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6" name="Google Shape;5266;p34"/>
            <p:cNvSpPr/>
            <p:nvPr/>
          </p:nvSpPr>
          <p:spPr>
            <a:xfrm rot="10800000">
              <a:off x="2015450" y="407311"/>
              <a:ext cx="13921" cy="12105"/>
            </a:xfrm>
            <a:custGeom>
              <a:avLst/>
              <a:gdLst/>
              <a:ahLst/>
              <a:cxnLst/>
              <a:rect l="l" t="t" r="r" b="b"/>
              <a:pathLst>
                <a:path w="92" h="80" extrusionOk="0">
                  <a:moveTo>
                    <a:pt x="27" y="0"/>
                  </a:moveTo>
                  <a:cubicBezTo>
                    <a:pt x="27" y="26"/>
                    <a:pt x="1" y="78"/>
                    <a:pt x="52" y="78"/>
                  </a:cubicBezTo>
                  <a:cubicBezTo>
                    <a:pt x="57" y="79"/>
                    <a:pt x="60" y="80"/>
                    <a:pt x="64" y="80"/>
                  </a:cubicBezTo>
                  <a:cubicBezTo>
                    <a:pt x="91" y="80"/>
                    <a:pt x="91" y="36"/>
                    <a:pt x="91" y="13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7" name="Google Shape;5267;p34"/>
            <p:cNvSpPr/>
            <p:nvPr/>
          </p:nvSpPr>
          <p:spPr>
            <a:xfrm rot="10800000">
              <a:off x="2382381" y="411548"/>
              <a:ext cx="9835" cy="9835"/>
            </a:xfrm>
            <a:custGeom>
              <a:avLst/>
              <a:gdLst/>
              <a:ahLst/>
              <a:cxnLst/>
              <a:rect l="l" t="t" r="r" b="b"/>
              <a:pathLst>
                <a:path w="65" h="65" extrusionOk="0">
                  <a:moveTo>
                    <a:pt x="26" y="0"/>
                  </a:moveTo>
                  <a:cubicBezTo>
                    <a:pt x="0" y="0"/>
                    <a:pt x="0" y="26"/>
                    <a:pt x="0" y="26"/>
                  </a:cubicBezTo>
                  <a:cubicBezTo>
                    <a:pt x="13" y="65"/>
                    <a:pt x="26" y="65"/>
                    <a:pt x="52" y="65"/>
                  </a:cubicBezTo>
                  <a:cubicBezTo>
                    <a:pt x="65" y="52"/>
                    <a:pt x="65" y="39"/>
                    <a:pt x="65" y="26"/>
                  </a:cubicBezTo>
                  <a:cubicBezTo>
                    <a:pt x="65" y="13"/>
                    <a:pt x="52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8" name="Google Shape;5268;p34"/>
            <p:cNvSpPr/>
            <p:nvPr/>
          </p:nvSpPr>
          <p:spPr>
            <a:xfrm rot="10800000">
              <a:off x="2093981" y="444685"/>
              <a:ext cx="15283" cy="10592"/>
            </a:xfrm>
            <a:custGeom>
              <a:avLst/>
              <a:gdLst/>
              <a:ahLst/>
              <a:cxnLst/>
              <a:rect l="l" t="t" r="r" b="b"/>
              <a:pathLst>
                <a:path w="101" h="70" extrusionOk="0">
                  <a:moveTo>
                    <a:pt x="51" y="1"/>
                  </a:moveTo>
                  <a:cubicBezTo>
                    <a:pt x="40" y="1"/>
                    <a:pt x="27" y="2"/>
                    <a:pt x="13" y="5"/>
                  </a:cubicBezTo>
                  <a:lnTo>
                    <a:pt x="0" y="44"/>
                  </a:lnTo>
                  <a:cubicBezTo>
                    <a:pt x="0" y="57"/>
                    <a:pt x="0" y="57"/>
                    <a:pt x="0" y="70"/>
                  </a:cubicBezTo>
                  <a:lnTo>
                    <a:pt x="90" y="70"/>
                  </a:lnTo>
                  <a:cubicBezTo>
                    <a:pt x="100" y="20"/>
                    <a:pt x="87" y="1"/>
                    <a:pt x="5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9" name="Google Shape;5269;p34"/>
            <p:cNvSpPr/>
            <p:nvPr/>
          </p:nvSpPr>
          <p:spPr>
            <a:xfrm rot="10800000">
              <a:off x="1914979" y="181252"/>
              <a:ext cx="5145" cy="7566"/>
            </a:xfrm>
            <a:custGeom>
              <a:avLst/>
              <a:gdLst/>
              <a:ahLst/>
              <a:cxnLst/>
              <a:rect l="l" t="t" r="r" b="b"/>
              <a:pathLst>
                <a:path w="34" h="50" extrusionOk="0">
                  <a:moveTo>
                    <a:pt x="30" y="1"/>
                  </a:moveTo>
                  <a:cubicBezTo>
                    <a:pt x="27" y="1"/>
                    <a:pt x="20" y="4"/>
                    <a:pt x="14" y="11"/>
                  </a:cubicBezTo>
                  <a:cubicBezTo>
                    <a:pt x="1" y="11"/>
                    <a:pt x="1" y="24"/>
                    <a:pt x="1" y="36"/>
                  </a:cubicBezTo>
                  <a:lnTo>
                    <a:pt x="27" y="49"/>
                  </a:lnTo>
                  <a:cubicBezTo>
                    <a:pt x="27" y="36"/>
                    <a:pt x="27" y="24"/>
                    <a:pt x="27" y="11"/>
                  </a:cubicBezTo>
                  <a:cubicBezTo>
                    <a:pt x="33" y="4"/>
                    <a:pt x="33" y="1"/>
                    <a:pt x="3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0" name="Google Shape;5270;p34"/>
            <p:cNvSpPr/>
            <p:nvPr/>
          </p:nvSpPr>
          <p:spPr>
            <a:xfrm rot="10800000">
              <a:off x="1796956" y="347089"/>
              <a:ext cx="9987" cy="8020"/>
            </a:xfrm>
            <a:custGeom>
              <a:avLst/>
              <a:gdLst/>
              <a:ahLst/>
              <a:cxnLst/>
              <a:rect l="l" t="t" r="r" b="b"/>
              <a:pathLst>
                <a:path w="66" h="53" extrusionOk="0">
                  <a:moveTo>
                    <a:pt x="39" y="1"/>
                  </a:moveTo>
                  <a:cubicBezTo>
                    <a:pt x="27" y="1"/>
                    <a:pt x="27" y="1"/>
                    <a:pt x="14" y="14"/>
                  </a:cubicBezTo>
                  <a:cubicBezTo>
                    <a:pt x="1" y="27"/>
                    <a:pt x="14" y="52"/>
                    <a:pt x="39" y="52"/>
                  </a:cubicBezTo>
                  <a:cubicBezTo>
                    <a:pt x="39" y="52"/>
                    <a:pt x="52" y="39"/>
                    <a:pt x="52" y="39"/>
                  </a:cubicBezTo>
                  <a:cubicBezTo>
                    <a:pt x="65" y="27"/>
                    <a:pt x="52" y="14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1" name="Google Shape;5271;p34"/>
            <p:cNvSpPr/>
            <p:nvPr/>
          </p:nvSpPr>
          <p:spPr>
            <a:xfrm rot="10800000">
              <a:off x="1560909" y="565583"/>
              <a:ext cx="15736" cy="9987"/>
            </a:xfrm>
            <a:custGeom>
              <a:avLst/>
              <a:gdLst/>
              <a:ahLst/>
              <a:cxnLst/>
              <a:rect l="l" t="t" r="r" b="b"/>
              <a:pathLst>
                <a:path w="104" h="66" extrusionOk="0">
                  <a:moveTo>
                    <a:pt x="65" y="1"/>
                  </a:moveTo>
                  <a:cubicBezTo>
                    <a:pt x="52" y="26"/>
                    <a:pt x="0" y="26"/>
                    <a:pt x="13" y="65"/>
                  </a:cubicBezTo>
                  <a:lnTo>
                    <a:pt x="39" y="65"/>
                  </a:lnTo>
                  <a:cubicBezTo>
                    <a:pt x="91" y="65"/>
                    <a:pt x="103" y="39"/>
                    <a:pt x="9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2" name="Google Shape;5272;p34"/>
            <p:cNvSpPr/>
            <p:nvPr/>
          </p:nvSpPr>
          <p:spPr>
            <a:xfrm rot="10800000">
              <a:off x="1453629" y="344517"/>
              <a:ext cx="13316" cy="11046"/>
            </a:xfrm>
            <a:custGeom>
              <a:avLst/>
              <a:gdLst/>
              <a:ahLst/>
              <a:cxnLst/>
              <a:rect l="l" t="t" r="r" b="b"/>
              <a:pathLst>
                <a:path w="88" h="73" extrusionOk="0">
                  <a:moveTo>
                    <a:pt x="35" y="0"/>
                  </a:moveTo>
                  <a:cubicBezTo>
                    <a:pt x="27" y="0"/>
                    <a:pt x="19" y="2"/>
                    <a:pt x="10" y="4"/>
                  </a:cubicBezTo>
                  <a:cubicBezTo>
                    <a:pt x="0" y="54"/>
                    <a:pt x="21" y="73"/>
                    <a:pt x="55" y="73"/>
                  </a:cubicBezTo>
                  <a:cubicBezTo>
                    <a:pt x="65" y="73"/>
                    <a:pt x="76" y="71"/>
                    <a:pt x="88" y="68"/>
                  </a:cubicBezTo>
                  <a:cubicBezTo>
                    <a:pt x="88" y="25"/>
                    <a:pt x="70" y="0"/>
                    <a:pt x="3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3" name="Google Shape;5273;p34"/>
            <p:cNvSpPr/>
            <p:nvPr/>
          </p:nvSpPr>
          <p:spPr>
            <a:xfrm rot="10800000">
              <a:off x="1359967" y="54453"/>
              <a:ext cx="13769" cy="11802"/>
            </a:xfrm>
            <a:custGeom>
              <a:avLst/>
              <a:gdLst/>
              <a:ahLst/>
              <a:cxnLst/>
              <a:rect l="l" t="t" r="r" b="b"/>
              <a:pathLst>
                <a:path w="91" h="78" extrusionOk="0">
                  <a:moveTo>
                    <a:pt x="78" y="0"/>
                  </a:moveTo>
                  <a:cubicBezTo>
                    <a:pt x="26" y="0"/>
                    <a:pt x="0" y="13"/>
                    <a:pt x="13" y="77"/>
                  </a:cubicBezTo>
                  <a:cubicBezTo>
                    <a:pt x="65" y="77"/>
                    <a:pt x="91" y="52"/>
                    <a:pt x="7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4" name="Google Shape;5274;p34"/>
            <p:cNvSpPr/>
            <p:nvPr/>
          </p:nvSpPr>
          <p:spPr>
            <a:xfrm rot="10800000">
              <a:off x="682998" y="261296"/>
              <a:ext cx="13769" cy="11802"/>
            </a:xfrm>
            <a:custGeom>
              <a:avLst/>
              <a:gdLst/>
              <a:ahLst/>
              <a:cxnLst/>
              <a:rect l="l" t="t" r="r" b="b"/>
              <a:pathLst>
                <a:path w="91" h="78" extrusionOk="0">
                  <a:moveTo>
                    <a:pt x="14" y="0"/>
                  </a:moveTo>
                  <a:cubicBezTo>
                    <a:pt x="14" y="26"/>
                    <a:pt x="1" y="65"/>
                    <a:pt x="39" y="78"/>
                  </a:cubicBezTo>
                  <a:cubicBezTo>
                    <a:pt x="78" y="78"/>
                    <a:pt x="78" y="39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5" name="Google Shape;5275;p34"/>
            <p:cNvSpPr/>
            <p:nvPr/>
          </p:nvSpPr>
          <p:spPr>
            <a:xfrm rot="10800000">
              <a:off x="1147223" y="446652"/>
              <a:ext cx="8020" cy="6658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42" y="1"/>
                  </a:moveTo>
                  <a:cubicBezTo>
                    <a:pt x="29" y="1"/>
                    <a:pt x="9" y="18"/>
                    <a:pt x="1" y="18"/>
                  </a:cubicBezTo>
                  <a:cubicBezTo>
                    <a:pt x="1" y="31"/>
                    <a:pt x="1" y="44"/>
                    <a:pt x="1" y="44"/>
                  </a:cubicBezTo>
                  <a:cubicBezTo>
                    <a:pt x="13" y="44"/>
                    <a:pt x="52" y="44"/>
                    <a:pt x="52" y="18"/>
                  </a:cubicBezTo>
                  <a:cubicBezTo>
                    <a:pt x="52" y="5"/>
                    <a:pt x="48" y="1"/>
                    <a:pt x="4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6" name="Google Shape;5276;p34"/>
            <p:cNvSpPr/>
            <p:nvPr/>
          </p:nvSpPr>
          <p:spPr>
            <a:xfrm rot="10800000">
              <a:off x="2476044" y="107109"/>
              <a:ext cx="1967" cy="9987"/>
            </a:xfrm>
            <a:custGeom>
              <a:avLst/>
              <a:gdLst/>
              <a:ahLst/>
              <a:cxnLst/>
              <a:rect l="l" t="t" r="r" b="b"/>
              <a:pathLst>
                <a:path w="13" h="66" extrusionOk="0">
                  <a:moveTo>
                    <a:pt x="0" y="1"/>
                  </a:moveTo>
                  <a:lnTo>
                    <a:pt x="0" y="65"/>
                  </a:lnTo>
                  <a:cubicBezTo>
                    <a:pt x="13" y="52"/>
                    <a:pt x="13" y="27"/>
                    <a:pt x="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7" name="Google Shape;5277;p34"/>
            <p:cNvSpPr/>
            <p:nvPr/>
          </p:nvSpPr>
          <p:spPr>
            <a:xfrm rot="10800000">
              <a:off x="2007729" y="-78249"/>
              <a:ext cx="950394" cy="265856"/>
            </a:xfrm>
            <a:custGeom>
              <a:avLst/>
              <a:gdLst/>
              <a:ahLst/>
              <a:cxnLst/>
              <a:rect l="l" t="t" r="r" b="b"/>
              <a:pathLst>
                <a:path w="6281" h="1757" extrusionOk="0">
                  <a:moveTo>
                    <a:pt x="4192" y="763"/>
                  </a:moveTo>
                  <a:cubicBezTo>
                    <a:pt x="4217" y="789"/>
                    <a:pt x="4256" y="802"/>
                    <a:pt x="4295" y="828"/>
                  </a:cubicBezTo>
                  <a:cubicBezTo>
                    <a:pt x="4334" y="867"/>
                    <a:pt x="4334" y="931"/>
                    <a:pt x="4295" y="957"/>
                  </a:cubicBezTo>
                  <a:lnTo>
                    <a:pt x="4205" y="957"/>
                  </a:lnTo>
                  <a:lnTo>
                    <a:pt x="4166" y="931"/>
                  </a:lnTo>
                  <a:lnTo>
                    <a:pt x="4127" y="918"/>
                  </a:lnTo>
                  <a:lnTo>
                    <a:pt x="4114" y="931"/>
                  </a:lnTo>
                  <a:cubicBezTo>
                    <a:pt x="4140" y="1021"/>
                    <a:pt x="4230" y="1073"/>
                    <a:pt x="4230" y="1176"/>
                  </a:cubicBezTo>
                  <a:cubicBezTo>
                    <a:pt x="4241" y="1259"/>
                    <a:pt x="4226" y="1283"/>
                    <a:pt x="4180" y="1283"/>
                  </a:cubicBezTo>
                  <a:cubicBezTo>
                    <a:pt x="4169" y="1283"/>
                    <a:pt x="4156" y="1282"/>
                    <a:pt x="4140" y="1279"/>
                  </a:cubicBezTo>
                  <a:cubicBezTo>
                    <a:pt x="4024" y="1279"/>
                    <a:pt x="3908" y="1241"/>
                    <a:pt x="3818" y="1189"/>
                  </a:cubicBezTo>
                  <a:cubicBezTo>
                    <a:pt x="3805" y="1176"/>
                    <a:pt x="3792" y="1176"/>
                    <a:pt x="3792" y="1163"/>
                  </a:cubicBezTo>
                  <a:cubicBezTo>
                    <a:pt x="3792" y="1073"/>
                    <a:pt x="3753" y="983"/>
                    <a:pt x="3844" y="905"/>
                  </a:cubicBezTo>
                  <a:lnTo>
                    <a:pt x="3831" y="905"/>
                  </a:lnTo>
                  <a:cubicBezTo>
                    <a:pt x="3861" y="882"/>
                    <a:pt x="3892" y="855"/>
                    <a:pt x="3925" y="855"/>
                  </a:cubicBezTo>
                  <a:cubicBezTo>
                    <a:pt x="3948" y="855"/>
                    <a:pt x="3972" y="868"/>
                    <a:pt x="3998" y="905"/>
                  </a:cubicBezTo>
                  <a:cubicBezTo>
                    <a:pt x="4004" y="922"/>
                    <a:pt x="4016" y="927"/>
                    <a:pt x="4032" y="927"/>
                  </a:cubicBezTo>
                  <a:cubicBezTo>
                    <a:pt x="4053" y="927"/>
                    <a:pt x="4079" y="918"/>
                    <a:pt x="4101" y="918"/>
                  </a:cubicBezTo>
                  <a:lnTo>
                    <a:pt x="4114" y="905"/>
                  </a:lnTo>
                  <a:cubicBezTo>
                    <a:pt x="4076" y="789"/>
                    <a:pt x="4076" y="789"/>
                    <a:pt x="4192" y="763"/>
                  </a:cubicBezTo>
                  <a:close/>
                  <a:moveTo>
                    <a:pt x="5443" y="1"/>
                  </a:moveTo>
                  <a:cubicBezTo>
                    <a:pt x="5432" y="1"/>
                    <a:pt x="5422" y="5"/>
                    <a:pt x="5417" y="16"/>
                  </a:cubicBezTo>
                  <a:cubicBezTo>
                    <a:pt x="5352" y="106"/>
                    <a:pt x="5210" y="157"/>
                    <a:pt x="5262" y="312"/>
                  </a:cubicBezTo>
                  <a:cubicBezTo>
                    <a:pt x="5262" y="364"/>
                    <a:pt x="5249" y="428"/>
                    <a:pt x="5223" y="480"/>
                  </a:cubicBezTo>
                  <a:cubicBezTo>
                    <a:pt x="5215" y="514"/>
                    <a:pt x="5183" y="537"/>
                    <a:pt x="5152" y="537"/>
                  </a:cubicBezTo>
                  <a:cubicBezTo>
                    <a:pt x="5136" y="537"/>
                    <a:pt x="5120" y="531"/>
                    <a:pt x="5107" y="518"/>
                  </a:cubicBezTo>
                  <a:cubicBezTo>
                    <a:pt x="5043" y="506"/>
                    <a:pt x="4965" y="518"/>
                    <a:pt x="4940" y="415"/>
                  </a:cubicBezTo>
                  <a:cubicBezTo>
                    <a:pt x="4932" y="363"/>
                    <a:pt x="4911" y="336"/>
                    <a:pt x="4870" y="336"/>
                  </a:cubicBezTo>
                  <a:cubicBezTo>
                    <a:pt x="4840" y="336"/>
                    <a:pt x="4800" y="350"/>
                    <a:pt x="4746" y="377"/>
                  </a:cubicBezTo>
                  <a:cubicBezTo>
                    <a:pt x="4811" y="415"/>
                    <a:pt x="4914" y="415"/>
                    <a:pt x="4914" y="518"/>
                  </a:cubicBezTo>
                  <a:lnTo>
                    <a:pt x="4849" y="557"/>
                  </a:lnTo>
                  <a:cubicBezTo>
                    <a:pt x="4817" y="554"/>
                    <a:pt x="4794" y="551"/>
                    <a:pt x="4777" y="551"/>
                  </a:cubicBezTo>
                  <a:cubicBezTo>
                    <a:pt x="4729" y="551"/>
                    <a:pt x="4719" y="569"/>
                    <a:pt x="4682" y="634"/>
                  </a:cubicBezTo>
                  <a:cubicBezTo>
                    <a:pt x="4669" y="647"/>
                    <a:pt x="4656" y="660"/>
                    <a:pt x="4643" y="673"/>
                  </a:cubicBezTo>
                  <a:cubicBezTo>
                    <a:pt x="4630" y="673"/>
                    <a:pt x="4617" y="673"/>
                    <a:pt x="4617" y="699"/>
                  </a:cubicBezTo>
                  <a:lnTo>
                    <a:pt x="4527" y="699"/>
                  </a:lnTo>
                  <a:cubicBezTo>
                    <a:pt x="4516" y="665"/>
                    <a:pt x="4505" y="632"/>
                    <a:pt x="4477" y="632"/>
                  </a:cubicBezTo>
                  <a:cubicBezTo>
                    <a:pt x="4472" y="632"/>
                    <a:pt x="4468" y="633"/>
                    <a:pt x="4462" y="634"/>
                  </a:cubicBezTo>
                  <a:cubicBezTo>
                    <a:pt x="4424" y="647"/>
                    <a:pt x="4450" y="673"/>
                    <a:pt x="4462" y="699"/>
                  </a:cubicBezTo>
                  <a:cubicBezTo>
                    <a:pt x="4462" y="725"/>
                    <a:pt x="4462" y="751"/>
                    <a:pt x="4462" y="776"/>
                  </a:cubicBezTo>
                  <a:cubicBezTo>
                    <a:pt x="4450" y="776"/>
                    <a:pt x="4437" y="776"/>
                    <a:pt x="4437" y="789"/>
                  </a:cubicBezTo>
                  <a:cubicBezTo>
                    <a:pt x="4413" y="801"/>
                    <a:pt x="4394" y="807"/>
                    <a:pt x="4377" y="807"/>
                  </a:cubicBezTo>
                  <a:cubicBezTo>
                    <a:pt x="4337" y="807"/>
                    <a:pt x="4313" y="775"/>
                    <a:pt x="4295" y="712"/>
                  </a:cubicBezTo>
                  <a:cubicBezTo>
                    <a:pt x="4282" y="673"/>
                    <a:pt x="4266" y="654"/>
                    <a:pt x="4242" y="654"/>
                  </a:cubicBezTo>
                  <a:cubicBezTo>
                    <a:pt x="4217" y="654"/>
                    <a:pt x="4185" y="673"/>
                    <a:pt x="4140" y="712"/>
                  </a:cubicBezTo>
                  <a:cubicBezTo>
                    <a:pt x="4116" y="724"/>
                    <a:pt x="4090" y="733"/>
                    <a:pt x="4065" y="733"/>
                  </a:cubicBezTo>
                  <a:cubicBezTo>
                    <a:pt x="4037" y="733"/>
                    <a:pt x="4012" y="721"/>
                    <a:pt x="3998" y="686"/>
                  </a:cubicBezTo>
                  <a:cubicBezTo>
                    <a:pt x="3984" y="665"/>
                    <a:pt x="3966" y="655"/>
                    <a:pt x="3950" y="655"/>
                  </a:cubicBezTo>
                  <a:cubicBezTo>
                    <a:pt x="3938" y="655"/>
                    <a:pt x="3927" y="662"/>
                    <a:pt x="3921" y="673"/>
                  </a:cubicBezTo>
                  <a:cubicBezTo>
                    <a:pt x="3882" y="699"/>
                    <a:pt x="3895" y="738"/>
                    <a:pt x="3934" y="763"/>
                  </a:cubicBezTo>
                  <a:cubicBezTo>
                    <a:pt x="3908" y="854"/>
                    <a:pt x="3792" y="828"/>
                    <a:pt x="3753" y="905"/>
                  </a:cubicBezTo>
                  <a:lnTo>
                    <a:pt x="3727" y="905"/>
                  </a:lnTo>
                  <a:cubicBezTo>
                    <a:pt x="3717" y="911"/>
                    <a:pt x="3704" y="914"/>
                    <a:pt x="3692" y="914"/>
                  </a:cubicBezTo>
                  <a:cubicBezTo>
                    <a:pt x="3674" y="914"/>
                    <a:pt x="3658" y="907"/>
                    <a:pt x="3650" y="892"/>
                  </a:cubicBezTo>
                  <a:cubicBezTo>
                    <a:pt x="3624" y="854"/>
                    <a:pt x="3599" y="815"/>
                    <a:pt x="3573" y="789"/>
                  </a:cubicBezTo>
                  <a:cubicBezTo>
                    <a:pt x="3562" y="778"/>
                    <a:pt x="3551" y="766"/>
                    <a:pt x="3539" y="754"/>
                  </a:cubicBezTo>
                  <a:lnTo>
                    <a:pt x="3539" y="754"/>
                  </a:lnTo>
                  <a:cubicBezTo>
                    <a:pt x="3550" y="757"/>
                    <a:pt x="3561" y="760"/>
                    <a:pt x="3573" y="763"/>
                  </a:cubicBezTo>
                  <a:lnTo>
                    <a:pt x="3560" y="751"/>
                  </a:lnTo>
                  <a:cubicBezTo>
                    <a:pt x="3549" y="748"/>
                    <a:pt x="3539" y="746"/>
                    <a:pt x="3529" y="744"/>
                  </a:cubicBezTo>
                  <a:lnTo>
                    <a:pt x="3529" y="744"/>
                  </a:lnTo>
                  <a:cubicBezTo>
                    <a:pt x="3502" y="719"/>
                    <a:pt x="3472" y="699"/>
                    <a:pt x="3431" y="699"/>
                  </a:cubicBezTo>
                  <a:cubicBezTo>
                    <a:pt x="3328" y="699"/>
                    <a:pt x="3263" y="622"/>
                    <a:pt x="3186" y="570"/>
                  </a:cubicBezTo>
                  <a:lnTo>
                    <a:pt x="3186" y="493"/>
                  </a:lnTo>
                  <a:cubicBezTo>
                    <a:pt x="3186" y="467"/>
                    <a:pt x="3147" y="467"/>
                    <a:pt x="3134" y="454"/>
                  </a:cubicBezTo>
                  <a:cubicBezTo>
                    <a:pt x="3113" y="443"/>
                    <a:pt x="3100" y="396"/>
                    <a:pt x="3059" y="396"/>
                  </a:cubicBezTo>
                  <a:cubicBezTo>
                    <a:pt x="3051" y="396"/>
                    <a:pt x="3042" y="398"/>
                    <a:pt x="3031" y="402"/>
                  </a:cubicBezTo>
                  <a:cubicBezTo>
                    <a:pt x="2980" y="428"/>
                    <a:pt x="2992" y="454"/>
                    <a:pt x="3005" y="506"/>
                  </a:cubicBezTo>
                  <a:cubicBezTo>
                    <a:pt x="3005" y="506"/>
                    <a:pt x="2980" y="531"/>
                    <a:pt x="2967" y="544"/>
                  </a:cubicBezTo>
                  <a:cubicBezTo>
                    <a:pt x="2958" y="544"/>
                    <a:pt x="2950" y="543"/>
                    <a:pt x="2941" y="543"/>
                  </a:cubicBezTo>
                  <a:cubicBezTo>
                    <a:pt x="2790" y="543"/>
                    <a:pt x="2703" y="651"/>
                    <a:pt x="2593" y="725"/>
                  </a:cubicBezTo>
                  <a:cubicBezTo>
                    <a:pt x="2464" y="802"/>
                    <a:pt x="2374" y="931"/>
                    <a:pt x="2361" y="1086"/>
                  </a:cubicBezTo>
                  <a:cubicBezTo>
                    <a:pt x="2348" y="1150"/>
                    <a:pt x="2322" y="1215"/>
                    <a:pt x="2270" y="1253"/>
                  </a:cubicBezTo>
                  <a:cubicBezTo>
                    <a:pt x="2257" y="1266"/>
                    <a:pt x="2245" y="1266"/>
                    <a:pt x="2232" y="1266"/>
                  </a:cubicBezTo>
                  <a:cubicBezTo>
                    <a:pt x="2245" y="1279"/>
                    <a:pt x="2245" y="1292"/>
                    <a:pt x="2245" y="1292"/>
                  </a:cubicBezTo>
                  <a:cubicBezTo>
                    <a:pt x="2245" y="1357"/>
                    <a:pt x="2206" y="1357"/>
                    <a:pt x="2154" y="1369"/>
                  </a:cubicBezTo>
                  <a:cubicBezTo>
                    <a:pt x="2116" y="1369"/>
                    <a:pt x="2090" y="1369"/>
                    <a:pt x="2090" y="1331"/>
                  </a:cubicBezTo>
                  <a:cubicBezTo>
                    <a:pt x="2077" y="1266"/>
                    <a:pt x="2154" y="1279"/>
                    <a:pt x="2180" y="1253"/>
                  </a:cubicBezTo>
                  <a:lnTo>
                    <a:pt x="2206" y="1253"/>
                  </a:lnTo>
                  <a:cubicBezTo>
                    <a:pt x="2193" y="1241"/>
                    <a:pt x="2180" y="1228"/>
                    <a:pt x="2180" y="1215"/>
                  </a:cubicBezTo>
                  <a:cubicBezTo>
                    <a:pt x="2160" y="1200"/>
                    <a:pt x="2140" y="1194"/>
                    <a:pt x="2119" y="1194"/>
                  </a:cubicBezTo>
                  <a:cubicBezTo>
                    <a:pt x="2088" y="1194"/>
                    <a:pt x="2057" y="1207"/>
                    <a:pt x="2025" y="1215"/>
                  </a:cubicBezTo>
                  <a:cubicBezTo>
                    <a:pt x="1974" y="1202"/>
                    <a:pt x="1909" y="1189"/>
                    <a:pt x="1896" y="1137"/>
                  </a:cubicBezTo>
                  <a:cubicBezTo>
                    <a:pt x="1871" y="1047"/>
                    <a:pt x="1871" y="944"/>
                    <a:pt x="1768" y="905"/>
                  </a:cubicBezTo>
                  <a:cubicBezTo>
                    <a:pt x="1768" y="892"/>
                    <a:pt x="1768" y="879"/>
                    <a:pt x="1780" y="854"/>
                  </a:cubicBezTo>
                  <a:lnTo>
                    <a:pt x="1780" y="854"/>
                  </a:lnTo>
                  <a:cubicBezTo>
                    <a:pt x="1759" y="867"/>
                    <a:pt x="1737" y="871"/>
                    <a:pt x="1716" y="871"/>
                  </a:cubicBezTo>
                  <a:cubicBezTo>
                    <a:pt x="1674" y="871"/>
                    <a:pt x="1634" y="854"/>
                    <a:pt x="1600" y="854"/>
                  </a:cubicBezTo>
                  <a:cubicBezTo>
                    <a:pt x="1600" y="854"/>
                    <a:pt x="1613" y="828"/>
                    <a:pt x="1626" y="828"/>
                  </a:cubicBezTo>
                  <a:cubicBezTo>
                    <a:pt x="1626" y="815"/>
                    <a:pt x="1664" y="802"/>
                    <a:pt x="1651" y="776"/>
                  </a:cubicBezTo>
                  <a:cubicBezTo>
                    <a:pt x="1639" y="763"/>
                    <a:pt x="1639" y="763"/>
                    <a:pt x="1626" y="763"/>
                  </a:cubicBezTo>
                  <a:cubicBezTo>
                    <a:pt x="1600" y="763"/>
                    <a:pt x="1587" y="789"/>
                    <a:pt x="1587" y="815"/>
                  </a:cubicBezTo>
                  <a:cubicBezTo>
                    <a:pt x="1600" y="828"/>
                    <a:pt x="1600" y="841"/>
                    <a:pt x="1587" y="854"/>
                  </a:cubicBezTo>
                  <a:cubicBezTo>
                    <a:pt x="1561" y="828"/>
                    <a:pt x="1523" y="815"/>
                    <a:pt x="1484" y="815"/>
                  </a:cubicBezTo>
                  <a:cubicBezTo>
                    <a:pt x="1477" y="816"/>
                    <a:pt x="1470" y="817"/>
                    <a:pt x="1463" y="817"/>
                  </a:cubicBezTo>
                  <a:cubicBezTo>
                    <a:pt x="1395" y="817"/>
                    <a:pt x="1335" y="763"/>
                    <a:pt x="1265" y="763"/>
                  </a:cubicBezTo>
                  <a:lnTo>
                    <a:pt x="1174" y="712"/>
                  </a:lnTo>
                  <a:cubicBezTo>
                    <a:pt x="1174" y="673"/>
                    <a:pt x="1136" y="634"/>
                    <a:pt x="1174" y="596"/>
                  </a:cubicBezTo>
                  <a:cubicBezTo>
                    <a:pt x="1181" y="583"/>
                    <a:pt x="1194" y="576"/>
                    <a:pt x="1208" y="576"/>
                  </a:cubicBezTo>
                  <a:cubicBezTo>
                    <a:pt x="1223" y="576"/>
                    <a:pt x="1239" y="583"/>
                    <a:pt x="1252" y="596"/>
                  </a:cubicBezTo>
                  <a:cubicBezTo>
                    <a:pt x="1268" y="612"/>
                    <a:pt x="1290" y="634"/>
                    <a:pt x="1310" y="634"/>
                  </a:cubicBezTo>
                  <a:cubicBezTo>
                    <a:pt x="1322" y="634"/>
                    <a:pt x="1333" y="627"/>
                    <a:pt x="1342" y="609"/>
                  </a:cubicBezTo>
                  <a:cubicBezTo>
                    <a:pt x="1355" y="557"/>
                    <a:pt x="1316" y="518"/>
                    <a:pt x="1278" y="493"/>
                  </a:cubicBezTo>
                  <a:cubicBezTo>
                    <a:pt x="1266" y="485"/>
                    <a:pt x="1256" y="482"/>
                    <a:pt x="1248" y="482"/>
                  </a:cubicBezTo>
                  <a:cubicBezTo>
                    <a:pt x="1230" y="482"/>
                    <a:pt x="1218" y="497"/>
                    <a:pt x="1200" y="506"/>
                  </a:cubicBezTo>
                  <a:cubicBezTo>
                    <a:pt x="1188" y="517"/>
                    <a:pt x="1177" y="522"/>
                    <a:pt x="1165" y="522"/>
                  </a:cubicBezTo>
                  <a:cubicBezTo>
                    <a:pt x="1138" y="522"/>
                    <a:pt x="1111" y="498"/>
                    <a:pt x="1084" y="480"/>
                  </a:cubicBezTo>
                  <a:lnTo>
                    <a:pt x="1084" y="480"/>
                  </a:lnTo>
                  <a:cubicBezTo>
                    <a:pt x="1045" y="557"/>
                    <a:pt x="1110" y="634"/>
                    <a:pt x="1084" y="712"/>
                  </a:cubicBezTo>
                  <a:cubicBezTo>
                    <a:pt x="1071" y="751"/>
                    <a:pt x="1020" y="776"/>
                    <a:pt x="981" y="789"/>
                  </a:cubicBezTo>
                  <a:lnTo>
                    <a:pt x="852" y="725"/>
                  </a:lnTo>
                  <a:cubicBezTo>
                    <a:pt x="831" y="662"/>
                    <a:pt x="799" y="641"/>
                    <a:pt x="761" y="641"/>
                  </a:cubicBezTo>
                  <a:cubicBezTo>
                    <a:pt x="729" y="641"/>
                    <a:pt x="694" y="656"/>
                    <a:pt x="659" y="673"/>
                  </a:cubicBezTo>
                  <a:cubicBezTo>
                    <a:pt x="613" y="704"/>
                    <a:pt x="576" y="730"/>
                    <a:pt x="537" y="730"/>
                  </a:cubicBezTo>
                  <a:cubicBezTo>
                    <a:pt x="511" y="730"/>
                    <a:pt x="484" y="718"/>
                    <a:pt x="452" y="686"/>
                  </a:cubicBezTo>
                  <a:lnTo>
                    <a:pt x="452" y="686"/>
                  </a:lnTo>
                  <a:cubicBezTo>
                    <a:pt x="517" y="776"/>
                    <a:pt x="517" y="776"/>
                    <a:pt x="478" y="931"/>
                  </a:cubicBezTo>
                  <a:cubicBezTo>
                    <a:pt x="388" y="905"/>
                    <a:pt x="349" y="828"/>
                    <a:pt x="310" y="751"/>
                  </a:cubicBezTo>
                  <a:cubicBezTo>
                    <a:pt x="246" y="622"/>
                    <a:pt x="143" y="493"/>
                    <a:pt x="27" y="402"/>
                  </a:cubicBezTo>
                  <a:lnTo>
                    <a:pt x="27" y="402"/>
                  </a:lnTo>
                  <a:cubicBezTo>
                    <a:pt x="53" y="467"/>
                    <a:pt x="78" y="531"/>
                    <a:pt x="130" y="583"/>
                  </a:cubicBezTo>
                  <a:cubicBezTo>
                    <a:pt x="207" y="647"/>
                    <a:pt x="220" y="751"/>
                    <a:pt x="272" y="815"/>
                  </a:cubicBezTo>
                  <a:cubicBezTo>
                    <a:pt x="336" y="892"/>
                    <a:pt x="310" y="879"/>
                    <a:pt x="310" y="1034"/>
                  </a:cubicBezTo>
                  <a:lnTo>
                    <a:pt x="336" y="1189"/>
                  </a:lnTo>
                  <a:lnTo>
                    <a:pt x="310" y="1253"/>
                  </a:lnTo>
                  <a:cubicBezTo>
                    <a:pt x="233" y="1253"/>
                    <a:pt x="156" y="1215"/>
                    <a:pt x="91" y="1150"/>
                  </a:cubicBezTo>
                  <a:cubicBezTo>
                    <a:pt x="85" y="1144"/>
                    <a:pt x="72" y="1141"/>
                    <a:pt x="59" y="1141"/>
                  </a:cubicBezTo>
                  <a:cubicBezTo>
                    <a:pt x="46" y="1141"/>
                    <a:pt x="33" y="1144"/>
                    <a:pt x="27" y="1150"/>
                  </a:cubicBezTo>
                  <a:cubicBezTo>
                    <a:pt x="1" y="1176"/>
                    <a:pt x="14" y="1202"/>
                    <a:pt x="53" y="1228"/>
                  </a:cubicBezTo>
                  <a:cubicBezTo>
                    <a:pt x="107" y="1260"/>
                    <a:pt x="161" y="1311"/>
                    <a:pt x="230" y="1311"/>
                  </a:cubicBezTo>
                  <a:cubicBezTo>
                    <a:pt x="244" y="1311"/>
                    <a:pt x="257" y="1309"/>
                    <a:pt x="272" y="1305"/>
                  </a:cubicBezTo>
                  <a:lnTo>
                    <a:pt x="272" y="1305"/>
                  </a:lnTo>
                  <a:cubicBezTo>
                    <a:pt x="285" y="1357"/>
                    <a:pt x="349" y="1408"/>
                    <a:pt x="259" y="1447"/>
                  </a:cubicBezTo>
                  <a:cubicBezTo>
                    <a:pt x="220" y="1447"/>
                    <a:pt x="181" y="1447"/>
                    <a:pt x="169" y="1486"/>
                  </a:cubicBezTo>
                  <a:cubicBezTo>
                    <a:pt x="169" y="1510"/>
                    <a:pt x="203" y="1707"/>
                    <a:pt x="240" y="1707"/>
                  </a:cubicBezTo>
                  <a:cubicBezTo>
                    <a:pt x="242" y="1707"/>
                    <a:pt x="244" y="1706"/>
                    <a:pt x="246" y="1705"/>
                  </a:cubicBezTo>
                  <a:cubicBezTo>
                    <a:pt x="253" y="1711"/>
                    <a:pt x="259" y="1714"/>
                    <a:pt x="264" y="1714"/>
                  </a:cubicBezTo>
                  <a:cubicBezTo>
                    <a:pt x="276" y="1714"/>
                    <a:pt x="286" y="1702"/>
                    <a:pt x="300" y="1702"/>
                  </a:cubicBezTo>
                  <a:cubicBezTo>
                    <a:pt x="303" y="1702"/>
                    <a:pt x="307" y="1703"/>
                    <a:pt x="310" y="1705"/>
                  </a:cubicBezTo>
                  <a:lnTo>
                    <a:pt x="323" y="1705"/>
                  </a:lnTo>
                  <a:cubicBezTo>
                    <a:pt x="337" y="1716"/>
                    <a:pt x="349" y="1720"/>
                    <a:pt x="361" y="1720"/>
                  </a:cubicBezTo>
                  <a:cubicBezTo>
                    <a:pt x="393" y="1720"/>
                    <a:pt x="417" y="1690"/>
                    <a:pt x="440" y="1690"/>
                  </a:cubicBezTo>
                  <a:cubicBezTo>
                    <a:pt x="449" y="1690"/>
                    <a:pt x="457" y="1694"/>
                    <a:pt x="465" y="1705"/>
                  </a:cubicBezTo>
                  <a:cubicBezTo>
                    <a:pt x="650" y="1683"/>
                    <a:pt x="836" y="1676"/>
                    <a:pt x="1024" y="1676"/>
                  </a:cubicBezTo>
                  <a:cubicBezTo>
                    <a:pt x="1399" y="1676"/>
                    <a:pt x="1780" y="1705"/>
                    <a:pt x="2167" y="1705"/>
                  </a:cubicBezTo>
                  <a:lnTo>
                    <a:pt x="2283" y="1705"/>
                  </a:lnTo>
                  <a:cubicBezTo>
                    <a:pt x="2245" y="1653"/>
                    <a:pt x="2116" y="1614"/>
                    <a:pt x="2167" y="1498"/>
                  </a:cubicBezTo>
                  <a:lnTo>
                    <a:pt x="2167" y="1498"/>
                  </a:lnTo>
                  <a:cubicBezTo>
                    <a:pt x="2283" y="1511"/>
                    <a:pt x="2335" y="1627"/>
                    <a:pt x="2399" y="1705"/>
                  </a:cubicBezTo>
                  <a:lnTo>
                    <a:pt x="2451" y="1705"/>
                  </a:lnTo>
                  <a:cubicBezTo>
                    <a:pt x="2457" y="1711"/>
                    <a:pt x="2464" y="1714"/>
                    <a:pt x="2470" y="1714"/>
                  </a:cubicBezTo>
                  <a:cubicBezTo>
                    <a:pt x="2477" y="1714"/>
                    <a:pt x="2483" y="1711"/>
                    <a:pt x="2490" y="1705"/>
                  </a:cubicBezTo>
                  <a:lnTo>
                    <a:pt x="3392" y="1705"/>
                  </a:lnTo>
                  <a:cubicBezTo>
                    <a:pt x="3417" y="1724"/>
                    <a:pt x="3432" y="1731"/>
                    <a:pt x="3440" y="1731"/>
                  </a:cubicBezTo>
                  <a:cubicBezTo>
                    <a:pt x="3453" y="1731"/>
                    <a:pt x="3447" y="1713"/>
                    <a:pt x="3431" y="1705"/>
                  </a:cubicBezTo>
                  <a:lnTo>
                    <a:pt x="3663" y="1705"/>
                  </a:lnTo>
                  <a:cubicBezTo>
                    <a:pt x="3676" y="1550"/>
                    <a:pt x="3805" y="1357"/>
                    <a:pt x="3985" y="1357"/>
                  </a:cubicBezTo>
                  <a:lnTo>
                    <a:pt x="4140" y="1357"/>
                  </a:lnTo>
                  <a:cubicBezTo>
                    <a:pt x="4179" y="1357"/>
                    <a:pt x="4192" y="1357"/>
                    <a:pt x="4205" y="1395"/>
                  </a:cubicBezTo>
                  <a:cubicBezTo>
                    <a:pt x="4205" y="1421"/>
                    <a:pt x="4179" y="1421"/>
                    <a:pt x="4166" y="1434"/>
                  </a:cubicBezTo>
                  <a:cubicBezTo>
                    <a:pt x="4162" y="1436"/>
                    <a:pt x="4157" y="1437"/>
                    <a:pt x="4151" y="1437"/>
                  </a:cubicBezTo>
                  <a:cubicBezTo>
                    <a:pt x="4140" y="1437"/>
                    <a:pt x="4128" y="1434"/>
                    <a:pt x="4116" y="1434"/>
                  </a:cubicBezTo>
                  <a:cubicBezTo>
                    <a:pt x="4098" y="1434"/>
                    <a:pt x="4082" y="1440"/>
                    <a:pt x="4076" y="1473"/>
                  </a:cubicBezTo>
                  <a:cubicBezTo>
                    <a:pt x="4101" y="1473"/>
                    <a:pt x="4127" y="1486"/>
                    <a:pt x="4140" y="1511"/>
                  </a:cubicBezTo>
                  <a:lnTo>
                    <a:pt x="4153" y="1705"/>
                  </a:lnTo>
                  <a:lnTo>
                    <a:pt x="4205" y="1705"/>
                  </a:lnTo>
                  <a:cubicBezTo>
                    <a:pt x="4221" y="1710"/>
                    <a:pt x="4237" y="1713"/>
                    <a:pt x="4252" y="1713"/>
                  </a:cubicBezTo>
                  <a:cubicBezTo>
                    <a:pt x="4273" y="1713"/>
                    <a:pt x="4293" y="1707"/>
                    <a:pt x="4308" y="1692"/>
                  </a:cubicBezTo>
                  <a:lnTo>
                    <a:pt x="4308" y="1692"/>
                  </a:lnTo>
                  <a:lnTo>
                    <a:pt x="4295" y="1705"/>
                  </a:lnTo>
                  <a:lnTo>
                    <a:pt x="4385" y="1705"/>
                  </a:lnTo>
                  <a:cubicBezTo>
                    <a:pt x="4371" y="1744"/>
                    <a:pt x="4372" y="1757"/>
                    <a:pt x="4384" y="1757"/>
                  </a:cubicBezTo>
                  <a:cubicBezTo>
                    <a:pt x="4403" y="1757"/>
                    <a:pt x="4448" y="1721"/>
                    <a:pt x="4488" y="1705"/>
                  </a:cubicBezTo>
                  <a:lnTo>
                    <a:pt x="4604" y="1705"/>
                  </a:lnTo>
                  <a:cubicBezTo>
                    <a:pt x="4604" y="1720"/>
                    <a:pt x="4606" y="1725"/>
                    <a:pt x="4610" y="1725"/>
                  </a:cubicBezTo>
                  <a:cubicBezTo>
                    <a:pt x="4616" y="1725"/>
                    <a:pt x="4627" y="1713"/>
                    <a:pt x="4643" y="1705"/>
                  </a:cubicBezTo>
                  <a:lnTo>
                    <a:pt x="4875" y="1705"/>
                  </a:lnTo>
                  <a:cubicBezTo>
                    <a:pt x="5314" y="1731"/>
                    <a:pt x="5765" y="1731"/>
                    <a:pt x="6203" y="1731"/>
                  </a:cubicBezTo>
                  <a:lnTo>
                    <a:pt x="6281" y="1731"/>
                  </a:lnTo>
                  <a:cubicBezTo>
                    <a:pt x="6281" y="1731"/>
                    <a:pt x="6268" y="1718"/>
                    <a:pt x="6255" y="1718"/>
                  </a:cubicBezTo>
                  <a:lnTo>
                    <a:pt x="6255" y="1679"/>
                  </a:lnTo>
                  <a:cubicBezTo>
                    <a:pt x="6229" y="1640"/>
                    <a:pt x="6139" y="1473"/>
                    <a:pt x="6165" y="1408"/>
                  </a:cubicBezTo>
                  <a:cubicBezTo>
                    <a:pt x="6190" y="1305"/>
                    <a:pt x="6100" y="1279"/>
                    <a:pt x="6087" y="1215"/>
                  </a:cubicBezTo>
                  <a:cubicBezTo>
                    <a:pt x="6036" y="1150"/>
                    <a:pt x="5945" y="1099"/>
                    <a:pt x="5855" y="1086"/>
                  </a:cubicBezTo>
                  <a:lnTo>
                    <a:pt x="5855" y="1021"/>
                  </a:lnTo>
                  <a:cubicBezTo>
                    <a:pt x="5829" y="1021"/>
                    <a:pt x="5816" y="1008"/>
                    <a:pt x="5816" y="996"/>
                  </a:cubicBezTo>
                  <a:cubicBezTo>
                    <a:pt x="5778" y="996"/>
                    <a:pt x="5752" y="983"/>
                    <a:pt x="5713" y="970"/>
                  </a:cubicBezTo>
                  <a:cubicBezTo>
                    <a:pt x="5662" y="957"/>
                    <a:pt x="5649" y="918"/>
                    <a:pt x="5675" y="867"/>
                  </a:cubicBezTo>
                  <a:cubicBezTo>
                    <a:pt x="5682" y="864"/>
                    <a:pt x="5690" y="864"/>
                    <a:pt x="5698" y="864"/>
                  </a:cubicBezTo>
                  <a:cubicBezTo>
                    <a:pt x="5707" y="864"/>
                    <a:pt x="5717" y="864"/>
                    <a:pt x="5727" y="864"/>
                  </a:cubicBezTo>
                  <a:cubicBezTo>
                    <a:pt x="5755" y="864"/>
                    <a:pt x="5783" y="857"/>
                    <a:pt x="5791" y="802"/>
                  </a:cubicBezTo>
                  <a:cubicBezTo>
                    <a:pt x="5726" y="802"/>
                    <a:pt x="5662" y="815"/>
                    <a:pt x="5610" y="867"/>
                  </a:cubicBezTo>
                  <a:cubicBezTo>
                    <a:pt x="5494" y="854"/>
                    <a:pt x="5455" y="751"/>
                    <a:pt x="5365" y="699"/>
                  </a:cubicBezTo>
                  <a:cubicBezTo>
                    <a:pt x="5339" y="686"/>
                    <a:pt x="5301" y="660"/>
                    <a:pt x="5275" y="634"/>
                  </a:cubicBezTo>
                  <a:cubicBezTo>
                    <a:pt x="5275" y="622"/>
                    <a:pt x="5275" y="622"/>
                    <a:pt x="5275" y="609"/>
                  </a:cubicBezTo>
                  <a:cubicBezTo>
                    <a:pt x="5301" y="415"/>
                    <a:pt x="5275" y="209"/>
                    <a:pt x="5481" y="80"/>
                  </a:cubicBezTo>
                  <a:cubicBezTo>
                    <a:pt x="5507" y="67"/>
                    <a:pt x="5494" y="41"/>
                    <a:pt x="5481" y="16"/>
                  </a:cubicBezTo>
                  <a:cubicBezTo>
                    <a:pt x="5474" y="8"/>
                    <a:pt x="5458" y="1"/>
                    <a:pt x="544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8" name="Google Shape;5278;p34"/>
            <p:cNvSpPr/>
            <p:nvPr/>
          </p:nvSpPr>
          <p:spPr>
            <a:xfrm rot="10800000">
              <a:off x="1125887" y="38867"/>
              <a:ext cx="56742" cy="55078"/>
            </a:xfrm>
            <a:custGeom>
              <a:avLst/>
              <a:gdLst/>
              <a:ahLst/>
              <a:cxnLst/>
              <a:rect l="l" t="t" r="r" b="b"/>
              <a:pathLst>
                <a:path w="375" h="364" extrusionOk="0">
                  <a:moveTo>
                    <a:pt x="227" y="1"/>
                  </a:moveTo>
                  <a:cubicBezTo>
                    <a:pt x="221" y="1"/>
                    <a:pt x="214" y="1"/>
                    <a:pt x="207" y="3"/>
                  </a:cubicBezTo>
                  <a:cubicBezTo>
                    <a:pt x="104" y="3"/>
                    <a:pt x="1" y="80"/>
                    <a:pt x="1" y="157"/>
                  </a:cubicBezTo>
                  <a:cubicBezTo>
                    <a:pt x="1" y="235"/>
                    <a:pt x="104" y="364"/>
                    <a:pt x="169" y="364"/>
                  </a:cubicBezTo>
                  <a:cubicBezTo>
                    <a:pt x="285" y="338"/>
                    <a:pt x="375" y="248"/>
                    <a:pt x="375" y="132"/>
                  </a:cubicBezTo>
                  <a:cubicBezTo>
                    <a:pt x="363" y="61"/>
                    <a:pt x="298" y="1"/>
                    <a:pt x="227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9" name="Google Shape;5279;p34"/>
            <p:cNvSpPr/>
            <p:nvPr/>
          </p:nvSpPr>
          <p:spPr>
            <a:xfrm rot="10800000">
              <a:off x="589335" y="125871"/>
              <a:ext cx="277205" cy="133609"/>
            </a:xfrm>
            <a:custGeom>
              <a:avLst/>
              <a:gdLst/>
              <a:ahLst/>
              <a:cxnLst/>
              <a:rect l="l" t="t" r="r" b="b"/>
              <a:pathLst>
                <a:path w="1832" h="883" extrusionOk="0">
                  <a:moveTo>
                    <a:pt x="968" y="1"/>
                  </a:moveTo>
                  <a:cubicBezTo>
                    <a:pt x="923" y="20"/>
                    <a:pt x="875" y="20"/>
                    <a:pt x="826" y="20"/>
                  </a:cubicBezTo>
                  <a:cubicBezTo>
                    <a:pt x="778" y="20"/>
                    <a:pt x="729" y="20"/>
                    <a:pt x="684" y="39"/>
                  </a:cubicBezTo>
                  <a:cubicBezTo>
                    <a:pt x="620" y="104"/>
                    <a:pt x="542" y="155"/>
                    <a:pt x="465" y="194"/>
                  </a:cubicBezTo>
                  <a:cubicBezTo>
                    <a:pt x="452" y="142"/>
                    <a:pt x="465" y="78"/>
                    <a:pt x="401" y="52"/>
                  </a:cubicBezTo>
                  <a:cubicBezTo>
                    <a:pt x="401" y="52"/>
                    <a:pt x="375" y="52"/>
                    <a:pt x="375" y="65"/>
                  </a:cubicBezTo>
                  <a:cubicBezTo>
                    <a:pt x="362" y="130"/>
                    <a:pt x="426" y="155"/>
                    <a:pt x="439" y="207"/>
                  </a:cubicBezTo>
                  <a:cubicBezTo>
                    <a:pt x="401" y="233"/>
                    <a:pt x="414" y="271"/>
                    <a:pt x="401" y="297"/>
                  </a:cubicBezTo>
                  <a:lnTo>
                    <a:pt x="375" y="310"/>
                  </a:lnTo>
                  <a:cubicBezTo>
                    <a:pt x="349" y="310"/>
                    <a:pt x="336" y="323"/>
                    <a:pt x="336" y="336"/>
                  </a:cubicBezTo>
                  <a:cubicBezTo>
                    <a:pt x="336" y="336"/>
                    <a:pt x="323" y="336"/>
                    <a:pt x="336" y="349"/>
                  </a:cubicBezTo>
                  <a:cubicBezTo>
                    <a:pt x="349" y="362"/>
                    <a:pt x="336" y="400"/>
                    <a:pt x="349" y="413"/>
                  </a:cubicBezTo>
                  <a:cubicBezTo>
                    <a:pt x="349" y="426"/>
                    <a:pt x="336" y="452"/>
                    <a:pt x="323" y="465"/>
                  </a:cubicBezTo>
                  <a:cubicBezTo>
                    <a:pt x="294" y="475"/>
                    <a:pt x="272" y="499"/>
                    <a:pt x="241" y="499"/>
                  </a:cubicBezTo>
                  <a:cubicBezTo>
                    <a:pt x="231" y="499"/>
                    <a:pt x="220" y="497"/>
                    <a:pt x="207" y="491"/>
                  </a:cubicBezTo>
                  <a:lnTo>
                    <a:pt x="143" y="503"/>
                  </a:lnTo>
                  <a:lnTo>
                    <a:pt x="65" y="516"/>
                  </a:lnTo>
                  <a:lnTo>
                    <a:pt x="1" y="529"/>
                  </a:lnTo>
                  <a:cubicBezTo>
                    <a:pt x="1" y="572"/>
                    <a:pt x="10" y="597"/>
                    <a:pt x="42" y="597"/>
                  </a:cubicBezTo>
                  <a:cubicBezTo>
                    <a:pt x="49" y="597"/>
                    <a:pt x="57" y="596"/>
                    <a:pt x="65" y="594"/>
                  </a:cubicBezTo>
                  <a:cubicBezTo>
                    <a:pt x="130" y="555"/>
                    <a:pt x="194" y="542"/>
                    <a:pt x="272" y="542"/>
                  </a:cubicBezTo>
                  <a:cubicBezTo>
                    <a:pt x="310" y="542"/>
                    <a:pt x="349" y="568"/>
                    <a:pt x="336" y="607"/>
                  </a:cubicBezTo>
                  <a:cubicBezTo>
                    <a:pt x="305" y="699"/>
                    <a:pt x="335" y="718"/>
                    <a:pt x="377" y="718"/>
                  </a:cubicBezTo>
                  <a:cubicBezTo>
                    <a:pt x="405" y="718"/>
                    <a:pt x="439" y="710"/>
                    <a:pt x="465" y="710"/>
                  </a:cubicBezTo>
                  <a:cubicBezTo>
                    <a:pt x="465" y="787"/>
                    <a:pt x="555" y="787"/>
                    <a:pt x="568" y="839"/>
                  </a:cubicBezTo>
                  <a:lnTo>
                    <a:pt x="671" y="852"/>
                  </a:lnTo>
                  <a:cubicBezTo>
                    <a:pt x="671" y="864"/>
                    <a:pt x="671" y="877"/>
                    <a:pt x="671" y="877"/>
                  </a:cubicBezTo>
                  <a:cubicBezTo>
                    <a:pt x="682" y="881"/>
                    <a:pt x="691" y="882"/>
                    <a:pt x="700" y="882"/>
                  </a:cubicBezTo>
                  <a:cubicBezTo>
                    <a:pt x="724" y="882"/>
                    <a:pt x="743" y="870"/>
                    <a:pt x="762" y="852"/>
                  </a:cubicBezTo>
                  <a:cubicBezTo>
                    <a:pt x="794" y="871"/>
                    <a:pt x="829" y="881"/>
                    <a:pt x="865" y="881"/>
                  </a:cubicBezTo>
                  <a:cubicBezTo>
                    <a:pt x="900" y="881"/>
                    <a:pt x="936" y="871"/>
                    <a:pt x="968" y="852"/>
                  </a:cubicBezTo>
                  <a:cubicBezTo>
                    <a:pt x="1008" y="836"/>
                    <a:pt x="1048" y="825"/>
                    <a:pt x="1088" y="825"/>
                  </a:cubicBezTo>
                  <a:cubicBezTo>
                    <a:pt x="1112" y="825"/>
                    <a:pt x="1137" y="829"/>
                    <a:pt x="1161" y="839"/>
                  </a:cubicBezTo>
                  <a:cubicBezTo>
                    <a:pt x="1165" y="841"/>
                    <a:pt x="1169" y="842"/>
                    <a:pt x="1172" y="842"/>
                  </a:cubicBezTo>
                  <a:cubicBezTo>
                    <a:pt x="1210" y="842"/>
                    <a:pt x="1207" y="722"/>
                    <a:pt x="1280" y="722"/>
                  </a:cubicBezTo>
                  <a:cubicBezTo>
                    <a:pt x="1283" y="722"/>
                    <a:pt x="1287" y="722"/>
                    <a:pt x="1290" y="723"/>
                  </a:cubicBezTo>
                  <a:cubicBezTo>
                    <a:pt x="1342" y="723"/>
                    <a:pt x="1381" y="697"/>
                    <a:pt x="1381" y="632"/>
                  </a:cubicBezTo>
                  <a:cubicBezTo>
                    <a:pt x="1368" y="568"/>
                    <a:pt x="1419" y="568"/>
                    <a:pt x="1458" y="542"/>
                  </a:cubicBezTo>
                  <a:cubicBezTo>
                    <a:pt x="1489" y="549"/>
                    <a:pt x="1522" y="552"/>
                    <a:pt x="1556" y="552"/>
                  </a:cubicBezTo>
                  <a:cubicBezTo>
                    <a:pt x="1648" y="552"/>
                    <a:pt x="1747" y="528"/>
                    <a:pt x="1832" y="491"/>
                  </a:cubicBezTo>
                  <a:cubicBezTo>
                    <a:pt x="1741" y="491"/>
                    <a:pt x="1668" y="479"/>
                    <a:pt x="1603" y="479"/>
                  </a:cubicBezTo>
                  <a:cubicBezTo>
                    <a:pt x="1548" y="479"/>
                    <a:pt x="1498" y="487"/>
                    <a:pt x="1445" y="516"/>
                  </a:cubicBezTo>
                  <a:lnTo>
                    <a:pt x="1394" y="478"/>
                  </a:lnTo>
                  <a:cubicBezTo>
                    <a:pt x="1381" y="426"/>
                    <a:pt x="1394" y="375"/>
                    <a:pt x="1432" y="349"/>
                  </a:cubicBezTo>
                  <a:lnTo>
                    <a:pt x="1510" y="336"/>
                  </a:lnTo>
                  <a:cubicBezTo>
                    <a:pt x="1561" y="323"/>
                    <a:pt x="1600" y="297"/>
                    <a:pt x="1664" y="284"/>
                  </a:cubicBezTo>
                  <a:cubicBezTo>
                    <a:pt x="1755" y="271"/>
                    <a:pt x="1755" y="246"/>
                    <a:pt x="1703" y="142"/>
                  </a:cubicBezTo>
                  <a:cubicBezTo>
                    <a:pt x="1677" y="142"/>
                    <a:pt x="1651" y="155"/>
                    <a:pt x="1639" y="181"/>
                  </a:cubicBezTo>
                  <a:cubicBezTo>
                    <a:pt x="1613" y="258"/>
                    <a:pt x="1510" y="246"/>
                    <a:pt x="1471" y="297"/>
                  </a:cubicBezTo>
                  <a:cubicBezTo>
                    <a:pt x="1414" y="297"/>
                    <a:pt x="1377" y="256"/>
                    <a:pt x="1333" y="256"/>
                  </a:cubicBezTo>
                  <a:cubicBezTo>
                    <a:pt x="1327" y="256"/>
                    <a:pt x="1322" y="257"/>
                    <a:pt x="1316" y="258"/>
                  </a:cubicBezTo>
                  <a:lnTo>
                    <a:pt x="1277" y="233"/>
                  </a:lnTo>
                  <a:cubicBezTo>
                    <a:pt x="1213" y="142"/>
                    <a:pt x="1045" y="155"/>
                    <a:pt x="1020" y="13"/>
                  </a:cubicBezTo>
                  <a:cubicBezTo>
                    <a:pt x="1020" y="13"/>
                    <a:pt x="981" y="1"/>
                    <a:pt x="968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0" name="Google Shape;5280;p34"/>
            <p:cNvSpPr/>
            <p:nvPr/>
          </p:nvSpPr>
          <p:spPr>
            <a:xfrm rot="10800000">
              <a:off x="575566" y="118306"/>
              <a:ext cx="15736" cy="22092"/>
            </a:xfrm>
            <a:custGeom>
              <a:avLst/>
              <a:gdLst/>
              <a:ahLst/>
              <a:cxnLst/>
              <a:rect l="l" t="t" r="r" b="b"/>
              <a:pathLst>
                <a:path w="104" h="146" extrusionOk="0">
                  <a:moveTo>
                    <a:pt x="65" y="0"/>
                  </a:moveTo>
                  <a:cubicBezTo>
                    <a:pt x="0" y="13"/>
                    <a:pt x="26" y="65"/>
                    <a:pt x="26" y="103"/>
                  </a:cubicBezTo>
                  <a:cubicBezTo>
                    <a:pt x="15" y="124"/>
                    <a:pt x="22" y="145"/>
                    <a:pt x="46" y="145"/>
                  </a:cubicBezTo>
                  <a:cubicBezTo>
                    <a:pt x="51" y="145"/>
                    <a:pt x="57" y="144"/>
                    <a:pt x="65" y="142"/>
                  </a:cubicBezTo>
                  <a:cubicBezTo>
                    <a:pt x="103" y="129"/>
                    <a:pt x="103" y="90"/>
                    <a:pt x="103" y="52"/>
                  </a:cubicBezTo>
                  <a:cubicBezTo>
                    <a:pt x="103" y="13"/>
                    <a:pt x="103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1" name="Google Shape;5281;p34"/>
            <p:cNvSpPr/>
            <p:nvPr/>
          </p:nvSpPr>
          <p:spPr>
            <a:xfrm rot="10800000">
              <a:off x="663478" y="88649"/>
              <a:ext cx="11802" cy="10895"/>
            </a:xfrm>
            <a:custGeom>
              <a:avLst/>
              <a:gdLst/>
              <a:ahLst/>
              <a:cxnLst/>
              <a:rect l="l" t="t" r="r" b="b"/>
              <a:pathLst>
                <a:path w="78" h="72" extrusionOk="0">
                  <a:moveTo>
                    <a:pt x="52" y="1"/>
                  </a:moveTo>
                  <a:cubicBezTo>
                    <a:pt x="26" y="1"/>
                    <a:pt x="1" y="14"/>
                    <a:pt x="1" y="52"/>
                  </a:cubicBezTo>
                  <a:cubicBezTo>
                    <a:pt x="13" y="65"/>
                    <a:pt x="26" y="72"/>
                    <a:pt x="38" y="72"/>
                  </a:cubicBezTo>
                  <a:cubicBezTo>
                    <a:pt x="49" y="72"/>
                    <a:pt x="59" y="65"/>
                    <a:pt x="65" y="52"/>
                  </a:cubicBezTo>
                  <a:cubicBezTo>
                    <a:pt x="78" y="27"/>
                    <a:pt x="65" y="14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2" name="Google Shape;5282;p34"/>
            <p:cNvSpPr/>
            <p:nvPr/>
          </p:nvSpPr>
          <p:spPr>
            <a:xfrm rot="10800000">
              <a:off x="1496602" y="-66445"/>
              <a:ext cx="11802" cy="4539"/>
            </a:xfrm>
            <a:custGeom>
              <a:avLst/>
              <a:gdLst/>
              <a:ahLst/>
              <a:cxnLst/>
              <a:rect l="l" t="t" r="r" b="b"/>
              <a:pathLst>
                <a:path w="78" h="30" extrusionOk="0">
                  <a:moveTo>
                    <a:pt x="30" y="1"/>
                  </a:moveTo>
                  <a:cubicBezTo>
                    <a:pt x="17" y="1"/>
                    <a:pt x="7" y="11"/>
                    <a:pt x="1" y="30"/>
                  </a:cubicBezTo>
                  <a:lnTo>
                    <a:pt x="78" y="30"/>
                  </a:lnTo>
                  <a:cubicBezTo>
                    <a:pt x="59" y="11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3" name="Google Shape;5283;p34"/>
            <p:cNvSpPr/>
            <p:nvPr/>
          </p:nvSpPr>
          <p:spPr>
            <a:xfrm rot="10800000">
              <a:off x="2060390" y="440600"/>
              <a:ext cx="25572" cy="20276"/>
            </a:xfrm>
            <a:custGeom>
              <a:avLst/>
              <a:gdLst/>
              <a:ahLst/>
              <a:cxnLst/>
              <a:rect l="l" t="t" r="r" b="b"/>
              <a:pathLst>
                <a:path w="169" h="134" extrusionOk="0">
                  <a:moveTo>
                    <a:pt x="41" y="0"/>
                  </a:moveTo>
                  <a:cubicBezTo>
                    <a:pt x="28" y="0"/>
                    <a:pt x="14" y="1"/>
                    <a:pt x="1" y="3"/>
                  </a:cubicBezTo>
                  <a:cubicBezTo>
                    <a:pt x="62" y="40"/>
                    <a:pt x="65" y="133"/>
                    <a:pt x="151" y="133"/>
                  </a:cubicBezTo>
                  <a:cubicBezTo>
                    <a:pt x="157" y="133"/>
                    <a:pt x="162" y="133"/>
                    <a:pt x="168" y="132"/>
                  </a:cubicBezTo>
                  <a:cubicBezTo>
                    <a:pt x="168" y="34"/>
                    <a:pt x="113" y="0"/>
                    <a:pt x="4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4" name="Google Shape;5284;p34"/>
            <p:cNvSpPr/>
            <p:nvPr/>
          </p:nvSpPr>
          <p:spPr>
            <a:xfrm rot="10800000">
              <a:off x="1980346" y="483118"/>
              <a:ext cx="9987" cy="12408"/>
            </a:xfrm>
            <a:custGeom>
              <a:avLst/>
              <a:gdLst/>
              <a:ahLst/>
              <a:cxnLst/>
              <a:rect l="l" t="t" r="r" b="b"/>
              <a:pathLst>
                <a:path w="66" h="82" extrusionOk="0">
                  <a:moveTo>
                    <a:pt x="14" y="0"/>
                  </a:moveTo>
                  <a:cubicBezTo>
                    <a:pt x="1" y="13"/>
                    <a:pt x="1" y="39"/>
                    <a:pt x="14" y="52"/>
                  </a:cubicBezTo>
                  <a:cubicBezTo>
                    <a:pt x="14" y="62"/>
                    <a:pt x="22" y="81"/>
                    <a:pt x="32" y="81"/>
                  </a:cubicBezTo>
                  <a:cubicBezTo>
                    <a:pt x="34" y="81"/>
                    <a:pt x="37" y="80"/>
                    <a:pt x="39" y="78"/>
                  </a:cubicBezTo>
                  <a:cubicBezTo>
                    <a:pt x="65" y="78"/>
                    <a:pt x="65" y="52"/>
                    <a:pt x="52" y="39"/>
                  </a:cubicBezTo>
                  <a:cubicBezTo>
                    <a:pt x="52" y="26"/>
                    <a:pt x="39" y="13"/>
                    <a:pt x="1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5" name="Google Shape;5285;p34"/>
            <p:cNvSpPr/>
            <p:nvPr/>
          </p:nvSpPr>
          <p:spPr>
            <a:xfrm rot="10800000">
              <a:off x="1252838" y="401561"/>
              <a:ext cx="29203" cy="20125"/>
            </a:xfrm>
            <a:custGeom>
              <a:avLst/>
              <a:gdLst/>
              <a:ahLst/>
              <a:cxnLst/>
              <a:rect l="l" t="t" r="r" b="b"/>
              <a:pathLst>
                <a:path w="193" h="133" extrusionOk="0">
                  <a:moveTo>
                    <a:pt x="167" y="0"/>
                  </a:moveTo>
                  <a:cubicBezTo>
                    <a:pt x="161" y="0"/>
                    <a:pt x="153" y="2"/>
                    <a:pt x="142" y="2"/>
                  </a:cubicBezTo>
                  <a:cubicBezTo>
                    <a:pt x="116" y="2"/>
                    <a:pt x="78" y="54"/>
                    <a:pt x="26" y="67"/>
                  </a:cubicBezTo>
                  <a:cubicBezTo>
                    <a:pt x="0" y="80"/>
                    <a:pt x="26" y="118"/>
                    <a:pt x="39" y="131"/>
                  </a:cubicBezTo>
                  <a:cubicBezTo>
                    <a:pt x="43" y="132"/>
                    <a:pt x="47" y="133"/>
                    <a:pt x="52" y="133"/>
                  </a:cubicBezTo>
                  <a:cubicBezTo>
                    <a:pt x="106" y="133"/>
                    <a:pt x="193" y="64"/>
                    <a:pt x="181" y="28"/>
                  </a:cubicBezTo>
                  <a:cubicBezTo>
                    <a:pt x="181" y="5"/>
                    <a:pt x="176" y="0"/>
                    <a:pt x="16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6" name="Google Shape;5286;p34"/>
            <p:cNvSpPr/>
            <p:nvPr/>
          </p:nvSpPr>
          <p:spPr>
            <a:xfrm rot="10800000">
              <a:off x="1295508" y="339372"/>
              <a:ext cx="21638" cy="12256"/>
            </a:xfrm>
            <a:custGeom>
              <a:avLst/>
              <a:gdLst/>
              <a:ahLst/>
              <a:cxnLst/>
              <a:rect l="l" t="t" r="r" b="b"/>
              <a:pathLst>
                <a:path w="143" h="81" extrusionOk="0">
                  <a:moveTo>
                    <a:pt x="84" y="0"/>
                  </a:moveTo>
                  <a:cubicBezTo>
                    <a:pt x="71" y="0"/>
                    <a:pt x="58" y="4"/>
                    <a:pt x="52" y="4"/>
                  </a:cubicBezTo>
                  <a:cubicBezTo>
                    <a:pt x="13" y="16"/>
                    <a:pt x="0" y="55"/>
                    <a:pt x="13" y="81"/>
                  </a:cubicBezTo>
                  <a:lnTo>
                    <a:pt x="65" y="81"/>
                  </a:lnTo>
                  <a:cubicBezTo>
                    <a:pt x="103" y="68"/>
                    <a:pt x="142" y="55"/>
                    <a:pt x="116" y="16"/>
                  </a:cubicBezTo>
                  <a:cubicBezTo>
                    <a:pt x="110" y="4"/>
                    <a:pt x="97" y="0"/>
                    <a:pt x="8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7" name="Google Shape;5287;p34"/>
            <p:cNvSpPr/>
            <p:nvPr/>
          </p:nvSpPr>
          <p:spPr>
            <a:xfrm rot="10800000">
              <a:off x="1098500" y="323636"/>
              <a:ext cx="151" cy="15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8" name="Google Shape;5288;p34"/>
            <p:cNvSpPr/>
            <p:nvPr/>
          </p:nvSpPr>
          <p:spPr>
            <a:xfrm rot="10800000">
              <a:off x="1098500" y="323636"/>
              <a:ext cx="19671" cy="21638"/>
            </a:xfrm>
            <a:custGeom>
              <a:avLst/>
              <a:gdLst/>
              <a:ahLst/>
              <a:cxnLst/>
              <a:rect l="l" t="t" r="r" b="b"/>
              <a:pathLst>
                <a:path w="130" h="143" extrusionOk="0">
                  <a:moveTo>
                    <a:pt x="91" y="0"/>
                  </a:moveTo>
                  <a:cubicBezTo>
                    <a:pt x="26" y="0"/>
                    <a:pt x="1" y="26"/>
                    <a:pt x="26" y="90"/>
                  </a:cubicBezTo>
                  <a:cubicBezTo>
                    <a:pt x="52" y="116"/>
                    <a:pt x="91" y="142"/>
                    <a:pt x="129" y="142"/>
                  </a:cubicBezTo>
                  <a:lnTo>
                    <a:pt x="91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9" name="Google Shape;5289;p34"/>
            <p:cNvSpPr/>
            <p:nvPr/>
          </p:nvSpPr>
          <p:spPr>
            <a:xfrm rot="10800000">
              <a:off x="1285824" y="50518"/>
              <a:ext cx="15736" cy="18158"/>
            </a:xfrm>
            <a:custGeom>
              <a:avLst/>
              <a:gdLst/>
              <a:ahLst/>
              <a:cxnLst/>
              <a:rect l="l" t="t" r="r" b="b"/>
              <a:pathLst>
                <a:path w="104" h="120" extrusionOk="0">
                  <a:moveTo>
                    <a:pt x="70" y="1"/>
                  </a:moveTo>
                  <a:cubicBezTo>
                    <a:pt x="65" y="1"/>
                    <a:pt x="59" y="1"/>
                    <a:pt x="52" y="3"/>
                  </a:cubicBezTo>
                  <a:cubicBezTo>
                    <a:pt x="0" y="3"/>
                    <a:pt x="13" y="29"/>
                    <a:pt x="13" y="55"/>
                  </a:cubicBezTo>
                  <a:cubicBezTo>
                    <a:pt x="13" y="81"/>
                    <a:pt x="26" y="106"/>
                    <a:pt x="65" y="119"/>
                  </a:cubicBezTo>
                  <a:cubicBezTo>
                    <a:pt x="91" y="119"/>
                    <a:pt x="104" y="93"/>
                    <a:pt x="104" y="55"/>
                  </a:cubicBezTo>
                  <a:cubicBezTo>
                    <a:pt x="104" y="33"/>
                    <a:pt x="104" y="1"/>
                    <a:pt x="7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0" name="Google Shape;5290;p34"/>
            <p:cNvSpPr/>
            <p:nvPr/>
          </p:nvSpPr>
          <p:spPr>
            <a:xfrm rot="10800000">
              <a:off x="1315027" y="19348"/>
              <a:ext cx="19671" cy="12105"/>
            </a:xfrm>
            <a:custGeom>
              <a:avLst/>
              <a:gdLst/>
              <a:ahLst/>
              <a:cxnLst/>
              <a:rect l="l" t="t" r="r" b="b"/>
              <a:pathLst>
                <a:path w="130" h="80" extrusionOk="0">
                  <a:moveTo>
                    <a:pt x="74" y="0"/>
                  </a:moveTo>
                  <a:cubicBezTo>
                    <a:pt x="62" y="0"/>
                    <a:pt x="49" y="2"/>
                    <a:pt x="39" y="2"/>
                  </a:cubicBezTo>
                  <a:cubicBezTo>
                    <a:pt x="26" y="2"/>
                    <a:pt x="0" y="2"/>
                    <a:pt x="13" y="54"/>
                  </a:cubicBezTo>
                  <a:cubicBezTo>
                    <a:pt x="26" y="67"/>
                    <a:pt x="52" y="80"/>
                    <a:pt x="78" y="80"/>
                  </a:cubicBezTo>
                  <a:cubicBezTo>
                    <a:pt x="103" y="80"/>
                    <a:pt x="129" y="54"/>
                    <a:pt x="116" y="28"/>
                  </a:cubicBezTo>
                  <a:cubicBezTo>
                    <a:pt x="109" y="5"/>
                    <a:pt x="92" y="0"/>
                    <a:pt x="7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1" name="Google Shape;5291;p34"/>
            <p:cNvSpPr/>
            <p:nvPr/>
          </p:nvSpPr>
          <p:spPr>
            <a:xfrm rot="10800000">
              <a:off x="983352" y="98182"/>
              <a:ext cx="25572" cy="13013"/>
            </a:xfrm>
            <a:custGeom>
              <a:avLst/>
              <a:gdLst/>
              <a:ahLst/>
              <a:cxnLst/>
              <a:rect l="l" t="t" r="r" b="b"/>
              <a:pathLst>
                <a:path w="169" h="86" extrusionOk="0">
                  <a:moveTo>
                    <a:pt x="104" y="1"/>
                  </a:moveTo>
                  <a:lnTo>
                    <a:pt x="1" y="13"/>
                  </a:lnTo>
                  <a:cubicBezTo>
                    <a:pt x="1" y="78"/>
                    <a:pt x="52" y="65"/>
                    <a:pt x="91" y="78"/>
                  </a:cubicBezTo>
                  <a:cubicBezTo>
                    <a:pt x="100" y="83"/>
                    <a:pt x="111" y="86"/>
                    <a:pt x="122" y="86"/>
                  </a:cubicBezTo>
                  <a:cubicBezTo>
                    <a:pt x="140" y="86"/>
                    <a:pt x="155" y="77"/>
                    <a:pt x="155" y="52"/>
                  </a:cubicBezTo>
                  <a:cubicBezTo>
                    <a:pt x="168" y="13"/>
                    <a:pt x="130" y="1"/>
                    <a:pt x="10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2" name="Google Shape;5292;p34"/>
            <p:cNvSpPr/>
            <p:nvPr/>
          </p:nvSpPr>
          <p:spPr>
            <a:xfrm rot="10800000">
              <a:off x="2468175" y="487657"/>
              <a:ext cx="128918" cy="120445"/>
            </a:xfrm>
            <a:custGeom>
              <a:avLst/>
              <a:gdLst/>
              <a:ahLst/>
              <a:cxnLst/>
              <a:rect l="l" t="t" r="r" b="b"/>
              <a:pathLst>
                <a:path w="852" h="796" extrusionOk="0">
                  <a:moveTo>
                    <a:pt x="367" y="0"/>
                  </a:moveTo>
                  <a:cubicBezTo>
                    <a:pt x="286" y="0"/>
                    <a:pt x="219" y="32"/>
                    <a:pt x="168" y="125"/>
                  </a:cubicBezTo>
                  <a:cubicBezTo>
                    <a:pt x="155" y="138"/>
                    <a:pt x="129" y="151"/>
                    <a:pt x="116" y="151"/>
                  </a:cubicBezTo>
                  <a:cubicBezTo>
                    <a:pt x="13" y="203"/>
                    <a:pt x="13" y="293"/>
                    <a:pt x="39" y="383"/>
                  </a:cubicBezTo>
                  <a:lnTo>
                    <a:pt x="39" y="435"/>
                  </a:lnTo>
                  <a:cubicBezTo>
                    <a:pt x="78" y="538"/>
                    <a:pt x="0" y="693"/>
                    <a:pt x="194" y="706"/>
                  </a:cubicBezTo>
                  <a:cubicBezTo>
                    <a:pt x="233" y="706"/>
                    <a:pt x="220" y="770"/>
                    <a:pt x="220" y="796"/>
                  </a:cubicBezTo>
                  <a:lnTo>
                    <a:pt x="271" y="796"/>
                  </a:lnTo>
                  <a:cubicBezTo>
                    <a:pt x="284" y="770"/>
                    <a:pt x="310" y="757"/>
                    <a:pt x="336" y="757"/>
                  </a:cubicBezTo>
                  <a:cubicBezTo>
                    <a:pt x="360" y="741"/>
                    <a:pt x="388" y="730"/>
                    <a:pt x="416" y="730"/>
                  </a:cubicBezTo>
                  <a:cubicBezTo>
                    <a:pt x="433" y="730"/>
                    <a:pt x="450" y="734"/>
                    <a:pt x="465" y="744"/>
                  </a:cubicBezTo>
                  <a:cubicBezTo>
                    <a:pt x="516" y="719"/>
                    <a:pt x="568" y="693"/>
                    <a:pt x="606" y="667"/>
                  </a:cubicBezTo>
                  <a:cubicBezTo>
                    <a:pt x="684" y="628"/>
                    <a:pt x="723" y="551"/>
                    <a:pt x="723" y="474"/>
                  </a:cubicBezTo>
                  <a:cubicBezTo>
                    <a:pt x="723" y="409"/>
                    <a:pt x="710" y="319"/>
                    <a:pt x="826" y="319"/>
                  </a:cubicBezTo>
                  <a:cubicBezTo>
                    <a:pt x="826" y="306"/>
                    <a:pt x="839" y="306"/>
                    <a:pt x="851" y="306"/>
                  </a:cubicBezTo>
                  <a:cubicBezTo>
                    <a:pt x="851" y="293"/>
                    <a:pt x="851" y="280"/>
                    <a:pt x="851" y="267"/>
                  </a:cubicBezTo>
                  <a:lnTo>
                    <a:pt x="813" y="241"/>
                  </a:lnTo>
                  <a:cubicBezTo>
                    <a:pt x="806" y="243"/>
                    <a:pt x="799" y="244"/>
                    <a:pt x="793" y="244"/>
                  </a:cubicBezTo>
                  <a:cubicBezTo>
                    <a:pt x="757" y="244"/>
                    <a:pt x="743" y="214"/>
                    <a:pt x="710" y="203"/>
                  </a:cubicBezTo>
                  <a:cubicBezTo>
                    <a:pt x="710" y="190"/>
                    <a:pt x="710" y="177"/>
                    <a:pt x="697" y="177"/>
                  </a:cubicBezTo>
                  <a:cubicBezTo>
                    <a:pt x="697" y="112"/>
                    <a:pt x="658" y="100"/>
                    <a:pt x="606" y="100"/>
                  </a:cubicBezTo>
                  <a:cubicBezTo>
                    <a:pt x="594" y="74"/>
                    <a:pt x="581" y="48"/>
                    <a:pt x="568" y="22"/>
                  </a:cubicBezTo>
                  <a:lnTo>
                    <a:pt x="503" y="22"/>
                  </a:lnTo>
                  <a:cubicBezTo>
                    <a:pt x="455" y="9"/>
                    <a:pt x="409" y="0"/>
                    <a:pt x="36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3" name="Google Shape;5293;p34"/>
            <p:cNvSpPr/>
            <p:nvPr/>
          </p:nvSpPr>
          <p:spPr>
            <a:xfrm rot="10800000">
              <a:off x="1494635" y="409581"/>
              <a:ext cx="17704" cy="10592"/>
            </a:xfrm>
            <a:custGeom>
              <a:avLst/>
              <a:gdLst/>
              <a:ahLst/>
              <a:cxnLst/>
              <a:rect l="l" t="t" r="r" b="b"/>
              <a:pathLst>
                <a:path w="117" h="70" extrusionOk="0">
                  <a:moveTo>
                    <a:pt x="58" y="0"/>
                  </a:moveTo>
                  <a:cubicBezTo>
                    <a:pt x="39" y="0"/>
                    <a:pt x="23" y="12"/>
                    <a:pt x="14" y="31"/>
                  </a:cubicBezTo>
                  <a:cubicBezTo>
                    <a:pt x="1" y="57"/>
                    <a:pt x="14" y="70"/>
                    <a:pt x="27" y="70"/>
                  </a:cubicBezTo>
                  <a:cubicBezTo>
                    <a:pt x="52" y="57"/>
                    <a:pt x="78" y="44"/>
                    <a:pt x="91" y="31"/>
                  </a:cubicBezTo>
                  <a:cubicBezTo>
                    <a:pt x="117" y="5"/>
                    <a:pt x="91" y="5"/>
                    <a:pt x="78" y="5"/>
                  </a:cubicBezTo>
                  <a:cubicBezTo>
                    <a:pt x="71" y="2"/>
                    <a:pt x="64" y="0"/>
                    <a:pt x="5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4" name="Google Shape;5294;p34"/>
            <p:cNvSpPr/>
            <p:nvPr/>
          </p:nvSpPr>
          <p:spPr>
            <a:xfrm rot="10800000">
              <a:off x="1664255" y="429100"/>
              <a:ext cx="11954" cy="12408"/>
            </a:xfrm>
            <a:custGeom>
              <a:avLst/>
              <a:gdLst/>
              <a:ahLst/>
              <a:cxnLst/>
              <a:rect l="l" t="t" r="r" b="b"/>
              <a:pathLst>
                <a:path w="79" h="82" extrusionOk="0">
                  <a:moveTo>
                    <a:pt x="60" y="1"/>
                  </a:moveTo>
                  <a:cubicBezTo>
                    <a:pt x="57" y="1"/>
                    <a:pt x="55" y="2"/>
                    <a:pt x="52" y="4"/>
                  </a:cubicBezTo>
                  <a:cubicBezTo>
                    <a:pt x="26" y="4"/>
                    <a:pt x="1" y="30"/>
                    <a:pt x="14" y="56"/>
                  </a:cubicBezTo>
                  <a:cubicBezTo>
                    <a:pt x="14" y="69"/>
                    <a:pt x="26" y="82"/>
                    <a:pt x="39" y="82"/>
                  </a:cubicBezTo>
                  <a:cubicBezTo>
                    <a:pt x="65" y="82"/>
                    <a:pt x="78" y="56"/>
                    <a:pt x="78" y="30"/>
                  </a:cubicBezTo>
                  <a:cubicBezTo>
                    <a:pt x="78" y="20"/>
                    <a:pt x="70" y="1"/>
                    <a:pt x="6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4709916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2844AFDB-62DD-471A-8018-AF30363C5F8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2537E476-95EA-4C87-9338-FBE5B6B40CE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523F99E9-34BE-4005-9B09-E9F67EA7A1D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FDD621-6FCB-4ABF-B98D-FC81F3CE7A1D}" type="datetimeFigureOut">
              <a:rPr lang="en-US" smtClean="0"/>
              <a:t>10/31/2024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F819A939-86D4-4FA9-A11E-85DA676C9AA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42681162-731E-431A-8E5F-D97EF36246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B73D7A1-0675-4E50-A04A-B173364A158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25212129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t of contents">
  <p:cSld name="Tablet of content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73" name="Google Shape;1873;p13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874" name="Google Shape;1874;p13"/>
          <p:cNvSpPr txBox="1">
            <a:spLocks noGrp="1"/>
          </p:cNvSpPr>
          <p:nvPr>
            <p:ph type="title" hasCustomPrompt="1"/>
          </p:nvPr>
        </p:nvSpPr>
        <p:spPr>
          <a:xfrm flipH="1">
            <a:off x="970167" y="2532239"/>
            <a:ext cx="1238800" cy="96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 b="1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875" name="Google Shape;1875;p13"/>
          <p:cNvSpPr txBox="1">
            <a:spLocks noGrp="1"/>
          </p:cNvSpPr>
          <p:nvPr>
            <p:ph type="subTitle" idx="1"/>
          </p:nvPr>
        </p:nvSpPr>
        <p:spPr>
          <a:xfrm>
            <a:off x="2349871" y="2881367"/>
            <a:ext cx="2996000" cy="7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76" name="Google Shape;1876;p13"/>
          <p:cNvSpPr txBox="1">
            <a:spLocks noGrp="1"/>
          </p:cNvSpPr>
          <p:nvPr>
            <p:ph type="subTitle" idx="2"/>
          </p:nvPr>
        </p:nvSpPr>
        <p:spPr>
          <a:xfrm>
            <a:off x="2349867" y="2418367"/>
            <a:ext cx="31500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77" name="Google Shape;1877;p13"/>
          <p:cNvSpPr txBox="1">
            <a:spLocks noGrp="1"/>
          </p:cNvSpPr>
          <p:nvPr>
            <p:ph type="title" idx="3" hasCustomPrompt="1"/>
          </p:nvPr>
        </p:nvSpPr>
        <p:spPr>
          <a:xfrm flipH="1">
            <a:off x="6392097" y="2532239"/>
            <a:ext cx="1238800" cy="96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 b="1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878" name="Google Shape;1878;p13"/>
          <p:cNvSpPr txBox="1">
            <a:spLocks noGrp="1"/>
          </p:cNvSpPr>
          <p:nvPr>
            <p:ph type="subTitle" idx="4"/>
          </p:nvPr>
        </p:nvSpPr>
        <p:spPr>
          <a:xfrm>
            <a:off x="7781867" y="2881367"/>
            <a:ext cx="2996000" cy="7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79" name="Google Shape;1879;p13"/>
          <p:cNvSpPr txBox="1">
            <a:spLocks noGrp="1"/>
          </p:cNvSpPr>
          <p:nvPr>
            <p:ph type="subTitle" idx="5"/>
          </p:nvPr>
        </p:nvSpPr>
        <p:spPr>
          <a:xfrm>
            <a:off x="7781867" y="2418367"/>
            <a:ext cx="29960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80" name="Google Shape;1880;p13"/>
          <p:cNvSpPr txBox="1">
            <a:spLocks noGrp="1"/>
          </p:cNvSpPr>
          <p:nvPr>
            <p:ph type="title" idx="6" hasCustomPrompt="1"/>
          </p:nvPr>
        </p:nvSpPr>
        <p:spPr>
          <a:xfrm flipH="1">
            <a:off x="970167" y="4742033"/>
            <a:ext cx="1238800" cy="96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 b="1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881" name="Google Shape;1881;p13"/>
          <p:cNvSpPr txBox="1">
            <a:spLocks noGrp="1"/>
          </p:cNvSpPr>
          <p:nvPr>
            <p:ph type="subTitle" idx="7"/>
          </p:nvPr>
        </p:nvSpPr>
        <p:spPr>
          <a:xfrm>
            <a:off x="2349871" y="5095468"/>
            <a:ext cx="2996000" cy="7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82" name="Google Shape;1882;p13"/>
          <p:cNvSpPr txBox="1">
            <a:spLocks noGrp="1"/>
          </p:cNvSpPr>
          <p:nvPr>
            <p:ph type="subTitle" idx="8"/>
          </p:nvPr>
        </p:nvSpPr>
        <p:spPr>
          <a:xfrm>
            <a:off x="2349867" y="4632467"/>
            <a:ext cx="29960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83" name="Google Shape;1883;p13"/>
          <p:cNvSpPr txBox="1">
            <a:spLocks noGrp="1"/>
          </p:cNvSpPr>
          <p:nvPr>
            <p:ph type="title" idx="9"/>
          </p:nvPr>
        </p:nvSpPr>
        <p:spPr>
          <a:xfrm>
            <a:off x="952233" y="621733"/>
            <a:ext cx="102876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84" name="Google Shape;1884;p13"/>
          <p:cNvSpPr txBox="1">
            <a:spLocks noGrp="1"/>
          </p:cNvSpPr>
          <p:nvPr>
            <p:ph type="title" idx="13" hasCustomPrompt="1"/>
          </p:nvPr>
        </p:nvSpPr>
        <p:spPr>
          <a:xfrm flipH="1">
            <a:off x="6392097" y="4742033"/>
            <a:ext cx="1238800" cy="96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 b="1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885" name="Google Shape;1885;p13"/>
          <p:cNvSpPr txBox="1">
            <a:spLocks noGrp="1"/>
          </p:cNvSpPr>
          <p:nvPr>
            <p:ph type="subTitle" idx="14"/>
          </p:nvPr>
        </p:nvSpPr>
        <p:spPr>
          <a:xfrm>
            <a:off x="7781867" y="5095645"/>
            <a:ext cx="2996000" cy="7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86" name="Google Shape;1886;p13"/>
          <p:cNvSpPr txBox="1">
            <a:spLocks noGrp="1"/>
          </p:cNvSpPr>
          <p:nvPr>
            <p:ph type="subTitle" idx="15"/>
          </p:nvPr>
        </p:nvSpPr>
        <p:spPr>
          <a:xfrm>
            <a:off x="7781867" y="4632300"/>
            <a:ext cx="29960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1887" name="Google Shape;1887;p13"/>
          <p:cNvGrpSpPr/>
          <p:nvPr/>
        </p:nvGrpSpPr>
        <p:grpSpPr>
          <a:xfrm>
            <a:off x="952234" y="1221112"/>
            <a:ext cx="10287529" cy="175888"/>
            <a:chOff x="714175" y="1115188"/>
            <a:chExt cx="7715647" cy="131916"/>
          </a:xfrm>
        </p:grpSpPr>
        <p:grpSp>
          <p:nvGrpSpPr>
            <p:cNvPr id="1888" name="Google Shape;1888;p13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1889" name="Google Shape;1889;p13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0" name="Google Shape;1890;p13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91" name="Google Shape;1891;p13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1892" name="Google Shape;1892;p13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893" name="Google Shape;1893;p1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4" name="Google Shape;1894;p1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5" name="Google Shape;1895;p1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6" name="Google Shape;1896;p1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7" name="Google Shape;1897;p1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8" name="Google Shape;1898;p1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9" name="Google Shape;1899;p1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0" name="Google Shape;1900;p1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1" name="Google Shape;1901;p1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2" name="Google Shape;1902;p1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3" name="Google Shape;1903;p1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4" name="Google Shape;1904;p1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5" name="Google Shape;1905;p1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6" name="Google Shape;1906;p1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7" name="Google Shape;1907;p1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8" name="Google Shape;1908;p1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9" name="Google Shape;1909;p1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0" name="Google Shape;1910;p1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1" name="Google Shape;1911;p1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2" name="Google Shape;1912;p1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3" name="Google Shape;1913;p1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4" name="Google Shape;1914;p1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5" name="Google Shape;1915;p1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6" name="Google Shape;1916;p1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7" name="Google Shape;1917;p1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8" name="Google Shape;1918;p1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9" name="Google Shape;1919;p1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0" name="Google Shape;1920;p1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1" name="Google Shape;1921;p1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2" name="Google Shape;1922;p1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3" name="Google Shape;1923;p1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4" name="Google Shape;1924;p1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5" name="Google Shape;1925;p1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926" name="Google Shape;1926;p13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927" name="Google Shape;1927;p1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8" name="Google Shape;1928;p1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9" name="Google Shape;1929;p1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30" name="Google Shape;1930;p1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31" name="Google Shape;1931;p1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32" name="Google Shape;1932;p1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33" name="Google Shape;1933;p1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34" name="Google Shape;1934;p1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35" name="Google Shape;1935;p1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36" name="Google Shape;1936;p1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37" name="Google Shape;1937;p1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38" name="Google Shape;1938;p1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39" name="Google Shape;1939;p1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40" name="Google Shape;1940;p1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41" name="Google Shape;1941;p1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42" name="Google Shape;1942;p1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43" name="Google Shape;1943;p1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44" name="Google Shape;1944;p1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45" name="Google Shape;1945;p1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46" name="Google Shape;1946;p1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47" name="Google Shape;1947;p1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48" name="Google Shape;1948;p1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49" name="Google Shape;1949;p1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50" name="Google Shape;1950;p1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51" name="Google Shape;1951;p1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52" name="Google Shape;1952;p1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53" name="Google Shape;1953;p1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54" name="Google Shape;1954;p1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55" name="Google Shape;1955;p1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56" name="Google Shape;1956;p1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57" name="Google Shape;1957;p1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58" name="Google Shape;1958;p1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59" name="Google Shape;1959;p1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grpSp>
        <p:nvGrpSpPr>
          <p:cNvPr id="1960" name="Google Shape;1960;p13"/>
          <p:cNvGrpSpPr/>
          <p:nvPr/>
        </p:nvGrpSpPr>
        <p:grpSpPr>
          <a:xfrm>
            <a:off x="-40133" y="-194497"/>
            <a:ext cx="1508065" cy="1242132"/>
            <a:chOff x="5342550" y="4109652"/>
            <a:chExt cx="1131049" cy="931599"/>
          </a:xfrm>
        </p:grpSpPr>
        <p:sp>
          <p:nvSpPr>
            <p:cNvPr id="1961" name="Google Shape;1961;p13"/>
            <p:cNvSpPr/>
            <p:nvPr/>
          </p:nvSpPr>
          <p:spPr>
            <a:xfrm rot="10800000">
              <a:off x="5342550" y="4692726"/>
              <a:ext cx="507430" cy="348524"/>
            </a:xfrm>
            <a:custGeom>
              <a:avLst/>
              <a:gdLst/>
              <a:ahLst/>
              <a:cxnLst/>
              <a:rect l="l" t="t" r="r" b="b"/>
              <a:pathLst>
                <a:path w="2066" h="1419" extrusionOk="0">
                  <a:moveTo>
                    <a:pt x="1137" y="168"/>
                  </a:moveTo>
                  <a:cubicBezTo>
                    <a:pt x="1215" y="168"/>
                    <a:pt x="1227" y="220"/>
                    <a:pt x="1227" y="297"/>
                  </a:cubicBezTo>
                  <a:cubicBezTo>
                    <a:pt x="1137" y="297"/>
                    <a:pt x="1150" y="233"/>
                    <a:pt x="1137" y="168"/>
                  </a:cubicBezTo>
                  <a:close/>
                  <a:moveTo>
                    <a:pt x="1189" y="0"/>
                  </a:moveTo>
                  <a:lnTo>
                    <a:pt x="1099" y="91"/>
                  </a:lnTo>
                  <a:cubicBezTo>
                    <a:pt x="1073" y="181"/>
                    <a:pt x="1047" y="284"/>
                    <a:pt x="1047" y="387"/>
                  </a:cubicBezTo>
                  <a:lnTo>
                    <a:pt x="854" y="439"/>
                  </a:lnTo>
                  <a:cubicBezTo>
                    <a:pt x="801" y="456"/>
                    <a:pt x="748" y="498"/>
                    <a:pt x="695" y="498"/>
                  </a:cubicBezTo>
                  <a:cubicBezTo>
                    <a:pt x="671" y="498"/>
                    <a:pt x="646" y="489"/>
                    <a:pt x="621" y="465"/>
                  </a:cubicBezTo>
                  <a:cubicBezTo>
                    <a:pt x="552" y="534"/>
                    <a:pt x="462" y="583"/>
                    <a:pt x="370" y="583"/>
                  </a:cubicBezTo>
                  <a:cubicBezTo>
                    <a:pt x="359" y="583"/>
                    <a:pt x="348" y="582"/>
                    <a:pt x="338" y="581"/>
                  </a:cubicBezTo>
                  <a:cubicBezTo>
                    <a:pt x="273" y="581"/>
                    <a:pt x="183" y="619"/>
                    <a:pt x="209" y="723"/>
                  </a:cubicBezTo>
                  <a:cubicBezTo>
                    <a:pt x="196" y="735"/>
                    <a:pt x="170" y="761"/>
                    <a:pt x="183" y="787"/>
                  </a:cubicBezTo>
                  <a:cubicBezTo>
                    <a:pt x="144" y="826"/>
                    <a:pt x="106" y="839"/>
                    <a:pt x="54" y="839"/>
                  </a:cubicBezTo>
                  <a:cubicBezTo>
                    <a:pt x="38" y="829"/>
                    <a:pt x="27" y="825"/>
                    <a:pt x="21" y="825"/>
                  </a:cubicBezTo>
                  <a:cubicBezTo>
                    <a:pt x="1" y="825"/>
                    <a:pt x="15" y="861"/>
                    <a:pt x="15" y="890"/>
                  </a:cubicBezTo>
                  <a:cubicBezTo>
                    <a:pt x="29" y="886"/>
                    <a:pt x="42" y="884"/>
                    <a:pt x="55" y="884"/>
                  </a:cubicBezTo>
                  <a:cubicBezTo>
                    <a:pt x="127" y="884"/>
                    <a:pt x="181" y="942"/>
                    <a:pt x="170" y="1019"/>
                  </a:cubicBezTo>
                  <a:cubicBezTo>
                    <a:pt x="170" y="1077"/>
                    <a:pt x="186" y="1087"/>
                    <a:pt x="210" y="1087"/>
                  </a:cubicBezTo>
                  <a:cubicBezTo>
                    <a:pt x="225" y="1087"/>
                    <a:pt x="242" y="1084"/>
                    <a:pt x="260" y="1084"/>
                  </a:cubicBezTo>
                  <a:cubicBezTo>
                    <a:pt x="286" y="1084"/>
                    <a:pt x="312" y="1096"/>
                    <a:pt x="325" y="1135"/>
                  </a:cubicBezTo>
                  <a:lnTo>
                    <a:pt x="480" y="1135"/>
                  </a:lnTo>
                  <a:cubicBezTo>
                    <a:pt x="492" y="1129"/>
                    <a:pt x="502" y="1127"/>
                    <a:pt x="512" y="1127"/>
                  </a:cubicBezTo>
                  <a:cubicBezTo>
                    <a:pt x="543" y="1127"/>
                    <a:pt x="563" y="1154"/>
                    <a:pt x="583" y="1174"/>
                  </a:cubicBezTo>
                  <a:cubicBezTo>
                    <a:pt x="684" y="1241"/>
                    <a:pt x="805" y="1279"/>
                    <a:pt x="920" y="1279"/>
                  </a:cubicBezTo>
                  <a:cubicBezTo>
                    <a:pt x="937" y="1279"/>
                    <a:pt x="953" y="1279"/>
                    <a:pt x="970" y="1277"/>
                  </a:cubicBezTo>
                  <a:cubicBezTo>
                    <a:pt x="995" y="1277"/>
                    <a:pt x="1008" y="1303"/>
                    <a:pt x="1021" y="1316"/>
                  </a:cubicBezTo>
                  <a:cubicBezTo>
                    <a:pt x="1031" y="1335"/>
                    <a:pt x="1047" y="1347"/>
                    <a:pt x="1065" y="1347"/>
                  </a:cubicBezTo>
                  <a:cubicBezTo>
                    <a:pt x="1072" y="1347"/>
                    <a:pt x="1079" y="1345"/>
                    <a:pt x="1086" y="1341"/>
                  </a:cubicBezTo>
                  <a:cubicBezTo>
                    <a:pt x="1099" y="1341"/>
                    <a:pt x="1111" y="1316"/>
                    <a:pt x="1111" y="1303"/>
                  </a:cubicBezTo>
                  <a:cubicBezTo>
                    <a:pt x="1111" y="1274"/>
                    <a:pt x="1097" y="1259"/>
                    <a:pt x="1079" y="1259"/>
                  </a:cubicBezTo>
                  <a:cubicBezTo>
                    <a:pt x="1073" y="1259"/>
                    <a:pt x="1066" y="1261"/>
                    <a:pt x="1060" y="1264"/>
                  </a:cubicBezTo>
                  <a:cubicBezTo>
                    <a:pt x="1046" y="1269"/>
                    <a:pt x="1034" y="1271"/>
                    <a:pt x="1025" y="1271"/>
                  </a:cubicBezTo>
                  <a:cubicBezTo>
                    <a:pt x="982" y="1271"/>
                    <a:pt x="980" y="1229"/>
                    <a:pt x="970" y="1187"/>
                  </a:cubicBezTo>
                  <a:cubicBezTo>
                    <a:pt x="1013" y="1143"/>
                    <a:pt x="1059" y="1127"/>
                    <a:pt x="1105" y="1127"/>
                  </a:cubicBezTo>
                  <a:cubicBezTo>
                    <a:pt x="1169" y="1127"/>
                    <a:pt x="1232" y="1157"/>
                    <a:pt x="1292" y="1187"/>
                  </a:cubicBezTo>
                  <a:cubicBezTo>
                    <a:pt x="1279" y="1264"/>
                    <a:pt x="1227" y="1341"/>
                    <a:pt x="1331" y="1419"/>
                  </a:cubicBezTo>
                  <a:cubicBezTo>
                    <a:pt x="1331" y="1316"/>
                    <a:pt x="1331" y="1213"/>
                    <a:pt x="1395" y="1200"/>
                  </a:cubicBezTo>
                  <a:cubicBezTo>
                    <a:pt x="1524" y="1187"/>
                    <a:pt x="1614" y="1096"/>
                    <a:pt x="1717" y="1071"/>
                  </a:cubicBezTo>
                  <a:cubicBezTo>
                    <a:pt x="1729" y="1093"/>
                    <a:pt x="1730" y="1125"/>
                    <a:pt x="1755" y="1125"/>
                  </a:cubicBezTo>
                  <a:cubicBezTo>
                    <a:pt x="1759" y="1125"/>
                    <a:pt x="1764" y="1124"/>
                    <a:pt x="1769" y="1122"/>
                  </a:cubicBezTo>
                  <a:cubicBezTo>
                    <a:pt x="1808" y="1109"/>
                    <a:pt x="1808" y="1071"/>
                    <a:pt x="1795" y="1032"/>
                  </a:cubicBezTo>
                  <a:cubicBezTo>
                    <a:pt x="1782" y="993"/>
                    <a:pt x="1795" y="942"/>
                    <a:pt x="1821" y="916"/>
                  </a:cubicBezTo>
                  <a:lnTo>
                    <a:pt x="1846" y="916"/>
                  </a:lnTo>
                  <a:cubicBezTo>
                    <a:pt x="2040" y="864"/>
                    <a:pt x="2066" y="839"/>
                    <a:pt x="2066" y="658"/>
                  </a:cubicBezTo>
                  <a:cubicBezTo>
                    <a:pt x="2053" y="645"/>
                    <a:pt x="2053" y="619"/>
                    <a:pt x="2066" y="606"/>
                  </a:cubicBezTo>
                  <a:lnTo>
                    <a:pt x="2066" y="529"/>
                  </a:lnTo>
                  <a:cubicBezTo>
                    <a:pt x="2032" y="507"/>
                    <a:pt x="1999" y="475"/>
                    <a:pt x="1957" y="475"/>
                  </a:cubicBezTo>
                  <a:cubicBezTo>
                    <a:pt x="1951" y="475"/>
                    <a:pt x="1944" y="476"/>
                    <a:pt x="1937" y="478"/>
                  </a:cubicBezTo>
                  <a:cubicBezTo>
                    <a:pt x="1905" y="442"/>
                    <a:pt x="1876" y="429"/>
                    <a:pt x="1847" y="429"/>
                  </a:cubicBezTo>
                  <a:cubicBezTo>
                    <a:pt x="1793" y="429"/>
                    <a:pt x="1742" y="474"/>
                    <a:pt x="1692" y="490"/>
                  </a:cubicBezTo>
                  <a:cubicBezTo>
                    <a:pt x="1673" y="490"/>
                    <a:pt x="1654" y="518"/>
                    <a:pt x="1635" y="518"/>
                  </a:cubicBezTo>
                  <a:cubicBezTo>
                    <a:pt x="1628" y="518"/>
                    <a:pt x="1621" y="514"/>
                    <a:pt x="1614" y="503"/>
                  </a:cubicBezTo>
                  <a:cubicBezTo>
                    <a:pt x="1550" y="400"/>
                    <a:pt x="1408" y="413"/>
                    <a:pt x="1331" y="310"/>
                  </a:cubicBezTo>
                  <a:cubicBezTo>
                    <a:pt x="1292" y="271"/>
                    <a:pt x="1202" y="271"/>
                    <a:pt x="1240" y="207"/>
                  </a:cubicBezTo>
                  <a:cubicBezTo>
                    <a:pt x="1266" y="129"/>
                    <a:pt x="1202" y="65"/>
                    <a:pt x="118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2" name="Google Shape;1962;p13"/>
            <p:cNvSpPr/>
            <p:nvPr/>
          </p:nvSpPr>
          <p:spPr>
            <a:xfrm rot="10800000">
              <a:off x="5431472" y="4447859"/>
              <a:ext cx="82525" cy="77122"/>
            </a:xfrm>
            <a:custGeom>
              <a:avLst/>
              <a:gdLst/>
              <a:ahLst/>
              <a:cxnLst/>
              <a:rect l="l" t="t" r="r" b="b"/>
              <a:pathLst>
                <a:path w="336" h="314" extrusionOk="0">
                  <a:moveTo>
                    <a:pt x="203" y="1"/>
                  </a:moveTo>
                  <a:cubicBezTo>
                    <a:pt x="186" y="1"/>
                    <a:pt x="166" y="6"/>
                    <a:pt x="142" y="17"/>
                  </a:cubicBezTo>
                  <a:lnTo>
                    <a:pt x="117" y="17"/>
                  </a:lnTo>
                  <a:cubicBezTo>
                    <a:pt x="94" y="28"/>
                    <a:pt x="72" y="59"/>
                    <a:pt x="34" y="59"/>
                  </a:cubicBezTo>
                  <a:cubicBezTo>
                    <a:pt x="27" y="59"/>
                    <a:pt x="21" y="58"/>
                    <a:pt x="13" y="56"/>
                  </a:cubicBezTo>
                  <a:cubicBezTo>
                    <a:pt x="1" y="108"/>
                    <a:pt x="1" y="146"/>
                    <a:pt x="13" y="198"/>
                  </a:cubicBezTo>
                  <a:cubicBezTo>
                    <a:pt x="39" y="211"/>
                    <a:pt x="52" y="237"/>
                    <a:pt x="52" y="262"/>
                  </a:cubicBezTo>
                  <a:cubicBezTo>
                    <a:pt x="78" y="262"/>
                    <a:pt x="78" y="288"/>
                    <a:pt x="91" y="314"/>
                  </a:cubicBezTo>
                  <a:cubicBezTo>
                    <a:pt x="130" y="314"/>
                    <a:pt x="181" y="301"/>
                    <a:pt x="220" y="275"/>
                  </a:cubicBezTo>
                  <a:cubicBezTo>
                    <a:pt x="284" y="237"/>
                    <a:pt x="336" y="198"/>
                    <a:pt x="310" y="120"/>
                  </a:cubicBezTo>
                  <a:cubicBezTo>
                    <a:pt x="290" y="61"/>
                    <a:pt x="262" y="1"/>
                    <a:pt x="20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3" name="Google Shape;1963;p13"/>
            <p:cNvSpPr/>
            <p:nvPr/>
          </p:nvSpPr>
          <p:spPr>
            <a:xfrm rot="10800000">
              <a:off x="5782944" y="4109652"/>
              <a:ext cx="690655" cy="579154"/>
            </a:xfrm>
            <a:custGeom>
              <a:avLst/>
              <a:gdLst/>
              <a:ahLst/>
              <a:cxnLst/>
              <a:rect l="l" t="t" r="r" b="b"/>
              <a:pathLst>
                <a:path w="2812" h="2358" extrusionOk="0">
                  <a:moveTo>
                    <a:pt x="607" y="491"/>
                  </a:moveTo>
                  <a:cubicBezTo>
                    <a:pt x="607" y="530"/>
                    <a:pt x="581" y="555"/>
                    <a:pt x="568" y="555"/>
                  </a:cubicBezTo>
                  <a:cubicBezTo>
                    <a:pt x="581" y="555"/>
                    <a:pt x="594" y="530"/>
                    <a:pt x="607" y="491"/>
                  </a:cubicBezTo>
                  <a:close/>
                  <a:moveTo>
                    <a:pt x="1277" y="607"/>
                  </a:moveTo>
                  <a:cubicBezTo>
                    <a:pt x="1290" y="620"/>
                    <a:pt x="1316" y="620"/>
                    <a:pt x="1329" y="620"/>
                  </a:cubicBezTo>
                  <a:lnTo>
                    <a:pt x="1277" y="620"/>
                  </a:lnTo>
                  <a:lnTo>
                    <a:pt x="1277" y="607"/>
                  </a:lnTo>
                  <a:close/>
                  <a:moveTo>
                    <a:pt x="336" y="1626"/>
                  </a:moveTo>
                  <a:cubicBezTo>
                    <a:pt x="387" y="1664"/>
                    <a:pt x="413" y="1729"/>
                    <a:pt x="478" y="1755"/>
                  </a:cubicBezTo>
                  <a:cubicBezTo>
                    <a:pt x="413" y="1742"/>
                    <a:pt x="387" y="1677"/>
                    <a:pt x="336" y="1639"/>
                  </a:cubicBezTo>
                  <a:lnTo>
                    <a:pt x="336" y="1626"/>
                  </a:lnTo>
                  <a:close/>
                  <a:moveTo>
                    <a:pt x="607" y="1"/>
                  </a:moveTo>
                  <a:lnTo>
                    <a:pt x="542" y="40"/>
                  </a:lnTo>
                  <a:lnTo>
                    <a:pt x="581" y="143"/>
                  </a:lnTo>
                  <a:lnTo>
                    <a:pt x="632" y="272"/>
                  </a:lnTo>
                  <a:cubicBezTo>
                    <a:pt x="658" y="297"/>
                    <a:pt x="658" y="336"/>
                    <a:pt x="697" y="336"/>
                  </a:cubicBezTo>
                  <a:cubicBezTo>
                    <a:pt x="761" y="414"/>
                    <a:pt x="697" y="452"/>
                    <a:pt x="645" y="491"/>
                  </a:cubicBezTo>
                  <a:lnTo>
                    <a:pt x="607" y="491"/>
                  </a:lnTo>
                  <a:cubicBezTo>
                    <a:pt x="580" y="477"/>
                    <a:pt x="549" y="457"/>
                    <a:pt x="526" y="457"/>
                  </a:cubicBezTo>
                  <a:cubicBezTo>
                    <a:pt x="505" y="457"/>
                    <a:pt x="491" y="474"/>
                    <a:pt x="491" y="530"/>
                  </a:cubicBezTo>
                  <a:cubicBezTo>
                    <a:pt x="465" y="530"/>
                    <a:pt x="439" y="542"/>
                    <a:pt x="426" y="542"/>
                  </a:cubicBezTo>
                  <a:cubicBezTo>
                    <a:pt x="392" y="565"/>
                    <a:pt x="378" y="609"/>
                    <a:pt x="338" y="609"/>
                  </a:cubicBezTo>
                  <a:cubicBezTo>
                    <a:pt x="334" y="609"/>
                    <a:pt x="328" y="608"/>
                    <a:pt x="323" y="607"/>
                  </a:cubicBezTo>
                  <a:cubicBezTo>
                    <a:pt x="271" y="581"/>
                    <a:pt x="323" y="517"/>
                    <a:pt x="297" y="478"/>
                  </a:cubicBezTo>
                  <a:cubicBezTo>
                    <a:pt x="284" y="478"/>
                    <a:pt x="271" y="478"/>
                    <a:pt x="271" y="465"/>
                  </a:cubicBezTo>
                  <a:cubicBezTo>
                    <a:pt x="246" y="465"/>
                    <a:pt x="233" y="452"/>
                    <a:pt x="233" y="439"/>
                  </a:cubicBezTo>
                  <a:lnTo>
                    <a:pt x="194" y="439"/>
                  </a:lnTo>
                  <a:cubicBezTo>
                    <a:pt x="194" y="426"/>
                    <a:pt x="194" y="414"/>
                    <a:pt x="194" y="414"/>
                  </a:cubicBezTo>
                  <a:cubicBezTo>
                    <a:pt x="155" y="414"/>
                    <a:pt x="129" y="439"/>
                    <a:pt x="104" y="439"/>
                  </a:cubicBezTo>
                  <a:cubicBezTo>
                    <a:pt x="1" y="452"/>
                    <a:pt x="26" y="504"/>
                    <a:pt x="78" y="555"/>
                  </a:cubicBezTo>
                  <a:lnTo>
                    <a:pt x="155" y="568"/>
                  </a:lnTo>
                  <a:cubicBezTo>
                    <a:pt x="181" y="633"/>
                    <a:pt x="284" y="633"/>
                    <a:pt x="258" y="736"/>
                  </a:cubicBezTo>
                  <a:cubicBezTo>
                    <a:pt x="142" y="813"/>
                    <a:pt x="117" y="865"/>
                    <a:pt x="168" y="968"/>
                  </a:cubicBezTo>
                  <a:lnTo>
                    <a:pt x="168" y="1032"/>
                  </a:lnTo>
                  <a:cubicBezTo>
                    <a:pt x="129" y="1032"/>
                    <a:pt x="91" y="1045"/>
                    <a:pt x="129" y="1097"/>
                  </a:cubicBezTo>
                  <a:cubicBezTo>
                    <a:pt x="220" y="1161"/>
                    <a:pt x="220" y="1277"/>
                    <a:pt x="129" y="1342"/>
                  </a:cubicBezTo>
                  <a:cubicBezTo>
                    <a:pt x="117" y="1368"/>
                    <a:pt x="104" y="1394"/>
                    <a:pt x="104" y="1432"/>
                  </a:cubicBezTo>
                  <a:cubicBezTo>
                    <a:pt x="194" y="1484"/>
                    <a:pt x="155" y="1587"/>
                    <a:pt x="194" y="1664"/>
                  </a:cubicBezTo>
                  <a:cubicBezTo>
                    <a:pt x="168" y="1664"/>
                    <a:pt x="168" y="1677"/>
                    <a:pt x="194" y="1690"/>
                  </a:cubicBezTo>
                  <a:cubicBezTo>
                    <a:pt x="207" y="1690"/>
                    <a:pt x="220" y="1690"/>
                    <a:pt x="233" y="1677"/>
                  </a:cubicBezTo>
                  <a:lnTo>
                    <a:pt x="297" y="1651"/>
                  </a:lnTo>
                  <a:cubicBezTo>
                    <a:pt x="336" y="1677"/>
                    <a:pt x="362" y="1729"/>
                    <a:pt x="362" y="1780"/>
                  </a:cubicBezTo>
                  <a:lnTo>
                    <a:pt x="413" y="1819"/>
                  </a:lnTo>
                  <a:cubicBezTo>
                    <a:pt x="400" y="1832"/>
                    <a:pt x="387" y="1858"/>
                    <a:pt x="400" y="1871"/>
                  </a:cubicBezTo>
                  <a:cubicBezTo>
                    <a:pt x="400" y="1884"/>
                    <a:pt x="400" y="1884"/>
                    <a:pt x="400" y="1896"/>
                  </a:cubicBezTo>
                  <a:cubicBezTo>
                    <a:pt x="323" y="1948"/>
                    <a:pt x="349" y="2000"/>
                    <a:pt x="387" y="2064"/>
                  </a:cubicBezTo>
                  <a:cubicBezTo>
                    <a:pt x="452" y="2064"/>
                    <a:pt x="503" y="2051"/>
                    <a:pt x="568" y="2025"/>
                  </a:cubicBezTo>
                  <a:cubicBezTo>
                    <a:pt x="529" y="1974"/>
                    <a:pt x="452" y="1987"/>
                    <a:pt x="439" y="1922"/>
                  </a:cubicBezTo>
                  <a:cubicBezTo>
                    <a:pt x="465" y="1871"/>
                    <a:pt x="503" y="1819"/>
                    <a:pt x="555" y="1780"/>
                  </a:cubicBezTo>
                  <a:cubicBezTo>
                    <a:pt x="632" y="1884"/>
                    <a:pt x="607" y="2025"/>
                    <a:pt x="697" y="2129"/>
                  </a:cubicBezTo>
                  <a:lnTo>
                    <a:pt x="723" y="2129"/>
                  </a:lnTo>
                  <a:cubicBezTo>
                    <a:pt x="761" y="2090"/>
                    <a:pt x="736" y="2025"/>
                    <a:pt x="748" y="1987"/>
                  </a:cubicBezTo>
                  <a:lnTo>
                    <a:pt x="800" y="1987"/>
                  </a:lnTo>
                  <a:cubicBezTo>
                    <a:pt x="832" y="2027"/>
                    <a:pt x="880" y="2047"/>
                    <a:pt x="926" y="2047"/>
                  </a:cubicBezTo>
                  <a:cubicBezTo>
                    <a:pt x="954" y="2047"/>
                    <a:pt x="982" y="2040"/>
                    <a:pt x="1006" y="2025"/>
                  </a:cubicBezTo>
                  <a:cubicBezTo>
                    <a:pt x="1013" y="2022"/>
                    <a:pt x="1021" y="2020"/>
                    <a:pt x="1029" y="2020"/>
                  </a:cubicBezTo>
                  <a:cubicBezTo>
                    <a:pt x="1051" y="2020"/>
                    <a:pt x="1074" y="2032"/>
                    <a:pt x="1084" y="2051"/>
                  </a:cubicBezTo>
                  <a:lnTo>
                    <a:pt x="1174" y="2348"/>
                  </a:lnTo>
                  <a:cubicBezTo>
                    <a:pt x="1180" y="2354"/>
                    <a:pt x="1190" y="2357"/>
                    <a:pt x="1200" y="2357"/>
                  </a:cubicBezTo>
                  <a:cubicBezTo>
                    <a:pt x="1209" y="2357"/>
                    <a:pt x="1219" y="2354"/>
                    <a:pt x="1226" y="2348"/>
                  </a:cubicBezTo>
                  <a:lnTo>
                    <a:pt x="1213" y="2232"/>
                  </a:lnTo>
                  <a:lnTo>
                    <a:pt x="1238" y="2193"/>
                  </a:lnTo>
                  <a:cubicBezTo>
                    <a:pt x="1226" y="2141"/>
                    <a:pt x="1226" y="2077"/>
                    <a:pt x="1277" y="2064"/>
                  </a:cubicBezTo>
                  <a:cubicBezTo>
                    <a:pt x="1367" y="2051"/>
                    <a:pt x="1380" y="1948"/>
                    <a:pt x="1458" y="1922"/>
                  </a:cubicBezTo>
                  <a:cubicBezTo>
                    <a:pt x="1471" y="1961"/>
                    <a:pt x="1509" y="1987"/>
                    <a:pt x="1522" y="2025"/>
                  </a:cubicBezTo>
                  <a:cubicBezTo>
                    <a:pt x="1548" y="2064"/>
                    <a:pt x="1561" y="2103"/>
                    <a:pt x="1587" y="2141"/>
                  </a:cubicBezTo>
                  <a:cubicBezTo>
                    <a:pt x="1596" y="2161"/>
                    <a:pt x="1614" y="2189"/>
                    <a:pt x="1645" y="2189"/>
                  </a:cubicBezTo>
                  <a:cubicBezTo>
                    <a:pt x="1654" y="2189"/>
                    <a:pt x="1665" y="2186"/>
                    <a:pt x="1677" y="2180"/>
                  </a:cubicBezTo>
                  <a:cubicBezTo>
                    <a:pt x="1716" y="2154"/>
                    <a:pt x="1690" y="2116"/>
                    <a:pt x="1677" y="2090"/>
                  </a:cubicBezTo>
                  <a:cubicBezTo>
                    <a:pt x="1651" y="2064"/>
                    <a:pt x="1625" y="1987"/>
                    <a:pt x="1587" y="1948"/>
                  </a:cubicBezTo>
                  <a:cubicBezTo>
                    <a:pt x="1535" y="1884"/>
                    <a:pt x="1548" y="1793"/>
                    <a:pt x="1612" y="1742"/>
                  </a:cubicBezTo>
                  <a:cubicBezTo>
                    <a:pt x="1632" y="1718"/>
                    <a:pt x="1650" y="1709"/>
                    <a:pt x="1666" y="1709"/>
                  </a:cubicBezTo>
                  <a:cubicBezTo>
                    <a:pt x="1702" y="1709"/>
                    <a:pt x="1732" y="1754"/>
                    <a:pt x="1767" y="1780"/>
                  </a:cubicBezTo>
                  <a:cubicBezTo>
                    <a:pt x="1788" y="1802"/>
                    <a:pt x="1802" y="1811"/>
                    <a:pt x="1814" y="1811"/>
                  </a:cubicBezTo>
                  <a:cubicBezTo>
                    <a:pt x="1824" y="1811"/>
                    <a:pt x="1833" y="1805"/>
                    <a:pt x="1844" y="1793"/>
                  </a:cubicBezTo>
                  <a:cubicBezTo>
                    <a:pt x="1870" y="1767"/>
                    <a:pt x="1844" y="1716"/>
                    <a:pt x="1819" y="1703"/>
                  </a:cubicBezTo>
                  <a:cubicBezTo>
                    <a:pt x="1767" y="1664"/>
                    <a:pt x="1716" y="1626"/>
                    <a:pt x="1754" y="1548"/>
                  </a:cubicBezTo>
                  <a:cubicBezTo>
                    <a:pt x="1819" y="1497"/>
                    <a:pt x="1909" y="1458"/>
                    <a:pt x="1999" y="1458"/>
                  </a:cubicBezTo>
                  <a:cubicBezTo>
                    <a:pt x="2077" y="1458"/>
                    <a:pt x="2141" y="1432"/>
                    <a:pt x="2193" y="1394"/>
                  </a:cubicBezTo>
                  <a:cubicBezTo>
                    <a:pt x="2249" y="1348"/>
                    <a:pt x="2296" y="1326"/>
                    <a:pt x="2338" y="1326"/>
                  </a:cubicBezTo>
                  <a:cubicBezTo>
                    <a:pt x="2402" y="1326"/>
                    <a:pt x="2450" y="1377"/>
                    <a:pt x="2489" y="1471"/>
                  </a:cubicBezTo>
                  <a:cubicBezTo>
                    <a:pt x="2502" y="1497"/>
                    <a:pt x="2528" y="1510"/>
                    <a:pt x="2554" y="1510"/>
                  </a:cubicBezTo>
                  <a:cubicBezTo>
                    <a:pt x="2515" y="1355"/>
                    <a:pt x="2515" y="1355"/>
                    <a:pt x="2644" y="1303"/>
                  </a:cubicBezTo>
                  <a:cubicBezTo>
                    <a:pt x="2644" y="1290"/>
                    <a:pt x="2657" y="1265"/>
                    <a:pt x="2657" y="1252"/>
                  </a:cubicBezTo>
                  <a:cubicBezTo>
                    <a:pt x="2760" y="1200"/>
                    <a:pt x="2760" y="1200"/>
                    <a:pt x="2773" y="1084"/>
                  </a:cubicBezTo>
                  <a:cubicBezTo>
                    <a:pt x="2773" y="1084"/>
                    <a:pt x="2786" y="1084"/>
                    <a:pt x="2786" y="1071"/>
                  </a:cubicBezTo>
                  <a:cubicBezTo>
                    <a:pt x="2812" y="916"/>
                    <a:pt x="2799" y="891"/>
                    <a:pt x="2618" y="878"/>
                  </a:cubicBezTo>
                  <a:cubicBezTo>
                    <a:pt x="2612" y="871"/>
                    <a:pt x="2605" y="868"/>
                    <a:pt x="2600" y="868"/>
                  </a:cubicBezTo>
                  <a:cubicBezTo>
                    <a:pt x="2596" y="868"/>
                    <a:pt x="2592" y="871"/>
                    <a:pt x="2592" y="878"/>
                  </a:cubicBezTo>
                  <a:cubicBezTo>
                    <a:pt x="2551" y="853"/>
                    <a:pt x="2511" y="844"/>
                    <a:pt x="2470" y="844"/>
                  </a:cubicBezTo>
                  <a:cubicBezTo>
                    <a:pt x="2446" y="844"/>
                    <a:pt x="2423" y="847"/>
                    <a:pt x="2399" y="852"/>
                  </a:cubicBezTo>
                  <a:cubicBezTo>
                    <a:pt x="2386" y="865"/>
                    <a:pt x="2373" y="865"/>
                    <a:pt x="2360" y="865"/>
                  </a:cubicBezTo>
                  <a:cubicBezTo>
                    <a:pt x="2347" y="916"/>
                    <a:pt x="2270" y="891"/>
                    <a:pt x="2257" y="916"/>
                  </a:cubicBezTo>
                  <a:cubicBezTo>
                    <a:pt x="2193" y="1058"/>
                    <a:pt x="2064" y="1084"/>
                    <a:pt x="1935" y="1110"/>
                  </a:cubicBezTo>
                  <a:cubicBezTo>
                    <a:pt x="1922" y="1084"/>
                    <a:pt x="1896" y="1084"/>
                    <a:pt x="1922" y="1058"/>
                  </a:cubicBezTo>
                  <a:cubicBezTo>
                    <a:pt x="1948" y="1032"/>
                    <a:pt x="1948" y="994"/>
                    <a:pt x="1922" y="994"/>
                  </a:cubicBezTo>
                  <a:cubicBezTo>
                    <a:pt x="1914" y="995"/>
                    <a:pt x="1906" y="995"/>
                    <a:pt x="1899" y="995"/>
                  </a:cubicBezTo>
                  <a:cubicBezTo>
                    <a:pt x="1784" y="995"/>
                    <a:pt x="1818" y="900"/>
                    <a:pt x="1806" y="839"/>
                  </a:cubicBezTo>
                  <a:cubicBezTo>
                    <a:pt x="1844" y="800"/>
                    <a:pt x="1896" y="775"/>
                    <a:pt x="1896" y="723"/>
                  </a:cubicBezTo>
                  <a:cubicBezTo>
                    <a:pt x="1844" y="723"/>
                    <a:pt x="1801" y="740"/>
                    <a:pt x="1753" y="740"/>
                  </a:cubicBezTo>
                  <a:cubicBezTo>
                    <a:pt x="1741" y="740"/>
                    <a:pt x="1728" y="738"/>
                    <a:pt x="1716" y="736"/>
                  </a:cubicBezTo>
                  <a:cubicBezTo>
                    <a:pt x="1703" y="697"/>
                    <a:pt x="1651" y="671"/>
                    <a:pt x="1651" y="633"/>
                  </a:cubicBezTo>
                  <a:cubicBezTo>
                    <a:pt x="1690" y="633"/>
                    <a:pt x="1728" y="633"/>
                    <a:pt x="1728" y="581"/>
                  </a:cubicBezTo>
                  <a:cubicBezTo>
                    <a:pt x="1728" y="547"/>
                    <a:pt x="1705" y="547"/>
                    <a:pt x="1683" y="547"/>
                  </a:cubicBezTo>
                  <a:cubicBezTo>
                    <a:pt x="1671" y="547"/>
                    <a:pt x="1660" y="547"/>
                    <a:pt x="1651" y="542"/>
                  </a:cubicBezTo>
                  <a:lnTo>
                    <a:pt x="1625" y="542"/>
                  </a:lnTo>
                  <a:lnTo>
                    <a:pt x="1625" y="465"/>
                  </a:lnTo>
                  <a:cubicBezTo>
                    <a:pt x="1625" y="452"/>
                    <a:pt x="1625" y="452"/>
                    <a:pt x="1625" y="439"/>
                  </a:cubicBezTo>
                  <a:cubicBezTo>
                    <a:pt x="1677" y="426"/>
                    <a:pt x="1728" y="401"/>
                    <a:pt x="1690" y="349"/>
                  </a:cubicBezTo>
                  <a:cubicBezTo>
                    <a:pt x="1677" y="337"/>
                    <a:pt x="1666" y="332"/>
                    <a:pt x="1657" y="332"/>
                  </a:cubicBezTo>
                  <a:cubicBezTo>
                    <a:pt x="1626" y="332"/>
                    <a:pt x="1609" y="381"/>
                    <a:pt x="1599" y="401"/>
                  </a:cubicBezTo>
                  <a:cubicBezTo>
                    <a:pt x="1574" y="414"/>
                    <a:pt x="1561" y="426"/>
                    <a:pt x="1548" y="426"/>
                  </a:cubicBezTo>
                  <a:cubicBezTo>
                    <a:pt x="1458" y="452"/>
                    <a:pt x="1458" y="491"/>
                    <a:pt x="1509" y="542"/>
                  </a:cubicBezTo>
                  <a:lnTo>
                    <a:pt x="1445" y="530"/>
                  </a:lnTo>
                  <a:lnTo>
                    <a:pt x="1354" y="491"/>
                  </a:lnTo>
                  <a:cubicBezTo>
                    <a:pt x="1316" y="452"/>
                    <a:pt x="1277" y="426"/>
                    <a:pt x="1329" y="375"/>
                  </a:cubicBezTo>
                  <a:cubicBezTo>
                    <a:pt x="1342" y="349"/>
                    <a:pt x="1342" y="336"/>
                    <a:pt x="1354" y="310"/>
                  </a:cubicBezTo>
                  <a:cubicBezTo>
                    <a:pt x="1354" y="285"/>
                    <a:pt x="1354" y="272"/>
                    <a:pt x="1380" y="259"/>
                  </a:cubicBezTo>
                  <a:cubicBezTo>
                    <a:pt x="1380" y="246"/>
                    <a:pt x="1380" y="246"/>
                    <a:pt x="1393" y="233"/>
                  </a:cubicBezTo>
                  <a:cubicBezTo>
                    <a:pt x="1380" y="207"/>
                    <a:pt x="1393" y="181"/>
                    <a:pt x="1406" y="169"/>
                  </a:cubicBezTo>
                  <a:cubicBezTo>
                    <a:pt x="1380" y="143"/>
                    <a:pt x="1406" y="117"/>
                    <a:pt x="1406" y="91"/>
                  </a:cubicBezTo>
                  <a:cubicBezTo>
                    <a:pt x="1342" y="91"/>
                    <a:pt x="1342" y="156"/>
                    <a:pt x="1329" y="194"/>
                  </a:cubicBezTo>
                  <a:cubicBezTo>
                    <a:pt x="1290" y="272"/>
                    <a:pt x="1277" y="362"/>
                    <a:pt x="1161" y="362"/>
                  </a:cubicBezTo>
                  <a:cubicBezTo>
                    <a:pt x="1148" y="362"/>
                    <a:pt x="1161" y="401"/>
                    <a:pt x="1187" y="414"/>
                  </a:cubicBezTo>
                  <a:cubicBezTo>
                    <a:pt x="1178" y="415"/>
                    <a:pt x="1169" y="416"/>
                    <a:pt x="1159" y="416"/>
                  </a:cubicBezTo>
                  <a:cubicBezTo>
                    <a:pt x="1118" y="416"/>
                    <a:pt x="1078" y="403"/>
                    <a:pt x="1039" y="403"/>
                  </a:cubicBezTo>
                  <a:cubicBezTo>
                    <a:pt x="1014" y="403"/>
                    <a:pt x="990" y="408"/>
                    <a:pt x="968" y="426"/>
                  </a:cubicBezTo>
                  <a:lnTo>
                    <a:pt x="903" y="414"/>
                  </a:lnTo>
                  <a:cubicBezTo>
                    <a:pt x="787" y="414"/>
                    <a:pt x="761" y="310"/>
                    <a:pt x="697" y="246"/>
                  </a:cubicBezTo>
                  <a:lnTo>
                    <a:pt x="697" y="130"/>
                  </a:lnTo>
                  <a:cubicBezTo>
                    <a:pt x="710" y="52"/>
                    <a:pt x="658" y="27"/>
                    <a:pt x="607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4" name="Google Shape;1964;p13"/>
            <p:cNvSpPr/>
            <p:nvPr/>
          </p:nvSpPr>
          <p:spPr>
            <a:xfrm rot="10800000">
              <a:off x="5795713" y="4187998"/>
              <a:ext cx="31684" cy="28737"/>
            </a:xfrm>
            <a:custGeom>
              <a:avLst/>
              <a:gdLst/>
              <a:ahLst/>
              <a:cxnLst/>
              <a:rect l="l" t="t" r="r" b="b"/>
              <a:pathLst>
                <a:path w="129" h="117" extrusionOk="0">
                  <a:moveTo>
                    <a:pt x="77" y="0"/>
                  </a:moveTo>
                  <a:cubicBezTo>
                    <a:pt x="39" y="0"/>
                    <a:pt x="13" y="26"/>
                    <a:pt x="13" y="65"/>
                  </a:cubicBezTo>
                  <a:cubicBezTo>
                    <a:pt x="0" y="90"/>
                    <a:pt x="26" y="116"/>
                    <a:pt x="52" y="116"/>
                  </a:cubicBezTo>
                  <a:cubicBezTo>
                    <a:pt x="77" y="116"/>
                    <a:pt x="116" y="90"/>
                    <a:pt x="129" y="52"/>
                  </a:cubicBezTo>
                  <a:cubicBezTo>
                    <a:pt x="129" y="26"/>
                    <a:pt x="116" y="13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5" name="Google Shape;1965;p13"/>
            <p:cNvSpPr/>
            <p:nvPr/>
          </p:nvSpPr>
          <p:spPr>
            <a:xfrm rot="10800000">
              <a:off x="5969851" y="4286244"/>
              <a:ext cx="22351" cy="15965"/>
            </a:xfrm>
            <a:custGeom>
              <a:avLst/>
              <a:gdLst/>
              <a:ahLst/>
              <a:cxnLst/>
              <a:rect l="l" t="t" r="r" b="b"/>
              <a:pathLst>
                <a:path w="91" h="65" extrusionOk="0">
                  <a:moveTo>
                    <a:pt x="39" y="0"/>
                  </a:moveTo>
                  <a:cubicBezTo>
                    <a:pt x="26" y="0"/>
                    <a:pt x="1" y="13"/>
                    <a:pt x="1" y="39"/>
                  </a:cubicBezTo>
                  <a:cubicBezTo>
                    <a:pt x="1" y="52"/>
                    <a:pt x="13" y="65"/>
                    <a:pt x="39" y="65"/>
                  </a:cubicBezTo>
                  <a:cubicBezTo>
                    <a:pt x="52" y="65"/>
                    <a:pt x="65" y="52"/>
                    <a:pt x="78" y="39"/>
                  </a:cubicBezTo>
                  <a:cubicBezTo>
                    <a:pt x="91" y="13"/>
                    <a:pt x="65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6" name="Google Shape;1966;p13"/>
            <p:cNvSpPr/>
            <p:nvPr/>
          </p:nvSpPr>
          <p:spPr>
            <a:xfrm rot="10800000">
              <a:off x="5817818" y="4250138"/>
              <a:ext cx="15965" cy="17438"/>
            </a:xfrm>
            <a:custGeom>
              <a:avLst/>
              <a:gdLst/>
              <a:ahLst/>
              <a:cxnLst/>
              <a:rect l="l" t="t" r="r" b="b"/>
              <a:pathLst>
                <a:path w="65" h="71" extrusionOk="0">
                  <a:moveTo>
                    <a:pt x="26" y="1"/>
                  </a:moveTo>
                  <a:cubicBezTo>
                    <a:pt x="13" y="1"/>
                    <a:pt x="0" y="14"/>
                    <a:pt x="0" y="40"/>
                  </a:cubicBezTo>
                  <a:cubicBezTo>
                    <a:pt x="0" y="58"/>
                    <a:pt x="14" y="70"/>
                    <a:pt x="27" y="70"/>
                  </a:cubicBezTo>
                  <a:cubicBezTo>
                    <a:pt x="31" y="70"/>
                    <a:pt x="35" y="69"/>
                    <a:pt x="39" y="65"/>
                  </a:cubicBezTo>
                  <a:cubicBezTo>
                    <a:pt x="52" y="65"/>
                    <a:pt x="65" y="52"/>
                    <a:pt x="65" y="40"/>
                  </a:cubicBezTo>
                  <a:cubicBezTo>
                    <a:pt x="65" y="14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7" name="Google Shape;1967;p13"/>
            <p:cNvSpPr/>
            <p:nvPr/>
          </p:nvSpPr>
          <p:spPr>
            <a:xfrm rot="10800000">
              <a:off x="5789327" y="4526946"/>
              <a:ext cx="23824" cy="20877"/>
            </a:xfrm>
            <a:custGeom>
              <a:avLst/>
              <a:gdLst/>
              <a:ahLst/>
              <a:cxnLst/>
              <a:rect l="l" t="t" r="r" b="b"/>
              <a:pathLst>
                <a:path w="97" h="85" extrusionOk="0">
                  <a:moveTo>
                    <a:pt x="16" y="1"/>
                  </a:moveTo>
                  <a:cubicBezTo>
                    <a:pt x="6" y="1"/>
                    <a:pt x="0" y="7"/>
                    <a:pt x="6" y="33"/>
                  </a:cubicBezTo>
                  <a:cubicBezTo>
                    <a:pt x="19" y="59"/>
                    <a:pt x="58" y="85"/>
                    <a:pt x="97" y="85"/>
                  </a:cubicBezTo>
                  <a:cubicBezTo>
                    <a:pt x="97" y="46"/>
                    <a:pt x="71" y="20"/>
                    <a:pt x="45" y="7"/>
                  </a:cubicBezTo>
                  <a:cubicBezTo>
                    <a:pt x="39" y="7"/>
                    <a:pt x="26" y="1"/>
                    <a:pt x="1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8" name="Google Shape;1968;p13"/>
            <p:cNvSpPr/>
            <p:nvPr/>
          </p:nvSpPr>
          <p:spPr>
            <a:xfrm rot="10800000">
              <a:off x="5520137" y="4401437"/>
              <a:ext cx="22351" cy="16210"/>
            </a:xfrm>
            <a:custGeom>
              <a:avLst/>
              <a:gdLst/>
              <a:ahLst/>
              <a:cxnLst/>
              <a:rect l="l" t="t" r="r" b="b"/>
              <a:pathLst>
                <a:path w="91" h="66" extrusionOk="0">
                  <a:moveTo>
                    <a:pt x="45" y="1"/>
                  </a:moveTo>
                  <a:cubicBezTo>
                    <a:pt x="31" y="1"/>
                    <a:pt x="19" y="10"/>
                    <a:pt x="1" y="19"/>
                  </a:cubicBezTo>
                  <a:cubicBezTo>
                    <a:pt x="1" y="32"/>
                    <a:pt x="1" y="45"/>
                    <a:pt x="1" y="57"/>
                  </a:cubicBezTo>
                  <a:cubicBezTo>
                    <a:pt x="23" y="57"/>
                    <a:pt x="41" y="66"/>
                    <a:pt x="54" y="66"/>
                  </a:cubicBezTo>
                  <a:cubicBezTo>
                    <a:pt x="64" y="66"/>
                    <a:pt x="72" y="61"/>
                    <a:pt x="78" y="45"/>
                  </a:cubicBezTo>
                  <a:cubicBezTo>
                    <a:pt x="91" y="32"/>
                    <a:pt x="78" y="6"/>
                    <a:pt x="65" y="6"/>
                  </a:cubicBezTo>
                  <a:cubicBezTo>
                    <a:pt x="57" y="2"/>
                    <a:pt x="51" y="1"/>
                    <a:pt x="4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9" name="Google Shape;1969;p13"/>
            <p:cNvSpPr/>
            <p:nvPr/>
          </p:nvSpPr>
          <p:spPr>
            <a:xfrm rot="10800000">
              <a:off x="5431471" y="4264138"/>
              <a:ext cx="15965" cy="15965"/>
            </a:xfrm>
            <a:custGeom>
              <a:avLst/>
              <a:gdLst/>
              <a:ahLst/>
              <a:cxnLst/>
              <a:rect l="l" t="t" r="r" b="b"/>
              <a:pathLst>
                <a:path w="65" h="65" extrusionOk="0">
                  <a:moveTo>
                    <a:pt x="26" y="0"/>
                  </a:moveTo>
                  <a:cubicBezTo>
                    <a:pt x="0" y="0"/>
                    <a:pt x="0" y="26"/>
                    <a:pt x="0" y="26"/>
                  </a:cubicBezTo>
                  <a:cubicBezTo>
                    <a:pt x="13" y="65"/>
                    <a:pt x="26" y="65"/>
                    <a:pt x="52" y="65"/>
                  </a:cubicBezTo>
                  <a:cubicBezTo>
                    <a:pt x="65" y="52"/>
                    <a:pt x="65" y="39"/>
                    <a:pt x="65" y="26"/>
                  </a:cubicBezTo>
                  <a:cubicBezTo>
                    <a:pt x="65" y="13"/>
                    <a:pt x="52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0" name="Google Shape;1970;p13"/>
            <p:cNvSpPr/>
            <p:nvPr/>
          </p:nvSpPr>
          <p:spPr>
            <a:xfrm rot="10800000">
              <a:off x="5570734" y="4387684"/>
              <a:ext cx="209260" cy="195508"/>
            </a:xfrm>
            <a:custGeom>
              <a:avLst/>
              <a:gdLst/>
              <a:ahLst/>
              <a:cxnLst/>
              <a:rect l="l" t="t" r="r" b="b"/>
              <a:pathLst>
                <a:path w="852" h="796" extrusionOk="0">
                  <a:moveTo>
                    <a:pt x="367" y="0"/>
                  </a:moveTo>
                  <a:cubicBezTo>
                    <a:pt x="286" y="0"/>
                    <a:pt x="219" y="32"/>
                    <a:pt x="168" y="125"/>
                  </a:cubicBezTo>
                  <a:cubicBezTo>
                    <a:pt x="155" y="138"/>
                    <a:pt x="129" y="151"/>
                    <a:pt x="116" y="151"/>
                  </a:cubicBezTo>
                  <a:cubicBezTo>
                    <a:pt x="13" y="203"/>
                    <a:pt x="13" y="293"/>
                    <a:pt x="39" y="383"/>
                  </a:cubicBezTo>
                  <a:lnTo>
                    <a:pt x="39" y="435"/>
                  </a:lnTo>
                  <a:cubicBezTo>
                    <a:pt x="78" y="538"/>
                    <a:pt x="0" y="693"/>
                    <a:pt x="194" y="706"/>
                  </a:cubicBezTo>
                  <a:cubicBezTo>
                    <a:pt x="233" y="706"/>
                    <a:pt x="220" y="770"/>
                    <a:pt x="220" y="796"/>
                  </a:cubicBezTo>
                  <a:lnTo>
                    <a:pt x="271" y="796"/>
                  </a:lnTo>
                  <a:cubicBezTo>
                    <a:pt x="284" y="770"/>
                    <a:pt x="310" y="757"/>
                    <a:pt x="336" y="757"/>
                  </a:cubicBezTo>
                  <a:cubicBezTo>
                    <a:pt x="360" y="741"/>
                    <a:pt x="388" y="730"/>
                    <a:pt x="416" y="730"/>
                  </a:cubicBezTo>
                  <a:cubicBezTo>
                    <a:pt x="433" y="730"/>
                    <a:pt x="450" y="734"/>
                    <a:pt x="465" y="744"/>
                  </a:cubicBezTo>
                  <a:cubicBezTo>
                    <a:pt x="516" y="719"/>
                    <a:pt x="568" y="693"/>
                    <a:pt x="606" y="667"/>
                  </a:cubicBezTo>
                  <a:cubicBezTo>
                    <a:pt x="684" y="628"/>
                    <a:pt x="723" y="551"/>
                    <a:pt x="723" y="474"/>
                  </a:cubicBezTo>
                  <a:cubicBezTo>
                    <a:pt x="723" y="409"/>
                    <a:pt x="710" y="319"/>
                    <a:pt x="826" y="319"/>
                  </a:cubicBezTo>
                  <a:cubicBezTo>
                    <a:pt x="826" y="306"/>
                    <a:pt x="839" y="306"/>
                    <a:pt x="851" y="306"/>
                  </a:cubicBezTo>
                  <a:cubicBezTo>
                    <a:pt x="851" y="293"/>
                    <a:pt x="851" y="280"/>
                    <a:pt x="851" y="267"/>
                  </a:cubicBezTo>
                  <a:lnTo>
                    <a:pt x="813" y="241"/>
                  </a:lnTo>
                  <a:cubicBezTo>
                    <a:pt x="806" y="243"/>
                    <a:pt x="799" y="244"/>
                    <a:pt x="793" y="244"/>
                  </a:cubicBezTo>
                  <a:cubicBezTo>
                    <a:pt x="757" y="244"/>
                    <a:pt x="743" y="214"/>
                    <a:pt x="710" y="203"/>
                  </a:cubicBezTo>
                  <a:cubicBezTo>
                    <a:pt x="710" y="190"/>
                    <a:pt x="710" y="177"/>
                    <a:pt x="697" y="177"/>
                  </a:cubicBezTo>
                  <a:cubicBezTo>
                    <a:pt x="697" y="112"/>
                    <a:pt x="658" y="100"/>
                    <a:pt x="606" y="100"/>
                  </a:cubicBezTo>
                  <a:cubicBezTo>
                    <a:pt x="594" y="74"/>
                    <a:pt x="581" y="48"/>
                    <a:pt x="568" y="22"/>
                  </a:cubicBezTo>
                  <a:lnTo>
                    <a:pt x="503" y="22"/>
                  </a:lnTo>
                  <a:cubicBezTo>
                    <a:pt x="455" y="9"/>
                    <a:pt x="409" y="0"/>
                    <a:pt x="36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505712812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 preserve="1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oogle Shape;9;p2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1226567" y="1722584"/>
            <a:ext cx="9721600" cy="17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333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2465800" y="4552584"/>
            <a:ext cx="7260400" cy="58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subTitle" idx="2"/>
          </p:nvPr>
        </p:nvSpPr>
        <p:spPr>
          <a:xfrm>
            <a:off x="1235400" y="3483400"/>
            <a:ext cx="9721600" cy="8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667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subTitle" idx="3"/>
          </p:nvPr>
        </p:nvSpPr>
        <p:spPr>
          <a:xfrm>
            <a:off x="10250833" y="545167"/>
            <a:ext cx="1142400" cy="77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3">
                <a:solidFill>
                  <a:schemeClr val="lt2"/>
                </a:solidFill>
                <a:latin typeface="Fondamento"/>
                <a:ea typeface="Fondamento"/>
                <a:cs typeface="Fondamento"/>
                <a:sym typeface="Fondamen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14" name="Google Shape;14;p2"/>
          <p:cNvGrpSpPr/>
          <p:nvPr/>
        </p:nvGrpSpPr>
        <p:grpSpPr>
          <a:xfrm>
            <a:off x="952278" y="474422"/>
            <a:ext cx="10287841" cy="418789"/>
            <a:chOff x="714181" y="414418"/>
            <a:chExt cx="7556440" cy="307601"/>
          </a:xfrm>
        </p:grpSpPr>
        <p:grpSp>
          <p:nvGrpSpPr>
            <p:cNvPr id="15" name="Google Shape;15;p2"/>
            <p:cNvGrpSpPr/>
            <p:nvPr/>
          </p:nvGrpSpPr>
          <p:grpSpPr>
            <a:xfrm>
              <a:off x="882905" y="536157"/>
              <a:ext cx="7163972" cy="64150"/>
              <a:chOff x="1299890" y="844622"/>
              <a:chExt cx="6544233" cy="64143"/>
            </a:xfrm>
          </p:grpSpPr>
          <p:grpSp>
            <p:nvGrpSpPr>
              <p:cNvPr id="16" name="Google Shape;16;p2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7" name="Google Shape;17;p2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" name="Google Shape;18;p2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" name="Google Shape;19;p2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20;p2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21;p2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22;p2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23;p2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24;p2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25;p2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26;p2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27;p2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28;p2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29;p2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" name="Google Shape;30;p2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" name="Google Shape;31;p2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" name="Google Shape;32;p2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" name="Google Shape;33;p2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" name="Google Shape;34;p2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" name="Google Shape;35;p2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" name="Google Shape;36;p2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37;p2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38;p2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39;p2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40;p2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41;p2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" name="Google Shape;42;p2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" name="Google Shape;43;p2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" name="Google Shape;44;p2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" name="Google Shape;45;p2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" name="Google Shape;46;p2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" name="Google Shape;47;p2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" name="Google Shape;48;p2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" name="Google Shape;49;p2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0" name="Google Shape;50;p2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51" name="Google Shape;51;p2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" name="Google Shape;52;p2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" name="Google Shape;53;p2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" name="Google Shape;54;p2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" name="Google Shape;55;p2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" name="Google Shape;56;p2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" name="Google Shape;57;p2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" name="Google Shape;58;p2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" name="Google Shape;59;p2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" name="Google Shape;60;p2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" name="Google Shape;61;p2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" name="Google Shape;62;p2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" name="Google Shape;63;p2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" name="Google Shape;64;p2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65;p2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66;p2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" name="Google Shape;67;p2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" name="Google Shape;68;p2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" name="Google Shape;69;p2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" name="Google Shape;70;p2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" name="Google Shape;71;p2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" name="Google Shape;72;p2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" name="Google Shape;73;p2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" name="Google Shape;74;p2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" name="Google Shape;75;p2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6" name="Google Shape;76;p2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" name="Google Shape;77;p2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" name="Google Shape;78;p2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" name="Google Shape;79;p2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" name="Google Shape;80;p2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" name="Google Shape;81;p2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" name="Google Shape;82;p2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" name="Google Shape;83;p2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84" name="Google Shape;84;p2"/>
            <p:cNvGrpSpPr/>
            <p:nvPr/>
          </p:nvGrpSpPr>
          <p:grpSpPr>
            <a:xfrm>
              <a:off x="714181" y="414418"/>
              <a:ext cx="310295" cy="307601"/>
              <a:chOff x="1969331" y="802493"/>
              <a:chExt cx="310295" cy="307601"/>
            </a:xfrm>
          </p:grpSpPr>
          <p:sp>
            <p:nvSpPr>
              <p:cNvPr id="85" name="Google Shape;85;p2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86" name="Google Shape;86;p2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87" name="Google Shape;87;p2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" name="Google Shape;88;p2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" name="Google Shape;89;p2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" name="Google Shape;90;p2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" name="Google Shape;91;p2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" name="Google Shape;92;p2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93" name="Google Shape;93;p2"/>
            <p:cNvGrpSpPr/>
            <p:nvPr/>
          </p:nvGrpSpPr>
          <p:grpSpPr>
            <a:xfrm flipH="1">
              <a:off x="7960325" y="414418"/>
              <a:ext cx="310295" cy="307601"/>
              <a:chOff x="1969331" y="802493"/>
              <a:chExt cx="310295" cy="307601"/>
            </a:xfrm>
          </p:grpSpPr>
          <p:sp>
            <p:nvSpPr>
              <p:cNvPr id="94" name="Google Shape;94;p2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95" name="Google Shape;95;p2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96" name="Google Shape;96;p2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" name="Google Shape;97;p2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" name="Google Shape;98;p2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" name="Google Shape;99;p2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0" name="Google Shape;100;p2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1" name="Google Shape;101;p2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102" name="Google Shape;102;p2"/>
          <p:cNvGrpSpPr/>
          <p:nvPr/>
        </p:nvGrpSpPr>
        <p:grpSpPr>
          <a:xfrm>
            <a:off x="952286" y="5964774"/>
            <a:ext cx="10287841" cy="418789"/>
            <a:chOff x="946206" y="1234018"/>
            <a:chExt cx="7556440" cy="307601"/>
          </a:xfrm>
        </p:grpSpPr>
        <p:grpSp>
          <p:nvGrpSpPr>
            <p:cNvPr id="103" name="Google Shape;103;p2"/>
            <p:cNvGrpSpPr/>
            <p:nvPr/>
          </p:nvGrpSpPr>
          <p:grpSpPr>
            <a:xfrm>
              <a:off x="1114930" y="1355757"/>
              <a:ext cx="7163972" cy="64150"/>
              <a:chOff x="1299890" y="844622"/>
              <a:chExt cx="6544233" cy="64143"/>
            </a:xfrm>
          </p:grpSpPr>
          <p:grpSp>
            <p:nvGrpSpPr>
              <p:cNvPr id="104" name="Google Shape;104;p2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05" name="Google Shape;105;p2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" name="Google Shape;106;p2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" name="Google Shape;107;p2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" name="Google Shape;108;p2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" name="Google Shape;109;p2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" name="Google Shape;110;p2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" name="Google Shape;111;p2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" name="Google Shape;112;p2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" name="Google Shape;113;p2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" name="Google Shape;114;p2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" name="Google Shape;115;p2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" name="Google Shape;116;p2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" name="Google Shape;117;p2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" name="Google Shape;118;p2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" name="Google Shape;119;p2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" name="Google Shape;120;p2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" name="Google Shape;121;p2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" name="Google Shape;122;p2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" name="Google Shape;123;p2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" name="Google Shape;124;p2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" name="Google Shape;125;p2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" name="Google Shape;126;p2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" name="Google Shape;127;p2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" name="Google Shape;128;p2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9" name="Google Shape;129;p2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0" name="Google Shape;130;p2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1" name="Google Shape;131;p2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2" name="Google Shape;132;p2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3" name="Google Shape;133;p2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4" name="Google Shape;134;p2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5" name="Google Shape;135;p2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6" name="Google Shape;136;p2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7" name="Google Shape;137;p2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38" name="Google Shape;138;p2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39" name="Google Shape;139;p2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0" name="Google Shape;140;p2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1" name="Google Shape;141;p2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2" name="Google Shape;142;p2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3" name="Google Shape;143;p2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4" name="Google Shape;144;p2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5" name="Google Shape;145;p2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6" name="Google Shape;146;p2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7" name="Google Shape;147;p2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8" name="Google Shape;148;p2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9" name="Google Shape;149;p2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0" name="Google Shape;150;p2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1" name="Google Shape;151;p2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2" name="Google Shape;152;p2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3" name="Google Shape;153;p2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4" name="Google Shape;154;p2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5" name="Google Shape;155;p2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6" name="Google Shape;156;p2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7" name="Google Shape;157;p2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8" name="Google Shape;158;p2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9" name="Google Shape;159;p2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0" name="Google Shape;160;p2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1" name="Google Shape;161;p2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2" name="Google Shape;162;p2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3" name="Google Shape;163;p2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4" name="Google Shape;164;p2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5" name="Google Shape;165;p2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6" name="Google Shape;166;p2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7" name="Google Shape;167;p2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8" name="Google Shape;168;p2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9" name="Google Shape;169;p2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0" name="Google Shape;170;p2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1" name="Google Shape;171;p2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72" name="Google Shape;172;p2"/>
            <p:cNvGrpSpPr/>
            <p:nvPr/>
          </p:nvGrpSpPr>
          <p:grpSpPr>
            <a:xfrm>
              <a:off x="946206" y="1234018"/>
              <a:ext cx="310295" cy="307601"/>
              <a:chOff x="1969331" y="802493"/>
              <a:chExt cx="310295" cy="307601"/>
            </a:xfrm>
          </p:grpSpPr>
          <p:sp>
            <p:nvSpPr>
              <p:cNvPr id="173" name="Google Shape;173;p2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74" name="Google Shape;174;p2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175" name="Google Shape;175;p2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" name="Google Shape;176;p2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7" name="Google Shape;177;p2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8" name="Google Shape;178;p2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" name="Google Shape;179;p2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0" name="Google Shape;180;p2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81" name="Google Shape;181;p2"/>
            <p:cNvGrpSpPr/>
            <p:nvPr/>
          </p:nvGrpSpPr>
          <p:grpSpPr>
            <a:xfrm flipH="1">
              <a:off x="8192350" y="1234018"/>
              <a:ext cx="310295" cy="307601"/>
              <a:chOff x="1969331" y="802493"/>
              <a:chExt cx="310295" cy="307601"/>
            </a:xfrm>
          </p:grpSpPr>
          <p:sp>
            <p:nvSpPr>
              <p:cNvPr id="182" name="Google Shape;182;p2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83" name="Google Shape;183;p2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184" name="Google Shape;184;p2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" name="Google Shape;185;p2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6" name="Google Shape;186;p2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7" name="Google Shape;187;p2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8" name="Google Shape;188;p2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" name="Google Shape;189;p2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190" name="Google Shape;190;p2"/>
          <p:cNvSpPr/>
          <p:nvPr/>
        </p:nvSpPr>
        <p:spPr>
          <a:xfrm flipH="1">
            <a:off x="-65994" y="3530901"/>
            <a:ext cx="1634844" cy="1633385"/>
          </a:xfrm>
          <a:custGeom>
            <a:avLst/>
            <a:gdLst/>
            <a:ahLst/>
            <a:cxnLst/>
            <a:rect l="l" t="t" r="r" b="b"/>
            <a:pathLst>
              <a:path w="15694" h="15681" extrusionOk="0">
                <a:moveTo>
                  <a:pt x="5429" y="4565"/>
                </a:moveTo>
                <a:lnTo>
                  <a:pt x="5429" y="4578"/>
                </a:lnTo>
                <a:cubicBezTo>
                  <a:pt x="5424" y="4581"/>
                  <a:pt x="5419" y="4583"/>
                  <a:pt x="5413" y="4586"/>
                </a:cubicBezTo>
                <a:lnTo>
                  <a:pt x="5413" y="4586"/>
                </a:lnTo>
                <a:cubicBezTo>
                  <a:pt x="5420" y="4580"/>
                  <a:pt x="5425" y="4573"/>
                  <a:pt x="5429" y="4565"/>
                </a:cubicBezTo>
                <a:close/>
                <a:moveTo>
                  <a:pt x="4967" y="5715"/>
                </a:moveTo>
                <a:cubicBezTo>
                  <a:pt x="4952" y="5748"/>
                  <a:pt x="4938" y="5782"/>
                  <a:pt x="4926" y="5816"/>
                </a:cubicBezTo>
                <a:lnTo>
                  <a:pt x="4913" y="5816"/>
                </a:lnTo>
                <a:cubicBezTo>
                  <a:pt x="4931" y="5781"/>
                  <a:pt x="4949" y="5748"/>
                  <a:pt x="4967" y="5715"/>
                </a:cubicBezTo>
                <a:close/>
                <a:moveTo>
                  <a:pt x="5171" y="6087"/>
                </a:moveTo>
                <a:lnTo>
                  <a:pt x="5158" y="6100"/>
                </a:lnTo>
                <a:cubicBezTo>
                  <a:pt x="5133" y="6113"/>
                  <a:pt x="5107" y="6126"/>
                  <a:pt x="5068" y="6138"/>
                </a:cubicBezTo>
                <a:cubicBezTo>
                  <a:pt x="5107" y="6113"/>
                  <a:pt x="5133" y="6100"/>
                  <a:pt x="5171" y="6087"/>
                </a:cubicBezTo>
                <a:close/>
                <a:moveTo>
                  <a:pt x="11051" y="6577"/>
                </a:moveTo>
                <a:lnTo>
                  <a:pt x="11051" y="6577"/>
                </a:lnTo>
                <a:cubicBezTo>
                  <a:pt x="11090" y="6590"/>
                  <a:pt x="11129" y="6603"/>
                  <a:pt x="11167" y="6628"/>
                </a:cubicBezTo>
                <a:lnTo>
                  <a:pt x="11154" y="6641"/>
                </a:lnTo>
                <a:cubicBezTo>
                  <a:pt x="11129" y="6616"/>
                  <a:pt x="11090" y="6590"/>
                  <a:pt x="11051" y="6577"/>
                </a:cubicBezTo>
                <a:close/>
                <a:moveTo>
                  <a:pt x="13630" y="7080"/>
                </a:moveTo>
                <a:cubicBezTo>
                  <a:pt x="13630" y="7090"/>
                  <a:pt x="13630" y="7092"/>
                  <a:pt x="13624" y="7099"/>
                </a:cubicBezTo>
                <a:lnTo>
                  <a:pt x="13624" y="7099"/>
                </a:lnTo>
                <a:cubicBezTo>
                  <a:pt x="13627" y="7092"/>
                  <a:pt x="13630" y="7086"/>
                  <a:pt x="13630" y="7080"/>
                </a:cubicBezTo>
                <a:close/>
                <a:moveTo>
                  <a:pt x="13962" y="6947"/>
                </a:moveTo>
                <a:cubicBezTo>
                  <a:pt x="14057" y="6947"/>
                  <a:pt x="14003" y="7049"/>
                  <a:pt x="13991" y="7118"/>
                </a:cubicBezTo>
                <a:lnTo>
                  <a:pt x="13927" y="7247"/>
                </a:lnTo>
                <a:lnTo>
                  <a:pt x="13914" y="7234"/>
                </a:lnTo>
                <a:lnTo>
                  <a:pt x="13630" y="7067"/>
                </a:lnTo>
                <a:cubicBezTo>
                  <a:pt x="13695" y="6964"/>
                  <a:pt x="13824" y="6977"/>
                  <a:pt x="13927" y="6951"/>
                </a:cubicBezTo>
                <a:cubicBezTo>
                  <a:pt x="13941" y="6948"/>
                  <a:pt x="13952" y="6947"/>
                  <a:pt x="13962" y="6947"/>
                </a:cubicBezTo>
                <a:close/>
                <a:moveTo>
                  <a:pt x="12083" y="7441"/>
                </a:moveTo>
                <a:lnTo>
                  <a:pt x="12083" y="7441"/>
                </a:lnTo>
                <a:cubicBezTo>
                  <a:pt x="12096" y="7454"/>
                  <a:pt x="12122" y="7454"/>
                  <a:pt x="12134" y="7454"/>
                </a:cubicBezTo>
                <a:cubicBezTo>
                  <a:pt x="12131" y="7457"/>
                  <a:pt x="12126" y="7459"/>
                  <a:pt x="12120" y="7459"/>
                </a:cubicBezTo>
                <a:cubicBezTo>
                  <a:pt x="12108" y="7459"/>
                  <a:pt x="12092" y="7450"/>
                  <a:pt x="12083" y="7441"/>
                </a:cubicBezTo>
                <a:close/>
                <a:moveTo>
                  <a:pt x="11987" y="9152"/>
                </a:moveTo>
                <a:cubicBezTo>
                  <a:pt x="12025" y="9152"/>
                  <a:pt x="12067" y="9186"/>
                  <a:pt x="12122" y="9259"/>
                </a:cubicBezTo>
                <a:lnTo>
                  <a:pt x="12122" y="9272"/>
                </a:lnTo>
                <a:cubicBezTo>
                  <a:pt x="12054" y="9195"/>
                  <a:pt x="12016" y="9154"/>
                  <a:pt x="11979" y="9154"/>
                </a:cubicBezTo>
                <a:cubicBezTo>
                  <a:pt x="11967" y="9154"/>
                  <a:pt x="11954" y="9159"/>
                  <a:pt x="11941" y="9169"/>
                </a:cubicBezTo>
                <a:lnTo>
                  <a:pt x="11941" y="9169"/>
                </a:lnTo>
                <a:cubicBezTo>
                  <a:pt x="11956" y="9157"/>
                  <a:pt x="11971" y="9152"/>
                  <a:pt x="11987" y="9152"/>
                </a:cubicBezTo>
                <a:close/>
                <a:moveTo>
                  <a:pt x="8724" y="9752"/>
                </a:moveTo>
                <a:cubicBezTo>
                  <a:pt x="8730" y="9752"/>
                  <a:pt x="8737" y="9755"/>
                  <a:pt x="8743" y="9762"/>
                </a:cubicBezTo>
                <a:lnTo>
                  <a:pt x="8704" y="9762"/>
                </a:lnTo>
                <a:cubicBezTo>
                  <a:pt x="8711" y="9755"/>
                  <a:pt x="8717" y="9752"/>
                  <a:pt x="8724" y="9752"/>
                </a:cubicBezTo>
                <a:close/>
                <a:moveTo>
                  <a:pt x="1264" y="9968"/>
                </a:moveTo>
                <a:cubicBezTo>
                  <a:pt x="1200" y="10071"/>
                  <a:pt x="1019" y="9968"/>
                  <a:pt x="968" y="10110"/>
                </a:cubicBezTo>
                <a:cubicBezTo>
                  <a:pt x="1093" y="10148"/>
                  <a:pt x="1166" y="10170"/>
                  <a:pt x="1218" y="10170"/>
                </a:cubicBezTo>
                <a:cubicBezTo>
                  <a:pt x="1290" y="10170"/>
                  <a:pt x="1324" y="10129"/>
                  <a:pt x="1406" y="10033"/>
                </a:cubicBezTo>
                <a:lnTo>
                  <a:pt x="1264" y="9968"/>
                </a:lnTo>
                <a:close/>
                <a:moveTo>
                  <a:pt x="832" y="13409"/>
                </a:moveTo>
                <a:lnTo>
                  <a:pt x="826" y="13424"/>
                </a:lnTo>
                <a:lnTo>
                  <a:pt x="826" y="13428"/>
                </a:lnTo>
                <a:lnTo>
                  <a:pt x="826" y="13428"/>
                </a:lnTo>
                <a:cubicBezTo>
                  <a:pt x="830" y="13423"/>
                  <a:pt x="835" y="13417"/>
                  <a:pt x="839" y="13411"/>
                </a:cubicBezTo>
                <a:cubicBezTo>
                  <a:pt x="837" y="13410"/>
                  <a:pt x="834" y="13410"/>
                  <a:pt x="832" y="13409"/>
                </a:cubicBezTo>
                <a:close/>
                <a:moveTo>
                  <a:pt x="555" y="13411"/>
                </a:moveTo>
                <a:lnTo>
                  <a:pt x="478" y="13514"/>
                </a:lnTo>
                <a:cubicBezTo>
                  <a:pt x="607" y="13669"/>
                  <a:pt x="452" y="13695"/>
                  <a:pt x="375" y="13772"/>
                </a:cubicBezTo>
                <a:cubicBezTo>
                  <a:pt x="310" y="13836"/>
                  <a:pt x="233" y="13901"/>
                  <a:pt x="143" y="13953"/>
                </a:cubicBezTo>
                <a:cubicBezTo>
                  <a:pt x="14" y="14030"/>
                  <a:pt x="1" y="14133"/>
                  <a:pt x="143" y="14210"/>
                </a:cubicBezTo>
                <a:cubicBezTo>
                  <a:pt x="310" y="14198"/>
                  <a:pt x="362" y="14043"/>
                  <a:pt x="439" y="13927"/>
                </a:cubicBezTo>
                <a:cubicBezTo>
                  <a:pt x="500" y="13851"/>
                  <a:pt x="551" y="13820"/>
                  <a:pt x="596" y="13820"/>
                </a:cubicBezTo>
                <a:cubicBezTo>
                  <a:pt x="667" y="13820"/>
                  <a:pt x="725" y="13892"/>
                  <a:pt x="787" y="13978"/>
                </a:cubicBezTo>
                <a:lnTo>
                  <a:pt x="890" y="13849"/>
                </a:lnTo>
                <a:cubicBezTo>
                  <a:pt x="813" y="13785"/>
                  <a:pt x="736" y="13733"/>
                  <a:pt x="839" y="13630"/>
                </a:cubicBezTo>
                <a:cubicBezTo>
                  <a:pt x="839" y="13579"/>
                  <a:pt x="852" y="13527"/>
                  <a:pt x="852" y="13475"/>
                </a:cubicBezTo>
                <a:lnTo>
                  <a:pt x="826" y="13450"/>
                </a:lnTo>
                <a:lnTo>
                  <a:pt x="826" y="13428"/>
                </a:lnTo>
                <a:lnTo>
                  <a:pt x="826" y="13428"/>
                </a:lnTo>
                <a:cubicBezTo>
                  <a:pt x="779" y="13488"/>
                  <a:pt x="735" y="13517"/>
                  <a:pt x="692" y="13517"/>
                </a:cubicBezTo>
                <a:cubicBezTo>
                  <a:pt x="645" y="13517"/>
                  <a:pt x="600" y="13482"/>
                  <a:pt x="555" y="13411"/>
                </a:cubicBezTo>
                <a:close/>
                <a:moveTo>
                  <a:pt x="15693" y="1"/>
                </a:moveTo>
                <a:cubicBezTo>
                  <a:pt x="15577" y="39"/>
                  <a:pt x="15139" y="26"/>
                  <a:pt x="15139" y="181"/>
                </a:cubicBezTo>
                <a:cubicBezTo>
                  <a:pt x="15139" y="542"/>
                  <a:pt x="15087" y="620"/>
                  <a:pt x="14778" y="620"/>
                </a:cubicBezTo>
                <a:cubicBezTo>
                  <a:pt x="14762" y="618"/>
                  <a:pt x="14747" y="618"/>
                  <a:pt x="14731" y="618"/>
                </a:cubicBezTo>
                <a:cubicBezTo>
                  <a:pt x="14592" y="618"/>
                  <a:pt x="14457" y="669"/>
                  <a:pt x="14352" y="761"/>
                </a:cubicBezTo>
                <a:cubicBezTo>
                  <a:pt x="14275" y="761"/>
                  <a:pt x="14236" y="813"/>
                  <a:pt x="14223" y="890"/>
                </a:cubicBezTo>
                <a:cubicBezTo>
                  <a:pt x="14212" y="960"/>
                  <a:pt x="14190" y="1008"/>
                  <a:pt x="14120" y="1008"/>
                </a:cubicBezTo>
                <a:cubicBezTo>
                  <a:pt x="14112" y="1008"/>
                  <a:pt x="14104" y="1008"/>
                  <a:pt x="14094" y="1006"/>
                </a:cubicBezTo>
                <a:lnTo>
                  <a:pt x="13965" y="1122"/>
                </a:lnTo>
                <a:cubicBezTo>
                  <a:pt x="13955" y="1154"/>
                  <a:pt x="13927" y="1177"/>
                  <a:pt x="13896" y="1177"/>
                </a:cubicBezTo>
                <a:cubicBezTo>
                  <a:pt x="13889" y="1177"/>
                  <a:pt x="13882" y="1176"/>
                  <a:pt x="13875" y="1174"/>
                </a:cubicBezTo>
                <a:cubicBezTo>
                  <a:pt x="13862" y="1200"/>
                  <a:pt x="13837" y="1226"/>
                  <a:pt x="13811" y="1238"/>
                </a:cubicBezTo>
                <a:cubicBezTo>
                  <a:pt x="13733" y="1290"/>
                  <a:pt x="13656" y="1342"/>
                  <a:pt x="13733" y="1458"/>
                </a:cubicBezTo>
                <a:cubicBezTo>
                  <a:pt x="13798" y="1587"/>
                  <a:pt x="13733" y="1664"/>
                  <a:pt x="13617" y="1716"/>
                </a:cubicBezTo>
                <a:cubicBezTo>
                  <a:pt x="13595" y="1712"/>
                  <a:pt x="13572" y="1710"/>
                  <a:pt x="13549" y="1710"/>
                </a:cubicBezTo>
                <a:cubicBezTo>
                  <a:pt x="13485" y="1710"/>
                  <a:pt x="13418" y="1722"/>
                  <a:pt x="13352" y="1722"/>
                </a:cubicBezTo>
                <a:cubicBezTo>
                  <a:pt x="13293" y="1722"/>
                  <a:pt x="13235" y="1713"/>
                  <a:pt x="13179" y="1677"/>
                </a:cubicBezTo>
                <a:cubicBezTo>
                  <a:pt x="13140" y="1728"/>
                  <a:pt x="13114" y="1780"/>
                  <a:pt x="13153" y="1845"/>
                </a:cubicBezTo>
                <a:cubicBezTo>
                  <a:pt x="13178" y="1833"/>
                  <a:pt x="13202" y="1829"/>
                  <a:pt x="13225" y="1829"/>
                </a:cubicBezTo>
                <a:cubicBezTo>
                  <a:pt x="13308" y="1829"/>
                  <a:pt x="13379" y="1889"/>
                  <a:pt x="13450" y="1909"/>
                </a:cubicBezTo>
                <a:cubicBezTo>
                  <a:pt x="13643" y="2077"/>
                  <a:pt x="13411" y="2154"/>
                  <a:pt x="13372" y="2283"/>
                </a:cubicBezTo>
                <a:lnTo>
                  <a:pt x="13205" y="2283"/>
                </a:lnTo>
                <a:lnTo>
                  <a:pt x="13166" y="2360"/>
                </a:lnTo>
                <a:lnTo>
                  <a:pt x="13127" y="2335"/>
                </a:lnTo>
                <a:cubicBezTo>
                  <a:pt x="13127" y="2373"/>
                  <a:pt x="13089" y="2399"/>
                  <a:pt x="13050" y="2399"/>
                </a:cubicBezTo>
                <a:cubicBezTo>
                  <a:pt x="13011" y="2451"/>
                  <a:pt x="12960" y="2502"/>
                  <a:pt x="12921" y="2554"/>
                </a:cubicBezTo>
                <a:cubicBezTo>
                  <a:pt x="12767" y="2708"/>
                  <a:pt x="12675" y="2788"/>
                  <a:pt x="12594" y="2788"/>
                </a:cubicBezTo>
                <a:cubicBezTo>
                  <a:pt x="12505" y="2788"/>
                  <a:pt x="12430" y="2691"/>
                  <a:pt x="12302" y="2489"/>
                </a:cubicBezTo>
                <a:lnTo>
                  <a:pt x="12238" y="2592"/>
                </a:lnTo>
                <a:cubicBezTo>
                  <a:pt x="12251" y="2631"/>
                  <a:pt x="12251" y="2670"/>
                  <a:pt x="12251" y="2708"/>
                </a:cubicBezTo>
                <a:cubicBezTo>
                  <a:pt x="12225" y="2915"/>
                  <a:pt x="11967" y="2786"/>
                  <a:pt x="11889" y="2953"/>
                </a:cubicBezTo>
                <a:cubicBezTo>
                  <a:pt x="11850" y="3071"/>
                  <a:pt x="11737" y="3144"/>
                  <a:pt x="11622" y="3144"/>
                </a:cubicBezTo>
                <a:cubicBezTo>
                  <a:pt x="11586" y="3144"/>
                  <a:pt x="11550" y="3137"/>
                  <a:pt x="11516" y="3121"/>
                </a:cubicBezTo>
                <a:cubicBezTo>
                  <a:pt x="11493" y="3115"/>
                  <a:pt x="11472" y="3113"/>
                  <a:pt x="11453" y="3113"/>
                </a:cubicBezTo>
                <a:cubicBezTo>
                  <a:pt x="11342" y="3113"/>
                  <a:pt x="11285" y="3203"/>
                  <a:pt x="11219" y="3302"/>
                </a:cubicBezTo>
                <a:cubicBezTo>
                  <a:pt x="11090" y="3521"/>
                  <a:pt x="10987" y="3779"/>
                  <a:pt x="10703" y="3856"/>
                </a:cubicBezTo>
                <a:lnTo>
                  <a:pt x="10703" y="3869"/>
                </a:lnTo>
                <a:cubicBezTo>
                  <a:pt x="10768" y="3933"/>
                  <a:pt x="10368" y="4024"/>
                  <a:pt x="10716" y="4088"/>
                </a:cubicBezTo>
                <a:cubicBezTo>
                  <a:pt x="10781" y="4101"/>
                  <a:pt x="10768" y="4204"/>
                  <a:pt x="10716" y="4269"/>
                </a:cubicBezTo>
                <a:cubicBezTo>
                  <a:pt x="10639" y="4359"/>
                  <a:pt x="10600" y="4436"/>
                  <a:pt x="10716" y="4527"/>
                </a:cubicBezTo>
                <a:cubicBezTo>
                  <a:pt x="10832" y="4617"/>
                  <a:pt x="10806" y="4720"/>
                  <a:pt x="10755" y="4836"/>
                </a:cubicBezTo>
                <a:cubicBezTo>
                  <a:pt x="10729" y="4901"/>
                  <a:pt x="10639" y="4991"/>
                  <a:pt x="10690" y="5017"/>
                </a:cubicBezTo>
                <a:cubicBezTo>
                  <a:pt x="10884" y="5133"/>
                  <a:pt x="10806" y="5403"/>
                  <a:pt x="10987" y="5519"/>
                </a:cubicBezTo>
                <a:cubicBezTo>
                  <a:pt x="10871" y="5648"/>
                  <a:pt x="10948" y="5855"/>
                  <a:pt x="11116" y="5893"/>
                </a:cubicBezTo>
                <a:cubicBezTo>
                  <a:pt x="11438" y="5997"/>
                  <a:pt x="11670" y="6267"/>
                  <a:pt x="11980" y="6396"/>
                </a:cubicBezTo>
                <a:lnTo>
                  <a:pt x="12083" y="6409"/>
                </a:lnTo>
                <a:cubicBezTo>
                  <a:pt x="12238" y="6512"/>
                  <a:pt x="12251" y="6719"/>
                  <a:pt x="12134" y="6848"/>
                </a:cubicBezTo>
                <a:cubicBezTo>
                  <a:pt x="12031" y="6951"/>
                  <a:pt x="12018" y="7106"/>
                  <a:pt x="12096" y="7222"/>
                </a:cubicBezTo>
                <a:lnTo>
                  <a:pt x="12057" y="7222"/>
                </a:lnTo>
                <a:lnTo>
                  <a:pt x="12044" y="7260"/>
                </a:lnTo>
                <a:lnTo>
                  <a:pt x="11825" y="7183"/>
                </a:lnTo>
                <a:cubicBezTo>
                  <a:pt x="11799" y="6835"/>
                  <a:pt x="11773" y="6499"/>
                  <a:pt x="11309" y="6461"/>
                </a:cubicBezTo>
                <a:cubicBezTo>
                  <a:pt x="11154" y="6448"/>
                  <a:pt x="11206" y="6332"/>
                  <a:pt x="11206" y="6229"/>
                </a:cubicBezTo>
                <a:cubicBezTo>
                  <a:pt x="11214" y="6089"/>
                  <a:pt x="11181" y="6023"/>
                  <a:pt x="11105" y="6023"/>
                </a:cubicBezTo>
                <a:cubicBezTo>
                  <a:pt x="11062" y="6023"/>
                  <a:pt x="11006" y="6045"/>
                  <a:pt x="10935" y="6087"/>
                </a:cubicBezTo>
                <a:cubicBezTo>
                  <a:pt x="10897" y="6113"/>
                  <a:pt x="10845" y="6151"/>
                  <a:pt x="10806" y="6190"/>
                </a:cubicBezTo>
                <a:lnTo>
                  <a:pt x="10729" y="6151"/>
                </a:lnTo>
                <a:cubicBezTo>
                  <a:pt x="10639" y="5906"/>
                  <a:pt x="10471" y="5700"/>
                  <a:pt x="10239" y="5558"/>
                </a:cubicBezTo>
                <a:cubicBezTo>
                  <a:pt x="10278" y="5236"/>
                  <a:pt x="10265" y="5223"/>
                  <a:pt x="9955" y="4965"/>
                </a:cubicBezTo>
                <a:lnTo>
                  <a:pt x="9955" y="4965"/>
                </a:lnTo>
                <a:cubicBezTo>
                  <a:pt x="9955" y="5184"/>
                  <a:pt x="9981" y="5378"/>
                  <a:pt x="10162" y="5507"/>
                </a:cubicBezTo>
                <a:cubicBezTo>
                  <a:pt x="10088" y="5543"/>
                  <a:pt x="10022" y="5567"/>
                  <a:pt x="9964" y="5567"/>
                </a:cubicBezTo>
                <a:cubicBezTo>
                  <a:pt x="9879" y="5567"/>
                  <a:pt x="9813" y="5516"/>
                  <a:pt x="9775" y="5378"/>
                </a:cubicBezTo>
                <a:cubicBezTo>
                  <a:pt x="9723" y="5262"/>
                  <a:pt x="9684" y="5133"/>
                  <a:pt x="9684" y="5017"/>
                </a:cubicBezTo>
                <a:cubicBezTo>
                  <a:pt x="9801" y="4901"/>
                  <a:pt x="9775" y="4797"/>
                  <a:pt x="9633" y="4759"/>
                </a:cubicBezTo>
                <a:cubicBezTo>
                  <a:pt x="9618" y="4756"/>
                  <a:pt x="9605" y="4755"/>
                  <a:pt x="9593" y="4755"/>
                </a:cubicBezTo>
                <a:cubicBezTo>
                  <a:pt x="9494" y="4755"/>
                  <a:pt x="9505" y="4847"/>
                  <a:pt x="9517" y="4939"/>
                </a:cubicBezTo>
                <a:cubicBezTo>
                  <a:pt x="9504" y="4939"/>
                  <a:pt x="9491" y="4952"/>
                  <a:pt x="9491" y="4965"/>
                </a:cubicBezTo>
                <a:cubicBezTo>
                  <a:pt x="9349" y="4965"/>
                  <a:pt x="9182" y="4965"/>
                  <a:pt x="9220" y="4746"/>
                </a:cubicBezTo>
                <a:cubicBezTo>
                  <a:pt x="9232" y="4688"/>
                  <a:pt x="9233" y="4641"/>
                  <a:pt x="9178" y="4641"/>
                </a:cubicBezTo>
                <a:cubicBezTo>
                  <a:pt x="9171" y="4641"/>
                  <a:pt x="9164" y="4641"/>
                  <a:pt x="9156" y="4643"/>
                </a:cubicBezTo>
                <a:cubicBezTo>
                  <a:pt x="9066" y="4656"/>
                  <a:pt x="8937" y="4643"/>
                  <a:pt x="8911" y="4772"/>
                </a:cubicBezTo>
                <a:cubicBezTo>
                  <a:pt x="8898" y="4836"/>
                  <a:pt x="8924" y="4888"/>
                  <a:pt x="8975" y="4913"/>
                </a:cubicBezTo>
                <a:cubicBezTo>
                  <a:pt x="9130" y="4965"/>
                  <a:pt x="9298" y="4952"/>
                  <a:pt x="9414" y="5081"/>
                </a:cubicBezTo>
                <a:cubicBezTo>
                  <a:pt x="9414" y="5184"/>
                  <a:pt x="9362" y="5236"/>
                  <a:pt x="9259" y="5236"/>
                </a:cubicBezTo>
                <a:cubicBezTo>
                  <a:pt x="9014" y="5262"/>
                  <a:pt x="8782" y="5326"/>
                  <a:pt x="8550" y="5429"/>
                </a:cubicBezTo>
                <a:cubicBezTo>
                  <a:pt x="8525" y="5442"/>
                  <a:pt x="8506" y="5447"/>
                  <a:pt x="8493" y="5447"/>
                </a:cubicBezTo>
                <a:cubicBezTo>
                  <a:pt x="8426" y="5447"/>
                  <a:pt x="8498" y="5303"/>
                  <a:pt x="8498" y="5249"/>
                </a:cubicBezTo>
                <a:lnTo>
                  <a:pt x="8563" y="5081"/>
                </a:lnTo>
                <a:cubicBezTo>
                  <a:pt x="8666" y="4862"/>
                  <a:pt x="8666" y="4604"/>
                  <a:pt x="8550" y="4385"/>
                </a:cubicBezTo>
                <a:cubicBezTo>
                  <a:pt x="8227" y="4359"/>
                  <a:pt x="8318" y="4062"/>
                  <a:pt x="8227" y="3882"/>
                </a:cubicBezTo>
                <a:cubicBezTo>
                  <a:pt x="8047" y="3830"/>
                  <a:pt x="7957" y="3624"/>
                  <a:pt x="8034" y="3456"/>
                </a:cubicBezTo>
                <a:lnTo>
                  <a:pt x="7931" y="3405"/>
                </a:lnTo>
                <a:cubicBezTo>
                  <a:pt x="7866" y="3454"/>
                  <a:pt x="7805" y="3472"/>
                  <a:pt x="7746" y="3472"/>
                </a:cubicBezTo>
                <a:cubicBezTo>
                  <a:pt x="7603" y="3472"/>
                  <a:pt x="7470" y="3368"/>
                  <a:pt x="7325" y="3340"/>
                </a:cubicBezTo>
                <a:cubicBezTo>
                  <a:pt x="7314" y="3339"/>
                  <a:pt x="7303" y="3338"/>
                  <a:pt x="7292" y="3338"/>
                </a:cubicBezTo>
                <a:cubicBezTo>
                  <a:pt x="7152" y="3338"/>
                  <a:pt x="7028" y="3445"/>
                  <a:pt x="6890" y="3445"/>
                </a:cubicBezTo>
                <a:cubicBezTo>
                  <a:pt x="6839" y="3445"/>
                  <a:pt x="6787" y="3431"/>
                  <a:pt x="6732" y="3392"/>
                </a:cubicBezTo>
                <a:cubicBezTo>
                  <a:pt x="6680" y="3366"/>
                  <a:pt x="6628" y="3340"/>
                  <a:pt x="6577" y="3314"/>
                </a:cubicBezTo>
                <a:cubicBezTo>
                  <a:pt x="6512" y="3224"/>
                  <a:pt x="6461" y="3121"/>
                  <a:pt x="6448" y="3005"/>
                </a:cubicBezTo>
                <a:cubicBezTo>
                  <a:pt x="6422" y="2889"/>
                  <a:pt x="6371" y="2799"/>
                  <a:pt x="6229" y="2799"/>
                </a:cubicBezTo>
                <a:cubicBezTo>
                  <a:pt x="6203" y="2941"/>
                  <a:pt x="6345" y="3018"/>
                  <a:pt x="6345" y="3147"/>
                </a:cubicBezTo>
                <a:cubicBezTo>
                  <a:pt x="6383" y="3186"/>
                  <a:pt x="6383" y="3237"/>
                  <a:pt x="6358" y="3276"/>
                </a:cubicBezTo>
                <a:cubicBezTo>
                  <a:pt x="6319" y="3353"/>
                  <a:pt x="6306" y="3443"/>
                  <a:pt x="6319" y="3534"/>
                </a:cubicBezTo>
                <a:cubicBezTo>
                  <a:pt x="6345" y="3547"/>
                  <a:pt x="6358" y="3559"/>
                  <a:pt x="6371" y="3585"/>
                </a:cubicBezTo>
                <a:cubicBezTo>
                  <a:pt x="6332" y="3676"/>
                  <a:pt x="6280" y="3766"/>
                  <a:pt x="6164" y="3792"/>
                </a:cubicBezTo>
                <a:lnTo>
                  <a:pt x="6061" y="3908"/>
                </a:lnTo>
                <a:lnTo>
                  <a:pt x="5919" y="3998"/>
                </a:lnTo>
                <a:cubicBezTo>
                  <a:pt x="5849" y="3966"/>
                  <a:pt x="5779" y="3940"/>
                  <a:pt x="5725" y="3940"/>
                </a:cubicBezTo>
                <a:cubicBezTo>
                  <a:pt x="5650" y="3940"/>
                  <a:pt x="5606" y="3990"/>
                  <a:pt x="5636" y="4140"/>
                </a:cubicBezTo>
                <a:cubicBezTo>
                  <a:pt x="5700" y="4398"/>
                  <a:pt x="5507" y="4411"/>
                  <a:pt x="5416" y="4527"/>
                </a:cubicBezTo>
                <a:cubicBezTo>
                  <a:pt x="5342" y="4463"/>
                  <a:pt x="5250" y="4432"/>
                  <a:pt x="5160" y="4432"/>
                </a:cubicBezTo>
                <a:cubicBezTo>
                  <a:pt x="5031" y="4432"/>
                  <a:pt x="4904" y="4495"/>
                  <a:pt x="4836" y="4617"/>
                </a:cubicBezTo>
                <a:cubicBezTo>
                  <a:pt x="4720" y="4643"/>
                  <a:pt x="4694" y="4707"/>
                  <a:pt x="4772" y="4784"/>
                </a:cubicBezTo>
                <a:cubicBezTo>
                  <a:pt x="4798" y="4811"/>
                  <a:pt x="4823" y="4822"/>
                  <a:pt x="4846" y="4822"/>
                </a:cubicBezTo>
                <a:cubicBezTo>
                  <a:pt x="4890" y="4822"/>
                  <a:pt x="4927" y="4780"/>
                  <a:pt x="4952" y="4720"/>
                </a:cubicBezTo>
                <a:cubicBezTo>
                  <a:pt x="5010" y="4627"/>
                  <a:pt x="5110" y="4576"/>
                  <a:pt x="5223" y="4576"/>
                </a:cubicBezTo>
                <a:cubicBezTo>
                  <a:pt x="5236" y="4576"/>
                  <a:pt x="5249" y="4577"/>
                  <a:pt x="5262" y="4578"/>
                </a:cubicBezTo>
                <a:lnTo>
                  <a:pt x="5210" y="4733"/>
                </a:lnTo>
                <a:cubicBezTo>
                  <a:pt x="4991" y="4888"/>
                  <a:pt x="4965" y="5158"/>
                  <a:pt x="4901" y="5403"/>
                </a:cubicBezTo>
                <a:cubicBezTo>
                  <a:pt x="4857" y="5554"/>
                  <a:pt x="4823" y="5705"/>
                  <a:pt x="4662" y="5705"/>
                </a:cubicBezTo>
                <a:cubicBezTo>
                  <a:pt x="4631" y="5705"/>
                  <a:pt x="4595" y="5700"/>
                  <a:pt x="4552" y="5687"/>
                </a:cubicBezTo>
                <a:cubicBezTo>
                  <a:pt x="4514" y="5752"/>
                  <a:pt x="4436" y="5829"/>
                  <a:pt x="4449" y="5842"/>
                </a:cubicBezTo>
                <a:cubicBezTo>
                  <a:pt x="4578" y="6022"/>
                  <a:pt x="4449" y="6190"/>
                  <a:pt x="4411" y="6358"/>
                </a:cubicBezTo>
                <a:cubicBezTo>
                  <a:pt x="4424" y="6371"/>
                  <a:pt x="4436" y="6396"/>
                  <a:pt x="4424" y="6422"/>
                </a:cubicBezTo>
                <a:cubicBezTo>
                  <a:pt x="4514" y="6487"/>
                  <a:pt x="4527" y="6603"/>
                  <a:pt x="4462" y="6693"/>
                </a:cubicBezTo>
                <a:cubicBezTo>
                  <a:pt x="4411" y="6757"/>
                  <a:pt x="4436" y="6822"/>
                  <a:pt x="4449" y="6886"/>
                </a:cubicBezTo>
                <a:cubicBezTo>
                  <a:pt x="4424" y="6938"/>
                  <a:pt x="4398" y="6989"/>
                  <a:pt x="4372" y="7041"/>
                </a:cubicBezTo>
                <a:cubicBezTo>
                  <a:pt x="4315" y="7064"/>
                  <a:pt x="4256" y="7074"/>
                  <a:pt x="4197" y="7074"/>
                </a:cubicBezTo>
                <a:cubicBezTo>
                  <a:pt x="4121" y="7074"/>
                  <a:pt x="4045" y="7057"/>
                  <a:pt x="3972" y="7028"/>
                </a:cubicBezTo>
                <a:lnTo>
                  <a:pt x="3972" y="7028"/>
                </a:lnTo>
                <a:cubicBezTo>
                  <a:pt x="3972" y="7106"/>
                  <a:pt x="4024" y="7131"/>
                  <a:pt x="4075" y="7170"/>
                </a:cubicBezTo>
                <a:cubicBezTo>
                  <a:pt x="4295" y="7325"/>
                  <a:pt x="4166" y="7492"/>
                  <a:pt x="4101" y="7647"/>
                </a:cubicBezTo>
                <a:cubicBezTo>
                  <a:pt x="4057" y="7729"/>
                  <a:pt x="3995" y="7763"/>
                  <a:pt x="3929" y="7763"/>
                </a:cubicBezTo>
                <a:cubicBezTo>
                  <a:pt x="3880" y="7763"/>
                  <a:pt x="3828" y="7744"/>
                  <a:pt x="3779" y="7712"/>
                </a:cubicBezTo>
                <a:lnTo>
                  <a:pt x="3779" y="7712"/>
                </a:lnTo>
                <a:cubicBezTo>
                  <a:pt x="3714" y="7815"/>
                  <a:pt x="3792" y="7892"/>
                  <a:pt x="3830" y="7982"/>
                </a:cubicBezTo>
                <a:cubicBezTo>
                  <a:pt x="3959" y="8124"/>
                  <a:pt x="3908" y="8227"/>
                  <a:pt x="3740" y="8292"/>
                </a:cubicBezTo>
                <a:lnTo>
                  <a:pt x="3650" y="8434"/>
                </a:lnTo>
                <a:cubicBezTo>
                  <a:pt x="3572" y="8575"/>
                  <a:pt x="3701" y="8756"/>
                  <a:pt x="3572" y="8885"/>
                </a:cubicBezTo>
                <a:cubicBezTo>
                  <a:pt x="3572" y="8911"/>
                  <a:pt x="3560" y="8937"/>
                  <a:pt x="3547" y="8949"/>
                </a:cubicBezTo>
                <a:cubicBezTo>
                  <a:pt x="3585" y="8975"/>
                  <a:pt x="3611" y="9001"/>
                  <a:pt x="3650" y="9027"/>
                </a:cubicBezTo>
                <a:cubicBezTo>
                  <a:pt x="3882" y="9182"/>
                  <a:pt x="3882" y="9182"/>
                  <a:pt x="3663" y="9388"/>
                </a:cubicBezTo>
                <a:cubicBezTo>
                  <a:pt x="3590" y="9356"/>
                  <a:pt x="3521" y="9344"/>
                  <a:pt x="3454" y="9344"/>
                </a:cubicBezTo>
                <a:cubicBezTo>
                  <a:pt x="3245" y="9344"/>
                  <a:pt x="3055" y="9462"/>
                  <a:pt x="2850" y="9491"/>
                </a:cubicBezTo>
                <a:cubicBezTo>
                  <a:pt x="2837" y="9504"/>
                  <a:pt x="2825" y="9530"/>
                  <a:pt x="2812" y="9543"/>
                </a:cubicBezTo>
                <a:cubicBezTo>
                  <a:pt x="2709" y="9543"/>
                  <a:pt x="2605" y="9517"/>
                  <a:pt x="2515" y="9478"/>
                </a:cubicBezTo>
                <a:cubicBezTo>
                  <a:pt x="2439" y="9451"/>
                  <a:pt x="2360" y="9424"/>
                  <a:pt x="2293" y="9424"/>
                </a:cubicBezTo>
                <a:cubicBezTo>
                  <a:pt x="2201" y="9424"/>
                  <a:pt x="2130" y="9474"/>
                  <a:pt x="2115" y="9646"/>
                </a:cubicBezTo>
                <a:cubicBezTo>
                  <a:pt x="1956" y="9667"/>
                  <a:pt x="1884" y="9900"/>
                  <a:pt x="1711" y="9900"/>
                </a:cubicBezTo>
                <a:cubicBezTo>
                  <a:pt x="1674" y="9900"/>
                  <a:pt x="1634" y="9890"/>
                  <a:pt x="1587" y="9865"/>
                </a:cubicBezTo>
                <a:cubicBezTo>
                  <a:pt x="1576" y="9860"/>
                  <a:pt x="1566" y="9858"/>
                  <a:pt x="1558" y="9858"/>
                </a:cubicBezTo>
                <a:cubicBezTo>
                  <a:pt x="1490" y="9858"/>
                  <a:pt x="1463" y="9976"/>
                  <a:pt x="1406" y="10033"/>
                </a:cubicBezTo>
                <a:cubicBezTo>
                  <a:pt x="1625" y="10136"/>
                  <a:pt x="1625" y="10136"/>
                  <a:pt x="1484" y="10368"/>
                </a:cubicBezTo>
                <a:cubicBezTo>
                  <a:pt x="1213" y="10548"/>
                  <a:pt x="1032" y="10845"/>
                  <a:pt x="994" y="11167"/>
                </a:cubicBezTo>
                <a:cubicBezTo>
                  <a:pt x="968" y="11580"/>
                  <a:pt x="890" y="11580"/>
                  <a:pt x="542" y="11670"/>
                </a:cubicBezTo>
                <a:cubicBezTo>
                  <a:pt x="736" y="11760"/>
                  <a:pt x="942" y="11825"/>
                  <a:pt x="1045" y="12018"/>
                </a:cubicBezTo>
                <a:cubicBezTo>
                  <a:pt x="1019" y="12031"/>
                  <a:pt x="1006" y="12057"/>
                  <a:pt x="1006" y="12096"/>
                </a:cubicBezTo>
                <a:cubicBezTo>
                  <a:pt x="929" y="12250"/>
                  <a:pt x="865" y="12405"/>
                  <a:pt x="787" y="12547"/>
                </a:cubicBezTo>
                <a:cubicBezTo>
                  <a:pt x="787" y="12611"/>
                  <a:pt x="787" y="12676"/>
                  <a:pt x="839" y="12715"/>
                </a:cubicBezTo>
                <a:cubicBezTo>
                  <a:pt x="853" y="12711"/>
                  <a:pt x="866" y="12710"/>
                  <a:pt x="878" y="12710"/>
                </a:cubicBezTo>
                <a:cubicBezTo>
                  <a:pt x="1007" y="12710"/>
                  <a:pt x="1017" y="12883"/>
                  <a:pt x="1135" y="12895"/>
                </a:cubicBezTo>
                <a:cubicBezTo>
                  <a:pt x="1032" y="13024"/>
                  <a:pt x="826" y="12985"/>
                  <a:pt x="736" y="13140"/>
                </a:cubicBezTo>
                <a:lnTo>
                  <a:pt x="697" y="13127"/>
                </a:lnTo>
                <a:lnTo>
                  <a:pt x="658" y="13205"/>
                </a:lnTo>
                <a:cubicBezTo>
                  <a:pt x="684" y="13293"/>
                  <a:pt x="721" y="13382"/>
                  <a:pt x="832" y="13409"/>
                </a:cubicBezTo>
                <a:lnTo>
                  <a:pt x="832" y="13409"/>
                </a:lnTo>
                <a:lnTo>
                  <a:pt x="865" y="13334"/>
                </a:lnTo>
                <a:cubicBezTo>
                  <a:pt x="889" y="13268"/>
                  <a:pt x="950" y="13234"/>
                  <a:pt x="1011" y="13234"/>
                </a:cubicBezTo>
                <a:cubicBezTo>
                  <a:pt x="1046" y="13234"/>
                  <a:pt x="1081" y="13245"/>
                  <a:pt x="1110" y="13269"/>
                </a:cubicBezTo>
                <a:cubicBezTo>
                  <a:pt x="1432" y="13308"/>
                  <a:pt x="1432" y="13308"/>
                  <a:pt x="1729" y="13579"/>
                </a:cubicBezTo>
                <a:lnTo>
                  <a:pt x="1716" y="13579"/>
                </a:lnTo>
                <a:cubicBezTo>
                  <a:pt x="1587" y="13785"/>
                  <a:pt x="1806" y="13772"/>
                  <a:pt x="1896" y="13836"/>
                </a:cubicBezTo>
                <a:cubicBezTo>
                  <a:pt x="1943" y="13802"/>
                  <a:pt x="1989" y="13789"/>
                  <a:pt x="2034" y="13789"/>
                </a:cubicBezTo>
                <a:cubicBezTo>
                  <a:pt x="2124" y="13789"/>
                  <a:pt x="2210" y="13841"/>
                  <a:pt x="2296" y="13875"/>
                </a:cubicBezTo>
                <a:lnTo>
                  <a:pt x="2425" y="13965"/>
                </a:lnTo>
                <a:cubicBezTo>
                  <a:pt x="2399" y="14004"/>
                  <a:pt x="2386" y="14043"/>
                  <a:pt x="2373" y="14094"/>
                </a:cubicBezTo>
                <a:lnTo>
                  <a:pt x="2592" y="14133"/>
                </a:lnTo>
                <a:cubicBezTo>
                  <a:pt x="2670" y="13978"/>
                  <a:pt x="2850" y="13927"/>
                  <a:pt x="2954" y="13811"/>
                </a:cubicBezTo>
                <a:lnTo>
                  <a:pt x="3044" y="13759"/>
                </a:lnTo>
                <a:cubicBezTo>
                  <a:pt x="3121" y="13824"/>
                  <a:pt x="3147" y="13940"/>
                  <a:pt x="3108" y="14030"/>
                </a:cubicBezTo>
                <a:lnTo>
                  <a:pt x="3173" y="14133"/>
                </a:lnTo>
                <a:cubicBezTo>
                  <a:pt x="3289" y="14094"/>
                  <a:pt x="3315" y="13978"/>
                  <a:pt x="3366" y="13901"/>
                </a:cubicBezTo>
                <a:cubicBezTo>
                  <a:pt x="3340" y="13888"/>
                  <a:pt x="3327" y="13875"/>
                  <a:pt x="3302" y="13862"/>
                </a:cubicBezTo>
                <a:cubicBezTo>
                  <a:pt x="3317" y="13840"/>
                  <a:pt x="3336" y="13826"/>
                  <a:pt x="3355" y="13826"/>
                </a:cubicBezTo>
                <a:cubicBezTo>
                  <a:pt x="3368" y="13826"/>
                  <a:pt x="3381" y="13833"/>
                  <a:pt x="3392" y="13849"/>
                </a:cubicBezTo>
                <a:cubicBezTo>
                  <a:pt x="3431" y="13875"/>
                  <a:pt x="3405" y="13875"/>
                  <a:pt x="3392" y="13888"/>
                </a:cubicBezTo>
                <a:cubicBezTo>
                  <a:pt x="3397" y="13887"/>
                  <a:pt x="3402" y="13887"/>
                  <a:pt x="3406" y="13887"/>
                </a:cubicBezTo>
                <a:cubicBezTo>
                  <a:pt x="3498" y="13887"/>
                  <a:pt x="3525" y="14005"/>
                  <a:pt x="3598" y="14030"/>
                </a:cubicBezTo>
                <a:cubicBezTo>
                  <a:pt x="3611" y="14133"/>
                  <a:pt x="3585" y="14236"/>
                  <a:pt x="3521" y="14314"/>
                </a:cubicBezTo>
                <a:cubicBezTo>
                  <a:pt x="3366" y="14481"/>
                  <a:pt x="3405" y="14649"/>
                  <a:pt x="3456" y="14829"/>
                </a:cubicBezTo>
                <a:cubicBezTo>
                  <a:pt x="3469" y="14842"/>
                  <a:pt x="3482" y="14855"/>
                  <a:pt x="3495" y="14881"/>
                </a:cubicBezTo>
                <a:cubicBezTo>
                  <a:pt x="3444" y="14984"/>
                  <a:pt x="3431" y="15100"/>
                  <a:pt x="3315" y="15178"/>
                </a:cubicBezTo>
                <a:cubicBezTo>
                  <a:pt x="3302" y="15229"/>
                  <a:pt x="3263" y="15229"/>
                  <a:pt x="3211" y="15229"/>
                </a:cubicBezTo>
                <a:cubicBezTo>
                  <a:pt x="3173" y="15294"/>
                  <a:pt x="3147" y="15358"/>
                  <a:pt x="3250" y="15397"/>
                </a:cubicBezTo>
                <a:lnTo>
                  <a:pt x="3637" y="15113"/>
                </a:lnTo>
                <a:cubicBezTo>
                  <a:pt x="3805" y="15551"/>
                  <a:pt x="4153" y="15668"/>
                  <a:pt x="4540" y="15680"/>
                </a:cubicBezTo>
                <a:cubicBezTo>
                  <a:pt x="4568" y="15662"/>
                  <a:pt x="4596" y="15650"/>
                  <a:pt x="4630" y="15650"/>
                </a:cubicBezTo>
                <a:cubicBezTo>
                  <a:pt x="4642" y="15650"/>
                  <a:pt x="4655" y="15651"/>
                  <a:pt x="4669" y="15655"/>
                </a:cubicBezTo>
                <a:lnTo>
                  <a:pt x="4720" y="15590"/>
                </a:lnTo>
                <a:cubicBezTo>
                  <a:pt x="4746" y="15590"/>
                  <a:pt x="4759" y="15603"/>
                  <a:pt x="4772" y="15603"/>
                </a:cubicBezTo>
                <a:cubicBezTo>
                  <a:pt x="4785" y="15577"/>
                  <a:pt x="4797" y="15564"/>
                  <a:pt x="4823" y="15551"/>
                </a:cubicBezTo>
                <a:cubicBezTo>
                  <a:pt x="4888" y="15448"/>
                  <a:pt x="5017" y="15487"/>
                  <a:pt x="5094" y="15423"/>
                </a:cubicBezTo>
                <a:lnTo>
                  <a:pt x="5184" y="15294"/>
                </a:lnTo>
                <a:cubicBezTo>
                  <a:pt x="5146" y="15229"/>
                  <a:pt x="5094" y="15113"/>
                  <a:pt x="5146" y="15100"/>
                </a:cubicBezTo>
                <a:cubicBezTo>
                  <a:pt x="5416" y="15036"/>
                  <a:pt x="5275" y="14752"/>
                  <a:pt x="5416" y="14636"/>
                </a:cubicBezTo>
                <a:cubicBezTo>
                  <a:pt x="5481" y="14571"/>
                  <a:pt x="5416" y="14494"/>
                  <a:pt x="5365" y="14443"/>
                </a:cubicBezTo>
                <a:cubicBezTo>
                  <a:pt x="5262" y="14365"/>
                  <a:pt x="5184" y="14275"/>
                  <a:pt x="5133" y="14159"/>
                </a:cubicBezTo>
                <a:lnTo>
                  <a:pt x="5004" y="14030"/>
                </a:lnTo>
                <a:cubicBezTo>
                  <a:pt x="4952" y="14030"/>
                  <a:pt x="4926" y="13978"/>
                  <a:pt x="4939" y="13927"/>
                </a:cubicBezTo>
                <a:cubicBezTo>
                  <a:pt x="4836" y="13875"/>
                  <a:pt x="4862" y="13733"/>
                  <a:pt x="4785" y="13643"/>
                </a:cubicBezTo>
                <a:cubicBezTo>
                  <a:pt x="4781" y="13643"/>
                  <a:pt x="4777" y="13642"/>
                  <a:pt x="4774" y="13642"/>
                </a:cubicBezTo>
                <a:cubicBezTo>
                  <a:pt x="4679" y="13642"/>
                  <a:pt x="4677" y="13790"/>
                  <a:pt x="4594" y="13790"/>
                </a:cubicBezTo>
                <a:cubicBezTo>
                  <a:pt x="4585" y="13790"/>
                  <a:pt x="4576" y="13788"/>
                  <a:pt x="4565" y="13785"/>
                </a:cubicBezTo>
                <a:cubicBezTo>
                  <a:pt x="4493" y="13765"/>
                  <a:pt x="4418" y="13755"/>
                  <a:pt x="4343" y="13755"/>
                </a:cubicBezTo>
                <a:cubicBezTo>
                  <a:pt x="4177" y="13755"/>
                  <a:pt x="4011" y="13803"/>
                  <a:pt x="3869" y="13901"/>
                </a:cubicBezTo>
                <a:cubicBezTo>
                  <a:pt x="3869" y="13901"/>
                  <a:pt x="3830" y="13862"/>
                  <a:pt x="3805" y="13849"/>
                </a:cubicBezTo>
                <a:cubicBezTo>
                  <a:pt x="3895" y="13630"/>
                  <a:pt x="4114" y="13527"/>
                  <a:pt x="4243" y="13334"/>
                </a:cubicBezTo>
                <a:cubicBezTo>
                  <a:pt x="4274" y="13288"/>
                  <a:pt x="4299" y="13270"/>
                  <a:pt x="4321" y="13270"/>
                </a:cubicBezTo>
                <a:cubicBezTo>
                  <a:pt x="4392" y="13270"/>
                  <a:pt x="4438" y="13450"/>
                  <a:pt x="4565" y="13450"/>
                </a:cubicBezTo>
                <a:cubicBezTo>
                  <a:pt x="4578" y="13308"/>
                  <a:pt x="4591" y="13153"/>
                  <a:pt x="4604" y="12998"/>
                </a:cubicBezTo>
                <a:lnTo>
                  <a:pt x="4733" y="12805"/>
                </a:lnTo>
                <a:lnTo>
                  <a:pt x="4926" y="12792"/>
                </a:lnTo>
                <a:cubicBezTo>
                  <a:pt x="4965" y="12715"/>
                  <a:pt x="4965" y="12650"/>
                  <a:pt x="4875" y="12611"/>
                </a:cubicBezTo>
                <a:cubicBezTo>
                  <a:pt x="4926" y="12560"/>
                  <a:pt x="4888" y="12444"/>
                  <a:pt x="4965" y="12444"/>
                </a:cubicBezTo>
                <a:cubicBezTo>
                  <a:pt x="5171" y="12444"/>
                  <a:pt x="5300" y="12431"/>
                  <a:pt x="5120" y="12173"/>
                </a:cubicBezTo>
                <a:cubicBezTo>
                  <a:pt x="5068" y="12096"/>
                  <a:pt x="5197" y="12070"/>
                  <a:pt x="5287" y="12070"/>
                </a:cubicBezTo>
                <a:cubicBezTo>
                  <a:pt x="5429" y="12134"/>
                  <a:pt x="5532" y="12289"/>
                  <a:pt x="5532" y="12444"/>
                </a:cubicBezTo>
                <a:cubicBezTo>
                  <a:pt x="5661" y="12444"/>
                  <a:pt x="5739" y="12392"/>
                  <a:pt x="5752" y="12250"/>
                </a:cubicBezTo>
                <a:cubicBezTo>
                  <a:pt x="5726" y="12250"/>
                  <a:pt x="5713" y="12238"/>
                  <a:pt x="5687" y="12238"/>
                </a:cubicBezTo>
                <a:cubicBezTo>
                  <a:pt x="5674" y="12225"/>
                  <a:pt x="5674" y="12199"/>
                  <a:pt x="5674" y="12173"/>
                </a:cubicBezTo>
                <a:lnTo>
                  <a:pt x="5648" y="12160"/>
                </a:lnTo>
                <a:cubicBezTo>
                  <a:pt x="5275" y="11954"/>
                  <a:pt x="5197" y="11864"/>
                  <a:pt x="5313" y="11464"/>
                </a:cubicBezTo>
                <a:cubicBezTo>
                  <a:pt x="5352" y="11283"/>
                  <a:pt x="5236" y="11167"/>
                  <a:pt x="5262" y="11013"/>
                </a:cubicBezTo>
                <a:cubicBezTo>
                  <a:pt x="5158" y="10961"/>
                  <a:pt x="5094" y="10909"/>
                  <a:pt x="5094" y="10793"/>
                </a:cubicBezTo>
                <a:cubicBezTo>
                  <a:pt x="5068" y="10729"/>
                  <a:pt x="5068" y="10664"/>
                  <a:pt x="5094" y="10613"/>
                </a:cubicBezTo>
                <a:cubicBezTo>
                  <a:pt x="5068" y="10394"/>
                  <a:pt x="5133" y="10149"/>
                  <a:pt x="4888" y="10007"/>
                </a:cubicBezTo>
                <a:lnTo>
                  <a:pt x="5017" y="9955"/>
                </a:lnTo>
                <a:cubicBezTo>
                  <a:pt x="5048" y="9964"/>
                  <a:pt x="5080" y="9970"/>
                  <a:pt x="5109" y="9970"/>
                </a:cubicBezTo>
                <a:cubicBezTo>
                  <a:pt x="5164" y="9970"/>
                  <a:pt x="5211" y="9950"/>
                  <a:pt x="5236" y="9891"/>
                </a:cubicBezTo>
                <a:cubicBezTo>
                  <a:pt x="5262" y="9800"/>
                  <a:pt x="5275" y="9723"/>
                  <a:pt x="5262" y="9633"/>
                </a:cubicBezTo>
                <a:cubicBezTo>
                  <a:pt x="5246" y="9530"/>
                  <a:pt x="5177" y="9515"/>
                  <a:pt x="5096" y="9515"/>
                </a:cubicBezTo>
                <a:cubicBezTo>
                  <a:pt x="5065" y="9515"/>
                  <a:pt x="5032" y="9517"/>
                  <a:pt x="5000" y="9517"/>
                </a:cubicBezTo>
                <a:cubicBezTo>
                  <a:pt x="4907" y="9517"/>
                  <a:pt x="4820" y="9500"/>
                  <a:pt x="4797" y="9362"/>
                </a:cubicBezTo>
                <a:cubicBezTo>
                  <a:pt x="4797" y="9327"/>
                  <a:pt x="4776" y="9314"/>
                  <a:pt x="4747" y="9314"/>
                </a:cubicBezTo>
                <a:cubicBezTo>
                  <a:pt x="4700" y="9314"/>
                  <a:pt x="4631" y="9348"/>
                  <a:pt x="4591" y="9388"/>
                </a:cubicBezTo>
                <a:cubicBezTo>
                  <a:pt x="4565" y="9414"/>
                  <a:pt x="4540" y="9452"/>
                  <a:pt x="4527" y="9491"/>
                </a:cubicBezTo>
                <a:cubicBezTo>
                  <a:pt x="4475" y="9568"/>
                  <a:pt x="4398" y="9530"/>
                  <a:pt x="4333" y="9555"/>
                </a:cubicBezTo>
                <a:lnTo>
                  <a:pt x="4114" y="9388"/>
                </a:lnTo>
                <a:cubicBezTo>
                  <a:pt x="4166" y="9285"/>
                  <a:pt x="4243" y="9156"/>
                  <a:pt x="4088" y="9104"/>
                </a:cubicBezTo>
                <a:cubicBezTo>
                  <a:pt x="3817" y="9001"/>
                  <a:pt x="3895" y="8820"/>
                  <a:pt x="3972" y="8653"/>
                </a:cubicBezTo>
                <a:cubicBezTo>
                  <a:pt x="3996" y="8581"/>
                  <a:pt x="4009" y="8444"/>
                  <a:pt x="4113" y="8444"/>
                </a:cubicBezTo>
                <a:cubicBezTo>
                  <a:pt x="4121" y="8444"/>
                  <a:pt x="4130" y="8445"/>
                  <a:pt x="4140" y="8447"/>
                </a:cubicBezTo>
                <a:cubicBezTo>
                  <a:pt x="4269" y="8472"/>
                  <a:pt x="4346" y="8575"/>
                  <a:pt x="4359" y="8692"/>
                </a:cubicBezTo>
                <a:cubicBezTo>
                  <a:pt x="4372" y="8769"/>
                  <a:pt x="4282" y="8846"/>
                  <a:pt x="4398" y="8937"/>
                </a:cubicBezTo>
                <a:cubicBezTo>
                  <a:pt x="4478" y="8896"/>
                  <a:pt x="4580" y="8853"/>
                  <a:pt x="4669" y="8853"/>
                </a:cubicBezTo>
                <a:cubicBezTo>
                  <a:pt x="4752" y="8853"/>
                  <a:pt x="4825" y="8890"/>
                  <a:pt x="4862" y="9001"/>
                </a:cubicBezTo>
                <a:cubicBezTo>
                  <a:pt x="4920" y="9176"/>
                  <a:pt x="4968" y="9235"/>
                  <a:pt x="5111" y="9235"/>
                </a:cubicBezTo>
                <a:cubicBezTo>
                  <a:pt x="5125" y="9235"/>
                  <a:pt x="5141" y="9234"/>
                  <a:pt x="5158" y="9233"/>
                </a:cubicBezTo>
                <a:cubicBezTo>
                  <a:pt x="5287" y="9246"/>
                  <a:pt x="5391" y="9298"/>
                  <a:pt x="5468" y="9388"/>
                </a:cubicBezTo>
                <a:cubicBezTo>
                  <a:pt x="5558" y="9491"/>
                  <a:pt x="5700" y="9555"/>
                  <a:pt x="5842" y="9555"/>
                </a:cubicBezTo>
                <a:lnTo>
                  <a:pt x="5842" y="9233"/>
                </a:lnTo>
                <a:lnTo>
                  <a:pt x="5958" y="9156"/>
                </a:lnTo>
                <a:cubicBezTo>
                  <a:pt x="6048" y="9233"/>
                  <a:pt x="6113" y="9310"/>
                  <a:pt x="6074" y="9452"/>
                </a:cubicBezTo>
                <a:cubicBezTo>
                  <a:pt x="6048" y="9530"/>
                  <a:pt x="5997" y="9607"/>
                  <a:pt x="6100" y="9672"/>
                </a:cubicBezTo>
                <a:cubicBezTo>
                  <a:pt x="6306" y="9788"/>
                  <a:pt x="6242" y="9955"/>
                  <a:pt x="6177" y="10110"/>
                </a:cubicBezTo>
                <a:cubicBezTo>
                  <a:pt x="6151" y="10187"/>
                  <a:pt x="6087" y="10265"/>
                  <a:pt x="6164" y="10342"/>
                </a:cubicBezTo>
                <a:cubicBezTo>
                  <a:pt x="6255" y="10342"/>
                  <a:pt x="6332" y="10316"/>
                  <a:pt x="6396" y="10252"/>
                </a:cubicBezTo>
                <a:cubicBezTo>
                  <a:pt x="6396" y="10200"/>
                  <a:pt x="6396" y="10136"/>
                  <a:pt x="6396" y="10084"/>
                </a:cubicBezTo>
                <a:cubicBezTo>
                  <a:pt x="6422" y="9852"/>
                  <a:pt x="6616" y="9581"/>
                  <a:pt x="6255" y="9414"/>
                </a:cubicBezTo>
                <a:cubicBezTo>
                  <a:pt x="6138" y="9362"/>
                  <a:pt x="6229" y="9053"/>
                  <a:pt x="6371" y="8962"/>
                </a:cubicBezTo>
                <a:cubicBezTo>
                  <a:pt x="6387" y="8952"/>
                  <a:pt x="6401" y="8947"/>
                  <a:pt x="6415" y="8947"/>
                </a:cubicBezTo>
                <a:cubicBezTo>
                  <a:pt x="6464" y="8947"/>
                  <a:pt x="6495" y="9012"/>
                  <a:pt x="6525" y="9053"/>
                </a:cubicBezTo>
                <a:cubicBezTo>
                  <a:pt x="6525" y="9108"/>
                  <a:pt x="6550" y="9134"/>
                  <a:pt x="6580" y="9134"/>
                </a:cubicBezTo>
                <a:cubicBezTo>
                  <a:pt x="6600" y="9134"/>
                  <a:pt x="6622" y="9124"/>
                  <a:pt x="6641" y="9104"/>
                </a:cubicBezTo>
                <a:cubicBezTo>
                  <a:pt x="6693" y="9065"/>
                  <a:pt x="6667" y="9040"/>
                  <a:pt x="6693" y="9001"/>
                </a:cubicBezTo>
                <a:cubicBezTo>
                  <a:pt x="6724" y="8921"/>
                  <a:pt x="6752" y="8885"/>
                  <a:pt x="6778" y="8885"/>
                </a:cubicBezTo>
                <a:cubicBezTo>
                  <a:pt x="6807" y="8885"/>
                  <a:pt x="6834" y="8927"/>
                  <a:pt x="6861" y="9001"/>
                </a:cubicBezTo>
                <a:cubicBezTo>
                  <a:pt x="6770" y="9207"/>
                  <a:pt x="6899" y="9349"/>
                  <a:pt x="6977" y="9517"/>
                </a:cubicBezTo>
                <a:cubicBezTo>
                  <a:pt x="6938" y="9594"/>
                  <a:pt x="6938" y="9723"/>
                  <a:pt x="6873" y="9749"/>
                </a:cubicBezTo>
                <a:cubicBezTo>
                  <a:pt x="6641" y="9865"/>
                  <a:pt x="6719" y="10058"/>
                  <a:pt x="6719" y="10239"/>
                </a:cubicBezTo>
                <a:cubicBezTo>
                  <a:pt x="6732" y="10303"/>
                  <a:pt x="6732" y="10394"/>
                  <a:pt x="6822" y="10394"/>
                </a:cubicBezTo>
                <a:cubicBezTo>
                  <a:pt x="6925" y="10394"/>
                  <a:pt x="6912" y="10303"/>
                  <a:pt x="6925" y="10239"/>
                </a:cubicBezTo>
                <a:cubicBezTo>
                  <a:pt x="6925" y="10149"/>
                  <a:pt x="6745" y="10071"/>
                  <a:pt x="6899" y="9968"/>
                </a:cubicBezTo>
                <a:lnTo>
                  <a:pt x="6899" y="9968"/>
                </a:lnTo>
                <a:cubicBezTo>
                  <a:pt x="6968" y="9988"/>
                  <a:pt x="7016" y="10001"/>
                  <a:pt x="7049" y="10001"/>
                </a:cubicBezTo>
                <a:cubicBezTo>
                  <a:pt x="7123" y="10001"/>
                  <a:pt x="7123" y="9939"/>
                  <a:pt x="7106" y="9762"/>
                </a:cubicBezTo>
                <a:cubicBezTo>
                  <a:pt x="7157" y="9672"/>
                  <a:pt x="7247" y="9697"/>
                  <a:pt x="7325" y="9672"/>
                </a:cubicBezTo>
                <a:cubicBezTo>
                  <a:pt x="7389" y="9672"/>
                  <a:pt x="7467" y="9684"/>
                  <a:pt x="7531" y="9723"/>
                </a:cubicBezTo>
                <a:cubicBezTo>
                  <a:pt x="7634" y="9800"/>
                  <a:pt x="7828" y="9800"/>
                  <a:pt x="7815" y="9994"/>
                </a:cubicBezTo>
                <a:cubicBezTo>
                  <a:pt x="7802" y="10174"/>
                  <a:pt x="7750" y="10355"/>
                  <a:pt x="7518" y="10381"/>
                </a:cubicBezTo>
                <a:lnTo>
                  <a:pt x="7531" y="10381"/>
                </a:lnTo>
                <a:lnTo>
                  <a:pt x="7531" y="10407"/>
                </a:lnTo>
                <a:cubicBezTo>
                  <a:pt x="7596" y="10445"/>
                  <a:pt x="7596" y="10484"/>
                  <a:pt x="7557" y="10523"/>
                </a:cubicBezTo>
                <a:cubicBezTo>
                  <a:pt x="7557" y="10548"/>
                  <a:pt x="7531" y="10587"/>
                  <a:pt x="7531" y="10613"/>
                </a:cubicBezTo>
                <a:cubicBezTo>
                  <a:pt x="7557" y="10639"/>
                  <a:pt x="7557" y="10677"/>
                  <a:pt x="7531" y="10703"/>
                </a:cubicBezTo>
                <a:lnTo>
                  <a:pt x="7531" y="10922"/>
                </a:lnTo>
                <a:lnTo>
                  <a:pt x="7892" y="11167"/>
                </a:lnTo>
                <a:cubicBezTo>
                  <a:pt x="7899" y="11161"/>
                  <a:pt x="7911" y="11158"/>
                  <a:pt x="7924" y="11158"/>
                </a:cubicBezTo>
                <a:cubicBezTo>
                  <a:pt x="7937" y="11158"/>
                  <a:pt x="7950" y="11161"/>
                  <a:pt x="7957" y="11167"/>
                </a:cubicBezTo>
                <a:lnTo>
                  <a:pt x="8034" y="11103"/>
                </a:lnTo>
                <a:cubicBezTo>
                  <a:pt x="8060" y="11142"/>
                  <a:pt x="8073" y="11193"/>
                  <a:pt x="8047" y="11232"/>
                </a:cubicBezTo>
                <a:lnTo>
                  <a:pt x="8150" y="11412"/>
                </a:lnTo>
                <a:lnTo>
                  <a:pt x="8537" y="11606"/>
                </a:lnTo>
                <a:cubicBezTo>
                  <a:pt x="8550" y="11593"/>
                  <a:pt x="8576" y="11567"/>
                  <a:pt x="8588" y="11541"/>
                </a:cubicBezTo>
                <a:cubicBezTo>
                  <a:pt x="8563" y="11477"/>
                  <a:pt x="8524" y="11412"/>
                  <a:pt x="8588" y="11348"/>
                </a:cubicBezTo>
                <a:cubicBezTo>
                  <a:pt x="8421" y="11270"/>
                  <a:pt x="8356" y="11077"/>
                  <a:pt x="8460" y="10922"/>
                </a:cubicBezTo>
                <a:cubicBezTo>
                  <a:pt x="8692" y="10613"/>
                  <a:pt x="8498" y="10458"/>
                  <a:pt x="8305" y="10278"/>
                </a:cubicBezTo>
                <a:cubicBezTo>
                  <a:pt x="8215" y="10162"/>
                  <a:pt x="8073" y="10110"/>
                  <a:pt x="8008" y="9994"/>
                </a:cubicBezTo>
                <a:cubicBezTo>
                  <a:pt x="8046" y="9978"/>
                  <a:pt x="8080" y="9972"/>
                  <a:pt x="8113" y="9972"/>
                </a:cubicBezTo>
                <a:cubicBezTo>
                  <a:pt x="8215" y="9972"/>
                  <a:pt x="8297" y="10035"/>
                  <a:pt x="8395" y="10084"/>
                </a:cubicBezTo>
                <a:cubicBezTo>
                  <a:pt x="8717" y="10252"/>
                  <a:pt x="8846" y="10574"/>
                  <a:pt x="9130" y="10755"/>
                </a:cubicBezTo>
                <a:cubicBezTo>
                  <a:pt x="9169" y="10690"/>
                  <a:pt x="9246" y="10652"/>
                  <a:pt x="9169" y="10574"/>
                </a:cubicBezTo>
                <a:cubicBezTo>
                  <a:pt x="9014" y="10419"/>
                  <a:pt x="9117" y="10316"/>
                  <a:pt x="9259" y="10226"/>
                </a:cubicBezTo>
                <a:lnTo>
                  <a:pt x="9285" y="10252"/>
                </a:lnTo>
                <a:lnTo>
                  <a:pt x="9323" y="10252"/>
                </a:lnTo>
                <a:cubicBezTo>
                  <a:pt x="9452" y="10342"/>
                  <a:pt x="9581" y="10445"/>
                  <a:pt x="9530" y="10639"/>
                </a:cubicBezTo>
                <a:lnTo>
                  <a:pt x="9672" y="10755"/>
                </a:lnTo>
                <a:cubicBezTo>
                  <a:pt x="9710" y="10703"/>
                  <a:pt x="9736" y="10652"/>
                  <a:pt x="9801" y="10639"/>
                </a:cubicBezTo>
                <a:cubicBezTo>
                  <a:pt x="9826" y="10613"/>
                  <a:pt x="9839" y="10600"/>
                  <a:pt x="9865" y="10574"/>
                </a:cubicBezTo>
                <a:lnTo>
                  <a:pt x="9942" y="10419"/>
                </a:lnTo>
                <a:cubicBezTo>
                  <a:pt x="9958" y="10373"/>
                  <a:pt x="9978" y="10350"/>
                  <a:pt x="10003" y="10350"/>
                </a:cubicBezTo>
                <a:cubicBezTo>
                  <a:pt x="10019" y="10350"/>
                  <a:pt x="10038" y="10360"/>
                  <a:pt x="10058" y="10381"/>
                </a:cubicBezTo>
                <a:cubicBezTo>
                  <a:pt x="10099" y="10421"/>
                  <a:pt x="10147" y="10453"/>
                  <a:pt x="10209" y="10453"/>
                </a:cubicBezTo>
                <a:cubicBezTo>
                  <a:pt x="10226" y="10453"/>
                  <a:pt x="10245" y="10451"/>
                  <a:pt x="10265" y="10445"/>
                </a:cubicBezTo>
                <a:cubicBezTo>
                  <a:pt x="10239" y="10187"/>
                  <a:pt x="10381" y="10097"/>
                  <a:pt x="10626" y="10084"/>
                </a:cubicBezTo>
                <a:lnTo>
                  <a:pt x="10703" y="9994"/>
                </a:lnTo>
                <a:cubicBezTo>
                  <a:pt x="10760" y="10043"/>
                  <a:pt x="10812" y="10142"/>
                  <a:pt x="10871" y="10142"/>
                </a:cubicBezTo>
                <a:cubicBezTo>
                  <a:pt x="10906" y="10142"/>
                  <a:pt x="10944" y="10107"/>
                  <a:pt x="10987" y="10007"/>
                </a:cubicBezTo>
                <a:lnTo>
                  <a:pt x="10922" y="9955"/>
                </a:lnTo>
                <a:cubicBezTo>
                  <a:pt x="10942" y="9877"/>
                  <a:pt x="10961" y="9799"/>
                  <a:pt x="11031" y="9799"/>
                </a:cubicBezTo>
                <a:cubicBezTo>
                  <a:pt x="11053" y="9799"/>
                  <a:pt x="11081" y="9807"/>
                  <a:pt x="11116" y="9826"/>
                </a:cubicBezTo>
                <a:cubicBezTo>
                  <a:pt x="11193" y="9878"/>
                  <a:pt x="11258" y="9942"/>
                  <a:pt x="11335" y="10007"/>
                </a:cubicBezTo>
                <a:cubicBezTo>
                  <a:pt x="11412" y="9981"/>
                  <a:pt x="11490" y="9929"/>
                  <a:pt x="11554" y="9852"/>
                </a:cubicBezTo>
                <a:cubicBezTo>
                  <a:pt x="11593" y="9659"/>
                  <a:pt x="11683" y="9478"/>
                  <a:pt x="11812" y="9323"/>
                </a:cubicBezTo>
                <a:lnTo>
                  <a:pt x="11902" y="9323"/>
                </a:lnTo>
                <a:lnTo>
                  <a:pt x="12096" y="9491"/>
                </a:lnTo>
                <a:cubicBezTo>
                  <a:pt x="12122" y="9491"/>
                  <a:pt x="12147" y="9491"/>
                  <a:pt x="12173" y="9504"/>
                </a:cubicBezTo>
                <a:cubicBezTo>
                  <a:pt x="12236" y="9430"/>
                  <a:pt x="12293" y="9399"/>
                  <a:pt x="12346" y="9399"/>
                </a:cubicBezTo>
                <a:cubicBezTo>
                  <a:pt x="12423" y="9399"/>
                  <a:pt x="12491" y="9464"/>
                  <a:pt x="12560" y="9555"/>
                </a:cubicBezTo>
                <a:cubicBezTo>
                  <a:pt x="12597" y="9578"/>
                  <a:pt x="12644" y="9592"/>
                  <a:pt x="12688" y="9592"/>
                </a:cubicBezTo>
                <a:cubicBezTo>
                  <a:pt x="12721" y="9592"/>
                  <a:pt x="12752" y="9585"/>
                  <a:pt x="12779" y="9568"/>
                </a:cubicBezTo>
                <a:cubicBezTo>
                  <a:pt x="12805" y="9491"/>
                  <a:pt x="12831" y="9414"/>
                  <a:pt x="12857" y="9336"/>
                </a:cubicBezTo>
                <a:cubicBezTo>
                  <a:pt x="12792" y="9248"/>
                  <a:pt x="12720" y="9224"/>
                  <a:pt x="12644" y="9224"/>
                </a:cubicBezTo>
                <a:cubicBezTo>
                  <a:pt x="12553" y="9224"/>
                  <a:pt x="12458" y="9259"/>
                  <a:pt x="12367" y="9259"/>
                </a:cubicBezTo>
                <a:lnTo>
                  <a:pt x="12134" y="8988"/>
                </a:lnTo>
                <a:cubicBezTo>
                  <a:pt x="12134" y="8872"/>
                  <a:pt x="12225" y="8743"/>
                  <a:pt x="12083" y="8666"/>
                </a:cubicBezTo>
                <a:cubicBezTo>
                  <a:pt x="12070" y="8614"/>
                  <a:pt x="12057" y="8575"/>
                  <a:pt x="12044" y="8537"/>
                </a:cubicBezTo>
                <a:cubicBezTo>
                  <a:pt x="12111" y="8470"/>
                  <a:pt x="12199" y="8432"/>
                  <a:pt x="12292" y="8432"/>
                </a:cubicBezTo>
                <a:cubicBezTo>
                  <a:pt x="12325" y="8432"/>
                  <a:pt x="12359" y="8436"/>
                  <a:pt x="12392" y="8447"/>
                </a:cubicBezTo>
                <a:cubicBezTo>
                  <a:pt x="12392" y="8524"/>
                  <a:pt x="12354" y="8614"/>
                  <a:pt x="12418" y="8692"/>
                </a:cubicBezTo>
                <a:lnTo>
                  <a:pt x="12560" y="8537"/>
                </a:lnTo>
                <a:cubicBezTo>
                  <a:pt x="12792" y="8627"/>
                  <a:pt x="12921" y="8820"/>
                  <a:pt x="13076" y="8988"/>
                </a:cubicBezTo>
                <a:cubicBezTo>
                  <a:pt x="13153" y="8898"/>
                  <a:pt x="13218" y="8808"/>
                  <a:pt x="13256" y="8692"/>
                </a:cubicBezTo>
                <a:cubicBezTo>
                  <a:pt x="13230" y="8653"/>
                  <a:pt x="13243" y="8588"/>
                  <a:pt x="13282" y="8563"/>
                </a:cubicBezTo>
                <a:cubicBezTo>
                  <a:pt x="13295" y="8498"/>
                  <a:pt x="13308" y="8434"/>
                  <a:pt x="13321" y="8382"/>
                </a:cubicBezTo>
                <a:lnTo>
                  <a:pt x="13385" y="8318"/>
                </a:lnTo>
                <a:cubicBezTo>
                  <a:pt x="13395" y="8277"/>
                  <a:pt x="13429" y="8245"/>
                  <a:pt x="13468" y="8245"/>
                </a:cubicBezTo>
                <a:cubicBezTo>
                  <a:pt x="13479" y="8245"/>
                  <a:pt x="13490" y="8247"/>
                  <a:pt x="13501" y="8253"/>
                </a:cubicBezTo>
                <a:lnTo>
                  <a:pt x="13501" y="8240"/>
                </a:lnTo>
                <a:cubicBezTo>
                  <a:pt x="13630" y="8073"/>
                  <a:pt x="13759" y="7918"/>
                  <a:pt x="13656" y="7686"/>
                </a:cubicBezTo>
                <a:cubicBezTo>
                  <a:pt x="13604" y="7570"/>
                  <a:pt x="13720" y="7518"/>
                  <a:pt x="13798" y="7479"/>
                </a:cubicBezTo>
                <a:lnTo>
                  <a:pt x="13955" y="7516"/>
                </a:lnTo>
                <a:lnTo>
                  <a:pt x="13955" y="7516"/>
                </a:lnTo>
                <a:cubicBezTo>
                  <a:pt x="13954" y="7517"/>
                  <a:pt x="13953" y="7517"/>
                  <a:pt x="13953" y="7518"/>
                </a:cubicBezTo>
                <a:lnTo>
                  <a:pt x="13953" y="7531"/>
                </a:lnTo>
                <a:cubicBezTo>
                  <a:pt x="13957" y="7527"/>
                  <a:pt x="13961" y="7523"/>
                  <a:pt x="13965" y="7518"/>
                </a:cubicBezTo>
                <a:lnTo>
                  <a:pt x="13965" y="7518"/>
                </a:lnTo>
                <a:lnTo>
                  <a:pt x="13965" y="7518"/>
                </a:lnTo>
                <a:lnTo>
                  <a:pt x="14107" y="7634"/>
                </a:lnTo>
                <a:lnTo>
                  <a:pt x="14223" y="7595"/>
                </a:lnTo>
                <a:cubicBezTo>
                  <a:pt x="14236" y="7595"/>
                  <a:pt x="14249" y="7608"/>
                  <a:pt x="14262" y="7621"/>
                </a:cubicBezTo>
                <a:cubicBezTo>
                  <a:pt x="14249" y="7608"/>
                  <a:pt x="14249" y="7595"/>
                  <a:pt x="14236" y="7595"/>
                </a:cubicBezTo>
                <a:cubicBezTo>
                  <a:pt x="14262" y="7531"/>
                  <a:pt x="14327" y="7544"/>
                  <a:pt x="14378" y="7531"/>
                </a:cubicBezTo>
                <a:lnTo>
                  <a:pt x="14378" y="7531"/>
                </a:lnTo>
                <a:cubicBezTo>
                  <a:pt x="14378" y="7583"/>
                  <a:pt x="14378" y="7634"/>
                  <a:pt x="14314" y="7647"/>
                </a:cubicBezTo>
                <a:cubicBezTo>
                  <a:pt x="14301" y="7647"/>
                  <a:pt x="14275" y="7634"/>
                  <a:pt x="14262" y="7621"/>
                </a:cubicBezTo>
                <a:lnTo>
                  <a:pt x="14262" y="7621"/>
                </a:lnTo>
                <a:cubicBezTo>
                  <a:pt x="14275" y="7634"/>
                  <a:pt x="14275" y="7634"/>
                  <a:pt x="14262" y="7647"/>
                </a:cubicBezTo>
                <a:cubicBezTo>
                  <a:pt x="14327" y="7647"/>
                  <a:pt x="14378" y="7686"/>
                  <a:pt x="14391" y="7737"/>
                </a:cubicBezTo>
                <a:cubicBezTo>
                  <a:pt x="14424" y="7792"/>
                  <a:pt x="14475" y="7846"/>
                  <a:pt x="14529" y="7846"/>
                </a:cubicBezTo>
                <a:cubicBezTo>
                  <a:pt x="14539" y="7846"/>
                  <a:pt x="14549" y="7844"/>
                  <a:pt x="14559" y="7840"/>
                </a:cubicBezTo>
                <a:cubicBezTo>
                  <a:pt x="14610" y="7815"/>
                  <a:pt x="14636" y="7712"/>
                  <a:pt x="14623" y="7634"/>
                </a:cubicBezTo>
                <a:lnTo>
                  <a:pt x="14378" y="7531"/>
                </a:lnTo>
                <a:cubicBezTo>
                  <a:pt x="14455" y="7428"/>
                  <a:pt x="14352" y="7286"/>
                  <a:pt x="14455" y="7209"/>
                </a:cubicBezTo>
                <a:cubicBezTo>
                  <a:pt x="14610" y="7093"/>
                  <a:pt x="14584" y="6938"/>
                  <a:pt x="14584" y="6783"/>
                </a:cubicBezTo>
                <a:cubicBezTo>
                  <a:pt x="14584" y="6616"/>
                  <a:pt x="14546" y="6448"/>
                  <a:pt x="14443" y="6306"/>
                </a:cubicBezTo>
                <a:cubicBezTo>
                  <a:pt x="14352" y="6190"/>
                  <a:pt x="14327" y="6035"/>
                  <a:pt x="14378" y="5893"/>
                </a:cubicBezTo>
                <a:cubicBezTo>
                  <a:pt x="14389" y="5889"/>
                  <a:pt x="14399" y="5887"/>
                  <a:pt x="14410" y="5887"/>
                </a:cubicBezTo>
                <a:cubicBezTo>
                  <a:pt x="14484" y="5887"/>
                  <a:pt x="14563" y="5985"/>
                  <a:pt x="14643" y="5985"/>
                </a:cubicBezTo>
                <a:cubicBezTo>
                  <a:pt x="14679" y="5985"/>
                  <a:pt x="14715" y="5965"/>
                  <a:pt x="14752" y="5906"/>
                </a:cubicBezTo>
                <a:cubicBezTo>
                  <a:pt x="14778" y="5700"/>
                  <a:pt x="14739" y="5481"/>
                  <a:pt x="14945" y="5339"/>
                </a:cubicBezTo>
                <a:cubicBezTo>
                  <a:pt x="15023" y="5262"/>
                  <a:pt x="15049" y="5158"/>
                  <a:pt x="15036" y="5068"/>
                </a:cubicBezTo>
                <a:cubicBezTo>
                  <a:pt x="14984" y="4681"/>
                  <a:pt x="15461" y="4514"/>
                  <a:pt x="15693" y="4333"/>
                </a:cubicBezTo>
                <a:lnTo>
                  <a:pt x="15693" y="491"/>
                </a:lnTo>
                <a:cubicBezTo>
                  <a:pt x="15680" y="426"/>
                  <a:pt x="15680" y="362"/>
                  <a:pt x="15693" y="310"/>
                </a:cubicBezTo>
                <a:lnTo>
                  <a:pt x="15693" y="1"/>
                </a:lnTo>
                <a:close/>
              </a:path>
            </a:pathLst>
          </a:custGeom>
          <a:solidFill>
            <a:srgbClr val="A75441">
              <a:alpha val="232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1" name="Google Shape;191;p2"/>
          <p:cNvSpPr/>
          <p:nvPr/>
        </p:nvSpPr>
        <p:spPr>
          <a:xfrm>
            <a:off x="10593797" y="2989367"/>
            <a:ext cx="1634844" cy="1633385"/>
          </a:xfrm>
          <a:custGeom>
            <a:avLst/>
            <a:gdLst/>
            <a:ahLst/>
            <a:cxnLst/>
            <a:rect l="l" t="t" r="r" b="b"/>
            <a:pathLst>
              <a:path w="15694" h="15681" extrusionOk="0">
                <a:moveTo>
                  <a:pt x="5429" y="4565"/>
                </a:moveTo>
                <a:lnTo>
                  <a:pt x="5429" y="4578"/>
                </a:lnTo>
                <a:cubicBezTo>
                  <a:pt x="5424" y="4581"/>
                  <a:pt x="5419" y="4583"/>
                  <a:pt x="5413" y="4586"/>
                </a:cubicBezTo>
                <a:lnTo>
                  <a:pt x="5413" y="4586"/>
                </a:lnTo>
                <a:cubicBezTo>
                  <a:pt x="5420" y="4580"/>
                  <a:pt x="5425" y="4573"/>
                  <a:pt x="5429" y="4565"/>
                </a:cubicBezTo>
                <a:close/>
                <a:moveTo>
                  <a:pt x="4967" y="5715"/>
                </a:moveTo>
                <a:cubicBezTo>
                  <a:pt x="4952" y="5748"/>
                  <a:pt x="4938" y="5782"/>
                  <a:pt x="4926" y="5816"/>
                </a:cubicBezTo>
                <a:lnTo>
                  <a:pt x="4913" y="5816"/>
                </a:lnTo>
                <a:cubicBezTo>
                  <a:pt x="4931" y="5781"/>
                  <a:pt x="4949" y="5748"/>
                  <a:pt x="4967" y="5715"/>
                </a:cubicBezTo>
                <a:close/>
                <a:moveTo>
                  <a:pt x="5171" y="6087"/>
                </a:moveTo>
                <a:lnTo>
                  <a:pt x="5158" y="6100"/>
                </a:lnTo>
                <a:cubicBezTo>
                  <a:pt x="5133" y="6113"/>
                  <a:pt x="5107" y="6126"/>
                  <a:pt x="5068" y="6138"/>
                </a:cubicBezTo>
                <a:cubicBezTo>
                  <a:pt x="5107" y="6113"/>
                  <a:pt x="5133" y="6100"/>
                  <a:pt x="5171" y="6087"/>
                </a:cubicBezTo>
                <a:close/>
                <a:moveTo>
                  <a:pt x="11051" y="6577"/>
                </a:moveTo>
                <a:lnTo>
                  <a:pt x="11051" y="6577"/>
                </a:lnTo>
                <a:cubicBezTo>
                  <a:pt x="11090" y="6590"/>
                  <a:pt x="11129" y="6603"/>
                  <a:pt x="11167" y="6628"/>
                </a:cubicBezTo>
                <a:lnTo>
                  <a:pt x="11154" y="6641"/>
                </a:lnTo>
                <a:cubicBezTo>
                  <a:pt x="11129" y="6616"/>
                  <a:pt x="11090" y="6590"/>
                  <a:pt x="11051" y="6577"/>
                </a:cubicBezTo>
                <a:close/>
                <a:moveTo>
                  <a:pt x="13630" y="7080"/>
                </a:moveTo>
                <a:cubicBezTo>
                  <a:pt x="13630" y="7090"/>
                  <a:pt x="13630" y="7092"/>
                  <a:pt x="13624" y="7099"/>
                </a:cubicBezTo>
                <a:lnTo>
                  <a:pt x="13624" y="7099"/>
                </a:lnTo>
                <a:cubicBezTo>
                  <a:pt x="13627" y="7092"/>
                  <a:pt x="13630" y="7086"/>
                  <a:pt x="13630" y="7080"/>
                </a:cubicBezTo>
                <a:close/>
                <a:moveTo>
                  <a:pt x="13962" y="6947"/>
                </a:moveTo>
                <a:cubicBezTo>
                  <a:pt x="14057" y="6947"/>
                  <a:pt x="14003" y="7049"/>
                  <a:pt x="13991" y="7118"/>
                </a:cubicBezTo>
                <a:lnTo>
                  <a:pt x="13927" y="7247"/>
                </a:lnTo>
                <a:lnTo>
                  <a:pt x="13914" y="7234"/>
                </a:lnTo>
                <a:lnTo>
                  <a:pt x="13630" y="7067"/>
                </a:lnTo>
                <a:cubicBezTo>
                  <a:pt x="13695" y="6964"/>
                  <a:pt x="13824" y="6977"/>
                  <a:pt x="13927" y="6951"/>
                </a:cubicBezTo>
                <a:cubicBezTo>
                  <a:pt x="13941" y="6948"/>
                  <a:pt x="13952" y="6947"/>
                  <a:pt x="13962" y="6947"/>
                </a:cubicBezTo>
                <a:close/>
                <a:moveTo>
                  <a:pt x="12083" y="7441"/>
                </a:moveTo>
                <a:lnTo>
                  <a:pt x="12083" y="7441"/>
                </a:lnTo>
                <a:cubicBezTo>
                  <a:pt x="12096" y="7454"/>
                  <a:pt x="12122" y="7454"/>
                  <a:pt x="12134" y="7454"/>
                </a:cubicBezTo>
                <a:cubicBezTo>
                  <a:pt x="12131" y="7457"/>
                  <a:pt x="12126" y="7459"/>
                  <a:pt x="12120" y="7459"/>
                </a:cubicBezTo>
                <a:cubicBezTo>
                  <a:pt x="12108" y="7459"/>
                  <a:pt x="12092" y="7450"/>
                  <a:pt x="12083" y="7441"/>
                </a:cubicBezTo>
                <a:close/>
                <a:moveTo>
                  <a:pt x="11987" y="9152"/>
                </a:moveTo>
                <a:cubicBezTo>
                  <a:pt x="12025" y="9152"/>
                  <a:pt x="12067" y="9186"/>
                  <a:pt x="12122" y="9259"/>
                </a:cubicBezTo>
                <a:lnTo>
                  <a:pt x="12122" y="9272"/>
                </a:lnTo>
                <a:cubicBezTo>
                  <a:pt x="12054" y="9195"/>
                  <a:pt x="12016" y="9154"/>
                  <a:pt x="11979" y="9154"/>
                </a:cubicBezTo>
                <a:cubicBezTo>
                  <a:pt x="11967" y="9154"/>
                  <a:pt x="11954" y="9159"/>
                  <a:pt x="11941" y="9169"/>
                </a:cubicBezTo>
                <a:lnTo>
                  <a:pt x="11941" y="9169"/>
                </a:lnTo>
                <a:cubicBezTo>
                  <a:pt x="11956" y="9157"/>
                  <a:pt x="11971" y="9152"/>
                  <a:pt x="11987" y="9152"/>
                </a:cubicBezTo>
                <a:close/>
                <a:moveTo>
                  <a:pt x="8724" y="9752"/>
                </a:moveTo>
                <a:cubicBezTo>
                  <a:pt x="8730" y="9752"/>
                  <a:pt x="8737" y="9755"/>
                  <a:pt x="8743" y="9762"/>
                </a:cubicBezTo>
                <a:lnTo>
                  <a:pt x="8704" y="9762"/>
                </a:lnTo>
                <a:cubicBezTo>
                  <a:pt x="8711" y="9755"/>
                  <a:pt x="8717" y="9752"/>
                  <a:pt x="8724" y="9752"/>
                </a:cubicBezTo>
                <a:close/>
                <a:moveTo>
                  <a:pt x="1264" y="9968"/>
                </a:moveTo>
                <a:cubicBezTo>
                  <a:pt x="1200" y="10071"/>
                  <a:pt x="1019" y="9968"/>
                  <a:pt x="968" y="10110"/>
                </a:cubicBezTo>
                <a:cubicBezTo>
                  <a:pt x="1093" y="10148"/>
                  <a:pt x="1166" y="10170"/>
                  <a:pt x="1218" y="10170"/>
                </a:cubicBezTo>
                <a:cubicBezTo>
                  <a:pt x="1290" y="10170"/>
                  <a:pt x="1324" y="10129"/>
                  <a:pt x="1406" y="10033"/>
                </a:cubicBezTo>
                <a:lnTo>
                  <a:pt x="1264" y="9968"/>
                </a:lnTo>
                <a:close/>
                <a:moveTo>
                  <a:pt x="832" y="13409"/>
                </a:moveTo>
                <a:lnTo>
                  <a:pt x="826" y="13424"/>
                </a:lnTo>
                <a:lnTo>
                  <a:pt x="826" y="13428"/>
                </a:lnTo>
                <a:lnTo>
                  <a:pt x="826" y="13428"/>
                </a:lnTo>
                <a:cubicBezTo>
                  <a:pt x="830" y="13423"/>
                  <a:pt x="835" y="13417"/>
                  <a:pt x="839" y="13411"/>
                </a:cubicBezTo>
                <a:cubicBezTo>
                  <a:pt x="837" y="13410"/>
                  <a:pt x="834" y="13410"/>
                  <a:pt x="832" y="13409"/>
                </a:cubicBezTo>
                <a:close/>
                <a:moveTo>
                  <a:pt x="555" y="13411"/>
                </a:moveTo>
                <a:lnTo>
                  <a:pt x="478" y="13514"/>
                </a:lnTo>
                <a:cubicBezTo>
                  <a:pt x="607" y="13669"/>
                  <a:pt x="452" y="13695"/>
                  <a:pt x="375" y="13772"/>
                </a:cubicBezTo>
                <a:cubicBezTo>
                  <a:pt x="310" y="13836"/>
                  <a:pt x="233" y="13901"/>
                  <a:pt x="143" y="13953"/>
                </a:cubicBezTo>
                <a:cubicBezTo>
                  <a:pt x="14" y="14030"/>
                  <a:pt x="1" y="14133"/>
                  <a:pt x="143" y="14210"/>
                </a:cubicBezTo>
                <a:cubicBezTo>
                  <a:pt x="310" y="14198"/>
                  <a:pt x="362" y="14043"/>
                  <a:pt x="439" y="13927"/>
                </a:cubicBezTo>
                <a:cubicBezTo>
                  <a:pt x="500" y="13851"/>
                  <a:pt x="551" y="13820"/>
                  <a:pt x="596" y="13820"/>
                </a:cubicBezTo>
                <a:cubicBezTo>
                  <a:pt x="667" y="13820"/>
                  <a:pt x="725" y="13892"/>
                  <a:pt x="787" y="13978"/>
                </a:cubicBezTo>
                <a:lnTo>
                  <a:pt x="890" y="13849"/>
                </a:lnTo>
                <a:cubicBezTo>
                  <a:pt x="813" y="13785"/>
                  <a:pt x="736" y="13733"/>
                  <a:pt x="839" y="13630"/>
                </a:cubicBezTo>
                <a:cubicBezTo>
                  <a:pt x="839" y="13579"/>
                  <a:pt x="852" y="13527"/>
                  <a:pt x="852" y="13475"/>
                </a:cubicBezTo>
                <a:lnTo>
                  <a:pt x="826" y="13450"/>
                </a:lnTo>
                <a:lnTo>
                  <a:pt x="826" y="13428"/>
                </a:lnTo>
                <a:lnTo>
                  <a:pt x="826" y="13428"/>
                </a:lnTo>
                <a:cubicBezTo>
                  <a:pt x="779" y="13488"/>
                  <a:pt x="735" y="13517"/>
                  <a:pt x="692" y="13517"/>
                </a:cubicBezTo>
                <a:cubicBezTo>
                  <a:pt x="645" y="13517"/>
                  <a:pt x="600" y="13482"/>
                  <a:pt x="555" y="13411"/>
                </a:cubicBezTo>
                <a:close/>
                <a:moveTo>
                  <a:pt x="15693" y="1"/>
                </a:moveTo>
                <a:cubicBezTo>
                  <a:pt x="15577" y="39"/>
                  <a:pt x="15139" y="26"/>
                  <a:pt x="15139" y="181"/>
                </a:cubicBezTo>
                <a:cubicBezTo>
                  <a:pt x="15139" y="542"/>
                  <a:pt x="15087" y="620"/>
                  <a:pt x="14778" y="620"/>
                </a:cubicBezTo>
                <a:cubicBezTo>
                  <a:pt x="14762" y="618"/>
                  <a:pt x="14747" y="618"/>
                  <a:pt x="14731" y="618"/>
                </a:cubicBezTo>
                <a:cubicBezTo>
                  <a:pt x="14592" y="618"/>
                  <a:pt x="14457" y="669"/>
                  <a:pt x="14352" y="761"/>
                </a:cubicBezTo>
                <a:cubicBezTo>
                  <a:pt x="14275" y="761"/>
                  <a:pt x="14236" y="813"/>
                  <a:pt x="14223" y="890"/>
                </a:cubicBezTo>
                <a:cubicBezTo>
                  <a:pt x="14212" y="960"/>
                  <a:pt x="14190" y="1008"/>
                  <a:pt x="14120" y="1008"/>
                </a:cubicBezTo>
                <a:cubicBezTo>
                  <a:pt x="14112" y="1008"/>
                  <a:pt x="14104" y="1008"/>
                  <a:pt x="14094" y="1006"/>
                </a:cubicBezTo>
                <a:lnTo>
                  <a:pt x="13965" y="1122"/>
                </a:lnTo>
                <a:cubicBezTo>
                  <a:pt x="13955" y="1154"/>
                  <a:pt x="13927" y="1177"/>
                  <a:pt x="13896" y="1177"/>
                </a:cubicBezTo>
                <a:cubicBezTo>
                  <a:pt x="13889" y="1177"/>
                  <a:pt x="13882" y="1176"/>
                  <a:pt x="13875" y="1174"/>
                </a:cubicBezTo>
                <a:cubicBezTo>
                  <a:pt x="13862" y="1200"/>
                  <a:pt x="13837" y="1226"/>
                  <a:pt x="13811" y="1238"/>
                </a:cubicBezTo>
                <a:cubicBezTo>
                  <a:pt x="13733" y="1290"/>
                  <a:pt x="13656" y="1342"/>
                  <a:pt x="13733" y="1458"/>
                </a:cubicBezTo>
                <a:cubicBezTo>
                  <a:pt x="13798" y="1587"/>
                  <a:pt x="13733" y="1664"/>
                  <a:pt x="13617" y="1716"/>
                </a:cubicBezTo>
                <a:cubicBezTo>
                  <a:pt x="13595" y="1712"/>
                  <a:pt x="13572" y="1710"/>
                  <a:pt x="13549" y="1710"/>
                </a:cubicBezTo>
                <a:cubicBezTo>
                  <a:pt x="13485" y="1710"/>
                  <a:pt x="13418" y="1722"/>
                  <a:pt x="13352" y="1722"/>
                </a:cubicBezTo>
                <a:cubicBezTo>
                  <a:pt x="13293" y="1722"/>
                  <a:pt x="13235" y="1713"/>
                  <a:pt x="13179" y="1677"/>
                </a:cubicBezTo>
                <a:cubicBezTo>
                  <a:pt x="13140" y="1728"/>
                  <a:pt x="13114" y="1780"/>
                  <a:pt x="13153" y="1845"/>
                </a:cubicBezTo>
                <a:cubicBezTo>
                  <a:pt x="13178" y="1833"/>
                  <a:pt x="13202" y="1829"/>
                  <a:pt x="13225" y="1829"/>
                </a:cubicBezTo>
                <a:cubicBezTo>
                  <a:pt x="13308" y="1829"/>
                  <a:pt x="13379" y="1889"/>
                  <a:pt x="13450" y="1909"/>
                </a:cubicBezTo>
                <a:cubicBezTo>
                  <a:pt x="13643" y="2077"/>
                  <a:pt x="13411" y="2154"/>
                  <a:pt x="13372" y="2283"/>
                </a:cubicBezTo>
                <a:lnTo>
                  <a:pt x="13205" y="2283"/>
                </a:lnTo>
                <a:lnTo>
                  <a:pt x="13166" y="2360"/>
                </a:lnTo>
                <a:lnTo>
                  <a:pt x="13127" y="2335"/>
                </a:lnTo>
                <a:cubicBezTo>
                  <a:pt x="13127" y="2373"/>
                  <a:pt x="13089" y="2399"/>
                  <a:pt x="13050" y="2399"/>
                </a:cubicBezTo>
                <a:cubicBezTo>
                  <a:pt x="13011" y="2451"/>
                  <a:pt x="12960" y="2502"/>
                  <a:pt x="12921" y="2554"/>
                </a:cubicBezTo>
                <a:cubicBezTo>
                  <a:pt x="12767" y="2708"/>
                  <a:pt x="12675" y="2788"/>
                  <a:pt x="12594" y="2788"/>
                </a:cubicBezTo>
                <a:cubicBezTo>
                  <a:pt x="12505" y="2788"/>
                  <a:pt x="12430" y="2691"/>
                  <a:pt x="12302" y="2489"/>
                </a:cubicBezTo>
                <a:lnTo>
                  <a:pt x="12238" y="2592"/>
                </a:lnTo>
                <a:cubicBezTo>
                  <a:pt x="12251" y="2631"/>
                  <a:pt x="12251" y="2670"/>
                  <a:pt x="12251" y="2708"/>
                </a:cubicBezTo>
                <a:cubicBezTo>
                  <a:pt x="12225" y="2915"/>
                  <a:pt x="11967" y="2786"/>
                  <a:pt x="11889" y="2953"/>
                </a:cubicBezTo>
                <a:cubicBezTo>
                  <a:pt x="11850" y="3071"/>
                  <a:pt x="11737" y="3144"/>
                  <a:pt x="11622" y="3144"/>
                </a:cubicBezTo>
                <a:cubicBezTo>
                  <a:pt x="11586" y="3144"/>
                  <a:pt x="11550" y="3137"/>
                  <a:pt x="11516" y="3121"/>
                </a:cubicBezTo>
                <a:cubicBezTo>
                  <a:pt x="11493" y="3115"/>
                  <a:pt x="11472" y="3113"/>
                  <a:pt x="11453" y="3113"/>
                </a:cubicBezTo>
                <a:cubicBezTo>
                  <a:pt x="11342" y="3113"/>
                  <a:pt x="11285" y="3203"/>
                  <a:pt x="11219" y="3302"/>
                </a:cubicBezTo>
                <a:cubicBezTo>
                  <a:pt x="11090" y="3521"/>
                  <a:pt x="10987" y="3779"/>
                  <a:pt x="10703" y="3856"/>
                </a:cubicBezTo>
                <a:lnTo>
                  <a:pt x="10703" y="3869"/>
                </a:lnTo>
                <a:cubicBezTo>
                  <a:pt x="10768" y="3933"/>
                  <a:pt x="10368" y="4024"/>
                  <a:pt x="10716" y="4088"/>
                </a:cubicBezTo>
                <a:cubicBezTo>
                  <a:pt x="10781" y="4101"/>
                  <a:pt x="10768" y="4204"/>
                  <a:pt x="10716" y="4269"/>
                </a:cubicBezTo>
                <a:cubicBezTo>
                  <a:pt x="10639" y="4359"/>
                  <a:pt x="10600" y="4436"/>
                  <a:pt x="10716" y="4527"/>
                </a:cubicBezTo>
                <a:cubicBezTo>
                  <a:pt x="10832" y="4617"/>
                  <a:pt x="10806" y="4720"/>
                  <a:pt x="10755" y="4836"/>
                </a:cubicBezTo>
                <a:cubicBezTo>
                  <a:pt x="10729" y="4901"/>
                  <a:pt x="10639" y="4991"/>
                  <a:pt x="10690" y="5017"/>
                </a:cubicBezTo>
                <a:cubicBezTo>
                  <a:pt x="10884" y="5133"/>
                  <a:pt x="10806" y="5403"/>
                  <a:pt x="10987" y="5519"/>
                </a:cubicBezTo>
                <a:cubicBezTo>
                  <a:pt x="10871" y="5648"/>
                  <a:pt x="10948" y="5855"/>
                  <a:pt x="11116" y="5893"/>
                </a:cubicBezTo>
                <a:cubicBezTo>
                  <a:pt x="11438" y="5997"/>
                  <a:pt x="11670" y="6267"/>
                  <a:pt x="11980" y="6396"/>
                </a:cubicBezTo>
                <a:lnTo>
                  <a:pt x="12083" y="6409"/>
                </a:lnTo>
                <a:cubicBezTo>
                  <a:pt x="12238" y="6512"/>
                  <a:pt x="12251" y="6719"/>
                  <a:pt x="12134" y="6848"/>
                </a:cubicBezTo>
                <a:cubicBezTo>
                  <a:pt x="12031" y="6951"/>
                  <a:pt x="12018" y="7106"/>
                  <a:pt x="12096" y="7222"/>
                </a:cubicBezTo>
                <a:lnTo>
                  <a:pt x="12057" y="7222"/>
                </a:lnTo>
                <a:lnTo>
                  <a:pt x="12044" y="7260"/>
                </a:lnTo>
                <a:lnTo>
                  <a:pt x="11825" y="7183"/>
                </a:lnTo>
                <a:cubicBezTo>
                  <a:pt x="11799" y="6835"/>
                  <a:pt x="11773" y="6499"/>
                  <a:pt x="11309" y="6461"/>
                </a:cubicBezTo>
                <a:cubicBezTo>
                  <a:pt x="11154" y="6448"/>
                  <a:pt x="11206" y="6332"/>
                  <a:pt x="11206" y="6229"/>
                </a:cubicBezTo>
                <a:cubicBezTo>
                  <a:pt x="11214" y="6089"/>
                  <a:pt x="11181" y="6023"/>
                  <a:pt x="11105" y="6023"/>
                </a:cubicBezTo>
                <a:cubicBezTo>
                  <a:pt x="11062" y="6023"/>
                  <a:pt x="11006" y="6045"/>
                  <a:pt x="10935" y="6087"/>
                </a:cubicBezTo>
                <a:cubicBezTo>
                  <a:pt x="10897" y="6113"/>
                  <a:pt x="10845" y="6151"/>
                  <a:pt x="10806" y="6190"/>
                </a:cubicBezTo>
                <a:lnTo>
                  <a:pt x="10729" y="6151"/>
                </a:lnTo>
                <a:cubicBezTo>
                  <a:pt x="10639" y="5906"/>
                  <a:pt x="10471" y="5700"/>
                  <a:pt x="10239" y="5558"/>
                </a:cubicBezTo>
                <a:cubicBezTo>
                  <a:pt x="10278" y="5236"/>
                  <a:pt x="10265" y="5223"/>
                  <a:pt x="9955" y="4965"/>
                </a:cubicBezTo>
                <a:lnTo>
                  <a:pt x="9955" y="4965"/>
                </a:lnTo>
                <a:cubicBezTo>
                  <a:pt x="9955" y="5184"/>
                  <a:pt x="9981" y="5378"/>
                  <a:pt x="10162" y="5507"/>
                </a:cubicBezTo>
                <a:cubicBezTo>
                  <a:pt x="10088" y="5543"/>
                  <a:pt x="10022" y="5567"/>
                  <a:pt x="9964" y="5567"/>
                </a:cubicBezTo>
                <a:cubicBezTo>
                  <a:pt x="9879" y="5567"/>
                  <a:pt x="9813" y="5516"/>
                  <a:pt x="9775" y="5378"/>
                </a:cubicBezTo>
                <a:cubicBezTo>
                  <a:pt x="9723" y="5262"/>
                  <a:pt x="9684" y="5133"/>
                  <a:pt x="9684" y="5017"/>
                </a:cubicBezTo>
                <a:cubicBezTo>
                  <a:pt x="9801" y="4901"/>
                  <a:pt x="9775" y="4797"/>
                  <a:pt x="9633" y="4759"/>
                </a:cubicBezTo>
                <a:cubicBezTo>
                  <a:pt x="9618" y="4756"/>
                  <a:pt x="9605" y="4755"/>
                  <a:pt x="9593" y="4755"/>
                </a:cubicBezTo>
                <a:cubicBezTo>
                  <a:pt x="9494" y="4755"/>
                  <a:pt x="9505" y="4847"/>
                  <a:pt x="9517" y="4939"/>
                </a:cubicBezTo>
                <a:cubicBezTo>
                  <a:pt x="9504" y="4939"/>
                  <a:pt x="9491" y="4952"/>
                  <a:pt x="9491" y="4965"/>
                </a:cubicBezTo>
                <a:cubicBezTo>
                  <a:pt x="9349" y="4965"/>
                  <a:pt x="9182" y="4965"/>
                  <a:pt x="9220" y="4746"/>
                </a:cubicBezTo>
                <a:cubicBezTo>
                  <a:pt x="9232" y="4688"/>
                  <a:pt x="9233" y="4641"/>
                  <a:pt x="9178" y="4641"/>
                </a:cubicBezTo>
                <a:cubicBezTo>
                  <a:pt x="9171" y="4641"/>
                  <a:pt x="9164" y="4641"/>
                  <a:pt x="9156" y="4643"/>
                </a:cubicBezTo>
                <a:cubicBezTo>
                  <a:pt x="9066" y="4656"/>
                  <a:pt x="8937" y="4643"/>
                  <a:pt x="8911" y="4772"/>
                </a:cubicBezTo>
                <a:cubicBezTo>
                  <a:pt x="8898" y="4836"/>
                  <a:pt x="8924" y="4888"/>
                  <a:pt x="8975" y="4913"/>
                </a:cubicBezTo>
                <a:cubicBezTo>
                  <a:pt x="9130" y="4965"/>
                  <a:pt x="9298" y="4952"/>
                  <a:pt x="9414" y="5081"/>
                </a:cubicBezTo>
                <a:cubicBezTo>
                  <a:pt x="9414" y="5184"/>
                  <a:pt x="9362" y="5236"/>
                  <a:pt x="9259" y="5236"/>
                </a:cubicBezTo>
                <a:cubicBezTo>
                  <a:pt x="9014" y="5262"/>
                  <a:pt x="8782" y="5326"/>
                  <a:pt x="8550" y="5429"/>
                </a:cubicBezTo>
                <a:cubicBezTo>
                  <a:pt x="8525" y="5442"/>
                  <a:pt x="8506" y="5447"/>
                  <a:pt x="8493" y="5447"/>
                </a:cubicBezTo>
                <a:cubicBezTo>
                  <a:pt x="8426" y="5447"/>
                  <a:pt x="8498" y="5303"/>
                  <a:pt x="8498" y="5249"/>
                </a:cubicBezTo>
                <a:lnTo>
                  <a:pt x="8563" y="5081"/>
                </a:lnTo>
                <a:cubicBezTo>
                  <a:pt x="8666" y="4862"/>
                  <a:pt x="8666" y="4604"/>
                  <a:pt x="8550" y="4385"/>
                </a:cubicBezTo>
                <a:cubicBezTo>
                  <a:pt x="8227" y="4359"/>
                  <a:pt x="8318" y="4062"/>
                  <a:pt x="8227" y="3882"/>
                </a:cubicBezTo>
                <a:cubicBezTo>
                  <a:pt x="8047" y="3830"/>
                  <a:pt x="7957" y="3624"/>
                  <a:pt x="8034" y="3456"/>
                </a:cubicBezTo>
                <a:lnTo>
                  <a:pt x="7931" y="3405"/>
                </a:lnTo>
                <a:cubicBezTo>
                  <a:pt x="7866" y="3454"/>
                  <a:pt x="7805" y="3472"/>
                  <a:pt x="7746" y="3472"/>
                </a:cubicBezTo>
                <a:cubicBezTo>
                  <a:pt x="7603" y="3472"/>
                  <a:pt x="7470" y="3368"/>
                  <a:pt x="7325" y="3340"/>
                </a:cubicBezTo>
                <a:cubicBezTo>
                  <a:pt x="7314" y="3339"/>
                  <a:pt x="7303" y="3338"/>
                  <a:pt x="7292" y="3338"/>
                </a:cubicBezTo>
                <a:cubicBezTo>
                  <a:pt x="7152" y="3338"/>
                  <a:pt x="7028" y="3445"/>
                  <a:pt x="6890" y="3445"/>
                </a:cubicBezTo>
                <a:cubicBezTo>
                  <a:pt x="6839" y="3445"/>
                  <a:pt x="6787" y="3431"/>
                  <a:pt x="6732" y="3392"/>
                </a:cubicBezTo>
                <a:cubicBezTo>
                  <a:pt x="6680" y="3366"/>
                  <a:pt x="6628" y="3340"/>
                  <a:pt x="6577" y="3314"/>
                </a:cubicBezTo>
                <a:cubicBezTo>
                  <a:pt x="6512" y="3224"/>
                  <a:pt x="6461" y="3121"/>
                  <a:pt x="6448" y="3005"/>
                </a:cubicBezTo>
                <a:cubicBezTo>
                  <a:pt x="6422" y="2889"/>
                  <a:pt x="6371" y="2799"/>
                  <a:pt x="6229" y="2799"/>
                </a:cubicBezTo>
                <a:cubicBezTo>
                  <a:pt x="6203" y="2941"/>
                  <a:pt x="6345" y="3018"/>
                  <a:pt x="6345" y="3147"/>
                </a:cubicBezTo>
                <a:cubicBezTo>
                  <a:pt x="6383" y="3186"/>
                  <a:pt x="6383" y="3237"/>
                  <a:pt x="6358" y="3276"/>
                </a:cubicBezTo>
                <a:cubicBezTo>
                  <a:pt x="6319" y="3353"/>
                  <a:pt x="6306" y="3443"/>
                  <a:pt x="6319" y="3534"/>
                </a:cubicBezTo>
                <a:cubicBezTo>
                  <a:pt x="6345" y="3547"/>
                  <a:pt x="6358" y="3559"/>
                  <a:pt x="6371" y="3585"/>
                </a:cubicBezTo>
                <a:cubicBezTo>
                  <a:pt x="6332" y="3676"/>
                  <a:pt x="6280" y="3766"/>
                  <a:pt x="6164" y="3792"/>
                </a:cubicBezTo>
                <a:lnTo>
                  <a:pt x="6061" y="3908"/>
                </a:lnTo>
                <a:lnTo>
                  <a:pt x="5919" y="3998"/>
                </a:lnTo>
                <a:cubicBezTo>
                  <a:pt x="5849" y="3966"/>
                  <a:pt x="5779" y="3940"/>
                  <a:pt x="5725" y="3940"/>
                </a:cubicBezTo>
                <a:cubicBezTo>
                  <a:pt x="5650" y="3940"/>
                  <a:pt x="5606" y="3990"/>
                  <a:pt x="5636" y="4140"/>
                </a:cubicBezTo>
                <a:cubicBezTo>
                  <a:pt x="5700" y="4398"/>
                  <a:pt x="5507" y="4411"/>
                  <a:pt x="5416" y="4527"/>
                </a:cubicBezTo>
                <a:cubicBezTo>
                  <a:pt x="5342" y="4463"/>
                  <a:pt x="5250" y="4432"/>
                  <a:pt x="5160" y="4432"/>
                </a:cubicBezTo>
                <a:cubicBezTo>
                  <a:pt x="5031" y="4432"/>
                  <a:pt x="4904" y="4495"/>
                  <a:pt x="4836" y="4617"/>
                </a:cubicBezTo>
                <a:cubicBezTo>
                  <a:pt x="4720" y="4643"/>
                  <a:pt x="4694" y="4707"/>
                  <a:pt x="4772" y="4784"/>
                </a:cubicBezTo>
                <a:cubicBezTo>
                  <a:pt x="4798" y="4811"/>
                  <a:pt x="4823" y="4822"/>
                  <a:pt x="4846" y="4822"/>
                </a:cubicBezTo>
                <a:cubicBezTo>
                  <a:pt x="4890" y="4822"/>
                  <a:pt x="4927" y="4780"/>
                  <a:pt x="4952" y="4720"/>
                </a:cubicBezTo>
                <a:cubicBezTo>
                  <a:pt x="5010" y="4627"/>
                  <a:pt x="5110" y="4576"/>
                  <a:pt x="5223" y="4576"/>
                </a:cubicBezTo>
                <a:cubicBezTo>
                  <a:pt x="5236" y="4576"/>
                  <a:pt x="5249" y="4577"/>
                  <a:pt x="5262" y="4578"/>
                </a:cubicBezTo>
                <a:lnTo>
                  <a:pt x="5210" y="4733"/>
                </a:lnTo>
                <a:cubicBezTo>
                  <a:pt x="4991" y="4888"/>
                  <a:pt x="4965" y="5158"/>
                  <a:pt x="4901" y="5403"/>
                </a:cubicBezTo>
                <a:cubicBezTo>
                  <a:pt x="4857" y="5554"/>
                  <a:pt x="4823" y="5705"/>
                  <a:pt x="4662" y="5705"/>
                </a:cubicBezTo>
                <a:cubicBezTo>
                  <a:pt x="4631" y="5705"/>
                  <a:pt x="4595" y="5700"/>
                  <a:pt x="4552" y="5687"/>
                </a:cubicBezTo>
                <a:cubicBezTo>
                  <a:pt x="4514" y="5752"/>
                  <a:pt x="4436" y="5829"/>
                  <a:pt x="4449" y="5842"/>
                </a:cubicBezTo>
                <a:cubicBezTo>
                  <a:pt x="4578" y="6022"/>
                  <a:pt x="4449" y="6190"/>
                  <a:pt x="4411" y="6358"/>
                </a:cubicBezTo>
                <a:cubicBezTo>
                  <a:pt x="4424" y="6371"/>
                  <a:pt x="4436" y="6396"/>
                  <a:pt x="4424" y="6422"/>
                </a:cubicBezTo>
                <a:cubicBezTo>
                  <a:pt x="4514" y="6487"/>
                  <a:pt x="4527" y="6603"/>
                  <a:pt x="4462" y="6693"/>
                </a:cubicBezTo>
                <a:cubicBezTo>
                  <a:pt x="4411" y="6757"/>
                  <a:pt x="4436" y="6822"/>
                  <a:pt x="4449" y="6886"/>
                </a:cubicBezTo>
                <a:cubicBezTo>
                  <a:pt x="4424" y="6938"/>
                  <a:pt x="4398" y="6989"/>
                  <a:pt x="4372" y="7041"/>
                </a:cubicBezTo>
                <a:cubicBezTo>
                  <a:pt x="4315" y="7064"/>
                  <a:pt x="4256" y="7074"/>
                  <a:pt x="4197" y="7074"/>
                </a:cubicBezTo>
                <a:cubicBezTo>
                  <a:pt x="4121" y="7074"/>
                  <a:pt x="4045" y="7057"/>
                  <a:pt x="3972" y="7028"/>
                </a:cubicBezTo>
                <a:lnTo>
                  <a:pt x="3972" y="7028"/>
                </a:lnTo>
                <a:cubicBezTo>
                  <a:pt x="3972" y="7106"/>
                  <a:pt x="4024" y="7131"/>
                  <a:pt x="4075" y="7170"/>
                </a:cubicBezTo>
                <a:cubicBezTo>
                  <a:pt x="4295" y="7325"/>
                  <a:pt x="4166" y="7492"/>
                  <a:pt x="4101" y="7647"/>
                </a:cubicBezTo>
                <a:cubicBezTo>
                  <a:pt x="4057" y="7729"/>
                  <a:pt x="3995" y="7763"/>
                  <a:pt x="3929" y="7763"/>
                </a:cubicBezTo>
                <a:cubicBezTo>
                  <a:pt x="3880" y="7763"/>
                  <a:pt x="3828" y="7744"/>
                  <a:pt x="3779" y="7712"/>
                </a:cubicBezTo>
                <a:lnTo>
                  <a:pt x="3779" y="7712"/>
                </a:lnTo>
                <a:cubicBezTo>
                  <a:pt x="3714" y="7815"/>
                  <a:pt x="3792" y="7892"/>
                  <a:pt x="3830" y="7982"/>
                </a:cubicBezTo>
                <a:cubicBezTo>
                  <a:pt x="3959" y="8124"/>
                  <a:pt x="3908" y="8227"/>
                  <a:pt x="3740" y="8292"/>
                </a:cubicBezTo>
                <a:lnTo>
                  <a:pt x="3650" y="8434"/>
                </a:lnTo>
                <a:cubicBezTo>
                  <a:pt x="3572" y="8575"/>
                  <a:pt x="3701" y="8756"/>
                  <a:pt x="3572" y="8885"/>
                </a:cubicBezTo>
                <a:cubicBezTo>
                  <a:pt x="3572" y="8911"/>
                  <a:pt x="3560" y="8937"/>
                  <a:pt x="3547" y="8949"/>
                </a:cubicBezTo>
                <a:cubicBezTo>
                  <a:pt x="3585" y="8975"/>
                  <a:pt x="3611" y="9001"/>
                  <a:pt x="3650" y="9027"/>
                </a:cubicBezTo>
                <a:cubicBezTo>
                  <a:pt x="3882" y="9182"/>
                  <a:pt x="3882" y="9182"/>
                  <a:pt x="3663" y="9388"/>
                </a:cubicBezTo>
                <a:cubicBezTo>
                  <a:pt x="3590" y="9356"/>
                  <a:pt x="3521" y="9344"/>
                  <a:pt x="3454" y="9344"/>
                </a:cubicBezTo>
                <a:cubicBezTo>
                  <a:pt x="3245" y="9344"/>
                  <a:pt x="3055" y="9462"/>
                  <a:pt x="2850" y="9491"/>
                </a:cubicBezTo>
                <a:cubicBezTo>
                  <a:pt x="2837" y="9504"/>
                  <a:pt x="2825" y="9530"/>
                  <a:pt x="2812" y="9543"/>
                </a:cubicBezTo>
                <a:cubicBezTo>
                  <a:pt x="2709" y="9543"/>
                  <a:pt x="2605" y="9517"/>
                  <a:pt x="2515" y="9478"/>
                </a:cubicBezTo>
                <a:cubicBezTo>
                  <a:pt x="2439" y="9451"/>
                  <a:pt x="2360" y="9424"/>
                  <a:pt x="2293" y="9424"/>
                </a:cubicBezTo>
                <a:cubicBezTo>
                  <a:pt x="2201" y="9424"/>
                  <a:pt x="2130" y="9474"/>
                  <a:pt x="2115" y="9646"/>
                </a:cubicBezTo>
                <a:cubicBezTo>
                  <a:pt x="1956" y="9667"/>
                  <a:pt x="1884" y="9900"/>
                  <a:pt x="1711" y="9900"/>
                </a:cubicBezTo>
                <a:cubicBezTo>
                  <a:pt x="1674" y="9900"/>
                  <a:pt x="1634" y="9890"/>
                  <a:pt x="1587" y="9865"/>
                </a:cubicBezTo>
                <a:cubicBezTo>
                  <a:pt x="1576" y="9860"/>
                  <a:pt x="1566" y="9858"/>
                  <a:pt x="1558" y="9858"/>
                </a:cubicBezTo>
                <a:cubicBezTo>
                  <a:pt x="1490" y="9858"/>
                  <a:pt x="1463" y="9976"/>
                  <a:pt x="1406" y="10033"/>
                </a:cubicBezTo>
                <a:cubicBezTo>
                  <a:pt x="1625" y="10136"/>
                  <a:pt x="1625" y="10136"/>
                  <a:pt x="1484" y="10368"/>
                </a:cubicBezTo>
                <a:cubicBezTo>
                  <a:pt x="1213" y="10548"/>
                  <a:pt x="1032" y="10845"/>
                  <a:pt x="994" y="11167"/>
                </a:cubicBezTo>
                <a:cubicBezTo>
                  <a:pt x="968" y="11580"/>
                  <a:pt x="890" y="11580"/>
                  <a:pt x="542" y="11670"/>
                </a:cubicBezTo>
                <a:cubicBezTo>
                  <a:pt x="736" y="11760"/>
                  <a:pt x="942" y="11825"/>
                  <a:pt x="1045" y="12018"/>
                </a:cubicBezTo>
                <a:cubicBezTo>
                  <a:pt x="1019" y="12031"/>
                  <a:pt x="1006" y="12057"/>
                  <a:pt x="1006" y="12096"/>
                </a:cubicBezTo>
                <a:cubicBezTo>
                  <a:pt x="929" y="12250"/>
                  <a:pt x="865" y="12405"/>
                  <a:pt x="787" y="12547"/>
                </a:cubicBezTo>
                <a:cubicBezTo>
                  <a:pt x="787" y="12611"/>
                  <a:pt x="787" y="12676"/>
                  <a:pt x="839" y="12715"/>
                </a:cubicBezTo>
                <a:cubicBezTo>
                  <a:pt x="853" y="12711"/>
                  <a:pt x="866" y="12710"/>
                  <a:pt x="878" y="12710"/>
                </a:cubicBezTo>
                <a:cubicBezTo>
                  <a:pt x="1007" y="12710"/>
                  <a:pt x="1017" y="12883"/>
                  <a:pt x="1135" y="12895"/>
                </a:cubicBezTo>
                <a:cubicBezTo>
                  <a:pt x="1032" y="13024"/>
                  <a:pt x="826" y="12985"/>
                  <a:pt x="736" y="13140"/>
                </a:cubicBezTo>
                <a:lnTo>
                  <a:pt x="697" y="13127"/>
                </a:lnTo>
                <a:lnTo>
                  <a:pt x="658" y="13205"/>
                </a:lnTo>
                <a:cubicBezTo>
                  <a:pt x="684" y="13293"/>
                  <a:pt x="721" y="13382"/>
                  <a:pt x="832" y="13409"/>
                </a:cubicBezTo>
                <a:lnTo>
                  <a:pt x="832" y="13409"/>
                </a:lnTo>
                <a:lnTo>
                  <a:pt x="865" y="13334"/>
                </a:lnTo>
                <a:cubicBezTo>
                  <a:pt x="889" y="13268"/>
                  <a:pt x="950" y="13234"/>
                  <a:pt x="1011" y="13234"/>
                </a:cubicBezTo>
                <a:cubicBezTo>
                  <a:pt x="1046" y="13234"/>
                  <a:pt x="1081" y="13245"/>
                  <a:pt x="1110" y="13269"/>
                </a:cubicBezTo>
                <a:cubicBezTo>
                  <a:pt x="1432" y="13308"/>
                  <a:pt x="1432" y="13308"/>
                  <a:pt x="1729" y="13579"/>
                </a:cubicBezTo>
                <a:lnTo>
                  <a:pt x="1716" y="13579"/>
                </a:lnTo>
                <a:cubicBezTo>
                  <a:pt x="1587" y="13785"/>
                  <a:pt x="1806" y="13772"/>
                  <a:pt x="1896" y="13836"/>
                </a:cubicBezTo>
                <a:cubicBezTo>
                  <a:pt x="1943" y="13802"/>
                  <a:pt x="1989" y="13789"/>
                  <a:pt x="2034" y="13789"/>
                </a:cubicBezTo>
                <a:cubicBezTo>
                  <a:pt x="2124" y="13789"/>
                  <a:pt x="2210" y="13841"/>
                  <a:pt x="2296" y="13875"/>
                </a:cubicBezTo>
                <a:lnTo>
                  <a:pt x="2425" y="13965"/>
                </a:lnTo>
                <a:cubicBezTo>
                  <a:pt x="2399" y="14004"/>
                  <a:pt x="2386" y="14043"/>
                  <a:pt x="2373" y="14094"/>
                </a:cubicBezTo>
                <a:lnTo>
                  <a:pt x="2592" y="14133"/>
                </a:lnTo>
                <a:cubicBezTo>
                  <a:pt x="2670" y="13978"/>
                  <a:pt x="2850" y="13927"/>
                  <a:pt x="2954" y="13811"/>
                </a:cubicBezTo>
                <a:lnTo>
                  <a:pt x="3044" y="13759"/>
                </a:lnTo>
                <a:cubicBezTo>
                  <a:pt x="3121" y="13824"/>
                  <a:pt x="3147" y="13940"/>
                  <a:pt x="3108" y="14030"/>
                </a:cubicBezTo>
                <a:lnTo>
                  <a:pt x="3173" y="14133"/>
                </a:lnTo>
                <a:cubicBezTo>
                  <a:pt x="3289" y="14094"/>
                  <a:pt x="3315" y="13978"/>
                  <a:pt x="3366" y="13901"/>
                </a:cubicBezTo>
                <a:cubicBezTo>
                  <a:pt x="3340" y="13888"/>
                  <a:pt x="3327" y="13875"/>
                  <a:pt x="3302" y="13862"/>
                </a:cubicBezTo>
                <a:cubicBezTo>
                  <a:pt x="3317" y="13840"/>
                  <a:pt x="3336" y="13826"/>
                  <a:pt x="3355" y="13826"/>
                </a:cubicBezTo>
                <a:cubicBezTo>
                  <a:pt x="3368" y="13826"/>
                  <a:pt x="3381" y="13833"/>
                  <a:pt x="3392" y="13849"/>
                </a:cubicBezTo>
                <a:cubicBezTo>
                  <a:pt x="3431" y="13875"/>
                  <a:pt x="3405" y="13875"/>
                  <a:pt x="3392" y="13888"/>
                </a:cubicBezTo>
                <a:cubicBezTo>
                  <a:pt x="3397" y="13887"/>
                  <a:pt x="3402" y="13887"/>
                  <a:pt x="3406" y="13887"/>
                </a:cubicBezTo>
                <a:cubicBezTo>
                  <a:pt x="3498" y="13887"/>
                  <a:pt x="3525" y="14005"/>
                  <a:pt x="3598" y="14030"/>
                </a:cubicBezTo>
                <a:cubicBezTo>
                  <a:pt x="3611" y="14133"/>
                  <a:pt x="3585" y="14236"/>
                  <a:pt x="3521" y="14314"/>
                </a:cubicBezTo>
                <a:cubicBezTo>
                  <a:pt x="3366" y="14481"/>
                  <a:pt x="3405" y="14649"/>
                  <a:pt x="3456" y="14829"/>
                </a:cubicBezTo>
                <a:cubicBezTo>
                  <a:pt x="3469" y="14842"/>
                  <a:pt x="3482" y="14855"/>
                  <a:pt x="3495" y="14881"/>
                </a:cubicBezTo>
                <a:cubicBezTo>
                  <a:pt x="3444" y="14984"/>
                  <a:pt x="3431" y="15100"/>
                  <a:pt x="3315" y="15178"/>
                </a:cubicBezTo>
                <a:cubicBezTo>
                  <a:pt x="3302" y="15229"/>
                  <a:pt x="3263" y="15229"/>
                  <a:pt x="3211" y="15229"/>
                </a:cubicBezTo>
                <a:cubicBezTo>
                  <a:pt x="3173" y="15294"/>
                  <a:pt x="3147" y="15358"/>
                  <a:pt x="3250" y="15397"/>
                </a:cubicBezTo>
                <a:lnTo>
                  <a:pt x="3637" y="15113"/>
                </a:lnTo>
                <a:cubicBezTo>
                  <a:pt x="3805" y="15551"/>
                  <a:pt x="4153" y="15668"/>
                  <a:pt x="4540" y="15680"/>
                </a:cubicBezTo>
                <a:cubicBezTo>
                  <a:pt x="4568" y="15662"/>
                  <a:pt x="4596" y="15650"/>
                  <a:pt x="4630" y="15650"/>
                </a:cubicBezTo>
                <a:cubicBezTo>
                  <a:pt x="4642" y="15650"/>
                  <a:pt x="4655" y="15651"/>
                  <a:pt x="4669" y="15655"/>
                </a:cubicBezTo>
                <a:lnTo>
                  <a:pt x="4720" y="15590"/>
                </a:lnTo>
                <a:cubicBezTo>
                  <a:pt x="4746" y="15590"/>
                  <a:pt x="4759" y="15603"/>
                  <a:pt x="4772" y="15603"/>
                </a:cubicBezTo>
                <a:cubicBezTo>
                  <a:pt x="4785" y="15577"/>
                  <a:pt x="4797" y="15564"/>
                  <a:pt x="4823" y="15551"/>
                </a:cubicBezTo>
                <a:cubicBezTo>
                  <a:pt x="4888" y="15448"/>
                  <a:pt x="5017" y="15487"/>
                  <a:pt x="5094" y="15423"/>
                </a:cubicBezTo>
                <a:lnTo>
                  <a:pt x="5184" y="15294"/>
                </a:lnTo>
                <a:cubicBezTo>
                  <a:pt x="5146" y="15229"/>
                  <a:pt x="5094" y="15113"/>
                  <a:pt x="5146" y="15100"/>
                </a:cubicBezTo>
                <a:cubicBezTo>
                  <a:pt x="5416" y="15036"/>
                  <a:pt x="5275" y="14752"/>
                  <a:pt x="5416" y="14636"/>
                </a:cubicBezTo>
                <a:cubicBezTo>
                  <a:pt x="5481" y="14571"/>
                  <a:pt x="5416" y="14494"/>
                  <a:pt x="5365" y="14443"/>
                </a:cubicBezTo>
                <a:cubicBezTo>
                  <a:pt x="5262" y="14365"/>
                  <a:pt x="5184" y="14275"/>
                  <a:pt x="5133" y="14159"/>
                </a:cubicBezTo>
                <a:lnTo>
                  <a:pt x="5004" y="14030"/>
                </a:lnTo>
                <a:cubicBezTo>
                  <a:pt x="4952" y="14030"/>
                  <a:pt x="4926" y="13978"/>
                  <a:pt x="4939" y="13927"/>
                </a:cubicBezTo>
                <a:cubicBezTo>
                  <a:pt x="4836" y="13875"/>
                  <a:pt x="4862" y="13733"/>
                  <a:pt x="4785" y="13643"/>
                </a:cubicBezTo>
                <a:cubicBezTo>
                  <a:pt x="4781" y="13643"/>
                  <a:pt x="4777" y="13642"/>
                  <a:pt x="4774" y="13642"/>
                </a:cubicBezTo>
                <a:cubicBezTo>
                  <a:pt x="4679" y="13642"/>
                  <a:pt x="4677" y="13790"/>
                  <a:pt x="4594" y="13790"/>
                </a:cubicBezTo>
                <a:cubicBezTo>
                  <a:pt x="4585" y="13790"/>
                  <a:pt x="4576" y="13788"/>
                  <a:pt x="4565" y="13785"/>
                </a:cubicBezTo>
                <a:cubicBezTo>
                  <a:pt x="4493" y="13765"/>
                  <a:pt x="4418" y="13755"/>
                  <a:pt x="4343" y="13755"/>
                </a:cubicBezTo>
                <a:cubicBezTo>
                  <a:pt x="4177" y="13755"/>
                  <a:pt x="4011" y="13803"/>
                  <a:pt x="3869" y="13901"/>
                </a:cubicBezTo>
                <a:cubicBezTo>
                  <a:pt x="3869" y="13901"/>
                  <a:pt x="3830" y="13862"/>
                  <a:pt x="3805" y="13849"/>
                </a:cubicBezTo>
                <a:cubicBezTo>
                  <a:pt x="3895" y="13630"/>
                  <a:pt x="4114" y="13527"/>
                  <a:pt x="4243" y="13334"/>
                </a:cubicBezTo>
                <a:cubicBezTo>
                  <a:pt x="4274" y="13288"/>
                  <a:pt x="4299" y="13270"/>
                  <a:pt x="4321" y="13270"/>
                </a:cubicBezTo>
                <a:cubicBezTo>
                  <a:pt x="4392" y="13270"/>
                  <a:pt x="4438" y="13450"/>
                  <a:pt x="4565" y="13450"/>
                </a:cubicBezTo>
                <a:cubicBezTo>
                  <a:pt x="4578" y="13308"/>
                  <a:pt x="4591" y="13153"/>
                  <a:pt x="4604" y="12998"/>
                </a:cubicBezTo>
                <a:lnTo>
                  <a:pt x="4733" y="12805"/>
                </a:lnTo>
                <a:lnTo>
                  <a:pt x="4926" y="12792"/>
                </a:lnTo>
                <a:cubicBezTo>
                  <a:pt x="4965" y="12715"/>
                  <a:pt x="4965" y="12650"/>
                  <a:pt x="4875" y="12611"/>
                </a:cubicBezTo>
                <a:cubicBezTo>
                  <a:pt x="4926" y="12560"/>
                  <a:pt x="4888" y="12444"/>
                  <a:pt x="4965" y="12444"/>
                </a:cubicBezTo>
                <a:cubicBezTo>
                  <a:pt x="5171" y="12444"/>
                  <a:pt x="5300" y="12431"/>
                  <a:pt x="5120" y="12173"/>
                </a:cubicBezTo>
                <a:cubicBezTo>
                  <a:pt x="5068" y="12096"/>
                  <a:pt x="5197" y="12070"/>
                  <a:pt x="5287" y="12070"/>
                </a:cubicBezTo>
                <a:cubicBezTo>
                  <a:pt x="5429" y="12134"/>
                  <a:pt x="5532" y="12289"/>
                  <a:pt x="5532" y="12444"/>
                </a:cubicBezTo>
                <a:cubicBezTo>
                  <a:pt x="5661" y="12444"/>
                  <a:pt x="5739" y="12392"/>
                  <a:pt x="5752" y="12250"/>
                </a:cubicBezTo>
                <a:cubicBezTo>
                  <a:pt x="5726" y="12250"/>
                  <a:pt x="5713" y="12238"/>
                  <a:pt x="5687" y="12238"/>
                </a:cubicBezTo>
                <a:cubicBezTo>
                  <a:pt x="5674" y="12225"/>
                  <a:pt x="5674" y="12199"/>
                  <a:pt x="5674" y="12173"/>
                </a:cubicBezTo>
                <a:lnTo>
                  <a:pt x="5648" y="12160"/>
                </a:lnTo>
                <a:cubicBezTo>
                  <a:pt x="5275" y="11954"/>
                  <a:pt x="5197" y="11864"/>
                  <a:pt x="5313" y="11464"/>
                </a:cubicBezTo>
                <a:cubicBezTo>
                  <a:pt x="5352" y="11283"/>
                  <a:pt x="5236" y="11167"/>
                  <a:pt x="5262" y="11013"/>
                </a:cubicBezTo>
                <a:cubicBezTo>
                  <a:pt x="5158" y="10961"/>
                  <a:pt x="5094" y="10909"/>
                  <a:pt x="5094" y="10793"/>
                </a:cubicBezTo>
                <a:cubicBezTo>
                  <a:pt x="5068" y="10729"/>
                  <a:pt x="5068" y="10664"/>
                  <a:pt x="5094" y="10613"/>
                </a:cubicBezTo>
                <a:cubicBezTo>
                  <a:pt x="5068" y="10394"/>
                  <a:pt x="5133" y="10149"/>
                  <a:pt x="4888" y="10007"/>
                </a:cubicBezTo>
                <a:lnTo>
                  <a:pt x="5017" y="9955"/>
                </a:lnTo>
                <a:cubicBezTo>
                  <a:pt x="5048" y="9964"/>
                  <a:pt x="5080" y="9970"/>
                  <a:pt x="5109" y="9970"/>
                </a:cubicBezTo>
                <a:cubicBezTo>
                  <a:pt x="5164" y="9970"/>
                  <a:pt x="5211" y="9950"/>
                  <a:pt x="5236" y="9891"/>
                </a:cubicBezTo>
                <a:cubicBezTo>
                  <a:pt x="5262" y="9800"/>
                  <a:pt x="5275" y="9723"/>
                  <a:pt x="5262" y="9633"/>
                </a:cubicBezTo>
                <a:cubicBezTo>
                  <a:pt x="5246" y="9530"/>
                  <a:pt x="5177" y="9515"/>
                  <a:pt x="5096" y="9515"/>
                </a:cubicBezTo>
                <a:cubicBezTo>
                  <a:pt x="5065" y="9515"/>
                  <a:pt x="5032" y="9517"/>
                  <a:pt x="5000" y="9517"/>
                </a:cubicBezTo>
                <a:cubicBezTo>
                  <a:pt x="4907" y="9517"/>
                  <a:pt x="4820" y="9500"/>
                  <a:pt x="4797" y="9362"/>
                </a:cubicBezTo>
                <a:cubicBezTo>
                  <a:pt x="4797" y="9327"/>
                  <a:pt x="4776" y="9314"/>
                  <a:pt x="4747" y="9314"/>
                </a:cubicBezTo>
                <a:cubicBezTo>
                  <a:pt x="4700" y="9314"/>
                  <a:pt x="4631" y="9348"/>
                  <a:pt x="4591" y="9388"/>
                </a:cubicBezTo>
                <a:cubicBezTo>
                  <a:pt x="4565" y="9414"/>
                  <a:pt x="4540" y="9452"/>
                  <a:pt x="4527" y="9491"/>
                </a:cubicBezTo>
                <a:cubicBezTo>
                  <a:pt x="4475" y="9568"/>
                  <a:pt x="4398" y="9530"/>
                  <a:pt x="4333" y="9555"/>
                </a:cubicBezTo>
                <a:lnTo>
                  <a:pt x="4114" y="9388"/>
                </a:lnTo>
                <a:cubicBezTo>
                  <a:pt x="4166" y="9285"/>
                  <a:pt x="4243" y="9156"/>
                  <a:pt x="4088" y="9104"/>
                </a:cubicBezTo>
                <a:cubicBezTo>
                  <a:pt x="3817" y="9001"/>
                  <a:pt x="3895" y="8820"/>
                  <a:pt x="3972" y="8653"/>
                </a:cubicBezTo>
                <a:cubicBezTo>
                  <a:pt x="3996" y="8581"/>
                  <a:pt x="4009" y="8444"/>
                  <a:pt x="4113" y="8444"/>
                </a:cubicBezTo>
                <a:cubicBezTo>
                  <a:pt x="4121" y="8444"/>
                  <a:pt x="4130" y="8445"/>
                  <a:pt x="4140" y="8447"/>
                </a:cubicBezTo>
                <a:cubicBezTo>
                  <a:pt x="4269" y="8472"/>
                  <a:pt x="4346" y="8575"/>
                  <a:pt x="4359" y="8692"/>
                </a:cubicBezTo>
                <a:cubicBezTo>
                  <a:pt x="4372" y="8769"/>
                  <a:pt x="4282" y="8846"/>
                  <a:pt x="4398" y="8937"/>
                </a:cubicBezTo>
                <a:cubicBezTo>
                  <a:pt x="4478" y="8896"/>
                  <a:pt x="4580" y="8853"/>
                  <a:pt x="4669" y="8853"/>
                </a:cubicBezTo>
                <a:cubicBezTo>
                  <a:pt x="4752" y="8853"/>
                  <a:pt x="4825" y="8890"/>
                  <a:pt x="4862" y="9001"/>
                </a:cubicBezTo>
                <a:cubicBezTo>
                  <a:pt x="4920" y="9176"/>
                  <a:pt x="4968" y="9235"/>
                  <a:pt x="5111" y="9235"/>
                </a:cubicBezTo>
                <a:cubicBezTo>
                  <a:pt x="5125" y="9235"/>
                  <a:pt x="5141" y="9234"/>
                  <a:pt x="5158" y="9233"/>
                </a:cubicBezTo>
                <a:cubicBezTo>
                  <a:pt x="5287" y="9246"/>
                  <a:pt x="5391" y="9298"/>
                  <a:pt x="5468" y="9388"/>
                </a:cubicBezTo>
                <a:cubicBezTo>
                  <a:pt x="5558" y="9491"/>
                  <a:pt x="5700" y="9555"/>
                  <a:pt x="5842" y="9555"/>
                </a:cubicBezTo>
                <a:lnTo>
                  <a:pt x="5842" y="9233"/>
                </a:lnTo>
                <a:lnTo>
                  <a:pt x="5958" y="9156"/>
                </a:lnTo>
                <a:cubicBezTo>
                  <a:pt x="6048" y="9233"/>
                  <a:pt x="6113" y="9310"/>
                  <a:pt x="6074" y="9452"/>
                </a:cubicBezTo>
                <a:cubicBezTo>
                  <a:pt x="6048" y="9530"/>
                  <a:pt x="5997" y="9607"/>
                  <a:pt x="6100" y="9672"/>
                </a:cubicBezTo>
                <a:cubicBezTo>
                  <a:pt x="6306" y="9788"/>
                  <a:pt x="6242" y="9955"/>
                  <a:pt x="6177" y="10110"/>
                </a:cubicBezTo>
                <a:cubicBezTo>
                  <a:pt x="6151" y="10187"/>
                  <a:pt x="6087" y="10265"/>
                  <a:pt x="6164" y="10342"/>
                </a:cubicBezTo>
                <a:cubicBezTo>
                  <a:pt x="6255" y="10342"/>
                  <a:pt x="6332" y="10316"/>
                  <a:pt x="6396" y="10252"/>
                </a:cubicBezTo>
                <a:cubicBezTo>
                  <a:pt x="6396" y="10200"/>
                  <a:pt x="6396" y="10136"/>
                  <a:pt x="6396" y="10084"/>
                </a:cubicBezTo>
                <a:cubicBezTo>
                  <a:pt x="6422" y="9852"/>
                  <a:pt x="6616" y="9581"/>
                  <a:pt x="6255" y="9414"/>
                </a:cubicBezTo>
                <a:cubicBezTo>
                  <a:pt x="6138" y="9362"/>
                  <a:pt x="6229" y="9053"/>
                  <a:pt x="6371" y="8962"/>
                </a:cubicBezTo>
                <a:cubicBezTo>
                  <a:pt x="6387" y="8952"/>
                  <a:pt x="6401" y="8947"/>
                  <a:pt x="6415" y="8947"/>
                </a:cubicBezTo>
                <a:cubicBezTo>
                  <a:pt x="6464" y="8947"/>
                  <a:pt x="6495" y="9012"/>
                  <a:pt x="6525" y="9053"/>
                </a:cubicBezTo>
                <a:cubicBezTo>
                  <a:pt x="6525" y="9108"/>
                  <a:pt x="6550" y="9134"/>
                  <a:pt x="6580" y="9134"/>
                </a:cubicBezTo>
                <a:cubicBezTo>
                  <a:pt x="6600" y="9134"/>
                  <a:pt x="6622" y="9124"/>
                  <a:pt x="6641" y="9104"/>
                </a:cubicBezTo>
                <a:cubicBezTo>
                  <a:pt x="6693" y="9065"/>
                  <a:pt x="6667" y="9040"/>
                  <a:pt x="6693" y="9001"/>
                </a:cubicBezTo>
                <a:cubicBezTo>
                  <a:pt x="6724" y="8921"/>
                  <a:pt x="6752" y="8885"/>
                  <a:pt x="6778" y="8885"/>
                </a:cubicBezTo>
                <a:cubicBezTo>
                  <a:pt x="6807" y="8885"/>
                  <a:pt x="6834" y="8927"/>
                  <a:pt x="6861" y="9001"/>
                </a:cubicBezTo>
                <a:cubicBezTo>
                  <a:pt x="6770" y="9207"/>
                  <a:pt x="6899" y="9349"/>
                  <a:pt x="6977" y="9517"/>
                </a:cubicBezTo>
                <a:cubicBezTo>
                  <a:pt x="6938" y="9594"/>
                  <a:pt x="6938" y="9723"/>
                  <a:pt x="6873" y="9749"/>
                </a:cubicBezTo>
                <a:cubicBezTo>
                  <a:pt x="6641" y="9865"/>
                  <a:pt x="6719" y="10058"/>
                  <a:pt x="6719" y="10239"/>
                </a:cubicBezTo>
                <a:cubicBezTo>
                  <a:pt x="6732" y="10303"/>
                  <a:pt x="6732" y="10394"/>
                  <a:pt x="6822" y="10394"/>
                </a:cubicBezTo>
                <a:cubicBezTo>
                  <a:pt x="6925" y="10394"/>
                  <a:pt x="6912" y="10303"/>
                  <a:pt x="6925" y="10239"/>
                </a:cubicBezTo>
                <a:cubicBezTo>
                  <a:pt x="6925" y="10149"/>
                  <a:pt x="6745" y="10071"/>
                  <a:pt x="6899" y="9968"/>
                </a:cubicBezTo>
                <a:lnTo>
                  <a:pt x="6899" y="9968"/>
                </a:lnTo>
                <a:cubicBezTo>
                  <a:pt x="6968" y="9988"/>
                  <a:pt x="7016" y="10001"/>
                  <a:pt x="7049" y="10001"/>
                </a:cubicBezTo>
                <a:cubicBezTo>
                  <a:pt x="7123" y="10001"/>
                  <a:pt x="7123" y="9939"/>
                  <a:pt x="7106" y="9762"/>
                </a:cubicBezTo>
                <a:cubicBezTo>
                  <a:pt x="7157" y="9672"/>
                  <a:pt x="7247" y="9697"/>
                  <a:pt x="7325" y="9672"/>
                </a:cubicBezTo>
                <a:cubicBezTo>
                  <a:pt x="7389" y="9672"/>
                  <a:pt x="7467" y="9684"/>
                  <a:pt x="7531" y="9723"/>
                </a:cubicBezTo>
                <a:cubicBezTo>
                  <a:pt x="7634" y="9800"/>
                  <a:pt x="7828" y="9800"/>
                  <a:pt x="7815" y="9994"/>
                </a:cubicBezTo>
                <a:cubicBezTo>
                  <a:pt x="7802" y="10174"/>
                  <a:pt x="7750" y="10355"/>
                  <a:pt x="7518" y="10381"/>
                </a:cubicBezTo>
                <a:lnTo>
                  <a:pt x="7531" y="10381"/>
                </a:lnTo>
                <a:lnTo>
                  <a:pt x="7531" y="10407"/>
                </a:lnTo>
                <a:cubicBezTo>
                  <a:pt x="7596" y="10445"/>
                  <a:pt x="7596" y="10484"/>
                  <a:pt x="7557" y="10523"/>
                </a:cubicBezTo>
                <a:cubicBezTo>
                  <a:pt x="7557" y="10548"/>
                  <a:pt x="7531" y="10587"/>
                  <a:pt x="7531" y="10613"/>
                </a:cubicBezTo>
                <a:cubicBezTo>
                  <a:pt x="7557" y="10639"/>
                  <a:pt x="7557" y="10677"/>
                  <a:pt x="7531" y="10703"/>
                </a:cubicBezTo>
                <a:lnTo>
                  <a:pt x="7531" y="10922"/>
                </a:lnTo>
                <a:lnTo>
                  <a:pt x="7892" y="11167"/>
                </a:lnTo>
                <a:cubicBezTo>
                  <a:pt x="7899" y="11161"/>
                  <a:pt x="7911" y="11158"/>
                  <a:pt x="7924" y="11158"/>
                </a:cubicBezTo>
                <a:cubicBezTo>
                  <a:pt x="7937" y="11158"/>
                  <a:pt x="7950" y="11161"/>
                  <a:pt x="7957" y="11167"/>
                </a:cubicBezTo>
                <a:lnTo>
                  <a:pt x="8034" y="11103"/>
                </a:lnTo>
                <a:cubicBezTo>
                  <a:pt x="8060" y="11142"/>
                  <a:pt x="8073" y="11193"/>
                  <a:pt x="8047" y="11232"/>
                </a:cubicBezTo>
                <a:lnTo>
                  <a:pt x="8150" y="11412"/>
                </a:lnTo>
                <a:lnTo>
                  <a:pt x="8537" y="11606"/>
                </a:lnTo>
                <a:cubicBezTo>
                  <a:pt x="8550" y="11593"/>
                  <a:pt x="8576" y="11567"/>
                  <a:pt x="8588" y="11541"/>
                </a:cubicBezTo>
                <a:cubicBezTo>
                  <a:pt x="8563" y="11477"/>
                  <a:pt x="8524" y="11412"/>
                  <a:pt x="8588" y="11348"/>
                </a:cubicBezTo>
                <a:cubicBezTo>
                  <a:pt x="8421" y="11270"/>
                  <a:pt x="8356" y="11077"/>
                  <a:pt x="8460" y="10922"/>
                </a:cubicBezTo>
                <a:cubicBezTo>
                  <a:pt x="8692" y="10613"/>
                  <a:pt x="8498" y="10458"/>
                  <a:pt x="8305" y="10278"/>
                </a:cubicBezTo>
                <a:cubicBezTo>
                  <a:pt x="8215" y="10162"/>
                  <a:pt x="8073" y="10110"/>
                  <a:pt x="8008" y="9994"/>
                </a:cubicBezTo>
                <a:cubicBezTo>
                  <a:pt x="8046" y="9978"/>
                  <a:pt x="8080" y="9972"/>
                  <a:pt x="8113" y="9972"/>
                </a:cubicBezTo>
                <a:cubicBezTo>
                  <a:pt x="8215" y="9972"/>
                  <a:pt x="8297" y="10035"/>
                  <a:pt x="8395" y="10084"/>
                </a:cubicBezTo>
                <a:cubicBezTo>
                  <a:pt x="8717" y="10252"/>
                  <a:pt x="8846" y="10574"/>
                  <a:pt x="9130" y="10755"/>
                </a:cubicBezTo>
                <a:cubicBezTo>
                  <a:pt x="9169" y="10690"/>
                  <a:pt x="9246" y="10652"/>
                  <a:pt x="9169" y="10574"/>
                </a:cubicBezTo>
                <a:cubicBezTo>
                  <a:pt x="9014" y="10419"/>
                  <a:pt x="9117" y="10316"/>
                  <a:pt x="9259" y="10226"/>
                </a:cubicBezTo>
                <a:lnTo>
                  <a:pt x="9285" y="10252"/>
                </a:lnTo>
                <a:lnTo>
                  <a:pt x="9323" y="10252"/>
                </a:lnTo>
                <a:cubicBezTo>
                  <a:pt x="9452" y="10342"/>
                  <a:pt x="9581" y="10445"/>
                  <a:pt x="9530" y="10639"/>
                </a:cubicBezTo>
                <a:lnTo>
                  <a:pt x="9672" y="10755"/>
                </a:lnTo>
                <a:cubicBezTo>
                  <a:pt x="9710" y="10703"/>
                  <a:pt x="9736" y="10652"/>
                  <a:pt x="9801" y="10639"/>
                </a:cubicBezTo>
                <a:cubicBezTo>
                  <a:pt x="9826" y="10613"/>
                  <a:pt x="9839" y="10600"/>
                  <a:pt x="9865" y="10574"/>
                </a:cubicBezTo>
                <a:lnTo>
                  <a:pt x="9942" y="10419"/>
                </a:lnTo>
                <a:cubicBezTo>
                  <a:pt x="9958" y="10373"/>
                  <a:pt x="9978" y="10350"/>
                  <a:pt x="10003" y="10350"/>
                </a:cubicBezTo>
                <a:cubicBezTo>
                  <a:pt x="10019" y="10350"/>
                  <a:pt x="10038" y="10360"/>
                  <a:pt x="10058" y="10381"/>
                </a:cubicBezTo>
                <a:cubicBezTo>
                  <a:pt x="10099" y="10421"/>
                  <a:pt x="10147" y="10453"/>
                  <a:pt x="10209" y="10453"/>
                </a:cubicBezTo>
                <a:cubicBezTo>
                  <a:pt x="10226" y="10453"/>
                  <a:pt x="10245" y="10451"/>
                  <a:pt x="10265" y="10445"/>
                </a:cubicBezTo>
                <a:cubicBezTo>
                  <a:pt x="10239" y="10187"/>
                  <a:pt x="10381" y="10097"/>
                  <a:pt x="10626" y="10084"/>
                </a:cubicBezTo>
                <a:lnTo>
                  <a:pt x="10703" y="9994"/>
                </a:lnTo>
                <a:cubicBezTo>
                  <a:pt x="10760" y="10043"/>
                  <a:pt x="10812" y="10142"/>
                  <a:pt x="10871" y="10142"/>
                </a:cubicBezTo>
                <a:cubicBezTo>
                  <a:pt x="10906" y="10142"/>
                  <a:pt x="10944" y="10107"/>
                  <a:pt x="10987" y="10007"/>
                </a:cubicBezTo>
                <a:lnTo>
                  <a:pt x="10922" y="9955"/>
                </a:lnTo>
                <a:cubicBezTo>
                  <a:pt x="10942" y="9877"/>
                  <a:pt x="10961" y="9799"/>
                  <a:pt x="11031" y="9799"/>
                </a:cubicBezTo>
                <a:cubicBezTo>
                  <a:pt x="11053" y="9799"/>
                  <a:pt x="11081" y="9807"/>
                  <a:pt x="11116" y="9826"/>
                </a:cubicBezTo>
                <a:cubicBezTo>
                  <a:pt x="11193" y="9878"/>
                  <a:pt x="11258" y="9942"/>
                  <a:pt x="11335" y="10007"/>
                </a:cubicBezTo>
                <a:cubicBezTo>
                  <a:pt x="11412" y="9981"/>
                  <a:pt x="11490" y="9929"/>
                  <a:pt x="11554" y="9852"/>
                </a:cubicBezTo>
                <a:cubicBezTo>
                  <a:pt x="11593" y="9659"/>
                  <a:pt x="11683" y="9478"/>
                  <a:pt x="11812" y="9323"/>
                </a:cubicBezTo>
                <a:lnTo>
                  <a:pt x="11902" y="9323"/>
                </a:lnTo>
                <a:lnTo>
                  <a:pt x="12096" y="9491"/>
                </a:lnTo>
                <a:cubicBezTo>
                  <a:pt x="12122" y="9491"/>
                  <a:pt x="12147" y="9491"/>
                  <a:pt x="12173" y="9504"/>
                </a:cubicBezTo>
                <a:cubicBezTo>
                  <a:pt x="12236" y="9430"/>
                  <a:pt x="12293" y="9399"/>
                  <a:pt x="12346" y="9399"/>
                </a:cubicBezTo>
                <a:cubicBezTo>
                  <a:pt x="12423" y="9399"/>
                  <a:pt x="12491" y="9464"/>
                  <a:pt x="12560" y="9555"/>
                </a:cubicBezTo>
                <a:cubicBezTo>
                  <a:pt x="12597" y="9578"/>
                  <a:pt x="12644" y="9592"/>
                  <a:pt x="12688" y="9592"/>
                </a:cubicBezTo>
                <a:cubicBezTo>
                  <a:pt x="12721" y="9592"/>
                  <a:pt x="12752" y="9585"/>
                  <a:pt x="12779" y="9568"/>
                </a:cubicBezTo>
                <a:cubicBezTo>
                  <a:pt x="12805" y="9491"/>
                  <a:pt x="12831" y="9414"/>
                  <a:pt x="12857" y="9336"/>
                </a:cubicBezTo>
                <a:cubicBezTo>
                  <a:pt x="12792" y="9248"/>
                  <a:pt x="12720" y="9224"/>
                  <a:pt x="12644" y="9224"/>
                </a:cubicBezTo>
                <a:cubicBezTo>
                  <a:pt x="12553" y="9224"/>
                  <a:pt x="12458" y="9259"/>
                  <a:pt x="12367" y="9259"/>
                </a:cubicBezTo>
                <a:lnTo>
                  <a:pt x="12134" y="8988"/>
                </a:lnTo>
                <a:cubicBezTo>
                  <a:pt x="12134" y="8872"/>
                  <a:pt x="12225" y="8743"/>
                  <a:pt x="12083" y="8666"/>
                </a:cubicBezTo>
                <a:cubicBezTo>
                  <a:pt x="12070" y="8614"/>
                  <a:pt x="12057" y="8575"/>
                  <a:pt x="12044" y="8537"/>
                </a:cubicBezTo>
                <a:cubicBezTo>
                  <a:pt x="12111" y="8470"/>
                  <a:pt x="12199" y="8432"/>
                  <a:pt x="12292" y="8432"/>
                </a:cubicBezTo>
                <a:cubicBezTo>
                  <a:pt x="12325" y="8432"/>
                  <a:pt x="12359" y="8436"/>
                  <a:pt x="12392" y="8447"/>
                </a:cubicBezTo>
                <a:cubicBezTo>
                  <a:pt x="12392" y="8524"/>
                  <a:pt x="12354" y="8614"/>
                  <a:pt x="12418" y="8692"/>
                </a:cubicBezTo>
                <a:lnTo>
                  <a:pt x="12560" y="8537"/>
                </a:lnTo>
                <a:cubicBezTo>
                  <a:pt x="12792" y="8627"/>
                  <a:pt x="12921" y="8820"/>
                  <a:pt x="13076" y="8988"/>
                </a:cubicBezTo>
                <a:cubicBezTo>
                  <a:pt x="13153" y="8898"/>
                  <a:pt x="13218" y="8808"/>
                  <a:pt x="13256" y="8692"/>
                </a:cubicBezTo>
                <a:cubicBezTo>
                  <a:pt x="13230" y="8653"/>
                  <a:pt x="13243" y="8588"/>
                  <a:pt x="13282" y="8563"/>
                </a:cubicBezTo>
                <a:cubicBezTo>
                  <a:pt x="13295" y="8498"/>
                  <a:pt x="13308" y="8434"/>
                  <a:pt x="13321" y="8382"/>
                </a:cubicBezTo>
                <a:lnTo>
                  <a:pt x="13385" y="8318"/>
                </a:lnTo>
                <a:cubicBezTo>
                  <a:pt x="13395" y="8277"/>
                  <a:pt x="13429" y="8245"/>
                  <a:pt x="13468" y="8245"/>
                </a:cubicBezTo>
                <a:cubicBezTo>
                  <a:pt x="13479" y="8245"/>
                  <a:pt x="13490" y="8247"/>
                  <a:pt x="13501" y="8253"/>
                </a:cubicBezTo>
                <a:lnTo>
                  <a:pt x="13501" y="8240"/>
                </a:lnTo>
                <a:cubicBezTo>
                  <a:pt x="13630" y="8073"/>
                  <a:pt x="13759" y="7918"/>
                  <a:pt x="13656" y="7686"/>
                </a:cubicBezTo>
                <a:cubicBezTo>
                  <a:pt x="13604" y="7570"/>
                  <a:pt x="13720" y="7518"/>
                  <a:pt x="13798" y="7479"/>
                </a:cubicBezTo>
                <a:lnTo>
                  <a:pt x="13955" y="7516"/>
                </a:lnTo>
                <a:lnTo>
                  <a:pt x="13955" y="7516"/>
                </a:lnTo>
                <a:cubicBezTo>
                  <a:pt x="13954" y="7517"/>
                  <a:pt x="13953" y="7517"/>
                  <a:pt x="13953" y="7518"/>
                </a:cubicBezTo>
                <a:lnTo>
                  <a:pt x="13953" y="7531"/>
                </a:lnTo>
                <a:cubicBezTo>
                  <a:pt x="13957" y="7527"/>
                  <a:pt x="13961" y="7523"/>
                  <a:pt x="13965" y="7518"/>
                </a:cubicBezTo>
                <a:lnTo>
                  <a:pt x="13965" y="7518"/>
                </a:lnTo>
                <a:lnTo>
                  <a:pt x="13965" y="7518"/>
                </a:lnTo>
                <a:lnTo>
                  <a:pt x="14107" y="7634"/>
                </a:lnTo>
                <a:lnTo>
                  <a:pt x="14223" y="7595"/>
                </a:lnTo>
                <a:cubicBezTo>
                  <a:pt x="14236" y="7595"/>
                  <a:pt x="14249" y="7608"/>
                  <a:pt x="14262" y="7621"/>
                </a:cubicBezTo>
                <a:cubicBezTo>
                  <a:pt x="14249" y="7608"/>
                  <a:pt x="14249" y="7595"/>
                  <a:pt x="14236" y="7595"/>
                </a:cubicBezTo>
                <a:cubicBezTo>
                  <a:pt x="14262" y="7531"/>
                  <a:pt x="14327" y="7544"/>
                  <a:pt x="14378" y="7531"/>
                </a:cubicBezTo>
                <a:lnTo>
                  <a:pt x="14378" y="7531"/>
                </a:lnTo>
                <a:cubicBezTo>
                  <a:pt x="14378" y="7583"/>
                  <a:pt x="14378" y="7634"/>
                  <a:pt x="14314" y="7647"/>
                </a:cubicBezTo>
                <a:cubicBezTo>
                  <a:pt x="14301" y="7647"/>
                  <a:pt x="14275" y="7634"/>
                  <a:pt x="14262" y="7621"/>
                </a:cubicBezTo>
                <a:lnTo>
                  <a:pt x="14262" y="7621"/>
                </a:lnTo>
                <a:cubicBezTo>
                  <a:pt x="14275" y="7634"/>
                  <a:pt x="14275" y="7634"/>
                  <a:pt x="14262" y="7647"/>
                </a:cubicBezTo>
                <a:cubicBezTo>
                  <a:pt x="14327" y="7647"/>
                  <a:pt x="14378" y="7686"/>
                  <a:pt x="14391" y="7737"/>
                </a:cubicBezTo>
                <a:cubicBezTo>
                  <a:pt x="14424" y="7792"/>
                  <a:pt x="14475" y="7846"/>
                  <a:pt x="14529" y="7846"/>
                </a:cubicBezTo>
                <a:cubicBezTo>
                  <a:pt x="14539" y="7846"/>
                  <a:pt x="14549" y="7844"/>
                  <a:pt x="14559" y="7840"/>
                </a:cubicBezTo>
                <a:cubicBezTo>
                  <a:pt x="14610" y="7815"/>
                  <a:pt x="14636" y="7712"/>
                  <a:pt x="14623" y="7634"/>
                </a:cubicBezTo>
                <a:lnTo>
                  <a:pt x="14378" y="7531"/>
                </a:lnTo>
                <a:cubicBezTo>
                  <a:pt x="14455" y="7428"/>
                  <a:pt x="14352" y="7286"/>
                  <a:pt x="14455" y="7209"/>
                </a:cubicBezTo>
                <a:cubicBezTo>
                  <a:pt x="14610" y="7093"/>
                  <a:pt x="14584" y="6938"/>
                  <a:pt x="14584" y="6783"/>
                </a:cubicBezTo>
                <a:cubicBezTo>
                  <a:pt x="14584" y="6616"/>
                  <a:pt x="14546" y="6448"/>
                  <a:pt x="14443" y="6306"/>
                </a:cubicBezTo>
                <a:cubicBezTo>
                  <a:pt x="14352" y="6190"/>
                  <a:pt x="14327" y="6035"/>
                  <a:pt x="14378" y="5893"/>
                </a:cubicBezTo>
                <a:cubicBezTo>
                  <a:pt x="14389" y="5889"/>
                  <a:pt x="14399" y="5887"/>
                  <a:pt x="14410" y="5887"/>
                </a:cubicBezTo>
                <a:cubicBezTo>
                  <a:pt x="14484" y="5887"/>
                  <a:pt x="14563" y="5985"/>
                  <a:pt x="14643" y="5985"/>
                </a:cubicBezTo>
                <a:cubicBezTo>
                  <a:pt x="14679" y="5985"/>
                  <a:pt x="14715" y="5965"/>
                  <a:pt x="14752" y="5906"/>
                </a:cubicBezTo>
                <a:cubicBezTo>
                  <a:pt x="14778" y="5700"/>
                  <a:pt x="14739" y="5481"/>
                  <a:pt x="14945" y="5339"/>
                </a:cubicBezTo>
                <a:cubicBezTo>
                  <a:pt x="15023" y="5262"/>
                  <a:pt x="15049" y="5158"/>
                  <a:pt x="15036" y="5068"/>
                </a:cubicBezTo>
                <a:cubicBezTo>
                  <a:pt x="14984" y="4681"/>
                  <a:pt x="15461" y="4514"/>
                  <a:pt x="15693" y="4333"/>
                </a:cubicBezTo>
                <a:lnTo>
                  <a:pt x="15693" y="491"/>
                </a:lnTo>
                <a:cubicBezTo>
                  <a:pt x="15680" y="426"/>
                  <a:pt x="15680" y="362"/>
                  <a:pt x="15693" y="310"/>
                </a:cubicBezTo>
                <a:lnTo>
                  <a:pt x="15693" y="1"/>
                </a:lnTo>
                <a:close/>
              </a:path>
            </a:pathLst>
          </a:custGeom>
          <a:solidFill>
            <a:srgbClr val="A75441">
              <a:alpha val="232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91574566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 preserve="1">
  <p:cSld name="Section header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3" name="Google Shape;193;p3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94" name="Google Shape;194;p3"/>
          <p:cNvSpPr txBox="1">
            <a:spLocks noGrp="1"/>
          </p:cNvSpPr>
          <p:nvPr>
            <p:ph type="title" hasCustomPrompt="1"/>
          </p:nvPr>
        </p:nvSpPr>
        <p:spPr>
          <a:xfrm flipH="1">
            <a:off x="5045800" y="1813657"/>
            <a:ext cx="2100400" cy="13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0666" b="1">
                <a:solidFill>
                  <a:schemeClr val="l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95" name="Google Shape;195;p3"/>
          <p:cNvSpPr txBox="1">
            <a:spLocks noGrp="1"/>
          </p:cNvSpPr>
          <p:nvPr>
            <p:ph type="title" idx="2"/>
          </p:nvPr>
        </p:nvSpPr>
        <p:spPr>
          <a:xfrm>
            <a:off x="1844000" y="3681607"/>
            <a:ext cx="8504000" cy="116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96" name="Google Shape;196;p3"/>
          <p:cNvSpPr txBox="1">
            <a:spLocks noGrp="1"/>
          </p:cNvSpPr>
          <p:nvPr>
            <p:ph type="subTitle" idx="1"/>
          </p:nvPr>
        </p:nvSpPr>
        <p:spPr>
          <a:xfrm>
            <a:off x="1844000" y="4908733"/>
            <a:ext cx="8504000" cy="47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7" name="Google Shape;197;p3"/>
          <p:cNvGrpSpPr/>
          <p:nvPr/>
        </p:nvGrpSpPr>
        <p:grpSpPr>
          <a:xfrm rot="-1314852">
            <a:off x="-200142" y="-194"/>
            <a:ext cx="1507995" cy="1242073"/>
            <a:chOff x="5342550" y="4109652"/>
            <a:chExt cx="1131049" cy="931599"/>
          </a:xfrm>
        </p:grpSpPr>
        <p:sp>
          <p:nvSpPr>
            <p:cNvPr id="198" name="Google Shape;198;p3"/>
            <p:cNvSpPr/>
            <p:nvPr/>
          </p:nvSpPr>
          <p:spPr>
            <a:xfrm rot="10800000">
              <a:off x="5342550" y="4692726"/>
              <a:ext cx="507430" cy="348524"/>
            </a:xfrm>
            <a:custGeom>
              <a:avLst/>
              <a:gdLst/>
              <a:ahLst/>
              <a:cxnLst/>
              <a:rect l="l" t="t" r="r" b="b"/>
              <a:pathLst>
                <a:path w="2066" h="1419" extrusionOk="0">
                  <a:moveTo>
                    <a:pt x="1137" y="168"/>
                  </a:moveTo>
                  <a:cubicBezTo>
                    <a:pt x="1215" y="168"/>
                    <a:pt x="1227" y="220"/>
                    <a:pt x="1227" y="297"/>
                  </a:cubicBezTo>
                  <a:cubicBezTo>
                    <a:pt x="1137" y="297"/>
                    <a:pt x="1150" y="233"/>
                    <a:pt x="1137" y="168"/>
                  </a:cubicBezTo>
                  <a:close/>
                  <a:moveTo>
                    <a:pt x="1189" y="0"/>
                  </a:moveTo>
                  <a:lnTo>
                    <a:pt x="1099" y="91"/>
                  </a:lnTo>
                  <a:cubicBezTo>
                    <a:pt x="1073" y="181"/>
                    <a:pt x="1047" y="284"/>
                    <a:pt x="1047" y="387"/>
                  </a:cubicBezTo>
                  <a:lnTo>
                    <a:pt x="854" y="439"/>
                  </a:lnTo>
                  <a:cubicBezTo>
                    <a:pt x="801" y="456"/>
                    <a:pt x="748" y="498"/>
                    <a:pt x="695" y="498"/>
                  </a:cubicBezTo>
                  <a:cubicBezTo>
                    <a:pt x="671" y="498"/>
                    <a:pt x="646" y="489"/>
                    <a:pt x="621" y="465"/>
                  </a:cubicBezTo>
                  <a:cubicBezTo>
                    <a:pt x="552" y="534"/>
                    <a:pt x="462" y="583"/>
                    <a:pt x="370" y="583"/>
                  </a:cubicBezTo>
                  <a:cubicBezTo>
                    <a:pt x="359" y="583"/>
                    <a:pt x="348" y="582"/>
                    <a:pt x="338" y="581"/>
                  </a:cubicBezTo>
                  <a:cubicBezTo>
                    <a:pt x="273" y="581"/>
                    <a:pt x="183" y="619"/>
                    <a:pt x="209" y="723"/>
                  </a:cubicBezTo>
                  <a:cubicBezTo>
                    <a:pt x="196" y="735"/>
                    <a:pt x="170" y="761"/>
                    <a:pt x="183" y="787"/>
                  </a:cubicBezTo>
                  <a:cubicBezTo>
                    <a:pt x="144" y="826"/>
                    <a:pt x="106" y="839"/>
                    <a:pt x="54" y="839"/>
                  </a:cubicBezTo>
                  <a:cubicBezTo>
                    <a:pt x="38" y="829"/>
                    <a:pt x="27" y="825"/>
                    <a:pt x="21" y="825"/>
                  </a:cubicBezTo>
                  <a:cubicBezTo>
                    <a:pt x="1" y="825"/>
                    <a:pt x="15" y="861"/>
                    <a:pt x="15" y="890"/>
                  </a:cubicBezTo>
                  <a:cubicBezTo>
                    <a:pt x="29" y="886"/>
                    <a:pt x="42" y="884"/>
                    <a:pt x="55" y="884"/>
                  </a:cubicBezTo>
                  <a:cubicBezTo>
                    <a:pt x="127" y="884"/>
                    <a:pt x="181" y="942"/>
                    <a:pt x="170" y="1019"/>
                  </a:cubicBezTo>
                  <a:cubicBezTo>
                    <a:pt x="170" y="1077"/>
                    <a:pt x="186" y="1087"/>
                    <a:pt x="210" y="1087"/>
                  </a:cubicBezTo>
                  <a:cubicBezTo>
                    <a:pt x="225" y="1087"/>
                    <a:pt x="242" y="1084"/>
                    <a:pt x="260" y="1084"/>
                  </a:cubicBezTo>
                  <a:cubicBezTo>
                    <a:pt x="286" y="1084"/>
                    <a:pt x="312" y="1096"/>
                    <a:pt x="325" y="1135"/>
                  </a:cubicBezTo>
                  <a:lnTo>
                    <a:pt x="480" y="1135"/>
                  </a:lnTo>
                  <a:cubicBezTo>
                    <a:pt x="492" y="1129"/>
                    <a:pt x="502" y="1127"/>
                    <a:pt x="512" y="1127"/>
                  </a:cubicBezTo>
                  <a:cubicBezTo>
                    <a:pt x="543" y="1127"/>
                    <a:pt x="563" y="1154"/>
                    <a:pt x="583" y="1174"/>
                  </a:cubicBezTo>
                  <a:cubicBezTo>
                    <a:pt x="684" y="1241"/>
                    <a:pt x="805" y="1279"/>
                    <a:pt x="920" y="1279"/>
                  </a:cubicBezTo>
                  <a:cubicBezTo>
                    <a:pt x="937" y="1279"/>
                    <a:pt x="953" y="1279"/>
                    <a:pt x="970" y="1277"/>
                  </a:cubicBezTo>
                  <a:cubicBezTo>
                    <a:pt x="995" y="1277"/>
                    <a:pt x="1008" y="1303"/>
                    <a:pt x="1021" y="1316"/>
                  </a:cubicBezTo>
                  <a:cubicBezTo>
                    <a:pt x="1031" y="1335"/>
                    <a:pt x="1047" y="1347"/>
                    <a:pt x="1065" y="1347"/>
                  </a:cubicBezTo>
                  <a:cubicBezTo>
                    <a:pt x="1072" y="1347"/>
                    <a:pt x="1079" y="1345"/>
                    <a:pt x="1086" y="1341"/>
                  </a:cubicBezTo>
                  <a:cubicBezTo>
                    <a:pt x="1099" y="1341"/>
                    <a:pt x="1111" y="1316"/>
                    <a:pt x="1111" y="1303"/>
                  </a:cubicBezTo>
                  <a:cubicBezTo>
                    <a:pt x="1111" y="1274"/>
                    <a:pt x="1097" y="1259"/>
                    <a:pt x="1079" y="1259"/>
                  </a:cubicBezTo>
                  <a:cubicBezTo>
                    <a:pt x="1073" y="1259"/>
                    <a:pt x="1066" y="1261"/>
                    <a:pt x="1060" y="1264"/>
                  </a:cubicBezTo>
                  <a:cubicBezTo>
                    <a:pt x="1046" y="1269"/>
                    <a:pt x="1034" y="1271"/>
                    <a:pt x="1025" y="1271"/>
                  </a:cubicBezTo>
                  <a:cubicBezTo>
                    <a:pt x="982" y="1271"/>
                    <a:pt x="980" y="1229"/>
                    <a:pt x="970" y="1187"/>
                  </a:cubicBezTo>
                  <a:cubicBezTo>
                    <a:pt x="1013" y="1143"/>
                    <a:pt x="1059" y="1127"/>
                    <a:pt x="1105" y="1127"/>
                  </a:cubicBezTo>
                  <a:cubicBezTo>
                    <a:pt x="1169" y="1127"/>
                    <a:pt x="1232" y="1157"/>
                    <a:pt x="1292" y="1187"/>
                  </a:cubicBezTo>
                  <a:cubicBezTo>
                    <a:pt x="1279" y="1264"/>
                    <a:pt x="1227" y="1341"/>
                    <a:pt x="1331" y="1419"/>
                  </a:cubicBezTo>
                  <a:cubicBezTo>
                    <a:pt x="1331" y="1316"/>
                    <a:pt x="1331" y="1213"/>
                    <a:pt x="1395" y="1200"/>
                  </a:cubicBezTo>
                  <a:cubicBezTo>
                    <a:pt x="1524" y="1187"/>
                    <a:pt x="1614" y="1096"/>
                    <a:pt x="1717" y="1071"/>
                  </a:cubicBezTo>
                  <a:cubicBezTo>
                    <a:pt x="1729" y="1093"/>
                    <a:pt x="1730" y="1125"/>
                    <a:pt x="1755" y="1125"/>
                  </a:cubicBezTo>
                  <a:cubicBezTo>
                    <a:pt x="1759" y="1125"/>
                    <a:pt x="1764" y="1124"/>
                    <a:pt x="1769" y="1122"/>
                  </a:cubicBezTo>
                  <a:cubicBezTo>
                    <a:pt x="1808" y="1109"/>
                    <a:pt x="1808" y="1071"/>
                    <a:pt x="1795" y="1032"/>
                  </a:cubicBezTo>
                  <a:cubicBezTo>
                    <a:pt x="1782" y="993"/>
                    <a:pt x="1795" y="942"/>
                    <a:pt x="1821" y="916"/>
                  </a:cubicBezTo>
                  <a:lnTo>
                    <a:pt x="1846" y="916"/>
                  </a:lnTo>
                  <a:cubicBezTo>
                    <a:pt x="2040" y="864"/>
                    <a:pt x="2066" y="839"/>
                    <a:pt x="2066" y="658"/>
                  </a:cubicBezTo>
                  <a:cubicBezTo>
                    <a:pt x="2053" y="645"/>
                    <a:pt x="2053" y="619"/>
                    <a:pt x="2066" y="606"/>
                  </a:cubicBezTo>
                  <a:lnTo>
                    <a:pt x="2066" y="529"/>
                  </a:lnTo>
                  <a:cubicBezTo>
                    <a:pt x="2032" y="507"/>
                    <a:pt x="1999" y="475"/>
                    <a:pt x="1957" y="475"/>
                  </a:cubicBezTo>
                  <a:cubicBezTo>
                    <a:pt x="1951" y="475"/>
                    <a:pt x="1944" y="476"/>
                    <a:pt x="1937" y="478"/>
                  </a:cubicBezTo>
                  <a:cubicBezTo>
                    <a:pt x="1905" y="442"/>
                    <a:pt x="1876" y="429"/>
                    <a:pt x="1847" y="429"/>
                  </a:cubicBezTo>
                  <a:cubicBezTo>
                    <a:pt x="1793" y="429"/>
                    <a:pt x="1742" y="474"/>
                    <a:pt x="1692" y="490"/>
                  </a:cubicBezTo>
                  <a:cubicBezTo>
                    <a:pt x="1673" y="490"/>
                    <a:pt x="1654" y="518"/>
                    <a:pt x="1635" y="518"/>
                  </a:cubicBezTo>
                  <a:cubicBezTo>
                    <a:pt x="1628" y="518"/>
                    <a:pt x="1621" y="514"/>
                    <a:pt x="1614" y="503"/>
                  </a:cubicBezTo>
                  <a:cubicBezTo>
                    <a:pt x="1550" y="400"/>
                    <a:pt x="1408" y="413"/>
                    <a:pt x="1331" y="310"/>
                  </a:cubicBezTo>
                  <a:cubicBezTo>
                    <a:pt x="1292" y="271"/>
                    <a:pt x="1202" y="271"/>
                    <a:pt x="1240" y="207"/>
                  </a:cubicBezTo>
                  <a:cubicBezTo>
                    <a:pt x="1266" y="129"/>
                    <a:pt x="1202" y="65"/>
                    <a:pt x="118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3"/>
            <p:cNvSpPr/>
            <p:nvPr/>
          </p:nvSpPr>
          <p:spPr>
            <a:xfrm rot="10800000">
              <a:off x="5431472" y="4447859"/>
              <a:ext cx="82525" cy="77122"/>
            </a:xfrm>
            <a:custGeom>
              <a:avLst/>
              <a:gdLst/>
              <a:ahLst/>
              <a:cxnLst/>
              <a:rect l="l" t="t" r="r" b="b"/>
              <a:pathLst>
                <a:path w="336" h="314" extrusionOk="0">
                  <a:moveTo>
                    <a:pt x="203" y="1"/>
                  </a:moveTo>
                  <a:cubicBezTo>
                    <a:pt x="186" y="1"/>
                    <a:pt x="166" y="6"/>
                    <a:pt x="142" y="17"/>
                  </a:cubicBezTo>
                  <a:lnTo>
                    <a:pt x="117" y="17"/>
                  </a:lnTo>
                  <a:cubicBezTo>
                    <a:pt x="94" y="28"/>
                    <a:pt x="72" y="59"/>
                    <a:pt x="34" y="59"/>
                  </a:cubicBezTo>
                  <a:cubicBezTo>
                    <a:pt x="27" y="59"/>
                    <a:pt x="21" y="58"/>
                    <a:pt x="13" y="56"/>
                  </a:cubicBezTo>
                  <a:cubicBezTo>
                    <a:pt x="1" y="108"/>
                    <a:pt x="1" y="146"/>
                    <a:pt x="13" y="198"/>
                  </a:cubicBezTo>
                  <a:cubicBezTo>
                    <a:pt x="39" y="211"/>
                    <a:pt x="52" y="237"/>
                    <a:pt x="52" y="262"/>
                  </a:cubicBezTo>
                  <a:cubicBezTo>
                    <a:pt x="78" y="262"/>
                    <a:pt x="78" y="288"/>
                    <a:pt x="91" y="314"/>
                  </a:cubicBezTo>
                  <a:cubicBezTo>
                    <a:pt x="130" y="314"/>
                    <a:pt x="181" y="301"/>
                    <a:pt x="220" y="275"/>
                  </a:cubicBezTo>
                  <a:cubicBezTo>
                    <a:pt x="284" y="237"/>
                    <a:pt x="336" y="198"/>
                    <a:pt x="310" y="120"/>
                  </a:cubicBezTo>
                  <a:cubicBezTo>
                    <a:pt x="290" y="61"/>
                    <a:pt x="262" y="1"/>
                    <a:pt x="20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3"/>
            <p:cNvSpPr/>
            <p:nvPr/>
          </p:nvSpPr>
          <p:spPr>
            <a:xfrm rot="10800000">
              <a:off x="5782944" y="4109652"/>
              <a:ext cx="690655" cy="579154"/>
            </a:xfrm>
            <a:custGeom>
              <a:avLst/>
              <a:gdLst/>
              <a:ahLst/>
              <a:cxnLst/>
              <a:rect l="l" t="t" r="r" b="b"/>
              <a:pathLst>
                <a:path w="2812" h="2358" extrusionOk="0">
                  <a:moveTo>
                    <a:pt x="607" y="491"/>
                  </a:moveTo>
                  <a:cubicBezTo>
                    <a:pt x="607" y="530"/>
                    <a:pt x="581" y="555"/>
                    <a:pt x="568" y="555"/>
                  </a:cubicBezTo>
                  <a:cubicBezTo>
                    <a:pt x="581" y="555"/>
                    <a:pt x="594" y="530"/>
                    <a:pt x="607" y="491"/>
                  </a:cubicBezTo>
                  <a:close/>
                  <a:moveTo>
                    <a:pt x="1277" y="607"/>
                  </a:moveTo>
                  <a:cubicBezTo>
                    <a:pt x="1290" y="620"/>
                    <a:pt x="1316" y="620"/>
                    <a:pt x="1329" y="620"/>
                  </a:cubicBezTo>
                  <a:lnTo>
                    <a:pt x="1277" y="620"/>
                  </a:lnTo>
                  <a:lnTo>
                    <a:pt x="1277" y="607"/>
                  </a:lnTo>
                  <a:close/>
                  <a:moveTo>
                    <a:pt x="336" y="1626"/>
                  </a:moveTo>
                  <a:cubicBezTo>
                    <a:pt x="387" y="1664"/>
                    <a:pt x="413" y="1729"/>
                    <a:pt x="478" y="1755"/>
                  </a:cubicBezTo>
                  <a:cubicBezTo>
                    <a:pt x="413" y="1742"/>
                    <a:pt x="387" y="1677"/>
                    <a:pt x="336" y="1639"/>
                  </a:cubicBezTo>
                  <a:lnTo>
                    <a:pt x="336" y="1626"/>
                  </a:lnTo>
                  <a:close/>
                  <a:moveTo>
                    <a:pt x="607" y="1"/>
                  </a:moveTo>
                  <a:lnTo>
                    <a:pt x="542" y="40"/>
                  </a:lnTo>
                  <a:lnTo>
                    <a:pt x="581" y="143"/>
                  </a:lnTo>
                  <a:lnTo>
                    <a:pt x="632" y="272"/>
                  </a:lnTo>
                  <a:cubicBezTo>
                    <a:pt x="658" y="297"/>
                    <a:pt x="658" y="336"/>
                    <a:pt x="697" y="336"/>
                  </a:cubicBezTo>
                  <a:cubicBezTo>
                    <a:pt x="761" y="414"/>
                    <a:pt x="697" y="452"/>
                    <a:pt x="645" y="491"/>
                  </a:cubicBezTo>
                  <a:lnTo>
                    <a:pt x="607" y="491"/>
                  </a:lnTo>
                  <a:cubicBezTo>
                    <a:pt x="580" y="477"/>
                    <a:pt x="549" y="457"/>
                    <a:pt x="526" y="457"/>
                  </a:cubicBezTo>
                  <a:cubicBezTo>
                    <a:pt x="505" y="457"/>
                    <a:pt x="491" y="474"/>
                    <a:pt x="491" y="530"/>
                  </a:cubicBezTo>
                  <a:cubicBezTo>
                    <a:pt x="465" y="530"/>
                    <a:pt x="439" y="542"/>
                    <a:pt x="426" y="542"/>
                  </a:cubicBezTo>
                  <a:cubicBezTo>
                    <a:pt x="392" y="565"/>
                    <a:pt x="378" y="609"/>
                    <a:pt x="338" y="609"/>
                  </a:cubicBezTo>
                  <a:cubicBezTo>
                    <a:pt x="334" y="609"/>
                    <a:pt x="328" y="608"/>
                    <a:pt x="323" y="607"/>
                  </a:cubicBezTo>
                  <a:cubicBezTo>
                    <a:pt x="271" y="581"/>
                    <a:pt x="323" y="517"/>
                    <a:pt x="297" y="478"/>
                  </a:cubicBezTo>
                  <a:cubicBezTo>
                    <a:pt x="284" y="478"/>
                    <a:pt x="271" y="478"/>
                    <a:pt x="271" y="465"/>
                  </a:cubicBezTo>
                  <a:cubicBezTo>
                    <a:pt x="246" y="465"/>
                    <a:pt x="233" y="452"/>
                    <a:pt x="233" y="439"/>
                  </a:cubicBezTo>
                  <a:lnTo>
                    <a:pt x="194" y="439"/>
                  </a:lnTo>
                  <a:cubicBezTo>
                    <a:pt x="194" y="426"/>
                    <a:pt x="194" y="414"/>
                    <a:pt x="194" y="414"/>
                  </a:cubicBezTo>
                  <a:cubicBezTo>
                    <a:pt x="155" y="414"/>
                    <a:pt x="129" y="439"/>
                    <a:pt x="104" y="439"/>
                  </a:cubicBezTo>
                  <a:cubicBezTo>
                    <a:pt x="1" y="452"/>
                    <a:pt x="26" y="504"/>
                    <a:pt x="78" y="555"/>
                  </a:cubicBezTo>
                  <a:lnTo>
                    <a:pt x="155" y="568"/>
                  </a:lnTo>
                  <a:cubicBezTo>
                    <a:pt x="181" y="633"/>
                    <a:pt x="284" y="633"/>
                    <a:pt x="258" y="736"/>
                  </a:cubicBezTo>
                  <a:cubicBezTo>
                    <a:pt x="142" y="813"/>
                    <a:pt x="117" y="865"/>
                    <a:pt x="168" y="968"/>
                  </a:cubicBezTo>
                  <a:lnTo>
                    <a:pt x="168" y="1032"/>
                  </a:lnTo>
                  <a:cubicBezTo>
                    <a:pt x="129" y="1032"/>
                    <a:pt x="91" y="1045"/>
                    <a:pt x="129" y="1097"/>
                  </a:cubicBezTo>
                  <a:cubicBezTo>
                    <a:pt x="220" y="1161"/>
                    <a:pt x="220" y="1277"/>
                    <a:pt x="129" y="1342"/>
                  </a:cubicBezTo>
                  <a:cubicBezTo>
                    <a:pt x="117" y="1368"/>
                    <a:pt x="104" y="1394"/>
                    <a:pt x="104" y="1432"/>
                  </a:cubicBezTo>
                  <a:cubicBezTo>
                    <a:pt x="194" y="1484"/>
                    <a:pt x="155" y="1587"/>
                    <a:pt x="194" y="1664"/>
                  </a:cubicBezTo>
                  <a:cubicBezTo>
                    <a:pt x="168" y="1664"/>
                    <a:pt x="168" y="1677"/>
                    <a:pt x="194" y="1690"/>
                  </a:cubicBezTo>
                  <a:cubicBezTo>
                    <a:pt x="207" y="1690"/>
                    <a:pt x="220" y="1690"/>
                    <a:pt x="233" y="1677"/>
                  </a:cubicBezTo>
                  <a:lnTo>
                    <a:pt x="297" y="1651"/>
                  </a:lnTo>
                  <a:cubicBezTo>
                    <a:pt x="336" y="1677"/>
                    <a:pt x="362" y="1729"/>
                    <a:pt x="362" y="1780"/>
                  </a:cubicBezTo>
                  <a:lnTo>
                    <a:pt x="413" y="1819"/>
                  </a:lnTo>
                  <a:cubicBezTo>
                    <a:pt x="400" y="1832"/>
                    <a:pt x="387" y="1858"/>
                    <a:pt x="400" y="1871"/>
                  </a:cubicBezTo>
                  <a:cubicBezTo>
                    <a:pt x="400" y="1884"/>
                    <a:pt x="400" y="1884"/>
                    <a:pt x="400" y="1896"/>
                  </a:cubicBezTo>
                  <a:cubicBezTo>
                    <a:pt x="323" y="1948"/>
                    <a:pt x="349" y="2000"/>
                    <a:pt x="387" y="2064"/>
                  </a:cubicBezTo>
                  <a:cubicBezTo>
                    <a:pt x="452" y="2064"/>
                    <a:pt x="503" y="2051"/>
                    <a:pt x="568" y="2025"/>
                  </a:cubicBezTo>
                  <a:cubicBezTo>
                    <a:pt x="529" y="1974"/>
                    <a:pt x="452" y="1987"/>
                    <a:pt x="439" y="1922"/>
                  </a:cubicBezTo>
                  <a:cubicBezTo>
                    <a:pt x="465" y="1871"/>
                    <a:pt x="503" y="1819"/>
                    <a:pt x="555" y="1780"/>
                  </a:cubicBezTo>
                  <a:cubicBezTo>
                    <a:pt x="632" y="1884"/>
                    <a:pt x="607" y="2025"/>
                    <a:pt x="697" y="2129"/>
                  </a:cubicBezTo>
                  <a:lnTo>
                    <a:pt x="723" y="2129"/>
                  </a:lnTo>
                  <a:cubicBezTo>
                    <a:pt x="761" y="2090"/>
                    <a:pt x="736" y="2025"/>
                    <a:pt x="748" y="1987"/>
                  </a:cubicBezTo>
                  <a:lnTo>
                    <a:pt x="800" y="1987"/>
                  </a:lnTo>
                  <a:cubicBezTo>
                    <a:pt x="832" y="2027"/>
                    <a:pt x="880" y="2047"/>
                    <a:pt x="926" y="2047"/>
                  </a:cubicBezTo>
                  <a:cubicBezTo>
                    <a:pt x="954" y="2047"/>
                    <a:pt x="982" y="2040"/>
                    <a:pt x="1006" y="2025"/>
                  </a:cubicBezTo>
                  <a:cubicBezTo>
                    <a:pt x="1013" y="2022"/>
                    <a:pt x="1021" y="2020"/>
                    <a:pt x="1029" y="2020"/>
                  </a:cubicBezTo>
                  <a:cubicBezTo>
                    <a:pt x="1051" y="2020"/>
                    <a:pt x="1074" y="2032"/>
                    <a:pt x="1084" y="2051"/>
                  </a:cubicBezTo>
                  <a:lnTo>
                    <a:pt x="1174" y="2348"/>
                  </a:lnTo>
                  <a:cubicBezTo>
                    <a:pt x="1180" y="2354"/>
                    <a:pt x="1190" y="2357"/>
                    <a:pt x="1200" y="2357"/>
                  </a:cubicBezTo>
                  <a:cubicBezTo>
                    <a:pt x="1209" y="2357"/>
                    <a:pt x="1219" y="2354"/>
                    <a:pt x="1226" y="2348"/>
                  </a:cubicBezTo>
                  <a:lnTo>
                    <a:pt x="1213" y="2232"/>
                  </a:lnTo>
                  <a:lnTo>
                    <a:pt x="1238" y="2193"/>
                  </a:lnTo>
                  <a:cubicBezTo>
                    <a:pt x="1226" y="2141"/>
                    <a:pt x="1226" y="2077"/>
                    <a:pt x="1277" y="2064"/>
                  </a:cubicBezTo>
                  <a:cubicBezTo>
                    <a:pt x="1367" y="2051"/>
                    <a:pt x="1380" y="1948"/>
                    <a:pt x="1458" y="1922"/>
                  </a:cubicBezTo>
                  <a:cubicBezTo>
                    <a:pt x="1471" y="1961"/>
                    <a:pt x="1509" y="1987"/>
                    <a:pt x="1522" y="2025"/>
                  </a:cubicBezTo>
                  <a:cubicBezTo>
                    <a:pt x="1548" y="2064"/>
                    <a:pt x="1561" y="2103"/>
                    <a:pt x="1587" y="2141"/>
                  </a:cubicBezTo>
                  <a:cubicBezTo>
                    <a:pt x="1596" y="2161"/>
                    <a:pt x="1614" y="2189"/>
                    <a:pt x="1645" y="2189"/>
                  </a:cubicBezTo>
                  <a:cubicBezTo>
                    <a:pt x="1654" y="2189"/>
                    <a:pt x="1665" y="2186"/>
                    <a:pt x="1677" y="2180"/>
                  </a:cubicBezTo>
                  <a:cubicBezTo>
                    <a:pt x="1716" y="2154"/>
                    <a:pt x="1690" y="2116"/>
                    <a:pt x="1677" y="2090"/>
                  </a:cubicBezTo>
                  <a:cubicBezTo>
                    <a:pt x="1651" y="2064"/>
                    <a:pt x="1625" y="1987"/>
                    <a:pt x="1587" y="1948"/>
                  </a:cubicBezTo>
                  <a:cubicBezTo>
                    <a:pt x="1535" y="1884"/>
                    <a:pt x="1548" y="1793"/>
                    <a:pt x="1612" y="1742"/>
                  </a:cubicBezTo>
                  <a:cubicBezTo>
                    <a:pt x="1632" y="1718"/>
                    <a:pt x="1650" y="1709"/>
                    <a:pt x="1666" y="1709"/>
                  </a:cubicBezTo>
                  <a:cubicBezTo>
                    <a:pt x="1702" y="1709"/>
                    <a:pt x="1732" y="1754"/>
                    <a:pt x="1767" y="1780"/>
                  </a:cubicBezTo>
                  <a:cubicBezTo>
                    <a:pt x="1788" y="1802"/>
                    <a:pt x="1802" y="1811"/>
                    <a:pt x="1814" y="1811"/>
                  </a:cubicBezTo>
                  <a:cubicBezTo>
                    <a:pt x="1824" y="1811"/>
                    <a:pt x="1833" y="1805"/>
                    <a:pt x="1844" y="1793"/>
                  </a:cubicBezTo>
                  <a:cubicBezTo>
                    <a:pt x="1870" y="1767"/>
                    <a:pt x="1844" y="1716"/>
                    <a:pt x="1819" y="1703"/>
                  </a:cubicBezTo>
                  <a:cubicBezTo>
                    <a:pt x="1767" y="1664"/>
                    <a:pt x="1716" y="1626"/>
                    <a:pt x="1754" y="1548"/>
                  </a:cubicBezTo>
                  <a:cubicBezTo>
                    <a:pt x="1819" y="1497"/>
                    <a:pt x="1909" y="1458"/>
                    <a:pt x="1999" y="1458"/>
                  </a:cubicBezTo>
                  <a:cubicBezTo>
                    <a:pt x="2077" y="1458"/>
                    <a:pt x="2141" y="1432"/>
                    <a:pt x="2193" y="1394"/>
                  </a:cubicBezTo>
                  <a:cubicBezTo>
                    <a:pt x="2249" y="1348"/>
                    <a:pt x="2296" y="1326"/>
                    <a:pt x="2338" y="1326"/>
                  </a:cubicBezTo>
                  <a:cubicBezTo>
                    <a:pt x="2402" y="1326"/>
                    <a:pt x="2450" y="1377"/>
                    <a:pt x="2489" y="1471"/>
                  </a:cubicBezTo>
                  <a:cubicBezTo>
                    <a:pt x="2502" y="1497"/>
                    <a:pt x="2528" y="1510"/>
                    <a:pt x="2554" y="1510"/>
                  </a:cubicBezTo>
                  <a:cubicBezTo>
                    <a:pt x="2515" y="1355"/>
                    <a:pt x="2515" y="1355"/>
                    <a:pt x="2644" y="1303"/>
                  </a:cubicBezTo>
                  <a:cubicBezTo>
                    <a:pt x="2644" y="1290"/>
                    <a:pt x="2657" y="1265"/>
                    <a:pt x="2657" y="1252"/>
                  </a:cubicBezTo>
                  <a:cubicBezTo>
                    <a:pt x="2760" y="1200"/>
                    <a:pt x="2760" y="1200"/>
                    <a:pt x="2773" y="1084"/>
                  </a:cubicBezTo>
                  <a:cubicBezTo>
                    <a:pt x="2773" y="1084"/>
                    <a:pt x="2786" y="1084"/>
                    <a:pt x="2786" y="1071"/>
                  </a:cubicBezTo>
                  <a:cubicBezTo>
                    <a:pt x="2812" y="916"/>
                    <a:pt x="2799" y="891"/>
                    <a:pt x="2618" y="878"/>
                  </a:cubicBezTo>
                  <a:cubicBezTo>
                    <a:pt x="2612" y="871"/>
                    <a:pt x="2605" y="868"/>
                    <a:pt x="2600" y="868"/>
                  </a:cubicBezTo>
                  <a:cubicBezTo>
                    <a:pt x="2596" y="868"/>
                    <a:pt x="2592" y="871"/>
                    <a:pt x="2592" y="878"/>
                  </a:cubicBezTo>
                  <a:cubicBezTo>
                    <a:pt x="2551" y="853"/>
                    <a:pt x="2511" y="844"/>
                    <a:pt x="2470" y="844"/>
                  </a:cubicBezTo>
                  <a:cubicBezTo>
                    <a:pt x="2446" y="844"/>
                    <a:pt x="2423" y="847"/>
                    <a:pt x="2399" y="852"/>
                  </a:cubicBezTo>
                  <a:cubicBezTo>
                    <a:pt x="2386" y="865"/>
                    <a:pt x="2373" y="865"/>
                    <a:pt x="2360" y="865"/>
                  </a:cubicBezTo>
                  <a:cubicBezTo>
                    <a:pt x="2347" y="916"/>
                    <a:pt x="2270" y="891"/>
                    <a:pt x="2257" y="916"/>
                  </a:cubicBezTo>
                  <a:cubicBezTo>
                    <a:pt x="2193" y="1058"/>
                    <a:pt x="2064" y="1084"/>
                    <a:pt x="1935" y="1110"/>
                  </a:cubicBezTo>
                  <a:cubicBezTo>
                    <a:pt x="1922" y="1084"/>
                    <a:pt x="1896" y="1084"/>
                    <a:pt x="1922" y="1058"/>
                  </a:cubicBezTo>
                  <a:cubicBezTo>
                    <a:pt x="1948" y="1032"/>
                    <a:pt x="1948" y="994"/>
                    <a:pt x="1922" y="994"/>
                  </a:cubicBezTo>
                  <a:cubicBezTo>
                    <a:pt x="1914" y="995"/>
                    <a:pt x="1906" y="995"/>
                    <a:pt x="1899" y="995"/>
                  </a:cubicBezTo>
                  <a:cubicBezTo>
                    <a:pt x="1784" y="995"/>
                    <a:pt x="1818" y="900"/>
                    <a:pt x="1806" y="839"/>
                  </a:cubicBezTo>
                  <a:cubicBezTo>
                    <a:pt x="1844" y="800"/>
                    <a:pt x="1896" y="775"/>
                    <a:pt x="1896" y="723"/>
                  </a:cubicBezTo>
                  <a:cubicBezTo>
                    <a:pt x="1844" y="723"/>
                    <a:pt x="1801" y="740"/>
                    <a:pt x="1753" y="740"/>
                  </a:cubicBezTo>
                  <a:cubicBezTo>
                    <a:pt x="1741" y="740"/>
                    <a:pt x="1728" y="738"/>
                    <a:pt x="1716" y="736"/>
                  </a:cubicBezTo>
                  <a:cubicBezTo>
                    <a:pt x="1703" y="697"/>
                    <a:pt x="1651" y="671"/>
                    <a:pt x="1651" y="633"/>
                  </a:cubicBezTo>
                  <a:cubicBezTo>
                    <a:pt x="1690" y="633"/>
                    <a:pt x="1728" y="633"/>
                    <a:pt x="1728" y="581"/>
                  </a:cubicBezTo>
                  <a:cubicBezTo>
                    <a:pt x="1728" y="547"/>
                    <a:pt x="1705" y="547"/>
                    <a:pt x="1683" y="547"/>
                  </a:cubicBezTo>
                  <a:cubicBezTo>
                    <a:pt x="1671" y="547"/>
                    <a:pt x="1660" y="547"/>
                    <a:pt x="1651" y="542"/>
                  </a:cubicBezTo>
                  <a:lnTo>
                    <a:pt x="1625" y="542"/>
                  </a:lnTo>
                  <a:lnTo>
                    <a:pt x="1625" y="465"/>
                  </a:lnTo>
                  <a:cubicBezTo>
                    <a:pt x="1625" y="452"/>
                    <a:pt x="1625" y="452"/>
                    <a:pt x="1625" y="439"/>
                  </a:cubicBezTo>
                  <a:cubicBezTo>
                    <a:pt x="1677" y="426"/>
                    <a:pt x="1728" y="401"/>
                    <a:pt x="1690" y="349"/>
                  </a:cubicBezTo>
                  <a:cubicBezTo>
                    <a:pt x="1677" y="337"/>
                    <a:pt x="1666" y="332"/>
                    <a:pt x="1657" y="332"/>
                  </a:cubicBezTo>
                  <a:cubicBezTo>
                    <a:pt x="1626" y="332"/>
                    <a:pt x="1609" y="381"/>
                    <a:pt x="1599" y="401"/>
                  </a:cubicBezTo>
                  <a:cubicBezTo>
                    <a:pt x="1574" y="414"/>
                    <a:pt x="1561" y="426"/>
                    <a:pt x="1548" y="426"/>
                  </a:cubicBezTo>
                  <a:cubicBezTo>
                    <a:pt x="1458" y="452"/>
                    <a:pt x="1458" y="491"/>
                    <a:pt x="1509" y="542"/>
                  </a:cubicBezTo>
                  <a:lnTo>
                    <a:pt x="1445" y="530"/>
                  </a:lnTo>
                  <a:lnTo>
                    <a:pt x="1354" y="491"/>
                  </a:lnTo>
                  <a:cubicBezTo>
                    <a:pt x="1316" y="452"/>
                    <a:pt x="1277" y="426"/>
                    <a:pt x="1329" y="375"/>
                  </a:cubicBezTo>
                  <a:cubicBezTo>
                    <a:pt x="1342" y="349"/>
                    <a:pt x="1342" y="336"/>
                    <a:pt x="1354" y="310"/>
                  </a:cubicBezTo>
                  <a:cubicBezTo>
                    <a:pt x="1354" y="285"/>
                    <a:pt x="1354" y="272"/>
                    <a:pt x="1380" y="259"/>
                  </a:cubicBezTo>
                  <a:cubicBezTo>
                    <a:pt x="1380" y="246"/>
                    <a:pt x="1380" y="246"/>
                    <a:pt x="1393" y="233"/>
                  </a:cubicBezTo>
                  <a:cubicBezTo>
                    <a:pt x="1380" y="207"/>
                    <a:pt x="1393" y="181"/>
                    <a:pt x="1406" y="169"/>
                  </a:cubicBezTo>
                  <a:cubicBezTo>
                    <a:pt x="1380" y="143"/>
                    <a:pt x="1406" y="117"/>
                    <a:pt x="1406" y="91"/>
                  </a:cubicBezTo>
                  <a:cubicBezTo>
                    <a:pt x="1342" y="91"/>
                    <a:pt x="1342" y="156"/>
                    <a:pt x="1329" y="194"/>
                  </a:cubicBezTo>
                  <a:cubicBezTo>
                    <a:pt x="1290" y="272"/>
                    <a:pt x="1277" y="362"/>
                    <a:pt x="1161" y="362"/>
                  </a:cubicBezTo>
                  <a:cubicBezTo>
                    <a:pt x="1148" y="362"/>
                    <a:pt x="1161" y="401"/>
                    <a:pt x="1187" y="414"/>
                  </a:cubicBezTo>
                  <a:cubicBezTo>
                    <a:pt x="1178" y="415"/>
                    <a:pt x="1169" y="416"/>
                    <a:pt x="1159" y="416"/>
                  </a:cubicBezTo>
                  <a:cubicBezTo>
                    <a:pt x="1118" y="416"/>
                    <a:pt x="1078" y="403"/>
                    <a:pt x="1039" y="403"/>
                  </a:cubicBezTo>
                  <a:cubicBezTo>
                    <a:pt x="1014" y="403"/>
                    <a:pt x="990" y="408"/>
                    <a:pt x="968" y="426"/>
                  </a:cubicBezTo>
                  <a:lnTo>
                    <a:pt x="903" y="414"/>
                  </a:lnTo>
                  <a:cubicBezTo>
                    <a:pt x="787" y="414"/>
                    <a:pt x="761" y="310"/>
                    <a:pt x="697" y="246"/>
                  </a:cubicBezTo>
                  <a:lnTo>
                    <a:pt x="697" y="130"/>
                  </a:lnTo>
                  <a:cubicBezTo>
                    <a:pt x="710" y="52"/>
                    <a:pt x="658" y="27"/>
                    <a:pt x="607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3"/>
            <p:cNvSpPr/>
            <p:nvPr/>
          </p:nvSpPr>
          <p:spPr>
            <a:xfrm rot="10800000">
              <a:off x="5795713" y="4187998"/>
              <a:ext cx="31684" cy="28737"/>
            </a:xfrm>
            <a:custGeom>
              <a:avLst/>
              <a:gdLst/>
              <a:ahLst/>
              <a:cxnLst/>
              <a:rect l="l" t="t" r="r" b="b"/>
              <a:pathLst>
                <a:path w="129" h="117" extrusionOk="0">
                  <a:moveTo>
                    <a:pt x="77" y="0"/>
                  </a:moveTo>
                  <a:cubicBezTo>
                    <a:pt x="39" y="0"/>
                    <a:pt x="13" y="26"/>
                    <a:pt x="13" y="65"/>
                  </a:cubicBezTo>
                  <a:cubicBezTo>
                    <a:pt x="0" y="90"/>
                    <a:pt x="26" y="116"/>
                    <a:pt x="52" y="116"/>
                  </a:cubicBezTo>
                  <a:cubicBezTo>
                    <a:pt x="77" y="116"/>
                    <a:pt x="116" y="90"/>
                    <a:pt x="129" y="52"/>
                  </a:cubicBezTo>
                  <a:cubicBezTo>
                    <a:pt x="129" y="26"/>
                    <a:pt x="116" y="13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3"/>
            <p:cNvSpPr/>
            <p:nvPr/>
          </p:nvSpPr>
          <p:spPr>
            <a:xfrm rot="10800000">
              <a:off x="5969851" y="4286244"/>
              <a:ext cx="22351" cy="15965"/>
            </a:xfrm>
            <a:custGeom>
              <a:avLst/>
              <a:gdLst/>
              <a:ahLst/>
              <a:cxnLst/>
              <a:rect l="l" t="t" r="r" b="b"/>
              <a:pathLst>
                <a:path w="91" h="65" extrusionOk="0">
                  <a:moveTo>
                    <a:pt x="39" y="0"/>
                  </a:moveTo>
                  <a:cubicBezTo>
                    <a:pt x="26" y="0"/>
                    <a:pt x="1" y="13"/>
                    <a:pt x="1" y="39"/>
                  </a:cubicBezTo>
                  <a:cubicBezTo>
                    <a:pt x="1" y="52"/>
                    <a:pt x="13" y="65"/>
                    <a:pt x="39" y="65"/>
                  </a:cubicBezTo>
                  <a:cubicBezTo>
                    <a:pt x="52" y="65"/>
                    <a:pt x="65" y="52"/>
                    <a:pt x="78" y="39"/>
                  </a:cubicBezTo>
                  <a:cubicBezTo>
                    <a:pt x="91" y="13"/>
                    <a:pt x="65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3"/>
            <p:cNvSpPr/>
            <p:nvPr/>
          </p:nvSpPr>
          <p:spPr>
            <a:xfrm rot="10800000">
              <a:off x="5817818" y="4250138"/>
              <a:ext cx="15965" cy="17438"/>
            </a:xfrm>
            <a:custGeom>
              <a:avLst/>
              <a:gdLst/>
              <a:ahLst/>
              <a:cxnLst/>
              <a:rect l="l" t="t" r="r" b="b"/>
              <a:pathLst>
                <a:path w="65" h="71" extrusionOk="0">
                  <a:moveTo>
                    <a:pt x="26" y="1"/>
                  </a:moveTo>
                  <a:cubicBezTo>
                    <a:pt x="13" y="1"/>
                    <a:pt x="0" y="14"/>
                    <a:pt x="0" y="40"/>
                  </a:cubicBezTo>
                  <a:cubicBezTo>
                    <a:pt x="0" y="58"/>
                    <a:pt x="14" y="70"/>
                    <a:pt x="27" y="70"/>
                  </a:cubicBezTo>
                  <a:cubicBezTo>
                    <a:pt x="31" y="70"/>
                    <a:pt x="35" y="69"/>
                    <a:pt x="39" y="65"/>
                  </a:cubicBezTo>
                  <a:cubicBezTo>
                    <a:pt x="52" y="65"/>
                    <a:pt x="65" y="52"/>
                    <a:pt x="65" y="40"/>
                  </a:cubicBezTo>
                  <a:cubicBezTo>
                    <a:pt x="65" y="14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3"/>
            <p:cNvSpPr/>
            <p:nvPr/>
          </p:nvSpPr>
          <p:spPr>
            <a:xfrm rot="10800000">
              <a:off x="5789327" y="4526946"/>
              <a:ext cx="23824" cy="20877"/>
            </a:xfrm>
            <a:custGeom>
              <a:avLst/>
              <a:gdLst/>
              <a:ahLst/>
              <a:cxnLst/>
              <a:rect l="l" t="t" r="r" b="b"/>
              <a:pathLst>
                <a:path w="97" h="85" extrusionOk="0">
                  <a:moveTo>
                    <a:pt x="16" y="1"/>
                  </a:moveTo>
                  <a:cubicBezTo>
                    <a:pt x="6" y="1"/>
                    <a:pt x="0" y="7"/>
                    <a:pt x="6" y="33"/>
                  </a:cubicBezTo>
                  <a:cubicBezTo>
                    <a:pt x="19" y="59"/>
                    <a:pt x="58" y="85"/>
                    <a:pt x="97" y="85"/>
                  </a:cubicBezTo>
                  <a:cubicBezTo>
                    <a:pt x="97" y="46"/>
                    <a:pt x="71" y="20"/>
                    <a:pt x="45" y="7"/>
                  </a:cubicBezTo>
                  <a:cubicBezTo>
                    <a:pt x="39" y="7"/>
                    <a:pt x="26" y="1"/>
                    <a:pt x="1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3"/>
            <p:cNvSpPr/>
            <p:nvPr/>
          </p:nvSpPr>
          <p:spPr>
            <a:xfrm rot="10800000">
              <a:off x="5520137" y="4401437"/>
              <a:ext cx="22351" cy="16210"/>
            </a:xfrm>
            <a:custGeom>
              <a:avLst/>
              <a:gdLst/>
              <a:ahLst/>
              <a:cxnLst/>
              <a:rect l="l" t="t" r="r" b="b"/>
              <a:pathLst>
                <a:path w="91" h="66" extrusionOk="0">
                  <a:moveTo>
                    <a:pt x="45" y="1"/>
                  </a:moveTo>
                  <a:cubicBezTo>
                    <a:pt x="31" y="1"/>
                    <a:pt x="19" y="10"/>
                    <a:pt x="1" y="19"/>
                  </a:cubicBezTo>
                  <a:cubicBezTo>
                    <a:pt x="1" y="32"/>
                    <a:pt x="1" y="45"/>
                    <a:pt x="1" y="57"/>
                  </a:cubicBezTo>
                  <a:cubicBezTo>
                    <a:pt x="23" y="57"/>
                    <a:pt x="41" y="66"/>
                    <a:pt x="54" y="66"/>
                  </a:cubicBezTo>
                  <a:cubicBezTo>
                    <a:pt x="64" y="66"/>
                    <a:pt x="72" y="61"/>
                    <a:pt x="78" y="45"/>
                  </a:cubicBezTo>
                  <a:cubicBezTo>
                    <a:pt x="91" y="32"/>
                    <a:pt x="78" y="6"/>
                    <a:pt x="65" y="6"/>
                  </a:cubicBezTo>
                  <a:cubicBezTo>
                    <a:pt x="57" y="2"/>
                    <a:pt x="51" y="1"/>
                    <a:pt x="4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3"/>
            <p:cNvSpPr/>
            <p:nvPr/>
          </p:nvSpPr>
          <p:spPr>
            <a:xfrm rot="10800000">
              <a:off x="5431471" y="4264138"/>
              <a:ext cx="15965" cy="15965"/>
            </a:xfrm>
            <a:custGeom>
              <a:avLst/>
              <a:gdLst/>
              <a:ahLst/>
              <a:cxnLst/>
              <a:rect l="l" t="t" r="r" b="b"/>
              <a:pathLst>
                <a:path w="65" h="65" extrusionOk="0">
                  <a:moveTo>
                    <a:pt x="26" y="0"/>
                  </a:moveTo>
                  <a:cubicBezTo>
                    <a:pt x="0" y="0"/>
                    <a:pt x="0" y="26"/>
                    <a:pt x="0" y="26"/>
                  </a:cubicBezTo>
                  <a:cubicBezTo>
                    <a:pt x="13" y="65"/>
                    <a:pt x="26" y="65"/>
                    <a:pt x="52" y="65"/>
                  </a:cubicBezTo>
                  <a:cubicBezTo>
                    <a:pt x="65" y="52"/>
                    <a:pt x="65" y="39"/>
                    <a:pt x="65" y="26"/>
                  </a:cubicBezTo>
                  <a:cubicBezTo>
                    <a:pt x="65" y="13"/>
                    <a:pt x="52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3"/>
            <p:cNvSpPr/>
            <p:nvPr/>
          </p:nvSpPr>
          <p:spPr>
            <a:xfrm rot="10800000">
              <a:off x="5570734" y="4387684"/>
              <a:ext cx="209260" cy="195508"/>
            </a:xfrm>
            <a:custGeom>
              <a:avLst/>
              <a:gdLst/>
              <a:ahLst/>
              <a:cxnLst/>
              <a:rect l="l" t="t" r="r" b="b"/>
              <a:pathLst>
                <a:path w="852" h="796" extrusionOk="0">
                  <a:moveTo>
                    <a:pt x="367" y="0"/>
                  </a:moveTo>
                  <a:cubicBezTo>
                    <a:pt x="286" y="0"/>
                    <a:pt x="219" y="32"/>
                    <a:pt x="168" y="125"/>
                  </a:cubicBezTo>
                  <a:cubicBezTo>
                    <a:pt x="155" y="138"/>
                    <a:pt x="129" y="151"/>
                    <a:pt x="116" y="151"/>
                  </a:cubicBezTo>
                  <a:cubicBezTo>
                    <a:pt x="13" y="203"/>
                    <a:pt x="13" y="293"/>
                    <a:pt x="39" y="383"/>
                  </a:cubicBezTo>
                  <a:lnTo>
                    <a:pt x="39" y="435"/>
                  </a:lnTo>
                  <a:cubicBezTo>
                    <a:pt x="78" y="538"/>
                    <a:pt x="0" y="693"/>
                    <a:pt x="194" y="706"/>
                  </a:cubicBezTo>
                  <a:cubicBezTo>
                    <a:pt x="233" y="706"/>
                    <a:pt x="220" y="770"/>
                    <a:pt x="220" y="796"/>
                  </a:cubicBezTo>
                  <a:lnTo>
                    <a:pt x="271" y="796"/>
                  </a:lnTo>
                  <a:cubicBezTo>
                    <a:pt x="284" y="770"/>
                    <a:pt x="310" y="757"/>
                    <a:pt x="336" y="757"/>
                  </a:cubicBezTo>
                  <a:cubicBezTo>
                    <a:pt x="360" y="741"/>
                    <a:pt x="388" y="730"/>
                    <a:pt x="416" y="730"/>
                  </a:cubicBezTo>
                  <a:cubicBezTo>
                    <a:pt x="433" y="730"/>
                    <a:pt x="450" y="734"/>
                    <a:pt x="465" y="744"/>
                  </a:cubicBezTo>
                  <a:cubicBezTo>
                    <a:pt x="516" y="719"/>
                    <a:pt x="568" y="693"/>
                    <a:pt x="606" y="667"/>
                  </a:cubicBezTo>
                  <a:cubicBezTo>
                    <a:pt x="684" y="628"/>
                    <a:pt x="723" y="551"/>
                    <a:pt x="723" y="474"/>
                  </a:cubicBezTo>
                  <a:cubicBezTo>
                    <a:pt x="723" y="409"/>
                    <a:pt x="710" y="319"/>
                    <a:pt x="826" y="319"/>
                  </a:cubicBezTo>
                  <a:cubicBezTo>
                    <a:pt x="826" y="306"/>
                    <a:pt x="839" y="306"/>
                    <a:pt x="851" y="306"/>
                  </a:cubicBezTo>
                  <a:cubicBezTo>
                    <a:pt x="851" y="293"/>
                    <a:pt x="851" y="280"/>
                    <a:pt x="851" y="267"/>
                  </a:cubicBezTo>
                  <a:lnTo>
                    <a:pt x="813" y="241"/>
                  </a:lnTo>
                  <a:cubicBezTo>
                    <a:pt x="806" y="243"/>
                    <a:pt x="799" y="244"/>
                    <a:pt x="793" y="244"/>
                  </a:cubicBezTo>
                  <a:cubicBezTo>
                    <a:pt x="757" y="244"/>
                    <a:pt x="743" y="214"/>
                    <a:pt x="710" y="203"/>
                  </a:cubicBezTo>
                  <a:cubicBezTo>
                    <a:pt x="710" y="190"/>
                    <a:pt x="710" y="177"/>
                    <a:pt x="697" y="177"/>
                  </a:cubicBezTo>
                  <a:cubicBezTo>
                    <a:pt x="697" y="112"/>
                    <a:pt x="658" y="100"/>
                    <a:pt x="606" y="100"/>
                  </a:cubicBezTo>
                  <a:cubicBezTo>
                    <a:pt x="594" y="74"/>
                    <a:pt x="581" y="48"/>
                    <a:pt x="568" y="22"/>
                  </a:cubicBezTo>
                  <a:lnTo>
                    <a:pt x="503" y="22"/>
                  </a:lnTo>
                  <a:cubicBezTo>
                    <a:pt x="455" y="9"/>
                    <a:pt x="409" y="0"/>
                    <a:pt x="36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08" name="Google Shape;208;p3"/>
          <p:cNvSpPr/>
          <p:nvPr/>
        </p:nvSpPr>
        <p:spPr>
          <a:xfrm>
            <a:off x="10636673" y="3563868"/>
            <a:ext cx="1634844" cy="1633385"/>
          </a:xfrm>
          <a:custGeom>
            <a:avLst/>
            <a:gdLst/>
            <a:ahLst/>
            <a:cxnLst/>
            <a:rect l="l" t="t" r="r" b="b"/>
            <a:pathLst>
              <a:path w="15694" h="15681" extrusionOk="0">
                <a:moveTo>
                  <a:pt x="5429" y="4565"/>
                </a:moveTo>
                <a:lnTo>
                  <a:pt x="5429" y="4578"/>
                </a:lnTo>
                <a:cubicBezTo>
                  <a:pt x="5424" y="4581"/>
                  <a:pt x="5419" y="4583"/>
                  <a:pt x="5413" y="4586"/>
                </a:cubicBezTo>
                <a:lnTo>
                  <a:pt x="5413" y="4586"/>
                </a:lnTo>
                <a:cubicBezTo>
                  <a:pt x="5420" y="4580"/>
                  <a:pt x="5425" y="4573"/>
                  <a:pt x="5429" y="4565"/>
                </a:cubicBezTo>
                <a:close/>
                <a:moveTo>
                  <a:pt x="4967" y="5715"/>
                </a:moveTo>
                <a:cubicBezTo>
                  <a:pt x="4952" y="5748"/>
                  <a:pt x="4938" y="5782"/>
                  <a:pt x="4926" y="5816"/>
                </a:cubicBezTo>
                <a:lnTo>
                  <a:pt x="4913" y="5816"/>
                </a:lnTo>
                <a:cubicBezTo>
                  <a:pt x="4931" y="5781"/>
                  <a:pt x="4949" y="5748"/>
                  <a:pt x="4967" y="5715"/>
                </a:cubicBezTo>
                <a:close/>
                <a:moveTo>
                  <a:pt x="5171" y="6087"/>
                </a:moveTo>
                <a:lnTo>
                  <a:pt x="5158" y="6100"/>
                </a:lnTo>
                <a:cubicBezTo>
                  <a:pt x="5133" y="6113"/>
                  <a:pt x="5107" y="6126"/>
                  <a:pt x="5068" y="6138"/>
                </a:cubicBezTo>
                <a:cubicBezTo>
                  <a:pt x="5107" y="6113"/>
                  <a:pt x="5133" y="6100"/>
                  <a:pt x="5171" y="6087"/>
                </a:cubicBezTo>
                <a:close/>
                <a:moveTo>
                  <a:pt x="11051" y="6577"/>
                </a:moveTo>
                <a:lnTo>
                  <a:pt x="11051" y="6577"/>
                </a:lnTo>
                <a:cubicBezTo>
                  <a:pt x="11090" y="6590"/>
                  <a:pt x="11129" y="6603"/>
                  <a:pt x="11167" y="6628"/>
                </a:cubicBezTo>
                <a:lnTo>
                  <a:pt x="11154" y="6641"/>
                </a:lnTo>
                <a:cubicBezTo>
                  <a:pt x="11129" y="6616"/>
                  <a:pt x="11090" y="6590"/>
                  <a:pt x="11051" y="6577"/>
                </a:cubicBezTo>
                <a:close/>
                <a:moveTo>
                  <a:pt x="13630" y="7080"/>
                </a:moveTo>
                <a:cubicBezTo>
                  <a:pt x="13630" y="7090"/>
                  <a:pt x="13630" y="7092"/>
                  <a:pt x="13624" y="7099"/>
                </a:cubicBezTo>
                <a:lnTo>
                  <a:pt x="13624" y="7099"/>
                </a:lnTo>
                <a:cubicBezTo>
                  <a:pt x="13627" y="7092"/>
                  <a:pt x="13630" y="7086"/>
                  <a:pt x="13630" y="7080"/>
                </a:cubicBezTo>
                <a:close/>
                <a:moveTo>
                  <a:pt x="13962" y="6947"/>
                </a:moveTo>
                <a:cubicBezTo>
                  <a:pt x="14057" y="6947"/>
                  <a:pt x="14003" y="7049"/>
                  <a:pt x="13991" y="7118"/>
                </a:cubicBezTo>
                <a:lnTo>
                  <a:pt x="13927" y="7247"/>
                </a:lnTo>
                <a:lnTo>
                  <a:pt x="13914" y="7234"/>
                </a:lnTo>
                <a:lnTo>
                  <a:pt x="13630" y="7067"/>
                </a:lnTo>
                <a:cubicBezTo>
                  <a:pt x="13695" y="6964"/>
                  <a:pt x="13824" y="6977"/>
                  <a:pt x="13927" y="6951"/>
                </a:cubicBezTo>
                <a:cubicBezTo>
                  <a:pt x="13941" y="6948"/>
                  <a:pt x="13952" y="6947"/>
                  <a:pt x="13962" y="6947"/>
                </a:cubicBezTo>
                <a:close/>
                <a:moveTo>
                  <a:pt x="12083" y="7441"/>
                </a:moveTo>
                <a:lnTo>
                  <a:pt x="12083" y="7441"/>
                </a:lnTo>
                <a:cubicBezTo>
                  <a:pt x="12096" y="7454"/>
                  <a:pt x="12122" y="7454"/>
                  <a:pt x="12134" y="7454"/>
                </a:cubicBezTo>
                <a:cubicBezTo>
                  <a:pt x="12131" y="7457"/>
                  <a:pt x="12126" y="7459"/>
                  <a:pt x="12120" y="7459"/>
                </a:cubicBezTo>
                <a:cubicBezTo>
                  <a:pt x="12108" y="7459"/>
                  <a:pt x="12092" y="7450"/>
                  <a:pt x="12083" y="7441"/>
                </a:cubicBezTo>
                <a:close/>
                <a:moveTo>
                  <a:pt x="11987" y="9152"/>
                </a:moveTo>
                <a:cubicBezTo>
                  <a:pt x="12025" y="9152"/>
                  <a:pt x="12067" y="9186"/>
                  <a:pt x="12122" y="9259"/>
                </a:cubicBezTo>
                <a:lnTo>
                  <a:pt x="12122" y="9272"/>
                </a:lnTo>
                <a:cubicBezTo>
                  <a:pt x="12054" y="9195"/>
                  <a:pt x="12016" y="9154"/>
                  <a:pt x="11979" y="9154"/>
                </a:cubicBezTo>
                <a:cubicBezTo>
                  <a:pt x="11967" y="9154"/>
                  <a:pt x="11954" y="9159"/>
                  <a:pt x="11941" y="9169"/>
                </a:cubicBezTo>
                <a:lnTo>
                  <a:pt x="11941" y="9169"/>
                </a:lnTo>
                <a:cubicBezTo>
                  <a:pt x="11956" y="9157"/>
                  <a:pt x="11971" y="9152"/>
                  <a:pt x="11987" y="9152"/>
                </a:cubicBezTo>
                <a:close/>
                <a:moveTo>
                  <a:pt x="8724" y="9752"/>
                </a:moveTo>
                <a:cubicBezTo>
                  <a:pt x="8730" y="9752"/>
                  <a:pt x="8737" y="9755"/>
                  <a:pt x="8743" y="9762"/>
                </a:cubicBezTo>
                <a:lnTo>
                  <a:pt x="8704" y="9762"/>
                </a:lnTo>
                <a:cubicBezTo>
                  <a:pt x="8711" y="9755"/>
                  <a:pt x="8717" y="9752"/>
                  <a:pt x="8724" y="9752"/>
                </a:cubicBezTo>
                <a:close/>
                <a:moveTo>
                  <a:pt x="1264" y="9968"/>
                </a:moveTo>
                <a:cubicBezTo>
                  <a:pt x="1200" y="10071"/>
                  <a:pt x="1019" y="9968"/>
                  <a:pt x="968" y="10110"/>
                </a:cubicBezTo>
                <a:cubicBezTo>
                  <a:pt x="1093" y="10148"/>
                  <a:pt x="1166" y="10170"/>
                  <a:pt x="1218" y="10170"/>
                </a:cubicBezTo>
                <a:cubicBezTo>
                  <a:pt x="1290" y="10170"/>
                  <a:pt x="1324" y="10129"/>
                  <a:pt x="1406" y="10033"/>
                </a:cubicBezTo>
                <a:lnTo>
                  <a:pt x="1264" y="9968"/>
                </a:lnTo>
                <a:close/>
                <a:moveTo>
                  <a:pt x="832" y="13409"/>
                </a:moveTo>
                <a:lnTo>
                  <a:pt x="826" y="13424"/>
                </a:lnTo>
                <a:lnTo>
                  <a:pt x="826" y="13428"/>
                </a:lnTo>
                <a:lnTo>
                  <a:pt x="826" y="13428"/>
                </a:lnTo>
                <a:cubicBezTo>
                  <a:pt x="830" y="13423"/>
                  <a:pt x="835" y="13417"/>
                  <a:pt x="839" y="13411"/>
                </a:cubicBezTo>
                <a:cubicBezTo>
                  <a:pt x="837" y="13410"/>
                  <a:pt x="834" y="13410"/>
                  <a:pt x="832" y="13409"/>
                </a:cubicBezTo>
                <a:close/>
                <a:moveTo>
                  <a:pt x="555" y="13411"/>
                </a:moveTo>
                <a:lnTo>
                  <a:pt x="478" y="13514"/>
                </a:lnTo>
                <a:cubicBezTo>
                  <a:pt x="607" y="13669"/>
                  <a:pt x="452" y="13695"/>
                  <a:pt x="375" y="13772"/>
                </a:cubicBezTo>
                <a:cubicBezTo>
                  <a:pt x="310" y="13836"/>
                  <a:pt x="233" y="13901"/>
                  <a:pt x="143" y="13953"/>
                </a:cubicBezTo>
                <a:cubicBezTo>
                  <a:pt x="14" y="14030"/>
                  <a:pt x="1" y="14133"/>
                  <a:pt x="143" y="14210"/>
                </a:cubicBezTo>
                <a:cubicBezTo>
                  <a:pt x="310" y="14198"/>
                  <a:pt x="362" y="14043"/>
                  <a:pt x="439" y="13927"/>
                </a:cubicBezTo>
                <a:cubicBezTo>
                  <a:pt x="500" y="13851"/>
                  <a:pt x="551" y="13820"/>
                  <a:pt x="596" y="13820"/>
                </a:cubicBezTo>
                <a:cubicBezTo>
                  <a:pt x="667" y="13820"/>
                  <a:pt x="725" y="13892"/>
                  <a:pt x="787" y="13978"/>
                </a:cubicBezTo>
                <a:lnTo>
                  <a:pt x="890" y="13849"/>
                </a:lnTo>
                <a:cubicBezTo>
                  <a:pt x="813" y="13785"/>
                  <a:pt x="736" y="13733"/>
                  <a:pt x="839" y="13630"/>
                </a:cubicBezTo>
                <a:cubicBezTo>
                  <a:pt x="839" y="13579"/>
                  <a:pt x="852" y="13527"/>
                  <a:pt x="852" y="13475"/>
                </a:cubicBezTo>
                <a:lnTo>
                  <a:pt x="826" y="13450"/>
                </a:lnTo>
                <a:lnTo>
                  <a:pt x="826" y="13428"/>
                </a:lnTo>
                <a:lnTo>
                  <a:pt x="826" y="13428"/>
                </a:lnTo>
                <a:cubicBezTo>
                  <a:pt x="779" y="13488"/>
                  <a:pt x="735" y="13517"/>
                  <a:pt x="692" y="13517"/>
                </a:cubicBezTo>
                <a:cubicBezTo>
                  <a:pt x="645" y="13517"/>
                  <a:pt x="600" y="13482"/>
                  <a:pt x="555" y="13411"/>
                </a:cubicBezTo>
                <a:close/>
                <a:moveTo>
                  <a:pt x="15693" y="1"/>
                </a:moveTo>
                <a:cubicBezTo>
                  <a:pt x="15577" y="39"/>
                  <a:pt x="15139" y="26"/>
                  <a:pt x="15139" y="181"/>
                </a:cubicBezTo>
                <a:cubicBezTo>
                  <a:pt x="15139" y="542"/>
                  <a:pt x="15087" y="620"/>
                  <a:pt x="14778" y="620"/>
                </a:cubicBezTo>
                <a:cubicBezTo>
                  <a:pt x="14762" y="618"/>
                  <a:pt x="14747" y="618"/>
                  <a:pt x="14731" y="618"/>
                </a:cubicBezTo>
                <a:cubicBezTo>
                  <a:pt x="14592" y="618"/>
                  <a:pt x="14457" y="669"/>
                  <a:pt x="14352" y="761"/>
                </a:cubicBezTo>
                <a:cubicBezTo>
                  <a:pt x="14275" y="761"/>
                  <a:pt x="14236" y="813"/>
                  <a:pt x="14223" y="890"/>
                </a:cubicBezTo>
                <a:cubicBezTo>
                  <a:pt x="14212" y="960"/>
                  <a:pt x="14190" y="1008"/>
                  <a:pt x="14120" y="1008"/>
                </a:cubicBezTo>
                <a:cubicBezTo>
                  <a:pt x="14112" y="1008"/>
                  <a:pt x="14104" y="1008"/>
                  <a:pt x="14094" y="1006"/>
                </a:cubicBezTo>
                <a:lnTo>
                  <a:pt x="13965" y="1122"/>
                </a:lnTo>
                <a:cubicBezTo>
                  <a:pt x="13955" y="1154"/>
                  <a:pt x="13927" y="1177"/>
                  <a:pt x="13896" y="1177"/>
                </a:cubicBezTo>
                <a:cubicBezTo>
                  <a:pt x="13889" y="1177"/>
                  <a:pt x="13882" y="1176"/>
                  <a:pt x="13875" y="1174"/>
                </a:cubicBezTo>
                <a:cubicBezTo>
                  <a:pt x="13862" y="1200"/>
                  <a:pt x="13837" y="1226"/>
                  <a:pt x="13811" y="1238"/>
                </a:cubicBezTo>
                <a:cubicBezTo>
                  <a:pt x="13733" y="1290"/>
                  <a:pt x="13656" y="1342"/>
                  <a:pt x="13733" y="1458"/>
                </a:cubicBezTo>
                <a:cubicBezTo>
                  <a:pt x="13798" y="1587"/>
                  <a:pt x="13733" y="1664"/>
                  <a:pt x="13617" y="1716"/>
                </a:cubicBezTo>
                <a:cubicBezTo>
                  <a:pt x="13595" y="1712"/>
                  <a:pt x="13572" y="1710"/>
                  <a:pt x="13549" y="1710"/>
                </a:cubicBezTo>
                <a:cubicBezTo>
                  <a:pt x="13485" y="1710"/>
                  <a:pt x="13418" y="1722"/>
                  <a:pt x="13352" y="1722"/>
                </a:cubicBezTo>
                <a:cubicBezTo>
                  <a:pt x="13293" y="1722"/>
                  <a:pt x="13235" y="1713"/>
                  <a:pt x="13179" y="1677"/>
                </a:cubicBezTo>
                <a:cubicBezTo>
                  <a:pt x="13140" y="1728"/>
                  <a:pt x="13114" y="1780"/>
                  <a:pt x="13153" y="1845"/>
                </a:cubicBezTo>
                <a:cubicBezTo>
                  <a:pt x="13178" y="1833"/>
                  <a:pt x="13202" y="1829"/>
                  <a:pt x="13225" y="1829"/>
                </a:cubicBezTo>
                <a:cubicBezTo>
                  <a:pt x="13308" y="1829"/>
                  <a:pt x="13379" y="1889"/>
                  <a:pt x="13450" y="1909"/>
                </a:cubicBezTo>
                <a:cubicBezTo>
                  <a:pt x="13643" y="2077"/>
                  <a:pt x="13411" y="2154"/>
                  <a:pt x="13372" y="2283"/>
                </a:cubicBezTo>
                <a:lnTo>
                  <a:pt x="13205" y="2283"/>
                </a:lnTo>
                <a:lnTo>
                  <a:pt x="13166" y="2360"/>
                </a:lnTo>
                <a:lnTo>
                  <a:pt x="13127" y="2335"/>
                </a:lnTo>
                <a:cubicBezTo>
                  <a:pt x="13127" y="2373"/>
                  <a:pt x="13089" y="2399"/>
                  <a:pt x="13050" y="2399"/>
                </a:cubicBezTo>
                <a:cubicBezTo>
                  <a:pt x="13011" y="2451"/>
                  <a:pt x="12960" y="2502"/>
                  <a:pt x="12921" y="2554"/>
                </a:cubicBezTo>
                <a:cubicBezTo>
                  <a:pt x="12767" y="2708"/>
                  <a:pt x="12675" y="2788"/>
                  <a:pt x="12594" y="2788"/>
                </a:cubicBezTo>
                <a:cubicBezTo>
                  <a:pt x="12505" y="2788"/>
                  <a:pt x="12430" y="2691"/>
                  <a:pt x="12302" y="2489"/>
                </a:cubicBezTo>
                <a:lnTo>
                  <a:pt x="12238" y="2592"/>
                </a:lnTo>
                <a:cubicBezTo>
                  <a:pt x="12251" y="2631"/>
                  <a:pt x="12251" y="2670"/>
                  <a:pt x="12251" y="2708"/>
                </a:cubicBezTo>
                <a:cubicBezTo>
                  <a:pt x="12225" y="2915"/>
                  <a:pt x="11967" y="2786"/>
                  <a:pt x="11889" y="2953"/>
                </a:cubicBezTo>
                <a:cubicBezTo>
                  <a:pt x="11850" y="3071"/>
                  <a:pt x="11737" y="3144"/>
                  <a:pt x="11622" y="3144"/>
                </a:cubicBezTo>
                <a:cubicBezTo>
                  <a:pt x="11586" y="3144"/>
                  <a:pt x="11550" y="3137"/>
                  <a:pt x="11516" y="3121"/>
                </a:cubicBezTo>
                <a:cubicBezTo>
                  <a:pt x="11493" y="3115"/>
                  <a:pt x="11472" y="3113"/>
                  <a:pt x="11453" y="3113"/>
                </a:cubicBezTo>
                <a:cubicBezTo>
                  <a:pt x="11342" y="3113"/>
                  <a:pt x="11285" y="3203"/>
                  <a:pt x="11219" y="3302"/>
                </a:cubicBezTo>
                <a:cubicBezTo>
                  <a:pt x="11090" y="3521"/>
                  <a:pt x="10987" y="3779"/>
                  <a:pt x="10703" y="3856"/>
                </a:cubicBezTo>
                <a:lnTo>
                  <a:pt x="10703" y="3869"/>
                </a:lnTo>
                <a:cubicBezTo>
                  <a:pt x="10768" y="3933"/>
                  <a:pt x="10368" y="4024"/>
                  <a:pt x="10716" y="4088"/>
                </a:cubicBezTo>
                <a:cubicBezTo>
                  <a:pt x="10781" y="4101"/>
                  <a:pt x="10768" y="4204"/>
                  <a:pt x="10716" y="4269"/>
                </a:cubicBezTo>
                <a:cubicBezTo>
                  <a:pt x="10639" y="4359"/>
                  <a:pt x="10600" y="4436"/>
                  <a:pt x="10716" y="4527"/>
                </a:cubicBezTo>
                <a:cubicBezTo>
                  <a:pt x="10832" y="4617"/>
                  <a:pt x="10806" y="4720"/>
                  <a:pt x="10755" y="4836"/>
                </a:cubicBezTo>
                <a:cubicBezTo>
                  <a:pt x="10729" y="4901"/>
                  <a:pt x="10639" y="4991"/>
                  <a:pt x="10690" y="5017"/>
                </a:cubicBezTo>
                <a:cubicBezTo>
                  <a:pt x="10884" y="5133"/>
                  <a:pt x="10806" y="5403"/>
                  <a:pt x="10987" y="5519"/>
                </a:cubicBezTo>
                <a:cubicBezTo>
                  <a:pt x="10871" y="5648"/>
                  <a:pt x="10948" y="5855"/>
                  <a:pt x="11116" y="5893"/>
                </a:cubicBezTo>
                <a:cubicBezTo>
                  <a:pt x="11438" y="5997"/>
                  <a:pt x="11670" y="6267"/>
                  <a:pt x="11980" y="6396"/>
                </a:cubicBezTo>
                <a:lnTo>
                  <a:pt x="12083" y="6409"/>
                </a:lnTo>
                <a:cubicBezTo>
                  <a:pt x="12238" y="6512"/>
                  <a:pt x="12251" y="6719"/>
                  <a:pt x="12134" y="6848"/>
                </a:cubicBezTo>
                <a:cubicBezTo>
                  <a:pt x="12031" y="6951"/>
                  <a:pt x="12018" y="7106"/>
                  <a:pt x="12096" y="7222"/>
                </a:cubicBezTo>
                <a:lnTo>
                  <a:pt x="12057" y="7222"/>
                </a:lnTo>
                <a:lnTo>
                  <a:pt x="12044" y="7260"/>
                </a:lnTo>
                <a:lnTo>
                  <a:pt x="11825" y="7183"/>
                </a:lnTo>
                <a:cubicBezTo>
                  <a:pt x="11799" y="6835"/>
                  <a:pt x="11773" y="6499"/>
                  <a:pt x="11309" y="6461"/>
                </a:cubicBezTo>
                <a:cubicBezTo>
                  <a:pt x="11154" y="6448"/>
                  <a:pt x="11206" y="6332"/>
                  <a:pt x="11206" y="6229"/>
                </a:cubicBezTo>
                <a:cubicBezTo>
                  <a:pt x="11214" y="6089"/>
                  <a:pt x="11181" y="6023"/>
                  <a:pt x="11105" y="6023"/>
                </a:cubicBezTo>
                <a:cubicBezTo>
                  <a:pt x="11062" y="6023"/>
                  <a:pt x="11006" y="6045"/>
                  <a:pt x="10935" y="6087"/>
                </a:cubicBezTo>
                <a:cubicBezTo>
                  <a:pt x="10897" y="6113"/>
                  <a:pt x="10845" y="6151"/>
                  <a:pt x="10806" y="6190"/>
                </a:cubicBezTo>
                <a:lnTo>
                  <a:pt x="10729" y="6151"/>
                </a:lnTo>
                <a:cubicBezTo>
                  <a:pt x="10639" y="5906"/>
                  <a:pt x="10471" y="5700"/>
                  <a:pt x="10239" y="5558"/>
                </a:cubicBezTo>
                <a:cubicBezTo>
                  <a:pt x="10278" y="5236"/>
                  <a:pt x="10265" y="5223"/>
                  <a:pt x="9955" y="4965"/>
                </a:cubicBezTo>
                <a:lnTo>
                  <a:pt x="9955" y="4965"/>
                </a:lnTo>
                <a:cubicBezTo>
                  <a:pt x="9955" y="5184"/>
                  <a:pt x="9981" y="5378"/>
                  <a:pt x="10162" y="5507"/>
                </a:cubicBezTo>
                <a:cubicBezTo>
                  <a:pt x="10088" y="5543"/>
                  <a:pt x="10022" y="5567"/>
                  <a:pt x="9964" y="5567"/>
                </a:cubicBezTo>
                <a:cubicBezTo>
                  <a:pt x="9879" y="5567"/>
                  <a:pt x="9813" y="5516"/>
                  <a:pt x="9775" y="5378"/>
                </a:cubicBezTo>
                <a:cubicBezTo>
                  <a:pt x="9723" y="5262"/>
                  <a:pt x="9684" y="5133"/>
                  <a:pt x="9684" y="5017"/>
                </a:cubicBezTo>
                <a:cubicBezTo>
                  <a:pt x="9801" y="4901"/>
                  <a:pt x="9775" y="4797"/>
                  <a:pt x="9633" y="4759"/>
                </a:cubicBezTo>
                <a:cubicBezTo>
                  <a:pt x="9618" y="4756"/>
                  <a:pt x="9605" y="4755"/>
                  <a:pt x="9593" y="4755"/>
                </a:cubicBezTo>
                <a:cubicBezTo>
                  <a:pt x="9494" y="4755"/>
                  <a:pt x="9505" y="4847"/>
                  <a:pt x="9517" y="4939"/>
                </a:cubicBezTo>
                <a:cubicBezTo>
                  <a:pt x="9504" y="4939"/>
                  <a:pt x="9491" y="4952"/>
                  <a:pt x="9491" y="4965"/>
                </a:cubicBezTo>
                <a:cubicBezTo>
                  <a:pt x="9349" y="4965"/>
                  <a:pt x="9182" y="4965"/>
                  <a:pt x="9220" y="4746"/>
                </a:cubicBezTo>
                <a:cubicBezTo>
                  <a:pt x="9232" y="4688"/>
                  <a:pt x="9233" y="4641"/>
                  <a:pt x="9178" y="4641"/>
                </a:cubicBezTo>
                <a:cubicBezTo>
                  <a:pt x="9171" y="4641"/>
                  <a:pt x="9164" y="4641"/>
                  <a:pt x="9156" y="4643"/>
                </a:cubicBezTo>
                <a:cubicBezTo>
                  <a:pt x="9066" y="4656"/>
                  <a:pt x="8937" y="4643"/>
                  <a:pt x="8911" y="4772"/>
                </a:cubicBezTo>
                <a:cubicBezTo>
                  <a:pt x="8898" y="4836"/>
                  <a:pt x="8924" y="4888"/>
                  <a:pt x="8975" y="4913"/>
                </a:cubicBezTo>
                <a:cubicBezTo>
                  <a:pt x="9130" y="4965"/>
                  <a:pt x="9298" y="4952"/>
                  <a:pt x="9414" y="5081"/>
                </a:cubicBezTo>
                <a:cubicBezTo>
                  <a:pt x="9414" y="5184"/>
                  <a:pt x="9362" y="5236"/>
                  <a:pt x="9259" y="5236"/>
                </a:cubicBezTo>
                <a:cubicBezTo>
                  <a:pt x="9014" y="5262"/>
                  <a:pt x="8782" y="5326"/>
                  <a:pt x="8550" y="5429"/>
                </a:cubicBezTo>
                <a:cubicBezTo>
                  <a:pt x="8525" y="5442"/>
                  <a:pt x="8506" y="5447"/>
                  <a:pt x="8493" y="5447"/>
                </a:cubicBezTo>
                <a:cubicBezTo>
                  <a:pt x="8426" y="5447"/>
                  <a:pt x="8498" y="5303"/>
                  <a:pt x="8498" y="5249"/>
                </a:cubicBezTo>
                <a:lnTo>
                  <a:pt x="8563" y="5081"/>
                </a:lnTo>
                <a:cubicBezTo>
                  <a:pt x="8666" y="4862"/>
                  <a:pt x="8666" y="4604"/>
                  <a:pt x="8550" y="4385"/>
                </a:cubicBezTo>
                <a:cubicBezTo>
                  <a:pt x="8227" y="4359"/>
                  <a:pt x="8318" y="4062"/>
                  <a:pt x="8227" y="3882"/>
                </a:cubicBezTo>
                <a:cubicBezTo>
                  <a:pt x="8047" y="3830"/>
                  <a:pt x="7957" y="3624"/>
                  <a:pt x="8034" y="3456"/>
                </a:cubicBezTo>
                <a:lnTo>
                  <a:pt x="7931" y="3405"/>
                </a:lnTo>
                <a:cubicBezTo>
                  <a:pt x="7866" y="3454"/>
                  <a:pt x="7805" y="3472"/>
                  <a:pt x="7746" y="3472"/>
                </a:cubicBezTo>
                <a:cubicBezTo>
                  <a:pt x="7603" y="3472"/>
                  <a:pt x="7470" y="3368"/>
                  <a:pt x="7325" y="3340"/>
                </a:cubicBezTo>
                <a:cubicBezTo>
                  <a:pt x="7314" y="3339"/>
                  <a:pt x="7303" y="3338"/>
                  <a:pt x="7292" y="3338"/>
                </a:cubicBezTo>
                <a:cubicBezTo>
                  <a:pt x="7152" y="3338"/>
                  <a:pt x="7028" y="3445"/>
                  <a:pt x="6890" y="3445"/>
                </a:cubicBezTo>
                <a:cubicBezTo>
                  <a:pt x="6839" y="3445"/>
                  <a:pt x="6787" y="3431"/>
                  <a:pt x="6732" y="3392"/>
                </a:cubicBezTo>
                <a:cubicBezTo>
                  <a:pt x="6680" y="3366"/>
                  <a:pt x="6628" y="3340"/>
                  <a:pt x="6577" y="3314"/>
                </a:cubicBezTo>
                <a:cubicBezTo>
                  <a:pt x="6512" y="3224"/>
                  <a:pt x="6461" y="3121"/>
                  <a:pt x="6448" y="3005"/>
                </a:cubicBezTo>
                <a:cubicBezTo>
                  <a:pt x="6422" y="2889"/>
                  <a:pt x="6371" y="2799"/>
                  <a:pt x="6229" y="2799"/>
                </a:cubicBezTo>
                <a:cubicBezTo>
                  <a:pt x="6203" y="2941"/>
                  <a:pt x="6345" y="3018"/>
                  <a:pt x="6345" y="3147"/>
                </a:cubicBezTo>
                <a:cubicBezTo>
                  <a:pt x="6383" y="3186"/>
                  <a:pt x="6383" y="3237"/>
                  <a:pt x="6358" y="3276"/>
                </a:cubicBezTo>
                <a:cubicBezTo>
                  <a:pt x="6319" y="3353"/>
                  <a:pt x="6306" y="3443"/>
                  <a:pt x="6319" y="3534"/>
                </a:cubicBezTo>
                <a:cubicBezTo>
                  <a:pt x="6345" y="3547"/>
                  <a:pt x="6358" y="3559"/>
                  <a:pt x="6371" y="3585"/>
                </a:cubicBezTo>
                <a:cubicBezTo>
                  <a:pt x="6332" y="3676"/>
                  <a:pt x="6280" y="3766"/>
                  <a:pt x="6164" y="3792"/>
                </a:cubicBezTo>
                <a:lnTo>
                  <a:pt x="6061" y="3908"/>
                </a:lnTo>
                <a:lnTo>
                  <a:pt x="5919" y="3998"/>
                </a:lnTo>
                <a:cubicBezTo>
                  <a:pt x="5849" y="3966"/>
                  <a:pt x="5779" y="3940"/>
                  <a:pt x="5725" y="3940"/>
                </a:cubicBezTo>
                <a:cubicBezTo>
                  <a:pt x="5650" y="3940"/>
                  <a:pt x="5606" y="3990"/>
                  <a:pt x="5636" y="4140"/>
                </a:cubicBezTo>
                <a:cubicBezTo>
                  <a:pt x="5700" y="4398"/>
                  <a:pt x="5507" y="4411"/>
                  <a:pt x="5416" y="4527"/>
                </a:cubicBezTo>
                <a:cubicBezTo>
                  <a:pt x="5342" y="4463"/>
                  <a:pt x="5250" y="4432"/>
                  <a:pt x="5160" y="4432"/>
                </a:cubicBezTo>
                <a:cubicBezTo>
                  <a:pt x="5031" y="4432"/>
                  <a:pt x="4904" y="4495"/>
                  <a:pt x="4836" y="4617"/>
                </a:cubicBezTo>
                <a:cubicBezTo>
                  <a:pt x="4720" y="4643"/>
                  <a:pt x="4694" y="4707"/>
                  <a:pt x="4772" y="4784"/>
                </a:cubicBezTo>
                <a:cubicBezTo>
                  <a:pt x="4798" y="4811"/>
                  <a:pt x="4823" y="4822"/>
                  <a:pt x="4846" y="4822"/>
                </a:cubicBezTo>
                <a:cubicBezTo>
                  <a:pt x="4890" y="4822"/>
                  <a:pt x="4927" y="4780"/>
                  <a:pt x="4952" y="4720"/>
                </a:cubicBezTo>
                <a:cubicBezTo>
                  <a:pt x="5010" y="4627"/>
                  <a:pt x="5110" y="4576"/>
                  <a:pt x="5223" y="4576"/>
                </a:cubicBezTo>
                <a:cubicBezTo>
                  <a:pt x="5236" y="4576"/>
                  <a:pt x="5249" y="4577"/>
                  <a:pt x="5262" y="4578"/>
                </a:cubicBezTo>
                <a:lnTo>
                  <a:pt x="5210" y="4733"/>
                </a:lnTo>
                <a:cubicBezTo>
                  <a:pt x="4991" y="4888"/>
                  <a:pt x="4965" y="5158"/>
                  <a:pt x="4901" y="5403"/>
                </a:cubicBezTo>
                <a:cubicBezTo>
                  <a:pt x="4857" y="5554"/>
                  <a:pt x="4823" y="5705"/>
                  <a:pt x="4662" y="5705"/>
                </a:cubicBezTo>
                <a:cubicBezTo>
                  <a:pt x="4631" y="5705"/>
                  <a:pt x="4595" y="5700"/>
                  <a:pt x="4552" y="5687"/>
                </a:cubicBezTo>
                <a:cubicBezTo>
                  <a:pt x="4514" y="5752"/>
                  <a:pt x="4436" y="5829"/>
                  <a:pt x="4449" y="5842"/>
                </a:cubicBezTo>
                <a:cubicBezTo>
                  <a:pt x="4578" y="6022"/>
                  <a:pt x="4449" y="6190"/>
                  <a:pt x="4411" y="6358"/>
                </a:cubicBezTo>
                <a:cubicBezTo>
                  <a:pt x="4424" y="6371"/>
                  <a:pt x="4436" y="6396"/>
                  <a:pt x="4424" y="6422"/>
                </a:cubicBezTo>
                <a:cubicBezTo>
                  <a:pt x="4514" y="6487"/>
                  <a:pt x="4527" y="6603"/>
                  <a:pt x="4462" y="6693"/>
                </a:cubicBezTo>
                <a:cubicBezTo>
                  <a:pt x="4411" y="6757"/>
                  <a:pt x="4436" y="6822"/>
                  <a:pt x="4449" y="6886"/>
                </a:cubicBezTo>
                <a:cubicBezTo>
                  <a:pt x="4424" y="6938"/>
                  <a:pt x="4398" y="6989"/>
                  <a:pt x="4372" y="7041"/>
                </a:cubicBezTo>
                <a:cubicBezTo>
                  <a:pt x="4315" y="7064"/>
                  <a:pt x="4256" y="7074"/>
                  <a:pt x="4197" y="7074"/>
                </a:cubicBezTo>
                <a:cubicBezTo>
                  <a:pt x="4121" y="7074"/>
                  <a:pt x="4045" y="7057"/>
                  <a:pt x="3972" y="7028"/>
                </a:cubicBezTo>
                <a:lnTo>
                  <a:pt x="3972" y="7028"/>
                </a:lnTo>
                <a:cubicBezTo>
                  <a:pt x="3972" y="7106"/>
                  <a:pt x="4024" y="7131"/>
                  <a:pt x="4075" y="7170"/>
                </a:cubicBezTo>
                <a:cubicBezTo>
                  <a:pt x="4295" y="7325"/>
                  <a:pt x="4166" y="7492"/>
                  <a:pt x="4101" y="7647"/>
                </a:cubicBezTo>
                <a:cubicBezTo>
                  <a:pt x="4057" y="7729"/>
                  <a:pt x="3995" y="7763"/>
                  <a:pt x="3929" y="7763"/>
                </a:cubicBezTo>
                <a:cubicBezTo>
                  <a:pt x="3880" y="7763"/>
                  <a:pt x="3828" y="7744"/>
                  <a:pt x="3779" y="7712"/>
                </a:cubicBezTo>
                <a:lnTo>
                  <a:pt x="3779" y="7712"/>
                </a:lnTo>
                <a:cubicBezTo>
                  <a:pt x="3714" y="7815"/>
                  <a:pt x="3792" y="7892"/>
                  <a:pt x="3830" y="7982"/>
                </a:cubicBezTo>
                <a:cubicBezTo>
                  <a:pt x="3959" y="8124"/>
                  <a:pt x="3908" y="8227"/>
                  <a:pt x="3740" y="8292"/>
                </a:cubicBezTo>
                <a:lnTo>
                  <a:pt x="3650" y="8434"/>
                </a:lnTo>
                <a:cubicBezTo>
                  <a:pt x="3572" y="8575"/>
                  <a:pt x="3701" y="8756"/>
                  <a:pt x="3572" y="8885"/>
                </a:cubicBezTo>
                <a:cubicBezTo>
                  <a:pt x="3572" y="8911"/>
                  <a:pt x="3560" y="8937"/>
                  <a:pt x="3547" y="8949"/>
                </a:cubicBezTo>
                <a:cubicBezTo>
                  <a:pt x="3585" y="8975"/>
                  <a:pt x="3611" y="9001"/>
                  <a:pt x="3650" y="9027"/>
                </a:cubicBezTo>
                <a:cubicBezTo>
                  <a:pt x="3882" y="9182"/>
                  <a:pt x="3882" y="9182"/>
                  <a:pt x="3663" y="9388"/>
                </a:cubicBezTo>
                <a:cubicBezTo>
                  <a:pt x="3590" y="9356"/>
                  <a:pt x="3521" y="9344"/>
                  <a:pt x="3454" y="9344"/>
                </a:cubicBezTo>
                <a:cubicBezTo>
                  <a:pt x="3245" y="9344"/>
                  <a:pt x="3055" y="9462"/>
                  <a:pt x="2850" y="9491"/>
                </a:cubicBezTo>
                <a:cubicBezTo>
                  <a:pt x="2837" y="9504"/>
                  <a:pt x="2825" y="9530"/>
                  <a:pt x="2812" y="9543"/>
                </a:cubicBezTo>
                <a:cubicBezTo>
                  <a:pt x="2709" y="9543"/>
                  <a:pt x="2605" y="9517"/>
                  <a:pt x="2515" y="9478"/>
                </a:cubicBezTo>
                <a:cubicBezTo>
                  <a:pt x="2439" y="9451"/>
                  <a:pt x="2360" y="9424"/>
                  <a:pt x="2293" y="9424"/>
                </a:cubicBezTo>
                <a:cubicBezTo>
                  <a:pt x="2201" y="9424"/>
                  <a:pt x="2130" y="9474"/>
                  <a:pt x="2115" y="9646"/>
                </a:cubicBezTo>
                <a:cubicBezTo>
                  <a:pt x="1956" y="9667"/>
                  <a:pt x="1884" y="9900"/>
                  <a:pt x="1711" y="9900"/>
                </a:cubicBezTo>
                <a:cubicBezTo>
                  <a:pt x="1674" y="9900"/>
                  <a:pt x="1634" y="9890"/>
                  <a:pt x="1587" y="9865"/>
                </a:cubicBezTo>
                <a:cubicBezTo>
                  <a:pt x="1576" y="9860"/>
                  <a:pt x="1566" y="9858"/>
                  <a:pt x="1558" y="9858"/>
                </a:cubicBezTo>
                <a:cubicBezTo>
                  <a:pt x="1490" y="9858"/>
                  <a:pt x="1463" y="9976"/>
                  <a:pt x="1406" y="10033"/>
                </a:cubicBezTo>
                <a:cubicBezTo>
                  <a:pt x="1625" y="10136"/>
                  <a:pt x="1625" y="10136"/>
                  <a:pt x="1484" y="10368"/>
                </a:cubicBezTo>
                <a:cubicBezTo>
                  <a:pt x="1213" y="10548"/>
                  <a:pt x="1032" y="10845"/>
                  <a:pt x="994" y="11167"/>
                </a:cubicBezTo>
                <a:cubicBezTo>
                  <a:pt x="968" y="11580"/>
                  <a:pt x="890" y="11580"/>
                  <a:pt x="542" y="11670"/>
                </a:cubicBezTo>
                <a:cubicBezTo>
                  <a:pt x="736" y="11760"/>
                  <a:pt x="942" y="11825"/>
                  <a:pt x="1045" y="12018"/>
                </a:cubicBezTo>
                <a:cubicBezTo>
                  <a:pt x="1019" y="12031"/>
                  <a:pt x="1006" y="12057"/>
                  <a:pt x="1006" y="12096"/>
                </a:cubicBezTo>
                <a:cubicBezTo>
                  <a:pt x="929" y="12250"/>
                  <a:pt x="865" y="12405"/>
                  <a:pt x="787" y="12547"/>
                </a:cubicBezTo>
                <a:cubicBezTo>
                  <a:pt x="787" y="12611"/>
                  <a:pt x="787" y="12676"/>
                  <a:pt x="839" y="12715"/>
                </a:cubicBezTo>
                <a:cubicBezTo>
                  <a:pt x="853" y="12711"/>
                  <a:pt x="866" y="12710"/>
                  <a:pt x="878" y="12710"/>
                </a:cubicBezTo>
                <a:cubicBezTo>
                  <a:pt x="1007" y="12710"/>
                  <a:pt x="1017" y="12883"/>
                  <a:pt x="1135" y="12895"/>
                </a:cubicBezTo>
                <a:cubicBezTo>
                  <a:pt x="1032" y="13024"/>
                  <a:pt x="826" y="12985"/>
                  <a:pt x="736" y="13140"/>
                </a:cubicBezTo>
                <a:lnTo>
                  <a:pt x="697" y="13127"/>
                </a:lnTo>
                <a:lnTo>
                  <a:pt x="658" y="13205"/>
                </a:lnTo>
                <a:cubicBezTo>
                  <a:pt x="684" y="13293"/>
                  <a:pt x="721" y="13382"/>
                  <a:pt x="832" y="13409"/>
                </a:cubicBezTo>
                <a:lnTo>
                  <a:pt x="832" y="13409"/>
                </a:lnTo>
                <a:lnTo>
                  <a:pt x="865" y="13334"/>
                </a:lnTo>
                <a:cubicBezTo>
                  <a:pt x="889" y="13268"/>
                  <a:pt x="950" y="13234"/>
                  <a:pt x="1011" y="13234"/>
                </a:cubicBezTo>
                <a:cubicBezTo>
                  <a:pt x="1046" y="13234"/>
                  <a:pt x="1081" y="13245"/>
                  <a:pt x="1110" y="13269"/>
                </a:cubicBezTo>
                <a:cubicBezTo>
                  <a:pt x="1432" y="13308"/>
                  <a:pt x="1432" y="13308"/>
                  <a:pt x="1729" y="13579"/>
                </a:cubicBezTo>
                <a:lnTo>
                  <a:pt x="1716" y="13579"/>
                </a:lnTo>
                <a:cubicBezTo>
                  <a:pt x="1587" y="13785"/>
                  <a:pt x="1806" y="13772"/>
                  <a:pt x="1896" y="13836"/>
                </a:cubicBezTo>
                <a:cubicBezTo>
                  <a:pt x="1943" y="13802"/>
                  <a:pt x="1989" y="13789"/>
                  <a:pt x="2034" y="13789"/>
                </a:cubicBezTo>
                <a:cubicBezTo>
                  <a:pt x="2124" y="13789"/>
                  <a:pt x="2210" y="13841"/>
                  <a:pt x="2296" y="13875"/>
                </a:cubicBezTo>
                <a:lnTo>
                  <a:pt x="2425" y="13965"/>
                </a:lnTo>
                <a:cubicBezTo>
                  <a:pt x="2399" y="14004"/>
                  <a:pt x="2386" y="14043"/>
                  <a:pt x="2373" y="14094"/>
                </a:cubicBezTo>
                <a:lnTo>
                  <a:pt x="2592" y="14133"/>
                </a:lnTo>
                <a:cubicBezTo>
                  <a:pt x="2670" y="13978"/>
                  <a:pt x="2850" y="13927"/>
                  <a:pt x="2954" y="13811"/>
                </a:cubicBezTo>
                <a:lnTo>
                  <a:pt x="3044" y="13759"/>
                </a:lnTo>
                <a:cubicBezTo>
                  <a:pt x="3121" y="13824"/>
                  <a:pt x="3147" y="13940"/>
                  <a:pt x="3108" y="14030"/>
                </a:cubicBezTo>
                <a:lnTo>
                  <a:pt x="3173" y="14133"/>
                </a:lnTo>
                <a:cubicBezTo>
                  <a:pt x="3289" y="14094"/>
                  <a:pt x="3315" y="13978"/>
                  <a:pt x="3366" y="13901"/>
                </a:cubicBezTo>
                <a:cubicBezTo>
                  <a:pt x="3340" y="13888"/>
                  <a:pt x="3327" y="13875"/>
                  <a:pt x="3302" y="13862"/>
                </a:cubicBezTo>
                <a:cubicBezTo>
                  <a:pt x="3317" y="13840"/>
                  <a:pt x="3336" y="13826"/>
                  <a:pt x="3355" y="13826"/>
                </a:cubicBezTo>
                <a:cubicBezTo>
                  <a:pt x="3368" y="13826"/>
                  <a:pt x="3381" y="13833"/>
                  <a:pt x="3392" y="13849"/>
                </a:cubicBezTo>
                <a:cubicBezTo>
                  <a:pt x="3431" y="13875"/>
                  <a:pt x="3405" y="13875"/>
                  <a:pt x="3392" y="13888"/>
                </a:cubicBezTo>
                <a:cubicBezTo>
                  <a:pt x="3397" y="13887"/>
                  <a:pt x="3402" y="13887"/>
                  <a:pt x="3406" y="13887"/>
                </a:cubicBezTo>
                <a:cubicBezTo>
                  <a:pt x="3498" y="13887"/>
                  <a:pt x="3525" y="14005"/>
                  <a:pt x="3598" y="14030"/>
                </a:cubicBezTo>
                <a:cubicBezTo>
                  <a:pt x="3611" y="14133"/>
                  <a:pt x="3585" y="14236"/>
                  <a:pt x="3521" y="14314"/>
                </a:cubicBezTo>
                <a:cubicBezTo>
                  <a:pt x="3366" y="14481"/>
                  <a:pt x="3405" y="14649"/>
                  <a:pt x="3456" y="14829"/>
                </a:cubicBezTo>
                <a:cubicBezTo>
                  <a:pt x="3469" y="14842"/>
                  <a:pt x="3482" y="14855"/>
                  <a:pt x="3495" y="14881"/>
                </a:cubicBezTo>
                <a:cubicBezTo>
                  <a:pt x="3444" y="14984"/>
                  <a:pt x="3431" y="15100"/>
                  <a:pt x="3315" y="15178"/>
                </a:cubicBezTo>
                <a:cubicBezTo>
                  <a:pt x="3302" y="15229"/>
                  <a:pt x="3263" y="15229"/>
                  <a:pt x="3211" y="15229"/>
                </a:cubicBezTo>
                <a:cubicBezTo>
                  <a:pt x="3173" y="15294"/>
                  <a:pt x="3147" y="15358"/>
                  <a:pt x="3250" y="15397"/>
                </a:cubicBezTo>
                <a:lnTo>
                  <a:pt x="3637" y="15113"/>
                </a:lnTo>
                <a:cubicBezTo>
                  <a:pt x="3805" y="15551"/>
                  <a:pt x="4153" y="15668"/>
                  <a:pt x="4540" y="15680"/>
                </a:cubicBezTo>
                <a:cubicBezTo>
                  <a:pt x="4568" y="15662"/>
                  <a:pt x="4596" y="15650"/>
                  <a:pt x="4630" y="15650"/>
                </a:cubicBezTo>
                <a:cubicBezTo>
                  <a:pt x="4642" y="15650"/>
                  <a:pt x="4655" y="15651"/>
                  <a:pt x="4669" y="15655"/>
                </a:cubicBezTo>
                <a:lnTo>
                  <a:pt x="4720" y="15590"/>
                </a:lnTo>
                <a:cubicBezTo>
                  <a:pt x="4746" y="15590"/>
                  <a:pt x="4759" y="15603"/>
                  <a:pt x="4772" y="15603"/>
                </a:cubicBezTo>
                <a:cubicBezTo>
                  <a:pt x="4785" y="15577"/>
                  <a:pt x="4797" y="15564"/>
                  <a:pt x="4823" y="15551"/>
                </a:cubicBezTo>
                <a:cubicBezTo>
                  <a:pt x="4888" y="15448"/>
                  <a:pt x="5017" y="15487"/>
                  <a:pt x="5094" y="15423"/>
                </a:cubicBezTo>
                <a:lnTo>
                  <a:pt x="5184" y="15294"/>
                </a:lnTo>
                <a:cubicBezTo>
                  <a:pt x="5146" y="15229"/>
                  <a:pt x="5094" y="15113"/>
                  <a:pt x="5146" y="15100"/>
                </a:cubicBezTo>
                <a:cubicBezTo>
                  <a:pt x="5416" y="15036"/>
                  <a:pt x="5275" y="14752"/>
                  <a:pt x="5416" y="14636"/>
                </a:cubicBezTo>
                <a:cubicBezTo>
                  <a:pt x="5481" y="14571"/>
                  <a:pt x="5416" y="14494"/>
                  <a:pt x="5365" y="14443"/>
                </a:cubicBezTo>
                <a:cubicBezTo>
                  <a:pt x="5262" y="14365"/>
                  <a:pt x="5184" y="14275"/>
                  <a:pt x="5133" y="14159"/>
                </a:cubicBezTo>
                <a:lnTo>
                  <a:pt x="5004" y="14030"/>
                </a:lnTo>
                <a:cubicBezTo>
                  <a:pt x="4952" y="14030"/>
                  <a:pt x="4926" y="13978"/>
                  <a:pt x="4939" y="13927"/>
                </a:cubicBezTo>
                <a:cubicBezTo>
                  <a:pt x="4836" y="13875"/>
                  <a:pt x="4862" y="13733"/>
                  <a:pt x="4785" y="13643"/>
                </a:cubicBezTo>
                <a:cubicBezTo>
                  <a:pt x="4781" y="13643"/>
                  <a:pt x="4777" y="13642"/>
                  <a:pt x="4774" y="13642"/>
                </a:cubicBezTo>
                <a:cubicBezTo>
                  <a:pt x="4679" y="13642"/>
                  <a:pt x="4677" y="13790"/>
                  <a:pt x="4594" y="13790"/>
                </a:cubicBezTo>
                <a:cubicBezTo>
                  <a:pt x="4585" y="13790"/>
                  <a:pt x="4576" y="13788"/>
                  <a:pt x="4565" y="13785"/>
                </a:cubicBezTo>
                <a:cubicBezTo>
                  <a:pt x="4493" y="13765"/>
                  <a:pt x="4418" y="13755"/>
                  <a:pt x="4343" y="13755"/>
                </a:cubicBezTo>
                <a:cubicBezTo>
                  <a:pt x="4177" y="13755"/>
                  <a:pt x="4011" y="13803"/>
                  <a:pt x="3869" y="13901"/>
                </a:cubicBezTo>
                <a:cubicBezTo>
                  <a:pt x="3869" y="13901"/>
                  <a:pt x="3830" y="13862"/>
                  <a:pt x="3805" y="13849"/>
                </a:cubicBezTo>
                <a:cubicBezTo>
                  <a:pt x="3895" y="13630"/>
                  <a:pt x="4114" y="13527"/>
                  <a:pt x="4243" y="13334"/>
                </a:cubicBezTo>
                <a:cubicBezTo>
                  <a:pt x="4274" y="13288"/>
                  <a:pt x="4299" y="13270"/>
                  <a:pt x="4321" y="13270"/>
                </a:cubicBezTo>
                <a:cubicBezTo>
                  <a:pt x="4392" y="13270"/>
                  <a:pt x="4438" y="13450"/>
                  <a:pt x="4565" y="13450"/>
                </a:cubicBezTo>
                <a:cubicBezTo>
                  <a:pt x="4578" y="13308"/>
                  <a:pt x="4591" y="13153"/>
                  <a:pt x="4604" y="12998"/>
                </a:cubicBezTo>
                <a:lnTo>
                  <a:pt x="4733" y="12805"/>
                </a:lnTo>
                <a:lnTo>
                  <a:pt x="4926" y="12792"/>
                </a:lnTo>
                <a:cubicBezTo>
                  <a:pt x="4965" y="12715"/>
                  <a:pt x="4965" y="12650"/>
                  <a:pt x="4875" y="12611"/>
                </a:cubicBezTo>
                <a:cubicBezTo>
                  <a:pt x="4926" y="12560"/>
                  <a:pt x="4888" y="12444"/>
                  <a:pt x="4965" y="12444"/>
                </a:cubicBezTo>
                <a:cubicBezTo>
                  <a:pt x="5171" y="12444"/>
                  <a:pt x="5300" y="12431"/>
                  <a:pt x="5120" y="12173"/>
                </a:cubicBezTo>
                <a:cubicBezTo>
                  <a:pt x="5068" y="12096"/>
                  <a:pt x="5197" y="12070"/>
                  <a:pt x="5287" y="12070"/>
                </a:cubicBezTo>
                <a:cubicBezTo>
                  <a:pt x="5429" y="12134"/>
                  <a:pt x="5532" y="12289"/>
                  <a:pt x="5532" y="12444"/>
                </a:cubicBezTo>
                <a:cubicBezTo>
                  <a:pt x="5661" y="12444"/>
                  <a:pt x="5739" y="12392"/>
                  <a:pt x="5752" y="12250"/>
                </a:cubicBezTo>
                <a:cubicBezTo>
                  <a:pt x="5726" y="12250"/>
                  <a:pt x="5713" y="12238"/>
                  <a:pt x="5687" y="12238"/>
                </a:cubicBezTo>
                <a:cubicBezTo>
                  <a:pt x="5674" y="12225"/>
                  <a:pt x="5674" y="12199"/>
                  <a:pt x="5674" y="12173"/>
                </a:cubicBezTo>
                <a:lnTo>
                  <a:pt x="5648" y="12160"/>
                </a:lnTo>
                <a:cubicBezTo>
                  <a:pt x="5275" y="11954"/>
                  <a:pt x="5197" y="11864"/>
                  <a:pt x="5313" y="11464"/>
                </a:cubicBezTo>
                <a:cubicBezTo>
                  <a:pt x="5352" y="11283"/>
                  <a:pt x="5236" y="11167"/>
                  <a:pt x="5262" y="11013"/>
                </a:cubicBezTo>
                <a:cubicBezTo>
                  <a:pt x="5158" y="10961"/>
                  <a:pt x="5094" y="10909"/>
                  <a:pt x="5094" y="10793"/>
                </a:cubicBezTo>
                <a:cubicBezTo>
                  <a:pt x="5068" y="10729"/>
                  <a:pt x="5068" y="10664"/>
                  <a:pt x="5094" y="10613"/>
                </a:cubicBezTo>
                <a:cubicBezTo>
                  <a:pt x="5068" y="10394"/>
                  <a:pt x="5133" y="10149"/>
                  <a:pt x="4888" y="10007"/>
                </a:cubicBezTo>
                <a:lnTo>
                  <a:pt x="5017" y="9955"/>
                </a:lnTo>
                <a:cubicBezTo>
                  <a:pt x="5048" y="9964"/>
                  <a:pt x="5080" y="9970"/>
                  <a:pt x="5109" y="9970"/>
                </a:cubicBezTo>
                <a:cubicBezTo>
                  <a:pt x="5164" y="9970"/>
                  <a:pt x="5211" y="9950"/>
                  <a:pt x="5236" y="9891"/>
                </a:cubicBezTo>
                <a:cubicBezTo>
                  <a:pt x="5262" y="9800"/>
                  <a:pt x="5275" y="9723"/>
                  <a:pt x="5262" y="9633"/>
                </a:cubicBezTo>
                <a:cubicBezTo>
                  <a:pt x="5246" y="9530"/>
                  <a:pt x="5177" y="9515"/>
                  <a:pt x="5096" y="9515"/>
                </a:cubicBezTo>
                <a:cubicBezTo>
                  <a:pt x="5065" y="9515"/>
                  <a:pt x="5032" y="9517"/>
                  <a:pt x="5000" y="9517"/>
                </a:cubicBezTo>
                <a:cubicBezTo>
                  <a:pt x="4907" y="9517"/>
                  <a:pt x="4820" y="9500"/>
                  <a:pt x="4797" y="9362"/>
                </a:cubicBezTo>
                <a:cubicBezTo>
                  <a:pt x="4797" y="9327"/>
                  <a:pt x="4776" y="9314"/>
                  <a:pt x="4747" y="9314"/>
                </a:cubicBezTo>
                <a:cubicBezTo>
                  <a:pt x="4700" y="9314"/>
                  <a:pt x="4631" y="9348"/>
                  <a:pt x="4591" y="9388"/>
                </a:cubicBezTo>
                <a:cubicBezTo>
                  <a:pt x="4565" y="9414"/>
                  <a:pt x="4540" y="9452"/>
                  <a:pt x="4527" y="9491"/>
                </a:cubicBezTo>
                <a:cubicBezTo>
                  <a:pt x="4475" y="9568"/>
                  <a:pt x="4398" y="9530"/>
                  <a:pt x="4333" y="9555"/>
                </a:cubicBezTo>
                <a:lnTo>
                  <a:pt x="4114" y="9388"/>
                </a:lnTo>
                <a:cubicBezTo>
                  <a:pt x="4166" y="9285"/>
                  <a:pt x="4243" y="9156"/>
                  <a:pt x="4088" y="9104"/>
                </a:cubicBezTo>
                <a:cubicBezTo>
                  <a:pt x="3817" y="9001"/>
                  <a:pt x="3895" y="8820"/>
                  <a:pt x="3972" y="8653"/>
                </a:cubicBezTo>
                <a:cubicBezTo>
                  <a:pt x="3996" y="8581"/>
                  <a:pt x="4009" y="8444"/>
                  <a:pt x="4113" y="8444"/>
                </a:cubicBezTo>
                <a:cubicBezTo>
                  <a:pt x="4121" y="8444"/>
                  <a:pt x="4130" y="8445"/>
                  <a:pt x="4140" y="8447"/>
                </a:cubicBezTo>
                <a:cubicBezTo>
                  <a:pt x="4269" y="8472"/>
                  <a:pt x="4346" y="8575"/>
                  <a:pt x="4359" y="8692"/>
                </a:cubicBezTo>
                <a:cubicBezTo>
                  <a:pt x="4372" y="8769"/>
                  <a:pt x="4282" y="8846"/>
                  <a:pt x="4398" y="8937"/>
                </a:cubicBezTo>
                <a:cubicBezTo>
                  <a:pt x="4478" y="8896"/>
                  <a:pt x="4580" y="8853"/>
                  <a:pt x="4669" y="8853"/>
                </a:cubicBezTo>
                <a:cubicBezTo>
                  <a:pt x="4752" y="8853"/>
                  <a:pt x="4825" y="8890"/>
                  <a:pt x="4862" y="9001"/>
                </a:cubicBezTo>
                <a:cubicBezTo>
                  <a:pt x="4920" y="9176"/>
                  <a:pt x="4968" y="9235"/>
                  <a:pt x="5111" y="9235"/>
                </a:cubicBezTo>
                <a:cubicBezTo>
                  <a:pt x="5125" y="9235"/>
                  <a:pt x="5141" y="9234"/>
                  <a:pt x="5158" y="9233"/>
                </a:cubicBezTo>
                <a:cubicBezTo>
                  <a:pt x="5287" y="9246"/>
                  <a:pt x="5391" y="9298"/>
                  <a:pt x="5468" y="9388"/>
                </a:cubicBezTo>
                <a:cubicBezTo>
                  <a:pt x="5558" y="9491"/>
                  <a:pt x="5700" y="9555"/>
                  <a:pt x="5842" y="9555"/>
                </a:cubicBezTo>
                <a:lnTo>
                  <a:pt x="5842" y="9233"/>
                </a:lnTo>
                <a:lnTo>
                  <a:pt x="5958" y="9156"/>
                </a:lnTo>
                <a:cubicBezTo>
                  <a:pt x="6048" y="9233"/>
                  <a:pt x="6113" y="9310"/>
                  <a:pt x="6074" y="9452"/>
                </a:cubicBezTo>
                <a:cubicBezTo>
                  <a:pt x="6048" y="9530"/>
                  <a:pt x="5997" y="9607"/>
                  <a:pt x="6100" y="9672"/>
                </a:cubicBezTo>
                <a:cubicBezTo>
                  <a:pt x="6306" y="9788"/>
                  <a:pt x="6242" y="9955"/>
                  <a:pt x="6177" y="10110"/>
                </a:cubicBezTo>
                <a:cubicBezTo>
                  <a:pt x="6151" y="10187"/>
                  <a:pt x="6087" y="10265"/>
                  <a:pt x="6164" y="10342"/>
                </a:cubicBezTo>
                <a:cubicBezTo>
                  <a:pt x="6255" y="10342"/>
                  <a:pt x="6332" y="10316"/>
                  <a:pt x="6396" y="10252"/>
                </a:cubicBezTo>
                <a:cubicBezTo>
                  <a:pt x="6396" y="10200"/>
                  <a:pt x="6396" y="10136"/>
                  <a:pt x="6396" y="10084"/>
                </a:cubicBezTo>
                <a:cubicBezTo>
                  <a:pt x="6422" y="9852"/>
                  <a:pt x="6616" y="9581"/>
                  <a:pt x="6255" y="9414"/>
                </a:cubicBezTo>
                <a:cubicBezTo>
                  <a:pt x="6138" y="9362"/>
                  <a:pt x="6229" y="9053"/>
                  <a:pt x="6371" y="8962"/>
                </a:cubicBezTo>
                <a:cubicBezTo>
                  <a:pt x="6387" y="8952"/>
                  <a:pt x="6401" y="8947"/>
                  <a:pt x="6415" y="8947"/>
                </a:cubicBezTo>
                <a:cubicBezTo>
                  <a:pt x="6464" y="8947"/>
                  <a:pt x="6495" y="9012"/>
                  <a:pt x="6525" y="9053"/>
                </a:cubicBezTo>
                <a:cubicBezTo>
                  <a:pt x="6525" y="9108"/>
                  <a:pt x="6550" y="9134"/>
                  <a:pt x="6580" y="9134"/>
                </a:cubicBezTo>
                <a:cubicBezTo>
                  <a:pt x="6600" y="9134"/>
                  <a:pt x="6622" y="9124"/>
                  <a:pt x="6641" y="9104"/>
                </a:cubicBezTo>
                <a:cubicBezTo>
                  <a:pt x="6693" y="9065"/>
                  <a:pt x="6667" y="9040"/>
                  <a:pt x="6693" y="9001"/>
                </a:cubicBezTo>
                <a:cubicBezTo>
                  <a:pt x="6724" y="8921"/>
                  <a:pt x="6752" y="8885"/>
                  <a:pt x="6778" y="8885"/>
                </a:cubicBezTo>
                <a:cubicBezTo>
                  <a:pt x="6807" y="8885"/>
                  <a:pt x="6834" y="8927"/>
                  <a:pt x="6861" y="9001"/>
                </a:cubicBezTo>
                <a:cubicBezTo>
                  <a:pt x="6770" y="9207"/>
                  <a:pt x="6899" y="9349"/>
                  <a:pt x="6977" y="9517"/>
                </a:cubicBezTo>
                <a:cubicBezTo>
                  <a:pt x="6938" y="9594"/>
                  <a:pt x="6938" y="9723"/>
                  <a:pt x="6873" y="9749"/>
                </a:cubicBezTo>
                <a:cubicBezTo>
                  <a:pt x="6641" y="9865"/>
                  <a:pt x="6719" y="10058"/>
                  <a:pt x="6719" y="10239"/>
                </a:cubicBezTo>
                <a:cubicBezTo>
                  <a:pt x="6732" y="10303"/>
                  <a:pt x="6732" y="10394"/>
                  <a:pt x="6822" y="10394"/>
                </a:cubicBezTo>
                <a:cubicBezTo>
                  <a:pt x="6925" y="10394"/>
                  <a:pt x="6912" y="10303"/>
                  <a:pt x="6925" y="10239"/>
                </a:cubicBezTo>
                <a:cubicBezTo>
                  <a:pt x="6925" y="10149"/>
                  <a:pt x="6745" y="10071"/>
                  <a:pt x="6899" y="9968"/>
                </a:cubicBezTo>
                <a:lnTo>
                  <a:pt x="6899" y="9968"/>
                </a:lnTo>
                <a:cubicBezTo>
                  <a:pt x="6968" y="9988"/>
                  <a:pt x="7016" y="10001"/>
                  <a:pt x="7049" y="10001"/>
                </a:cubicBezTo>
                <a:cubicBezTo>
                  <a:pt x="7123" y="10001"/>
                  <a:pt x="7123" y="9939"/>
                  <a:pt x="7106" y="9762"/>
                </a:cubicBezTo>
                <a:cubicBezTo>
                  <a:pt x="7157" y="9672"/>
                  <a:pt x="7247" y="9697"/>
                  <a:pt x="7325" y="9672"/>
                </a:cubicBezTo>
                <a:cubicBezTo>
                  <a:pt x="7389" y="9672"/>
                  <a:pt x="7467" y="9684"/>
                  <a:pt x="7531" y="9723"/>
                </a:cubicBezTo>
                <a:cubicBezTo>
                  <a:pt x="7634" y="9800"/>
                  <a:pt x="7828" y="9800"/>
                  <a:pt x="7815" y="9994"/>
                </a:cubicBezTo>
                <a:cubicBezTo>
                  <a:pt x="7802" y="10174"/>
                  <a:pt x="7750" y="10355"/>
                  <a:pt x="7518" y="10381"/>
                </a:cubicBezTo>
                <a:lnTo>
                  <a:pt x="7531" y="10381"/>
                </a:lnTo>
                <a:lnTo>
                  <a:pt x="7531" y="10407"/>
                </a:lnTo>
                <a:cubicBezTo>
                  <a:pt x="7596" y="10445"/>
                  <a:pt x="7596" y="10484"/>
                  <a:pt x="7557" y="10523"/>
                </a:cubicBezTo>
                <a:cubicBezTo>
                  <a:pt x="7557" y="10548"/>
                  <a:pt x="7531" y="10587"/>
                  <a:pt x="7531" y="10613"/>
                </a:cubicBezTo>
                <a:cubicBezTo>
                  <a:pt x="7557" y="10639"/>
                  <a:pt x="7557" y="10677"/>
                  <a:pt x="7531" y="10703"/>
                </a:cubicBezTo>
                <a:lnTo>
                  <a:pt x="7531" y="10922"/>
                </a:lnTo>
                <a:lnTo>
                  <a:pt x="7892" y="11167"/>
                </a:lnTo>
                <a:cubicBezTo>
                  <a:pt x="7899" y="11161"/>
                  <a:pt x="7911" y="11158"/>
                  <a:pt x="7924" y="11158"/>
                </a:cubicBezTo>
                <a:cubicBezTo>
                  <a:pt x="7937" y="11158"/>
                  <a:pt x="7950" y="11161"/>
                  <a:pt x="7957" y="11167"/>
                </a:cubicBezTo>
                <a:lnTo>
                  <a:pt x="8034" y="11103"/>
                </a:lnTo>
                <a:cubicBezTo>
                  <a:pt x="8060" y="11142"/>
                  <a:pt x="8073" y="11193"/>
                  <a:pt x="8047" y="11232"/>
                </a:cubicBezTo>
                <a:lnTo>
                  <a:pt x="8150" y="11412"/>
                </a:lnTo>
                <a:lnTo>
                  <a:pt x="8537" y="11606"/>
                </a:lnTo>
                <a:cubicBezTo>
                  <a:pt x="8550" y="11593"/>
                  <a:pt x="8576" y="11567"/>
                  <a:pt x="8588" y="11541"/>
                </a:cubicBezTo>
                <a:cubicBezTo>
                  <a:pt x="8563" y="11477"/>
                  <a:pt x="8524" y="11412"/>
                  <a:pt x="8588" y="11348"/>
                </a:cubicBezTo>
                <a:cubicBezTo>
                  <a:pt x="8421" y="11270"/>
                  <a:pt x="8356" y="11077"/>
                  <a:pt x="8460" y="10922"/>
                </a:cubicBezTo>
                <a:cubicBezTo>
                  <a:pt x="8692" y="10613"/>
                  <a:pt x="8498" y="10458"/>
                  <a:pt x="8305" y="10278"/>
                </a:cubicBezTo>
                <a:cubicBezTo>
                  <a:pt x="8215" y="10162"/>
                  <a:pt x="8073" y="10110"/>
                  <a:pt x="8008" y="9994"/>
                </a:cubicBezTo>
                <a:cubicBezTo>
                  <a:pt x="8046" y="9978"/>
                  <a:pt x="8080" y="9972"/>
                  <a:pt x="8113" y="9972"/>
                </a:cubicBezTo>
                <a:cubicBezTo>
                  <a:pt x="8215" y="9972"/>
                  <a:pt x="8297" y="10035"/>
                  <a:pt x="8395" y="10084"/>
                </a:cubicBezTo>
                <a:cubicBezTo>
                  <a:pt x="8717" y="10252"/>
                  <a:pt x="8846" y="10574"/>
                  <a:pt x="9130" y="10755"/>
                </a:cubicBezTo>
                <a:cubicBezTo>
                  <a:pt x="9169" y="10690"/>
                  <a:pt x="9246" y="10652"/>
                  <a:pt x="9169" y="10574"/>
                </a:cubicBezTo>
                <a:cubicBezTo>
                  <a:pt x="9014" y="10419"/>
                  <a:pt x="9117" y="10316"/>
                  <a:pt x="9259" y="10226"/>
                </a:cubicBezTo>
                <a:lnTo>
                  <a:pt x="9285" y="10252"/>
                </a:lnTo>
                <a:lnTo>
                  <a:pt x="9323" y="10252"/>
                </a:lnTo>
                <a:cubicBezTo>
                  <a:pt x="9452" y="10342"/>
                  <a:pt x="9581" y="10445"/>
                  <a:pt x="9530" y="10639"/>
                </a:cubicBezTo>
                <a:lnTo>
                  <a:pt x="9672" y="10755"/>
                </a:lnTo>
                <a:cubicBezTo>
                  <a:pt x="9710" y="10703"/>
                  <a:pt x="9736" y="10652"/>
                  <a:pt x="9801" y="10639"/>
                </a:cubicBezTo>
                <a:cubicBezTo>
                  <a:pt x="9826" y="10613"/>
                  <a:pt x="9839" y="10600"/>
                  <a:pt x="9865" y="10574"/>
                </a:cubicBezTo>
                <a:lnTo>
                  <a:pt x="9942" y="10419"/>
                </a:lnTo>
                <a:cubicBezTo>
                  <a:pt x="9958" y="10373"/>
                  <a:pt x="9978" y="10350"/>
                  <a:pt x="10003" y="10350"/>
                </a:cubicBezTo>
                <a:cubicBezTo>
                  <a:pt x="10019" y="10350"/>
                  <a:pt x="10038" y="10360"/>
                  <a:pt x="10058" y="10381"/>
                </a:cubicBezTo>
                <a:cubicBezTo>
                  <a:pt x="10099" y="10421"/>
                  <a:pt x="10147" y="10453"/>
                  <a:pt x="10209" y="10453"/>
                </a:cubicBezTo>
                <a:cubicBezTo>
                  <a:pt x="10226" y="10453"/>
                  <a:pt x="10245" y="10451"/>
                  <a:pt x="10265" y="10445"/>
                </a:cubicBezTo>
                <a:cubicBezTo>
                  <a:pt x="10239" y="10187"/>
                  <a:pt x="10381" y="10097"/>
                  <a:pt x="10626" y="10084"/>
                </a:cubicBezTo>
                <a:lnTo>
                  <a:pt x="10703" y="9994"/>
                </a:lnTo>
                <a:cubicBezTo>
                  <a:pt x="10760" y="10043"/>
                  <a:pt x="10812" y="10142"/>
                  <a:pt x="10871" y="10142"/>
                </a:cubicBezTo>
                <a:cubicBezTo>
                  <a:pt x="10906" y="10142"/>
                  <a:pt x="10944" y="10107"/>
                  <a:pt x="10987" y="10007"/>
                </a:cubicBezTo>
                <a:lnTo>
                  <a:pt x="10922" y="9955"/>
                </a:lnTo>
                <a:cubicBezTo>
                  <a:pt x="10942" y="9877"/>
                  <a:pt x="10961" y="9799"/>
                  <a:pt x="11031" y="9799"/>
                </a:cubicBezTo>
                <a:cubicBezTo>
                  <a:pt x="11053" y="9799"/>
                  <a:pt x="11081" y="9807"/>
                  <a:pt x="11116" y="9826"/>
                </a:cubicBezTo>
                <a:cubicBezTo>
                  <a:pt x="11193" y="9878"/>
                  <a:pt x="11258" y="9942"/>
                  <a:pt x="11335" y="10007"/>
                </a:cubicBezTo>
                <a:cubicBezTo>
                  <a:pt x="11412" y="9981"/>
                  <a:pt x="11490" y="9929"/>
                  <a:pt x="11554" y="9852"/>
                </a:cubicBezTo>
                <a:cubicBezTo>
                  <a:pt x="11593" y="9659"/>
                  <a:pt x="11683" y="9478"/>
                  <a:pt x="11812" y="9323"/>
                </a:cubicBezTo>
                <a:lnTo>
                  <a:pt x="11902" y="9323"/>
                </a:lnTo>
                <a:lnTo>
                  <a:pt x="12096" y="9491"/>
                </a:lnTo>
                <a:cubicBezTo>
                  <a:pt x="12122" y="9491"/>
                  <a:pt x="12147" y="9491"/>
                  <a:pt x="12173" y="9504"/>
                </a:cubicBezTo>
                <a:cubicBezTo>
                  <a:pt x="12236" y="9430"/>
                  <a:pt x="12293" y="9399"/>
                  <a:pt x="12346" y="9399"/>
                </a:cubicBezTo>
                <a:cubicBezTo>
                  <a:pt x="12423" y="9399"/>
                  <a:pt x="12491" y="9464"/>
                  <a:pt x="12560" y="9555"/>
                </a:cubicBezTo>
                <a:cubicBezTo>
                  <a:pt x="12597" y="9578"/>
                  <a:pt x="12644" y="9592"/>
                  <a:pt x="12688" y="9592"/>
                </a:cubicBezTo>
                <a:cubicBezTo>
                  <a:pt x="12721" y="9592"/>
                  <a:pt x="12752" y="9585"/>
                  <a:pt x="12779" y="9568"/>
                </a:cubicBezTo>
                <a:cubicBezTo>
                  <a:pt x="12805" y="9491"/>
                  <a:pt x="12831" y="9414"/>
                  <a:pt x="12857" y="9336"/>
                </a:cubicBezTo>
                <a:cubicBezTo>
                  <a:pt x="12792" y="9248"/>
                  <a:pt x="12720" y="9224"/>
                  <a:pt x="12644" y="9224"/>
                </a:cubicBezTo>
                <a:cubicBezTo>
                  <a:pt x="12553" y="9224"/>
                  <a:pt x="12458" y="9259"/>
                  <a:pt x="12367" y="9259"/>
                </a:cubicBezTo>
                <a:lnTo>
                  <a:pt x="12134" y="8988"/>
                </a:lnTo>
                <a:cubicBezTo>
                  <a:pt x="12134" y="8872"/>
                  <a:pt x="12225" y="8743"/>
                  <a:pt x="12083" y="8666"/>
                </a:cubicBezTo>
                <a:cubicBezTo>
                  <a:pt x="12070" y="8614"/>
                  <a:pt x="12057" y="8575"/>
                  <a:pt x="12044" y="8537"/>
                </a:cubicBezTo>
                <a:cubicBezTo>
                  <a:pt x="12111" y="8470"/>
                  <a:pt x="12199" y="8432"/>
                  <a:pt x="12292" y="8432"/>
                </a:cubicBezTo>
                <a:cubicBezTo>
                  <a:pt x="12325" y="8432"/>
                  <a:pt x="12359" y="8436"/>
                  <a:pt x="12392" y="8447"/>
                </a:cubicBezTo>
                <a:cubicBezTo>
                  <a:pt x="12392" y="8524"/>
                  <a:pt x="12354" y="8614"/>
                  <a:pt x="12418" y="8692"/>
                </a:cubicBezTo>
                <a:lnTo>
                  <a:pt x="12560" y="8537"/>
                </a:lnTo>
                <a:cubicBezTo>
                  <a:pt x="12792" y="8627"/>
                  <a:pt x="12921" y="8820"/>
                  <a:pt x="13076" y="8988"/>
                </a:cubicBezTo>
                <a:cubicBezTo>
                  <a:pt x="13153" y="8898"/>
                  <a:pt x="13218" y="8808"/>
                  <a:pt x="13256" y="8692"/>
                </a:cubicBezTo>
                <a:cubicBezTo>
                  <a:pt x="13230" y="8653"/>
                  <a:pt x="13243" y="8588"/>
                  <a:pt x="13282" y="8563"/>
                </a:cubicBezTo>
                <a:cubicBezTo>
                  <a:pt x="13295" y="8498"/>
                  <a:pt x="13308" y="8434"/>
                  <a:pt x="13321" y="8382"/>
                </a:cubicBezTo>
                <a:lnTo>
                  <a:pt x="13385" y="8318"/>
                </a:lnTo>
                <a:cubicBezTo>
                  <a:pt x="13395" y="8277"/>
                  <a:pt x="13429" y="8245"/>
                  <a:pt x="13468" y="8245"/>
                </a:cubicBezTo>
                <a:cubicBezTo>
                  <a:pt x="13479" y="8245"/>
                  <a:pt x="13490" y="8247"/>
                  <a:pt x="13501" y="8253"/>
                </a:cubicBezTo>
                <a:lnTo>
                  <a:pt x="13501" y="8240"/>
                </a:lnTo>
                <a:cubicBezTo>
                  <a:pt x="13630" y="8073"/>
                  <a:pt x="13759" y="7918"/>
                  <a:pt x="13656" y="7686"/>
                </a:cubicBezTo>
                <a:cubicBezTo>
                  <a:pt x="13604" y="7570"/>
                  <a:pt x="13720" y="7518"/>
                  <a:pt x="13798" y="7479"/>
                </a:cubicBezTo>
                <a:lnTo>
                  <a:pt x="13955" y="7516"/>
                </a:lnTo>
                <a:lnTo>
                  <a:pt x="13955" y="7516"/>
                </a:lnTo>
                <a:cubicBezTo>
                  <a:pt x="13954" y="7517"/>
                  <a:pt x="13953" y="7517"/>
                  <a:pt x="13953" y="7518"/>
                </a:cubicBezTo>
                <a:lnTo>
                  <a:pt x="13953" y="7531"/>
                </a:lnTo>
                <a:cubicBezTo>
                  <a:pt x="13957" y="7527"/>
                  <a:pt x="13961" y="7523"/>
                  <a:pt x="13965" y="7518"/>
                </a:cubicBezTo>
                <a:lnTo>
                  <a:pt x="13965" y="7518"/>
                </a:lnTo>
                <a:lnTo>
                  <a:pt x="13965" y="7518"/>
                </a:lnTo>
                <a:lnTo>
                  <a:pt x="14107" y="7634"/>
                </a:lnTo>
                <a:lnTo>
                  <a:pt x="14223" y="7595"/>
                </a:lnTo>
                <a:cubicBezTo>
                  <a:pt x="14236" y="7595"/>
                  <a:pt x="14249" y="7608"/>
                  <a:pt x="14262" y="7621"/>
                </a:cubicBezTo>
                <a:cubicBezTo>
                  <a:pt x="14249" y="7608"/>
                  <a:pt x="14249" y="7595"/>
                  <a:pt x="14236" y="7595"/>
                </a:cubicBezTo>
                <a:cubicBezTo>
                  <a:pt x="14262" y="7531"/>
                  <a:pt x="14327" y="7544"/>
                  <a:pt x="14378" y="7531"/>
                </a:cubicBezTo>
                <a:lnTo>
                  <a:pt x="14378" y="7531"/>
                </a:lnTo>
                <a:cubicBezTo>
                  <a:pt x="14378" y="7583"/>
                  <a:pt x="14378" y="7634"/>
                  <a:pt x="14314" y="7647"/>
                </a:cubicBezTo>
                <a:cubicBezTo>
                  <a:pt x="14301" y="7647"/>
                  <a:pt x="14275" y="7634"/>
                  <a:pt x="14262" y="7621"/>
                </a:cubicBezTo>
                <a:lnTo>
                  <a:pt x="14262" y="7621"/>
                </a:lnTo>
                <a:cubicBezTo>
                  <a:pt x="14275" y="7634"/>
                  <a:pt x="14275" y="7634"/>
                  <a:pt x="14262" y="7647"/>
                </a:cubicBezTo>
                <a:cubicBezTo>
                  <a:pt x="14327" y="7647"/>
                  <a:pt x="14378" y="7686"/>
                  <a:pt x="14391" y="7737"/>
                </a:cubicBezTo>
                <a:cubicBezTo>
                  <a:pt x="14424" y="7792"/>
                  <a:pt x="14475" y="7846"/>
                  <a:pt x="14529" y="7846"/>
                </a:cubicBezTo>
                <a:cubicBezTo>
                  <a:pt x="14539" y="7846"/>
                  <a:pt x="14549" y="7844"/>
                  <a:pt x="14559" y="7840"/>
                </a:cubicBezTo>
                <a:cubicBezTo>
                  <a:pt x="14610" y="7815"/>
                  <a:pt x="14636" y="7712"/>
                  <a:pt x="14623" y="7634"/>
                </a:cubicBezTo>
                <a:lnTo>
                  <a:pt x="14378" y="7531"/>
                </a:lnTo>
                <a:cubicBezTo>
                  <a:pt x="14455" y="7428"/>
                  <a:pt x="14352" y="7286"/>
                  <a:pt x="14455" y="7209"/>
                </a:cubicBezTo>
                <a:cubicBezTo>
                  <a:pt x="14610" y="7093"/>
                  <a:pt x="14584" y="6938"/>
                  <a:pt x="14584" y="6783"/>
                </a:cubicBezTo>
                <a:cubicBezTo>
                  <a:pt x="14584" y="6616"/>
                  <a:pt x="14546" y="6448"/>
                  <a:pt x="14443" y="6306"/>
                </a:cubicBezTo>
                <a:cubicBezTo>
                  <a:pt x="14352" y="6190"/>
                  <a:pt x="14327" y="6035"/>
                  <a:pt x="14378" y="5893"/>
                </a:cubicBezTo>
                <a:cubicBezTo>
                  <a:pt x="14389" y="5889"/>
                  <a:pt x="14399" y="5887"/>
                  <a:pt x="14410" y="5887"/>
                </a:cubicBezTo>
                <a:cubicBezTo>
                  <a:pt x="14484" y="5887"/>
                  <a:pt x="14563" y="5985"/>
                  <a:pt x="14643" y="5985"/>
                </a:cubicBezTo>
                <a:cubicBezTo>
                  <a:pt x="14679" y="5985"/>
                  <a:pt x="14715" y="5965"/>
                  <a:pt x="14752" y="5906"/>
                </a:cubicBezTo>
                <a:cubicBezTo>
                  <a:pt x="14778" y="5700"/>
                  <a:pt x="14739" y="5481"/>
                  <a:pt x="14945" y="5339"/>
                </a:cubicBezTo>
                <a:cubicBezTo>
                  <a:pt x="15023" y="5262"/>
                  <a:pt x="15049" y="5158"/>
                  <a:pt x="15036" y="5068"/>
                </a:cubicBezTo>
                <a:cubicBezTo>
                  <a:pt x="14984" y="4681"/>
                  <a:pt x="15461" y="4514"/>
                  <a:pt x="15693" y="4333"/>
                </a:cubicBezTo>
                <a:lnTo>
                  <a:pt x="15693" y="491"/>
                </a:lnTo>
                <a:cubicBezTo>
                  <a:pt x="15680" y="426"/>
                  <a:pt x="15680" y="362"/>
                  <a:pt x="15693" y="310"/>
                </a:cubicBezTo>
                <a:lnTo>
                  <a:pt x="15693" y="1"/>
                </a:lnTo>
                <a:close/>
              </a:path>
            </a:pathLst>
          </a:custGeom>
          <a:solidFill>
            <a:srgbClr val="A75441">
              <a:alpha val="232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09" name="Google Shape;209;p3"/>
          <p:cNvGrpSpPr/>
          <p:nvPr/>
        </p:nvGrpSpPr>
        <p:grpSpPr>
          <a:xfrm>
            <a:off x="952286" y="5964774"/>
            <a:ext cx="10287841" cy="418789"/>
            <a:chOff x="946206" y="1234018"/>
            <a:chExt cx="7556440" cy="307601"/>
          </a:xfrm>
        </p:grpSpPr>
        <p:grpSp>
          <p:nvGrpSpPr>
            <p:cNvPr id="210" name="Google Shape;210;p3"/>
            <p:cNvGrpSpPr/>
            <p:nvPr/>
          </p:nvGrpSpPr>
          <p:grpSpPr>
            <a:xfrm>
              <a:off x="1114930" y="1355757"/>
              <a:ext cx="7163972" cy="64150"/>
              <a:chOff x="1299890" y="844622"/>
              <a:chExt cx="6544233" cy="64143"/>
            </a:xfrm>
          </p:grpSpPr>
          <p:grpSp>
            <p:nvGrpSpPr>
              <p:cNvPr id="211" name="Google Shape;211;p3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12" name="Google Shape;212;p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" name="Google Shape;213;p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" name="Google Shape;214;p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5" name="Google Shape;215;p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6" name="Google Shape;216;p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7" name="Google Shape;217;p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8" name="Google Shape;218;p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9" name="Google Shape;219;p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0" name="Google Shape;220;p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1" name="Google Shape;221;p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2" name="Google Shape;222;p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3" name="Google Shape;223;p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4" name="Google Shape;224;p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5" name="Google Shape;225;p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6" name="Google Shape;226;p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7" name="Google Shape;227;p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8" name="Google Shape;228;p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9" name="Google Shape;229;p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0" name="Google Shape;230;p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1" name="Google Shape;231;p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2" name="Google Shape;232;p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3" name="Google Shape;233;p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" name="Google Shape;234;p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" name="Google Shape;235;p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6" name="Google Shape;236;p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7" name="Google Shape;237;p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8" name="Google Shape;238;p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9" name="Google Shape;239;p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0" name="Google Shape;240;p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1" name="Google Shape;241;p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2" name="Google Shape;242;p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3" name="Google Shape;243;p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4" name="Google Shape;244;p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45" name="Google Shape;245;p3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46" name="Google Shape;246;p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7" name="Google Shape;247;p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8" name="Google Shape;248;p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9" name="Google Shape;249;p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0" name="Google Shape;250;p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1" name="Google Shape;251;p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2" name="Google Shape;252;p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3" name="Google Shape;253;p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4" name="Google Shape;254;p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5" name="Google Shape;255;p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6" name="Google Shape;256;p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7" name="Google Shape;257;p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8" name="Google Shape;258;p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9" name="Google Shape;259;p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0" name="Google Shape;260;p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" name="Google Shape;261;p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" name="Google Shape;262;p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" name="Google Shape;263;p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264;p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265;p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266;p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267;p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268;p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269;p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270;p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271;p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272;p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273;p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274;p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275;p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276;p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277;p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278;p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79" name="Google Shape;279;p3"/>
            <p:cNvGrpSpPr/>
            <p:nvPr/>
          </p:nvGrpSpPr>
          <p:grpSpPr>
            <a:xfrm>
              <a:off x="946206" y="1234018"/>
              <a:ext cx="310295" cy="307601"/>
              <a:chOff x="1969331" y="802493"/>
              <a:chExt cx="310295" cy="307601"/>
            </a:xfrm>
          </p:grpSpPr>
          <p:sp>
            <p:nvSpPr>
              <p:cNvPr id="280" name="Google Shape;280;p3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281" name="Google Shape;281;p3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82" name="Google Shape;282;p3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3" name="Google Shape;283;p3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4" name="Google Shape;284;p3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5" name="Google Shape;285;p3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6" name="Google Shape;286;p3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" name="Google Shape;287;p3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88" name="Google Shape;288;p3"/>
            <p:cNvGrpSpPr/>
            <p:nvPr/>
          </p:nvGrpSpPr>
          <p:grpSpPr>
            <a:xfrm flipH="1">
              <a:off x="8192350" y="1234018"/>
              <a:ext cx="310295" cy="307601"/>
              <a:chOff x="1969331" y="802493"/>
              <a:chExt cx="310295" cy="307601"/>
            </a:xfrm>
          </p:grpSpPr>
          <p:sp>
            <p:nvSpPr>
              <p:cNvPr id="289" name="Google Shape;289;p3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290" name="Google Shape;290;p3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91" name="Google Shape;291;p3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2" name="Google Shape;292;p3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3" name="Google Shape;293;p3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4" name="Google Shape;294;p3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5" name="Google Shape;295;p3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6" name="Google Shape;296;p3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297" name="Google Shape;297;p3"/>
          <p:cNvGrpSpPr/>
          <p:nvPr/>
        </p:nvGrpSpPr>
        <p:grpSpPr>
          <a:xfrm>
            <a:off x="952278" y="474422"/>
            <a:ext cx="10287841" cy="418789"/>
            <a:chOff x="714181" y="414418"/>
            <a:chExt cx="7556440" cy="307601"/>
          </a:xfrm>
        </p:grpSpPr>
        <p:grpSp>
          <p:nvGrpSpPr>
            <p:cNvPr id="298" name="Google Shape;298;p3"/>
            <p:cNvGrpSpPr/>
            <p:nvPr/>
          </p:nvGrpSpPr>
          <p:grpSpPr>
            <a:xfrm>
              <a:off x="882905" y="536157"/>
              <a:ext cx="7163972" cy="64150"/>
              <a:chOff x="1299890" y="844622"/>
              <a:chExt cx="6544233" cy="64143"/>
            </a:xfrm>
          </p:grpSpPr>
          <p:grpSp>
            <p:nvGrpSpPr>
              <p:cNvPr id="299" name="Google Shape;299;p3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00" name="Google Shape;300;p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1" name="Google Shape;301;p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2" name="Google Shape;302;p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3" name="Google Shape;303;p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4" name="Google Shape;304;p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5" name="Google Shape;305;p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6" name="Google Shape;306;p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7" name="Google Shape;307;p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8" name="Google Shape;308;p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9" name="Google Shape;309;p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0" name="Google Shape;310;p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1" name="Google Shape;311;p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2" name="Google Shape;312;p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3" name="Google Shape;313;p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4" name="Google Shape;314;p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5" name="Google Shape;315;p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6" name="Google Shape;316;p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7" name="Google Shape;317;p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8" name="Google Shape;318;p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9" name="Google Shape;319;p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0" name="Google Shape;320;p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1" name="Google Shape;321;p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2" name="Google Shape;322;p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3" name="Google Shape;323;p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4" name="Google Shape;324;p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5" name="Google Shape;325;p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6" name="Google Shape;326;p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7" name="Google Shape;327;p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8" name="Google Shape;328;p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9" name="Google Shape;329;p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0" name="Google Shape;330;p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1" name="Google Shape;331;p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2" name="Google Shape;332;p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33" name="Google Shape;333;p3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34" name="Google Shape;334;p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5" name="Google Shape;335;p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6" name="Google Shape;336;p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7" name="Google Shape;337;p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8" name="Google Shape;338;p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9" name="Google Shape;339;p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0" name="Google Shape;340;p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1" name="Google Shape;341;p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2" name="Google Shape;342;p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3" name="Google Shape;343;p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4" name="Google Shape;344;p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5" name="Google Shape;345;p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6" name="Google Shape;346;p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7" name="Google Shape;347;p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8" name="Google Shape;348;p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9" name="Google Shape;349;p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0" name="Google Shape;350;p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1" name="Google Shape;351;p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2" name="Google Shape;352;p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3" name="Google Shape;353;p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4" name="Google Shape;354;p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5" name="Google Shape;355;p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6" name="Google Shape;356;p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7" name="Google Shape;357;p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8" name="Google Shape;358;p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9" name="Google Shape;359;p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0" name="Google Shape;360;p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" name="Google Shape;361;p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2" name="Google Shape;362;p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3" name="Google Shape;363;p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4" name="Google Shape;364;p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5" name="Google Shape;365;p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6" name="Google Shape;366;p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367" name="Google Shape;367;p3"/>
            <p:cNvGrpSpPr/>
            <p:nvPr/>
          </p:nvGrpSpPr>
          <p:grpSpPr>
            <a:xfrm>
              <a:off x="714181" y="414418"/>
              <a:ext cx="310295" cy="307601"/>
              <a:chOff x="1969331" y="802493"/>
              <a:chExt cx="310295" cy="307601"/>
            </a:xfrm>
          </p:grpSpPr>
          <p:sp>
            <p:nvSpPr>
              <p:cNvPr id="368" name="Google Shape;368;p3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369" name="Google Shape;369;p3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370" name="Google Shape;370;p3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1" name="Google Shape;371;p3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2" name="Google Shape;372;p3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3" name="Google Shape;373;p3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4" name="Google Shape;374;p3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5" name="Google Shape;375;p3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376" name="Google Shape;376;p3"/>
            <p:cNvGrpSpPr/>
            <p:nvPr/>
          </p:nvGrpSpPr>
          <p:grpSpPr>
            <a:xfrm flipH="1">
              <a:off x="7960325" y="414418"/>
              <a:ext cx="310295" cy="307601"/>
              <a:chOff x="1969331" y="802493"/>
              <a:chExt cx="310295" cy="307601"/>
            </a:xfrm>
          </p:grpSpPr>
          <p:sp>
            <p:nvSpPr>
              <p:cNvPr id="377" name="Google Shape;377;p3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378" name="Google Shape;378;p3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379" name="Google Shape;379;p3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0" name="Google Shape;380;p3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1" name="Google Shape;381;p3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2" name="Google Shape;382;p3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3" name="Google Shape;383;p3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4" name="Google Shape;384;p3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414104997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 preserve="1">
  <p:cSld name="Main point">
    <p:spTree>
      <p:nvGrpSpPr>
        <p:cNvPr id="1" name="Shape 10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54" name="Google Shape;1054;p8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055" name="Google Shape;1055;p8"/>
          <p:cNvSpPr txBox="1">
            <a:spLocks noGrp="1"/>
          </p:cNvSpPr>
          <p:nvPr>
            <p:ph type="title"/>
          </p:nvPr>
        </p:nvSpPr>
        <p:spPr>
          <a:xfrm>
            <a:off x="1850800" y="1398117"/>
            <a:ext cx="8490400" cy="40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6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056" name="Google Shape;1056;p8"/>
          <p:cNvGrpSpPr/>
          <p:nvPr/>
        </p:nvGrpSpPr>
        <p:grpSpPr>
          <a:xfrm>
            <a:off x="952278" y="474422"/>
            <a:ext cx="10287841" cy="418789"/>
            <a:chOff x="714181" y="414418"/>
            <a:chExt cx="7556440" cy="307601"/>
          </a:xfrm>
        </p:grpSpPr>
        <p:grpSp>
          <p:nvGrpSpPr>
            <p:cNvPr id="1057" name="Google Shape;1057;p8"/>
            <p:cNvGrpSpPr/>
            <p:nvPr/>
          </p:nvGrpSpPr>
          <p:grpSpPr>
            <a:xfrm>
              <a:off x="882905" y="536157"/>
              <a:ext cx="7163972" cy="64150"/>
              <a:chOff x="1299890" y="844622"/>
              <a:chExt cx="6544233" cy="64143"/>
            </a:xfrm>
          </p:grpSpPr>
          <p:grpSp>
            <p:nvGrpSpPr>
              <p:cNvPr id="1058" name="Google Shape;1058;p8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059" name="Google Shape;1059;p8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0" name="Google Shape;1060;p8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1" name="Google Shape;1061;p8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2" name="Google Shape;1062;p8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3" name="Google Shape;1063;p8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4" name="Google Shape;1064;p8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5" name="Google Shape;1065;p8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6" name="Google Shape;1066;p8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7" name="Google Shape;1067;p8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8" name="Google Shape;1068;p8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9" name="Google Shape;1069;p8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0" name="Google Shape;1070;p8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1" name="Google Shape;1071;p8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2" name="Google Shape;1072;p8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3" name="Google Shape;1073;p8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4" name="Google Shape;1074;p8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5" name="Google Shape;1075;p8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6" name="Google Shape;1076;p8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7" name="Google Shape;1077;p8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8" name="Google Shape;1078;p8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9" name="Google Shape;1079;p8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0" name="Google Shape;1080;p8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1" name="Google Shape;1081;p8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2" name="Google Shape;1082;p8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3" name="Google Shape;1083;p8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4" name="Google Shape;1084;p8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5" name="Google Shape;1085;p8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6" name="Google Shape;1086;p8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7" name="Google Shape;1087;p8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8" name="Google Shape;1088;p8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9" name="Google Shape;1089;p8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0" name="Google Shape;1090;p8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1" name="Google Shape;1091;p8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092" name="Google Shape;1092;p8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093" name="Google Shape;1093;p8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4" name="Google Shape;1094;p8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5" name="Google Shape;1095;p8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6" name="Google Shape;1096;p8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7" name="Google Shape;1097;p8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8" name="Google Shape;1098;p8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9" name="Google Shape;1099;p8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0" name="Google Shape;1100;p8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1" name="Google Shape;1101;p8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2" name="Google Shape;1102;p8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3" name="Google Shape;1103;p8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4" name="Google Shape;1104;p8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5" name="Google Shape;1105;p8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6" name="Google Shape;1106;p8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7" name="Google Shape;1107;p8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8" name="Google Shape;1108;p8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9" name="Google Shape;1109;p8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0" name="Google Shape;1110;p8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1" name="Google Shape;1111;p8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2" name="Google Shape;1112;p8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3" name="Google Shape;1113;p8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4" name="Google Shape;1114;p8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5" name="Google Shape;1115;p8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6" name="Google Shape;1116;p8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7" name="Google Shape;1117;p8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8" name="Google Shape;1118;p8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9" name="Google Shape;1119;p8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0" name="Google Shape;1120;p8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1" name="Google Shape;1121;p8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2" name="Google Shape;1122;p8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3" name="Google Shape;1123;p8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4" name="Google Shape;1124;p8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5" name="Google Shape;1125;p8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126" name="Google Shape;1126;p8"/>
            <p:cNvGrpSpPr/>
            <p:nvPr/>
          </p:nvGrpSpPr>
          <p:grpSpPr>
            <a:xfrm>
              <a:off x="714181" y="414418"/>
              <a:ext cx="310295" cy="307601"/>
              <a:chOff x="1969331" y="802493"/>
              <a:chExt cx="310295" cy="307601"/>
            </a:xfrm>
          </p:grpSpPr>
          <p:sp>
            <p:nvSpPr>
              <p:cNvPr id="1127" name="Google Shape;1127;p8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128" name="Google Shape;1128;p8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1129" name="Google Shape;1129;p8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0" name="Google Shape;1130;p8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1" name="Google Shape;1131;p8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2" name="Google Shape;1132;p8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3" name="Google Shape;1133;p8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4" name="Google Shape;1134;p8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135" name="Google Shape;1135;p8"/>
            <p:cNvGrpSpPr/>
            <p:nvPr/>
          </p:nvGrpSpPr>
          <p:grpSpPr>
            <a:xfrm flipH="1">
              <a:off x="7960325" y="414418"/>
              <a:ext cx="310295" cy="307601"/>
              <a:chOff x="1969331" y="802493"/>
              <a:chExt cx="310295" cy="307601"/>
            </a:xfrm>
          </p:grpSpPr>
          <p:sp>
            <p:nvSpPr>
              <p:cNvPr id="1136" name="Google Shape;1136;p8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137" name="Google Shape;1137;p8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1138" name="Google Shape;1138;p8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9" name="Google Shape;1139;p8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0" name="Google Shape;1140;p8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1" name="Google Shape;1141;p8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2" name="Google Shape;1142;p8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3" name="Google Shape;1143;p8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1144" name="Google Shape;1144;p8"/>
          <p:cNvGrpSpPr/>
          <p:nvPr/>
        </p:nvGrpSpPr>
        <p:grpSpPr>
          <a:xfrm>
            <a:off x="952286" y="5964774"/>
            <a:ext cx="10287841" cy="418789"/>
            <a:chOff x="946206" y="1234018"/>
            <a:chExt cx="7556440" cy="307601"/>
          </a:xfrm>
        </p:grpSpPr>
        <p:grpSp>
          <p:nvGrpSpPr>
            <p:cNvPr id="1145" name="Google Shape;1145;p8"/>
            <p:cNvGrpSpPr/>
            <p:nvPr/>
          </p:nvGrpSpPr>
          <p:grpSpPr>
            <a:xfrm>
              <a:off x="1114930" y="1355757"/>
              <a:ext cx="7163972" cy="64150"/>
              <a:chOff x="1299890" y="844622"/>
              <a:chExt cx="6544233" cy="64143"/>
            </a:xfrm>
          </p:grpSpPr>
          <p:grpSp>
            <p:nvGrpSpPr>
              <p:cNvPr id="1146" name="Google Shape;1146;p8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147" name="Google Shape;1147;p8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8" name="Google Shape;1148;p8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9" name="Google Shape;1149;p8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0" name="Google Shape;1150;p8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1" name="Google Shape;1151;p8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2" name="Google Shape;1152;p8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3" name="Google Shape;1153;p8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4" name="Google Shape;1154;p8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5" name="Google Shape;1155;p8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6" name="Google Shape;1156;p8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7" name="Google Shape;1157;p8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8" name="Google Shape;1158;p8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9" name="Google Shape;1159;p8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0" name="Google Shape;1160;p8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1" name="Google Shape;1161;p8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2" name="Google Shape;1162;p8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3" name="Google Shape;1163;p8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4" name="Google Shape;1164;p8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5" name="Google Shape;1165;p8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6" name="Google Shape;1166;p8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7" name="Google Shape;1167;p8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8" name="Google Shape;1168;p8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9" name="Google Shape;1169;p8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0" name="Google Shape;1170;p8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1" name="Google Shape;1171;p8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2" name="Google Shape;1172;p8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3" name="Google Shape;1173;p8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4" name="Google Shape;1174;p8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5" name="Google Shape;1175;p8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6" name="Google Shape;1176;p8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7" name="Google Shape;1177;p8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8" name="Google Shape;1178;p8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9" name="Google Shape;1179;p8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180" name="Google Shape;1180;p8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181" name="Google Shape;1181;p8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2" name="Google Shape;1182;p8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3" name="Google Shape;1183;p8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4" name="Google Shape;1184;p8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5" name="Google Shape;1185;p8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6" name="Google Shape;1186;p8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7" name="Google Shape;1187;p8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8" name="Google Shape;1188;p8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9" name="Google Shape;1189;p8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0" name="Google Shape;1190;p8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1" name="Google Shape;1191;p8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2" name="Google Shape;1192;p8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3" name="Google Shape;1193;p8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4" name="Google Shape;1194;p8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5" name="Google Shape;1195;p8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6" name="Google Shape;1196;p8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7" name="Google Shape;1197;p8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8" name="Google Shape;1198;p8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9" name="Google Shape;1199;p8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0" name="Google Shape;1200;p8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1" name="Google Shape;1201;p8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2" name="Google Shape;1202;p8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3" name="Google Shape;1203;p8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4" name="Google Shape;1204;p8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5" name="Google Shape;1205;p8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6" name="Google Shape;1206;p8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7" name="Google Shape;1207;p8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8" name="Google Shape;1208;p8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9" name="Google Shape;1209;p8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0" name="Google Shape;1210;p8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1" name="Google Shape;1211;p8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2" name="Google Shape;1212;p8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3" name="Google Shape;1213;p8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214" name="Google Shape;1214;p8"/>
            <p:cNvGrpSpPr/>
            <p:nvPr/>
          </p:nvGrpSpPr>
          <p:grpSpPr>
            <a:xfrm>
              <a:off x="946206" y="1234018"/>
              <a:ext cx="310295" cy="307601"/>
              <a:chOff x="1969331" y="802493"/>
              <a:chExt cx="310295" cy="307601"/>
            </a:xfrm>
          </p:grpSpPr>
          <p:sp>
            <p:nvSpPr>
              <p:cNvPr id="1215" name="Google Shape;1215;p8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216" name="Google Shape;1216;p8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1217" name="Google Shape;1217;p8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8" name="Google Shape;1218;p8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9" name="Google Shape;1219;p8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0" name="Google Shape;1220;p8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1" name="Google Shape;1221;p8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2" name="Google Shape;1222;p8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223" name="Google Shape;1223;p8"/>
            <p:cNvGrpSpPr/>
            <p:nvPr/>
          </p:nvGrpSpPr>
          <p:grpSpPr>
            <a:xfrm flipH="1">
              <a:off x="8192350" y="1234018"/>
              <a:ext cx="310295" cy="307601"/>
              <a:chOff x="1969331" y="802493"/>
              <a:chExt cx="310295" cy="307601"/>
            </a:xfrm>
          </p:grpSpPr>
          <p:sp>
            <p:nvSpPr>
              <p:cNvPr id="1224" name="Google Shape;1224;p8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225" name="Google Shape;1225;p8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1226" name="Google Shape;1226;p8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7" name="Google Shape;1227;p8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8" name="Google Shape;1228;p8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9" name="Google Shape;1229;p8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0" name="Google Shape;1230;p8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1" name="Google Shape;1231;p8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1232" name="Google Shape;1232;p8"/>
          <p:cNvGrpSpPr/>
          <p:nvPr/>
        </p:nvGrpSpPr>
        <p:grpSpPr>
          <a:xfrm>
            <a:off x="9174527" y="-19899"/>
            <a:ext cx="3019631" cy="913089"/>
            <a:chOff x="6200475" y="1"/>
            <a:chExt cx="2264497" cy="684749"/>
          </a:xfrm>
        </p:grpSpPr>
        <p:sp>
          <p:nvSpPr>
            <p:cNvPr id="1233" name="Google Shape;1233;p8"/>
            <p:cNvSpPr/>
            <p:nvPr/>
          </p:nvSpPr>
          <p:spPr>
            <a:xfrm rot="10800000" flipH="1">
              <a:off x="7116756" y="5717"/>
              <a:ext cx="8848" cy="1497"/>
            </a:xfrm>
            <a:custGeom>
              <a:avLst/>
              <a:gdLst/>
              <a:ahLst/>
              <a:cxnLst/>
              <a:rect l="l" t="t" r="r" b="b"/>
              <a:pathLst>
                <a:path w="65" h="11" extrusionOk="0">
                  <a:moveTo>
                    <a:pt x="0" y="1"/>
                  </a:moveTo>
                  <a:cubicBezTo>
                    <a:pt x="7" y="7"/>
                    <a:pt x="17" y="10"/>
                    <a:pt x="28" y="10"/>
                  </a:cubicBezTo>
                  <a:cubicBezTo>
                    <a:pt x="39" y="10"/>
                    <a:pt x="52" y="7"/>
                    <a:pt x="65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8"/>
            <p:cNvSpPr/>
            <p:nvPr/>
          </p:nvSpPr>
          <p:spPr>
            <a:xfrm rot="10800000" flipH="1">
              <a:off x="7822447" y="8441"/>
              <a:ext cx="340591" cy="151652"/>
            </a:xfrm>
            <a:custGeom>
              <a:avLst/>
              <a:gdLst/>
              <a:ahLst/>
              <a:cxnLst/>
              <a:rect l="l" t="t" r="r" b="b"/>
              <a:pathLst>
                <a:path w="2502" h="1114" extrusionOk="0">
                  <a:moveTo>
                    <a:pt x="1884" y="0"/>
                  </a:moveTo>
                  <a:cubicBezTo>
                    <a:pt x="1822" y="0"/>
                    <a:pt x="1756" y="33"/>
                    <a:pt x="1676" y="92"/>
                  </a:cubicBezTo>
                  <a:cubicBezTo>
                    <a:pt x="1616" y="142"/>
                    <a:pt x="1541" y="216"/>
                    <a:pt x="1443" y="216"/>
                  </a:cubicBezTo>
                  <a:cubicBezTo>
                    <a:pt x="1415" y="216"/>
                    <a:pt x="1386" y="210"/>
                    <a:pt x="1354" y="195"/>
                  </a:cubicBezTo>
                  <a:lnTo>
                    <a:pt x="1328" y="157"/>
                  </a:lnTo>
                  <a:cubicBezTo>
                    <a:pt x="1328" y="131"/>
                    <a:pt x="1315" y="105"/>
                    <a:pt x="1315" y="66"/>
                  </a:cubicBezTo>
                  <a:cubicBezTo>
                    <a:pt x="1315" y="48"/>
                    <a:pt x="1302" y="36"/>
                    <a:pt x="1279" y="36"/>
                  </a:cubicBezTo>
                  <a:cubicBezTo>
                    <a:pt x="1271" y="36"/>
                    <a:pt x="1261" y="37"/>
                    <a:pt x="1251" y="41"/>
                  </a:cubicBezTo>
                  <a:lnTo>
                    <a:pt x="1225" y="208"/>
                  </a:lnTo>
                  <a:cubicBezTo>
                    <a:pt x="1212" y="208"/>
                    <a:pt x="1212" y="208"/>
                    <a:pt x="1199" y="221"/>
                  </a:cubicBezTo>
                  <a:cubicBezTo>
                    <a:pt x="1109" y="208"/>
                    <a:pt x="1032" y="144"/>
                    <a:pt x="1006" y="53"/>
                  </a:cubicBezTo>
                  <a:cubicBezTo>
                    <a:pt x="980" y="53"/>
                    <a:pt x="954" y="79"/>
                    <a:pt x="967" y="105"/>
                  </a:cubicBezTo>
                  <a:lnTo>
                    <a:pt x="1045" y="273"/>
                  </a:lnTo>
                  <a:lnTo>
                    <a:pt x="1019" y="324"/>
                  </a:lnTo>
                  <a:cubicBezTo>
                    <a:pt x="993" y="337"/>
                    <a:pt x="980" y="363"/>
                    <a:pt x="941" y="363"/>
                  </a:cubicBezTo>
                  <a:cubicBezTo>
                    <a:pt x="921" y="356"/>
                    <a:pt x="900" y="342"/>
                    <a:pt x="885" y="342"/>
                  </a:cubicBezTo>
                  <a:cubicBezTo>
                    <a:pt x="872" y="342"/>
                    <a:pt x="864" y="353"/>
                    <a:pt x="864" y="389"/>
                  </a:cubicBezTo>
                  <a:cubicBezTo>
                    <a:pt x="856" y="435"/>
                    <a:pt x="872" y="444"/>
                    <a:pt x="894" y="444"/>
                  </a:cubicBezTo>
                  <a:cubicBezTo>
                    <a:pt x="908" y="444"/>
                    <a:pt x="926" y="440"/>
                    <a:pt x="941" y="440"/>
                  </a:cubicBezTo>
                  <a:lnTo>
                    <a:pt x="1006" y="440"/>
                  </a:lnTo>
                  <a:cubicBezTo>
                    <a:pt x="1032" y="505"/>
                    <a:pt x="1006" y="531"/>
                    <a:pt x="941" y="556"/>
                  </a:cubicBezTo>
                  <a:cubicBezTo>
                    <a:pt x="894" y="539"/>
                    <a:pt x="844" y="531"/>
                    <a:pt x="793" y="531"/>
                  </a:cubicBezTo>
                  <a:cubicBezTo>
                    <a:pt x="692" y="531"/>
                    <a:pt x="589" y="565"/>
                    <a:pt x="503" y="634"/>
                  </a:cubicBezTo>
                  <a:lnTo>
                    <a:pt x="426" y="647"/>
                  </a:lnTo>
                  <a:cubicBezTo>
                    <a:pt x="284" y="582"/>
                    <a:pt x="155" y="531"/>
                    <a:pt x="0" y="505"/>
                  </a:cubicBezTo>
                  <a:lnTo>
                    <a:pt x="0" y="505"/>
                  </a:lnTo>
                  <a:cubicBezTo>
                    <a:pt x="129" y="569"/>
                    <a:pt x="258" y="634"/>
                    <a:pt x="400" y="672"/>
                  </a:cubicBezTo>
                  <a:cubicBezTo>
                    <a:pt x="400" y="698"/>
                    <a:pt x="400" y="724"/>
                    <a:pt x="374" y="750"/>
                  </a:cubicBezTo>
                  <a:cubicBezTo>
                    <a:pt x="284" y="892"/>
                    <a:pt x="284" y="1021"/>
                    <a:pt x="426" y="1111"/>
                  </a:cubicBezTo>
                  <a:cubicBezTo>
                    <a:pt x="430" y="1113"/>
                    <a:pt x="433" y="1114"/>
                    <a:pt x="436" y="1114"/>
                  </a:cubicBezTo>
                  <a:cubicBezTo>
                    <a:pt x="450" y="1114"/>
                    <a:pt x="460" y="1102"/>
                    <a:pt x="472" y="1102"/>
                  </a:cubicBezTo>
                  <a:cubicBezTo>
                    <a:pt x="477" y="1102"/>
                    <a:pt x="483" y="1104"/>
                    <a:pt x="490" y="1111"/>
                  </a:cubicBezTo>
                  <a:cubicBezTo>
                    <a:pt x="601" y="1104"/>
                    <a:pt x="714" y="1102"/>
                    <a:pt x="826" y="1102"/>
                  </a:cubicBezTo>
                  <a:cubicBezTo>
                    <a:pt x="1080" y="1102"/>
                    <a:pt x="1337" y="1114"/>
                    <a:pt x="1595" y="1114"/>
                  </a:cubicBezTo>
                  <a:cubicBezTo>
                    <a:pt x="1661" y="1114"/>
                    <a:pt x="1726" y="1113"/>
                    <a:pt x="1792" y="1111"/>
                  </a:cubicBezTo>
                  <a:lnTo>
                    <a:pt x="1921" y="1111"/>
                  </a:lnTo>
                  <a:cubicBezTo>
                    <a:pt x="1933" y="968"/>
                    <a:pt x="1923" y="824"/>
                    <a:pt x="2044" y="824"/>
                  </a:cubicBezTo>
                  <a:cubicBezTo>
                    <a:pt x="2054" y="824"/>
                    <a:pt x="2065" y="825"/>
                    <a:pt x="2076" y="827"/>
                  </a:cubicBezTo>
                  <a:lnTo>
                    <a:pt x="2153" y="827"/>
                  </a:lnTo>
                  <a:cubicBezTo>
                    <a:pt x="2218" y="776"/>
                    <a:pt x="2347" y="801"/>
                    <a:pt x="2373" y="685"/>
                  </a:cubicBezTo>
                  <a:cubicBezTo>
                    <a:pt x="2502" y="621"/>
                    <a:pt x="2502" y="621"/>
                    <a:pt x="2424" y="479"/>
                  </a:cubicBezTo>
                  <a:cubicBezTo>
                    <a:pt x="2463" y="376"/>
                    <a:pt x="2373" y="337"/>
                    <a:pt x="2347" y="286"/>
                  </a:cubicBezTo>
                  <a:lnTo>
                    <a:pt x="2295" y="286"/>
                  </a:lnTo>
                  <a:cubicBezTo>
                    <a:pt x="2205" y="286"/>
                    <a:pt x="2205" y="247"/>
                    <a:pt x="2257" y="182"/>
                  </a:cubicBezTo>
                  <a:lnTo>
                    <a:pt x="2257" y="157"/>
                  </a:lnTo>
                  <a:lnTo>
                    <a:pt x="2231" y="118"/>
                  </a:lnTo>
                  <a:lnTo>
                    <a:pt x="2179" y="118"/>
                  </a:lnTo>
                  <a:cubicBezTo>
                    <a:pt x="2165" y="123"/>
                    <a:pt x="2149" y="126"/>
                    <a:pt x="2134" y="126"/>
                  </a:cubicBezTo>
                  <a:cubicBezTo>
                    <a:pt x="2106" y="126"/>
                    <a:pt x="2080" y="117"/>
                    <a:pt x="2063" y="92"/>
                  </a:cubicBezTo>
                  <a:cubicBezTo>
                    <a:pt x="2000" y="29"/>
                    <a:pt x="1944" y="0"/>
                    <a:pt x="1884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8"/>
            <p:cNvSpPr/>
            <p:nvPr/>
          </p:nvSpPr>
          <p:spPr>
            <a:xfrm rot="10800000" flipH="1">
              <a:off x="6758738" y="6943"/>
              <a:ext cx="8848" cy="3812"/>
            </a:xfrm>
            <a:custGeom>
              <a:avLst/>
              <a:gdLst/>
              <a:ahLst/>
              <a:cxnLst/>
              <a:rect l="l" t="t" r="r" b="b"/>
              <a:pathLst>
                <a:path w="65" h="28" extrusionOk="0">
                  <a:moveTo>
                    <a:pt x="0" y="1"/>
                  </a:moveTo>
                  <a:cubicBezTo>
                    <a:pt x="0" y="20"/>
                    <a:pt x="4" y="27"/>
                    <a:pt x="10" y="27"/>
                  </a:cubicBezTo>
                  <a:cubicBezTo>
                    <a:pt x="21" y="27"/>
                    <a:pt x="40" y="9"/>
                    <a:pt x="64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8"/>
            <p:cNvSpPr/>
            <p:nvPr/>
          </p:nvSpPr>
          <p:spPr>
            <a:xfrm rot="10800000" flipH="1">
              <a:off x="6842866" y="9801"/>
              <a:ext cx="1906" cy="953"/>
            </a:xfrm>
            <a:custGeom>
              <a:avLst/>
              <a:gdLst/>
              <a:ahLst/>
              <a:cxnLst/>
              <a:rect l="l" t="t" r="r" b="b"/>
              <a:pathLst>
                <a:path w="14" h="7" extrusionOk="0">
                  <a:moveTo>
                    <a:pt x="1" y="1"/>
                  </a:moveTo>
                  <a:cubicBezTo>
                    <a:pt x="1" y="1"/>
                    <a:pt x="7" y="7"/>
                    <a:pt x="10" y="7"/>
                  </a:cubicBezTo>
                  <a:cubicBezTo>
                    <a:pt x="12" y="7"/>
                    <a:pt x="14" y="5"/>
                    <a:pt x="14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8"/>
            <p:cNvSpPr/>
            <p:nvPr/>
          </p:nvSpPr>
          <p:spPr>
            <a:xfrm rot="10800000" flipH="1">
              <a:off x="6770990" y="10618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8"/>
            <p:cNvSpPr/>
            <p:nvPr/>
          </p:nvSpPr>
          <p:spPr>
            <a:xfrm rot="10800000" flipH="1">
              <a:off x="6841232" y="10618"/>
              <a:ext cx="1770" cy="136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8"/>
            <p:cNvSpPr/>
            <p:nvPr/>
          </p:nvSpPr>
          <p:spPr>
            <a:xfrm rot="10800000" flipH="1">
              <a:off x="6767451" y="10618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8"/>
            <p:cNvSpPr/>
            <p:nvPr/>
          </p:nvSpPr>
          <p:spPr>
            <a:xfrm rot="10800000" flipH="1">
              <a:off x="7265953" y="453733"/>
              <a:ext cx="254695" cy="174794"/>
            </a:xfrm>
            <a:custGeom>
              <a:avLst/>
              <a:gdLst/>
              <a:ahLst/>
              <a:cxnLst/>
              <a:rect l="l" t="t" r="r" b="b"/>
              <a:pathLst>
                <a:path w="1871" h="1284" extrusionOk="0">
                  <a:moveTo>
                    <a:pt x="942" y="0"/>
                  </a:moveTo>
                  <a:cubicBezTo>
                    <a:pt x="896" y="37"/>
                    <a:pt x="857" y="106"/>
                    <a:pt x="796" y="106"/>
                  </a:cubicBezTo>
                  <a:cubicBezTo>
                    <a:pt x="772" y="106"/>
                    <a:pt x="743" y="94"/>
                    <a:pt x="710" y="65"/>
                  </a:cubicBezTo>
                  <a:cubicBezTo>
                    <a:pt x="687" y="77"/>
                    <a:pt x="661" y="81"/>
                    <a:pt x="635" y="81"/>
                  </a:cubicBezTo>
                  <a:cubicBezTo>
                    <a:pt x="608" y="81"/>
                    <a:pt x="580" y="77"/>
                    <a:pt x="553" y="77"/>
                  </a:cubicBezTo>
                  <a:cubicBezTo>
                    <a:pt x="500" y="77"/>
                    <a:pt x="452" y="90"/>
                    <a:pt x="426" y="168"/>
                  </a:cubicBezTo>
                  <a:cubicBezTo>
                    <a:pt x="416" y="189"/>
                    <a:pt x="405" y="210"/>
                    <a:pt x="387" y="210"/>
                  </a:cubicBezTo>
                  <a:cubicBezTo>
                    <a:pt x="384" y="210"/>
                    <a:pt x="379" y="209"/>
                    <a:pt x="374" y="206"/>
                  </a:cubicBezTo>
                  <a:cubicBezTo>
                    <a:pt x="343" y="184"/>
                    <a:pt x="318" y="175"/>
                    <a:pt x="299" y="175"/>
                  </a:cubicBezTo>
                  <a:cubicBezTo>
                    <a:pt x="238" y="175"/>
                    <a:pt x="226" y="261"/>
                    <a:pt x="207" y="310"/>
                  </a:cubicBezTo>
                  <a:cubicBezTo>
                    <a:pt x="194" y="387"/>
                    <a:pt x="142" y="400"/>
                    <a:pt x="78" y="400"/>
                  </a:cubicBezTo>
                  <a:cubicBezTo>
                    <a:pt x="78" y="413"/>
                    <a:pt x="78" y="413"/>
                    <a:pt x="78" y="426"/>
                  </a:cubicBezTo>
                  <a:cubicBezTo>
                    <a:pt x="142" y="477"/>
                    <a:pt x="91" y="490"/>
                    <a:pt x="52" y="516"/>
                  </a:cubicBezTo>
                  <a:lnTo>
                    <a:pt x="52" y="529"/>
                  </a:lnTo>
                  <a:cubicBezTo>
                    <a:pt x="168" y="542"/>
                    <a:pt x="142" y="645"/>
                    <a:pt x="142" y="722"/>
                  </a:cubicBezTo>
                  <a:cubicBezTo>
                    <a:pt x="155" y="735"/>
                    <a:pt x="155" y="774"/>
                    <a:pt x="142" y="787"/>
                  </a:cubicBezTo>
                  <a:cubicBezTo>
                    <a:pt x="104" y="838"/>
                    <a:pt x="13" y="787"/>
                    <a:pt x="1" y="864"/>
                  </a:cubicBezTo>
                  <a:cubicBezTo>
                    <a:pt x="13" y="873"/>
                    <a:pt x="28" y="875"/>
                    <a:pt x="43" y="875"/>
                  </a:cubicBezTo>
                  <a:cubicBezTo>
                    <a:pt x="74" y="875"/>
                    <a:pt x="108" y="864"/>
                    <a:pt x="142" y="864"/>
                  </a:cubicBezTo>
                  <a:cubicBezTo>
                    <a:pt x="142" y="877"/>
                    <a:pt x="155" y="903"/>
                    <a:pt x="155" y="916"/>
                  </a:cubicBezTo>
                  <a:cubicBezTo>
                    <a:pt x="220" y="941"/>
                    <a:pt x="310" y="954"/>
                    <a:pt x="271" y="1070"/>
                  </a:cubicBezTo>
                  <a:cubicBezTo>
                    <a:pt x="284" y="1083"/>
                    <a:pt x="284" y="1096"/>
                    <a:pt x="271" y="1096"/>
                  </a:cubicBezTo>
                  <a:cubicBezTo>
                    <a:pt x="306" y="1131"/>
                    <a:pt x="330" y="1175"/>
                    <a:pt x="372" y="1175"/>
                  </a:cubicBezTo>
                  <a:cubicBezTo>
                    <a:pt x="377" y="1175"/>
                    <a:pt x="382" y="1175"/>
                    <a:pt x="387" y="1173"/>
                  </a:cubicBezTo>
                  <a:cubicBezTo>
                    <a:pt x="396" y="1172"/>
                    <a:pt x="404" y="1171"/>
                    <a:pt x="410" y="1171"/>
                  </a:cubicBezTo>
                  <a:cubicBezTo>
                    <a:pt x="452" y="1171"/>
                    <a:pt x="455" y="1203"/>
                    <a:pt x="478" y="1225"/>
                  </a:cubicBezTo>
                  <a:cubicBezTo>
                    <a:pt x="493" y="1248"/>
                    <a:pt x="521" y="1284"/>
                    <a:pt x="545" y="1284"/>
                  </a:cubicBezTo>
                  <a:cubicBezTo>
                    <a:pt x="561" y="1284"/>
                    <a:pt x="575" y="1266"/>
                    <a:pt x="581" y="1212"/>
                  </a:cubicBezTo>
                  <a:cubicBezTo>
                    <a:pt x="581" y="1199"/>
                    <a:pt x="607" y="1186"/>
                    <a:pt x="619" y="1186"/>
                  </a:cubicBezTo>
                  <a:cubicBezTo>
                    <a:pt x="644" y="1194"/>
                    <a:pt x="665" y="1198"/>
                    <a:pt x="685" y="1198"/>
                  </a:cubicBezTo>
                  <a:cubicBezTo>
                    <a:pt x="758" y="1198"/>
                    <a:pt x="803" y="1147"/>
                    <a:pt x="864" y="1096"/>
                  </a:cubicBezTo>
                  <a:cubicBezTo>
                    <a:pt x="901" y="1060"/>
                    <a:pt x="933" y="1035"/>
                    <a:pt x="966" y="1035"/>
                  </a:cubicBezTo>
                  <a:cubicBezTo>
                    <a:pt x="991" y="1035"/>
                    <a:pt x="1017" y="1050"/>
                    <a:pt x="1045" y="1083"/>
                  </a:cubicBezTo>
                  <a:cubicBezTo>
                    <a:pt x="1077" y="1104"/>
                    <a:pt x="1125" y="1125"/>
                    <a:pt x="1170" y="1125"/>
                  </a:cubicBezTo>
                  <a:cubicBezTo>
                    <a:pt x="1180" y="1125"/>
                    <a:pt x="1190" y="1124"/>
                    <a:pt x="1200" y="1122"/>
                  </a:cubicBezTo>
                  <a:cubicBezTo>
                    <a:pt x="1213" y="1120"/>
                    <a:pt x="1227" y="1119"/>
                    <a:pt x="1241" y="1119"/>
                  </a:cubicBezTo>
                  <a:cubicBezTo>
                    <a:pt x="1304" y="1119"/>
                    <a:pt x="1366" y="1142"/>
                    <a:pt x="1419" y="1173"/>
                  </a:cubicBezTo>
                  <a:cubicBezTo>
                    <a:pt x="1448" y="1144"/>
                    <a:pt x="1484" y="1130"/>
                    <a:pt x="1522" y="1130"/>
                  </a:cubicBezTo>
                  <a:cubicBezTo>
                    <a:pt x="1535" y="1130"/>
                    <a:pt x="1548" y="1132"/>
                    <a:pt x="1561" y="1135"/>
                  </a:cubicBezTo>
                  <a:lnTo>
                    <a:pt x="1638" y="1109"/>
                  </a:lnTo>
                  <a:cubicBezTo>
                    <a:pt x="1659" y="1015"/>
                    <a:pt x="1730" y="989"/>
                    <a:pt x="1811" y="989"/>
                  </a:cubicBezTo>
                  <a:cubicBezTo>
                    <a:pt x="1830" y="989"/>
                    <a:pt x="1850" y="990"/>
                    <a:pt x="1870" y="993"/>
                  </a:cubicBezTo>
                  <a:cubicBezTo>
                    <a:pt x="1844" y="941"/>
                    <a:pt x="1806" y="903"/>
                    <a:pt x="1819" y="864"/>
                  </a:cubicBezTo>
                  <a:cubicBezTo>
                    <a:pt x="1844" y="761"/>
                    <a:pt x="1832" y="658"/>
                    <a:pt x="1780" y="567"/>
                  </a:cubicBezTo>
                  <a:cubicBezTo>
                    <a:pt x="1720" y="435"/>
                    <a:pt x="1591" y="347"/>
                    <a:pt x="1438" y="347"/>
                  </a:cubicBezTo>
                  <a:cubicBezTo>
                    <a:pt x="1427" y="347"/>
                    <a:pt x="1417" y="347"/>
                    <a:pt x="1406" y="348"/>
                  </a:cubicBezTo>
                  <a:cubicBezTo>
                    <a:pt x="1399" y="352"/>
                    <a:pt x="1392" y="353"/>
                    <a:pt x="1385" y="353"/>
                  </a:cubicBezTo>
                  <a:cubicBezTo>
                    <a:pt x="1366" y="353"/>
                    <a:pt x="1348" y="341"/>
                    <a:pt x="1329" y="322"/>
                  </a:cubicBezTo>
                  <a:cubicBezTo>
                    <a:pt x="1301" y="288"/>
                    <a:pt x="1289" y="272"/>
                    <a:pt x="1271" y="272"/>
                  </a:cubicBezTo>
                  <a:cubicBezTo>
                    <a:pt x="1256" y="272"/>
                    <a:pt x="1236" y="285"/>
                    <a:pt x="1200" y="310"/>
                  </a:cubicBezTo>
                  <a:cubicBezTo>
                    <a:pt x="1200" y="258"/>
                    <a:pt x="1187" y="193"/>
                    <a:pt x="1238" y="155"/>
                  </a:cubicBezTo>
                  <a:cubicBezTo>
                    <a:pt x="1290" y="129"/>
                    <a:pt x="1290" y="103"/>
                    <a:pt x="1264" y="77"/>
                  </a:cubicBezTo>
                  <a:cubicBezTo>
                    <a:pt x="1251" y="58"/>
                    <a:pt x="1235" y="52"/>
                    <a:pt x="1219" y="52"/>
                  </a:cubicBezTo>
                  <a:cubicBezTo>
                    <a:pt x="1203" y="52"/>
                    <a:pt x="1187" y="58"/>
                    <a:pt x="1174" y="65"/>
                  </a:cubicBezTo>
                  <a:lnTo>
                    <a:pt x="1148" y="103"/>
                  </a:lnTo>
                  <a:cubicBezTo>
                    <a:pt x="1148" y="181"/>
                    <a:pt x="1109" y="245"/>
                    <a:pt x="1032" y="271"/>
                  </a:cubicBezTo>
                  <a:lnTo>
                    <a:pt x="981" y="232"/>
                  </a:lnTo>
                  <a:cubicBezTo>
                    <a:pt x="968" y="168"/>
                    <a:pt x="968" y="116"/>
                    <a:pt x="955" y="65"/>
                  </a:cubicBezTo>
                  <a:cubicBezTo>
                    <a:pt x="955" y="39"/>
                    <a:pt x="955" y="26"/>
                    <a:pt x="942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8"/>
            <p:cNvSpPr/>
            <p:nvPr/>
          </p:nvSpPr>
          <p:spPr>
            <a:xfrm rot="10800000" flipH="1">
              <a:off x="7508126" y="403772"/>
              <a:ext cx="347806" cy="170846"/>
            </a:xfrm>
            <a:custGeom>
              <a:avLst/>
              <a:gdLst/>
              <a:ahLst/>
              <a:cxnLst/>
              <a:rect l="l" t="t" r="r" b="b"/>
              <a:pathLst>
                <a:path w="2555" h="1255" extrusionOk="0">
                  <a:moveTo>
                    <a:pt x="1595" y="1"/>
                  </a:moveTo>
                  <a:cubicBezTo>
                    <a:pt x="1580" y="1"/>
                    <a:pt x="1563" y="5"/>
                    <a:pt x="1548" y="17"/>
                  </a:cubicBezTo>
                  <a:cubicBezTo>
                    <a:pt x="1506" y="42"/>
                    <a:pt x="1475" y="73"/>
                    <a:pt x="1440" y="73"/>
                  </a:cubicBezTo>
                  <a:cubicBezTo>
                    <a:pt x="1422" y="73"/>
                    <a:pt x="1403" y="65"/>
                    <a:pt x="1381" y="42"/>
                  </a:cubicBezTo>
                  <a:lnTo>
                    <a:pt x="1303" y="17"/>
                  </a:lnTo>
                  <a:lnTo>
                    <a:pt x="1278" y="30"/>
                  </a:lnTo>
                  <a:cubicBezTo>
                    <a:pt x="1045" y="55"/>
                    <a:pt x="788" y="30"/>
                    <a:pt x="684" y="313"/>
                  </a:cubicBezTo>
                  <a:cubicBezTo>
                    <a:pt x="684" y="339"/>
                    <a:pt x="646" y="352"/>
                    <a:pt x="633" y="365"/>
                  </a:cubicBezTo>
                  <a:cubicBezTo>
                    <a:pt x="620" y="365"/>
                    <a:pt x="607" y="365"/>
                    <a:pt x="594" y="378"/>
                  </a:cubicBezTo>
                  <a:cubicBezTo>
                    <a:pt x="478" y="455"/>
                    <a:pt x="517" y="571"/>
                    <a:pt x="517" y="674"/>
                  </a:cubicBezTo>
                  <a:cubicBezTo>
                    <a:pt x="388" y="765"/>
                    <a:pt x="233" y="816"/>
                    <a:pt x="78" y="829"/>
                  </a:cubicBezTo>
                  <a:cubicBezTo>
                    <a:pt x="65" y="816"/>
                    <a:pt x="65" y="790"/>
                    <a:pt x="53" y="790"/>
                  </a:cubicBezTo>
                  <a:cubicBezTo>
                    <a:pt x="1" y="790"/>
                    <a:pt x="27" y="816"/>
                    <a:pt x="40" y="842"/>
                  </a:cubicBezTo>
                  <a:cubicBezTo>
                    <a:pt x="53" y="855"/>
                    <a:pt x="40" y="881"/>
                    <a:pt x="14" y="906"/>
                  </a:cubicBezTo>
                  <a:lnTo>
                    <a:pt x="40" y="958"/>
                  </a:lnTo>
                  <a:lnTo>
                    <a:pt x="130" y="932"/>
                  </a:lnTo>
                  <a:cubicBezTo>
                    <a:pt x="246" y="868"/>
                    <a:pt x="388" y="816"/>
                    <a:pt x="517" y="777"/>
                  </a:cubicBezTo>
                  <a:cubicBezTo>
                    <a:pt x="555" y="829"/>
                    <a:pt x="517" y="894"/>
                    <a:pt x="568" y="945"/>
                  </a:cubicBezTo>
                  <a:cubicBezTo>
                    <a:pt x="620" y="984"/>
                    <a:pt x="555" y="1022"/>
                    <a:pt x="555" y="1087"/>
                  </a:cubicBezTo>
                  <a:cubicBezTo>
                    <a:pt x="569" y="1086"/>
                    <a:pt x="582" y="1085"/>
                    <a:pt x="595" y="1085"/>
                  </a:cubicBezTo>
                  <a:cubicBezTo>
                    <a:pt x="736" y="1085"/>
                    <a:pt x="874" y="1148"/>
                    <a:pt x="968" y="1255"/>
                  </a:cubicBezTo>
                  <a:lnTo>
                    <a:pt x="1045" y="1255"/>
                  </a:lnTo>
                  <a:cubicBezTo>
                    <a:pt x="1055" y="1226"/>
                    <a:pt x="1079" y="1211"/>
                    <a:pt x="1102" y="1211"/>
                  </a:cubicBezTo>
                  <a:cubicBezTo>
                    <a:pt x="1109" y="1211"/>
                    <a:pt x="1116" y="1213"/>
                    <a:pt x="1123" y="1216"/>
                  </a:cubicBezTo>
                  <a:cubicBezTo>
                    <a:pt x="1142" y="1217"/>
                    <a:pt x="1161" y="1218"/>
                    <a:pt x="1181" y="1218"/>
                  </a:cubicBezTo>
                  <a:cubicBezTo>
                    <a:pt x="1354" y="1218"/>
                    <a:pt x="1524" y="1166"/>
                    <a:pt x="1651" y="1061"/>
                  </a:cubicBezTo>
                  <a:cubicBezTo>
                    <a:pt x="1763" y="987"/>
                    <a:pt x="1815" y="828"/>
                    <a:pt x="1980" y="828"/>
                  </a:cubicBezTo>
                  <a:cubicBezTo>
                    <a:pt x="1987" y="828"/>
                    <a:pt x="1993" y="829"/>
                    <a:pt x="2000" y="829"/>
                  </a:cubicBezTo>
                  <a:cubicBezTo>
                    <a:pt x="1896" y="816"/>
                    <a:pt x="1871" y="752"/>
                    <a:pt x="1884" y="674"/>
                  </a:cubicBezTo>
                  <a:lnTo>
                    <a:pt x="1884" y="674"/>
                  </a:lnTo>
                  <a:cubicBezTo>
                    <a:pt x="1922" y="700"/>
                    <a:pt x="1964" y="713"/>
                    <a:pt x="2004" y="713"/>
                  </a:cubicBezTo>
                  <a:cubicBezTo>
                    <a:pt x="2045" y="713"/>
                    <a:pt x="2083" y="700"/>
                    <a:pt x="2116" y="674"/>
                  </a:cubicBezTo>
                  <a:cubicBezTo>
                    <a:pt x="2193" y="636"/>
                    <a:pt x="2270" y="610"/>
                    <a:pt x="2335" y="610"/>
                  </a:cubicBezTo>
                  <a:cubicBezTo>
                    <a:pt x="2351" y="607"/>
                    <a:pt x="2366" y="606"/>
                    <a:pt x="2380" y="606"/>
                  </a:cubicBezTo>
                  <a:cubicBezTo>
                    <a:pt x="2432" y="606"/>
                    <a:pt x="2467" y="629"/>
                    <a:pt x="2477" y="700"/>
                  </a:cubicBezTo>
                  <a:cubicBezTo>
                    <a:pt x="2477" y="717"/>
                    <a:pt x="2481" y="723"/>
                    <a:pt x="2488" y="723"/>
                  </a:cubicBezTo>
                  <a:cubicBezTo>
                    <a:pt x="2501" y="723"/>
                    <a:pt x="2524" y="700"/>
                    <a:pt x="2541" y="700"/>
                  </a:cubicBezTo>
                  <a:cubicBezTo>
                    <a:pt x="2554" y="687"/>
                    <a:pt x="2541" y="687"/>
                    <a:pt x="2541" y="674"/>
                  </a:cubicBezTo>
                  <a:cubicBezTo>
                    <a:pt x="2503" y="661"/>
                    <a:pt x="2503" y="636"/>
                    <a:pt x="2541" y="610"/>
                  </a:cubicBezTo>
                  <a:cubicBezTo>
                    <a:pt x="2541" y="584"/>
                    <a:pt x="2541" y="558"/>
                    <a:pt x="2528" y="520"/>
                  </a:cubicBezTo>
                  <a:cubicBezTo>
                    <a:pt x="2509" y="516"/>
                    <a:pt x="2490" y="515"/>
                    <a:pt x="2470" y="515"/>
                  </a:cubicBezTo>
                  <a:cubicBezTo>
                    <a:pt x="2413" y="515"/>
                    <a:pt x="2357" y="529"/>
                    <a:pt x="2309" y="558"/>
                  </a:cubicBezTo>
                  <a:cubicBezTo>
                    <a:pt x="2180" y="623"/>
                    <a:pt x="2038" y="661"/>
                    <a:pt x="1884" y="674"/>
                  </a:cubicBezTo>
                  <a:cubicBezTo>
                    <a:pt x="1909" y="507"/>
                    <a:pt x="1909" y="507"/>
                    <a:pt x="2013" y="442"/>
                  </a:cubicBezTo>
                  <a:cubicBezTo>
                    <a:pt x="1909" y="416"/>
                    <a:pt x="1819" y="391"/>
                    <a:pt x="1832" y="262"/>
                  </a:cubicBezTo>
                  <a:cubicBezTo>
                    <a:pt x="1832" y="249"/>
                    <a:pt x="1806" y="236"/>
                    <a:pt x="1793" y="223"/>
                  </a:cubicBezTo>
                  <a:cubicBezTo>
                    <a:pt x="1703" y="210"/>
                    <a:pt x="1639" y="171"/>
                    <a:pt x="1664" y="55"/>
                  </a:cubicBezTo>
                  <a:cubicBezTo>
                    <a:pt x="1664" y="28"/>
                    <a:pt x="1632" y="1"/>
                    <a:pt x="1595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8"/>
            <p:cNvSpPr/>
            <p:nvPr/>
          </p:nvSpPr>
          <p:spPr>
            <a:xfrm rot="10800000" flipH="1">
              <a:off x="7932983" y="361570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8"/>
            <p:cNvSpPr/>
            <p:nvPr/>
          </p:nvSpPr>
          <p:spPr>
            <a:xfrm rot="10800000" flipH="1">
              <a:off x="7922501" y="264916"/>
              <a:ext cx="159814" cy="116121"/>
            </a:xfrm>
            <a:custGeom>
              <a:avLst/>
              <a:gdLst/>
              <a:ahLst/>
              <a:cxnLst/>
              <a:rect l="l" t="t" r="r" b="b"/>
              <a:pathLst>
                <a:path w="1174" h="853" extrusionOk="0">
                  <a:moveTo>
                    <a:pt x="632" y="0"/>
                  </a:moveTo>
                  <a:cubicBezTo>
                    <a:pt x="593" y="65"/>
                    <a:pt x="516" y="39"/>
                    <a:pt x="464" y="90"/>
                  </a:cubicBezTo>
                  <a:cubicBezTo>
                    <a:pt x="439" y="78"/>
                    <a:pt x="400" y="52"/>
                    <a:pt x="387" y="13"/>
                  </a:cubicBezTo>
                  <a:lnTo>
                    <a:pt x="284" y="26"/>
                  </a:lnTo>
                  <a:cubicBezTo>
                    <a:pt x="232" y="90"/>
                    <a:pt x="155" y="103"/>
                    <a:pt x="77" y="142"/>
                  </a:cubicBezTo>
                  <a:cubicBezTo>
                    <a:pt x="77" y="181"/>
                    <a:pt x="77" y="207"/>
                    <a:pt x="65" y="245"/>
                  </a:cubicBezTo>
                  <a:cubicBezTo>
                    <a:pt x="65" y="284"/>
                    <a:pt x="0" y="361"/>
                    <a:pt x="65" y="413"/>
                  </a:cubicBezTo>
                  <a:cubicBezTo>
                    <a:pt x="125" y="453"/>
                    <a:pt x="170" y="502"/>
                    <a:pt x="237" y="502"/>
                  </a:cubicBezTo>
                  <a:cubicBezTo>
                    <a:pt x="255" y="502"/>
                    <a:pt x="275" y="498"/>
                    <a:pt x="297" y="490"/>
                  </a:cubicBezTo>
                  <a:lnTo>
                    <a:pt x="297" y="490"/>
                  </a:lnTo>
                  <a:cubicBezTo>
                    <a:pt x="297" y="555"/>
                    <a:pt x="271" y="619"/>
                    <a:pt x="361" y="658"/>
                  </a:cubicBezTo>
                  <a:cubicBezTo>
                    <a:pt x="387" y="658"/>
                    <a:pt x="387" y="697"/>
                    <a:pt x="400" y="709"/>
                  </a:cubicBezTo>
                  <a:cubicBezTo>
                    <a:pt x="400" y="709"/>
                    <a:pt x="413" y="722"/>
                    <a:pt x="413" y="735"/>
                  </a:cubicBezTo>
                  <a:cubicBezTo>
                    <a:pt x="451" y="748"/>
                    <a:pt x="490" y="800"/>
                    <a:pt x="503" y="851"/>
                  </a:cubicBezTo>
                  <a:cubicBezTo>
                    <a:pt x="503" y="845"/>
                    <a:pt x="506" y="842"/>
                    <a:pt x="509" y="842"/>
                  </a:cubicBezTo>
                  <a:cubicBezTo>
                    <a:pt x="513" y="842"/>
                    <a:pt x="516" y="845"/>
                    <a:pt x="516" y="851"/>
                  </a:cubicBezTo>
                  <a:cubicBezTo>
                    <a:pt x="525" y="852"/>
                    <a:pt x="533" y="853"/>
                    <a:pt x="542" y="853"/>
                  </a:cubicBezTo>
                  <a:cubicBezTo>
                    <a:pt x="638" y="853"/>
                    <a:pt x="727" y="803"/>
                    <a:pt x="815" y="803"/>
                  </a:cubicBezTo>
                  <a:cubicBezTo>
                    <a:pt x="835" y="803"/>
                    <a:pt x="856" y="806"/>
                    <a:pt x="877" y="813"/>
                  </a:cubicBezTo>
                  <a:cubicBezTo>
                    <a:pt x="883" y="819"/>
                    <a:pt x="890" y="822"/>
                    <a:pt x="896" y="822"/>
                  </a:cubicBezTo>
                  <a:cubicBezTo>
                    <a:pt x="903" y="822"/>
                    <a:pt x="909" y="819"/>
                    <a:pt x="916" y="813"/>
                  </a:cubicBezTo>
                  <a:cubicBezTo>
                    <a:pt x="954" y="671"/>
                    <a:pt x="1148" y="606"/>
                    <a:pt x="1122" y="426"/>
                  </a:cubicBezTo>
                  <a:cubicBezTo>
                    <a:pt x="1109" y="361"/>
                    <a:pt x="1135" y="297"/>
                    <a:pt x="1122" y="232"/>
                  </a:cubicBezTo>
                  <a:lnTo>
                    <a:pt x="1109" y="232"/>
                  </a:lnTo>
                  <a:cubicBezTo>
                    <a:pt x="1019" y="142"/>
                    <a:pt x="1019" y="116"/>
                    <a:pt x="1109" y="78"/>
                  </a:cubicBezTo>
                  <a:cubicBezTo>
                    <a:pt x="1122" y="65"/>
                    <a:pt x="1148" y="52"/>
                    <a:pt x="1173" y="39"/>
                  </a:cubicBezTo>
                  <a:cubicBezTo>
                    <a:pt x="1161" y="26"/>
                    <a:pt x="1161" y="13"/>
                    <a:pt x="1148" y="0"/>
                  </a:cubicBezTo>
                  <a:cubicBezTo>
                    <a:pt x="1128" y="7"/>
                    <a:pt x="1106" y="10"/>
                    <a:pt x="1082" y="10"/>
                  </a:cubicBezTo>
                  <a:cubicBezTo>
                    <a:pt x="1057" y="10"/>
                    <a:pt x="1032" y="7"/>
                    <a:pt x="1006" y="0"/>
                  </a:cubicBezTo>
                  <a:cubicBezTo>
                    <a:pt x="954" y="0"/>
                    <a:pt x="890" y="13"/>
                    <a:pt x="838" y="39"/>
                  </a:cubicBezTo>
                  <a:cubicBezTo>
                    <a:pt x="838" y="39"/>
                    <a:pt x="838" y="52"/>
                    <a:pt x="838" y="52"/>
                  </a:cubicBezTo>
                  <a:lnTo>
                    <a:pt x="800" y="52"/>
                  </a:lnTo>
                  <a:cubicBezTo>
                    <a:pt x="761" y="52"/>
                    <a:pt x="735" y="26"/>
                    <a:pt x="709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8"/>
            <p:cNvSpPr/>
            <p:nvPr/>
          </p:nvSpPr>
          <p:spPr>
            <a:xfrm rot="10800000" flipH="1">
              <a:off x="8294540" y="38662"/>
              <a:ext cx="170432" cy="152877"/>
            </a:xfrm>
            <a:custGeom>
              <a:avLst/>
              <a:gdLst/>
              <a:ahLst/>
              <a:cxnLst/>
              <a:rect l="l" t="t" r="r" b="b"/>
              <a:pathLst>
                <a:path w="1252" h="1123" extrusionOk="0">
                  <a:moveTo>
                    <a:pt x="1161" y="1"/>
                  </a:moveTo>
                  <a:cubicBezTo>
                    <a:pt x="1045" y="14"/>
                    <a:pt x="929" y="65"/>
                    <a:pt x="852" y="156"/>
                  </a:cubicBezTo>
                  <a:cubicBezTo>
                    <a:pt x="831" y="166"/>
                    <a:pt x="810" y="185"/>
                    <a:pt x="782" y="185"/>
                  </a:cubicBezTo>
                  <a:cubicBezTo>
                    <a:pt x="776" y="185"/>
                    <a:pt x="769" y="184"/>
                    <a:pt x="762" y="181"/>
                  </a:cubicBezTo>
                  <a:cubicBezTo>
                    <a:pt x="658" y="168"/>
                    <a:pt x="555" y="168"/>
                    <a:pt x="439" y="168"/>
                  </a:cubicBezTo>
                  <a:cubicBezTo>
                    <a:pt x="398" y="168"/>
                    <a:pt x="365" y="119"/>
                    <a:pt x="320" y="119"/>
                  </a:cubicBezTo>
                  <a:cubicBezTo>
                    <a:pt x="309" y="119"/>
                    <a:pt x="297" y="122"/>
                    <a:pt x="284" y="130"/>
                  </a:cubicBezTo>
                  <a:cubicBezTo>
                    <a:pt x="310" y="181"/>
                    <a:pt x="323" y="220"/>
                    <a:pt x="349" y="246"/>
                  </a:cubicBezTo>
                  <a:cubicBezTo>
                    <a:pt x="297" y="272"/>
                    <a:pt x="259" y="323"/>
                    <a:pt x="259" y="375"/>
                  </a:cubicBezTo>
                  <a:cubicBezTo>
                    <a:pt x="252" y="376"/>
                    <a:pt x="245" y="377"/>
                    <a:pt x="238" y="377"/>
                  </a:cubicBezTo>
                  <a:cubicBezTo>
                    <a:pt x="191" y="377"/>
                    <a:pt x="143" y="341"/>
                    <a:pt x="143" y="284"/>
                  </a:cubicBezTo>
                  <a:cubicBezTo>
                    <a:pt x="104" y="323"/>
                    <a:pt x="27" y="297"/>
                    <a:pt x="1" y="362"/>
                  </a:cubicBezTo>
                  <a:lnTo>
                    <a:pt x="78" y="426"/>
                  </a:lnTo>
                  <a:cubicBezTo>
                    <a:pt x="117" y="426"/>
                    <a:pt x="143" y="439"/>
                    <a:pt x="130" y="491"/>
                  </a:cubicBezTo>
                  <a:lnTo>
                    <a:pt x="155" y="491"/>
                  </a:lnTo>
                  <a:cubicBezTo>
                    <a:pt x="143" y="581"/>
                    <a:pt x="143" y="684"/>
                    <a:pt x="155" y="787"/>
                  </a:cubicBezTo>
                  <a:cubicBezTo>
                    <a:pt x="181" y="813"/>
                    <a:pt x="207" y="826"/>
                    <a:pt x="233" y="852"/>
                  </a:cubicBezTo>
                  <a:cubicBezTo>
                    <a:pt x="297" y="916"/>
                    <a:pt x="297" y="942"/>
                    <a:pt x="207" y="1019"/>
                  </a:cubicBezTo>
                  <a:cubicBezTo>
                    <a:pt x="207" y="1032"/>
                    <a:pt x="207" y="1058"/>
                    <a:pt x="220" y="1071"/>
                  </a:cubicBezTo>
                  <a:cubicBezTo>
                    <a:pt x="251" y="1081"/>
                    <a:pt x="283" y="1100"/>
                    <a:pt x="314" y="1100"/>
                  </a:cubicBezTo>
                  <a:cubicBezTo>
                    <a:pt x="321" y="1100"/>
                    <a:pt x="329" y="1099"/>
                    <a:pt x="336" y="1097"/>
                  </a:cubicBezTo>
                  <a:cubicBezTo>
                    <a:pt x="336" y="1045"/>
                    <a:pt x="349" y="994"/>
                    <a:pt x="400" y="994"/>
                  </a:cubicBezTo>
                  <a:cubicBezTo>
                    <a:pt x="452" y="994"/>
                    <a:pt x="478" y="1045"/>
                    <a:pt x="504" y="1084"/>
                  </a:cubicBezTo>
                  <a:cubicBezTo>
                    <a:pt x="529" y="1084"/>
                    <a:pt x="542" y="1097"/>
                    <a:pt x="542" y="1123"/>
                  </a:cubicBezTo>
                  <a:cubicBezTo>
                    <a:pt x="581" y="1091"/>
                    <a:pt x="630" y="1074"/>
                    <a:pt x="676" y="1074"/>
                  </a:cubicBezTo>
                  <a:cubicBezTo>
                    <a:pt x="707" y="1074"/>
                    <a:pt x="736" y="1082"/>
                    <a:pt x="762" y="1097"/>
                  </a:cubicBezTo>
                  <a:lnTo>
                    <a:pt x="852" y="1110"/>
                  </a:lnTo>
                  <a:lnTo>
                    <a:pt x="878" y="1110"/>
                  </a:lnTo>
                  <a:cubicBezTo>
                    <a:pt x="878" y="1097"/>
                    <a:pt x="878" y="1084"/>
                    <a:pt x="903" y="1071"/>
                  </a:cubicBezTo>
                  <a:lnTo>
                    <a:pt x="1045" y="994"/>
                  </a:lnTo>
                  <a:cubicBezTo>
                    <a:pt x="1097" y="968"/>
                    <a:pt x="1097" y="878"/>
                    <a:pt x="1174" y="878"/>
                  </a:cubicBezTo>
                  <a:lnTo>
                    <a:pt x="1174" y="865"/>
                  </a:lnTo>
                  <a:lnTo>
                    <a:pt x="1174" y="852"/>
                  </a:lnTo>
                  <a:cubicBezTo>
                    <a:pt x="1161" y="813"/>
                    <a:pt x="1174" y="774"/>
                    <a:pt x="1200" y="749"/>
                  </a:cubicBezTo>
                  <a:lnTo>
                    <a:pt x="1200" y="736"/>
                  </a:lnTo>
                  <a:cubicBezTo>
                    <a:pt x="1200" y="633"/>
                    <a:pt x="1213" y="542"/>
                    <a:pt x="1226" y="439"/>
                  </a:cubicBezTo>
                  <a:cubicBezTo>
                    <a:pt x="1252" y="297"/>
                    <a:pt x="1226" y="143"/>
                    <a:pt x="1161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8"/>
            <p:cNvSpPr/>
            <p:nvPr/>
          </p:nvSpPr>
          <p:spPr>
            <a:xfrm rot="10800000" flipH="1">
              <a:off x="6865735" y="517850"/>
              <a:ext cx="5445" cy="5445"/>
            </a:xfrm>
            <a:custGeom>
              <a:avLst/>
              <a:gdLst/>
              <a:ahLst/>
              <a:cxnLst/>
              <a:rect l="l" t="t" r="r" b="b"/>
              <a:pathLst>
                <a:path w="40" h="40" extrusionOk="0">
                  <a:moveTo>
                    <a:pt x="13" y="1"/>
                  </a:moveTo>
                  <a:cubicBezTo>
                    <a:pt x="13" y="1"/>
                    <a:pt x="1" y="27"/>
                    <a:pt x="13" y="39"/>
                  </a:cubicBezTo>
                  <a:lnTo>
                    <a:pt x="39" y="39"/>
                  </a:lnTo>
                  <a:cubicBezTo>
                    <a:pt x="39" y="39"/>
                    <a:pt x="39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8"/>
            <p:cNvSpPr/>
            <p:nvPr/>
          </p:nvSpPr>
          <p:spPr>
            <a:xfrm rot="10800000" flipH="1">
              <a:off x="6797263" y="517851"/>
              <a:ext cx="103729" cy="110676"/>
            </a:xfrm>
            <a:custGeom>
              <a:avLst/>
              <a:gdLst/>
              <a:ahLst/>
              <a:cxnLst/>
              <a:rect l="l" t="t" r="r" b="b"/>
              <a:pathLst>
                <a:path w="762" h="813" extrusionOk="0">
                  <a:moveTo>
                    <a:pt x="568" y="0"/>
                  </a:moveTo>
                  <a:cubicBezTo>
                    <a:pt x="550" y="0"/>
                    <a:pt x="520" y="56"/>
                    <a:pt x="482" y="56"/>
                  </a:cubicBezTo>
                  <a:cubicBezTo>
                    <a:pt x="465" y="56"/>
                    <a:pt x="446" y="45"/>
                    <a:pt x="426" y="13"/>
                  </a:cubicBezTo>
                  <a:cubicBezTo>
                    <a:pt x="426" y="19"/>
                    <a:pt x="423" y="23"/>
                    <a:pt x="418" y="23"/>
                  </a:cubicBezTo>
                  <a:cubicBezTo>
                    <a:pt x="413" y="23"/>
                    <a:pt x="407" y="19"/>
                    <a:pt x="400" y="13"/>
                  </a:cubicBezTo>
                  <a:lnTo>
                    <a:pt x="362" y="13"/>
                  </a:lnTo>
                  <a:cubicBezTo>
                    <a:pt x="362" y="19"/>
                    <a:pt x="359" y="23"/>
                    <a:pt x="354" y="23"/>
                  </a:cubicBezTo>
                  <a:cubicBezTo>
                    <a:pt x="349" y="23"/>
                    <a:pt x="342" y="19"/>
                    <a:pt x="336" y="13"/>
                  </a:cubicBezTo>
                  <a:cubicBezTo>
                    <a:pt x="233" y="90"/>
                    <a:pt x="117" y="129"/>
                    <a:pt x="52" y="245"/>
                  </a:cubicBezTo>
                  <a:cubicBezTo>
                    <a:pt x="52" y="254"/>
                    <a:pt x="46" y="263"/>
                    <a:pt x="42" y="263"/>
                  </a:cubicBezTo>
                  <a:cubicBezTo>
                    <a:pt x="40" y="263"/>
                    <a:pt x="39" y="262"/>
                    <a:pt x="39" y="258"/>
                  </a:cubicBezTo>
                  <a:lnTo>
                    <a:pt x="1" y="310"/>
                  </a:lnTo>
                  <a:lnTo>
                    <a:pt x="1" y="322"/>
                  </a:lnTo>
                  <a:cubicBezTo>
                    <a:pt x="14" y="451"/>
                    <a:pt x="91" y="555"/>
                    <a:pt x="52" y="683"/>
                  </a:cubicBezTo>
                  <a:cubicBezTo>
                    <a:pt x="65" y="696"/>
                    <a:pt x="65" y="709"/>
                    <a:pt x="52" y="709"/>
                  </a:cubicBezTo>
                  <a:cubicBezTo>
                    <a:pt x="78" y="722"/>
                    <a:pt x="117" y="761"/>
                    <a:pt x="117" y="761"/>
                  </a:cubicBezTo>
                  <a:cubicBezTo>
                    <a:pt x="144" y="738"/>
                    <a:pt x="168" y="728"/>
                    <a:pt x="189" y="728"/>
                  </a:cubicBezTo>
                  <a:cubicBezTo>
                    <a:pt x="229" y="728"/>
                    <a:pt x="259" y="762"/>
                    <a:pt x="284" y="812"/>
                  </a:cubicBezTo>
                  <a:lnTo>
                    <a:pt x="336" y="812"/>
                  </a:lnTo>
                  <a:cubicBezTo>
                    <a:pt x="352" y="772"/>
                    <a:pt x="394" y="746"/>
                    <a:pt x="440" y="746"/>
                  </a:cubicBezTo>
                  <a:cubicBezTo>
                    <a:pt x="466" y="746"/>
                    <a:pt x="493" y="755"/>
                    <a:pt x="516" y="774"/>
                  </a:cubicBezTo>
                  <a:cubicBezTo>
                    <a:pt x="607" y="709"/>
                    <a:pt x="633" y="593"/>
                    <a:pt x="736" y="542"/>
                  </a:cubicBezTo>
                  <a:lnTo>
                    <a:pt x="736" y="542"/>
                  </a:lnTo>
                  <a:cubicBezTo>
                    <a:pt x="731" y="544"/>
                    <a:pt x="726" y="545"/>
                    <a:pt x="720" y="545"/>
                  </a:cubicBezTo>
                  <a:cubicBezTo>
                    <a:pt x="697" y="545"/>
                    <a:pt x="669" y="524"/>
                    <a:pt x="658" y="503"/>
                  </a:cubicBezTo>
                  <a:cubicBezTo>
                    <a:pt x="671" y="490"/>
                    <a:pt x="671" y="477"/>
                    <a:pt x="658" y="477"/>
                  </a:cubicBezTo>
                  <a:cubicBezTo>
                    <a:pt x="761" y="426"/>
                    <a:pt x="761" y="426"/>
                    <a:pt x="710" y="310"/>
                  </a:cubicBezTo>
                  <a:cubicBezTo>
                    <a:pt x="721" y="276"/>
                    <a:pt x="761" y="243"/>
                    <a:pt x="713" y="243"/>
                  </a:cubicBezTo>
                  <a:cubicBezTo>
                    <a:pt x="706" y="243"/>
                    <a:pt x="696" y="243"/>
                    <a:pt x="684" y="245"/>
                  </a:cubicBezTo>
                  <a:lnTo>
                    <a:pt x="633" y="206"/>
                  </a:lnTo>
                  <a:cubicBezTo>
                    <a:pt x="633" y="168"/>
                    <a:pt x="658" y="116"/>
                    <a:pt x="594" y="90"/>
                  </a:cubicBezTo>
                  <a:cubicBezTo>
                    <a:pt x="594" y="77"/>
                    <a:pt x="594" y="52"/>
                    <a:pt x="568" y="26"/>
                  </a:cubicBezTo>
                  <a:lnTo>
                    <a:pt x="568" y="13"/>
                  </a:lnTo>
                  <a:cubicBezTo>
                    <a:pt x="594" y="13"/>
                    <a:pt x="581" y="0"/>
                    <a:pt x="568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8"/>
            <p:cNvSpPr/>
            <p:nvPr/>
          </p:nvSpPr>
          <p:spPr>
            <a:xfrm rot="10800000" flipH="1">
              <a:off x="7574829" y="4357"/>
              <a:ext cx="256464" cy="92298"/>
            </a:xfrm>
            <a:custGeom>
              <a:avLst/>
              <a:gdLst/>
              <a:ahLst/>
              <a:cxnLst/>
              <a:rect l="l" t="t" r="r" b="b"/>
              <a:pathLst>
                <a:path w="1884" h="678" extrusionOk="0">
                  <a:moveTo>
                    <a:pt x="1445" y="26"/>
                  </a:moveTo>
                  <a:cubicBezTo>
                    <a:pt x="1355" y="26"/>
                    <a:pt x="1290" y="52"/>
                    <a:pt x="1303" y="155"/>
                  </a:cubicBezTo>
                  <a:cubicBezTo>
                    <a:pt x="1355" y="155"/>
                    <a:pt x="1394" y="116"/>
                    <a:pt x="1445" y="90"/>
                  </a:cubicBezTo>
                  <a:cubicBezTo>
                    <a:pt x="1497" y="77"/>
                    <a:pt x="1471" y="52"/>
                    <a:pt x="1445" y="26"/>
                  </a:cubicBezTo>
                  <a:close/>
                  <a:moveTo>
                    <a:pt x="878" y="0"/>
                  </a:moveTo>
                  <a:cubicBezTo>
                    <a:pt x="800" y="103"/>
                    <a:pt x="762" y="232"/>
                    <a:pt x="697" y="335"/>
                  </a:cubicBezTo>
                  <a:cubicBezTo>
                    <a:pt x="676" y="364"/>
                    <a:pt x="658" y="373"/>
                    <a:pt x="641" y="373"/>
                  </a:cubicBezTo>
                  <a:cubicBezTo>
                    <a:pt x="626" y="373"/>
                    <a:pt x="611" y="367"/>
                    <a:pt x="594" y="361"/>
                  </a:cubicBezTo>
                  <a:cubicBezTo>
                    <a:pt x="555" y="348"/>
                    <a:pt x="517" y="335"/>
                    <a:pt x="517" y="271"/>
                  </a:cubicBezTo>
                  <a:cubicBezTo>
                    <a:pt x="517" y="142"/>
                    <a:pt x="517" y="142"/>
                    <a:pt x="362" y="116"/>
                  </a:cubicBezTo>
                  <a:lnTo>
                    <a:pt x="362" y="116"/>
                  </a:lnTo>
                  <a:cubicBezTo>
                    <a:pt x="362" y="181"/>
                    <a:pt x="401" y="245"/>
                    <a:pt x="362" y="310"/>
                  </a:cubicBezTo>
                  <a:lnTo>
                    <a:pt x="323" y="322"/>
                  </a:lnTo>
                  <a:cubicBezTo>
                    <a:pt x="274" y="355"/>
                    <a:pt x="248" y="374"/>
                    <a:pt x="231" y="374"/>
                  </a:cubicBezTo>
                  <a:cubicBezTo>
                    <a:pt x="209" y="374"/>
                    <a:pt x="204" y="340"/>
                    <a:pt x="181" y="258"/>
                  </a:cubicBezTo>
                  <a:cubicBezTo>
                    <a:pt x="156" y="194"/>
                    <a:pt x="181" y="103"/>
                    <a:pt x="91" y="39"/>
                  </a:cubicBezTo>
                  <a:lnTo>
                    <a:pt x="91" y="39"/>
                  </a:lnTo>
                  <a:cubicBezTo>
                    <a:pt x="65" y="232"/>
                    <a:pt x="78" y="426"/>
                    <a:pt x="117" y="619"/>
                  </a:cubicBezTo>
                  <a:lnTo>
                    <a:pt x="207" y="619"/>
                  </a:lnTo>
                  <a:cubicBezTo>
                    <a:pt x="214" y="626"/>
                    <a:pt x="220" y="629"/>
                    <a:pt x="227" y="629"/>
                  </a:cubicBezTo>
                  <a:cubicBezTo>
                    <a:pt x="233" y="629"/>
                    <a:pt x="240" y="626"/>
                    <a:pt x="246" y="619"/>
                  </a:cubicBezTo>
                  <a:cubicBezTo>
                    <a:pt x="512" y="619"/>
                    <a:pt x="779" y="631"/>
                    <a:pt x="1045" y="631"/>
                  </a:cubicBezTo>
                  <a:cubicBezTo>
                    <a:pt x="1179" y="631"/>
                    <a:pt x="1312" y="628"/>
                    <a:pt x="1445" y="619"/>
                  </a:cubicBezTo>
                  <a:lnTo>
                    <a:pt x="1884" y="619"/>
                  </a:lnTo>
                  <a:cubicBezTo>
                    <a:pt x="1858" y="529"/>
                    <a:pt x="1806" y="439"/>
                    <a:pt x="1729" y="387"/>
                  </a:cubicBezTo>
                  <a:cubicBezTo>
                    <a:pt x="1690" y="361"/>
                    <a:pt x="1639" y="348"/>
                    <a:pt x="1613" y="310"/>
                  </a:cubicBezTo>
                  <a:cubicBezTo>
                    <a:pt x="1572" y="248"/>
                    <a:pt x="1507" y="211"/>
                    <a:pt x="1443" y="211"/>
                  </a:cubicBezTo>
                  <a:cubicBezTo>
                    <a:pt x="1426" y="211"/>
                    <a:pt x="1410" y="214"/>
                    <a:pt x="1394" y="219"/>
                  </a:cubicBezTo>
                  <a:cubicBezTo>
                    <a:pt x="1342" y="219"/>
                    <a:pt x="1303" y="219"/>
                    <a:pt x="1303" y="155"/>
                  </a:cubicBezTo>
                  <a:lnTo>
                    <a:pt x="1265" y="155"/>
                  </a:lnTo>
                  <a:cubicBezTo>
                    <a:pt x="1222" y="101"/>
                    <a:pt x="1152" y="74"/>
                    <a:pt x="1085" y="74"/>
                  </a:cubicBezTo>
                  <a:cubicBezTo>
                    <a:pt x="1072" y="74"/>
                    <a:pt x="1058" y="75"/>
                    <a:pt x="1045" y="77"/>
                  </a:cubicBezTo>
                  <a:cubicBezTo>
                    <a:pt x="981" y="65"/>
                    <a:pt x="942" y="0"/>
                    <a:pt x="878" y="0"/>
                  </a:cubicBezTo>
                  <a:close/>
                  <a:moveTo>
                    <a:pt x="1" y="619"/>
                  </a:moveTo>
                  <a:cubicBezTo>
                    <a:pt x="33" y="658"/>
                    <a:pt x="53" y="677"/>
                    <a:pt x="67" y="677"/>
                  </a:cubicBezTo>
                  <a:cubicBezTo>
                    <a:pt x="82" y="677"/>
                    <a:pt x="91" y="658"/>
                    <a:pt x="104" y="619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" name="Google Shape;1248;p8"/>
            <p:cNvSpPr/>
            <p:nvPr/>
          </p:nvSpPr>
          <p:spPr>
            <a:xfrm rot="10800000" flipH="1">
              <a:off x="8082180" y="373958"/>
              <a:ext cx="1906" cy="1906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0" y="1"/>
                  </a:moveTo>
                  <a:cubicBezTo>
                    <a:pt x="0" y="1"/>
                    <a:pt x="0" y="14"/>
                    <a:pt x="13" y="14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" name="Google Shape;1249;p8"/>
            <p:cNvSpPr/>
            <p:nvPr/>
          </p:nvSpPr>
          <p:spPr>
            <a:xfrm rot="10800000" flipH="1">
              <a:off x="8078641" y="382670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" name="Google Shape;1250;p8"/>
            <p:cNvSpPr/>
            <p:nvPr/>
          </p:nvSpPr>
          <p:spPr>
            <a:xfrm rot="10800000" flipH="1">
              <a:off x="6916375" y="491578"/>
              <a:ext cx="281239" cy="193172"/>
            </a:xfrm>
            <a:custGeom>
              <a:avLst/>
              <a:gdLst/>
              <a:ahLst/>
              <a:cxnLst/>
              <a:rect l="l" t="t" r="r" b="b"/>
              <a:pathLst>
                <a:path w="2066" h="1419" extrusionOk="0">
                  <a:moveTo>
                    <a:pt x="1137" y="168"/>
                  </a:moveTo>
                  <a:cubicBezTo>
                    <a:pt x="1215" y="168"/>
                    <a:pt x="1227" y="220"/>
                    <a:pt x="1227" y="297"/>
                  </a:cubicBezTo>
                  <a:cubicBezTo>
                    <a:pt x="1137" y="297"/>
                    <a:pt x="1150" y="233"/>
                    <a:pt x="1137" y="168"/>
                  </a:cubicBezTo>
                  <a:close/>
                  <a:moveTo>
                    <a:pt x="1189" y="0"/>
                  </a:moveTo>
                  <a:lnTo>
                    <a:pt x="1099" y="91"/>
                  </a:lnTo>
                  <a:cubicBezTo>
                    <a:pt x="1073" y="181"/>
                    <a:pt x="1047" y="284"/>
                    <a:pt x="1047" y="387"/>
                  </a:cubicBezTo>
                  <a:lnTo>
                    <a:pt x="854" y="439"/>
                  </a:lnTo>
                  <a:cubicBezTo>
                    <a:pt x="801" y="456"/>
                    <a:pt x="748" y="498"/>
                    <a:pt x="695" y="498"/>
                  </a:cubicBezTo>
                  <a:cubicBezTo>
                    <a:pt x="671" y="498"/>
                    <a:pt x="646" y="489"/>
                    <a:pt x="621" y="465"/>
                  </a:cubicBezTo>
                  <a:cubicBezTo>
                    <a:pt x="552" y="534"/>
                    <a:pt x="462" y="583"/>
                    <a:pt x="370" y="583"/>
                  </a:cubicBezTo>
                  <a:cubicBezTo>
                    <a:pt x="359" y="583"/>
                    <a:pt x="348" y="582"/>
                    <a:pt x="338" y="581"/>
                  </a:cubicBezTo>
                  <a:cubicBezTo>
                    <a:pt x="273" y="581"/>
                    <a:pt x="183" y="619"/>
                    <a:pt x="209" y="723"/>
                  </a:cubicBezTo>
                  <a:cubicBezTo>
                    <a:pt x="196" y="735"/>
                    <a:pt x="170" y="761"/>
                    <a:pt x="183" y="787"/>
                  </a:cubicBezTo>
                  <a:cubicBezTo>
                    <a:pt x="144" y="826"/>
                    <a:pt x="106" y="839"/>
                    <a:pt x="54" y="839"/>
                  </a:cubicBezTo>
                  <a:cubicBezTo>
                    <a:pt x="38" y="829"/>
                    <a:pt x="27" y="825"/>
                    <a:pt x="21" y="825"/>
                  </a:cubicBezTo>
                  <a:cubicBezTo>
                    <a:pt x="1" y="825"/>
                    <a:pt x="15" y="861"/>
                    <a:pt x="15" y="890"/>
                  </a:cubicBezTo>
                  <a:cubicBezTo>
                    <a:pt x="29" y="886"/>
                    <a:pt x="42" y="884"/>
                    <a:pt x="55" y="884"/>
                  </a:cubicBezTo>
                  <a:cubicBezTo>
                    <a:pt x="127" y="884"/>
                    <a:pt x="181" y="942"/>
                    <a:pt x="170" y="1019"/>
                  </a:cubicBezTo>
                  <a:cubicBezTo>
                    <a:pt x="170" y="1077"/>
                    <a:pt x="186" y="1087"/>
                    <a:pt x="210" y="1087"/>
                  </a:cubicBezTo>
                  <a:cubicBezTo>
                    <a:pt x="225" y="1087"/>
                    <a:pt x="242" y="1084"/>
                    <a:pt x="260" y="1084"/>
                  </a:cubicBezTo>
                  <a:cubicBezTo>
                    <a:pt x="286" y="1084"/>
                    <a:pt x="312" y="1096"/>
                    <a:pt x="325" y="1135"/>
                  </a:cubicBezTo>
                  <a:lnTo>
                    <a:pt x="480" y="1135"/>
                  </a:lnTo>
                  <a:cubicBezTo>
                    <a:pt x="492" y="1129"/>
                    <a:pt x="502" y="1127"/>
                    <a:pt x="512" y="1127"/>
                  </a:cubicBezTo>
                  <a:cubicBezTo>
                    <a:pt x="543" y="1127"/>
                    <a:pt x="563" y="1154"/>
                    <a:pt x="583" y="1174"/>
                  </a:cubicBezTo>
                  <a:cubicBezTo>
                    <a:pt x="684" y="1241"/>
                    <a:pt x="805" y="1279"/>
                    <a:pt x="920" y="1279"/>
                  </a:cubicBezTo>
                  <a:cubicBezTo>
                    <a:pt x="937" y="1279"/>
                    <a:pt x="953" y="1279"/>
                    <a:pt x="970" y="1277"/>
                  </a:cubicBezTo>
                  <a:cubicBezTo>
                    <a:pt x="995" y="1277"/>
                    <a:pt x="1008" y="1303"/>
                    <a:pt x="1021" y="1316"/>
                  </a:cubicBezTo>
                  <a:cubicBezTo>
                    <a:pt x="1031" y="1335"/>
                    <a:pt x="1047" y="1347"/>
                    <a:pt x="1065" y="1347"/>
                  </a:cubicBezTo>
                  <a:cubicBezTo>
                    <a:pt x="1072" y="1347"/>
                    <a:pt x="1079" y="1345"/>
                    <a:pt x="1086" y="1341"/>
                  </a:cubicBezTo>
                  <a:cubicBezTo>
                    <a:pt x="1099" y="1341"/>
                    <a:pt x="1111" y="1316"/>
                    <a:pt x="1111" y="1303"/>
                  </a:cubicBezTo>
                  <a:cubicBezTo>
                    <a:pt x="1111" y="1274"/>
                    <a:pt x="1097" y="1259"/>
                    <a:pt x="1079" y="1259"/>
                  </a:cubicBezTo>
                  <a:cubicBezTo>
                    <a:pt x="1073" y="1259"/>
                    <a:pt x="1066" y="1261"/>
                    <a:pt x="1060" y="1264"/>
                  </a:cubicBezTo>
                  <a:cubicBezTo>
                    <a:pt x="1046" y="1269"/>
                    <a:pt x="1034" y="1271"/>
                    <a:pt x="1025" y="1271"/>
                  </a:cubicBezTo>
                  <a:cubicBezTo>
                    <a:pt x="982" y="1271"/>
                    <a:pt x="980" y="1229"/>
                    <a:pt x="970" y="1187"/>
                  </a:cubicBezTo>
                  <a:cubicBezTo>
                    <a:pt x="1013" y="1143"/>
                    <a:pt x="1059" y="1127"/>
                    <a:pt x="1105" y="1127"/>
                  </a:cubicBezTo>
                  <a:cubicBezTo>
                    <a:pt x="1169" y="1127"/>
                    <a:pt x="1232" y="1157"/>
                    <a:pt x="1292" y="1187"/>
                  </a:cubicBezTo>
                  <a:cubicBezTo>
                    <a:pt x="1279" y="1264"/>
                    <a:pt x="1227" y="1341"/>
                    <a:pt x="1331" y="1419"/>
                  </a:cubicBezTo>
                  <a:cubicBezTo>
                    <a:pt x="1331" y="1316"/>
                    <a:pt x="1331" y="1213"/>
                    <a:pt x="1395" y="1200"/>
                  </a:cubicBezTo>
                  <a:cubicBezTo>
                    <a:pt x="1524" y="1187"/>
                    <a:pt x="1614" y="1096"/>
                    <a:pt x="1717" y="1071"/>
                  </a:cubicBezTo>
                  <a:cubicBezTo>
                    <a:pt x="1729" y="1093"/>
                    <a:pt x="1730" y="1125"/>
                    <a:pt x="1755" y="1125"/>
                  </a:cubicBezTo>
                  <a:cubicBezTo>
                    <a:pt x="1759" y="1125"/>
                    <a:pt x="1764" y="1124"/>
                    <a:pt x="1769" y="1122"/>
                  </a:cubicBezTo>
                  <a:cubicBezTo>
                    <a:pt x="1808" y="1109"/>
                    <a:pt x="1808" y="1071"/>
                    <a:pt x="1795" y="1032"/>
                  </a:cubicBezTo>
                  <a:cubicBezTo>
                    <a:pt x="1782" y="993"/>
                    <a:pt x="1795" y="942"/>
                    <a:pt x="1821" y="916"/>
                  </a:cubicBezTo>
                  <a:lnTo>
                    <a:pt x="1846" y="916"/>
                  </a:lnTo>
                  <a:cubicBezTo>
                    <a:pt x="2040" y="864"/>
                    <a:pt x="2066" y="839"/>
                    <a:pt x="2066" y="658"/>
                  </a:cubicBezTo>
                  <a:cubicBezTo>
                    <a:pt x="2053" y="645"/>
                    <a:pt x="2053" y="619"/>
                    <a:pt x="2066" y="606"/>
                  </a:cubicBezTo>
                  <a:lnTo>
                    <a:pt x="2066" y="529"/>
                  </a:lnTo>
                  <a:cubicBezTo>
                    <a:pt x="2032" y="507"/>
                    <a:pt x="1999" y="475"/>
                    <a:pt x="1957" y="475"/>
                  </a:cubicBezTo>
                  <a:cubicBezTo>
                    <a:pt x="1951" y="475"/>
                    <a:pt x="1944" y="476"/>
                    <a:pt x="1937" y="478"/>
                  </a:cubicBezTo>
                  <a:cubicBezTo>
                    <a:pt x="1905" y="442"/>
                    <a:pt x="1876" y="429"/>
                    <a:pt x="1847" y="429"/>
                  </a:cubicBezTo>
                  <a:cubicBezTo>
                    <a:pt x="1793" y="429"/>
                    <a:pt x="1742" y="474"/>
                    <a:pt x="1692" y="490"/>
                  </a:cubicBezTo>
                  <a:cubicBezTo>
                    <a:pt x="1673" y="490"/>
                    <a:pt x="1654" y="518"/>
                    <a:pt x="1635" y="518"/>
                  </a:cubicBezTo>
                  <a:cubicBezTo>
                    <a:pt x="1628" y="518"/>
                    <a:pt x="1621" y="514"/>
                    <a:pt x="1614" y="503"/>
                  </a:cubicBezTo>
                  <a:cubicBezTo>
                    <a:pt x="1550" y="400"/>
                    <a:pt x="1408" y="413"/>
                    <a:pt x="1331" y="310"/>
                  </a:cubicBezTo>
                  <a:cubicBezTo>
                    <a:pt x="1292" y="271"/>
                    <a:pt x="1202" y="271"/>
                    <a:pt x="1240" y="207"/>
                  </a:cubicBezTo>
                  <a:cubicBezTo>
                    <a:pt x="1266" y="129"/>
                    <a:pt x="1202" y="65"/>
                    <a:pt x="1189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" name="Google Shape;1251;p8"/>
            <p:cNvSpPr/>
            <p:nvPr/>
          </p:nvSpPr>
          <p:spPr>
            <a:xfrm rot="10800000" flipH="1">
              <a:off x="7127238" y="5719"/>
              <a:ext cx="203783" cy="238504"/>
            </a:xfrm>
            <a:custGeom>
              <a:avLst/>
              <a:gdLst/>
              <a:ahLst/>
              <a:cxnLst/>
              <a:rect l="l" t="t" r="r" b="b"/>
              <a:pathLst>
                <a:path w="1497" h="1752" extrusionOk="0">
                  <a:moveTo>
                    <a:pt x="504" y="581"/>
                  </a:moveTo>
                  <a:cubicBezTo>
                    <a:pt x="452" y="581"/>
                    <a:pt x="426" y="594"/>
                    <a:pt x="426" y="646"/>
                  </a:cubicBezTo>
                  <a:cubicBezTo>
                    <a:pt x="413" y="697"/>
                    <a:pt x="426" y="775"/>
                    <a:pt x="426" y="839"/>
                  </a:cubicBezTo>
                  <a:cubicBezTo>
                    <a:pt x="555" y="788"/>
                    <a:pt x="530" y="684"/>
                    <a:pt x="504" y="581"/>
                  </a:cubicBezTo>
                  <a:close/>
                  <a:moveTo>
                    <a:pt x="78" y="1523"/>
                  </a:moveTo>
                  <a:cubicBezTo>
                    <a:pt x="78" y="1535"/>
                    <a:pt x="78" y="1561"/>
                    <a:pt x="65" y="1574"/>
                  </a:cubicBezTo>
                  <a:cubicBezTo>
                    <a:pt x="65" y="1561"/>
                    <a:pt x="78" y="1535"/>
                    <a:pt x="78" y="1523"/>
                  </a:cubicBezTo>
                  <a:close/>
                  <a:moveTo>
                    <a:pt x="981" y="1"/>
                  </a:moveTo>
                  <a:cubicBezTo>
                    <a:pt x="839" y="233"/>
                    <a:pt x="800" y="504"/>
                    <a:pt x="646" y="723"/>
                  </a:cubicBezTo>
                  <a:lnTo>
                    <a:pt x="633" y="723"/>
                  </a:lnTo>
                  <a:cubicBezTo>
                    <a:pt x="620" y="762"/>
                    <a:pt x="594" y="800"/>
                    <a:pt x="568" y="813"/>
                  </a:cubicBezTo>
                  <a:cubicBezTo>
                    <a:pt x="530" y="839"/>
                    <a:pt x="517" y="878"/>
                    <a:pt x="530" y="904"/>
                  </a:cubicBezTo>
                  <a:cubicBezTo>
                    <a:pt x="515" y="918"/>
                    <a:pt x="495" y="933"/>
                    <a:pt x="477" y="933"/>
                  </a:cubicBezTo>
                  <a:cubicBezTo>
                    <a:pt x="463" y="933"/>
                    <a:pt x="450" y="925"/>
                    <a:pt x="439" y="904"/>
                  </a:cubicBezTo>
                  <a:lnTo>
                    <a:pt x="439" y="852"/>
                  </a:lnTo>
                  <a:lnTo>
                    <a:pt x="439" y="839"/>
                  </a:lnTo>
                  <a:lnTo>
                    <a:pt x="426" y="839"/>
                  </a:lnTo>
                  <a:cubicBezTo>
                    <a:pt x="401" y="839"/>
                    <a:pt x="388" y="839"/>
                    <a:pt x="388" y="878"/>
                  </a:cubicBezTo>
                  <a:cubicBezTo>
                    <a:pt x="375" y="904"/>
                    <a:pt x="336" y="891"/>
                    <a:pt x="323" y="929"/>
                  </a:cubicBezTo>
                  <a:cubicBezTo>
                    <a:pt x="285" y="981"/>
                    <a:pt x="181" y="994"/>
                    <a:pt x="207" y="1097"/>
                  </a:cubicBezTo>
                  <a:cubicBezTo>
                    <a:pt x="207" y="1110"/>
                    <a:pt x="181" y="1136"/>
                    <a:pt x="181" y="1136"/>
                  </a:cubicBezTo>
                  <a:cubicBezTo>
                    <a:pt x="173" y="1135"/>
                    <a:pt x="166" y="1135"/>
                    <a:pt x="159" y="1135"/>
                  </a:cubicBezTo>
                  <a:cubicBezTo>
                    <a:pt x="32" y="1135"/>
                    <a:pt x="77" y="1242"/>
                    <a:pt x="52" y="1303"/>
                  </a:cubicBezTo>
                  <a:cubicBezTo>
                    <a:pt x="14" y="1445"/>
                    <a:pt x="1" y="1574"/>
                    <a:pt x="14" y="1716"/>
                  </a:cubicBezTo>
                  <a:lnTo>
                    <a:pt x="1" y="1742"/>
                  </a:lnTo>
                  <a:cubicBezTo>
                    <a:pt x="413" y="1742"/>
                    <a:pt x="839" y="1729"/>
                    <a:pt x="1265" y="1716"/>
                  </a:cubicBezTo>
                  <a:cubicBezTo>
                    <a:pt x="1280" y="1742"/>
                    <a:pt x="1298" y="1751"/>
                    <a:pt x="1317" y="1751"/>
                  </a:cubicBezTo>
                  <a:cubicBezTo>
                    <a:pt x="1345" y="1751"/>
                    <a:pt x="1376" y="1731"/>
                    <a:pt x="1406" y="1716"/>
                  </a:cubicBezTo>
                  <a:cubicBezTo>
                    <a:pt x="1415" y="1712"/>
                    <a:pt x="1425" y="1710"/>
                    <a:pt x="1435" y="1710"/>
                  </a:cubicBezTo>
                  <a:cubicBezTo>
                    <a:pt x="1457" y="1710"/>
                    <a:pt x="1479" y="1716"/>
                    <a:pt x="1497" y="1716"/>
                  </a:cubicBezTo>
                  <a:cubicBezTo>
                    <a:pt x="1465" y="1708"/>
                    <a:pt x="1432" y="1690"/>
                    <a:pt x="1413" y="1690"/>
                  </a:cubicBezTo>
                  <a:cubicBezTo>
                    <a:pt x="1401" y="1690"/>
                    <a:pt x="1393" y="1697"/>
                    <a:pt x="1393" y="1716"/>
                  </a:cubicBezTo>
                  <a:lnTo>
                    <a:pt x="1342" y="1716"/>
                  </a:lnTo>
                  <a:cubicBezTo>
                    <a:pt x="1337" y="1701"/>
                    <a:pt x="1330" y="1696"/>
                    <a:pt x="1322" y="1696"/>
                  </a:cubicBezTo>
                  <a:cubicBezTo>
                    <a:pt x="1309" y="1696"/>
                    <a:pt x="1293" y="1708"/>
                    <a:pt x="1277" y="1716"/>
                  </a:cubicBezTo>
                  <a:cubicBezTo>
                    <a:pt x="1265" y="1677"/>
                    <a:pt x="1252" y="1639"/>
                    <a:pt x="1226" y="1613"/>
                  </a:cubicBezTo>
                  <a:cubicBezTo>
                    <a:pt x="1213" y="1548"/>
                    <a:pt x="1239" y="1484"/>
                    <a:pt x="1290" y="1445"/>
                  </a:cubicBezTo>
                  <a:lnTo>
                    <a:pt x="1329" y="1432"/>
                  </a:lnTo>
                  <a:cubicBezTo>
                    <a:pt x="1406" y="1329"/>
                    <a:pt x="1265" y="1316"/>
                    <a:pt x="1265" y="1252"/>
                  </a:cubicBezTo>
                  <a:cubicBezTo>
                    <a:pt x="1226" y="1300"/>
                    <a:pt x="1202" y="1348"/>
                    <a:pt x="1155" y="1348"/>
                  </a:cubicBezTo>
                  <a:cubicBezTo>
                    <a:pt x="1139" y="1348"/>
                    <a:pt x="1120" y="1342"/>
                    <a:pt x="1097" y="1329"/>
                  </a:cubicBezTo>
                  <a:cubicBezTo>
                    <a:pt x="1084" y="1316"/>
                    <a:pt x="1068" y="1310"/>
                    <a:pt x="1052" y="1310"/>
                  </a:cubicBezTo>
                  <a:cubicBezTo>
                    <a:pt x="1036" y="1310"/>
                    <a:pt x="1020" y="1316"/>
                    <a:pt x="1007" y="1329"/>
                  </a:cubicBezTo>
                  <a:cubicBezTo>
                    <a:pt x="1007" y="1316"/>
                    <a:pt x="994" y="1316"/>
                    <a:pt x="981" y="1316"/>
                  </a:cubicBezTo>
                  <a:cubicBezTo>
                    <a:pt x="968" y="1252"/>
                    <a:pt x="981" y="1187"/>
                    <a:pt x="929" y="1149"/>
                  </a:cubicBezTo>
                  <a:lnTo>
                    <a:pt x="865" y="1123"/>
                  </a:lnTo>
                  <a:cubicBezTo>
                    <a:pt x="865" y="1058"/>
                    <a:pt x="826" y="994"/>
                    <a:pt x="891" y="929"/>
                  </a:cubicBezTo>
                  <a:cubicBezTo>
                    <a:pt x="916" y="916"/>
                    <a:pt x="916" y="891"/>
                    <a:pt x="891" y="865"/>
                  </a:cubicBezTo>
                  <a:cubicBezTo>
                    <a:pt x="891" y="865"/>
                    <a:pt x="885" y="859"/>
                    <a:pt x="877" y="859"/>
                  </a:cubicBezTo>
                  <a:cubicBezTo>
                    <a:pt x="873" y="859"/>
                    <a:pt x="869" y="861"/>
                    <a:pt x="865" y="865"/>
                  </a:cubicBezTo>
                  <a:cubicBezTo>
                    <a:pt x="826" y="865"/>
                    <a:pt x="813" y="904"/>
                    <a:pt x="826" y="929"/>
                  </a:cubicBezTo>
                  <a:cubicBezTo>
                    <a:pt x="878" y="1045"/>
                    <a:pt x="787" y="1020"/>
                    <a:pt x="723" y="1033"/>
                  </a:cubicBezTo>
                  <a:cubicBezTo>
                    <a:pt x="684" y="1020"/>
                    <a:pt x="671" y="968"/>
                    <a:pt x="684" y="929"/>
                  </a:cubicBezTo>
                  <a:cubicBezTo>
                    <a:pt x="697" y="852"/>
                    <a:pt x="723" y="775"/>
                    <a:pt x="736" y="684"/>
                  </a:cubicBezTo>
                  <a:cubicBezTo>
                    <a:pt x="775" y="671"/>
                    <a:pt x="775" y="633"/>
                    <a:pt x="787" y="607"/>
                  </a:cubicBezTo>
                  <a:cubicBezTo>
                    <a:pt x="852" y="452"/>
                    <a:pt x="865" y="259"/>
                    <a:pt x="981" y="130"/>
                  </a:cubicBezTo>
                  <a:cubicBezTo>
                    <a:pt x="1007" y="91"/>
                    <a:pt x="1007" y="27"/>
                    <a:pt x="981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" name="Google Shape;1252;p8"/>
            <p:cNvSpPr/>
            <p:nvPr/>
          </p:nvSpPr>
          <p:spPr>
            <a:xfrm rot="10800000" flipH="1">
              <a:off x="7329117" y="9257"/>
              <a:ext cx="9665" cy="2995"/>
            </a:xfrm>
            <a:custGeom>
              <a:avLst/>
              <a:gdLst/>
              <a:ahLst/>
              <a:cxnLst/>
              <a:rect l="l" t="t" r="r" b="b"/>
              <a:pathLst>
                <a:path w="71" h="22" extrusionOk="0">
                  <a:moveTo>
                    <a:pt x="48" y="0"/>
                  </a:moveTo>
                  <a:cubicBezTo>
                    <a:pt x="35" y="0"/>
                    <a:pt x="18" y="12"/>
                    <a:pt x="1" y="12"/>
                  </a:cubicBezTo>
                  <a:lnTo>
                    <a:pt x="39" y="12"/>
                  </a:lnTo>
                  <a:cubicBezTo>
                    <a:pt x="43" y="10"/>
                    <a:pt x="47" y="9"/>
                    <a:pt x="50" y="9"/>
                  </a:cubicBezTo>
                  <a:cubicBezTo>
                    <a:pt x="60" y="9"/>
                    <a:pt x="67" y="17"/>
                    <a:pt x="69" y="20"/>
                  </a:cubicBezTo>
                  <a:lnTo>
                    <a:pt x="69" y="20"/>
                  </a:lnTo>
                  <a:cubicBezTo>
                    <a:pt x="69" y="18"/>
                    <a:pt x="67" y="16"/>
                    <a:pt x="65" y="12"/>
                  </a:cubicBezTo>
                  <a:cubicBezTo>
                    <a:pt x="61" y="3"/>
                    <a:pt x="55" y="0"/>
                    <a:pt x="48" y="0"/>
                  </a:cubicBezTo>
                  <a:close/>
                  <a:moveTo>
                    <a:pt x="69" y="20"/>
                  </a:move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69" y="2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" name="Google Shape;1253;p8"/>
            <p:cNvSpPr/>
            <p:nvPr/>
          </p:nvSpPr>
          <p:spPr>
            <a:xfrm rot="10800000" flipH="1">
              <a:off x="6732330" y="542491"/>
              <a:ext cx="45739" cy="42746"/>
            </a:xfrm>
            <a:custGeom>
              <a:avLst/>
              <a:gdLst/>
              <a:ahLst/>
              <a:cxnLst/>
              <a:rect l="l" t="t" r="r" b="b"/>
              <a:pathLst>
                <a:path w="336" h="314" extrusionOk="0">
                  <a:moveTo>
                    <a:pt x="203" y="1"/>
                  </a:moveTo>
                  <a:cubicBezTo>
                    <a:pt x="186" y="1"/>
                    <a:pt x="166" y="6"/>
                    <a:pt x="142" y="17"/>
                  </a:cubicBezTo>
                  <a:lnTo>
                    <a:pt x="117" y="17"/>
                  </a:lnTo>
                  <a:cubicBezTo>
                    <a:pt x="94" y="28"/>
                    <a:pt x="72" y="59"/>
                    <a:pt x="34" y="59"/>
                  </a:cubicBezTo>
                  <a:cubicBezTo>
                    <a:pt x="27" y="59"/>
                    <a:pt x="21" y="58"/>
                    <a:pt x="13" y="56"/>
                  </a:cubicBezTo>
                  <a:cubicBezTo>
                    <a:pt x="1" y="108"/>
                    <a:pt x="1" y="146"/>
                    <a:pt x="13" y="198"/>
                  </a:cubicBezTo>
                  <a:cubicBezTo>
                    <a:pt x="39" y="211"/>
                    <a:pt x="52" y="237"/>
                    <a:pt x="52" y="262"/>
                  </a:cubicBezTo>
                  <a:cubicBezTo>
                    <a:pt x="78" y="262"/>
                    <a:pt x="78" y="288"/>
                    <a:pt x="91" y="314"/>
                  </a:cubicBezTo>
                  <a:cubicBezTo>
                    <a:pt x="130" y="314"/>
                    <a:pt x="181" y="301"/>
                    <a:pt x="220" y="275"/>
                  </a:cubicBezTo>
                  <a:cubicBezTo>
                    <a:pt x="284" y="237"/>
                    <a:pt x="336" y="198"/>
                    <a:pt x="310" y="120"/>
                  </a:cubicBezTo>
                  <a:cubicBezTo>
                    <a:pt x="290" y="61"/>
                    <a:pt x="262" y="1"/>
                    <a:pt x="203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" name="Google Shape;1254;p8"/>
            <p:cNvSpPr/>
            <p:nvPr/>
          </p:nvSpPr>
          <p:spPr>
            <a:xfrm rot="10800000" flipH="1">
              <a:off x="7764456" y="351088"/>
              <a:ext cx="179144" cy="115985"/>
            </a:xfrm>
            <a:custGeom>
              <a:avLst/>
              <a:gdLst/>
              <a:ahLst/>
              <a:cxnLst/>
              <a:rect l="l" t="t" r="r" b="b"/>
              <a:pathLst>
                <a:path w="1316" h="852" extrusionOk="0">
                  <a:moveTo>
                    <a:pt x="852" y="0"/>
                  </a:moveTo>
                  <a:lnTo>
                    <a:pt x="748" y="13"/>
                  </a:lnTo>
                  <a:cubicBezTo>
                    <a:pt x="658" y="13"/>
                    <a:pt x="568" y="52"/>
                    <a:pt x="503" y="129"/>
                  </a:cubicBezTo>
                  <a:lnTo>
                    <a:pt x="478" y="129"/>
                  </a:lnTo>
                  <a:cubicBezTo>
                    <a:pt x="400" y="129"/>
                    <a:pt x="387" y="194"/>
                    <a:pt x="375" y="232"/>
                  </a:cubicBezTo>
                  <a:cubicBezTo>
                    <a:pt x="362" y="284"/>
                    <a:pt x="349" y="336"/>
                    <a:pt x="336" y="374"/>
                  </a:cubicBezTo>
                  <a:lnTo>
                    <a:pt x="258" y="374"/>
                  </a:lnTo>
                  <a:cubicBezTo>
                    <a:pt x="218" y="363"/>
                    <a:pt x="187" y="358"/>
                    <a:pt x="162" y="358"/>
                  </a:cubicBezTo>
                  <a:cubicBezTo>
                    <a:pt x="100" y="358"/>
                    <a:pt x="76" y="394"/>
                    <a:pt x="39" y="477"/>
                  </a:cubicBezTo>
                  <a:cubicBezTo>
                    <a:pt x="1" y="581"/>
                    <a:pt x="26" y="684"/>
                    <a:pt x="91" y="774"/>
                  </a:cubicBezTo>
                  <a:cubicBezTo>
                    <a:pt x="149" y="784"/>
                    <a:pt x="200" y="852"/>
                    <a:pt x="266" y="852"/>
                  </a:cubicBezTo>
                  <a:cubicBezTo>
                    <a:pt x="287" y="852"/>
                    <a:pt x="310" y="845"/>
                    <a:pt x="336" y="826"/>
                  </a:cubicBezTo>
                  <a:cubicBezTo>
                    <a:pt x="393" y="778"/>
                    <a:pt x="472" y="751"/>
                    <a:pt x="546" y="751"/>
                  </a:cubicBezTo>
                  <a:cubicBezTo>
                    <a:pt x="571" y="751"/>
                    <a:pt x="596" y="754"/>
                    <a:pt x="620" y="761"/>
                  </a:cubicBezTo>
                  <a:cubicBezTo>
                    <a:pt x="671" y="774"/>
                    <a:pt x="736" y="774"/>
                    <a:pt x="787" y="774"/>
                  </a:cubicBezTo>
                  <a:cubicBezTo>
                    <a:pt x="852" y="774"/>
                    <a:pt x="852" y="722"/>
                    <a:pt x="852" y="684"/>
                  </a:cubicBezTo>
                  <a:lnTo>
                    <a:pt x="916" y="671"/>
                  </a:lnTo>
                  <a:lnTo>
                    <a:pt x="993" y="697"/>
                  </a:lnTo>
                  <a:lnTo>
                    <a:pt x="1019" y="671"/>
                  </a:lnTo>
                  <a:cubicBezTo>
                    <a:pt x="1019" y="645"/>
                    <a:pt x="1019" y="619"/>
                    <a:pt x="1019" y="581"/>
                  </a:cubicBezTo>
                  <a:cubicBezTo>
                    <a:pt x="1084" y="477"/>
                    <a:pt x="1097" y="349"/>
                    <a:pt x="1058" y="232"/>
                  </a:cubicBezTo>
                  <a:cubicBezTo>
                    <a:pt x="1047" y="201"/>
                    <a:pt x="1072" y="178"/>
                    <a:pt x="1109" y="178"/>
                  </a:cubicBezTo>
                  <a:cubicBezTo>
                    <a:pt x="1117" y="178"/>
                    <a:pt x="1126" y="179"/>
                    <a:pt x="1135" y="181"/>
                  </a:cubicBezTo>
                  <a:cubicBezTo>
                    <a:pt x="1151" y="185"/>
                    <a:pt x="1165" y="187"/>
                    <a:pt x="1178" y="187"/>
                  </a:cubicBezTo>
                  <a:cubicBezTo>
                    <a:pt x="1250" y="187"/>
                    <a:pt x="1283" y="130"/>
                    <a:pt x="1316" y="65"/>
                  </a:cubicBezTo>
                  <a:cubicBezTo>
                    <a:pt x="1296" y="45"/>
                    <a:pt x="1274" y="36"/>
                    <a:pt x="1251" y="36"/>
                  </a:cubicBezTo>
                  <a:cubicBezTo>
                    <a:pt x="1229" y="36"/>
                    <a:pt x="1206" y="45"/>
                    <a:pt x="1187" y="65"/>
                  </a:cubicBezTo>
                  <a:cubicBezTo>
                    <a:pt x="1142" y="123"/>
                    <a:pt x="1093" y="145"/>
                    <a:pt x="1043" y="145"/>
                  </a:cubicBezTo>
                  <a:cubicBezTo>
                    <a:pt x="993" y="145"/>
                    <a:pt x="942" y="123"/>
                    <a:pt x="890" y="91"/>
                  </a:cubicBezTo>
                  <a:cubicBezTo>
                    <a:pt x="865" y="65"/>
                    <a:pt x="839" y="39"/>
                    <a:pt x="852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" name="Google Shape;1255;p8"/>
            <p:cNvSpPr/>
            <p:nvPr/>
          </p:nvSpPr>
          <p:spPr>
            <a:xfrm rot="10800000" flipH="1">
              <a:off x="7069384" y="126468"/>
              <a:ext cx="45739" cy="26682"/>
            </a:xfrm>
            <a:custGeom>
              <a:avLst/>
              <a:gdLst/>
              <a:ahLst/>
              <a:cxnLst/>
              <a:rect l="l" t="t" r="r" b="b"/>
              <a:pathLst>
                <a:path w="336" h="196" extrusionOk="0">
                  <a:moveTo>
                    <a:pt x="285" y="0"/>
                  </a:moveTo>
                  <a:cubicBezTo>
                    <a:pt x="267" y="0"/>
                    <a:pt x="247" y="8"/>
                    <a:pt x="232" y="15"/>
                  </a:cubicBezTo>
                  <a:lnTo>
                    <a:pt x="0" y="170"/>
                  </a:lnTo>
                  <a:lnTo>
                    <a:pt x="13" y="196"/>
                  </a:lnTo>
                  <a:cubicBezTo>
                    <a:pt x="78" y="196"/>
                    <a:pt x="168" y="196"/>
                    <a:pt x="232" y="183"/>
                  </a:cubicBezTo>
                  <a:cubicBezTo>
                    <a:pt x="284" y="170"/>
                    <a:pt x="310" y="144"/>
                    <a:pt x="323" y="106"/>
                  </a:cubicBezTo>
                  <a:cubicBezTo>
                    <a:pt x="336" y="80"/>
                    <a:pt x="336" y="41"/>
                    <a:pt x="323" y="15"/>
                  </a:cubicBezTo>
                  <a:cubicBezTo>
                    <a:pt x="312" y="4"/>
                    <a:pt x="299" y="0"/>
                    <a:pt x="285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" name="Google Shape;1256;p8"/>
            <p:cNvSpPr/>
            <p:nvPr/>
          </p:nvSpPr>
          <p:spPr>
            <a:xfrm rot="10800000" flipH="1">
              <a:off x="7557404" y="186094"/>
              <a:ext cx="21100" cy="40976"/>
            </a:xfrm>
            <a:custGeom>
              <a:avLst/>
              <a:gdLst/>
              <a:ahLst/>
              <a:cxnLst/>
              <a:rect l="l" t="t" r="r" b="b"/>
              <a:pathLst>
                <a:path w="155" h="301" extrusionOk="0">
                  <a:moveTo>
                    <a:pt x="53" y="0"/>
                  </a:moveTo>
                  <a:cubicBezTo>
                    <a:pt x="48" y="0"/>
                    <a:pt x="43" y="2"/>
                    <a:pt x="39" y="4"/>
                  </a:cubicBezTo>
                  <a:cubicBezTo>
                    <a:pt x="0" y="4"/>
                    <a:pt x="0" y="43"/>
                    <a:pt x="0" y="68"/>
                  </a:cubicBezTo>
                  <a:cubicBezTo>
                    <a:pt x="13" y="133"/>
                    <a:pt x="26" y="184"/>
                    <a:pt x="26" y="249"/>
                  </a:cubicBezTo>
                  <a:cubicBezTo>
                    <a:pt x="26" y="288"/>
                    <a:pt x="52" y="300"/>
                    <a:pt x="90" y="300"/>
                  </a:cubicBezTo>
                  <a:cubicBezTo>
                    <a:pt x="129" y="300"/>
                    <a:pt x="155" y="262"/>
                    <a:pt x="155" y="223"/>
                  </a:cubicBezTo>
                  <a:cubicBezTo>
                    <a:pt x="155" y="159"/>
                    <a:pt x="90" y="107"/>
                    <a:pt x="90" y="43"/>
                  </a:cubicBezTo>
                  <a:cubicBezTo>
                    <a:pt x="90" y="22"/>
                    <a:pt x="73" y="0"/>
                    <a:pt x="53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" name="Google Shape;1257;p8"/>
            <p:cNvSpPr/>
            <p:nvPr/>
          </p:nvSpPr>
          <p:spPr>
            <a:xfrm rot="10800000" flipH="1">
              <a:off x="7566117" y="554470"/>
              <a:ext cx="38796" cy="44243"/>
            </a:xfrm>
            <a:custGeom>
              <a:avLst/>
              <a:gdLst/>
              <a:ahLst/>
              <a:cxnLst/>
              <a:rect l="l" t="t" r="r" b="b"/>
              <a:pathLst>
                <a:path w="285" h="325" extrusionOk="0">
                  <a:moveTo>
                    <a:pt x="117" y="0"/>
                  </a:moveTo>
                  <a:cubicBezTo>
                    <a:pt x="91" y="0"/>
                    <a:pt x="65" y="13"/>
                    <a:pt x="65" y="39"/>
                  </a:cubicBezTo>
                  <a:cubicBezTo>
                    <a:pt x="104" y="91"/>
                    <a:pt x="65" y="116"/>
                    <a:pt x="0" y="116"/>
                  </a:cubicBezTo>
                  <a:cubicBezTo>
                    <a:pt x="39" y="207"/>
                    <a:pt x="168" y="219"/>
                    <a:pt x="181" y="323"/>
                  </a:cubicBezTo>
                  <a:cubicBezTo>
                    <a:pt x="181" y="323"/>
                    <a:pt x="188" y="324"/>
                    <a:pt x="199" y="324"/>
                  </a:cubicBezTo>
                  <a:cubicBezTo>
                    <a:pt x="221" y="324"/>
                    <a:pt x="258" y="318"/>
                    <a:pt x="284" y="284"/>
                  </a:cubicBezTo>
                  <a:cubicBezTo>
                    <a:pt x="181" y="271"/>
                    <a:pt x="194" y="181"/>
                    <a:pt x="168" y="116"/>
                  </a:cubicBezTo>
                  <a:cubicBezTo>
                    <a:pt x="155" y="78"/>
                    <a:pt x="142" y="39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" name="Google Shape;1258;p8"/>
            <p:cNvSpPr/>
            <p:nvPr/>
          </p:nvSpPr>
          <p:spPr>
            <a:xfrm rot="10800000" flipH="1">
              <a:off x="7948774" y="173842"/>
              <a:ext cx="31718" cy="28588"/>
            </a:xfrm>
            <a:custGeom>
              <a:avLst/>
              <a:gdLst/>
              <a:ahLst/>
              <a:cxnLst/>
              <a:rect l="l" t="t" r="r" b="b"/>
              <a:pathLst>
                <a:path w="233" h="210" extrusionOk="0">
                  <a:moveTo>
                    <a:pt x="117" y="0"/>
                  </a:moveTo>
                  <a:cubicBezTo>
                    <a:pt x="81" y="0"/>
                    <a:pt x="54" y="28"/>
                    <a:pt x="26" y="55"/>
                  </a:cubicBezTo>
                  <a:cubicBezTo>
                    <a:pt x="13" y="119"/>
                    <a:pt x="1" y="184"/>
                    <a:pt x="91" y="210"/>
                  </a:cubicBezTo>
                  <a:cubicBezTo>
                    <a:pt x="97" y="203"/>
                    <a:pt x="104" y="200"/>
                    <a:pt x="110" y="200"/>
                  </a:cubicBezTo>
                  <a:cubicBezTo>
                    <a:pt x="117" y="200"/>
                    <a:pt x="123" y="203"/>
                    <a:pt x="129" y="210"/>
                  </a:cubicBezTo>
                  <a:cubicBezTo>
                    <a:pt x="129" y="184"/>
                    <a:pt x="155" y="158"/>
                    <a:pt x="181" y="145"/>
                  </a:cubicBezTo>
                  <a:cubicBezTo>
                    <a:pt x="194" y="94"/>
                    <a:pt x="233" y="68"/>
                    <a:pt x="168" y="16"/>
                  </a:cubicBezTo>
                  <a:cubicBezTo>
                    <a:pt x="149" y="5"/>
                    <a:pt x="133" y="0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" name="Google Shape;1259;p8"/>
            <p:cNvSpPr/>
            <p:nvPr/>
          </p:nvSpPr>
          <p:spPr>
            <a:xfrm rot="10800000" flipH="1">
              <a:off x="7142076" y="167716"/>
              <a:ext cx="23958" cy="23823"/>
            </a:xfrm>
            <a:custGeom>
              <a:avLst/>
              <a:gdLst/>
              <a:ahLst/>
              <a:cxnLst/>
              <a:rect l="l" t="t" r="r" b="b"/>
              <a:pathLst>
                <a:path w="176" h="175" extrusionOk="0">
                  <a:moveTo>
                    <a:pt x="124" y="1"/>
                  </a:moveTo>
                  <a:cubicBezTo>
                    <a:pt x="21" y="1"/>
                    <a:pt x="72" y="117"/>
                    <a:pt x="21" y="156"/>
                  </a:cubicBezTo>
                  <a:cubicBezTo>
                    <a:pt x="2" y="169"/>
                    <a:pt x="0" y="173"/>
                    <a:pt x="5" y="173"/>
                  </a:cubicBezTo>
                  <a:cubicBezTo>
                    <a:pt x="11" y="173"/>
                    <a:pt x="29" y="166"/>
                    <a:pt x="34" y="166"/>
                  </a:cubicBezTo>
                  <a:cubicBezTo>
                    <a:pt x="36" y="166"/>
                    <a:pt x="36" y="166"/>
                    <a:pt x="34" y="168"/>
                  </a:cubicBezTo>
                  <a:cubicBezTo>
                    <a:pt x="48" y="172"/>
                    <a:pt x="60" y="174"/>
                    <a:pt x="72" y="174"/>
                  </a:cubicBezTo>
                  <a:cubicBezTo>
                    <a:pt x="132" y="174"/>
                    <a:pt x="152" y="122"/>
                    <a:pt x="163" y="78"/>
                  </a:cubicBezTo>
                  <a:cubicBezTo>
                    <a:pt x="176" y="39"/>
                    <a:pt x="163" y="1"/>
                    <a:pt x="124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" name="Google Shape;1260;p8"/>
            <p:cNvSpPr/>
            <p:nvPr/>
          </p:nvSpPr>
          <p:spPr>
            <a:xfrm rot="10800000" flipH="1">
              <a:off x="7464293" y="300174"/>
              <a:ext cx="24775" cy="25457"/>
            </a:xfrm>
            <a:custGeom>
              <a:avLst/>
              <a:gdLst/>
              <a:ahLst/>
              <a:cxnLst/>
              <a:rect l="l" t="t" r="r" b="b"/>
              <a:pathLst>
                <a:path w="182" h="187" extrusionOk="0">
                  <a:moveTo>
                    <a:pt x="39" y="0"/>
                  </a:moveTo>
                  <a:cubicBezTo>
                    <a:pt x="26" y="0"/>
                    <a:pt x="14" y="10"/>
                    <a:pt x="14" y="19"/>
                  </a:cubicBezTo>
                  <a:cubicBezTo>
                    <a:pt x="1" y="83"/>
                    <a:pt x="52" y="135"/>
                    <a:pt x="78" y="173"/>
                  </a:cubicBezTo>
                  <a:cubicBezTo>
                    <a:pt x="78" y="186"/>
                    <a:pt x="117" y="186"/>
                    <a:pt x="130" y="186"/>
                  </a:cubicBezTo>
                  <a:cubicBezTo>
                    <a:pt x="142" y="186"/>
                    <a:pt x="168" y="173"/>
                    <a:pt x="181" y="135"/>
                  </a:cubicBezTo>
                  <a:cubicBezTo>
                    <a:pt x="130" y="109"/>
                    <a:pt x="130" y="32"/>
                    <a:pt x="52" y="6"/>
                  </a:cubicBezTo>
                  <a:cubicBezTo>
                    <a:pt x="48" y="2"/>
                    <a:pt x="44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" name="Google Shape;1261;p8"/>
            <p:cNvSpPr/>
            <p:nvPr/>
          </p:nvSpPr>
          <p:spPr>
            <a:xfrm rot="10800000" flipH="1">
              <a:off x="6251388" y="135180"/>
              <a:ext cx="23006" cy="24504"/>
            </a:xfrm>
            <a:custGeom>
              <a:avLst/>
              <a:gdLst/>
              <a:ahLst/>
              <a:cxnLst/>
              <a:rect l="l" t="t" r="r" b="b"/>
              <a:pathLst>
                <a:path w="169" h="180" extrusionOk="0">
                  <a:moveTo>
                    <a:pt x="63" y="1"/>
                  </a:moveTo>
                  <a:cubicBezTo>
                    <a:pt x="55" y="1"/>
                    <a:pt x="47" y="4"/>
                    <a:pt x="39" y="12"/>
                  </a:cubicBezTo>
                  <a:cubicBezTo>
                    <a:pt x="0" y="50"/>
                    <a:pt x="39" y="63"/>
                    <a:pt x="39" y="76"/>
                  </a:cubicBezTo>
                  <a:cubicBezTo>
                    <a:pt x="78" y="115"/>
                    <a:pt x="117" y="154"/>
                    <a:pt x="168" y="179"/>
                  </a:cubicBezTo>
                  <a:cubicBezTo>
                    <a:pt x="142" y="128"/>
                    <a:pt x="142" y="76"/>
                    <a:pt x="104" y="25"/>
                  </a:cubicBezTo>
                  <a:cubicBezTo>
                    <a:pt x="95" y="16"/>
                    <a:pt x="80" y="1"/>
                    <a:pt x="63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" name="Google Shape;1262;p8"/>
            <p:cNvSpPr/>
            <p:nvPr/>
          </p:nvSpPr>
          <p:spPr>
            <a:xfrm rot="10800000" flipH="1">
              <a:off x="6274257" y="128101"/>
              <a:ext cx="5309" cy="7215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cubicBezTo>
                    <a:pt x="0" y="13"/>
                    <a:pt x="13" y="39"/>
                    <a:pt x="39" y="52"/>
                  </a:cubicBezTo>
                  <a:cubicBezTo>
                    <a:pt x="26" y="26"/>
                    <a:pt x="13" y="13"/>
                    <a:pt x="0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" name="Google Shape;1263;p8"/>
            <p:cNvSpPr/>
            <p:nvPr/>
          </p:nvSpPr>
          <p:spPr>
            <a:xfrm rot="10800000" flipH="1">
              <a:off x="6200475" y="355037"/>
              <a:ext cx="382791" cy="321000"/>
            </a:xfrm>
            <a:custGeom>
              <a:avLst/>
              <a:gdLst/>
              <a:ahLst/>
              <a:cxnLst/>
              <a:rect l="l" t="t" r="r" b="b"/>
              <a:pathLst>
                <a:path w="2812" h="2358" extrusionOk="0">
                  <a:moveTo>
                    <a:pt x="607" y="491"/>
                  </a:moveTo>
                  <a:cubicBezTo>
                    <a:pt x="607" y="530"/>
                    <a:pt x="581" y="555"/>
                    <a:pt x="568" y="555"/>
                  </a:cubicBezTo>
                  <a:cubicBezTo>
                    <a:pt x="581" y="555"/>
                    <a:pt x="594" y="530"/>
                    <a:pt x="607" y="491"/>
                  </a:cubicBezTo>
                  <a:close/>
                  <a:moveTo>
                    <a:pt x="1277" y="607"/>
                  </a:moveTo>
                  <a:cubicBezTo>
                    <a:pt x="1290" y="620"/>
                    <a:pt x="1316" y="620"/>
                    <a:pt x="1329" y="620"/>
                  </a:cubicBezTo>
                  <a:lnTo>
                    <a:pt x="1277" y="620"/>
                  </a:lnTo>
                  <a:lnTo>
                    <a:pt x="1277" y="607"/>
                  </a:lnTo>
                  <a:close/>
                  <a:moveTo>
                    <a:pt x="336" y="1626"/>
                  </a:moveTo>
                  <a:cubicBezTo>
                    <a:pt x="387" y="1664"/>
                    <a:pt x="413" y="1729"/>
                    <a:pt x="478" y="1755"/>
                  </a:cubicBezTo>
                  <a:cubicBezTo>
                    <a:pt x="413" y="1742"/>
                    <a:pt x="387" y="1677"/>
                    <a:pt x="336" y="1639"/>
                  </a:cubicBezTo>
                  <a:lnTo>
                    <a:pt x="336" y="1626"/>
                  </a:lnTo>
                  <a:close/>
                  <a:moveTo>
                    <a:pt x="607" y="1"/>
                  </a:moveTo>
                  <a:lnTo>
                    <a:pt x="542" y="40"/>
                  </a:lnTo>
                  <a:lnTo>
                    <a:pt x="581" y="143"/>
                  </a:lnTo>
                  <a:lnTo>
                    <a:pt x="632" y="272"/>
                  </a:lnTo>
                  <a:cubicBezTo>
                    <a:pt x="658" y="297"/>
                    <a:pt x="658" y="336"/>
                    <a:pt x="697" y="336"/>
                  </a:cubicBezTo>
                  <a:cubicBezTo>
                    <a:pt x="761" y="414"/>
                    <a:pt x="697" y="452"/>
                    <a:pt x="645" y="491"/>
                  </a:cubicBezTo>
                  <a:lnTo>
                    <a:pt x="607" y="491"/>
                  </a:lnTo>
                  <a:cubicBezTo>
                    <a:pt x="580" y="477"/>
                    <a:pt x="549" y="457"/>
                    <a:pt x="526" y="457"/>
                  </a:cubicBezTo>
                  <a:cubicBezTo>
                    <a:pt x="505" y="457"/>
                    <a:pt x="491" y="474"/>
                    <a:pt x="491" y="530"/>
                  </a:cubicBezTo>
                  <a:cubicBezTo>
                    <a:pt x="465" y="530"/>
                    <a:pt x="439" y="542"/>
                    <a:pt x="426" y="542"/>
                  </a:cubicBezTo>
                  <a:cubicBezTo>
                    <a:pt x="392" y="565"/>
                    <a:pt x="378" y="609"/>
                    <a:pt x="338" y="609"/>
                  </a:cubicBezTo>
                  <a:cubicBezTo>
                    <a:pt x="334" y="609"/>
                    <a:pt x="328" y="608"/>
                    <a:pt x="323" y="607"/>
                  </a:cubicBezTo>
                  <a:cubicBezTo>
                    <a:pt x="271" y="581"/>
                    <a:pt x="323" y="517"/>
                    <a:pt x="297" y="478"/>
                  </a:cubicBezTo>
                  <a:cubicBezTo>
                    <a:pt x="284" y="478"/>
                    <a:pt x="271" y="478"/>
                    <a:pt x="271" y="465"/>
                  </a:cubicBezTo>
                  <a:cubicBezTo>
                    <a:pt x="246" y="465"/>
                    <a:pt x="233" y="452"/>
                    <a:pt x="233" y="439"/>
                  </a:cubicBezTo>
                  <a:lnTo>
                    <a:pt x="194" y="439"/>
                  </a:lnTo>
                  <a:cubicBezTo>
                    <a:pt x="194" y="426"/>
                    <a:pt x="194" y="414"/>
                    <a:pt x="194" y="414"/>
                  </a:cubicBezTo>
                  <a:cubicBezTo>
                    <a:pt x="155" y="414"/>
                    <a:pt x="129" y="439"/>
                    <a:pt x="104" y="439"/>
                  </a:cubicBezTo>
                  <a:cubicBezTo>
                    <a:pt x="1" y="452"/>
                    <a:pt x="26" y="504"/>
                    <a:pt x="78" y="555"/>
                  </a:cubicBezTo>
                  <a:lnTo>
                    <a:pt x="155" y="568"/>
                  </a:lnTo>
                  <a:cubicBezTo>
                    <a:pt x="181" y="633"/>
                    <a:pt x="284" y="633"/>
                    <a:pt x="258" y="736"/>
                  </a:cubicBezTo>
                  <a:cubicBezTo>
                    <a:pt x="142" y="813"/>
                    <a:pt x="117" y="865"/>
                    <a:pt x="168" y="968"/>
                  </a:cubicBezTo>
                  <a:lnTo>
                    <a:pt x="168" y="1032"/>
                  </a:lnTo>
                  <a:cubicBezTo>
                    <a:pt x="129" y="1032"/>
                    <a:pt x="91" y="1045"/>
                    <a:pt x="129" y="1097"/>
                  </a:cubicBezTo>
                  <a:cubicBezTo>
                    <a:pt x="220" y="1161"/>
                    <a:pt x="220" y="1277"/>
                    <a:pt x="129" y="1342"/>
                  </a:cubicBezTo>
                  <a:cubicBezTo>
                    <a:pt x="117" y="1368"/>
                    <a:pt x="104" y="1394"/>
                    <a:pt x="104" y="1432"/>
                  </a:cubicBezTo>
                  <a:cubicBezTo>
                    <a:pt x="194" y="1484"/>
                    <a:pt x="155" y="1587"/>
                    <a:pt x="194" y="1664"/>
                  </a:cubicBezTo>
                  <a:cubicBezTo>
                    <a:pt x="168" y="1664"/>
                    <a:pt x="168" y="1677"/>
                    <a:pt x="194" y="1690"/>
                  </a:cubicBezTo>
                  <a:cubicBezTo>
                    <a:pt x="207" y="1690"/>
                    <a:pt x="220" y="1690"/>
                    <a:pt x="233" y="1677"/>
                  </a:cubicBezTo>
                  <a:lnTo>
                    <a:pt x="297" y="1651"/>
                  </a:lnTo>
                  <a:cubicBezTo>
                    <a:pt x="336" y="1677"/>
                    <a:pt x="362" y="1729"/>
                    <a:pt x="362" y="1780"/>
                  </a:cubicBezTo>
                  <a:lnTo>
                    <a:pt x="413" y="1819"/>
                  </a:lnTo>
                  <a:cubicBezTo>
                    <a:pt x="400" y="1832"/>
                    <a:pt x="387" y="1858"/>
                    <a:pt x="400" y="1871"/>
                  </a:cubicBezTo>
                  <a:cubicBezTo>
                    <a:pt x="400" y="1884"/>
                    <a:pt x="400" y="1884"/>
                    <a:pt x="400" y="1896"/>
                  </a:cubicBezTo>
                  <a:cubicBezTo>
                    <a:pt x="323" y="1948"/>
                    <a:pt x="349" y="2000"/>
                    <a:pt x="387" y="2064"/>
                  </a:cubicBezTo>
                  <a:cubicBezTo>
                    <a:pt x="452" y="2064"/>
                    <a:pt x="503" y="2051"/>
                    <a:pt x="568" y="2025"/>
                  </a:cubicBezTo>
                  <a:cubicBezTo>
                    <a:pt x="529" y="1974"/>
                    <a:pt x="452" y="1987"/>
                    <a:pt x="439" y="1922"/>
                  </a:cubicBezTo>
                  <a:cubicBezTo>
                    <a:pt x="465" y="1871"/>
                    <a:pt x="503" y="1819"/>
                    <a:pt x="555" y="1780"/>
                  </a:cubicBezTo>
                  <a:cubicBezTo>
                    <a:pt x="632" y="1884"/>
                    <a:pt x="607" y="2025"/>
                    <a:pt x="697" y="2129"/>
                  </a:cubicBezTo>
                  <a:lnTo>
                    <a:pt x="723" y="2129"/>
                  </a:lnTo>
                  <a:cubicBezTo>
                    <a:pt x="761" y="2090"/>
                    <a:pt x="736" y="2025"/>
                    <a:pt x="748" y="1987"/>
                  </a:cubicBezTo>
                  <a:lnTo>
                    <a:pt x="800" y="1987"/>
                  </a:lnTo>
                  <a:cubicBezTo>
                    <a:pt x="832" y="2027"/>
                    <a:pt x="880" y="2047"/>
                    <a:pt x="926" y="2047"/>
                  </a:cubicBezTo>
                  <a:cubicBezTo>
                    <a:pt x="954" y="2047"/>
                    <a:pt x="982" y="2040"/>
                    <a:pt x="1006" y="2025"/>
                  </a:cubicBezTo>
                  <a:cubicBezTo>
                    <a:pt x="1013" y="2022"/>
                    <a:pt x="1021" y="2020"/>
                    <a:pt x="1029" y="2020"/>
                  </a:cubicBezTo>
                  <a:cubicBezTo>
                    <a:pt x="1051" y="2020"/>
                    <a:pt x="1074" y="2032"/>
                    <a:pt x="1084" y="2051"/>
                  </a:cubicBezTo>
                  <a:lnTo>
                    <a:pt x="1174" y="2348"/>
                  </a:lnTo>
                  <a:cubicBezTo>
                    <a:pt x="1180" y="2354"/>
                    <a:pt x="1190" y="2357"/>
                    <a:pt x="1200" y="2357"/>
                  </a:cubicBezTo>
                  <a:cubicBezTo>
                    <a:pt x="1209" y="2357"/>
                    <a:pt x="1219" y="2354"/>
                    <a:pt x="1226" y="2348"/>
                  </a:cubicBezTo>
                  <a:lnTo>
                    <a:pt x="1213" y="2232"/>
                  </a:lnTo>
                  <a:lnTo>
                    <a:pt x="1238" y="2193"/>
                  </a:lnTo>
                  <a:cubicBezTo>
                    <a:pt x="1226" y="2141"/>
                    <a:pt x="1226" y="2077"/>
                    <a:pt x="1277" y="2064"/>
                  </a:cubicBezTo>
                  <a:cubicBezTo>
                    <a:pt x="1367" y="2051"/>
                    <a:pt x="1380" y="1948"/>
                    <a:pt x="1458" y="1922"/>
                  </a:cubicBezTo>
                  <a:cubicBezTo>
                    <a:pt x="1471" y="1961"/>
                    <a:pt x="1509" y="1987"/>
                    <a:pt x="1522" y="2025"/>
                  </a:cubicBezTo>
                  <a:cubicBezTo>
                    <a:pt x="1548" y="2064"/>
                    <a:pt x="1561" y="2103"/>
                    <a:pt x="1587" y="2141"/>
                  </a:cubicBezTo>
                  <a:cubicBezTo>
                    <a:pt x="1596" y="2161"/>
                    <a:pt x="1614" y="2189"/>
                    <a:pt x="1645" y="2189"/>
                  </a:cubicBezTo>
                  <a:cubicBezTo>
                    <a:pt x="1654" y="2189"/>
                    <a:pt x="1665" y="2186"/>
                    <a:pt x="1677" y="2180"/>
                  </a:cubicBezTo>
                  <a:cubicBezTo>
                    <a:pt x="1716" y="2154"/>
                    <a:pt x="1690" y="2116"/>
                    <a:pt x="1677" y="2090"/>
                  </a:cubicBezTo>
                  <a:cubicBezTo>
                    <a:pt x="1651" y="2064"/>
                    <a:pt x="1625" y="1987"/>
                    <a:pt x="1587" y="1948"/>
                  </a:cubicBezTo>
                  <a:cubicBezTo>
                    <a:pt x="1535" y="1884"/>
                    <a:pt x="1548" y="1793"/>
                    <a:pt x="1612" y="1742"/>
                  </a:cubicBezTo>
                  <a:cubicBezTo>
                    <a:pt x="1632" y="1718"/>
                    <a:pt x="1650" y="1709"/>
                    <a:pt x="1666" y="1709"/>
                  </a:cubicBezTo>
                  <a:cubicBezTo>
                    <a:pt x="1702" y="1709"/>
                    <a:pt x="1732" y="1754"/>
                    <a:pt x="1767" y="1780"/>
                  </a:cubicBezTo>
                  <a:cubicBezTo>
                    <a:pt x="1788" y="1802"/>
                    <a:pt x="1802" y="1811"/>
                    <a:pt x="1814" y="1811"/>
                  </a:cubicBezTo>
                  <a:cubicBezTo>
                    <a:pt x="1824" y="1811"/>
                    <a:pt x="1833" y="1805"/>
                    <a:pt x="1844" y="1793"/>
                  </a:cubicBezTo>
                  <a:cubicBezTo>
                    <a:pt x="1870" y="1767"/>
                    <a:pt x="1844" y="1716"/>
                    <a:pt x="1819" y="1703"/>
                  </a:cubicBezTo>
                  <a:cubicBezTo>
                    <a:pt x="1767" y="1664"/>
                    <a:pt x="1716" y="1626"/>
                    <a:pt x="1754" y="1548"/>
                  </a:cubicBezTo>
                  <a:cubicBezTo>
                    <a:pt x="1819" y="1497"/>
                    <a:pt x="1909" y="1458"/>
                    <a:pt x="1999" y="1458"/>
                  </a:cubicBezTo>
                  <a:cubicBezTo>
                    <a:pt x="2077" y="1458"/>
                    <a:pt x="2141" y="1432"/>
                    <a:pt x="2193" y="1394"/>
                  </a:cubicBezTo>
                  <a:cubicBezTo>
                    <a:pt x="2249" y="1348"/>
                    <a:pt x="2296" y="1326"/>
                    <a:pt x="2338" y="1326"/>
                  </a:cubicBezTo>
                  <a:cubicBezTo>
                    <a:pt x="2402" y="1326"/>
                    <a:pt x="2450" y="1377"/>
                    <a:pt x="2489" y="1471"/>
                  </a:cubicBezTo>
                  <a:cubicBezTo>
                    <a:pt x="2502" y="1497"/>
                    <a:pt x="2528" y="1510"/>
                    <a:pt x="2554" y="1510"/>
                  </a:cubicBezTo>
                  <a:cubicBezTo>
                    <a:pt x="2515" y="1355"/>
                    <a:pt x="2515" y="1355"/>
                    <a:pt x="2644" y="1303"/>
                  </a:cubicBezTo>
                  <a:cubicBezTo>
                    <a:pt x="2644" y="1290"/>
                    <a:pt x="2657" y="1265"/>
                    <a:pt x="2657" y="1252"/>
                  </a:cubicBezTo>
                  <a:cubicBezTo>
                    <a:pt x="2760" y="1200"/>
                    <a:pt x="2760" y="1200"/>
                    <a:pt x="2773" y="1084"/>
                  </a:cubicBezTo>
                  <a:cubicBezTo>
                    <a:pt x="2773" y="1084"/>
                    <a:pt x="2786" y="1084"/>
                    <a:pt x="2786" y="1071"/>
                  </a:cubicBezTo>
                  <a:cubicBezTo>
                    <a:pt x="2812" y="916"/>
                    <a:pt x="2799" y="891"/>
                    <a:pt x="2618" y="878"/>
                  </a:cubicBezTo>
                  <a:cubicBezTo>
                    <a:pt x="2612" y="871"/>
                    <a:pt x="2605" y="868"/>
                    <a:pt x="2600" y="868"/>
                  </a:cubicBezTo>
                  <a:cubicBezTo>
                    <a:pt x="2596" y="868"/>
                    <a:pt x="2592" y="871"/>
                    <a:pt x="2592" y="878"/>
                  </a:cubicBezTo>
                  <a:cubicBezTo>
                    <a:pt x="2551" y="853"/>
                    <a:pt x="2511" y="844"/>
                    <a:pt x="2470" y="844"/>
                  </a:cubicBezTo>
                  <a:cubicBezTo>
                    <a:pt x="2446" y="844"/>
                    <a:pt x="2423" y="847"/>
                    <a:pt x="2399" y="852"/>
                  </a:cubicBezTo>
                  <a:cubicBezTo>
                    <a:pt x="2386" y="865"/>
                    <a:pt x="2373" y="865"/>
                    <a:pt x="2360" y="865"/>
                  </a:cubicBezTo>
                  <a:cubicBezTo>
                    <a:pt x="2347" y="916"/>
                    <a:pt x="2270" y="891"/>
                    <a:pt x="2257" y="916"/>
                  </a:cubicBezTo>
                  <a:cubicBezTo>
                    <a:pt x="2193" y="1058"/>
                    <a:pt x="2064" y="1084"/>
                    <a:pt x="1935" y="1110"/>
                  </a:cubicBezTo>
                  <a:cubicBezTo>
                    <a:pt x="1922" y="1084"/>
                    <a:pt x="1896" y="1084"/>
                    <a:pt x="1922" y="1058"/>
                  </a:cubicBezTo>
                  <a:cubicBezTo>
                    <a:pt x="1948" y="1032"/>
                    <a:pt x="1948" y="994"/>
                    <a:pt x="1922" y="994"/>
                  </a:cubicBezTo>
                  <a:cubicBezTo>
                    <a:pt x="1914" y="995"/>
                    <a:pt x="1906" y="995"/>
                    <a:pt x="1899" y="995"/>
                  </a:cubicBezTo>
                  <a:cubicBezTo>
                    <a:pt x="1784" y="995"/>
                    <a:pt x="1818" y="900"/>
                    <a:pt x="1806" y="839"/>
                  </a:cubicBezTo>
                  <a:cubicBezTo>
                    <a:pt x="1844" y="800"/>
                    <a:pt x="1896" y="775"/>
                    <a:pt x="1896" y="723"/>
                  </a:cubicBezTo>
                  <a:cubicBezTo>
                    <a:pt x="1844" y="723"/>
                    <a:pt x="1801" y="740"/>
                    <a:pt x="1753" y="740"/>
                  </a:cubicBezTo>
                  <a:cubicBezTo>
                    <a:pt x="1741" y="740"/>
                    <a:pt x="1728" y="738"/>
                    <a:pt x="1716" y="736"/>
                  </a:cubicBezTo>
                  <a:cubicBezTo>
                    <a:pt x="1703" y="697"/>
                    <a:pt x="1651" y="671"/>
                    <a:pt x="1651" y="633"/>
                  </a:cubicBezTo>
                  <a:cubicBezTo>
                    <a:pt x="1690" y="633"/>
                    <a:pt x="1728" y="633"/>
                    <a:pt x="1728" y="581"/>
                  </a:cubicBezTo>
                  <a:cubicBezTo>
                    <a:pt x="1728" y="547"/>
                    <a:pt x="1705" y="547"/>
                    <a:pt x="1683" y="547"/>
                  </a:cubicBezTo>
                  <a:cubicBezTo>
                    <a:pt x="1671" y="547"/>
                    <a:pt x="1660" y="547"/>
                    <a:pt x="1651" y="542"/>
                  </a:cubicBezTo>
                  <a:lnTo>
                    <a:pt x="1625" y="542"/>
                  </a:lnTo>
                  <a:lnTo>
                    <a:pt x="1625" y="465"/>
                  </a:lnTo>
                  <a:cubicBezTo>
                    <a:pt x="1625" y="452"/>
                    <a:pt x="1625" y="452"/>
                    <a:pt x="1625" y="439"/>
                  </a:cubicBezTo>
                  <a:cubicBezTo>
                    <a:pt x="1677" y="426"/>
                    <a:pt x="1728" y="401"/>
                    <a:pt x="1690" y="349"/>
                  </a:cubicBezTo>
                  <a:cubicBezTo>
                    <a:pt x="1677" y="337"/>
                    <a:pt x="1666" y="332"/>
                    <a:pt x="1657" y="332"/>
                  </a:cubicBezTo>
                  <a:cubicBezTo>
                    <a:pt x="1626" y="332"/>
                    <a:pt x="1609" y="381"/>
                    <a:pt x="1599" y="401"/>
                  </a:cubicBezTo>
                  <a:cubicBezTo>
                    <a:pt x="1574" y="414"/>
                    <a:pt x="1561" y="426"/>
                    <a:pt x="1548" y="426"/>
                  </a:cubicBezTo>
                  <a:cubicBezTo>
                    <a:pt x="1458" y="452"/>
                    <a:pt x="1458" y="491"/>
                    <a:pt x="1509" y="542"/>
                  </a:cubicBezTo>
                  <a:lnTo>
                    <a:pt x="1445" y="530"/>
                  </a:lnTo>
                  <a:lnTo>
                    <a:pt x="1354" y="491"/>
                  </a:lnTo>
                  <a:cubicBezTo>
                    <a:pt x="1316" y="452"/>
                    <a:pt x="1277" y="426"/>
                    <a:pt x="1329" y="375"/>
                  </a:cubicBezTo>
                  <a:cubicBezTo>
                    <a:pt x="1342" y="349"/>
                    <a:pt x="1342" y="336"/>
                    <a:pt x="1354" y="310"/>
                  </a:cubicBezTo>
                  <a:cubicBezTo>
                    <a:pt x="1354" y="285"/>
                    <a:pt x="1354" y="272"/>
                    <a:pt x="1380" y="259"/>
                  </a:cubicBezTo>
                  <a:cubicBezTo>
                    <a:pt x="1380" y="246"/>
                    <a:pt x="1380" y="246"/>
                    <a:pt x="1393" y="233"/>
                  </a:cubicBezTo>
                  <a:cubicBezTo>
                    <a:pt x="1380" y="207"/>
                    <a:pt x="1393" y="181"/>
                    <a:pt x="1406" y="169"/>
                  </a:cubicBezTo>
                  <a:cubicBezTo>
                    <a:pt x="1380" y="143"/>
                    <a:pt x="1406" y="117"/>
                    <a:pt x="1406" y="91"/>
                  </a:cubicBezTo>
                  <a:cubicBezTo>
                    <a:pt x="1342" y="91"/>
                    <a:pt x="1342" y="156"/>
                    <a:pt x="1329" y="194"/>
                  </a:cubicBezTo>
                  <a:cubicBezTo>
                    <a:pt x="1290" y="272"/>
                    <a:pt x="1277" y="362"/>
                    <a:pt x="1161" y="362"/>
                  </a:cubicBezTo>
                  <a:cubicBezTo>
                    <a:pt x="1148" y="362"/>
                    <a:pt x="1161" y="401"/>
                    <a:pt x="1187" y="414"/>
                  </a:cubicBezTo>
                  <a:cubicBezTo>
                    <a:pt x="1178" y="415"/>
                    <a:pt x="1169" y="416"/>
                    <a:pt x="1159" y="416"/>
                  </a:cubicBezTo>
                  <a:cubicBezTo>
                    <a:pt x="1118" y="416"/>
                    <a:pt x="1078" y="403"/>
                    <a:pt x="1039" y="403"/>
                  </a:cubicBezTo>
                  <a:cubicBezTo>
                    <a:pt x="1014" y="403"/>
                    <a:pt x="990" y="408"/>
                    <a:pt x="968" y="426"/>
                  </a:cubicBezTo>
                  <a:lnTo>
                    <a:pt x="903" y="414"/>
                  </a:lnTo>
                  <a:cubicBezTo>
                    <a:pt x="787" y="414"/>
                    <a:pt x="761" y="310"/>
                    <a:pt x="697" y="246"/>
                  </a:cubicBezTo>
                  <a:lnTo>
                    <a:pt x="697" y="130"/>
                  </a:lnTo>
                  <a:cubicBezTo>
                    <a:pt x="710" y="52"/>
                    <a:pt x="658" y="27"/>
                    <a:pt x="607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" name="Google Shape;1264;p8"/>
            <p:cNvSpPr/>
            <p:nvPr/>
          </p:nvSpPr>
          <p:spPr>
            <a:xfrm rot="10800000" flipH="1">
              <a:off x="6301211" y="334751"/>
              <a:ext cx="24095" cy="34033"/>
            </a:xfrm>
            <a:custGeom>
              <a:avLst/>
              <a:gdLst/>
              <a:ahLst/>
              <a:cxnLst/>
              <a:rect l="l" t="t" r="r" b="b"/>
              <a:pathLst>
                <a:path w="177" h="250" extrusionOk="0">
                  <a:moveTo>
                    <a:pt x="124" y="0"/>
                  </a:moveTo>
                  <a:lnTo>
                    <a:pt x="124" y="0"/>
                  </a:lnTo>
                  <a:cubicBezTo>
                    <a:pt x="60" y="26"/>
                    <a:pt x="60" y="104"/>
                    <a:pt x="8" y="129"/>
                  </a:cubicBezTo>
                  <a:cubicBezTo>
                    <a:pt x="20" y="164"/>
                    <a:pt x="1" y="250"/>
                    <a:pt x="78" y="250"/>
                  </a:cubicBezTo>
                  <a:cubicBezTo>
                    <a:pt x="88" y="250"/>
                    <a:pt x="99" y="248"/>
                    <a:pt x="112" y="245"/>
                  </a:cubicBezTo>
                  <a:cubicBezTo>
                    <a:pt x="112" y="168"/>
                    <a:pt x="176" y="91"/>
                    <a:pt x="124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" name="Google Shape;1265;p8"/>
            <p:cNvSpPr/>
            <p:nvPr/>
          </p:nvSpPr>
          <p:spPr>
            <a:xfrm rot="10800000" flipH="1">
              <a:off x="7797807" y="185005"/>
              <a:ext cx="24775" cy="22326"/>
            </a:xfrm>
            <a:custGeom>
              <a:avLst/>
              <a:gdLst/>
              <a:ahLst/>
              <a:cxnLst/>
              <a:rect l="l" t="t" r="r" b="b"/>
              <a:pathLst>
                <a:path w="182" h="164" extrusionOk="0">
                  <a:moveTo>
                    <a:pt x="58" y="0"/>
                  </a:moveTo>
                  <a:cubicBezTo>
                    <a:pt x="20" y="0"/>
                    <a:pt x="10" y="39"/>
                    <a:pt x="1" y="78"/>
                  </a:cubicBezTo>
                  <a:cubicBezTo>
                    <a:pt x="1" y="129"/>
                    <a:pt x="24" y="164"/>
                    <a:pt x="72" y="164"/>
                  </a:cubicBezTo>
                  <a:cubicBezTo>
                    <a:pt x="85" y="164"/>
                    <a:pt x="100" y="161"/>
                    <a:pt x="117" y="155"/>
                  </a:cubicBezTo>
                  <a:cubicBezTo>
                    <a:pt x="181" y="117"/>
                    <a:pt x="130" y="52"/>
                    <a:pt x="104" y="14"/>
                  </a:cubicBezTo>
                  <a:cubicBezTo>
                    <a:pt x="85" y="4"/>
                    <a:pt x="70" y="0"/>
                    <a:pt x="58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" name="Google Shape;1266;p8"/>
            <p:cNvSpPr/>
            <p:nvPr/>
          </p:nvSpPr>
          <p:spPr>
            <a:xfrm rot="10800000" flipH="1">
              <a:off x="7681962" y="159820"/>
              <a:ext cx="33487" cy="19331"/>
            </a:xfrm>
            <a:custGeom>
              <a:avLst/>
              <a:gdLst/>
              <a:ahLst/>
              <a:cxnLst/>
              <a:rect l="l" t="t" r="r" b="b"/>
              <a:pathLst>
                <a:path w="246" h="142" extrusionOk="0">
                  <a:moveTo>
                    <a:pt x="78" y="0"/>
                  </a:moveTo>
                  <a:cubicBezTo>
                    <a:pt x="39" y="13"/>
                    <a:pt x="1" y="39"/>
                    <a:pt x="13" y="90"/>
                  </a:cubicBezTo>
                  <a:cubicBezTo>
                    <a:pt x="22" y="125"/>
                    <a:pt x="36" y="136"/>
                    <a:pt x="56" y="136"/>
                  </a:cubicBezTo>
                  <a:cubicBezTo>
                    <a:pt x="66" y="136"/>
                    <a:pt x="78" y="133"/>
                    <a:pt x="91" y="129"/>
                  </a:cubicBezTo>
                  <a:cubicBezTo>
                    <a:pt x="103" y="102"/>
                    <a:pt x="114" y="92"/>
                    <a:pt x="126" y="92"/>
                  </a:cubicBezTo>
                  <a:cubicBezTo>
                    <a:pt x="153" y="92"/>
                    <a:pt x="180" y="142"/>
                    <a:pt x="207" y="142"/>
                  </a:cubicBezTo>
                  <a:lnTo>
                    <a:pt x="246" y="116"/>
                  </a:lnTo>
                  <a:cubicBezTo>
                    <a:pt x="246" y="77"/>
                    <a:pt x="220" y="26"/>
                    <a:pt x="181" y="26"/>
                  </a:cubicBezTo>
                  <a:cubicBezTo>
                    <a:pt x="142" y="13"/>
                    <a:pt x="104" y="26"/>
                    <a:pt x="78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" name="Google Shape;1267;p8"/>
            <p:cNvSpPr/>
            <p:nvPr/>
          </p:nvSpPr>
          <p:spPr>
            <a:xfrm rot="10800000" flipH="1">
              <a:off x="7366008" y="312426"/>
              <a:ext cx="19466" cy="17697"/>
            </a:xfrm>
            <a:custGeom>
              <a:avLst/>
              <a:gdLst/>
              <a:ahLst/>
              <a:cxnLst/>
              <a:rect l="l" t="t" r="r" b="b"/>
              <a:pathLst>
                <a:path w="143" h="130" extrusionOk="0">
                  <a:moveTo>
                    <a:pt x="91" y="0"/>
                  </a:moveTo>
                  <a:cubicBezTo>
                    <a:pt x="26" y="13"/>
                    <a:pt x="1" y="26"/>
                    <a:pt x="13" y="65"/>
                  </a:cubicBezTo>
                  <a:cubicBezTo>
                    <a:pt x="13" y="103"/>
                    <a:pt x="39" y="129"/>
                    <a:pt x="91" y="129"/>
                  </a:cubicBezTo>
                  <a:cubicBezTo>
                    <a:pt x="117" y="129"/>
                    <a:pt x="142" y="103"/>
                    <a:pt x="142" y="65"/>
                  </a:cubicBezTo>
                  <a:cubicBezTo>
                    <a:pt x="142" y="26"/>
                    <a:pt x="104" y="0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8"/>
            <p:cNvSpPr/>
            <p:nvPr/>
          </p:nvSpPr>
          <p:spPr>
            <a:xfrm rot="10800000" flipH="1">
              <a:off x="8061080" y="475785"/>
              <a:ext cx="19466" cy="21101"/>
            </a:xfrm>
            <a:custGeom>
              <a:avLst/>
              <a:gdLst/>
              <a:ahLst/>
              <a:cxnLst/>
              <a:rect l="l" t="t" r="r" b="b"/>
              <a:pathLst>
                <a:path w="143" h="155" extrusionOk="0">
                  <a:moveTo>
                    <a:pt x="52" y="0"/>
                  </a:moveTo>
                  <a:cubicBezTo>
                    <a:pt x="14" y="39"/>
                    <a:pt x="1" y="90"/>
                    <a:pt x="14" y="142"/>
                  </a:cubicBezTo>
                  <a:lnTo>
                    <a:pt x="104" y="155"/>
                  </a:lnTo>
                  <a:cubicBezTo>
                    <a:pt x="143" y="116"/>
                    <a:pt x="143" y="52"/>
                    <a:pt x="104" y="13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8"/>
            <p:cNvSpPr/>
            <p:nvPr/>
          </p:nvSpPr>
          <p:spPr>
            <a:xfrm rot="10800000" flipH="1">
              <a:off x="7753974" y="159548"/>
              <a:ext cx="19466" cy="31991"/>
            </a:xfrm>
            <a:custGeom>
              <a:avLst/>
              <a:gdLst/>
              <a:ahLst/>
              <a:cxnLst/>
              <a:rect l="l" t="t" r="r" b="b"/>
              <a:pathLst>
                <a:path w="143" h="235" extrusionOk="0">
                  <a:moveTo>
                    <a:pt x="90" y="1"/>
                  </a:moveTo>
                  <a:cubicBezTo>
                    <a:pt x="39" y="65"/>
                    <a:pt x="13" y="143"/>
                    <a:pt x="0" y="233"/>
                  </a:cubicBezTo>
                  <a:cubicBezTo>
                    <a:pt x="7" y="234"/>
                    <a:pt x="13" y="234"/>
                    <a:pt x="19" y="234"/>
                  </a:cubicBezTo>
                  <a:cubicBezTo>
                    <a:pt x="113" y="234"/>
                    <a:pt x="92" y="140"/>
                    <a:pt x="116" y="91"/>
                  </a:cubicBezTo>
                  <a:lnTo>
                    <a:pt x="142" y="52"/>
                  </a:lnTo>
                  <a:lnTo>
                    <a:pt x="90" y="1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" name="Google Shape;1270;p8"/>
            <p:cNvSpPr/>
            <p:nvPr/>
          </p:nvSpPr>
          <p:spPr>
            <a:xfrm rot="10800000" flipH="1">
              <a:off x="6558630" y="398462"/>
              <a:ext cx="17560" cy="15928"/>
            </a:xfrm>
            <a:custGeom>
              <a:avLst/>
              <a:gdLst/>
              <a:ahLst/>
              <a:cxnLst/>
              <a:rect l="l" t="t" r="r" b="b"/>
              <a:pathLst>
                <a:path w="129" h="117" extrusionOk="0">
                  <a:moveTo>
                    <a:pt x="77" y="0"/>
                  </a:moveTo>
                  <a:cubicBezTo>
                    <a:pt x="39" y="0"/>
                    <a:pt x="13" y="26"/>
                    <a:pt x="13" y="65"/>
                  </a:cubicBezTo>
                  <a:cubicBezTo>
                    <a:pt x="0" y="90"/>
                    <a:pt x="26" y="116"/>
                    <a:pt x="52" y="116"/>
                  </a:cubicBezTo>
                  <a:cubicBezTo>
                    <a:pt x="77" y="116"/>
                    <a:pt x="116" y="90"/>
                    <a:pt x="129" y="52"/>
                  </a:cubicBezTo>
                  <a:cubicBezTo>
                    <a:pt x="129" y="26"/>
                    <a:pt x="116" y="13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" name="Google Shape;1271;p8"/>
            <p:cNvSpPr/>
            <p:nvPr/>
          </p:nvSpPr>
          <p:spPr>
            <a:xfrm rot="10800000" flipH="1">
              <a:off x="6772760" y="183916"/>
              <a:ext cx="15927" cy="14566"/>
            </a:xfrm>
            <a:custGeom>
              <a:avLst/>
              <a:gdLst/>
              <a:ahLst/>
              <a:cxnLst/>
              <a:rect l="l" t="t" r="r" b="b"/>
              <a:pathLst>
                <a:path w="117" h="107" extrusionOk="0">
                  <a:moveTo>
                    <a:pt x="65" y="0"/>
                  </a:moveTo>
                  <a:cubicBezTo>
                    <a:pt x="26" y="0"/>
                    <a:pt x="0" y="13"/>
                    <a:pt x="0" y="52"/>
                  </a:cubicBezTo>
                  <a:cubicBezTo>
                    <a:pt x="0" y="84"/>
                    <a:pt x="18" y="107"/>
                    <a:pt x="45" y="107"/>
                  </a:cubicBezTo>
                  <a:cubicBezTo>
                    <a:pt x="51" y="107"/>
                    <a:pt x="58" y="106"/>
                    <a:pt x="65" y="103"/>
                  </a:cubicBezTo>
                  <a:cubicBezTo>
                    <a:pt x="103" y="103"/>
                    <a:pt x="116" y="78"/>
                    <a:pt x="116" y="52"/>
                  </a:cubicBezTo>
                  <a:cubicBezTo>
                    <a:pt x="116" y="13"/>
                    <a:pt x="90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" name="Google Shape;1272;p8"/>
            <p:cNvSpPr/>
            <p:nvPr/>
          </p:nvSpPr>
          <p:spPr>
            <a:xfrm rot="10800000" flipH="1">
              <a:off x="7036032" y="219447"/>
              <a:ext cx="17697" cy="15928"/>
            </a:xfrm>
            <a:custGeom>
              <a:avLst/>
              <a:gdLst/>
              <a:ahLst/>
              <a:cxnLst/>
              <a:rect l="l" t="t" r="r" b="b"/>
              <a:pathLst>
                <a:path w="130" h="117" extrusionOk="0">
                  <a:moveTo>
                    <a:pt x="65" y="0"/>
                  </a:moveTo>
                  <a:cubicBezTo>
                    <a:pt x="26" y="0"/>
                    <a:pt x="0" y="39"/>
                    <a:pt x="0" y="78"/>
                  </a:cubicBezTo>
                  <a:cubicBezTo>
                    <a:pt x="0" y="104"/>
                    <a:pt x="26" y="117"/>
                    <a:pt x="52" y="117"/>
                  </a:cubicBezTo>
                  <a:cubicBezTo>
                    <a:pt x="91" y="117"/>
                    <a:pt x="116" y="91"/>
                    <a:pt x="129" y="52"/>
                  </a:cubicBezTo>
                  <a:cubicBezTo>
                    <a:pt x="129" y="13"/>
                    <a:pt x="91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" name="Google Shape;1273;p8"/>
            <p:cNvSpPr/>
            <p:nvPr/>
          </p:nvSpPr>
          <p:spPr>
            <a:xfrm rot="10800000" flipH="1">
              <a:off x="7039572" y="289691"/>
              <a:ext cx="15927" cy="14158"/>
            </a:xfrm>
            <a:custGeom>
              <a:avLst/>
              <a:gdLst/>
              <a:ahLst/>
              <a:cxnLst/>
              <a:rect l="l" t="t" r="r" b="b"/>
              <a:pathLst>
                <a:path w="117" h="104" extrusionOk="0">
                  <a:moveTo>
                    <a:pt x="65" y="1"/>
                  </a:moveTo>
                  <a:cubicBezTo>
                    <a:pt x="39" y="1"/>
                    <a:pt x="0" y="13"/>
                    <a:pt x="0" y="65"/>
                  </a:cubicBezTo>
                  <a:cubicBezTo>
                    <a:pt x="0" y="104"/>
                    <a:pt x="13" y="104"/>
                    <a:pt x="39" y="104"/>
                  </a:cubicBezTo>
                  <a:cubicBezTo>
                    <a:pt x="65" y="91"/>
                    <a:pt x="103" y="78"/>
                    <a:pt x="116" y="39"/>
                  </a:cubicBezTo>
                  <a:cubicBezTo>
                    <a:pt x="116" y="13"/>
                    <a:pt x="103" y="1"/>
                    <a:pt x="65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" name="Google Shape;1274;p8"/>
            <p:cNvSpPr/>
            <p:nvPr/>
          </p:nvSpPr>
          <p:spPr>
            <a:xfrm rot="10800000" flipH="1">
              <a:off x="8129553" y="266821"/>
              <a:ext cx="26545" cy="16472"/>
            </a:xfrm>
            <a:custGeom>
              <a:avLst/>
              <a:gdLst/>
              <a:ahLst/>
              <a:cxnLst/>
              <a:rect l="l" t="t" r="r" b="b"/>
              <a:pathLst>
                <a:path w="195" h="121" extrusionOk="0">
                  <a:moveTo>
                    <a:pt x="106" y="0"/>
                  </a:moveTo>
                  <a:cubicBezTo>
                    <a:pt x="84" y="0"/>
                    <a:pt x="62" y="15"/>
                    <a:pt x="39" y="30"/>
                  </a:cubicBezTo>
                  <a:cubicBezTo>
                    <a:pt x="26" y="43"/>
                    <a:pt x="14" y="56"/>
                    <a:pt x="1" y="69"/>
                  </a:cubicBezTo>
                  <a:cubicBezTo>
                    <a:pt x="26" y="95"/>
                    <a:pt x="65" y="120"/>
                    <a:pt x="104" y="120"/>
                  </a:cubicBezTo>
                  <a:cubicBezTo>
                    <a:pt x="155" y="107"/>
                    <a:pt x="194" y="82"/>
                    <a:pt x="155" y="30"/>
                  </a:cubicBezTo>
                  <a:cubicBezTo>
                    <a:pt x="139" y="8"/>
                    <a:pt x="123" y="0"/>
                    <a:pt x="106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8"/>
            <p:cNvSpPr/>
            <p:nvPr/>
          </p:nvSpPr>
          <p:spPr>
            <a:xfrm rot="10800000" flipH="1">
              <a:off x="7380029" y="55678"/>
              <a:ext cx="12388" cy="14702"/>
            </a:xfrm>
            <a:custGeom>
              <a:avLst/>
              <a:gdLst/>
              <a:ahLst/>
              <a:cxnLst/>
              <a:rect l="l" t="t" r="r" b="b"/>
              <a:pathLst>
                <a:path w="91" h="108" extrusionOk="0">
                  <a:moveTo>
                    <a:pt x="52" y="1"/>
                  </a:moveTo>
                  <a:cubicBezTo>
                    <a:pt x="14" y="1"/>
                    <a:pt x="1" y="26"/>
                    <a:pt x="1" y="65"/>
                  </a:cubicBezTo>
                  <a:cubicBezTo>
                    <a:pt x="1" y="91"/>
                    <a:pt x="14" y="104"/>
                    <a:pt x="39" y="104"/>
                  </a:cubicBezTo>
                  <a:cubicBezTo>
                    <a:pt x="44" y="106"/>
                    <a:pt x="48" y="107"/>
                    <a:pt x="53" y="107"/>
                  </a:cubicBezTo>
                  <a:cubicBezTo>
                    <a:pt x="73" y="107"/>
                    <a:pt x="91" y="84"/>
                    <a:pt x="91" y="52"/>
                  </a:cubicBezTo>
                  <a:cubicBezTo>
                    <a:pt x="91" y="26"/>
                    <a:pt x="78" y="13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" name="Google Shape;1276;p8"/>
            <p:cNvSpPr/>
            <p:nvPr/>
          </p:nvSpPr>
          <p:spPr>
            <a:xfrm rot="10800000" flipH="1">
              <a:off x="7311556" y="128101"/>
              <a:ext cx="15927" cy="14702"/>
            </a:xfrm>
            <a:custGeom>
              <a:avLst/>
              <a:gdLst/>
              <a:ahLst/>
              <a:cxnLst/>
              <a:rect l="l" t="t" r="r" b="b"/>
              <a:pathLst>
                <a:path w="117" h="108" extrusionOk="0">
                  <a:moveTo>
                    <a:pt x="66" y="1"/>
                  </a:moveTo>
                  <a:cubicBezTo>
                    <a:pt x="62" y="1"/>
                    <a:pt x="57" y="2"/>
                    <a:pt x="52" y="4"/>
                  </a:cubicBezTo>
                  <a:cubicBezTo>
                    <a:pt x="27" y="4"/>
                    <a:pt x="1" y="17"/>
                    <a:pt x="14" y="55"/>
                  </a:cubicBezTo>
                  <a:cubicBezTo>
                    <a:pt x="14" y="81"/>
                    <a:pt x="52" y="107"/>
                    <a:pt x="78" y="107"/>
                  </a:cubicBezTo>
                  <a:cubicBezTo>
                    <a:pt x="104" y="107"/>
                    <a:pt x="117" y="81"/>
                    <a:pt x="104" y="55"/>
                  </a:cubicBezTo>
                  <a:cubicBezTo>
                    <a:pt x="104" y="24"/>
                    <a:pt x="86" y="1"/>
                    <a:pt x="66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" name="Google Shape;1277;p8"/>
            <p:cNvSpPr/>
            <p:nvPr/>
          </p:nvSpPr>
          <p:spPr>
            <a:xfrm rot="10800000" flipH="1">
              <a:off x="6260100" y="365109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8"/>
            <p:cNvSpPr/>
            <p:nvPr/>
          </p:nvSpPr>
          <p:spPr>
            <a:xfrm rot="10800000" flipH="1">
              <a:off x="6260100" y="365109"/>
              <a:ext cx="21236" cy="21237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04" y="1"/>
                  </a:moveTo>
                  <a:lnTo>
                    <a:pt x="104" y="1"/>
                  </a:lnTo>
                  <a:cubicBezTo>
                    <a:pt x="53" y="26"/>
                    <a:pt x="53" y="78"/>
                    <a:pt x="14" y="104"/>
                  </a:cubicBezTo>
                  <a:cubicBezTo>
                    <a:pt x="14" y="129"/>
                    <a:pt x="14" y="142"/>
                    <a:pt x="1" y="155"/>
                  </a:cubicBezTo>
                  <a:lnTo>
                    <a:pt x="65" y="142"/>
                  </a:lnTo>
                  <a:cubicBezTo>
                    <a:pt x="78" y="104"/>
                    <a:pt x="156" y="65"/>
                    <a:pt x="104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8"/>
            <p:cNvSpPr/>
            <p:nvPr/>
          </p:nvSpPr>
          <p:spPr>
            <a:xfrm rot="10800000" flipH="1">
              <a:off x="7838238" y="325222"/>
              <a:ext cx="12388" cy="19059"/>
            </a:xfrm>
            <a:custGeom>
              <a:avLst/>
              <a:gdLst/>
              <a:ahLst/>
              <a:cxnLst/>
              <a:rect l="l" t="t" r="r" b="b"/>
              <a:pathLst>
                <a:path w="91" h="140" extrusionOk="0">
                  <a:moveTo>
                    <a:pt x="39" y="1"/>
                  </a:moveTo>
                  <a:cubicBezTo>
                    <a:pt x="0" y="1"/>
                    <a:pt x="0" y="40"/>
                    <a:pt x="0" y="65"/>
                  </a:cubicBezTo>
                  <a:cubicBezTo>
                    <a:pt x="0" y="91"/>
                    <a:pt x="0" y="104"/>
                    <a:pt x="0" y="117"/>
                  </a:cubicBezTo>
                  <a:cubicBezTo>
                    <a:pt x="19" y="130"/>
                    <a:pt x="36" y="140"/>
                    <a:pt x="50" y="140"/>
                  </a:cubicBezTo>
                  <a:cubicBezTo>
                    <a:pt x="65" y="140"/>
                    <a:pt x="78" y="130"/>
                    <a:pt x="90" y="104"/>
                  </a:cubicBezTo>
                  <a:cubicBezTo>
                    <a:pt x="90" y="91"/>
                    <a:pt x="90" y="78"/>
                    <a:pt x="90" y="65"/>
                  </a:cubicBezTo>
                  <a:cubicBezTo>
                    <a:pt x="78" y="40"/>
                    <a:pt x="78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8"/>
            <p:cNvSpPr/>
            <p:nvPr/>
          </p:nvSpPr>
          <p:spPr>
            <a:xfrm rot="10800000" flipH="1">
              <a:off x="7848720" y="163224"/>
              <a:ext cx="28178" cy="21237"/>
            </a:xfrm>
            <a:custGeom>
              <a:avLst/>
              <a:gdLst/>
              <a:ahLst/>
              <a:cxnLst/>
              <a:rect l="l" t="t" r="r" b="b"/>
              <a:pathLst>
                <a:path w="207" h="156" extrusionOk="0">
                  <a:moveTo>
                    <a:pt x="117" y="0"/>
                  </a:moveTo>
                  <a:cubicBezTo>
                    <a:pt x="117" y="26"/>
                    <a:pt x="91" y="39"/>
                    <a:pt x="78" y="39"/>
                  </a:cubicBezTo>
                  <a:cubicBezTo>
                    <a:pt x="52" y="65"/>
                    <a:pt x="13" y="78"/>
                    <a:pt x="1" y="116"/>
                  </a:cubicBezTo>
                  <a:cubicBezTo>
                    <a:pt x="13" y="129"/>
                    <a:pt x="13" y="142"/>
                    <a:pt x="13" y="155"/>
                  </a:cubicBezTo>
                  <a:lnTo>
                    <a:pt x="155" y="104"/>
                  </a:lnTo>
                  <a:cubicBezTo>
                    <a:pt x="155" y="65"/>
                    <a:pt x="207" y="13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8"/>
            <p:cNvSpPr/>
            <p:nvPr/>
          </p:nvSpPr>
          <p:spPr>
            <a:xfrm rot="10800000" flipH="1">
              <a:off x="7732874" y="282204"/>
              <a:ext cx="12388" cy="14566"/>
            </a:xfrm>
            <a:custGeom>
              <a:avLst/>
              <a:gdLst/>
              <a:ahLst/>
              <a:cxnLst/>
              <a:rect l="l" t="t" r="r" b="b"/>
              <a:pathLst>
                <a:path w="91" h="107" extrusionOk="0">
                  <a:moveTo>
                    <a:pt x="39" y="0"/>
                  </a:moveTo>
                  <a:cubicBezTo>
                    <a:pt x="0" y="0"/>
                    <a:pt x="0" y="39"/>
                    <a:pt x="0" y="65"/>
                  </a:cubicBezTo>
                  <a:cubicBezTo>
                    <a:pt x="11" y="86"/>
                    <a:pt x="13" y="107"/>
                    <a:pt x="34" y="107"/>
                  </a:cubicBezTo>
                  <a:cubicBezTo>
                    <a:pt x="39" y="107"/>
                    <a:pt x="45" y="106"/>
                    <a:pt x="52" y="103"/>
                  </a:cubicBezTo>
                  <a:cubicBezTo>
                    <a:pt x="78" y="90"/>
                    <a:pt x="91" y="65"/>
                    <a:pt x="78" y="39"/>
                  </a:cubicBezTo>
                  <a:cubicBezTo>
                    <a:pt x="78" y="26"/>
                    <a:pt x="65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8"/>
            <p:cNvSpPr/>
            <p:nvPr/>
          </p:nvSpPr>
          <p:spPr>
            <a:xfrm rot="10800000" flipH="1">
              <a:off x="7925904" y="532417"/>
              <a:ext cx="19058" cy="13613"/>
            </a:xfrm>
            <a:custGeom>
              <a:avLst/>
              <a:gdLst/>
              <a:ahLst/>
              <a:cxnLst/>
              <a:rect l="l" t="t" r="r" b="b"/>
              <a:pathLst>
                <a:path w="140" h="100" extrusionOk="0">
                  <a:moveTo>
                    <a:pt x="40" y="0"/>
                  </a:moveTo>
                  <a:cubicBezTo>
                    <a:pt x="27" y="13"/>
                    <a:pt x="14" y="26"/>
                    <a:pt x="1" y="52"/>
                  </a:cubicBezTo>
                  <a:cubicBezTo>
                    <a:pt x="14" y="52"/>
                    <a:pt x="27" y="65"/>
                    <a:pt x="27" y="90"/>
                  </a:cubicBezTo>
                  <a:cubicBezTo>
                    <a:pt x="52" y="97"/>
                    <a:pt x="71" y="100"/>
                    <a:pt x="87" y="100"/>
                  </a:cubicBezTo>
                  <a:cubicBezTo>
                    <a:pt x="135" y="100"/>
                    <a:pt x="140" y="68"/>
                    <a:pt x="130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8"/>
            <p:cNvSpPr/>
            <p:nvPr/>
          </p:nvSpPr>
          <p:spPr>
            <a:xfrm rot="10800000" flipH="1">
              <a:off x="6806111" y="177381"/>
              <a:ext cx="15927" cy="9938"/>
            </a:xfrm>
            <a:custGeom>
              <a:avLst/>
              <a:gdLst/>
              <a:ahLst/>
              <a:cxnLst/>
              <a:rect l="l" t="t" r="r" b="b"/>
              <a:pathLst>
                <a:path w="117" h="73" extrusionOk="0">
                  <a:moveTo>
                    <a:pt x="76" y="1"/>
                  </a:moveTo>
                  <a:cubicBezTo>
                    <a:pt x="60" y="1"/>
                    <a:pt x="47" y="10"/>
                    <a:pt x="39" y="34"/>
                  </a:cubicBezTo>
                  <a:cubicBezTo>
                    <a:pt x="39" y="47"/>
                    <a:pt x="13" y="60"/>
                    <a:pt x="0" y="73"/>
                  </a:cubicBezTo>
                  <a:lnTo>
                    <a:pt x="65" y="73"/>
                  </a:lnTo>
                  <a:cubicBezTo>
                    <a:pt x="90" y="73"/>
                    <a:pt x="116" y="60"/>
                    <a:pt x="116" y="34"/>
                  </a:cubicBezTo>
                  <a:cubicBezTo>
                    <a:pt x="116" y="21"/>
                    <a:pt x="116" y="8"/>
                    <a:pt x="103" y="8"/>
                  </a:cubicBezTo>
                  <a:cubicBezTo>
                    <a:pt x="94" y="4"/>
                    <a:pt x="84" y="1"/>
                    <a:pt x="76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8"/>
            <p:cNvSpPr/>
            <p:nvPr/>
          </p:nvSpPr>
          <p:spPr>
            <a:xfrm rot="10800000" flipH="1">
              <a:off x="7904941" y="266413"/>
              <a:ext cx="12388" cy="12796"/>
            </a:xfrm>
            <a:custGeom>
              <a:avLst/>
              <a:gdLst/>
              <a:ahLst/>
              <a:cxnLst/>
              <a:rect l="l" t="t" r="r" b="b"/>
              <a:pathLst>
                <a:path w="91" h="94" extrusionOk="0">
                  <a:moveTo>
                    <a:pt x="65" y="0"/>
                  </a:moveTo>
                  <a:cubicBezTo>
                    <a:pt x="26" y="0"/>
                    <a:pt x="0" y="26"/>
                    <a:pt x="0" y="65"/>
                  </a:cubicBezTo>
                  <a:cubicBezTo>
                    <a:pt x="0" y="75"/>
                    <a:pt x="17" y="94"/>
                    <a:pt x="30" y="94"/>
                  </a:cubicBezTo>
                  <a:cubicBezTo>
                    <a:pt x="33" y="94"/>
                    <a:pt x="36" y="93"/>
                    <a:pt x="39" y="90"/>
                  </a:cubicBezTo>
                  <a:cubicBezTo>
                    <a:pt x="65" y="90"/>
                    <a:pt x="90" y="65"/>
                    <a:pt x="90" y="39"/>
                  </a:cubicBezTo>
                  <a:cubicBezTo>
                    <a:pt x="90" y="26"/>
                    <a:pt x="78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8"/>
            <p:cNvSpPr/>
            <p:nvPr/>
          </p:nvSpPr>
          <p:spPr>
            <a:xfrm rot="10800000" flipH="1">
              <a:off x="7767995" y="141851"/>
              <a:ext cx="17697" cy="15519"/>
            </a:xfrm>
            <a:custGeom>
              <a:avLst/>
              <a:gdLst/>
              <a:ahLst/>
              <a:cxnLst/>
              <a:rect l="l" t="t" r="r" b="b"/>
              <a:pathLst>
                <a:path w="130" h="114" extrusionOk="0">
                  <a:moveTo>
                    <a:pt x="79" y="1"/>
                  </a:moveTo>
                  <a:cubicBezTo>
                    <a:pt x="48" y="1"/>
                    <a:pt x="22" y="12"/>
                    <a:pt x="13" y="46"/>
                  </a:cubicBezTo>
                  <a:cubicBezTo>
                    <a:pt x="0" y="72"/>
                    <a:pt x="13" y="98"/>
                    <a:pt x="39" y="111"/>
                  </a:cubicBezTo>
                  <a:cubicBezTo>
                    <a:pt x="44" y="113"/>
                    <a:pt x="49" y="113"/>
                    <a:pt x="54" y="113"/>
                  </a:cubicBezTo>
                  <a:cubicBezTo>
                    <a:pt x="82" y="113"/>
                    <a:pt x="96" y="82"/>
                    <a:pt x="129" y="59"/>
                  </a:cubicBezTo>
                  <a:lnTo>
                    <a:pt x="129" y="8"/>
                  </a:lnTo>
                  <a:cubicBezTo>
                    <a:pt x="112" y="3"/>
                    <a:pt x="95" y="1"/>
                    <a:pt x="79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8"/>
            <p:cNvSpPr/>
            <p:nvPr/>
          </p:nvSpPr>
          <p:spPr>
            <a:xfrm rot="10800000" flipH="1">
              <a:off x="7199250" y="344145"/>
              <a:ext cx="14157" cy="10618"/>
            </a:xfrm>
            <a:custGeom>
              <a:avLst/>
              <a:gdLst/>
              <a:ahLst/>
              <a:cxnLst/>
              <a:rect l="l" t="t" r="r" b="b"/>
              <a:pathLst>
                <a:path w="104" h="78" extrusionOk="0">
                  <a:moveTo>
                    <a:pt x="65" y="1"/>
                  </a:moveTo>
                  <a:cubicBezTo>
                    <a:pt x="39" y="1"/>
                    <a:pt x="13" y="1"/>
                    <a:pt x="13" y="39"/>
                  </a:cubicBezTo>
                  <a:cubicBezTo>
                    <a:pt x="1" y="65"/>
                    <a:pt x="26" y="78"/>
                    <a:pt x="52" y="78"/>
                  </a:cubicBezTo>
                  <a:cubicBezTo>
                    <a:pt x="78" y="78"/>
                    <a:pt x="104" y="52"/>
                    <a:pt x="91" y="26"/>
                  </a:cubicBezTo>
                  <a:cubicBezTo>
                    <a:pt x="91" y="14"/>
                    <a:pt x="78" y="1"/>
                    <a:pt x="65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7" name="Google Shape;1287;p8"/>
            <p:cNvSpPr/>
            <p:nvPr/>
          </p:nvSpPr>
          <p:spPr>
            <a:xfrm rot="10800000" flipH="1">
              <a:off x="7255471" y="263281"/>
              <a:ext cx="10618" cy="12524"/>
            </a:xfrm>
            <a:custGeom>
              <a:avLst/>
              <a:gdLst/>
              <a:ahLst/>
              <a:cxnLst/>
              <a:rect l="l" t="t" r="r" b="b"/>
              <a:pathLst>
                <a:path w="78" h="92" extrusionOk="0">
                  <a:moveTo>
                    <a:pt x="39" y="1"/>
                  </a:moveTo>
                  <a:cubicBezTo>
                    <a:pt x="13" y="14"/>
                    <a:pt x="0" y="40"/>
                    <a:pt x="13" y="65"/>
                  </a:cubicBezTo>
                  <a:cubicBezTo>
                    <a:pt x="26" y="91"/>
                    <a:pt x="26" y="91"/>
                    <a:pt x="39" y="91"/>
                  </a:cubicBezTo>
                  <a:cubicBezTo>
                    <a:pt x="65" y="78"/>
                    <a:pt x="78" y="52"/>
                    <a:pt x="78" y="40"/>
                  </a:cubicBezTo>
                  <a:cubicBezTo>
                    <a:pt x="78" y="14"/>
                    <a:pt x="52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8" name="Google Shape;1288;p8"/>
            <p:cNvSpPr/>
            <p:nvPr/>
          </p:nvSpPr>
          <p:spPr>
            <a:xfrm rot="10800000" flipH="1">
              <a:off x="7543656" y="3539"/>
              <a:ext cx="20828" cy="8712"/>
            </a:xfrm>
            <a:custGeom>
              <a:avLst/>
              <a:gdLst/>
              <a:ahLst/>
              <a:cxnLst/>
              <a:rect l="l" t="t" r="r" b="b"/>
              <a:pathLst>
                <a:path w="153" h="64" extrusionOk="0">
                  <a:moveTo>
                    <a:pt x="4" y="1"/>
                  </a:moveTo>
                  <a:cubicBezTo>
                    <a:pt x="0" y="1"/>
                    <a:pt x="0" y="23"/>
                    <a:pt x="4" y="23"/>
                  </a:cubicBezTo>
                  <a:cubicBezTo>
                    <a:pt x="6" y="23"/>
                    <a:pt x="8" y="20"/>
                    <a:pt x="11" y="12"/>
                  </a:cubicBezTo>
                  <a:cubicBezTo>
                    <a:pt x="8" y="4"/>
                    <a:pt x="6" y="1"/>
                    <a:pt x="4" y="1"/>
                  </a:cubicBezTo>
                  <a:close/>
                  <a:moveTo>
                    <a:pt x="11" y="12"/>
                  </a:moveTo>
                  <a:cubicBezTo>
                    <a:pt x="49" y="12"/>
                    <a:pt x="101" y="51"/>
                    <a:pt x="127" y="64"/>
                  </a:cubicBezTo>
                  <a:cubicBezTo>
                    <a:pt x="153" y="64"/>
                    <a:pt x="153" y="64"/>
                    <a:pt x="140" y="12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" name="Google Shape;1289;p8"/>
            <p:cNvSpPr/>
            <p:nvPr/>
          </p:nvSpPr>
          <p:spPr>
            <a:xfrm rot="10800000" flipH="1">
              <a:off x="8419234" y="210734"/>
              <a:ext cx="14157" cy="12388"/>
            </a:xfrm>
            <a:custGeom>
              <a:avLst/>
              <a:gdLst/>
              <a:ahLst/>
              <a:cxnLst/>
              <a:rect l="l" t="t" r="r" b="b"/>
              <a:pathLst>
                <a:path w="104" h="91" extrusionOk="0">
                  <a:moveTo>
                    <a:pt x="78" y="1"/>
                  </a:moveTo>
                  <a:cubicBezTo>
                    <a:pt x="39" y="1"/>
                    <a:pt x="0" y="1"/>
                    <a:pt x="13" y="39"/>
                  </a:cubicBezTo>
                  <a:cubicBezTo>
                    <a:pt x="13" y="91"/>
                    <a:pt x="52" y="91"/>
                    <a:pt x="91" y="91"/>
                  </a:cubicBezTo>
                  <a:cubicBezTo>
                    <a:pt x="103" y="52"/>
                    <a:pt x="91" y="27"/>
                    <a:pt x="78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0" name="Google Shape;1290;p8"/>
            <p:cNvSpPr/>
            <p:nvPr/>
          </p:nvSpPr>
          <p:spPr>
            <a:xfrm rot="10800000" flipH="1">
              <a:off x="7144799" y="233468"/>
              <a:ext cx="12524" cy="9393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8" y="0"/>
                  </a:moveTo>
                  <a:cubicBezTo>
                    <a:pt x="45" y="0"/>
                    <a:pt x="42" y="2"/>
                    <a:pt x="39" y="4"/>
                  </a:cubicBezTo>
                  <a:cubicBezTo>
                    <a:pt x="14" y="17"/>
                    <a:pt x="1" y="30"/>
                    <a:pt x="14" y="43"/>
                  </a:cubicBezTo>
                  <a:cubicBezTo>
                    <a:pt x="14" y="68"/>
                    <a:pt x="39" y="68"/>
                    <a:pt x="52" y="68"/>
                  </a:cubicBezTo>
                  <a:cubicBezTo>
                    <a:pt x="65" y="68"/>
                    <a:pt x="91" y="68"/>
                    <a:pt x="91" y="43"/>
                  </a:cubicBezTo>
                  <a:cubicBezTo>
                    <a:pt x="81" y="21"/>
                    <a:pt x="61" y="0"/>
                    <a:pt x="48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1" name="Google Shape;1291;p8"/>
            <p:cNvSpPr/>
            <p:nvPr/>
          </p:nvSpPr>
          <p:spPr>
            <a:xfrm rot="10800000" flipH="1">
              <a:off x="6339463" y="356397"/>
              <a:ext cx="13885" cy="17969"/>
            </a:xfrm>
            <a:custGeom>
              <a:avLst/>
              <a:gdLst/>
              <a:ahLst/>
              <a:cxnLst/>
              <a:rect l="l" t="t" r="r" b="b"/>
              <a:pathLst>
                <a:path w="102" h="132" extrusionOk="0">
                  <a:moveTo>
                    <a:pt x="35" y="1"/>
                  </a:moveTo>
                  <a:cubicBezTo>
                    <a:pt x="1" y="1"/>
                    <a:pt x="12" y="46"/>
                    <a:pt x="24" y="80"/>
                  </a:cubicBezTo>
                  <a:lnTo>
                    <a:pt x="24" y="132"/>
                  </a:lnTo>
                  <a:lnTo>
                    <a:pt x="63" y="119"/>
                  </a:lnTo>
                  <a:cubicBezTo>
                    <a:pt x="63" y="106"/>
                    <a:pt x="63" y="93"/>
                    <a:pt x="63" y="93"/>
                  </a:cubicBezTo>
                  <a:cubicBezTo>
                    <a:pt x="63" y="54"/>
                    <a:pt x="101" y="3"/>
                    <a:pt x="50" y="3"/>
                  </a:cubicBezTo>
                  <a:cubicBezTo>
                    <a:pt x="44" y="1"/>
                    <a:pt x="39" y="1"/>
                    <a:pt x="35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2" name="Google Shape;1292;p8"/>
            <p:cNvSpPr/>
            <p:nvPr/>
          </p:nvSpPr>
          <p:spPr>
            <a:xfrm rot="10800000" flipH="1">
              <a:off x="6247848" y="338835"/>
              <a:ext cx="12388" cy="24640"/>
            </a:xfrm>
            <a:custGeom>
              <a:avLst/>
              <a:gdLst/>
              <a:ahLst/>
              <a:cxnLst/>
              <a:rect l="l" t="t" r="r" b="b"/>
              <a:pathLst>
                <a:path w="91" h="181" extrusionOk="0">
                  <a:moveTo>
                    <a:pt x="91" y="0"/>
                  </a:moveTo>
                  <a:lnTo>
                    <a:pt x="91" y="0"/>
                  </a:lnTo>
                  <a:cubicBezTo>
                    <a:pt x="26" y="39"/>
                    <a:pt x="1" y="103"/>
                    <a:pt x="1" y="181"/>
                  </a:cubicBezTo>
                  <a:cubicBezTo>
                    <a:pt x="39" y="168"/>
                    <a:pt x="52" y="142"/>
                    <a:pt x="65" y="103"/>
                  </a:cubicBezTo>
                  <a:cubicBezTo>
                    <a:pt x="52" y="65"/>
                    <a:pt x="91" y="39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3" name="Google Shape;1293;p8"/>
            <p:cNvSpPr/>
            <p:nvPr/>
          </p:nvSpPr>
          <p:spPr>
            <a:xfrm rot="10800000" flipH="1">
              <a:off x="7301074" y="261512"/>
              <a:ext cx="10618" cy="10754"/>
            </a:xfrm>
            <a:custGeom>
              <a:avLst/>
              <a:gdLst/>
              <a:ahLst/>
              <a:cxnLst/>
              <a:rect l="l" t="t" r="r" b="b"/>
              <a:pathLst>
                <a:path w="78" h="79" extrusionOk="0">
                  <a:moveTo>
                    <a:pt x="39" y="1"/>
                  </a:moveTo>
                  <a:cubicBezTo>
                    <a:pt x="13" y="14"/>
                    <a:pt x="0" y="26"/>
                    <a:pt x="0" y="39"/>
                  </a:cubicBezTo>
                  <a:cubicBezTo>
                    <a:pt x="0" y="65"/>
                    <a:pt x="26" y="78"/>
                    <a:pt x="39" y="78"/>
                  </a:cubicBezTo>
                  <a:cubicBezTo>
                    <a:pt x="52" y="78"/>
                    <a:pt x="78" y="78"/>
                    <a:pt x="78" y="52"/>
                  </a:cubicBezTo>
                  <a:cubicBezTo>
                    <a:pt x="78" y="26"/>
                    <a:pt x="65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4" name="Google Shape;1294;p8"/>
            <p:cNvSpPr/>
            <p:nvPr/>
          </p:nvSpPr>
          <p:spPr>
            <a:xfrm rot="10800000" flipH="1">
              <a:off x="7320405" y="175067"/>
              <a:ext cx="7079" cy="9393"/>
            </a:xfrm>
            <a:custGeom>
              <a:avLst/>
              <a:gdLst/>
              <a:ahLst/>
              <a:cxnLst/>
              <a:rect l="l" t="t" r="r" b="b"/>
              <a:pathLst>
                <a:path w="52" h="69" extrusionOk="0">
                  <a:moveTo>
                    <a:pt x="26" y="0"/>
                  </a:moveTo>
                  <a:cubicBezTo>
                    <a:pt x="13" y="0"/>
                    <a:pt x="0" y="26"/>
                    <a:pt x="0" y="39"/>
                  </a:cubicBezTo>
                  <a:cubicBezTo>
                    <a:pt x="0" y="52"/>
                    <a:pt x="0" y="65"/>
                    <a:pt x="13" y="65"/>
                  </a:cubicBezTo>
                  <a:cubicBezTo>
                    <a:pt x="18" y="67"/>
                    <a:pt x="23" y="68"/>
                    <a:pt x="27" y="68"/>
                  </a:cubicBezTo>
                  <a:cubicBezTo>
                    <a:pt x="43" y="68"/>
                    <a:pt x="52" y="50"/>
                    <a:pt x="52" y="39"/>
                  </a:cubicBezTo>
                  <a:cubicBezTo>
                    <a:pt x="52" y="26"/>
                    <a:pt x="39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5" name="Google Shape;1295;p8"/>
            <p:cNvSpPr/>
            <p:nvPr/>
          </p:nvSpPr>
          <p:spPr>
            <a:xfrm rot="10800000" flipH="1">
              <a:off x="7655689" y="101827"/>
              <a:ext cx="8848" cy="7215"/>
            </a:xfrm>
            <a:custGeom>
              <a:avLst/>
              <a:gdLst/>
              <a:ahLst/>
              <a:cxnLst/>
              <a:rect l="l" t="t" r="r" b="b"/>
              <a:pathLst>
                <a:path w="65" h="53" extrusionOk="0">
                  <a:moveTo>
                    <a:pt x="26" y="1"/>
                  </a:moveTo>
                  <a:cubicBezTo>
                    <a:pt x="13" y="1"/>
                    <a:pt x="0" y="27"/>
                    <a:pt x="0" y="27"/>
                  </a:cubicBezTo>
                  <a:cubicBezTo>
                    <a:pt x="0" y="40"/>
                    <a:pt x="0" y="52"/>
                    <a:pt x="26" y="52"/>
                  </a:cubicBezTo>
                  <a:cubicBezTo>
                    <a:pt x="52" y="52"/>
                    <a:pt x="65" y="40"/>
                    <a:pt x="65" y="27"/>
                  </a:cubicBezTo>
                  <a:cubicBezTo>
                    <a:pt x="65" y="1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6" name="Google Shape;1296;p8"/>
            <p:cNvSpPr/>
            <p:nvPr/>
          </p:nvSpPr>
          <p:spPr>
            <a:xfrm rot="10800000" flipH="1">
              <a:off x="7773304" y="164993"/>
              <a:ext cx="15519" cy="11571"/>
            </a:xfrm>
            <a:custGeom>
              <a:avLst/>
              <a:gdLst/>
              <a:ahLst/>
              <a:cxnLst/>
              <a:rect l="l" t="t" r="r" b="b"/>
              <a:pathLst>
                <a:path w="114" h="85" extrusionOk="0">
                  <a:moveTo>
                    <a:pt x="76" y="1"/>
                  </a:moveTo>
                  <a:cubicBezTo>
                    <a:pt x="62" y="1"/>
                    <a:pt x="41" y="3"/>
                    <a:pt x="13" y="7"/>
                  </a:cubicBezTo>
                  <a:cubicBezTo>
                    <a:pt x="0" y="58"/>
                    <a:pt x="26" y="84"/>
                    <a:pt x="77" y="84"/>
                  </a:cubicBezTo>
                  <a:cubicBezTo>
                    <a:pt x="105" y="19"/>
                    <a:pt x="113" y="1"/>
                    <a:pt x="76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7" name="Google Shape;1297;p8"/>
            <p:cNvSpPr/>
            <p:nvPr/>
          </p:nvSpPr>
          <p:spPr>
            <a:xfrm rot="10800000" flipH="1">
              <a:off x="8090892" y="293639"/>
              <a:ext cx="21236" cy="12252"/>
            </a:xfrm>
            <a:custGeom>
              <a:avLst/>
              <a:gdLst/>
              <a:ahLst/>
              <a:cxnLst/>
              <a:rect l="l" t="t" r="r" b="b"/>
              <a:pathLst>
                <a:path w="156" h="90" extrusionOk="0">
                  <a:moveTo>
                    <a:pt x="113" y="0"/>
                  </a:moveTo>
                  <a:cubicBezTo>
                    <a:pt x="107" y="0"/>
                    <a:pt x="100" y="1"/>
                    <a:pt x="91" y="3"/>
                  </a:cubicBezTo>
                  <a:cubicBezTo>
                    <a:pt x="53" y="3"/>
                    <a:pt x="1" y="16"/>
                    <a:pt x="40" y="80"/>
                  </a:cubicBezTo>
                  <a:cubicBezTo>
                    <a:pt x="59" y="86"/>
                    <a:pt x="78" y="90"/>
                    <a:pt x="98" y="90"/>
                  </a:cubicBezTo>
                  <a:cubicBezTo>
                    <a:pt x="117" y="90"/>
                    <a:pt x="136" y="86"/>
                    <a:pt x="156" y="80"/>
                  </a:cubicBezTo>
                  <a:cubicBezTo>
                    <a:pt x="156" y="35"/>
                    <a:pt x="156" y="0"/>
                    <a:pt x="113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" name="Google Shape;1298;p8"/>
            <p:cNvSpPr/>
            <p:nvPr/>
          </p:nvSpPr>
          <p:spPr>
            <a:xfrm rot="10800000" flipH="1">
              <a:off x="8162904" y="174250"/>
              <a:ext cx="14157" cy="11980"/>
            </a:xfrm>
            <a:custGeom>
              <a:avLst/>
              <a:gdLst/>
              <a:ahLst/>
              <a:cxnLst/>
              <a:rect l="l" t="t" r="r" b="b"/>
              <a:pathLst>
                <a:path w="104" h="88" extrusionOk="0">
                  <a:moveTo>
                    <a:pt x="52" y="0"/>
                  </a:moveTo>
                  <a:cubicBezTo>
                    <a:pt x="1" y="0"/>
                    <a:pt x="14" y="39"/>
                    <a:pt x="14" y="78"/>
                  </a:cubicBezTo>
                  <a:cubicBezTo>
                    <a:pt x="26" y="84"/>
                    <a:pt x="39" y="88"/>
                    <a:pt x="52" y="88"/>
                  </a:cubicBezTo>
                  <a:cubicBezTo>
                    <a:pt x="65" y="88"/>
                    <a:pt x="78" y="84"/>
                    <a:pt x="91" y="78"/>
                  </a:cubicBezTo>
                  <a:cubicBezTo>
                    <a:pt x="91" y="52"/>
                    <a:pt x="104" y="0"/>
                    <a:pt x="52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9" name="Google Shape;1299;p8"/>
            <p:cNvSpPr/>
            <p:nvPr/>
          </p:nvSpPr>
          <p:spPr>
            <a:xfrm rot="10800000" flipH="1">
              <a:off x="6560263" y="375727"/>
              <a:ext cx="10754" cy="8849"/>
            </a:xfrm>
            <a:custGeom>
              <a:avLst/>
              <a:gdLst/>
              <a:ahLst/>
              <a:cxnLst/>
              <a:rect l="l" t="t" r="r" b="b"/>
              <a:pathLst>
                <a:path w="79" h="65" extrusionOk="0">
                  <a:moveTo>
                    <a:pt x="40" y="0"/>
                  </a:moveTo>
                  <a:cubicBezTo>
                    <a:pt x="14" y="0"/>
                    <a:pt x="1" y="13"/>
                    <a:pt x="1" y="39"/>
                  </a:cubicBezTo>
                  <a:cubicBezTo>
                    <a:pt x="1" y="52"/>
                    <a:pt x="27" y="65"/>
                    <a:pt x="40" y="65"/>
                  </a:cubicBezTo>
                  <a:cubicBezTo>
                    <a:pt x="65" y="65"/>
                    <a:pt x="78" y="52"/>
                    <a:pt x="78" y="26"/>
                  </a:cubicBezTo>
                  <a:cubicBezTo>
                    <a:pt x="78" y="13"/>
                    <a:pt x="65" y="0"/>
                    <a:pt x="40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0" name="Google Shape;1300;p8"/>
            <p:cNvSpPr/>
            <p:nvPr/>
          </p:nvSpPr>
          <p:spPr>
            <a:xfrm rot="10800000" flipH="1">
              <a:off x="7903171" y="510908"/>
              <a:ext cx="14157" cy="14430"/>
            </a:xfrm>
            <a:custGeom>
              <a:avLst/>
              <a:gdLst/>
              <a:ahLst/>
              <a:cxnLst/>
              <a:rect l="l" t="t" r="r" b="b"/>
              <a:pathLst>
                <a:path w="104" h="106" extrusionOk="0">
                  <a:moveTo>
                    <a:pt x="71" y="0"/>
                  </a:moveTo>
                  <a:cubicBezTo>
                    <a:pt x="35" y="0"/>
                    <a:pt x="23" y="32"/>
                    <a:pt x="0" y="54"/>
                  </a:cubicBezTo>
                  <a:lnTo>
                    <a:pt x="0" y="106"/>
                  </a:lnTo>
                  <a:cubicBezTo>
                    <a:pt x="52" y="106"/>
                    <a:pt x="103" y="93"/>
                    <a:pt x="103" y="29"/>
                  </a:cubicBezTo>
                  <a:cubicBezTo>
                    <a:pt x="103" y="29"/>
                    <a:pt x="103" y="16"/>
                    <a:pt x="91" y="3"/>
                  </a:cubicBezTo>
                  <a:cubicBezTo>
                    <a:pt x="83" y="1"/>
                    <a:pt x="77" y="0"/>
                    <a:pt x="71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1" name="Google Shape;1301;p8"/>
            <p:cNvSpPr/>
            <p:nvPr/>
          </p:nvSpPr>
          <p:spPr>
            <a:xfrm rot="10800000" flipH="1">
              <a:off x="6467287" y="452915"/>
              <a:ext cx="12388" cy="8849"/>
            </a:xfrm>
            <a:custGeom>
              <a:avLst/>
              <a:gdLst/>
              <a:ahLst/>
              <a:cxnLst/>
              <a:rect l="l" t="t" r="r" b="b"/>
              <a:pathLst>
                <a:path w="91" h="65" extrusionOk="0">
                  <a:moveTo>
                    <a:pt x="39" y="0"/>
                  </a:moveTo>
                  <a:cubicBezTo>
                    <a:pt x="26" y="0"/>
                    <a:pt x="1" y="13"/>
                    <a:pt x="1" y="39"/>
                  </a:cubicBezTo>
                  <a:cubicBezTo>
                    <a:pt x="1" y="52"/>
                    <a:pt x="13" y="65"/>
                    <a:pt x="39" y="65"/>
                  </a:cubicBezTo>
                  <a:cubicBezTo>
                    <a:pt x="52" y="65"/>
                    <a:pt x="65" y="52"/>
                    <a:pt x="78" y="39"/>
                  </a:cubicBezTo>
                  <a:cubicBezTo>
                    <a:pt x="91" y="13"/>
                    <a:pt x="65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" name="Google Shape;1302;p8"/>
            <p:cNvSpPr/>
            <p:nvPr/>
          </p:nvSpPr>
          <p:spPr>
            <a:xfrm rot="10800000" flipH="1">
              <a:off x="6555090" y="432903"/>
              <a:ext cx="8848" cy="9665"/>
            </a:xfrm>
            <a:custGeom>
              <a:avLst/>
              <a:gdLst/>
              <a:ahLst/>
              <a:cxnLst/>
              <a:rect l="l" t="t" r="r" b="b"/>
              <a:pathLst>
                <a:path w="65" h="71" extrusionOk="0">
                  <a:moveTo>
                    <a:pt x="26" y="1"/>
                  </a:moveTo>
                  <a:cubicBezTo>
                    <a:pt x="13" y="1"/>
                    <a:pt x="0" y="14"/>
                    <a:pt x="0" y="40"/>
                  </a:cubicBezTo>
                  <a:cubicBezTo>
                    <a:pt x="0" y="58"/>
                    <a:pt x="14" y="70"/>
                    <a:pt x="27" y="70"/>
                  </a:cubicBezTo>
                  <a:cubicBezTo>
                    <a:pt x="31" y="70"/>
                    <a:pt x="35" y="69"/>
                    <a:pt x="39" y="65"/>
                  </a:cubicBezTo>
                  <a:cubicBezTo>
                    <a:pt x="52" y="65"/>
                    <a:pt x="65" y="52"/>
                    <a:pt x="65" y="40"/>
                  </a:cubicBezTo>
                  <a:cubicBezTo>
                    <a:pt x="65" y="14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" name="Google Shape;1303;p8"/>
            <p:cNvSpPr/>
            <p:nvPr/>
          </p:nvSpPr>
          <p:spPr>
            <a:xfrm rot="10800000" flipH="1">
              <a:off x="6566525" y="586325"/>
              <a:ext cx="13204" cy="11571"/>
            </a:xfrm>
            <a:custGeom>
              <a:avLst/>
              <a:gdLst/>
              <a:ahLst/>
              <a:cxnLst/>
              <a:rect l="l" t="t" r="r" b="b"/>
              <a:pathLst>
                <a:path w="97" h="85" extrusionOk="0">
                  <a:moveTo>
                    <a:pt x="16" y="1"/>
                  </a:moveTo>
                  <a:cubicBezTo>
                    <a:pt x="6" y="1"/>
                    <a:pt x="0" y="7"/>
                    <a:pt x="6" y="33"/>
                  </a:cubicBezTo>
                  <a:cubicBezTo>
                    <a:pt x="19" y="59"/>
                    <a:pt x="58" y="85"/>
                    <a:pt x="97" y="85"/>
                  </a:cubicBezTo>
                  <a:cubicBezTo>
                    <a:pt x="97" y="46"/>
                    <a:pt x="71" y="20"/>
                    <a:pt x="45" y="7"/>
                  </a:cubicBezTo>
                  <a:cubicBezTo>
                    <a:pt x="39" y="7"/>
                    <a:pt x="26" y="1"/>
                    <a:pt x="16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" name="Google Shape;1304;p8"/>
            <p:cNvSpPr/>
            <p:nvPr/>
          </p:nvSpPr>
          <p:spPr>
            <a:xfrm rot="10800000" flipH="1">
              <a:off x="6716539" y="516761"/>
              <a:ext cx="12388" cy="8985"/>
            </a:xfrm>
            <a:custGeom>
              <a:avLst/>
              <a:gdLst/>
              <a:ahLst/>
              <a:cxnLst/>
              <a:rect l="l" t="t" r="r" b="b"/>
              <a:pathLst>
                <a:path w="91" h="66" extrusionOk="0">
                  <a:moveTo>
                    <a:pt x="45" y="1"/>
                  </a:moveTo>
                  <a:cubicBezTo>
                    <a:pt x="31" y="1"/>
                    <a:pt x="19" y="10"/>
                    <a:pt x="1" y="19"/>
                  </a:cubicBezTo>
                  <a:cubicBezTo>
                    <a:pt x="1" y="32"/>
                    <a:pt x="1" y="45"/>
                    <a:pt x="1" y="57"/>
                  </a:cubicBezTo>
                  <a:cubicBezTo>
                    <a:pt x="23" y="57"/>
                    <a:pt x="41" y="66"/>
                    <a:pt x="54" y="66"/>
                  </a:cubicBezTo>
                  <a:cubicBezTo>
                    <a:pt x="64" y="66"/>
                    <a:pt x="72" y="61"/>
                    <a:pt x="78" y="45"/>
                  </a:cubicBezTo>
                  <a:cubicBezTo>
                    <a:pt x="91" y="32"/>
                    <a:pt x="78" y="6"/>
                    <a:pt x="65" y="6"/>
                  </a:cubicBezTo>
                  <a:cubicBezTo>
                    <a:pt x="57" y="2"/>
                    <a:pt x="51" y="1"/>
                    <a:pt x="45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" name="Google Shape;1305;p8"/>
            <p:cNvSpPr/>
            <p:nvPr/>
          </p:nvSpPr>
          <p:spPr>
            <a:xfrm rot="10800000" flipH="1">
              <a:off x="7299305" y="433584"/>
              <a:ext cx="12388" cy="12388"/>
            </a:xfrm>
            <a:custGeom>
              <a:avLst/>
              <a:gdLst/>
              <a:ahLst/>
              <a:cxnLst/>
              <a:rect l="l" t="t" r="r" b="b"/>
              <a:pathLst>
                <a:path w="91" h="91" extrusionOk="0">
                  <a:moveTo>
                    <a:pt x="65" y="0"/>
                  </a:moveTo>
                  <a:cubicBezTo>
                    <a:pt x="1" y="13"/>
                    <a:pt x="1" y="52"/>
                    <a:pt x="26" y="90"/>
                  </a:cubicBezTo>
                  <a:cubicBezTo>
                    <a:pt x="78" y="77"/>
                    <a:pt x="91" y="52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" name="Google Shape;1306;p8"/>
            <p:cNvSpPr/>
            <p:nvPr/>
          </p:nvSpPr>
          <p:spPr>
            <a:xfrm rot="10800000" flipH="1">
              <a:off x="7583677" y="105367"/>
              <a:ext cx="8848" cy="8849"/>
            </a:xfrm>
            <a:custGeom>
              <a:avLst/>
              <a:gdLst/>
              <a:ahLst/>
              <a:cxnLst/>
              <a:rect l="l" t="t" r="r" b="b"/>
              <a:pathLst>
                <a:path w="65" h="65" extrusionOk="0">
                  <a:moveTo>
                    <a:pt x="39" y="0"/>
                  </a:moveTo>
                  <a:cubicBezTo>
                    <a:pt x="0" y="0"/>
                    <a:pt x="0" y="13"/>
                    <a:pt x="0" y="39"/>
                  </a:cubicBezTo>
                  <a:cubicBezTo>
                    <a:pt x="0" y="39"/>
                    <a:pt x="0" y="52"/>
                    <a:pt x="13" y="65"/>
                  </a:cubicBezTo>
                  <a:cubicBezTo>
                    <a:pt x="39" y="65"/>
                    <a:pt x="52" y="52"/>
                    <a:pt x="52" y="39"/>
                  </a:cubicBezTo>
                  <a:cubicBezTo>
                    <a:pt x="65" y="26"/>
                    <a:pt x="52" y="13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" name="Google Shape;1307;p8"/>
            <p:cNvSpPr/>
            <p:nvPr/>
          </p:nvSpPr>
          <p:spPr>
            <a:xfrm rot="10800000" flipH="1">
              <a:off x="7818907" y="512541"/>
              <a:ext cx="12388" cy="10346"/>
            </a:xfrm>
            <a:custGeom>
              <a:avLst/>
              <a:gdLst/>
              <a:ahLst/>
              <a:cxnLst/>
              <a:rect l="l" t="t" r="r" b="b"/>
              <a:pathLst>
                <a:path w="91" h="76" extrusionOk="0">
                  <a:moveTo>
                    <a:pt x="52" y="1"/>
                  </a:moveTo>
                  <a:cubicBezTo>
                    <a:pt x="39" y="1"/>
                    <a:pt x="26" y="4"/>
                    <a:pt x="13" y="11"/>
                  </a:cubicBezTo>
                  <a:cubicBezTo>
                    <a:pt x="0" y="36"/>
                    <a:pt x="13" y="75"/>
                    <a:pt x="39" y="75"/>
                  </a:cubicBezTo>
                  <a:cubicBezTo>
                    <a:pt x="78" y="75"/>
                    <a:pt x="91" y="49"/>
                    <a:pt x="91" y="11"/>
                  </a:cubicBezTo>
                  <a:cubicBezTo>
                    <a:pt x="78" y="4"/>
                    <a:pt x="65" y="1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" name="Google Shape;1308;p8"/>
            <p:cNvSpPr/>
            <p:nvPr/>
          </p:nvSpPr>
          <p:spPr>
            <a:xfrm rot="10800000" flipH="1">
              <a:off x="8168213" y="106728"/>
              <a:ext cx="15382" cy="11027"/>
            </a:xfrm>
            <a:custGeom>
              <a:avLst/>
              <a:gdLst/>
              <a:ahLst/>
              <a:cxnLst/>
              <a:rect l="l" t="t" r="r" b="b"/>
              <a:pathLst>
                <a:path w="113" h="81" extrusionOk="0">
                  <a:moveTo>
                    <a:pt x="39" y="0"/>
                  </a:moveTo>
                  <a:cubicBezTo>
                    <a:pt x="39" y="39"/>
                    <a:pt x="0" y="78"/>
                    <a:pt x="52" y="78"/>
                  </a:cubicBezTo>
                  <a:cubicBezTo>
                    <a:pt x="60" y="79"/>
                    <a:pt x="68" y="80"/>
                    <a:pt x="74" y="80"/>
                  </a:cubicBezTo>
                  <a:cubicBezTo>
                    <a:pt x="113" y="80"/>
                    <a:pt x="102" y="45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" name="Google Shape;1309;p8"/>
            <p:cNvSpPr/>
            <p:nvPr/>
          </p:nvSpPr>
          <p:spPr>
            <a:xfrm rot="10800000" flipH="1">
              <a:off x="7808289" y="104142"/>
              <a:ext cx="21236" cy="11844"/>
            </a:xfrm>
            <a:custGeom>
              <a:avLst/>
              <a:gdLst/>
              <a:ahLst/>
              <a:cxnLst/>
              <a:rect l="l" t="t" r="r" b="b"/>
              <a:pathLst>
                <a:path w="156" h="87" extrusionOk="0">
                  <a:moveTo>
                    <a:pt x="78" y="0"/>
                  </a:moveTo>
                  <a:cubicBezTo>
                    <a:pt x="65" y="39"/>
                    <a:pt x="40" y="52"/>
                    <a:pt x="1" y="52"/>
                  </a:cubicBezTo>
                  <a:cubicBezTo>
                    <a:pt x="21" y="77"/>
                    <a:pt x="39" y="86"/>
                    <a:pt x="56" y="86"/>
                  </a:cubicBezTo>
                  <a:cubicBezTo>
                    <a:pt x="83" y="86"/>
                    <a:pt x="106" y="63"/>
                    <a:pt x="130" y="39"/>
                  </a:cubicBezTo>
                  <a:cubicBezTo>
                    <a:pt x="143" y="39"/>
                    <a:pt x="156" y="13"/>
                    <a:pt x="130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" name="Google Shape;1310;p8"/>
            <p:cNvSpPr/>
            <p:nvPr/>
          </p:nvSpPr>
          <p:spPr>
            <a:xfrm rot="10800000" flipH="1">
              <a:off x="7313326" y="192356"/>
              <a:ext cx="7215" cy="6126"/>
            </a:xfrm>
            <a:custGeom>
              <a:avLst/>
              <a:gdLst/>
              <a:ahLst/>
              <a:cxnLst/>
              <a:rect l="l" t="t" r="r" b="b"/>
              <a:pathLst>
                <a:path w="53" h="45" extrusionOk="0">
                  <a:moveTo>
                    <a:pt x="14" y="0"/>
                  </a:moveTo>
                  <a:cubicBezTo>
                    <a:pt x="14" y="0"/>
                    <a:pt x="1" y="13"/>
                    <a:pt x="1" y="26"/>
                  </a:cubicBezTo>
                  <a:cubicBezTo>
                    <a:pt x="1" y="35"/>
                    <a:pt x="14" y="44"/>
                    <a:pt x="26" y="44"/>
                  </a:cubicBezTo>
                  <a:cubicBezTo>
                    <a:pt x="31" y="44"/>
                    <a:pt x="36" y="43"/>
                    <a:pt x="39" y="39"/>
                  </a:cubicBezTo>
                  <a:cubicBezTo>
                    <a:pt x="39" y="39"/>
                    <a:pt x="39" y="26"/>
                    <a:pt x="39" y="13"/>
                  </a:cubicBezTo>
                  <a:cubicBezTo>
                    <a:pt x="52" y="0"/>
                    <a:pt x="26" y="0"/>
                    <a:pt x="14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" name="Google Shape;1311;p8"/>
            <p:cNvSpPr/>
            <p:nvPr/>
          </p:nvSpPr>
          <p:spPr>
            <a:xfrm rot="10800000" flipH="1">
              <a:off x="6756969" y="150972"/>
              <a:ext cx="12388" cy="12388"/>
            </a:xfrm>
            <a:custGeom>
              <a:avLst/>
              <a:gdLst/>
              <a:ahLst/>
              <a:cxnLst/>
              <a:rect l="l" t="t" r="r" b="b"/>
              <a:pathLst>
                <a:path w="91" h="91" extrusionOk="0">
                  <a:moveTo>
                    <a:pt x="39" y="0"/>
                  </a:moveTo>
                  <a:cubicBezTo>
                    <a:pt x="13" y="0"/>
                    <a:pt x="0" y="26"/>
                    <a:pt x="13" y="52"/>
                  </a:cubicBezTo>
                  <a:cubicBezTo>
                    <a:pt x="13" y="77"/>
                    <a:pt x="26" y="90"/>
                    <a:pt x="39" y="90"/>
                  </a:cubicBezTo>
                  <a:cubicBezTo>
                    <a:pt x="65" y="77"/>
                    <a:pt x="90" y="65"/>
                    <a:pt x="77" y="39"/>
                  </a:cubicBezTo>
                  <a:cubicBezTo>
                    <a:pt x="77" y="26"/>
                    <a:pt x="65" y="13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" name="Google Shape;1312;p8"/>
            <p:cNvSpPr/>
            <p:nvPr/>
          </p:nvSpPr>
          <p:spPr>
            <a:xfrm rot="10800000" flipH="1">
              <a:off x="7095657" y="436851"/>
              <a:ext cx="12524" cy="10891"/>
            </a:xfrm>
            <a:custGeom>
              <a:avLst/>
              <a:gdLst/>
              <a:ahLst/>
              <a:cxnLst/>
              <a:rect l="l" t="t" r="r" b="b"/>
              <a:pathLst>
                <a:path w="92" h="80" extrusionOk="0">
                  <a:moveTo>
                    <a:pt x="27" y="0"/>
                  </a:moveTo>
                  <a:cubicBezTo>
                    <a:pt x="27" y="26"/>
                    <a:pt x="1" y="78"/>
                    <a:pt x="52" y="78"/>
                  </a:cubicBezTo>
                  <a:cubicBezTo>
                    <a:pt x="57" y="79"/>
                    <a:pt x="60" y="80"/>
                    <a:pt x="64" y="80"/>
                  </a:cubicBezTo>
                  <a:cubicBezTo>
                    <a:pt x="91" y="80"/>
                    <a:pt x="91" y="36"/>
                    <a:pt x="91" y="13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" name="Google Shape;1313;p8"/>
            <p:cNvSpPr/>
            <p:nvPr/>
          </p:nvSpPr>
          <p:spPr>
            <a:xfrm rot="10800000" flipH="1">
              <a:off x="6769220" y="440663"/>
              <a:ext cx="8848" cy="8849"/>
            </a:xfrm>
            <a:custGeom>
              <a:avLst/>
              <a:gdLst/>
              <a:ahLst/>
              <a:cxnLst/>
              <a:rect l="l" t="t" r="r" b="b"/>
              <a:pathLst>
                <a:path w="65" h="65" extrusionOk="0">
                  <a:moveTo>
                    <a:pt x="26" y="0"/>
                  </a:moveTo>
                  <a:cubicBezTo>
                    <a:pt x="0" y="0"/>
                    <a:pt x="0" y="26"/>
                    <a:pt x="0" y="26"/>
                  </a:cubicBezTo>
                  <a:cubicBezTo>
                    <a:pt x="13" y="65"/>
                    <a:pt x="26" y="65"/>
                    <a:pt x="52" y="65"/>
                  </a:cubicBezTo>
                  <a:cubicBezTo>
                    <a:pt x="65" y="52"/>
                    <a:pt x="65" y="39"/>
                    <a:pt x="65" y="26"/>
                  </a:cubicBezTo>
                  <a:cubicBezTo>
                    <a:pt x="65" y="13"/>
                    <a:pt x="52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4" name="Google Shape;1314;p8"/>
            <p:cNvSpPr/>
            <p:nvPr/>
          </p:nvSpPr>
          <p:spPr>
            <a:xfrm rot="10800000" flipH="1">
              <a:off x="7023781" y="470476"/>
              <a:ext cx="13749" cy="9529"/>
            </a:xfrm>
            <a:custGeom>
              <a:avLst/>
              <a:gdLst/>
              <a:ahLst/>
              <a:cxnLst/>
              <a:rect l="l" t="t" r="r" b="b"/>
              <a:pathLst>
                <a:path w="101" h="70" extrusionOk="0">
                  <a:moveTo>
                    <a:pt x="51" y="1"/>
                  </a:moveTo>
                  <a:cubicBezTo>
                    <a:pt x="40" y="1"/>
                    <a:pt x="27" y="2"/>
                    <a:pt x="13" y="5"/>
                  </a:cubicBezTo>
                  <a:lnTo>
                    <a:pt x="0" y="44"/>
                  </a:lnTo>
                  <a:cubicBezTo>
                    <a:pt x="0" y="57"/>
                    <a:pt x="0" y="57"/>
                    <a:pt x="0" y="70"/>
                  </a:cubicBezTo>
                  <a:lnTo>
                    <a:pt x="90" y="70"/>
                  </a:lnTo>
                  <a:cubicBezTo>
                    <a:pt x="100" y="20"/>
                    <a:pt x="87" y="1"/>
                    <a:pt x="51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" name="Google Shape;1315;p8"/>
            <p:cNvSpPr/>
            <p:nvPr/>
          </p:nvSpPr>
          <p:spPr>
            <a:xfrm rot="10800000" flipH="1">
              <a:off x="7193941" y="233468"/>
              <a:ext cx="4628" cy="6807"/>
            </a:xfrm>
            <a:custGeom>
              <a:avLst/>
              <a:gdLst/>
              <a:ahLst/>
              <a:cxnLst/>
              <a:rect l="l" t="t" r="r" b="b"/>
              <a:pathLst>
                <a:path w="34" h="50" extrusionOk="0">
                  <a:moveTo>
                    <a:pt x="30" y="1"/>
                  </a:moveTo>
                  <a:cubicBezTo>
                    <a:pt x="27" y="1"/>
                    <a:pt x="20" y="4"/>
                    <a:pt x="14" y="11"/>
                  </a:cubicBezTo>
                  <a:cubicBezTo>
                    <a:pt x="1" y="11"/>
                    <a:pt x="1" y="24"/>
                    <a:pt x="1" y="36"/>
                  </a:cubicBezTo>
                  <a:lnTo>
                    <a:pt x="27" y="49"/>
                  </a:lnTo>
                  <a:cubicBezTo>
                    <a:pt x="27" y="36"/>
                    <a:pt x="27" y="24"/>
                    <a:pt x="27" y="11"/>
                  </a:cubicBezTo>
                  <a:cubicBezTo>
                    <a:pt x="33" y="4"/>
                    <a:pt x="33" y="1"/>
                    <a:pt x="30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6" name="Google Shape;1316;p8"/>
            <p:cNvSpPr/>
            <p:nvPr/>
          </p:nvSpPr>
          <p:spPr>
            <a:xfrm rot="10800000" flipH="1">
              <a:off x="7295765" y="382670"/>
              <a:ext cx="8984" cy="7215"/>
            </a:xfrm>
            <a:custGeom>
              <a:avLst/>
              <a:gdLst/>
              <a:ahLst/>
              <a:cxnLst/>
              <a:rect l="l" t="t" r="r" b="b"/>
              <a:pathLst>
                <a:path w="66" h="53" extrusionOk="0">
                  <a:moveTo>
                    <a:pt x="39" y="1"/>
                  </a:moveTo>
                  <a:cubicBezTo>
                    <a:pt x="27" y="1"/>
                    <a:pt x="27" y="1"/>
                    <a:pt x="14" y="14"/>
                  </a:cubicBezTo>
                  <a:cubicBezTo>
                    <a:pt x="1" y="27"/>
                    <a:pt x="14" y="52"/>
                    <a:pt x="39" y="52"/>
                  </a:cubicBezTo>
                  <a:cubicBezTo>
                    <a:pt x="39" y="52"/>
                    <a:pt x="52" y="39"/>
                    <a:pt x="52" y="39"/>
                  </a:cubicBezTo>
                  <a:cubicBezTo>
                    <a:pt x="65" y="27"/>
                    <a:pt x="52" y="14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" name="Google Shape;1317;p8"/>
            <p:cNvSpPr/>
            <p:nvPr/>
          </p:nvSpPr>
          <p:spPr>
            <a:xfrm rot="10800000" flipH="1">
              <a:off x="7502953" y="579247"/>
              <a:ext cx="14157" cy="8985"/>
            </a:xfrm>
            <a:custGeom>
              <a:avLst/>
              <a:gdLst/>
              <a:ahLst/>
              <a:cxnLst/>
              <a:rect l="l" t="t" r="r" b="b"/>
              <a:pathLst>
                <a:path w="104" h="66" extrusionOk="0">
                  <a:moveTo>
                    <a:pt x="65" y="1"/>
                  </a:moveTo>
                  <a:cubicBezTo>
                    <a:pt x="52" y="26"/>
                    <a:pt x="0" y="26"/>
                    <a:pt x="13" y="65"/>
                  </a:cubicBezTo>
                  <a:lnTo>
                    <a:pt x="39" y="65"/>
                  </a:lnTo>
                  <a:cubicBezTo>
                    <a:pt x="91" y="65"/>
                    <a:pt x="103" y="39"/>
                    <a:pt x="91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" name="Google Shape;1318;p8"/>
            <p:cNvSpPr/>
            <p:nvPr/>
          </p:nvSpPr>
          <p:spPr>
            <a:xfrm rot="10800000" flipH="1">
              <a:off x="7601646" y="380356"/>
              <a:ext cx="11979" cy="9938"/>
            </a:xfrm>
            <a:custGeom>
              <a:avLst/>
              <a:gdLst/>
              <a:ahLst/>
              <a:cxnLst/>
              <a:rect l="l" t="t" r="r" b="b"/>
              <a:pathLst>
                <a:path w="88" h="73" extrusionOk="0">
                  <a:moveTo>
                    <a:pt x="35" y="0"/>
                  </a:moveTo>
                  <a:cubicBezTo>
                    <a:pt x="27" y="0"/>
                    <a:pt x="19" y="2"/>
                    <a:pt x="10" y="4"/>
                  </a:cubicBezTo>
                  <a:cubicBezTo>
                    <a:pt x="0" y="54"/>
                    <a:pt x="21" y="73"/>
                    <a:pt x="55" y="73"/>
                  </a:cubicBezTo>
                  <a:cubicBezTo>
                    <a:pt x="65" y="73"/>
                    <a:pt x="76" y="71"/>
                    <a:pt x="88" y="68"/>
                  </a:cubicBezTo>
                  <a:cubicBezTo>
                    <a:pt x="88" y="25"/>
                    <a:pt x="70" y="0"/>
                    <a:pt x="35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" name="Google Shape;1319;p8"/>
            <p:cNvSpPr/>
            <p:nvPr/>
          </p:nvSpPr>
          <p:spPr>
            <a:xfrm rot="10800000" flipH="1">
              <a:off x="7685501" y="119389"/>
              <a:ext cx="12388" cy="10618"/>
            </a:xfrm>
            <a:custGeom>
              <a:avLst/>
              <a:gdLst/>
              <a:ahLst/>
              <a:cxnLst/>
              <a:rect l="l" t="t" r="r" b="b"/>
              <a:pathLst>
                <a:path w="91" h="78" extrusionOk="0">
                  <a:moveTo>
                    <a:pt x="78" y="0"/>
                  </a:moveTo>
                  <a:cubicBezTo>
                    <a:pt x="26" y="0"/>
                    <a:pt x="0" y="13"/>
                    <a:pt x="13" y="77"/>
                  </a:cubicBezTo>
                  <a:cubicBezTo>
                    <a:pt x="65" y="77"/>
                    <a:pt x="91" y="52"/>
                    <a:pt x="78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" name="Google Shape;1320;p8"/>
            <p:cNvSpPr/>
            <p:nvPr/>
          </p:nvSpPr>
          <p:spPr>
            <a:xfrm rot="10800000" flipH="1">
              <a:off x="8294540" y="305483"/>
              <a:ext cx="12388" cy="10618"/>
            </a:xfrm>
            <a:custGeom>
              <a:avLst/>
              <a:gdLst/>
              <a:ahLst/>
              <a:cxnLst/>
              <a:rect l="l" t="t" r="r" b="b"/>
              <a:pathLst>
                <a:path w="91" h="78" extrusionOk="0">
                  <a:moveTo>
                    <a:pt x="14" y="0"/>
                  </a:moveTo>
                  <a:cubicBezTo>
                    <a:pt x="14" y="26"/>
                    <a:pt x="1" y="65"/>
                    <a:pt x="39" y="78"/>
                  </a:cubicBezTo>
                  <a:cubicBezTo>
                    <a:pt x="78" y="78"/>
                    <a:pt x="78" y="39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1" name="Google Shape;1321;p8"/>
            <p:cNvSpPr/>
            <p:nvPr/>
          </p:nvSpPr>
          <p:spPr>
            <a:xfrm rot="10800000" flipH="1">
              <a:off x="7882071" y="472246"/>
              <a:ext cx="7215" cy="5990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42" y="1"/>
                  </a:moveTo>
                  <a:cubicBezTo>
                    <a:pt x="29" y="1"/>
                    <a:pt x="9" y="18"/>
                    <a:pt x="1" y="18"/>
                  </a:cubicBezTo>
                  <a:cubicBezTo>
                    <a:pt x="1" y="31"/>
                    <a:pt x="1" y="44"/>
                    <a:pt x="1" y="44"/>
                  </a:cubicBezTo>
                  <a:cubicBezTo>
                    <a:pt x="13" y="44"/>
                    <a:pt x="52" y="44"/>
                    <a:pt x="52" y="18"/>
                  </a:cubicBezTo>
                  <a:cubicBezTo>
                    <a:pt x="52" y="5"/>
                    <a:pt x="48" y="1"/>
                    <a:pt x="42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" name="Google Shape;1322;p8"/>
            <p:cNvSpPr/>
            <p:nvPr/>
          </p:nvSpPr>
          <p:spPr>
            <a:xfrm rot="10800000" flipH="1">
              <a:off x="6692036" y="166763"/>
              <a:ext cx="1770" cy="8985"/>
            </a:xfrm>
            <a:custGeom>
              <a:avLst/>
              <a:gdLst/>
              <a:ahLst/>
              <a:cxnLst/>
              <a:rect l="l" t="t" r="r" b="b"/>
              <a:pathLst>
                <a:path w="13" h="66" extrusionOk="0">
                  <a:moveTo>
                    <a:pt x="0" y="1"/>
                  </a:moveTo>
                  <a:lnTo>
                    <a:pt x="0" y="65"/>
                  </a:lnTo>
                  <a:cubicBezTo>
                    <a:pt x="13" y="52"/>
                    <a:pt x="13" y="27"/>
                    <a:pt x="0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3" name="Google Shape;1323;p8"/>
            <p:cNvSpPr/>
            <p:nvPr/>
          </p:nvSpPr>
          <p:spPr>
            <a:xfrm rot="10800000" flipH="1">
              <a:off x="6260100" y="1"/>
              <a:ext cx="855017" cy="239185"/>
            </a:xfrm>
            <a:custGeom>
              <a:avLst/>
              <a:gdLst/>
              <a:ahLst/>
              <a:cxnLst/>
              <a:rect l="l" t="t" r="r" b="b"/>
              <a:pathLst>
                <a:path w="6281" h="1757" extrusionOk="0">
                  <a:moveTo>
                    <a:pt x="4192" y="763"/>
                  </a:moveTo>
                  <a:cubicBezTo>
                    <a:pt x="4217" y="789"/>
                    <a:pt x="4256" y="802"/>
                    <a:pt x="4295" y="828"/>
                  </a:cubicBezTo>
                  <a:cubicBezTo>
                    <a:pt x="4334" y="867"/>
                    <a:pt x="4334" y="931"/>
                    <a:pt x="4295" y="957"/>
                  </a:cubicBezTo>
                  <a:lnTo>
                    <a:pt x="4205" y="957"/>
                  </a:lnTo>
                  <a:lnTo>
                    <a:pt x="4166" y="931"/>
                  </a:lnTo>
                  <a:lnTo>
                    <a:pt x="4127" y="918"/>
                  </a:lnTo>
                  <a:lnTo>
                    <a:pt x="4114" y="931"/>
                  </a:lnTo>
                  <a:cubicBezTo>
                    <a:pt x="4140" y="1021"/>
                    <a:pt x="4230" y="1073"/>
                    <a:pt x="4230" y="1176"/>
                  </a:cubicBezTo>
                  <a:cubicBezTo>
                    <a:pt x="4241" y="1259"/>
                    <a:pt x="4226" y="1283"/>
                    <a:pt x="4180" y="1283"/>
                  </a:cubicBezTo>
                  <a:cubicBezTo>
                    <a:pt x="4169" y="1283"/>
                    <a:pt x="4156" y="1282"/>
                    <a:pt x="4140" y="1279"/>
                  </a:cubicBezTo>
                  <a:cubicBezTo>
                    <a:pt x="4024" y="1279"/>
                    <a:pt x="3908" y="1241"/>
                    <a:pt x="3818" y="1189"/>
                  </a:cubicBezTo>
                  <a:cubicBezTo>
                    <a:pt x="3805" y="1176"/>
                    <a:pt x="3792" y="1176"/>
                    <a:pt x="3792" y="1163"/>
                  </a:cubicBezTo>
                  <a:cubicBezTo>
                    <a:pt x="3792" y="1073"/>
                    <a:pt x="3753" y="983"/>
                    <a:pt x="3844" y="905"/>
                  </a:cubicBezTo>
                  <a:lnTo>
                    <a:pt x="3831" y="905"/>
                  </a:lnTo>
                  <a:cubicBezTo>
                    <a:pt x="3861" y="882"/>
                    <a:pt x="3892" y="855"/>
                    <a:pt x="3925" y="855"/>
                  </a:cubicBezTo>
                  <a:cubicBezTo>
                    <a:pt x="3948" y="855"/>
                    <a:pt x="3972" y="868"/>
                    <a:pt x="3998" y="905"/>
                  </a:cubicBezTo>
                  <a:cubicBezTo>
                    <a:pt x="4004" y="922"/>
                    <a:pt x="4016" y="927"/>
                    <a:pt x="4032" y="927"/>
                  </a:cubicBezTo>
                  <a:cubicBezTo>
                    <a:pt x="4053" y="927"/>
                    <a:pt x="4079" y="918"/>
                    <a:pt x="4101" y="918"/>
                  </a:cubicBezTo>
                  <a:lnTo>
                    <a:pt x="4114" y="905"/>
                  </a:lnTo>
                  <a:cubicBezTo>
                    <a:pt x="4076" y="789"/>
                    <a:pt x="4076" y="789"/>
                    <a:pt x="4192" y="763"/>
                  </a:cubicBezTo>
                  <a:close/>
                  <a:moveTo>
                    <a:pt x="5443" y="1"/>
                  </a:moveTo>
                  <a:cubicBezTo>
                    <a:pt x="5432" y="1"/>
                    <a:pt x="5422" y="5"/>
                    <a:pt x="5417" y="16"/>
                  </a:cubicBezTo>
                  <a:cubicBezTo>
                    <a:pt x="5352" y="106"/>
                    <a:pt x="5210" y="157"/>
                    <a:pt x="5262" y="312"/>
                  </a:cubicBezTo>
                  <a:cubicBezTo>
                    <a:pt x="5262" y="364"/>
                    <a:pt x="5249" y="428"/>
                    <a:pt x="5223" y="480"/>
                  </a:cubicBezTo>
                  <a:cubicBezTo>
                    <a:pt x="5215" y="514"/>
                    <a:pt x="5183" y="537"/>
                    <a:pt x="5152" y="537"/>
                  </a:cubicBezTo>
                  <a:cubicBezTo>
                    <a:pt x="5136" y="537"/>
                    <a:pt x="5120" y="531"/>
                    <a:pt x="5107" y="518"/>
                  </a:cubicBezTo>
                  <a:cubicBezTo>
                    <a:pt x="5043" y="506"/>
                    <a:pt x="4965" y="518"/>
                    <a:pt x="4940" y="415"/>
                  </a:cubicBezTo>
                  <a:cubicBezTo>
                    <a:pt x="4932" y="363"/>
                    <a:pt x="4911" y="336"/>
                    <a:pt x="4870" y="336"/>
                  </a:cubicBezTo>
                  <a:cubicBezTo>
                    <a:pt x="4840" y="336"/>
                    <a:pt x="4800" y="350"/>
                    <a:pt x="4746" y="377"/>
                  </a:cubicBezTo>
                  <a:cubicBezTo>
                    <a:pt x="4811" y="415"/>
                    <a:pt x="4914" y="415"/>
                    <a:pt x="4914" y="518"/>
                  </a:cubicBezTo>
                  <a:lnTo>
                    <a:pt x="4849" y="557"/>
                  </a:lnTo>
                  <a:cubicBezTo>
                    <a:pt x="4817" y="554"/>
                    <a:pt x="4794" y="551"/>
                    <a:pt x="4777" y="551"/>
                  </a:cubicBezTo>
                  <a:cubicBezTo>
                    <a:pt x="4729" y="551"/>
                    <a:pt x="4719" y="569"/>
                    <a:pt x="4682" y="634"/>
                  </a:cubicBezTo>
                  <a:cubicBezTo>
                    <a:pt x="4669" y="647"/>
                    <a:pt x="4656" y="660"/>
                    <a:pt x="4643" y="673"/>
                  </a:cubicBezTo>
                  <a:cubicBezTo>
                    <a:pt x="4630" y="673"/>
                    <a:pt x="4617" y="673"/>
                    <a:pt x="4617" y="699"/>
                  </a:cubicBezTo>
                  <a:lnTo>
                    <a:pt x="4527" y="699"/>
                  </a:lnTo>
                  <a:cubicBezTo>
                    <a:pt x="4516" y="665"/>
                    <a:pt x="4505" y="632"/>
                    <a:pt x="4477" y="632"/>
                  </a:cubicBezTo>
                  <a:cubicBezTo>
                    <a:pt x="4472" y="632"/>
                    <a:pt x="4468" y="633"/>
                    <a:pt x="4462" y="634"/>
                  </a:cubicBezTo>
                  <a:cubicBezTo>
                    <a:pt x="4424" y="647"/>
                    <a:pt x="4450" y="673"/>
                    <a:pt x="4462" y="699"/>
                  </a:cubicBezTo>
                  <a:cubicBezTo>
                    <a:pt x="4462" y="725"/>
                    <a:pt x="4462" y="751"/>
                    <a:pt x="4462" y="776"/>
                  </a:cubicBezTo>
                  <a:cubicBezTo>
                    <a:pt x="4450" y="776"/>
                    <a:pt x="4437" y="776"/>
                    <a:pt x="4437" y="789"/>
                  </a:cubicBezTo>
                  <a:cubicBezTo>
                    <a:pt x="4413" y="801"/>
                    <a:pt x="4394" y="807"/>
                    <a:pt x="4377" y="807"/>
                  </a:cubicBezTo>
                  <a:cubicBezTo>
                    <a:pt x="4337" y="807"/>
                    <a:pt x="4313" y="775"/>
                    <a:pt x="4295" y="712"/>
                  </a:cubicBezTo>
                  <a:cubicBezTo>
                    <a:pt x="4282" y="673"/>
                    <a:pt x="4266" y="654"/>
                    <a:pt x="4242" y="654"/>
                  </a:cubicBezTo>
                  <a:cubicBezTo>
                    <a:pt x="4217" y="654"/>
                    <a:pt x="4185" y="673"/>
                    <a:pt x="4140" y="712"/>
                  </a:cubicBezTo>
                  <a:cubicBezTo>
                    <a:pt x="4116" y="724"/>
                    <a:pt x="4090" y="733"/>
                    <a:pt x="4065" y="733"/>
                  </a:cubicBezTo>
                  <a:cubicBezTo>
                    <a:pt x="4037" y="733"/>
                    <a:pt x="4012" y="721"/>
                    <a:pt x="3998" y="686"/>
                  </a:cubicBezTo>
                  <a:cubicBezTo>
                    <a:pt x="3984" y="665"/>
                    <a:pt x="3966" y="655"/>
                    <a:pt x="3950" y="655"/>
                  </a:cubicBezTo>
                  <a:cubicBezTo>
                    <a:pt x="3938" y="655"/>
                    <a:pt x="3927" y="662"/>
                    <a:pt x="3921" y="673"/>
                  </a:cubicBezTo>
                  <a:cubicBezTo>
                    <a:pt x="3882" y="699"/>
                    <a:pt x="3895" y="738"/>
                    <a:pt x="3934" y="763"/>
                  </a:cubicBezTo>
                  <a:cubicBezTo>
                    <a:pt x="3908" y="854"/>
                    <a:pt x="3792" y="828"/>
                    <a:pt x="3753" y="905"/>
                  </a:cubicBezTo>
                  <a:lnTo>
                    <a:pt x="3727" y="905"/>
                  </a:lnTo>
                  <a:cubicBezTo>
                    <a:pt x="3717" y="911"/>
                    <a:pt x="3704" y="914"/>
                    <a:pt x="3692" y="914"/>
                  </a:cubicBezTo>
                  <a:cubicBezTo>
                    <a:pt x="3674" y="914"/>
                    <a:pt x="3658" y="907"/>
                    <a:pt x="3650" y="892"/>
                  </a:cubicBezTo>
                  <a:cubicBezTo>
                    <a:pt x="3624" y="854"/>
                    <a:pt x="3599" y="815"/>
                    <a:pt x="3573" y="789"/>
                  </a:cubicBezTo>
                  <a:cubicBezTo>
                    <a:pt x="3562" y="778"/>
                    <a:pt x="3551" y="766"/>
                    <a:pt x="3539" y="754"/>
                  </a:cubicBezTo>
                  <a:lnTo>
                    <a:pt x="3539" y="754"/>
                  </a:lnTo>
                  <a:cubicBezTo>
                    <a:pt x="3550" y="757"/>
                    <a:pt x="3561" y="760"/>
                    <a:pt x="3573" y="763"/>
                  </a:cubicBezTo>
                  <a:lnTo>
                    <a:pt x="3560" y="751"/>
                  </a:lnTo>
                  <a:cubicBezTo>
                    <a:pt x="3549" y="748"/>
                    <a:pt x="3539" y="746"/>
                    <a:pt x="3529" y="744"/>
                  </a:cubicBezTo>
                  <a:lnTo>
                    <a:pt x="3529" y="744"/>
                  </a:lnTo>
                  <a:cubicBezTo>
                    <a:pt x="3502" y="719"/>
                    <a:pt x="3472" y="699"/>
                    <a:pt x="3431" y="699"/>
                  </a:cubicBezTo>
                  <a:cubicBezTo>
                    <a:pt x="3328" y="699"/>
                    <a:pt x="3263" y="622"/>
                    <a:pt x="3186" y="570"/>
                  </a:cubicBezTo>
                  <a:lnTo>
                    <a:pt x="3186" y="493"/>
                  </a:lnTo>
                  <a:cubicBezTo>
                    <a:pt x="3186" y="467"/>
                    <a:pt x="3147" y="467"/>
                    <a:pt x="3134" y="454"/>
                  </a:cubicBezTo>
                  <a:cubicBezTo>
                    <a:pt x="3113" y="443"/>
                    <a:pt x="3100" y="396"/>
                    <a:pt x="3059" y="396"/>
                  </a:cubicBezTo>
                  <a:cubicBezTo>
                    <a:pt x="3051" y="396"/>
                    <a:pt x="3042" y="398"/>
                    <a:pt x="3031" y="402"/>
                  </a:cubicBezTo>
                  <a:cubicBezTo>
                    <a:pt x="2980" y="428"/>
                    <a:pt x="2992" y="454"/>
                    <a:pt x="3005" y="506"/>
                  </a:cubicBezTo>
                  <a:cubicBezTo>
                    <a:pt x="3005" y="506"/>
                    <a:pt x="2980" y="531"/>
                    <a:pt x="2967" y="544"/>
                  </a:cubicBezTo>
                  <a:cubicBezTo>
                    <a:pt x="2958" y="544"/>
                    <a:pt x="2950" y="543"/>
                    <a:pt x="2941" y="543"/>
                  </a:cubicBezTo>
                  <a:cubicBezTo>
                    <a:pt x="2790" y="543"/>
                    <a:pt x="2703" y="651"/>
                    <a:pt x="2593" y="725"/>
                  </a:cubicBezTo>
                  <a:cubicBezTo>
                    <a:pt x="2464" y="802"/>
                    <a:pt x="2374" y="931"/>
                    <a:pt x="2361" y="1086"/>
                  </a:cubicBezTo>
                  <a:cubicBezTo>
                    <a:pt x="2348" y="1150"/>
                    <a:pt x="2322" y="1215"/>
                    <a:pt x="2270" y="1253"/>
                  </a:cubicBezTo>
                  <a:cubicBezTo>
                    <a:pt x="2257" y="1266"/>
                    <a:pt x="2245" y="1266"/>
                    <a:pt x="2232" y="1266"/>
                  </a:cubicBezTo>
                  <a:cubicBezTo>
                    <a:pt x="2245" y="1279"/>
                    <a:pt x="2245" y="1292"/>
                    <a:pt x="2245" y="1292"/>
                  </a:cubicBezTo>
                  <a:cubicBezTo>
                    <a:pt x="2245" y="1357"/>
                    <a:pt x="2206" y="1357"/>
                    <a:pt x="2154" y="1369"/>
                  </a:cubicBezTo>
                  <a:cubicBezTo>
                    <a:pt x="2116" y="1369"/>
                    <a:pt x="2090" y="1369"/>
                    <a:pt x="2090" y="1331"/>
                  </a:cubicBezTo>
                  <a:cubicBezTo>
                    <a:pt x="2077" y="1266"/>
                    <a:pt x="2154" y="1279"/>
                    <a:pt x="2180" y="1253"/>
                  </a:cubicBezTo>
                  <a:lnTo>
                    <a:pt x="2206" y="1253"/>
                  </a:lnTo>
                  <a:cubicBezTo>
                    <a:pt x="2193" y="1241"/>
                    <a:pt x="2180" y="1228"/>
                    <a:pt x="2180" y="1215"/>
                  </a:cubicBezTo>
                  <a:cubicBezTo>
                    <a:pt x="2160" y="1200"/>
                    <a:pt x="2140" y="1194"/>
                    <a:pt x="2119" y="1194"/>
                  </a:cubicBezTo>
                  <a:cubicBezTo>
                    <a:pt x="2088" y="1194"/>
                    <a:pt x="2057" y="1207"/>
                    <a:pt x="2025" y="1215"/>
                  </a:cubicBezTo>
                  <a:cubicBezTo>
                    <a:pt x="1974" y="1202"/>
                    <a:pt x="1909" y="1189"/>
                    <a:pt x="1896" y="1137"/>
                  </a:cubicBezTo>
                  <a:cubicBezTo>
                    <a:pt x="1871" y="1047"/>
                    <a:pt x="1871" y="944"/>
                    <a:pt x="1768" y="905"/>
                  </a:cubicBezTo>
                  <a:cubicBezTo>
                    <a:pt x="1768" y="892"/>
                    <a:pt x="1768" y="879"/>
                    <a:pt x="1780" y="854"/>
                  </a:cubicBezTo>
                  <a:lnTo>
                    <a:pt x="1780" y="854"/>
                  </a:lnTo>
                  <a:cubicBezTo>
                    <a:pt x="1759" y="867"/>
                    <a:pt x="1737" y="871"/>
                    <a:pt x="1716" y="871"/>
                  </a:cubicBezTo>
                  <a:cubicBezTo>
                    <a:pt x="1674" y="871"/>
                    <a:pt x="1634" y="854"/>
                    <a:pt x="1600" y="854"/>
                  </a:cubicBezTo>
                  <a:cubicBezTo>
                    <a:pt x="1600" y="854"/>
                    <a:pt x="1613" y="828"/>
                    <a:pt x="1626" y="828"/>
                  </a:cubicBezTo>
                  <a:cubicBezTo>
                    <a:pt x="1626" y="815"/>
                    <a:pt x="1664" y="802"/>
                    <a:pt x="1651" y="776"/>
                  </a:cubicBezTo>
                  <a:cubicBezTo>
                    <a:pt x="1639" y="763"/>
                    <a:pt x="1639" y="763"/>
                    <a:pt x="1626" y="763"/>
                  </a:cubicBezTo>
                  <a:cubicBezTo>
                    <a:pt x="1600" y="763"/>
                    <a:pt x="1587" y="789"/>
                    <a:pt x="1587" y="815"/>
                  </a:cubicBezTo>
                  <a:cubicBezTo>
                    <a:pt x="1600" y="828"/>
                    <a:pt x="1600" y="841"/>
                    <a:pt x="1587" y="854"/>
                  </a:cubicBezTo>
                  <a:cubicBezTo>
                    <a:pt x="1561" y="828"/>
                    <a:pt x="1523" y="815"/>
                    <a:pt x="1484" y="815"/>
                  </a:cubicBezTo>
                  <a:cubicBezTo>
                    <a:pt x="1477" y="816"/>
                    <a:pt x="1470" y="817"/>
                    <a:pt x="1463" y="817"/>
                  </a:cubicBezTo>
                  <a:cubicBezTo>
                    <a:pt x="1395" y="817"/>
                    <a:pt x="1335" y="763"/>
                    <a:pt x="1265" y="763"/>
                  </a:cubicBezTo>
                  <a:lnTo>
                    <a:pt x="1174" y="712"/>
                  </a:lnTo>
                  <a:cubicBezTo>
                    <a:pt x="1174" y="673"/>
                    <a:pt x="1136" y="634"/>
                    <a:pt x="1174" y="596"/>
                  </a:cubicBezTo>
                  <a:cubicBezTo>
                    <a:pt x="1181" y="583"/>
                    <a:pt x="1194" y="576"/>
                    <a:pt x="1208" y="576"/>
                  </a:cubicBezTo>
                  <a:cubicBezTo>
                    <a:pt x="1223" y="576"/>
                    <a:pt x="1239" y="583"/>
                    <a:pt x="1252" y="596"/>
                  </a:cubicBezTo>
                  <a:cubicBezTo>
                    <a:pt x="1268" y="612"/>
                    <a:pt x="1290" y="634"/>
                    <a:pt x="1310" y="634"/>
                  </a:cubicBezTo>
                  <a:cubicBezTo>
                    <a:pt x="1322" y="634"/>
                    <a:pt x="1333" y="627"/>
                    <a:pt x="1342" y="609"/>
                  </a:cubicBezTo>
                  <a:cubicBezTo>
                    <a:pt x="1355" y="557"/>
                    <a:pt x="1316" y="518"/>
                    <a:pt x="1278" y="493"/>
                  </a:cubicBezTo>
                  <a:cubicBezTo>
                    <a:pt x="1266" y="485"/>
                    <a:pt x="1256" y="482"/>
                    <a:pt x="1248" y="482"/>
                  </a:cubicBezTo>
                  <a:cubicBezTo>
                    <a:pt x="1230" y="482"/>
                    <a:pt x="1218" y="497"/>
                    <a:pt x="1200" y="506"/>
                  </a:cubicBezTo>
                  <a:cubicBezTo>
                    <a:pt x="1188" y="517"/>
                    <a:pt x="1177" y="522"/>
                    <a:pt x="1165" y="522"/>
                  </a:cubicBezTo>
                  <a:cubicBezTo>
                    <a:pt x="1138" y="522"/>
                    <a:pt x="1111" y="498"/>
                    <a:pt x="1084" y="480"/>
                  </a:cubicBezTo>
                  <a:lnTo>
                    <a:pt x="1084" y="480"/>
                  </a:lnTo>
                  <a:cubicBezTo>
                    <a:pt x="1045" y="557"/>
                    <a:pt x="1110" y="634"/>
                    <a:pt x="1084" y="712"/>
                  </a:cubicBezTo>
                  <a:cubicBezTo>
                    <a:pt x="1071" y="751"/>
                    <a:pt x="1020" y="776"/>
                    <a:pt x="981" y="789"/>
                  </a:cubicBezTo>
                  <a:lnTo>
                    <a:pt x="852" y="725"/>
                  </a:lnTo>
                  <a:cubicBezTo>
                    <a:pt x="831" y="662"/>
                    <a:pt x="799" y="641"/>
                    <a:pt x="761" y="641"/>
                  </a:cubicBezTo>
                  <a:cubicBezTo>
                    <a:pt x="729" y="641"/>
                    <a:pt x="694" y="656"/>
                    <a:pt x="659" y="673"/>
                  </a:cubicBezTo>
                  <a:cubicBezTo>
                    <a:pt x="613" y="704"/>
                    <a:pt x="576" y="730"/>
                    <a:pt x="537" y="730"/>
                  </a:cubicBezTo>
                  <a:cubicBezTo>
                    <a:pt x="511" y="730"/>
                    <a:pt x="484" y="718"/>
                    <a:pt x="452" y="686"/>
                  </a:cubicBezTo>
                  <a:lnTo>
                    <a:pt x="452" y="686"/>
                  </a:lnTo>
                  <a:cubicBezTo>
                    <a:pt x="517" y="776"/>
                    <a:pt x="517" y="776"/>
                    <a:pt x="478" y="931"/>
                  </a:cubicBezTo>
                  <a:cubicBezTo>
                    <a:pt x="388" y="905"/>
                    <a:pt x="349" y="828"/>
                    <a:pt x="310" y="751"/>
                  </a:cubicBezTo>
                  <a:cubicBezTo>
                    <a:pt x="246" y="622"/>
                    <a:pt x="143" y="493"/>
                    <a:pt x="27" y="402"/>
                  </a:cubicBezTo>
                  <a:lnTo>
                    <a:pt x="27" y="402"/>
                  </a:lnTo>
                  <a:cubicBezTo>
                    <a:pt x="53" y="467"/>
                    <a:pt x="78" y="531"/>
                    <a:pt x="130" y="583"/>
                  </a:cubicBezTo>
                  <a:cubicBezTo>
                    <a:pt x="207" y="647"/>
                    <a:pt x="220" y="751"/>
                    <a:pt x="272" y="815"/>
                  </a:cubicBezTo>
                  <a:cubicBezTo>
                    <a:pt x="336" y="892"/>
                    <a:pt x="310" y="879"/>
                    <a:pt x="310" y="1034"/>
                  </a:cubicBezTo>
                  <a:lnTo>
                    <a:pt x="336" y="1189"/>
                  </a:lnTo>
                  <a:lnTo>
                    <a:pt x="310" y="1253"/>
                  </a:lnTo>
                  <a:cubicBezTo>
                    <a:pt x="233" y="1253"/>
                    <a:pt x="156" y="1215"/>
                    <a:pt x="91" y="1150"/>
                  </a:cubicBezTo>
                  <a:cubicBezTo>
                    <a:pt x="85" y="1144"/>
                    <a:pt x="72" y="1141"/>
                    <a:pt x="59" y="1141"/>
                  </a:cubicBezTo>
                  <a:cubicBezTo>
                    <a:pt x="46" y="1141"/>
                    <a:pt x="33" y="1144"/>
                    <a:pt x="27" y="1150"/>
                  </a:cubicBezTo>
                  <a:cubicBezTo>
                    <a:pt x="1" y="1176"/>
                    <a:pt x="14" y="1202"/>
                    <a:pt x="53" y="1228"/>
                  </a:cubicBezTo>
                  <a:cubicBezTo>
                    <a:pt x="107" y="1260"/>
                    <a:pt x="161" y="1311"/>
                    <a:pt x="230" y="1311"/>
                  </a:cubicBezTo>
                  <a:cubicBezTo>
                    <a:pt x="244" y="1311"/>
                    <a:pt x="257" y="1309"/>
                    <a:pt x="272" y="1305"/>
                  </a:cubicBezTo>
                  <a:lnTo>
                    <a:pt x="272" y="1305"/>
                  </a:lnTo>
                  <a:cubicBezTo>
                    <a:pt x="285" y="1357"/>
                    <a:pt x="349" y="1408"/>
                    <a:pt x="259" y="1447"/>
                  </a:cubicBezTo>
                  <a:cubicBezTo>
                    <a:pt x="220" y="1447"/>
                    <a:pt x="181" y="1447"/>
                    <a:pt x="169" y="1486"/>
                  </a:cubicBezTo>
                  <a:cubicBezTo>
                    <a:pt x="169" y="1510"/>
                    <a:pt x="203" y="1707"/>
                    <a:pt x="240" y="1707"/>
                  </a:cubicBezTo>
                  <a:cubicBezTo>
                    <a:pt x="242" y="1707"/>
                    <a:pt x="244" y="1706"/>
                    <a:pt x="246" y="1705"/>
                  </a:cubicBezTo>
                  <a:cubicBezTo>
                    <a:pt x="253" y="1711"/>
                    <a:pt x="259" y="1714"/>
                    <a:pt x="264" y="1714"/>
                  </a:cubicBezTo>
                  <a:cubicBezTo>
                    <a:pt x="276" y="1714"/>
                    <a:pt x="286" y="1702"/>
                    <a:pt x="300" y="1702"/>
                  </a:cubicBezTo>
                  <a:cubicBezTo>
                    <a:pt x="303" y="1702"/>
                    <a:pt x="307" y="1703"/>
                    <a:pt x="310" y="1705"/>
                  </a:cubicBezTo>
                  <a:lnTo>
                    <a:pt x="323" y="1705"/>
                  </a:lnTo>
                  <a:cubicBezTo>
                    <a:pt x="337" y="1716"/>
                    <a:pt x="349" y="1720"/>
                    <a:pt x="361" y="1720"/>
                  </a:cubicBezTo>
                  <a:cubicBezTo>
                    <a:pt x="393" y="1720"/>
                    <a:pt x="417" y="1690"/>
                    <a:pt x="440" y="1690"/>
                  </a:cubicBezTo>
                  <a:cubicBezTo>
                    <a:pt x="449" y="1690"/>
                    <a:pt x="457" y="1694"/>
                    <a:pt x="465" y="1705"/>
                  </a:cubicBezTo>
                  <a:cubicBezTo>
                    <a:pt x="650" y="1683"/>
                    <a:pt x="836" y="1676"/>
                    <a:pt x="1024" y="1676"/>
                  </a:cubicBezTo>
                  <a:cubicBezTo>
                    <a:pt x="1399" y="1676"/>
                    <a:pt x="1780" y="1705"/>
                    <a:pt x="2167" y="1705"/>
                  </a:cubicBezTo>
                  <a:lnTo>
                    <a:pt x="2283" y="1705"/>
                  </a:lnTo>
                  <a:cubicBezTo>
                    <a:pt x="2245" y="1653"/>
                    <a:pt x="2116" y="1614"/>
                    <a:pt x="2167" y="1498"/>
                  </a:cubicBezTo>
                  <a:lnTo>
                    <a:pt x="2167" y="1498"/>
                  </a:lnTo>
                  <a:cubicBezTo>
                    <a:pt x="2283" y="1511"/>
                    <a:pt x="2335" y="1627"/>
                    <a:pt x="2399" y="1705"/>
                  </a:cubicBezTo>
                  <a:lnTo>
                    <a:pt x="2451" y="1705"/>
                  </a:lnTo>
                  <a:cubicBezTo>
                    <a:pt x="2457" y="1711"/>
                    <a:pt x="2464" y="1714"/>
                    <a:pt x="2470" y="1714"/>
                  </a:cubicBezTo>
                  <a:cubicBezTo>
                    <a:pt x="2477" y="1714"/>
                    <a:pt x="2483" y="1711"/>
                    <a:pt x="2490" y="1705"/>
                  </a:cubicBezTo>
                  <a:lnTo>
                    <a:pt x="3392" y="1705"/>
                  </a:lnTo>
                  <a:cubicBezTo>
                    <a:pt x="3417" y="1724"/>
                    <a:pt x="3432" y="1731"/>
                    <a:pt x="3440" y="1731"/>
                  </a:cubicBezTo>
                  <a:cubicBezTo>
                    <a:pt x="3453" y="1731"/>
                    <a:pt x="3447" y="1713"/>
                    <a:pt x="3431" y="1705"/>
                  </a:cubicBezTo>
                  <a:lnTo>
                    <a:pt x="3663" y="1705"/>
                  </a:lnTo>
                  <a:cubicBezTo>
                    <a:pt x="3676" y="1550"/>
                    <a:pt x="3805" y="1357"/>
                    <a:pt x="3985" y="1357"/>
                  </a:cubicBezTo>
                  <a:lnTo>
                    <a:pt x="4140" y="1357"/>
                  </a:lnTo>
                  <a:cubicBezTo>
                    <a:pt x="4179" y="1357"/>
                    <a:pt x="4192" y="1357"/>
                    <a:pt x="4205" y="1395"/>
                  </a:cubicBezTo>
                  <a:cubicBezTo>
                    <a:pt x="4205" y="1421"/>
                    <a:pt x="4179" y="1421"/>
                    <a:pt x="4166" y="1434"/>
                  </a:cubicBezTo>
                  <a:cubicBezTo>
                    <a:pt x="4162" y="1436"/>
                    <a:pt x="4157" y="1437"/>
                    <a:pt x="4151" y="1437"/>
                  </a:cubicBezTo>
                  <a:cubicBezTo>
                    <a:pt x="4140" y="1437"/>
                    <a:pt x="4128" y="1434"/>
                    <a:pt x="4116" y="1434"/>
                  </a:cubicBezTo>
                  <a:cubicBezTo>
                    <a:pt x="4098" y="1434"/>
                    <a:pt x="4082" y="1440"/>
                    <a:pt x="4076" y="1473"/>
                  </a:cubicBezTo>
                  <a:cubicBezTo>
                    <a:pt x="4101" y="1473"/>
                    <a:pt x="4127" y="1486"/>
                    <a:pt x="4140" y="1511"/>
                  </a:cubicBezTo>
                  <a:lnTo>
                    <a:pt x="4153" y="1705"/>
                  </a:lnTo>
                  <a:lnTo>
                    <a:pt x="4205" y="1705"/>
                  </a:lnTo>
                  <a:cubicBezTo>
                    <a:pt x="4221" y="1710"/>
                    <a:pt x="4237" y="1713"/>
                    <a:pt x="4252" y="1713"/>
                  </a:cubicBezTo>
                  <a:cubicBezTo>
                    <a:pt x="4273" y="1713"/>
                    <a:pt x="4293" y="1707"/>
                    <a:pt x="4308" y="1692"/>
                  </a:cubicBezTo>
                  <a:lnTo>
                    <a:pt x="4308" y="1692"/>
                  </a:lnTo>
                  <a:lnTo>
                    <a:pt x="4295" y="1705"/>
                  </a:lnTo>
                  <a:lnTo>
                    <a:pt x="4385" y="1705"/>
                  </a:lnTo>
                  <a:cubicBezTo>
                    <a:pt x="4371" y="1744"/>
                    <a:pt x="4372" y="1757"/>
                    <a:pt x="4384" y="1757"/>
                  </a:cubicBezTo>
                  <a:cubicBezTo>
                    <a:pt x="4403" y="1757"/>
                    <a:pt x="4448" y="1721"/>
                    <a:pt x="4488" y="1705"/>
                  </a:cubicBezTo>
                  <a:lnTo>
                    <a:pt x="4604" y="1705"/>
                  </a:lnTo>
                  <a:cubicBezTo>
                    <a:pt x="4604" y="1720"/>
                    <a:pt x="4606" y="1725"/>
                    <a:pt x="4610" y="1725"/>
                  </a:cubicBezTo>
                  <a:cubicBezTo>
                    <a:pt x="4616" y="1725"/>
                    <a:pt x="4627" y="1713"/>
                    <a:pt x="4643" y="1705"/>
                  </a:cubicBezTo>
                  <a:lnTo>
                    <a:pt x="4875" y="1705"/>
                  </a:lnTo>
                  <a:cubicBezTo>
                    <a:pt x="5314" y="1731"/>
                    <a:pt x="5765" y="1731"/>
                    <a:pt x="6203" y="1731"/>
                  </a:cubicBezTo>
                  <a:lnTo>
                    <a:pt x="6281" y="1731"/>
                  </a:lnTo>
                  <a:cubicBezTo>
                    <a:pt x="6281" y="1731"/>
                    <a:pt x="6268" y="1718"/>
                    <a:pt x="6255" y="1718"/>
                  </a:cubicBezTo>
                  <a:lnTo>
                    <a:pt x="6255" y="1679"/>
                  </a:lnTo>
                  <a:cubicBezTo>
                    <a:pt x="6229" y="1640"/>
                    <a:pt x="6139" y="1473"/>
                    <a:pt x="6165" y="1408"/>
                  </a:cubicBezTo>
                  <a:cubicBezTo>
                    <a:pt x="6190" y="1305"/>
                    <a:pt x="6100" y="1279"/>
                    <a:pt x="6087" y="1215"/>
                  </a:cubicBezTo>
                  <a:cubicBezTo>
                    <a:pt x="6036" y="1150"/>
                    <a:pt x="5945" y="1099"/>
                    <a:pt x="5855" y="1086"/>
                  </a:cubicBezTo>
                  <a:lnTo>
                    <a:pt x="5855" y="1021"/>
                  </a:lnTo>
                  <a:cubicBezTo>
                    <a:pt x="5829" y="1021"/>
                    <a:pt x="5816" y="1008"/>
                    <a:pt x="5816" y="996"/>
                  </a:cubicBezTo>
                  <a:cubicBezTo>
                    <a:pt x="5778" y="996"/>
                    <a:pt x="5752" y="983"/>
                    <a:pt x="5713" y="970"/>
                  </a:cubicBezTo>
                  <a:cubicBezTo>
                    <a:pt x="5662" y="957"/>
                    <a:pt x="5649" y="918"/>
                    <a:pt x="5675" y="867"/>
                  </a:cubicBezTo>
                  <a:cubicBezTo>
                    <a:pt x="5682" y="864"/>
                    <a:pt x="5690" y="864"/>
                    <a:pt x="5698" y="864"/>
                  </a:cubicBezTo>
                  <a:cubicBezTo>
                    <a:pt x="5707" y="864"/>
                    <a:pt x="5717" y="864"/>
                    <a:pt x="5727" y="864"/>
                  </a:cubicBezTo>
                  <a:cubicBezTo>
                    <a:pt x="5755" y="864"/>
                    <a:pt x="5783" y="857"/>
                    <a:pt x="5791" y="802"/>
                  </a:cubicBezTo>
                  <a:cubicBezTo>
                    <a:pt x="5726" y="802"/>
                    <a:pt x="5662" y="815"/>
                    <a:pt x="5610" y="867"/>
                  </a:cubicBezTo>
                  <a:cubicBezTo>
                    <a:pt x="5494" y="854"/>
                    <a:pt x="5455" y="751"/>
                    <a:pt x="5365" y="699"/>
                  </a:cubicBezTo>
                  <a:cubicBezTo>
                    <a:pt x="5339" y="686"/>
                    <a:pt x="5301" y="660"/>
                    <a:pt x="5275" y="634"/>
                  </a:cubicBezTo>
                  <a:cubicBezTo>
                    <a:pt x="5275" y="622"/>
                    <a:pt x="5275" y="622"/>
                    <a:pt x="5275" y="609"/>
                  </a:cubicBezTo>
                  <a:cubicBezTo>
                    <a:pt x="5301" y="415"/>
                    <a:pt x="5275" y="209"/>
                    <a:pt x="5481" y="80"/>
                  </a:cubicBezTo>
                  <a:cubicBezTo>
                    <a:pt x="5507" y="67"/>
                    <a:pt x="5494" y="41"/>
                    <a:pt x="5481" y="16"/>
                  </a:cubicBezTo>
                  <a:cubicBezTo>
                    <a:pt x="5474" y="8"/>
                    <a:pt x="5458" y="1"/>
                    <a:pt x="5443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" name="Google Shape;1324;p8"/>
            <p:cNvSpPr/>
            <p:nvPr/>
          </p:nvSpPr>
          <p:spPr>
            <a:xfrm rot="10800000" flipH="1">
              <a:off x="7857432" y="105367"/>
              <a:ext cx="51048" cy="49552"/>
            </a:xfrm>
            <a:custGeom>
              <a:avLst/>
              <a:gdLst/>
              <a:ahLst/>
              <a:cxnLst/>
              <a:rect l="l" t="t" r="r" b="b"/>
              <a:pathLst>
                <a:path w="375" h="364" extrusionOk="0">
                  <a:moveTo>
                    <a:pt x="227" y="1"/>
                  </a:moveTo>
                  <a:cubicBezTo>
                    <a:pt x="221" y="1"/>
                    <a:pt x="214" y="1"/>
                    <a:pt x="207" y="3"/>
                  </a:cubicBezTo>
                  <a:cubicBezTo>
                    <a:pt x="104" y="3"/>
                    <a:pt x="1" y="80"/>
                    <a:pt x="1" y="157"/>
                  </a:cubicBezTo>
                  <a:cubicBezTo>
                    <a:pt x="1" y="235"/>
                    <a:pt x="104" y="364"/>
                    <a:pt x="169" y="364"/>
                  </a:cubicBezTo>
                  <a:cubicBezTo>
                    <a:pt x="285" y="338"/>
                    <a:pt x="375" y="248"/>
                    <a:pt x="375" y="132"/>
                  </a:cubicBezTo>
                  <a:cubicBezTo>
                    <a:pt x="363" y="61"/>
                    <a:pt x="298" y="1"/>
                    <a:pt x="227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" name="Google Shape;1325;p8"/>
            <p:cNvSpPr/>
            <p:nvPr/>
          </p:nvSpPr>
          <p:spPr>
            <a:xfrm rot="10800000" flipH="1">
              <a:off x="8141804" y="183644"/>
              <a:ext cx="249386" cy="120205"/>
            </a:xfrm>
            <a:custGeom>
              <a:avLst/>
              <a:gdLst/>
              <a:ahLst/>
              <a:cxnLst/>
              <a:rect l="l" t="t" r="r" b="b"/>
              <a:pathLst>
                <a:path w="1832" h="883" extrusionOk="0">
                  <a:moveTo>
                    <a:pt x="968" y="1"/>
                  </a:moveTo>
                  <a:cubicBezTo>
                    <a:pt x="923" y="20"/>
                    <a:pt x="875" y="20"/>
                    <a:pt x="826" y="20"/>
                  </a:cubicBezTo>
                  <a:cubicBezTo>
                    <a:pt x="778" y="20"/>
                    <a:pt x="729" y="20"/>
                    <a:pt x="684" y="39"/>
                  </a:cubicBezTo>
                  <a:cubicBezTo>
                    <a:pt x="620" y="104"/>
                    <a:pt x="542" y="155"/>
                    <a:pt x="465" y="194"/>
                  </a:cubicBezTo>
                  <a:cubicBezTo>
                    <a:pt x="452" y="142"/>
                    <a:pt x="465" y="78"/>
                    <a:pt x="401" y="52"/>
                  </a:cubicBezTo>
                  <a:cubicBezTo>
                    <a:pt x="401" y="52"/>
                    <a:pt x="375" y="52"/>
                    <a:pt x="375" y="65"/>
                  </a:cubicBezTo>
                  <a:cubicBezTo>
                    <a:pt x="362" y="130"/>
                    <a:pt x="426" y="155"/>
                    <a:pt x="439" y="207"/>
                  </a:cubicBezTo>
                  <a:cubicBezTo>
                    <a:pt x="401" y="233"/>
                    <a:pt x="414" y="271"/>
                    <a:pt x="401" y="297"/>
                  </a:cubicBezTo>
                  <a:lnTo>
                    <a:pt x="375" y="310"/>
                  </a:lnTo>
                  <a:cubicBezTo>
                    <a:pt x="349" y="310"/>
                    <a:pt x="336" y="323"/>
                    <a:pt x="336" y="336"/>
                  </a:cubicBezTo>
                  <a:cubicBezTo>
                    <a:pt x="336" y="336"/>
                    <a:pt x="323" y="336"/>
                    <a:pt x="336" y="349"/>
                  </a:cubicBezTo>
                  <a:cubicBezTo>
                    <a:pt x="349" y="362"/>
                    <a:pt x="336" y="400"/>
                    <a:pt x="349" y="413"/>
                  </a:cubicBezTo>
                  <a:cubicBezTo>
                    <a:pt x="349" y="426"/>
                    <a:pt x="336" y="452"/>
                    <a:pt x="323" y="465"/>
                  </a:cubicBezTo>
                  <a:cubicBezTo>
                    <a:pt x="294" y="475"/>
                    <a:pt x="272" y="499"/>
                    <a:pt x="241" y="499"/>
                  </a:cubicBezTo>
                  <a:cubicBezTo>
                    <a:pt x="231" y="499"/>
                    <a:pt x="220" y="497"/>
                    <a:pt x="207" y="491"/>
                  </a:cubicBezTo>
                  <a:lnTo>
                    <a:pt x="143" y="503"/>
                  </a:lnTo>
                  <a:lnTo>
                    <a:pt x="65" y="516"/>
                  </a:lnTo>
                  <a:lnTo>
                    <a:pt x="1" y="529"/>
                  </a:lnTo>
                  <a:cubicBezTo>
                    <a:pt x="1" y="572"/>
                    <a:pt x="10" y="597"/>
                    <a:pt x="42" y="597"/>
                  </a:cubicBezTo>
                  <a:cubicBezTo>
                    <a:pt x="49" y="597"/>
                    <a:pt x="57" y="596"/>
                    <a:pt x="65" y="594"/>
                  </a:cubicBezTo>
                  <a:cubicBezTo>
                    <a:pt x="130" y="555"/>
                    <a:pt x="194" y="542"/>
                    <a:pt x="272" y="542"/>
                  </a:cubicBezTo>
                  <a:cubicBezTo>
                    <a:pt x="310" y="542"/>
                    <a:pt x="349" y="568"/>
                    <a:pt x="336" y="607"/>
                  </a:cubicBezTo>
                  <a:cubicBezTo>
                    <a:pt x="305" y="699"/>
                    <a:pt x="335" y="718"/>
                    <a:pt x="377" y="718"/>
                  </a:cubicBezTo>
                  <a:cubicBezTo>
                    <a:pt x="405" y="718"/>
                    <a:pt x="439" y="710"/>
                    <a:pt x="465" y="710"/>
                  </a:cubicBezTo>
                  <a:cubicBezTo>
                    <a:pt x="465" y="787"/>
                    <a:pt x="555" y="787"/>
                    <a:pt x="568" y="839"/>
                  </a:cubicBezTo>
                  <a:lnTo>
                    <a:pt x="671" y="852"/>
                  </a:lnTo>
                  <a:cubicBezTo>
                    <a:pt x="671" y="864"/>
                    <a:pt x="671" y="877"/>
                    <a:pt x="671" y="877"/>
                  </a:cubicBezTo>
                  <a:cubicBezTo>
                    <a:pt x="682" y="881"/>
                    <a:pt x="691" y="882"/>
                    <a:pt x="700" y="882"/>
                  </a:cubicBezTo>
                  <a:cubicBezTo>
                    <a:pt x="724" y="882"/>
                    <a:pt x="743" y="870"/>
                    <a:pt x="762" y="852"/>
                  </a:cubicBezTo>
                  <a:cubicBezTo>
                    <a:pt x="794" y="871"/>
                    <a:pt x="829" y="881"/>
                    <a:pt x="865" y="881"/>
                  </a:cubicBezTo>
                  <a:cubicBezTo>
                    <a:pt x="900" y="881"/>
                    <a:pt x="936" y="871"/>
                    <a:pt x="968" y="852"/>
                  </a:cubicBezTo>
                  <a:cubicBezTo>
                    <a:pt x="1008" y="836"/>
                    <a:pt x="1048" y="825"/>
                    <a:pt x="1088" y="825"/>
                  </a:cubicBezTo>
                  <a:cubicBezTo>
                    <a:pt x="1112" y="825"/>
                    <a:pt x="1137" y="829"/>
                    <a:pt x="1161" y="839"/>
                  </a:cubicBezTo>
                  <a:cubicBezTo>
                    <a:pt x="1165" y="841"/>
                    <a:pt x="1169" y="842"/>
                    <a:pt x="1172" y="842"/>
                  </a:cubicBezTo>
                  <a:cubicBezTo>
                    <a:pt x="1210" y="842"/>
                    <a:pt x="1207" y="722"/>
                    <a:pt x="1280" y="722"/>
                  </a:cubicBezTo>
                  <a:cubicBezTo>
                    <a:pt x="1283" y="722"/>
                    <a:pt x="1287" y="722"/>
                    <a:pt x="1290" y="723"/>
                  </a:cubicBezTo>
                  <a:cubicBezTo>
                    <a:pt x="1342" y="723"/>
                    <a:pt x="1381" y="697"/>
                    <a:pt x="1381" y="632"/>
                  </a:cubicBezTo>
                  <a:cubicBezTo>
                    <a:pt x="1368" y="568"/>
                    <a:pt x="1419" y="568"/>
                    <a:pt x="1458" y="542"/>
                  </a:cubicBezTo>
                  <a:cubicBezTo>
                    <a:pt x="1489" y="549"/>
                    <a:pt x="1522" y="552"/>
                    <a:pt x="1556" y="552"/>
                  </a:cubicBezTo>
                  <a:cubicBezTo>
                    <a:pt x="1648" y="552"/>
                    <a:pt x="1747" y="528"/>
                    <a:pt x="1832" y="491"/>
                  </a:cubicBezTo>
                  <a:cubicBezTo>
                    <a:pt x="1741" y="491"/>
                    <a:pt x="1668" y="479"/>
                    <a:pt x="1603" y="479"/>
                  </a:cubicBezTo>
                  <a:cubicBezTo>
                    <a:pt x="1548" y="479"/>
                    <a:pt x="1498" y="487"/>
                    <a:pt x="1445" y="516"/>
                  </a:cubicBezTo>
                  <a:lnTo>
                    <a:pt x="1394" y="478"/>
                  </a:lnTo>
                  <a:cubicBezTo>
                    <a:pt x="1381" y="426"/>
                    <a:pt x="1394" y="375"/>
                    <a:pt x="1432" y="349"/>
                  </a:cubicBezTo>
                  <a:lnTo>
                    <a:pt x="1510" y="336"/>
                  </a:lnTo>
                  <a:cubicBezTo>
                    <a:pt x="1561" y="323"/>
                    <a:pt x="1600" y="297"/>
                    <a:pt x="1664" y="284"/>
                  </a:cubicBezTo>
                  <a:cubicBezTo>
                    <a:pt x="1755" y="271"/>
                    <a:pt x="1755" y="246"/>
                    <a:pt x="1703" y="142"/>
                  </a:cubicBezTo>
                  <a:cubicBezTo>
                    <a:pt x="1677" y="142"/>
                    <a:pt x="1651" y="155"/>
                    <a:pt x="1639" y="181"/>
                  </a:cubicBezTo>
                  <a:cubicBezTo>
                    <a:pt x="1613" y="258"/>
                    <a:pt x="1510" y="246"/>
                    <a:pt x="1471" y="297"/>
                  </a:cubicBezTo>
                  <a:cubicBezTo>
                    <a:pt x="1414" y="297"/>
                    <a:pt x="1377" y="256"/>
                    <a:pt x="1333" y="256"/>
                  </a:cubicBezTo>
                  <a:cubicBezTo>
                    <a:pt x="1327" y="256"/>
                    <a:pt x="1322" y="257"/>
                    <a:pt x="1316" y="258"/>
                  </a:cubicBezTo>
                  <a:lnTo>
                    <a:pt x="1277" y="233"/>
                  </a:lnTo>
                  <a:cubicBezTo>
                    <a:pt x="1213" y="142"/>
                    <a:pt x="1045" y="155"/>
                    <a:pt x="1020" y="13"/>
                  </a:cubicBezTo>
                  <a:cubicBezTo>
                    <a:pt x="1020" y="13"/>
                    <a:pt x="981" y="1"/>
                    <a:pt x="968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" name="Google Shape;1326;p8"/>
            <p:cNvSpPr/>
            <p:nvPr/>
          </p:nvSpPr>
          <p:spPr>
            <a:xfrm rot="10800000" flipH="1">
              <a:off x="8389422" y="176837"/>
              <a:ext cx="14157" cy="19875"/>
            </a:xfrm>
            <a:custGeom>
              <a:avLst/>
              <a:gdLst/>
              <a:ahLst/>
              <a:cxnLst/>
              <a:rect l="l" t="t" r="r" b="b"/>
              <a:pathLst>
                <a:path w="104" h="146" extrusionOk="0">
                  <a:moveTo>
                    <a:pt x="65" y="0"/>
                  </a:moveTo>
                  <a:cubicBezTo>
                    <a:pt x="0" y="13"/>
                    <a:pt x="26" y="65"/>
                    <a:pt x="26" y="103"/>
                  </a:cubicBezTo>
                  <a:cubicBezTo>
                    <a:pt x="15" y="124"/>
                    <a:pt x="22" y="145"/>
                    <a:pt x="46" y="145"/>
                  </a:cubicBezTo>
                  <a:cubicBezTo>
                    <a:pt x="51" y="145"/>
                    <a:pt x="57" y="144"/>
                    <a:pt x="65" y="142"/>
                  </a:cubicBezTo>
                  <a:cubicBezTo>
                    <a:pt x="103" y="129"/>
                    <a:pt x="103" y="90"/>
                    <a:pt x="103" y="52"/>
                  </a:cubicBezTo>
                  <a:cubicBezTo>
                    <a:pt x="103" y="13"/>
                    <a:pt x="103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" name="Google Shape;1327;p8"/>
            <p:cNvSpPr/>
            <p:nvPr/>
          </p:nvSpPr>
          <p:spPr>
            <a:xfrm rot="10800000" flipH="1">
              <a:off x="8313871" y="150155"/>
              <a:ext cx="10618" cy="9802"/>
            </a:xfrm>
            <a:custGeom>
              <a:avLst/>
              <a:gdLst/>
              <a:ahLst/>
              <a:cxnLst/>
              <a:rect l="l" t="t" r="r" b="b"/>
              <a:pathLst>
                <a:path w="78" h="72" extrusionOk="0">
                  <a:moveTo>
                    <a:pt x="52" y="1"/>
                  </a:moveTo>
                  <a:cubicBezTo>
                    <a:pt x="26" y="1"/>
                    <a:pt x="1" y="14"/>
                    <a:pt x="1" y="52"/>
                  </a:cubicBezTo>
                  <a:cubicBezTo>
                    <a:pt x="13" y="65"/>
                    <a:pt x="26" y="72"/>
                    <a:pt x="38" y="72"/>
                  </a:cubicBezTo>
                  <a:cubicBezTo>
                    <a:pt x="49" y="72"/>
                    <a:pt x="59" y="65"/>
                    <a:pt x="65" y="52"/>
                  </a:cubicBezTo>
                  <a:cubicBezTo>
                    <a:pt x="78" y="27"/>
                    <a:pt x="65" y="14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" name="Google Shape;1328;p8"/>
            <p:cNvSpPr/>
            <p:nvPr/>
          </p:nvSpPr>
          <p:spPr>
            <a:xfrm rot="10800000" flipH="1">
              <a:off x="7564347" y="10618"/>
              <a:ext cx="10618" cy="4084"/>
            </a:xfrm>
            <a:custGeom>
              <a:avLst/>
              <a:gdLst/>
              <a:ahLst/>
              <a:cxnLst/>
              <a:rect l="l" t="t" r="r" b="b"/>
              <a:pathLst>
                <a:path w="78" h="30" extrusionOk="0">
                  <a:moveTo>
                    <a:pt x="30" y="1"/>
                  </a:moveTo>
                  <a:cubicBezTo>
                    <a:pt x="17" y="1"/>
                    <a:pt x="7" y="11"/>
                    <a:pt x="1" y="30"/>
                  </a:cubicBezTo>
                  <a:lnTo>
                    <a:pt x="78" y="30"/>
                  </a:lnTo>
                  <a:cubicBezTo>
                    <a:pt x="59" y="11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9" name="Google Shape;1329;p8"/>
            <p:cNvSpPr/>
            <p:nvPr/>
          </p:nvSpPr>
          <p:spPr>
            <a:xfrm rot="10800000" flipH="1">
              <a:off x="7044744" y="466801"/>
              <a:ext cx="23006" cy="18242"/>
            </a:xfrm>
            <a:custGeom>
              <a:avLst/>
              <a:gdLst/>
              <a:ahLst/>
              <a:cxnLst/>
              <a:rect l="l" t="t" r="r" b="b"/>
              <a:pathLst>
                <a:path w="169" h="134" extrusionOk="0">
                  <a:moveTo>
                    <a:pt x="41" y="0"/>
                  </a:moveTo>
                  <a:cubicBezTo>
                    <a:pt x="28" y="0"/>
                    <a:pt x="14" y="1"/>
                    <a:pt x="1" y="3"/>
                  </a:cubicBezTo>
                  <a:cubicBezTo>
                    <a:pt x="62" y="40"/>
                    <a:pt x="65" y="133"/>
                    <a:pt x="151" y="133"/>
                  </a:cubicBezTo>
                  <a:cubicBezTo>
                    <a:pt x="157" y="133"/>
                    <a:pt x="162" y="133"/>
                    <a:pt x="168" y="132"/>
                  </a:cubicBezTo>
                  <a:cubicBezTo>
                    <a:pt x="168" y="34"/>
                    <a:pt x="113" y="0"/>
                    <a:pt x="41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" name="Google Shape;1330;p8"/>
            <p:cNvSpPr/>
            <p:nvPr/>
          </p:nvSpPr>
          <p:spPr>
            <a:xfrm rot="10800000" flipH="1">
              <a:off x="7130778" y="505054"/>
              <a:ext cx="8984" cy="11163"/>
            </a:xfrm>
            <a:custGeom>
              <a:avLst/>
              <a:gdLst/>
              <a:ahLst/>
              <a:cxnLst/>
              <a:rect l="l" t="t" r="r" b="b"/>
              <a:pathLst>
                <a:path w="66" h="82" extrusionOk="0">
                  <a:moveTo>
                    <a:pt x="14" y="0"/>
                  </a:moveTo>
                  <a:cubicBezTo>
                    <a:pt x="1" y="13"/>
                    <a:pt x="1" y="39"/>
                    <a:pt x="14" y="52"/>
                  </a:cubicBezTo>
                  <a:cubicBezTo>
                    <a:pt x="14" y="62"/>
                    <a:pt x="22" y="81"/>
                    <a:pt x="32" y="81"/>
                  </a:cubicBezTo>
                  <a:cubicBezTo>
                    <a:pt x="34" y="81"/>
                    <a:pt x="37" y="80"/>
                    <a:pt x="39" y="78"/>
                  </a:cubicBezTo>
                  <a:cubicBezTo>
                    <a:pt x="65" y="78"/>
                    <a:pt x="65" y="52"/>
                    <a:pt x="52" y="39"/>
                  </a:cubicBezTo>
                  <a:cubicBezTo>
                    <a:pt x="52" y="26"/>
                    <a:pt x="39" y="13"/>
                    <a:pt x="14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" name="Google Shape;1331;p8"/>
            <p:cNvSpPr/>
            <p:nvPr/>
          </p:nvSpPr>
          <p:spPr>
            <a:xfrm rot="10800000" flipH="1">
              <a:off x="7767995" y="431678"/>
              <a:ext cx="26273" cy="18106"/>
            </a:xfrm>
            <a:custGeom>
              <a:avLst/>
              <a:gdLst/>
              <a:ahLst/>
              <a:cxnLst/>
              <a:rect l="l" t="t" r="r" b="b"/>
              <a:pathLst>
                <a:path w="193" h="133" extrusionOk="0">
                  <a:moveTo>
                    <a:pt x="167" y="0"/>
                  </a:moveTo>
                  <a:cubicBezTo>
                    <a:pt x="161" y="0"/>
                    <a:pt x="153" y="2"/>
                    <a:pt x="142" y="2"/>
                  </a:cubicBezTo>
                  <a:cubicBezTo>
                    <a:pt x="116" y="2"/>
                    <a:pt x="78" y="54"/>
                    <a:pt x="26" y="67"/>
                  </a:cubicBezTo>
                  <a:cubicBezTo>
                    <a:pt x="0" y="80"/>
                    <a:pt x="26" y="118"/>
                    <a:pt x="39" y="131"/>
                  </a:cubicBezTo>
                  <a:cubicBezTo>
                    <a:pt x="43" y="132"/>
                    <a:pt x="47" y="133"/>
                    <a:pt x="52" y="133"/>
                  </a:cubicBezTo>
                  <a:cubicBezTo>
                    <a:pt x="106" y="133"/>
                    <a:pt x="193" y="64"/>
                    <a:pt x="181" y="28"/>
                  </a:cubicBezTo>
                  <a:cubicBezTo>
                    <a:pt x="181" y="5"/>
                    <a:pt x="176" y="0"/>
                    <a:pt x="167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2" name="Google Shape;1332;p8"/>
            <p:cNvSpPr/>
            <p:nvPr/>
          </p:nvSpPr>
          <p:spPr>
            <a:xfrm rot="10800000" flipH="1">
              <a:off x="7736413" y="375727"/>
              <a:ext cx="19466" cy="11027"/>
            </a:xfrm>
            <a:custGeom>
              <a:avLst/>
              <a:gdLst/>
              <a:ahLst/>
              <a:cxnLst/>
              <a:rect l="l" t="t" r="r" b="b"/>
              <a:pathLst>
                <a:path w="143" h="81" extrusionOk="0">
                  <a:moveTo>
                    <a:pt x="84" y="0"/>
                  </a:moveTo>
                  <a:cubicBezTo>
                    <a:pt x="71" y="0"/>
                    <a:pt x="58" y="4"/>
                    <a:pt x="52" y="4"/>
                  </a:cubicBezTo>
                  <a:cubicBezTo>
                    <a:pt x="13" y="16"/>
                    <a:pt x="0" y="55"/>
                    <a:pt x="13" y="81"/>
                  </a:cubicBezTo>
                  <a:lnTo>
                    <a:pt x="65" y="81"/>
                  </a:lnTo>
                  <a:cubicBezTo>
                    <a:pt x="103" y="68"/>
                    <a:pt x="142" y="55"/>
                    <a:pt x="116" y="16"/>
                  </a:cubicBezTo>
                  <a:cubicBezTo>
                    <a:pt x="110" y="4"/>
                    <a:pt x="97" y="0"/>
                    <a:pt x="84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" name="Google Shape;1333;p8"/>
            <p:cNvSpPr/>
            <p:nvPr/>
          </p:nvSpPr>
          <p:spPr>
            <a:xfrm rot="10800000" flipH="1">
              <a:off x="7932983" y="361570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" name="Google Shape;1334;p8"/>
            <p:cNvSpPr/>
            <p:nvPr/>
          </p:nvSpPr>
          <p:spPr>
            <a:xfrm rot="10800000" flipH="1">
              <a:off x="7915422" y="361570"/>
              <a:ext cx="17697" cy="19467"/>
            </a:xfrm>
            <a:custGeom>
              <a:avLst/>
              <a:gdLst/>
              <a:ahLst/>
              <a:cxnLst/>
              <a:rect l="l" t="t" r="r" b="b"/>
              <a:pathLst>
                <a:path w="130" h="143" extrusionOk="0">
                  <a:moveTo>
                    <a:pt x="91" y="0"/>
                  </a:moveTo>
                  <a:cubicBezTo>
                    <a:pt x="26" y="0"/>
                    <a:pt x="1" y="26"/>
                    <a:pt x="26" y="90"/>
                  </a:cubicBezTo>
                  <a:cubicBezTo>
                    <a:pt x="52" y="116"/>
                    <a:pt x="91" y="142"/>
                    <a:pt x="129" y="142"/>
                  </a:cubicBezTo>
                  <a:lnTo>
                    <a:pt x="91" y="0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" name="Google Shape;1335;p8"/>
            <p:cNvSpPr/>
            <p:nvPr/>
          </p:nvSpPr>
          <p:spPr>
            <a:xfrm rot="10800000" flipH="1">
              <a:off x="7750435" y="115849"/>
              <a:ext cx="14157" cy="16336"/>
            </a:xfrm>
            <a:custGeom>
              <a:avLst/>
              <a:gdLst/>
              <a:ahLst/>
              <a:cxnLst/>
              <a:rect l="l" t="t" r="r" b="b"/>
              <a:pathLst>
                <a:path w="104" h="120" extrusionOk="0">
                  <a:moveTo>
                    <a:pt x="70" y="1"/>
                  </a:moveTo>
                  <a:cubicBezTo>
                    <a:pt x="65" y="1"/>
                    <a:pt x="59" y="1"/>
                    <a:pt x="52" y="3"/>
                  </a:cubicBezTo>
                  <a:cubicBezTo>
                    <a:pt x="0" y="3"/>
                    <a:pt x="13" y="29"/>
                    <a:pt x="13" y="55"/>
                  </a:cubicBezTo>
                  <a:cubicBezTo>
                    <a:pt x="13" y="81"/>
                    <a:pt x="26" y="106"/>
                    <a:pt x="65" y="119"/>
                  </a:cubicBezTo>
                  <a:cubicBezTo>
                    <a:pt x="91" y="119"/>
                    <a:pt x="104" y="93"/>
                    <a:pt x="104" y="55"/>
                  </a:cubicBezTo>
                  <a:cubicBezTo>
                    <a:pt x="104" y="33"/>
                    <a:pt x="104" y="1"/>
                    <a:pt x="70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" name="Google Shape;1336;p8"/>
            <p:cNvSpPr/>
            <p:nvPr/>
          </p:nvSpPr>
          <p:spPr>
            <a:xfrm rot="10800000" flipH="1">
              <a:off x="7720623" y="87806"/>
              <a:ext cx="17697" cy="10891"/>
            </a:xfrm>
            <a:custGeom>
              <a:avLst/>
              <a:gdLst/>
              <a:ahLst/>
              <a:cxnLst/>
              <a:rect l="l" t="t" r="r" b="b"/>
              <a:pathLst>
                <a:path w="130" h="80" extrusionOk="0">
                  <a:moveTo>
                    <a:pt x="74" y="0"/>
                  </a:moveTo>
                  <a:cubicBezTo>
                    <a:pt x="62" y="0"/>
                    <a:pt x="49" y="2"/>
                    <a:pt x="39" y="2"/>
                  </a:cubicBezTo>
                  <a:cubicBezTo>
                    <a:pt x="26" y="2"/>
                    <a:pt x="0" y="2"/>
                    <a:pt x="13" y="54"/>
                  </a:cubicBezTo>
                  <a:cubicBezTo>
                    <a:pt x="26" y="67"/>
                    <a:pt x="52" y="80"/>
                    <a:pt x="78" y="80"/>
                  </a:cubicBezTo>
                  <a:cubicBezTo>
                    <a:pt x="103" y="80"/>
                    <a:pt x="129" y="54"/>
                    <a:pt x="116" y="28"/>
                  </a:cubicBezTo>
                  <a:cubicBezTo>
                    <a:pt x="109" y="5"/>
                    <a:pt x="92" y="0"/>
                    <a:pt x="74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" name="Google Shape;1337;p8"/>
            <p:cNvSpPr/>
            <p:nvPr/>
          </p:nvSpPr>
          <p:spPr>
            <a:xfrm rot="10800000" flipH="1">
              <a:off x="8013707" y="158731"/>
              <a:ext cx="23006" cy="11707"/>
            </a:xfrm>
            <a:custGeom>
              <a:avLst/>
              <a:gdLst/>
              <a:ahLst/>
              <a:cxnLst/>
              <a:rect l="l" t="t" r="r" b="b"/>
              <a:pathLst>
                <a:path w="169" h="86" extrusionOk="0">
                  <a:moveTo>
                    <a:pt x="104" y="1"/>
                  </a:moveTo>
                  <a:lnTo>
                    <a:pt x="1" y="13"/>
                  </a:lnTo>
                  <a:cubicBezTo>
                    <a:pt x="1" y="78"/>
                    <a:pt x="52" y="65"/>
                    <a:pt x="91" y="78"/>
                  </a:cubicBezTo>
                  <a:cubicBezTo>
                    <a:pt x="100" y="83"/>
                    <a:pt x="111" y="86"/>
                    <a:pt x="122" y="86"/>
                  </a:cubicBezTo>
                  <a:cubicBezTo>
                    <a:pt x="140" y="86"/>
                    <a:pt x="155" y="77"/>
                    <a:pt x="155" y="52"/>
                  </a:cubicBezTo>
                  <a:cubicBezTo>
                    <a:pt x="168" y="13"/>
                    <a:pt x="130" y="1"/>
                    <a:pt x="104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" name="Google Shape;1338;p8"/>
            <p:cNvSpPr/>
            <p:nvPr/>
          </p:nvSpPr>
          <p:spPr>
            <a:xfrm rot="10800000" flipH="1">
              <a:off x="6584902" y="509138"/>
              <a:ext cx="115981" cy="108361"/>
            </a:xfrm>
            <a:custGeom>
              <a:avLst/>
              <a:gdLst/>
              <a:ahLst/>
              <a:cxnLst/>
              <a:rect l="l" t="t" r="r" b="b"/>
              <a:pathLst>
                <a:path w="852" h="796" extrusionOk="0">
                  <a:moveTo>
                    <a:pt x="367" y="0"/>
                  </a:moveTo>
                  <a:cubicBezTo>
                    <a:pt x="286" y="0"/>
                    <a:pt x="219" y="32"/>
                    <a:pt x="168" y="125"/>
                  </a:cubicBezTo>
                  <a:cubicBezTo>
                    <a:pt x="155" y="138"/>
                    <a:pt x="129" y="151"/>
                    <a:pt x="116" y="151"/>
                  </a:cubicBezTo>
                  <a:cubicBezTo>
                    <a:pt x="13" y="203"/>
                    <a:pt x="13" y="293"/>
                    <a:pt x="39" y="383"/>
                  </a:cubicBezTo>
                  <a:lnTo>
                    <a:pt x="39" y="435"/>
                  </a:lnTo>
                  <a:cubicBezTo>
                    <a:pt x="78" y="538"/>
                    <a:pt x="0" y="693"/>
                    <a:pt x="194" y="706"/>
                  </a:cubicBezTo>
                  <a:cubicBezTo>
                    <a:pt x="233" y="706"/>
                    <a:pt x="220" y="770"/>
                    <a:pt x="220" y="796"/>
                  </a:cubicBezTo>
                  <a:lnTo>
                    <a:pt x="271" y="796"/>
                  </a:lnTo>
                  <a:cubicBezTo>
                    <a:pt x="284" y="770"/>
                    <a:pt x="310" y="757"/>
                    <a:pt x="336" y="757"/>
                  </a:cubicBezTo>
                  <a:cubicBezTo>
                    <a:pt x="360" y="741"/>
                    <a:pt x="388" y="730"/>
                    <a:pt x="416" y="730"/>
                  </a:cubicBezTo>
                  <a:cubicBezTo>
                    <a:pt x="433" y="730"/>
                    <a:pt x="450" y="734"/>
                    <a:pt x="465" y="744"/>
                  </a:cubicBezTo>
                  <a:cubicBezTo>
                    <a:pt x="516" y="719"/>
                    <a:pt x="568" y="693"/>
                    <a:pt x="606" y="667"/>
                  </a:cubicBezTo>
                  <a:cubicBezTo>
                    <a:pt x="684" y="628"/>
                    <a:pt x="723" y="551"/>
                    <a:pt x="723" y="474"/>
                  </a:cubicBezTo>
                  <a:cubicBezTo>
                    <a:pt x="723" y="409"/>
                    <a:pt x="710" y="319"/>
                    <a:pt x="826" y="319"/>
                  </a:cubicBezTo>
                  <a:cubicBezTo>
                    <a:pt x="826" y="306"/>
                    <a:pt x="839" y="306"/>
                    <a:pt x="851" y="306"/>
                  </a:cubicBezTo>
                  <a:cubicBezTo>
                    <a:pt x="851" y="293"/>
                    <a:pt x="851" y="280"/>
                    <a:pt x="851" y="267"/>
                  </a:cubicBezTo>
                  <a:lnTo>
                    <a:pt x="813" y="241"/>
                  </a:lnTo>
                  <a:cubicBezTo>
                    <a:pt x="806" y="243"/>
                    <a:pt x="799" y="244"/>
                    <a:pt x="793" y="244"/>
                  </a:cubicBezTo>
                  <a:cubicBezTo>
                    <a:pt x="757" y="244"/>
                    <a:pt x="743" y="214"/>
                    <a:pt x="710" y="203"/>
                  </a:cubicBezTo>
                  <a:cubicBezTo>
                    <a:pt x="710" y="190"/>
                    <a:pt x="710" y="177"/>
                    <a:pt x="697" y="177"/>
                  </a:cubicBezTo>
                  <a:cubicBezTo>
                    <a:pt x="697" y="112"/>
                    <a:pt x="658" y="100"/>
                    <a:pt x="606" y="100"/>
                  </a:cubicBezTo>
                  <a:cubicBezTo>
                    <a:pt x="594" y="74"/>
                    <a:pt x="581" y="48"/>
                    <a:pt x="568" y="22"/>
                  </a:cubicBezTo>
                  <a:lnTo>
                    <a:pt x="503" y="22"/>
                  </a:lnTo>
                  <a:cubicBezTo>
                    <a:pt x="455" y="9"/>
                    <a:pt x="409" y="0"/>
                    <a:pt x="367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" name="Google Shape;1339;p8"/>
            <p:cNvSpPr/>
            <p:nvPr/>
          </p:nvSpPr>
          <p:spPr>
            <a:xfrm rot="10800000" flipH="1">
              <a:off x="7560808" y="438893"/>
              <a:ext cx="15927" cy="9529"/>
            </a:xfrm>
            <a:custGeom>
              <a:avLst/>
              <a:gdLst/>
              <a:ahLst/>
              <a:cxnLst/>
              <a:rect l="l" t="t" r="r" b="b"/>
              <a:pathLst>
                <a:path w="117" h="70" extrusionOk="0">
                  <a:moveTo>
                    <a:pt x="58" y="0"/>
                  </a:moveTo>
                  <a:cubicBezTo>
                    <a:pt x="39" y="0"/>
                    <a:pt x="23" y="12"/>
                    <a:pt x="14" y="31"/>
                  </a:cubicBezTo>
                  <a:cubicBezTo>
                    <a:pt x="1" y="57"/>
                    <a:pt x="14" y="70"/>
                    <a:pt x="27" y="70"/>
                  </a:cubicBezTo>
                  <a:cubicBezTo>
                    <a:pt x="52" y="57"/>
                    <a:pt x="78" y="44"/>
                    <a:pt x="91" y="31"/>
                  </a:cubicBezTo>
                  <a:cubicBezTo>
                    <a:pt x="117" y="5"/>
                    <a:pt x="91" y="5"/>
                    <a:pt x="78" y="5"/>
                  </a:cubicBezTo>
                  <a:cubicBezTo>
                    <a:pt x="71" y="2"/>
                    <a:pt x="64" y="0"/>
                    <a:pt x="58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8"/>
            <p:cNvSpPr/>
            <p:nvPr/>
          </p:nvSpPr>
          <p:spPr>
            <a:xfrm rot="10800000" flipH="1">
              <a:off x="7413381" y="456454"/>
              <a:ext cx="10754" cy="11163"/>
            </a:xfrm>
            <a:custGeom>
              <a:avLst/>
              <a:gdLst/>
              <a:ahLst/>
              <a:cxnLst/>
              <a:rect l="l" t="t" r="r" b="b"/>
              <a:pathLst>
                <a:path w="79" h="82" extrusionOk="0">
                  <a:moveTo>
                    <a:pt x="60" y="1"/>
                  </a:moveTo>
                  <a:cubicBezTo>
                    <a:pt x="57" y="1"/>
                    <a:pt x="55" y="2"/>
                    <a:pt x="52" y="4"/>
                  </a:cubicBezTo>
                  <a:cubicBezTo>
                    <a:pt x="26" y="4"/>
                    <a:pt x="1" y="30"/>
                    <a:pt x="14" y="56"/>
                  </a:cubicBezTo>
                  <a:cubicBezTo>
                    <a:pt x="14" y="69"/>
                    <a:pt x="26" y="82"/>
                    <a:pt x="39" y="82"/>
                  </a:cubicBezTo>
                  <a:cubicBezTo>
                    <a:pt x="65" y="82"/>
                    <a:pt x="78" y="56"/>
                    <a:pt x="78" y="30"/>
                  </a:cubicBezTo>
                  <a:cubicBezTo>
                    <a:pt x="78" y="20"/>
                    <a:pt x="70" y="1"/>
                    <a:pt x="60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1" name="Google Shape;1341;p8"/>
          <p:cNvGrpSpPr/>
          <p:nvPr/>
        </p:nvGrpSpPr>
        <p:grpSpPr>
          <a:xfrm>
            <a:off x="71850" y="4151944"/>
            <a:ext cx="994281" cy="718309"/>
            <a:chOff x="443355" y="1067621"/>
            <a:chExt cx="613199" cy="443000"/>
          </a:xfrm>
        </p:grpSpPr>
        <p:sp>
          <p:nvSpPr>
            <p:cNvPr id="1342" name="Google Shape;1342;p8"/>
            <p:cNvSpPr/>
            <p:nvPr/>
          </p:nvSpPr>
          <p:spPr>
            <a:xfrm>
              <a:off x="528349" y="1102743"/>
              <a:ext cx="528204" cy="380517"/>
            </a:xfrm>
            <a:custGeom>
              <a:avLst/>
              <a:gdLst/>
              <a:ahLst/>
              <a:cxnLst/>
              <a:rect l="l" t="t" r="r" b="b"/>
              <a:pathLst>
                <a:path w="2722" h="1961" extrusionOk="0">
                  <a:moveTo>
                    <a:pt x="749" y="349"/>
                  </a:moveTo>
                  <a:cubicBezTo>
                    <a:pt x="753" y="373"/>
                    <a:pt x="758" y="397"/>
                    <a:pt x="763" y="423"/>
                  </a:cubicBezTo>
                  <a:lnTo>
                    <a:pt x="763" y="423"/>
                  </a:lnTo>
                  <a:cubicBezTo>
                    <a:pt x="758" y="397"/>
                    <a:pt x="753" y="372"/>
                    <a:pt x="749" y="349"/>
                  </a:cubicBezTo>
                  <a:close/>
                  <a:moveTo>
                    <a:pt x="1651" y="0"/>
                  </a:moveTo>
                  <a:cubicBezTo>
                    <a:pt x="1638" y="0"/>
                    <a:pt x="1625" y="0"/>
                    <a:pt x="1625" y="13"/>
                  </a:cubicBezTo>
                  <a:cubicBezTo>
                    <a:pt x="1610" y="122"/>
                    <a:pt x="1604" y="165"/>
                    <a:pt x="1564" y="165"/>
                  </a:cubicBezTo>
                  <a:cubicBezTo>
                    <a:pt x="1538" y="165"/>
                    <a:pt x="1498" y="147"/>
                    <a:pt x="1432" y="116"/>
                  </a:cubicBezTo>
                  <a:cubicBezTo>
                    <a:pt x="1432" y="116"/>
                    <a:pt x="1432" y="103"/>
                    <a:pt x="1419" y="103"/>
                  </a:cubicBezTo>
                  <a:lnTo>
                    <a:pt x="1380" y="103"/>
                  </a:lnTo>
                  <a:lnTo>
                    <a:pt x="1238" y="90"/>
                  </a:lnTo>
                  <a:lnTo>
                    <a:pt x="1200" y="65"/>
                  </a:lnTo>
                  <a:lnTo>
                    <a:pt x="1213" y="90"/>
                  </a:lnTo>
                  <a:lnTo>
                    <a:pt x="1110" y="155"/>
                  </a:lnTo>
                  <a:lnTo>
                    <a:pt x="1006" y="155"/>
                  </a:lnTo>
                  <a:cubicBezTo>
                    <a:pt x="993" y="155"/>
                    <a:pt x="981" y="168"/>
                    <a:pt x="981" y="181"/>
                  </a:cubicBezTo>
                  <a:lnTo>
                    <a:pt x="916" y="219"/>
                  </a:lnTo>
                  <a:cubicBezTo>
                    <a:pt x="907" y="210"/>
                    <a:pt x="894" y="207"/>
                    <a:pt x="879" y="207"/>
                  </a:cubicBezTo>
                  <a:cubicBezTo>
                    <a:pt x="863" y="207"/>
                    <a:pt x="845" y="210"/>
                    <a:pt x="828" y="210"/>
                  </a:cubicBezTo>
                  <a:cubicBezTo>
                    <a:pt x="818" y="210"/>
                    <a:pt x="809" y="209"/>
                    <a:pt x="800" y="206"/>
                  </a:cubicBezTo>
                  <a:cubicBezTo>
                    <a:pt x="753" y="225"/>
                    <a:pt x="699" y="237"/>
                    <a:pt x="643" y="237"/>
                  </a:cubicBezTo>
                  <a:cubicBezTo>
                    <a:pt x="622" y="237"/>
                    <a:pt x="602" y="236"/>
                    <a:pt x="581" y="232"/>
                  </a:cubicBezTo>
                  <a:lnTo>
                    <a:pt x="581" y="232"/>
                  </a:lnTo>
                  <a:cubicBezTo>
                    <a:pt x="594" y="245"/>
                    <a:pt x="607" y="258"/>
                    <a:pt x="620" y="258"/>
                  </a:cubicBezTo>
                  <a:cubicBezTo>
                    <a:pt x="645" y="284"/>
                    <a:pt x="684" y="310"/>
                    <a:pt x="671" y="348"/>
                  </a:cubicBezTo>
                  <a:cubicBezTo>
                    <a:pt x="645" y="387"/>
                    <a:pt x="607" y="387"/>
                    <a:pt x="555" y="387"/>
                  </a:cubicBezTo>
                  <a:lnTo>
                    <a:pt x="413" y="387"/>
                  </a:lnTo>
                  <a:cubicBezTo>
                    <a:pt x="387" y="421"/>
                    <a:pt x="360" y="433"/>
                    <a:pt x="333" y="433"/>
                  </a:cubicBezTo>
                  <a:cubicBezTo>
                    <a:pt x="279" y="433"/>
                    <a:pt x="224" y="387"/>
                    <a:pt x="181" y="387"/>
                  </a:cubicBezTo>
                  <a:cubicBezTo>
                    <a:pt x="149" y="393"/>
                    <a:pt x="120" y="397"/>
                    <a:pt x="91" y="397"/>
                  </a:cubicBezTo>
                  <a:cubicBezTo>
                    <a:pt x="62" y="397"/>
                    <a:pt x="33" y="393"/>
                    <a:pt x="1" y="387"/>
                  </a:cubicBezTo>
                  <a:lnTo>
                    <a:pt x="1" y="400"/>
                  </a:lnTo>
                  <a:lnTo>
                    <a:pt x="1" y="413"/>
                  </a:lnTo>
                  <a:lnTo>
                    <a:pt x="78" y="438"/>
                  </a:lnTo>
                  <a:cubicBezTo>
                    <a:pt x="142" y="471"/>
                    <a:pt x="213" y="487"/>
                    <a:pt x="286" y="487"/>
                  </a:cubicBezTo>
                  <a:cubicBezTo>
                    <a:pt x="358" y="487"/>
                    <a:pt x="433" y="471"/>
                    <a:pt x="503" y="438"/>
                  </a:cubicBezTo>
                  <a:lnTo>
                    <a:pt x="555" y="438"/>
                  </a:lnTo>
                  <a:cubicBezTo>
                    <a:pt x="581" y="516"/>
                    <a:pt x="529" y="555"/>
                    <a:pt x="465" y="567"/>
                  </a:cubicBezTo>
                  <a:cubicBezTo>
                    <a:pt x="362" y="580"/>
                    <a:pt x="400" y="632"/>
                    <a:pt x="439" y="683"/>
                  </a:cubicBezTo>
                  <a:cubicBezTo>
                    <a:pt x="426" y="696"/>
                    <a:pt x="439" y="709"/>
                    <a:pt x="452" y="722"/>
                  </a:cubicBezTo>
                  <a:cubicBezTo>
                    <a:pt x="452" y="774"/>
                    <a:pt x="439" y="825"/>
                    <a:pt x="413" y="864"/>
                  </a:cubicBezTo>
                  <a:lnTo>
                    <a:pt x="413" y="954"/>
                  </a:lnTo>
                  <a:lnTo>
                    <a:pt x="439" y="1006"/>
                  </a:lnTo>
                  <a:cubicBezTo>
                    <a:pt x="413" y="1148"/>
                    <a:pt x="284" y="1173"/>
                    <a:pt x="168" y="1238"/>
                  </a:cubicBezTo>
                  <a:cubicBezTo>
                    <a:pt x="199" y="1259"/>
                    <a:pt x="224" y="1265"/>
                    <a:pt x="246" y="1265"/>
                  </a:cubicBezTo>
                  <a:cubicBezTo>
                    <a:pt x="279" y="1265"/>
                    <a:pt x="305" y="1251"/>
                    <a:pt x="336" y="1251"/>
                  </a:cubicBezTo>
                  <a:cubicBezTo>
                    <a:pt x="347" y="1247"/>
                    <a:pt x="359" y="1245"/>
                    <a:pt x="369" y="1245"/>
                  </a:cubicBezTo>
                  <a:cubicBezTo>
                    <a:pt x="394" y="1245"/>
                    <a:pt x="413" y="1255"/>
                    <a:pt x="413" y="1264"/>
                  </a:cubicBezTo>
                  <a:cubicBezTo>
                    <a:pt x="387" y="1406"/>
                    <a:pt x="516" y="1406"/>
                    <a:pt x="594" y="1457"/>
                  </a:cubicBezTo>
                  <a:cubicBezTo>
                    <a:pt x="516" y="1535"/>
                    <a:pt x="594" y="1663"/>
                    <a:pt x="516" y="1741"/>
                  </a:cubicBezTo>
                  <a:lnTo>
                    <a:pt x="542" y="1741"/>
                  </a:lnTo>
                  <a:cubicBezTo>
                    <a:pt x="568" y="1728"/>
                    <a:pt x="594" y="1702"/>
                    <a:pt x="607" y="1676"/>
                  </a:cubicBezTo>
                  <a:cubicBezTo>
                    <a:pt x="629" y="1639"/>
                    <a:pt x="669" y="1619"/>
                    <a:pt x="706" y="1619"/>
                  </a:cubicBezTo>
                  <a:cubicBezTo>
                    <a:pt x="733" y="1619"/>
                    <a:pt x="758" y="1629"/>
                    <a:pt x="774" y="1651"/>
                  </a:cubicBezTo>
                  <a:cubicBezTo>
                    <a:pt x="852" y="1715"/>
                    <a:pt x="929" y="1767"/>
                    <a:pt x="1006" y="1818"/>
                  </a:cubicBezTo>
                  <a:cubicBezTo>
                    <a:pt x="1045" y="1818"/>
                    <a:pt x="1084" y="1805"/>
                    <a:pt x="1122" y="1792"/>
                  </a:cubicBezTo>
                  <a:cubicBezTo>
                    <a:pt x="1155" y="1774"/>
                    <a:pt x="1176" y="1764"/>
                    <a:pt x="1190" y="1764"/>
                  </a:cubicBezTo>
                  <a:cubicBezTo>
                    <a:pt x="1214" y="1764"/>
                    <a:pt x="1217" y="1796"/>
                    <a:pt x="1226" y="1870"/>
                  </a:cubicBezTo>
                  <a:cubicBezTo>
                    <a:pt x="1187" y="1883"/>
                    <a:pt x="1161" y="1921"/>
                    <a:pt x="1174" y="1960"/>
                  </a:cubicBezTo>
                  <a:cubicBezTo>
                    <a:pt x="1200" y="1960"/>
                    <a:pt x="1238" y="1947"/>
                    <a:pt x="1277" y="1921"/>
                  </a:cubicBezTo>
                  <a:lnTo>
                    <a:pt x="1277" y="1870"/>
                  </a:lnTo>
                  <a:cubicBezTo>
                    <a:pt x="1342" y="1844"/>
                    <a:pt x="1393" y="1818"/>
                    <a:pt x="1458" y="1792"/>
                  </a:cubicBezTo>
                  <a:cubicBezTo>
                    <a:pt x="1475" y="1785"/>
                    <a:pt x="1489" y="1782"/>
                    <a:pt x="1499" y="1782"/>
                  </a:cubicBezTo>
                  <a:cubicBezTo>
                    <a:pt x="1528" y="1782"/>
                    <a:pt x="1535" y="1806"/>
                    <a:pt x="1535" y="1844"/>
                  </a:cubicBezTo>
                  <a:lnTo>
                    <a:pt x="1587" y="1831"/>
                  </a:lnTo>
                  <a:cubicBezTo>
                    <a:pt x="1638" y="1715"/>
                    <a:pt x="1754" y="1676"/>
                    <a:pt x="1819" y="1599"/>
                  </a:cubicBezTo>
                  <a:cubicBezTo>
                    <a:pt x="1832" y="1535"/>
                    <a:pt x="1870" y="1470"/>
                    <a:pt x="1935" y="1457"/>
                  </a:cubicBezTo>
                  <a:lnTo>
                    <a:pt x="1961" y="1406"/>
                  </a:lnTo>
                  <a:lnTo>
                    <a:pt x="1961" y="1341"/>
                  </a:lnTo>
                  <a:cubicBezTo>
                    <a:pt x="1972" y="1338"/>
                    <a:pt x="1983" y="1337"/>
                    <a:pt x="1993" y="1337"/>
                  </a:cubicBezTo>
                  <a:cubicBezTo>
                    <a:pt x="2028" y="1337"/>
                    <a:pt x="2051" y="1356"/>
                    <a:pt x="2051" y="1406"/>
                  </a:cubicBezTo>
                  <a:cubicBezTo>
                    <a:pt x="2090" y="1470"/>
                    <a:pt x="2128" y="1547"/>
                    <a:pt x="2141" y="1625"/>
                  </a:cubicBezTo>
                  <a:cubicBezTo>
                    <a:pt x="2158" y="1625"/>
                    <a:pt x="2179" y="1632"/>
                    <a:pt x="2197" y="1632"/>
                  </a:cubicBezTo>
                  <a:cubicBezTo>
                    <a:pt x="2221" y="1632"/>
                    <a:pt x="2239" y="1619"/>
                    <a:pt x="2231" y="1560"/>
                  </a:cubicBezTo>
                  <a:cubicBezTo>
                    <a:pt x="2231" y="1535"/>
                    <a:pt x="2206" y="1509"/>
                    <a:pt x="2193" y="1483"/>
                  </a:cubicBezTo>
                  <a:cubicBezTo>
                    <a:pt x="2090" y="1161"/>
                    <a:pt x="2115" y="1148"/>
                    <a:pt x="2309" y="954"/>
                  </a:cubicBezTo>
                  <a:cubicBezTo>
                    <a:pt x="2463" y="941"/>
                    <a:pt x="2592" y="903"/>
                    <a:pt x="2657" y="735"/>
                  </a:cubicBezTo>
                  <a:cubicBezTo>
                    <a:pt x="2631" y="696"/>
                    <a:pt x="2644" y="645"/>
                    <a:pt x="2683" y="619"/>
                  </a:cubicBezTo>
                  <a:cubicBezTo>
                    <a:pt x="2721" y="555"/>
                    <a:pt x="2696" y="477"/>
                    <a:pt x="2708" y="400"/>
                  </a:cubicBezTo>
                  <a:lnTo>
                    <a:pt x="2657" y="361"/>
                  </a:lnTo>
                  <a:lnTo>
                    <a:pt x="2644" y="297"/>
                  </a:lnTo>
                  <a:cubicBezTo>
                    <a:pt x="2605" y="245"/>
                    <a:pt x="2567" y="193"/>
                    <a:pt x="2515" y="155"/>
                  </a:cubicBezTo>
                  <a:lnTo>
                    <a:pt x="2476" y="142"/>
                  </a:lnTo>
                  <a:cubicBezTo>
                    <a:pt x="2401" y="113"/>
                    <a:pt x="2323" y="100"/>
                    <a:pt x="2244" y="100"/>
                  </a:cubicBezTo>
                  <a:cubicBezTo>
                    <a:pt x="2149" y="100"/>
                    <a:pt x="2053" y="119"/>
                    <a:pt x="1961" y="155"/>
                  </a:cubicBezTo>
                  <a:cubicBezTo>
                    <a:pt x="1948" y="168"/>
                    <a:pt x="1922" y="168"/>
                    <a:pt x="1896" y="181"/>
                  </a:cubicBezTo>
                  <a:cubicBezTo>
                    <a:pt x="1841" y="210"/>
                    <a:pt x="1802" y="227"/>
                    <a:pt x="1772" y="227"/>
                  </a:cubicBezTo>
                  <a:cubicBezTo>
                    <a:pt x="1724" y="227"/>
                    <a:pt x="1701" y="185"/>
                    <a:pt x="1677" y="90"/>
                  </a:cubicBezTo>
                  <a:cubicBezTo>
                    <a:pt x="1677" y="65"/>
                    <a:pt x="1677" y="26"/>
                    <a:pt x="1651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8"/>
            <p:cNvSpPr/>
            <p:nvPr/>
          </p:nvSpPr>
          <p:spPr>
            <a:xfrm>
              <a:off x="698532" y="1460364"/>
              <a:ext cx="27749" cy="50257"/>
            </a:xfrm>
            <a:custGeom>
              <a:avLst/>
              <a:gdLst/>
              <a:ahLst/>
              <a:cxnLst/>
              <a:rect l="l" t="t" r="r" b="b"/>
              <a:pathLst>
                <a:path w="143" h="259" extrusionOk="0">
                  <a:moveTo>
                    <a:pt x="116" y="1"/>
                  </a:moveTo>
                  <a:cubicBezTo>
                    <a:pt x="0" y="27"/>
                    <a:pt x="0" y="27"/>
                    <a:pt x="13" y="259"/>
                  </a:cubicBezTo>
                  <a:lnTo>
                    <a:pt x="104" y="220"/>
                  </a:lnTo>
                  <a:cubicBezTo>
                    <a:pt x="104" y="207"/>
                    <a:pt x="129" y="182"/>
                    <a:pt x="129" y="169"/>
                  </a:cubicBezTo>
                  <a:cubicBezTo>
                    <a:pt x="91" y="117"/>
                    <a:pt x="142" y="53"/>
                    <a:pt x="116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8"/>
            <p:cNvSpPr/>
            <p:nvPr/>
          </p:nvSpPr>
          <p:spPr>
            <a:xfrm>
              <a:off x="443355" y="1152612"/>
              <a:ext cx="70246" cy="23867"/>
            </a:xfrm>
            <a:custGeom>
              <a:avLst/>
              <a:gdLst/>
              <a:ahLst/>
              <a:cxnLst/>
              <a:rect l="l" t="t" r="r" b="b"/>
              <a:pathLst>
                <a:path w="362" h="123" extrusionOk="0">
                  <a:moveTo>
                    <a:pt x="39" y="1"/>
                  </a:moveTo>
                  <a:lnTo>
                    <a:pt x="0" y="27"/>
                  </a:lnTo>
                  <a:cubicBezTo>
                    <a:pt x="13" y="91"/>
                    <a:pt x="78" y="78"/>
                    <a:pt x="116" y="104"/>
                  </a:cubicBezTo>
                  <a:cubicBezTo>
                    <a:pt x="135" y="96"/>
                    <a:pt x="153" y="93"/>
                    <a:pt x="171" y="93"/>
                  </a:cubicBezTo>
                  <a:cubicBezTo>
                    <a:pt x="226" y="93"/>
                    <a:pt x="277" y="122"/>
                    <a:pt x="327" y="122"/>
                  </a:cubicBezTo>
                  <a:cubicBezTo>
                    <a:pt x="338" y="122"/>
                    <a:pt x="350" y="121"/>
                    <a:pt x="361" y="117"/>
                  </a:cubicBezTo>
                  <a:cubicBezTo>
                    <a:pt x="245" y="78"/>
                    <a:pt x="155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8"/>
            <p:cNvSpPr/>
            <p:nvPr/>
          </p:nvSpPr>
          <p:spPr>
            <a:xfrm>
              <a:off x="570846" y="1265351"/>
              <a:ext cx="40362" cy="29106"/>
            </a:xfrm>
            <a:custGeom>
              <a:avLst/>
              <a:gdLst/>
              <a:ahLst/>
              <a:cxnLst/>
              <a:rect l="l" t="t" r="r" b="b"/>
              <a:pathLst>
                <a:path w="208" h="150" extrusionOk="0">
                  <a:moveTo>
                    <a:pt x="130" y="0"/>
                  </a:moveTo>
                  <a:lnTo>
                    <a:pt x="65" y="26"/>
                  </a:lnTo>
                  <a:cubicBezTo>
                    <a:pt x="39" y="52"/>
                    <a:pt x="1" y="78"/>
                    <a:pt x="14" y="116"/>
                  </a:cubicBezTo>
                  <a:cubicBezTo>
                    <a:pt x="22" y="141"/>
                    <a:pt x="46" y="150"/>
                    <a:pt x="68" y="150"/>
                  </a:cubicBezTo>
                  <a:cubicBezTo>
                    <a:pt x="82" y="150"/>
                    <a:pt x="95" y="147"/>
                    <a:pt x="104" y="142"/>
                  </a:cubicBezTo>
                  <a:cubicBezTo>
                    <a:pt x="130" y="116"/>
                    <a:pt x="168" y="103"/>
                    <a:pt x="207" y="103"/>
                  </a:cubicBezTo>
                  <a:lnTo>
                    <a:pt x="207" y="26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8"/>
            <p:cNvSpPr/>
            <p:nvPr/>
          </p:nvSpPr>
          <p:spPr>
            <a:xfrm>
              <a:off x="881135" y="1067621"/>
              <a:ext cx="25226" cy="23867"/>
            </a:xfrm>
            <a:custGeom>
              <a:avLst/>
              <a:gdLst/>
              <a:ahLst/>
              <a:cxnLst/>
              <a:rect l="l" t="t" r="r" b="b"/>
              <a:pathLst>
                <a:path w="130" h="123" extrusionOk="0">
                  <a:moveTo>
                    <a:pt x="39" y="1"/>
                  </a:moveTo>
                  <a:cubicBezTo>
                    <a:pt x="14" y="13"/>
                    <a:pt x="1" y="26"/>
                    <a:pt x="1" y="52"/>
                  </a:cubicBezTo>
                  <a:cubicBezTo>
                    <a:pt x="22" y="74"/>
                    <a:pt x="26" y="123"/>
                    <a:pt x="57" y="123"/>
                  </a:cubicBezTo>
                  <a:cubicBezTo>
                    <a:pt x="63" y="123"/>
                    <a:pt x="70" y="121"/>
                    <a:pt x="78" y="117"/>
                  </a:cubicBezTo>
                  <a:cubicBezTo>
                    <a:pt x="130" y="78"/>
                    <a:pt x="78" y="39"/>
                    <a:pt x="52" y="13"/>
                  </a:cubicBezTo>
                  <a:lnTo>
                    <a:pt x="39" y="1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8"/>
            <p:cNvSpPr/>
            <p:nvPr/>
          </p:nvSpPr>
          <p:spPr>
            <a:xfrm>
              <a:off x="741030" y="1097698"/>
              <a:ext cx="20181" cy="17658"/>
            </a:xfrm>
            <a:custGeom>
              <a:avLst/>
              <a:gdLst/>
              <a:ahLst/>
              <a:cxnLst/>
              <a:rect l="l" t="t" r="r" b="b"/>
              <a:pathLst>
                <a:path w="104" h="91" extrusionOk="0">
                  <a:moveTo>
                    <a:pt x="26" y="0"/>
                  </a:moveTo>
                  <a:cubicBezTo>
                    <a:pt x="26" y="0"/>
                    <a:pt x="1" y="13"/>
                    <a:pt x="1" y="13"/>
                  </a:cubicBezTo>
                  <a:cubicBezTo>
                    <a:pt x="14" y="65"/>
                    <a:pt x="65" y="78"/>
                    <a:pt x="104" y="91"/>
                  </a:cubicBezTo>
                  <a:cubicBezTo>
                    <a:pt x="104" y="52"/>
                    <a:pt x="91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8"/>
            <p:cNvSpPr/>
            <p:nvPr/>
          </p:nvSpPr>
          <p:spPr>
            <a:xfrm>
              <a:off x="761017" y="1115162"/>
              <a:ext cx="194" cy="1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8"/>
            <p:cNvSpPr/>
            <p:nvPr/>
          </p:nvSpPr>
          <p:spPr>
            <a:xfrm>
              <a:off x="761017" y="1117684"/>
              <a:ext cx="194" cy="1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0" name="Google Shape;1350;p8"/>
          <p:cNvGrpSpPr/>
          <p:nvPr/>
        </p:nvGrpSpPr>
        <p:grpSpPr>
          <a:xfrm flipH="1">
            <a:off x="2321464" y="398709"/>
            <a:ext cx="6963273" cy="6765963"/>
            <a:chOff x="6801100" y="3743900"/>
            <a:chExt cx="533775" cy="518650"/>
          </a:xfrm>
        </p:grpSpPr>
        <p:sp>
          <p:nvSpPr>
            <p:cNvPr id="1351" name="Google Shape;1351;p8"/>
            <p:cNvSpPr/>
            <p:nvPr/>
          </p:nvSpPr>
          <p:spPr>
            <a:xfrm>
              <a:off x="6915475" y="3778200"/>
              <a:ext cx="356500" cy="359075"/>
            </a:xfrm>
            <a:custGeom>
              <a:avLst/>
              <a:gdLst/>
              <a:ahLst/>
              <a:cxnLst/>
              <a:rect l="l" t="t" r="r" b="b"/>
              <a:pathLst>
                <a:path w="14260" h="14363" extrusionOk="0">
                  <a:moveTo>
                    <a:pt x="6285" y="1"/>
                  </a:moveTo>
                  <a:cubicBezTo>
                    <a:pt x="5939" y="1"/>
                    <a:pt x="5781" y="301"/>
                    <a:pt x="5643" y="622"/>
                  </a:cubicBezTo>
                  <a:cubicBezTo>
                    <a:pt x="5541" y="851"/>
                    <a:pt x="5567" y="1130"/>
                    <a:pt x="5719" y="1334"/>
                  </a:cubicBezTo>
                  <a:cubicBezTo>
                    <a:pt x="5872" y="1537"/>
                    <a:pt x="5948" y="1766"/>
                    <a:pt x="5923" y="1994"/>
                  </a:cubicBezTo>
                  <a:cubicBezTo>
                    <a:pt x="5923" y="2238"/>
                    <a:pt x="5923" y="2524"/>
                    <a:pt x="5708" y="2524"/>
                  </a:cubicBezTo>
                  <a:cubicBezTo>
                    <a:pt x="5632" y="2524"/>
                    <a:pt x="5529" y="2488"/>
                    <a:pt x="5389" y="2401"/>
                  </a:cubicBezTo>
                  <a:cubicBezTo>
                    <a:pt x="5299" y="2346"/>
                    <a:pt x="5226" y="2322"/>
                    <a:pt x="5169" y="2322"/>
                  </a:cubicBezTo>
                  <a:cubicBezTo>
                    <a:pt x="5018" y="2322"/>
                    <a:pt x="4985" y="2489"/>
                    <a:pt x="5059" y="2655"/>
                  </a:cubicBezTo>
                  <a:cubicBezTo>
                    <a:pt x="5389" y="3291"/>
                    <a:pt x="5033" y="3799"/>
                    <a:pt x="4830" y="4333"/>
                  </a:cubicBezTo>
                  <a:cubicBezTo>
                    <a:pt x="4757" y="4503"/>
                    <a:pt x="4730" y="4766"/>
                    <a:pt x="4483" y="4766"/>
                  </a:cubicBezTo>
                  <a:cubicBezTo>
                    <a:pt x="4472" y="4766"/>
                    <a:pt x="4461" y="4766"/>
                    <a:pt x="4449" y="4765"/>
                  </a:cubicBezTo>
                  <a:cubicBezTo>
                    <a:pt x="4169" y="4765"/>
                    <a:pt x="3915" y="4612"/>
                    <a:pt x="3762" y="4383"/>
                  </a:cubicBezTo>
                  <a:cubicBezTo>
                    <a:pt x="3686" y="4256"/>
                    <a:pt x="3661" y="4104"/>
                    <a:pt x="3610" y="3977"/>
                  </a:cubicBezTo>
                  <a:cubicBezTo>
                    <a:pt x="3524" y="3697"/>
                    <a:pt x="3383" y="3471"/>
                    <a:pt x="3125" y="3471"/>
                  </a:cubicBezTo>
                  <a:cubicBezTo>
                    <a:pt x="3078" y="3471"/>
                    <a:pt x="3029" y="3478"/>
                    <a:pt x="2974" y="3494"/>
                  </a:cubicBezTo>
                  <a:cubicBezTo>
                    <a:pt x="2593" y="3570"/>
                    <a:pt x="2339" y="3926"/>
                    <a:pt x="2415" y="4282"/>
                  </a:cubicBezTo>
                  <a:cubicBezTo>
                    <a:pt x="2441" y="4765"/>
                    <a:pt x="2797" y="5146"/>
                    <a:pt x="3279" y="5171"/>
                  </a:cubicBezTo>
                  <a:cubicBezTo>
                    <a:pt x="2820" y="5220"/>
                    <a:pt x="2844" y="5914"/>
                    <a:pt x="2452" y="5914"/>
                  </a:cubicBezTo>
                  <a:cubicBezTo>
                    <a:pt x="2432" y="5914"/>
                    <a:pt x="2412" y="5912"/>
                    <a:pt x="2390" y="5908"/>
                  </a:cubicBezTo>
                  <a:cubicBezTo>
                    <a:pt x="2320" y="5896"/>
                    <a:pt x="2256" y="5890"/>
                    <a:pt x="2198" y="5890"/>
                  </a:cubicBezTo>
                  <a:cubicBezTo>
                    <a:pt x="1671" y="5890"/>
                    <a:pt x="1633" y="6378"/>
                    <a:pt x="1450" y="6722"/>
                  </a:cubicBezTo>
                  <a:cubicBezTo>
                    <a:pt x="1348" y="6874"/>
                    <a:pt x="1348" y="7179"/>
                    <a:pt x="1094" y="7179"/>
                  </a:cubicBezTo>
                  <a:cubicBezTo>
                    <a:pt x="712" y="7179"/>
                    <a:pt x="560" y="7255"/>
                    <a:pt x="789" y="7662"/>
                  </a:cubicBezTo>
                  <a:cubicBezTo>
                    <a:pt x="890" y="7840"/>
                    <a:pt x="763" y="7942"/>
                    <a:pt x="636" y="8069"/>
                  </a:cubicBezTo>
                  <a:cubicBezTo>
                    <a:pt x="128" y="8628"/>
                    <a:pt x="1" y="9441"/>
                    <a:pt x="306" y="10127"/>
                  </a:cubicBezTo>
                  <a:cubicBezTo>
                    <a:pt x="280" y="10178"/>
                    <a:pt x="230" y="10254"/>
                    <a:pt x="230" y="10305"/>
                  </a:cubicBezTo>
                  <a:cubicBezTo>
                    <a:pt x="611" y="11068"/>
                    <a:pt x="458" y="12135"/>
                    <a:pt x="1500" y="12516"/>
                  </a:cubicBezTo>
                  <a:cubicBezTo>
                    <a:pt x="1602" y="12542"/>
                    <a:pt x="1780" y="12694"/>
                    <a:pt x="1754" y="12796"/>
                  </a:cubicBezTo>
                  <a:cubicBezTo>
                    <a:pt x="1754" y="13279"/>
                    <a:pt x="2161" y="13228"/>
                    <a:pt x="2415" y="13355"/>
                  </a:cubicBezTo>
                  <a:cubicBezTo>
                    <a:pt x="2822" y="13991"/>
                    <a:pt x="3559" y="14092"/>
                    <a:pt x="4144" y="14168"/>
                  </a:cubicBezTo>
                  <a:cubicBezTo>
                    <a:pt x="4404" y="14212"/>
                    <a:pt x="4738" y="14362"/>
                    <a:pt x="5057" y="14362"/>
                  </a:cubicBezTo>
                  <a:cubicBezTo>
                    <a:pt x="5299" y="14362"/>
                    <a:pt x="5533" y="14276"/>
                    <a:pt x="5719" y="13991"/>
                  </a:cubicBezTo>
                  <a:cubicBezTo>
                    <a:pt x="5719" y="13991"/>
                    <a:pt x="5821" y="13991"/>
                    <a:pt x="5872" y="14016"/>
                  </a:cubicBezTo>
                  <a:cubicBezTo>
                    <a:pt x="5960" y="14070"/>
                    <a:pt x="6045" y="14092"/>
                    <a:pt x="6128" y="14092"/>
                  </a:cubicBezTo>
                  <a:cubicBezTo>
                    <a:pt x="6485" y="14092"/>
                    <a:pt x="6798" y="13682"/>
                    <a:pt x="7160" y="13682"/>
                  </a:cubicBezTo>
                  <a:cubicBezTo>
                    <a:pt x="7268" y="13682"/>
                    <a:pt x="7380" y="13719"/>
                    <a:pt x="7498" y="13813"/>
                  </a:cubicBezTo>
                  <a:cubicBezTo>
                    <a:pt x="7549" y="13762"/>
                    <a:pt x="7626" y="13711"/>
                    <a:pt x="7626" y="13660"/>
                  </a:cubicBezTo>
                  <a:cubicBezTo>
                    <a:pt x="7600" y="12949"/>
                    <a:pt x="8286" y="12796"/>
                    <a:pt x="8617" y="12389"/>
                  </a:cubicBezTo>
                  <a:lnTo>
                    <a:pt x="8617" y="12389"/>
                  </a:lnTo>
                  <a:cubicBezTo>
                    <a:pt x="8401" y="12749"/>
                    <a:pt x="8457" y="12951"/>
                    <a:pt x="8956" y="12951"/>
                  </a:cubicBezTo>
                  <a:cubicBezTo>
                    <a:pt x="8985" y="12951"/>
                    <a:pt x="9016" y="12950"/>
                    <a:pt x="9049" y="12949"/>
                  </a:cubicBezTo>
                  <a:cubicBezTo>
                    <a:pt x="9227" y="12796"/>
                    <a:pt x="9532" y="12669"/>
                    <a:pt x="9405" y="12339"/>
                  </a:cubicBezTo>
                  <a:cubicBezTo>
                    <a:pt x="9346" y="12198"/>
                    <a:pt x="9255" y="12160"/>
                    <a:pt x="9151" y="12160"/>
                  </a:cubicBezTo>
                  <a:cubicBezTo>
                    <a:pt x="9030" y="12160"/>
                    <a:pt x="8892" y="12211"/>
                    <a:pt x="8769" y="12211"/>
                  </a:cubicBezTo>
                  <a:cubicBezTo>
                    <a:pt x="8795" y="11652"/>
                    <a:pt x="9455" y="11373"/>
                    <a:pt x="9430" y="10763"/>
                  </a:cubicBezTo>
                  <a:cubicBezTo>
                    <a:pt x="9430" y="10687"/>
                    <a:pt x="9583" y="10610"/>
                    <a:pt x="9684" y="10534"/>
                  </a:cubicBezTo>
                  <a:cubicBezTo>
                    <a:pt x="9827" y="10447"/>
                    <a:pt x="9957" y="10409"/>
                    <a:pt x="10078" y="10409"/>
                  </a:cubicBezTo>
                  <a:cubicBezTo>
                    <a:pt x="10345" y="10409"/>
                    <a:pt x="10567" y="10594"/>
                    <a:pt x="10777" y="10839"/>
                  </a:cubicBezTo>
                  <a:cubicBezTo>
                    <a:pt x="10837" y="10899"/>
                    <a:pt x="10912" y="10990"/>
                    <a:pt x="10991" y="10990"/>
                  </a:cubicBezTo>
                  <a:cubicBezTo>
                    <a:pt x="11013" y="10990"/>
                    <a:pt x="11035" y="10983"/>
                    <a:pt x="11057" y="10966"/>
                  </a:cubicBezTo>
                  <a:cubicBezTo>
                    <a:pt x="11184" y="10890"/>
                    <a:pt x="11133" y="10712"/>
                    <a:pt x="11057" y="10585"/>
                  </a:cubicBezTo>
                  <a:cubicBezTo>
                    <a:pt x="11006" y="10534"/>
                    <a:pt x="10930" y="10458"/>
                    <a:pt x="10879" y="10407"/>
                  </a:cubicBezTo>
                  <a:cubicBezTo>
                    <a:pt x="10777" y="10280"/>
                    <a:pt x="10650" y="10178"/>
                    <a:pt x="10777" y="10026"/>
                  </a:cubicBezTo>
                  <a:cubicBezTo>
                    <a:pt x="10822" y="9981"/>
                    <a:pt x="10873" y="9962"/>
                    <a:pt x="10924" y="9962"/>
                  </a:cubicBezTo>
                  <a:cubicBezTo>
                    <a:pt x="11020" y="9962"/>
                    <a:pt x="11118" y="10028"/>
                    <a:pt x="11184" y="10127"/>
                  </a:cubicBezTo>
                  <a:cubicBezTo>
                    <a:pt x="11260" y="10204"/>
                    <a:pt x="11285" y="10331"/>
                    <a:pt x="11489" y="10331"/>
                  </a:cubicBezTo>
                  <a:cubicBezTo>
                    <a:pt x="11534" y="9972"/>
                    <a:pt x="11684" y="9842"/>
                    <a:pt x="11898" y="9842"/>
                  </a:cubicBezTo>
                  <a:cubicBezTo>
                    <a:pt x="12048" y="9842"/>
                    <a:pt x="12230" y="9906"/>
                    <a:pt x="12429" y="10000"/>
                  </a:cubicBezTo>
                  <a:cubicBezTo>
                    <a:pt x="11819" y="8526"/>
                    <a:pt x="11870" y="8323"/>
                    <a:pt x="12683" y="8297"/>
                  </a:cubicBezTo>
                  <a:lnTo>
                    <a:pt x="12810" y="8323"/>
                  </a:lnTo>
                  <a:lnTo>
                    <a:pt x="12810" y="8323"/>
                  </a:lnTo>
                  <a:lnTo>
                    <a:pt x="12709" y="8272"/>
                  </a:lnTo>
                  <a:cubicBezTo>
                    <a:pt x="12861" y="8043"/>
                    <a:pt x="12937" y="7815"/>
                    <a:pt x="12937" y="7535"/>
                  </a:cubicBezTo>
                  <a:cubicBezTo>
                    <a:pt x="12963" y="6773"/>
                    <a:pt x="12632" y="5959"/>
                    <a:pt x="13090" y="5197"/>
                  </a:cubicBezTo>
                  <a:cubicBezTo>
                    <a:pt x="13115" y="5121"/>
                    <a:pt x="13090" y="4968"/>
                    <a:pt x="13039" y="4866"/>
                  </a:cubicBezTo>
                  <a:cubicBezTo>
                    <a:pt x="12836" y="3901"/>
                    <a:pt x="12810" y="3901"/>
                    <a:pt x="13802" y="3621"/>
                  </a:cubicBezTo>
                  <a:cubicBezTo>
                    <a:pt x="14005" y="3570"/>
                    <a:pt x="14259" y="3468"/>
                    <a:pt x="14157" y="3214"/>
                  </a:cubicBezTo>
                  <a:cubicBezTo>
                    <a:pt x="14118" y="3116"/>
                    <a:pt x="14060" y="3082"/>
                    <a:pt x="13994" y="3082"/>
                  </a:cubicBezTo>
                  <a:cubicBezTo>
                    <a:pt x="13890" y="3082"/>
                    <a:pt x="13768" y="3168"/>
                    <a:pt x="13675" y="3214"/>
                  </a:cubicBezTo>
                  <a:cubicBezTo>
                    <a:pt x="13483" y="3345"/>
                    <a:pt x="13316" y="3404"/>
                    <a:pt x="13169" y="3404"/>
                  </a:cubicBezTo>
                  <a:cubicBezTo>
                    <a:pt x="12884" y="3404"/>
                    <a:pt x="12673" y="3184"/>
                    <a:pt x="12505" y="2833"/>
                  </a:cubicBezTo>
                  <a:cubicBezTo>
                    <a:pt x="12200" y="2172"/>
                    <a:pt x="11514" y="1791"/>
                    <a:pt x="11158" y="1156"/>
                  </a:cubicBezTo>
                  <a:cubicBezTo>
                    <a:pt x="11124" y="1088"/>
                    <a:pt x="11068" y="1054"/>
                    <a:pt x="11012" y="1054"/>
                  </a:cubicBezTo>
                  <a:cubicBezTo>
                    <a:pt x="10983" y="1054"/>
                    <a:pt x="10955" y="1062"/>
                    <a:pt x="10930" y="1079"/>
                  </a:cubicBezTo>
                  <a:cubicBezTo>
                    <a:pt x="10813" y="1181"/>
                    <a:pt x="10719" y="1221"/>
                    <a:pt x="10641" y="1221"/>
                  </a:cubicBezTo>
                  <a:cubicBezTo>
                    <a:pt x="10446" y="1221"/>
                    <a:pt x="10345" y="978"/>
                    <a:pt x="10218" y="851"/>
                  </a:cubicBezTo>
                  <a:lnTo>
                    <a:pt x="10116" y="774"/>
                  </a:lnTo>
                  <a:cubicBezTo>
                    <a:pt x="9865" y="850"/>
                    <a:pt x="9582" y="1000"/>
                    <a:pt x="9342" y="1000"/>
                  </a:cubicBezTo>
                  <a:cubicBezTo>
                    <a:pt x="9097" y="1000"/>
                    <a:pt x="8897" y="844"/>
                    <a:pt x="8820" y="292"/>
                  </a:cubicBezTo>
                  <a:cubicBezTo>
                    <a:pt x="8312" y="1003"/>
                    <a:pt x="7473" y="1003"/>
                    <a:pt x="6965" y="1537"/>
                  </a:cubicBezTo>
                  <a:cubicBezTo>
                    <a:pt x="6902" y="1568"/>
                    <a:pt x="6839" y="1590"/>
                    <a:pt x="6770" y="1590"/>
                  </a:cubicBezTo>
                  <a:cubicBezTo>
                    <a:pt x="6728" y="1590"/>
                    <a:pt x="6683" y="1582"/>
                    <a:pt x="6634" y="1562"/>
                  </a:cubicBezTo>
                  <a:cubicBezTo>
                    <a:pt x="6482" y="1511"/>
                    <a:pt x="6558" y="1334"/>
                    <a:pt x="6584" y="1207"/>
                  </a:cubicBezTo>
                  <a:cubicBezTo>
                    <a:pt x="6634" y="1079"/>
                    <a:pt x="6660" y="927"/>
                    <a:pt x="6634" y="800"/>
                  </a:cubicBezTo>
                  <a:cubicBezTo>
                    <a:pt x="6584" y="520"/>
                    <a:pt x="6863" y="88"/>
                    <a:pt x="6406" y="12"/>
                  </a:cubicBezTo>
                  <a:cubicBezTo>
                    <a:pt x="6363" y="4"/>
                    <a:pt x="6323" y="1"/>
                    <a:pt x="6285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8"/>
            <p:cNvSpPr/>
            <p:nvPr/>
          </p:nvSpPr>
          <p:spPr>
            <a:xfrm>
              <a:off x="6943450" y="4156575"/>
              <a:ext cx="53400" cy="105975"/>
            </a:xfrm>
            <a:custGeom>
              <a:avLst/>
              <a:gdLst/>
              <a:ahLst/>
              <a:cxnLst/>
              <a:rect l="l" t="t" r="r" b="b"/>
              <a:pathLst>
                <a:path w="2136" h="4239" extrusionOk="0">
                  <a:moveTo>
                    <a:pt x="446" y="1"/>
                  </a:moveTo>
                  <a:cubicBezTo>
                    <a:pt x="412" y="1"/>
                    <a:pt x="374" y="8"/>
                    <a:pt x="331" y="25"/>
                  </a:cubicBezTo>
                  <a:cubicBezTo>
                    <a:pt x="0" y="152"/>
                    <a:pt x="178" y="533"/>
                    <a:pt x="331" y="762"/>
                  </a:cubicBezTo>
                  <a:cubicBezTo>
                    <a:pt x="661" y="1295"/>
                    <a:pt x="864" y="1905"/>
                    <a:pt x="890" y="2541"/>
                  </a:cubicBezTo>
                  <a:cubicBezTo>
                    <a:pt x="915" y="3075"/>
                    <a:pt x="1093" y="3557"/>
                    <a:pt x="1423" y="3990"/>
                  </a:cubicBezTo>
                  <a:cubicBezTo>
                    <a:pt x="1527" y="4114"/>
                    <a:pt x="1631" y="4239"/>
                    <a:pt x="1776" y="4239"/>
                  </a:cubicBezTo>
                  <a:cubicBezTo>
                    <a:pt x="1809" y="4239"/>
                    <a:pt x="1844" y="4232"/>
                    <a:pt x="1881" y="4218"/>
                  </a:cubicBezTo>
                  <a:cubicBezTo>
                    <a:pt x="2110" y="4117"/>
                    <a:pt x="2135" y="3939"/>
                    <a:pt x="2135" y="3634"/>
                  </a:cubicBezTo>
                  <a:cubicBezTo>
                    <a:pt x="2033" y="3329"/>
                    <a:pt x="1932" y="3024"/>
                    <a:pt x="1779" y="2744"/>
                  </a:cubicBezTo>
                  <a:cubicBezTo>
                    <a:pt x="1296" y="2083"/>
                    <a:pt x="940" y="1321"/>
                    <a:pt x="763" y="533"/>
                  </a:cubicBezTo>
                  <a:cubicBezTo>
                    <a:pt x="718" y="334"/>
                    <a:pt x="674" y="1"/>
                    <a:pt x="446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8"/>
            <p:cNvSpPr/>
            <p:nvPr/>
          </p:nvSpPr>
          <p:spPr>
            <a:xfrm>
              <a:off x="6935175" y="3835600"/>
              <a:ext cx="56575" cy="12575"/>
            </a:xfrm>
            <a:custGeom>
              <a:avLst/>
              <a:gdLst/>
              <a:ahLst/>
              <a:cxnLst/>
              <a:rect l="l" t="t" r="r" b="b"/>
              <a:pathLst>
                <a:path w="2263" h="503" extrusionOk="0">
                  <a:moveTo>
                    <a:pt x="2075" y="0"/>
                  </a:moveTo>
                  <a:cubicBezTo>
                    <a:pt x="2069" y="0"/>
                    <a:pt x="2064" y="1"/>
                    <a:pt x="2059" y="3"/>
                  </a:cubicBezTo>
                  <a:cubicBezTo>
                    <a:pt x="1348" y="54"/>
                    <a:pt x="636" y="3"/>
                    <a:pt x="1" y="385"/>
                  </a:cubicBezTo>
                  <a:cubicBezTo>
                    <a:pt x="237" y="472"/>
                    <a:pt x="470" y="502"/>
                    <a:pt x="701" y="502"/>
                  </a:cubicBezTo>
                  <a:cubicBezTo>
                    <a:pt x="1142" y="502"/>
                    <a:pt x="1575" y="393"/>
                    <a:pt x="2009" y="359"/>
                  </a:cubicBezTo>
                  <a:cubicBezTo>
                    <a:pt x="2136" y="359"/>
                    <a:pt x="2263" y="308"/>
                    <a:pt x="2237" y="156"/>
                  </a:cubicBezTo>
                  <a:cubicBezTo>
                    <a:pt x="2237" y="110"/>
                    <a:pt x="2132" y="0"/>
                    <a:pt x="2075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8"/>
            <p:cNvSpPr/>
            <p:nvPr/>
          </p:nvSpPr>
          <p:spPr>
            <a:xfrm>
              <a:off x="6920575" y="3901750"/>
              <a:ext cx="24150" cy="23300"/>
            </a:xfrm>
            <a:custGeom>
              <a:avLst/>
              <a:gdLst/>
              <a:ahLst/>
              <a:cxnLst/>
              <a:rect l="l" t="t" r="r" b="b"/>
              <a:pathLst>
                <a:path w="966" h="932" extrusionOk="0">
                  <a:moveTo>
                    <a:pt x="483" y="1"/>
                  </a:moveTo>
                  <a:cubicBezTo>
                    <a:pt x="229" y="26"/>
                    <a:pt x="26" y="153"/>
                    <a:pt x="26" y="433"/>
                  </a:cubicBezTo>
                  <a:cubicBezTo>
                    <a:pt x="0" y="687"/>
                    <a:pt x="229" y="916"/>
                    <a:pt x="483" y="916"/>
                  </a:cubicBezTo>
                  <a:cubicBezTo>
                    <a:pt x="520" y="927"/>
                    <a:pt x="556" y="932"/>
                    <a:pt x="591" y="932"/>
                  </a:cubicBezTo>
                  <a:cubicBezTo>
                    <a:pt x="799" y="932"/>
                    <a:pt x="966" y="752"/>
                    <a:pt x="966" y="534"/>
                  </a:cubicBezTo>
                  <a:cubicBezTo>
                    <a:pt x="966" y="280"/>
                    <a:pt x="763" y="51"/>
                    <a:pt x="483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8"/>
            <p:cNvSpPr/>
            <p:nvPr/>
          </p:nvSpPr>
          <p:spPr>
            <a:xfrm>
              <a:off x="6912950" y="4092375"/>
              <a:ext cx="27975" cy="19725"/>
            </a:xfrm>
            <a:custGeom>
              <a:avLst/>
              <a:gdLst/>
              <a:ahLst/>
              <a:cxnLst/>
              <a:rect l="l" t="t" r="r" b="b"/>
              <a:pathLst>
                <a:path w="1119" h="789" extrusionOk="0">
                  <a:moveTo>
                    <a:pt x="712" y="0"/>
                  </a:moveTo>
                  <a:cubicBezTo>
                    <a:pt x="407" y="0"/>
                    <a:pt x="127" y="204"/>
                    <a:pt x="51" y="509"/>
                  </a:cubicBezTo>
                  <a:cubicBezTo>
                    <a:pt x="0" y="763"/>
                    <a:pt x="229" y="788"/>
                    <a:pt x="432" y="788"/>
                  </a:cubicBezTo>
                  <a:cubicBezTo>
                    <a:pt x="737" y="763"/>
                    <a:pt x="1042" y="661"/>
                    <a:pt x="1093" y="305"/>
                  </a:cubicBezTo>
                  <a:cubicBezTo>
                    <a:pt x="1118" y="77"/>
                    <a:pt x="941" y="0"/>
                    <a:pt x="712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8"/>
            <p:cNvSpPr/>
            <p:nvPr/>
          </p:nvSpPr>
          <p:spPr>
            <a:xfrm>
              <a:off x="7131525" y="3751800"/>
              <a:ext cx="17800" cy="24175"/>
            </a:xfrm>
            <a:custGeom>
              <a:avLst/>
              <a:gdLst/>
              <a:ahLst/>
              <a:cxnLst/>
              <a:rect l="l" t="t" r="r" b="b"/>
              <a:pathLst>
                <a:path w="712" h="967" extrusionOk="0">
                  <a:moveTo>
                    <a:pt x="254" y="1"/>
                  </a:moveTo>
                  <a:cubicBezTo>
                    <a:pt x="51" y="1"/>
                    <a:pt x="0" y="204"/>
                    <a:pt x="26" y="356"/>
                  </a:cubicBezTo>
                  <a:cubicBezTo>
                    <a:pt x="51" y="636"/>
                    <a:pt x="102" y="941"/>
                    <a:pt x="458" y="966"/>
                  </a:cubicBezTo>
                  <a:cubicBezTo>
                    <a:pt x="661" y="966"/>
                    <a:pt x="712" y="788"/>
                    <a:pt x="712" y="585"/>
                  </a:cubicBezTo>
                  <a:cubicBezTo>
                    <a:pt x="610" y="356"/>
                    <a:pt x="610" y="26"/>
                    <a:pt x="254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8"/>
            <p:cNvSpPr/>
            <p:nvPr/>
          </p:nvSpPr>
          <p:spPr>
            <a:xfrm>
              <a:off x="6927100" y="4129850"/>
              <a:ext cx="24000" cy="19975"/>
            </a:xfrm>
            <a:custGeom>
              <a:avLst/>
              <a:gdLst/>
              <a:ahLst/>
              <a:cxnLst/>
              <a:rect l="l" t="t" r="r" b="b"/>
              <a:pathLst>
                <a:path w="960" h="799" extrusionOk="0">
                  <a:moveTo>
                    <a:pt x="705" y="1"/>
                  </a:moveTo>
                  <a:cubicBezTo>
                    <a:pt x="400" y="26"/>
                    <a:pt x="146" y="230"/>
                    <a:pt x="44" y="535"/>
                  </a:cubicBezTo>
                  <a:cubicBezTo>
                    <a:pt x="0" y="667"/>
                    <a:pt x="90" y="799"/>
                    <a:pt x="213" y="799"/>
                  </a:cubicBezTo>
                  <a:cubicBezTo>
                    <a:pt x="232" y="799"/>
                    <a:pt x="252" y="796"/>
                    <a:pt x="273" y="789"/>
                  </a:cubicBezTo>
                  <a:cubicBezTo>
                    <a:pt x="578" y="763"/>
                    <a:pt x="832" y="560"/>
                    <a:pt x="959" y="280"/>
                  </a:cubicBezTo>
                  <a:cubicBezTo>
                    <a:pt x="959" y="102"/>
                    <a:pt x="883" y="1"/>
                    <a:pt x="705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8"/>
            <p:cNvSpPr/>
            <p:nvPr/>
          </p:nvSpPr>
          <p:spPr>
            <a:xfrm>
              <a:off x="6847500" y="3743900"/>
              <a:ext cx="33400" cy="21275"/>
            </a:xfrm>
            <a:custGeom>
              <a:avLst/>
              <a:gdLst/>
              <a:ahLst/>
              <a:cxnLst/>
              <a:rect l="l" t="t" r="r" b="b"/>
              <a:pathLst>
                <a:path w="1336" h="851" extrusionOk="0">
                  <a:moveTo>
                    <a:pt x="1128" y="0"/>
                  </a:moveTo>
                  <a:cubicBezTo>
                    <a:pt x="1108" y="0"/>
                    <a:pt x="1087" y="4"/>
                    <a:pt x="1068" y="12"/>
                  </a:cubicBezTo>
                  <a:cubicBezTo>
                    <a:pt x="712" y="164"/>
                    <a:pt x="254" y="215"/>
                    <a:pt x="51" y="647"/>
                  </a:cubicBezTo>
                  <a:cubicBezTo>
                    <a:pt x="0" y="774"/>
                    <a:pt x="127" y="850"/>
                    <a:pt x="305" y="850"/>
                  </a:cubicBezTo>
                  <a:cubicBezTo>
                    <a:pt x="687" y="723"/>
                    <a:pt x="1017" y="494"/>
                    <a:pt x="1271" y="215"/>
                  </a:cubicBezTo>
                  <a:cubicBezTo>
                    <a:pt x="1336" y="107"/>
                    <a:pt x="1237" y="0"/>
                    <a:pt x="1128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8"/>
            <p:cNvSpPr/>
            <p:nvPr/>
          </p:nvSpPr>
          <p:spPr>
            <a:xfrm>
              <a:off x="6934625" y="3806325"/>
              <a:ext cx="22175" cy="17425"/>
            </a:xfrm>
            <a:custGeom>
              <a:avLst/>
              <a:gdLst/>
              <a:ahLst/>
              <a:cxnLst/>
              <a:rect l="l" t="t" r="r" b="b"/>
              <a:pathLst>
                <a:path w="887" h="697" extrusionOk="0">
                  <a:moveTo>
                    <a:pt x="330" y="1"/>
                  </a:moveTo>
                  <a:cubicBezTo>
                    <a:pt x="155" y="1"/>
                    <a:pt x="0" y="84"/>
                    <a:pt x="23" y="285"/>
                  </a:cubicBezTo>
                  <a:cubicBezTo>
                    <a:pt x="23" y="590"/>
                    <a:pt x="251" y="666"/>
                    <a:pt x="480" y="691"/>
                  </a:cubicBezTo>
                  <a:cubicBezTo>
                    <a:pt x="505" y="695"/>
                    <a:pt x="529" y="696"/>
                    <a:pt x="553" y="696"/>
                  </a:cubicBezTo>
                  <a:cubicBezTo>
                    <a:pt x="724" y="696"/>
                    <a:pt x="865" y="613"/>
                    <a:pt x="887" y="412"/>
                  </a:cubicBezTo>
                  <a:cubicBezTo>
                    <a:pt x="863" y="174"/>
                    <a:pt x="661" y="3"/>
                    <a:pt x="448" y="3"/>
                  </a:cubicBezTo>
                  <a:cubicBezTo>
                    <a:pt x="433" y="3"/>
                    <a:pt x="419" y="4"/>
                    <a:pt x="404" y="5"/>
                  </a:cubicBezTo>
                  <a:cubicBezTo>
                    <a:pt x="379" y="2"/>
                    <a:pt x="355" y="1"/>
                    <a:pt x="330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8"/>
            <p:cNvSpPr/>
            <p:nvPr/>
          </p:nvSpPr>
          <p:spPr>
            <a:xfrm>
              <a:off x="6801100" y="4140825"/>
              <a:ext cx="33700" cy="24000"/>
            </a:xfrm>
            <a:custGeom>
              <a:avLst/>
              <a:gdLst/>
              <a:ahLst/>
              <a:cxnLst/>
              <a:rect l="l" t="t" r="r" b="b"/>
              <a:pathLst>
                <a:path w="1348" h="960" extrusionOk="0">
                  <a:moveTo>
                    <a:pt x="246" y="0"/>
                  </a:moveTo>
                  <a:cubicBezTo>
                    <a:pt x="179" y="0"/>
                    <a:pt x="115" y="32"/>
                    <a:pt x="77" y="121"/>
                  </a:cubicBezTo>
                  <a:cubicBezTo>
                    <a:pt x="1" y="273"/>
                    <a:pt x="128" y="375"/>
                    <a:pt x="255" y="451"/>
                  </a:cubicBezTo>
                  <a:cubicBezTo>
                    <a:pt x="560" y="629"/>
                    <a:pt x="891" y="782"/>
                    <a:pt x="1196" y="960"/>
                  </a:cubicBezTo>
                  <a:lnTo>
                    <a:pt x="1348" y="756"/>
                  </a:lnTo>
                  <a:cubicBezTo>
                    <a:pt x="1018" y="528"/>
                    <a:pt x="738" y="299"/>
                    <a:pt x="433" y="70"/>
                  </a:cubicBezTo>
                  <a:cubicBezTo>
                    <a:pt x="382" y="32"/>
                    <a:pt x="312" y="0"/>
                    <a:pt x="246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8"/>
            <p:cNvSpPr/>
            <p:nvPr/>
          </p:nvSpPr>
          <p:spPr>
            <a:xfrm>
              <a:off x="7133425" y="4167975"/>
              <a:ext cx="14000" cy="24800"/>
            </a:xfrm>
            <a:custGeom>
              <a:avLst/>
              <a:gdLst/>
              <a:ahLst/>
              <a:cxnLst/>
              <a:rect l="l" t="t" r="r" b="b"/>
              <a:pathLst>
                <a:path w="560" h="992" extrusionOk="0">
                  <a:moveTo>
                    <a:pt x="255" y="1"/>
                  </a:moveTo>
                  <a:cubicBezTo>
                    <a:pt x="26" y="255"/>
                    <a:pt x="0" y="662"/>
                    <a:pt x="204" y="941"/>
                  </a:cubicBezTo>
                  <a:cubicBezTo>
                    <a:pt x="255" y="992"/>
                    <a:pt x="305" y="992"/>
                    <a:pt x="382" y="992"/>
                  </a:cubicBezTo>
                  <a:cubicBezTo>
                    <a:pt x="560" y="712"/>
                    <a:pt x="560" y="357"/>
                    <a:pt x="407" y="77"/>
                  </a:cubicBezTo>
                  <a:cubicBezTo>
                    <a:pt x="382" y="52"/>
                    <a:pt x="331" y="26"/>
                    <a:pt x="255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8"/>
            <p:cNvSpPr/>
            <p:nvPr/>
          </p:nvSpPr>
          <p:spPr>
            <a:xfrm>
              <a:off x="7266850" y="3892225"/>
              <a:ext cx="24175" cy="14625"/>
            </a:xfrm>
            <a:custGeom>
              <a:avLst/>
              <a:gdLst/>
              <a:ahLst/>
              <a:cxnLst/>
              <a:rect l="l" t="t" r="r" b="b"/>
              <a:pathLst>
                <a:path w="967" h="585" extrusionOk="0">
                  <a:moveTo>
                    <a:pt x="814" y="0"/>
                  </a:moveTo>
                  <a:cubicBezTo>
                    <a:pt x="534" y="0"/>
                    <a:pt x="255" y="127"/>
                    <a:pt x="102" y="356"/>
                  </a:cubicBezTo>
                  <a:cubicBezTo>
                    <a:pt x="1" y="458"/>
                    <a:pt x="77" y="560"/>
                    <a:pt x="204" y="585"/>
                  </a:cubicBezTo>
                  <a:cubicBezTo>
                    <a:pt x="484" y="585"/>
                    <a:pt x="738" y="458"/>
                    <a:pt x="916" y="229"/>
                  </a:cubicBezTo>
                  <a:cubicBezTo>
                    <a:pt x="967" y="127"/>
                    <a:pt x="916" y="26"/>
                    <a:pt x="814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8"/>
            <p:cNvSpPr/>
            <p:nvPr/>
          </p:nvSpPr>
          <p:spPr>
            <a:xfrm>
              <a:off x="7128975" y="4101900"/>
              <a:ext cx="19075" cy="25075"/>
            </a:xfrm>
            <a:custGeom>
              <a:avLst/>
              <a:gdLst/>
              <a:ahLst/>
              <a:cxnLst/>
              <a:rect l="l" t="t" r="r" b="b"/>
              <a:pathLst>
                <a:path w="763" h="1003" extrusionOk="0">
                  <a:moveTo>
                    <a:pt x="509" y="1"/>
                  </a:moveTo>
                  <a:lnTo>
                    <a:pt x="509" y="1"/>
                  </a:lnTo>
                  <a:cubicBezTo>
                    <a:pt x="306" y="280"/>
                    <a:pt x="1" y="534"/>
                    <a:pt x="229" y="966"/>
                  </a:cubicBezTo>
                  <a:cubicBezTo>
                    <a:pt x="229" y="984"/>
                    <a:pt x="306" y="1002"/>
                    <a:pt x="350" y="1002"/>
                  </a:cubicBezTo>
                  <a:cubicBezTo>
                    <a:pt x="369" y="1002"/>
                    <a:pt x="382" y="999"/>
                    <a:pt x="382" y="992"/>
                  </a:cubicBezTo>
                  <a:cubicBezTo>
                    <a:pt x="611" y="661"/>
                    <a:pt x="763" y="356"/>
                    <a:pt x="509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8"/>
            <p:cNvSpPr/>
            <p:nvPr/>
          </p:nvSpPr>
          <p:spPr>
            <a:xfrm>
              <a:off x="7027950" y="3818525"/>
              <a:ext cx="13375" cy="14700"/>
            </a:xfrm>
            <a:custGeom>
              <a:avLst/>
              <a:gdLst/>
              <a:ahLst/>
              <a:cxnLst/>
              <a:rect l="l" t="t" r="r" b="b"/>
              <a:pathLst>
                <a:path w="535" h="588" extrusionOk="0">
                  <a:moveTo>
                    <a:pt x="280" y="0"/>
                  </a:moveTo>
                  <a:cubicBezTo>
                    <a:pt x="127" y="0"/>
                    <a:pt x="0" y="127"/>
                    <a:pt x="0" y="280"/>
                  </a:cubicBezTo>
                  <a:cubicBezTo>
                    <a:pt x="0" y="445"/>
                    <a:pt x="88" y="587"/>
                    <a:pt x="262" y="587"/>
                  </a:cubicBezTo>
                  <a:cubicBezTo>
                    <a:pt x="276" y="587"/>
                    <a:pt x="290" y="587"/>
                    <a:pt x="305" y="585"/>
                  </a:cubicBezTo>
                  <a:cubicBezTo>
                    <a:pt x="458" y="559"/>
                    <a:pt x="534" y="432"/>
                    <a:pt x="534" y="229"/>
                  </a:cubicBezTo>
                  <a:cubicBezTo>
                    <a:pt x="509" y="127"/>
                    <a:pt x="458" y="0"/>
                    <a:pt x="280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8"/>
            <p:cNvSpPr/>
            <p:nvPr/>
          </p:nvSpPr>
          <p:spPr>
            <a:xfrm>
              <a:off x="7019050" y="4161300"/>
              <a:ext cx="10200" cy="14325"/>
            </a:xfrm>
            <a:custGeom>
              <a:avLst/>
              <a:gdLst/>
              <a:ahLst/>
              <a:cxnLst/>
              <a:rect l="l" t="t" r="r" b="b"/>
              <a:pathLst>
                <a:path w="408" h="573" extrusionOk="0">
                  <a:moveTo>
                    <a:pt x="117" y="0"/>
                  </a:moveTo>
                  <a:cubicBezTo>
                    <a:pt x="35" y="0"/>
                    <a:pt x="1" y="87"/>
                    <a:pt x="1" y="192"/>
                  </a:cubicBezTo>
                  <a:cubicBezTo>
                    <a:pt x="1" y="319"/>
                    <a:pt x="26" y="522"/>
                    <a:pt x="229" y="573"/>
                  </a:cubicBezTo>
                  <a:cubicBezTo>
                    <a:pt x="382" y="547"/>
                    <a:pt x="407" y="446"/>
                    <a:pt x="382" y="319"/>
                  </a:cubicBezTo>
                  <a:cubicBezTo>
                    <a:pt x="356" y="217"/>
                    <a:pt x="331" y="64"/>
                    <a:pt x="178" y="14"/>
                  </a:cubicBezTo>
                  <a:cubicBezTo>
                    <a:pt x="156" y="4"/>
                    <a:pt x="135" y="0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8"/>
            <p:cNvSpPr/>
            <p:nvPr/>
          </p:nvSpPr>
          <p:spPr>
            <a:xfrm>
              <a:off x="7314500" y="3951300"/>
              <a:ext cx="20375" cy="7825"/>
            </a:xfrm>
            <a:custGeom>
              <a:avLst/>
              <a:gdLst/>
              <a:ahLst/>
              <a:cxnLst/>
              <a:rect l="l" t="t" r="r" b="b"/>
              <a:pathLst>
                <a:path w="815" h="313" extrusionOk="0">
                  <a:moveTo>
                    <a:pt x="373" y="1"/>
                  </a:moveTo>
                  <a:cubicBezTo>
                    <a:pt x="261" y="1"/>
                    <a:pt x="143" y="44"/>
                    <a:pt x="1" y="154"/>
                  </a:cubicBezTo>
                  <a:cubicBezTo>
                    <a:pt x="177" y="242"/>
                    <a:pt x="328" y="313"/>
                    <a:pt x="479" y="313"/>
                  </a:cubicBezTo>
                  <a:cubicBezTo>
                    <a:pt x="588" y="313"/>
                    <a:pt x="696" y="275"/>
                    <a:pt x="814" y="179"/>
                  </a:cubicBezTo>
                  <a:cubicBezTo>
                    <a:pt x="655" y="77"/>
                    <a:pt x="520" y="1"/>
                    <a:pt x="373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8"/>
            <p:cNvSpPr/>
            <p:nvPr/>
          </p:nvSpPr>
          <p:spPr>
            <a:xfrm>
              <a:off x="6918025" y="3777525"/>
              <a:ext cx="12725" cy="10050"/>
            </a:xfrm>
            <a:custGeom>
              <a:avLst/>
              <a:gdLst/>
              <a:ahLst/>
              <a:cxnLst/>
              <a:rect l="l" t="t" r="r" b="b"/>
              <a:pathLst>
                <a:path w="509" h="402" extrusionOk="0">
                  <a:moveTo>
                    <a:pt x="339" y="0"/>
                  </a:moveTo>
                  <a:cubicBezTo>
                    <a:pt x="305" y="0"/>
                    <a:pt x="268" y="6"/>
                    <a:pt x="229" y="14"/>
                  </a:cubicBezTo>
                  <a:cubicBezTo>
                    <a:pt x="128" y="64"/>
                    <a:pt x="0" y="115"/>
                    <a:pt x="0" y="242"/>
                  </a:cubicBezTo>
                  <a:cubicBezTo>
                    <a:pt x="0" y="348"/>
                    <a:pt x="89" y="401"/>
                    <a:pt x="192" y="401"/>
                  </a:cubicBezTo>
                  <a:cubicBezTo>
                    <a:pt x="212" y="401"/>
                    <a:pt x="233" y="399"/>
                    <a:pt x="255" y="395"/>
                  </a:cubicBezTo>
                  <a:cubicBezTo>
                    <a:pt x="382" y="344"/>
                    <a:pt x="509" y="293"/>
                    <a:pt x="509" y="115"/>
                  </a:cubicBezTo>
                  <a:cubicBezTo>
                    <a:pt x="474" y="27"/>
                    <a:pt x="414" y="0"/>
                    <a:pt x="339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8"/>
            <p:cNvSpPr/>
            <p:nvPr/>
          </p:nvSpPr>
          <p:spPr>
            <a:xfrm>
              <a:off x="7198225" y="4169250"/>
              <a:ext cx="8300" cy="11550"/>
            </a:xfrm>
            <a:custGeom>
              <a:avLst/>
              <a:gdLst/>
              <a:ahLst/>
              <a:cxnLst/>
              <a:rect l="l" t="t" r="r" b="b"/>
              <a:pathLst>
                <a:path w="332" h="462" extrusionOk="0">
                  <a:moveTo>
                    <a:pt x="179" y="1"/>
                  </a:moveTo>
                  <a:cubicBezTo>
                    <a:pt x="52" y="1"/>
                    <a:pt x="26" y="102"/>
                    <a:pt x="1" y="204"/>
                  </a:cubicBezTo>
                  <a:cubicBezTo>
                    <a:pt x="1" y="306"/>
                    <a:pt x="1" y="433"/>
                    <a:pt x="179" y="458"/>
                  </a:cubicBezTo>
                  <a:cubicBezTo>
                    <a:pt x="192" y="460"/>
                    <a:pt x="204" y="461"/>
                    <a:pt x="216" y="461"/>
                  </a:cubicBezTo>
                  <a:cubicBezTo>
                    <a:pt x="331" y="461"/>
                    <a:pt x="331" y="347"/>
                    <a:pt x="331" y="255"/>
                  </a:cubicBezTo>
                  <a:cubicBezTo>
                    <a:pt x="331" y="178"/>
                    <a:pt x="306" y="1"/>
                    <a:pt x="179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8"/>
            <p:cNvSpPr/>
            <p:nvPr/>
          </p:nvSpPr>
          <p:spPr>
            <a:xfrm>
              <a:off x="7256050" y="4002700"/>
              <a:ext cx="15925" cy="9125"/>
            </a:xfrm>
            <a:custGeom>
              <a:avLst/>
              <a:gdLst/>
              <a:ahLst/>
              <a:cxnLst/>
              <a:rect l="l" t="t" r="r" b="b"/>
              <a:pathLst>
                <a:path w="637" h="365" extrusionOk="0">
                  <a:moveTo>
                    <a:pt x="152" y="0"/>
                  </a:moveTo>
                  <a:cubicBezTo>
                    <a:pt x="105" y="0"/>
                    <a:pt x="55" y="9"/>
                    <a:pt x="1" y="29"/>
                  </a:cubicBezTo>
                  <a:cubicBezTo>
                    <a:pt x="68" y="276"/>
                    <a:pt x="214" y="364"/>
                    <a:pt x="509" y="364"/>
                  </a:cubicBezTo>
                  <a:cubicBezTo>
                    <a:pt x="549" y="364"/>
                    <a:pt x="591" y="363"/>
                    <a:pt x="636" y="360"/>
                  </a:cubicBezTo>
                  <a:cubicBezTo>
                    <a:pt x="473" y="155"/>
                    <a:pt x="342" y="0"/>
                    <a:pt x="152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8"/>
            <p:cNvSpPr/>
            <p:nvPr/>
          </p:nvSpPr>
          <p:spPr>
            <a:xfrm>
              <a:off x="7156300" y="4108600"/>
              <a:ext cx="8825" cy="11125"/>
            </a:xfrm>
            <a:custGeom>
              <a:avLst/>
              <a:gdLst/>
              <a:ahLst/>
              <a:cxnLst/>
              <a:rect l="l" t="t" r="r" b="b"/>
              <a:pathLst>
                <a:path w="353" h="445" extrusionOk="0">
                  <a:moveTo>
                    <a:pt x="256" y="1"/>
                  </a:moveTo>
                  <a:cubicBezTo>
                    <a:pt x="241" y="1"/>
                    <a:pt x="224" y="4"/>
                    <a:pt x="204" y="12"/>
                  </a:cubicBezTo>
                  <a:cubicBezTo>
                    <a:pt x="127" y="38"/>
                    <a:pt x="77" y="139"/>
                    <a:pt x="26" y="215"/>
                  </a:cubicBezTo>
                  <a:cubicBezTo>
                    <a:pt x="0" y="292"/>
                    <a:pt x="0" y="419"/>
                    <a:pt x="127" y="444"/>
                  </a:cubicBezTo>
                  <a:cubicBezTo>
                    <a:pt x="255" y="444"/>
                    <a:pt x="280" y="292"/>
                    <a:pt x="331" y="190"/>
                  </a:cubicBezTo>
                  <a:cubicBezTo>
                    <a:pt x="352" y="104"/>
                    <a:pt x="338" y="1"/>
                    <a:pt x="256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8"/>
            <p:cNvSpPr/>
            <p:nvPr/>
          </p:nvSpPr>
          <p:spPr>
            <a:xfrm>
              <a:off x="7169000" y="3751050"/>
              <a:ext cx="27975" cy="47800"/>
            </a:xfrm>
            <a:custGeom>
              <a:avLst/>
              <a:gdLst/>
              <a:ahLst/>
              <a:cxnLst/>
              <a:rect l="l" t="t" r="r" b="b"/>
              <a:pathLst>
                <a:path w="1119" h="1912" extrusionOk="0">
                  <a:moveTo>
                    <a:pt x="766" y="0"/>
                  </a:moveTo>
                  <a:cubicBezTo>
                    <a:pt x="662" y="0"/>
                    <a:pt x="582" y="72"/>
                    <a:pt x="560" y="183"/>
                  </a:cubicBezTo>
                  <a:cubicBezTo>
                    <a:pt x="458" y="513"/>
                    <a:pt x="407" y="844"/>
                    <a:pt x="306" y="1200"/>
                  </a:cubicBezTo>
                  <a:cubicBezTo>
                    <a:pt x="26" y="1327"/>
                    <a:pt x="52" y="1606"/>
                    <a:pt x="1" y="1860"/>
                  </a:cubicBezTo>
                  <a:lnTo>
                    <a:pt x="77" y="1911"/>
                  </a:lnTo>
                  <a:cubicBezTo>
                    <a:pt x="255" y="1708"/>
                    <a:pt x="331" y="1454"/>
                    <a:pt x="331" y="1200"/>
                  </a:cubicBezTo>
                  <a:cubicBezTo>
                    <a:pt x="789" y="1174"/>
                    <a:pt x="1119" y="717"/>
                    <a:pt x="1017" y="259"/>
                  </a:cubicBezTo>
                  <a:cubicBezTo>
                    <a:pt x="1017" y="132"/>
                    <a:pt x="941" y="31"/>
                    <a:pt x="814" y="5"/>
                  </a:cubicBezTo>
                  <a:cubicBezTo>
                    <a:pt x="798" y="2"/>
                    <a:pt x="782" y="0"/>
                    <a:pt x="766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8"/>
            <p:cNvSpPr/>
            <p:nvPr/>
          </p:nvSpPr>
          <p:spPr>
            <a:xfrm>
              <a:off x="7105475" y="4131125"/>
              <a:ext cx="5725" cy="6375"/>
            </a:xfrm>
            <a:custGeom>
              <a:avLst/>
              <a:gdLst/>
              <a:ahLst/>
              <a:cxnLst/>
              <a:rect l="l" t="t" r="r" b="b"/>
              <a:pathLst>
                <a:path w="229" h="255" extrusionOk="0">
                  <a:moveTo>
                    <a:pt x="127" y="1"/>
                  </a:moveTo>
                  <a:cubicBezTo>
                    <a:pt x="76" y="77"/>
                    <a:pt x="26" y="102"/>
                    <a:pt x="0" y="153"/>
                  </a:cubicBezTo>
                  <a:cubicBezTo>
                    <a:pt x="0" y="179"/>
                    <a:pt x="51" y="255"/>
                    <a:pt x="51" y="255"/>
                  </a:cubicBezTo>
                  <a:cubicBezTo>
                    <a:pt x="127" y="229"/>
                    <a:pt x="178" y="229"/>
                    <a:pt x="229" y="204"/>
                  </a:cubicBezTo>
                  <a:cubicBezTo>
                    <a:pt x="178" y="153"/>
                    <a:pt x="178" y="102"/>
                    <a:pt x="127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8"/>
            <p:cNvSpPr/>
            <p:nvPr/>
          </p:nvSpPr>
          <p:spPr>
            <a:xfrm>
              <a:off x="6984750" y="4208000"/>
              <a:ext cx="7000" cy="5750"/>
            </a:xfrm>
            <a:custGeom>
              <a:avLst/>
              <a:gdLst/>
              <a:ahLst/>
              <a:cxnLst/>
              <a:rect l="l" t="t" r="r" b="b"/>
              <a:pathLst>
                <a:path w="280" h="230" extrusionOk="0">
                  <a:moveTo>
                    <a:pt x="127" y="1"/>
                  </a:moveTo>
                  <a:cubicBezTo>
                    <a:pt x="76" y="1"/>
                    <a:pt x="51" y="77"/>
                    <a:pt x="0" y="103"/>
                  </a:cubicBezTo>
                  <a:cubicBezTo>
                    <a:pt x="51" y="153"/>
                    <a:pt x="76" y="204"/>
                    <a:pt x="127" y="230"/>
                  </a:cubicBezTo>
                  <a:cubicBezTo>
                    <a:pt x="178" y="230"/>
                    <a:pt x="229" y="179"/>
                    <a:pt x="280" y="128"/>
                  </a:cubicBezTo>
                  <a:cubicBezTo>
                    <a:pt x="203" y="77"/>
                    <a:pt x="178" y="1"/>
                    <a:pt x="127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8"/>
            <p:cNvSpPr/>
            <p:nvPr/>
          </p:nvSpPr>
          <p:spPr>
            <a:xfrm>
              <a:off x="7050825" y="4206750"/>
              <a:ext cx="3825" cy="3825"/>
            </a:xfrm>
            <a:custGeom>
              <a:avLst/>
              <a:gdLst/>
              <a:ahLst/>
              <a:cxnLst/>
              <a:rect l="l" t="t" r="r" b="b"/>
              <a:pathLst>
                <a:path w="153" h="153" extrusionOk="0">
                  <a:moveTo>
                    <a:pt x="77" y="0"/>
                  </a:moveTo>
                  <a:cubicBezTo>
                    <a:pt x="51" y="0"/>
                    <a:pt x="26" y="51"/>
                    <a:pt x="0" y="76"/>
                  </a:cubicBezTo>
                  <a:cubicBezTo>
                    <a:pt x="26" y="102"/>
                    <a:pt x="51" y="153"/>
                    <a:pt x="77" y="153"/>
                  </a:cubicBezTo>
                  <a:cubicBezTo>
                    <a:pt x="102" y="153"/>
                    <a:pt x="127" y="102"/>
                    <a:pt x="153" y="76"/>
                  </a:cubicBezTo>
                  <a:cubicBezTo>
                    <a:pt x="153" y="51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8"/>
            <p:cNvSpPr/>
            <p:nvPr/>
          </p:nvSpPr>
          <p:spPr>
            <a:xfrm>
              <a:off x="6858300" y="3795775"/>
              <a:ext cx="5100" cy="4350"/>
            </a:xfrm>
            <a:custGeom>
              <a:avLst/>
              <a:gdLst/>
              <a:ahLst/>
              <a:cxnLst/>
              <a:rect l="l" t="t" r="r" b="b"/>
              <a:pathLst>
                <a:path w="204" h="174" extrusionOk="0">
                  <a:moveTo>
                    <a:pt x="91" y="0"/>
                  </a:moveTo>
                  <a:cubicBezTo>
                    <a:pt x="40" y="0"/>
                    <a:pt x="0" y="42"/>
                    <a:pt x="0" y="97"/>
                  </a:cubicBezTo>
                  <a:cubicBezTo>
                    <a:pt x="0" y="122"/>
                    <a:pt x="51" y="148"/>
                    <a:pt x="102" y="173"/>
                  </a:cubicBezTo>
                  <a:cubicBezTo>
                    <a:pt x="127" y="173"/>
                    <a:pt x="178" y="148"/>
                    <a:pt x="204" y="122"/>
                  </a:cubicBezTo>
                  <a:cubicBezTo>
                    <a:pt x="204" y="71"/>
                    <a:pt x="178" y="21"/>
                    <a:pt x="153" y="21"/>
                  </a:cubicBezTo>
                  <a:cubicBezTo>
                    <a:pt x="132" y="6"/>
                    <a:pt x="110" y="0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8"/>
            <p:cNvSpPr/>
            <p:nvPr/>
          </p:nvSpPr>
          <p:spPr>
            <a:xfrm>
              <a:off x="6857025" y="4154000"/>
              <a:ext cx="5750" cy="3850"/>
            </a:xfrm>
            <a:custGeom>
              <a:avLst/>
              <a:gdLst/>
              <a:ahLst/>
              <a:cxnLst/>
              <a:rect l="l" t="t" r="r" b="b"/>
              <a:pathLst>
                <a:path w="230" h="154" extrusionOk="0">
                  <a:moveTo>
                    <a:pt x="77" y="1"/>
                  </a:moveTo>
                  <a:cubicBezTo>
                    <a:pt x="1" y="26"/>
                    <a:pt x="1" y="128"/>
                    <a:pt x="77" y="153"/>
                  </a:cubicBezTo>
                  <a:lnTo>
                    <a:pt x="204" y="153"/>
                  </a:lnTo>
                  <a:cubicBezTo>
                    <a:pt x="229" y="153"/>
                    <a:pt x="204" y="51"/>
                    <a:pt x="204" y="26"/>
                  </a:cubicBezTo>
                  <a:cubicBezTo>
                    <a:pt x="153" y="1"/>
                    <a:pt x="128" y="1"/>
                    <a:pt x="77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8"/>
            <p:cNvSpPr/>
            <p:nvPr/>
          </p:nvSpPr>
          <p:spPr>
            <a:xfrm>
              <a:off x="7234450" y="4150200"/>
              <a:ext cx="3850" cy="3200"/>
            </a:xfrm>
            <a:custGeom>
              <a:avLst/>
              <a:gdLst/>
              <a:ahLst/>
              <a:cxnLst/>
              <a:rect l="l" t="t" r="r" b="b"/>
              <a:pathLst>
                <a:path w="154" h="128" extrusionOk="0">
                  <a:moveTo>
                    <a:pt x="77" y="0"/>
                  </a:moveTo>
                  <a:lnTo>
                    <a:pt x="1" y="102"/>
                  </a:lnTo>
                  <a:cubicBezTo>
                    <a:pt x="51" y="127"/>
                    <a:pt x="77" y="127"/>
                    <a:pt x="102" y="127"/>
                  </a:cubicBezTo>
                  <a:cubicBezTo>
                    <a:pt x="102" y="127"/>
                    <a:pt x="153" y="102"/>
                    <a:pt x="153" y="102"/>
                  </a:cubicBezTo>
                  <a:cubicBezTo>
                    <a:pt x="128" y="51"/>
                    <a:pt x="102" y="26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6947900" y="3791200"/>
              <a:ext cx="1925" cy="1925"/>
            </a:xfrm>
            <a:custGeom>
              <a:avLst/>
              <a:gdLst/>
              <a:ahLst/>
              <a:cxnLst/>
              <a:rect l="l" t="t" r="r" b="b"/>
              <a:pathLst>
                <a:path w="77" h="77" extrusionOk="0">
                  <a:moveTo>
                    <a:pt x="0" y="0"/>
                  </a:moveTo>
                  <a:lnTo>
                    <a:pt x="25" y="77"/>
                  </a:lnTo>
                  <a:cubicBezTo>
                    <a:pt x="25" y="77"/>
                    <a:pt x="51" y="77"/>
                    <a:pt x="76" y="51"/>
                  </a:cubicBezTo>
                  <a:cubicBezTo>
                    <a:pt x="76" y="26"/>
                    <a:pt x="76" y="0"/>
                    <a:pt x="51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7232550" y="3836650"/>
              <a:ext cx="1925" cy="1600"/>
            </a:xfrm>
            <a:custGeom>
              <a:avLst/>
              <a:gdLst/>
              <a:ahLst/>
              <a:cxnLst/>
              <a:rect l="l" t="t" r="r" b="b"/>
              <a:pathLst>
                <a:path w="77" h="64" extrusionOk="0">
                  <a:moveTo>
                    <a:pt x="32" y="1"/>
                  </a:moveTo>
                  <a:cubicBezTo>
                    <a:pt x="23" y="1"/>
                    <a:pt x="17" y="12"/>
                    <a:pt x="0" y="12"/>
                  </a:cubicBezTo>
                  <a:lnTo>
                    <a:pt x="26" y="63"/>
                  </a:lnTo>
                  <a:lnTo>
                    <a:pt x="77" y="38"/>
                  </a:lnTo>
                  <a:cubicBezTo>
                    <a:pt x="77" y="38"/>
                    <a:pt x="77" y="12"/>
                    <a:pt x="51" y="12"/>
                  </a:cubicBezTo>
                  <a:cubicBezTo>
                    <a:pt x="43" y="4"/>
                    <a:pt x="37" y="1"/>
                    <a:pt x="32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6900875" y="3840125"/>
              <a:ext cx="1925" cy="1925"/>
            </a:xfrm>
            <a:custGeom>
              <a:avLst/>
              <a:gdLst/>
              <a:ahLst/>
              <a:cxnLst/>
              <a:rect l="l" t="t" r="r" b="b"/>
              <a:pathLst>
                <a:path w="77" h="77" extrusionOk="0">
                  <a:moveTo>
                    <a:pt x="26" y="0"/>
                  </a:moveTo>
                  <a:cubicBezTo>
                    <a:pt x="26" y="0"/>
                    <a:pt x="26" y="26"/>
                    <a:pt x="0" y="51"/>
                  </a:cubicBezTo>
                  <a:lnTo>
                    <a:pt x="51" y="77"/>
                  </a:lnTo>
                  <a:cubicBezTo>
                    <a:pt x="51" y="51"/>
                    <a:pt x="76" y="26"/>
                    <a:pt x="76" y="26"/>
                  </a:cubicBezTo>
                  <a:cubicBezTo>
                    <a:pt x="76" y="0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6877350" y="3921450"/>
              <a:ext cx="1300" cy="1300"/>
            </a:xfrm>
            <a:custGeom>
              <a:avLst/>
              <a:gdLst/>
              <a:ahLst/>
              <a:cxnLst/>
              <a:rect l="l" t="t" r="r" b="b"/>
              <a:pathLst>
                <a:path w="52" h="52" extrusionOk="0">
                  <a:moveTo>
                    <a:pt x="1" y="0"/>
                  </a:moveTo>
                  <a:lnTo>
                    <a:pt x="1" y="51"/>
                  </a:lnTo>
                  <a:lnTo>
                    <a:pt x="52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7041925" y="3752250"/>
              <a:ext cx="1925" cy="2125"/>
            </a:xfrm>
            <a:custGeom>
              <a:avLst/>
              <a:gdLst/>
              <a:ahLst/>
              <a:cxnLst/>
              <a:rect l="l" t="t" r="r" b="b"/>
              <a:pathLst>
                <a:path w="77" h="85" extrusionOk="0">
                  <a:moveTo>
                    <a:pt x="41" y="1"/>
                  </a:moveTo>
                  <a:cubicBezTo>
                    <a:pt x="36" y="1"/>
                    <a:pt x="31" y="3"/>
                    <a:pt x="26" y="8"/>
                  </a:cubicBezTo>
                  <a:cubicBezTo>
                    <a:pt x="26" y="8"/>
                    <a:pt x="26" y="33"/>
                    <a:pt x="1" y="59"/>
                  </a:cubicBezTo>
                  <a:lnTo>
                    <a:pt x="51" y="84"/>
                  </a:lnTo>
                  <a:cubicBezTo>
                    <a:pt x="77" y="59"/>
                    <a:pt x="77" y="33"/>
                    <a:pt x="77" y="33"/>
                  </a:cubicBezTo>
                  <a:cubicBezTo>
                    <a:pt x="77" y="33"/>
                    <a:pt x="61" y="1"/>
                    <a:pt x="41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" name="Google Shape;1383;p8"/>
            <p:cNvSpPr/>
            <p:nvPr/>
          </p:nvSpPr>
          <p:spPr>
            <a:xfrm>
              <a:off x="7274475" y="4043825"/>
              <a:ext cx="1925" cy="2175"/>
            </a:xfrm>
            <a:custGeom>
              <a:avLst/>
              <a:gdLst/>
              <a:ahLst/>
              <a:cxnLst/>
              <a:rect l="l" t="t" r="r" b="b"/>
              <a:pathLst>
                <a:path w="77" h="87" extrusionOk="0">
                  <a:moveTo>
                    <a:pt x="54" y="1"/>
                  </a:moveTo>
                  <a:cubicBezTo>
                    <a:pt x="41" y="1"/>
                    <a:pt x="24" y="13"/>
                    <a:pt x="1" y="36"/>
                  </a:cubicBezTo>
                  <a:cubicBezTo>
                    <a:pt x="1" y="36"/>
                    <a:pt x="1" y="62"/>
                    <a:pt x="26" y="87"/>
                  </a:cubicBezTo>
                  <a:lnTo>
                    <a:pt x="77" y="62"/>
                  </a:lnTo>
                  <a:cubicBezTo>
                    <a:pt x="77" y="20"/>
                    <a:pt x="69" y="1"/>
                    <a:pt x="54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" name="Google Shape;1384;p8"/>
            <p:cNvSpPr/>
            <p:nvPr/>
          </p:nvSpPr>
          <p:spPr>
            <a:xfrm>
              <a:off x="6972675" y="4112075"/>
              <a:ext cx="3200" cy="3825"/>
            </a:xfrm>
            <a:custGeom>
              <a:avLst/>
              <a:gdLst/>
              <a:ahLst/>
              <a:cxnLst/>
              <a:rect l="l" t="t" r="r" b="b"/>
              <a:pathLst>
                <a:path w="128" h="153" extrusionOk="0">
                  <a:moveTo>
                    <a:pt x="127" y="0"/>
                  </a:moveTo>
                  <a:lnTo>
                    <a:pt x="0" y="102"/>
                  </a:lnTo>
                  <a:lnTo>
                    <a:pt x="51" y="153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" name="Google Shape;1385;p8"/>
            <p:cNvSpPr/>
            <p:nvPr/>
          </p:nvSpPr>
          <p:spPr>
            <a:xfrm>
              <a:off x="7032400" y="3774050"/>
              <a:ext cx="1925" cy="1575"/>
            </a:xfrm>
            <a:custGeom>
              <a:avLst/>
              <a:gdLst/>
              <a:ahLst/>
              <a:cxnLst/>
              <a:rect l="l" t="t" r="r" b="b"/>
              <a:pathLst>
                <a:path w="77" h="63" extrusionOk="0">
                  <a:moveTo>
                    <a:pt x="77" y="0"/>
                  </a:moveTo>
                  <a:lnTo>
                    <a:pt x="0" y="51"/>
                  </a:lnTo>
                  <a:cubicBezTo>
                    <a:pt x="0" y="51"/>
                    <a:pt x="23" y="62"/>
                    <a:pt x="38" y="62"/>
                  </a:cubicBezTo>
                  <a:cubicBezTo>
                    <a:pt x="46" y="62"/>
                    <a:pt x="51" y="59"/>
                    <a:pt x="51" y="51"/>
                  </a:cubicBezTo>
                  <a:cubicBezTo>
                    <a:pt x="77" y="51"/>
                    <a:pt x="77" y="25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" name="Google Shape;1386;p8"/>
            <p:cNvSpPr/>
            <p:nvPr/>
          </p:nvSpPr>
          <p:spPr>
            <a:xfrm>
              <a:off x="6849400" y="3843300"/>
              <a:ext cx="1925" cy="1300"/>
            </a:xfrm>
            <a:custGeom>
              <a:avLst/>
              <a:gdLst/>
              <a:ahLst/>
              <a:cxnLst/>
              <a:rect l="l" t="t" r="r" b="b"/>
              <a:pathLst>
                <a:path w="77" h="52" extrusionOk="0">
                  <a:moveTo>
                    <a:pt x="51" y="0"/>
                  </a:moveTo>
                  <a:cubicBezTo>
                    <a:pt x="26" y="0"/>
                    <a:pt x="26" y="0"/>
                    <a:pt x="1" y="26"/>
                  </a:cubicBezTo>
                  <a:cubicBezTo>
                    <a:pt x="1" y="26"/>
                    <a:pt x="1" y="51"/>
                    <a:pt x="26" y="51"/>
                  </a:cubicBezTo>
                  <a:lnTo>
                    <a:pt x="51" y="51"/>
                  </a:lnTo>
                  <a:cubicBezTo>
                    <a:pt x="77" y="51"/>
                    <a:pt x="51" y="26"/>
                    <a:pt x="51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7" name="Google Shape;1387;p8"/>
            <p:cNvSpPr/>
            <p:nvPr/>
          </p:nvSpPr>
          <p:spPr>
            <a:xfrm>
              <a:off x="6877350" y="4042175"/>
              <a:ext cx="1950" cy="1300"/>
            </a:xfrm>
            <a:custGeom>
              <a:avLst/>
              <a:gdLst/>
              <a:ahLst/>
              <a:cxnLst/>
              <a:rect l="l" t="t" r="r" b="b"/>
              <a:pathLst>
                <a:path w="78" h="52" extrusionOk="0">
                  <a:moveTo>
                    <a:pt x="1" y="0"/>
                  </a:moveTo>
                  <a:lnTo>
                    <a:pt x="26" y="51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5860111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 preserve="1">
  <p:cSld name="Blank">
    <p:bg>
      <p:bgPr>
        <a:solidFill>
          <a:schemeClr val="accent4"/>
        </a:solidFill>
        <a:effectLst/>
      </p:bgPr>
    </p:bg>
    <p:spTree>
      <p:nvGrpSpPr>
        <p:cNvPr id="1" name="Shape 187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52672214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 preserve="1">
  <p:cSld name="Quote">
    <p:spTree>
      <p:nvGrpSpPr>
        <p:cNvPr id="1" name="Shape 1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72" name="Google Shape;1972;p14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973" name="Google Shape;1973;p14"/>
          <p:cNvSpPr txBox="1">
            <a:spLocks noGrp="1"/>
          </p:cNvSpPr>
          <p:nvPr>
            <p:ph type="title"/>
          </p:nvPr>
        </p:nvSpPr>
        <p:spPr>
          <a:xfrm>
            <a:off x="2307000" y="4123267"/>
            <a:ext cx="7578000" cy="4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3333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974" name="Google Shape;1974;p14"/>
          <p:cNvSpPr txBox="1">
            <a:spLocks noGrp="1"/>
          </p:cNvSpPr>
          <p:nvPr>
            <p:ph type="subTitle" idx="1"/>
          </p:nvPr>
        </p:nvSpPr>
        <p:spPr>
          <a:xfrm>
            <a:off x="2307000" y="2236733"/>
            <a:ext cx="7578000" cy="16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grpSp>
        <p:nvGrpSpPr>
          <p:cNvPr id="1975" name="Google Shape;1975;p14"/>
          <p:cNvGrpSpPr/>
          <p:nvPr/>
        </p:nvGrpSpPr>
        <p:grpSpPr>
          <a:xfrm>
            <a:off x="8585573" y="-45767"/>
            <a:ext cx="2742456" cy="829368"/>
            <a:chOff x="6200475" y="1"/>
            <a:chExt cx="2264497" cy="684749"/>
          </a:xfrm>
        </p:grpSpPr>
        <p:sp>
          <p:nvSpPr>
            <p:cNvPr id="1976" name="Google Shape;1976;p14"/>
            <p:cNvSpPr/>
            <p:nvPr/>
          </p:nvSpPr>
          <p:spPr>
            <a:xfrm rot="10800000" flipH="1">
              <a:off x="7116756" y="5717"/>
              <a:ext cx="8848" cy="1497"/>
            </a:xfrm>
            <a:custGeom>
              <a:avLst/>
              <a:gdLst/>
              <a:ahLst/>
              <a:cxnLst/>
              <a:rect l="l" t="t" r="r" b="b"/>
              <a:pathLst>
                <a:path w="65" h="11" extrusionOk="0">
                  <a:moveTo>
                    <a:pt x="0" y="1"/>
                  </a:moveTo>
                  <a:cubicBezTo>
                    <a:pt x="7" y="7"/>
                    <a:pt x="17" y="10"/>
                    <a:pt x="28" y="10"/>
                  </a:cubicBezTo>
                  <a:cubicBezTo>
                    <a:pt x="39" y="10"/>
                    <a:pt x="52" y="7"/>
                    <a:pt x="6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14"/>
            <p:cNvSpPr/>
            <p:nvPr/>
          </p:nvSpPr>
          <p:spPr>
            <a:xfrm rot="10800000" flipH="1">
              <a:off x="7822447" y="8441"/>
              <a:ext cx="340591" cy="151652"/>
            </a:xfrm>
            <a:custGeom>
              <a:avLst/>
              <a:gdLst/>
              <a:ahLst/>
              <a:cxnLst/>
              <a:rect l="l" t="t" r="r" b="b"/>
              <a:pathLst>
                <a:path w="2502" h="1114" extrusionOk="0">
                  <a:moveTo>
                    <a:pt x="1884" y="0"/>
                  </a:moveTo>
                  <a:cubicBezTo>
                    <a:pt x="1822" y="0"/>
                    <a:pt x="1756" y="33"/>
                    <a:pt x="1676" y="92"/>
                  </a:cubicBezTo>
                  <a:cubicBezTo>
                    <a:pt x="1616" y="142"/>
                    <a:pt x="1541" y="216"/>
                    <a:pt x="1443" y="216"/>
                  </a:cubicBezTo>
                  <a:cubicBezTo>
                    <a:pt x="1415" y="216"/>
                    <a:pt x="1386" y="210"/>
                    <a:pt x="1354" y="195"/>
                  </a:cubicBezTo>
                  <a:lnTo>
                    <a:pt x="1328" y="157"/>
                  </a:lnTo>
                  <a:cubicBezTo>
                    <a:pt x="1328" y="131"/>
                    <a:pt x="1315" y="105"/>
                    <a:pt x="1315" y="66"/>
                  </a:cubicBezTo>
                  <a:cubicBezTo>
                    <a:pt x="1315" y="48"/>
                    <a:pt x="1302" y="36"/>
                    <a:pt x="1279" y="36"/>
                  </a:cubicBezTo>
                  <a:cubicBezTo>
                    <a:pt x="1271" y="36"/>
                    <a:pt x="1261" y="37"/>
                    <a:pt x="1251" y="41"/>
                  </a:cubicBezTo>
                  <a:lnTo>
                    <a:pt x="1225" y="208"/>
                  </a:lnTo>
                  <a:cubicBezTo>
                    <a:pt x="1212" y="208"/>
                    <a:pt x="1212" y="208"/>
                    <a:pt x="1199" y="221"/>
                  </a:cubicBezTo>
                  <a:cubicBezTo>
                    <a:pt x="1109" y="208"/>
                    <a:pt x="1032" y="144"/>
                    <a:pt x="1006" y="53"/>
                  </a:cubicBezTo>
                  <a:cubicBezTo>
                    <a:pt x="980" y="53"/>
                    <a:pt x="954" y="79"/>
                    <a:pt x="967" y="105"/>
                  </a:cubicBezTo>
                  <a:lnTo>
                    <a:pt x="1045" y="273"/>
                  </a:lnTo>
                  <a:lnTo>
                    <a:pt x="1019" y="324"/>
                  </a:lnTo>
                  <a:cubicBezTo>
                    <a:pt x="993" y="337"/>
                    <a:pt x="980" y="363"/>
                    <a:pt x="941" y="363"/>
                  </a:cubicBezTo>
                  <a:cubicBezTo>
                    <a:pt x="921" y="356"/>
                    <a:pt x="900" y="342"/>
                    <a:pt x="885" y="342"/>
                  </a:cubicBezTo>
                  <a:cubicBezTo>
                    <a:pt x="872" y="342"/>
                    <a:pt x="864" y="353"/>
                    <a:pt x="864" y="389"/>
                  </a:cubicBezTo>
                  <a:cubicBezTo>
                    <a:pt x="856" y="435"/>
                    <a:pt x="872" y="444"/>
                    <a:pt x="894" y="444"/>
                  </a:cubicBezTo>
                  <a:cubicBezTo>
                    <a:pt x="908" y="444"/>
                    <a:pt x="926" y="440"/>
                    <a:pt x="941" y="440"/>
                  </a:cubicBezTo>
                  <a:lnTo>
                    <a:pt x="1006" y="440"/>
                  </a:lnTo>
                  <a:cubicBezTo>
                    <a:pt x="1032" y="505"/>
                    <a:pt x="1006" y="531"/>
                    <a:pt x="941" y="556"/>
                  </a:cubicBezTo>
                  <a:cubicBezTo>
                    <a:pt x="894" y="539"/>
                    <a:pt x="844" y="531"/>
                    <a:pt x="793" y="531"/>
                  </a:cubicBezTo>
                  <a:cubicBezTo>
                    <a:pt x="692" y="531"/>
                    <a:pt x="589" y="565"/>
                    <a:pt x="503" y="634"/>
                  </a:cubicBezTo>
                  <a:lnTo>
                    <a:pt x="426" y="647"/>
                  </a:lnTo>
                  <a:cubicBezTo>
                    <a:pt x="284" y="582"/>
                    <a:pt x="155" y="531"/>
                    <a:pt x="0" y="505"/>
                  </a:cubicBezTo>
                  <a:lnTo>
                    <a:pt x="0" y="505"/>
                  </a:lnTo>
                  <a:cubicBezTo>
                    <a:pt x="129" y="569"/>
                    <a:pt x="258" y="634"/>
                    <a:pt x="400" y="672"/>
                  </a:cubicBezTo>
                  <a:cubicBezTo>
                    <a:pt x="400" y="698"/>
                    <a:pt x="400" y="724"/>
                    <a:pt x="374" y="750"/>
                  </a:cubicBezTo>
                  <a:cubicBezTo>
                    <a:pt x="284" y="892"/>
                    <a:pt x="284" y="1021"/>
                    <a:pt x="426" y="1111"/>
                  </a:cubicBezTo>
                  <a:cubicBezTo>
                    <a:pt x="430" y="1113"/>
                    <a:pt x="433" y="1114"/>
                    <a:pt x="436" y="1114"/>
                  </a:cubicBezTo>
                  <a:cubicBezTo>
                    <a:pt x="450" y="1114"/>
                    <a:pt x="460" y="1102"/>
                    <a:pt x="472" y="1102"/>
                  </a:cubicBezTo>
                  <a:cubicBezTo>
                    <a:pt x="477" y="1102"/>
                    <a:pt x="483" y="1104"/>
                    <a:pt x="490" y="1111"/>
                  </a:cubicBezTo>
                  <a:cubicBezTo>
                    <a:pt x="601" y="1104"/>
                    <a:pt x="714" y="1102"/>
                    <a:pt x="826" y="1102"/>
                  </a:cubicBezTo>
                  <a:cubicBezTo>
                    <a:pt x="1080" y="1102"/>
                    <a:pt x="1337" y="1114"/>
                    <a:pt x="1595" y="1114"/>
                  </a:cubicBezTo>
                  <a:cubicBezTo>
                    <a:pt x="1661" y="1114"/>
                    <a:pt x="1726" y="1113"/>
                    <a:pt x="1792" y="1111"/>
                  </a:cubicBezTo>
                  <a:lnTo>
                    <a:pt x="1921" y="1111"/>
                  </a:lnTo>
                  <a:cubicBezTo>
                    <a:pt x="1933" y="968"/>
                    <a:pt x="1923" y="824"/>
                    <a:pt x="2044" y="824"/>
                  </a:cubicBezTo>
                  <a:cubicBezTo>
                    <a:pt x="2054" y="824"/>
                    <a:pt x="2065" y="825"/>
                    <a:pt x="2076" y="827"/>
                  </a:cubicBezTo>
                  <a:lnTo>
                    <a:pt x="2153" y="827"/>
                  </a:lnTo>
                  <a:cubicBezTo>
                    <a:pt x="2218" y="776"/>
                    <a:pt x="2347" y="801"/>
                    <a:pt x="2373" y="685"/>
                  </a:cubicBezTo>
                  <a:cubicBezTo>
                    <a:pt x="2502" y="621"/>
                    <a:pt x="2502" y="621"/>
                    <a:pt x="2424" y="479"/>
                  </a:cubicBezTo>
                  <a:cubicBezTo>
                    <a:pt x="2463" y="376"/>
                    <a:pt x="2373" y="337"/>
                    <a:pt x="2347" y="286"/>
                  </a:cubicBezTo>
                  <a:lnTo>
                    <a:pt x="2295" y="286"/>
                  </a:lnTo>
                  <a:cubicBezTo>
                    <a:pt x="2205" y="286"/>
                    <a:pt x="2205" y="247"/>
                    <a:pt x="2257" y="182"/>
                  </a:cubicBezTo>
                  <a:lnTo>
                    <a:pt x="2257" y="157"/>
                  </a:lnTo>
                  <a:lnTo>
                    <a:pt x="2231" y="118"/>
                  </a:lnTo>
                  <a:lnTo>
                    <a:pt x="2179" y="118"/>
                  </a:lnTo>
                  <a:cubicBezTo>
                    <a:pt x="2165" y="123"/>
                    <a:pt x="2149" y="126"/>
                    <a:pt x="2134" y="126"/>
                  </a:cubicBezTo>
                  <a:cubicBezTo>
                    <a:pt x="2106" y="126"/>
                    <a:pt x="2080" y="117"/>
                    <a:pt x="2063" y="92"/>
                  </a:cubicBezTo>
                  <a:cubicBezTo>
                    <a:pt x="2000" y="29"/>
                    <a:pt x="1944" y="0"/>
                    <a:pt x="188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14"/>
            <p:cNvSpPr/>
            <p:nvPr/>
          </p:nvSpPr>
          <p:spPr>
            <a:xfrm rot="10800000" flipH="1">
              <a:off x="6758738" y="6943"/>
              <a:ext cx="8848" cy="3812"/>
            </a:xfrm>
            <a:custGeom>
              <a:avLst/>
              <a:gdLst/>
              <a:ahLst/>
              <a:cxnLst/>
              <a:rect l="l" t="t" r="r" b="b"/>
              <a:pathLst>
                <a:path w="65" h="28" extrusionOk="0">
                  <a:moveTo>
                    <a:pt x="0" y="1"/>
                  </a:moveTo>
                  <a:cubicBezTo>
                    <a:pt x="0" y="20"/>
                    <a:pt x="4" y="27"/>
                    <a:pt x="10" y="27"/>
                  </a:cubicBezTo>
                  <a:cubicBezTo>
                    <a:pt x="21" y="27"/>
                    <a:pt x="40" y="9"/>
                    <a:pt x="6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14"/>
            <p:cNvSpPr/>
            <p:nvPr/>
          </p:nvSpPr>
          <p:spPr>
            <a:xfrm rot="10800000" flipH="1">
              <a:off x="6842866" y="9801"/>
              <a:ext cx="1906" cy="953"/>
            </a:xfrm>
            <a:custGeom>
              <a:avLst/>
              <a:gdLst/>
              <a:ahLst/>
              <a:cxnLst/>
              <a:rect l="l" t="t" r="r" b="b"/>
              <a:pathLst>
                <a:path w="14" h="7" extrusionOk="0">
                  <a:moveTo>
                    <a:pt x="1" y="1"/>
                  </a:moveTo>
                  <a:cubicBezTo>
                    <a:pt x="1" y="1"/>
                    <a:pt x="7" y="7"/>
                    <a:pt x="10" y="7"/>
                  </a:cubicBezTo>
                  <a:cubicBezTo>
                    <a:pt x="12" y="7"/>
                    <a:pt x="14" y="5"/>
                    <a:pt x="1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14"/>
            <p:cNvSpPr/>
            <p:nvPr/>
          </p:nvSpPr>
          <p:spPr>
            <a:xfrm rot="10800000" flipH="1">
              <a:off x="6770990" y="10618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14"/>
            <p:cNvSpPr/>
            <p:nvPr/>
          </p:nvSpPr>
          <p:spPr>
            <a:xfrm rot="10800000" flipH="1">
              <a:off x="6841232" y="10618"/>
              <a:ext cx="1770" cy="136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14"/>
            <p:cNvSpPr/>
            <p:nvPr/>
          </p:nvSpPr>
          <p:spPr>
            <a:xfrm rot="10800000" flipH="1">
              <a:off x="6767451" y="10618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14"/>
            <p:cNvSpPr/>
            <p:nvPr/>
          </p:nvSpPr>
          <p:spPr>
            <a:xfrm rot="10800000" flipH="1">
              <a:off x="7265953" y="453733"/>
              <a:ext cx="254695" cy="174794"/>
            </a:xfrm>
            <a:custGeom>
              <a:avLst/>
              <a:gdLst/>
              <a:ahLst/>
              <a:cxnLst/>
              <a:rect l="l" t="t" r="r" b="b"/>
              <a:pathLst>
                <a:path w="1871" h="1284" extrusionOk="0">
                  <a:moveTo>
                    <a:pt x="942" y="0"/>
                  </a:moveTo>
                  <a:cubicBezTo>
                    <a:pt x="896" y="37"/>
                    <a:pt x="857" y="106"/>
                    <a:pt x="796" y="106"/>
                  </a:cubicBezTo>
                  <a:cubicBezTo>
                    <a:pt x="772" y="106"/>
                    <a:pt x="743" y="94"/>
                    <a:pt x="710" y="65"/>
                  </a:cubicBezTo>
                  <a:cubicBezTo>
                    <a:pt x="687" y="77"/>
                    <a:pt x="661" y="81"/>
                    <a:pt x="635" y="81"/>
                  </a:cubicBezTo>
                  <a:cubicBezTo>
                    <a:pt x="608" y="81"/>
                    <a:pt x="580" y="77"/>
                    <a:pt x="553" y="77"/>
                  </a:cubicBezTo>
                  <a:cubicBezTo>
                    <a:pt x="500" y="77"/>
                    <a:pt x="452" y="90"/>
                    <a:pt x="426" y="168"/>
                  </a:cubicBezTo>
                  <a:cubicBezTo>
                    <a:pt x="416" y="189"/>
                    <a:pt x="405" y="210"/>
                    <a:pt x="387" y="210"/>
                  </a:cubicBezTo>
                  <a:cubicBezTo>
                    <a:pt x="384" y="210"/>
                    <a:pt x="379" y="209"/>
                    <a:pt x="374" y="206"/>
                  </a:cubicBezTo>
                  <a:cubicBezTo>
                    <a:pt x="343" y="184"/>
                    <a:pt x="318" y="175"/>
                    <a:pt x="299" y="175"/>
                  </a:cubicBezTo>
                  <a:cubicBezTo>
                    <a:pt x="238" y="175"/>
                    <a:pt x="226" y="261"/>
                    <a:pt x="207" y="310"/>
                  </a:cubicBezTo>
                  <a:cubicBezTo>
                    <a:pt x="194" y="387"/>
                    <a:pt x="142" y="400"/>
                    <a:pt x="78" y="400"/>
                  </a:cubicBezTo>
                  <a:cubicBezTo>
                    <a:pt x="78" y="413"/>
                    <a:pt x="78" y="413"/>
                    <a:pt x="78" y="426"/>
                  </a:cubicBezTo>
                  <a:cubicBezTo>
                    <a:pt x="142" y="477"/>
                    <a:pt x="91" y="490"/>
                    <a:pt x="52" y="516"/>
                  </a:cubicBezTo>
                  <a:lnTo>
                    <a:pt x="52" y="529"/>
                  </a:lnTo>
                  <a:cubicBezTo>
                    <a:pt x="168" y="542"/>
                    <a:pt x="142" y="645"/>
                    <a:pt x="142" y="722"/>
                  </a:cubicBezTo>
                  <a:cubicBezTo>
                    <a:pt x="155" y="735"/>
                    <a:pt x="155" y="774"/>
                    <a:pt x="142" y="787"/>
                  </a:cubicBezTo>
                  <a:cubicBezTo>
                    <a:pt x="104" y="838"/>
                    <a:pt x="13" y="787"/>
                    <a:pt x="1" y="864"/>
                  </a:cubicBezTo>
                  <a:cubicBezTo>
                    <a:pt x="13" y="873"/>
                    <a:pt x="28" y="875"/>
                    <a:pt x="43" y="875"/>
                  </a:cubicBezTo>
                  <a:cubicBezTo>
                    <a:pt x="74" y="875"/>
                    <a:pt x="108" y="864"/>
                    <a:pt x="142" y="864"/>
                  </a:cubicBezTo>
                  <a:cubicBezTo>
                    <a:pt x="142" y="877"/>
                    <a:pt x="155" y="903"/>
                    <a:pt x="155" y="916"/>
                  </a:cubicBezTo>
                  <a:cubicBezTo>
                    <a:pt x="220" y="941"/>
                    <a:pt x="310" y="954"/>
                    <a:pt x="271" y="1070"/>
                  </a:cubicBezTo>
                  <a:cubicBezTo>
                    <a:pt x="284" y="1083"/>
                    <a:pt x="284" y="1096"/>
                    <a:pt x="271" y="1096"/>
                  </a:cubicBezTo>
                  <a:cubicBezTo>
                    <a:pt x="306" y="1131"/>
                    <a:pt x="330" y="1175"/>
                    <a:pt x="372" y="1175"/>
                  </a:cubicBezTo>
                  <a:cubicBezTo>
                    <a:pt x="377" y="1175"/>
                    <a:pt x="382" y="1175"/>
                    <a:pt x="387" y="1173"/>
                  </a:cubicBezTo>
                  <a:cubicBezTo>
                    <a:pt x="396" y="1172"/>
                    <a:pt x="404" y="1171"/>
                    <a:pt x="410" y="1171"/>
                  </a:cubicBezTo>
                  <a:cubicBezTo>
                    <a:pt x="452" y="1171"/>
                    <a:pt x="455" y="1203"/>
                    <a:pt x="478" y="1225"/>
                  </a:cubicBezTo>
                  <a:cubicBezTo>
                    <a:pt x="493" y="1248"/>
                    <a:pt x="521" y="1284"/>
                    <a:pt x="545" y="1284"/>
                  </a:cubicBezTo>
                  <a:cubicBezTo>
                    <a:pt x="561" y="1284"/>
                    <a:pt x="575" y="1266"/>
                    <a:pt x="581" y="1212"/>
                  </a:cubicBezTo>
                  <a:cubicBezTo>
                    <a:pt x="581" y="1199"/>
                    <a:pt x="607" y="1186"/>
                    <a:pt x="619" y="1186"/>
                  </a:cubicBezTo>
                  <a:cubicBezTo>
                    <a:pt x="644" y="1194"/>
                    <a:pt x="665" y="1198"/>
                    <a:pt x="685" y="1198"/>
                  </a:cubicBezTo>
                  <a:cubicBezTo>
                    <a:pt x="758" y="1198"/>
                    <a:pt x="803" y="1147"/>
                    <a:pt x="864" y="1096"/>
                  </a:cubicBezTo>
                  <a:cubicBezTo>
                    <a:pt x="901" y="1060"/>
                    <a:pt x="933" y="1035"/>
                    <a:pt x="966" y="1035"/>
                  </a:cubicBezTo>
                  <a:cubicBezTo>
                    <a:pt x="991" y="1035"/>
                    <a:pt x="1017" y="1050"/>
                    <a:pt x="1045" y="1083"/>
                  </a:cubicBezTo>
                  <a:cubicBezTo>
                    <a:pt x="1077" y="1104"/>
                    <a:pt x="1125" y="1125"/>
                    <a:pt x="1170" y="1125"/>
                  </a:cubicBezTo>
                  <a:cubicBezTo>
                    <a:pt x="1180" y="1125"/>
                    <a:pt x="1190" y="1124"/>
                    <a:pt x="1200" y="1122"/>
                  </a:cubicBezTo>
                  <a:cubicBezTo>
                    <a:pt x="1213" y="1120"/>
                    <a:pt x="1227" y="1119"/>
                    <a:pt x="1241" y="1119"/>
                  </a:cubicBezTo>
                  <a:cubicBezTo>
                    <a:pt x="1304" y="1119"/>
                    <a:pt x="1366" y="1142"/>
                    <a:pt x="1419" y="1173"/>
                  </a:cubicBezTo>
                  <a:cubicBezTo>
                    <a:pt x="1448" y="1144"/>
                    <a:pt x="1484" y="1130"/>
                    <a:pt x="1522" y="1130"/>
                  </a:cubicBezTo>
                  <a:cubicBezTo>
                    <a:pt x="1535" y="1130"/>
                    <a:pt x="1548" y="1132"/>
                    <a:pt x="1561" y="1135"/>
                  </a:cubicBezTo>
                  <a:lnTo>
                    <a:pt x="1638" y="1109"/>
                  </a:lnTo>
                  <a:cubicBezTo>
                    <a:pt x="1659" y="1015"/>
                    <a:pt x="1730" y="989"/>
                    <a:pt x="1811" y="989"/>
                  </a:cubicBezTo>
                  <a:cubicBezTo>
                    <a:pt x="1830" y="989"/>
                    <a:pt x="1850" y="990"/>
                    <a:pt x="1870" y="993"/>
                  </a:cubicBezTo>
                  <a:cubicBezTo>
                    <a:pt x="1844" y="941"/>
                    <a:pt x="1806" y="903"/>
                    <a:pt x="1819" y="864"/>
                  </a:cubicBezTo>
                  <a:cubicBezTo>
                    <a:pt x="1844" y="761"/>
                    <a:pt x="1832" y="658"/>
                    <a:pt x="1780" y="567"/>
                  </a:cubicBezTo>
                  <a:cubicBezTo>
                    <a:pt x="1720" y="435"/>
                    <a:pt x="1591" y="347"/>
                    <a:pt x="1438" y="347"/>
                  </a:cubicBezTo>
                  <a:cubicBezTo>
                    <a:pt x="1427" y="347"/>
                    <a:pt x="1417" y="347"/>
                    <a:pt x="1406" y="348"/>
                  </a:cubicBezTo>
                  <a:cubicBezTo>
                    <a:pt x="1399" y="352"/>
                    <a:pt x="1392" y="353"/>
                    <a:pt x="1385" y="353"/>
                  </a:cubicBezTo>
                  <a:cubicBezTo>
                    <a:pt x="1366" y="353"/>
                    <a:pt x="1348" y="341"/>
                    <a:pt x="1329" y="322"/>
                  </a:cubicBezTo>
                  <a:cubicBezTo>
                    <a:pt x="1301" y="288"/>
                    <a:pt x="1289" y="272"/>
                    <a:pt x="1271" y="272"/>
                  </a:cubicBezTo>
                  <a:cubicBezTo>
                    <a:pt x="1256" y="272"/>
                    <a:pt x="1236" y="285"/>
                    <a:pt x="1200" y="310"/>
                  </a:cubicBezTo>
                  <a:cubicBezTo>
                    <a:pt x="1200" y="258"/>
                    <a:pt x="1187" y="193"/>
                    <a:pt x="1238" y="155"/>
                  </a:cubicBezTo>
                  <a:cubicBezTo>
                    <a:pt x="1290" y="129"/>
                    <a:pt x="1290" y="103"/>
                    <a:pt x="1264" y="77"/>
                  </a:cubicBezTo>
                  <a:cubicBezTo>
                    <a:pt x="1251" y="58"/>
                    <a:pt x="1235" y="52"/>
                    <a:pt x="1219" y="52"/>
                  </a:cubicBezTo>
                  <a:cubicBezTo>
                    <a:pt x="1203" y="52"/>
                    <a:pt x="1187" y="58"/>
                    <a:pt x="1174" y="65"/>
                  </a:cubicBezTo>
                  <a:lnTo>
                    <a:pt x="1148" y="103"/>
                  </a:lnTo>
                  <a:cubicBezTo>
                    <a:pt x="1148" y="181"/>
                    <a:pt x="1109" y="245"/>
                    <a:pt x="1032" y="271"/>
                  </a:cubicBezTo>
                  <a:lnTo>
                    <a:pt x="981" y="232"/>
                  </a:lnTo>
                  <a:cubicBezTo>
                    <a:pt x="968" y="168"/>
                    <a:pt x="968" y="116"/>
                    <a:pt x="955" y="65"/>
                  </a:cubicBezTo>
                  <a:cubicBezTo>
                    <a:pt x="955" y="39"/>
                    <a:pt x="955" y="26"/>
                    <a:pt x="94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14"/>
            <p:cNvSpPr/>
            <p:nvPr/>
          </p:nvSpPr>
          <p:spPr>
            <a:xfrm rot="10800000" flipH="1">
              <a:off x="7508126" y="403772"/>
              <a:ext cx="347806" cy="170846"/>
            </a:xfrm>
            <a:custGeom>
              <a:avLst/>
              <a:gdLst/>
              <a:ahLst/>
              <a:cxnLst/>
              <a:rect l="l" t="t" r="r" b="b"/>
              <a:pathLst>
                <a:path w="2555" h="1255" extrusionOk="0">
                  <a:moveTo>
                    <a:pt x="1595" y="1"/>
                  </a:moveTo>
                  <a:cubicBezTo>
                    <a:pt x="1580" y="1"/>
                    <a:pt x="1563" y="5"/>
                    <a:pt x="1548" y="17"/>
                  </a:cubicBezTo>
                  <a:cubicBezTo>
                    <a:pt x="1506" y="42"/>
                    <a:pt x="1475" y="73"/>
                    <a:pt x="1440" y="73"/>
                  </a:cubicBezTo>
                  <a:cubicBezTo>
                    <a:pt x="1422" y="73"/>
                    <a:pt x="1403" y="65"/>
                    <a:pt x="1381" y="42"/>
                  </a:cubicBezTo>
                  <a:lnTo>
                    <a:pt x="1303" y="17"/>
                  </a:lnTo>
                  <a:lnTo>
                    <a:pt x="1278" y="30"/>
                  </a:lnTo>
                  <a:cubicBezTo>
                    <a:pt x="1045" y="55"/>
                    <a:pt x="788" y="30"/>
                    <a:pt x="684" y="313"/>
                  </a:cubicBezTo>
                  <a:cubicBezTo>
                    <a:pt x="684" y="339"/>
                    <a:pt x="646" y="352"/>
                    <a:pt x="633" y="365"/>
                  </a:cubicBezTo>
                  <a:cubicBezTo>
                    <a:pt x="620" y="365"/>
                    <a:pt x="607" y="365"/>
                    <a:pt x="594" y="378"/>
                  </a:cubicBezTo>
                  <a:cubicBezTo>
                    <a:pt x="478" y="455"/>
                    <a:pt x="517" y="571"/>
                    <a:pt x="517" y="674"/>
                  </a:cubicBezTo>
                  <a:cubicBezTo>
                    <a:pt x="388" y="765"/>
                    <a:pt x="233" y="816"/>
                    <a:pt x="78" y="829"/>
                  </a:cubicBezTo>
                  <a:cubicBezTo>
                    <a:pt x="65" y="816"/>
                    <a:pt x="65" y="790"/>
                    <a:pt x="53" y="790"/>
                  </a:cubicBezTo>
                  <a:cubicBezTo>
                    <a:pt x="1" y="790"/>
                    <a:pt x="27" y="816"/>
                    <a:pt x="40" y="842"/>
                  </a:cubicBezTo>
                  <a:cubicBezTo>
                    <a:pt x="53" y="855"/>
                    <a:pt x="40" y="881"/>
                    <a:pt x="14" y="906"/>
                  </a:cubicBezTo>
                  <a:lnTo>
                    <a:pt x="40" y="958"/>
                  </a:lnTo>
                  <a:lnTo>
                    <a:pt x="130" y="932"/>
                  </a:lnTo>
                  <a:cubicBezTo>
                    <a:pt x="246" y="868"/>
                    <a:pt x="388" y="816"/>
                    <a:pt x="517" y="777"/>
                  </a:cubicBezTo>
                  <a:cubicBezTo>
                    <a:pt x="555" y="829"/>
                    <a:pt x="517" y="894"/>
                    <a:pt x="568" y="945"/>
                  </a:cubicBezTo>
                  <a:cubicBezTo>
                    <a:pt x="620" y="984"/>
                    <a:pt x="555" y="1022"/>
                    <a:pt x="555" y="1087"/>
                  </a:cubicBezTo>
                  <a:cubicBezTo>
                    <a:pt x="569" y="1086"/>
                    <a:pt x="582" y="1085"/>
                    <a:pt x="595" y="1085"/>
                  </a:cubicBezTo>
                  <a:cubicBezTo>
                    <a:pt x="736" y="1085"/>
                    <a:pt x="874" y="1148"/>
                    <a:pt x="968" y="1255"/>
                  </a:cubicBezTo>
                  <a:lnTo>
                    <a:pt x="1045" y="1255"/>
                  </a:lnTo>
                  <a:cubicBezTo>
                    <a:pt x="1055" y="1226"/>
                    <a:pt x="1079" y="1211"/>
                    <a:pt x="1102" y="1211"/>
                  </a:cubicBezTo>
                  <a:cubicBezTo>
                    <a:pt x="1109" y="1211"/>
                    <a:pt x="1116" y="1213"/>
                    <a:pt x="1123" y="1216"/>
                  </a:cubicBezTo>
                  <a:cubicBezTo>
                    <a:pt x="1142" y="1217"/>
                    <a:pt x="1161" y="1218"/>
                    <a:pt x="1181" y="1218"/>
                  </a:cubicBezTo>
                  <a:cubicBezTo>
                    <a:pt x="1354" y="1218"/>
                    <a:pt x="1524" y="1166"/>
                    <a:pt x="1651" y="1061"/>
                  </a:cubicBezTo>
                  <a:cubicBezTo>
                    <a:pt x="1763" y="987"/>
                    <a:pt x="1815" y="828"/>
                    <a:pt x="1980" y="828"/>
                  </a:cubicBezTo>
                  <a:cubicBezTo>
                    <a:pt x="1987" y="828"/>
                    <a:pt x="1993" y="829"/>
                    <a:pt x="2000" y="829"/>
                  </a:cubicBezTo>
                  <a:cubicBezTo>
                    <a:pt x="1896" y="816"/>
                    <a:pt x="1871" y="752"/>
                    <a:pt x="1884" y="674"/>
                  </a:cubicBezTo>
                  <a:lnTo>
                    <a:pt x="1884" y="674"/>
                  </a:lnTo>
                  <a:cubicBezTo>
                    <a:pt x="1922" y="700"/>
                    <a:pt x="1964" y="713"/>
                    <a:pt x="2004" y="713"/>
                  </a:cubicBezTo>
                  <a:cubicBezTo>
                    <a:pt x="2045" y="713"/>
                    <a:pt x="2083" y="700"/>
                    <a:pt x="2116" y="674"/>
                  </a:cubicBezTo>
                  <a:cubicBezTo>
                    <a:pt x="2193" y="636"/>
                    <a:pt x="2270" y="610"/>
                    <a:pt x="2335" y="610"/>
                  </a:cubicBezTo>
                  <a:cubicBezTo>
                    <a:pt x="2351" y="607"/>
                    <a:pt x="2366" y="606"/>
                    <a:pt x="2380" y="606"/>
                  </a:cubicBezTo>
                  <a:cubicBezTo>
                    <a:pt x="2432" y="606"/>
                    <a:pt x="2467" y="629"/>
                    <a:pt x="2477" y="700"/>
                  </a:cubicBezTo>
                  <a:cubicBezTo>
                    <a:pt x="2477" y="717"/>
                    <a:pt x="2481" y="723"/>
                    <a:pt x="2488" y="723"/>
                  </a:cubicBezTo>
                  <a:cubicBezTo>
                    <a:pt x="2501" y="723"/>
                    <a:pt x="2524" y="700"/>
                    <a:pt x="2541" y="700"/>
                  </a:cubicBezTo>
                  <a:cubicBezTo>
                    <a:pt x="2554" y="687"/>
                    <a:pt x="2541" y="687"/>
                    <a:pt x="2541" y="674"/>
                  </a:cubicBezTo>
                  <a:cubicBezTo>
                    <a:pt x="2503" y="661"/>
                    <a:pt x="2503" y="636"/>
                    <a:pt x="2541" y="610"/>
                  </a:cubicBezTo>
                  <a:cubicBezTo>
                    <a:pt x="2541" y="584"/>
                    <a:pt x="2541" y="558"/>
                    <a:pt x="2528" y="520"/>
                  </a:cubicBezTo>
                  <a:cubicBezTo>
                    <a:pt x="2509" y="516"/>
                    <a:pt x="2490" y="515"/>
                    <a:pt x="2470" y="515"/>
                  </a:cubicBezTo>
                  <a:cubicBezTo>
                    <a:pt x="2413" y="515"/>
                    <a:pt x="2357" y="529"/>
                    <a:pt x="2309" y="558"/>
                  </a:cubicBezTo>
                  <a:cubicBezTo>
                    <a:pt x="2180" y="623"/>
                    <a:pt x="2038" y="661"/>
                    <a:pt x="1884" y="674"/>
                  </a:cubicBezTo>
                  <a:cubicBezTo>
                    <a:pt x="1909" y="507"/>
                    <a:pt x="1909" y="507"/>
                    <a:pt x="2013" y="442"/>
                  </a:cubicBezTo>
                  <a:cubicBezTo>
                    <a:pt x="1909" y="416"/>
                    <a:pt x="1819" y="391"/>
                    <a:pt x="1832" y="262"/>
                  </a:cubicBezTo>
                  <a:cubicBezTo>
                    <a:pt x="1832" y="249"/>
                    <a:pt x="1806" y="236"/>
                    <a:pt x="1793" y="223"/>
                  </a:cubicBezTo>
                  <a:cubicBezTo>
                    <a:pt x="1703" y="210"/>
                    <a:pt x="1639" y="171"/>
                    <a:pt x="1664" y="55"/>
                  </a:cubicBezTo>
                  <a:cubicBezTo>
                    <a:pt x="1664" y="28"/>
                    <a:pt x="1632" y="1"/>
                    <a:pt x="159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14"/>
            <p:cNvSpPr/>
            <p:nvPr/>
          </p:nvSpPr>
          <p:spPr>
            <a:xfrm rot="10800000" flipH="1">
              <a:off x="7932983" y="361570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14"/>
            <p:cNvSpPr/>
            <p:nvPr/>
          </p:nvSpPr>
          <p:spPr>
            <a:xfrm rot="10800000" flipH="1">
              <a:off x="7922501" y="264916"/>
              <a:ext cx="159814" cy="116121"/>
            </a:xfrm>
            <a:custGeom>
              <a:avLst/>
              <a:gdLst/>
              <a:ahLst/>
              <a:cxnLst/>
              <a:rect l="l" t="t" r="r" b="b"/>
              <a:pathLst>
                <a:path w="1174" h="853" extrusionOk="0">
                  <a:moveTo>
                    <a:pt x="632" y="0"/>
                  </a:moveTo>
                  <a:cubicBezTo>
                    <a:pt x="593" y="65"/>
                    <a:pt x="516" y="39"/>
                    <a:pt x="464" y="90"/>
                  </a:cubicBezTo>
                  <a:cubicBezTo>
                    <a:pt x="439" y="78"/>
                    <a:pt x="400" y="52"/>
                    <a:pt x="387" y="13"/>
                  </a:cubicBezTo>
                  <a:lnTo>
                    <a:pt x="284" y="26"/>
                  </a:lnTo>
                  <a:cubicBezTo>
                    <a:pt x="232" y="90"/>
                    <a:pt x="155" y="103"/>
                    <a:pt x="77" y="142"/>
                  </a:cubicBezTo>
                  <a:cubicBezTo>
                    <a:pt x="77" y="181"/>
                    <a:pt x="77" y="207"/>
                    <a:pt x="65" y="245"/>
                  </a:cubicBezTo>
                  <a:cubicBezTo>
                    <a:pt x="65" y="284"/>
                    <a:pt x="0" y="361"/>
                    <a:pt x="65" y="413"/>
                  </a:cubicBezTo>
                  <a:cubicBezTo>
                    <a:pt x="125" y="453"/>
                    <a:pt x="170" y="502"/>
                    <a:pt x="237" y="502"/>
                  </a:cubicBezTo>
                  <a:cubicBezTo>
                    <a:pt x="255" y="502"/>
                    <a:pt x="275" y="498"/>
                    <a:pt x="297" y="490"/>
                  </a:cubicBezTo>
                  <a:lnTo>
                    <a:pt x="297" y="490"/>
                  </a:lnTo>
                  <a:cubicBezTo>
                    <a:pt x="297" y="555"/>
                    <a:pt x="271" y="619"/>
                    <a:pt x="361" y="658"/>
                  </a:cubicBezTo>
                  <a:cubicBezTo>
                    <a:pt x="387" y="658"/>
                    <a:pt x="387" y="697"/>
                    <a:pt x="400" y="709"/>
                  </a:cubicBezTo>
                  <a:cubicBezTo>
                    <a:pt x="400" y="709"/>
                    <a:pt x="413" y="722"/>
                    <a:pt x="413" y="735"/>
                  </a:cubicBezTo>
                  <a:cubicBezTo>
                    <a:pt x="451" y="748"/>
                    <a:pt x="490" y="800"/>
                    <a:pt x="503" y="851"/>
                  </a:cubicBezTo>
                  <a:cubicBezTo>
                    <a:pt x="503" y="845"/>
                    <a:pt x="506" y="842"/>
                    <a:pt x="509" y="842"/>
                  </a:cubicBezTo>
                  <a:cubicBezTo>
                    <a:pt x="513" y="842"/>
                    <a:pt x="516" y="845"/>
                    <a:pt x="516" y="851"/>
                  </a:cubicBezTo>
                  <a:cubicBezTo>
                    <a:pt x="525" y="852"/>
                    <a:pt x="533" y="853"/>
                    <a:pt x="542" y="853"/>
                  </a:cubicBezTo>
                  <a:cubicBezTo>
                    <a:pt x="638" y="853"/>
                    <a:pt x="727" y="803"/>
                    <a:pt x="815" y="803"/>
                  </a:cubicBezTo>
                  <a:cubicBezTo>
                    <a:pt x="835" y="803"/>
                    <a:pt x="856" y="806"/>
                    <a:pt x="877" y="813"/>
                  </a:cubicBezTo>
                  <a:cubicBezTo>
                    <a:pt x="883" y="819"/>
                    <a:pt x="890" y="822"/>
                    <a:pt x="896" y="822"/>
                  </a:cubicBezTo>
                  <a:cubicBezTo>
                    <a:pt x="903" y="822"/>
                    <a:pt x="909" y="819"/>
                    <a:pt x="916" y="813"/>
                  </a:cubicBezTo>
                  <a:cubicBezTo>
                    <a:pt x="954" y="671"/>
                    <a:pt x="1148" y="606"/>
                    <a:pt x="1122" y="426"/>
                  </a:cubicBezTo>
                  <a:cubicBezTo>
                    <a:pt x="1109" y="361"/>
                    <a:pt x="1135" y="297"/>
                    <a:pt x="1122" y="232"/>
                  </a:cubicBezTo>
                  <a:lnTo>
                    <a:pt x="1109" y="232"/>
                  </a:lnTo>
                  <a:cubicBezTo>
                    <a:pt x="1019" y="142"/>
                    <a:pt x="1019" y="116"/>
                    <a:pt x="1109" y="78"/>
                  </a:cubicBezTo>
                  <a:cubicBezTo>
                    <a:pt x="1122" y="65"/>
                    <a:pt x="1148" y="52"/>
                    <a:pt x="1173" y="39"/>
                  </a:cubicBezTo>
                  <a:cubicBezTo>
                    <a:pt x="1161" y="26"/>
                    <a:pt x="1161" y="13"/>
                    <a:pt x="1148" y="0"/>
                  </a:cubicBezTo>
                  <a:cubicBezTo>
                    <a:pt x="1128" y="7"/>
                    <a:pt x="1106" y="10"/>
                    <a:pt x="1082" y="10"/>
                  </a:cubicBezTo>
                  <a:cubicBezTo>
                    <a:pt x="1057" y="10"/>
                    <a:pt x="1032" y="7"/>
                    <a:pt x="1006" y="0"/>
                  </a:cubicBezTo>
                  <a:cubicBezTo>
                    <a:pt x="954" y="0"/>
                    <a:pt x="890" y="13"/>
                    <a:pt x="838" y="39"/>
                  </a:cubicBezTo>
                  <a:cubicBezTo>
                    <a:pt x="838" y="39"/>
                    <a:pt x="838" y="52"/>
                    <a:pt x="838" y="52"/>
                  </a:cubicBezTo>
                  <a:lnTo>
                    <a:pt x="800" y="52"/>
                  </a:lnTo>
                  <a:cubicBezTo>
                    <a:pt x="761" y="52"/>
                    <a:pt x="735" y="26"/>
                    <a:pt x="70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14"/>
            <p:cNvSpPr/>
            <p:nvPr/>
          </p:nvSpPr>
          <p:spPr>
            <a:xfrm rot="10800000" flipH="1">
              <a:off x="8294540" y="38662"/>
              <a:ext cx="170432" cy="152877"/>
            </a:xfrm>
            <a:custGeom>
              <a:avLst/>
              <a:gdLst/>
              <a:ahLst/>
              <a:cxnLst/>
              <a:rect l="l" t="t" r="r" b="b"/>
              <a:pathLst>
                <a:path w="1252" h="1123" extrusionOk="0">
                  <a:moveTo>
                    <a:pt x="1161" y="1"/>
                  </a:moveTo>
                  <a:cubicBezTo>
                    <a:pt x="1045" y="14"/>
                    <a:pt x="929" y="65"/>
                    <a:pt x="852" y="156"/>
                  </a:cubicBezTo>
                  <a:cubicBezTo>
                    <a:pt x="831" y="166"/>
                    <a:pt x="810" y="185"/>
                    <a:pt x="782" y="185"/>
                  </a:cubicBezTo>
                  <a:cubicBezTo>
                    <a:pt x="776" y="185"/>
                    <a:pt x="769" y="184"/>
                    <a:pt x="762" y="181"/>
                  </a:cubicBezTo>
                  <a:cubicBezTo>
                    <a:pt x="658" y="168"/>
                    <a:pt x="555" y="168"/>
                    <a:pt x="439" y="168"/>
                  </a:cubicBezTo>
                  <a:cubicBezTo>
                    <a:pt x="398" y="168"/>
                    <a:pt x="365" y="119"/>
                    <a:pt x="320" y="119"/>
                  </a:cubicBezTo>
                  <a:cubicBezTo>
                    <a:pt x="309" y="119"/>
                    <a:pt x="297" y="122"/>
                    <a:pt x="284" y="130"/>
                  </a:cubicBezTo>
                  <a:cubicBezTo>
                    <a:pt x="310" y="181"/>
                    <a:pt x="323" y="220"/>
                    <a:pt x="349" y="246"/>
                  </a:cubicBezTo>
                  <a:cubicBezTo>
                    <a:pt x="297" y="272"/>
                    <a:pt x="259" y="323"/>
                    <a:pt x="259" y="375"/>
                  </a:cubicBezTo>
                  <a:cubicBezTo>
                    <a:pt x="252" y="376"/>
                    <a:pt x="245" y="377"/>
                    <a:pt x="238" y="377"/>
                  </a:cubicBezTo>
                  <a:cubicBezTo>
                    <a:pt x="191" y="377"/>
                    <a:pt x="143" y="341"/>
                    <a:pt x="143" y="284"/>
                  </a:cubicBezTo>
                  <a:cubicBezTo>
                    <a:pt x="104" y="323"/>
                    <a:pt x="27" y="297"/>
                    <a:pt x="1" y="362"/>
                  </a:cubicBezTo>
                  <a:lnTo>
                    <a:pt x="78" y="426"/>
                  </a:lnTo>
                  <a:cubicBezTo>
                    <a:pt x="117" y="426"/>
                    <a:pt x="143" y="439"/>
                    <a:pt x="130" y="491"/>
                  </a:cubicBezTo>
                  <a:lnTo>
                    <a:pt x="155" y="491"/>
                  </a:lnTo>
                  <a:cubicBezTo>
                    <a:pt x="143" y="581"/>
                    <a:pt x="143" y="684"/>
                    <a:pt x="155" y="787"/>
                  </a:cubicBezTo>
                  <a:cubicBezTo>
                    <a:pt x="181" y="813"/>
                    <a:pt x="207" y="826"/>
                    <a:pt x="233" y="852"/>
                  </a:cubicBezTo>
                  <a:cubicBezTo>
                    <a:pt x="297" y="916"/>
                    <a:pt x="297" y="942"/>
                    <a:pt x="207" y="1019"/>
                  </a:cubicBezTo>
                  <a:cubicBezTo>
                    <a:pt x="207" y="1032"/>
                    <a:pt x="207" y="1058"/>
                    <a:pt x="220" y="1071"/>
                  </a:cubicBezTo>
                  <a:cubicBezTo>
                    <a:pt x="251" y="1081"/>
                    <a:pt x="283" y="1100"/>
                    <a:pt x="314" y="1100"/>
                  </a:cubicBezTo>
                  <a:cubicBezTo>
                    <a:pt x="321" y="1100"/>
                    <a:pt x="329" y="1099"/>
                    <a:pt x="336" y="1097"/>
                  </a:cubicBezTo>
                  <a:cubicBezTo>
                    <a:pt x="336" y="1045"/>
                    <a:pt x="349" y="994"/>
                    <a:pt x="400" y="994"/>
                  </a:cubicBezTo>
                  <a:cubicBezTo>
                    <a:pt x="452" y="994"/>
                    <a:pt x="478" y="1045"/>
                    <a:pt x="504" y="1084"/>
                  </a:cubicBezTo>
                  <a:cubicBezTo>
                    <a:pt x="529" y="1084"/>
                    <a:pt x="542" y="1097"/>
                    <a:pt x="542" y="1123"/>
                  </a:cubicBezTo>
                  <a:cubicBezTo>
                    <a:pt x="581" y="1091"/>
                    <a:pt x="630" y="1074"/>
                    <a:pt x="676" y="1074"/>
                  </a:cubicBezTo>
                  <a:cubicBezTo>
                    <a:pt x="707" y="1074"/>
                    <a:pt x="736" y="1082"/>
                    <a:pt x="762" y="1097"/>
                  </a:cubicBezTo>
                  <a:lnTo>
                    <a:pt x="852" y="1110"/>
                  </a:lnTo>
                  <a:lnTo>
                    <a:pt x="878" y="1110"/>
                  </a:lnTo>
                  <a:cubicBezTo>
                    <a:pt x="878" y="1097"/>
                    <a:pt x="878" y="1084"/>
                    <a:pt x="903" y="1071"/>
                  </a:cubicBezTo>
                  <a:lnTo>
                    <a:pt x="1045" y="994"/>
                  </a:lnTo>
                  <a:cubicBezTo>
                    <a:pt x="1097" y="968"/>
                    <a:pt x="1097" y="878"/>
                    <a:pt x="1174" y="878"/>
                  </a:cubicBezTo>
                  <a:lnTo>
                    <a:pt x="1174" y="865"/>
                  </a:lnTo>
                  <a:lnTo>
                    <a:pt x="1174" y="852"/>
                  </a:lnTo>
                  <a:cubicBezTo>
                    <a:pt x="1161" y="813"/>
                    <a:pt x="1174" y="774"/>
                    <a:pt x="1200" y="749"/>
                  </a:cubicBezTo>
                  <a:lnTo>
                    <a:pt x="1200" y="736"/>
                  </a:lnTo>
                  <a:cubicBezTo>
                    <a:pt x="1200" y="633"/>
                    <a:pt x="1213" y="542"/>
                    <a:pt x="1226" y="439"/>
                  </a:cubicBezTo>
                  <a:cubicBezTo>
                    <a:pt x="1252" y="297"/>
                    <a:pt x="1226" y="143"/>
                    <a:pt x="116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8" name="Google Shape;1988;p14"/>
            <p:cNvSpPr/>
            <p:nvPr/>
          </p:nvSpPr>
          <p:spPr>
            <a:xfrm rot="10800000" flipH="1">
              <a:off x="6865735" y="517850"/>
              <a:ext cx="5445" cy="5445"/>
            </a:xfrm>
            <a:custGeom>
              <a:avLst/>
              <a:gdLst/>
              <a:ahLst/>
              <a:cxnLst/>
              <a:rect l="l" t="t" r="r" b="b"/>
              <a:pathLst>
                <a:path w="40" h="40" extrusionOk="0">
                  <a:moveTo>
                    <a:pt x="13" y="1"/>
                  </a:moveTo>
                  <a:cubicBezTo>
                    <a:pt x="13" y="1"/>
                    <a:pt x="1" y="27"/>
                    <a:pt x="13" y="39"/>
                  </a:cubicBezTo>
                  <a:lnTo>
                    <a:pt x="39" y="39"/>
                  </a:lnTo>
                  <a:cubicBezTo>
                    <a:pt x="39" y="39"/>
                    <a:pt x="39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9" name="Google Shape;1989;p14"/>
            <p:cNvSpPr/>
            <p:nvPr/>
          </p:nvSpPr>
          <p:spPr>
            <a:xfrm rot="10800000" flipH="1">
              <a:off x="6797263" y="517851"/>
              <a:ext cx="103729" cy="110676"/>
            </a:xfrm>
            <a:custGeom>
              <a:avLst/>
              <a:gdLst/>
              <a:ahLst/>
              <a:cxnLst/>
              <a:rect l="l" t="t" r="r" b="b"/>
              <a:pathLst>
                <a:path w="762" h="813" extrusionOk="0">
                  <a:moveTo>
                    <a:pt x="568" y="0"/>
                  </a:moveTo>
                  <a:cubicBezTo>
                    <a:pt x="550" y="0"/>
                    <a:pt x="520" y="56"/>
                    <a:pt x="482" y="56"/>
                  </a:cubicBezTo>
                  <a:cubicBezTo>
                    <a:pt x="465" y="56"/>
                    <a:pt x="446" y="45"/>
                    <a:pt x="426" y="13"/>
                  </a:cubicBezTo>
                  <a:cubicBezTo>
                    <a:pt x="426" y="19"/>
                    <a:pt x="423" y="23"/>
                    <a:pt x="418" y="23"/>
                  </a:cubicBezTo>
                  <a:cubicBezTo>
                    <a:pt x="413" y="23"/>
                    <a:pt x="407" y="19"/>
                    <a:pt x="400" y="13"/>
                  </a:cubicBezTo>
                  <a:lnTo>
                    <a:pt x="362" y="13"/>
                  </a:lnTo>
                  <a:cubicBezTo>
                    <a:pt x="362" y="19"/>
                    <a:pt x="359" y="23"/>
                    <a:pt x="354" y="23"/>
                  </a:cubicBezTo>
                  <a:cubicBezTo>
                    <a:pt x="349" y="23"/>
                    <a:pt x="342" y="19"/>
                    <a:pt x="336" y="13"/>
                  </a:cubicBezTo>
                  <a:cubicBezTo>
                    <a:pt x="233" y="90"/>
                    <a:pt x="117" y="129"/>
                    <a:pt x="52" y="245"/>
                  </a:cubicBezTo>
                  <a:cubicBezTo>
                    <a:pt x="52" y="254"/>
                    <a:pt x="46" y="263"/>
                    <a:pt x="42" y="263"/>
                  </a:cubicBezTo>
                  <a:cubicBezTo>
                    <a:pt x="40" y="263"/>
                    <a:pt x="39" y="262"/>
                    <a:pt x="39" y="258"/>
                  </a:cubicBezTo>
                  <a:lnTo>
                    <a:pt x="1" y="310"/>
                  </a:lnTo>
                  <a:lnTo>
                    <a:pt x="1" y="322"/>
                  </a:lnTo>
                  <a:cubicBezTo>
                    <a:pt x="14" y="451"/>
                    <a:pt x="91" y="555"/>
                    <a:pt x="52" y="683"/>
                  </a:cubicBezTo>
                  <a:cubicBezTo>
                    <a:pt x="65" y="696"/>
                    <a:pt x="65" y="709"/>
                    <a:pt x="52" y="709"/>
                  </a:cubicBezTo>
                  <a:cubicBezTo>
                    <a:pt x="78" y="722"/>
                    <a:pt x="117" y="761"/>
                    <a:pt x="117" y="761"/>
                  </a:cubicBezTo>
                  <a:cubicBezTo>
                    <a:pt x="144" y="738"/>
                    <a:pt x="168" y="728"/>
                    <a:pt x="189" y="728"/>
                  </a:cubicBezTo>
                  <a:cubicBezTo>
                    <a:pt x="229" y="728"/>
                    <a:pt x="259" y="762"/>
                    <a:pt x="284" y="812"/>
                  </a:cubicBezTo>
                  <a:lnTo>
                    <a:pt x="336" y="812"/>
                  </a:lnTo>
                  <a:cubicBezTo>
                    <a:pt x="352" y="772"/>
                    <a:pt x="394" y="746"/>
                    <a:pt x="440" y="746"/>
                  </a:cubicBezTo>
                  <a:cubicBezTo>
                    <a:pt x="466" y="746"/>
                    <a:pt x="493" y="755"/>
                    <a:pt x="516" y="774"/>
                  </a:cubicBezTo>
                  <a:cubicBezTo>
                    <a:pt x="607" y="709"/>
                    <a:pt x="633" y="593"/>
                    <a:pt x="736" y="542"/>
                  </a:cubicBezTo>
                  <a:lnTo>
                    <a:pt x="736" y="542"/>
                  </a:lnTo>
                  <a:cubicBezTo>
                    <a:pt x="731" y="544"/>
                    <a:pt x="726" y="545"/>
                    <a:pt x="720" y="545"/>
                  </a:cubicBezTo>
                  <a:cubicBezTo>
                    <a:pt x="697" y="545"/>
                    <a:pt x="669" y="524"/>
                    <a:pt x="658" y="503"/>
                  </a:cubicBezTo>
                  <a:cubicBezTo>
                    <a:pt x="671" y="490"/>
                    <a:pt x="671" y="477"/>
                    <a:pt x="658" y="477"/>
                  </a:cubicBezTo>
                  <a:cubicBezTo>
                    <a:pt x="761" y="426"/>
                    <a:pt x="761" y="426"/>
                    <a:pt x="710" y="310"/>
                  </a:cubicBezTo>
                  <a:cubicBezTo>
                    <a:pt x="721" y="276"/>
                    <a:pt x="761" y="243"/>
                    <a:pt x="713" y="243"/>
                  </a:cubicBezTo>
                  <a:cubicBezTo>
                    <a:pt x="706" y="243"/>
                    <a:pt x="696" y="243"/>
                    <a:pt x="684" y="245"/>
                  </a:cubicBezTo>
                  <a:lnTo>
                    <a:pt x="633" y="206"/>
                  </a:lnTo>
                  <a:cubicBezTo>
                    <a:pt x="633" y="168"/>
                    <a:pt x="658" y="116"/>
                    <a:pt x="594" y="90"/>
                  </a:cubicBezTo>
                  <a:cubicBezTo>
                    <a:pt x="594" y="77"/>
                    <a:pt x="594" y="52"/>
                    <a:pt x="568" y="26"/>
                  </a:cubicBezTo>
                  <a:lnTo>
                    <a:pt x="568" y="13"/>
                  </a:lnTo>
                  <a:cubicBezTo>
                    <a:pt x="594" y="13"/>
                    <a:pt x="581" y="0"/>
                    <a:pt x="56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0" name="Google Shape;1990;p14"/>
            <p:cNvSpPr/>
            <p:nvPr/>
          </p:nvSpPr>
          <p:spPr>
            <a:xfrm rot="10800000" flipH="1">
              <a:off x="7574829" y="4357"/>
              <a:ext cx="256464" cy="92298"/>
            </a:xfrm>
            <a:custGeom>
              <a:avLst/>
              <a:gdLst/>
              <a:ahLst/>
              <a:cxnLst/>
              <a:rect l="l" t="t" r="r" b="b"/>
              <a:pathLst>
                <a:path w="1884" h="678" extrusionOk="0">
                  <a:moveTo>
                    <a:pt x="1445" y="26"/>
                  </a:moveTo>
                  <a:cubicBezTo>
                    <a:pt x="1355" y="26"/>
                    <a:pt x="1290" y="52"/>
                    <a:pt x="1303" y="155"/>
                  </a:cubicBezTo>
                  <a:cubicBezTo>
                    <a:pt x="1355" y="155"/>
                    <a:pt x="1394" y="116"/>
                    <a:pt x="1445" y="90"/>
                  </a:cubicBezTo>
                  <a:cubicBezTo>
                    <a:pt x="1497" y="77"/>
                    <a:pt x="1471" y="52"/>
                    <a:pt x="1445" y="26"/>
                  </a:cubicBezTo>
                  <a:close/>
                  <a:moveTo>
                    <a:pt x="878" y="0"/>
                  </a:moveTo>
                  <a:cubicBezTo>
                    <a:pt x="800" y="103"/>
                    <a:pt x="762" y="232"/>
                    <a:pt x="697" y="335"/>
                  </a:cubicBezTo>
                  <a:cubicBezTo>
                    <a:pt x="676" y="364"/>
                    <a:pt x="658" y="373"/>
                    <a:pt x="641" y="373"/>
                  </a:cubicBezTo>
                  <a:cubicBezTo>
                    <a:pt x="626" y="373"/>
                    <a:pt x="611" y="367"/>
                    <a:pt x="594" y="361"/>
                  </a:cubicBezTo>
                  <a:cubicBezTo>
                    <a:pt x="555" y="348"/>
                    <a:pt x="517" y="335"/>
                    <a:pt x="517" y="271"/>
                  </a:cubicBezTo>
                  <a:cubicBezTo>
                    <a:pt x="517" y="142"/>
                    <a:pt x="517" y="142"/>
                    <a:pt x="362" y="116"/>
                  </a:cubicBezTo>
                  <a:lnTo>
                    <a:pt x="362" y="116"/>
                  </a:lnTo>
                  <a:cubicBezTo>
                    <a:pt x="362" y="181"/>
                    <a:pt x="401" y="245"/>
                    <a:pt x="362" y="310"/>
                  </a:cubicBezTo>
                  <a:lnTo>
                    <a:pt x="323" y="322"/>
                  </a:lnTo>
                  <a:cubicBezTo>
                    <a:pt x="274" y="355"/>
                    <a:pt x="248" y="374"/>
                    <a:pt x="231" y="374"/>
                  </a:cubicBezTo>
                  <a:cubicBezTo>
                    <a:pt x="209" y="374"/>
                    <a:pt x="204" y="340"/>
                    <a:pt x="181" y="258"/>
                  </a:cubicBezTo>
                  <a:cubicBezTo>
                    <a:pt x="156" y="194"/>
                    <a:pt x="181" y="103"/>
                    <a:pt x="91" y="39"/>
                  </a:cubicBezTo>
                  <a:lnTo>
                    <a:pt x="91" y="39"/>
                  </a:lnTo>
                  <a:cubicBezTo>
                    <a:pt x="65" y="232"/>
                    <a:pt x="78" y="426"/>
                    <a:pt x="117" y="619"/>
                  </a:cubicBezTo>
                  <a:lnTo>
                    <a:pt x="207" y="619"/>
                  </a:lnTo>
                  <a:cubicBezTo>
                    <a:pt x="214" y="626"/>
                    <a:pt x="220" y="629"/>
                    <a:pt x="227" y="629"/>
                  </a:cubicBezTo>
                  <a:cubicBezTo>
                    <a:pt x="233" y="629"/>
                    <a:pt x="240" y="626"/>
                    <a:pt x="246" y="619"/>
                  </a:cubicBezTo>
                  <a:cubicBezTo>
                    <a:pt x="512" y="619"/>
                    <a:pt x="779" y="631"/>
                    <a:pt x="1045" y="631"/>
                  </a:cubicBezTo>
                  <a:cubicBezTo>
                    <a:pt x="1179" y="631"/>
                    <a:pt x="1312" y="628"/>
                    <a:pt x="1445" y="619"/>
                  </a:cubicBezTo>
                  <a:lnTo>
                    <a:pt x="1884" y="619"/>
                  </a:lnTo>
                  <a:cubicBezTo>
                    <a:pt x="1858" y="529"/>
                    <a:pt x="1806" y="439"/>
                    <a:pt x="1729" y="387"/>
                  </a:cubicBezTo>
                  <a:cubicBezTo>
                    <a:pt x="1690" y="361"/>
                    <a:pt x="1639" y="348"/>
                    <a:pt x="1613" y="310"/>
                  </a:cubicBezTo>
                  <a:cubicBezTo>
                    <a:pt x="1572" y="248"/>
                    <a:pt x="1507" y="211"/>
                    <a:pt x="1443" y="211"/>
                  </a:cubicBezTo>
                  <a:cubicBezTo>
                    <a:pt x="1426" y="211"/>
                    <a:pt x="1410" y="214"/>
                    <a:pt x="1394" y="219"/>
                  </a:cubicBezTo>
                  <a:cubicBezTo>
                    <a:pt x="1342" y="219"/>
                    <a:pt x="1303" y="219"/>
                    <a:pt x="1303" y="155"/>
                  </a:cubicBezTo>
                  <a:lnTo>
                    <a:pt x="1265" y="155"/>
                  </a:lnTo>
                  <a:cubicBezTo>
                    <a:pt x="1222" y="101"/>
                    <a:pt x="1152" y="74"/>
                    <a:pt x="1085" y="74"/>
                  </a:cubicBezTo>
                  <a:cubicBezTo>
                    <a:pt x="1072" y="74"/>
                    <a:pt x="1058" y="75"/>
                    <a:pt x="1045" y="77"/>
                  </a:cubicBezTo>
                  <a:cubicBezTo>
                    <a:pt x="981" y="65"/>
                    <a:pt x="942" y="0"/>
                    <a:pt x="878" y="0"/>
                  </a:cubicBezTo>
                  <a:close/>
                  <a:moveTo>
                    <a:pt x="1" y="619"/>
                  </a:moveTo>
                  <a:cubicBezTo>
                    <a:pt x="33" y="658"/>
                    <a:pt x="53" y="677"/>
                    <a:pt x="67" y="677"/>
                  </a:cubicBezTo>
                  <a:cubicBezTo>
                    <a:pt x="82" y="677"/>
                    <a:pt x="91" y="658"/>
                    <a:pt x="104" y="619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1" name="Google Shape;1991;p14"/>
            <p:cNvSpPr/>
            <p:nvPr/>
          </p:nvSpPr>
          <p:spPr>
            <a:xfrm rot="10800000" flipH="1">
              <a:off x="8082180" y="373958"/>
              <a:ext cx="1906" cy="1906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0" y="1"/>
                  </a:moveTo>
                  <a:cubicBezTo>
                    <a:pt x="0" y="1"/>
                    <a:pt x="0" y="14"/>
                    <a:pt x="13" y="14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14"/>
            <p:cNvSpPr/>
            <p:nvPr/>
          </p:nvSpPr>
          <p:spPr>
            <a:xfrm rot="10800000" flipH="1">
              <a:off x="8078641" y="382670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14"/>
            <p:cNvSpPr/>
            <p:nvPr/>
          </p:nvSpPr>
          <p:spPr>
            <a:xfrm rot="10800000" flipH="1">
              <a:off x="6916375" y="491578"/>
              <a:ext cx="281239" cy="193172"/>
            </a:xfrm>
            <a:custGeom>
              <a:avLst/>
              <a:gdLst/>
              <a:ahLst/>
              <a:cxnLst/>
              <a:rect l="l" t="t" r="r" b="b"/>
              <a:pathLst>
                <a:path w="2066" h="1419" extrusionOk="0">
                  <a:moveTo>
                    <a:pt x="1137" y="168"/>
                  </a:moveTo>
                  <a:cubicBezTo>
                    <a:pt x="1215" y="168"/>
                    <a:pt x="1227" y="220"/>
                    <a:pt x="1227" y="297"/>
                  </a:cubicBezTo>
                  <a:cubicBezTo>
                    <a:pt x="1137" y="297"/>
                    <a:pt x="1150" y="233"/>
                    <a:pt x="1137" y="168"/>
                  </a:cubicBezTo>
                  <a:close/>
                  <a:moveTo>
                    <a:pt x="1189" y="0"/>
                  </a:moveTo>
                  <a:lnTo>
                    <a:pt x="1099" y="91"/>
                  </a:lnTo>
                  <a:cubicBezTo>
                    <a:pt x="1073" y="181"/>
                    <a:pt x="1047" y="284"/>
                    <a:pt x="1047" y="387"/>
                  </a:cubicBezTo>
                  <a:lnTo>
                    <a:pt x="854" y="439"/>
                  </a:lnTo>
                  <a:cubicBezTo>
                    <a:pt x="801" y="456"/>
                    <a:pt x="748" y="498"/>
                    <a:pt x="695" y="498"/>
                  </a:cubicBezTo>
                  <a:cubicBezTo>
                    <a:pt x="671" y="498"/>
                    <a:pt x="646" y="489"/>
                    <a:pt x="621" y="465"/>
                  </a:cubicBezTo>
                  <a:cubicBezTo>
                    <a:pt x="552" y="534"/>
                    <a:pt x="462" y="583"/>
                    <a:pt x="370" y="583"/>
                  </a:cubicBezTo>
                  <a:cubicBezTo>
                    <a:pt x="359" y="583"/>
                    <a:pt x="348" y="582"/>
                    <a:pt x="338" y="581"/>
                  </a:cubicBezTo>
                  <a:cubicBezTo>
                    <a:pt x="273" y="581"/>
                    <a:pt x="183" y="619"/>
                    <a:pt x="209" y="723"/>
                  </a:cubicBezTo>
                  <a:cubicBezTo>
                    <a:pt x="196" y="735"/>
                    <a:pt x="170" y="761"/>
                    <a:pt x="183" y="787"/>
                  </a:cubicBezTo>
                  <a:cubicBezTo>
                    <a:pt x="144" y="826"/>
                    <a:pt x="106" y="839"/>
                    <a:pt x="54" y="839"/>
                  </a:cubicBezTo>
                  <a:cubicBezTo>
                    <a:pt x="38" y="829"/>
                    <a:pt x="27" y="825"/>
                    <a:pt x="21" y="825"/>
                  </a:cubicBezTo>
                  <a:cubicBezTo>
                    <a:pt x="1" y="825"/>
                    <a:pt x="15" y="861"/>
                    <a:pt x="15" y="890"/>
                  </a:cubicBezTo>
                  <a:cubicBezTo>
                    <a:pt x="29" y="886"/>
                    <a:pt x="42" y="884"/>
                    <a:pt x="55" y="884"/>
                  </a:cubicBezTo>
                  <a:cubicBezTo>
                    <a:pt x="127" y="884"/>
                    <a:pt x="181" y="942"/>
                    <a:pt x="170" y="1019"/>
                  </a:cubicBezTo>
                  <a:cubicBezTo>
                    <a:pt x="170" y="1077"/>
                    <a:pt x="186" y="1087"/>
                    <a:pt x="210" y="1087"/>
                  </a:cubicBezTo>
                  <a:cubicBezTo>
                    <a:pt x="225" y="1087"/>
                    <a:pt x="242" y="1084"/>
                    <a:pt x="260" y="1084"/>
                  </a:cubicBezTo>
                  <a:cubicBezTo>
                    <a:pt x="286" y="1084"/>
                    <a:pt x="312" y="1096"/>
                    <a:pt x="325" y="1135"/>
                  </a:cubicBezTo>
                  <a:lnTo>
                    <a:pt x="480" y="1135"/>
                  </a:lnTo>
                  <a:cubicBezTo>
                    <a:pt x="492" y="1129"/>
                    <a:pt x="502" y="1127"/>
                    <a:pt x="512" y="1127"/>
                  </a:cubicBezTo>
                  <a:cubicBezTo>
                    <a:pt x="543" y="1127"/>
                    <a:pt x="563" y="1154"/>
                    <a:pt x="583" y="1174"/>
                  </a:cubicBezTo>
                  <a:cubicBezTo>
                    <a:pt x="684" y="1241"/>
                    <a:pt x="805" y="1279"/>
                    <a:pt x="920" y="1279"/>
                  </a:cubicBezTo>
                  <a:cubicBezTo>
                    <a:pt x="937" y="1279"/>
                    <a:pt x="953" y="1279"/>
                    <a:pt x="970" y="1277"/>
                  </a:cubicBezTo>
                  <a:cubicBezTo>
                    <a:pt x="995" y="1277"/>
                    <a:pt x="1008" y="1303"/>
                    <a:pt x="1021" y="1316"/>
                  </a:cubicBezTo>
                  <a:cubicBezTo>
                    <a:pt x="1031" y="1335"/>
                    <a:pt x="1047" y="1347"/>
                    <a:pt x="1065" y="1347"/>
                  </a:cubicBezTo>
                  <a:cubicBezTo>
                    <a:pt x="1072" y="1347"/>
                    <a:pt x="1079" y="1345"/>
                    <a:pt x="1086" y="1341"/>
                  </a:cubicBezTo>
                  <a:cubicBezTo>
                    <a:pt x="1099" y="1341"/>
                    <a:pt x="1111" y="1316"/>
                    <a:pt x="1111" y="1303"/>
                  </a:cubicBezTo>
                  <a:cubicBezTo>
                    <a:pt x="1111" y="1274"/>
                    <a:pt x="1097" y="1259"/>
                    <a:pt x="1079" y="1259"/>
                  </a:cubicBezTo>
                  <a:cubicBezTo>
                    <a:pt x="1073" y="1259"/>
                    <a:pt x="1066" y="1261"/>
                    <a:pt x="1060" y="1264"/>
                  </a:cubicBezTo>
                  <a:cubicBezTo>
                    <a:pt x="1046" y="1269"/>
                    <a:pt x="1034" y="1271"/>
                    <a:pt x="1025" y="1271"/>
                  </a:cubicBezTo>
                  <a:cubicBezTo>
                    <a:pt x="982" y="1271"/>
                    <a:pt x="980" y="1229"/>
                    <a:pt x="970" y="1187"/>
                  </a:cubicBezTo>
                  <a:cubicBezTo>
                    <a:pt x="1013" y="1143"/>
                    <a:pt x="1059" y="1127"/>
                    <a:pt x="1105" y="1127"/>
                  </a:cubicBezTo>
                  <a:cubicBezTo>
                    <a:pt x="1169" y="1127"/>
                    <a:pt x="1232" y="1157"/>
                    <a:pt x="1292" y="1187"/>
                  </a:cubicBezTo>
                  <a:cubicBezTo>
                    <a:pt x="1279" y="1264"/>
                    <a:pt x="1227" y="1341"/>
                    <a:pt x="1331" y="1419"/>
                  </a:cubicBezTo>
                  <a:cubicBezTo>
                    <a:pt x="1331" y="1316"/>
                    <a:pt x="1331" y="1213"/>
                    <a:pt x="1395" y="1200"/>
                  </a:cubicBezTo>
                  <a:cubicBezTo>
                    <a:pt x="1524" y="1187"/>
                    <a:pt x="1614" y="1096"/>
                    <a:pt x="1717" y="1071"/>
                  </a:cubicBezTo>
                  <a:cubicBezTo>
                    <a:pt x="1729" y="1093"/>
                    <a:pt x="1730" y="1125"/>
                    <a:pt x="1755" y="1125"/>
                  </a:cubicBezTo>
                  <a:cubicBezTo>
                    <a:pt x="1759" y="1125"/>
                    <a:pt x="1764" y="1124"/>
                    <a:pt x="1769" y="1122"/>
                  </a:cubicBezTo>
                  <a:cubicBezTo>
                    <a:pt x="1808" y="1109"/>
                    <a:pt x="1808" y="1071"/>
                    <a:pt x="1795" y="1032"/>
                  </a:cubicBezTo>
                  <a:cubicBezTo>
                    <a:pt x="1782" y="993"/>
                    <a:pt x="1795" y="942"/>
                    <a:pt x="1821" y="916"/>
                  </a:cubicBezTo>
                  <a:lnTo>
                    <a:pt x="1846" y="916"/>
                  </a:lnTo>
                  <a:cubicBezTo>
                    <a:pt x="2040" y="864"/>
                    <a:pt x="2066" y="839"/>
                    <a:pt x="2066" y="658"/>
                  </a:cubicBezTo>
                  <a:cubicBezTo>
                    <a:pt x="2053" y="645"/>
                    <a:pt x="2053" y="619"/>
                    <a:pt x="2066" y="606"/>
                  </a:cubicBezTo>
                  <a:lnTo>
                    <a:pt x="2066" y="529"/>
                  </a:lnTo>
                  <a:cubicBezTo>
                    <a:pt x="2032" y="507"/>
                    <a:pt x="1999" y="475"/>
                    <a:pt x="1957" y="475"/>
                  </a:cubicBezTo>
                  <a:cubicBezTo>
                    <a:pt x="1951" y="475"/>
                    <a:pt x="1944" y="476"/>
                    <a:pt x="1937" y="478"/>
                  </a:cubicBezTo>
                  <a:cubicBezTo>
                    <a:pt x="1905" y="442"/>
                    <a:pt x="1876" y="429"/>
                    <a:pt x="1847" y="429"/>
                  </a:cubicBezTo>
                  <a:cubicBezTo>
                    <a:pt x="1793" y="429"/>
                    <a:pt x="1742" y="474"/>
                    <a:pt x="1692" y="490"/>
                  </a:cubicBezTo>
                  <a:cubicBezTo>
                    <a:pt x="1673" y="490"/>
                    <a:pt x="1654" y="518"/>
                    <a:pt x="1635" y="518"/>
                  </a:cubicBezTo>
                  <a:cubicBezTo>
                    <a:pt x="1628" y="518"/>
                    <a:pt x="1621" y="514"/>
                    <a:pt x="1614" y="503"/>
                  </a:cubicBezTo>
                  <a:cubicBezTo>
                    <a:pt x="1550" y="400"/>
                    <a:pt x="1408" y="413"/>
                    <a:pt x="1331" y="310"/>
                  </a:cubicBezTo>
                  <a:cubicBezTo>
                    <a:pt x="1292" y="271"/>
                    <a:pt x="1202" y="271"/>
                    <a:pt x="1240" y="207"/>
                  </a:cubicBezTo>
                  <a:cubicBezTo>
                    <a:pt x="1266" y="129"/>
                    <a:pt x="1202" y="65"/>
                    <a:pt x="118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14"/>
            <p:cNvSpPr/>
            <p:nvPr/>
          </p:nvSpPr>
          <p:spPr>
            <a:xfrm rot="10800000" flipH="1">
              <a:off x="7127238" y="5719"/>
              <a:ext cx="203783" cy="238504"/>
            </a:xfrm>
            <a:custGeom>
              <a:avLst/>
              <a:gdLst/>
              <a:ahLst/>
              <a:cxnLst/>
              <a:rect l="l" t="t" r="r" b="b"/>
              <a:pathLst>
                <a:path w="1497" h="1752" extrusionOk="0">
                  <a:moveTo>
                    <a:pt x="504" y="581"/>
                  </a:moveTo>
                  <a:cubicBezTo>
                    <a:pt x="452" y="581"/>
                    <a:pt x="426" y="594"/>
                    <a:pt x="426" y="646"/>
                  </a:cubicBezTo>
                  <a:cubicBezTo>
                    <a:pt x="413" y="697"/>
                    <a:pt x="426" y="775"/>
                    <a:pt x="426" y="839"/>
                  </a:cubicBezTo>
                  <a:cubicBezTo>
                    <a:pt x="555" y="788"/>
                    <a:pt x="530" y="684"/>
                    <a:pt x="504" y="581"/>
                  </a:cubicBezTo>
                  <a:close/>
                  <a:moveTo>
                    <a:pt x="78" y="1523"/>
                  </a:moveTo>
                  <a:cubicBezTo>
                    <a:pt x="78" y="1535"/>
                    <a:pt x="78" y="1561"/>
                    <a:pt x="65" y="1574"/>
                  </a:cubicBezTo>
                  <a:cubicBezTo>
                    <a:pt x="65" y="1561"/>
                    <a:pt x="78" y="1535"/>
                    <a:pt x="78" y="1523"/>
                  </a:cubicBezTo>
                  <a:close/>
                  <a:moveTo>
                    <a:pt x="981" y="1"/>
                  </a:moveTo>
                  <a:cubicBezTo>
                    <a:pt x="839" y="233"/>
                    <a:pt x="800" y="504"/>
                    <a:pt x="646" y="723"/>
                  </a:cubicBezTo>
                  <a:lnTo>
                    <a:pt x="633" y="723"/>
                  </a:lnTo>
                  <a:cubicBezTo>
                    <a:pt x="620" y="762"/>
                    <a:pt x="594" y="800"/>
                    <a:pt x="568" y="813"/>
                  </a:cubicBezTo>
                  <a:cubicBezTo>
                    <a:pt x="530" y="839"/>
                    <a:pt x="517" y="878"/>
                    <a:pt x="530" y="904"/>
                  </a:cubicBezTo>
                  <a:cubicBezTo>
                    <a:pt x="515" y="918"/>
                    <a:pt x="495" y="933"/>
                    <a:pt x="477" y="933"/>
                  </a:cubicBezTo>
                  <a:cubicBezTo>
                    <a:pt x="463" y="933"/>
                    <a:pt x="450" y="925"/>
                    <a:pt x="439" y="904"/>
                  </a:cubicBezTo>
                  <a:lnTo>
                    <a:pt x="439" y="852"/>
                  </a:lnTo>
                  <a:lnTo>
                    <a:pt x="439" y="839"/>
                  </a:lnTo>
                  <a:lnTo>
                    <a:pt x="426" y="839"/>
                  </a:lnTo>
                  <a:cubicBezTo>
                    <a:pt x="401" y="839"/>
                    <a:pt x="388" y="839"/>
                    <a:pt x="388" y="878"/>
                  </a:cubicBezTo>
                  <a:cubicBezTo>
                    <a:pt x="375" y="904"/>
                    <a:pt x="336" y="891"/>
                    <a:pt x="323" y="929"/>
                  </a:cubicBezTo>
                  <a:cubicBezTo>
                    <a:pt x="285" y="981"/>
                    <a:pt x="181" y="994"/>
                    <a:pt x="207" y="1097"/>
                  </a:cubicBezTo>
                  <a:cubicBezTo>
                    <a:pt x="207" y="1110"/>
                    <a:pt x="181" y="1136"/>
                    <a:pt x="181" y="1136"/>
                  </a:cubicBezTo>
                  <a:cubicBezTo>
                    <a:pt x="173" y="1135"/>
                    <a:pt x="166" y="1135"/>
                    <a:pt x="159" y="1135"/>
                  </a:cubicBezTo>
                  <a:cubicBezTo>
                    <a:pt x="32" y="1135"/>
                    <a:pt x="77" y="1242"/>
                    <a:pt x="52" y="1303"/>
                  </a:cubicBezTo>
                  <a:cubicBezTo>
                    <a:pt x="14" y="1445"/>
                    <a:pt x="1" y="1574"/>
                    <a:pt x="14" y="1716"/>
                  </a:cubicBezTo>
                  <a:lnTo>
                    <a:pt x="1" y="1742"/>
                  </a:lnTo>
                  <a:cubicBezTo>
                    <a:pt x="413" y="1742"/>
                    <a:pt x="839" y="1729"/>
                    <a:pt x="1265" y="1716"/>
                  </a:cubicBezTo>
                  <a:cubicBezTo>
                    <a:pt x="1280" y="1742"/>
                    <a:pt x="1298" y="1751"/>
                    <a:pt x="1317" y="1751"/>
                  </a:cubicBezTo>
                  <a:cubicBezTo>
                    <a:pt x="1345" y="1751"/>
                    <a:pt x="1376" y="1731"/>
                    <a:pt x="1406" y="1716"/>
                  </a:cubicBezTo>
                  <a:cubicBezTo>
                    <a:pt x="1415" y="1712"/>
                    <a:pt x="1425" y="1710"/>
                    <a:pt x="1435" y="1710"/>
                  </a:cubicBezTo>
                  <a:cubicBezTo>
                    <a:pt x="1457" y="1710"/>
                    <a:pt x="1479" y="1716"/>
                    <a:pt x="1497" y="1716"/>
                  </a:cubicBezTo>
                  <a:cubicBezTo>
                    <a:pt x="1465" y="1708"/>
                    <a:pt x="1432" y="1690"/>
                    <a:pt x="1413" y="1690"/>
                  </a:cubicBezTo>
                  <a:cubicBezTo>
                    <a:pt x="1401" y="1690"/>
                    <a:pt x="1393" y="1697"/>
                    <a:pt x="1393" y="1716"/>
                  </a:cubicBezTo>
                  <a:lnTo>
                    <a:pt x="1342" y="1716"/>
                  </a:lnTo>
                  <a:cubicBezTo>
                    <a:pt x="1337" y="1701"/>
                    <a:pt x="1330" y="1696"/>
                    <a:pt x="1322" y="1696"/>
                  </a:cubicBezTo>
                  <a:cubicBezTo>
                    <a:pt x="1309" y="1696"/>
                    <a:pt x="1293" y="1708"/>
                    <a:pt x="1277" y="1716"/>
                  </a:cubicBezTo>
                  <a:cubicBezTo>
                    <a:pt x="1265" y="1677"/>
                    <a:pt x="1252" y="1639"/>
                    <a:pt x="1226" y="1613"/>
                  </a:cubicBezTo>
                  <a:cubicBezTo>
                    <a:pt x="1213" y="1548"/>
                    <a:pt x="1239" y="1484"/>
                    <a:pt x="1290" y="1445"/>
                  </a:cubicBezTo>
                  <a:lnTo>
                    <a:pt x="1329" y="1432"/>
                  </a:lnTo>
                  <a:cubicBezTo>
                    <a:pt x="1406" y="1329"/>
                    <a:pt x="1265" y="1316"/>
                    <a:pt x="1265" y="1252"/>
                  </a:cubicBezTo>
                  <a:cubicBezTo>
                    <a:pt x="1226" y="1300"/>
                    <a:pt x="1202" y="1348"/>
                    <a:pt x="1155" y="1348"/>
                  </a:cubicBezTo>
                  <a:cubicBezTo>
                    <a:pt x="1139" y="1348"/>
                    <a:pt x="1120" y="1342"/>
                    <a:pt x="1097" y="1329"/>
                  </a:cubicBezTo>
                  <a:cubicBezTo>
                    <a:pt x="1084" y="1316"/>
                    <a:pt x="1068" y="1310"/>
                    <a:pt x="1052" y="1310"/>
                  </a:cubicBezTo>
                  <a:cubicBezTo>
                    <a:pt x="1036" y="1310"/>
                    <a:pt x="1020" y="1316"/>
                    <a:pt x="1007" y="1329"/>
                  </a:cubicBezTo>
                  <a:cubicBezTo>
                    <a:pt x="1007" y="1316"/>
                    <a:pt x="994" y="1316"/>
                    <a:pt x="981" y="1316"/>
                  </a:cubicBezTo>
                  <a:cubicBezTo>
                    <a:pt x="968" y="1252"/>
                    <a:pt x="981" y="1187"/>
                    <a:pt x="929" y="1149"/>
                  </a:cubicBezTo>
                  <a:lnTo>
                    <a:pt x="865" y="1123"/>
                  </a:lnTo>
                  <a:cubicBezTo>
                    <a:pt x="865" y="1058"/>
                    <a:pt x="826" y="994"/>
                    <a:pt x="891" y="929"/>
                  </a:cubicBezTo>
                  <a:cubicBezTo>
                    <a:pt x="916" y="916"/>
                    <a:pt x="916" y="891"/>
                    <a:pt x="891" y="865"/>
                  </a:cubicBezTo>
                  <a:cubicBezTo>
                    <a:pt x="891" y="865"/>
                    <a:pt x="885" y="859"/>
                    <a:pt x="877" y="859"/>
                  </a:cubicBezTo>
                  <a:cubicBezTo>
                    <a:pt x="873" y="859"/>
                    <a:pt x="869" y="861"/>
                    <a:pt x="865" y="865"/>
                  </a:cubicBezTo>
                  <a:cubicBezTo>
                    <a:pt x="826" y="865"/>
                    <a:pt x="813" y="904"/>
                    <a:pt x="826" y="929"/>
                  </a:cubicBezTo>
                  <a:cubicBezTo>
                    <a:pt x="878" y="1045"/>
                    <a:pt x="787" y="1020"/>
                    <a:pt x="723" y="1033"/>
                  </a:cubicBezTo>
                  <a:cubicBezTo>
                    <a:pt x="684" y="1020"/>
                    <a:pt x="671" y="968"/>
                    <a:pt x="684" y="929"/>
                  </a:cubicBezTo>
                  <a:cubicBezTo>
                    <a:pt x="697" y="852"/>
                    <a:pt x="723" y="775"/>
                    <a:pt x="736" y="684"/>
                  </a:cubicBezTo>
                  <a:cubicBezTo>
                    <a:pt x="775" y="671"/>
                    <a:pt x="775" y="633"/>
                    <a:pt x="787" y="607"/>
                  </a:cubicBezTo>
                  <a:cubicBezTo>
                    <a:pt x="852" y="452"/>
                    <a:pt x="865" y="259"/>
                    <a:pt x="981" y="130"/>
                  </a:cubicBezTo>
                  <a:cubicBezTo>
                    <a:pt x="1007" y="91"/>
                    <a:pt x="1007" y="27"/>
                    <a:pt x="98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14"/>
            <p:cNvSpPr/>
            <p:nvPr/>
          </p:nvSpPr>
          <p:spPr>
            <a:xfrm rot="10800000" flipH="1">
              <a:off x="7329117" y="9257"/>
              <a:ext cx="9665" cy="2995"/>
            </a:xfrm>
            <a:custGeom>
              <a:avLst/>
              <a:gdLst/>
              <a:ahLst/>
              <a:cxnLst/>
              <a:rect l="l" t="t" r="r" b="b"/>
              <a:pathLst>
                <a:path w="71" h="22" extrusionOk="0">
                  <a:moveTo>
                    <a:pt x="48" y="0"/>
                  </a:moveTo>
                  <a:cubicBezTo>
                    <a:pt x="35" y="0"/>
                    <a:pt x="18" y="12"/>
                    <a:pt x="1" y="12"/>
                  </a:cubicBezTo>
                  <a:lnTo>
                    <a:pt x="39" y="12"/>
                  </a:lnTo>
                  <a:cubicBezTo>
                    <a:pt x="43" y="10"/>
                    <a:pt x="47" y="9"/>
                    <a:pt x="50" y="9"/>
                  </a:cubicBezTo>
                  <a:cubicBezTo>
                    <a:pt x="60" y="9"/>
                    <a:pt x="67" y="17"/>
                    <a:pt x="69" y="20"/>
                  </a:cubicBezTo>
                  <a:lnTo>
                    <a:pt x="69" y="20"/>
                  </a:lnTo>
                  <a:cubicBezTo>
                    <a:pt x="69" y="18"/>
                    <a:pt x="67" y="16"/>
                    <a:pt x="65" y="12"/>
                  </a:cubicBezTo>
                  <a:cubicBezTo>
                    <a:pt x="61" y="3"/>
                    <a:pt x="55" y="0"/>
                    <a:pt x="48" y="0"/>
                  </a:cubicBezTo>
                  <a:close/>
                  <a:moveTo>
                    <a:pt x="69" y="20"/>
                  </a:move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69" y="2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14"/>
            <p:cNvSpPr/>
            <p:nvPr/>
          </p:nvSpPr>
          <p:spPr>
            <a:xfrm rot="10800000" flipH="1">
              <a:off x="6732330" y="542491"/>
              <a:ext cx="45739" cy="42746"/>
            </a:xfrm>
            <a:custGeom>
              <a:avLst/>
              <a:gdLst/>
              <a:ahLst/>
              <a:cxnLst/>
              <a:rect l="l" t="t" r="r" b="b"/>
              <a:pathLst>
                <a:path w="336" h="314" extrusionOk="0">
                  <a:moveTo>
                    <a:pt x="203" y="1"/>
                  </a:moveTo>
                  <a:cubicBezTo>
                    <a:pt x="186" y="1"/>
                    <a:pt x="166" y="6"/>
                    <a:pt x="142" y="17"/>
                  </a:cubicBezTo>
                  <a:lnTo>
                    <a:pt x="117" y="17"/>
                  </a:lnTo>
                  <a:cubicBezTo>
                    <a:pt x="94" y="28"/>
                    <a:pt x="72" y="59"/>
                    <a:pt x="34" y="59"/>
                  </a:cubicBezTo>
                  <a:cubicBezTo>
                    <a:pt x="27" y="59"/>
                    <a:pt x="21" y="58"/>
                    <a:pt x="13" y="56"/>
                  </a:cubicBezTo>
                  <a:cubicBezTo>
                    <a:pt x="1" y="108"/>
                    <a:pt x="1" y="146"/>
                    <a:pt x="13" y="198"/>
                  </a:cubicBezTo>
                  <a:cubicBezTo>
                    <a:pt x="39" y="211"/>
                    <a:pt x="52" y="237"/>
                    <a:pt x="52" y="262"/>
                  </a:cubicBezTo>
                  <a:cubicBezTo>
                    <a:pt x="78" y="262"/>
                    <a:pt x="78" y="288"/>
                    <a:pt x="91" y="314"/>
                  </a:cubicBezTo>
                  <a:cubicBezTo>
                    <a:pt x="130" y="314"/>
                    <a:pt x="181" y="301"/>
                    <a:pt x="220" y="275"/>
                  </a:cubicBezTo>
                  <a:cubicBezTo>
                    <a:pt x="284" y="237"/>
                    <a:pt x="336" y="198"/>
                    <a:pt x="310" y="120"/>
                  </a:cubicBezTo>
                  <a:cubicBezTo>
                    <a:pt x="290" y="61"/>
                    <a:pt x="262" y="1"/>
                    <a:pt x="20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7" name="Google Shape;1997;p14"/>
            <p:cNvSpPr/>
            <p:nvPr/>
          </p:nvSpPr>
          <p:spPr>
            <a:xfrm rot="10800000" flipH="1">
              <a:off x="7764456" y="351088"/>
              <a:ext cx="179144" cy="115985"/>
            </a:xfrm>
            <a:custGeom>
              <a:avLst/>
              <a:gdLst/>
              <a:ahLst/>
              <a:cxnLst/>
              <a:rect l="l" t="t" r="r" b="b"/>
              <a:pathLst>
                <a:path w="1316" h="852" extrusionOk="0">
                  <a:moveTo>
                    <a:pt x="852" y="0"/>
                  </a:moveTo>
                  <a:lnTo>
                    <a:pt x="748" y="13"/>
                  </a:lnTo>
                  <a:cubicBezTo>
                    <a:pt x="658" y="13"/>
                    <a:pt x="568" y="52"/>
                    <a:pt x="503" y="129"/>
                  </a:cubicBezTo>
                  <a:lnTo>
                    <a:pt x="478" y="129"/>
                  </a:lnTo>
                  <a:cubicBezTo>
                    <a:pt x="400" y="129"/>
                    <a:pt x="387" y="194"/>
                    <a:pt x="375" y="232"/>
                  </a:cubicBezTo>
                  <a:cubicBezTo>
                    <a:pt x="362" y="284"/>
                    <a:pt x="349" y="336"/>
                    <a:pt x="336" y="374"/>
                  </a:cubicBezTo>
                  <a:lnTo>
                    <a:pt x="258" y="374"/>
                  </a:lnTo>
                  <a:cubicBezTo>
                    <a:pt x="218" y="363"/>
                    <a:pt x="187" y="358"/>
                    <a:pt x="162" y="358"/>
                  </a:cubicBezTo>
                  <a:cubicBezTo>
                    <a:pt x="100" y="358"/>
                    <a:pt x="76" y="394"/>
                    <a:pt x="39" y="477"/>
                  </a:cubicBezTo>
                  <a:cubicBezTo>
                    <a:pt x="1" y="581"/>
                    <a:pt x="26" y="684"/>
                    <a:pt x="91" y="774"/>
                  </a:cubicBezTo>
                  <a:cubicBezTo>
                    <a:pt x="149" y="784"/>
                    <a:pt x="200" y="852"/>
                    <a:pt x="266" y="852"/>
                  </a:cubicBezTo>
                  <a:cubicBezTo>
                    <a:pt x="287" y="852"/>
                    <a:pt x="310" y="845"/>
                    <a:pt x="336" y="826"/>
                  </a:cubicBezTo>
                  <a:cubicBezTo>
                    <a:pt x="393" y="778"/>
                    <a:pt x="472" y="751"/>
                    <a:pt x="546" y="751"/>
                  </a:cubicBezTo>
                  <a:cubicBezTo>
                    <a:pt x="571" y="751"/>
                    <a:pt x="596" y="754"/>
                    <a:pt x="620" y="761"/>
                  </a:cubicBezTo>
                  <a:cubicBezTo>
                    <a:pt x="671" y="774"/>
                    <a:pt x="736" y="774"/>
                    <a:pt x="787" y="774"/>
                  </a:cubicBezTo>
                  <a:cubicBezTo>
                    <a:pt x="852" y="774"/>
                    <a:pt x="852" y="722"/>
                    <a:pt x="852" y="684"/>
                  </a:cubicBezTo>
                  <a:lnTo>
                    <a:pt x="916" y="671"/>
                  </a:lnTo>
                  <a:lnTo>
                    <a:pt x="993" y="697"/>
                  </a:lnTo>
                  <a:lnTo>
                    <a:pt x="1019" y="671"/>
                  </a:lnTo>
                  <a:cubicBezTo>
                    <a:pt x="1019" y="645"/>
                    <a:pt x="1019" y="619"/>
                    <a:pt x="1019" y="581"/>
                  </a:cubicBezTo>
                  <a:cubicBezTo>
                    <a:pt x="1084" y="477"/>
                    <a:pt x="1097" y="349"/>
                    <a:pt x="1058" y="232"/>
                  </a:cubicBezTo>
                  <a:cubicBezTo>
                    <a:pt x="1047" y="201"/>
                    <a:pt x="1072" y="178"/>
                    <a:pt x="1109" y="178"/>
                  </a:cubicBezTo>
                  <a:cubicBezTo>
                    <a:pt x="1117" y="178"/>
                    <a:pt x="1126" y="179"/>
                    <a:pt x="1135" y="181"/>
                  </a:cubicBezTo>
                  <a:cubicBezTo>
                    <a:pt x="1151" y="185"/>
                    <a:pt x="1165" y="187"/>
                    <a:pt x="1178" y="187"/>
                  </a:cubicBezTo>
                  <a:cubicBezTo>
                    <a:pt x="1250" y="187"/>
                    <a:pt x="1283" y="130"/>
                    <a:pt x="1316" y="65"/>
                  </a:cubicBezTo>
                  <a:cubicBezTo>
                    <a:pt x="1296" y="45"/>
                    <a:pt x="1274" y="36"/>
                    <a:pt x="1251" y="36"/>
                  </a:cubicBezTo>
                  <a:cubicBezTo>
                    <a:pt x="1229" y="36"/>
                    <a:pt x="1206" y="45"/>
                    <a:pt x="1187" y="65"/>
                  </a:cubicBezTo>
                  <a:cubicBezTo>
                    <a:pt x="1142" y="123"/>
                    <a:pt x="1093" y="145"/>
                    <a:pt x="1043" y="145"/>
                  </a:cubicBezTo>
                  <a:cubicBezTo>
                    <a:pt x="993" y="145"/>
                    <a:pt x="942" y="123"/>
                    <a:pt x="890" y="91"/>
                  </a:cubicBezTo>
                  <a:cubicBezTo>
                    <a:pt x="865" y="65"/>
                    <a:pt x="839" y="39"/>
                    <a:pt x="85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8" name="Google Shape;1998;p14"/>
            <p:cNvSpPr/>
            <p:nvPr/>
          </p:nvSpPr>
          <p:spPr>
            <a:xfrm rot="10800000" flipH="1">
              <a:off x="7069384" y="126468"/>
              <a:ext cx="45739" cy="26682"/>
            </a:xfrm>
            <a:custGeom>
              <a:avLst/>
              <a:gdLst/>
              <a:ahLst/>
              <a:cxnLst/>
              <a:rect l="l" t="t" r="r" b="b"/>
              <a:pathLst>
                <a:path w="336" h="196" extrusionOk="0">
                  <a:moveTo>
                    <a:pt x="285" y="0"/>
                  </a:moveTo>
                  <a:cubicBezTo>
                    <a:pt x="267" y="0"/>
                    <a:pt x="247" y="8"/>
                    <a:pt x="232" y="15"/>
                  </a:cubicBezTo>
                  <a:lnTo>
                    <a:pt x="0" y="170"/>
                  </a:lnTo>
                  <a:lnTo>
                    <a:pt x="13" y="196"/>
                  </a:lnTo>
                  <a:cubicBezTo>
                    <a:pt x="78" y="196"/>
                    <a:pt x="168" y="196"/>
                    <a:pt x="232" y="183"/>
                  </a:cubicBezTo>
                  <a:cubicBezTo>
                    <a:pt x="284" y="170"/>
                    <a:pt x="310" y="144"/>
                    <a:pt x="323" y="106"/>
                  </a:cubicBezTo>
                  <a:cubicBezTo>
                    <a:pt x="336" y="80"/>
                    <a:pt x="336" y="41"/>
                    <a:pt x="323" y="15"/>
                  </a:cubicBezTo>
                  <a:cubicBezTo>
                    <a:pt x="312" y="4"/>
                    <a:pt x="299" y="0"/>
                    <a:pt x="28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9" name="Google Shape;1999;p14"/>
            <p:cNvSpPr/>
            <p:nvPr/>
          </p:nvSpPr>
          <p:spPr>
            <a:xfrm rot="10800000" flipH="1">
              <a:off x="7557404" y="186094"/>
              <a:ext cx="21100" cy="40976"/>
            </a:xfrm>
            <a:custGeom>
              <a:avLst/>
              <a:gdLst/>
              <a:ahLst/>
              <a:cxnLst/>
              <a:rect l="l" t="t" r="r" b="b"/>
              <a:pathLst>
                <a:path w="155" h="301" extrusionOk="0">
                  <a:moveTo>
                    <a:pt x="53" y="0"/>
                  </a:moveTo>
                  <a:cubicBezTo>
                    <a:pt x="48" y="0"/>
                    <a:pt x="43" y="2"/>
                    <a:pt x="39" y="4"/>
                  </a:cubicBezTo>
                  <a:cubicBezTo>
                    <a:pt x="0" y="4"/>
                    <a:pt x="0" y="43"/>
                    <a:pt x="0" y="68"/>
                  </a:cubicBezTo>
                  <a:cubicBezTo>
                    <a:pt x="13" y="133"/>
                    <a:pt x="26" y="184"/>
                    <a:pt x="26" y="249"/>
                  </a:cubicBezTo>
                  <a:cubicBezTo>
                    <a:pt x="26" y="288"/>
                    <a:pt x="52" y="300"/>
                    <a:pt x="90" y="300"/>
                  </a:cubicBezTo>
                  <a:cubicBezTo>
                    <a:pt x="129" y="300"/>
                    <a:pt x="155" y="262"/>
                    <a:pt x="155" y="223"/>
                  </a:cubicBezTo>
                  <a:cubicBezTo>
                    <a:pt x="155" y="159"/>
                    <a:pt x="90" y="107"/>
                    <a:pt x="90" y="43"/>
                  </a:cubicBezTo>
                  <a:cubicBezTo>
                    <a:pt x="90" y="22"/>
                    <a:pt x="73" y="0"/>
                    <a:pt x="53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14"/>
            <p:cNvSpPr/>
            <p:nvPr/>
          </p:nvSpPr>
          <p:spPr>
            <a:xfrm rot="10800000" flipH="1">
              <a:off x="7566117" y="554470"/>
              <a:ext cx="38796" cy="44243"/>
            </a:xfrm>
            <a:custGeom>
              <a:avLst/>
              <a:gdLst/>
              <a:ahLst/>
              <a:cxnLst/>
              <a:rect l="l" t="t" r="r" b="b"/>
              <a:pathLst>
                <a:path w="285" h="325" extrusionOk="0">
                  <a:moveTo>
                    <a:pt x="117" y="0"/>
                  </a:moveTo>
                  <a:cubicBezTo>
                    <a:pt x="91" y="0"/>
                    <a:pt x="65" y="13"/>
                    <a:pt x="65" y="39"/>
                  </a:cubicBezTo>
                  <a:cubicBezTo>
                    <a:pt x="104" y="91"/>
                    <a:pt x="65" y="116"/>
                    <a:pt x="0" y="116"/>
                  </a:cubicBezTo>
                  <a:cubicBezTo>
                    <a:pt x="39" y="207"/>
                    <a:pt x="168" y="219"/>
                    <a:pt x="181" y="323"/>
                  </a:cubicBezTo>
                  <a:cubicBezTo>
                    <a:pt x="181" y="323"/>
                    <a:pt x="188" y="324"/>
                    <a:pt x="199" y="324"/>
                  </a:cubicBezTo>
                  <a:cubicBezTo>
                    <a:pt x="221" y="324"/>
                    <a:pt x="258" y="318"/>
                    <a:pt x="284" y="284"/>
                  </a:cubicBezTo>
                  <a:cubicBezTo>
                    <a:pt x="181" y="271"/>
                    <a:pt x="194" y="181"/>
                    <a:pt x="168" y="116"/>
                  </a:cubicBezTo>
                  <a:cubicBezTo>
                    <a:pt x="155" y="78"/>
                    <a:pt x="142" y="39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1" name="Google Shape;2001;p14"/>
            <p:cNvSpPr/>
            <p:nvPr/>
          </p:nvSpPr>
          <p:spPr>
            <a:xfrm rot="10800000" flipH="1">
              <a:off x="7948774" y="173842"/>
              <a:ext cx="31718" cy="28588"/>
            </a:xfrm>
            <a:custGeom>
              <a:avLst/>
              <a:gdLst/>
              <a:ahLst/>
              <a:cxnLst/>
              <a:rect l="l" t="t" r="r" b="b"/>
              <a:pathLst>
                <a:path w="233" h="210" extrusionOk="0">
                  <a:moveTo>
                    <a:pt x="117" y="0"/>
                  </a:moveTo>
                  <a:cubicBezTo>
                    <a:pt x="81" y="0"/>
                    <a:pt x="54" y="28"/>
                    <a:pt x="26" y="55"/>
                  </a:cubicBezTo>
                  <a:cubicBezTo>
                    <a:pt x="13" y="119"/>
                    <a:pt x="1" y="184"/>
                    <a:pt x="91" y="210"/>
                  </a:cubicBezTo>
                  <a:cubicBezTo>
                    <a:pt x="97" y="203"/>
                    <a:pt x="104" y="200"/>
                    <a:pt x="110" y="200"/>
                  </a:cubicBezTo>
                  <a:cubicBezTo>
                    <a:pt x="117" y="200"/>
                    <a:pt x="123" y="203"/>
                    <a:pt x="129" y="210"/>
                  </a:cubicBezTo>
                  <a:cubicBezTo>
                    <a:pt x="129" y="184"/>
                    <a:pt x="155" y="158"/>
                    <a:pt x="181" y="145"/>
                  </a:cubicBezTo>
                  <a:cubicBezTo>
                    <a:pt x="194" y="94"/>
                    <a:pt x="233" y="68"/>
                    <a:pt x="168" y="16"/>
                  </a:cubicBezTo>
                  <a:cubicBezTo>
                    <a:pt x="149" y="5"/>
                    <a:pt x="133" y="0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14"/>
            <p:cNvSpPr/>
            <p:nvPr/>
          </p:nvSpPr>
          <p:spPr>
            <a:xfrm rot="10800000" flipH="1">
              <a:off x="7142076" y="167716"/>
              <a:ext cx="23958" cy="23823"/>
            </a:xfrm>
            <a:custGeom>
              <a:avLst/>
              <a:gdLst/>
              <a:ahLst/>
              <a:cxnLst/>
              <a:rect l="l" t="t" r="r" b="b"/>
              <a:pathLst>
                <a:path w="176" h="175" extrusionOk="0">
                  <a:moveTo>
                    <a:pt x="124" y="1"/>
                  </a:moveTo>
                  <a:cubicBezTo>
                    <a:pt x="21" y="1"/>
                    <a:pt x="72" y="117"/>
                    <a:pt x="21" y="156"/>
                  </a:cubicBezTo>
                  <a:cubicBezTo>
                    <a:pt x="2" y="169"/>
                    <a:pt x="0" y="173"/>
                    <a:pt x="5" y="173"/>
                  </a:cubicBezTo>
                  <a:cubicBezTo>
                    <a:pt x="11" y="173"/>
                    <a:pt x="29" y="166"/>
                    <a:pt x="34" y="166"/>
                  </a:cubicBezTo>
                  <a:cubicBezTo>
                    <a:pt x="36" y="166"/>
                    <a:pt x="36" y="166"/>
                    <a:pt x="34" y="168"/>
                  </a:cubicBezTo>
                  <a:cubicBezTo>
                    <a:pt x="48" y="172"/>
                    <a:pt x="60" y="174"/>
                    <a:pt x="72" y="174"/>
                  </a:cubicBezTo>
                  <a:cubicBezTo>
                    <a:pt x="132" y="174"/>
                    <a:pt x="152" y="122"/>
                    <a:pt x="163" y="78"/>
                  </a:cubicBezTo>
                  <a:cubicBezTo>
                    <a:pt x="176" y="39"/>
                    <a:pt x="163" y="1"/>
                    <a:pt x="12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14"/>
            <p:cNvSpPr/>
            <p:nvPr/>
          </p:nvSpPr>
          <p:spPr>
            <a:xfrm rot="10800000" flipH="1">
              <a:off x="7464293" y="300174"/>
              <a:ext cx="24775" cy="25457"/>
            </a:xfrm>
            <a:custGeom>
              <a:avLst/>
              <a:gdLst/>
              <a:ahLst/>
              <a:cxnLst/>
              <a:rect l="l" t="t" r="r" b="b"/>
              <a:pathLst>
                <a:path w="182" h="187" extrusionOk="0">
                  <a:moveTo>
                    <a:pt x="39" y="0"/>
                  </a:moveTo>
                  <a:cubicBezTo>
                    <a:pt x="26" y="0"/>
                    <a:pt x="14" y="10"/>
                    <a:pt x="14" y="19"/>
                  </a:cubicBezTo>
                  <a:cubicBezTo>
                    <a:pt x="1" y="83"/>
                    <a:pt x="52" y="135"/>
                    <a:pt x="78" y="173"/>
                  </a:cubicBezTo>
                  <a:cubicBezTo>
                    <a:pt x="78" y="186"/>
                    <a:pt x="117" y="186"/>
                    <a:pt x="130" y="186"/>
                  </a:cubicBezTo>
                  <a:cubicBezTo>
                    <a:pt x="142" y="186"/>
                    <a:pt x="168" y="173"/>
                    <a:pt x="181" y="135"/>
                  </a:cubicBezTo>
                  <a:cubicBezTo>
                    <a:pt x="130" y="109"/>
                    <a:pt x="130" y="32"/>
                    <a:pt x="52" y="6"/>
                  </a:cubicBezTo>
                  <a:cubicBezTo>
                    <a:pt x="48" y="2"/>
                    <a:pt x="44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14"/>
            <p:cNvSpPr/>
            <p:nvPr/>
          </p:nvSpPr>
          <p:spPr>
            <a:xfrm rot="10800000" flipH="1">
              <a:off x="6251388" y="135180"/>
              <a:ext cx="23006" cy="24504"/>
            </a:xfrm>
            <a:custGeom>
              <a:avLst/>
              <a:gdLst/>
              <a:ahLst/>
              <a:cxnLst/>
              <a:rect l="l" t="t" r="r" b="b"/>
              <a:pathLst>
                <a:path w="169" h="180" extrusionOk="0">
                  <a:moveTo>
                    <a:pt x="63" y="1"/>
                  </a:moveTo>
                  <a:cubicBezTo>
                    <a:pt x="55" y="1"/>
                    <a:pt x="47" y="4"/>
                    <a:pt x="39" y="12"/>
                  </a:cubicBezTo>
                  <a:cubicBezTo>
                    <a:pt x="0" y="50"/>
                    <a:pt x="39" y="63"/>
                    <a:pt x="39" y="76"/>
                  </a:cubicBezTo>
                  <a:cubicBezTo>
                    <a:pt x="78" y="115"/>
                    <a:pt x="117" y="154"/>
                    <a:pt x="168" y="179"/>
                  </a:cubicBezTo>
                  <a:cubicBezTo>
                    <a:pt x="142" y="128"/>
                    <a:pt x="142" y="76"/>
                    <a:pt x="104" y="25"/>
                  </a:cubicBezTo>
                  <a:cubicBezTo>
                    <a:pt x="95" y="16"/>
                    <a:pt x="80" y="1"/>
                    <a:pt x="6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14"/>
            <p:cNvSpPr/>
            <p:nvPr/>
          </p:nvSpPr>
          <p:spPr>
            <a:xfrm rot="10800000" flipH="1">
              <a:off x="6274257" y="128101"/>
              <a:ext cx="5309" cy="7215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cubicBezTo>
                    <a:pt x="0" y="13"/>
                    <a:pt x="13" y="39"/>
                    <a:pt x="39" y="52"/>
                  </a:cubicBezTo>
                  <a:cubicBezTo>
                    <a:pt x="26" y="26"/>
                    <a:pt x="13" y="13"/>
                    <a:pt x="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14"/>
            <p:cNvSpPr/>
            <p:nvPr/>
          </p:nvSpPr>
          <p:spPr>
            <a:xfrm rot="10800000" flipH="1">
              <a:off x="6200475" y="355037"/>
              <a:ext cx="382791" cy="321000"/>
            </a:xfrm>
            <a:custGeom>
              <a:avLst/>
              <a:gdLst/>
              <a:ahLst/>
              <a:cxnLst/>
              <a:rect l="l" t="t" r="r" b="b"/>
              <a:pathLst>
                <a:path w="2812" h="2358" extrusionOk="0">
                  <a:moveTo>
                    <a:pt x="607" y="491"/>
                  </a:moveTo>
                  <a:cubicBezTo>
                    <a:pt x="607" y="530"/>
                    <a:pt x="581" y="555"/>
                    <a:pt x="568" y="555"/>
                  </a:cubicBezTo>
                  <a:cubicBezTo>
                    <a:pt x="581" y="555"/>
                    <a:pt x="594" y="530"/>
                    <a:pt x="607" y="491"/>
                  </a:cubicBezTo>
                  <a:close/>
                  <a:moveTo>
                    <a:pt x="1277" y="607"/>
                  </a:moveTo>
                  <a:cubicBezTo>
                    <a:pt x="1290" y="620"/>
                    <a:pt x="1316" y="620"/>
                    <a:pt x="1329" y="620"/>
                  </a:cubicBezTo>
                  <a:lnTo>
                    <a:pt x="1277" y="620"/>
                  </a:lnTo>
                  <a:lnTo>
                    <a:pt x="1277" y="607"/>
                  </a:lnTo>
                  <a:close/>
                  <a:moveTo>
                    <a:pt x="336" y="1626"/>
                  </a:moveTo>
                  <a:cubicBezTo>
                    <a:pt x="387" y="1664"/>
                    <a:pt x="413" y="1729"/>
                    <a:pt x="478" y="1755"/>
                  </a:cubicBezTo>
                  <a:cubicBezTo>
                    <a:pt x="413" y="1742"/>
                    <a:pt x="387" y="1677"/>
                    <a:pt x="336" y="1639"/>
                  </a:cubicBezTo>
                  <a:lnTo>
                    <a:pt x="336" y="1626"/>
                  </a:lnTo>
                  <a:close/>
                  <a:moveTo>
                    <a:pt x="607" y="1"/>
                  </a:moveTo>
                  <a:lnTo>
                    <a:pt x="542" y="40"/>
                  </a:lnTo>
                  <a:lnTo>
                    <a:pt x="581" y="143"/>
                  </a:lnTo>
                  <a:lnTo>
                    <a:pt x="632" y="272"/>
                  </a:lnTo>
                  <a:cubicBezTo>
                    <a:pt x="658" y="297"/>
                    <a:pt x="658" y="336"/>
                    <a:pt x="697" y="336"/>
                  </a:cubicBezTo>
                  <a:cubicBezTo>
                    <a:pt x="761" y="414"/>
                    <a:pt x="697" y="452"/>
                    <a:pt x="645" y="491"/>
                  </a:cubicBezTo>
                  <a:lnTo>
                    <a:pt x="607" y="491"/>
                  </a:lnTo>
                  <a:cubicBezTo>
                    <a:pt x="580" y="477"/>
                    <a:pt x="549" y="457"/>
                    <a:pt x="526" y="457"/>
                  </a:cubicBezTo>
                  <a:cubicBezTo>
                    <a:pt x="505" y="457"/>
                    <a:pt x="491" y="474"/>
                    <a:pt x="491" y="530"/>
                  </a:cubicBezTo>
                  <a:cubicBezTo>
                    <a:pt x="465" y="530"/>
                    <a:pt x="439" y="542"/>
                    <a:pt x="426" y="542"/>
                  </a:cubicBezTo>
                  <a:cubicBezTo>
                    <a:pt x="392" y="565"/>
                    <a:pt x="378" y="609"/>
                    <a:pt x="338" y="609"/>
                  </a:cubicBezTo>
                  <a:cubicBezTo>
                    <a:pt x="334" y="609"/>
                    <a:pt x="328" y="608"/>
                    <a:pt x="323" y="607"/>
                  </a:cubicBezTo>
                  <a:cubicBezTo>
                    <a:pt x="271" y="581"/>
                    <a:pt x="323" y="517"/>
                    <a:pt x="297" y="478"/>
                  </a:cubicBezTo>
                  <a:cubicBezTo>
                    <a:pt x="284" y="478"/>
                    <a:pt x="271" y="478"/>
                    <a:pt x="271" y="465"/>
                  </a:cubicBezTo>
                  <a:cubicBezTo>
                    <a:pt x="246" y="465"/>
                    <a:pt x="233" y="452"/>
                    <a:pt x="233" y="439"/>
                  </a:cubicBezTo>
                  <a:lnTo>
                    <a:pt x="194" y="439"/>
                  </a:lnTo>
                  <a:cubicBezTo>
                    <a:pt x="194" y="426"/>
                    <a:pt x="194" y="414"/>
                    <a:pt x="194" y="414"/>
                  </a:cubicBezTo>
                  <a:cubicBezTo>
                    <a:pt x="155" y="414"/>
                    <a:pt x="129" y="439"/>
                    <a:pt x="104" y="439"/>
                  </a:cubicBezTo>
                  <a:cubicBezTo>
                    <a:pt x="1" y="452"/>
                    <a:pt x="26" y="504"/>
                    <a:pt x="78" y="555"/>
                  </a:cubicBezTo>
                  <a:lnTo>
                    <a:pt x="155" y="568"/>
                  </a:lnTo>
                  <a:cubicBezTo>
                    <a:pt x="181" y="633"/>
                    <a:pt x="284" y="633"/>
                    <a:pt x="258" y="736"/>
                  </a:cubicBezTo>
                  <a:cubicBezTo>
                    <a:pt x="142" y="813"/>
                    <a:pt x="117" y="865"/>
                    <a:pt x="168" y="968"/>
                  </a:cubicBezTo>
                  <a:lnTo>
                    <a:pt x="168" y="1032"/>
                  </a:lnTo>
                  <a:cubicBezTo>
                    <a:pt x="129" y="1032"/>
                    <a:pt x="91" y="1045"/>
                    <a:pt x="129" y="1097"/>
                  </a:cubicBezTo>
                  <a:cubicBezTo>
                    <a:pt x="220" y="1161"/>
                    <a:pt x="220" y="1277"/>
                    <a:pt x="129" y="1342"/>
                  </a:cubicBezTo>
                  <a:cubicBezTo>
                    <a:pt x="117" y="1368"/>
                    <a:pt x="104" y="1394"/>
                    <a:pt x="104" y="1432"/>
                  </a:cubicBezTo>
                  <a:cubicBezTo>
                    <a:pt x="194" y="1484"/>
                    <a:pt x="155" y="1587"/>
                    <a:pt x="194" y="1664"/>
                  </a:cubicBezTo>
                  <a:cubicBezTo>
                    <a:pt x="168" y="1664"/>
                    <a:pt x="168" y="1677"/>
                    <a:pt x="194" y="1690"/>
                  </a:cubicBezTo>
                  <a:cubicBezTo>
                    <a:pt x="207" y="1690"/>
                    <a:pt x="220" y="1690"/>
                    <a:pt x="233" y="1677"/>
                  </a:cubicBezTo>
                  <a:lnTo>
                    <a:pt x="297" y="1651"/>
                  </a:lnTo>
                  <a:cubicBezTo>
                    <a:pt x="336" y="1677"/>
                    <a:pt x="362" y="1729"/>
                    <a:pt x="362" y="1780"/>
                  </a:cubicBezTo>
                  <a:lnTo>
                    <a:pt x="413" y="1819"/>
                  </a:lnTo>
                  <a:cubicBezTo>
                    <a:pt x="400" y="1832"/>
                    <a:pt x="387" y="1858"/>
                    <a:pt x="400" y="1871"/>
                  </a:cubicBezTo>
                  <a:cubicBezTo>
                    <a:pt x="400" y="1884"/>
                    <a:pt x="400" y="1884"/>
                    <a:pt x="400" y="1896"/>
                  </a:cubicBezTo>
                  <a:cubicBezTo>
                    <a:pt x="323" y="1948"/>
                    <a:pt x="349" y="2000"/>
                    <a:pt x="387" y="2064"/>
                  </a:cubicBezTo>
                  <a:cubicBezTo>
                    <a:pt x="452" y="2064"/>
                    <a:pt x="503" y="2051"/>
                    <a:pt x="568" y="2025"/>
                  </a:cubicBezTo>
                  <a:cubicBezTo>
                    <a:pt x="529" y="1974"/>
                    <a:pt x="452" y="1987"/>
                    <a:pt x="439" y="1922"/>
                  </a:cubicBezTo>
                  <a:cubicBezTo>
                    <a:pt x="465" y="1871"/>
                    <a:pt x="503" y="1819"/>
                    <a:pt x="555" y="1780"/>
                  </a:cubicBezTo>
                  <a:cubicBezTo>
                    <a:pt x="632" y="1884"/>
                    <a:pt x="607" y="2025"/>
                    <a:pt x="697" y="2129"/>
                  </a:cubicBezTo>
                  <a:lnTo>
                    <a:pt x="723" y="2129"/>
                  </a:lnTo>
                  <a:cubicBezTo>
                    <a:pt x="761" y="2090"/>
                    <a:pt x="736" y="2025"/>
                    <a:pt x="748" y="1987"/>
                  </a:cubicBezTo>
                  <a:lnTo>
                    <a:pt x="800" y="1987"/>
                  </a:lnTo>
                  <a:cubicBezTo>
                    <a:pt x="832" y="2027"/>
                    <a:pt x="880" y="2047"/>
                    <a:pt x="926" y="2047"/>
                  </a:cubicBezTo>
                  <a:cubicBezTo>
                    <a:pt x="954" y="2047"/>
                    <a:pt x="982" y="2040"/>
                    <a:pt x="1006" y="2025"/>
                  </a:cubicBezTo>
                  <a:cubicBezTo>
                    <a:pt x="1013" y="2022"/>
                    <a:pt x="1021" y="2020"/>
                    <a:pt x="1029" y="2020"/>
                  </a:cubicBezTo>
                  <a:cubicBezTo>
                    <a:pt x="1051" y="2020"/>
                    <a:pt x="1074" y="2032"/>
                    <a:pt x="1084" y="2051"/>
                  </a:cubicBezTo>
                  <a:lnTo>
                    <a:pt x="1174" y="2348"/>
                  </a:lnTo>
                  <a:cubicBezTo>
                    <a:pt x="1180" y="2354"/>
                    <a:pt x="1190" y="2357"/>
                    <a:pt x="1200" y="2357"/>
                  </a:cubicBezTo>
                  <a:cubicBezTo>
                    <a:pt x="1209" y="2357"/>
                    <a:pt x="1219" y="2354"/>
                    <a:pt x="1226" y="2348"/>
                  </a:cubicBezTo>
                  <a:lnTo>
                    <a:pt x="1213" y="2232"/>
                  </a:lnTo>
                  <a:lnTo>
                    <a:pt x="1238" y="2193"/>
                  </a:lnTo>
                  <a:cubicBezTo>
                    <a:pt x="1226" y="2141"/>
                    <a:pt x="1226" y="2077"/>
                    <a:pt x="1277" y="2064"/>
                  </a:cubicBezTo>
                  <a:cubicBezTo>
                    <a:pt x="1367" y="2051"/>
                    <a:pt x="1380" y="1948"/>
                    <a:pt x="1458" y="1922"/>
                  </a:cubicBezTo>
                  <a:cubicBezTo>
                    <a:pt x="1471" y="1961"/>
                    <a:pt x="1509" y="1987"/>
                    <a:pt x="1522" y="2025"/>
                  </a:cubicBezTo>
                  <a:cubicBezTo>
                    <a:pt x="1548" y="2064"/>
                    <a:pt x="1561" y="2103"/>
                    <a:pt x="1587" y="2141"/>
                  </a:cubicBezTo>
                  <a:cubicBezTo>
                    <a:pt x="1596" y="2161"/>
                    <a:pt x="1614" y="2189"/>
                    <a:pt x="1645" y="2189"/>
                  </a:cubicBezTo>
                  <a:cubicBezTo>
                    <a:pt x="1654" y="2189"/>
                    <a:pt x="1665" y="2186"/>
                    <a:pt x="1677" y="2180"/>
                  </a:cubicBezTo>
                  <a:cubicBezTo>
                    <a:pt x="1716" y="2154"/>
                    <a:pt x="1690" y="2116"/>
                    <a:pt x="1677" y="2090"/>
                  </a:cubicBezTo>
                  <a:cubicBezTo>
                    <a:pt x="1651" y="2064"/>
                    <a:pt x="1625" y="1987"/>
                    <a:pt x="1587" y="1948"/>
                  </a:cubicBezTo>
                  <a:cubicBezTo>
                    <a:pt x="1535" y="1884"/>
                    <a:pt x="1548" y="1793"/>
                    <a:pt x="1612" y="1742"/>
                  </a:cubicBezTo>
                  <a:cubicBezTo>
                    <a:pt x="1632" y="1718"/>
                    <a:pt x="1650" y="1709"/>
                    <a:pt x="1666" y="1709"/>
                  </a:cubicBezTo>
                  <a:cubicBezTo>
                    <a:pt x="1702" y="1709"/>
                    <a:pt x="1732" y="1754"/>
                    <a:pt x="1767" y="1780"/>
                  </a:cubicBezTo>
                  <a:cubicBezTo>
                    <a:pt x="1788" y="1802"/>
                    <a:pt x="1802" y="1811"/>
                    <a:pt x="1814" y="1811"/>
                  </a:cubicBezTo>
                  <a:cubicBezTo>
                    <a:pt x="1824" y="1811"/>
                    <a:pt x="1833" y="1805"/>
                    <a:pt x="1844" y="1793"/>
                  </a:cubicBezTo>
                  <a:cubicBezTo>
                    <a:pt x="1870" y="1767"/>
                    <a:pt x="1844" y="1716"/>
                    <a:pt x="1819" y="1703"/>
                  </a:cubicBezTo>
                  <a:cubicBezTo>
                    <a:pt x="1767" y="1664"/>
                    <a:pt x="1716" y="1626"/>
                    <a:pt x="1754" y="1548"/>
                  </a:cubicBezTo>
                  <a:cubicBezTo>
                    <a:pt x="1819" y="1497"/>
                    <a:pt x="1909" y="1458"/>
                    <a:pt x="1999" y="1458"/>
                  </a:cubicBezTo>
                  <a:cubicBezTo>
                    <a:pt x="2077" y="1458"/>
                    <a:pt x="2141" y="1432"/>
                    <a:pt x="2193" y="1394"/>
                  </a:cubicBezTo>
                  <a:cubicBezTo>
                    <a:pt x="2249" y="1348"/>
                    <a:pt x="2296" y="1326"/>
                    <a:pt x="2338" y="1326"/>
                  </a:cubicBezTo>
                  <a:cubicBezTo>
                    <a:pt x="2402" y="1326"/>
                    <a:pt x="2450" y="1377"/>
                    <a:pt x="2489" y="1471"/>
                  </a:cubicBezTo>
                  <a:cubicBezTo>
                    <a:pt x="2502" y="1497"/>
                    <a:pt x="2528" y="1510"/>
                    <a:pt x="2554" y="1510"/>
                  </a:cubicBezTo>
                  <a:cubicBezTo>
                    <a:pt x="2515" y="1355"/>
                    <a:pt x="2515" y="1355"/>
                    <a:pt x="2644" y="1303"/>
                  </a:cubicBezTo>
                  <a:cubicBezTo>
                    <a:pt x="2644" y="1290"/>
                    <a:pt x="2657" y="1265"/>
                    <a:pt x="2657" y="1252"/>
                  </a:cubicBezTo>
                  <a:cubicBezTo>
                    <a:pt x="2760" y="1200"/>
                    <a:pt x="2760" y="1200"/>
                    <a:pt x="2773" y="1084"/>
                  </a:cubicBezTo>
                  <a:cubicBezTo>
                    <a:pt x="2773" y="1084"/>
                    <a:pt x="2786" y="1084"/>
                    <a:pt x="2786" y="1071"/>
                  </a:cubicBezTo>
                  <a:cubicBezTo>
                    <a:pt x="2812" y="916"/>
                    <a:pt x="2799" y="891"/>
                    <a:pt x="2618" y="878"/>
                  </a:cubicBezTo>
                  <a:cubicBezTo>
                    <a:pt x="2612" y="871"/>
                    <a:pt x="2605" y="868"/>
                    <a:pt x="2600" y="868"/>
                  </a:cubicBezTo>
                  <a:cubicBezTo>
                    <a:pt x="2596" y="868"/>
                    <a:pt x="2592" y="871"/>
                    <a:pt x="2592" y="878"/>
                  </a:cubicBezTo>
                  <a:cubicBezTo>
                    <a:pt x="2551" y="853"/>
                    <a:pt x="2511" y="844"/>
                    <a:pt x="2470" y="844"/>
                  </a:cubicBezTo>
                  <a:cubicBezTo>
                    <a:pt x="2446" y="844"/>
                    <a:pt x="2423" y="847"/>
                    <a:pt x="2399" y="852"/>
                  </a:cubicBezTo>
                  <a:cubicBezTo>
                    <a:pt x="2386" y="865"/>
                    <a:pt x="2373" y="865"/>
                    <a:pt x="2360" y="865"/>
                  </a:cubicBezTo>
                  <a:cubicBezTo>
                    <a:pt x="2347" y="916"/>
                    <a:pt x="2270" y="891"/>
                    <a:pt x="2257" y="916"/>
                  </a:cubicBezTo>
                  <a:cubicBezTo>
                    <a:pt x="2193" y="1058"/>
                    <a:pt x="2064" y="1084"/>
                    <a:pt x="1935" y="1110"/>
                  </a:cubicBezTo>
                  <a:cubicBezTo>
                    <a:pt x="1922" y="1084"/>
                    <a:pt x="1896" y="1084"/>
                    <a:pt x="1922" y="1058"/>
                  </a:cubicBezTo>
                  <a:cubicBezTo>
                    <a:pt x="1948" y="1032"/>
                    <a:pt x="1948" y="994"/>
                    <a:pt x="1922" y="994"/>
                  </a:cubicBezTo>
                  <a:cubicBezTo>
                    <a:pt x="1914" y="995"/>
                    <a:pt x="1906" y="995"/>
                    <a:pt x="1899" y="995"/>
                  </a:cubicBezTo>
                  <a:cubicBezTo>
                    <a:pt x="1784" y="995"/>
                    <a:pt x="1818" y="900"/>
                    <a:pt x="1806" y="839"/>
                  </a:cubicBezTo>
                  <a:cubicBezTo>
                    <a:pt x="1844" y="800"/>
                    <a:pt x="1896" y="775"/>
                    <a:pt x="1896" y="723"/>
                  </a:cubicBezTo>
                  <a:cubicBezTo>
                    <a:pt x="1844" y="723"/>
                    <a:pt x="1801" y="740"/>
                    <a:pt x="1753" y="740"/>
                  </a:cubicBezTo>
                  <a:cubicBezTo>
                    <a:pt x="1741" y="740"/>
                    <a:pt x="1728" y="738"/>
                    <a:pt x="1716" y="736"/>
                  </a:cubicBezTo>
                  <a:cubicBezTo>
                    <a:pt x="1703" y="697"/>
                    <a:pt x="1651" y="671"/>
                    <a:pt x="1651" y="633"/>
                  </a:cubicBezTo>
                  <a:cubicBezTo>
                    <a:pt x="1690" y="633"/>
                    <a:pt x="1728" y="633"/>
                    <a:pt x="1728" y="581"/>
                  </a:cubicBezTo>
                  <a:cubicBezTo>
                    <a:pt x="1728" y="547"/>
                    <a:pt x="1705" y="547"/>
                    <a:pt x="1683" y="547"/>
                  </a:cubicBezTo>
                  <a:cubicBezTo>
                    <a:pt x="1671" y="547"/>
                    <a:pt x="1660" y="547"/>
                    <a:pt x="1651" y="542"/>
                  </a:cubicBezTo>
                  <a:lnTo>
                    <a:pt x="1625" y="542"/>
                  </a:lnTo>
                  <a:lnTo>
                    <a:pt x="1625" y="465"/>
                  </a:lnTo>
                  <a:cubicBezTo>
                    <a:pt x="1625" y="452"/>
                    <a:pt x="1625" y="452"/>
                    <a:pt x="1625" y="439"/>
                  </a:cubicBezTo>
                  <a:cubicBezTo>
                    <a:pt x="1677" y="426"/>
                    <a:pt x="1728" y="401"/>
                    <a:pt x="1690" y="349"/>
                  </a:cubicBezTo>
                  <a:cubicBezTo>
                    <a:pt x="1677" y="337"/>
                    <a:pt x="1666" y="332"/>
                    <a:pt x="1657" y="332"/>
                  </a:cubicBezTo>
                  <a:cubicBezTo>
                    <a:pt x="1626" y="332"/>
                    <a:pt x="1609" y="381"/>
                    <a:pt x="1599" y="401"/>
                  </a:cubicBezTo>
                  <a:cubicBezTo>
                    <a:pt x="1574" y="414"/>
                    <a:pt x="1561" y="426"/>
                    <a:pt x="1548" y="426"/>
                  </a:cubicBezTo>
                  <a:cubicBezTo>
                    <a:pt x="1458" y="452"/>
                    <a:pt x="1458" y="491"/>
                    <a:pt x="1509" y="542"/>
                  </a:cubicBezTo>
                  <a:lnTo>
                    <a:pt x="1445" y="530"/>
                  </a:lnTo>
                  <a:lnTo>
                    <a:pt x="1354" y="491"/>
                  </a:lnTo>
                  <a:cubicBezTo>
                    <a:pt x="1316" y="452"/>
                    <a:pt x="1277" y="426"/>
                    <a:pt x="1329" y="375"/>
                  </a:cubicBezTo>
                  <a:cubicBezTo>
                    <a:pt x="1342" y="349"/>
                    <a:pt x="1342" y="336"/>
                    <a:pt x="1354" y="310"/>
                  </a:cubicBezTo>
                  <a:cubicBezTo>
                    <a:pt x="1354" y="285"/>
                    <a:pt x="1354" y="272"/>
                    <a:pt x="1380" y="259"/>
                  </a:cubicBezTo>
                  <a:cubicBezTo>
                    <a:pt x="1380" y="246"/>
                    <a:pt x="1380" y="246"/>
                    <a:pt x="1393" y="233"/>
                  </a:cubicBezTo>
                  <a:cubicBezTo>
                    <a:pt x="1380" y="207"/>
                    <a:pt x="1393" y="181"/>
                    <a:pt x="1406" y="169"/>
                  </a:cubicBezTo>
                  <a:cubicBezTo>
                    <a:pt x="1380" y="143"/>
                    <a:pt x="1406" y="117"/>
                    <a:pt x="1406" y="91"/>
                  </a:cubicBezTo>
                  <a:cubicBezTo>
                    <a:pt x="1342" y="91"/>
                    <a:pt x="1342" y="156"/>
                    <a:pt x="1329" y="194"/>
                  </a:cubicBezTo>
                  <a:cubicBezTo>
                    <a:pt x="1290" y="272"/>
                    <a:pt x="1277" y="362"/>
                    <a:pt x="1161" y="362"/>
                  </a:cubicBezTo>
                  <a:cubicBezTo>
                    <a:pt x="1148" y="362"/>
                    <a:pt x="1161" y="401"/>
                    <a:pt x="1187" y="414"/>
                  </a:cubicBezTo>
                  <a:cubicBezTo>
                    <a:pt x="1178" y="415"/>
                    <a:pt x="1169" y="416"/>
                    <a:pt x="1159" y="416"/>
                  </a:cubicBezTo>
                  <a:cubicBezTo>
                    <a:pt x="1118" y="416"/>
                    <a:pt x="1078" y="403"/>
                    <a:pt x="1039" y="403"/>
                  </a:cubicBezTo>
                  <a:cubicBezTo>
                    <a:pt x="1014" y="403"/>
                    <a:pt x="990" y="408"/>
                    <a:pt x="968" y="426"/>
                  </a:cubicBezTo>
                  <a:lnTo>
                    <a:pt x="903" y="414"/>
                  </a:lnTo>
                  <a:cubicBezTo>
                    <a:pt x="787" y="414"/>
                    <a:pt x="761" y="310"/>
                    <a:pt x="697" y="246"/>
                  </a:cubicBezTo>
                  <a:lnTo>
                    <a:pt x="697" y="130"/>
                  </a:lnTo>
                  <a:cubicBezTo>
                    <a:pt x="710" y="52"/>
                    <a:pt x="658" y="27"/>
                    <a:pt x="607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7" name="Google Shape;2007;p14"/>
            <p:cNvSpPr/>
            <p:nvPr/>
          </p:nvSpPr>
          <p:spPr>
            <a:xfrm rot="10800000" flipH="1">
              <a:off x="6301211" y="334751"/>
              <a:ext cx="24095" cy="34033"/>
            </a:xfrm>
            <a:custGeom>
              <a:avLst/>
              <a:gdLst/>
              <a:ahLst/>
              <a:cxnLst/>
              <a:rect l="l" t="t" r="r" b="b"/>
              <a:pathLst>
                <a:path w="177" h="250" extrusionOk="0">
                  <a:moveTo>
                    <a:pt x="124" y="0"/>
                  </a:moveTo>
                  <a:lnTo>
                    <a:pt x="124" y="0"/>
                  </a:lnTo>
                  <a:cubicBezTo>
                    <a:pt x="60" y="26"/>
                    <a:pt x="60" y="104"/>
                    <a:pt x="8" y="129"/>
                  </a:cubicBezTo>
                  <a:cubicBezTo>
                    <a:pt x="20" y="164"/>
                    <a:pt x="1" y="250"/>
                    <a:pt x="78" y="250"/>
                  </a:cubicBezTo>
                  <a:cubicBezTo>
                    <a:pt x="88" y="250"/>
                    <a:pt x="99" y="248"/>
                    <a:pt x="112" y="245"/>
                  </a:cubicBezTo>
                  <a:cubicBezTo>
                    <a:pt x="112" y="168"/>
                    <a:pt x="176" y="91"/>
                    <a:pt x="12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8" name="Google Shape;2008;p14"/>
            <p:cNvSpPr/>
            <p:nvPr/>
          </p:nvSpPr>
          <p:spPr>
            <a:xfrm rot="10800000" flipH="1">
              <a:off x="7797807" y="185005"/>
              <a:ext cx="24775" cy="22326"/>
            </a:xfrm>
            <a:custGeom>
              <a:avLst/>
              <a:gdLst/>
              <a:ahLst/>
              <a:cxnLst/>
              <a:rect l="l" t="t" r="r" b="b"/>
              <a:pathLst>
                <a:path w="182" h="164" extrusionOk="0">
                  <a:moveTo>
                    <a:pt x="58" y="0"/>
                  </a:moveTo>
                  <a:cubicBezTo>
                    <a:pt x="20" y="0"/>
                    <a:pt x="10" y="39"/>
                    <a:pt x="1" y="78"/>
                  </a:cubicBezTo>
                  <a:cubicBezTo>
                    <a:pt x="1" y="129"/>
                    <a:pt x="24" y="164"/>
                    <a:pt x="72" y="164"/>
                  </a:cubicBezTo>
                  <a:cubicBezTo>
                    <a:pt x="85" y="164"/>
                    <a:pt x="100" y="161"/>
                    <a:pt x="117" y="155"/>
                  </a:cubicBezTo>
                  <a:cubicBezTo>
                    <a:pt x="181" y="117"/>
                    <a:pt x="130" y="52"/>
                    <a:pt x="104" y="14"/>
                  </a:cubicBezTo>
                  <a:cubicBezTo>
                    <a:pt x="85" y="4"/>
                    <a:pt x="70" y="0"/>
                    <a:pt x="5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14"/>
            <p:cNvSpPr/>
            <p:nvPr/>
          </p:nvSpPr>
          <p:spPr>
            <a:xfrm rot="10800000" flipH="1">
              <a:off x="7681962" y="159820"/>
              <a:ext cx="33487" cy="19331"/>
            </a:xfrm>
            <a:custGeom>
              <a:avLst/>
              <a:gdLst/>
              <a:ahLst/>
              <a:cxnLst/>
              <a:rect l="l" t="t" r="r" b="b"/>
              <a:pathLst>
                <a:path w="246" h="142" extrusionOk="0">
                  <a:moveTo>
                    <a:pt x="78" y="0"/>
                  </a:moveTo>
                  <a:cubicBezTo>
                    <a:pt x="39" y="13"/>
                    <a:pt x="1" y="39"/>
                    <a:pt x="13" y="90"/>
                  </a:cubicBezTo>
                  <a:cubicBezTo>
                    <a:pt x="22" y="125"/>
                    <a:pt x="36" y="136"/>
                    <a:pt x="56" y="136"/>
                  </a:cubicBezTo>
                  <a:cubicBezTo>
                    <a:pt x="66" y="136"/>
                    <a:pt x="78" y="133"/>
                    <a:pt x="91" y="129"/>
                  </a:cubicBezTo>
                  <a:cubicBezTo>
                    <a:pt x="103" y="102"/>
                    <a:pt x="114" y="92"/>
                    <a:pt x="126" y="92"/>
                  </a:cubicBezTo>
                  <a:cubicBezTo>
                    <a:pt x="153" y="92"/>
                    <a:pt x="180" y="142"/>
                    <a:pt x="207" y="142"/>
                  </a:cubicBezTo>
                  <a:lnTo>
                    <a:pt x="246" y="116"/>
                  </a:lnTo>
                  <a:cubicBezTo>
                    <a:pt x="246" y="77"/>
                    <a:pt x="220" y="26"/>
                    <a:pt x="181" y="26"/>
                  </a:cubicBezTo>
                  <a:cubicBezTo>
                    <a:pt x="142" y="13"/>
                    <a:pt x="104" y="26"/>
                    <a:pt x="7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14"/>
            <p:cNvSpPr/>
            <p:nvPr/>
          </p:nvSpPr>
          <p:spPr>
            <a:xfrm rot="10800000" flipH="1">
              <a:off x="7366008" y="312426"/>
              <a:ext cx="19466" cy="17697"/>
            </a:xfrm>
            <a:custGeom>
              <a:avLst/>
              <a:gdLst/>
              <a:ahLst/>
              <a:cxnLst/>
              <a:rect l="l" t="t" r="r" b="b"/>
              <a:pathLst>
                <a:path w="143" h="130" extrusionOk="0">
                  <a:moveTo>
                    <a:pt x="91" y="0"/>
                  </a:moveTo>
                  <a:cubicBezTo>
                    <a:pt x="26" y="13"/>
                    <a:pt x="1" y="26"/>
                    <a:pt x="13" y="65"/>
                  </a:cubicBezTo>
                  <a:cubicBezTo>
                    <a:pt x="13" y="103"/>
                    <a:pt x="39" y="129"/>
                    <a:pt x="91" y="129"/>
                  </a:cubicBezTo>
                  <a:cubicBezTo>
                    <a:pt x="117" y="129"/>
                    <a:pt x="142" y="103"/>
                    <a:pt x="142" y="65"/>
                  </a:cubicBezTo>
                  <a:cubicBezTo>
                    <a:pt x="142" y="26"/>
                    <a:pt x="104" y="0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14"/>
            <p:cNvSpPr/>
            <p:nvPr/>
          </p:nvSpPr>
          <p:spPr>
            <a:xfrm rot="10800000" flipH="1">
              <a:off x="8061080" y="475785"/>
              <a:ext cx="19466" cy="21101"/>
            </a:xfrm>
            <a:custGeom>
              <a:avLst/>
              <a:gdLst/>
              <a:ahLst/>
              <a:cxnLst/>
              <a:rect l="l" t="t" r="r" b="b"/>
              <a:pathLst>
                <a:path w="143" h="155" extrusionOk="0">
                  <a:moveTo>
                    <a:pt x="52" y="0"/>
                  </a:moveTo>
                  <a:cubicBezTo>
                    <a:pt x="14" y="39"/>
                    <a:pt x="1" y="90"/>
                    <a:pt x="14" y="142"/>
                  </a:cubicBezTo>
                  <a:lnTo>
                    <a:pt x="104" y="155"/>
                  </a:lnTo>
                  <a:cubicBezTo>
                    <a:pt x="143" y="116"/>
                    <a:pt x="143" y="52"/>
                    <a:pt x="104" y="13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14"/>
            <p:cNvSpPr/>
            <p:nvPr/>
          </p:nvSpPr>
          <p:spPr>
            <a:xfrm rot="10800000" flipH="1">
              <a:off x="7753974" y="159548"/>
              <a:ext cx="19466" cy="31991"/>
            </a:xfrm>
            <a:custGeom>
              <a:avLst/>
              <a:gdLst/>
              <a:ahLst/>
              <a:cxnLst/>
              <a:rect l="l" t="t" r="r" b="b"/>
              <a:pathLst>
                <a:path w="143" h="235" extrusionOk="0">
                  <a:moveTo>
                    <a:pt x="90" y="1"/>
                  </a:moveTo>
                  <a:cubicBezTo>
                    <a:pt x="39" y="65"/>
                    <a:pt x="13" y="143"/>
                    <a:pt x="0" y="233"/>
                  </a:cubicBezTo>
                  <a:cubicBezTo>
                    <a:pt x="7" y="234"/>
                    <a:pt x="13" y="234"/>
                    <a:pt x="19" y="234"/>
                  </a:cubicBezTo>
                  <a:cubicBezTo>
                    <a:pt x="113" y="234"/>
                    <a:pt x="92" y="140"/>
                    <a:pt x="116" y="91"/>
                  </a:cubicBezTo>
                  <a:lnTo>
                    <a:pt x="142" y="52"/>
                  </a:lnTo>
                  <a:lnTo>
                    <a:pt x="90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14"/>
            <p:cNvSpPr/>
            <p:nvPr/>
          </p:nvSpPr>
          <p:spPr>
            <a:xfrm rot="10800000" flipH="1">
              <a:off x="6558630" y="398462"/>
              <a:ext cx="17560" cy="15928"/>
            </a:xfrm>
            <a:custGeom>
              <a:avLst/>
              <a:gdLst/>
              <a:ahLst/>
              <a:cxnLst/>
              <a:rect l="l" t="t" r="r" b="b"/>
              <a:pathLst>
                <a:path w="129" h="117" extrusionOk="0">
                  <a:moveTo>
                    <a:pt x="77" y="0"/>
                  </a:moveTo>
                  <a:cubicBezTo>
                    <a:pt x="39" y="0"/>
                    <a:pt x="13" y="26"/>
                    <a:pt x="13" y="65"/>
                  </a:cubicBezTo>
                  <a:cubicBezTo>
                    <a:pt x="0" y="90"/>
                    <a:pt x="26" y="116"/>
                    <a:pt x="52" y="116"/>
                  </a:cubicBezTo>
                  <a:cubicBezTo>
                    <a:pt x="77" y="116"/>
                    <a:pt x="116" y="90"/>
                    <a:pt x="129" y="52"/>
                  </a:cubicBezTo>
                  <a:cubicBezTo>
                    <a:pt x="129" y="26"/>
                    <a:pt x="116" y="13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14"/>
            <p:cNvSpPr/>
            <p:nvPr/>
          </p:nvSpPr>
          <p:spPr>
            <a:xfrm rot="10800000" flipH="1">
              <a:off x="6772760" y="183916"/>
              <a:ext cx="15927" cy="14566"/>
            </a:xfrm>
            <a:custGeom>
              <a:avLst/>
              <a:gdLst/>
              <a:ahLst/>
              <a:cxnLst/>
              <a:rect l="l" t="t" r="r" b="b"/>
              <a:pathLst>
                <a:path w="117" h="107" extrusionOk="0">
                  <a:moveTo>
                    <a:pt x="65" y="0"/>
                  </a:moveTo>
                  <a:cubicBezTo>
                    <a:pt x="26" y="0"/>
                    <a:pt x="0" y="13"/>
                    <a:pt x="0" y="52"/>
                  </a:cubicBezTo>
                  <a:cubicBezTo>
                    <a:pt x="0" y="84"/>
                    <a:pt x="18" y="107"/>
                    <a:pt x="45" y="107"/>
                  </a:cubicBezTo>
                  <a:cubicBezTo>
                    <a:pt x="51" y="107"/>
                    <a:pt x="58" y="106"/>
                    <a:pt x="65" y="103"/>
                  </a:cubicBezTo>
                  <a:cubicBezTo>
                    <a:pt x="103" y="103"/>
                    <a:pt x="116" y="78"/>
                    <a:pt x="116" y="52"/>
                  </a:cubicBezTo>
                  <a:cubicBezTo>
                    <a:pt x="116" y="13"/>
                    <a:pt x="90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5" name="Google Shape;2015;p14"/>
            <p:cNvSpPr/>
            <p:nvPr/>
          </p:nvSpPr>
          <p:spPr>
            <a:xfrm rot="10800000" flipH="1">
              <a:off x="7036032" y="219447"/>
              <a:ext cx="17697" cy="15928"/>
            </a:xfrm>
            <a:custGeom>
              <a:avLst/>
              <a:gdLst/>
              <a:ahLst/>
              <a:cxnLst/>
              <a:rect l="l" t="t" r="r" b="b"/>
              <a:pathLst>
                <a:path w="130" h="117" extrusionOk="0">
                  <a:moveTo>
                    <a:pt x="65" y="0"/>
                  </a:moveTo>
                  <a:cubicBezTo>
                    <a:pt x="26" y="0"/>
                    <a:pt x="0" y="39"/>
                    <a:pt x="0" y="78"/>
                  </a:cubicBezTo>
                  <a:cubicBezTo>
                    <a:pt x="0" y="104"/>
                    <a:pt x="26" y="117"/>
                    <a:pt x="52" y="117"/>
                  </a:cubicBezTo>
                  <a:cubicBezTo>
                    <a:pt x="91" y="117"/>
                    <a:pt x="116" y="91"/>
                    <a:pt x="129" y="52"/>
                  </a:cubicBezTo>
                  <a:cubicBezTo>
                    <a:pt x="129" y="13"/>
                    <a:pt x="91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6" name="Google Shape;2016;p14"/>
            <p:cNvSpPr/>
            <p:nvPr/>
          </p:nvSpPr>
          <p:spPr>
            <a:xfrm rot="10800000" flipH="1">
              <a:off x="7039572" y="289691"/>
              <a:ext cx="15927" cy="14158"/>
            </a:xfrm>
            <a:custGeom>
              <a:avLst/>
              <a:gdLst/>
              <a:ahLst/>
              <a:cxnLst/>
              <a:rect l="l" t="t" r="r" b="b"/>
              <a:pathLst>
                <a:path w="117" h="104" extrusionOk="0">
                  <a:moveTo>
                    <a:pt x="65" y="1"/>
                  </a:moveTo>
                  <a:cubicBezTo>
                    <a:pt x="39" y="1"/>
                    <a:pt x="0" y="13"/>
                    <a:pt x="0" y="65"/>
                  </a:cubicBezTo>
                  <a:cubicBezTo>
                    <a:pt x="0" y="104"/>
                    <a:pt x="13" y="104"/>
                    <a:pt x="39" y="104"/>
                  </a:cubicBezTo>
                  <a:cubicBezTo>
                    <a:pt x="65" y="91"/>
                    <a:pt x="103" y="78"/>
                    <a:pt x="116" y="39"/>
                  </a:cubicBezTo>
                  <a:cubicBezTo>
                    <a:pt x="116" y="13"/>
                    <a:pt x="103" y="1"/>
                    <a:pt x="6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7" name="Google Shape;2017;p14"/>
            <p:cNvSpPr/>
            <p:nvPr/>
          </p:nvSpPr>
          <p:spPr>
            <a:xfrm rot="10800000" flipH="1">
              <a:off x="8129553" y="266821"/>
              <a:ext cx="26545" cy="16472"/>
            </a:xfrm>
            <a:custGeom>
              <a:avLst/>
              <a:gdLst/>
              <a:ahLst/>
              <a:cxnLst/>
              <a:rect l="l" t="t" r="r" b="b"/>
              <a:pathLst>
                <a:path w="195" h="121" extrusionOk="0">
                  <a:moveTo>
                    <a:pt x="106" y="0"/>
                  </a:moveTo>
                  <a:cubicBezTo>
                    <a:pt x="84" y="0"/>
                    <a:pt x="62" y="15"/>
                    <a:pt x="39" y="30"/>
                  </a:cubicBezTo>
                  <a:cubicBezTo>
                    <a:pt x="26" y="43"/>
                    <a:pt x="14" y="56"/>
                    <a:pt x="1" y="69"/>
                  </a:cubicBezTo>
                  <a:cubicBezTo>
                    <a:pt x="26" y="95"/>
                    <a:pt x="65" y="120"/>
                    <a:pt x="104" y="120"/>
                  </a:cubicBezTo>
                  <a:cubicBezTo>
                    <a:pt x="155" y="107"/>
                    <a:pt x="194" y="82"/>
                    <a:pt x="155" y="30"/>
                  </a:cubicBezTo>
                  <a:cubicBezTo>
                    <a:pt x="139" y="8"/>
                    <a:pt x="123" y="0"/>
                    <a:pt x="10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8" name="Google Shape;2018;p14"/>
            <p:cNvSpPr/>
            <p:nvPr/>
          </p:nvSpPr>
          <p:spPr>
            <a:xfrm rot="10800000" flipH="1">
              <a:off x="7380029" y="55678"/>
              <a:ext cx="12388" cy="14702"/>
            </a:xfrm>
            <a:custGeom>
              <a:avLst/>
              <a:gdLst/>
              <a:ahLst/>
              <a:cxnLst/>
              <a:rect l="l" t="t" r="r" b="b"/>
              <a:pathLst>
                <a:path w="91" h="108" extrusionOk="0">
                  <a:moveTo>
                    <a:pt x="52" y="1"/>
                  </a:moveTo>
                  <a:cubicBezTo>
                    <a:pt x="14" y="1"/>
                    <a:pt x="1" y="26"/>
                    <a:pt x="1" y="65"/>
                  </a:cubicBezTo>
                  <a:cubicBezTo>
                    <a:pt x="1" y="91"/>
                    <a:pt x="14" y="104"/>
                    <a:pt x="39" y="104"/>
                  </a:cubicBezTo>
                  <a:cubicBezTo>
                    <a:pt x="44" y="106"/>
                    <a:pt x="48" y="107"/>
                    <a:pt x="53" y="107"/>
                  </a:cubicBezTo>
                  <a:cubicBezTo>
                    <a:pt x="73" y="107"/>
                    <a:pt x="91" y="84"/>
                    <a:pt x="91" y="52"/>
                  </a:cubicBezTo>
                  <a:cubicBezTo>
                    <a:pt x="91" y="26"/>
                    <a:pt x="78" y="13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9" name="Google Shape;2019;p14"/>
            <p:cNvSpPr/>
            <p:nvPr/>
          </p:nvSpPr>
          <p:spPr>
            <a:xfrm rot="10800000" flipH="1">
              <a:off x="7311556" y="128101"/>
              <a:ext cx="15927" cy="14702"/>
            </a:xfrm>
            <a:custGeom>
              <a:avLst/>
              <a:gdLst/>
              <a:ahLst/>
              <a:cxnLst/>
              <a:rect l="l" t="t" r="r" b="b"/>
              <a:pathLst>
                <a:path w="117" h="108" extrusionOk="0">
                  <a:moveTo>
                    <a:pt x="66" y="1"/>
                  </a:moveTo>
                  <a:cubicBezTo>
                    <a:pt x="62" y="1"/>
                    <a:pt x="57" y="2"/>
                    <a:pt x="52" y="4"/>
                  </a:cubicBezTo>
                  <a:cubicBezTo>
                    <a:pt x="27" y="4"/>
                    <a:pt x="1" y="17"/>
                    <a:pt x="14" y="55"/>
                  </a:cubicBezTo>
                  <a:cubicBezTo>
                    <a:pt x="14" y="81"/>
                    <a:pt x="52" y="107"/>
                    <a:pt x="78" y="107"/>
                  </a:cubicBezTo>
                  <a:cubicBezTo>
                    <a:pt x="104" y="107"/>
                    <a:pt x="117" y="81"/>
                    <a:pt x="104" y="55"/>
                  </a:cubicBezTo>
                  <a:cubicBezTo>
                    <a:pt x="104" y="24"/>
                    <a:pt x="86" y="1"/>
                    <a:pt x="6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0" name="Google Shape;2020;p14"/>
            <p:cNvSpPr/>
            <p:nvPr/>
          </p:nvSpPr>
          <p:spPr>
            <a:xfrm rot="10800000" flipH="1">
              <a:off x="6260100" y="365109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1" name="Google Shape;2021;p14"/>
            <p:cNvSpPr/>
            <p:nvPr/>
          </p:nvSpPr>
          <p:spPr>
            <a:xfrm rot="10800000" flipH="1">
              <a:off x="6260100" y="365109"/>
              <a:ext cx="21236" cy="21237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04" y="1"/>
                  </a:moveTo>
                  <a:lnTo>
                    <a:pt x="104" y="1"/>
                  </a:lnTo>
                  <a:cubicBezTo>
                    <a:pt x="53" y="26"/>
                    <a:pt x="53" y="78"/>
                    <a:pt x="14" y="104"/>
                  </a:cubicBezTo>
                  <a:cubicBezTo>
                    <a:pt x="14" y="129"/>
                    <a:pt x="14" y="142"/>
                    <a:pt x="1" y="155"/>
                  </a:cubicBezTo>
                  <a:lnTo>
                    <a:pt x="65" y="142"/>
                  </a:lnTo>
                  <a:cubicBezTo>
                    <a:pt x="78" y="104"/>
                    <a:pt x="156" y="65"/>
                    <a:pt x="10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2" name="Google Shape;2022;p14"/>
            <p:cNvSpPr/>
            <p:nvPr/>
          </p:nvSpPr>
          <p:spPr>
            <a:xfrm rot="10800000" flipH="1">
              <a:off x="7838238" y="325222"/>
              <a:ext cx="12388" cy="19059"/>
            </a:xfrm>
            <a:custGeom>
              <a:avLst/>
              <a:gdLst/>
              <a:ahLst/>
              <a:cxnLst/>
              <a:rect l="l" t="t" r="r" b="b"/>
              <a:pathLst>
                <a:path w="91" h="140" extrusionOk="0">
                  <a:moveTo>
                    <a:pt x="39" y="1"/>
                  </a:moveTo>
                  <a:cubicBezTo>
                    <a:pt x="0" y="1"/>
                    <a:pt x="0" y="40"/>
                    <a:pt x="0" y="65"/>
                  </a:cubicBezTo>
                  <a:cubicBezTo>
                    <a:pt x="0" y="91"/>
                    <a:pt x="0" y="104"/>
                    <a:pt x="0" y="117"/>
                  </a:cubicBezTo>
                  <a:cubicBezTo>
                    <a:pt x="19" y="130"/>
                    <a:pt x="36" y="140"/>
                    <a:pt x="50" y="140"/>
                  </a:cubicBezTo>
                  <a:cubicBezTo>
                    <a:pt x="65" y="140"/>
                    <a:pt x="78" y="130"/>
                    <a:pt x="90" y="104"/>
                  </a:cubicBezTo>
                  <a:cubicBezTo>
                    <a:pt x="90" y="91"/>
                    <a:pt x="90" y="78"/>
                    <a:pt x="90" y="65"/>
                  </a:cubicBezTo>
                  <a:cubicBezTo>
                    <a:pt x="78" y="40"/>
                    <a:pt x="78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3" name="Google Shape;2023;p14"/>
            <p:cNvSpPr/>
            <p:nvPr/>
          </p:nvSpPr>
          <p:spPr>
            <a:xfrm rot="10800000" flipH="1">
              <a:off x="7848720" y="163224"/>
              <a:ext cx="28178" cy="21237"/>
            </a:xfrm>
            <a:custGeom>
              <a:avLst/>
              <a:gdLst/>
              <a:ahLst/>
              <a:cxnLst/>
              <a:rect l="l" t="t" r="r" b="b"/>
              <a:pathLst>
                <a:path w="207" h="156" extrusionOk="0">
                  <a:moveTo>
                    <a:pt x="117" y="0"/>
                  </a:moveTo>
                  <a:cubicBezTo>
                    <a:pt x="117" y="26"/>
                    <a:pt x="91" y="39"/>
                    <a:pt x="78" y="39"/>
                  </a:cubicBezTo>
                  <a:cubicBezTo>
                    <a:pt x="52" y="65"/>
                    <a:pt x="13" y="78"/>
                    <a:pt x="1" y="116"/>
                  </a:cubicBezTo>
                  <a:cubicBezTo>
                    <a:pt x="13" y="129"/>
                    <a:pt x="13" y="142"/>
                    <a:pt x="13" y="155"/>
                  </a:cubicBezTo>
                  <a:lnTo>
                    <a:pt x="155" y="104"/>
                  </a:lnTo>
                  <a:cubicBezTo>
                    <a:pt x="155" y="65"/>
                    <a:pt x="207" y="13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4" name="Google Shape;2024;p14"/>
            <p:cNvSpPr/>
            <p:nvPr/>
          </p:nvSpPr>
          <p:spPr>
            <a:xfrm rot="10800000" flipH="1">
              <a:off x="7732874" y="282204"/>
              <a:ext cx="12388" cy="14566"/>
            </a:xfrm>
            <a:custGeom>
              <a:avLst/>
              <a:gdLst/>
              <a:ahLst/>
              <a:cxnLst/>
              <a:rect l="l" t="t" r="r" b="b"/>
              <a:pathLst>
                <a:path w="91" h="107" extrusionOk="0">
                  <a:moveTo>
                    <a:pt x="39" y="0"/>
                  </a:moveTo>
                  <a:cubicBezTo>
                    <a:pt x="0" y="0"/>
                    <a:pt x="0" y="39"/>
                    <a:pt x="0" y="65"/>
                  </a:cubicBezTo>
                  <a:cubicBezTo>
                    <a:pt x="11" y="86"/>
                    <a:pt x="13" y="107"/>
                    <a:pt x="34" y="107"/>
                  </a:cubicBezTo>
                  <a:cubicBezTo>
                    <a:pt x="39" y="107"/>
                    <a:pt x="45" y="106"/>
                    <a:pt x="52" y="103"/>
                  </a:cubicBezTo>
                  <a:cubicBezTo>
                    <a:pt x="78" y="90"/>
                    <a:pt x="91" y="65"/>
                    <a:pt x="78" y="39"/>
                  </a:cubicBezTo>
                  <a:cubicBezTo>
                    <a:pt x="78" y="26"/>
                    <a:pt x="65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5" name="Google Shape;2025;p14"/>
            <p:cNvSpPr/>
            <p:nvPr/>
          </p:nvSpPr>
          <p:spPr>
            <a:xfrm rot="10800000" flipH="1">
              <a:off x="7925904" y="532417"/>
              <a:ext cx="19058" cy="13613"/>
            </a:xfrm>
            <a:custGeom>
              <a:avLst/>
              <a:gdLst/>
              <a:ahLst/>
              <a:cxnLst/>
              <a:rect l="l" t="t" r="r" b="b"/>
              <a:pathLst>
                <a:path w="140" h="100" extrusionOk="0">
                  <a:moveTo>
                    <a:pt x="40" y="0"/>
                  </a:moveTo>
                  <a:cubicBezTo>
                    <a:pt x="27" y="13"/>
                    <a:pt x="14" y="26"/>
                    <a:pt x="1" y="52"/>
                  </a:cubicBezTo>
                  <a:cubicBezTo>
                    <a:pt x="14" y="52"/>
                    <a:pt x="27" y="65"/>
                    <a:pt x="27" y="90"/>
                  </a:cubicBezTo>
                  <a:cubicBezTo>
                    <a:pt x="52" y="97"/>
                    <a:pt x="71" y="100"/>
                    <a:pt x="87" y="100"/>
                  </a:cubicBezTo>
                  <a:cubicBezTo>
                    <a:pt x="135" y="100"/>
                    <a:pt x="140" y="68"/>
                    <a:pt x="13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6" name="Google Shape;2026;p14"/>
            <p:cNvSpPr/>
            <p:nvPr/>
          </p:nvSpPr>
          <p:spPr>
            <a:xfrm rot="10800000" flipH="1">
              <a:off x="6806111" y="177381"/>
              <a:ext cx="15927" cy="9938"/>
            </a:xfrm>
            <a:custGeom>
              <a:avLst/>
              <a:gdLst/>
              <a:ahLst/>
              <a:cxnLst/>
              <a:rect l="l" t="t" r="r" b="b"/>
              <a:pathLst>
                <a:path w="117" h="73" extrusionOk="0">
                  <a:moveTo>
                    <a:pt x="76" y="1"/>
                  </a:moveTo>
                  <a:cubicBezTo>
                    <a:pt x="60" y="1"/>
                    <a:pt x="47" y="10"/>
                    <a:pt x="39" y="34"/>
                  </a:cubicBezTo>
                  <a:cubicBezTo>
                    <a:pt x="39" y="47"/>
                    <a:pt x="13" y="60"/>
                    <a:pt x="0" y="73"/>
                  </a:cubicBezTo>
                  <a:lnTo>
                    <a:pt x="65" y="73"/>
                  </a:lnTo>
                  <a:cubicBezTo>
                    <a:pt x="90" y="73"/>
                    <a:pt x="116" y="60"/>
                    <a:pt x="116" y="34"/>
                  </a:cubicBezTo>
                  <a:cubicBezTo>
                    <a:pt x="116" y="21"/>
                    <a:pt x="116" y="8"/>
                    <a:pt x="103" y="8"/>
                  </a:cubicBezTo>
                  <a:cubicBezTo>
                    <a:pt x="94" y="4"/>
                    <a:pt x="84" y="1"/>
                    <a:pt x="7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14"/>
            <p:cNvSpPr/>
            <p:nvPr/>
          </p:nvSpPr>
          <p:spPr>
            <a:xfrm rot="10800000" flipH="1">
              <a:off x="7904941" y="266413"/>
              <a:ext cx="12388" cy="12796"/>
            </a:xfrm>
            <a:custGeom>
              <a:avLst/>
              <a:gdLst/>
              <a:ahLst/>
              <a:cxnLst/>
              <a:rect l="l" t="t" r="r" b="b"/>
              <a:pathLst>
                <a:path w="91" h="94" extrusionOk="0">
                  <a:moveTo>
                    <a:pt x="65" y="0"/>
                  </a:moveTo>
                  <a:cubicBezTo>
                    <a:pt x="26" y="0"/>
                    <a:pt x="0" y="26"/>
                    <a:pt x="0" y="65"/>
                  </a:cubicBezTo>
                  <a:cubicBezTo>
                    <a:pt x="0" y="75"/>
                    <a:pt x="17" y="94"/>
                    <a:pt x="30" y="94"/>
                  </a:cubicBezTo>
                  <a:cubicBezTo>
                    <a:pt x="33" y="94"/>
                    <a:pt x="36" y="93"/>
                    <a:pt x="39" y="90"/>
                  </a:cubicBezTo>
                  <a:cubicBezTo>
                    <a:pt x="65" y="90"/>
                    <a:pt x="90" y="65"/>
                    <a:pt x="90" y="39"/>
                  </a:cubicBezTo>
                  <a:cubicBezTo>
                    <a:pt x="90" y="26"/>
                    <a:pt x="78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14"/>
            <p:cNvSpPr/>
            <p:nvPr/>
          </p:nvSpPr>
          <p:spPr>
            <a:xfrm rot="10800000" flipH="1">
              <a:off x="7767995" y="141851"/>
              <a:ext cx="17697" cy="15519"/>
            </a:xfrm>
            <a:custGeom>
              <a:avLst/>
              <a:gdLst/>
              <a:ahLst/>
              <a:cxnLst/>
              <a:rect l="l" t="t" r="r" b="b"/>
              <a:pathLst>
                <a:path w="130" h="114" extrusionOk="0">
                  <a:moveTo>
                    <a:pt x="79" y="1"/>
                  </a:moveTo>
                  <a:cubicBezTo>
                    <a:pt x="48" y="1"/>
                    <a:pt x="22" y="12"/>
                    <a:pt x="13" y="46"/>
                  </a:cubicBezTo>
                  <a:cubicBezTo>
                    <a:pt x="0" y="72"/>
                    <a:pt x="13" y="98"/>
                    <a:pt x="39" y="111"/>
                  </a:cubicBezTo>
                  <a:cubicBezTo>
                    <a:pt x="44" y="113"/>
                    <a:pt x="49" y="113"/>
                    <a:pt x="54" y="113"/>
                  </a:cubicBezTo>
                  <a:cubicBezTo>
                    <a:pt x="82" y="113"/>
                    <a:pt x="96" y="82"/>
                    <a:pt x="129" y="59"/>
                  </a:cubicBezTo>
                  <a:lnTo>
                    <a:pt x="129" y="8"/>
                  </a:lnTo>
                  <a:cubicBezTo>
                    <a:pt x="112" y="3"/>
                    <a:pt x="95" y="1"/>
                    <a:pt x="7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14"/>
            <p:cNvSpPr/>
            <p:nvPr/>
          </p:nvSpPr>
          <p:spPr>
            <a:xfrm rot="10800000" flipH="1">
              <a:off x="7199250" y="344145"/>
              <a:ext cx="14157" cy="10618"/>
            </a:xfrm>
            <a:custGeom>
              <a:avLst/>
              <a:gdLst/>
              <a:ahLst/>
              <a:cxnLst/>
              <a:rect l="l" t="t" r="r" b="b"/>
              <a:pathLst>
                <a:path w="104" h="78" extrusionOk="0">
                  <a:moveTo>
                    <a:pt x="65" y="1"/>
                  </a:moveTo>
                  <a:cubicBezTo>
                    <a:pt x="39" y="1"/>
                    <a:pt x="13" y="1"/>
                    <a:pt x="13" y="39"/>
                  </a:cubicBezTo>
                  <a:cubicBezTo>
                    <a:pt x="1" y="65"/>
                    <a:pt x="26" y="78"/>
                    <a:pt x="52" y="78"/>
                  </a:cubicBezTo>
                  <a:cubicBezTo>
                    <a:pt x="78" y="78"/>
                    <a:pt x="104" y="52"/>
                    <a:pt x="91" y="26"/>
                  </a:cubicBezTo>
                  <a:cubicBezTo>
                    <a:pt x="91" y="14"/>
                    <a:pt x="78" y="1"/>
                    <a:pt x="6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14"/>
            <p:cNvSpPr/>
            <p:nvPr/>
          </p:nvSpPr>
          <p:spPr>
            <a:xfrm rot="10800000" flipH="1">
              <a:off x="7255471" y="263281"/>
              <a:ext cx="10618" cy="12524"/>
            </a:xfrm>
            <a:custGeom>
              <a:avLst/>
              <a:gdLst/>
              <a:ahLst/>
              <a:cxnLst/>
              <a:rect l="l" t="t" r="r" b="b"/>
              <a:pathLst>
                <a:path w="78" h="92" extrusionOk="0">
                  <a:moveTo>
                    <a:pt x="39" y="1"/>
                  </a:moveTo>
                  <a:cubicBezTo>
                    <a:pt x="13" y="14"/>
                    <a:pt x="0" y="40"/>
                    <a:pt x="13" y="65"/>
                  </a:cubicBezTo>
                  <a:cubicBezTo>
                    <a:pt x="26" y="91"/>
                    <a:pt x="26" y="91"/>
                    <a:pt x="39" y="91"/>
                  </a:cubicBezTo>
                  <a:cubicBezTo>
                    <a:pt x="65" y="78"/>
                    <a:pt x="78" y="52"/>
                    <a:pt x="78" y="40"/>
                  </a:cubicBezTo>
                  <a:cubicBezTo>
                    <a:pt x="78" y="14"/>
                    <a:pt x="52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14"/>
            <p:cNvSpPr/>
            <p:nvPr/>
          </p:nvSpPr>
          <p:spPr>
            <a:xfrm rot="10800000" flipH="1">
              <a:off x="7543656" y="3539"/>
              <a:ext cx="20828" cy="8712"/>
            </a:xfrm>
            <a:custGeom>
              <a:avLst/>
              <a:gdLst/>
              <a:ahLst/>
              <a:cxnLst/>
              <a:rect l="l" t="t" r="r" b="b"/>
              <a:pathLst>
                <a:path w="153" h="64" extrusionOk="0">
                  <a:moveTo>
                    <a:pt x="4" y="1"/>
                  </a:moveTo>
                  <a:cubicBezTo>
                    <a:pt x="0" y="1"/>
                    <a:pt x="0" y="23"/>
                    <a:pt x="4" y="23"/>
                  </a:cubicBezTo>
                  <a:cubicBezTo>
                    <a:pt x="6" y="23"/>
                    <a:pt x="8" y="20"/>
                    <a:pt x="11" y="12"/>
                  </a:cubicBezTo>
                  <a:cubicBezTo>
                    <a:pt x="8" y="4"/>
                    <a:pt x="6" y="1"/>
                    <a:pt x="4" y="1"/>
                  </a:cubicBezTo>
                  <a:close/>
                  <a:moveTo>
                    <a:pt x="11" y="12"/>
                  </a:moveTo>
                  <a:cubicBezTo>
                    <a:pt x="49" y="12"/>
                    <a:pt x="101" y="51"/>
                    <a:pt x="127" y="64"/>
                  </a:cubicBezTo>
                  <a:cubicBezTo>
                    <a:pt x="153" y="64"/>
                    <a:pt x="153" y="64"/>
                    <a:pt x="140" y="12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14"/>
            <p:cNvSpPr/>
            <p:nvPr/>
          </p:nvSpPr>
          <p:spPr>
            <a:xfrm rot="10800000" flipH="1">
              <a:off x="8419234" y="210734"/>
              <a:ext cx="14157" cy="12388"/>
            </a:xfrm>
            <a:custGeom>
              <a:avLst/>
              <a:gdLst/>
              <a:ahLst/>
              <a:cxnLst/>
              <a:rect l="l" t="t" r="r" b="b"/>
              <a:pathLst>
                <a:path w="104" h="91" extrusionOk="0">
                  <a:moveTo>
                    <a:pt x="78" y="1"/>
                  </a:moveTo>
                  <a:cubicBezTo>
                    <a:pt x="39" y="1"/>
                    <a:pt x="0" y="1"/>
                    <a:pt x="13" y="39"/>
                  </a:cubicBezTo>
                  <a:cubicBezTo>
                    <a:pt x="13" y="91"/>
                    <a:pt x="52" y="91"/>
                    <a:pt x="91" y="91"/>
                  </a:cubicBezTo>
                  <a:cubicBezTo>
                    <a:pt x="103" y="52"/>
                    <a:pt x="91" y="27"/>
                    <a:pt x="78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14"/>
            <p:cNvSpPr/>
            <p:nvPr/>
          </p:nvSpPr>
          <p:spPr>
            <a:xfrm rot="10800000" flipH="1">
              <a:off x="7144799" y="233468"/>
              <a:ext cx="12524" cy="9393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8" y="0"/>
                  </a:moveTo>
                  <a:cubicBezTo>
                    <a:pt x="45" y="0"/>
                    <a:pt x="42" y="2"/>
                    <a:pt x="39" y="4"/>
                  </a:cubicBezTo>
                  <a:cubicBezTo>
                    <a:pt x="14" y="17"/>
                    <a:pt x="1" y="30"/>
                    <a:pt x="14" y="43"/>
                  </a:cubicBezTo>
                  <a:cubicBezTo>
                    <a:pt x="14" y="68"/>
                    <a:pt x="39" y="68"/>
                    <a:pt x="52" y="68"/>
                  </a:cubicBezTo>
                  <a:cubicBezTo>
                    <a:pt x="65" y="68"/>
                    <a:pt x="91" y="68"/>
                    <a:pt x="91" y="43"/>
                  </a:cubicBezTo>
                  <a:cubicBezTo>
                    <a:pt x="81" y="21"/>
                    <a:pt x="61" y="0"/>
                    <a:pt x="4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14"/>
            <p:cNvSpPr/>
            <p:nvPr/>
          </p:nvSpPr>
          <p:spPr>
            <a:xfrm rot="10800000" flipH="1">
              <a:off x="6339463" y="356397"/>
              <a:ext cx="13885" cy="17969"/>
            </a:xfrm>
            <a:custGeom>
              <a:avLst/>
              <a:gdLst/>
              <a:ahLst/>
              <a:cxnLst/>
              <a:rect l="l" t="t" r="r" b="b"/>
              <a:pathLst>
                <a:path w="102" h="132" extrusionOk="0">
                  <a:moveTo>
                    <a:pt x="35" y="1"/>
                  </a:moveTo>
                  <a:cubicBezTo>
                    <a:pt x="1" y="1"/>
                    <a:pt x="12" y="46"/>
                    <a:pt x="24" y="80"/>
                  </a:cubicBezTo>
                  <a:lnTo>
                    <a:pt x="24" y="132"/>
                  </a:lnTo>
                  <a:lnTo>
                    <a:pt x="63" y="119"/>
                  </a:lnTo>
                  <a:cubicBezTo>
                    <a:pt x="63" y="106"/>
                    <a:pt x="63" y="93"/>
                    <a:pt x="63" y="93"/>
                  </a:cubicBezTo>
                  <a:cubicBezTo>
                    <a:pt x="63" y="54"/>
                    <a:pt x="101" y="3"/>
                    <a:pt x="50" y="3"/>
                  </a:cubicBezTo>
                  <a:cubicBezTo>
                    <a:pt x="44" y="1"/>
                    <a:pt x="39" y="1"/>
                    <a:pt x="3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14"/>
            <p:cNvSpPr/>
            <p:nvPr/>
          </p:nvSpPr>
          <p:spPr>
            <a:xfrm rot="10800000" flipH="1">
              <a:off x="6247848" y="338835"/>
              <a:ext cx="12388" cy="24640"/>
            </a:xfrm>
            <a:custGeom>
              <a:avLst/>
              <a:gdLst/>
              <a:ahLst/>
              <a:cxnLst/>
              <a:rect l="l" t="t" r="r" b="b"/>
              <a:pathLst>
                <a:path w="91" h="181" extrusionOk="0">
                  <a:moveTo>
                    <a:pt x="91" y="0"/>
                  </a:moveTo>
                  <a:lnTo>
                    <a:pt x="91" y="0"/>
                  </a:lnTo>
                  <a:cubicBezTo>
                    <a:pt x="26" y="39"/>
                    <a:pt x="1" y="103"/>
                    <a:pt x="1" y="181"/>
                  </a:cubicBezTo>
                  <a:cubicBezTo>
                    <a:pt x="39" y="168"/>
                    <a:pt x="52" y="142"/>
                    <a:pt x="65" y="103"/>
                  </a:cubicBezTo>
                  <a:cubicBezTo>
                    <a:pt x="52" y="65"/>
                    <a:pt x="91" y="39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6" name="Google Shape;2036;p14"/>
            <p:cNvSpPr/>
            <p:nvPr/>
          </p:nvSpPr>
          <p:spPr>
            <a:xfrm rot="10800000" flipH="1">
              <a:off x="7301074" y="261512"/>
              <a:ext cx="10618" cy="10754"/>
            </a:xfrm>
            <a:custGeom>
              <a:avLst/>
              <a:gdLst/>
              <a:ahLst/>
              <a:cxnLst/>
              <a:rect l="l" t="t" r="r" b="b"/>
              <a:pathLst>
                <a:path w="78" h="79" extrusionOk="0">
                  <a:moveTo>
                    <a:pt x="39" y="1"/>
                  </a:moveTo>
                  <a:cubicBezTo>
                    <a:pt x="13" y="14"/>
                    <a:pt x="0" y="26"/>
                    <a:pt x="0" y="39"/>
                  </a:cubicBezTo>
                  <a:cubicBezTo>
                    <a:pt x="0" y="65"/>
                    <a:pt x="26" y="78"/>
                    <a:pt x="39" y="78"/>
                  </a:cubicBezTo>
                  <a:cubicBezTo>
                    <a:pt x="52" y="78"/>
                    <a:pt x="78" y="78"/>
                    <a:pt x="78" y="52"/>
                  </a:cubicBezTo>
                  <a:cubicBezTo>
                    <a:pt x="78" y="26"/>
                    <a:pt x="65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7" name="Google Shape;2037;p14"/>
            <p:cNvSpPr/>
            <p:nvPr/>
          </p:nvSpPr>
          <p:spPr>
            <a:xfrm rot="10800000" flipH="1">
              <a:off x="7320405" y="175067"/>
              <a:ext cx="7079" cy="9393"/>
            </a:xfrm>
            <a:custGeom>
              <a:avLst/>
              <a:gdLst/>
              <a:ahLst/>
              <a:cxnLst/>
              <a:rect l="l" t="t" r="r" b="b"/>
              <a:pathLst>
                <a:path w="52" h="69" extrusionOk="0">
                  <a:moveTo>
                    <a:pt x="26" y="0"/>
                  </a:moveTo>
                  <a:cubicBezTo>
                    <a:pt x="13" y="0"/>
                    <a:pt x="0" y="26"/>
                    <a:pt x="0" y="39"/>
                  </a:cubicBezTo>
                  <a:cubicBezTo>
                    <a:pt x="0" y="52"/>
                    <a:pt x="0" y="65"/>
                    <a:pt x="13" y="65"/>
                  </a:cubicBezTo>
                  <a:cubicBezTo>
                    <a:pt x="18" y="67"/>
                    <a:pt x="23" y="68"/>
                    <a:pt x="27" y="68"/>
                  </a:cubicBezTo>
                  <a:cubicBezTo>
                    <a:pt x="43" y="68"/>
                    <a:pt x="52" y="50"/>
                    <a:pt x="52" y="39"/>
                  </a:cubicBezTo>
                  <a:cubicBezTo>
                    <a:pt x="52" y="26"/>
                    <a:pt x="39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8" name="Google Shape;2038;p14"/>
            <p:cNvSpPr/>
            <p:nvPr/>
          </p:nvSpPr>
          <p:spPr>
            <a:xfrm rot="10800000" flipH="1">
              <a:off x="7655689" y="101827"/>
              <a:ext cx="8848" cy="7215"/>
            </a:xfrm>
            <a:custGeom>
              <a:avLst/>
              <a:gdLst/>
              <a:ahLst/>
              <a:cxnLst/>
              <a:rect l="l" t="t" r="r" b="b"/>
              <a:pathLst>
                <a:path w="65" h="53" extrusionOk="0">
                  <a:moveTo>
                    <a:pt x="26" y="1"/>
                  </a:moveTo>
                  <a:cubicBezTo>
                    <a:pt x="13" y="1"/>
                    <a:pt x="0" y="27"/>
                    <a:pt x="0" y="27"/>
                  </a:cubicBezTo>
                  <a:cubicBezTo>
                    <a:pt x="0" y="40"/>
                    <a:pt x="0" y="52"/>
                    <a:pt x="26" y="52"/>
                  </a:cubicBezTo>
                  <a:cubicBezTo>
                    <a:pt x="52" y="52"/>
                    <a:pt x="65" y="40"/>
                    <a:pt x="65" y="27"/>
                  </a:cubicBezTo>
                  <a:cubicBezTo>
                    <a:pt x="65" y="1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9" name="Google Shape;2039;p14"/>
            <p:cNvSpPr/>
            <p:nvPr/>
          </p:nvSpPr>
          <p:spPr>
            <a:xfrm rot="10800000" flipH="1">
              <a:off x="7773304" y="164993"/>
              <a:ext cx="15519" cy="11571"/>
            </a:xfrm>
            <a:custGeom>
              <a:avLst/>
              <a:gdLst/>
              <a:ahLst/>
              <a:cxnLst/>
              <a:rect l="l" t="t" r="r" b="b"/>
              <a:pathLst>
                <a:path w="114" h="85" extrusionOk="0">
                  <a:moveTo>
                    <a:pt x="76" y="1"/>
                  </a:moveTo>
                  <a:cubicBezTo>
                    <a:pt x="62" y="1"/>
                    <a:pt x="41" y="3"/>
                    <a:pt x="13" y="7"/>
                  </a:cubicBezTo>
                  <a:cubicBezTo>
                    <a:pt x="0" y="58"/>
                    <a:pt x="26" y="84"/>
                    <a:pt x="77" y="84"/>
                  </a:cubicBezTo>
                  <a:cubicBezTo>
                    <a:pt x="105" y="19"/>
                    <a:pt x="113" y="1"/>
                    <a:pt x="7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0" name="Google Shape;2040;p14"/>
            <p:cNvSpPr/>
            <p:nvPr/>
          </p:nvSpPr>
          <p:spPr>
            <a:xfrm rot="10800000" flipH="1">
              <a:off x="8090892" y="293639"/>
              <a:ext cx="21236" cy="12252"/>
            </a:xfrm>
            <a:custGeom>
              <a:avLst/>
              <a:gdLst/>
              <a:ahLst/>
              <a:cxnLst/>
              <a:rect l="l" t="t" r="r" b="b"/>
              <a:pathLst>
                <a:path w="156" h="90" extrusionOk="0">
                  <a:moveTo>
                    <a:pt x="113" y="0"/>
                  </a:moveTo>
                  <a:cubicBezTo>
                    <a:pt x="107" y="0"/>
                    <a:pt x="100" y="1"/>
                    <a:pt x="91" y="3"/>
                  </a:cubicBezTo>
                  <a:cubicBezTo>
                    <a:pt x="53" y="3"/>
                    <a:pt x="1" y="16"/>
                    <a:pt x="40" y="80"/>
                  </a:cubicBezTo>
                  <a:cubicBezTo>
                    <a:pt x="59" y="86"/>
                    <a:pt x="78" y="90"/>
                    <a:pt x="98" y="90"/>
                  </a:cubicBezTo>
                  <a:cubicBezTo>
                    <a:pt x="117" y="90"/>
                    <a:pt x="136" y="86"/>
                    <a:pt x="156" y="80"/>
                  </a:cubicBezTo>
                  <a:cubicBezTo>
                    <a:pt x="156" y="35"/>
                    <a:pt x="156" y="0"/>
                    <a:pt x="113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1" name="Google Shape;2041;p14"/>
            <p:cNvSpPr/>
            <p:nvPr/>
          </p:nvSpPr>
          <p:spPr>
            <a:xfrm rot="10800000" flipH="1">
              <a:off x="8162904" y="174250"/>
              <a:ext cx="14157" cy="11980"/>
            </a:xfrm>
            <a:custGeom>
              <a:avLst/>
              <a:gdLst/>
              <a:ahLst/>
              <a:cxnLst/>
              <a:rect l="l" t="t" r="r" b="b"/>
              <a:pathLst>
                <a:path w="104" h="88" extrusionOk="0">
                  <a:moveTo>
                    <a:pt x="52" y="0"/>
                  </a:moveTo>
                  <a:cubicBezTo>
                    <a:pt x="1" y="0"/>
                    <a:pt x="14" y="39"/>
                    <a:pt x="14" y="78"/>
                  </a:cubicBezTo>
                  <a:cubicBezTo>
                    <a:pt x="26" y="84"/>
                    <a:pt x="39" y="88"/>
                    <a:pt x="52" y="88"/>
                  </a:cubicBezTo>
                  <a:cubicBezTo>
                    <a:pt x="65" y="88"/>
                    <a:pt x="78" y="84"/>
                    <a:pt x="91" y="78"/>
                  </a:cubicBezTo>
                  <a:cubicBezTo>
                    <a:pt x="91" y="52"/>
                    <a:pt x="104" y="0"/>
                    <a:pt x="5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2" name="Google Shape;2042;p14"/>
            <p:cNvSpPr/>
            <p:nvPr/>
          </p:nvSpPr>
          <p:spPr>
            <a:xfrm rot="10800000" flipH="1">
              <a:off x="6560263" y="375727"/>
              <a:ext cx="10754" cy="8849"/>
            </a:xfrm>
            <a:custGeom>
              <a:avLst/>
              <a:gdLst/>
              <a:ahLst/>
              <a:cxnLst/>
              <a:rect l="l" t="t" r="r" b="b"/>
              <a:pathLst>
                <a:path w="79" h="65" extrusionOk="0">
                  <a:moveTo>
                    <a:pt x="40" y="0"/>
                  </a:moveTo>
                  <a:cubicBezTo>
                    <a:pt x="14" y="0"/>
                    <a:pt x="1" y="13"/>
                    <a:pt x="1" y="39"/>
                  </a:cubicBezTo>
                  <a:cubicBezTo>
                    <a:pt x="1" y="52"/>
                    <a:pt x="27" y="65"/>
                    <a:pt x="40" y="65"/>
                  </a:cubicBezTo>
                  <a:cubicBezTo>
                    <a:pt x="65" y="65"/>
                    <a:pt x="78" y="52"/>
                    <a:pt x="78" y="26"/>
                  </a:cubicBezTo>
                  <a:cubicBezTo>
                    <a:pt x="78" y="13"/>
                    <a:pt x="65" y="0"/>
                    <a:pt x="4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3" name="Google Shape;2043;p14"/>
            <p:cNvSpPr/>
            <p:nvPr/>
          </p:nvSpPr>
          <p:spPr>
            <a:xfrm rot="10800000" flipH="1">
              <a:off x="7903171" y="510908"/>
              <a:ext cx="14157" cy="14430"/>
            </a:xfrm>
            <a:custGeom>
              <a:avLst/>
              <a:gdLst/>
              <a:ahLst/>
              <a:cxnLst/>
              <a:rect l="l" t="t" r="r" b="b"/>
              <a:pathLst>
                <a:path w="104" h="106" extrusionOk="0">
                  <a:moveTo>
                    <a:pt x="71" y="0"/>
                  </a:moveTo>
                  <a:cubicBezTo>
                    <a:pt x="35" y="0"/>
                    <a:pt x="23" y="32"/>
                    <a:pt x="0" y="54"/>
                  </a:cubicBezTo>
                  <a:lnTo>
                    <a:pt x="0" y="106"/>
                  </a:lnTo>
                  <a:cubicBezTo>
                    <a:pt x="52" y="106"/>
                    <a:pt x="103" y="93"/>
                    <a:pt x="103" y="29"/>
                  </a:cubicBezTo>
                  <a:cubicBezTo>
                    <a:pt x="103" y="29"/>
                    <a:pt x="103" y="16"/>
                    <a:pt x="91" y="3"/>
                  </a:cubicBezTo>
                  <a:cubicBezTo>
                    <a:pt x="83" y="1"/>
                    <a:pt x="77" y="0"/>
                    <a:pt x="7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4" name="Google Shape;2044;p14"/>
            <p:cNvSpPr/>
            <p:nvPr/>
          </p:nvSpPr>
          <p:spPr>
            <a:xfrm rot="10800000" flipH="1">
              <a:off x="6467287" y="452915"/>
              <a:ext cx="12388" cy="8849"/>
            </a:xfrm>
            <a:custGeom>
              <a:avLst/>
              <a:gdLst/>
              <a:ahLst/>
              <a:cxnLst/>
              <a:rect l="l" t="t" r="r" b="b"/>
              <a:pathLst>
                <a:path w="91" h="65" extrusionOk="0">
                  <a:moveTo>
                    <a:pt x="39" y="0"/>
                  </a:moveTo>
                  <a:cubicBezTo>
                    <a:pt x="26" y="0"/>
                    <a:pt x="1" y="13"/>
                    <a:pt x="1" y="39"/>
                  </a:cubicBezTo>
                  <a:cubicBezTo>
                    <a:pt x="1" y="52"/>
                    <a:pt x="13" y="65"/>
                    <a:pt x="39" y="65"/>
                  </a:cubicBezTo>
                  <a:cubicBezTo>
                    <a:pt x="52" y="65"/>
                    <a:pt x="65" y="52"/>
                    <a:pt x="78" y="39"/>
                  </a:cubicBezTo>
                  <a:cubicBezTo>
                    <a:pt x="91" y="13"/>
                    <a:pt x="65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5" name="Google Shape;2045;p14"/>
            <p:cNvSpPr/>
            <p:nvPr/>
          </p:nvSpPr>
          <p:spPr>
            <a:xfrm rot="10800000" flipH="1">
              <a:off x="6555090" y="432903"/>
              <a:ext cx="8848" cy="9665"/>
            </a:xfrm>
            <a:custGeom>
              <a:avLst/>
              <a:gdLst/>
              <a:ahLst/>
              <a:cxnLst/>
              <a:rect l="l" t="t" r="r" b="b"/>
              <a:pathLst>
                <a:path w="65" h="71" extrusionOk="0">
                  <a:moveTo>
                    <a:pt x="26" y="1"/>
                  </a:moveTo>
                  <a:cubicBezTo>
                    <a:pt x="13" y="1"/>
                    <a:pt x="0" y="14"/>
                    <a:pt x="0" y="40"/>
                  </a:cubicBezTo>
                  <a:cubicBezTo>
                    <a:pt x="0" y="58"/>
                    <a:pt x="14" y="70"/>
                    <a:pt x="27" y="70"/>
                  </a:cubicBezTo>
                  <a:cubicBezTo>
                    <a:pt x="31" y="70"/>
                    <a:pt x="35" y="69"/>
                    <a:pt x="39" y="65"/>
                  </a:cubicBezTo>
                  <a:cubicBezTo>
                    <a:pt x="52" y="65"/>
                    <a:pt x="65" y="52"/>
                    <a:pt x="65" y="40"/>
                  </a:cubicBezTo>
                  <a:cubicBezTo>
                    <a:pt x="65" y="14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6" name="Google Shape;2046;p14"/>
            <p:cNvSpPr/>
            <p:nvPr/>
          </p:nvSpPr>
          <p:spPr>
            <a:xfrm rot="10800000" flipH="1">
              <a:off x="6566525" y="586325"/>
              <a:ext cx="13204" cy="11571"/>
            </a:xfrm>
            <a:custGeom>
              <a:avLst/>
              <a:gdLst/>
              <a:ahLst/>
              <a:cxnLst/>
              <a:rect l="l" t="t" r="r" b="b"/>
              <a:pathLst>
                <a:path w="97" h="85" extrusionOk="0">
                  <a:moveTo>
                    <a:pt x="16" y="1"/>
                  </a:moveTo>
                  <a:cubicBezTo>
                    <a:pt x="6" y="1"/>
                    <a:pt x="0" y="7"/>
                    <a:pt x="6" y="33"/>
                  </a:cubicBezTo>
                  <a:cubicBezTo>
                    <a:pt x="19" y="59"/>
                    <a:pt x="58" y="85"/>
                    <a:pt x="97" y="85"/>
                  </a:cubicBezTo>
                  <a:cubicBezTo>
                    <a:pt x="97" y="46"/>
                    <a:pt x="71" y="20"/>
                    <a:pt x="45" y="7"/>
                  </a:cubicBezTo>
                  <a:cubicBezTo>
                    <a:pt x="39" y="7"/>
                    <a:pt x="26" y="1"/>
                    <a:pt x="1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7" name="Google Shape;2047;p14"/>
            <p:cNvSpPr/>
            <p:nvPr/>
          </p:nvSpPr>
          <p:spPr>
            <a:xfrm rot="10800000" flipH="1">
              <a:off x="6716539" y="516761"/>
              <a:ext cx="12388" cy="8985"/>
            </a:xfrm>
            <a:custGeom>
              <a:avLst/>
              <a:gdLst/>
              <a:ahLst/>
              <a:cxnLst/>
              <a:rect l="l" t="t" r="r" b="b"/>
              <a:pathLst>
                <a:path w="91" h="66" extrusionOk="0">
                  <a:moveTo>
                    <a:pt x="45" y="1"/>
                  </a:moveTo>
                  <a:cubicBezTo>
                    <a:pt x="31" y="1"/>
                    <a:pt x="19" y="10"/>
                    <a:pt x="1" y="19"/>
                  </a:cubicBezTo>
                  <a:cubicBezTo>
                    <a:pt x="1" y="32"/>
                    <a:pt x="1" y="45"/>
                    <a:pt x="1" y="57"/>
                  </a:cubicBezTo>
                  <a:cubicBezTo>
                    <a:pt x="23" y="57"/>
                    <a:pt x="41" y="66"/>
                    <a:pt x="54" y="66"/>
                  </a:cubicBezTo>
                  <a:cubicBezTo>
                    <a:pt x="64" y="66"/>
                    <a:pt x="72" y="61"/>
                    <a:pt x="78" y="45"/>
                  </a:cubicBezTo>
                  <a:cubicBezTo>
                    <a:pt x="91" y="32"/>
                    <a:pt x="78" y="6"/>
                    <a:pt x="65" y="6"/>
                  </a:cubicBezTo>
                  <a:cubicBezTo>
                    <a:pt x="57" y="2"/>
                    <a:pt x="51" y="1"/>
                    <a:pt x="4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8" name="Google Shape;2048;p14"/>
            <p:cNvSpPr/>
            <p:nvPr/>
          </p:nvSpPr>
          <p:spPr>
            <a:xfrm rot="10800000" flipH="1">
              <a:off x="7299305" y="433584"/>
              <a:ext cx="12388" cy="12388"/>
            </a:xfrm>
            <a:custGeom>
              <a:avLst/>
              <a:gdLst/>
              <a:ahLst/>
              <a:cxnLst/>
              <a:rect l="l" t="t" r="r" b="b"/>
              <a:pathLst>
                <a:path w="91" h="91" extrusionOk="0">
                  <a:moveTo>
                    <a:pt x="65" y="0"/>
                  </a:moveTo>
                  <a:cubicBezTo>
                    <a:pt x="1" y="13"/>
                    <a:pt x="1" y="52"/>
                    <a:pt x="26" y="90"/>
                  </a:cubicBezTo>
                  <a:cubicBezTo>
                    <a:pt x="78" y="77"/>
                    <a:pt x="91" y="52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9" name="Google Shape;2049;p14"/>
            <p:cNvSpPr/>
            <p:nvPr/>
          </p:nvSpPr>
          <p:spPr>
            <a:xfrm rot="10800000" flipH="1">
              <a:off x="7583677" y="105367"/>
              <a:ext cx="8848" cy="8849"/>
            </a:xfrm>
            <a:custGeom>
              <a:avLst/>
              <a:gdLst/>
              <a:ahLst/>
              <a:cxnLst/>
              <a:rect l="l" t="t" r="r" b="b"/>
              <a:pathLst>
                <a:path w="65" h="65" extrusionOk="0">
                  <a:moveTo>
                    <a:pt x="39" y="0"/>
                  </a:moveTo>
                  <a:cubicBezTo>
                    <a:pt x="0" y="0"/>
                    <a:pt x="0" y="13"/>
                    <a:pt x="0" y="39"/>
                  </a:cubicBezTo>
                  <a:cubicBezTo>
                    <a:pt x="0" y="39"/>
                    <a:pt x="0" y="52"/>
                    <a:pt x="13" y="65"/>
                  </a:cubicBezTo>
                  <a:cubicBezTo>
                    <a:pt x="39" y="65"/>
                    <a:pt x="52" y="52"/>
                    <a:pt x="52" y="39"/>
                  </a:cubicBezTo>
                  <a:cubicBezTo>
                    <a:pt x="65" y="26"/>
                    <a:pt x="52" y="13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0" name="Google Shape;2050;p14"/>
            <p:cNvSpPr/>
            <p:nvPr/>
          </p:nvSpPr>
          <p:spPr>
            <a:xfrm rot="10800000" flipH="1">
              <a:off x="7818907" y="512541"/>
              <a:ext cx="12388" cy="10346"/>
            </a:xfrm>
            <a:custGeom>
              <a:avLst/>
              <a:gdLst/>
              <a:ahLst/>
              <a:cxnLst/>
              <a:rect l="l" t="t" r="r" b="b"/>
              <a:pathLst>
                <a:path w="91" h="76" extrusionOk="0">
                  <a:moveTo>
                    <a:pt x="52" y="1"/>
                  </a:moveTo>
                  <a:cubicBezTo>
                    <a:pt x="39" y="1"/>
                    <a:pt x="26" y="4"/>
                    <a:pt x="13" y="11"/>
                  </a:cubicBezTo>
                  <a:cubicBezTo>
                    <a:pt x="0" y="36"/>
                    <a:pt x="13" y="75"/>
                    <a:pt x="39" y="75"/>
                  </a:cubicBezTo>
                  <a:cubicBezTo>
                    <a:pt x="78" y="75"/>
                    <a:pt x="91" y="49"/>
                    <a:pt x="91" y="11"/>
                  </a:cubicBezTo>
                  <a:cubicBezTo>
                    <a:pt x="78" y="4"/>
                    <a:pt x="65" y="1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1" name="Google Shape;2051;p14"/>
            <p:cNvSpPr/>
            <p:nvPr/>
          </p:nvSpPr>
          <p:spPr>
            <a:xfrm rot="10800000" flipH="1">
              <a:off x="8168213" y="106728"/>
              <a:ext cx="15382" cy="11027"/>
            </a:xfrm>
            <a:custGeom>
              <a:avLst/>
              <a:gdLst/>
              <a:ahLst/>
              <a:cxnLst/>
              <a:rect l="l" t="t" r="r" b="b"/>
              <a:pathLst>
                <a:path w="113" h="81" extrusionOk="0">
                  <a:moveTo>
                    <a:pt x="39" y="0"/>
                  </a:moveTo>
                  <a:cubicBezTo>
                    <a:pt x="39" y="39"/>
                    <a:pt x="0" y="78"/>
                    <a:pt x="52" y="78"/>
                  </a:cubicBezTo>
                  <a:cubicBezTo>
                    <a:pt x="60" y="79"/>
                    <a:pt x="68" y="80"/>
                    <a:pt x="74" y="80"/>
                  </a:cubicBezTo>
                  <a:cubicBezTo>
                    <a:pt x="113" y="80"/>
                    <a:pt x="102" y="45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2" name="Google Shape;2052;p14"/>
            <p:cNvSpPr/>
            <p:nvPr/>
          </p:nvSpPr>
          <p:spPr>
            <a:xfrm rot="10800000" flipH="1">
              <a:off x="7808289" y="104142"/>
              <a:ext cx="21236" cy="11844"/>
            </a:xfrm>
            <a:custGeom>
              <a:avLst/>
              <a:gdLst/>
              <a:ahLst/>
              <a:cxnLst/>
              <a:rect l="l" t="t" r="r" b="b"/>
              <a:pathLst>
                <a:path w="156" h="87" extrusionOk="0">
                  <a:moveTo>
                    <a:pt x="78" y="0"/>
                  </a:moveTo>
                  <a:cubicBezTo>
                    <a:pt x="65" y="39"/>
                    <a:pt x="40" y="52"/>
                    <a:pt x="1" y="52"/>
                  </a:cubicBezTo>
                  <a:cubicBezTo>
                    <a:pt x="21" y="77"/>
                    <a:pt x="39" y="86"/>
                    <a:pt x="56" y="86"/>
                  </a:cubicBezTo>
                  <a:cubicBezTo>
                    <a:pt x="83" y="86"/>
                    <a:pt x="106" y="63"/>
                    <a:pt x="130" y="39"/>
                  </a:cubicBezTo>
                  <a:cubicBezTo>
                    <a:pt x="143" y="39"/>
                    <a:pt x="156" y="13"/>
                    <a:pt x="13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3" name="Google Shape;2053;p14"/>
            <p:cNvSpPr/>
            <p:nvPr/>
          </p:nvSpPr>
          <p:spPr>
            <a:xfrm rot="10800000" flipH="1">
              <a:off x="7313326" y="192356"/>
              <a:ext cx="7215" cy="6126"/>
            </a:xfrm>
            <a:custGeom>
              <a:avLst/>
              <a:gdLst/>
              <a:ahLst/>
              <a:cxnLst/>
              <a:rect l="l" t="t" r="r" b="b"/>
              <a:pathLst>
                <a:path w="53" h="45" extrusionOk="0">
                  <a:moveTo>
                    <a:pt x="14" y="0"/>
                  </a:moveTo>
                  <a:cubicBezTo>
                    <a:pt x="14" y="0"/>
                    <a:pt x="1" y="13"/>
                    <a:pt x="1" y="26"/>
                  </a:cubicBezTo>
                  <a:cubicBezTo>
                    <a:pt x="1" y="35"/>
                    <a:pt x="14" y="44"/>
                    <a:pt x="26" y="44"/>
                  </a:cubicBezTo>
                  <a:cubicBezTo>
                    <a:pt x="31" y="44"/>
                    <a:pt x="36" y="43"/>
                    <a:pt x="39" y="39"/>
                  </a:cubicBezTo>
                  <a:cubicBezTo>
                    <a:pt x="39" y="39"/>
                    <a:pt x="39" y="26"/>
                    <a:pt x="39" y="13"/>
                  </a:cubicBezTo>
                  <a:cubicBezTo>
                    <a:pt x="52" y="0"/>
                    <a:pt x="26" y="0"/>
                    <a:pt x="1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4" name="Google Shape;2054;p14"/>
            <p:cNvSpPr/>
            <p:nvPr/>
          </p:nvSpPr>
          <p:spPr>
            <a:xfrm rot="10800000" flipH="1">
              <a:off x="6756969" y="150972"/>
              <a:ext cx="12388" cy="12388"/>
            </a:xfrm>
            <a:custGeom>
              <a:avLst/>
              <a:gdLst/>
              <a:ahLst/>
              <a:cxnLst/>
              <a:rect l="l" t="t" r="r" b="b"/>
              <a:pathLst>
                <a:path w="91" h="91" extrusionOk="0">
                  <a:moveTo>
                    <a:pt x="39" y="0"/>
                  </a:moveTo>
                  <a:cubicBezTo>
                    <a:pt x="13" y="0"/>
                    <a:pt x="0" y="26"/>
                    <a:pt x="13" y="52"/>
                  </a:cubicBezTo>
                  <a:cubicBezTo>
                    <a:pt x="13" y="77"/>
                    <a:pt x="26" y="90"/>
                    <a:pt x="39" y="90"/>
                  </a:cubicBezTo>
                  <a:cubicBezTo>
                    <a:pt x="65" y="77"/>
                    <a:pt x="90" y="65"/>
                    <a:pt x="77" y="39"/>
                  </a:cubicBezTo>
                  <a:cubicBezTo>
                    <a:pt x="77" y="26"/>
                    <a:pt x="65" y="13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5" name="Google Shape;2055;p14"/>
            <p:cNvSpPr/>
            <p:nvPr/>
          </p:nvSpPr>
          <p:spPr>
            <a:xfrm rot="10800000" flipH="1">
              <a:off x="7095657" y="436851"/>
              <a:ext cx="12524" cy="10891"/>
            </a:xfrm>
            <a:custGeom>
              <a:avLst/>
              <a:gdLst/>
              <a:ahLst/>
              <a:cxnLst/>
              <a:rect l="l" t="t" r="r" b="b"/>
              <a:pathLst>
                <a:path w="92" h="80" extrusionOk="0">
                  <a:moveTo>
                    <a:pt x="27" y="0"/>
                  </a:moveTo>
                  <a:cubicBezTo>
                    <a:pt x="27" y="26"/>
                    <a:pt x="1" y="78"/>
                    <a:pt x="52" y="78"/>
                  </a:cubicBezTo>
                  <a:cubicBezTo>
                    <a:pt x="57" y="79"/>
                    <a:pt x="60" y="80"/>
                    <a:pt x="64" y="80"/>
                  </a:cubicBezTo>
                  <a:cubicBezTo>
                    <a:pt x="91" y="80"/>
                    <a:pt x="91" y="36"/>
                    <a:pt x="91" y="13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6" name="Google Shape;2056;p14"/>
            <p:cNvSpPr/>
            <p:nvPr/>
          </p:nvSpPr>
          <p:spPr>
            <a:xfrm rot="10800000" flipH="1">
              <a:off x="6769220" y="440663"/>
              <a:ext cx="8848" cy="8849"/>
            </a:xfrm>
            <a:custGeom>
              <a:avLst/>
              <a:gdLst/>
              <a:ahLst/>
              <a:cxnLst/>
              <a:rect l="l" t="t" r="r" b="b"/>
              <a:pathLst>
                <a:path w="65" h="65" extrusionOk="0">
                  <a:moveTo>
                    <a:pt x="26" y="0"/>
                  </a:moveTo>
                  <a:cubicBezTo>
                    <a:pt x="0" y="0"/>
                    <a:pt x="0" y="26"/>
                    <a:pt x="0" y="26"/>
                  </a:cubicBezTo>
                  <a:cubicBezTo>
                    <a:pt x="13" y="65"/>
                    <a:pt x="26" y="65"/>
                    <a:pt x="52" y="65"/>
                  </a:cubicBezTo>
                  <a:cubicBezTo>
                    <a:pt x="65" y="52"/>
                    <a:pt x="65" y="39"/>
                    <a:pt x="65" y="26"/>
                  </a:cubicBezTo>
                  <a:cubicBezTo>
                    <a:pt x="65" y="13"/>
                    <a:pt x="52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7" name="Google Shape;2057;p14"/>
            <p:cNvSpPr/>
            <p:nvPr/>
          </p:nvSpPr>
          <p:spPr>
            <a:xfrm rot="10800000" flipH="1">
              <a:off x="7023781" y="470476"/>
              <a:ext cx="13749" cy="9529"/>
            </a:xfrm>
            <a:custGeom>
              <a:avLst/>
              <a:gdLst/>
              <a:ahLst/>
              <a:cxnLst/>
              <a:rect l="l" t="t" r="r" b="b"/>
              <a:pathLst>
                <a:path w="101" h="70" extrusionOk="0">
                  <a:moveTo>
                    <a:pt x="51" y="1"/>
                  </a:moveTo>
                  <a:cubicBezTo>
                    <a:pt x="40" y="1"/>
                    <a:pt x="27" y="2"/>
                    <a:pt x="13" y="5"/>
                  </a:cubicBezTo>
                  <a:lnTo>
                    <a:pt x="0" y="44"/>
                  </a:lnTo>
                  <a:cubicBezTo>
                    <a:pt x="0" y="57"/>
                    <a:pt x="0" y="57"/>
                    <a:pt x="0" y="70"/>
                  </a:cubicBezTo>
                  <a:lnTo>
                    <a:pt x="90" y="70"/>
                  </a:lnTo>
                  <a:cubicBezTo>
                    <a:pt x="100" y="20"/>
                    <a:pt x="87" y="1"/>
                    <a:pt x="5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8" name="Google Shape;2058;p14"/>
            <p:cNvSpPr/>
            <p:nvPr/>
          </p:nvSpPr>
          <p:spPr>
            <a:xfrm rot="10800000" flipH="1">
              <a:off x="7193941" y="233468"/>
              <a:ext cx="4628" cy="6807"/>
            </a:xfrm>
            <a:custGeom>
              <a:avLst/>
              <a:gdLst/>
              <a:ahLst/>
              <a:cxnLst/>
              <a:rect l="l" t="t" r="r" b="b"/>
              <a:pathLst>
                <a:path w="34" h="50" extrusionOk="0">
                  <a:moveTo>
                    <a:pt x="30" y="1"/>
                  </a:moveTo>
                  <a:cubicBezTo>
                    <a:pt x="27" y="1"/>
                    <a:pt x="20" y="4"/>
                    <a:pt x="14" y="11"/>
                  </a:cubicBezTo>
                  <a:cubicBezTo>
                    <a:pt x="1" y="11"/>
                    <a:pt x="1" y="24"/>
                    <a:pt x="1" y="36"/>
                  </a:cubicBezTo>
                  <a:lnTo>
                    <a:pt x="27" y="49"/>
                  </a:lnTo>
                  <a:cubicBezTo>
                    <a:pt x="27" y="36"/>
                    <a:pt x="27" y="24"/>
                    <a:pt x="27" y="11"/>
                  </a:cubicBezTo>
                  <a:cubicBezTo>
                    <a:pt x="33" y="4"/>
                    <a:pt x="33" y="1"/>
                    <a:pt x="3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9" name="Google Shape;2059;p14"/>
            <p:cNvSpPr/>
            <p:nvPr/>
          </p:nvSpPr>
          <p:spPr>
            <a:xfrm rot="10800000" flipH="1">
              <a:off x="7295765" y="382670"/>
              <a:ext cx="8984" cy="7215"/>
            </a:xfrm>
            <a:custGeom>
              <a:avLst/>
              <a:gdLst/>
              <a:ahLst/>
              <a:cxnLst/>
              <a:rect l="l" t="t" r="r" b="b"/>
              <a:pathLst>
                <a:path w="66" h="53" extrusionOk="0">
                  <a:moveTo>
                    <a:pt x="39" y="1"/>
                  </a:moveTo>
                  <a:cubicBezTo>
                    <a:pt x="27" y="1"/>
                    <a:pt x="27" y="1"/>
                    <a:pt x="14" y="14"/>
                  </a:cubicBezTo>
                  <a:cubicBezTo>
                    <a:pt x="1" y="27"/>
                    <a:pt x="14" y="52"/>
                    <a:pt x="39" y="52"/>
                  </a:cubicBezTo>
                  <a:cubicBezTo>
                    <a:pt x="39" y="52"/>
                    <a:pt x="52" y="39"/>
                    <a:pt x="52" y="39"/>
                  </a:cubicBezTo>
                  <a:cubicBezTo>
                    <a:pt x="65" y="27"/>
                    <a:pt x="52" y="14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0" name="Google Shape;2060;p14"/>
            <p:cNvSpPr/>
            <p:nvPr/>
          </p:nvSpPr>
          <p:spPr>
            <a:xfrm rot="10800000" flipH="1">
              <a:off x="7502953" y="579247"/>
              <a:ext cx="14157" cy="8985"/>
            </a:xfrm>
            <a:custGeom>
              <a:avLst/>
              <a:gdLst/>
              <a:ahLst/>
              <a:cxnLst/>
              <a:rect l="l" t="t" r="r" b="b"/>
              <a:pathLst>
                <a:path w="104" h="66" extrusionOk="0">
                  <a:moveTo>
                    <a:pt x="65" y="1"/>
                  </a:moveTo>
                  <a:cubicBezTo>
                    <a:pt x="52" y="26"/>
                    <a:pt x="0" y="26"/>
                    <a:pt x="13" y="65"/>
                  </a:cubicBezTo>
                  <a:lnTo>
                    <a:pt x="39" y="65"/>
                  </a:lnTo>
                  <a:cubicBezTo>
                    <a:pt x="91" y="65"/>
                    <a:pt x="103" y="39"/>
                    <a:pt x="9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1" name="Google Shape;2061;p14"/>
            <p:cNvSpPr/>
            <p:nvPr/>
          </p:nvSpPr>
          <p:spPr>
            <a:xfrm rot="10800000" flipH="1">
              <a:off x="7601646" y="380356"/>
              <a:ext cx="11979" cy="9938"/>
            </a:xfrm>
            <a:custGeom>
              <a:avLst/>
              <a:gdLst/>
              <a:ahLst/>
              <a:cxnLst/>
              <a:rect l="l" t="t" r="r" b="b"/>
              <a:pathLst>
                <a:path w="88" h="73" extrusionOk="0">
                  <a:moveTo>
                    <a:pt x="35" y="0"/>
                  </a:moveTo>
                  <a:cubicBezTo>
                    <a:pt x="27" y="0"/>
                    <a:pt x="19" y="2"/>
                    <a:pt x="10" y="4"/>
                  </a:cubicBezTo>
                  <a:cubicBezTo>
                    <a:pt x="0" y="54"/>
                    <a:pt x="21" y="73"/>
                    <a:pt x="55" y="73"/>
                  </a:cubicBezTo>
                  <a:cubicBezTo>
                    <a:pt x="65" y="73"/>
                    <a:pt x="76" y="71"/>
                    <a:pt x="88" y="68"/>
                  </a:cubicBezTo>
                  <a:cubicBezTo>
                    <a:pt x="88" y="25"/>
                    <a:pt x="70" y="0"/>
                    <a:pt x="3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2" name="Google Shape;2062;p14"/>
            <p:cNvSpPr/>
            <p:nvPr/>
          </p:nvSpPr>
          <p:spPr>
            <a:xfrm rot="10800000" flipH="1">
              <a:off x="7685501" y="119389"/>
              <a:ext cx="12388" cy="10618"/>
            </a:xfrm>
            <a:custGeom>
              <a:avLst/>
              <a:gdLst/>
              <a:ahLst/>
              <a:cxnLst/>
              <a:rect l="l" t="t" r="r" b="b"/>
              <a:pathLst>
                <a:path w="91" h="78" extrusionOk="0">
                  <a:moveTo>
                    <a:pt x="78" y="0"/>
                  </a:moveTo>
                  <a:cubicBezTo>
                    <a:pt x="26" y="0"/>
                    <a:pt x="0" y="13"/>
                    <a:pt x="13" y="77"/>
                  </a:cubicBezTo>
                  <a:cubicBezTo>
                    <a:pt x="65" y="77"/>
                    <a:pt x="91" y="52"/>
                    <a:pt x="7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3" name="Google Shape;2063;p14"/>
            <p:cNvSpPr/>
            <p:nvPr/>
          </p:nvSpPr>
          <p:spPr>
            <a:xfrm rot="10800000" flipH="1">
              <a:off x="8294540" y="305483"/>
              <a:ext cx="12388" cy="10618"/>
            </a:xfrm>
            <a:custGeom>
              <a:avLst/>
              <a:gdLst/>
              <a:ahLst/>
              <a:cxnLst/>
              <a:rect l="l" t="t" r="r" b="b"/>
              <a:pathLst>
                <a:path w="91" h="78" extrusionOk="0">
                  <a:moveTo>
                    <a:pt x="14" y="0"/>
                  </a:moveTo>
                  <a:cubicBezTo>
                    <a:pt x="14" y="26"/>
                    <a:pt x="1" y="65"/>
                    <a:pt x="39" y="78"/>
                  </a:cubicBezTo>
                  <a:cubicBezTo>
                    <a:pt x="78" y="78"/>
                    <a:pt x="78" y="39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4" name="Google Shape;2064;p14"/>
            <p:cNvSpPr/>
            <p:nvPr/>
          </p:nvSpPr>
          <p:spPr>
            <a:xfrm rot="10800000" flipH="1">
              <a:off x="7882071" y="472246"/>
              <a:ext cx="7215" cy="5990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42" y="1"/>
                  </a:moveTo>
                  <a:cubicBezTo>
                    <a:pt x="29" y="1"/>
                    <a:pt x="9" y="18"/>
                    <a:pt x="1" y="18"/>
                  </a:cubicBezTo>
                  <a:cubicBezTo>
                    <a:pt x="1" y="31"/>
                    <a:pt x="1" y="44"/>
                    <a:pt x="1" y="44"/>
                  </a:cubicBezTo>
                  <a:cubicBezTo>
                    <a:pt x="13" y="44"/>
                    <a:pt x="52" y="44"/>
                    <a:pt x="52" y="18"/>
                  </a:cubicBezTo>
                  <a:cubicBezTo>
                    <a:pt x="52" y="5"/>
                    <a:pt x="48" y="1"/>
                    <a:pt x="4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5" name="Google Shape;2065;p14"/>
            <p:cNvSpPr/>
            <p:nvPr/>
          </p:nvSpPr>
          <p:spPr>
            <a:xfrm rot="10800000" flipH="1">
              <a:off x="6692036" y="166763"/>
              <a:ext cx="1770" cy="8985"/>
            </a:xfrm>
            <a:custGeom>
              <a:avLst/>
              <a:gdLst/>
              <a:ahLst/>
              <a:cxnLst/>
              <a:rect l="l" t="t" r="r" b="b"/>
              <a:pathLst>
                <a:path w="13" h="66" extrusionOk="0">
                  <a:moveTo>
                    <a:pt x="0" y="1"/>
                  </a:moveTo>
                  <a:lnTo>
                    <a:pt x="0" y="65"/>
                  </a:lnTo>
                  <a:cubicBezTo>
                    <a:pt x="13" y="52"/>
                    <a:pt x="13" y="27"/>
                    <a:pt x="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6" name="Google Shape;2066;p14"/>
            <p:cNvSpPr/>
            <p:nvPr/>
          </p:nvSpPr>
          <p:spPr>
            <a:xfrm rot="10800000" flipH="1">
              <a:off x="6260100" y="1"/>
              <a:ext cx="855017" cy="239185"/>
            </a:xfrm>
            <a:custGeom>
              <a:avLst/>
              <a:gdLst/>
              <a:ahLst/>
              <a:cxnLst/>
              <a:rect l="l" t="t" r="r" b="b"/>
              <a:pathLst>
                <a:path w="6281" h="1757" extrusionOk="0">
                  <a:moveTo>
                    <a:pt x="4192" y="763"/>
                  </a:moveTo>
                  <a:cubicBezTo>
                    <a:pt x="4217" y="789"/>
                    <a:pt x="4256" y="802"/>
                    <a:pt x="4295" y="828"/>
                  </a:cubicBezTo>
                  <a:cubicBezTo>
                    <a:pt x="4334" y="867"/>
                    <a:pt x="4334" y="931"/>
                    <a:pt x="4295" y="957"/>
                  </a:cubicBezTo>
                  <a:lnTo>
                    <a:pt x="4205" y="957"/>
                  </a:lnTo>
                  <a:lnTo>
                    <a:pt x="4166" y="931"/>
                  </a:lnTo>
                  <a:lnTo>
                    <a:pt x="4127" y="918"/>
                  </a:lnTo>
                  <a:lnTo>
                    <a:pt x="4114" y="931"/>
                  </a:lnTo>
                  <a:cubicBezTo>
                    <a:pt x="4140" y="1021"/>
                    <a:pt x="4230" y="1073"/>
                    <a:pt x="4230" y="1176"/>
                  </a:cubicBezTo>
                  <a:cubicBezTo>
                    <a:pt x="4241" y="1259"/>
                    <a:pt x="4226" y="1283"/>
                    <a:pt x="4180" y="1283"/>
                  </a:cubicBezTo>
                  <a:cubicBezTo>
                    <a:pt x="4169" y="1283"/>
                    <a:pt x="4156" y="1282"/>
                    <a:pt x="4140" y="1279"/>
                  </a:cubicBezTo>
                  <a:cubicBezTo>
                    <a:pt x="4024" y="1279"/>
                    <a:pt x="3908" y="1241"/>
                    <a:pt x="3818" y="1189"/>
                  </a:cubicBezTo>
                  <a:cubicBezTo>
                    <a:pt x="3805" y="1176"/>
                    <a:pt x="3792" y="1176"/>
                    <a:pt x="3792" y="1163"/>
                  </a:cubicBezTo>
                  <a:cubicBezTo>
                    <a:pt x="3792" y="1073"/>
                    <a:pt x="3753" y="983"/>
                    <a:pt x="3844" y="905"/>
                  </a:cubicBezTo>
                  <a:lnTo>
                    <a:pt x="3831" y="905"/>
                  </a:lnTo>
                  <a:cubicBezTo>
                    <a:pt x="3861" y="882"/>
                    <a:pt x="3892" y="855"/>
                    <a:pt x="3925" y="855"/>
                  </a:cubicBezTo>
                  <a:cubicBezTo>
                    <a:pt x="3948" y="855"/>
                    <a:pt x="3972" y="868"/>
                    <a:pt x="3998" y="905"/>
                  </a:cubicBezTo>
                  <a:cubicBezTo>
                    <a:pt x="4004" y="922"/>
                    <a:pt x="4016" y="927"/>
                    <a:pt x="4032" y="927"/>
                  </a:cubicBezTo>
                  <a:cubicBezTo>
                    <a:pt x="4053" y="927"/>
                    <a:pt x="4079" y="918"/>
                    <a:pt x="4101" y="918"/>
                  </a:cubicBezTo>
                  <a:lnTo>
                    <a:pt x="4114" y="905"/>
                  </a:lnTo>
                  <a:cubicBezTo>
                    <a:pt x="4076" y="789"/>
                    <a:pt x="4076" y="789"/>
                    <a:pt x="4192" y="763"/>
                  </a:cubicBezTo>
                  <a:close/>
                  <a:moveTo>
                    <a:pt x="5443" y="1"/>
                  </a:moveTo>
                  <a:cubicBezTo>
                    <a:pt x="5432" y="1"/>
                    <a:pt x="5422" y="5"/>
                    <a:pt x="5417" y="16"/>
                  </a:cubicBezTo>
                  <a:cubicBezTo>
                    <a:pt x="5352" y="106"/>
                    <a:pt x="5210" y="157"/>
                    <a:pt x="5262" y="312"/>
                  </a:cubicBezTo>
                  <a:cubicBezTo>
                    <a:pt x="5262" y="364"/>
                    <a:pt x="5249" y="428"/>
                    <a:pt x="5223" y="480"/>
                  </a:cubicBezTo>
                  <a:cubicBezTo>
                    <a:pt x="5215" y="514"/>
                    <a:pt x="5183" y="537"/>
                    <a:pt x="5152" y="537"/>
                  </a:cubicBezTo>
                  <a:cubicBezTo>
                    <a:pt x="5136" y="537"/>
                    <a:pt x="5120" y="531"/>
                    <a:pt x="5107" y="518"/>
                  </a:cubicBezTo>
                  <a:cubicBezTo>
                    <a:pt x="5043" y="506"/>
                    <a:pt x="4965" y="518"/>
                    <a:pt x="4940" y="415"/>
                  </a:cubicBezTo>
                  <a:cubicBezTo>
                    <a:pt x="4932" y="363"/>
                    <a:pt x="4911" y="336"/>
                    <a:pt x="4870" y="336"/>
                  </a:cubicBezTo>
                  <a:cubicBezTo>
                    <a:pt x="4840" y="336"/>
                    <a:pt x="4800" y="350"/>
                    <a:pt x="4746" y="377"/>
                  </a:cubicBezTo>
                  <a:cubicBezTo>
                    <a:pt x="4811" y="415"/>
                    <a:pt x="4914" y="415"/>
                    <a:pt x="4914" y="518"/>
                  </a:cubicBezTo>
                  <a:lnTo>
                    <a:pt x="4849" y="557"/>
                  </a:lnTo>
                  <a:cubicBezTo>
                    <a:pt x="4817" y="554"/>
                    <a:pt x="4794" y="551"/>
                    <a:pt x="4777" y="551"/>
                  </a:cubicBezTo>
                  <a:cubicBezTo>
                    <a:pt x="4729" y="551"/>
                    <a:pt x="4719" y="569"/>
                    <a:pt x="4682" y="634"/>
                  </a:cubicBezTo>
                  <a:cubicBezTo>
                    <a:pt x="4669" y="647"/>
                    <a:pt x="4656" y="660"/>
                    <a:pt x="4643" y="673"/>
                  </a:cubicBezTo>
                  <a:cubicBezTo>
                    <a:pt x="4630" y="673"/>
                    <a:pt x="4617" y="673"/>
                    <a:pt x="4617" y="699"/>
                  </a:cubicBezTo>
                  <a:lnTo>
                    <a:pt x="4527" y="699"/>
                  </a:lnTo>
                  <a:cubicBezTo>
                    <a:pt x="4516" y="665"/>
                    <a:pt x="4505" y="632"/>
                    <a:pt x="4477" y="632"/>
                  </a:cubicBezTo>
                  <a:cubicBezTo>
                    <a:pt x="4472" y="632"/>
                    <a:pt x="4468" y="633"/>
                    <a:pt x="4462" y="634"/>
                  </a:cubicBezTo>
                  <a:cubicBezTo>
                    <a:pt x="4424" y="647"/>
                    <a:pt x="4450" y="673"/>
                    <a:pt x="4462" y="699"/>
                  </a:cubicBezTo>
                  <a:cubicBezTo>
                    <a:pt x="4462" y="725"/>
                    <a:pt x="4462" y="751"/>
                    <a:pt x="4462" y="776"/>
                  </a:cubicBezTo>
                  <a:cubicBezTo>
                    <a:pt x="4450" y="776"/>
                    <a:pt x="4437" y="776"/>
                    <a:pt x="4437" y="789"/>
                  </a:cubicBezTo>
                  <a:cubicBezTo>
                    <a:pt x="4413" y="801"/>
                    <a:pt x="4394" y="807"/>
                    <a:pt x="4377" y="807"/>
                  </a:cubicBezTo>
                  <a:cubicBezTo>
                    <a:pt x="4337" y="807"/>
                    <a:pt x="4313" y="775"/>
                    <a:pt x="4295" y="712"/>
                  </a:cubicBezTo>
                  <a:cubicBezTo>
                    <a:pt x="4282" y="673"/>
                    <a:pt x="4266" y="654"/>
                    <a:pt x="4242" y="654"/>
                  </a:cubicBezTo>
                  <a:cubicBezTo>
                    <a:pt x="4217" y="654"/>
                    <a:pt x="4185" y="673"/>
                    <a:pt x="4140" y="712"/>
                  </a:cubicBezTo>
                  <a:cubicBezTo>
                    <a:pt x="4116" y="724"/>
                    <a:pt x="4090" y="733"/>
                    <a:pt x="4065" y="733"/>
                  </a:cubicBezTo>
                  <a:cubicBezTo>
                    <a:pt x="4037" y="733"/>
                    <a:pt x="4012" y="721"/>
                    <a:pt x="3998" y="686"/>
                  </a:cubicBezTo>
                  <a:cubicBezTo>
                    <a:pt x="3984" y="665"/>
                    <a:pt x="3966" y="655"/>
                    <a:pt x="3950" y="655"/>
                  </a:cubicBezTo>
                  <a:cubicBezTo>
                    <a:pt x="3938" y="655"/>
                    <a:pt x="3927" y="662"/>
                    <a:pt x="3921" y="673"/>
                  </a:cubicBezTo>
                  <a:cubicBezTo>
                    <a:pt x="3882" y="699"/>
                    <a:pt x="3895" y="738"/>
                    <a:pt x="3934" y="763"/>
                  </a:cubicBezTo>
                  <a:cubicBezTo>
                    <a:pt x="3908" y="854"/>
                    <a:pt x="3792" y="828"/>
                    <a:pt x="3753" y="905"/>
                  </a:cubicBezTo>
                  <a:lnTo>
                    <a:pt x="3727" y="905"/>
                  </a:lnTo>
                  <a:cubicBezTo>
                    <a:pt x="3717" y="911"/>
                    <a:pt x="3704" y="914"/>
                    <a:pt x="3692" y="914"/>
                  </a:cubicBezTo>
                  <a:cubicBezTo>
                    <a:pt x="3674" y="914"/>
                    <a:pt x="3658" y="907"/>
                    <a:pt x="3650" y="892"/>
                  </a:cubicBezTo>
                  <a:cubicBezTo>
                    <a:pt x="3624" y="854"/>
                    <a:pt x="3599" y="815"/>
                    <a:pt x="3573" y="789"/>
                  </a:cubicBezTo>
                  <a:cubicBezTo>
                    <a:pt x="3562" y="778"/>
                    <a:pt x="3551" y="766"/>
                    <a:pt x="3539" y="754"/>
                  </a:cubicBezTo>
                  <a:lnTo>
                    <a:pt x="3539" y="754"/>
                  </a:lnTo>
                  <a:cubicBezTo>
                    <a:pt x="3550" y="757"/>
                    <a:pt x="3561" y="760"/>
                    <a:pt x="3573" y="763"/>
                  </a:cubicBezTo>
                  <a:lnTo>
                    <a:pt x="3560" y="751"/>
                  </a:lnTo>
                  <a:cubicBezTo>
                    <a:pt x="3549" y="748"/>
                    <a:pt x="3539" y="746"/>
                    <a:pt x="3529" y="744"/>
                  </a:cubicBezTo>
                  <a:lnTo>
                    <a:pt x="3529" y="744"/>
                  </a:lnTo>
                  <a:cubicBezTo>
                    <a:pt x="3502" y="719"/>
                    <a:pt x="3472" y="699"/>
                    <a:pt x="3431" y="699"/>
                  </a:cubicBezTo>
                  <a:cubicBezTo>
                    <a:pt x="3328" y="699"/>
                    <a:pt x="3263" y="622"/>
                    <a:pt x="3186" y="570"/>
                  </a:cubicBezTo>
                  <a:lnTo>
                    <a:pt x="3186" y="493"/>
                  </a:lnTo>
                  <a:cubicBezTo>
                    <a:pt x="3186" y="467"/>
                    <a:pt x="3147" y="467"/>
                    <a:pt x="3134" y="454"/>
                  </a:cubicBezTo>
                  <a:cubicBezTo>
                    <a:pt x="3113" y="443"/>
                    <a:pt x="3100" y="396"/>
                    <a:pt x="3059" y="396"/>
                  </a:cubicBezTo>
                  <a:cubicBezTo>
                    <a:pt x="3051" y="396"/>
                    <a:pt x="3042" y="398"/>
                    <a:pt x="3031" y="402"/>
                  </a:cubicBezTo>
                  <a:cubicBezTo>
                    <a:pt x="2980" y="428"/>
                    <a:pt x="2992" y="454"/>
                    <a:pt x="3005" y="506"/>
                  </a:cubicBezTo>
                  <a:cubicBezTo>
                    <a:pt x="3005" y="506"/>
                    <a:pt x="2980" y="531"/>
                    <a:pt x="2967" y="544"/>
                  </a:cubicBezTo>
                  <a:cubicBezTo>
                    <a:pt x="2958" y="544"/>
                    <a:pt x="2950" y="543"/>
                    <a:pt x="2941" y="543"/>
                  </a:cubicBezTo>
                  <a:cubicBezTo>
                    <a:pt x="2790" y="543"/>
                    <a:pt x="2703" y="651"/>
                    <a:pt x="2593" y="725"/>
                  </a:cubicBezTo>
                  <a:cubicBezTo>
                    <a:pt x="2464" y="802"/>
                    <a:pt x="2374" y="931"/>
                    <a:pt x="2361" y="1086"/>
                  </a:cubicBezTo>
                  <a:cubicBezTo>
                    <a:pt x="2348" y="1150"/>
                    <a:pt x="2322" y="1215"/>
                    <a:pt x="2270" y="1253"/>
                  </a:cubicBezTo>
                  <a:cubicBezTo>
                    <a:pt x="2257" y="1266"/>
                    <a:pt x="2245" y="1266"/>
                    <a:pt x="2232" y="1266"/>
                  </a:cubicBezTo>
                  <a:cubicBezTo>
                    <a:pt x="2245" y="1279"/>
                    <a:pt x="2245" y="1292"/>
                    <a:pt x="2245" y="1292"/>
                  </a:cubicBezTo>
                  <a:cubicBezTo>
                    <a:pt x="2245" y="1357"/>
                    <a:pt x="2206" y="1357"/>
                    <a:pt x="2154" y="1369"/>
                  </a:cubicBezTo>
                  <a:cubicBezTo>
                    <a:pt x="2116" y="1369"/>
                    <a:pt x="2090" y="1369"/>
                    <a:pt x="2090" y="1331"/>
                  </a:cubicBezTo>
                  <a:cubicBezTo>
                    <a:pt x="2077" y="1266"/>
                    <a:pt x="2154" y="1279"/>
                    <a:pt x="2180" y="1253"/>
                  </a:cubicBezTo>
                  <a:lnTo>
                    <a:pt x="2206" y="1253"/>
                  </a:lnTo>
                  <a:cubicBezTo>
                    <a:pt x="2193" y="1241"/>
                    <a:pt x="2180" y="1228"/>
                    <a:pt x="2180" y="1215"/>
                  </a:cubicBezTo>
                  <a:cubicBezTo>
                    <a:pt x="2160" y="1200"/>
                    <a:pt x="2140" y="1194"/>
                    <a:pt x="2119" y="1194"/>
                  </a:cubicBezTo>
                  <a:cubicBezTo>
                    <a:pt x="2088" y="1194"/>
                    <a:pt x="2057" y="1207"/>
                    <a:pt x="2025" y="1215"/>
                  </a:cubicBezTo>
                  <a:cubicBezTo>
                    <a:pt x="1974" y="1202"/>
                    <a:pt x="1909" y="1189"/>
                    <a:pt x="1896" y="1137"/>
                  </a:cubicBezTo>
                  <a:cubicBezTo>
                    <a:pt x="1871" y="1047"/>
                    <a:pt x="1871" y="944"/>
                    <a:pt x="1768" y="905"/>
                  </a:cubicBezTo>
                  <a:cubicBezTo>
                    <a:pt x="1768" y="892"/>
                    <a:pt x="1768" y="879"/>
                    <a:pt x="1780" y="854"/>
                  </a:cubicBezTo>
                  <a:lnTo>
                    <a:pt x="1780" y="854"/>
                  </a:lnTo>
                  <a:cubicBezTo>
                    <a:pt x="1759" y="867"/>
                    <a:pt x="1737" y="871"/>
                    <a:pt x="1716" y="871"/>
                  </a:cubicBezTo>
                  <a:cubicBezTo>
                    <a:pt x="1674" y="871"/>
                    <a:pt x="1634" y="854"/>
                    <a:pt x="1600" y="854"/>
                  </a:cubicBezTo>
                  <a:cubicBezTo>
                    <a:pt x="1600" y="854"/>
                    <a:pt x="1613" y="828"/>
                    <a:pt x="1626" y="828"/>
                  </a:cubicBezTo>
                  <a:cubicBezTo>
                    <a:pt x="1626" y="815"/>
                    <a:pt x="1664" y="802"/>
                    <a:pt x="1651" y="776"/>
                  </a:cubicBezTo>
                  <a:cubicBezTo>
                    <a:pt x="1639" y="763"/>
                    <a:pt x="1639" y="763"/>
                    <a:pt x="1626" y="763"/>
                  </a:cubicBezTo>
                  <a:cubicBezTo>
                    <a:pt x="1600" y="763"/>
                    <a:pt x="1587" y="789"/>
                    <a:pt x="1587" y="815"/>
                  </a:cubicBezTo>
                  <a:cubicBezTo>
                    <a:pt x="1600" y="828"/>
                    <a:pt x="1600" y="841"/>
                    <a:pt x="1587" y="854"/>
                  </a:cubicBezTo>
                  <a:cubicBezTo>
                    <a:pt x="1561" y="828"/>
                    <a:pt x="1523" y="815"/>
                    <a:pt x="1484" y="815"/>
                  </a:cubicBezTo>
                  <a:cubicBezTo>
                    <a:pt x="1477" y="816"/>
                    <a:pt x="1470" y="817"/>
                    <a:pt x="1463" y="817"/>
                  </a:cubicBezTo>
                  <a:cubicBezTo>
                    <a:pt x="1395" y="817"/>
                    <a:pt x="1335" y="763"/>
                    <a:pt x="1265" y="763"/>
                  </a:cubicBezTo>
                  <a:lnTo>
                    <a:pt x="1174" y="712"/>
                  </a:lnTo>
                  <a:cubicBezTo>
                    <a:pt x="1174" y="673"/>
                    <a:pt x="1136" y="634"/>
                    <a:pt x="1174" y="596"/>
                  </a:cubicBezTo>
                  <a:cubicBezTo>
                    <a:pt x="1181" y="583"/>
                    <a:pt x="1194" y="576"/>
                    <a:pt x="1208" y="576"/>
                  </a:cubicBezTo>
                  <a:cubicBezTo>
                    <a:pt x="1223" y="576"/>
                    <a:pt x="1239" y="583"/>
                    <a:pt x="1252" y="596"/>
                  </a:cubicBezTo>
                  <a:cubicBezTo>
                    <a:pt x="1268" y="612"/>
                    <a:pt x="1290" y="634"/>
                    <a:pt x="1310" y="634"/>
                  </a:cubicBezTo>
                  <a:cubicBezTo>
                    <a:pt x="1322" y="634"/>
                    <a:pt x="1333" y="627"/>
                    <a:pt x="1342" y="609"/>
                  </a:cubicBezTo>
                  <a:cubicBezTo>
                    <a:pt x="1355" y="557"/>
                    <a:pt x="1316" y="518"/>
                    <a:pt x="1278" y="493"/>
                  </a:cubicBezTo>
                  <a:cubicBezTo>
                    <a:pt x="1266" y="485"/>
                    <a:pt x="1256" y="482"/>
                    <a:pt x="1248" y="482"/>
                  </a:cubicBezTo>
                  <a:cubicBezTo>
                    <a:pt x="1230" y="482"/>
                    <a:pt x="1218" y="497"/>
                    <a:pt x="1200" y="506"/>
                  </a:cubicBezTo>
                  <a:cubicBezTo>
                    <a:pt x="1188" y="517"/>
                    <a:pt x="1177" y="522"/>
                    <a:pt x="1165" y="522"/>
                  </a:cubicBezTo>
                  <a:cubicBezTo>
                    <a:pt x="1138" y="522"/>
                    <a:pt x="1111" y="498"/>
                    <a:pt x="1084" y="480"/>
                  </a:cubicBezTo>
                  <a:lnTo>
                    <a:pt x="1084" y="480"/>
                  </a:lnTo>
                  <a:cubicBezTo>
                    <a:pt x="1045" y="557"/>
                    <a:pt x="1110" y="634"/>
                    <a:pt x="1084" y="712"/>
                  </a:cubicBezTo>
                  <a:cubicBezTo>
                    <a:pt x="1071" y="751"/>
                    <a:pt x="1020" y="776"/>
                    <a:pt x="981" y="789"/>
                  </a:cubicBezTo>
                  <a:lnTo>
                    <a:pt x="852" y="725"/>
                  </a:lnTo>
                  <a:cubicBezTo>
                    <a:pt x="831" y="662"/>
                    <a:pt x="799" y="641"/>
                    <a:pt x="761" y="641"/>
                  </a:cubicBezTo>
                  <a:cubicBezTo>
                    <a:pt x="729" y="641"/>
                    <a:pt x="694" y="656"/>
                    <a:pt x="659" y="673"/>
                  </a:cubicBezTo>
                  <a:cubicBezTo>
                    <a:pt x="613" y="704"/>
                    <a:pt x="576" y="730"/>
                    <a:pt x="537" y="730"/>
                  </a:cubicBezTo>
                  <a:cubicBezTo>
                    <a:pt x="511" y="730"/>
                    <a:pt x="484" y="718"/>
                    <a:pt x="452" y="686"/>
                  </a:cubicBezTo>
                  <a:lnTo>
                    <a:pt x="452" y="686"/>
                  </a:lnTo>
                  <a:cubicBezTo>
                    <a:pt x="517" y="776"/>
                    <a:pt x="517" y="776"/>
                    <a:pt x="478" y="931"/>
                  </a:cubicBezTo>
                  <a:cubicBezTo>
                    <a:pt x="388" y="905"/>
                    <a:pt x="349" y="828"/>
                    <a:pt x="310" y="751"/>
                  </a:cubicBezTo>
                  <a:cubicBezTo>
                    <a:pt x="246" y="622"/>
                    <a:pt x="143" y="493"/>
                    <a:pt x="27" y="402"/>
                  </a:cubicBezTo>
                  <a:lnTo>
                    <a:pt x="27" y="402"/>
                  </a:lnTo>
                  <a:cubicBezTo>
                    <a:pt x="53" y="467"/>
                    <a:pt x="78" y="531"/>
                    <a:pt x="130" y="583"/>
                  </a:cubicBezTo>
                  <a:cubicBezTo>
                    <a:pt x="207" y="647"/>
                    <a:pt x="220" y="751"/>
                    <a:pt x="272" y="815"/>
                  </a:cubicBezTo>
                  <a:cubicBezTo>
                    <a:pt x="336" y="892"/>
                    <a:pt x="310" y="879"/>
                    <a:pt x="310" y="1034"/>
                  </a:cubicBezTo>
                  <a:lnTo>
                    <a:pt x="336" y="1189"/>
                  </a:lnTo>
                  <a:lnTo>
                    <a:pt x="310" y="1253"/>
                  </a:lnTo>
                  <a:cubicBezTo>
                    <a:pt x="233" y="1253"/>
                    <a:pt x="156" y="1215"/>
                    <a:pt x="91" y="1150"/>
                  </a:cubicBezTo>
                  <a:cubicBezTo>
                    <a:pt x="85" y="1144"/>
                    <a:pt x="72" y="1141"/>
                    <a:pt x="59" y="1141"/>
                  </a:cubicBezTo>
                  <a:cubicBezTo>
                    <a:pt x="46" y="1141"/>
                    <a:pt x="33" y="1144"/>
                    <a:pt x="27" y="1150"/>
                  </a:cubicBezTo>
                  <a:cubicBezTo>
                    <a:pt x="1" y="1176"/>
                    <a:pt x="14" y="1202"/>
                    <a:pt x="53" y="1228"/>
                  </a:cubicBezTo>
                  <a:cubicBezTo>
                    <a:pt x="107" y="1260"/>
                    <a:pt x="161" y="1311"/>
                    <a:pt x="230" y="1311"/>
                  </a:cubicBezTo>
                  <a:cubicBezTo>
                    <a:pt x="244" y="1311"/>
                    <a:pt x="257" y="1309"/>
                    <a:pt x="272" y="1305"/>
                  </a:cubicBezTo>
                  <a:lnTo>
                    <a:pt x="272" y="1305"/>
                  </a:lnTo>
                  <a:cubicBezTo>
                    <a:pt x="285" y="1357"/>
                    <a:pt x="349" y="1408"/>
                    <a:pt x="259" y="1447"/>
                  </a:cubicBezTo>
                  <a:cubicBezTo>
                    <a:pt x="220" y="1447"/>
                    <a:pt x="181" y="1447"/>
                    <a:pt x="169" y="1486"/>
                  </a:cubicBezTo>
                  <a:cubicBezTo>
                    <a:pt x="169" y="1510"/>
                    <a:pt x="203" y="1707"/>
                    <a:pt x="240" y="1707"/>
                  </a:cubicBezTo>
                  <a:cubicBezTo>
                    <a:pt x="242" y="1707"/>
                    <a:pt x="244" y="1706"/>
                    <a:pt x="246" y="1705"/>
                  </a:cubicBezTo>
                  <a:cubicBezTo>
                    <a:pt x="253" y="1711"/>
                    <a:pt x="259" y="1714"/>
                    <a:pt x="264" y="1714"/>
                  </a:cubicBezTo>
                  <a:cubicBezTo>
                    <a:pt x="276" y="1714"/>
                    <a:pt x="286" y="1702"/>
                    <a:pt x="300" y="1702"/>
                  </a:cubicBezTo>
                  <a:cubicBezTo>
                    <a:pt x="303" y="1702"/>
                    <a:pt x="307" y="1703"/>
                    <a:pt x="310" y="1705"/>
                  </a:cubicBezTo>
                  <a:lnTo>
                    <a:pt x="323" y="1705"/>
                  </a:lnTo>
                  <a:cubicBezTo>
                    <a:pt x="337" y="1716"/>
                    <a:pt x="349" y="1720"/>
                    <a:pt x="361" y="1720"/>
                  </a:cubicBezTo>
                  <a:cubicBezTo>
                    <a:pt x="393" y="1720"/>
                    <a:pt x="417" y="1690"/>
                    <a:pt x="440" y="1690"/>
                  </a:cubicBezTo>
                  <a:cubicBezTo>
                    <a:pt x="449" y="1690"/>
                    <a:pt x="457" y="1694"/>
                    <a:pt x="465" y="1705"/>
                  </a:cubicBezTo>
                  <a:cubicBezTo>
                    <a:pt x="650" y="1683"/>
                    <a:pt x="836" y="1676"/>
                    <a:pt x="1024" y="1676"/>
                  </a:cubicBezTo>
                  <a:cubicBezTo>
                    <a:pt x="1399" y="1676"/>
                    <a:pt x="1780" y="1705"/>
                    <a:pt x="2167" y="1705"/>
                  </a:cubicBezTo>
                  <a:lnTo>
                    <a:pt x="2283" y="1705"/>
                  </a:lnTo>
                  <a:cubicBezTo>
                    <a:pt x="2245" y="1653"/>
                    <a:pt x="2116" y="1614"/>
                    <a:pt x="2167" y="1498"/>
                  </a:cubicBezTo>
                  <a:lnTo>
                    <a:pt x="2167" y="1498"/>
                  </a:lnTo>
                  <a:cubicBezTo>
                    <a:pt x="2283" y="1511"/>
                    <a:pt x="2335" y="1627"/>
                    <a:pt x="2399" y="1705"/>
                  </a:cubicBezTo>
                  <a:lnTo>
                    <a:pt x="2451" y="1705"/>
                  </a:lnTo>
                  <a:cubicBezTo>
                    <a:pt x="2457" y="1711"/>
                    <a:pt x="2464" y="1714"/>
                    <a:pt x="2470" y="1714"/>
                  </a:cubicBezTo>
                  <a:cubicBezTo>
                    <a:pt x="2477" y="1714"/>
                    <a:pt x="2483" y="1711"/>
                    <a:pt x="2490" y="1705"/>
                  </a:cubicBezTo>
                  <a:lnTo>
                    <a:pt x="3392" y="1705"/>
                  </a:lnTo>
                  <a:cubicBezTo>
                    <a:pt x="3417" y="1724"/>
                    <a:pt x="3432" y="1731"/>
                    <a:pt x="3440" y="1731"/>
                  </a:cubicBezTo>
                  <a:cubicBezTo>
                    <a:pt x="3453" y="1731"/>
                    <a:pt x="3447" y="1713"/>
                    <a:pt x="3431" y="1705"/>
                  </a:cubicBezTo>
                  <a:lnTo>
                    <a:pt x="3663" y="1705"/>
                  </a:lnTo>
                  <a:cubicBezTo>
                    <a:pt x="3676" y="1550"/>
                    <a:pt x="3805" y="1357"/>
                    <a:pt x="3985" y="1357"/>
                  </a:cubicBezTo>
                  <a:lnTo>
                    <a:pt x="4140" y="1357"/>
                  </a:lnTo>
                  <a:cubicBezTo>
                    <a:pt x="4179" y="1357"/>
                    <a:pt x="4192" y="1357"/>
                    <a:pt x="4205" y="1395"/>
                  </a:cubicBezTo>
                  <a:cubicBezTo>
                    <a:pt x="4205" y="1421"/>
                    <a:pt x="4179" y="1421"/>
                    <a:pt x="4166" y="1434"/>
                  </a:cubicBezTo>
                  <a:cubicBezTo>
                    <a:pt x="4162" y="1436"/>
                    <a:pt x="4157" y="1437"/>
                    <a:pt x="4151" y="1437"/>
                  </a:cubicBezTo>
                  <a:cubicBezTo>
                    <a:pt x="4140" y="1437"/>
                    <a:pt x="4128" y="1434"/>
                    <a:pt x="4116" y="1434"/>
                  </a:cubicBezTo>
                  <a:cubicBezTo>
                    <a:pt x="4098" y="1434"/>
                    <a:pt x="4082" y="1440"/>
                    <a:pt x="4076" y="1473"/>
                  </a:cubicBezTo>
                  <a:cubicBezTo>
                    <a:pt x="4101" y="1473"/>
                    <a:pt x="4127" y="1486"/>
                    <a:pt x="4140" y="1511"/>
                  </a:cubicBezTo>
                  <a:lnTo>
                    <a:pt x="4153" y="1705"/>
                  </a:lnTo>
                  <a:lnTo>
                    <a:pt x="4205" y="1705"/>
                  </a:lnTo>
                  <a:cubicBezTo>
                    <a:pt x="4221" y="1710"/>
                    <a:pt x="4237" y="1713"/>
                    <a:pt x="4252" y="1713"/>
                  </a:cubicBezTo>
                  <a:cubicBezTo>
                    <a:pt x="4273" y="1713"/>
                    <a:pt x="4293" y="1707"/>
                    <a:pt x="4308" y="1692"/>
                  </a:cubicBezTo>
                  <a:lnTo>
                    <a:pt x="4308" y="1692"/>
                  </a:lnTo>
                  <a:lnTo>
                    <a:pt x="4295" y="1705"/>
                  </a:lnTo>
                  <a:lnTo>
                    <a:pt x="4385" y="1705"/>
                  </a:lnTo>
                  <a:cubicBezTo>
                    <a:pt x="4371" y="1744"/>
                    <a:pt x="4372" y="1757"/>
                    <a:pt x="4384" y="1757"/>
                  </a:cubicBezTo>
                  <a:cubicBezTo>
                    <a:pt x="4403" y="1757"/>
                    <a:pt x="4448" y="1721"/>
                    <a:pt x="4488" y="1705"/>
                  </a:cubicBezTo>
                  <a:lnTo>
                    <a:pt x="4604" y="1705"/>
                  </a:lnTo>
                  <a:cubicBezTo>
                    <a:pt x="4604" y="1720"/>
                    <a:pt x="4606" y="1725"/>
                    <a:pt x="4610" y="1725"/>
                  </a:cubicBezTo>
                  <a:cubicBezTo>
                    <a:pt x="4616" y="1725"/>
                    <a:pt x="4627" y="1713"/>
                    <a:pt x="4643" y="1705"/>
                  </a:cubicBezTo>
                  <a:lnTo>
                    <a:pt x="4875" y="1705"/>
                  </a:lnTo>
                  <a:cubicBezTo>
                    <a:pt x="5314" y="1731"/>
                    <a:pt x="5765" y="1731"/>
                    <a:pt x="6203" y="1731"/>
                  </a:cubicBezTo>
                  <a:lnTo>
                    <a:pt x="6281" y="1731"/>
                  </a:lnTo>
                  <a:cubicBezTo>
                    <a:pt x="6281" y="1731"/>
                    <a:pt x="6268" y="1718"/>
                    <a:pt x="6255" y="1718"/>
                  </a:cubicBezTo>
                  <a:lnTo>
                    <a:pt x="6255" y="1679"/>
                  </a:lnTo>
                  <a:cubicBezTo>
                    <a:pt x="6229" y="1640"/>
                    <a:pt x="6139" y="1473"/>
                    <a:pt x="6165" y="1408"/>
                  </a:cubicBezTo>
                  <a:cubicBezTo>
                    <a:pt x="6190" y="1305"/>
                    <a:pt x="6100" y="1279"/>
                    <a:pt x="6087" y="1215"/>
                  </a:cubicBezTo>
                  <a:cubicBezTo>
                    <a:pt x="6036" y="1150"/>
                    <a:pt x="5945" y="1099"/>
                    <a:pt x="5855" y="1086"/>
                  </a:cubicBezTo>
                  <a:lnTo>
                    <a:pt x="5855" y="1021"/>
                  </a:lnTo>
                  <a:cubicBezTo>
                    <a:pt x="5829" y="1021"/>
                    <a:pt x="5816" y="1008"/>
                    <a:pt x="5816" y="996"/>
                  </a:cubicBezTo>
                  <a:cubicBezTo>
                    <a:pt x="5778" y="996"/>
                    <a:pt x="5752" y="983"/>
                    <a:pt x="5713" y="970"/>
                  </a:cubicBezTo>
                  <a:cubicBezTo>
                    <a:pt x="5662" y="957"/>
                    <a:pt x="5649" y="918"/>
                    <a:pt x="5675" y="867"/>
                  </a:cubicBezTo>
                  <a:cubicBezTo>
                    <a:pt x="5682" y="864"/>
                    <a:pt x="5690" y="864"/>
                    <a:pt x="5698" y="864"/>
                  </a:cubicBezTo>
                  <a:cubicBezTo>
                    <a:pt x="5707" y="864"/>
                    <a:pt x="5717" y="864"/>
                    <a:pt x="5727" y="864"/>
                  </a:cubicBezTo>
                  <a:cubicBezTo>
                    <a:pt x="5755" y="864"/>
                    <a:pt x="5783" y="857"/>
                    <a:pt x="5791" y="802"/>
                  </a:cubicBezTo>
                  <a:cubicBezTo>
                    <a:pt x="5726" y="802"/>
                    <a:pt x="5662" y="815"/>
                    <a:pt x="5610" y="867"/>
                  </a:cubicBezTo>
                  <a:cubicBezTo>
                    <a:pt x="5494" y="854"/>
                    <a:pt x="5455" y="751"/>
                    <a:pt x="5365" y="699"/>
                  </a:cubicBezTo>
                  <a:cubicBezTo>
                    <a:pt x="5339" y="686"/>
                    <a:pt x="5301" y="660"/>
                    <a:pt x="5275" y="634"/>
                  </a:cubicBezTo>
                  <a:cubicBezTo>
                    <a:pt x="5275" y="622"/>
                    <a:pt x="5275" y="622"/>
                    <a:pt x="5275" y="609"/>
                  </a:cubicBezTo>
                  <a:cubicBezTo>
                    <a:pt x="5301" y="415"/>
                    <a:pt x="5275" y="209"/>
                    <a:pt x="5481" y="80"/>
                  </a:cubicBezTo>
                  <a:cubicBezTo>
                    <a:pt x="5507" y="67"/>
                    <a:pt x="5494" y="41"/>
                    <a:pt x="5481" y="16"/>
                  </a:cubicBezTo>
                  <a:cubicBezTo>
                    <a:pt x="5474" y="8"/>
                    <a:pt x="5458" y="1"/>
                    <a:pt x="544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7" name="Google Shape;2067;p14"/>
            <p:cNvSpPr/>
            <p:nvPr/>
          </p:nvSpPr>
          <p:spPr>
            <a:xfrm rot="10800000" flipH="1">
              <a:off x="7857432" y="105367"/>
              <a:ext cx="51048" cy="49552"/>
            </a:xfrm>
            <a:custGeom>
              <a:avLst/>
              <a:gdLst/>
              <a:ahLst/>
              <a:cxnLst/>
              <a:rect l="l" t="t" r="r" b="b"/>
              <a:pathLst>
                <a:path w="375" h="364" extrusionOk="0">
                  <a:moveTo>
                    <a:pt x="227" y="1"/>
                  </a:moveTo>
                  <a:cubicBezTo>
                    <a:pt x="221" y="1"/>
                    <a:pt x="214" y="1"/>
                    <a:pt x="207" y="3"/>
                  </a:cubicBezTo>
                  <a:cubicBezTo>
                    <a:pt x="104" y="3"/>
                    <a:pt x="1" y="80"/>
                    <a:pt x="1" y="157"/>
                  </a:cubicBezTo>
                  <a:cubicBezTo>
                    <a:pt x="1" y="235"/>
                    <a:pt x="104" y="364"/>
                    <a:pt x="169" y="364"/>
                  </a:cubicBezTo>
                  <a:cubicBezTo>
                    <a:pt x="285" y="338"/>
                    <a:pt x="375" y="248"/>
                    <a:pt x="375" y="132"/>
                  </a:cubicBezTo>
                  <a:cubicBezTo>
                    <a:pt x="363" y="61"/>
                    <a:pt x="298" y="1"/>
                    <a:pt x="227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8" name="Google Shape;2068;p14"/>
            <p:cNvSpPr/>
            <p:nvPr/>
          </p:nvSpPr>
          <p:spPr>
            <a:xfrm rot="10800000" flipH="1">
              <a:off x="8141804" y="183644"/>
              <a:ext cx="249386" cy="120205"/>
            </a:xfrm>
            <a:custGeom>
              <a:avLst/>
              <a:gdLst/>
              <a:ahLst/>
              <a:cxnLst/>
              <a:rect l="l" t="t" r="r" b="b"/>
              <a:pathLst>
                <a:path w="1832" h="883" extrusionOk="0">
                  <a:moveTo>
                    <a:pt x="968" y="1"/>
                  </a:moveTo>
                  <a:cubicBezTo>
                    <a:pt x="923" y="20"/>
                    <a:pt x="875" y="20"/>
                    <a:pt x="826" y="20"/>
                  </a:cubicBezTo>
                  <a:cubicBezTo>
                    <a:pt x="778" y="20"/>
                    <a:pt x="729" y="20"/>
                    <a:pt x="684" y="39"/>
                  </a:cubicBezTo>
                  <a:cubicBezTo>
                    <a:pt x="620" y="104"/>
                    <a:pt x="542" y="155"/>
                    <a:pt x="465" y="194"/>
                  </a:cubicBezTo>
                  <a:cubicBezTo>
                    <a:pt x="452" y="142"/>
                    <a:pt x="465" y="78"/>
                    <a:pt x="401" y="52"/>
                  </a:cubicBezTo>
                  <a:cubicBezTo>
                    <a:pt x="401" y="52"/>
                    <a:pt x="375" y="52"/>
                    <a:pt x="375" y="65"/>
                  </a:cubicBezTo>
                  <a:cubicBezTo>
                    <a:pt x="362" y="130"/>
                    <a:pt x="426" y="155"/>
                    <a:pt x="439" y="207"/>
                  </a:cubicBezTo>
                  <a:cubicBezTo>
                    <a:pt x="401" y="233"/>
                    <a:pt x="414" y="271"/>
                    <a:pt x="401" y="297"/>
                  </a:cubicBezTo>
                  <a:lnTo>
                    <a:pt x="375" y="310"/>
                  </a:lnTo>
                  <a:cubicBezTo>
                    <a:pt x="349" y="310"/>
                    <a:pt x="336" y="323"/>
                    <a:pt x="336" y="336"/>
                  </a:cubicBezTo>
                  <a:cubicBezTo>
                    <a:pt x="336" y="336"/>
                    <a:pt x="323" y="336"/>
                    <a:pt x="336" y="349"/>
                  </a:cubicBezTo>
                  <a:cubicBezTo>
                    <a:pt x="349" y="362"/>
                    <a:pt x="336" y="400"/>
                    <a:pt x="349" y="413"/>
                  </a:cubicBezTo>
                  <a:cubicBezTo>
                    <a:pt x="349" y="426"/>
                    <a:pt x="336" y="452"/>
                    <a:pt x="323" y="465"/>
                  </a:cubicBezTo>
                  <a:cubicBezTo>
                    <a:pt x="294" y="475"/>
                    <a:pt x="272" y="499"/>
                    <a:pt x="241" y="499"/>
                  </a:cubicBezTo>
                  <a:cubicBezTo>
                    <a:pt x="231" y="499"/>
                    <a:pt x="220" y="497"/>
                    <a:pt x="207" y="491"/>
                  </a:cubicBezTo>
                  <a:lnTo>
                    <a:pt x="143" y="503"/>
                  </a:lnTo>
                  <a:lnTo>
                    <a:pt x="65" y="516"/>
                  </a:lnTo>
                  <a:lnTo>
                    <a:pt x="1" y="529"/>
                  </a:lnTo>
                  <a:cubicBezTo>
                    <a:pt x="1" y="572"/>
                    <a:pt x="10" y="597"/>
                    <a:pt x="42" y="597"/>
                  </a:cubicBezTo>
                  <a:cubicBezTo>
                    <a:pt x="49" y="597"/>
                    <a:pt x="57" y="596"/>
                    <a:pt x="65" y="594"/>
                  </a:cubicBezTo>
                  <a:cubicBezTo>
                    <a:pt x="130" y="555"/>
                    <a:pt x="194" y="542"/>
                    <a:pt x="272" y="542"/>
                  </a:cubicBezTo>
                  <a:cubicBezTo>
                    <a:pt x="310" y="542"/>
                    <a:pt x="349" y="568"/>
                    <a:pt x="336" y="607"/>
                  </a:cubicBezTo>
                  <a:cubicBezTo>
                    <a:pt x="305" y="699"/>
                    <a:pt x="335" y="718"/>
                    <a:pt x="377" y="718"/>
                  </a:cubicBezTo>
                  <a:cubicBezTo>
                    <a:pt x="405" y="718"/>
                    <a:pt x="439" y="710"/>
                    <a:pt x="465" y="710"/>
                  </a:cubicBezTo>
                  <a:cubicBezTo>
                    <a:pt x="465" y="787"/>
                    <a:pt x="555" y="787"/>
                    <a:pt x="568" y="839"/>
                  </a:cubicBezTo>
                  <a:lnTo>
                    <a:pt x="671" y="852"/>
                  </a:lnTo>
                  <a:cubicBezTo>
                    <a:pt x="671" y="864"/>
                    <a:pt x="671" y="877"/>
                    <a:pt x="671" y="877"/>
                  </a:cubicBezTo>
                  <a:cubicBezTo>
                    <a:pt x="682" y="881"/>
                    <a:pt x="691" y="882"/>
                    <a:pt x="700" y="882"/>
                  </a:cubicBezTo>
                  <a:cubicBezTo>
                    <a:pt x="724" y="882"/>
                    <a:pt x="743" y="870"/>
                    <a:pt x="762" y="852"/>
                  </a:cubicBezTo>
                  <a:cubicBezTo>
                    <a:pt x="794" y="871"/>
                    <a:pt x="829" y="881"/>
                    <a:pt x="865" y="881"/>
                  </a:cubicBezTo>
                  <a:cubicBezTo>
                    <a:pt x="900" y="881"/>
                    <a:pt x="936" y="871"/>
                    <a:pt x="968" y="852"/>
                  </a:cubicBezTo>
                  <a:cubicBezTo>
                    <a:pt x="1008" y="836"/>
                    <a:pt x="1048" y="825"/>
                    <a:pt x="1088" y="825"/>
                  </a:cubicBezTo>
                  <a:cubicBezTo>
                    <a:pt x="1112" y="825"/>
                    <a:pt x="1137" y="829"/>
                    <a:pt x="1161" y="839"/>
                  </a:cubicBezTo>
                  <a:cubicBezTo>
                    <a:pt x="1165" y="841"/>
                    <a:pt x="1169" y="842"/>
                    <a:pt x="1172" y="842"/>
                  </a:cubicBezTo>
                  <a:cubicBezTo>
                    <a:pt x="1210" y="842"/>
                    <a:pt x="1207" y="722"/>
                    <a:pt x="1280" y="722"/>
                  </a:cubicBezTo>
                  <a:cubicBezTo>
                    <a:pt x="1283" y="722"/>
                    <a:pt x="1287" y="722"/>
                    <a:pt x="1290" y="723"/>
                  </a:cubicBezTo>
                  <a:cubicBezTo>
                    <a:pt x="1342" y="723"/>
                    <a:pt x="1381" y="697"/>
                    <a:pt x="1381" y="632"/>
                  </a:cubicBezTo>
                  <a:cubicBezTo>
                    <a:pt x="1368" y="568"/>
                    <a:pt x="1419" y="568"/>
                    <a:pt x="1458" y="542"/>
                  </a:cubicBezTo>
                  <a:cubicBezTo>
                    <a:pt x="1489" y="549"/>
                    <a:pt x="1522" y="552"/>
                    <a:pt x="1556" y="552"/>
                  </a:cubicBezTo>
                  <a:cubicBezTo>
                    <a:pt x="1648" y="552"/>
                    <a:pt x="1747" y="528"/>
                    <a:pt x="1832" y="491"/>
                  </a:cubicBezTo>
                  <a:cubicBezTo>
                    <a:pt x="1741" y="491"/>
                    <a:pt x="1668" y="479"/>
                    <a:pt x="1603" y="479"/>
                  </a:cubicBezTo>
                  <a:cubicBezTo>
                    <a:pt x="1548" y="479"/>
                    <a:pt x="1498" y="487"/>
                    <a:pt x="1445" y="516"/>
                  </a:cubicBezTo>
                  <a:lnTo>
                    <a:pt x="1394" y="478"/>
                  </a:lnTo>
                  <a:cubicBezTo>
                    <a:pt x="1381" y="426"/>
                    <a:pt x="1394" y="375"/>
                    <a:pt x="1432" y="349"/>
                  </a:cubicBezTo>
                  <a:lnTo>
                    <a:pt x="1510" y="336"/>
                  </a:lnTo>
                  <a:cubicBezTo>
                    <a:pt x="1561" y="323"/>
                    <a:pt x="1600" y="297"/>
                    <a:pt x="1664" y="284"/>
                  </a:cubicBezTo>
                  <a:cubicBezTo>
                    <a:pt x="1755" y="271"/>
                    <a:pt x="1755" y="246"/>
                    <a:pt x="1703" y="142"/>
                  </a:cubicBezTo>
                  <a:cubicBezTo>
                    <a:pt x="1677" y="142"/>
                    <a:pt x="1651" y="155"/>
                    <a:pt x="1639" y="181"/>
                  </a:cubicBezTo>
                  <a:cubicBezTo>
                    <a:pt x="1613" y="258"/>
                    <a:pt x="1510" y="246"/>
                    <a:pt x="1471" y="297"/>
                  </a:cubicBezTo>
                  <a:cubicBezTo>
                    <a:pt x="1414" y="297"/>
                    <a:pt x="1377" y="256"/>
                    <a:pt x="1333" y="256"/>
                  </a:cubicBezTo>
                  <a:cubicBezTo>
                    <a:pt x="1327" y="256"/>
                    <a:pt x="1322" y="257"/>
                    <a:pt x="1316" y="258"/>
                  </a:cubicBezTo>
                  <a:lnTo>
                    <a:pt x="1277" y="233"/>
                  </a:lnTo>
                  <a:cubicBezTo>
                    <a:pt x="1213" y="142"/>
                    <a:pt x="1045" y="155"/>
                    <a:pt x="1020" y="13"/>
                  </a:cubicBezTo>
                  <a:cubicBezTo>
                    <a:pt x="1020" y="13"/>
                    <a:pt x="981" y="1"/>
                    <a:pt x="968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9" name="Google Shape;2069;p14"/>
            <p:cNvSpPr/>
            <p:nvPr/>
          </p:nvSpPr>
          <p:spPr>
            <a:xfrm rot="10800000" flipH="1">
              <a:off x="8389422" y="176837"/>
              <a:ext cx="14157" cy="19875"/>
            </a:xfrm>
            <a:custGeom>
              <a:avLst/>
              <a:gdLst/>
              <a:ahLst/>
              <a:cxnLst/>
              <a:rect l="l" t="t" r="r" b="b"/>
              <a:pathLst>
                <a:path w="104" h="146" extrusionOk="0">
                  <a:moveTo>
                    <a:pt x="65" y="0"/>
                  </a:moveTo>
                  <a:cubicBezTo>
                    <a:pt x="0" y="13"/>
                    <a:pt x="26" y="65"/>
                    <a:pt x="26" y="103"/>
                  </a:cubicBezTo>
                  <a:cubicBezTo>
                    <a:pt x="15" y="124"/>
                    <a:pt x="22" y="145"/>
                    <a:pt x="46" y="145"/>
                  </a:cubicBezTo>
                  <a:cubicBezTo>
                    <a:pt x="51" y="145"/>
                    <a:pt x="57" y="144"/>
                    <a:pt x="65" y="142"/>
                  </a:cubicBezTo>
                  <a:cubicBezTo>
                    <a:pt x="103" y="129"/>
                    <a:pt x="103" y="90"/>
                    <a:pt x="103" y="52"/>
                  </a:cubicBezTo>
                  <a:cubicBezTo>
                    <a:pt x="103" y="13"/>
                    <a:pt x="103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0" name="Google Shape;2070;p14"/>
            <p:cNvSpPr/>
            <p:nvPr/>
          </p:nvSpPr>
          <p:spPr>
            <a:xfrm rot="10800000" flipH="1">
              <a:off x="8313871" y="150155"/>
              <a:ext cx="10618" cy="9802"/>
            </a:xfrm>
            <a:custGeom>
              <a:avLst/>
              <a:gdLst/>
              <a:ahLst/>
              <a:cxnLst/>
              <a:rect l="l" t="t" r="r" b="b"/>
              <a:pathLst>
                <a:path w="78" h="72" extrusionOk="0">
                  <a:moveTo>
                    <a:pt x="52" y="1"/>
                  </a:moveTo>
                  <a:cubicBezTo>
                    <a:pt x="26" y="1"/>
                    <a:pt x="1" y="14"/>
                    <a:pt x="1" y="52"/>
                  </a:cubicBezTo>
                  <a:cubicBezTo>
                    <a:pt x="13" y="65"/>
                    <a:pt x="26" y="72"/>
                    <a:pt x="38" y="72"/>
                  </a:cubicBezTo>
                  <a:cubicBezTo>
                    <a:pt x="49" y="72"/>
                    <a:pt x="59" y="65"/>
                    <a:pt x="65" y="52"/>
                  </a:cubicBezTo>
                  <a:cubicBezTo>
                    <a:pt x="78" y="27"/>
                    <a:pt x="65" y="14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1" name="Google Shape;2071;p14"/>
            <p:cNvSpPr/>
            <p:nvPr/>
          </p:nvSpPr>
          <p:spPr>
            <a:xfrm rot="10800000" flipH="1">
              <a:off x="7564347" y="10618"/>
              <a:ext cx="10618" cy="4084"/>
            </a:xfrm>
            <a:custGeom>
              <a:avLst/>
              <a:gdLst/>
              <a:ahLst/>
              <a:cxnLst/>
              <a:rect l="l" t="t" r="r" b="b"/>
              <a:pathLst>
                <a:path w="78" h="30" extrusionOk="0">
                  <a:moveTo>
                    <a:pt x="30" y="1"/>
                  </a:moveTo>
                  <a:cubicBezTo>
                    <a:pt x="17" y="1"/>
                    <a:pt x="7" y="11"/>
                    <a:pt x="1" y="30"/>
                  </a:cubicBezTo>
                  <a:lnTo>
                    <a:pt x="78" y="30"/>
                  </a:lnTo>
                  <a:cubicBezTo>
                    <a:pt x="59" y="11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2" name="Google Shape;2072;p14"/>
            <p:cNvSpPr/>
            <p:nvPr/>
          </p:nvSpPr>
          <p:spPr>
            <a:xfrm rot="10800000" flipH="1">
              <a:off x="7044744" y="466801"/>
              <a:ext cx="23006" cy="18242"/>
            </a:xfrm>
            <a:custGeom>
              <a:avLst/>
              <a:gdLst/>
              <a:ahLst/>
              <a:cxnLst/>
              <a:rect l="l" t="t" r="r" b="b"/>
              <a:pathLst>
                <a:path w="169" h="134" extrusionOk="0">
                  <a:moveTo>
                    <a:pt x="41" y="0"/>
                  </a:moveTo>
                  <a:cubicBezTo>
                    <a:pt x="28" y="0"/>
                    <a:pt x="14" y="1"/>
                    <a:pt x="1" y="3"/>
                  </a:cubicBezTo>
                  <a:cubicBezTo>
                    <a:pt x="62" y="40"/>
                    <a:pt x="65" y="133"/>
                    <a:pt x="151" y="133"/>
                  </a:cubicBezTo>
                  <a:cubicBezTo>
                    <a:pt x="157" y="133"/>
                    <a:pt x="162" y="133"/>
                    <a:pt x="168" y="132"/>
                  </a:cubicBezTo>
                  <a:cubicBezTo>
                    <a:pt x="168" y="34"/>
                    <a:pt x="113" y="0"/>
                    <a:pt x="4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3" name="Google Shape;2073;p14"/>
            <p:cNvSpPr/>
            <p:nvPr/>
          </p:nvSpPr>
          <p:spPr>
            <a:xfrm rot="10800000" flipH="1">
              <a:off x="7130778" y="505054"/>
              <a:ext cx="8984" cy="11163"/>
            </a:xfrm>
            <a:custGeom>
              <a:avLst/>
              <a:gdLst/>
              <a:ahLst/>
              <a:cxnLst/>
              <a:rect l="l" t="t" r="r" b="b"/>
              <a:pathLst>
                <a:path w="66" h="82" extrusionOk="0">
                  <a:moveTo>
                    <a:pt x="14" y="0"/>
                  </a:moveTo>
                  <a:cubicBezTo>
                    <a:pt x="1" y="13"/>
                    <a:pt x="1" y="39"/>
                    <a:pt x="14" y="52"/>
                  </a:cubicBezTo>
                  <a:cubicBezTo>
                    <a:pt x="14" y="62"/>
                    <a:pt x="22" y="81"/>
                    <a:pt x="32" y="81"/>
                  </a:cubicBezTo>
                  <a:cubicBezTo>
                    <a:pt x="34" y="81"/>
                    <a:pt x="37" y="80"/>
                    <a:pt x="39" y="78"/>
                  </a:cubicBezTo>
                  <a:cubicBezTo>
                    <a:pt x="65" y="78"/>
                    <a:pt x="65" y="52"/>
                    <a:pt x="52" y="39"/>
                  </a:cubicBezTo>
                  <a:cubicBezTo>
                    <a:pt x="52" y="26"/>
                    <a:pt x="39" y="13"/>
                    <a:pt x="1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4" name="Google Shape;2074;p14"/>
            <p:cNvSpPr/>
            <p:nvPr/>
          </p:nvSpPr>
          <p:spPr>
            <a:xfrm rot="10800000" flipH="1">
              <a:off x="7767995" y="431678"/>
              <a:ext cx="26273" cy="18106"/>
            </a:xfrm>
            <a:custGeom>
              <a:avLst/>
              <a:gdLst/>
              <a:ahLst/>
              <a:cxnLst/>
              <a:rect l="l" t="t" r="r" b="b"/>
              <a:pathLst>
                <a:path w="193" h="133" extrusionOk="0">
                  <a:moveTo>
                    <a:pt x="167" y="0"/>
                  </a:moveTo>
                  <a:cubicBezTo>
                    <a:pt x="161" y="0"/>
                    <a:pt x="153" y="2"/>
                    <a:pt x="142" y="2"/>
                  </a:cubicBezTo>
                  <a:cubicBezTo>
                    <a:pt x="116" y="2"/>
                    <a:pt x="78" y="54"/>
                    <a:pt x="26" y="67"/>
                  </a:cubicBezTo>
                  <a:cubicBezTo>
                    <a:pt x="0" y="80"/>
                    <a:pt x="26" y="118"/>
                    <a:pt x="39" y="131"/>
                  </a:cubicBezTo>
                  <a:cubicBezTo>
                    <a:pt x="43" y="132"/>
                    <a:pt x="47" y="133"/>
                    <a:pt x="52" y="133"/>
                  </a:cubicBezTo>
                  <a:cubicBezTo>
                    <a:pt x="106" y="133"/>
                    <a:pt x="193" y="64"/>
                    <a:pt x="181" y="28"/>
                  </a:cubicBezTo>
                  <a:cubicBezTo>
                    <a:pt x="181" y="5"/>
                    <a:pt x="176" y="0"/>
                    <a:pt x="16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5" name="Google Shape;2075;p14"/>
            <p:cNvSpPr/>
            <p:nvPr/>
          </p:nvSpPr>
          <p:spPr>
            <a:xfrm rot="10800000" flipH="1">
              <a:off x="7736413" y="375727"/>
              <a:ext cx="19466" cy="11027"/>
            </a:xfrm>
            <a:custGeom>
              <a:avLst/>
              <a:gdLst/>
              <a:ahLst/>
              <a:cxnLst/>
              <a:rect l="l" t="t" r="r" b="b"/>
              <a:pathLst>
                <a:path w="143" h="81" extrusionOk="0">
                  <a:moveTo>
                    <a:pt x="84" y="0"/>
                  </a:moveTo>
                  <a:cubicBezTo>
                    <a:pt x="71" y="0"/>
                    <a:pt x="58" y="4"/>
                    <a:pt x="52" y="4"/>
                  </a:cubicBezTo>
                  <a:cubicBezTo>
                    <a:pt x="13" y="16"/>
                    <a:pt x="0" y="55"/>
                    <a:pt x="13" y="81"/>
                  </a:cubicBezTo>
                  <a:lnTo>
                    <a:pt x="65" y="81"/>
                  </a:lnTo>
                  <a:cubicBezTo>
                    <a:pt x="103" y="68"/>
                    <a:pt x="142" y="55"/>
                    <a:pt x="116" y="16"/>
                  </a:cubicBezTo>
                  <a:cubicBezTo>
                    <a:pt x="110" y="4"/>
                    <a:pt x="97" y="0"/>
                    <a:pt x="8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6" name="Google Shape;2076;p14"/>
            <p:cNvSpPr/>
            <p:nvPr/>
          </p:nvSpPr>
          <p:spPr>
            <a:xfrm rot="10800000" flipH="1">
              <a:off x="7932983" y="361570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7" name="Google Shape;2077;p14"/>
            <p:cNvSpPr/>
            <p:nvPr/>
          </p:nvSpPr>
          <p:spPr>
            <a:xfrm rot="10800000" flipH="1">
              <a:off x="7915422" y="361570"/>
              <a:ext cx="17697" cy="19467"/>
            </a:xfrm>
            <a:custGeom>
              <a:avLst/>
              <a:gdLst/>
              <a:ahLst/>
              <a:cxnLst/>
              <a:rect l="l" t="t" r="r" b="b"/>
              <a:pathLst>
                <a:path w="130" h="143" extrusionOk="0">
                  <a:moveTo>
                    <a:pt x="91" y="0"/>
                  </a:moveTo>
                  <a:cubicBezTo>
                    <a:pt x="26" y="0"/>
                    <a:pt x="1" y="26"/>
                    <a:pt x="26" y="90"/>
                  </a:cubicBezTo>
                  <a:cubicBezTo>
                    <a:pt x="52" y="116"/>
                    <a:pt x="91" y="142"/>
                    <a:pt x="129" y="142"/>
                  </a:cubicBezTo>
                  <a:lnTo>
                    <a:pt x="91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8" name="Google Shape;2078;p14"/>
            <p:cNvSpPr/>
            <p:nvPr/>
          </p:nvSpPr>
          <p:spPr>
            <a:xfrm rot="10800000" flipH="1">
              <a:off x="7750435" y="115849"/>
              <a:ext cx="14157" cy="16336"/>
            </a:xfrm>
            <a:custGeom>
              <a:avLst/>
              <a:gdLst/>
              <a:ahLst/>
              <a:cxnLst/>
              <a:rect l="l" t="t" r="r" b="b"/>
              <a:pathLst>
                <a:path w="104" h="120" extrusionOk="0">
                  <a:moveTo>
                    <a:pt x="70" y="1"/>
                  </a:moveTo>
                  <a:cubicBezTo>
                    <a:pt x="65" y="1"/>
                    <a:pt x="59" y="1"/>
                    <a:pt x="52" y="3"/>
                  </a:cubicBezTo>
                  <a:cubicBezTo>
                    <a:pt x="0" y="3"/>
                    <a:pt x="13" y="29"/>
                    <a:pt x="13" y="55"/>
                  </a:cubicBezTo>
                  <a:cubicBezTo>
                    <a:pt x="13" y="81"/>
                    <a:pt x="26" y="106"/>
                    <a:pt x="65" y="119"/>
                  </a:cubicBezTo>
                  <a:cubicBezTo>
                    <a:pt x="91" y="119"/>
                    <a:pt x="104" y="93"/>
                    <a:pt x="104" y="55"/>
                  </a:cubicBezTo>
                  <a:cubicBezTo>
                    <a:pt x="104" y="33"/>
                    <a:pt x="104" y="1"/>
                    <a:pt x="7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9" name="Google Shape;2079;p14"/>
            <p:cNvSpPr/>
            <p:nvPr/>
          </p:nvSpPr>
          <p:spPr>
            <a:xfrm rot="10800000" flipH="1">
              <a:off x="7720623" y="87806"/>
              <a:ext cx="17697" cy="10891"/>
            </a:xfrm>
            <a:custGeom>
              <a:avLst/>
              <a:gdLst/>
              <a:ahLst/>
              <a:cxnLst/>
              <a:rect l="l" t="t" r="r" b="b"/>
              <a:pathLst>
                <a:path w="130" h="80" extrusionOk="0">
                  <a:moveTo>
                    <a:pt x="74" y="0"/>
                  </a:moveTo>
                  <a:cubicBezTo>
                    <a:pt x="62" y="0"/>
                    <a:pt x="49" y="2"/>
                    <a:pt x="39" y="2"/>
                  </a:cubicBezTo>
                  <a:cubicBezTo>
                    <a:pt x="26" y="2"/>
                    <a:pt x="0" y="2"/>
                    <a:pt x="13" y="54"/>
                  </a:cubicBezTo>
                  <a:cubicBezTo>
                    <a:pt x="26" y="67"/>
                    <a:pt x="52" y="80"/>
                    <a:pt x="78" y="80"/>
                  </a:cubicBezTo>
                  <a:cubicBezTo>
                    <a:pt x="103" y="80"/>
                    <a:pt x="129" y="54"/>
                    <a:pt x="116" y="28"/>
                  </a:cubicBezTo>
                  <a:cubicBezTo>
                    <a:pt x="109" y="5"/>
                    <a:pt x="92" y="0"/>
                    <a:pt x="7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0" name="Google Shape;2080;p14"/>
            <p:cNvSpPr/>
            <p:nvPr/>
          </p:nvSpPr>
          <p:spPr>
            <a:xfrm rot="10800000" flipH="1">
              <a:off x="8013707" y="158731"/>
              <a:ext cx="23006" cy="11707"/>
            </a:xfrm>
            <a:custGeom>
              <a:avLst/>
              <a:gdLst/>
              <a:ahLst/>
              <a:cxnLst/>
              <a:rect l="l" t="t" r="r" b="b"/>
              <a:pathLst>
                <a:path w="169" h="86" extrusionOk="0">
                  <a:moveTo>
                    <a:pt x="104" y="1"/>
                  </a:moveTo>
                  <a:lnTo>
                    <a:pt x="1" y="13"/>
                  </a:lnTo>
                  <a:cubicBezTo>
                    <a:pt x="1" y="78"/>
                    <a:pt x="52" y="65"/>
                    <a:pt x="91" y="78"/>
                  </a:cubicBezTo>
                  <a:cubicBezTo>
                    <a:pt x="100" y="83"/>
                    <a:pt x="111" y="86"/>
                    <a:pt x="122" y="86"/>
                  </a:cubicBezTo>
                  <a:cubicBezTo>
                    <a:pt x="140" y="86"/>
                    <a:pt x="155" y="77"/>
                    <a:pt x="155" y="52"/>
                  </a:cubicBezTo>
                  <a:cubicBezTo>
                    <a:pt x="168" y="13"/>
                    <a:pt x="130" y="1"/>
                    <a:pt x="10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1" name="Google Shape;2081;p14"/>
            <p:cNvSpPr/>
            <p:nvPr/>
          </p:nvSpPr>
          <p:spPr>
            <a:xfrm rot="10800000" flipH="1">
              <a:off x="6584902" y="509138"/>
              <a:ext cx="115981" cy="108361"/>
            </a:xfrm>
            <a:custGeom>
              <a:avLst/>
              <a:gdLst/>
              <a:ahLst/>
              <a:cxnLst/>
              <a:rect l="l" t="t" r="r" b="b"/>
              <a:pathLst>
                <a:path w="852" h="796" extrusionOk="0">
                  <a:moveTo>
                    <a:pt x="367" y="0"/>
                  </a:moveTo>
                  <a:cubicBezTo>
                    <a:pt x="286" y="0"/>
                    <a:pt x="219" y="32"/>
                    <a:pt x="168" y="125"/>
                  </a:cubicBezTo>
                  <a:cubicBezTo>
                    <a:pt x="155" y="138"/>
                    <a:pt x="129" y="151"/>
                    <a:pt x="116" y="151"/>
                  </a:cubicBezTo>
                  <a:cubicBezTo>
                    <a:pt x="13" y="203"/>
                    <a:pt x="13" y="293"/>
                    <a:pt x="39" y="383"/>
                  </a:cubicBezTo>
                  <a:lnTo>
                    <a:pt x="39" y="435"/>
                  </a:lnTo>
                  <a:cubicBezTo>
                    <a:pt x="78" y="538"/>
                    <a:pt x="0" y="693"/>
                    <a:pt x="194" y="706"/>
                  </a:cubicBezTo>
                  <a:cubicBezTo>
                    <a:pt x="233" y="706"/>
                    <a:pt x="220" y="770"/>
                    <a:pt x="220" y="796"/>
                  </a:cubicBezTo>
                  <a:lnTo>
                    <a:pt x="271" y="796"/>
                  </a:lnTo>
                  <a:cubicBezTo>
                    <a:pt x="284" y="770"/>
                    <a:pt x="310" y="757"/>
                    <a:pt x="336" y="757"/>
                  </a:cubicBezTo>
                  <a:cubicBezTo>
                    <a:pt x="360" y="741"/>
                    <a:pt x="388" y="730"/>
                    <a:pt x="416" y="730"/>
                  </a:cubicBezTo>
                  <a:cubicBezTo>
                    <a:pt x="433" y="730"/>
                    <a:pt x="450" y="734"/>
                    <a:pt x="465" y="744"/>
                  </a:cubicBezTo>
                  <a:cubicBezTo>
                    <a:pt x="516" y="719"/>
                    <a:pt x="568" y="693"/>
                    <a:pt x="606" y="667"/>
                  </a:cubicBezTo>
                  <a:cubicBezTo>
                    <a:pt x="684" y="628"/>
                    <a:pt x="723" y="551"/>
                    <a:pt x="723" y="474"/>
                  </a:cubicBezTo>
                  <a:cubicBezTo>
                    <a:pt x="723" y="409"/>
                    <a:pt x="710" y="319"/>
                    <a:pt x="826" y="319"/>
                  </a:cubicBezTo>
                  <a:cubicBezTo>
                    <a:pt x="826" y="306"/>
                    <a:pt x="839" y="306"/>
                    <a:pt x="851" y="306"/>
                  </a:cubicBezTo>
                  <a:cubicBezTo>
                    <a:pt x="851" y="293"/>
                    <a:pt x="851" y="280"/>
                    <a:pt x="851" y="267"/>
                  </a:cubicBezTo>
                  <a:lnTo>
                    <a:pt x="813" y="241"/>
                  </a:lnTo>
                  <a:cubicBezTo>
                    <a:pt x="806" y="243"/>
                    <a:pt x="799" y="244"/>
                    <a:pt x="793" y="244"/>
                  </a:cubicBezTo>
                  <a:cubicBezTo>
                    <a:pt x="757" y="244"/>
                    <a:pt x="743" y="214"/>
                    <a:pt x="710" y="203"/>
                  </a:cubicBezTo>
                  <a:cubicBezTo>
                    <a:pt x="710" y="190"/>
                    <a:pt x="710" y="177"/>
                    <a:pt x="697" y="177"/>
                  </a:cubicBezTo>
                  <a:cubicBezTo>
                    <a:pt x="697" y="112"/>
                    <a:pt x="658" y="100"/>
                    <a:pt x="606" y="100"/>
                  </a:cubicBezTo>
                  <a:cubicBezTo>
                    <a:pt x="594" y="74"/>
                    <a:pt x="581" y="48"/>
                    <a:pt x="568" y="22"/>
                  </a:cubicBezTo>
                  <a:lnTo>
                    <a:pt x="503" y="22"/>
                  </a:lnTo>
                  <a:cubicBezTo>
                    <a:pt x="455" y="9"/>
                    <a:pt x="409" y="0"/>
                    <a:pt x="36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2" name="Google Shape;2082;p14"/>
            <p:cNvSpPr/>
            <p:nvPr/>
          </p:nvSpPr>
          <p:spPr>
            <a:xfrm rot="10800000" flipH="1">
              <a:off x="7560808" y="438893"/>
              <a:ext cx="15927" cy="9529"/>
            </a:xfrm>
            <a:custGeom>
              <a:avLst/>
              <a:gdLst/>
              <a:ahLst/>
              <a:cxnLst/>
              <a:rect l="l" t="t" r="r" b="b"/>
              <a:pathLst>
                <a:path w="117" h="70" extrusionOk="0">
                  <a:moveTo>
                    <a:pt x="58" y="0"/>
                  </a:moveTo>
                  <a:cubicBezTo>
                    <a:pt x="39" y="0"/>
                    <a:pt x="23" y="12"/>
                    <a:pt x="14" y="31"/>
                  </a:cubicBezTo>
                  <a:cubicBezTo>
                    <a:pt x="1" y="57"/>
                    <a:pt x="14" y="70"/>
                    <a:pt x="27" y="70"/>
                  </a:cubicBezTo>
                  <a:cubicBezTo>
                    <a:pt x="52" y="57"/>
                    <a:pt x="78" y="44"/>
                    <a:pt x="91" y="31"/>
                  </a:cubicBezTo>
                  <a:cubicBezTo>
                    <a:pt x="117" y="5"/>
                    <a:pt x="91" y="5"/>
                    <a:pt x="78" y="5"/>
                  </a:cubicBezTo>
                  <a:cubicBezTo>
                    <a:pt x="71" y="2"/>
                    <a:pt x="64" y="0"/>
                    <a:pt x="5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3" name="Google Shape;2083;p14"/>
            <p:cNvSpPr/>
            <p:nvPr/>
          </p:nvSpPr>
          <p:spPr>
            <a:xfrm rot="10800000" flipH="1">
              <a:off x="7413381" y="456454"/>
              <a:ext cx="10754" cy="11163"/>
            </a:xfrm>
            <a:custGeom>
              <a:avLst/>
              <a:gdLst/>
              <a:ahLst/>
              <a:cxnLst/>
              <a:rect l="l" t="t" r="r" b="b"/>
              <a:pathLst>
                <a:path w="79" h="82" extrusionOk="0">
                  <a:moveTo>
                    <a:pt x="60" y="1"/>
                  </a:moveTo>
                  <a:cubicBezTo>
                    <a:pt x="57" y="1"/>
                    <a:pt x="55" y="2"/>
                    <a:pt x="52" y="4"/>
                  </a:cubicBezTo>
                  <a:cubicBezTo>
                    <a:pt x="26" y="4"/>
                    <a:pt x="1" y="30"/>
                    <a:pt x="14" y="56"/>
                  </a:cubicBezTo>
                  <a:cubicBezTo>
                    <a:pt x="14" y="69"/>
                    <a:pt x="26" y="82"/>
                    <a:pt x="39" y="82"/>
                  </a:cubicBezTo>
                  <a:cubicBezTo>
                    <a:pt x="65" y="82"/>
                    <a:pt x="78" y="56"/>
                    <a:pt x="78" y="30"/>
                  </a:cubicBezTo>
                  <a:cubicBezTo>
                    <a:pt x="78" y="20"/>
                    <a:pt x="70" y="1"/>
                    <a:pt x="6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84" name="Google Shape;2084;p14"/>
          <p:cNvGrpSpPr/>
          <p:nvPr/>
        </p:nvGrpSpPr>
        <p:grpSpPr>
          <a:xfrm>
            <a:off x="-34795" y="3428990"/>
            <a:ext cx="510433" cy="1515837"/>
            <a:chOff x="-26097" y="574617"/>
            <a:chExt cx="382825" cy="1136878"/>
          </a:xfrm>
        </p:grpSpPr>
        <p:sp>
          <p:nvSpPr>
            <p:cNvPr id="2085" name="Google Shape;2085;p14"/>
            <p:cNvSpPr/>
            <p:nvPr/>
          </p:nvSpPr>
          <p:spPr>
            <a:xfrm rot="5400000" flipH="1">
              <a:off x="-200795" y="757209"/>
              <a:ext cx="658289" cy="293105"/>
            </a:xfrm>
            <a:custGeom>
              <a:avLst/>
              <a:gdLst/>
              <a:ahLst/>
              <a:cxnLst/>
              <a:rect l="l" t="t" r="r" b="b"/>
              <a:pathLst>
                <a:path w="2502" h="1114" extrusionOk="0">
                  <a:moveTo>
                    <a:pt x="1884" y="0"/>
                  </a:moveTo>
                  <a:cubicBezTo>
                    <a:pt x="1822" y="0"/>
                    <a:pt x="1756" y="33"/>
                    <a:pt x="1676" y="92"/>
                  </a:cubicBezTo>
                  <a:cubicBezTo>
                    <a:pt x="1616" y="142"/>
                    <a:pt x="1541" y="216"/>
                    <a:pt x="1443" y="216"/>
                  </a:cubicBezTo>
                  <a:cubicBezTo>
                    <a:pt x="1415" y="216"/>
                    <a:pt x="1386" y="210"/>
                    <a:pt x="1354" y="195"/>
                  </a:cubicBezTo>
                  <a:lnTo>
                    <a:pt x="1328" y="157"/>
                  </a:lnTo>
                  <a:cubicBezTo>
                    <a:pt x="1328" y="131"/>
                    <a:pt x="1315" y="105"/>
                    <a:pt x="1315" y="66"/>
                  </a:cubicBezTo>
                  <a:cubicBezTo>
                    <a:pt x="1315" y="48"/>
                    <a:pt x="1302" y="36"/>
                    <a:pt x="1279" y="36"/>
                  </a:cubicBezTo>
                  <a:cubicBezTo>
                    <a:pt x="1271" y="36"/>
                    <a:pt x="1261" y="37"/>
                    <a:pt x="1251" y="41"/>
                  </a:cubicBezTo>
                  <a:lnTo>
                    <a:pt x="1225" y="208"/>
                  </a:lnTo>
                  <a:cubicBezTo>
                    <a:pt x="1212" y="208"/>
                    <a:pt x="1212" y="208"/>
                    <a:pt x="1199" y="221"/>
                  </a:cubicBezTo>
                  <a:cubicBezTo>
                    <a:pt x="1109" y="208"/>
                    <a:pt x="1032" y="144"/>
                    <a:pt x="1006" y="53"/>
                  </a:cubicBezTo>
                  <a:cubicBezTo>
                    <a:pt x="980" y="53"/>
                    <a:pt x="954" y="79"/>
                    <a:pt x="967" y="105"/>
                  </a:cubicBezTo>
                  <a:lnTo>
                    <a:pt x="1045" y="273"/>
                  </a:lnTo>
                  <a:lnTo>
                    <a:pt x="1019" y="324"/>
                  </a:lnTo>
                  <a:cubicBezTo>
                    <a:pt x="993" y="337"/>
                    <a:pt x="980" y="363"/>
                    <a:pt x="941" y="363"/>
                  </a:cubicBezTo>
                  <a:cubicBezTo>
                    <a:pt x="921" y="356"/>
                    <a:pt x="900" y="342"/>
                    <a:pt x="885" y="342"/>
                  </a:cubicBezTo>
                  <a:cubicBezTo>
                    <a:pt x="872" y="342"/>
                    <a:pt x="864" y="353"/>
                    <a:pt x="864" y="389"/>
                  </a:cubicBezTo>
                  <a:cubicBezTo>
                    <a:pt x="856" y="435"/>
                    <a:pt x="872" y="444"/>
                    <a:pt x="894" y="444"/>
                  </a:cubicBezTo>
                  <a:cubicBezTo>
                    <a:pt x="908" y="444"/>
                    <a:pt x="926" y="440"/>
                    <a:pt x="941" y="440"/>
                  </a:cubicBezTo>
                  <a:lnTo>
                    <a:pt x="1006" y="440"/>
                  </a:lnTo>
                  <a:cubicBezTo>
                    <a:pt x="1032" y="505"/>
                    <a:pt x="1006" y="531"/>
                    <a:pt x="941" y="556"/>
                  </a:cubicBezTo>
                  <a:cubicBezTo>
                    <a:pt x="894" y="539"/>
                    <a:pt x="844" y="531"/>
                    <a:pt x="793" y="531"/>
                  </a:cubicBezTo>
                  <a:cubicBezTo>
                    <a:pt x="692" y="531"/>
                    <a:pt x="589" y="565"/>
                    <a:pt x="503" y="634"/>
                  </a:cubicBezTo>
                  <a:lnTo>
                    <a:pt x="426" y="647"/>
                  </a:lnTo>
                  <a:cubicBezTo>
                    <a:pt x="284" y="582"/>
                    <a:pt x="155" y="531"/>
                    <a:pt x="0" y="505"/>
                  </a:cubicBezTo>
                  <a:lnTo>
                    <a:pt x="0" y="505"/>
                  </a:lnTo>
                  <a:cubicBezTo>
                    <a:pt x="129" y="569"/>
                    <a:pt x="258" y="634"/>
                    <a:pt x="400" y="672"/>
                  </a:cubicBezTo>
                  <a:cubicBezTo>
                    <a:pt x="400" y="698"/>
                    <a:pt x="400" y="724"/>
                    <a:pt x="374" y="750"/>
                  </a:cubicBezTo>
                  <a:cubicBezTo>
                    <a:pt x="284" y="892"/>
                    <a:pt x="284" y="1021"/>
                    <a:pt x="426" y="1111"/>
                  </a:cubicBezTo>
                  <a:cubicBezTo>
                    <a:pt x="430" y="1113"/>
                    <a:pt x="433" y="1114"/>
                    <a:pt x="436" y="1114"/>
                  </a:cubicBezTo>
                  <a:cubicBezTo>
                    <a:pt x="450" y="1114"/>
                    <a:pt x="460" y="1102"/>
                    <a:pt x="472" y="1102"/>
                  </a:cubicBezTo>
                  <a:cubicBezTo>
                    <a:pt x="477" y="1102"/>
                    <a:pt x="483" y="1104"/>
                    <a:pt x="490" y="1111"/>
                  </a:cubicBezTo>
                  <a:cubicBezTo>
                    <a:pt x="601" y="1104"/>
                    <a:pt x="714" y="1102"/>
                    <a:pt x="826" y="1102"/>
                  </a:cubicBezTo>
                  <a:cubicBezTo>
                    <a:pt x="1080" y="1102"/>
                    <a:pt x="1337" y="1114"/>
                    <a:pt x="1595" y="1114"/>
                  </a:cubicBezTo>
                  <a:cubicBezTo>
                    <a:pt x="1661" y="1114"/>
                    <a:pt x="1726" y="1113"/>
                    <a:pt x="1792" y="1111"/>
                  </a:cubicBezTo>
                  <a:lnTo>
                    <a:pt x="1921" y="1111"/>
                  </a:lnTo>
                  <a:cubicBezTo>
                    <a:pt x="1933" y="968"/>
                    <a:pt x="1923" y="824"/>
                    <a:pt x="2044" y="824"/>
                  </a:cubicBezTo>
                  <a:cubicBezTo>
                    <a:pt x="2054" y="824"/>
                    <a:pt x="2065" y="825"/>
                    <a:pt x="2076" y="827"/>
                  </a:cubicBezTo>
                  <a:lnTo>
                    <a:pt x="2153" y="827"/>
                  </a:lnTo>
                  <a:cubicBezTo>
                    <a:pt x="2218" y="776"/>
                    <a:pt x="2347" y="801"/>
                    <a:pt x="2373" y="685"/>
                  </a:cubicBezTo>
                  <a:cubicBezTo>
                    <a:pt x="2502" y="621"/>
                    <a:pt x="2502" y="621"/>
                    <a:pt x="2424" y="479"/>
                  </a:cubicBezTo>
                  <a:cubicBezTo>
                    <a:pt x="2463" y="376"/>
                    <a:pt x="2373" y="337"/>
                    <a:pt x="2347" y="286"/>
                  </a:cubicBezTo>
                  <a:lnTo>
                    <a:pt x="2295" y="286"/>
                  </a:lnTo>
                  <a:cubicBezTo>
                    <a:pt x="2205" y="286"/>
                    <a:pt x="2205" y="247"/>
                    <a:pt x="2257" y="182"/>
                  </a:cubicBezTo>
                  <a:lnTo>
                    <a:pt x="2257" y="157"/>
                  </a:lnTo>
                  <a:lnTo>
                    <a:pt x="2231" y="118"/>
                  </a:lnTo>
                  <a:lnTo>
                    <a:pt x="2179" y="118"/>
                  </a:lnTo>
                  <a:cubicBezTo>
                    <a:pt x="2165" y="123"/>
                    <a:pt x="2149" y="126"/>
                    <a:pt x="2134" y="126"/>
                  </a:cubicBezTo>
                  <a:cubicBezTo>
                    <a:pt x="2106" y="126"/>
                    <a:pt x="2080" y="117"/>
                    <a:pt x="2063" y="92"/>
                  </a:cubicBezTo>
                  <a:cubicBezTo>
                    <a:pt x="2000" y="29"/>
                    <a:pt x="1944" y="0"/>
                    <a:pt x="188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6" name="Google Shape;2086;p14"/>
            <p:cNvSpPr/>
            <p:nvPr/>
          </p:nvSpPr>
          <p:spPr>
            <a:xfrm rot="5400000" flipH="1">
              <a:off x="-184747" y="1374455"/>
              <a:ext cx="495690" cy="178389"/>
            </a:xfrm>
            <a:custGeom>
              <a:avLst/>
              <a:gdLst/>
              <a:ahLst/>
              <a:cxnLst/>
              <a:rect l="l" t="t" r="r" b="b"/>
              <a:pathLst>
                <a:path w="1884" h="678" extrusionOk="0">
                  <a:moveTo>
                    <a:pt x="1445" y="26"/>
                  </a:moveTo>
                  <a:cubicBezTo>
                    <a:pt x="1355" y="26"/>
                    <a:pt x="1290" y="52"/>
                    <a:pt x="1303" y="155"/>
                  </a:cubicBezTo>
                  <a:cubicBezTo>
                    <a:pt x="1355" y="155"/>
                    <a:pt x="1394" y="116"/>
                    <a:pt x="1445" y="90"/>
                  </a:cubicBezTo>
                  <a:cubicBezTo>
                    <a:pt x="1497" y="77"/>
                    <a:pt x="1471" y="52"/>
                    <a:pt x="1445" y="26"/>
                  </a:cubicBezTo>
                  <a:close/>
                  <a:moveTo>
                    <a:pt x="878" y="0"/>
                  </a:moveTo>
                  <a:cubicBezTo>
                    <a:pt x="800" y="103"/>
                    <a:pt x="762" y="232"/>
                    <a:pt x="697" y="335"/>
                  </a:cubicBezTo>
                  <a:cubicBezTo>
                    <a:pt x="676" y="364"/>
                    <a:pt x="658" y="373"/>
                    <a:pt x="641" y="373"/>
                  </a:cubicBezTo>
                  <a:cubicBezTo>
                    <a:pt x="626" y="373"/>
                    <a:pt x="611" y="367"/>
                    <a:pt x="594" y="361"/>
                  </a:cubicBezTo>
                  <a:cubicBezTo>
                    <a:pt x="555" y="348"/>
                    <a:pt x="517" y="335"/>
                    <a:pt x="517" y="271"/>
                  </a:cubicBezTo>
                  <a:cubicBezTo>
                    <a:pt x="517" y="142"/>
                    <a:pt x="517" y="142"/>
                    <a:pt x="362" y="116"/>
                  </a:cubicBezTo>
                  <a:lnTo>
                    <a:pt x="362" y="116"/>
                  </a:lnTo>
                  <a:cubicBezTo>
                    <a:pt x="362" y="181"/>
                    <a:pt x="401" y="245"/>
                    <a:pt x="362" y="310"/>
                  </a:cubicBezTo>
                  <a:lnTo>
                    <a:pt x="323" y="322"/>
                  </a:lnTo>
                  <a:cubicBezTo>
                    <a:pt x="274" y="355"/>
                    <a:pt x="248" y="374"/>
                    <a:pt x="231" y="374"/>
                  </a:cubicBezTo>
                  <a:cubicBezTo>
                    <a:pt x="209" y="374"/>
                    <a:pt x="204" y="340"/>
                    <a:pt x="181" y="258"/>
                  </a:cubicBezTo>
                  <a:cubicBezTo>
                    <a:pt x="156" y="194"/>
                    <a:pt x="181" y="103"/>
                    <a:pt x="91" y="39"/>
                  </a:cubicBezTo>
                  <a:lnTo>
                    <a:pt x="91" y="39"/>
                  </a:lnTo>
                  <a:cubicBezTo>
                    <a:pt x="65" y="232"/>
                    <a:pt x="78" y="426"/>
                    <a:pt x="117" y="619"/>
                  </a:cubicBezTo>
                  <a:lnTo>
                    <a:pt x="207" y="619"/>
                  </a:lnTo>
                  <a:cubicBezTo>
                    <a:pt x="214" y="626"/>
                    <a:pt x="220" y="629"/>
                    <a:pt x="227" y="629"/>
                  </a:cubicBezTo>
                  <a:cubicBezTo>
                    <a:pt x="233" y="629"/>
                    <a:pt x="240" y="626"/>
                    <a:pt x="246" y="619"/>
                  </a:cubicBezTo>
                  <a:cubicBezTo>
                    <a:pt x="512" y="619"/>
                    <a:pt x="779" y="631"/>
                    <a:pt x="1045" y="631"/>
                  </a:cubicBezTo>
                  <a:cubicBezTo>
                    <a:pt x="1179" y="631"/>
                    <a:pt x="1312" y="628"/>
                    <a:pt x="1445" y="619"/>
                  </a:cubicBezTo>
                  <a:lnTo>
                    <a:pt x="1884" y="619"/>
                  </a:lnTo>
                  <a:cubicBezTo>
                    <a:pt x="1858" y="529"/>
                    <a:pt x="1806" y="439"/>
                    <a:pt x="1729" y="387"/>
                  </a:cubicBezTo>
                  <a:cubicBezTo>
                    <a:pt x="1690" y="361"/>
                    <a:pt x="1639" y="348"/>
                    <a:pt x="1613" y="310"/>
                  </a:cubicBezTo>
                  <a:cubicBezTo>
                    <a:pt x="1572" y="248"/>
                    <a:pt x="1507" y="211"/>
                    <a:pt x="1443" y="211"/>
                  </a:cubicBezTo>
                  <a:cubicBezTo>
                    <a:pt x="1426" y="211"/>
                    <a:pt x="1410" y="214"/>
                    <a:pt x="1394" y="219"/>
                  </a:cubicBezTo>
                  <a:cubicBezTo>
                    <a:pt x="1342" y="219"/>
                    <a:pt x="1303" y="219"/>
                    <a:pt x="1303" y="155"/>
                  </a:cubicBezTo>
                  <a:lnTo>
                    <a:pt x="1265" y="155"/>
                  </a:lnTo>
                  <a:cubicBezTo>
                    <a:pt x="1222" y="101"/>
                    <a:pt x="1152" y="74"/>
                    <a:pt x="1085" y="74"/>
                  </a:cubicBezTo>
                  <a:cubicBezTo>
                    <a:pt x="1072" y="74"/>
                    <a:pt x="1058" y="75"/>
                    <a:pt x="1045" y="77"/>
                  </a:cubicBezTo>
                  <a:cubicBezTo>
                    <a:pt x="981" y="65"/>
                    <a:pt x="942" y="0"/>
                    <a:pt x="878" y="0"/>
                  </a:cubicBezTo>
                  <a:close/>
                  <a:moveTo>
                    <a:pt x="1" y="619"/>
                  </a:moveTo>
                  <a:cubicBezTo>
                    <a:pt x="33" y="658"/>
                    <a:pt x="53" y="677"/>
                    <a:pt x="67" y="677"/>
                  </a:cubicBezTo>
                  <a:cubicBezTo>
                    <a:pt x="82" y="677"/>
                    <a:pt x="91" y="658"/>
                    <a:pt x="104" y="619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7" name="Google Shape;2087;p14"/>
            <p:cNvSpPr/>
            <p:nvPr/>
          </p:nvSpPr>
          <p:spPr>
            <a:xfrm rot="5400000" flipH="1">
              <a:off x="298451" y="930465"/>
              <a:ext cx="61303" cy="55253"/>
            </a:xfrm>
            <a:custGeom>
              <a:avLst/>
              <a:gdLst/>
              <a:ahLst/>
              <a:cxnLst/>
              <a:rect l="l" t="t" r="r" b="b"/>
              <a:pathLst>
                <a:path w="233" h="210" extrusionOk="0">
                  <a:moveTo>
                    <a:pt x="117" y="0"/>
                  </a:moveTo>
                  <a:cubicBezTo>
                    <a:pt x="81" y="0"/>
                    <a:pt x="54" y="28"/>
                    <a:pt x="26" y="55"/>
                  </a:cubicBezTo>
                  <a:cubicBezTo>
                    <a:pt x="13" y="119"/>
                    <a:pt x="1" y="184"/>
                    <a:pt x="91" y="210"/>
                  </a:cubicBezTo>
                  <a:cubicBezTo>
                    <a:pt x="97" y="203"/>
                    <a:pt x="104" y="200"/>
                    <a:pt x="110" y="200"/>
                  </a:cubicBezTo>
                  <a:cubicBezTo>
                    <a:pt x="117" y="200"/>
                    <a:pt x="123" y="203"/>
                    <a:pt x="129" y="210"/>
                  </a:cubicBezTo>
                  <a:cubicBezTo>
                    <a:pt x="129" y="184"/>
                    <a:pt x="155" y="158"/>
                    <a:pt x="181" y="145"/>
                  </a:cubicBezTo>
                  <a:cubicBezTo>
                    <a:pt x="194" y="94"/>
                    <a:pt x="233" y="68"/>
                    <a:pt x="168" y="16"/>
                  </a:cubicBezTo>
                  <a:cubicBezTo>
                    <a:pt x="149" y="5"/>
                    <a:pt x="133" y="0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8" name="Google Shape;2088;p14"/>
            <p:cNvSpPr/>
            <p:nvPr/>
          </p:nvSpPr>
          <p:spPr>
            <a:xfrm rot="5400000" flipH="1">
              <a:off x="260694" y="1453388"/>
              <a:ext cx="64724" cy="37362"/>
            </a:xfrm>
            <a:custGeom>
              <a:avLst/>
              <a:gdLst/>
              <a:ahLst/>
              <a:cxnLst/>
              <a:rect l="l" t="t" r="r" b="b"/>
              <a:pathLst>
                <a:path w="246" h="142" extrusionOk="0">
                  <a:moveTo>
                    <a:pt x="78" y="0"/>
                  </a:moveTo>
                  <a:cubicBezTo>
                    <a:pt x="39" y="13"/>
                    <a:pt x="1" y="39"/>
                    <a:pt x="13" y="90"/>
                  </a:cubicBezTo>
                  <a:cubicBezTo>
                    <a:pt x="22" y="125"/>
                    <a:pt x="36" y="136"/>
                    <a:pt x="56" y="136"/>
                  </a:cubicBezTo>
                  <a:cubicBezTo>
                    <a:pt x="66" y="136"/>
                    <a:pt x="78" y="133"/>
                    <a:pt x="91" y="129"/>
                  </a:cubicBezTo>
                  <a:cubicBezTo>
                    <a:pt x="103" y="102"/>
                    <a:pt x="114" y="92"/>
                    <a:pt x="126" y="92"/>
                  </a:cubicBezTo>
                  <a:cubicBezTo>
                    <a:pt x="153" y="92"/>
                    <a:pt x="180" y="142"/>
                    <a:pt x="207" y="142"/>
                  </a:cubicBezTo>
                  <a:lnTo>
                    <a:pt x="246" y="116"/>
                  </a:lnTo>
                  <a:cubicBezTo>
                    <a:pt x="246" y="77"/>
                    <a:pt x="220" y="26"/>
                    <a:pt x="181" y="26"/>
                  </a:cubicBezTo>
                  <a:cubicBezTo>
                    <a:pt x="142" y="13"/>
                    <a:pt x="104" y="26"/>
                    <a:pt x="7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9" name="Google Shape;2089;p14"/>
            <p:cNvSpPr/>
            <p:nvPr/>
          </p:nvSpPr>
          <p:spPr>
            <a:xfrm rot="5400000" flipH="1">
              <a:off x="285953" y="1315520"/>
              <a:ext cx="37624" cy="61831"/>
            </a:xfrm>
            <a:custGeom>
              <a:avLst/>
              <a:gdLst/>
              <a:ahLst/>
              <a:cxnLst/>
              <a:rect l="l" t="t" r="r" b="b"/>
              <a:pathLst>
                <a:path w="143" h="235" extrusionOk="0">
                  <a:moveTo>
                    <a:pt x="90" y="1"/>
                  </a:moveTo>
                  <a:cubicBezTo>
                    <a:pt x="39" y="65"/>
                    <a:pt x="13" y="143"/>
                    <a:pt x="0" y="233"/>
                  </a:cubicBezTo>
                  <a:cubicBezTo>
                    <a:pt x="7" y="234"/>
                    <a:pt x="13" y="234"/>
                    <a:pt x="19" y="234"/>
                  </a:cubicBezTo>
                  <a:cubicBezTo>
                    <a:pt x="113" y="234"/>
                    <a:pt x="92" y="140"/>
                    <a:pt x="116" y="91"/>
                  </a:cubicBezTo>
                  <a:lnTo>
                    <a:pt x="142" y="52"/>
                  </a:lnTo>
                  <a:lnTo>
                    <a:pt x="90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0" name="Google Shape;2090;p14"/>
            <p:cNvSpPr/>
            <p:nvPr/>
          </p:nvSpPr>
          <p:spPr>
            <a:xfrm rot="5400000" flipH="1">
              <a:off x="274244" y="1134372"/>
              <a:ext cx="54463" cy="41045"/>
            </a:xfrm>
            <a:custGeom>
              <a:avLst/>
              <a:gdLst/>
              <a:ahLst/>
              <a:cxnLst/>
              <a:rect l="l" t="t" r="r" b="b"/>
              <a:pathLst>
                <a:path w="207" h="156" extrusionOk="0">
                  <a:moveTo>
                    <a:pt x="117" y="0"/>
                  </a:moveTo>
                  <a:cubicBezTo>
                    <a:pt x="117" y="26"/>
                    <a:pt x="91" y="39"/>
                    <a:pt x="78" y="39"/>
                  </a:cubicBezTo>
                  <a:cubicBezTo>
                    <a:pt x="52" y="65"/>
                    <a:pt x="13" y="78"/>
                    <a:pt x="1" y="116"/>
                  </a:cubicBezTo>
                  <a:cubicBezTo>
                    <a:pt x="13" y="129"/>
                    <a:pt x="13" y="142"/>
                    <a:pt x="13" y="155"/>
                  </a:cubicBezTo>
                  <a:lnTo>
                    <a:pt x="155" y="104"/>
                  </a:lnTo>
                  <a:cubicBezTo>
                    <a:pt x="155" y="65"/>
                    <a:pt x="207" y="13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1" name="Google Shape;2091;p14"/>
            <p:cNvSpPr/>
            <p:nvPr/>
          </p:nvSpPr>
          <p:spPr>
            <a:xfrm rot="5400000" flipH="1">
              <a:off x="237540" y="1306049"/>
              <a:ext cx="34204" cy="29995"/>
            </a:xfrm>
            <a:custGeom>
              <a:avLst/>
              <a:gdLst/>
              <a:ahLst/>
              <a:cxnLst/>
              <a:rect l="l" t="t" r="r" b="b"/>
              <a:pathLst>
                <a:path w="130" h="114" extrusionOk="0">
                  <a:moveTo>
                    <a:pt x="79" y="1"/>
                  </a:moveTo>
                  <a:cubicBezTo>
                    <a:pt x="48" y="1"/>
                    <a:pt x="22" y="12"/>
                    <a:pt x="13" y="46"/>
                  </a:cubicBezTo>
                  <a:cubicBezTo>
                    <a:pt x="0" y="72"/>
                    <a:pt x="13" y="98"/>
                    <a:pt x="39" y="111"/>
                  </a:cubicBezTo>
                  <a:cubicBezTo>
                    <a:pt x="44" y="113"/>
                    <a:pt x="49" y="113"/>
                    <a:pt x="54" y="113"/>
                  </a:cubicBezTo>
                  <a:cubicBezTo>
                    <a:pt x="82" y="113"/>
                    <a:pt x="96" y="82"/>
                    <a:pt x="129" y="59"/>
                  </a:cubicBezTo>
                  <a:lnTo>
                    <a:pt x="129" y="8"/>
                  </a:lnTo>
                  <a:cubicBezTo>
                    <a:pt x="112" y="3"/>
                    <a:pt x="95" y="1"/>
                    <a:pt x="7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2" name="Google Shape;2092;p14"/>
            <p:cNvSpPr/>
            <p:nvPr/>
          </p:nvSpPr>
          <p:spPr>
            <a:xfrm rot="5400000" flipH="1">
              <a:off x="160712" y="1539687"/>
              <a:ext cx="17102" cy="13945"/>
            </a:xfrm>
            <a:custGeom>
              <a:avLst/>
              <a:gdLst/>
              <a:ahLst/>
              <a:cxnLst/>
              <a:rect l="l" t="t" r="r" b="b"/>
              <a:pathLst>
                <a:path w="65" h="53" extrusionOk="0">
                  <a:moveTo>
                    <a:pt x="26" y="1"/>
                  </a:moveTo>
                  <a:cubicBezTo>
                    <a:pt x="13" y="1"/>
                    <a:pt x="0" y="27"/>
                    <a:pt x="0" y="27"/>
                  </a:cubicBezTo>
                  <a:cubicBezTo>
                    <a:pt x="0" y="40"/>
                    <a:pt x="0" y="52"/>
                    <a:pt x="26" y="52"/>
                  </a:cubicBezTo>
                  <a:cubicBezTo>
                    <a:pt x="52" y="52"/>
                    <a:pt x="65" y="40"/>
                    <a:pt x="65" y="27"/>
                  </a:cubicBezTo>
                  <a:cubicBezTo>
                    <a:pt x="65" y="1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3" name="Google Shape;2093;p14"/>
            <p:cNvSpPr/>
            <p:nvPr/>
          </p:nvSpPr>
          <p:spPr>
            <a:xfrm rot="5400000" flipH="1">
              <a:off x="280559" y="1301707"/>
              <a:ext cx="29994" cy="22364"/>
            </a:xfrm>
            <a:custGeom>
              <a:avLst/>
              <a:gdLst/>
              <a:ahLst/>
              <a:cxnLst/>
              <a:rect l="l" t="t" r="r" b="b"/>
              <a:pathLst>
                <a:path w="114" h="85" extrusionOk="0">
                  <a:moveTo>
                    <a:pt x="76" y="1"/>
                  </a:moveTo>
                  <a:cubicBezTo>
                    <a:pt x="62" y="1"/>
                    <a:pt x="41" y="3"/>
                    <a:pt x="13" y="7"/>
                  </a:cubicBezTo>
                  <a:cubicBezTo>
                    <a:pt x="0" y="58"/>
                    <a:pt x="26" y="84"/>
                    <a:pt x="77" y="84"/>
                  </a:cubicBezTo>
                  <a:cubicBezTo>
                    <a:pt x="105" y="19"/>
                    <a:pt x="113" y="1"/>
                    <a:pt x="7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4" name="Google Shape;2094;p14"/>
            <p:cNvSpPr/>
            <p:nvPr/>
          </p:nvSpPr>
          <p:spPr>
            <a:xfrm rot="5400000" flipH="1">
              <a:off x="157686" y="1228301"/>
              <a:ext cx="41044" cy="22891"/>
            </a:xfrm>
            <a:custGeom>
              <a:avLst/>
              <a:gdLst/>
              <a:ahLst/>
              <a:cxnLst/>
              <a:rect l="l" t="t" r="r" b="b"/>
              <a:pathLst>
                <a:path w="156" h="87" extrusionOk="0">
                  <a:moveTo>
                    <a:pt x="78" y="0"/>
                  </a:moveTo>
                  <a:cubicBezTo>
                    <a:pt x="65" y="39"/>
                    <a:pt x="40" y="52"/>
                    <a:pt x="1" y="52"/>
                  </a:cubicBezTo>
                  <a:cubicBezTo>
                    <a:pt x="21" y="77"/>
                    <a:pt x="39" y="86"/>
                    <a:pt x="56" y="86"/>
                  </a:cubicBezTo>
                  <a:cubicBezTo>
                    <a:pt x="83" y="86"/>
                    <a:pt x="106" y="63"/>
                    <a:pt x="130" y="39"/>
                  </a:cubicBezTo>
                  <a:cubicBezTo>
                    <a:pt x="143" y="39"/>
                    <a:pt x="156" y="13"/>
                    <a:pt x="13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14"/>
            <p:cNvSpPr/>
            <p:nvPr/>
          </p:nvSpPr>
          <p:spPr>
            <a:xfrm rot="5400000" flipH="1">
              <a:off x="194522" y="1475357"/>
              <a:ext cx="23943" cy="20523"/>
            </a:xfrm>
            <a:custGeom>
              <a:avLst/>
              <a:gdLst/>
              <a:ahLst/>
              <a:cxnLst/>
              <a:rect l="l" t="t" r="r" b="b"/>
              <a:pathLst>
                <a:path w="91" h="78" extrusionOk="0">
                  <a:moveTo>
                    <a:pt x="78" y="0"/>
                  </a:moveTo>
                  <a:cubicBezTo>
                    <a:pt x="26" y="0"/>
                    <a:pt x="0" y="13"/>
                    <a:pt x="13" y="77"/>
                  </a:cubicBezTo>
                  <a:cubicBezTo>
                    <a:pt x="65" y="77"/>
                    <a:pt x="91" y="52"/>
                    <a:pt x="7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14"/>
            <p:cNvSpPr/>
            <p:nvPr/>
          </p:nvSpPr>
          <p:spPr>
            <a:xfrm rot="5400000" flipH="1">
              <a:off x="167685" y="1068069"/>
              <a:ext cx="98664" cy="95772"/>
            </a:xfrm>
            <a:custGeom>
              <a:avLst/>
              <a:gdLst/>
              <a:ahLst/>
              <a:cxnLst/>
              <a:rect l="l" t="t" r="r" b="b"/>
              <a:pathLst>
                <a:path w="375" h="364" extrusionOk="0">
                  <a:moveTo>
                    <a:pt x="227" y="1"/>
                  </a:moveTo>
                  <a:cubicBezTo>
                    <a:pt x="221" y="1"/>
                    <a:pt x="214" y="1"/>
                    <a:pt x="207" y="3"/>
                  </a:cubicBezTo>
                  <a:cubicBezTo>
                    <a:pt x="104" y="3"/>
                    <a:pt x="1" y="80"/>
                    <a:pt x="1" y="157"/>
                  </a:cubicBezTo>
                  <a:cubicBezTo>
                    <a:pt x="1" y="235"/>
                    <a:pt x="104" y="364"/>
                    <a:pt x="169" y="364"/>
                  </a:cubicBezTo>
                  <a:cubicBezTo>
                    <a:pt x="285" y="338"/>
                    <a:pt x="375" y="248"/>
                    <a:pt x="375" y="132"/>
                  </a:cubicBezTo>
                  <a:cubicBezTo>
                    <a:pt x="363" y="61"/>
                    <a:pt x="298" y="1"/>
                    <a:pt x="227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14"/>
            <p:cNvSpPr/>
            <p:nvPr/>
          </p:nvSpPr>
          <p:spPr>
            <a:xfrm rot="5400000" flipH="1">
              <a:off x="191496" y="1342620"/>
              <a:ext cx="27363" cy="31573"/>
            </a:xfrm>
            <a:custGeom>
              <a:avLst/>
              <a:gdLst/>
              <a:ahLst/>
              <a:cxnLst/>
              <a:rect l="l" t="t" r="r" b="b"/>
              <a:pathLst>
                <a:path w="104" h="120" extrusionOk="0">
                  <a:moveTo>
                    <a:pt x="70" y="1"/>
                  </a:moveTo>
                  <a:cubicBezTo>
                    <a:pt x="65" y="1"/>
                    <a:pt x="59" y="1"/>
                    <a:pt x="52" y="3"/>
                  </a:cubicBezTo>
                  <a:cubicBezTo>
                    <a:pt x="0" y="3"/>
                    <a:pt x="13" y="29"/>
                    <a:pt x="13" y="55"/>
                  </a:cubicBezTo>
                  <a:cubicBezTo>
                    <a:pt x="13" y="81"/>
                    <a:pt x="26" y="106"/>
                    <a:pt x="65" y="119"/>
                  </a:cubicBezTo>
                  <a:cubicBezTo>
                    <a:pt x="91" y="119"/>
                    <a:pt x="104" y="93"/>
                    <a:pt x="104" y="55"/>
                  </a:cubicBezTo>
                  <a:cubicBezTo>
                    <a:pt x="104" y="33"/>
                    <a:pt x="104" y="1"/>
                    <a:pt x="7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14"/>
            <p:cNvSpPr/>
            <p:nvPr/>
          </p:nvSpPr>
          <p:spPr>
            <a:xfrm rot="5400000" flipH="1">
              <a:off x="128612" y="1402082"/>
              <a:ext cx="34204" cy="21049"/>
            </a:xfrm>
            <a:custGeom>
              <a:avLst/>
              <a:gdLst/>
              <a:ahLst/>
              <a:cxnLst/>
              <a:rect l="l" t="t" r="r" b="b"/>
              <a:pathLst>
                <a:path w="130" h="80" extrusionOk="0">
                  <a:moveTo>
                    <a:pt x="74" y="0"/>
                  </a:moveTo>
                  <a:cubicBezTo>
                    <a:pt x="62" y="0"/>
                    <a:pt x="49" y="2"/>
                    <a:pt x="39" y="2"/>
                  </a:cubicBezTo>
                  <a:cubicBezTo>
                    <a:pt x="26" y="2"/>
                    <a:pt x="0" y="2"/>
                    <a:pt x="13" y="54"/>
                  </a:cubicBezTo>
                  <a:cubicBezTo>
                    <a:pt x="26" y="67"/>
                    <a:pt x="52" y="80"/>
                    <a:pt x="78" y="80"/>
                  </a:cubicBezTo>
                  <a:cubicBezTo>
                    <a:pt x="103" y="80"/>
                    <a:pt x="129" y="54"/>
                    <a:pt x="116" y="28"/>
                  </a:cubicBezTo>
                  <a:cubicBezTo>
                    <a:pt x="109" y="5"/>
                    <a:pt x="92" y="0"/>
                    <a:pt x="7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99" name="Google Shape;2099;p14"/>
          <p:cNvGrpSpPr/>
          <p:nvPr/>
        </p:nvGrpSpPr>
        <p:grpSpPr>
          <a:xfrm>
            <a:off x="952278" y="474422"/>
            <a:ext cx="10287841" cy="418789"/>
            <a:chOff x="714181" y="414418"/>
            <a:chExt cx="7556440" cy="307601"/>
          </a:xfrm>
        </p:grpSpPr>
        <p:grpSp>
          <p:nvGrpSpPr>
            <p:cNvPr id="2100" name="Google Shape;2100;p14"/>
            <p:cNvGrpSpPr/>
            <p:nvPr/>
          </p:nvGrpSpPr>
          <p:grpSpPr>
            <a:xfrm>
              <a:off x="882905" y="536157"/>
              <a:ext cx="7163972" cy="64150"/>
              <a:chOff x="1299890" y="844622"/>
              <a:chExt cx="6544233" cy="64143"/>
            </a:xfrm>
          </p:grpSpPr>
          <p:grpSp>
            <p:nvGrpSpPr>
              <p:cNvPr id="2101" name="Google Shape;2101;p14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102" name="Google Shape;2102;p14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03" name="Google Shape;2103;p14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04" name="Google Shape;2104;p14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05" name="Google Shape;2105;p14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06" name="Google Shape;2106;p14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07" name="Google Shape;2107;p14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08" name="Google Shape;2108;p14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09" name="Google Shape;2109;p14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10" name="Google Shape;2110;p14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11" name="Google Shape;2111;p14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12" name="Google Shape;2112;p14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13" name="Google Shape;2113;p14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14" name="Google Shape;2114;p14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15" name="Google Shape;2115;p14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16" name="Google Shape;2116;p14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17" name="Google Shape;2117;p14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18" name="Google Shape;2118;p14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19" name="Google Shape;2119;p14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20" name="Google Shape;2120;p14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21" name="Google Shape;2121;p14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22" name="Google Shape;2122;p14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23" name="Google Shape;2123;p14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24" name="Google Shape;2124;p14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25" name="Google Shape;2125;p14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26" name="Google Shape;2126;p14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27" name="Google Shape;2127;p14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28" name="Google Shape;2128;p14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29" name="Google Shape;2129;p14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0" name="Google Shape;2130;p14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1" name="Google Shape;2131;p14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2" name="Google Shape;2132;p14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3" name="Google Shape;2133;p14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4" name="Google Shape;2134;p14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135" name="Google Shape;2135;p14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136" name="Google Shape;2136;p14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7" name="Google Shape;2137;p14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8" name="Google Shape;2138;p14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9" name="Google Shape;2139;p14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0" name="Google Shape;2140;p14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1" name="Google Shape;2141;p14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2" name="Google Shape;2142;p14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3" name="Google Shape;2143;p14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4" name="Google Shape;2144;p14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5" name="Google Shape;2145;p14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6" name="Google Shape;2146;p14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7" name="Google Shape;2147;p14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8" name="Google Shape;2148;p14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9" name="Google Shape;2149;p14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50" name="Google Shape;2150;p14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51" name="Google Shape;2151;p14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52" name="Google Shape;2152;p14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53" name="Google Shape;2153;p14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54" name="Google Shape;2154;p14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55" name="Google Shape;2155;p14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56" name="Google Shape;2156;p14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57" name="Google Shape;2157;p14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58" name="Google Shape;2158;p14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59" name="Google Shape;2159;p14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60" name="Google Shape;2160;p14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61" name="Google Shape;2161;p14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62" name="Google Shape;2162;p14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63" name="Google Shape;2163;p14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64" name="Google Shape;2164;p14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65" name="Google Shape;2165;p14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66" name="Google Shape;2166;p14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67" name="Google Shape;2167;p14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68" name="Google Shape;2168;p14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169" name="Google Shape;2169;p14"/>
            <p:cNvGrpSpPr/>
            <p:nvPr/>
          </p:nvGrpSpPr>
          <p:grpSpPr>
            <a:xfrm>
              <a:off x="714181" y="414418"/>
              <a:ext cx="310295" cy="307601"/>
              <a:chOff x="1969331" y="802493"/>
              <a:chExt cx="310295" cy="307601"/>
            </a:xfrm>
          </p:grpSpPr>
          <p:sp>
            <p:nvSpPr>
              <p:cNvPr id="2170" name="Google Shape;2170;p14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2171" name="Google Shape;2171;p14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172" name="Google Shape;2172;p14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73" name="Google Shape;2173;p14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74" name="Google Shape;2174;p14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75" name="Google Shape;2175;p14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76" name="Google Shape;2176;p14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77" name="Google Shape;2177;p14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178" name="Google Shape;2178;p14"/>
            <p:cNvGrpSpPr/>
            <p:nvPr/>
          </p:nvGrpSpPr>
          <p:grpSpPr>
            <a:xfrm flipH="1">
              <a:off x="7960325" y="414418"/>
              <a:ext cx="310295" cy="307601"/>
              <a:chOff x="1969331" y="802493"/>
              <a:chExt cx="310295" cy="307601"/>
            </a:xfrm>
          </p:grpSpPr>
          <p:sp>
            <p:nvSpPr>
              <p:cNvPr id="2179" name="Google Shape;2179;p14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2180" name="Google Shape;2180;p14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181" name="Google Shape;2181;p14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82" name="Google Shape;2182;p14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83" name="Google Shape;2183;p14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84" name="Google Shape;2184;p14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85" name="Google Shape;2185;p14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86" name="Google Shape;2186;p14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2187" name="Google Shape;2187;p14"/>
          <p:cNvGrpSpPr/>
          <p:nvPr/>
        </p:nvGrpSpPr>
        <p:grpSpPr>
          <a:xfrm>
            <a:off x="952286" y="5964774"/>
            <a:ext cx="10287841" cy="418789"/>
            <a:chOff x="946206" y="1234018"/>
            <a:chExt cx="7556440" cy="307601"/>
          </a:xfrm>
        </p:grpSpPr>
        <p:grpSp>
          <p:nvGrpSpPr>
            <p:cNvPr id="2188" name="Google Shape;2188;p14"/>
            <p:cNvGrpSpPr/>
            <p:nvPr/>
          </p:nvGrpSpPr>
          <p:grpSpPr>
            <a:xfrm>
              <a:off x="1114930" y="1355757"/>
              <a:ext cx="7163972" cy="64150"/>
              <a:chOff x="1299890" y="844622"/>
              <a:chExt cx="6544233" cy="64143"/>
            </a:xfrm>
          </p:grpSpPr>
          <p:grpSp>
            <p:nvGrpSpPr>
              <p:cNvPr id="2189" name="Google Shape;2189;p14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190" name="Google Shape;2190;p14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91" name="Google Shape;2191;p14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92" name="Google Shape;2192;p14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93" name="Google Shape;2193;p14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94" name="Google Shape;2194;p14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95" name="Google Shape;2195;p14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96" name="Google Shape;2196;p14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97" name="Google Shape;2197;p14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98" name="Google Shape;2198;p14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99" name="Google Shape;2199;p14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00" name="Google Shape;2200;p14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01" name="Google Shape;2201;p14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02" name="Google Shape;2202;p14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03" name="Google Shape;2203;p14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04" name="Google Shape;2204;p14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05" name="Google Shape;2205;p14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06" name="Google Shape;2206;p14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07" name="Google Shape;2207;p14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08" name="Google Shape;2208;p14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09" name="Google Shape;2209;p14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10" name="Google Shape;2210;p14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11" name="Google Shape;2211;p14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12" name="Google Shape;2212;p14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13" name="Google Shape;2213;p14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14" name="Google Shape;2214;p14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15" name="Google Shape;2215;p14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16" name="Google Shape;2216;p14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17" name="Google Shape;2217;p14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18" name="Google Shape;2218;p14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19" name="Google Shape;2219;p14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20" name="Google Shape;2220;p14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21" name="Google Shape;2221;p14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22" name="Google Shape;2222;p14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223" name="Google Shape;2223;p14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224" name="Google Shape;2224;p14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25" name="Google Shape;2225;p14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26" name="Google Shape;2226;p14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27" name="Google Shape;2227;p14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28" name="Google Shape;2228;p14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29" name="Google Shape;2229;p14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30" name="Google Shape;2230;p14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31" name="Google Shape;2231;p14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32" name="Google Shape;2232;p14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33" name="Google Shape;2233;p14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34" name="Google Shape;2234;p14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35" name="Google Shape;2235;p14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36" name="Google Shape;2236;p14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37" name="Google Shape;2237;p14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38" name="Google Shape;2238;p14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39" name="Google Shape;2239;p14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40" name="Google Shape;2240;p14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41" name="Google Shape;2241;p14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42" name="Google Shape;2242;p14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43" name="Google Shape;2243;p14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44" name="Google Shape;2244;p14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45" name="Google Shape;2245;p14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46" name="Google Shape;2246;p14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47" name="Google Shape;2247;p14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48" name="Google Shape;2248;p14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49" name="Google Shape;2249;p14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50" name="Google Shape;2250;p14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51" name="Google Shape;2251;p14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52" name="Google Shape;2252;p14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53" name="Google Shape;2253;p14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54" name="Google Shape;2254;p14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55" name="Google Shape;2255;p14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56" name="Google Shape;2256;p14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257" name="Google Shape;2257;p14"/>
            <p:cNvGrpSpPr/>
            <p:nvPr/>
          </p:nvGrpSpPr>
          <p:grpSpPr>
            <a:xfrm>
              <a:off x="946206" y="1234018"/>
              <a:ext cx="310295" cy="307601"/>
              <a:chOff x="1969331" y="802493"/>
              <a:chExt cx="310295" cy="307601"/>
            </a:xfrm>
          </p:grpSpPr>
          <p:sp>
            <p:nvSpPr>
              <p:cNvPr id="2258" name="Google Shape;2258;p14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2259" name="Google Shape;2259;p14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260" name="Google Shape;2260;p14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61" name="Google Shape;2261;p14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62" name="Google Shape;2262;p14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63" name="Google Shape;2263;p14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64" name="Google Shape;2264;p14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65" name="Google Shape;2265;p14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266" name="Google Shape;2266;p14"/>
            <p:cNvGrpSpPr/>
            <p:nvPr/>
          </p:nvGrpSpPr>
          <p:grpSpPr>
            <a:xfrm flipH="1">
              <a:off x="8192350" y="1234018"/>
              <a:ext cx="310295" cy="307601"/>
              <a:chOff x="1969331" y="802493"/>
              <a:chExt cx="310295" cy="307601"/>
            </a:xfrm>
          </p:grpSpPr>
          <p:sp>
            <p:nvSpPr>
              <p:cNvPr id="2267" name="Google Shape;2267;p14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2268" name="Google Shape;2268;p14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269" name="Google Shape;2269;p14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70" name="Google Shape;2270;p14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71" name="Google Shape;2271;p14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72" name="Google Shape;2272;p14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73" name="Google Shape;2273;p14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74" name="Google Shape;2274;p14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794928673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preserve="1">
  <p:cSld name="Title only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76" name="Google Shape;2276;p15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2277" name="Google Shape;2277;p15"/>
          <p:cNvSpPr txBox="1">
            <a:spLocks noGrp="1"/>
          </p:cNvSpPr>
          <p:nvPr>
            <p:ph type="title"/>
          </p:nvPr>
        </p:nvSpPr>
        <p:spPr>
          <a:xfrm>
            <a:off x="952233" y="621792"/>
            <a:ext cx="102876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278" name="Google Shape;2278;p15"/>
          <p:cNvGrpSpPr/>
          <p:nvPr/>
        </p:nvGrpSpPr>
        <p:grpSpPr>
          <a:xfrm>
            <a:off x="406901" y="194621"/>
            <a:ext cx="1419391" cy="724628"/>
            <a:chOff x="347302" y="70452"/>
            <a:chExt cx="924725" cy="472050"/>
          </a:xfrm>
        </p:grpSpPr>
        <p:sp>
          <p:nvSpPr>
            <p:cNvPr id="2279" name="Google Shape;2279;p15"/>
            <p:cNvSpPr/>
            <p:nvPr/>
          </p:nvSpPr>
          <p:spPr>
            <a:xfrm rot="10800000">
              <a:off x="535765" y="129821"/>
              <a:ext cx="736262" cy="361672"/>
            </a:xfrm>
            <a:custGeom>
              <a:avLst/>
              <a:gdLst/>
              <a:ahLst/>
              <a:cxnLst/>
              <a:rect l="l" t="t" r="r" b="b"/>
              <a:pathLst>
                <a:path w="2555" h="1255" extrusionOk="0">
                  <a:moveTo>
                    <a:pt x="1595" y="1"/>
                  </a:moveTo>
                  <a:cubicBezTo>
                    <a:pt x="1580" y="1"/>
                    <a:pt x="1563" y="5"/>
                    <a:pt x="1548" y="17"/>
                  </a:cubicBezTo>
                  <a:cubicBezTo>
                    <a:pt x="1506" y="42"/>
                    <a:pt x="1475" y="73"/>
                    <a:pt x="1440" y="73"/>
                  </a:cubicBezTo>
                  <a:cubicBezTo>
                    <a:pt x="1422" y="73"/>
                    <a:pt x="1403" y="65"/>
                    <a:pt x="1381" y="42"/>
                  </a:cubicBezTo>
                  <a:lnTo>
                    <a:pt x="1303" y="17"/>
                  </a:lnTo>
                  <a:lnTo>
                    <a:pt x="1278" y="30"/>
                  </a:lnTo>
                  <a:cubicBezTo>
                    <a:pt x="1045" y="55"/>
                    <a:pt x="788" y="30"/>
                    <a:pt x="684" y="313"/>
                  </a:cubicBezTo>
                  <a:cubicBezTo>
                    <a:pt x="684" y="339"/>
                    <a:pt x="646" y="352"/>
                    <a:pt x="633" y="365"/>
                  </a:cubicBezTo>
                  <a:cubicBezTo>
                    <a:pt x="620" y="365"/>
                    <a:pt x="607" y="365"/>
                    <a:pt x="594" y="378"/>
                  </a:cubicBezTo>
                  <a:cubicBezTo>
                    <a:pt x="478" y="455"/>
                    <a:pt x="517" y="571"/>
                    <a:pt x="517" y="674"/>
                  </a:cubicBezTo>
                  <a:cubicBezTo>
                    <a:pt x="388" y="765"/>
                    <a:pt x="233" y="816"/>
                    <a:pt x="78" y="829"/>
                  </a:cubicBezTo>
                  <a:cubicBezTo>
                    <a:pt x="65" y="816"/>
                    <a:pt x="65" y="790"/>
                    <a:pt x="53" y="790"/>
                  </a:cubicBezTo>
                  <a:cubicBezTo>
                    <a:pt x="1" y="790"/>
                    <a:pt x="27" y="816"/>
                    <a:pt x="40" y="842"/>
                  </a:cubicBezTo>
                  <a:cubicBezTo>
                    <a:pt x="53" y="855"/>
                    <a:pt x="40" y="881"/>
                    <a:pt x="14" y="906"/>
                  </a:cubicBezTo>
                  <a:lnTo>
                    <a:pt x="40" y="958"/>
                  </a:lnTo>
                  <a:lnTo>
                    <a:pt x="130" y="932"/>
                  </a:lnTo>
                  <a:cubicBezTo>
                    <a:pt x="246" y="868"/>
                    <a:pt x="388" y="816"/>
                    <a:pt x="517" y="777"/>
                  </a:cubicBezTo>
                  <a:cubicBezTo>
                    <a:pt x="555" y="829"/>
                    <a:pt x="517" y="894"/>
                    <a:pt x="568" y="945"/>
                  </a:cubicBezTo>
                  <a:cubicBezTo>
                    <a:pt x="620" y="984"/>
                    <a:pt x="555" y="1022"/>
                    <a:pt x="555" y="1087"/>
                  </a:cubicBezTo>
                  <a:cubicBezTo>
                    <a:pt x="569" y="1086"/>
                    <a:pt x="582" y="1085"/>
                    <a:pt x="595" y="1085"/>
                  </a:cubicBezTo>
                  <a:cubicBezTo>
                    <a:pt x="736" y="1085"/>
                    <a:pt x="874" y="1148"/>
                    <a:pt x="968" y="1255"/>
                  </a:cubicBezTo>
                  <a:lnTo>
                    <a:pt x="1045" y="1255"/>
                  </a:lnTo>
                  <a:cubicBezTo>
                    <a:pt x="1055" y="1226"/>
                    <a:pt x="1079" y="1211"/>
                    <a:pt x="1102" y="1211"/>
                  </a:cubicBezTo>
                  <a:cubicBezTo>
                    <a:pt x="1109" y="1211"/>
                    <a:pt x="1116" y="1213"/>
                    <a:pt x="1123" y="1216"/>
                  </a:cubicBezTo>
                  <a:cubicBezTo>
                    <a:pt x="1142" y="1217"/>
                    <a:pt x="1161" y="1218"/>
                    <a:pt x="1181" y="1218"/>
                  </a:cubicBezTo>
                  <a:cubicBezTo>
                    <a:pt x="1354" y="1218"/>
                    <a:pt x="1524" y="1166"/>
                    <a:pt x="1651" y="1061"/>
                  </a:cubicBezTo>
                  <a:cubicBezTo>
                    <a:pt x="1763" y="987"/>
                    <a:pt x="1815" y="828"/>
                    <a:pt x="1980" y="828"/>
                  </a:cubicBezTo>
                  <a:cubicBezTo>
                    <a:pt x="1987" y="828"/>
                    <a:pt x="1993" y="829"/>
                    <a:pt x="2000" y="829"/>
                  </a:cubicBezTo>
                  <a:cubicBezTo>
                    <a:pt x="1896" y="816"/>
                    <a:pt x="1871" y="752"/>
                    <a:pt x="1884" y="674"/>
                  </a:cubicBezTo>
                  <a:lnTo>
                    <a:pt x="1884" y="674"/>
                  </a:lnTo>
                  <a:cubicBezTo>
                    <a:pt x="1922" y="700"/>
                    <a:pt x="1964" y="713"/>
                    <a:pt x="2004" y="713"/>
                  </a:cubicBezTo>
                  <a:cubicBezTo>
                    <a:pt x="2045" y="713"/>
                    <a:pt x="2083" y="700"/>
                    <a:pt x="2116" y="674"/>
                  </a:cubicBezTo>
                  <a:cubicBezTo>
                    <a:pt x="2193" y="636"/>
                    <a:pt x="2270" y="610"/>
                    <a:pt x="2335" y="610"/>
                  </a:cubicBezTo>
                  <a:cubicBezTo>
                    <a:pt x="2351" y="607"/>
                    <a:pt x="2366" y="606"/>
                    <a:pt x="2380" y="606"/>
                  </a:cubicBezTo>
                  <a:cubicBezTo>
                    <a:pt x="2432" y="606"/>
                    <a:pt x="2467" y="629"/>
                    <a:pt x="2477" y="700"/>
                  </a:cubicBezTo>
                  <a:cubicBezTo>
                    <a:pt x="2477" y="717"/>
                    <a:pt x="2481" y="723"/>
                    <a:pt x="2488" y="723"/>
                  </a:cubicBezTo>
                  <a:cubicBezTo>
                    <a:pt x="2501" y="723"/>
                    <a:pt x="2524" y="700"/>
                    <a:pt x="2541" y="700"/>
                  </a:cubicBezTo>
                  <a:cubicBezTo>
                    <a:pt x="2554" y="687"/>
                    <a:pt x="2541" y="687"/>
                    <a:pt x="2541" y="674"/>
                  </a:cubicBezTo>
                  <a:cubicBezTo>
                    <a:pt x="2503" y="661"/>
                    <a:pt x="2503" y="636"/>
                    <a:pt x="2541" y="610"/>
                  </a:cubicBezTo>
                  <a:cubicBezTo>
                    <a:pt x="2541" y="584"/>
                    <a:pt x="2541" y="558"/>
                    <a:pt x="2528" y="520"/>
                  </a:cubicBezTo>
                  <a:cubicBezTo>
                    <a:pt x="2509" y="516"/>
                    <a:pt x="2490" y="515"/>
                    <a:pt x="2470" y="515"/>
                  </a:cubicBezTo>
                  <a:cubicBezTo>
                    <a:pt x="2413" y="515"/>
                    <a:pt x="2357" y="529"/>
                    <a:pt x="2309" y="558"/>
                  </a:cubicBezTo>
                  <a:cubicBezTo>
                    <a:pt x="2180" y="623"/>
                    <a:pt x="2038" y="661"/>
                    <a:pt x="1884" y="674"/>
                  </a:cubicBezTo>
                  <a:cubicBezTo>
                    <a:pt x="1909" y="507"/>
                    <a:pt x="1909" y="507"/>
                    <a:pt x="2013" y="442"/>
                  </a:cubicBezTo>
                  <a:cubicBezTo>
                    <a:pt x="1909" y="416"/>
                    <a:pt x="1819" y="391"/>
                    <a:pt x="1832" y="262"/>
                  </a:cubicBezTo>
                  <a:cubicBezTo>
                    <a:pt x="1832" y="249"/>
                    <a:pt x="1806" y="236"/>
                    <a:pt x="1793" y="223"/>
                  </a:cubicBezTo>
                  <a:cubicBezTo>
                    <a:pt x="1703" y="210"/>
                    <a:pt x="1639" y="171"/>
                    <a:pt x="1664" y="55"/>
                  </a:cubicBezTo>
                  <a:cubicBezTo>
                    <a:pt x="1664" y="28"/>
                    <a:pt x="1632" y="1"/>
                    <a:pt x="159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15"/>
            <p:cNvSpPr/>
            <p:nvPr/>
          </p:nvSpPr>
          <p:spPr>
            <a:xfrm rot="10800000">
              <a:off x="1067141" y="448842"/>
              <a:ext cx="82127" cy="93660"/>
            </a:xfrm>
            <a:custGeom>
              <a:avLst/>
              <a:gdLst/>
              <a:ahLst/>
              <a:cxnLst/>
              <a:rect l="l" t="t" r="r" b="b"/>
              <a:pathLst>
                <a:path w="285" h="325" extrusionOk="0">
                  <a:moveTo>
                    <a:pt x="117" y="0"/>
                  </a:moveTo>
                  <a:cubicBezTo>
                    <a:pt x="91" y="0"/>
                    <a:pt x="65" y="13"/>
                    <a:pt x="65" y="39"/>
                  </a:cubicBezTo>
                  <a:cubicBezTo>
                    <a:pt x="104" y="91"/>
                    <a:pt x="65" y="116"/>
                    <a:pt x="0" y="116"/>
                  </a:cubicBezTo>
                  <a:cubicBezTo>
                    <a:pt x="39" y="207"/>
                    <a:pt x="168" y="219"/>
                    <a:pt x="181" y="323"/>
                  </a:cubicBezTo>
                  <a:cubicBezTo>
                    <a:pt x="181" y="323"/>
                    <a:pt x="188" y="324"/>
                    <a:pt x="199" y="324"/>
                  </a:cubicBezTo>
                  <a:cubicBezTo>
                    <a:pt x="221" y="324"/>
                    <a:pt x="258" y="318"/>
                    <a:pt x="284" y="284"/>
                  </a:cubicBezTo>
                  <a:cubicBezTo>
                    <a:pt x="181" y="271"/>
                    <a:pt x="194" y="181"/>
                    <a:pt x="168" y="116"/>
                  </a:cubicBezTo>
                  <a:cubicBezTo>
                    <a:pt x="155" y="78"/>
                    <a:pt x="142" y="39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1" name="Google Shape;2281;p15"/>
            <p:cNvSpPr/>
            <p:nvPr/>
          </p:nvSpPr>
          <p:spPr>
            <a:xfrm rot="10800000">
              <a:off x="347302" y="402156"/>
              <a:ext cx="40343" cy="28818"/>
            </a:xfrm>
            <a:custGeom>
              <a:avLst/>
              <a:gdLst/>
              <a:ahLst/>
              <a:cxnLst/>
              <a:rect l="l" t="t" r="r" b="b"/>
              <a:pathLst>
                <a:path w="140" h="100" extrusionOk="0">
                  <a:moveTo>
                    <a:pt x="40" y="0"/>
                  </a:moveTo>
                  <a:cubicBezTo>
                    <a:pt x="27" y="13"/>
                    <a:pt x="14" y="26"/>
                    <a:pt x="1" y="52"/>
                  </a:cubicBezTo>
                  <a:cubicBezTo>
                    <a:pt x="14" y="52"/>
                    <a:pt x="27" y="65"/>
                    <a:pt x="27" y="90"/>
                  </a:cubicBezTo>
                  <a:cubicBezTo>
                    <a:pt x="52" y="97"/>
                    <a:pt x="71" y="100"/>
                    <a:pt x="87" y="100"/>
                  </a:cubicBezTo>
                  <a:cubicBezTo>
                    <a:pt x="135" y="100"/>
                    <a:pt x="140" y="68"/>
                    <a:pt x="13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2" name="Google Shape;2282;p15"/>
            <p:cNvSpPr/>
            <p:nvPr/>
          </p:nvSpPr>
          <p:spPr>
            <a:xfrm rot="10800000">
              <a:off x="405800" y="356622"/>
              <a:ext cx="29969" cy="30548"/>
            </a:xfrm>
            <a:custGeom>
              <a:avLst/>
              <a:gdLst/>
              <a:ahLst/>
              <a:cxnLst/>
              <a:rect l="l" t="t" r="r" b="b"/>
              <a:pathLst>
                <a:path w="104" h="106" extrusionOk="0">
                  <a:moveTo>
                    <a:pt x="71" y="0"/>
                  </a:moveTo>
                  <a:cubicBezTo>
                    <a:pt x="35" y="0"/>
                    <a:pt x="23" y="32"/>
                    <a:pt x="0" y="54"/>
                  </a:cubicBezTo>
                  <a:lnTo>
                    <a:pt x="0" y="106"/>
                  </a:lnTo>
                  <a:cubicBezTo>
                    <a:pt x="52" y="106"/>
                    <a:pt x="103" y="93"/>
                    <a:pt x="103" y="29"/>
                  </a:cubicBezTo>
                  <a:cubicBezTo>
                    <a:pt x="103" y="29"/>
                    <a:pt x="103" y="16"/>
                    <a:pt x="91" y="3"/>
                  </a:cubicBezTo>
                  <a:cubicBezTo>
                    <a:pt x="83" y="1"/>
                    <a:pt x="77" y="0"/>
                    <a:pt x="7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3" name="Google Shape;2283;p15"/>
            <p:cNvSpPr/>
            <p:nvPr/>
          </p:nvSpPr>
          <p:spPr>
            <a:xfrm rot="10800000">
              <a:off x="587921" y="360080"/>
              <a:ext cx="26223" cy="21902"/>
            </a:xfrm>
            <a:custGeom>
              <a:avLst/>
              <a:gdLst/>
              <a:ahLst/>
              <a:cxnLst/>
              <a:rect l="l" t="t" r="r" b="b"/>
              <a:pathLst>
                <a:path w="91" h="76" extrusionOk="0">
                  <a:moveTo>
                    <a:pt x="52" y="1"/>
                  </a:moveTo>
                  <a:cubicBezTo>
                    <a:pt x="39" y="1"/>
                    <a:pt x="26" y="4"/>
                    <a:pt x="13" y="11"/>
                  </a:cubicBezTo>
                  <a:cubicBezTo>
                    <a:pt x="0" y="36"/>
                    <a:pt x="13" y="75"/>
                    <a:pt x="39" y="75"/>
                  </a:cubicBezTo>
                  <a:cubicBezTo>
                    <a:pt x="78" y="75"/>
                    <a:pt x="91" y="49"/>
                    <a:pt x="91" y="11"/>
                  </a:cubicBezTo>
                  <a:cubicBezTo>
                    <a:pt x="78" y="4"/>
                    <a:pt x="65" y="1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4" name="Google Shape;2284;p15"/>
            <p:cNvSpPr/>
            <p:nvPr/>
          </p:nvSpPr>
          <p:spPr>
            <a:xfrm rot="10800000">
              <a:off x="1048698" y="80251"/>
              <a:ext cx="25359" cy="21038"/>
            </a:xfrm>
            <a:custGeom>
              <a:avLst/>
              <a:gdLst/>
              <a:ahLst/>
              <a:cxnLst/>
              <a:rect l="l" t="t" r="r" b="b"/>
              <a:pathLst>
                <a:path w="88" h="73" extrusionOk="0">
                  <a:moveTo>
                    <a:pt x="35" y="0"/>
                  </a:moveTo>
                  <a:cubicBezTo>
                    <a:pt x="27" y="0"/>
                    <a:pt x="19" y="2"/>
                    <a:pt x="10" y="4"/>
                  </a:cubicBezTo>
                  <a:cubicBezTo>
                    <a:pt x="0" y="54"/>
                    <a:pt x="21" y="73"/>
                    <a:pt x="55" y="73"/>
                  </a:cubicBezTo>
                  <a:cubicBezTo>
                    <a:pt x="65" y="73"/>
                    <a:pt x="76" y="71"/>
                    <a:pt x="88" y="68"/>
                  </a:cubicBezTo>
                  <a:cubicBezTo>
                    <a:pt x="88" y="25"/>
                    <a:pt x="70" y="0"/>
                    <a:pt x="3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5" name="Google Shape;2285;p15"/>
            <p:cNvSpPr/>
            <p:nvPr/>
          </p:nvSpPr>
          <p:spPr>
            <a:xfrm rot="10800000">
              <a:off x="465162" y="274777"/>
              <a:ext cx="15273" cy="12680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42" y="1"/>
                  </a:moveTo>
                  <a:cubicBezTo>
                    <a:pt x="29" y="1"/>
                    <a:pt x="9" y="18"/>
                    <a:pt x="1" y="18"/>
                  </a:cubicBezTo>
                  <a:cubicBezTo>
                    <a:pt x="1" y="31"/>
                    <a:pt x="1" y="44"/>
                    <a:pt x="1" y="44"/>
                  </a:cubicBezTo>
                  <a:cubicBezTo>
                    <a:pt x="13" y="44"/>
                    <a:pt x="52" y="44"/>
                    <a:pt x="52" y="18"/>
                  </a:cubicBezTo>
                  <a:cubicBezTo>
                    <a:pt x="52" y="5"/>
                    <a:pt x="48" y="1"/>
                    <a:pt x="4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6" name="Google Shape;2286;p15"/>
            <p:cNvSpPr/>
            <p:nvPr/>
          </p:nvSpPr>
          <p:spPr>
            <a:xfrm rot="10800000">
              <a:off x="666302" y="188897"/>
              <a:ext cx="55616" cy="38329"/>
            </a:xfrm>
            <a:custGeom>
              <a:avLst/>
              <a:gdLst/>
              <a:ahLst/>
              <a:cxnLst/>
              <a:rect l="l" t="t" r="r" b="b"/>
              <a:pathLst>
                <a:path w="193" h="133" extrusionOk="0">
                  <a:moveTo>
                    <a:pt x="167" y="0"/>
                  </a:moveTo>
                  <a:cubicBezTo>
                    <a:pt x="161" y="0"/>
                    <a:pt x="153" y="2"/>
                    <a:pt x="142" y="2"/>
                  </a:cubicBezTo>
                  <a:cubicBezTo>
                    <a:pt x="116" y="2"/>
                    <a:pt x="78" y="54"/>
                    <a:pt x="26" y="67"/>
                  </a:cubicBezTo>
                  <a:cubicBezTo>
                    <a:pt x="0" y="80"/>
                    <a:pt x="26" y="118"/>
                    <a:pt x="39" y="131"/>
                  </a:cubicBezTo>
                  <a:cubicBezTo>
                    <a:pt x="43" y="132"/>
                    <a:pt x="47" y="133"/>
                    <a:pt x="52" y="133"/>
                  </a:cubicBezTo>
                  <a:cubicBezTo>
                    <a:pt x="106" y="133"/>
                    <a:pt x="193" y="64"/>
                    <a:pt x="181" y="28"/>
                  </a:cubicBezTo>
                  <a:cubicBezTo>
                    <a:pt x="181" y="5"/>
                    <a:pt x="176" y="0"/>
                    <a:pt x="16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7" name="Google Shape;2287;p15"/>
            <p:cNvSpPr/>
            <p:nvPr/>
          </p:nvSpPr>
          <p:spPr>
            <a:xfrm rot="10800000">
              <a:off x="747565" y="70452"/>
              <a:ext cx="41208" cy="23343"/>
            </a:xfrm>
            <a:custGeom>
              <a:avLst/>
              <a:gdLst/>
              <a:ahLst/>
              <a:cxnLst/>
              <a:rect l="l" t="t" r="r" b="b"/>
              <a:pathLst>
                <a:path w="143" h="81" extrusionOk="0">
                  <a:moveTo>
                    <a:pt x="84" y="0"/>
                  </a:moveTo>
                  <a:cubicBezTo>
                    <a:pt x="71" y="0"/>
                    <a:pt x="58" y="4"/>
                    <a:pt x="52" y="4"/>
                  </a:cubicBezTo>
                  <a:cubicBezTo>
                    <a:pt x="13" y="16"/>
                    <a:pt x="0" y="55"/>
                    <a:pt x="13" y="81"/>
                  </a:cubicBezTo>
                  <a:lnTo>
                    <a:pt x="65" y="81"/>
                  </a:lnTo>
                  <a:cubicBezTo>
                    <a:pt x="103" y="68"/>
                    <a:pt x="142" y="55"/>
                    <a:pt x="116" y="16"/>
                  </a:cubicBezTo>
                  <a:cubicBezTo>
                    <a:pt x="110" y="4"/>
                    <a:pt x="97" y="0"/>
                    <a:pt x="8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8" name="Google Shape;2288;p15"/>
            <p:cNvSpPr/>
            <p:nvPr/>
          </p:nvSpPr>
          <p:spPr>
            <a:xfrm rot="10800000">
              <a:off x="1126791" y="204171"/>
              <a:ext cx="33715" cy="20173"/>
            </a:xfrm>
            <a:custGeom>
              <a:avLst/>
              <a:gdLst/>
              <a:ahLst/>
              <a:cxnLst/>
              <a:rect l="l" t="t" r="r" b="b"/>
              <a:pathLst>
                <a:path w="117" h="70" extrusionOk="0">
                  <a:moveTo>
                    <a:pt x="58" y="0"/>
                  </a:moveTo>
                  <a:cubicBezTo>
                    <a:pt x="39" y="0"/>
                    <a:pt x="23" y="12"/>
                    <a:pt x="14" y="31"/>
                  </a:cubicBezTo>
                  <a:cubicBezTo>
                    <a:pt x="1" y="57"/>
                    <a:pt x="14" y="70"/>
                    <a:pt x="27" y="70"/>
                  </a:cubicBezTo>
                  <a:cubicBezTo>
                    <a:pt x="52" y="57"/>
                    <a:pt x="78" y="44"/>
                    <a:pt x="91" y="31"/>
                  </a:cubicBezTo>
                  <a:cubicBezTo>
                    <a:pt x="117" y="5"/>
                    <a:pt x="91" y="5"/>
                    <a:pt x="78" y="5"/>
                  </a:cubicBezTo>
                  <a:cubicBezTo>
                    <a:pt x="71" y="2"/>
                    <a:pt x="64" y="0"/>
                    <a:pt x="5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89" name="Google Shape;2289;p15"/>
          <p:cNvGrpSpPr/>
          <p:nvPr/>
        </p:nvGrpSpPr>
        <p:grpSpPr>
          <a:xfrm rot="-3023985">
            <a:off x="10607649" y="5419043"/>
            <a:ext cx="1515984" cy="890797"/>
            <a:chOff x="8370425" y="3150925"/>
            <a:chExt cx="623975" cy="366650"/>
          </a:xfrm>
        </p:grpSpPr>
        <p:sp>
          <p:nvSpPr>
            <p:cNvPr id="2290" name="Google Shape;2290;p15"/>
            <p:cNvSpPr/>
            <p:nvPr/>
          </p:nvSpPr>
          <p:spPr>
            <a:xfrm>
              <a:off x="8448575" y="3285325"/>
              <a:ext cx="391425" cy="225575"/>
            </a:xfrm>
            <a:custGeom>
              <a:avLst/>
              <a:gdLst/>
              <a:ahLst/>
              <a:cxnLst/>
              <a:rect l="l" t="t" r="r" b="b"/>
              <a:pathLst>
                <a:path w="15657" h="9023" extrusionOk="0">
                  <a:moveTo>
                    <a:pt x="4398" y="0"/>
                  </a:moveTo>
                  <a:cubicBezTo>
                    <a:pt x="3068" y="0"/>
                    <a:pt x="2021" y="534"/>
                    <a:pt x="1296" y="1563"/>
                  </a:cubicBezTo>
                  <a:cubicBezTo>
                    <a:pt x="509" y="2656"/>
                    <a:pt x="0" y="3977"/>
                    <a:pt x="814" y="5375"/>
                  </a:cubicBezTo>
                  <a:cubicBezTo>
                    <a:pt x="890" y="5502"/>
                    <a:pt x="941" y="5629"/>
                    <a:pt x="941" y="5782"/>
                  </a:cubicBezTo>
                  <a:cubicBezTo>
                    <a:pt x="966" y="6265"/>
                    <a:pt x="1296" y="6544"/>
                    <a:pt x="1601" y="6875"/>
                  </a:cubicBezTo>
                  <a:cubicBezTo>
                    <a:pt x="2110" y="7434"/>
                    <a:pt x="2821" y="7637"/>
                    <a:pt x="3406" y="8069"/>
                  </a:cubicBezTo>
                  <a:cubicBezTo>
                    <a:pt x="3638" y="8239"/>
                    <a:pt x="4396" y="8353"/>
                    <a:pt x="5047" y="8353"/>
                  </a:cubicBezTo>
                  <a:cubicBezTo>
                    <a:pt x="5465" y="8353"/>
                    <a:pt x="5839" y="8306"/>
                    <a:pt x="5998" y="8196"/>
                  </a:cubicBezTo>
                  <a:cubicBezTo>
                    <a:pt x="6278" y="7968"/>
                    <a:pt x="6608" y="7790"/>
                    <a:pt x="6990" y="7688"/>
                  </a:cubicBezTo>
                  <a:cubicBezTo>
                    <a:pt x="7167" y="7637"/>
                    <a:pt x="7295" y="7485"/>
                    <a:pt x="7345" y="7281"/>
                  </a:cubicBezTo>
                  <a:cubicBezTo>
                    <a:pt x="7396" y="7129"/>
                    <a:pt x="7320" y="6900"/>
                    <a:pt x="7523" y="6875"/>
                  </a:cubicBezTo>
                  <a:cubicBezTo>
                    <a:pt x="7535" y="6873"/>
                    <a:pt x="7547" y="6873"/>
                    <a:pt x="7558" y="6873"/>
                  </a:cubicBezTo>
                  <a:cubicBezTo>
                    <a:pt x="7758" y="6873"/>
                    <a:pt x="7811" y="7083"/>
                    <a:pt x="7955" y="7180"/>
                  </a:cubicBezTo>
                  <a:cubicBezTo>
                    <a:pt x="8184" y="7434"/>
                    <a:pt x="8184" y="7968"/>
                    <a:pt x="8489" y="7968"/>
                  </a:cubicBezTo>
                  <a:cubicBezTo>
                    <a:pt x="8527" y="7964"/>
                    <a:pt x="8564" y="7962"/>
                    <a:pt x="8600" y="7962"/>
                  </a:cubicBezTo>
                  <a:cubicBezTo>
                    <a:pt x="9293" y="7962"/>
                    <a:pt x="9452" y="8643"/>
                    <a:pt x="9887" y="8933"/>
                  </a:cubicBezTo>
                  <a:cubicBezTo>
                    <a:pt x="9931" y="8913"/>
                    <a:pt x="9975" y="8905"/>
                    <a:pt x="10018" y="8905"/>
                  </a:cubicBezTo>
                  <a:cubicBezTo>
                    <a:pt x="10185" y="8905"/>
                    <a:pt x="10344" y="9023"/>
                    <a:pt x="10509" y="9023"/>
                  </a:cubicBezTo>
                  <a:cubicBezTo>
                    <a:pt x="10572" y="9023"/>
                    <a:pt x="10635" y="9006"/>
                    <a:pt x="10700" y="8959"/>
                  </a:cubicBezTo>
                  <a:lnTo>
                    <a:pt x="10751" y="8933"/>
                  </a:lnTo>
                  <a:cubicBezTo>
                    <a:pt x="11946" y="8882"/>
                    <a:pt x="13064" y="8679"/>
                    <a:pt x="13903" y="7713"/>
                  </a:cubicBezTo>
                  <a:cubicBezTo>
                    <a:pt x="13954" y="7720"/>
                    <a:pt x="14002" y="7724"/>
                    <a:pt x="14046" y="7724"/>
                  </a:cubicBezTo>
                  <a:cubicBezTo>
                    <a:pt x="14634" y="7724"/>
                    <a:pt x="14605" y="7126"/>
                    <a:pt x="14818" y="6748"/>
                  </a:cubicBezTo>
                  <a:cubicBezTo>
                    <a:pt x="14894" y="6570"/>
                    <a:pt x="14970" y="6366"/>
                    <a:pt x="15021" y="6163"/>
                  </a:cubicBezTo>
                  <a:cubicBezTo>
                    <a:pt x="15656" y="4765"/>
                    <a:pt x="15199" y="2630"/>
                    <a:pt x="14004" y="1664"/>
                  </a:cubicBezTo>
                  <a:cubicBezTo>
                    <a:pt x="13979" y="1639"/>
                    <a:pt x="13928" y="1614"/>
                    <a:pt x="13903" y="1588"/>
                  </a:cubicBezTo>
                  <a:cubicBezTo>
                    <a:pt x="12977" y="1094"/>
                    <a:pt x="12050" y="657"/>
                    <a:pt x="11096" y="657"/>
                  </a:cubicBezTo>
                  <a:cubicBezTo>
                    <a:pt x="10479" y="657"/>
                    <a:pt x="9849" y="840"/>
                    <a:pt x="9201" y="1309"/>
                  </a:cubicBezTo>
                  <a:cubicBezTo>
                    <a:pt x="8940" y="1524"/>
                    <a:pt x="8630" y="1628"/>
                    <a:pt x="8322" y="1628"/>
                  </a:cubicBezTo>
                  <a:cubicBezTo>
                    <a:pt x="7940" y="1628"/>
                    <a:pt x="7562" y="1466"/>
                    <a:pt x="7295" y="1156"/>
                  </a:cubicBezTo>
                  <a:cubicBezTo>
                    <a:pt x="6634" y="444"/>
                    <a:pt x="5719" y="38"/>
                    <a:pt x="4753" y="12"/>
                  </a:cubicBezTo>
                  <a:cubicBezTo>
                    <a:pt x="4633" y="4"/>
                    <a:pt x="4514" y="0"/>
                    <a:pt x="439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1" name="Google Shape;2291;p15"/>
            <p:cNvSpPr/>
            <p:nvPr/>
          </p:nvSpPr>
          <p:spPr>
            <a:xfrm>
              <a:off x="8533700" y="3183175"/>
              <a:ext cx="62300" cy="68800"/>
            </a:xfrm>
            <a:custGeom>
              <a:avLst/>
              <a:gdLst/>
              <a:ahLst/>
              <a:cxnLst/>
              <a:rect l="l" t="t" r="r" b="b"/>
              <a:pathLst>
                <a:path w="2492" h="2752" extrusionOk="0">
                  <a:moveTo>
                    <a:pt x="306" y="0"/>
                  </a:moveTo>
                  <a:cubicBezTo>
                    <a:pt x="249" y="0"/>
                    <a:pt x="192" y="19"/>
                    <a:pt x="153" y="57"/>
                  </a:cubicBezTo>
                  <a:cubicBezTo>
                    <a:pt x="26" y="134"/>
                    <a:pt x="1" y="311"/>
                    <a:pt x="103" y="439"/>
                  </a:cubicBezTo>
                  <a:cubicBezTo>
                    <a:pt x="662" y="998"/>
                    <a:pt x="840" y="1836"/>
                    <a:pt x="1399" y="2421"/>
                  </a:cubicBezTo>
                  <a:cubicBezTo>
                    <a:pt x="1577" y="2599"/>
                    <a:pt x="1805" y="2726"/>
                    <a:pt x="2060" y="2751"/>
                  </a:cubicBezTo>
                  <a:cubicBezTo>
                    <a:pt x="2492" y="2650"/>
                    <a:pt x="2492" y="2319"/>
                    <a:pt x="2314" y="1964"/>
                  </a:cubicBezTo>
                  <a:cubicBezTo>
                    <a:pt x="1882" y="1125"/>
                    <a:pt x="1043" y="718"/>
                    <a:pt x="458" y="57"/>
                  </a:cubicBezTo>
                  <a:cubicBezTo>
                    <a:pt x="420" y="19"/>
                    <a:pt x="363" y="0"/>
                    <a:pt x="30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2" name="Google Shape;2292;p15"/>
            <p:cNvSpPr/>
            <p:nvPr/>
          </p:nvSpPr>
          <p:spPr>
            <a:xfrm>
              <a:off x="8439025" y="3212200"/>
              <a:ext cx="62100" cy="63950"/>
            </a:xfrm>
            <a:custGeom>
              <a:avLst/>
              <a:gdLst/>
              <a:ahLst/>
              <a:cxnLst/>
              <a:rect l="l" t="t" r="r" b="b"/>
              <a:pathLst>
                <a:path w="2484" h="2558" extrusionOk="0">
                  <a:moveTo>
                    <a:pt x="355" y="1"/>
                  </a:moveTo>
                  <a:cubicBezTo>
                    <a:pt x="274" y="1"/>
                    <a:pt x="185" y="34"/>
                    <a:pt x="128" y="91"/>
                  </a:cubicBezTo>
                  <a:cubicBezTo>
                    <a:pt x="1" y="193"/>
                    <a:pt x="1" y="370"/>
                    <a:pt x="128" y="472"/>
                  </a:cubicBezTo>
                  <a:cubicBezTo>
                    <a:pt x="713" y="879"/>
                    <a:pt x="865" y="1590"/>
                    <a:pt x="1297" y="2099"/>
                  </a:cubicBezTo>
                  <a:cubicBezTo>
                    <a:pt x="1450" y="2353"/>
                    <a:pt x="1678" y="2505"/>
                    <a:pt x="1958" y="2556"/>
                  </a:cubicBezTo>
                  <a:cubicBezTo>
                    <a:pt x="1974" y="2557"/>
                    <a:pt x="1989" y="2558"/>
                    <a:pt x="2004" y="2558"/>
                  </a:cubicBezTo>
                  <a:cubicBezTo>
                    <a:pt x="2374" y="2558"/>
                    <a:pt x="2484" y="2259"/>
                    <a:pt x="2288" y="1819"/>
                  </a:cubicBezTo>
                  <a:cubicBezTo>
                    <a:pt x="1907" y="1006"/>
                    <a:pt x="967" y="777"/>
                    <a:pt x="509" y="65"/>
                  </a:cubicBezTo>
                  <a:cubicBezTo>
                    <a:pt x="476" y="21"/>
                    <a:pt x="418" y="1"/>
                    <a:pt x="35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3" name="Google Shape;2293;p15"/>
            <p:cNvSpPr/>
            <p:nvPr/>
          </p:nvSpPr>
          <p:spPr>
            <a:xfrm>
              <a:off x="8864750" y="3449950"/>
              <a:ext cx="54025" cy="38075"/>
            </a:xfrm>
            <a:custGeom>
              <a:avLst/>
              <a:gdLst/>
              <a:ahLst/>
              <a:cxnLst/>
              <a:rect l="l" t="t" r="r" b="b"/>
              <a:pathLst>
                <a:path w="2161" h="1523" extrusionOk="0">
                  <a:moveTo>
                    <a:pt x="1035" y="1"/>
                  </a:moveTo>
                  <a:cubicBezTo>
                    <a:pt x="938" y="1"/>
                    <a:pt x="832" y="27"/>
                    <a:pt x="712" y="86"/>
                  </a:cubicBezTo>
                  <a:cubicBezTo>
                    <a:pt x="382" y="264"/>
                    <a:pt x="1" y="518"/>
                    <a:pt x="51" y="925"/>
                  </a:cubicBezTo>
                  <a:cubicBezTo>
                    <a:pt x="178" y="1433"/>
                    <a:pt x="687" y="1459"/>
                    <a:pt x="1144" y="1510"/>
                  </a:cubicBezTo>
                  <a:lnTo>
                    <a:pt x="1221" y="1510"/>
                  </a:lnTo>
                  <a:cubicBezTo>
                    <a:pt x="1268" y="1518"/>
                    <a:pt x="1315" y="1522"/>
                    <a:pt x="1362" y="1522"/>
                  </a:cubicBezTo>
                  <a:cubicBezTo>
                    <a:pt x="1592" y="1522"/>
                    <a:pt x="1810" y="1420"/>
                    <a:pt x="1958" y="1230"/>
                  </a:cubicBezTo>
                  <a:cubicBezTo>
                    <a:pt x="2161" y="950"/>
                    <a:pt x="1856" y="773"/>
                    <a:pt x="1729" y="569"/>
                  </a:cubicBezTo>
                  <a:cubicBezTo>
                    <a:pt x="1554" y="277"/>
                    <a:pt x="1349" y="1"/>
                    <a:pt x="103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4" name="Google Shape;2294;p15"/>
            <p:cNvSpPr/>
            <p:nvPr/>
          </p:nvSpPr>
          <p:spPr>
            <a:xfrm>
              <a:off x="8928925" y="3329375"/>
              <a:ext cx="55300" cy="33150"/>
            </a:xfrm>
            <a:custGeom>
              <a:avLst/>
              <a:gdLst/>
              <a:ahLst/>
              <a:cxnLst/>
              <a:rect l="l" t="t" r="r" b="b"/>
              <a:pathLst>
                <a:path w="2212" h="1326" extrusionOk="0">
                  <a:moveTo>
                    <a:pt x="1629" y="1"/>
                  </a:moveTo>
                  <a:cubicBezTo>
                    <a:pt x="1445" y="1"/>
                    <a:pt x="1237" y="80"/>
                    <a:pt x="1043" y="106"/>
                  </a:cubicBezTo>
                  <a:cubicBezTo>
                    <a:pt x="941" y="131"/>
                    <a:pt x="865" y="157"/>
                    <a:pt x="763" y="182"/>
                  </a:cubicBezTo>
                  <a:cubicBezTo>
                    <a:pt x="458" y="309"/>
                    <a:pt x="1" y="385"/>
                    <a:pt x="102" y="843"/>
                  </a:cubicBezTo>
                  <a:cubicBezTo>
                    <a:pt x="178" y="1224"/>
                    <a:pt x="560" y="1326"/>
                    <a:pt x="992" y="1326"/>
                  </a:cubicBezTo>
                  <a:cubicBezTo>
                    <a:pt x="1043" y="1326"/>
                    <a:pt x="1144" y="1326"/>
                    <a:pt x="1221" y="1300"/>
                  </a:cubicBezTo>
                  <a:cubicBezTo>
                    <a:pt x="1754" y="1199"/>
                    <a:pt x="2212" y="716"/>
                    <a:pt x="2059" y="335"/>
                  </a:cubicBezTo>
                  <a:cubicBezTo>
                    <a:pt x="1960" y="73"/>
                    <a:pt x="1806" y="1"/>
                    <a:pt x="162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5" name="Google Shape;2295;p15"/>
            <p:cNvSpPr/>
            <p:nvPr/>
          </p:nvSpPr>
          <p:spPr>
            <a:xfrm>
              <a:off x="8734500" y="3207475"/>
              <a:ext cx="36400" cy="42625"/>
            </a:xfrm>
            <a:custGeom>
              <a:avLst/>
              <a:gdLst/>
              <a:ahLst/>
              <a:cxnLst/>
              <a:rect l="l" t="t" r="r" b="b"/>
              <a:pathLst>
                <a:path w="1456" h="1705" extrusionOk="0">
                  <a:moveTo>
                    <a:pt x="432" y="0"/>
                  </a:moveTo>
                  <a:cubicBezTo>
                    <a:pt x="127" y="0"/>
                    <a:pt x="0" y="204"/>
                    <a:pt x="0" y="509"/>
                  </a:cubicBezTo>
                  <a:cubicBezTo>
                    <a:pt x="26" y="1093"/>
                    <a:pt x="458" y="1601"/>
                    <a:pt x="1068" y="1703"/>
                  </a:cubicBezTo>
                  <a:cubicBezTo>
                    <a:pt x="1087" y="1704"/>
                    <a:pt x="1104" y="1705"/>
                    <a:pt x="1121" y="1705"/>
                  </a:cubicBezTo>
                  <a:cubicBezTo>
                    <a:pt x="1456" y="1705"/>
                    <a:pt x="1271" y="1465"/>
                    <a:pt x="1271" y="1271"/>
                  </a:cubicBezTo>
                  <a:cubicBezTo>
                    <a:pt x="1246" y="636"/>
                    <a:pt x="839" y="0"/>
                    <a:pt x="43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6" name="Google Shape;2296;p15"/>
            <p:cNvSpPr/>
            <p:nvPr/>
          </p:nvSpPr>
          <p:spPr>
            <a:xfrm>
              <a:off x="8900325" y="3397425"/>
              <a:ext cx="31800" cy="31825"/>
            </a:xfrm>
            <a:custGeom>
              <a:avLst/>
              <a:gdLst/>
              <a:ahLst/>
              <a:cxnLst/>
              <a:rect l="l" t="t" r="r" b="b"/>
              <a:pathLst>
                <a:path w="1272" h="1273" extrusionOk="0">
                  <a:moveTo>
                    <a:pt x="779" y="0"/>
                  </a:moveTo>
                  <a:cubicBezTo>
                    <a:pt x="765" y="0"/>
                    <a:pt x="752" y="1"/>
                    <a:pt x="738" y="2"/>
                  </a:cubicBezTo>
                  <a:cubicBezTo>
                    <a:pt x="331" y="2"/>
                    <a:pt x="26" y="332"/>
                    <a:pt x="26" y="713"/>
                  </a:cubicBezTo>
                  <a:cubicBezTo>
                    <a:pt x="1" y="1094"/>
                    <a:pt x="255" y="1272"/>
                    <a:pt x="611" y="1272"/>
                  </a:cubicBezTo>
                  <a:cubicBezTo>
                    <a:pt x="992" y="1272"/>
                    <a:pt x="1272" y="967"/>
                    <a:pt x="1246" y="612"/>
                  </a:cubicBezTo>
                  <a:cubicBezTo>
                    <a:pt x="1246" y="294"/>
                    <a:pt x="1105" y="0"/>
                    <a:pt x="77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15"/>
            <p:cNvSpPr/>
            <p:nvPr/>
          </p:nvSpPr>
          <p:spPr>
            <a:xfrm>
              <a:off x="8646250" y="3195350"/>
              <a:ext cx="26625" cy="28075"/>
            </a:xfrm>
            <a:custGeom>
              <a:avLst/>
              <a:gdLst/>
              <a:ahLst/>
              <a:cxnLst/>
              <a:rect l="l" t="t" r="r" b="b"/>
              <a:pathLst>
                <a:path w="1065" h="1123" extrusionOk="0">
                  <a:moveTo>
                    <a:pt x="430" y="0"/>
                  </a:moveTo>
                  <a:cubicBezTo>
                    <a:pt x="156" y="0"/>
                    <a:pt x="0" y="198"/>
                    <a:pt x="48" y="485"/>
                  </a:cubicBezTo>
                  <a:cubicBezTo>
                    <a:pt x="74" y="816"/>
                    <a:pt x="201" y="1121"/>
                    <a:pt x="582" y="1121"/>
                  </a:cubicBezTo>
                  <a:cubicBezTo>
                    <a:pt x="596" y="1122"/>
                    <a:pt x="610" y="1122"/>
                    <a:pt x="623" y="1122"/>
                  </a:cubicBezTo>
                  <a:cubicBezTo>
                    <a:pt x="896" y="1122"/>
                    <a:pt x="992" y="879"/>
                    <a:pt x="1065" y="612"/>
                  </a:cubicBezTo>
                  <a:cubicBezTo>
                    <a:pt x="963" y="333"/>
                    <a:pt x="836" y="28"/>
                    <a:pt x="480" y="2"/>
                  </a:cubicBezTo>
                  <a:cubicBezTo>
                    <a:pt x="463" y="1"/>
                    <a:pt x="446" y="0"/>
                    <a:pt x="43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15"/>
            <p:cNvSpPr/>
            <p:nvPr/>
          </p:nvSpPr>
          <p:spPr>
            <a:xfrm>
              <a:off x="8370425" y="3452650"/>
              <a:ext cx="26075" cy="23050"/>
            </a:xfrm>
            <a:custGeom>
              <a:avLst/>
              <a:gdLst/>
              <a:ahLst/>
              <a:cxnLst/>
              <a:rect l="l" t="t" r="r" b="b"/>
              <a:pathLst>
                <a:path w="1043" h="922" extrusionOk="0">
                  <a:moveTo>
                    <a:pt x="409" y="1"/>
                  </a:moveTo>
                  <a:cubicBezTo>
                    <a:pt x="150" y="1"/>
                    <a:pt x="0" y="129"/>
                    <a:pt x="0" y="385"/>
                  </a:cubicBezTo>
                  <a:cubicBezTo>
                    <a:pt x="0" y="715"/>
                    <a:pt x="203" y="893"/>
                    <a:pt x="559" y="919"/>
                  </a:cubicBezTo>
                  <a:cubicBezTo>
                    <a:pt x="574" y="920"/>
                    <a:pt x="588" y="921"/>
                    <a:pt x="603" y="921"/>
                  </a:cubicBezTo>
                  <a:cubicBezTo>
                    <a:pt x="813" y="921"/>
                    <a:pt x="993" y="752"/>
                    <a:pt x="1017" y="537"/>
                  </a:cubicBezTo>
                  <a:cubicBezTo>
                    <a:pt x="1042" y="182"/>
                    <a:pt x="788" y="55"/>
                    <a:pt x="483" y="4"/>
                  </a:cubicBezTo>
                  <a:cubicBezTo>
                    <a:pt x="458" y="2"/>
                    <a:pt x="433" y="1"/>
                    <a:pt x="40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9" name="Google Shape;2299;p15"/>
            <p:cNvSpPr/>
            <p:nvPr/>
          </p:nvSpPr>
          <p:spPr>
            <a:xfrm>
              <a:off x="8858375" y="3204775"/>
              <a:ext cx="28600" cy="17450"/>
            </a:xfrm>
            <a:custGeom>
              <a:avLst/>
              <a:gdLst/>
              <a:ahLst/>
              <a:cxnLst/>
              <a:rect l="l" t="t" r="r" b="b"/>
              <a:pathLst>
                <a:path w="1144" h="698" extrusionOk="0">
                  <a:moveTo>
                    <a:pt x="893" y="1"/>
                  </a:moveTo>
                  <a:cubicBezTo>
                    <a:pt x="876" y="1"/>
                    <a:pt x="859" y="3"/>
                    <a:pt x="840" y="7"/>
                  </a:cubicBezTo>
                  <a:cubicBezTo>
                    <a:pt x="586" y="83"/>
                    <a:pt x="78" y="7"/>
                    <a:pt x="27" y="261"/>
                  </a:cubicBezTo>
                  <a:cubicBezTo>
                    <a:pt x="0" y="539"/>
                    <a:pt x="146" y="576"/>
                    <a:pt x="321" y="576"/>
                  </a:cubicBezTo>
                  <a:cubicBezTo>
                    <a:pt x="383" y="576"/>
                    <a:pt x="449" y="571"/>
                    <a:pt x="512" y="571"/>
                  </a:cubicBezTo>
                  <a:cubicBezTo>
                    <a:pt x="612" y="571"/>
                    <a:pt x="704" y="582"/>
                    <a:pt x="764" y="642"/>
                  </a:cubicBezTo>
                  <a:cubicBezTo>
                    <a:pt x="835" y="678"/>
                    <a:pt x="897" y="698"/>
                    <a:pt x="949" y="698"/>
                  </a:cubicBezTo>
                  <a:cubicBezTo>
                    <a:pt x="1044" y="698"/>
                    <a:pt x="1103" y="629"/>
                    <a:pt x="1120" y="464"/>
                  </a:cubicBezTo>
                  <a:cubicBezTo>
                    <a:pt x="1143" y="254"/>
                    <a:pt x="1081" y="1"/>
                    <a:pt x="89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0" name="Google Shape;2300;p15"/>
            <p:cNvSpPr/>
            <p:nvPr/>
          </p:nvSpPr>
          <p:spPr>
            <a:xfrm>
              <a:off x="8836800" y="3390225"/>
              <a:ext cx="18450" cy="20600"/>
            </a:xfrm>
            <a:custGeom>
              <a:avLst/>
              <a:gdLst/>
              <a:ahLst/>
              <a:cxnLst/>
              <a:rect l="l" t="t" r="r" b="b"/>
              <a:pathLst>
                <a:path w="738" h="824" extrusionOk="0">
                  <a:moveTo>
                    <a:pt x="382" y="0"/>
                  </a:moveTo>
                  <a:cubicBezTo>
                    <a:pt x="358" y="0"/>
                    <a:pt x="333" y="3"/>
                    <a:pt x="305" y="10"/>
                  </a:cubicBezTo>
                  <a:cubicBezTo>
                    <a:pt x="0" y="188"/>
                    <a:pt x="178" y="442"/>
                    <a:pt x="204" y="823"/>
                  </a:cubicBezTo>
                  <a:cubicBezTo>
                    <a:pt x="458" y="518"/>
                    <a:pt x="737" y="366"/>
                    <a:pt x="559" y="61"/>
                  </a:cubicBezTo>
                  <a:cubicBezTo>
                    <a:pt x="504" y="24"/>
                    <a:pt x="448" y="0"/>
                    <a:pt x="38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15"/>
            <p:cNvSpPr/>
            <p:nvPr/>
          </p:nvSpPr>
          <p:spPr>
            <a:xfrm>
              <a:off x="8808200" y="3198575"/>
              <a:ext cx="11475" cy="15275"/>
            </a:xfrm>
            <a:custGeom>
              <a:avLst/>
              <a:gdLst/>
              <a:ahLst/>
              <a:cxnLst/>
              <a:rect l="l" t="t" r="r" b="b"/>
              <a:pathLst>
                <a:path w="459" h="611" extrusionOk="0">
                  <a:moveTo>
                    <a:pt x="280" y="0"/>
                  </a:moveTo>
                  <a:cubicBezTo>
                    <a:pt x="51" y="0"/>
                    <a:pt x="26" y="204"/>
                    <a:pt x="1" y="356"/>
                  </a:cubicBezTo>
                  <a:cubicBezTo>
                    <a:pt x="26" y="458"/>
                    <a:pt x="51" y="610"/>
                    <a:pt x="204" y="610"/>
                  </a:cubicBezTo>
                  <a:cubicBezTo>
                    <a:pt x="407" y="610"/>
                    <a:pt x="458" y="433"/>
                    <a:pt x="458" y="255"/>
                  </a:cubicBezTo>
                  <a:cubicBezTo>
                    <a:pt x="458" y="128"/>
                    <a:pt x="433" y="0"/>
                    <a:pt x="28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15"/>
            <p:cNvSpPr/>
            <p:nvPr/>
          </p:nvSpPr>
          <p:spPr>
            <a:xfrm>
              <a:off x="8828525" y="3504750"/>
              <a:ext cx="14025" cy="12825"/>
            </a:xfrm>
            <a:custGeom>
              <a:avLst/>
              <a:gdLst/>
              <a:ahLst/>
              <a:cxnLst/>
              <a:rect l="l" t="t" r="r" b="b"/>
              <a:pathLst>
                <a:path w="561" h="513" extrusionOk="0">
                  <a:moveTo>
                    <a:pt x="319" y="1"/>
                  </a:moveTo>
                  <a:cubicBezTo>
                    <a:pt x="307" y="1"/>
                    <a:pt x="294" y="2"/>
                    <a:pt x="280" y="4"/>
                  </a:cubicBezTo>
                  <a:cubicBezTo>
                    <a:pt x="128" y="4"/>
                    <a:pt x="1" y="55"/>
                    <a:pt x="1" y="233"/>
                  </a:cubicBezTo>
                  <a:cubicBezTo>
                    <a:pt x="1" y="410"/>
                    <a:pt x="103" y="487"/>
                    <a:pt x="255" y="512"/>
                  </a:cubicBezTo>
                  <a:cubicBezTo>
                    <a:pt x="433" y="512"/>
                    <a:pt x="560" y="436"/>
                    <a:pt x="560" y="258"/>
                  </a:cubicBezTo>
                  <a:cubicBezTo>
                    <a:pt x="560" y="119"/>
                    <a:pt x="454" y="1"/>
                    <a:pt x="31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15"/>
            <p:cNvSpPr/>
            <p:nvPr/>
          </p:nvSpPr>
          <p:spPr>
            <a:xfrm>
              <a:off x="8981675" y="3352575"/>
              <a:ext cx="12725" cy="11950"/>
            </a:xfrm>
            <a:custGeom>
              <a:avLst/>
              <a:gdLst/>
              <a:ahLst/>
              <a:cxnLst/>
              <a:rect l="l" t="t" r="r" b="b"/>
              <a:pathLst>
                <a:path w="509" h="478" extrusionOk="0">
                  <a:moveTo>
                    <a:pt x="274" y="1"/>
                  </a:moveTo>
                  <a:cubicBezTo>
                    <a:pt x="249" y="1"/>
                    <a:pt x="225" y="6"/>
                    <a:pt x="203" y="16"/>
                  </a:cubicBezTo>
                  <a:cubicBezTo>
                    <a:pt x="76" y="42"/>
                    <a:pt x="0" y="144"/>
                    <a:pt x="26" y="271"/>
                  </a:cubicBezTo>
                  <a:cubicBezTo>
                    <a:pt x="26" y="384"/>
                    <a:pt x="107" y="478"/>
                    <a:pt x="215" y="478"/>
                  </a:cubicBezTo>
                  <a:cubicBezTo>
                    <a:pt x="228" y="478"/>
                    <a:pt x="241" y="477"/>
                    <a:pt x="254" y="474"/>
                  </a:cubicBezTo>
                  <a:cubicBezTo>
                    <a:pt x="407" y="423"/>
                    <a:pt x="508" y="347"/>
                    <a:pt x="483" y="169"/>
                  </a:cubicBezTo>
                  <a:cubicBezTo>
                    <a:pt x="463" y="69"/>
                    <a:pt x="364" y="1"/>
                    <a:pt x="27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4" name="Google Shape;2304;p15"/>
            <p:cNvSpPr/>
            <p:nvPr/>
          </p:nvSpPr>
          <p:spPr>
            <a:xfrm>
              <a:off x="8931475" y="3473700"/>
              <a:ext cx="12725" cy="10300"/>
            </a:xfrm>
            <a:custGeom>
              <a:avLst/>
              <a:gdLst/>
              <a:ahLst/>
              <a:cxnLst/>
              <a:rect l="l" t="t" r="r" b="b"/>
              <a:pathLst>
                <a:path w="509" h="412" extrusionOk="0">
                  <a:moveTo>
                    <a:pt x="229" y="0"/>
                  </a:moveTo>
                  <a:cubicBezTo>
                    <a:pt x="76" y="0"/>
                    <a:pt x="0" y="26"/>
                    <a:pt x="0" y="178"/>
                  </a:cubicBezTo>
                  <a:cubicBezTo>
                    <a:pt x="0" y="331"/>
                    <a:pt x="153" y="382"/>
                    <a:pt x="280" y="407"/>
                  </a:cubicBezTo>
                  <a:cubicBezTo>
                    <a:pt x="299" y="410"/>
                    <a:pt x="317" y="412"/>
                    <a:pt x="334" y="412"/>
                  </a:cubicBezTo>
                  <a:cubicBezTo>
                    <a:pt x="450" y="412"/>
                    <a:pt x="509" y="337"/>
                    <a:pt x="509" y="204"/>
                  </a:cubicBezTo>
                  <a:cubicBezTo>
                    <a:pt x="509" y="77"/>
                    <a:pt x="381" y="0"/>
                    <a:pt x="22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5" name="Google Shape;2305;p15"/>
            <p:cNvSpPr/>
            <p:nvPr/>
          </p:nvSpPr>
          <p:spPr>
            <a:xfrm>
              <a:off x="8753550" y="3275325"/>
              <a:ext cx="10825" cy="10950"/>
            </a:xfrm>
            <a:custGeom>
              <a:avLst/>
              <a:gdLst/>
              <a:ahLst/>
              <a:cxnLst/>
              <a:rect l="l" t="t" r="r" b="b"/>
              <a:pathLst>
                <a:path w="433" h="438" extrusionOk="0">
                  <a:moveTo>
                    <a:pt x="198" y="1"/>
                  </a:moveTo>
                  <a:cubicBezTo>
                    <a:pt x="128" y="1"/>
                    <a:pt x="52" y="70"/>
                    <a:pt x="52" y="158"/>
                  </a:cubicBezTo>
                  <a:cubicBezTo>
                    <a:pt x="1" y="311"/>
                    <a:pt x="52" y="438"/>
                    <a:pt x="230" y="438"/>
                  </a:cubicBezTo>
                  <a:cubicBezTo>
                    <a:pt x="331" y="438"/>
                    <a:pt x="407" y="362"/>
                    <a:pt x="433" y="260"/>
                  </a:cubicBezTo>
                  <a:cubicBezTo>
                    <a:pt x="433" y="158"/>
                    <a:pt x="357" y="31"/>
                    <a:pt x="230" y="6"/>
                  </a:cubicBezTo>
                  <a:cubicBezTo>
                    <a:pt x="220" y="2"/>
                    <a:pt x="209" y="1"/>
                    <a:pt x="198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6" name="Google Shape;2306;p15"/>
            <p:cNvSpPr/>
            <p:nvPr/>
          </p:nvSpPr>
          <p:spPr>
            <a:xfrm>
              <a:off x="8893975" y="3341525"/>
              <a:ext cx="9550" cy="10200"/>
            </a:xfrm>
            <a:custGeom>
              <a:avLst/>
              <a:gdLst/>
              <a:ahLst/>
              <a:cxnLst/>
              <a:rect l="l" t="t" r="r" b="b"/>
              <a:pathLst>
                <a:path w="382" h="408" extrusionOk="0">
                  <a:moveTo>
                    <a:pt x="179" y="1"/>
                  </a:moveTo>
                  <a:cubicBezTo>
                    <a:pt x="77" y="1"/>
                    <a:pt x="1" y="77"/>
                    <a:pt x="1" y="179"/>
                  </a:cubicBezTo>
                  <a:cubicBezTo>
                    <a:pt x="1" y="281"/>
                    <a:pt x="77" y="408"/>
                    <a:pt x="204" y="408"/>
                  </a:cubicBezTo>
                  <a:cubicBezTo>
                    <a:pt x="306" y="408"/>
                    <a:pt x="382" y="331"/>
                    <a:pt x="382" y="255"/>
                  </a:cubicBezTo>
                  <a:cubicBezTo>
                    <a:pt x="382" y="128"/>
                    <a:pt x="306" y="1"/>
                    <a:pt x="17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7" name="Google Shape;2307;p15"/>
            <p:cNvSpPr/>
            <p:nvPr/>
          </p:nvSpPr>
          <p:spPr>
            <a:xfrm>
              <a:off x="8514650" y="3503425"/>
              <a:ext cx="8925" cy="7150"/>
            </a:xfrm>
            <a:custGeom>
              <a:avLst/>
              <a:gdLst/>
              <a:ahLst/>
              <a:cxnLst/>
              <a:rect l="l" t="t" r="r" b="b"/>
              <a:pathLst>
                <a:path w="357" h="286" extrusionOk="0">
                  <a:moveTo>
                    <a:pt x="243" y="1"/>
                  </a:moveTo>
                  <a:cubicBezTo>
                    <a:pt x="237" y="1"/>
                    <a:pt x="233" y="2"/>
                    <a:pt x="229" y="6"/>
                  </a:cubicBezTo>
                  <a:cubicBezTo>
                    <a:pt x="204" y="6"/>
                    <a:pt x="51" y="82"/>
                    <a:pt x="26" y="133"/>
                  </a:cubicBezTo>
                  <a:cubicBezTo>
                    <a:pt x="0" y="209"/>
                    <a:pt x="77" y="286"/>
                    <a:pt x="178" y="286"/>
                  </a:cubicBezTo>
                  <a:cubicBezTo>
                    <a:pt x="280" y="286"/>
                    <a:pt x="356" y="184"/>
                    <a:pt x="356" y="82"/>
                  </a:cubicBezTo>
                  <a:cubicBezTo>
                    <a:pt x="334" y="60"/>
                    <a:pt x="275" y="1"/>
                    <a:pt x="24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8" name="Google Shape;2308;p15"/>
            <p:cNvSpPr/>
            <p:nvPr/>
          </p:nvSpPr>
          <p:spPr>
            <a:xfrm>
              <a:off x="8806300" y="3284875"/>
              <a:ext cx="8275" cy="8525"/>
            </a:xfrm>
            <a:custGeom>
              <a:avLst/>
              <a:gdLst/>
              <a:ahLst/>
              <a:cxnLst/>
              <a:rect l="l" t="t" r="r" b="b"/>
              <a:pathLst>
                <a:path w="331" h="341" extrusionOk="0">
                  <a:moveTo>
                    <a:pt x="165" y="0"/>
                  </a:moveTo>
                  <a:cubicBezTo>
                    <a:pt x="83" y="0"/>
                    <a:pt x="22" y="69"/>
                    <a:pt x="0" y="158"/>
                  </a:cubicBezTo>
                  <a:cubicBezTo>
                    <a:pt x="0" y="234"/>
                    <a:pt x="51" y="335"/>
                    <a:pt x="153" y="335"/>
                  </a:cubicBezTo>
                  <a:cubicBezTo>
                    <a:pt x="166" y="339"/>
                    <a:pt x="180" y="340"/>
                    <a:pt x="192" y="340"/>
                  </a:cubicBezTo>
                  <a:cubicBezTo>
                    <a:pt x="274" y="340"/>
                    <a:pt x="331" y="274"/>
                    <a:pt x="331" y="208"/>
                  </a:cubicBezTo>
                  <a:cubicBezTo>
                    <a:pt x="331" y="107"/>
                    <a:pt x="305" y="30"/>
                    <a:pt x="204" y="5"/>
                  </a:cubicBezTo>
                  <a:cubicBezTo>
                    <a:pt x="190" y="2"/>
                    <a:pt x="177" y="0"/>
                    <a:pt x="1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9" name="Google Shape;2309;p15"/>
            <p:cNvSpPr/>
            <p:nvPr/>
          </p:nvSpPr>
          <p:spPr>
            <a:xfrm>
              <a:off x="8982925" y="3463025"/>
              <a:ext cx="9575" cy="7525"/>
            </a:xfrm>
            <a:custGeom>
              <a:avLst/>
              <a:gdLst/>
              <a:ahLst/>
              <a:cxnLst/>
              <a:rect l="l" t="t" r="r" b="b"/>
              <a:pathLst>
                <a:path w="383" h="301" extrusionOk="0">
                  <a:moveTo>
                    <a:pt x="175" y="1"/>
                  </a:moveTo>
                  <a:cubicBezTo>
                    <a:pt x="104" y="1"/>
                    <a:pt x="45" y="48"/>
                    <a:pt x="26" y="122"/>
                  </a:cubicBezTo>
                  <a:cubicBezTo>
                    <a:pt x="1" y="224"/>
                    <a:pt x="103" y="275"/>
                    <a:pt x="204" y="300"/>
                  </a:cubicBezTo>
                  <a:cubicBezTo>
                    <a:pt x="280" y="300"/>
                    <a:pt x="382" y="250"/>
                    <a:pt x="382" y="148"/>
                  </a:cubicBezTo>
                  <a:cubicBezTo>
                    <a:pt x="357" y="72"/>
                    <a:pt x="306" y="21"/>
                    <a:pt x="255" y="21"/>
                  </a:cubicBezTo>
                  <a:cubicBezTo>
                    <a:pt x="228" y="7"/>
                    <a:pt x="201" y="1"/>
                    <a:pt x="17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0" name="Google Shape;2310;p15"/>
            <p:cNvSpPr/>
            <p:nvPr/>
          </p:nvSpPr>
          <p:spPr>
            <a:xfrm>
              <a:off x="8739025" y="3194000"/>
              <a:ext cx="9475" cy="7900"/>
            </a:xfrm>
            <a:custGeom>
              <a:avLst/>
              <a:gdLst/>
              <a:ahLst/>
              <a:cxnLst/>
              <a:rect l="l" t="t" r="r" b="b"/>
              <a:pathLst>
                <a:path w="379" h="316" extrusionOk="0">
                  <a:moveTo>
                    <a:pt x="169" y="1"/>
                  </a:moveTo>
                  <a:cubicBezTo>
                    <a:pt x="99" y="1"/>
                    <a:pt x="23" y="67"/>
                    <a:pt x="23" y="133"/>
                  </a:cubicBezTo>
                  <a:cubicBezTo>
                    <a:pt x="1" y="243"/>
                    <a:pt x="55" y="315"/>
                    <a:pt x="137" y="315"/>
                  </a:cubicBezTo>
                  <a:cubicBezTo>
                    <a:pt x="149" y="315"/>
                    <a:pt x="162" y="314"/>
                    <a:pt x="175" y="311"/>
                  </a:cubicBezTo>
                  <a:cubicBezTo>
                    <a:pt x="277" y="285"/>
                    <a:pt x="302" y="209"/>
                    <a:pt x="378" y="133"/>
                  </a:cubicBezTo>
                  <a:cubicBezTo>
                    <a:pt x="302" y="82"/>
                    <a:pt x="277" y="6"/>
                    <a:pt x="201" y="6"/>
                  </a:cubicBezTo>
                  <a:cubicBezTo>
                    <a:pt x="190" y="2"/>
                    <a:pt x="180" y="1"/>
                    <a:pt x="16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1" name="Google Shape;2311;p15"/>
            <p:cNvSpPr/>
            <p:nvPr/>
          </p:nvSpPr>
          <p:spPr>
            <a:xfrm>
              <a:off x="8811550" y="3481150"/>
              <a:ext cx="7475" cy="4875"/>
            </a:xfrm>
            <a:custGeom>
              <a:avLst/>
              <a:gdLst/>
              <a:ahLst/>
              <a:cxnLst/>
              <a:rect l="l" t="t" r="r" b="b"/>
              <a:pathLst>
                <a:path w="299" h="195" extrusionOk="0">
                  <a:moveTo>
                    <a:pt x="201" y="1"/>
                  </a:moveTo>
                  <a:cubicBezTo>
                    <a:pt x="191" y="1"/>
                    <a:pt x="181" y="3"/>
                    <a:pt x="172" y="7"/>
                  </a:cubicBezTo>
                  <a:cubicBezTo>
                    <a:pt x="95" y="33"/>
                    <a:pt x="19" y="58"/>
                    <a:pt x="19" y="109"/>
                  </a:cubicBezTo>
                  <a:cubicBezTo>
                    <a:pt x="0" y="166"/>
                    <a:pt x="38" y="195"/>
                    <a:pt x="101" y="195"/>
                  </a:cubicBezTo>
                  <a:cubicBezTo>
                    <a:pt x="122" y="195"/>
                    <a:pt x="146" y="192"/>
                    <a:pt x="172" y="185"/>
                  </a:cubicBezTo>
                  <a:cubicBezTo>
                    <a:pt x="197" y="160"/>
                    <a:pt x="273" y="135"/>
                    <a:pt x="299" y="84"/>
                  </a:cubicBezTo>
                  <a:cubicBezTo>
                    <a:pt x="299" y="42"/>
                    <a:pt x="248" y="1"/>
                    <a:pt x="20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2" name="Google Shape;2312;p15"/>
            <p:cNvSpPr/>
            <p:nvPr/>
          </p:nvSpPr>
          <p:spPr>
            <a:xfrm>
              <a:off x="8697650" y="3228300"/>
              <a:ext cx="6275" cy="6525"/>
            </a:xfrm>
            <a:custGeom>
              <a:avLst/>
              <a:gdLst/>
              <a:ahLst/>
              <a:cxnLst/>
              <a:rect l="l" t="t" r="r" b="b"/>
              <a:pathLst>
                <a:path w="251" h="261" extrusionOk="0">
                  <a:moveTo>
                    <a:pt x="166" y="1"/>
                  </a:moveTo>
                  <a:cubicBezTo>
                    <a:pt x="161" y="1"/>
                    <a:pt x="156" y="2"/>
                    <a:pt x="153" y="6"/>
                  </a:cubicBezTo>
                  <a:cubicBezTo>
                    <a:pt x="102" y="6"/>
                    <a:pt x="26" y="57"/>
                    <a:pt x="26" y="108"/>
                  </a:cubicBezTo>
                  <a:cubicBezTo>
                    <a:pt x="0" y="159"/>
                    <a:pt x="76" y="184"/>
                    <a:pt x="153" y="260"/>
                  </a:cubicBezTo>
                  <a:cubicBezTo>
                    <a:pt x="178" y="209"/>
                    <a:pt x="204" y="133"/>
                    <a:pt x="229" y="82"/>
                  </a:cubicBezTo>
                  <a:cubicBezTo>
                    <a:pt x="251" y="60"/>
                    <a:pt x="197" y="1"/>
                    <a:pt x="16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3" name="Google Shape;2313;p15"/>
            <p:cNvSpPr/>
            <p:nvPr/>
          </p:nvSpPr>
          <p:spPr>
            <a:xfrm>
              <a:off x="8447300" y="3150925"/>
              <a:ext cx="6375" cy="4475"/>
            </a:xfrm>
            <a:custGeom>
              <a:avLst/>
              <a:gdLst/>
              <a:ahLst/>
              <a:cxnLst/>
              <a:rect l="l" t="t" r="r" b="b"/>
              <a:pathLst>
                <a:path w="255" h="179" extrusionOk="0">
                  <a:moveTo>
                    <a:pt x="77" y="0"/>
                  </a:moveTo>
                  <a:cubicBezTo>
                    <a:pt x="51" y="0"/>
                    <a:pt x="26" y="51"/>
                    <a:pt x="0" y="77"/>
                  </a:cubicBezTo>
                  <a:cubicBezTo>
                    <a:pt x="51" y="127"/>
                    <a:pt x="102" y="153"/>
                    <a:pt x="153" y="178"/>
                  </a:cubicBezTo>
                  <a:cubicBezTo>
                    <a:pt x="153" y="178"/>
                    <a:pt x="204" y="127"/>
                    <a:pt x="255" y="77"/>
                  </a:cubicBezTo>
                  <a:cubicBezTo>
                    <a:pt x="204" y="26"/>
                    <a:pt x="153" y="0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4" name="Google Shape;2314;p15"/>
            <p:cNvSpPr/>
            <p:nvPr/>
          </p:nvSpPr>
          <p:spPr>
            <a:xfrm>
              <a:off x="8838700" y="3478775"/>
              <a:ext cx="6375" cy="5125"/>
            </a:xfrm>
            <a:custGeom>
              <a:avLst/>
              <a:gdLst/>
              <a:ahLst/>
              <a:cxnLst/>
              <a:rect l="l" t="t" r="r" b="b"/>
              <a:pathLst>
                <a:path w="255" h="205" extrusionOk="0">
                  <a:moveTo>
                    <a:pt x="102" y="1"/>
                  </a:moveTo>
                  <a:cubicBezTo>
                    <a:pt x="77" y="1"/>
                    <a:pt x="1" y="52"/>
                    <a:pt x="1" y="52"/>
                  </a:cubicBezTo>
                  <a:cubicBezTo>
                    <a:pt x="1" y="77"/>
                    <a:pt x="51" y="179"/>
                    <a:pt x="77" y="204"/>
                  </a:cubicBezTo>
                  <a:cubicBezTo>
                    <a:pt x="102" y="204"/>
                    <a:pt x="178" y="153"/>
                    <a:pt x="255" y="128"/>
                  </a:cubicBezTo>
                  <a:cubicBezTo>
                    <a:pt x="204" y="77"/>
                    <a:pt x="153" y="26"/>
                    <a:pt x="10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5" name="Google Shape;2315;p15"/>
            <p:cNvSpPr/>
            <p:nvPr/>
          </p:nvSpPr>
          <p:spPr>
            <a:xfrm>
              <a:off x="8892700" y="3252575"/>
              <a:ext cx="5750" cy="4475"/>
            </a:xfrm>
            <a:custGeom>
              <a:avLst/>
              <a:gdLst/>
              <a:ahLst/>
              <a:cxnLst/>
              <a:rect l="l" t="t" r="r" b="b"/>
              <a:pathLst>
                <a:path w="230" h="179" extrusionOk="0">
                  <a:moveTo>
                    <a:pt x="52" y="1"/>
                  </a:moveTo>
                  <a:cubicBezTo>
                    <a:pt x="52" y="1"/>
                    <a:pt x="1" y="102"/>
                    <a:pt x="26" y="128"/>
                  </a:cubicBezTo>
                  <a:cubicBezTo>
                    <a:pt x="77" y="153"/>
                    <a:pt x="128" y="179"/>
                    <a:pt x="179" y="179"/>
                  </a:cubicBezTo>
                  <a:cubicBezTo>
                    <a:pt x="204" y="128"/>
                    <a:pt x="230" y="77"/>
                    <a:pt x="230" y="52"/>
                  </a:cubicBezTo>
                  <a:cubicBezTo>
                    <a:pt x="179" y="26"/>
                    <a:pt x="128" y="26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6" name="Google Shape;2316;p15"/>
            <p:cNvSpPr/>
            <p:nvPr/>
          </p:nvSpPr>
          <p:spPr>
            <a:xfrm>
              <a:off x="8785975" y="3497200"/>
              <a:ext cx="5725" cy="4475"/>
            </a:xfrm>
            <a:custGeom>
              <a:avLst/>
              <a:gdLst/>
              <a:ahLst/>
              <a:cxnLst/>
              <a:rect l="l" t="t" r="r" b="b"/>
              <a:pathLst>
                <a:path w="229" h="179" extrusionOk="0">
                  <a:moveTo>
                    <a:pt x="51" y="1"/>
                  </a:moveTo>
                  <a:cubicBezTo>
                    <a:pt x="25" y="26"/>
                    <a:pt x="0" y="52"/>
                    <a:pt x="25" y="102"/>
                  </a:cubicBezTo>
                  <a:cubicBezTo>
                    <a:pt x="51" y="128"/>
                    <a:pt x="127" y="153"/>
                    <a:pt x="178" y="179"/>
                  </a:cubicBezTo>
                  <a:lnTo>
                    <a:pt x="229" y="26"/>
                  </a:lnTo>
                  <a:cubicBezTo>
                    <a:pt x="153" y="1"/>
                    <a:pt x="102" y="1"/>
                    <a:pt x="5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7" name="Google Shape;2317;p15"/>
            <p:cNvSpPr/>
            <p:nvPr/>
          </p:nvSpPr>
          <p:spPr>
            <a:xfrm>
              <a:off x="8814550" y="3244325"/>
              <a:ext cx="1925" cy="1925"/>
            </a:xfrm>
            <a:custGeom>
              <a:avLst/>
              <a:gdLst/>
              <a:ahLst/>
              <a:cxnLst/>
              <a:rect l="l" t="t" r="r" b="b"/>
              <a:pathLst>
                <a:path w="77" h="77" extrusionOk="0">
                  <a:moveTo>
                    <a:pt x="26" y="0"/>
                  </a:moveTo>
                  <a:lnTo>
                    <a:pt x="1" y="51"/>
                  </a:lnTo>
                  <a:cubicBezTo>
                    <a:pt x="1" y="51"/>
                    <a:pt x="26" y="77"/>
                    <a:pt x="52" y="77"/>
                  </a:cubicBezTo>
                  <a:cubicBezTo>
                    <a:pt x="52" y="51"/>
                    <a:pt x="77" y="51"/>
                    <a:pt x="77" y="26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8" name="Google Shape;2318;p15"/>
            <p:cNvSpPr/>
            <p:nvPr/>
          </p:nvSpPr>
          <p:spPr>
            <a:xfrm>
              <a:off x="8782775" y="3269100"/>
              <a:ext cx="2575" cy="1925"/>
            </a:xfrm>
            <a:custGeom>
              <a:avLst/>
              <a:gdLst/>
              <a:ahLst/>
              <a:cxnLst/>
              <a:rect l="l" t="t" r="r" b="b"/>
              <a:pathLst>
                <a:path w="103" h="77" extrusionOk="0">
                  <a:moveTo>
                    <a:pt x="103" y="1"/>
                  </a:moveTo>
                  <a:lnTo>
                    <a:pt x="1" y="26"/>
                  </a:lnTo>
                  <a:cubicBezTo>
                    <a:pt x="26" y="51"/>
                    <a:pt x="26" y="77"/>
                    <a:pt x="52" y="77"/>
                  </a:cubicBezTo>
                  <a:cubicBezTo>
                    <a:pt x="52" y="77"/>
                    <a:pt x="77" y="77"/>
                    <a:pt x="103" y="51"/>
                  </a:cubicBezTo>
                  <a:lnTo>
                    <a:pt x="103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9" name="Google Shape;2319;p15"/>
            <p:cNvSpPr/>
            <p:nvPr/>
          </p:nvSpPr>
          <p:spPr>
            <a:xfrm>
              <a:off x="8472725" y="3455900"/>
              <a:ext cx="2550" cy="1950"/>
            </a:xfrm>
            <a:custGeom>
              <a:avLst/>
              <a:gdLst/>
              <a:ahLst/>
              <a:cxnLst/>
              <a:rect l="l" t="t" r="r" b="b"/>
              <a:pathLst>
                <a:path w="102" h="78" extrusionOk="0">
                  <a:moveTo>
                    <a:pt x="25" y="1"/>
                  </a:moveTo>
                  <a:cubicBezTo>
                    <a:pt x="25" y="1"/>
                    <a:pt x="25" y="26"/>
                    <a:pt x="0" y="52"/>
                  </a:cubicBezTo>
                  <a:lnTo>
                    <a:pt x="76" y="77"/>
                  </a:lnTo>
                  <a:cubicBezTo>
                    <a:pt x="76" y="52"/>
                    <a:pt x="102" y="26"/>
                    <a:pt x="76" y="26"/>
                  </a:cubicBezTo>
                  <a:cubicBezTo>
                    <a:pt x="76" y="1"/>
                    <a:pt x="51" y="1"/>
                    <a:pt x="2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0" name="Google Shape;2320;p15"/>
            <p:cNvSpPr/>
            <p:nvPr/>
          </p:nvSpPr>
          <p:spPr>
            <a:xfrm>
              <a:off x="8916850" y="3462900"/>
              <a:ext cx="1925" cy="1300"/>
            </a:xfrm>
            <a:custGeom>
              <a:avLst/>
              <a:gdLst/>
              <a:ahLst/>
              <a:cxnLst/>
              <a:rect l="l" t="t" r="r" b="b"/>
              <a:pathLst>
                <a:path w="77" h="52" extrusionOk="0">
                  <a:moveTo>
                    <a:pt x="1" y="0"/>
                  </a:moveTo>
                  <a:cubicBezTo>
                    <a:pt x="1" y="26"/>
                    <a:pt x="1" y="51"/>
                    <a:pt x="1" y="51"/>
                  </a:cubicBezTo>
                  <a:lnTo>
                    <a:pt x="77" y="51"/>
                  </a:lnTo>
                  <a:cubicBezTo>
                    <a:pt x="77" y="51"/>
                    <a:pt x="77" y="26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1" name="Google Shape;2321;p15"/>
            <p:cNvSpPr/>
            <p:nvPr/>
          </p:nvSpPr>
          <p:spPr>
            <a:xfrm>
              <a:off x="8848875" y="3279900"/>
              <a:ext cx="1925" cy="2575"/>
            </a:xfrm>
            <a:custGeom>
              <a:avLst/>
              <a:gdLst/>
              <a:ahLst/>
              <a:cxnLst/>
              <a:rect l="l" t="t" r="r" b="b"/>
              <a:pathLst>
                <a:path w="77" h="103" extrusionOk="0">
                  <a:moveTo>
                    <a:pt x="26" y="1"/>
                  </a:moveTo>
                  <a:cubicBezTo>
                    <a:pt x="0" y="26"/>
                    <a:pt x="0" y="52"/>
                    <a:pt x="0" y="77"/>
                  </a:cubicBezTo>
                  <a:lnTo>
                    <a:pt x="51" y="102"/>
                  </a:lnTo>
                  <a:lnTo>
                    <a:pt x="76" y="26"/>
                  </a:lnTo>
                  <a:cubicBezTo>
                    <a:pt x="51" y="26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2" name="Google Shape;2322;p15"/>
            <p:cNvSpPr/>
            <p:nvPr/>
          </p:nvSpPr>
          <p:spPr>
            <a:xfrm>
              <a:off x="8991200" y="3304050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0" y="0"/>
                  </a:moveTo>
                  <a:lnTo>
                    <a:pt x="0" y="51"/>
                  </a:lnTo>
                  <a:lnTo>
                    <a:pt x="26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23" name="Google Shape;2323;p15"/>
          <p:cNvGrpSpPr/>
          <p:nvPr/>
        </p:nvGrpSpPr>
        <p:grpSpPr>
          <a:xfrm>
            <a:off x="952234" y="1457695"/>
            <a:ext cx="10287529" cy="175888"/>
            <a:chOff x="714175" y="1115188"/>
            <a:chExt cx="7715647" cy="131916"/>
          </a:xfrm>
        </p:grpSpPr>
        <p:grpSp>
          <p:nvGrpSpPr>
            <p:cNvPr id="2324" name="Google Shape;2324;p15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2325" name="Google Shape;2325;p15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6" name="Google Shape;2326;p15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27" name="Google Shape;2327;p15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2328" name="Google Shape;2328;p15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329" name="Google Shape;2329;p15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30" name="Google Shape;2330;p15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31" name="Google Shape;2331;p15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32" name="Google Shape;2332;p15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33" name="Google Shape;2333;p15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34" name="Google Shape;2334;p15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35" name="Google Shape;2335;p15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36" name="Google Shape;2336;p15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37" name="Google Shape;2337;p15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38" name="Google Shape;2338;p15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39" name="Google Shape;2339;p15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0" name="Google Shape;2340;p15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1" name="Google Shape;2341;p15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2" name="Google Shape;2342;p15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3" name="Google Shape;2343;p15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4" name="Google Shape;2344;p15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5" name="Google Shape;2345;p15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6" name="Google Shape;2346;p15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7" name="Google Shape;2347;p15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8" name="Google Shape;2348;p15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9" name="Google Shape;2349;p15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0" name="Google Shape;2350;p15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1" name="Google Shape;2351;p15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2" name="Google Shape;2352;p15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3" name="Google Shape;2353;p15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4" name="Google Shape;2354;p15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5" name="Google Shape;2355;p15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6" name="Google Shape;2356;p15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7" name="Google Shape;2357;p15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8" name="Google Shape;2358;p15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9" name="Google Shape;2359;p15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60" name="Google Shape;2360;p15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61" name="Google Shape;2361;p15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362" name="Google Shape;2362;p15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363" name="Google Shape;2363;p15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64" name="Google Shape;2364;p15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65" name="Google Shape;2365;p15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66" name="Google Shape;2366;p15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67" name="Google Shape;2367;p15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68" name="Google Shape;2368;p15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69" name="Google Shape;2369;p15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70" name="Google Shape;2370;p15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71" name="Google Shape;2371;p15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72" name="Google Shape;2372;p15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73" name="Google Shape;2373;p15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74" name="Google Shape;2374;p15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75" name="Google Shape;2375;p15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76" name="Google Shape;2376;p15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77" name="Google Shape;2377;p15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78" name="Google Shape;2378;p15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79" name="Google Shape;2379;p15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80" name="Google Shape;2380;p15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81" name="Google Shape;2381;p15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82" name="Google Shape;2382;p15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83" name="Google Shape;2383;p15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84" name="Google Shape;2384;p15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85" name="Google Shape;2385;p15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86" name="Google Shape;2386;p15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87" name="Google Shape;2387;p15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88" name="Google Shape;2388;p15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89" name="Google Shape;2389;p15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90" name="Google Shape;2390;p15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91" name="Google Shape;2391;p15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92" name="Google Shape;2392;p15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93" name="Google Shape;2393;p15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94" name="Google Shape;2394;p15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95" name="Google Shape;2395;p15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418120427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 preserve="1">
  <p:cSld name="Blank">
    <p:bg>
      <p:bgPr>
        <a:solidFill>
          <a:schemeClr val="accent4"/>
        </a:solidFill>
        <a:effectLst/>
      </p:bgPr>
    </p:bg>
    <p:spTree>
      <p:nvGrpSpPr>
        <p:cNvPr id="1" name="Shape 187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51276690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 preserve="1">
  <p:cSld name="Section header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4" name="Google Shape;2564;p19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2565" name="Google Shape;2565;p19"/>
          <p:cNvSpPr txBox="1">
            <a:spLocks noGrp="1"/>
          </p:cNvSpPr>
          <p:nvPr>
            <p:ph type="title" hasCustomPrompt="1"/>
          </p:nvPr>
        </p:nvSpPr>
        <p:spPr>
          <a:xfrm flipH="1">
            <a:off x="7090964" y="2691996"/>
            <a:ext cx="2412400" cy="147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0666" b="1">
                <a:solidFill>
                  <a:schemeClr val="l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566" name="Google Shape;2566;p19"/>
          <p:cNvSpPr txBox="1">
            <a:spLocks noGrp="1"/>
          </p:cNvSpPr>
          <p:nvPr>
            <p:ph type="title" idx="2"/>
          </p:nvPr>
        </p:nvSpPr>
        <p:spPr>
          <a:xfrm>
            <a:off x="1614067" y="2427467"/>
            <a:ext cx="4723200" cy="107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567" name="Google Shape;2567;p19"/>
          <p:cNvSpPr txBox="1">
            <a:spLocks noGrp="1"/>
          </p:cNvSpPr>
          <p:nvPr>
            <p:ph type="subTitle" idx="1"/>
          </p:nvPr>
        </p:nvSpPr>
        <p:spPr>
          <a:xfrm>
            <a:off x="2709233" y="3591745"/>
            <a:ext cx="3628000" cy="8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568" name="Google Shape;2568;p19"/>
          <p:cNvGrpSpPr/>
          <p:nvPr/>
        </p:nvGrpSpPr>
        <p:grpSpPr>
          <a:xfrm>
            <a:off x="952278" y="474422"/>
            <a:ext cx="10287841" cy="418789"/>
            <a:chOff x="714181" y="414418"/>
            <a:chExt cx="7556440" cy="307601"/>
          </a:xfrm>
        </p:grpSpPr>
        <p:grpSp>
          <p:nvGrpSpPr>
            <p:cNvPr id="2569" name="Google Shape;2569;p19"/>
            <p:cNvGrpSpPr/>
            <p:nvPr/>
          </p:nvGrpSpPr>
          <p:grpSpPr>
            <a:xfrm>
              <a:off x="882905" y="536157"/>
              <a:ext cx="7163972" cy="64150"/>
              <a:chOff x="1299890" y="844622"/>
              <a:chExt cx="6544233" cy="64143"/>
            </a:xfrm>
          </p:grpSpPr>
          <p:grpSp>
            <p:nvGrpSpPr>
              <p:cNvPr id="2570" name="Google Shape;2570;p19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571" name="Google Shape;2571;p19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72" name="Google Shape;2572;p19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73" name="Google Shape;2573;p19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74" name="Google Shape;2574;p19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75" name="Google Shape;2575;p19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76" name="Google Shape;2576;p19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77" name="Google Shape;2577;p19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78" name="Google Shape;2578;p19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79" name="Google Shape;2579;p19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80" name="Google Shape;2580;p19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81" name="Google Shape;2581;p19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82" name="Google Shape;2582;p19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83" name="Google Shape;2583;p19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84" name="Google Shape;2584;p19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85" name="Google Shape;2585;p19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86" name="Google Shape;2586;p19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87" name="Google Shape;2587;p19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88" name="Google Shape;2588;p19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89" name="Google Shape;2589;p19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90" name="Google Shape;2590;p19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91" name="Google Shape;2591;p19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92" name="Google Shape;2592;p19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93" name="Google Shape;2593;p19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94" name="Google Shape;2594;p19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95" name="Google Shape;2595;p19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96" name="Google Shape;2596;p19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97" name="Google Shape;2597;p19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98" name="Google Shape;2598;p19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99" name="Google Shape;2599;p19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00" name="Google Shape;2600;p19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01" name="Google Shape;2601;p19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02" name="Google Shape;2602;p19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03" name="Google Shape;2603;p19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604" name="Google Shape;2604;p19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605" name="Google Shape;2605;p19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06" name="Google Shape;2606;p19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07" name="Google Shape;2607;p19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08" name="Google Shape;2608;p19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09" name="Google Shape;2609;p19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0" name="Google Shape;2610;p19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1" name="Google Shape;2611;p19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2" name="Google Shape;2612;p19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3" name="Google Shape;2613;p19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4" name="Google Shape;2614;p19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5" name="Google Shape;2615;p19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6" name="Google Shape;2616;p19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7" name="Google Shape;2617;p19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8" name="Google Shape;2618;p19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9" name="Google Shape;2619;p19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0" name="Google Shape;2620;p19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1" name="Google Shape;2621;p19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2" name="Google Shape;2622;p19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3" name="Google Shape;2623;p19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4" name="Google Shape;2624;p19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5" name="Google Shape;2625;p19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6" name="Google Shape;2626;p19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7" name="Google Shape;2627;p19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8" name="Google Shape;2628;p19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9" name="Google Shape;2629;p19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0" name="Google Shape;2630;p19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1" name="Google Shape;2631;p19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2" name="Google Shape;2632;p19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3" name="Google Shape;2633;p19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4" name="Google Shape;2634;p19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5" name="Google Shape;2635;p19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6" name="Google Shape;2636;p19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7" name="Google Shape;2637;p19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638" name="Google Shape;2638;p19"/>
            <p:cNvGrpSpPr/>
            <p:nvPr/>
          </p:nvGrpSpPr>
          <p:grpSpPr>
            <a:xfrm>
              <a:off x="714181" y="414418"/>
              <a:ext cx="310295" cy="307601"/>
              <a:chOff x="1969331" y="802493"/>
              <a:chExt cx="310295" cy="307601"/>
            </a:xfrm>
          </p:grpSpPr>
          <p:sp>
            <p:nvSpPr>
              <p:cNvPr id="2639" name="Google Shape;2639;p19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2640" name="Google Shape;2640;p19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641" name="Google Shape;2641;p19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42" name="Google Shape;2642;p19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43" name="Google Shape;2643;p19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44" name="Google Shape;2644;p19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45" name="Google Shape;2645;p19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46" name="Google Shape;2646;p19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647" name="Google Shape;2647;p19"/>
            <p:cNvGrpSpPr/>
            <p:nvPr/>
          </p:nvGrpSpPr>
          <p:grpSpPr>
            <a:xfrm flipH="1">
              <a:off x="7960325" y="414418"/>
              <a:ext cx="310295" cy="307601"/>
              <a:chOff x="1969331" y="802493"/>
              <a:chExt cx="310295" cy="307601"/>
            </a:xfrm>
          </p:grpSpPr>
          <p:sp>
            <p:nvSpPr>
              <p:cNvPr id="2648" name="Google Shape;2648;p19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2649" name="Google Shape;2649;p19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650" name="Google Shape;2650;p19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51" name="Google Shape;2651;p19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52" name="Google Shape;2652;p19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53" name="Google Shape;2653;p19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54" name="Google Shape;2654;p19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55" name="Google Shape;2655;p19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2656" name="Google Shape;2656;p19"/>
          <p:cNvGrpSpPr/>
          <p:nvPr/>
        </p:nvGrpSpPr>
        <p:grpSpPr>
          <a:xfrm>
            <a:off x="952286" y="5964774"/>
            <a:ext cx="10287841" cy="418789"/>
            <a:chOff x="946206" y="1234018"/>
            <a:chExt cx="7556440" cy="307601"/>
          </a:xfrm>
        </p:grpSpPr>
        <p:grpSp>
          <p:nvGrpSpPr>
            <p:cNvPr id="2657" name="Google Shape;2657;p19"/>
            <p:cNvGrpSpPr/>
            <p:nvPr/>
          </p:nvGrpSpPr>
          <p:grpSpPr>
            <a:xfrm>
              <a:off x="1114930" y="1355757"/>
              <a:ext cx="7163972" cy="64150"/>
              <a:chOff x="1299890" y="844622"/>
              <a:chExt cx="6544233" cy="64143"/>
            </a:xfrm>
          </p:grpSpPr>
          <p:grpSp>
            <p:nvGrpSpPr>
              <p:cNvPr id="2658" name="Google Shape;2658;p19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659" name="Google Shape;2659;p19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0" name="Google Shape;2660;p19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1" name="Google Shape;2661;p19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2" name="Google Shape;2662;p19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3" name="Google Shape;2663;p19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4" name="Google Shape;2664;p19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5" name="Google Shape;2665;p19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6" name="Google Shape;2666;p19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7" name="Google Shape;2667;p19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8" name="Google Shape;2668;p19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9" name="Google Shape;2669;p19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0" name="Google Shape;2670;p19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1" name="Google Shape;2671;p19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2" name="Google Shape;2672;p19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3" name="Google Shape;2673;p19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4" name="Google Shape;2674;p19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5" name="Google Shape;2675;p19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6" name="Google Shape;2676;p19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7" name="Google Shape;2677;p19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8" name="Google Shape;2678;p19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9" name="Google Shape;2679;p19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0" name="Google Shape;2680;p19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1" name="Google Shape;2681;p19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2" name="Google Shape;2682;p19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3" name="Google Shape;2683;p19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4" name="Google Shape;2684;p19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5" name="Google Shape;2685;p19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6" name="Google Shape;2686;p19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7" name="Google Shape;2687;p19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8" name="Google Shape;2688;p19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9" name="Google Shape;2689;p19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90" name="Google Shape;2690;p19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91" name="Google Shape;2691;p19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692" name="Google Shape;2692;p19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693" name="Google Shape;2693;p19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94" name="Google Shape;2694;p19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95" name="Google Shape;2695;p19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96" name="Google Shape;2696;p19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97" name="Google Shape;2697;p19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98" name="Google Shape;2698;p19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99" name="Google Shape;2699;p19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0" name="Google Shape;2700;p19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1" name="Google Shape;2701;p19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2" name="Google Shape;2702;p19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3" name="Google Shape;2703;p19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4" name="Google Shape;2704;p19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5" name="Google Shape;2705;p19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6" name="Google Shape;2706;p19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7" name="Google Shape;2707;p19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8" name="Google Shape;2708;p19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9" name="Google Shape;2709;p19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0" name="Google Shape;2710;p19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1" name="Google Shape;2711;p19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2" name="Google Shape;2712;p19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3" name="Google Shape;2713;p19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4" name="Google Shape;2714;p19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5" name="Google Shape;2715;p19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6" name="Google Shape;2716;p19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7" name="Google Shape;2717;p19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8" name="Google Shape;2718;p19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9" name="Google Shape;2719;p19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20" name="Google Shape;2720;p19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21" name="Google Shape;2721;p19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22" name="Google Shape;2722;p19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23" name="Google Shape;2723;p19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24" name="Google Shape;2724;p19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25" name="Google Shape;2725;p19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726" name="Google Shape;2726;p19"/>
            <p:cNvGrpSpPr/>
            <p:nvPr/>
          </p:nvGrpSpPr>
          <p:grpSpPr>
            <a:xfrm>
              <a:off x="946206" y="1234018"/>
              <a:ext cx="310295" cy="307601"/>
              <a:chOff x="1969331" y="802493"/>
              <a:chExt cx="310295" cy="307601"/>
            </a:xfrm>
          </p:grpSpPr>
          <p:sp>
            <p:nvSpPr>
              <p:cNvPr id="2727" name="Google Shape;2727;p19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2728" name="Google Shape;2728;p19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729" name="Google Shape;2729;p19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30" name="Google Shape;2730;p19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31" name="Google Shape;2731;p19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32" name="Google Shape;2732;p19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33" name="Google Shape;2733;p19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34" name="Google Shape;2734;p19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735" name="Google Shape;2735;p19"/>
            <p:cNvGrpSpPr/>
            <p:nvPr/>
          </p:nvGrpSpPr>
          <p:grpSpPr>
            <a:xfrm flipH="1">
              <a:off x="8192350" y="1234018"/>
              <a:ext cx="310295" cy="307601"/>
              <a:chOff x="1969331" y="802493"/>
              <a:chExt cx="310295" cy="307601"/>
            </a:xfrm>
          </p:grpSpPr>
          <p:sp>
            <p:nvSpPr>
              <p:cNvPr id="2736" name="Google Shape;2736;p19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2737" name="Google Shape;2737;p19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738" name="Google Shape;2738;p19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39" name="Google Shape;2739;p19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40" name="Google Shape;2740;p19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41" name="Google Shape;2741;p19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42" name="Google Shape;2742;p19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43" name="Google Shape;2743;p19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2744" name="Google Shape;2744;p19"/>
          <p:cNvGrpSpPr/>
          <p:nvPr/>
        </p:nvGrpSpPr>
        <p:grpSpPr>
          <a:xfrm flipH="1">
            <a:off x="393286" y="87415"/>
            <a:ext cx="1999997" cy="1647315"/>
            <a:chOff x="5342550" y="4109652"/>
            <a:chExt cx="1131049" cy="931599"/>
          </a:xfrm>
        </p:grpSpPr>
        <p:sp>
          <p:nvSpPr>
            <p:cNvPr id="2745" name="Google Shape;2745;p19"/>
            <p:cNvSpPr/>
            <p:nvPr/>
          </p:nvSpPr>
          <p:spPr>
            <a:xfrm rot="10800000">
              <a:off x="5342550" y="4692726"/>
              <a:ext cx="507430" cy="348524"/>
            </a:xfrm>
            <a:custGeom>
              <a:avLst/>
              <a:gdLst/>
              <a:ahLst/>
              <a:cxnLst/>
              <a:rect l="l" t="t" r="r" b="b"/>
              <a:pathLst>
                <a:path w="2066" h="1419" extrusionOk="0">
                  <a:moveTo>
                    <a:pt x="1137" y="168"/>
                  </a:moveTo>
                  <a:cubicBezTo>
                    <a:pt x="1215" y="168"/>
                    <a:pt x="1227" y="220"/>
                    <a:pt x="1227" y="297"/>
                  </a:cubicBezTo>
                  <a:cubicBezTo>
                    <a:pt x="1137" y="297"/>
                    <a:pt x="1150" y="233"/>
                    <a:pt x="1137" y="168"/>
                  </a:cubicBezTo>
                  <a:close/>
                  <a:moveTo>
                    <a:pt x="1189" y="0"/>
                  </a:moveTo>
                  <a:lnTo>
                    <a:pt x="1099" y="91"/>
                  </a:lnTo>
                  <a:cubicBezTo>
                    <a:pt x="1073" y="181"/>
                    <a:pt x="1047" y="284"/>
                    <a:pt x="1047" y="387"/>
                  </a:cubicBezTo>
                  <a:lnTo>
                    <a:pt x="854" y="439"/>
                  </a:lnTo>
                  <a:cubicBezTo>
                    <a:pt x="801" y="456"/>
                    <a:pt x="748" y="498"/>
                    <a:pt x="695" y="498"/>
                  </a:cubicBezTo>
                  <a:cubicBezTo>
                    <a:pt x="671" y="498"/>
                    <a:pt x="646" y="489"/>
                    <a:pt x="621" y="465"/>
                  </a:cubicBezTo>
                  <a:cubicBezTo>
                    <a:pt x="552" y="534"/>
                    <a:pt x="462" y="583"/>
                    <a:pt x="370" y="583"/>
                  </a:cubicBezTo>
                  <a:cubicBezTo>
                    <a:pt x="359" y="583"/>
                    <a:pt x="348" y="582"/>
                    <a:pt x="338" y="581"/>
                  </a:cubicBezTo>
                  <a:cubicBezTo>
                    <a:pt x="273" y="581"/>
                    <a:pt x="183" y="619"/>
                    <a:pt x="209" y="723"/>
                  </a:cubicBezTo>
                  <a:cubicBezTo>
                    <a:pt x="196" y="735"/>
                    <a:pt x="170" y="761"/>
                    <a:pt x="183" y="787"/>
                  </a:cubicBezTo>
                  <a:cubicBezTo>
                    <a:pt x="144" y="826"/>
                    <a:pt x="106" y="839"/>
                    <a:pt x="54" y="839"/>
                  </a:cubicBezTo>
                  <a:cubicBezTo>
                    <a:pt x="38" y="829"/>
                    <a:pt x="27" y="825"/>
                    <a:pt x="21" y="825"/>
                  </a:cubicBezTo>
                  <a:cubicBezTo>
                    <a:pt x="1" y="825"/>
                    <a:pt x="15" y="861"/>
                    <a:pt x="15" y="890"/>
                  </a:cubicBezTo>
                  <a:cubicBezTo>
                    <a:pt x="29" y="886"/>
                    <a:pt x="42" y="884"/>
                    <a:pt x="55" y="884"/>
                  </a:cubicBezTo>
                  <a:cubicBezTo>
                    <a:pt x="127" y="884"/>
                    <a:pt x="181" y="942"/>
                    <a:pt x="170" y="1019"/>
                  </a:cubicBezTo>
                  <a:cubicBezTo>
                    <a:pt x="170" y="1077"/>
                    <a:pt x="186" y="1087"/>
                    <a:pt x="210" y="1087"/>
                  </a:cubicBezTo>
                  <a:cubicBezTo>
                    <a:pt x="225" y="1087"/>
                    <a:pt x="242" y="1084"/>
                    <a:pt x="260" y="1084"/>
                  </a:cubicBezTo>
                  <a:cubicBezTo>
                    <a:pt x="286" y="1084"/>
                    <a:pt x="312" y="1096"/>
                    <a:pt x="325" y="1135"/>
                  </a:cubicBezTo>
                  <a:lnTo>
                    <a:pt x="480" y="1135"/>
                  </a:lnTo>
                  <a:cubicBezTo>
                    <a:pt x="492" y="1129"/>
                    <a:pt x="502" y="1127"/>
                    <a:pt x="512" y="1127"/>
                  </a:cubicBezTo>
                  <a:cubicBezTo>
                    <a:pt x="543" y="1127"/>
                    <a:pt x="563" y="1154"/>
                    <a:pt x="583" y="1174"/>
                  </a:cubicBezTo>
                  <a:cubicBezTo>
                    <a:pt x="684" y="1241"/>
                    <a:pt x="805" y="1279"/>
                    <a:pt x="920" y="1279"/>
                  </a:cubicBezTo>
                  <a:cubicBezTo>
                    <a:pt x="937" y="1279"/>
                    <a:pt x="953" y="1279"/>
                    <a:pt x="970" y="1277"/>
                  </a:cubicBezTo>
                  <a:cubicBezTo>
                    <a:pt x="995" y="1277"/>
                    <a:pt x="1008" y="1303"/>
                    <a:pt x="1021" y="1316"/>
                  </a:cubicBezTo>
                  <a:cubicBezTo>
                    <a:pt x="1031" y="1335"/>
                    <a:pt x="1047" y="1347"/>
                    <a:pt x="1065" y="1347"/>
                  </a:cubicBezTo>
                  <a:cubicBezTo>
                    <a:pt x="1072" y="1347"/>
                    <a:pt x="1079" y="1345"/>
                    <a:pt x="1086" y="1341"/>
                  </a:cubicBezTo>
                  <a:cubicBezTo>
                    <a:pt x="1099" y="1341"/>
                    <a:pt x="1111" y="1316"/>
                    <a:pt x="1111" y="1303"/>
                  </a:cubicBezTo>
                  <a:cubicBezTo>
                    <a:pt x="1111" y="1274"/>
                    <a:pt x="1097" y="1259"/>
                    <a:pt x="1079" y="1259"/>
                  </a:cubicBezTo>
                  <a:cubicBezTo>
                    <a:pt x="1073" y="1259"/>
                    <a:pt x="1066" y="1261"/>
                    <a:pt x="1060" y="1264"/>
                  </a:cubicBezTo>
                  <a:cubicBezTo>
                    <a:pt x="1046" y="1269"/>
                    <a:pt x="1034" y="1271"/>
                    <a:pt x="1025" y="1271"/>
                  </a:cubicBezTo>
                  <a:cubicBezTo>
                    <a:pt x="982" y="1271"/>
                    <a:pt x="980" y="1229"/>
                    <a:pt x="970" y="1187"/>
                  </a:cubicBezTo>
                  <a:cubicBezTo>
                    <a:pt x="1013" y="1143"/>
                    <a:pt x="1059" y="1127"/>
                    <a:pt x="1105" y="1127"/>
                  </a:cubicBezTo>
                  <a:cubicBezTo>
                    <a:pt x="1169" y="1127"/>
                    <a:pt x="1232" y="1157"/>
                    <a:pt x="1292" y="1187"/>
                  </a:cubicBezTo>
                  <a:cubicBezTo>
                    <a:pt x="1279" y="1264"/>
                    <a:pt x="1227" y="1341"/>
                    <a:pt x="1331" y="1419"/>
                  </a:cubicBezTo>
                  <a:cubicBezTo>
                    <a:pt x="1331" y="1316"/>
                    <a:pt x="1331" y="1213"/>
                    <a:pt x="1395" y="1200"/>
                  </a:cubicBezTo>
                  <a:cubicBezTo>
                    <a:pt x="1524" y="1187"/>
                    <a:pt x="1614" y="1096"/>
                    <a:pt x="1717" y="1071"/>
                  </a:cubicBezTo>
                  <a:cubicBezTo>
                    <a:pt x="1729" y="1093"/>
                    <a:pt x="1730" y="1125"/>
                    <a:pt x="1755" y="1125"/>
                  </a:cubicBezTo>
                  <a:cubicBezTo>
                    <a:pt x="1759" y="1125"/>
                    <a:pt x="1764" y="1124"/>
                    <a:pt x="1769" y="1122"/>
                  </a:cubicBezTo>
                  <a:cubicBezTo>
                    <a:pt x="1808" y="1109"/>
                    <a:pt x="1808" y="1071"/>
                    <a:pt x="1795" y="1032"/>
                  </a:cubicBezTo>
                  <a:cubicBezTo>
                    <a:pt x="1782" y="993"/>
                    <a:pt x="1795" y="942"/>
                    <a:pt x="1821" y="916"/>
                  </a:cubicBezTo>
                  <a:lnTo>
                    <a:pt x="1846" y="916"/>
                  </a:lnTo>
                  <a:cubicBezTo>
                    <a:pt x="2040" y="864"/>
                    <a:pt x="2066" y="839"/>
                    <a:pt x="2066" y="658"/>
                  </a:cubicBezTo>
                  <a:cubicBezTo>
                    <a:pt x="2053" y="645"/>
                    <a:pt x="2053" y="619"/>
                    <a:pt x="2066" y="606"/>
                  </a:cubicBezTo>
                  <a:lnTo>
                    <a:pt x="2066" y="529"/>
                  </a:lnTo>
                  <a:cubicBezTo>
                    <a:pt x="2032" y="507"/>
                    <a:pt x="1999" y="475"/>
                    <a:pt x="1957" y="475"/>
                  </a:cubicBezTo>
                  <a:cubicBezTo>
                    <a:pt x="1951" y="475"/>
                    <a:pt x="1944" y="476"/>
                    <a:pt x="1937" y="478"/>
                  </a:cubicBezTo>
                  <a:cubicBezTo>
                    <a:pt x="1905" y="442"/>
                    <a:pt x="1876" y="429"/>
                    <a:pt x="1847" y="429"/>
                  </a:cubicBezTo>
                  <a:cubicBezTo>
                    <a:pt x="1793" y="429"/>
                    <a:pt x="1742" y="474"/>
                    <a:pt x="1692" y="490"/>
                  </a:cubicBezTo>
                  <a:cubicBezTo>
                    <a:pt x="1673" y="490"/>
                    <a:pt x="1654" y="518"/>
                    <a:pt x="1635" y="518"/>
                  </a:cubicBezTo>
                  <a:cubicBezTo>
                    <a:pt x="1628" y="518"/>
                    <a:pt x="1621" y="514"/>
                    <a:pt x="1614" y="503"/>
                  </a:cubicBezTo>
                  <a:cubicBezTo>
                    <a:pt x="1550" y="400"/>
                    <a:pt x="1408" y="413"/>
                    <a:pt x="1331" y="310"/>
                  </a:cubicBezTo>
                  <a:cubicBezTo>
                    <a:pt x="1292" y="271"/>
                    <a:pt x="1202" y="271"/>
                    <a:pt x="1240" y="207"/>
                  </a:cubicBezTo>
                  <a:cubicBezTo>
                    <a:pt x="1266" y="129"/>
                    <a:pt x="1202" y="65"/>
                    <a:pt x="118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6" name="Google Shape;2746;p19"/>
            <p:cNvSpPr/>
            <p:nvPr/>
          </p:nvSpPr>
          <p:spPr>
            <a:xfrm rot="10800000">
              <a:off x="5431472" y="4447859"/>
              <a:ext cx="82525" cy="77122"/>
            </a:xfrm>
            <a:custGeom>
              <a:avLst/>
              <a:gdLst/>
              <a:ahLst/>
              <a:cxnLst/>
              <a:rect l="l" t="t" r="r" b="b"/>
              <a:pathLst>
                <a:path w="336" h="314" extrusionOk="0">
                  <a:moveTo>
                    <a:pt x="203" y="1"/>
                  </a:moveTo>
                  <a:cubicBezTo>
                    <a:pt x="186" y="1"/>
                    <a:pt x="166" y="6"/>
                    <a:pt x="142" y="17"/>
                  </a:cubicBezTo>
                  <a:lnTo>
                    <a:pt x="117" y="17"/>
                  </a:lnTo>
                  <a:cubicBezTo>
                    <a:pt x="94" y="28"/>
                    <a:pt x="72" y="59"/>
                    <a:pt x="34" y="59"/>
                  </a:cubicBezTo>
                  <a:cubicBezTo>
                    <a:pt x="27" y="59"/>
                    <a:pt x="21" y="58"/>
                    <a:pt x="13" y="56"/>
                  </a:cubicBezTo>
                  <a:cubicBezTo>
                    <a:pt x="1" y="108"/>
                    <a:pt x="1" y="146"/>
                    <a:pt x="13" y="198"/>
                  </a:cubicBezTo>
                  <a:cubicBezTo>
                    <a:pt x="39" y="211"/>
                    <a:pt x="52" y="237"/>
                    <a:pt x="52" y="262"/>
                  </a:cubicBezTo>
                  <a:cubicBezTo>
                    <a:pt x="78" y="262"/>
                    <a:pt x="78" y="288"/>
                    <a:pt x="91" y="314"/>
                  </a:cubicBezTo>
                  <a:cubicBezTo>
                    <a:pt x="130" y="314"/>
                    <a:pt x="181" y="301"/>
                    <a:pt x="220" y="275"/>
                  </a:cubicBezTo>
                  <a:cubicBezTo>
                    <a:pt x="284" y="237"/>
                    <a:pt x="336" y="198"/>
                    <a:pt x="310" y="120"/>
                  </a:cubicBezTo>
                  <a:cubicBezTo>
                    <a:pt x="290" y="61"/>
                    <a:pt x="262" y="1"/>
                    <a:pt x="20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7" name="Google Shape;2747;p19"/>
            <p:cNvSpPr/>
            <p:nvPr/>
          </p:nvSpPr>
          <p:spPr>
            <a:xfrm rot="10800000">
              <a:off x="5782944" y="4109652"/>
              <a:ext cx="690655" cy="579154"/>
            </a:xfrm>
            <a:custGeom>
              <a:avLst/>
              <a:gdLst/>
              <a:ahLst/>
              <a:cxnLst/>
              <a:rect l="l" t="t" r="r" b="b"/>
              <a:pathLst>
                <a:path w="2812" h="2358" extrusionOk="0">
                  <a:moveTo>
                    <a:pt x="607" y="491"/>
                  </a:moveTo>
                  <a:cubicBezTo>
                    <a:pt x="607" y="530"/>
                    <a:pt x="581" y="555"/>
                    <a:pt x="568" y="555"/>
                  </a:cubicBezTo>
                  <a:cubicBezTo>
                    <a:pt x="581" y="555"/>
                    <a:pt x="594" y="530"/>
                    <a:pt x="607" y="491"/>
                  </a:cubicBezTo>
                  <a:close/>
                  <a:moveTo>
                    <a:pt x="1277" y="607"/>
                  </a:moveTo>
                  <a:cubicBezTo>
                    <a:pt x="1290" y="620"/>
                    <a:pt x="1316" y="620"/>
                    <a:pt x="1329" y="620"/>
                  </a:cubicBezTo>
                  <a:lnTo>
                    <a:pt x="1277" y="620"/>
                  </a:lnTo>
                  <a:lnTo>
                    <a:pt x="1277" y="607"/>
                  </a:lnTo>
                  <a:close/>
                  <a:moveTo>
                    <a:pt x="336" y="1626"/>
                  </a:moveTo>
                  <a:cubicBezTo>
                    <a:pt x="387" y="1664"/>
                    <a:pt x="413" y="1729"/>
                    <a:pt x="478" y="1755"/>
                  </a:cubicBezTo>
                  <a:cubicBezTo>
                    <a:pt x="413" y="1742"/>
                    <a:pt x="387" y="1677"/>
                    <a:pt x="336" y="1639"/>
                  </a:cubicBezTo>
                  <a:lnTo>
                    <a:pt x="336" y="1626"/>
                  </a:lnTo>
                  <a:close/>
                  <a:moveTo>
                    <a:pt x="607" y="1"/>
                  </a:moveTo>
                  <a:lnTo>
                    <a:pt x="542" y="40"/>
                  </a:lnTo>
                  <a:lnTo>
                    <a:pt x="581" y="143"/>
                  </a:lnTo>
                  <a:lnTo>
                    <a:pt x="632" y="272"/>
                  </a:lnTo>
                  <a:cubicBezTo>
                    <a:pt x="658" y="297"/>
                    <a:pt x="658" y="336"/>
                    <a:pt x="697" y="336"/>
                  </a:cubicBezTo>
                  <a:cubicBezTo>
                    <a:pt x="761" y="414"/>
                    <a:pt x="697" y="452"/>
                    <a:pt x="645" y="491"/>
                  </a:cubicBezTo>
                  <a:lnTo>
                    <a:pt x="607" y="491"/>
                  </a:lnTo>
                  <a:cubicBezTo>
                    <a:pt x="580" y="477"/>
                    <a:pt x="549" y="457"/>
                    <a:pt x="526" y="457"/>
                  </a:cubicBezTo>
                  <a:cubicBezTo>
                    <a:pt x="505" y="457"/>
                    <a:pt x="491" y="474"/>
                    <a:pt x="491" y="530"/>
                  </a:cubicBezTo>
                  <a:cubicBezTo>
                    <a:pt x="465" y="530"/>
                    <a:pt x="439" y="542"/>
                    <a:pt x="426" y="542"/>
                  </a:cubicBezTo>
                  <a:cubicBezTo>
                    <a:pt x="392" y="565"/>
                    <a:pt x="378" y="609"/>
                    <a:pt x="338" y="609"/>
                  </a:cubicBezTo>
                  <a:cubicBezTo>
                    <a:pt x="334" y="609"/>
                    <a:pt x="328" y="608"/>
                    <a:pt x="323" y="607"/>
                  </a:cubicBezTo>
                  <a:cubicBezTo>
                    <a:pt x="271" y="581"/>
                    <a:pt x="323" y="517"/>
                    <a:pt x="297" y="478"/>
                  </a:cubicBezTo>
                  <a:cubicBezTo>
                    <a:pt x="284" y="478"/>
                    <a:pt x="271" y="478"/>
                    <a:pt x="271" y="465"/>
                  </a:cubicBezTo>
                  <a:cubicBezTo>
                    <a:pt x="246" y="465"/>
                    <a:pt x="233" y="452"/>
                    <a:pt x="233" y="439"/>
                  </a:cubicBezTo>
                  <a:lnTo>
                    <a:pt x="194" y="439"/>
                  </a:lnTo>
                  <a:cubicBezTo>
                    <a:pt x="194" y="426"/>
                    <a:pt x="194" y="414"/>
                    <a:pt x="194" y="414"/>
                  </a:cubicBezTo>
                  <a:cubicBezTo>
                    <a:pt x="155" y="414"/>
                    <a:pt x="129" y="439"/>
                    <a:pt x="104" y="439"/>
                  </a:cubicBezTo>
                  <a:cubicBezTo>
                    <a:pt x="1" y="452"/>
                    <a:pt x="26" y="504"/>
                    <a:pt x="78" y="555"/>
                  </a:cubicBezTo>
                  <a:lnTo>
                    <a:pt x="155" y="568"/>
                  </a:lnTo>
                  <a:cubicBezTo>
                    <a:pt x="181" y="633"/>
                    <a:pt x="284" y="633"/>
                    <a:pt x="258" y="736"/>
                  </a:cubicBezTo>
                  <a:cubicBezTo>
                    <a:pt x="142" y="813"/>
                    <a:pt x="117" y="865"/>
                    <a:pt x="168" y="968"/>
                  </a:cubicBezTo>
                  <a:lnTo>
                    <a:pt x="168" y="1032"/>
                  </a:lnTo>
                  <a:cubicBezTo>
                    <a:pt x="129" y="1032"/>
                    <a:pt x="91" y="1045"/>
                    <a:pt x="129" y="1097"/>
                  </a:cubicBezTo>
                  <a:cubicBezTo>
                    <a:pt x="220" y="1161"/>
                    <a:pt x="220" y="1277"/>
                    <a:pt x="129" y="1342"/>
                  </a:cubicBezTo>
                  <a:cubicBezTo>
                    <a:pt x="117" y="1368"/>
                    <a:pt x="104" y="1394"/>
                    <a:pt x="104" y="1432"/>
                  </a:cubicBezTo>
                  <a:cubicBezTo>
                    <a:pt x="194" y="1484"/>
                    <a:pt x="155" y="1587"/>
                    <a:pt x="194" y="1664"/>
                  </a:cubicBezTo>
                  <a:cubicBezTo>
                    <a:pt x="168" y="1664"/>
                    <a:pt x="168" y="1677"/>
                    <a:pt x="194" y="1690"/>
                  </a:cubicBezTo>
                  <a:cubicBezTo>
                    <a:pt x="207" y="1690"/>
                    <a:pt x="220" y="1690"/>
                    <a:pt x="233" y="1677"/>
                  </a:cubicBezTo>
                  <a:lnTo>
                    <a:pt x="297" y="1651"/>
                  </a:lnTo>
                  <a:cubicBezTo>
                    <a:pt x="336" y="1677"/>
                    <a:pt x="362" y="1729"/>
                    <a:pt x="362" y="1780"/>
                  </a:cubicBezTo>
                  <a:lnTo>
                    <a:pt x="413" y="1819"/>
                  </a:lnTo>
                  <a:cubicBezTo>
                    <a:pt x="400" y="1832"/>
                    <a:pt x="387" y="1858"/>
                    <a:pt x="400" y="1871"/>
                  </a:cubicBezTo>
                  <a:cubicBezTo>
                    <a:pt x="400" y="1884"/>
                    <a:pt x="400" y="1884"/>
                    <a:pt x="400" y="1896"/>
                  </a:cubicBezTo>
                  <a:cubicBezTo>
                    <a:pt x="323" y="1948"/>
                    <a:pt x="349" y="2000"/>
                    <a:pt x="387" y="2064"/>
                  </a:cubicBezTo>
                  <a:cubicBezTo>
                    <a:pt x="452" y="2064"/>
                    <a:pt x="503" y="2051"/>
                    <a:pt x="568" y="2025"/>
                  </a:cubicBezTo>
                  <a:cubicBezTo>
                    <a:pt x="529" y="1974"/>
                    <a:pt x="452" y="1987"/>
                    <a:pt x="439" y="1922"/>
                  </a:cubicBezTo>
                  <a:cubicBezTo>
                    <a:pt x="465" y="1871"/>
                    <a:pt x="503" y="1819"/>
                    <a:pt x="555" y="1780"/>
                  </a:cubicBezTo>
                  <a:cubicBezTo>
                    <a:pt x="632" y="1884"/>
                    <a:pt x="607" y="2025"/>
                    <a:pt x="697" y="2129"/>
                  </a:cubicBezTo>
                  <a:lnTo>
                    <a:pt x="723" y="2129"/>
                  </a:lnTo>
                  <a:cubicBezTo>
                    <a:pt x="761" y="2090"/>
                    <a:pt x="736" y="2025"/>
                    <a:pt x="748" y="1987"/>
                  </a:cubicBezTo>
                  <a:lnTo>
                    <a:pt x="800" y="1987"/>
                  </a:lnTo>
                  <a:cubicBezTo>
                    <a:pt x="832" y="2027"/>
                    <a:pt x="880" y="2047"/>
                    <a:pt x="926" y="2047"/>
                  </a:cubicBezTo>
                  <a:cubicBezTo>
                    <a:pt x="954" y="2047"/>
                    <a:pt x="982" y="2040"/>
                    <a:pt x="1006" y="2025"/>
                  </a:cubicBezTo>
                  <a:cubicBezTo>
                    <a:pt x="1013" y="2022"/>
                    <a:pt x="1021" y="2020"/>
                    <a:pt x="1029" y="2020"/>
                  </a:cubicBezTo>
                  <a:cubicBezTo>
                    <a:pt x="1051" y="2020"/>
                    <a:pt x="1074" y="2032"/>
                    <a:pt x="1084" y="2051"/>
                  </a:cubicBezTo>
                  <a:lnTo>
                    <a:pt x="1174" y="2348"/>
                  </a:lnTo>
                  <a:cubicBezTo>
                    <a:pt x="1180" y="2354"/>
                    <a:pt x="1190" y="2357"/>
                    <a:pt x="1200" y="2357"/>
                  </a:cubicBezTo>
                  <a:cubicBezTo>
                    <a:pt x="1209" y="2357"/>
                    <a:pt x="1219" y="2354"/>
                    <a:pt x="1226" y="2348"/>
                  </a:cubicBezTo>
                  <a:lnTo>
                    <a:pt x="1213" y="2232"/>
                  </a:lnTo>
                  <a:lnTo>
                    <a:pt x="1238" y="2193"/>
                  </a:lnTo>
                  <a:cubicBezTo>
                    <a:pt x="1226" y="2141"/>
                    <a:pt x="1226" y="2077"/>
                    <a:pt x="1277" y="2064"/>
                  </a:cubicBezTo>
                  <a:cubicBezTo>
                    <a:pt x="1367" y="2051"/>
                    <a:pt x="1380" y="1948"/>
                    <a:pt x="1458" y="1922"/>
                  </a:cubicBezTo>
                  <a:cubicBezTo>
                    <a:pt x="1471" y="1961"/>
                    <a:pt x="1509" y="1987"/>
                    <a:pt x="1522" y="2025"/>
                  </a:cubicBezTo>
                  <a:cubicBezTo>
                    <a:pt x="1548" y="2064"/>
                    <a:pt x="1561" y="2103"/>
                    <a:pt x="1587" y="2141"/>
                  </a:cubicBezTo>
                  <a:cubicBezTo>
                    <a:pt x="1596" y="2161"/>
                    <a:pt x="1614" y="2189"/>
                    <a:pt x="1645" y="2189"/>
                  </a:cubicBezTo>
                  <a:cubicBezTo>
                    <a:pt x="1654" y="2189"/>
                    <a:pt x="1665" y="2186"/>
                    <a:pt x="1677" y="2180"/>
                  </a:cubicBezTo>
                  <a:cubicBezTo>
                    <a:pt x="1716" y="2154"/>
                    <a:pt x="1690" y="2116"/>
                    <a:pt x="1677" y="2090"/>
                  </a:cubicBezTo>
                  <a:cubicBezTo>
                    <a:pt x="1651" y="2064"/>
                    <a:pt x="1625" y="1987"/>
                    <a:pt x="1587" y="1948"/>
                  </a:cubicBezTo>
                  <a:cubicBezTo>
                    <a:pt x="1535" y="1884"/>
                    <a:pt x="1548" y="1793"/>
                    <a:pt x="1612" y="1742"/>
                  </a:cubicBezTo>
                  <a:cubicBezTo>
                    <a:pt x="1632" y="1718"/>
                    <a:pt x="1650" y="1709"/>
                    <a:pt x="1666" y="1709"/>
                  </a:cubicBezTo>
                  <a:cubicBezTo>
                    <a:pt x="1702" y="1709"/>
                    <a:pt x="1732" y="1754"/>
                    <a:pt x="1767" y="1780"/>
                  </a:cubicBezTo>
                  <a:cubicBezTo>
                    <a:pt x="1788" y="1802"/>
                    <a:pt x="1802" y="1811"/>
                    <a:pt x="1814" y="1811"/>
                  </a:cubicBezTo>
                  <a:cubicBezTo>
                    <a:pt x="1824" y="1811"/>
                    <a:pt x="1833" y="1805"/>
                    <a:pt x="1844" y="1793"/>
                  </a:cubicBezTo>
                  <a:cubicBezTo>
                    <a:pt x="1870" y="1767"/>
                    <a:pt x="1844" y="1716"/>
                    <a:pt x="1819" y="1703"/>
                  </a:cubicBezTo>
                  <a:cubicBezTo>
                    <a:pt x="1767" y="1664"/>
                    <a:pt x="1716" y="1626"/>
                    <a:pt x="1754" y="1548"/>
                  </a:cubicBezTo>
                  <a:cubicBezTo>
                    <a:pt x="1819" y="1497"/>
                    <a:pt x="1909" y="1458"/>
                    <a:pt x="1999" y="1458"/>
                  </a:cubicBezTo>
                  <a:cubicBezTo>
                    <a:pt x="2077" y="1458"/>
                    <a:pt x="2141" y="1432"/>
                    <a:pt x="2193" y="1394"/>
                  </a:cubicBezTo>
                  <a:cubicBezTo>
                    <a:pt x="2249" y="1348"/>
                    <a:pt x="2296" y="1326"/>
                    <a:pt x="2338" y="1326"/>
                  </a:cubicBezTo>
                  <a:cubicBezTo>
                    <a:pt x="2402" y="1326"/>
                    <a:pt x="2450" y="1377"/>
                    <a:pt x="2489" y="1471"/>
                  </a:cubicBezTo>
                  <a:cubicBezTo>
                    <a:pt x="2502" y="1497"/>
                    <a:pt x="2528" y="1510"/>
                    <a:pt x="2554" y="1510"/>
                  </a:cubicBezTo>
                  <a:cubicBezTo>
                    <a:pt x="2515" y="1355"/>
                    <a:pt x="2515" y="1355"/>
                    <a:pt x="2644" y="1303"/>
                  </a:cubicBezTo>
                  <a:cubicBezTo>
                    <a:pt x="2644" y="1290"/>
                    <a:pt x="2657" y="1265"/>
                    <a:pt x="2657" y="1252"/>
                  </a:cubicBezTo>
                  <a:cubicBezTo>
                    <a:pt x="2760" y="1200"/>
                    <a:pt x="2760" y="1200"/>
                    <a:pt x="2773" y="1084"/>
                  </a:cubicBezTo>
                  <a:cubicBezTo>
                    <a:pt x="2773" y="1084"/>
                    <a:pt x="2786" y="1084"/>
                    <a:pt x="2786" y="1071"/>
                  </a:cubicBezTo>
                  <a:cubicBezTo>
                    <a:pt x="2812" y="916"/>
                    <a:pt x="2799" y="891"/>
                    <a:pt x="2618" y="878"/>
                  </a:cubicBezTo>
                  <a:cubicBezTo>
                    <a:pt x="2612" y="871"/>
                    <a:pt x="2605" y="868"/>
                    <a:pt x="2600" y="868"/>
                  </a:cubicBezTo>
                  <a:cubicBezTo>
                    <a:pt x="2596" y="868"/>
                    <a:pt x="2592" y="871"/>
                    <a:pt x="2592" y="878"/>
                  </a:cubicBezTo>
                  <a:cubicBezTo>
                    <a:pt x="2551" y="853"/>
                    <a:pt x="2511" y="844"/>
                    <a:pt x="2470" y="844"/>
                  </a:cubicBezTo>
                  <a:cubicBezTo>
                    <a:pt x="2446" y="844"/>
                    <a:pt x="2423" y="847"/>
                    <a:pt x="2399" y="852"/>
                  </a:cubicBezTo>
                  <a:cubicBezTo>
                    <a:pt x="2386" y="865"/>
                    <a:pt x="2373" y="865"/>
                    <a:pt x="2360" y="865"/>
                  </a:cubicBezTo>
                  <a:cubicBezTo>
                    <a:pt x="2347" y="916"/>
                    <a:pt x="2270" y="891"/>
                    <a:pt x="2257" y="916"/>
                  </a:cubicBezTo>
                  <a:cubicBezTo>
                    <a:pt x="2193" y="1058"/>
                    <a:pt x="2064" y="1084"/>
                    <a:pt x="1935" y="1110"/>
                  </a:cubicBezTo>
                  <a:cubicBezTo>
                    <a:pt x="1922" y="1084"/>
                    <a:pt x="1896" y="1084"/>
                    <a:pt x="1922" y="1058"/>
                  </a:cubicBezTo>
                  <a:cubicBezTo>
                    <a:pt x="1948" y="1032"/>
                    <a:pt x="1948" y="994"/>
                    <a:pt x="1922" y="994"/>
                  </a:cubicBezTo>
                  <a:cubicBezTo>
                    <a:pt x="1914" y="995"/>
                    <a:pt x="1906" y="995"/>
                    <a:pt x="1899" y="995"/>
                  </a:cubicBezTo>
                  <a:cubicBezTo>
                    <a:pt x="1784" y="995"/>
                    <a:pt x="1818" y="900"/>
                    <a:pt x="1806" y="839"/>
                  </a:cubicBezTo>
                  <a:cubicBezTo>
                    <a:pt x="1844" y="800"/>
                    <a:pt x="1896" y="775"/>
                    <a:pt x="1896" y="723"/>
                  </a:cubicBezTo>
                  <a:cubicBezTo>
                    <a:pt x="1844" y="723"/>
                    <a:pt x="1801" y="740"/>
                    <a:pt x="1753" y="740"/>
                  </a:cubicBezTo>
                  <a:cubicBezTo>
                    <a:pt x="1741" y="740"/>
                    <a:pt x="1728" y="738"/>
                    <a:pt x="1716" y="736"/>
                  </a:cubicBezTo>
                  <a:cubicBezTo>
                    <a:pt x="1703" y="697"/>
                    <a:pt x="1651" y="671"/>
                    <a:pt x="1651" y="633"/>
                  </a:cubicBezTo>
                  <a:cubicBezTo>
                    <a:pt x="1690" y="633"/>
                    <a:pt x="1728" y="633"/>
                    <a:pt x="1728" y="581"/>
                  </a:cubicBezTo>
                  <a:cubicBezTo>
                    <a:pt x="1728" y="547"/>
                    <a:pt x="1705" y="547"/>
                    <a:pt x="1683" y="547"/>
                  </a:cubicBezTo>
                  <a:cubicBezTo>
                    <a:pt x="1671" y="547"/>
                    <a:pt x="1660" y="547"/>
                    <a:pt x="1651" y="542"/>
                  </a:cubicBezTo>
                  <a:lnTo>
                    <a:pt x="1625" y="542"/>
                  </a:lnTo>
                  <a:lnTo>
                    <a:pt x="1625" y="465"/>
                  </a:lnTo>
                  <a:cubicBezTo>
                    <a:pt x="1625" y="452"/>
                    <a:pt x="1625" y="452"/>
                    <a:pt x="1625" y="439"/>
                  </a:cubicBezTo>
                  <a:cubicBezTo>
                    <a:pt x="1677" y="426"/>
                    <a:pt x="1728" y="401"/>
                    <a:pt x="1690" y="349"/>
                  </a:cubicBezTo>
                  <a:cubicBezTo>
                    <a:pt x="1677" y="337"/>
                    <a:pt x="1666" y="332"/>
                    <a:pt x="1657" y="332"/>
                  </a:cubicBezTo>
                  <a:cubicBezTo>
                    <a:pt x="1626" y="332"/>
                    <a:pt x="1609" y="381"/>
                    <a:pt x="1599" y="401"/>
                  </a:cubicBezTo>
                  <a:cubicBezTo>
                    <a:pt x="1574" y="414"/>
                    <a:pt x="1561" y="426"/>
                    <a:pt x="1548" y="426"/>
                  </a:cubicBezTo>
                  <a:cubicBezTo>
                    <a:pt x="1458" y="452"/>
                    <a:pt x="1458" y="491"/>
                    <a:pt x="1509" y="542"/>
                  </a:cubicBezTo>
                  <a:lnTo>
                    <a:pt x="1445" y="530"/>
                  </a:lnTo>
                  <a:lnTo>
                    <a:pt x="1354" y="491"/>
                  </a:lnTo>
                  <a:cubicBezTo>
                    <a:pt x="1316" y="452"/>
                    <a:pt x="1277" y="426"/>
                    <a:pt x="1329" y="375"/>
                  </a:cubicBezTo>
                  <a:cubicBezTo>
                    <a:pt x="1342" y="349"/>
                    <a:pt x="1342" y="336"/>
                    <a:pt x="1354" y="310"/>
                  </a:cubicBezTo>
                  <a:cubicBezTo>
                    <a:pt x="1354" y="285"/>
                    <a:pt x="1354" y="272"/>
                    <a:pt x="1380" y="259"/>
                  </a:cubicBezTo>
                  <a:cubicBezTo>
                    <a:pt x="1380" y="246"/>
                    <a:pt x="1380" y="246"/>
                    <a:pt x="1393" y="233"/>
                  </a:cubicBezTo>
                  <a:cubicBezTo>
                    <a:pt x="1380" y="207"/>
                    <a:pt x="1393" y="181"/>
                    <a:pt x="1406" y="169"/>
                  </a:cubicBezTo>
                  <a:cubicBezTo>
                    <a:pt x="1380" y="143"/>
                    <a:pt x="1406" y="117"/>
                    <a:pt x="1406" y="91"/>
                  </a:cubicBezTo>
                  <a:cubicBezTo>
                    <a:pt x="1342" y="91"/>
                    <a:pt x="1342" y="156"/>
                    <a:pt x="1329" y="194"/>
                  </a:cubicBezTo>
                  <a:cubicBezTo>
                    <a:pt x="1290" y="272"/>
                    <a:pt x="1277" y="362"/>
                    <a:pt x="1161" y="362"/>
                  </a:cubicBezTo>
                  <a:cubicBezTo>
                    <a:pt x="1148" y="362"/>
                    <a:pt x="1161" y="401"/>
                    <a:pt x="1187" y="414"/>
                  </a:cubicBezTo>
                  <a:cubicBezTo>
                    <a:pt x="1178" y="415"/>
                    <a:pt x="1169" y="416"/>
                    <a:pt x="1159" y="416"/>
                  </a:cubicBezTo>
                  <a:cubicBezTo>
                    <a:pt x="1118" y="416"/>
                    <a:pt x="1078" y="403"/>
                    <a:pt x="1039" y="403"/>
                  </a:cubicBezTo>
                  <a:cubicBezTo>
                    <a:pt x="1014" y="403"/>
                    <a:pt x="990" y="408"/>
                    <a:pt x="968" y="426"/>
                  </a:cubicBezTo>
                  <a:lnTo>
                    <a:pt x="903" y="414"/>
                  </a:lnTo>
                  <a:cubicBezTo>
                    <a:pt x="787" y="414"/>
                    <a:pt x="761" y="310"/>
                    <a:pt x="697" y="246"/>
                  </a:cubicBezTo>
                  <a:lnTo>
                    <a:pt x="697" y="130"/>
                  </a:lnTo>
                  <a:cubicBezTo>
                    <a:pt x="710" y="52"/>
                    <a:pt x="658" y="27"/>
                    <a:pt x="607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8" name="Google Shape;2748;p19"/>
            <p:cNvSpPr/>
            <p:nvPr/>
          </p:nvSpPr>
          <p:spPr>
            <a:xfrm rot="10800000">
              <a:off x="5795713" y="4187998"/>
              <a:ext cx="31684" cy="28737"/>
            </a:xfrm>
            <a:custGeom>
              <a:avLst/>
              <a:gdLst/>
              <a:ahLst/>
              <a:cxnLst/>
              <a:rect l="l" t="t" r="r" b="b"/>
              <a:pathLst>
                <a:path w="129" h="117" extrusionOk="0">
                  <a:moveTo>
                    <a:pt x="77" y="0"/>
                  </a:moveTo>
                  <a:cubicBezTo>
                    <a:pt x="39" y="0"/>
                    <a:pt x="13" y="26"/>
                    <a:pt x="13" y="65"/>
                  </a:cubicBezTo>
                  <a:cubicBezTo>
                    <a:pt x="0" y="90"/>
                    <a:pt x="26" y="116"/>
                    <a:pt x="52" y="116"/>
                  </a:cubicBezTo>
                  <a:cubicBezTo>
                    <a:pt x="77" y="116"/>
                    <a:pt x="116" y="90"/>
                    <a:pt x="129" y="52"/>
                  </a:cubicBezTo>
                  <a:cubicBezTo>
                    <a:pt x="129" y="26"/>
                    <a:pt x="116" y="13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9" name="Google Shape;2749;p19"/>
            <p:cNvSpPr/>
            <p:nvPr/>
          </p:nvSpPr>
          <p:spPr>
            <a:xfrm rot="10800000">
              <a:off x="5969851" y="4286244"/>
              <a:ext cx="22351" cy="15965"/>
            </a:xfrm>
            <a:custGeom>
              <a:avLst/>
              <a:gdLst/>
              <a:ahLst/>
              <a:cxnLst/>
              <a:rect l="l" t="t" r="r" b="b"/>
              <a:pathLst>
                <a:path w="91" h="65" extrusionOk="0">
                  <a:moveTo>
                    <a:pt x="39" y="0"/>
                  </a:moveTo>
                  <a:cubicBezTo>
                    <a:pt x="26" y="0"/>
                    <a:pt x="1" y="13"/>
                    <a:pt x="1" y="39"/>
                  </a:cubicBezTo>
                  <a:cubicBezTo>
                    <a:pt x="1" y="52"/>
                    <a:pt x="13" y="65"/>
                    <a:pt x="39" y="65"/>
                  </a:cubicBezTo>
                  <a:cubicBezTo>
                    <a:pt x="52" y="65"/>
                    <a:pt x="65" y="52"/>
                    <a:pt x="78" y="39"/>
                  </a:cubicBezTo>
                  <a:cubicBezTo>
                    <a:pt x="91" y="13"/>
                    <a:pt x="65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0" name="Google Shape;2750;p19"/>
            <p:cNvSpPr/>
            <p:nvPr/>
          </p:nvSpPr>
          <p:spPr>
            <a:xfrm rot="10800000">
              <a:off x="5817818" y="4250138"/>
              <a:ext cx="15965" cy="17438"/>
            </a:xfrm>
            <a:custGeom>
              <a:avLst/>
              <a:gdLst/>
              <a:ahLst/>
              <a:cxnLst/>
              <a:rect l="l" t="t" r="r" b="b"/>
              <a:pathLst>
                <a:path w="65" h="71" extrusionOk="0">
                  <a:moveTo>
                    <a:pt x="26" y="1"/>
                  </a:moveTo>
                  <a:cubicBezTo>
                    <a:pt x="13" y="1"/>
                    <a:pt x="0" y="14"/>
                    <a:pt x="0" y="40"/>
                  </a:cubicBezTo>
                  <a:cubicBezTo>
                    <a:pt x="0" y="58"/>
                    <a:pt x="14" y="70"/>
                    <a:pt x="27" y="70"/>
                  </a:cubicBezTo>
                  <a:cubicBezTo>
                    <a:pt x="31" y="70"/>
                    <a:pt x="35" y="69"/>
                    <a:pt x="39" y="65"/>
                  </a:cubicBezTo>
                  <a:cubicBezTo>
                    <a:pt x="52" y="65"/>
                    <a:pt x="65" y="52"/>
                    <a:pt x="65" y="40"/>
                  </a:cubicBezTo>
                  <a:cubicBezTo>
                    <a:pt x="65" y="14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1" name="Google Shape;2751;p19"/>
            <p:cNvSpPr/>
            <p:nvPr/>
          </p:nvSpPr>
          <p:spPr>
            <a:xfrm rot="10800000">
              <a:off x="5789327" y="4526946"/>
              <a:ext cx="23824" cy="20877"/>
            </a:xfrm>
            <a:custGeom>
              <a:avLst/>
              <a:gdLst/>
              <a:ahLst/>
              <a:cxnLst/>
              <a:rect l="l" t="t" r="r" b="b"/>
              <a:pathLst>
                <a:path w="97" h="85" extrusionOk="0">
                  <a:moveTo>
                    <a:pt x="16" y="1"/>
                  </a:moveTo>
                  <a:cubicBezTo>
                    <a:pt x="6" y="1"/>
                    <a:pt x="0" y="7"/>
                    <a:pt x="6" y="33"/>
                  </a:cubicBezTo>
                  <a:cubicBezTo>
                    <a:pt x="19" y="59"/>
                    <a:pt x="58" y="85"/>
                    <a:pt x="97" y="85"/>
                  </a:cubicBezTo>
                  <a:cubicBezTo>
                    <a:pt x="97" y="46"/>
                    <a:pt x="71" y="20"/>
                    <a:pt x="45" y="7"/>
                  </a:cubicBezTo>
                  <a:cubicBezTo>
                    <a:pt x="39" y="7"/>
                    <a:pt x="26" y="1"/>
                    <a:pt x="1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2" name="Google Shape;2752;p19"/>
            <p:cNvSpPr/>
            <p:nvPr/>
          </p:nvSpPr>
          <p:spPr>
            <a:xfrm rot="10800000">
              <a:off x="5520137" y="4401437"/>
              <a:ext cx="22351" cy="16210"/>
            </a:xfrm>
            <a:custGeom>
              <a:avLst/>
              <a:gdLst/>
              <a:ahLst/>
              <a:cxnLst/>
              <a:rect l="l" t="t" r="r" b="b"/>
              <a:pathLst>
                <a:path w="91" h="66" extrusionOk="0">
                  <a:moveTo>
                    <a:pt x="45" y="1"/>
                  </a:moveTo>
                  <a:cubicBezTo>
                    <a:pt x="31" y="1"/>
                    <a:pt x="19" y="10"/>
                    <a:pt x="1" y="19"/>
                  </a:cubicBezTo>
                  <a:cubicBezTo>
                    <a:pt x="1" y="32"/>
                    <a:pt x="1" y="45"/>
                    <a:pt x="1" y="57"/>
                  </a:cubicBezTo>
                  <a:cubicBezTo>
                    <a:pt x="23" y="57"/>
                    <a:pt x="41" y="66"/>
                    <a:pt x="54" y="66"/>
                  </a:cubicBezTo>
                  <a:cubicBezTo>
                    <a:pt x="64" y="66"/>
                    <a:pt x="72" y="61"/>
                    <a:pt x="78" y="45"/>
                  </a:cubicBezTo>
                  <a:cubicBezTo>
                    <a:pt x="91" y="32"/>
                    <a:pt x="78" y="6"/>
                    <a:pt x="65" y="6"/>
                  </a:cubicBezTo>
                  <a:cubicBezTo>
                    <a:pt x="57" y="2"/>
                    <a:pt x="51" y="1"/>
                    <a:pt x="4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3" name="Google Shape;2753;p19"/>
            <p:cNvSpPr/>
            <p:nvPr/>
          </p:nvSpPr>
          <p:spPr>
            <a:xfrm rot="10800000">
              <a:off x="5431471" y="4264138"/>
              <a:ext cx="15965" cy="15965"/>
            </a:xfrm>
            <a:custGeom>
              <a:avLst/>
              <a:gdLst/>
              <a:ahLst/>
              <a:cxnLst/>
              <a:rect l="l" t="t" r="r" b="b"/>
              <a:pathLst>
                <a:path w="65" h="65" extrusionOk="0">
                  <a:moveTo>
                    <a:pt x="26" y="0"/>
                  </a:moveTo>
                  <a:cubicBezTo>
                    <a:pt x="0" y="0"/>
                    <a:pt x="0" y="26"/>
                    <a:pt x="0" y="26"/>
                  </a:cubicBezTo>
                  <a:cubicBezTo>
                    <a:pt x="13" y="65"/>
                    <a:pt x="26" y="65"/>
                    <a:pt x="52" y="65"/>
                  </a:cubicBezTo>
                  <a:cubicBezTo>
                    <a:pt x="65" y="52"/>
                    <a:pt x="65" y="39"/>
                    <a:pt x="65" y="26"/>
                  </a:cubicBezTo>
                  <a:cubicBezTo>
                    <a:pt x="65" y="13"/>
                    <a:pt x="52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4" name="Google Shape;2754;p19"/>
            <p:cNvSpPr/>
            <p:nvPr/>
          </p:nvSpPr>
          <p:spPr>
            <a:xfrm rot="10800000">
              <a:off x="5570734" y="4387684"/>
              <a:ext cx="209260" cy="195508"/>
            </a:xfrm>
            <a:custGeom>
              <a:avLst/>
              <a:gdLst/>
              <a:ahLst/>
              <a:cxnLst/>
              <a:rect l="l" t="t" r="r" b="b"/>
              <a:pathLst>
                <a:path w="852" h="796" extrusionOk="0">
                  <a:moveTo>
                    <a:pt x="367" y="0"/>
                  </a:moveTo>
                  <a:cubicBezTo>
                    <a:pt x="286" y="0"/>
                    <a:pt x="219" y="32"/>
                    <a:pt x="168" y="125"/>
                  </a:cubicBezTo>
                  <a:cubicBezTo>
                    <a:pt x="155" y="138"/>
                    <a:pt x="129" y="151"/>
                    <a:pt x="116" y="151"/>
                  </a:cubicBezTo>
                  <a:cubicBezTo>
                    <a:pt x="13" y="203"/>
                    <a:pt x="13" y="293"/>
                    <a:pt x="39" y="383"/>
                  </a:cubicBezTo>
                  <a:lnTo>
                    <a:pt x="39" y="435"/>
                  </a:lnTo>
                  <a:cubicBezTo>
                    <a:pt x="78" y="538"/>
                    <a:pt x="0" y="693"/>
                    <a:pt x="194" y="706"/>
                  </a:cubicBezTo>
                  <a:cubicBezTo>
                    <a:pt x="233" y="706"/>
                    <a:pt x="220" y="770"/>
                    <a:pt x="220" y="796"/>
                  </a:cubicBezTo>
                  <a:lnTo>
                    <a:pt x="271" y="796"/>
                  </a:lnTo>
                  <a:cubicBezTo>
                    <a:pt x="284" y="770"/>
                    <a:pt x="310" y="757"/>
                    <a:pt x="336" y="757"/>
                  </a:cubicBezTo>
                  <a:cubicBezTo>
                    <a:pt x="360" y="741"/>
                    <a:pt x="388" y="730"/>
                    <a:pt x="416" y="730"/>
                  </a:cubicBezTo>
                  <a:cubicBezTo>
                    <a:pt x="433" y="730"/>
                    <a:pt x="450" y="734"/>
                    <a:pt x="465" y="744"/>
                  </a:cubicBezTo>
                  <a:cubicBezTo>
                    <a:pt x="516" y="719"/>
                    <a:pt x="568" y="693"/>
                    <a:pt x="606" y="667"/>
                  </a:cubicBezTo>
                  <a:cubicBezTo>
                    <a:pt x="684" y="628"/>
                    <a:pt x="723" y="551"/>
                    <a:pt x="723" y="474"/>
                  </a:cubicBezTo>
                  <a:cubicBezTo>
                    <a:pt x="723" y="409"/>
                    <a:pt x="710" y="319"/>
                    <a:pt x="826" y="319"/>
                  </a:cubicBezTo>
                  <a:cubicBezTo>
                    <a:pt x="826" y="306"/>
                    <a:pt x="839" y="306"/>
                    <a:pt x="851" y="306"/>
                  </a:cubicBezTo>
                  <a:cubicBezTo>
                    <a:pt x="851" y="293"/>
                    <a:pt x="851" y="280"/>
                    <a:pt x="851" y="267"/>
                  </a:cubicBezTo>
                  <a:lnTo>
                    <a:pt x="813" y="241"/>
                  </a:lnTo>
                  <a:cubicBezTo>
                    <a:pt x="806" y="243"/>
                    <a:pt x="799" y="244"/>
                    <a:pt x="793" y="244"/>
                  </a:cubicBezTo>
                  <a:cubicBezTo>
                    <a:pt x="757" y="244"/>
                    <a:pt x="743" y="214"/>
                    <a:pt x="710" y="203"/>
                  </a:cubicBezTo>
                  <a:cubicBezTo>
                    <a:pt x="710" y="190"/>
                    <a:pt x="710" y="177"/>
                    <a:pt x="697" y="177"/>
                  </a:cubicBezTo>
                  <a:cubicBezTo>
                    <a:pt x="697" y="112"/>
                    <a:pt x="658" y="100"/>
                    <a:pt x="606" y="100"/>
                  </a:cubicBezTo>
                  <a:cubicBezTo>
                    <a:pt x="594" y="74"/>
                    <a:pt x="581" y="48"/>
                    <a:pt x="568" y="22"/>
                  </a:cubicBezTo>
                  <a:lnTo>
                    <a:pt x="503" y="22"/>
                  </a:lnTo>
                  <a:cubicBezTo>
                    <a:pt x="455" y="9"/>
                    <a:pt x="409" y="0"/>
                    <a:pt x="36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55" name="Google Shape;2755;p19"/>
          <p:cNvGrpSpPr/>
          <p:nvPr/>
        </p:nvGrpSpPr>
        <p:grpSpPr>
          <a:xfrm rot="1406355" flipH="1">
            <a:off x="10203836" y="4515028"/>
            <a:ext cx="1665749" cy="1321219"/>
            <a:chOff x="2546481" y="5243989"/>
            <a:chExt cx="836048" cy="663126"/>
          </a:xfrm>
        </p:grpSpPr>
        <p:sp>
          <p:nvSpPr>
            <p:cNvPr id="2756" name="Google Shape;2756;p19"/>
            <p:cNvSpPr/>
            <p:nvPr/>
          </p:nvSpPr>
          <p:spPr>
            <a:xfrm>
              <a:off x="2594234" y="5328434"/>
              <a:ext cx="404234" cy="414403"/>
            </a:xfrm>
            <a:custGeom>
              <a:avLst/>
              <a:gdLst/>
              <a:ahLst/>
              <a:cxnLst/>
              <a:rect l="l" t="t" r="r" b="b"/>
              <a:pathLst>
                <a:path w="9684" h="9927" extrusionOk="0">
                  <a:moveTo>
                    <a:pt x="5509" y="1"/>
                  </a:moveTo>
                  <a:cubicBezTo>
                    <a:pt x="5493" y="1"/>
                    <a:pt x="5479" y="4"/>
                    <a:pt x="5465" y="11"/>
                  </a:cubicBezTo>
                  <a:cubicBezTo>
                    <a:pt x="4753" y="392"/>
                    <a:pt x="3889" y="62"/>
                    <a:pt x="3127" y="519"/>
                  </a:cubicBezTo>
                  <a:cubicBezTo>
                    <a:pt x="2644" y="799"/>
                    <a:pt x="2085" y="900"/>
                    <a:pt x="1780" y="1459"/>
                  </a:cubicBezTo>
                  <a:cubicBezTo>
                    <a:pt x="1754" y="1536"/>
                    <a:pt x="1576" y="1561"/>
                    <a:pt x="1475" y="1587"/>
                  </a:cubicBezTo>
                  <a:cubicBezTo>
                    <a:pt x="1246" y="1637"/>
                    <a:pt x="1043" y="1815"/>
                    <a:pt x="966" y="2019"/>
                  </a:cubicBezTo>
                  <a:cubicBezTo>
                    <a:pt x="636" y="2654"/>
                    <a:pt x="611" y="3391"/>
                    <a:pt x="153" y="3976"/>
                  </a:cubicBezTo>
                  <a:cubicBezTo>
                    <a:pt x="102" y="4077"/>
                    <a:pt x="128" y="4179"/>
                    <a:pt x="178" y="4281"/>
                  </a:cubicBezTo>
                  <a:cubicBezTo>
                    <a:pt x="763" y="5018"/>
                    <a:pt x="1" y="6111"/>
                    <a:pt x="890" y="6771"/>
                  </a:cubicBezTo>
                  <a:cubicBezTo>
                    <a:pt x="941" y="6797"/>
                    <a:pt x="890" y="6949"/>
                    <a:pt x="916" y="7025"/>
                  </a:cubicBezTo>
                  <a:cubicBezTo>
                    <a:pt x="890" y="7178"/>
                    <a:pt x="992" y="7305"/>
                    <a:pt x="1119" y="7381"/>
                  </a:cubicBezTo>
                  <a:cubicBezTo>
                    <a:pt x="1627" y="7508"/>
                    <a:pt x="1831" y="7890"/>
                    <a:pt x="2008" y="8296"/>
                  </a:cubicBezTo>
                  <a:cubicBezTo>
                    <a:pt x="2059" y="8449"/>
                    <a:pt x="2212" y="8576"/>
                    <a:pt x="2364" y="8601"/>
                  </a:cubicBezTo>
                  <a:cubicBezTo>
                    <a:pt x="3381" y="8754"/>
                    <a:pt x="4270" y="9338"/>
                    <a:pt x="5312" y="9364"/>
                  </a:cubicBezTo>
                  <a:cubicBezTo>
                    <a:pt x="5312" y="9465"/>
                    <a:pt x="5312" y="9567"/>
                    <a:pt x="5338" y="9669"/>
                  </a:cubicBezTo>
                  <a:cubicBezTo>
                    <a:pt x="5384" y="9808"/>
                    <a:pt x="5431" y="9926"/>
                    <a:pt x="5574" y="9926"/>
                  </a:cubicBezTo>
                  <a:cubicBezTo>
                    <a:pt x="5588" y="9926"/>
                    <a:pt x="5602" y="9925"/>
                    <a:pt x="5617" y="9923"/>
                  </a:cubicBezTo>
                  <a:cubicBezTo>
                    <a:pt x="5745" y="9923"/>
                    <a:pt x="5821" y="9821"/>
                    <a:pt x="5846" y="9720"/>
                  </a:cubicBezTo>
                  <a:cubicBezTo>
                    <a:pt x="5922" y="9542"/>
                    <a:pt x="5795" y="9364"/>
                    <a:pt x="5643" y="9338"/>
                  </a:cubicBezTo>
                  <a:lnTo>
                    <a:pt x="5312" y="9338"/>
                  </a:lnTo>
                  <a:cubicBezTo>
                    <a:pt x="5922" y="8957"/>
                    <a:pt x="6660" y="8932"/>
                    <a:pt x="7269" y="8398"/>
                  </a:cubicBezTo>
                  <a:cubicBezTo>
                    <a:pt x="7752" y="7940"/>
                    <a:pt x="8362" y="7610"/>
                    <a:pt x="8464" y="6949"/>
                  </a:cubicBezTo>
                  <a:cubicBezTo>
                    <a:pt x="8540" y="6365"/>
                    <a:pt x="9684" y="6314"/>
                    <a:pt x="9099" y="5501"/>
                  </a:cubicBezTo>
                  <a:cubicBezTo>
                    <a:pt x="9481" y="4967"/>
                    <a:pt x="8794" y="4230"/>
                    <a:pt x="9430" y="3721"/>
                  </a:cubicBezTo>
                  <a:cubicBezTo>
                    <a:pt x="9531" y="3620"/>
                    <a:pt x="9277" y="3544"/>
                    <a:pt x="9201" y="3442"/>
                  </a:cubicBezTo>
                  <a:cubicBezTo>
                    <a:pt x="8896" y="3188"/>
                    <a:pt x="8566" y="2934"/>
                    <a:pt x="8566" y="2501"/>
                  </a:cubicBezTo>
                  <a:cubicBezTo>
                    <a:pt x="8515" y="1332"/>
                    <a:pt x="7422" y="1231"/>
                    <a:pt x="6736" y="748"/>
                  </a:cubicBezTo>
                  <a:cubicBezTo>
                    <a:pt x="6456" y="570"/>
                    <a:pt x="6024" y="570"/>
                    <a:pt x="5795" y="239"/>
                  </a:cubicBezTo>
                  <a:cubicBezTo>
                    <a:pt x="5729" y="130"/>
                    <a:pt x="5606" y="1"/>
                    <a:pt x="550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7" name="Google Shape;2757;p19"/>
            <p:cNvSpPr/>
            <p:nvPr/>
          </p:nvSpPr>
          <p:spPr>
            <a:xfrm>
              <a:off x="3163924" y="5653443"/>
              <a:ext cx="218605" cy="118264"/>
            </a:xfrm>
            <a:custGeom>
              <a:avLst/>
              <a:gdLst/>
              <a:ahLst/>
              <a:cxnLst/>
              <a:rect l="l" t="t" r="r" b="b"/>
              <a:pathLst>
                <a:path w="5237" h="2833" extrusionOk="0">
                  <a:moveTo>
                    <a:pt x="551" y="0"/>
                  </a:moveTo>
                  <a:cubicBezTo>
                    <a:pt x="399" y="0"/>
                    <a:pt x="250" y="86"/>
                    <a:pt x="153" y="307"/>
                  </a:cubicBezTo>
                  <a:cubicBezTo>
                    <a:pt x="1" y="688"/>
                    <a:pt x="255" y="841"/>
                    <a:pt x="535" y="942"/>
                  </a:cubicBezTo>
                  <a:cubicBezTo>
                    <a:pt x="1450" y="1146"/>
                    <a:pt x="2085" y="1781"/>
                    <a:pt x="2822" y="2289"/>
                  </a:cubicBezTo>
                  <a:cubicBezTo>
                    <a:pt x="3305" y="2594"/>
                    <a:pt x="3864" y="2772"/>
                    <a:pt x="4423" y="2823"/>
                  </a:cubicBezTo>
                  <a:cubicBezTo>
                    <a:pt x="4460" y="2830"/>
                    <a:pt x="4496" y="2833"/>
                    <a:pt x="4532" y="2833"/>
                  </a:cubicBezTo>
                  <a:cubicBezTo>
                    <a:pt x="4773" y="2833"/>
                    <a:pt x="4999" y="2692"/>
                    <a:pt x="5109" y="2493"/>
                  </a:cubicBezTo>
                  <a:cubicBezTo>
                    <a:pt x="5237" y="2213"/>
                    <a:pt x="5160" y="1883"/>
                    <a:pt x="4906" y="1705"/>
                  </a:cubicBezTo>
                  <a:cubicBezTo>
                    <a:pt x="4398" y="1222"/>
                    <a:pt x="3737" y="917"/>
                    <a:pt x="3025" y="866"/>
                  </a:cubicBezTo>
                  <a:cubicBezTo>
                    <a:pt x="2288" y="739"/>
                    <a:pt x="1551" y="688"/>
                    <a:pt x="916" y="154"/>
                  </a:cubicBezTo>
                  <a:cubicBezTo>
                    <a:pt x="811" y="61"/>
                    <a:pt x="680" y="0"/>
                    <a:pt x="55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8" name="Google Shape;2758;p19"/>
            <p:cNvSpPr/>
            <p:nvPr/>
          </p:nvSpPr>
          <p:spPr>
            <a:xfrm>
              <a:off x="2978299" y="5634366"/>
              <a:ext cx="67873" cy="76519"/>
            </a:xfrm>
            <a:custGeom>
              <a:avLst/>
              <a:gdLst/>
              <a:ahLst/>
              <a:cxnLst/>
              <a:rect l="l" t="t" r="r" b="b"/>
              <a:pathLst>
                <a:path w="1626" h="1833" extrusionOk="0">
                  <a:moveTo>
                    <a:pt x="833" y="0"/>
                  </a:moveTo>
                  <a:cubicBezTo>
                    <a:pt x="818" y="0"/>
                    <a:pt x="803" y="1"/>
                    <a:pt x="788" y="1"/>
                  </a:cubicBezTo>
                  <a:cubicBezTo>
                    <a:pt x="254" y="27"/>
                    <a:pt x="76" y="484"/>
                    <a:pt x="0" y="993"/>
                  </a:cubicBezTo>
                  <a:cubicBezTo>
                    <a:pt x="76" y="1450"/>
                    <a:pt x="280" y="1806"/>
                    <a:pt x="788" y="1831"/>
                  </a:cubicBezTo>
                  <a:cubicBezTo>
                    <a:pt x="797" y="1832"/>
                    <a:pt x="805" y="1832"/>
                    <a:pt x="814" y="1832"/>
                  </a:cubicBezTo>
                  <a:cubicBezTo>
                    <a:pt x="1213" y="1832"/>
                    <a:pt x="1626" y="1263"/>
                    <a:pt x="1576" y="815"/>
                  </a:cubicBezTo>
                  <a:cubicBezTo>
                    <a:pt x="1527" y="396"/>
                    <a:pt x="1310" y="0"/>
                    <a:pt x="833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9" name="Google Shape;2759;p19"/>
            <p:cNvSpPr/>
            <p:nvPr/>
          </p:nvSpPr>
          <p:spPr>
            <a:xfrm>
              <a:off x="3173483" y="5533558"/>
              <a:ext cx="70086" cy="62701"/>
            </a:xfrm>
            <a:custGeom>
              <a:avLst/>
              <a:gdLst/>
              <a:ahLst/>
              <a:cxnLst/>
              <a:rect l="l" t="t" r="r" b="b"/>
              <a:pathLst>
                <a:path w="1679" h="1502" extrusionOk="0">
                  <a:moveTo>
                    <a:pt x="860" y="0"/>
                  </a:moveTo>
                  <a:cubicBezTo>
                    <a:pt x="837" y="0"/>
                    <a:pt x="813" y="1"/>
                    <a:pt x="788" y="2"/>
                  </a:cubicBezTo>
                  <a:cubicBezTo>
                    <a:pt x="331" y="27"/>
                    <a:pt x="1" y="231"/>
                    <a:pt x="1" y="714"/>
                  </a:cubicBezTo>
                  <a:cubicBezTo>
                    <a:pt x="1" y="1146"/>
                    <a:pt x="356" y="1476"/>
                    <a:pt x="788" y="1501"/>
                  </a:cubicBezTo>
                  <a:cubicBezTo>
                    <a:pt x="1271" y="1425"/>
                    <a:pt x="1678" y="1273"/>
                    <a:pt x="1678" y="764"/>
                  </a:cubicBezTo>
                  <a:cubicBezTo>
                    <a:pt x="1654" y="255"/>
                    <a:pt x="1352" y="0"/>
                    <a:pt x="86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0" name="Google Shape;2760;p19"/>
            <p:cNvSpPr/>
            <p:nvPr/>
          </p:nvSpPr>
          <p:spPr>
            <a:xfrm>
              <a:off x="3307139" y="5269243"/>
              <a:ext cx="62655" cy="138635"/>
            </a:xfrm>
            <a:custGeom>
              <a:avLst/>
              <a:gdLst/>
              <a:ahLst/>
              <a:cxnLst/>
              <a:rect l="l" t="t" r="r" b="b"/>
              <a:pathLst>
                <a:path w="1501" h="3321" extrusionOk="0">
                  <a:moveTo>
                    <a:pt x="245" y="0"/>
                  </a:moveTo>
                  <a:cubicBezTo>
                    <a:pt x="213" y="0"/>
                    <a:pt x="181" y="10"/>
                    <a:pt x="153" y="31"/>
                  </a:cubicBezTo>
                  <a:cubicBezTo>
                    <a:pt x="1" y="107"/>
                    <a:pt x="26" y="260"/>
                    <a:pt x="77" y="412"/>
                  </a:cubicBezTo>
                  <a:cubicBezTo>
                    <a:pt x="230" y="920"/>
                    <a:pt x="509" y="1403"/>
                    <a:pt x="586" y="1937"/>
                  </a:cubicBezTo>
                  <a:cubicBezTo>
                    <a:pt x="611" y="2369"/>
                    <a:pt x="763" y="2776"/>
                    <a:pt x="1018" y="3106"/>
                  </a:cubicBezTo>
                  <a:cubicBezTo>
                    <a:pt x="1082" y="3214"/>
                    <a:pt x="1147" y="3321"/>
                    <a:pt x="1257" y="3321"/>
                  </a:cubicBezTo>
                  <a:cubicBezTo>
                    <a:pt x="1277" y="3321"/>
                    <a:pt x="1299" y="3317"/>
                    <a:pt x="1323" y="3310"/>
                  </a:cubicBezTo>
                  <a:cubicBezTo>
                    <a:pt x="1501" y="3259"/>
                    <a:pt x="1475" y="3106"/>
                    <a:pt x="1475" y="2954"/>
                  </a:cubicBezTo>
                  <a:cubicBezTo>
                    <a:pt x="1475" y="2928"/>
                    <a:pt x="1475" y="2877"/>
                    <a:pt x="1450" y="2827"/>
                  </a:cubicBezTo>
                  <a:cubicBezTo>
                    <a:pt x="1170" y="1912"/>
                    <a:pt x="586" y="1124"/>
                    <a:pt x="408" y="158"/>
                  </a:cubicBezTo>
                  <a:cubicBezTo>
                    <a:pt x="408" y="66"/>
                    <a:pt x="328" y="0"/>
                    <a:pt x="24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1" name="Google Shape;2761;p19"/>
            <p:cNvSpPr/>
            <p:nvPr/>
          </p:nvSpPr>
          <p:spPr>
            <a:xfrm>
              <a:off x="3078019" y="5510265"/>
              <a:ext cx="88995" cy="55354"/>
            </a:xfrm>
            <a:custGeom>
              <a:avLst/>
              <a:gdLst/>
              <a:ahLst/>
              <a:cxnLst/>
              <a:rect l="l" t="t" r="r" b="b"/>
              <a:pathLst>
                <a:path w="2132" h="1326" extrusionOk="0">
                  <a:moveTo>
                    <a:pt x="1296" y="1"/>
                  </a:moveTo>
                  <a:cubicBezTo>
                    <a:pt x="991" y="407"/>
                    <a:pt x="458" y="407"/>
                    <a:pt x="153" y="738"/>
                  </a:cubicBezTo>
                  <a:cubicBezTo>
                    <a:pt x="0" y="916"/>
                    <a:pt x="102" y="1068"/>
                    <a:pt x="280" y="1119"/>
                  </a:cubicBezTo>
                  <a:cubicBezTo>
                    <a:pt x="508" y="1195"/>
                    <a:pt x="712" y="1272"/>
                    <a:pt x="941" y="1322"/>
                  </a:cubicBezTo>
                  <a:cubicBezTo>
                    <a:pt x="951" y="1324"/>
                    <a:pt x="962" y="1325"/>
                    <a:pt x="974" y="1325"/>
                  </a:cubicBezTo>
                  <a:cubicBezTo>
                    <a:pt x="1268" y="1325"/>
                    <a:pt x="2131" y="758"/>
                    <a:pt x="2033" y="636"/>
                  </a:cubicBezTo>
                  <a:cubicBezTo>
                    <a:pt x="1805" y="382"/>
                    <a:pt x="1576" y="179"/>
                    <a:pt x="129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2" name="Google Shape;2762;p19"/>
            <p:cNvSpPr/>
            <p:nvPr/>
          </p:nvSpPr>
          <p:spPr>
            <a:xfrm>
              <a:off x="3184085" y="5356778"/>
              <a:ext cx="75387" cy="77687"/>
            </a:xfrm>
            <a:custGeom>
              <a:avLst/>
              <a:gdLst/>
              <a:ahLst/>
              <a:cxnLst/>
              <a:rect l="l" t="t" r="r" b="b"/>
              <a:pathLst>
                <a:path w="1806" h="1861" extrusionOk="0">
                  <a:moveTo>
                    <a:pt x="399" y="1"/>
                  </a:moveTo>
                  <a:cubicBezTo>
                    <a:pt x="357" y="1"/>
                    <a:pt x="309" y="20"/>
                    <a:pt x="255" y="69"/>
                  </a:cubicBezTo>
                  <a:cubicBezTo>
                    <a:pt x="1" y="247"/>
                    <a:pt x="255" y="475"/>
                    <a:pt x="382" y="653"/>
                  </a:cubicBezTo>
                  <a:cubicBezTo>
                    <a:pt x="611" y="984"/>
                    <a:pt x="1017" y="1162"/>
                    <a:pt x="1144" y="1543"/>
                  </a:cubicBezTo>
                  <a:cubicBezTo>
                    <a:pt x="1189" y="1633"/>
                    <a:pt x="1056" y="1861"/>
                    <a:pt x="1216" y="1861"/>
                  </a:cubicBezTo>
                  <a:cubicBezTo>
                    <a:pt x="1238" y="1861"/>
                    <a:pt x="1264" y="1857"/>
                    <a:pt x="1297" y="1848"/>
                  </a:cubicBezTo>
                  <a:cubicBezTo>
                    <a:pt x="1526" y="1822"/>
                    <a:pt x="1729" y="1645"/>
                    <a:pt x="1805" y="1441"/>
                  </a:cubicBezTo>
                  <a:cubicBezTo>
                    <a:pt x="1805" y="1263"/>
                    <a:pt x="1678" y="1187"/>
                    <a:pt x="1602" y="1060"/>
                  </a:cubicBezTo>
                  <a:cubicBezTo>
                    <a:pt x="1399" y="704"/>
                    <a:pt x="967" y="603"/>
                    <a:pt x="712" y="298"/>
                  </a:cubicBezTo>
                  <a:cubicBezTo>
                    <a:pt x="616" y="201"/>
                    <a:pt x="534" y="1"/>
                    <a:pt x="39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3" name="Google Shape;2763;p19"/>
            <p:cNvSpPr/>
            <p:nvPr/>
          </p:nvSpPr>
          <p:spPr>
            <a:xfrm>
              <a:off x="3111079" y="5433626"/>
              <a:ext cx="51343" cy="36652"/>
            </a:xfrm>
            <a:custGeom>
              <a:avLst/>
              <a:gdLst/>
              <a:ahLst/>
              <a:cxnLst/>
              <a:rect l="l" t="t" r="r" b="b"/>
              <a:pathLst>
                <a:path w="1230" h="878" extrusionOk="0">
                  <a:moveTo>
                    <a:pt x="983" y="1"/>
                  </a:moveTo>
                  <a:cubicBezTo>
                    <a:pt x="959" y="1"/>
                    <a:pt x="935" y="3"/>
                    <a:pt x="911" y="7"/>
                  </a:cubicBezTo>
                  <a:cubicBezTo>
                    <a:pt x="530" y="83"/>
                    <a:pt x="149" y="236"/>
                    <a:pt x="21" y="693"/>
                  </a:cubicBezTo>
                  <a:cubicBezTo>
                    <a:pt x="0" y="821"/>
                    <a:pt x="122" y="877"/>
                    <a:pt x="266" y="877"/>
                  </a:cubicBezTo>
                  <a:cubicBezTo>
                    <a:pt x="294" y="877"/>
                    <a:pt x="323" y="875"/>
                    <a:pt x="352" y="871"/>
                  </a:cubicBezTo>
                  <a:cubicBezTo>
                    <a:pt x="708" y="820"/>
                    <a:pt x="1038" y="591"/>
                    <a:pt x="1165" y="236"/>
                  </a:cubicBezTo>
                  <a:cubicBezTo>
                    <a:pt x="1230" y="64"/>
                    <a:pt x="1112" y="1"/>
                    <a:pt x="98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4" name="Google Shape;2764;p19"/>
            <p:cNvSpPr/>
            <p:nvPr/>
          </p:nvSpPr>
          <p:spPr>
            <a:xfrm>
              <a:off x="3099224" y="5245826"/>
              <a:ext cx="39280" cy="69297"/>
            </a:xfrm>
            <a:custGeom>
              <a:avLst/>
              <a:gdLst/>
              <a:ahLst/>
              <a:cxnLst/>
              <a:rect l="l" t="t" r="r" b="b"/>
              <a:pathLst>
                <a:path w="941" h="1660" extrusionOk="0">
                  <a:moveTo>
                    <a:pt x="770" y="1"/>
                  </a:moveTo>
                  <a:cubicBezTo>
                    <a:pt x="702" y="1"/>
                    <a:pt x="627" y="42"/>
                    <a:pt x="585" y="84"/>
                  </a:cubicBezTo>
                  <a:cubicBezTo>
                    <a:pt x="280" y="566"/>
                    <a:pt x="0" y="1049"/>
                    <a:pt x="77" y="1634"/>
                  </a:cubicBezTo>
                  <a:lnTo>
                    <a:pt x="255" y="1659"/>
                  </a:lnTo>
                  <a:cubicBezTo>
                    <a:pt x="483" y="1202"/>
                    <a:pt x="687" y="744"/>
                    <a:pt x="890" y="287"/>
                  </a:cubicBezTo>
                  <a:cubicBezTo>
                    <a:pt x="941" y="185"/>
                    <a:pt x="941" y="58"/>
                    <a:pt x="814" y="7"/>
                  </a:cubicBezTo>
                  <a:cubicBezTo>
                    <a:pt x="800" y="3"/>
                    <a:pt x="785" y="1"/>
                    <a:pt x="77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5" name="Google Shape;2765;p19"/>
            <p:cNvSpPr/>
            <p:nvPr/>
          </p:nvSpPr>
          <p:spPr>
            <a:xfrm>
              <a:off x="3132117" y="5243989"/>
              <a:ext cx="62614" cy="54185"/>
            </a:xfrm>
            <a:custGeom>
              <a:avLst/>
              <a:gdLst/>
              <a:ahLst/>
              <a:cxnLst/>
              <a:rect l="l" t="t" r="r" b="b"/>
              <a:pathLst>
                <a:path w="1500" h="1298" extrusionOk="0">
                  <a:moveTo>
                    <a:pt x="1347" y="0"/>
                  </a:moveTo>
                  <a:cubicBezTo>
                    <a:pt x="966" y="280"/>
                    <a:pt x="560" y="560"/>
                    <a:pt x="178" y="865"/>
                  </a:cubicBezTo>
                  <a:cubicBezTo>
                    <a:pt x="51" y="941"/>
                    <a:pt x="0" y="1119"/>
                    <a:pt x="102" y="1220"/>
                  </a:cubicBezTo>
                  <a:cubicBezTo>
                    <a:pt x="147" y="1276"/>
                    <a:pt x="196" y="1298"/>
                    <a:pt x="247" y="1298"/>
                  </a:cubicBezTo>
                  <a:cubicBezTo>
                    <a:pt x="311" y="1298"/>
                    <a:pt x="376" y="1263"/>
                    <a:pt x="432" y="1220"/>
                  </a:cubicBezTo>
                  <a:cubicBezTo>
                    <a:pt x="839" y="915"/>
                    <a:pt x="1195" y="560"/>
                    <a:pt x="1500" y="178"/>
                  </a:cubicBezTo>
                  <a:lnTo>
                    <a:pt x="1347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6" name="Google Shape;2766;p19"/>
            <p:cNvSpPr/>
            <p:nvPr/>
          </p:nvSpPr>
          <p:spPr>
            <a:xfrm>
              <a:off x="3059987" y="5272625"/>
              <a:ext cx="39280" cy="51764"/>
            </a:xfrm>
            <a:custGeom>
              <a:avLst/>
              <a:gdLst/>
              <a:ahLst/>
              <a:cxnLst/>
              <a:rect l="l" t="t" r="r" b="b"/>
              <a:pathLst>
                <a:path w="941" h="1240" extrusionOk="0">
                  <a:moveTo>
                    <a:pt x="505" y="0"/>
                  </a:moveTo>
                  <a:cubicBezTo>
                    <a:pt x="390" y="0"/>
                    <a:pt x="288" y="58"/>
                    <a:pt x="229" y="280"/>
                  </a:cubicBezTo>
                  <a:cubicBezTo>
                    <a:pt x="178" y="484"/>
                    <a:pt x="305" y="763"/>
                    <a:pt x="76" y="916"/>
                  </a:cubicBezTo>
                  <a:cubicBezTo>
                    <a:pt x="51" y="941"/>
                    <a:pt x="26" y="967"/>
                    <a:pt x="0" y="992"/>
                  </a:cubicBezTo>
                  <a:cubicBezTo>
                    <a:pt x="42" y="1098"/>
                    <a:pt x="120" y="1239"/>
                    <a:pt x="218" y="1239"/>
                  </a:cubicBezTo>
                  <a:cubicBezTo>
                    <a:pt x="238" y="1239"/>
                    <a:pt x="259" y="1233"/>
                    <a:pt x="280" y="1221"/>
                  </a:cubicBezTo>
                  <a:cubicBezTo>
                    <a:pt x="559" y="992"/>
                    <a:pt x="737" y="662"/>
                    <a:pt x="864" y="331"/>
                  </a:cubicBezTo>
                  <a:cubicBezTo>
                    <a:pt x="940" y="229"/>
                    <a:pt x="890" y="77"/>
                    <a:pt x="763" y="52"/>
                  </a:cubicBezTo>
                  <a:cubicBezTo>
                    <a:pt x="678" y="30"/>
                    <a:pt x="588" y="0"/>
                    <a:pt x="50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7" name="Google Shape;2767;p19"/>
            <p:cNvSpPr/>
            <p:nvPr/>
          </p:nvSpPr>
          <p:spPr>
            <a:xfrm>
              <a:off x="2962353" y="5310485"/>
              <a:ext cx="29762" cy="40701"/>
            </a:xfrm>
            <a:custGeom>
              <a:avLst/>
              <a:gdLst/>
              <a:ahLst/>
              <a:cxnLst/>
              <a:rect l="l" t="t" r="r" b="b"/>
              <a:pathLst>
                <a:path w="713" h="975" extrusionOk="0">
                  <a:moveTo>
                    <a:pt x="525" y="1"/>
                  </a:moveTo>
                  <a:cubicBezTo>
                    <a:pt x="505" y="1"/>
                    <a:pt x="483" y="3"/>
                    <a:pt x="458" y="9"/>
                  </a:cubicBezTo>
                  <a:cubicBezTo>
                    <a:pt x="179" y="136"/>
                    <a:pt x="1" y="415"/>
                    <a:pt x="1" y="720"/>
                  </a:cubicBezTo>
                  <a:cubicBezTo>
                    <a:pt x="1" y="873"/>
                    <a:pt x="103" y="974"/>
                    <a:pt x="306" y="974"/>
                  </a:cubicBezTo>
                  <a:cubicBezTo>
                    <a:pt x="560" y="873"/>
                    <a:pt x="712" y="619"/>
                    <a:pt x="712" y="339"/>
                  </a:cubicBezTo>
                  <a:cubicBezTo>
                    <a:pt x="712" y="180"/>
                    <a:pt x="692" y="1"/>
                    <a:pt x="52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8" name="Google Shape;2768;p19"/>
            <p:cNvSpPr/>
            <p:nvPr/>
          </p:nvSpPr>
          <p:spPr>
            <a:xfrm>
              <a:off x="2985770" y="5405241"/>
              <a:ext cx="30764" cy="36235"/>
            </a:xfrm>
            <a:custGeom>
              <a:avLst/>
              <a:gdLst/>
              <a:ahLst/>
              <a:cxnLst/>
              <a:rect l="l" t="t" r="r" b="b"/>
              <a:pathLst>
                <a:path w="737" h="868" extrusionOk="0">
                  <a:moveTo>
                    <a:pt x="406" y="1"/>
                  </a:moveTo>
                  <a:cubicBezTo>
                    <a:pt x="101" y="1"/>
                    <a:pt x="50" y="255"/>
                    <a:pt x="24" y="484"/>
                  </a:cubicBezTo>
                  <a:cubicBezTo>
                    <a:pt x="1" y="698"/>
                    <a:pt x="88" y="867"/>
                    <a:pt x="287" y="867"/>
                  </a:cubicBezTo>
                  <a:cubicBezTo>
                    <a:pt x="301" y="867"/>
                    <a:pt x="315" y="866"/>
                    <a:pt x="329" y="865"/>
                  </a:cubicBezTo>
                  <a:cubicBezTo>
                    <a:pt x="584" y="865"/>
                    <a:pt x="660" y="611"/>
                    <a:pt x="685" y="407"/>
                  </a:cubicBezTo>
                  <a:cubicBezTo>
                    <a:pt x="736" y="179"/>
                    <a:pt x="660" y="1"/>
                    <a:pt x="40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9" name="Google Shape;2769;p19"/>
            <p:cNvSpPr/>
            <p:nvPr/>
          </p:nvSpPr>
          <p:spPr>
            <a:xfrm>
              <a:off x="2985729" y="5461468"/>
              <a:ext cx="38194" cy="52682"/>
            </a:xfrm>
            <a:custGeom>
              <a:avLst/>
              <a:gdLst/>
              <a:ahLst/>
              <a:cxnLst/>
              <a:rect l="l" t="t" r="r" b="b"/>
              <a:pathLst>
                <a:path w="915" h="1262" extrusionOk="0">
                  <a:moveTo>
                    <a:pt x="915" y="1"/>
                  </a:moveTo>
                  <a:lnTo>
                    <a:pt x="915" y="1"/>
                  </a:lnTo>
                  <a:cubicBezTo>
                    <a:pt x="432" y="229"/>
                    <a:pt x="356" y="636"/>
                    <a:pt x="76" y="916"/>
                  </a:cubicBezTo>
                  <a:cubicBezTo>
                    <a:pt x="0" y="992"/>
                    <a:pt x="102" y="1170"/>
                    <a:pt x="254" y="1221"/>
                  </a:cubicBezTo>
                  <a:cubicBezTo>
                    <a:pt x="297" y="1249"/>
                    <a:pt x="341" y="1262"/>
                    <a:pt x="385" y="1262"/>
                  </a:cubicBezTo>
                  <a:cubicBezTo>
                    <a:pt x="496" y="1262"/>
                    <a:pt x="599" y="1178"/>
                    <a:pt x="635" y="1068"/>
                  </a:cubicBezTo>
                  <a:cubicBezTo>
                    <a:pt x="737" y="738"/>
                    <a:pt x="813" y="433"/>
                    <a:pt x="91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0" name="Google Shape;2770;p19"/>
            <p:cNvSpPr/>
            <p:nvPr/>
          </p:nvSpPr>
          <p:spPr>
            <a:xfrm>
              <a:off x="3002676" y="5355275"/>
              <a:ext cx="28677" cy="30933"/>
            </a:xfrm>
            <a:custGeom>
              <a:avLst/>
              <a:gdLst/>
              <a:ahLst/>
              <a:cxnLst/>
              <a:rect l="l" t="t" r="r" b="b"/>
              <a:pathLst>
                <a:path w="687" h="741" extrusionOk="0">
                  <a:moveTo>
                    <a:pt x="399" y="1"/>
                  </a:moveTo>
                  <a:cubicBezTo>
                    <a:pt x="386" y="1"/>
                    <a:pt x="371" y="1"/>
                    <a:pt x="356" y="3"/>
                  </a:cubicBezTo>
                  <a:cubicBezTo>
                    <a:pt x="153" y="3"/>
                    <a:pt x="1" y="181"/>
                    <a:pt x="26" y="384"/>
                  </a:cubicBezTo>
                  <a:cubicBezTo>
                    <a:pt x="26" y="562"/>
                    <a:pt x="128" y="740"/>
                    <a:pt x="356" y="740"/>
                  </a:cubicBezTo>
                  <a:cubicBezTo>
                    <a:pt x="560" y="740"/>
                    <a:pt x="661" y="537"/>
                    <a:pt x="687" y="308"/>
                  </a:cubicBezTo>
                  <a:cubicBezTo>
                    <a:pt x="663" y="166"/>
                    <a:pt x="595" y="1"/>
                    <a:pt x="39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1" name="Google Shape;2771;p19"/>
            <p:cNvSpPr/>
            <p:nvPr/>
          </p:nvSpPr>
          <p:spPr>
            <a:xfrm>
              <a:off x="2950707" y="5868793"/>
              <a:ext cx="23376" cy="38322"/>
            </a:xfrm>
            <a:custGeom>
              <a:avLst/>
              <a:gdLst/>
              <a:ahLst/>
              <a:cxnLst/>
              <a:rect l="l" t="t" r="r" b="b"/>
              <a:pathLst>
                <a:path w="560" h="918" extrusionOk="0">
                  <a:moveTo>
                    <a:pt x="322" y="1"/>
                  </a:moveTo>
                  <a:cubicBezTo>
                    <a:pt x="76" y="1"/>
                    <a:pt x="75" y="265"/>
                    <a:pt x="51" y="460"/>
                  </a:cubicBezTo>
                  <a:cubicBezTo>
                    <a:pt x="0" y="663"/>
                    <a:pt x="0" y="917"/>
                    <a:pt x="229" y="917"/>
                  </a:cubicBezTo>
                  <a:cubicBezTo>
                    <a:pt x="509" y="917"/>
                    <a:pt x="407" y="587"/>
                    <a:pt x="509" y="409"/>
                  </a:cubicBezTo>
                  <a:cubicBezTo>
                    <a:pt x="509" y="256"/>
                    <a:pt x="559" y="28"/>
                    <a:pt x="356" y="2"/>
                  </a:cubicBezTo>
                  <a:cubicBezTo>
                    <a:pt x="344" y="1"/>
                    <a:pt x="333" y="1"/>
                    <a:pt x="32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2" name="Google Shape;2772;p19"/>
            <p:cNvSpPr/>
            <p:nvPr/>
          </p:nvSpPr>
          <p:spPr>
            <a:xfrm>
              <a:off x="2695040" y="5741562"/>
              <a:ext cx="30806" cy="42496"/>
            </a:xfrm>
            <a:custGeom>
              <a:avLst/>
              <a:gdLst/>
              <a:ahLst/>
              <a:cxnLst/>
              <a:rect l="l" t="t" r="r" b="b"/>
              <a:pathLst>
                <a:path w="738" h="1018" extrusionOk="0">
                  <a:moveTo>
                    <a:pt x="737" y="0"/>
                  </a:moveTo>
                  <a:lnTo>
                    <a:pt x="737" y="0"/>
                  </a:lnTo>
                  <a:cubicBezTo>
                    <a:pt x="458" y="255"/>
                    <a:pt x="102" y="458"/>
                    <a:pt x="0" y="1017"/>
                  </a:cubicBezTo>
                  <a:cubicBezTo>
                    <a:pt x="458" y="712"/>
                    <a:pt x="737" y="458"/>
                    <a:pt x="73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3" name="Google Shape;2773;p19"/>
            <p:cNvSpPr/>
            <p:nvPr/>
          </p:nvSpPr>
          <p:spPr>
            <a:xfrm>
              <a:off x="3041955" y="5280263"/>
              <a:ext cx="22290" cy="35066"/>
            </a:xfrm>
            <a:custGeom>
              <a:avLst/>
              <a:gdLst/>
              <a:ahLst/>
              <a:cxnLst/>
              <a:rect l="l" t="t" r="r" b="b"/>
              <a:pathLst>
                <a:path w="534" h="840" extrusionOk="0">
                  <a:moveTo>
                    <a:pt x="338" y="1"/>
                  </a:moveTo>
                  <a:cubicBezTo>
                    <a:pt x="276" y="1"/>
                    <a:pt x="207" y="42"/>
                    <a:pt x="153" y="97"/>
                  </a:cubicBezTo>
                  <a:cubicBezTo>
                    <a:pt x="51" y="250"/>
                    <a:pt x="0" y="428"/>
                    <a:pt x="76" y="606"/>
                  </a:cubicBezTo>
                  <a:cubicBezTo>
                    <a:pt x="121" y="761"/>
                    <a:pt x="243" y="839"/>
                    <a:pt x="392" y="839"/>
                  </a:cubicBezTo>
                  <a:cubicBezTo>
                    <a:pt x="413" y="839"/>
                    <a:pt x="435" y="838"/>
                    <a:pt x="458" y="834"/>
                  </a:cubicBezTo>
                  <a:cubicBezTo>
                    <a:pt x="458" y="784"/>
                    <a:pt x="483" y="758"/>
                    <a:pt x="508" y="733"/>
                  </a:cubicBezTo>
                  <a:cubicBezTo>
                    <a:pt x="508" y="656"/>
                    <a:pt x="508" y="555"/>
                    <a:pt x="508" y="479"/>
                  </a:cubicBezTo>
                  <a:cubicBezTo>
                    <a:pt x="508" y="301"/>
                    <a:pt x="534" y="123"/>
                    <a:pt x="407" y="21"/>
                  </a:cubicBezTo>
                  <a:cubicBezTo>
                    <a:pt x="385" y="7"/>
                    <a:pt x="362" y="1"/>
                    <a:pt x="338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4" name="Google Shape;2774;p19"/>
            <p:cNvSpPr/>
            <p:nvPr/>
          </p:nvSpPr>
          <p:spPr>
            <a:xfrm>
              <a:off x="2546481" y="5434962"/>
              <a:ext cx="39321" cy="17115"/>
            </a:xfrm>
            <a:custGeom>
              <a:avLst/>
              <a:gdLst/>
              <a:ahLst/>
              <a:cxnLst/>
              <a:rect l="l" t="t" r="r" b="b"/>
              <a:pathLst>
                <a:path w="942" h="410" extrusionOk="0">
                  <a:moveTo>
                    <a:pt x="941" y="0"/>
                  </a:moveTo>
                  <a:cubicBezTo>
                    <a:pt x="509" y="0"/>
                    <a:pt x="230" y="51"/>
                    <a:pt x="1" y="407"/>
                  </a:cubicBezTo>
                  <a:cubicBezTo>
                    <a:pt x="27" y="409"/>
                    <a:pt x="52" y="410"/>
                    <a:pt x="78" y="410"/>
                  </a:cubicBezTo>
                  <a:cubicBezTo>
                    <a:pt x="407" y="410"/>
                    <a:pt x="729" y="260"/>
                    <a:pt x="94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5" name="Google Shape;2775;p19"/>
            <p:cNvSpPr/>
            <p:nvPr/>
          </p:nvSpPr>
          <p:spPr>
            <a:xfrm>
              <a:off x="3142844" y="5318249"/>
              <a:ext cx="24336" cy="23544"/>
            </a:xfrm>
            <a:custGeom>
              <a:avLst/>
              <a:gdLst/>
              <a:ahLst/>
              <a:cxnLst/>
              <a:rect l="l" t="t" r="r" b="b"/>
              <a:pathLst>
                <a:path w="583" h="564" extrusionOk="0">
                  <a:moveTo>
                    <a:pt x="379" y="1"/>
                  </a:moveTo>
                  <a:cubicBezTo>
                    <a:pt x="201" y="26"/>
                    <a:pt x="48" y="179"/>
                    <a:pt x="23" y="356"/>
                  </a:cubicBezTo>
                  <a:cubicBezTo>
                    <a:pt x="0" y="470"/>
                    <a:pt x="59" y="564"/>
                    <a:pt x="181" y="564"/>
                  </a:cubicBezTo>
                  <a:cubicBezTo>
                    <a:pt x="195" y="564"/>
                    <a:pt x="210" y="562"/>
                    <a:pt x="226" y="560"/>
                  </a:cubicBezTo>
                  <a:cubicBezTo>
                    <a:pt x="404" y="483"/>
                    <a:pt x="531" y="331"/>
                    <a:pt x="557" y="153"/>
                  </a:cubicBezTo>
                  <a:cubicBezTo>
                    <a:pt x="582" y="51"/>
                    <a:pt x="480" y="1"/>
                    <a:pt x="37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6" name="Google Shape;2776;p19"/>
            <p:cNvSpPr/>
            <p:nvPr/>
          </p:nvSpPr>
          <p:spPr>
            <a:xfrm>
              <a:off x="2987816" y="5594085"/>
              <a:ext cx="23376" cy="12774"/>
            </a:xfrm>
            <a:custGeom>
              <a:avLst/>
              <a:gdLst/>
              <a:ahLst/>
              <a:cxnLst/>
              <a:rect l="l" t="t" r="r" b="b"/>
              <a:pathLst>
                <a:path w="560" h="306" extrusionOk="0">
                  <a:moveTo>
                    <a:pt x="560" y="1"/>
                  </a:moveTo>
                  <a:cubicBezTo>
                    <a:pt x="179" y="1"/>
                    <a:pt x="179" y="1"/>
                    <a:pt x="1" y="306"/>
                  </a:cubicBezTo>
                  <a:cubicBezTo>
                    <a:pt x="255" y="306"/>
                    <a:pt x="458" y="255"/>
                    <a:pt x="56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7" name="Google Shape;2777;p19"/>
            <p:cNvSpPr/>
            <p:nvPr/>
          </p:nvSpPr>
          <p:spPr>
            <a:xfrm>
              <a:off x="2996331" y="5534685"/>
              <a:ext cx="16989" cy="14903"/>
            </a:xfrm>
            <a:custGeom>
              <a:avLst/>
              <a:gdLst/>
              <a:ahLst/>
              <a:cxnLst/>
              <a:rect l="l" t="t" r="r" b="b"/>
              <a:pathLst>
                <a:path w="407" h="357" extrusionOk="0">
                  <a:moveTo>
                    <a:pt x="203" y="0"/>
                  </a:moveTo>
                  <a:cubicBezTo>
                    <a:pt x="102" y="0"/>
                    <a:pt x="26" y="77"/>
                    <a:pt x="26" y="178"/>
                  </a:cubicBezTo>
                  <a:cubicBezTo>
                    <a:pt x="0" y="280"/>
                    <a:pt x="76" y="356"/>
                    <a:pt x="178" y="356"/>
                  </a:cubicBezTo>
                  <a:cubicBezTo>
                    <a:pt x="305" y="356"/>
                    <a:pt x="407" y="280"/>
                    <a:pt x="407" y="153"/>
                  </a:cubicBezTo>
                  <a:cubicBezTo>
                    <a:pt x="381" y="0"/>
                    <a:pt x="280" y="0"/>
                    <a:pt x="203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8" name="Google Shape;2778;p19"/>
            <p:cNvSpPr/>
            <p:nvPr/>
          </p:nvSpPr>
          <p:spPr>
            <a:xfrm>
              <a:off x="2566643" y="5504881"/>
              <a:ext cx="22332" cy="19244"/>
            </a:xfrm>
            <a:custGeom>
              <a:avLst/>
              <a:gdLst/>
              <a:ahLst/>
              <a:cxnLst/>
              <a:rect l="l" t="t" r="r" b="b"/>
              <a:pathLst>
                <a:path w="535" h="461" extrusionOk="0">
                  <a:moveTo>
                    <a:pt x="50" y="1"/>
                  </a:moveTo>
                  <a:cubicBezTo>
                    <a:pt x="35" y="1"/>
                    <a:pt x="18" y="1"/>
                    <a:pt x="1" y="3"/>
                  </a:cubicBezTo>
                  <a:cubicBezTo>
                    <a:pt x="1" y="282"/>
                    <a:pt x="153" y="409"/>
                    <a:pt x="534" y="460"/>
                  </a:cubicBezTo>
                  <a:cubicBezTo>
                    <a:pt x="391" y="196"/>
                    <a:pt x="315" y="1"/>
                    <a:pt x="5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9" name="Google Shape;2779;p19"/>
            <p:cNvSpPr/>
            <p:nvPr/>
          </p:nvSpPr>
          <p:spPr>
            <a:xfrm>
              <a:off x="3257300" y="5315870"/>
              <a:ext cx="20203" cy="18326"/>
            </a:xfrm>
            <a:custGeom>
              <a:avLst/>
              <a:gdLst/>
              <a:ahLst/>
              <a:cxnLst/>
              <a:rect l="l" t="t" r="r" b="b"/>
              <a:pathLst>
                <a:path w="484" h="439" extrusionOk="0">
                  <a:moveTo>
                    <a:pt x="377" y="0"/>
                  </a:moveTo>
                  <a:cubicBezTo>
                    <a:pt x="363" y="0"/>
                    <a:pt x="348" y="3"/>
                    <a:pt x="331" y="7"/>
                  </a:cubicBezTo>
                  <a:cubicBezTo>
                    <a:pt x="178" y="7"/>
                    <a:pt x="77" y="108"/>
                    <a:pt x="26" y="236"/>
                  </a:cubicBezTo>
                  <a:cubicBezTo>
                    <a:pt x="0" y="337"/>
                    <a:pt x="26" y="439"/>
                    <a:pt x="128" y="439"/>
                  </a:cubicBezTo>
                  <a:cubicBezTo>
                    <a:pt x="331" y="439"/>
                    <a:pt x="407" y="312"/>
                    <a:pt x="483" y="159"/>
                  </a:cubicBezTo>
                  <a:cubicBezTo>
                    <a:pt x="483" y="53"/>
                    <a:pt x="448" y="0"/>
                    <a:pt x="37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0" name="Google Shape;2780;p19"/>
            <p:cNvSpPr/>
            <p:nvPr/>
          </p:nvSpPr>
          <p:spPr>
            <a:xfrm>
              <a:off x="3195773" y="5287610"/>
              <a:ext cx="25505" cy="15613"/>
            </a:xfrm>
            <a:custGeom>
              <a:avLst/>
              <a:gdLst/>
              <a:ahLst/>
              <a:cxnLst/>
              <a:rect l="l" t="t" r="r" b="b"/>
              <a:pathLst>
                <a:path w="611" h="374" extrusionOk="0">
                  <a:moveTo>
                    <a:pt x="460" y="1"/>
                  </a:moveTo>
                  <a:cubicBezTo>
                    <a:pt x="270" y="1"/>
                    <a:pt x="144" y="123"/>
                    <a:pt x="0" y="328"/>
                  </a:cubicBezTo>
                  <a:cubicBezTo>
                    <a:pt x="62" y="359"/>
                    <a:pt x="127" y="373"/>
                    <a:pt x="191" y="373"/>
                  </a:cubicBezTo>
                  <a:cubicBezTo>
                    <a:pt x="388" y="373"/>
                    <a:pt x="572" y="234"/>
                    <a:pt x="610" y="23"/>
                  </a:cubicBezTo>
                  <a:cubicBezTo>
                    <a:pt x="556" y="8"/>
                    <a:pt x="506" y="1"/>
                    <a:pt x="46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1" name="Google Shape;2781;p19"/>
            <p:cNvSpPr/>
            <p:nvPr/>
          </p:nvSpPr>
          <p:spPr>
            <a:xfrm>
              <a:off x="2964607" y="5608945"/>
              <a:ext cx="14777" cy="12941"/>
            </a:xfrm>
            <a:custGeom>
              <a:avLst/>
              <a:gdLst/>
              <a:ahLst/>
              <a:cxnLst/>
              <a:rect l="l" t="t" r="r" b="b"/>
              <a:pathLst>
                <a:path w="354" h="310" extrusionOk="0">
                  <a:moveTo>
                    <a:pt x="201" y="0"/>
                  </a:moveTo>
                  <a:cubicBezTo>
                    <a:pt x="99" y="0"/>
                    <a:pt x="49" y="51"/>
                    <a:pt x="23" y="153"/>
                  </a:cubicBezTo>
                  <a:cubicBezTo>
                    <a:pt x="0" y="221"/>
                    <a:pt x="59" y="309"/>
                    <a:pt x="144" y="309"/>
                  </a:cubicBezTo>
                  <a:cubicBezTo>
                    <a:pt x="154" y="309"/>
                    <a:pt x="165" y="308"/>
                    <a:pt x="176" y="305"/>
                  </a:cubicBezTo>
                  <a:cubicBezTo>
                    <a:pt x="226" y="305"/>
                    <a:pt x="277" y="255"/>
                    <a:pt x="303" y="204"/>
                  </a:cubicBezTo>
                  <a:cubicBezTo>
                    <a:pt x="354" y="128"/>
                    <a:pt x="303" y="26"/>
                    <a:pt x="20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2" name="Google Shape;2782;p19"/>
            <p:cNvSpPr/>
            <p:nvPr/>
          </p:nvSpPr>
          <p:spPr>
            <a:xfrm>
              <a:off x="3017536" y="5289823"/>
              <a:ext cx="12773" cy="16823"/>
            </a:xfrm>
            <a:custGeom>
              <a:avLst/>
              <a:gdLst/>
              <a:ahLst/>
              <a:cxnLst/>
              <a:rect l="l" t="t" r="r" b="b"/>
              <a:pathLst>
                <a:path w="306" h="403" extrusionOk="0">
                  <a:moveTo>
                    <a:pt x="203" y="1"/>
                  </a:moveTo>
                  <a:cubicBezTo>
                    <a:pt x="180" y="1"/>
                    <a:pt x="155" y="7"/>
                    <a:pt x="128" y="21"/>
                  </a:cubicBezTo>
                  <a:cubicBezTo>
                    <a:pt x="77" y="97"/>
                    <a:pt x="26" y="173"/>
                    <a:pt x="0" y="250"/>
                  </a:cubicBezTo>
                  <a:cubicBezTo>
                    <a:pt x="0" y="275"/>
                    <a:pt x="102" y="326"/>
                    <a:pt x="153" y="402"/>
                  </a:cubicBezTo>
                  <a:cubicBezTo>
                    <a:pt x="229" y="300"/>
                    <a:pt x="280" y="224"/>
                    <a:pt x="305" y="122"/>
                  </a:cubicBezTo>
                  <a:cubicBezTo>
                    <a:pt x="305" y="48"/>
                    <a:pt x="265" y="1"/>
                    <a:pt x="20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3" name="Google Shape;2783;p19"/>
            <p:cNvSpPr/>
            <p:nvPr/>
          </p:nvSpPr>
          <p:spPr>
            <a:xfrm>
              <a:off x="3240436" y="5346718"/>
              <a:ext cx="13733" cy="11897"/>
            </a:xfrm>
            <a:custGeom>
              <a:avLst/>
              <a:gdLst/>
              <a:ahLst/>
              <a:cxnLst/>
              <a:rect l="l" t="t" r="r" b="b"/>
              <a:pathLst>
                <a:path w="329" h="285" extrusionOk="0">
                  <a:moveTo>
                    <a:pt x="126" y="1"/>
                  </a:moveTo>
                  <a:cubicBezTo>
                    <a:pt x="59" y="1"/>
                    <a:pt x="0" y="92"/>
                    <a:pt x="23" y="183"/>
                  </a:cubicBezTo>
                  <a:cubicBezTo>
                    <a:pt x="49" y="208"/>
                    <a:pt x="125" y="259"/>
                    <a:pt x="150" y="284"/>
                  </a:cubicBezTo>
                  <a:cubicBezTo>
                    <a:pt x="252" y="234"/>
                    <a:pt x="328" y="183"/>
                    <a:pt x="303" y="81"/>
                  </a:cubicBezTo>
                  <a:cubicBezTo>
                    <a:pt x="277" y="30"/>
                    <a:pt x="227" y="5"/>
                    <a:pt x="150" y="5"/>
                  </a:cubicBezTo>
                  <a:cubicBezTo>
                    <a:pt x="142" y="2"/>
                    <a:pt x="134" y="1"/>
                    <a:pt x="1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4" name="Google Shape;2784;p19"/>
            <p:cNvSpPr/>
            <p:nvPr/>
          </p:nvSpPr>
          <p:spPr>
            <a:xfrm>
              <a:off x="2917815" y="5264151"/>
              <a:ext cx="11688" cy="10854"/>
            </a:xfrm>
            <a:custGeom>
              <a:avLst/>
              <a:gdLst/>
              <a:ahLst/>
              <a:cxnLst/>
              <a:rect l="l" t="t" r="r" b="b"/>
              <a:pathLst>
                <a:path w="280" h="260" extrusionOk="0">
                  <a:moveTo>
                    <a:pt x="153" y="0"/>
                  </a:moveTo>
                  <a:cubicBezTo>
                    <a:pt x="127" y="0"/>
                    <a:pt x="77" y="77"/>
                    <a:pt x="0" y="127"/>
                  </a:cubicBezTo>
                  <a:cubicBezTo>
                    <a:pt x="66" y="194"/>
                    <a:pt x="113" y="260"/>
                    <a:pt x="141" y="260"/>
                  </a:cubicBezTo>
                  <a:cubicBezTo>
                    <a:pt x="146" y="260"/>
                    <a:pt x="149" y="258"/>
                    <a:pt x="153" y="255"/>
                  </a:cubicBezTo>
                  <a:cubicBezTo>
                    <a:pt x="229" y="255"/>
                    <a:pt x="280" y="178"/>
                    <a:pt x="280" y="127"/>
                  </a:cubicBezTo>
                  <a:cubicBezTo>
                    <a:pt x="280" y="77"/>
                    <a:pt x="229" y="26"/>
                    <a:pt x="153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5" name="Google Shape;2785;p19"/>
            <p:cNvSpPr/>
            <p:nvPr/>
          </p:nvSpPr>
          <p:spPr>
            <a:xfrm>
              <a:off x="2607215" y="5688882"/>
              <a:ext cx="12523" cy="11605"/>
            </a:xfrm>
            <a:custGeom>
              <a:avLst/>
              <a:gdLst/>
              <a:ahLst/>
              <a:cxnLst/>
              <a:rect l="l" t="t" r="r" b="b"/>
              <a:pathLst>
                <a:path w="300" h="278" extrusionOk="0">
                  <a:moveTo>
                    <a:pt x="132" y="1"/>
                  </a:moveTo>
                  <a:cubicBezTo>
                    <a:pt x="58" y="1"/>
                    <a:pt x="0" y="65"/>
                    <a:pt x="20" y="144"/>
                  </a:cubicBezTo>
                  <a:cubicBezTo>
                    <a:pt x="20" y="195"/>
                    <a:pt x="71" y="246"/>
                    <a:pt x="122" y="271"/>
                  </a:cubicBezTo>
                  <a:cubicBezTo>
                    <a:pt x="139" y="275"/>
                    <a:pt x="154" y="278"/>
                    <a:pt x="168" y="278"/>
                  </a:cubicBezTo>
                  <a:cubicBezTo>
                    <a:pt x="240" y="278"/>
                    <a:pt x="278" y="225"/>
                    <a:pt x="300" y="119"/>
                  </a:cubicBezTo>
                  <a:cubicBezTo>
                    <a:pt x="300" y="93"/>
                    <a:pt x="249" y="17"/>
                    <a:pt x="198" y="17"/>
                  </a:cubicBezTo>
                  <a:cubicBezTo>
                    <a:pt x="176" y="6"/>
                    <a:pt x="153" y="1"/>
                    <a:pt x="13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6" name="Google Shape;2786;p19"/>
            <p:cNvSpPr/>
            <p:nvPr/>
          </p:nvSpPr>
          <p:spPr>
            <a:xfrm>
              <a:off x="2873235" y="5308690"/>
              <a:ext cx="11730" cy="8558"/>
            </a:xfrm>
            <a:custGeom>
              <a:avLst/>
              <a:gdLst/>
              <a:ahLst/>
              <a:cxnLst/>
              <a:rect l="l" t="t" r="r" b="b"/>
              <a:pathLst>
                <a:path w="281" h="205" extrusionOk="0">
                  <a:moveTo>
                    <a:pt x="77" y="1"/>
                  </a:moveTo>
                  <a:cubicBezTo>
                    <a:pt x="52" y="26"/>
                    <a:pt x="26" y="77"/>
                    <a:pt x="1" y="128"/>
                  </a:cubicBezTo>
                  <a:cubicBezTo>
                    <a:pt x="1" y="128"/>
                    <a:pt x="52" y="204"/>
                    <a:pt x="77" y="204"/>
                  </a:cubicBezTo>
                  <a:cubicBezTo>
                    <a:pt x="153" y="204"/>
                    <a:pt x="204" y="179"/>
                    <a:pt x="280" y="153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7" name="Google Shape;2787;p19"/>
            <p:cNvSpPr/>
            <p:nvPr/>
          </p:nvSpPr>
          <p:spPr>
            <a:xfrm>
              <a:off x="3041955" y="5424359"/>
              <a:ext cx="8515" cy="9560"/>
            </a:xfrm>
            <a:custGeom>
              <a:avLst/>
              <a:gdLst/>
              <a:ahLst/>
              <a:cxnLst/>
              <a:rect l="l" t="t" r="r" b="b"/>
              <a:pathLst>
                <a:path w="204" h="229" extrusionOk="0">
                  <a:moveTo>
                    <a:pt x="127" y="0"/>
                  </a:moveTo>
                  <a:cubicBezTo>
                    <a:pt x="76" y="26"/>
                    <a:pt x="51" y="51"/>
                    <a:pt x="0" y="102"/>
                  </a:cubicBezTo>
                  <a:cubicBezTo>
                    <a:pt x="0" y="102"/>
                    <a:pt x="51" y="153"/>
                    <a:pt x="102" y="229"/>
                  </a:cubicBezTo>
                  <a:cubicBezTo>
                    <a:pt x="127" y="178"/>
                    <a:pt x="178" y="127"/>
                    <a:pt x="203" y="76"/>
                  </a:cubicBezTo>
                  <a:cubicBezTo>
                    <a:pt x="203" y="51"/>
                    <a:pt x="153" y="26"/>
                    <a:pt x="12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8" name="Google Shape;2788;p19"/>
            <p:cNvSpPr/>
            <p:nvPr/>
          </p:nvSpPr>
          <p:spPr>
            <a:xfrm>
              <a:off x="2848858" y="5728830"/>
              <a:ext cx="8515" cy="15947"/>
            </a:xfrm>
            <a:custGeom>
              <a:avLst/>
              <a:gdLst/>
              <a:ahLst/>
              <a:cxnLst/>
              <a:rect l="l" t="t" r="r" b="b"/>
              <a:pathLst>
                <a:path w="204" h="382" extrusionOk="0">
                  <a:moveTo>
                    <a:pt x="102" y="0"/>
                  </a:moveTo>
                  <a:cubicBezTo>
                    <a:pt x="51" y="77"/>
                    <a:pt x="26" y="178"/>
                    <a:pt x="0" y="255"/>
                  </a:cubicBezTo>
                  <a:cubicBezTo>
                    <a:pt x="0" y="305"/>
                    <a:pt x="51" y="382"/>
                    <a:pt x="51" y="382"/>
                  </a:cubicBezTo>
                  <a:cubicBezTo>
                    <a:pt x="77" y="356"/>
                    <a:pt x="204" y="356"/>
                    <a:pt x="204" y="305"/>
                  </a:cubicBezTo>
                  <a:cubicBezTo>
                    <a:pt x="204" y="280"/>
                    <a:pt x="178" y="204"/>
                    <a:pt x="10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9" name="Google Shape;2789;p19"/>
            <p:cNvSpPr/>
            <p:nvPr/>
          </p:nvSpPr>
          <p:spPr>
            <a:xfrm>
              <a:off x="3042998" y="5402027"/>
              <a:ext cx="8515" cy="8391"/>
            </a:xfrm>
            <a:custGeom>
              <a:avLst/>
              <a:gdLst/>
              <a:ahLst/>
              <a:cxnLst/>
              <a:rect l="l" t="t" r="r" b="b"/>
              <a:pathLst>
                <a:path w="204" h="201" extrusionOk="0">
                  <a:moveTo>
                    <a:pt x="112" y="0"/>
                  </a:moveTo>
                  <a:cubicBezTo>
                    <a:pt x="68" y="0"/>
                    <a:pt x="26" y="28"/>
                    <a:pt x="26" y="78"/>
                  </a:cubicBezTo>
                  <a:cubicBezTo>
                    <a:pt x="0" y="103"/>
                    <a:pt x="26" y="154"/>
                    <a:pt x="51" y="179"/>
                  </a:cubicBezTo>
                  <a:cubicBezTo>
                    <a:pt x="66" y="194"/>
                    <a:pt x="83" y="200"/>
                    <a:pt x="101" y="200"/>
                  </a:cubicBezTo>
                  <a:cubicBezTo>
                    <a:pt x="142" y="200"/>
                    <a:pt x="186" y="164"/>
                    <a:pt x="204" y="129"/>
                  </a:cubicBezTo>
                  <a:cubicBezTo>
                    <a:pt x="204" y="103"/>
                    <a:pt x="204" y="27"/>
                    <a:pt x="178" y="27"/>
                  </a:cubicBezTo>
                  <a:cubicBezTo>
                    <a:pt x="160" y="9"/>
                    <a:pt x="136" y="0"/>
                    <a:pt x="11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0" name="Google Shape;2790;p19"/>
            <p:cNvSpPr/>
            <p:nvPr/>
          </p:nvSpPr>
          <p:spPr>
            <a:xfrm>
              <a:off x="3079063" y="5363874"/>
              <a:ext cx="8515" cy="7472"/>
            </a:xfrm>
            <a:custGeom>
              <a:avLst/>
              <a:gdLst/>
              <a:ahLst/>
              <a:cxnLst/>
              <a:rect l="l" t="t" r="r" b="b"/>
              <a:pathLst>
                <a:path w="204" h="179" extrusionOk="0">
                  <a:moveTo>
                    <a:pt x="153" y="0"/>
                  </a:moveTo>
                  <a:cubicBezTo>
                    <a:pt x="102" y="0"/>
                    <a:pt x="77" y="0"/>
                    <a:pt x="51" y="26"/>
                  </a:cubicBezTo>
                  <a:cubicBezTo>
                    <a:pt x="1" y="102"/>
                    <a:pt x="26" y="178"/>
                    <a:pt x="102" y="178"/>
                  </a:cubicBezTo>
                  <a:cubicBezTo>
                    <a:pt x="153" y="178"/>
                    <a:pt x="179" y="128"/>
                    <a:pt x="204" y="102"/>
                  </a:cubicBezTo>
                  <a:cubicBezTo>
                    <a:pt x="204" y="77"/>
                    <a:pt x="179" y="0"/>
                    <a:pt x="153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1" name="Google Shape;2791;p19"/>
            <p:cNvSpPr/>
            <p:nvPr/>
          </p:nvSpPr>
          <p:spPr>
            <a:xfrm>
              <a:off x="3161837" y="5396767"/>
              <a:ext cx="6387" cy="6387"/>
            </a:xfrm>
            <a:custGeom>
              <a:avLst/>
              <a:gdLst/>
              <a:ahLst/>
              <a:cxnLst/>
              <a:rect l="l" t="t" r="r" b="b"/>
              <a:pathLst>
                <a:path w="153" h="153" extrusionOk="0">
                  <a:moveTo>
                    <a:pt x="51" y="0"/>
                  </a:moveTo>
                  <a:cubicBezTo>
                    <a:pt x="51" y="51"/>
                    <a:pt x="0" y="77"/>
                    <a:pt x="0" y="102"/>
                  </a:cubicBezTo>
                  <a:cubicBezTo>
                    <a:pt x="0" y="127"/>
                    <a:pt x="76" y="153"/>
                    <a:pt x="102" y="153"/>
                  </a:cubicBezTo>
                  <a:cubicBezTo>
                    <a:pt x="127" y="127"/>
                    <a:pt x="153" y="77"/>
                    <a:pt x="153" y="51"/>
                  </a:cubicBezTo>
                  <a:cubicBezTo>
                    <a:pt x="153" y="26"/>
                    <a:pt x="102" y="26"/>
                    <a:pt x="5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2" name="Google Shape;2792;p19"/>
            <p:cNvSpPr/>
            <p:nvPr/>
          </p:nvSpPr>
          <p:spPr>
            <a:xfrm>
              <a:off x="3318827" y="5401025"/>
              <a:ext cx="7472" cy="7431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102" y="0"/>
                  </a:moveTo>
                  <a:cubicBezTo>
                    <a:pt x="77" y="25"/>
                    <a:pt x="26" y="51"/>
                    <a:pt x="1" y="76"/>
                  </a:cubicBezTo>
                  <a:cubicBezTo>
                    <a:pt x="1" y="102"/>
                    <a:pt x="26" y="153"/>
                    <a:pt x="51" y="178"/>
                  </a:cubicBezTo>
                  <a:lnTo>
                    <a:pt x="178" y="102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3" name="Google Shape;2793;p19"/>
            <p:cNvSpPr/>
            <p:nvPr/>
          </p:nvSpPr>
          <p:spPr>
            <a:xfrm>
              <a:off x="3079063" y="5497534"/>
              <a:ext cx="6428" cy="7472"/>
            </a:xfrm>
            <a:custGeom>
              <a:avLst/>
              <a:gdLst/>
              <a:ahLst/>
              <a:cxnLst/>
              <a:rect l="l" t="t" r="r" b="b"/>
              <a:pathLst>
                <a:path w="154" h="179" extrusionOk="0">
                  <a:moveTo>
                    <a:pt x="1" y="1"/>
                  </a:moveTo>
                  <a:lnTo>
                    <a:pt x="51" y="179"/>
                  </a:lnTo>
                  <a:lnTo>
                    <a:pt x="153" y="103"/>
                  </a:lnTo>
                  <a:cubicBezTo>
                    <a:pt x="128" y="77"/>
                    <a:pt x="128" y="26"/>
                    <a:pt x="10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4" name="Google Shape;2794;p19"/>
            <p:cNvSpPr/>
            <p:nvPr/>
          </p:nvSpPr>
          <p:spPr>
            <a:xfrm>
              <a:off x="3018579" y="5322507"/>
              <a:ext cx="3256" cy="3214"/>
            </a:xfrm>
            <a:custGeom>
              <a:avLst/>
              <a:gdLst/>
              <a:ahLst/>
              <a:cxnLst/>
              <a:rect l="l" t="t" r="r" b="b"/>
              <a:pathLst>
                <a:path w="78" h="77" extrusionOk="0">
                  <a:moveTo>
                    <a:pt x="26" y="0"/>
                  </a:moveTo>
                  <a:lnTo>
                    <a:pt x="1" y="26"/>
                  </a:lnTo>
                  <a:lnTo>
                    <a:pt x="77" y="77"/>
                  </a:lnTo>
                  <a:lnTo>
                    <a:pt x="77" y="26"/>
                  </a:lnTo>
                  <a:cubicBezTo>
                    <a:pt x="77" y="13"/>
                    <a:pt x="64" y="13"/>
                    <a:pt x="52" y="13"/>
                  </a:cubicBezTo>
                  <a:cubicBezTo>
                    <a:pt x="39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5" name="Google Shape;2795;p19"/>
            <p:cNvSpPr/>
            <p:nvPr/>
          </p:nvSpPr>
          <p:spPr>
            <a:xfrm>
              <a:off x="2918859" y="5362830"/>
              <a:ext cx="6428" cy="6387"/>
            </a:xfrm>
            <a:custGeom>
              <a:avLst/>
              <a:gdLst/>
              <a:ahLst/>
              <a:cxnLst/>
              <a:rect l="l" t="t" r="r" b="b"/>
              <a:pathLst>
                <a:path w="154" h="153" extrusionOk="0">
                  <a:moveTo>
                    <a:pt x="26" y="0"/>
                  </a:moveTo>
                  <a:cubicBezTo>
                    <a:pt x="26" y="25"/>
                    <a:pt x="1" y="76"/>
                    <a:pt x="1" y="102"/>
                  </a:cubicBezTo>
                  <a:lnTo>
                    <a:pt x="102" y="153"/>
                  </a:lnTo>
                  <a:cubicBezTo>
                    <a:pt x="102" y="127"/>
                    <a:pt x="153" y="76"/>
                    <a:pt x="128" y="51"/>
                  </a:cubicBezTo>
                  <a:cubicBezTo>
                    <a:pt x="128" y="25"/>
                    <a:pt x="77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6" name="Google Shape;2796;p19"/>
            <p:cNvSpPr/>
            <p:nvPr/>
          </p:nvSpPr>
          <p:spPr>
            <a:xfrm>
              <a:off x="2965567" y="5405241"/>
              <a:ext cx="4258" cy="3214"/>
            </a:xfrm>
            <a:custGeom>
              <a:avLst/>
              <a:gdLst/>
              <a:ahLst/>
              <a:cxnLst/>
              <a:rect l="l" t="t" r="r" b="b"/>
              <a:pathLst>
                <a:path w="102" h="77" extrusionOk="0">
                  <a:moveTo>
                    <a:pt x="51" y="1"/>
                  </a:moveTo>
                  <a:cubicBezTo>
                    <a:pt x="26" y="1"/>
                    <a:pt x="26" y="26"/>
                    <a:pt x="26" y="52"/>
                  </a:cubicBezTo>
                  <a:cubicBezTo>
                    <a:pt x="0" y="77"/>
                    <a:pt x="51" y="77"/>
                    <a:pt x="76" y="77"/>
                  </a:cubicBezTo>
                  <a:cubicBezTo>
                    <a:pt x="76" y="77"/>
                    <a:pt x="76" y="52"/>
                    <a:pt x="102" y="26"/>
                  </a:cubicBezTo>
                  <a:cubicBezTo>
                    <a:pt x="102" y="1"/>
                    <a:pt x="51" y="1"/>
                    <a:pt x="5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7" name="Google Shape;2797;p19"/>
            <p:cNvSpPr/>
            <p:nvPr/>
          </p:nvSpPr>
          <p:spPr>
            <a:xfrm>
              <a:off x="3172439" y="5423274"/>
              <a:ext cx="3214" cy="2171"/>
            </a:xfrm>
            <a:custGeom>
              <a:avLst/>
              <a:gdLst/>
              <a:ahLst/>
              <a:cxnLst/>
              <a:rect l="l" t="t" r="r" b="b"/>
              <a:pathLst>
                <a:path w="77" h="52" extrusionOk="0">
                  <a:moveTo>
                    <a:pt x="0" y="1"/>
                  </a:moveTo>
                  <a:lnTo>
                    <a:pt x="51" y="52"/>
                  </a:lnTo>
                  <a:lnTo>
                    <a:pt x="76" y="26"/>
                  </a:lnTo>
                  <a:cubicBezTo>
                    <a:pt x="76" y="26"/>
                    <a:pt x="76" y="1"/>
                    <a:pt x="5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8" name="Google Shape;2798;p19"/>
            <p:cNvSpPr/>
            <p:nvPr/>
          </p:nvSpPr>
          <p:spPr>
            <a:xfrm>
              <a:off x="2601664" y="5430704"/>
              <a:ext cx="4299" cy="2171"/>
            </a:xfrm>
            <a:custGeom>
              <a:avLst/>
              <a:gdLst/>
              <a:ahLst/>
              <a:cxnLst/>
              <a:rect l="l" t="t" r="r" b="b"/>
              <a:pathLst>
                <a:path w="103" h="52" extrusionOk="0">
                  <a:moveTo>
                    <a:pt x="0" y="1"/>
                  </a:moveTo>
                  <a:lnTo>
                    <a:pt x="0" y="51"/>
                  </a:lnTo>
                  <a:lnTo>
                    <a:pt x="102" y="51"/>
                  </a:lnTo>
                  <a:lnTo>
                    <a:pt x="102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9" name="Google Shape;2799;p19"/>
            <p:cNvSpPr/>
            <p:nvPr/>
          </p:nvSpPr>
          <p:spPr>
            <a:xfrm>
              <a:off x="3058902" y="5439178"/>
              <a:ext cx="6428" cy="5385"/>
            </a:xfrm>
            <a:custGeom>
              <a:avLst/>
              <a:gdLst/>
              <a:ahLst/>
              <a:cxnLst/>
              <a:rect l="l" t="t" r="r" b="b"/>
              <a:pathLst>
                <a:path w="154" h="129" extrusionOk="0">
                  <a:moveTo>
                    <a:pt x="52" y="1"/>
                  </a:moveTo>
                  <a:cubicBezTo>
                    <a:pt x="52" y="1"/>
                    <a:pt x="1" y="26"/>
                    <a:pt x="1" y="52"/>
                  </a:cubicBezTo>
                  <a:cubicBezTo>
                    <a:pt x="26" y="77"/>
                    <a:pt x="52" y="103"/>
                    <a:pt x="77" y="128"/>
                  </a:cubicBezTo>
                  <a:lnTo>
                    <a:pt x="153" y="26"/>
                  </a:lnTo>
                  <a:cubicBezTo>
                    <a:pt x="102" y="26"/>
                    <a:pt x="77" y="1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0" name="Google Shape;2800;p19"/>
            <p:cNvSpPr/>
            <p:nvPr/>
          </p:nvSpPr>
          <p:spPr>
            <a:xfrm>
              <a:off x="3089665" y="5449530"/>
              <a:ext cx="8349" cy="7765"/>
            </a:xfrm>
            <a:custGeom>
              <a:avLst/>
              <a:gdLst/>
              <a:ahLst/>
              <a:cxnLst/>
              <a:rect l="l" t="t" r="r" b="b"/>
              <a:pathLst>
                <a:path w="200" h="186" extrusionOk="0">
                  <a:moveTo>
                    <a:pt x="115" y="1"/>
                  </a:moveTo>
                  <a:cubicBezTo>
                    <a:pt x="103" y="1"/>
                    <a:pt x="91" y="3"/>
                    <a:pt x="77" y="7"/>
                  </a:cubicBezTo>
                  <a:cubicBezTo>
                    <a:pt x="26" y="7"/>
                    <a:pt x="26" y="83"/>
                    <a:pt x="1" y="109"/>
                  </a:cubicBezTo>
                  <a:cubicBezTo>
                    <a:pt x="52" y="134"/>
                    <a:pt x="77" y="185"/>
                    <a:pt x="102" y="185"/>
                  </a:cubicBezTo>
                  <a:cubicBezTo>
                    <a:pt x="128" y="160"/>
                    <a:pt x="153" y="134"/>
                    <a:pt x="179" y="109"/>
                  </a:cubicBezTo>
                  <a:cubicBezTo>
                    <a:pt x="200" y="46"/>
                    <a:pt x="169" y="1"/>
                    <a:pt x="11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1" name="Google Shape;2801;p19"/>
            <p:cNvSpPr/>
            <p:nvPr/>
          </p:nvSpPr>
          <p:spPr>
            <a:xfrm>
              <a:off x="3106654" y="5507093"/>
              <a:ext cx="3214" cy="2171"/>
            </a:xfrm>
            <a:custGeom>
              <a:avLst/>
              <a:gdLst/>
              <a:ahLst/>
              <a:cxnLst/>
              <a:rect l="l" t="t" r="r" b="b"/>
              <a:pathLst>
                <a:path w="77" h="52" extrusionOk="0">
                  <a:moveTo>
                    <a:pt x="77" y="1"/>
                  </a:moveTo>
                  <a:lnTo>
                    <a:pt x="0" y="26"/>
                  </a:lnTo>
                  <a:cubicBezTo>
                    <a:pt x="0" y="26"/>
                    <a:pt x="26" y="51"/>
                    <a:pt x="26" y="51"/>
                  </a:cubicBezTo>
                  <a:lnTo>
                    <a:pt x="77" y="51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2" name="Google Shape;2802;p19"/>
            <p:cNvSpPr/>
            <p:nvPr/>
          </p:nvSpPr>
          <p:spPr>
            <a:xfrm>
              <a:off x="3283806" y="5275797"/>
              <a:ext cx="3256" cy="4300"/>
            </a:xfrm>
            <a:custGeom>
              <a:avLst/>
              <a:gdLst/>
              <a:ahLst/>
              <a:cxnLst/>
              <a:rect l="l" t="t" r="r" b="b"/>
              <a:pathLst>
                <a:path w="78" h="103" extrusionOk="0">
                  <a:moveTo>
                    <a:pt x="26" y="1"/>
                  </a:moveTo>
                  <a:lnTo>
                    <a:pt x="1" y="103"/>
                  </a:lnTo>
                  <a:lnTo>
                    <a:pt x="52" y="103"/>
                  </a:lnTo>
                  <a:lnTo>
                    <a:pt x="77" y="52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3" name="Google Shape;2803;p19"/>
            <p:cNvSpPr/>
            <p:nvPr/>
          </p:nvSpPr>
          <p:spPr>
            <a:xfrm>
              <a:off x="3093923" y="5699109"/>
              <a:ext cx="5343" cy="4300"/>
            </a:xfrm>
            <a:custGeom>
              <a:avLst/>
              <a:gdLst/>
              <a:ahLst/>
              <a:cxnLst/>
              <a:rect l="l" t="t" r="r" b="b"/>
              <a:pathLst>
                <a:path w="128" h="103" extrusionOk="0">
                  <a:moveTo>
                    <a:pt x="26" y="1"/>
                  </a:moveTo>
                  <a:lnTo>
                    <a:pt x="0" y="52"/>
                  </a:lnTo>
                  <a:lnTo>
                    <a:pt x="77" y="102"/>
                  </a:lnTo>
                  <a:cubicBezTo>
                    <a:pt x="77" y="102"/>
                    <a:pt x="127" y="52"/>
                    <a:pt x="102" y="52"/>
                  </a:cubicBezTo>
                  <a:cubicBezTo>
                    <a:pt x="77" y="26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4" name="Google Shape;2804;p19"/>
            <p:cNvSpPr/>
            <p:nvPr/>
          </p:nvSpPr>
          <p:spPr>
            <a:xfrm>
              <a:off x="2631384" y="5655613"/>
              <a:ext cx="2129" cy="2171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0" y="1"/>
                  </a:moveTo>
                  <a:lnTo>
                    <a:pt x="0" y="52"/>
                  </a:lnTo>
                  <a:lnTo>
                    <a:pt x="51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5" name="Google Shape;2805;p19"/>
            <p:cNvSpPr/>
            <p:nvPr/>
          </p:nvSpPr>
          <p:spPr>
            <a:xfrm>
              <a:off x="3213805" y="5520868"/>
              <a:ext cx="2171" cy="2171"/>
            </a:xfrm>
            <a:custGeom>
              <a:avLst/>
              <a:gdLst/>
              <a:ahLst/>
              <a:cxnLst/>
              <a:rect l="l" t="t" r="r" b="b"/>
              <a:pathLst>
                <a:path w="52" h="52" extrusionOk="0">
                  <a:moveTo>
                    <a:pt x="0" y="1"/>
                  </a:moveTo>
                  <a:lnTo>
                    <a:pt x="51" y="52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06" name="Google Shape;2806;p19"/>
          <p:cNvGrpSpPr/>
          <p:nvPr/>
        </p:nvGrpSpPr>
        <p:grpSpPr>
          <a:xfrm>
            <a:off x="7181175" y="1101066"/>
            <a:ext cx="717197" cy="518133"/>
            <a:chOff x="443355" y="1067621"/>
            <a:chExt cx="613199" cy="443000"/>
          </a:xfrm>
        </p:grpSpPr>
        <p:sp>
          <p:nvSpPr>
            <p:cNvPr id="2807" name="Google Shape;2807;p19"/>
            <p:cNvSpPr/>
            <p:nvPr/>
          </p:nvSpPr>
          <p:spPr>
            <a:xfrm>
              <a:off x="528349" y="1102743"/>
              <a:ext cx="528204" cy="380517"/>
            </a:xfrm>
            <a:custGeom>
              <a:avLst/>
              <a:gdLst/>
              <a:ahLst/>
              <a:cxnLst/>
              <a:rect l="l" t="t" r="r" b="b"/>
              <a:pathLst>
                <a:path w="2722" h="1961" extrusionOk="0">
                  <a:moveTo>
                    <a:pt x="749" y="349"/>
                  </a:moveTo>
                  <a:cubicBezTo>
                    <a:pt x="753" y="373"/>
                    <a:pt x="758" y="397"/>
                    <a:pt x="763" y="423"/>
                  </a:cubicBezTo>
                  <a:lnTo>
                    <a:pt x="763" y="423"/>
                  </a:lnTo>
                  <a:cubicBezTo>
                    <a:pt x="758" y="397"/>
                    <a:pt x="753" y="372"/>
                    <a:pt x="749" y="349"/>
                  </a:cubicBezTo>
                  <a:close/>
                  <a:moveTo>
                    <a:pt x="1651" y="0"/>
                  </a:moveTo>
                  <a:cubicBezTo>
                    <a:pt x="1638" y="0"/>
                    <a:pt x="1625" y="0"/>
                    <a:pt x="1625" y="13"/>
                  </a:cubicBezTo>
                  <a:cubicBezTo>
                    <a:pt x="1610" y="122"/>
                    <a:pt x="1604" y="165"/>
                    <a:pt x="1564" y="165"/>
                  </a:cubicBezTo>
                  <a:cubicBezTo>
                    <a:pt x="1538" y="165"/>
                    <a:pt x="1498" y="147"/>
                    <a:pt x="1432" y="116"/>
                  </a:cubicBezTo>
                  <a:cubicBezTo>
                    <a:pt x="1432" y="116"/>
                    <a:pt x="1432" y="103"/>
                    <a:pt x="1419" y="103"/>
                  </a:cubicBezTo>
                  <a:lnTo>
                    <a:pt x="1380" y="103"/>
                  </a:lnTo>
                  <a:lnTo>
                    <a:pt x="1238" y="90"/>
                  </a:lnTo>
                  <a:lnTo>
                    <a:pt x="1200" y="65"/>
                  </a:lnTo>
                  <a:lnTo>
                    <a:pt x="1213" y="90"/>
                  </a:lnTo>
                  <a:lnTo>
                    <a:pt x="1110" y="155"/>
                  </a:lnTo>
                  <a:lnTo>
                    <a:pt x="1006" y="155"/>
                  </a:lnTo>
                  <a:cubicBezTo>
                    <a:pt x="993" y="155"/>
                    <a:pt x="981" y="168"/>
                    <a:pt x="981" y="181"/>
                  </a:cubicBezTo>
                  <a:lnTo>
                    <a:pt x="916" y="219"/>
                  </a:lnTo>
                  <a:cubicBezTo>
                    <a:pt x="907" y="210"/>
                    <a:pt x="894" y="207"/>
                    <a:pt x="879" y="207"/>
                  </a:cubicBezTo>
                  <a:cubicBezTo>
                    <a:pt x="863" y="207"/>
                    <a:pt x="845" y="210"/>
                    <a:pt x="828" y="210"/>
                  </a:cubicBezTo>
                  <a:cubicBezTo>
                    <a:pt x="818" y="210"/>
                    <a:pt x="809" y="209"/>
                    <a:pt x="800" y="206"/>
                  </a:cubicBezTo>
                  <a:cubicBezTo>
                    <a:pt x="753" y="225"/>
                    <a:pt x="699" y="237"/>
                    <a:pt x="643" y="237"/>
                  </a:cubicBezTo>
                  <a:cubicBezTo>
                    <a:pt x="622" y="237"/>
                    <a:pt x="602" y="236"/>
                    <a:pt x="581" y="232"/>
                  </a:cubicBezTo>
                  <a:lnTo>
                    <a:pt x="581" y="232"/>
                  </a:lnTo>
                  <a:cubicBezTo>
                    <a:pt x="594" y="245"/>
                    <a:pt x="607" y="258"/>
                    <a:pt x="620" y="258"/>
                  </a:cubicBezTo>
                  <a:cubicBezTo>
                    <a:pt x="645" y="284"/>
                    <a:pt x="684" y="310"/>
                    <a:pt x="671" y="348"/>
                  </a:cubicBezTo>
                  <a:cubicBezTo>
                    <a:pt x="645" y="387"/>
                    <a:pt x="607" y="387"/>
                    <a:pt x="555" y="387"/>
                  </a:cubicBezTo>
                  <a:lnTo>
                    <a:pt x="413" y="387"/>
                  </a:lnTo>
                  <a:cubicBezTo>
                    <a:pt x="387" y="421"/>
                    <a:pt x="360" y="433"/>
                    <a:pt x="333" y="433"/>
                  </a:cubicBezTo>
                  <a:cubicBezTo>
                    <a:pt x="279" y="433"/>
                    <a:pt x="224" y="387"/>
                    <a:pt x="181" y="387"/>
                  </a:cubicBezTo>
                  <a:cubicBezTo>
                    <a:pt x="149" y="393"/>
                    <a:pt x="120" y="397"/>
                    <a:pt x="91" y="397"/>
                  </a:cubicBezTo>
                  <a:cubicBezTo>
                    <a:pt x="62" y="397"/>
                    <a:pt x="33" y="393"/>
                    <a:pt x="1" y="387"/>
                  </a:cubicBezTo>
                  <a:lnTo>
                    <a:pt x="1" y="400"/>
                  </a:lnTo>
                  <a:lnTo>
                    <a:pt x="1" y="413"/>
                  </a:lnTo>
                  <a:lnTo>
                    <a:pt x="78" y="438"/>
                  </a:lnTo>
                  <a:cubicBezTo>
                    <a:pt x="142" y="471"/>
                    <a:pt x="213" y="487"/>
                    <a:pt x="286" y="487"/>
                  </a:cubicBezTo>
                  <a:cubicBezTo>
                    <a:pt x="358" y="487"/>
                    <a:pt x="433" y="471"/>
                    <a:pt x="503" y="438"/>
                  </a:cubicBezTo>
                  <a:lnTo>
                    <a:pt x="555" y="438"/>
                  </a:lnTo>
                  <a:cubicBezTo>
                    <a:pt x="581" y="516"/>
                    <a:pt x="529" y="555"/>
                    <a:pt x="465" y="567"/>
                  </a:cubicBezTo>
                  <a:cubicBezTo>
                    <a:pt x="362" y="580"/>
                    <a:pt x="400" y="632"/>
                    <a:pt x="439" y="683"/>
                  </a:cubicBezTo>
                  <a:cubicBezTo>
                    <a:pt x="426" y="696"/>
                    <a:pt x="439" y="709"/>
                    <a:pt x="452" y="722"/>
                  </a:cubicBezTo>
                  <a:cubicBezTo>
                    <a:pt x="452" y="774"/>
                    <a:pt x="439" y="825"/>
                    <a:pt x="413" y="864"/>
                  </a:cubicBezTo>
                  <a:lnTo>
                    <a:pt x="413" y="954"/>
                  </a:lnTo>
                  <a:lnTo>
                    <a:pt x="439" y="1006"/>
                  </a:lnTo>
                  <a:cubicBezTo>
                    <a:pt x="413" y="1148"/>
                    <a:pt x="284" y="1173"/>
                    <a:pt x="168" y="1238"/>
                  </a:cubicBezTo>
                  <a:cubicBezTo>
                    <a:pt x="199" y="1259"/>
                    <a:pt x="224" y="1265"/>
                    <a:pt x="246" y="1265"/>
                  </a:cubicBezTo>
                  <a:cubicBezTo>
                    <a:pt x="279" y="1265"/>
                    <a:pt x="305" y="1251"/>
                    <a:pt x="336" y="1251"/>
                  </a:cubicBezTo>
                  <a:cubicBezTo>
                    <a:pt x="347" y="1247"/>
                    <a:pt x="359" y="1245"/>
                    <a:pt x="369" y="1245"/>
                  </a:cubicBezTo>
                  <a:cubicBezTo>
                    <a:pt x="394" y="1245"/>
                    <a:pt x="413" y="1255"/>
                    <a:pt x="413" y="1264"/>
                  </a:cubicBezTo>
                  <a:cubicBezTo>
                    <a:pt x="387" y="1406"/>
                    <a:pt x="516" y="1406"/>
                    <a:pt x="594" y="1457"/>
                  </a:cubicBezTo>
                  <a:cubicBezTo>
                    <a:pt x="516" y="1535"/>
                    <a:pt x="594" y="1663"/>
                    <a:pt x="516" y="1741"/>
                  </a:cubicBezTo>
                  <a:lnTo>
                    <a:pt x="542" y="1741"/>
                  </a:lnTo>
                  <a:cubicBezTo>
                    <a:pt x="568" y="1728"/>
                    <a:pt x="594" y="1702"/>
                    <a:pt x="607" y="1676"/>
                  </a:cubicBezTo>
                  <a:cubicBezTo>
                    <a:pt x="629" y="1639"/>
                    <a:pt x="669" y="1619"/>
                    <a:pt x="706" y="1619"/>
                  </a:cubicBezTo>
                  <a:cubicBezTo>
                    <a:pt x="733" y="1619"/>
                    <a:pt x="758" y="1629"/>
                    <a:pt x="774" y="1651"/>
                  </a:cubicBezTo>
                  <a:cubicBezTo>
                    <a:pt x="852" y="1715"/>
                    <a:pt x="929" y="1767"/>
                    <a:pt x="1006" y="1818"/>
                  </a:cubicBezTo>
                  <a:cubicBezTo>
                    <a:pt x="1045" y="1818"/>
                    <a:pt x="1084" y="1805"/>
                    <a:pt x="1122" y="1792"/>
                  </a:cubicBezTo>
                  <a:cubicBezTo>
                    <a:pt x="1155" y="1774"/>
                    <a:pt x="1176" y="1764"/>
                    <a:pt x="1190" y="1764"/>
                  </a:cubicBezTo>
                  <a:cubicBezTo>
                    <a:pt x="1214" y="1764"/>
                    <a:pt x="1217" y="1796"/>
                    <a:pt x="1226" y="1870"/>
                  </a:cubicBezTo>
                  <a:cubicBezTo>
                    <a:pt x="1187" y="1883"/>
                    <a:pt x="1161" y="1921"/>
                    <a:pt x="1174" y="1960"/>
                  </a:cubicBezTo>
                  <a:cubicBezTo>
                    <a:pt x="1200" y="1960"/>
                    <a:pt x="1238" y="1947"/>
                    <a:pt x="1277" y="1921"/>
                  </a:cubicBezTo>
                  <a:lnTo>
                    <a:pt x="1277" y="1870"/>
                  </a:lnTo>
                  <a:cubicBezTo>
                    <a:pt x="1342" y="1844"/>
                    <a:pt x="1393" y="1818"/>
                    <a:pt x="1458" y="1792"/>
                  </a:cubicBezTo>
                  <a:cubicBezTo>
                    <a:pt x="1475" y="1785"/>
                    <a:pt x="1489" y="1782"/>
                    <a:pt x="1499" y="1782"/>
                  </a:cubicBezTo>
                  <a:cubicBezTo>
                    <a:pt x="1528" y="1782"/>
                    <a:pt x="1535" y="1806"/>
                    <a:pt x="1535" y="1844"/>
                  </a:cubicBezTo>
                  <a:lnTo>
                    <a:pt x="1587" y="1831"/>
                  </a:lnTo>
                  <a:cubicBezTo>
                    <a:pt x="1638" y="1715"/>
                    <a:pt x="1754" y="1676"/>
                    <a:pt x="1819" y="1599"/>
                  </a:cubicBezTo>
                  <a:cubicBezTo>
                    <a:pt x="1832" y="1535"/>
                    <a:pt x="1870" y="1470"/>
                    <a:pt x="1935" y="1457"/>
                  </a:cubicBezTo>
                  <a:lnTo>
                    <a:pt x="1961" y="1406"/>
                  </a:lnTo>
                  <a:lnTo>
                    <a:pt x="1961" y="1341"/>
                  </a:lnTo>
                  <a:cubicBezTo>
                    <a:pt x="1972" y="1338"/>
                    <a:pt x="1983" y="1337"/>
                    <a:pt x="1993" y="1337"/>
                  </a:cubicBezTo>
                  <a:cubicBezTo>
                    <a:pt x="2028" y="1337"/>
                    <a:pt x="2051" y="1356"/>
                    <a:pt x="2051" y="1406"/>
                  </a:cubicBezTo>
                  <a:cubicBezTo>
                    <a:pt x="2090" y="1470"/>
                    <a:pt x="2128" y="1547"/>
                    <a:pt x="2141" y="1625"/>
                  </a:cubicBezTo>
                  <a:cubicBezTo>
                    <a:pt x="2158" y="1625"/>
                    <a:pt x="2179" y="1632"/>
                    <a:pt x="2197" y="1632"/>
                  </a:cubicBezTo>
                  <a:cubicBezTo>
                    <a:pt x="2221" y="1632"/>
                    <a:pt x="2239" y="1619"/>
                    <a:pt x="2231" y="1560"/>
                  </a:cubicBezTo>
                  <a:cubicBezTo>
                    <a:pt x="2231" y="1535"/>
                    <a:pt x="2206" y="1509"/>
                    <a:pt x="2193" y="1483"/>
                  </a:cubicBezTo>
                  <a:cubicBezTo>
                    <a:pt x="2090" y="1161"/>
                    <a:pt x="2115" y="1148"/>
                    <a:pt x="2309" y="954"/>
                  </a:cubicBezTo>
                  <a:cubicBezTo>
                    <a:pt x="2463" y="941"/>
                    <a:pt x="2592" y="903"/>
                    <a:pt x="2657" y="735"/>
                  </a:cubicBezTo>
                  <a:cubicBezTo>
                    <a:pt x="2631" y="696"/>
                    <a:pt x="2644" y="645"/>
                    <a:pt x="2683" y="619"/>
                  </a:cubicBezTo>
                  <a:cubicBezTo>
                    <a:pt x="2721" y="555"/>
                    <a:pt x="2696" y="477"/>
                    <a:pt x="2708" y="400"/>
                  </a:cubicBezTo>
                  <a:lnTo>
                    <a:pt x="2657" y="361"/>
                  </a:lnTo>
                  <a:lnTo>
                    <a:pt x="2644" y="297"/>
                  </a:lnTo>
                  <a:cubicBezTo>
                    <a:pt x="2605" y="245"/>
                    <a:pt x="2567" y="193"/>
                    <a:pt x="2515" y="155"/>
                  </a:cubicBezTo>
                  <a:lnTo>
                    <a:pt x="2476" y="142"/>
                  </a:lnTo>
                  <a:cubicBezTo>
                    <a:pt x="2401" y="113"/>
                    <a:pt x="2323" y="100"/>
                    <a:pt x="2244" y="100"/>
                  </a:cubicBezTo>
                  <a:cubicBezTo>
                    <a:pt x="2149" y="100"/>
                    <a:pt x="2053" y="119"/>
                    <a:pt x="1961" y="155"/>
                  </a:cubicBezTo>
                  <a:cubicBezTo>
                    <a:pt x="1948" y="168"/>
                    <a:pt x="1922" y="168"/>
                    <a:pt x="1896" y="181"/>
                  </a:cubicBezTo>
                  <a:cubicBezTo>
                    <a:pt x="1841" y="210"/>
                    <a:pt x="1802" y="227"/>
                    <a:pt x="1772" y="227"/>
                  </a:cubicBezTo>
                  <a:cubicBezTo>
                    <a:pt x="1724" y="227"/>
                    <a:pt x="1701" y="185"/>
                    <a:pt x="1677" y="90"/>
                  </a:cubicBezTo>
                  <a:cubicBezTo>
                    <a:pt x="1677" y="65"/>
                    <a:pt x="1677" y="26"/>
                    <a:pt x="165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8" name="Google Shape;2808;p19"/>
            <p:cNvSpPr/>
            <p:nvPr/>
          </p:nvSpPr>
          <p:spPr>
            <a:xfrm>
              <a:off x="698532" y="1460364"/>
              <a:ext cx="27749" cy="50257"/>
            </a:xfrm>
            <a:custGeom>
              <a:avLst/>
              <a:gdLst/>
              <a:ahLst/>
              <a:cxnLst/>
              <a:rect l="l" t="t" r="r" b="b"/>
              <a:pathLst>
                <a:path w="143" h="259" extrusionOk="0">
                  <a:moveTo>
                    <a:pt x="116" y="1"/>
                  </a:moveTo>
                  <a:cubicBezTo>
                    <a:pt x="0" y="27"/>
                    <a:pt x="0" y="27"/>
                    <a:pt x="13" y="259"/>
                  </a:cubicBezTo>
                  <a:lnTo>
                    <a:pt x="104" y="220"/>
                  </a:lnTo>
                  <a:cubicBezTo>
                    <a:pt x="104" y="207"/>
                    <a:pt x="129" y="182"/>
                    <a:pt x="129" y="169"/>
                  </a:cubicBezTo>
                  <a:cubicBezTo>
                    <a:pt x="91" y="117"/>
                    <a:pt x="142" y="53"/>
                    <a:pt x="11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9" name="Google Shape;2809;p19"/>
            <p:cNvSpPr/>
            <p:nvPr/>
          </p:nvSpPr>
          <p:spPr>
            <a:xfrm>
              <a:off x="443355" y="1152612"/>
              <a:ext cx="70246" cy="23867"/>
            </a:xfrm>
            <a:custGeom>
              <a:avLst/>
              <a:gdLst/>
              <a:ahLst/>
              <a:cxnLst/>
              <a:rect l="l" t="t" r="r" b="b"/>
              <a:pathLst>
                <a:path w="362" h="123" extrusionOk="0">
                  <a:moveTo>
                    <a:pt x="39" y="1"/>
                  </a:moveTo>
                  <a:lnTo>
                    <a:pt x="0" y="27"/>
                  </a:lnTo>
                  <a:cubicBezTo>
                    <a:pt x="13" y="91"/>
                    <a:pt x="78" y="78"/>
                    <a:pt x="116" y="104"/>
                  </a:cubicBezTo>
                  <a:cubicBezTo>
                    <a:pt x="135" y="96"/>
                    <a:pt x="153" y="93"/>
                    <a:pt x="171" y="93"/>
                  </a:cubicBezTo>
                  <a:cubicBezTo>
                    <a:pt x="226" y="93"/>
                    <a:pt x="277" y="122"/>
                    <a:pt x="327" y="122"/>
                  </a:cubicBezTo>
                  <a:cubicBezTo>
                    <a:pt x="338" y="122"/>
                    <a:pt x="350" y="121"/>
                    <a:pt x="361" y="117"/>
                  </a:cubicBezTo>
                  <a:cubicBezTo>
                    <a:pt x="245" y="78"/>
                    <a:pt x="155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0" name="Google Shape;2810;p19"/>
            <p:cNvSpPr/>
            <p:nvPr/>
          </p:nvSpPr>
          <p:spPr>
            <a:xfrm>
              <a:off x="570846" y="1265351"/>
              <a:ext cx="40362" cy="29106"/>
            </a:xfrm>
            <a:custGeom>
              <a:avLst/>
              <a:gdLst/>
              <a:ahLst/>
              <a:cxnLst/>
              <a:rect l="l" t="t" r="r" b="b"/>
              <a:pathLst>
                <a:path w="208" h="150" extrusionOk="0">
                  <a:moveTo>
                    <a:pt x="130" y="0"/>
                  </a:moveTo>
                  <a:lnTo>
                    <a:pt x="65" y="26"/>
                  </a:lnTo>
                  <a:cubicBezTo>
                    <a:pt x="39" y="52"/>
                    <a:pt x="1" y="78"/>
                    <a:pt x="14" y="116"/>
                  </a:cubicBezTo>
                  <a:cubicBezTo>
                    <a:pt x="22" y="141"/>
                    <a:pt x="46" y="150"/>
                    <a:pt x="68" y="150"/>
                  </a:cubicBezTo>
                  <a:cubicBezTo>
                    <a:pt x="82" y="150"/>
                    <a:pt x="95" y="147"/>
                    <a:pt x="104" y="142"/>
                  </a:cubicBezTo>
                  <a:cubicBezTo>
                    <a:pt x="130" y="116"/>
                    <a:pt x="168" y="103"/>
                    <a:pt x="207" y="103"/>
                  </a:cubicBezTo>
                  <a:lnTo>
                    <a:pt x="207" y="26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1" name="Google Shape;2811;p19"/>
            <p:cNvSpPr/>
            <p:nvPr/>
          </p:nvSpPr>
          <p:spPr>
            <a:xfrm>
              <a:off x="881135" y="1067621"/>
              <a:ext cx="25226" cy="23867"/>
            </a:xfrm>
            <a:custGeom>
              <a:avLst/>
              <a:gdLst/>
              <a:ahLst/>
              <a:cxnLst/>
              <a:rect l="l" t="t" r="r" b="b"/>
              <a:pathLst>
                <a:path w="130" h="123" extrusionOk="0">
                  <a:moveTo>
                    <a:pt x="39" y="1"/>
                  </a:moveTo>
                  <a:cubicBezTo>
                    <a:pt x="14" y="13"/>
                    <a:pt x="1" y="26"/>
                    <a:pt x="1" y="52"/>
                  </a:cubicBezTo>
                  <a:cubicBezTo>
                    <a:pt x="22" y="74"/>
                    <a:pt x="26" y="123"/>
                    <a:pt x="57" y="123"/>
                  </a:cubicBezTo>
                  <a:cubicBezTo>
                    <a:pt x="63" y="123"/>
                    <a:pt x="70" y="121"/>
                    <a:pt x="78" y="117"/>
                  </a:cubicBezTo>
                  <a:cubicBezTo>
                    <a:pt x="130" y="78"/>
                    <a:pt x="78" y="39"/>
                    <a:pt x="52" y="13"/>
                  </a:cubicBezTo>
                  <a:lnTo>
                    <a:pt x="39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2" name="Google Shape;2812;p19"/>
            <p:cNvSpPr/>
            <p:nvPr/>
          </p:nvSpPr>
          <p:spPr>
            <a:xfrm>
              <a:off x="741030" y="1097698"/>
              <a:ext cx="20181" cy="17658"/>
            </a:xfrm>
            <a:custGeom>
              <a:avLst/>
              <a:gdLst/>
              <a:ahLst/>
              <a:cxnLst/>
              <a:rect l="l" t="t" r="r" b="b"/>
              <a:pathLst>
                <a:path w="104" h="91" extrusionOk="0">
                  <a:moveTo>
                    <a:pt x="26" y="0"/>
                  </a:moveTo>
                  <a:cubicBezTo>
                    <a:pt x="26" y="0"/>
                    <a:pt x="1" y="13"/>
                    <a:pt x="1" y="13"/>
                  </a:cubicBezTo>
                  <a:cubicBezTo>
                    <a:pt x="14" y="65"/>
                    <a:pt x="65" y="78"/>
                    <a:pt x="104" y="91"/>
                  </a:cubicBezTo>
                  <a:cubicBezTo>
                    <a:pt x="104" y="52"/>
                    <a:pt x="91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3" name="Google Shape;2813;p19"/>
            <p:cNvSpPr/>
            <p:nvPr/>
          </p:nvSpPr>
          <p:spPr>
            <a:xfrm>
              <a:off x="761017" y="1115162"/>
              <a:ext cx="194" cy="1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4" name="Google Shape;2814;p19"/>
            <p:cNvSpPr/>
            <p:nvPr/>
          </p:nvSpPr>
          <p:spPr>
            <a:xfrm>
              <a:off x="761017" y="1117684"/>
              <a:ext cx="194" cy="1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0736975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" preserve="1">
  <p:cSld name="Background ">
    <p:spTree>
      <p:nvGrpSpPr>
        <p:cNvPr id="1" name="Shape 5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71" name="Google Shape;5171;p33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5172" name="Google Shape;5172;p33"/>
          <p:cNvSpPr/>
          <p:nvPr/>
        </p:nvSpPr>
        <p:spPr>
          <a:xfrm flipH="1">
            <a:off x="-65994" y="1486934"/>
            <a:ext cx="1634844" cy="1633385"/>
          </a:xfrm>
          <a:custGeom>
            <a:avLst/>
            <a:gdLst/>
            <a:ahLst/>
            <a:cxnLst/>
            <a:rect l="l" t="t" r="r" b="b"/>
            <a:pathLst>
              <a:path w="15694" h="15681" extrusionOk="0">
                <a:moveTo>
                  <a:pt x="5429" y="4565"/>
                </a:moveTo>
                <a:lnTo>
                  <a:pt x="5429" y="4578"/>
                </a:lnTo>
                <a:cubicBezTo>
                  <a:pt x="5424" y="4581"/>
                  <a:pt x="5419" y="4583"/>
                  <a:pt x="5413" y="4586"/>
                </a:cubicBezTo>
                <a:lnTo>
                  <a:pt x="5413" y="4586"/>
                </a:lnTo>
                <a:cubicBezTo>
                  <a:pt x="5420" y="4580"/>
                  <a:pt x="5425" y="4573"/>
                  <a:pt x="5429" y="4565"/>
                </a:cubicBezTo>
                <a:close/>
                <a:moveTo>
                  <a:pt x="4967" y="5715"/>
                </a:moveTo>
                <a:cubicBezTo>
                  <a:pt x="4952" y="5748"/>
                  <a:pt x="4938" y="5782"/>
                  <a:pt x="4926" y="5816"/>
                </a:cubicBezTo>
                <a:lnTo>
                  <a:pt x="4913" y="5816"/>
                </a:lnTo>
                <a:cubicBezTo>
                  <a:pt x="4931" y="5781"/>
                  <a:pt x="4949" y="5748"/>
                  <a:pt x="4967" y="5715"/>
                </a:cubicBezTo>
                <a:close/>
                <a:moveTo>
                  <a:pt x="5171" y="6087"/>
                </a:moveTo>
                <a:lnTo>
                  <a:pt x="5158" y="6100"/>
                </a:lnTo>
                <a:cubicBezTo>
                  <a:pt x="5133" y="6113"/>
                  <a:pt x="5107" y="6126"/>
                  <a:pt x="5068" y="6138"/>
                </a:cubicBezTo>
                <a:cubicBezTo>
                  <a:pt x="5107" y="6113"/>
                  <a:pt x="5133" y="6100"/>
                  <a:pt x="5171" y="6087"/>
                </a:cubicBezTo>
                <a:close/>
                <a:moveTo>
                  <a:pt x="11051" y="6577"/>
                </a:moveTo>
                <a:lnTo>
                  <a:pt x="11051" y="6577"/>
                </a:lnTo>
                <a:cubicBezTo>
                  <a:pt x="11090" y="6590"/>
                  <a:pt x="11129" y="6603"/>
                  <a:pt x="11167" y="6628"/>
                </a:cubicBezTo>
                <a:lnTo>
                  <a:pt x="11154" y="6641"/>
                </a:lnTo>
                <a:cubicBezTo>
                  <a:pt x="11129" y="6616"/>
                  <a:pt x="11090" y="6590"/>
                  <a:pt x="11051" y="6577"/>
                </a:cubicBezTo>
                <a:close/>
                <a:moveTo>
                  <a:pt x="13630" y="7080"/>
                </a:moveTo>
                <a:cubicBezTo>
                  <a:pt x="13630" y="7090"/>
                  <a:pt x="13630" y="7092"/>
                  <a:pt x="13624" y="7099"/>
                </a:cubicBezTo>
                <a:lnTo>
                  <a:pt x="13624" y="7099"/>
                </a:lnTo>
                <a:cubicBezTo>
                  <a:pt x="13627" y="7092"/>
                  <a:pt x="13630" y="7086"/>
                  <a:pt x="13630" y="7080"/>
                </a:cubicBezTo>
                <a:close/>
                <a:moveTo>
                  <a:pt x="13962" y="6947"/>
                </a:moveTo>
                <a:cubicBezTo>
                  <a:pt x="14057" y="6947"/>
                  <a:pt x="14003" y="7049"/>
                  <a:pt x="13991" y="7118"/>
                </a:cubicBezTo>
                <a:lnTo>
                  <a:pt x="13927" y="7247"/>
                </a:lnTo>
                <a:lnTo>
                  <a:pt x="13914" y="7234"/>
                </a:lnTo>
                <a:lnTo>
                  <a:pt x="13630" y="7067"/>
                </a:lnTo>
                <a:cubicBezTo>
                  <a:pt x="13695" y="6964"/>
                  <a:pt x="13824" y="6977"/>
                  <a:pt x="13927" y="6951"/>
                </a:cubicBezTo>
                <a:cubicBezTo>
                  <a:pt x="13941" y="6948"/>
                  <a:pt x="13952" y="6947"/>
                  <a:pt x="13962" y="6947"/>
                </a:cubicBezTo>
                <a:close/>
                <a:moveTo>
                  <a:pt x="12083" y="7441"/>
                </a:moveTo>
                <a:lnTo>
                  <a:pt x="12083" y="7441"/>
                </a:lnTo>
                <a:cubicBezTo>
                  <a:pt x="12096" y="7454"/>
                  <a:pt x="12122" y="7454"/>
                  <a:pt x="12134" y="7454"/>
                </a:cubicBezTo>
                <a:cubicBezTo>
                  <a:pt x="12131" y="7457"/>
                  <a:pt x="12126" y="7459"/>
                  <a:pt x="12120" y="7459"/>
                </a:cubicBezTo>
                <a:cubicBezTo>
                  <a:pt x="12108" y="7459"/>
                  <a:pt x="12092" y="7450"/>
                  <a:pt x="12083" y="7441"/>
                </a:cubicBezTo>
                <a:close/>
                <a:moveTo>
                  <a:pt x="11987" y="9152"/>
                </a:moveTo>
                <a:cubicBezTo>
                  <a:pt x="12025" y="9152"/>
                  <a:pt x="12067" y="9186"/>
                  <a:pt x="12122" y="9259"/>
                </a:cubicBezTo>
                <a:lnTo>
                  <a:pt x="12122" y="9272"/>
                </a:lnTo>
                <a:cubicBezTo>
                  <a:pt x="12054" y="9195"/>
                  <a:pt x="12016" y="9154"/>
                  <a:pt x="11979" y="9154"/>
                </a:cubicBezTo>
                <a:cubicBezTo>
                  <a:pt x="11967" y="9154"/>
                  <a:pt x="11954" y="9159"/>
                  <a:pt x="11941" y="9169"/>
                </a:cubicBezTo>
                <a:lnTo>
                  <a:pt x="11941" y="9169"/>
                </a:lnTo>
                <a:cubicBezTo>
                  <a:pt x="11956" y="9157"/>
                  <a:pt x="11971" y="9152"/>
                  <a:pt x="11987" y="9152"/>
                </a:cubicBezTo>
                <a:close/>
                <a:moveTo>
                  <a:pt x="8724" y="9752"/>
                </a:moveTo>
                <a:cubicBezTo>
                  <a:pt x="8730" y="9752"/>
                  <a:pt x="8737" y="9755"/>
                  <a:pt x="8743" y="9762"/>
                </a:cubicBezTo>
                <a:lnTo>
                  <a:pt x="8704" y="9762"/>
                </a:lnTo>
                <a:cubicBezTo>
                  <a:pt x="8711" y="9755"/>
                  <a:pt x="8717" y="9752"/>
                  <a:pt x="8724" y="9752"/>
                </a:cubicBezTo>
                <a:close/>
                <a:moveTo>
                  <a:pt x="1264" y="9968"/>
                </a:moveTo>
                <a:cubicBezTo>
                  <a:pt x="1200" y="10071"/>
                  <a:pt x="1019" y="9968"/>
                  <a:pt x="968" y="10110"/>
                </a:cubicBezTo>
                <a:cubicBezTo>
                  <a:pt x="1093" y="10148"/>
                  <a:pt x="1166" y="10170"/>
                  <a:pt x="1218" y="10170"/>
                </a:cubicBezTo>
                <a:cubicBezTo>
                  <a:pt x="1290" y="10170"/>
                  <a:pt x="1324" y="10129"/>
                  <a:pt x="1406" y="10033"/>
                </a:cubicBezTo>
                <a:lnTo>
                  <a:pt x="1264" y="9968"/>
                </a:lnTo>
                <a:close/>
                <a:moveTo>
                  <a:pt x="832" y="13409"/>
                </a:moveTo>
                <a:lnTo>
                  <a:pt x="826" y="13424"/>
                </a:lnTo>
                <a:lnTo>
                  <a:pt x="826" y="13428"/>
                </a:lnTo>
                <a:lnTo>
                  <a:pt x="826" y="13428"/>
                </a:lnTo>
                <a:cubicBezTo>
                  <a:pt x="830" y="13423"/>
                  <a:pt x="835" y="13417"/>
                  <a:pt x="839" y="13411"/>
                </a:cubicBezTo>
                <a:cubicBezTo>
                  <a:pt x="837" y="13410"/>
                  <a:pt x="834" y="13410"/>
                  <a:pt x="832" y="13409"/>
                </a:cubicBezTo>
                <a:close/>
                <a:moveTo>
                  <a:pt x="555" y="13411"/>
                </a:moveTo>
                <a:lnTo>
                  <a:pt x="478" y="13514"/>
                </a:lnTo>
                <a:cubicBezTo>
                  <a:pt x="607" y="13669"/>
                  <a:pt x="452" y="13695"/>
                  <a:pt x="375" y="13772"/>
                </a:cubicBezTo>
                <a:cubicBezTo>
                  <a:pt x="310" y="13836"/>
                  <a:pt x="233" y="13901"/>
                  <a:pt x="143" y="13953"/>
                </a:cubicBezTo>
                <a:cubicBezTo>
                  <a:pt x="14" y="14030"/>
                  <a:pt x="1" y="14133"/>
                  <a:pt x="143" y="14210"/>
                </a:cubicBezTo>
                <a:cubicBezTo>
                  <a:pt x="310" y="14198"/>
                  <a:pt x="362" y="14043"/>
                  <a:pt x="439" y="13927"/>
                </a:cubicBezTo>
                <a:cubicBezTo>
                  <a:pt x="500" y="13851"/>
                  <a:pt x="551" y="13820"/>
                  <a:pt x="596" y="13820"/>
                </a:cubicBezTo>
                <a:cubicBezTo>
                  <a:pt x="667" y="13820"/>
                  <a:pt x="725" y="13892"/>
                  <a:pt x="787" y="13978"/>
                </a:cubicBezTo>
                <a:lnTo>
                  <a:pt x="890" y="13849"/>
                </a:lnTo>
                <a:cubicBezTo>
                  <a:pt x="813" y="13785"/>
                  <a:pt x="736" y="13733"/>
                  <a:pt x="839" y="13630"/>
                </a:cubicBezTo>
                <a:cubicBezTo>
                  <a:pt x="839" y="13579"/>
                  <a:pt x="852" y="13527"/>
                  <a:pt x="852" y="13475"/>
                </a:cubicBezTo>
                <a:lnTo>
                  <a:pt x="826" y="13450"/>
                </a:lnTo>
                <a:lnTo>
                  <a:pt x="826" y="13428"/>
                </a:lnTo>
                <a:lnTo>
                  <a:pt x="826" y="13428"/>
                </a:lnTo>
                <a:cubicBezTo>
                  <a:pt x="779" y="13488"/>
                  <a:pt x="735" y="13517"/>
                  <a:pt x="692" y="13517"/>
                </a:cubicBezTo>
                <a:cubicBezTo>
                  <a:pt x="645" y="13517"/>
                  <a:pt x="600" y="13482"/>
                  <a:pt x="555" y="13411"/>
                </a:cubicBezTo>
                <a:close/>
                <a:moveTo>
                  <a:pt x="15693" y="1"/>
                </a:moveTo>
                <a:cubicBezTo>
                  <a:pt x="15577" y="39"/>
                  <a:pt x="15139" y="26"/>
                  <a:pt x="15139" y="181"/>
                </a:cubicBezTo>
                <a:cubicBezTo>
                  <a:pt x="15139" y="542"/>
                  <a:pt x="15087" y="620"/>
                  <a:pt x="14778" y="620"/>
                </a:cubicBezTo>
                <a:cubicBezTo>
                  <a:pt x="14762" y="618"/>
                  <a:pt x="14747" y="618"/>
                  <a:pt x="14731" y="618"/>
                </a:cubicBezTo>
                <a:cubicBezTo>
                  <a:pt x="14592" y="618"/>
                  <a:pt x="14457" y="669"/>
                  <a:pt x="14352" y="761"/>
                </a:cubicBezTo>
                <a:cubicBezTo>
                  <a:pt x="14275" y="761"/>
                  <a:pt x="14236" y="813"/>
                  <a:pt x="14223" y="890"/>
                </a:cubicBezTo>
                <a:cubicBezTo>
                  <a:pt x="14212" y="960"/>
                  <a:pt x="14190" y="1008"/>
                  <a:pt x="14120" y="1008"/>
                </a:cubicBezTo>
                <a:cubicBezTo>
                  <a:pt x="14112" y="1008"/>
                  <a:pt x="14104" y="1008"/>
                  <a:pt x="14094" y="1006"/>
                </a:cubicBezTo>
                <a:lnTo>
                  <a:pt x="13965" y="1122"/>
                </a:lnTo>
                <a:cubicBezTo>
                  <a:pt x="13955" y="1154"/>
                  <a:pt x="13927" y="1177"/>
                  <a:pt x="13896" y="1177"/>
                </a:cubicBezTo>
                <a:cubicBezTo>
                  <a:pt x="13889" y="1177"/>
                  <a:pt x="13882" y="1176"/>
                  <a:pt x="13875" y="1174"/>
                </a:cubicBezTo>
                <a:cubicBezTo>
                  <a:pt x="13862" y="1200"/>
                  <a:pt x="13837" y="1226"/>
                  <a:pt x="13811" y="1238"/>
                </a:cubicBezTo>
                <a:cubicBezTo>
                  <a:pt x="13733" y="1290"/>
                  <a:pt x="13656" y="1342"/>
                  <a:pt x="13733" y="1458"/>
                </a:cubicBezTo>
                <a:cubicBezTo>
                  <a:pt x="13798" y="1587"/>
                  <a:pt x="13733" y="1664"/>
                  <a:pt x="13617" y="1716"/>
                </a:cubicBezTo>
                <a:cubicBezTo>
                  <a:pt x="13595" y="1712"/>
                  <a:pt x="13572" y="1710"/>
                  <a:pt x="13549" y="1710"/>
                </a:cubicBezTo>
                <a:cubicBezTo>
                  <a:pt x="13485" y="1710"/>
                  <a:pt x="13418" y="1722"/>
                  <a:pt x="13352" y="1722"/>
                </a:cubicBezTo>
                <a:cubicBezTo>
                  <a:pt x="13293" y="1722"/>
                  <a:pt x="13235" y="1713"/>
                  <a:pt x="13179" y="1677"/>
                </a:cubicBezTo>
                <a:cubicBezTo>
                  <a:pt x="13140" y="1728"/>
                  <a:pt x="13114" y="1780"/>
                  <a:pt x="13153" y="1845"/>
                </a:cubicBezTo>
                <a:cubicBezTo>
                  <a:pt x="13178" y="1833"/>
                  <a:pt x="13202" y="1829"/>
                  <a:pt x="13225" y="1829"/>
                </a:cubicBezTo>
                <a:cubicBezTo>
                  <a:pt x="13308" y="1829"/>
                  <a:pt x="13379" y="1889"/>
                  <a:pt x="13450" y="1909"/>
                </a:cubicBezTo>
                <a:cubicBezTo>
                  <a:pt x="13643" y="2077"/>
                  <a:pt x="13411" y="2154"/>
                  <a:pt x="13372" y="2283"/>
                </a:cubicBezTo>
                <a:lnTo>
                  <a:pt x="13205" y="2283"/>
                </a:lnTo>
                <a:lnTo>
                  <a:pt x="13166" y="2360"/>
                </a:lnTo>
                <a:lnTo>
                  <a:pt x="13127" y="2335"/>
                </a:lnTo>
                <a:cubicBezTo>
                  <a:pt x="13127" y="2373"/>
                  <a:pt x="13089" y="2399"/>
                  <a:pt x="13050" y="2399"/>
                </a:cubicBezTo>
                <a:cubicBezTo>
                  <a:pt x="13011" y="2451"/>
                  <a:pt x="12960" y="2502"/>
                  <a:pt x="12921" y="2554"/>
                </a:cubicBezTo>
                <a:cubicBezTo>
                  <a:pt x="12767" y="2708"/>
                  <a:pt x="12675" y="2788"/>
                  <a:pt x="12594" y="2788"/>
                </a:cubicBezTo>
                <a:cubicBezTo>
                  <a:pt x="12505" y="2788"/>
                  <a:pt x="12430" y="2691"/>
                  <a:pt x="12302" y="2489"/>
                </a:cubicBezTo>
                <a:lnTo>
                  <a:pt x="12238" y="2592"/>
                </a:lnTo>
                <a:cubicBezTo>
                  <a:pt x="12251" y="2631"/>
                  <a:pt x="12251" y="2670"/>
                  <a:pt x="12251" y="2708"/>
                </a:cubicBezTo>
                <a:cubicBezTo>
                  <a:pt x="12225" y="2915"/>
                  <a:pt x="11967" y="2786"/>
                  <a:pt x="11889" y="2953"/>
                </a:cubicBezTo>
                <a:cubicBezTo>
                  <a:pt x="11850" y="3071"/>
                  <a:pt x="11737" y="3144"/>
                  <a:pt x="11622" y="3144"/>
                </a:cubicBezTo>
                <a:cubicBezTo>
                  <a:pt x="11586" y="3144"/>
                  <a:pt x="11550" y="3137"/>
                  <a:pt x="11516" y="3121"/>
                </a:cubicBezTo>
                <a:cubicBezTo>
                  <a:pt x="11493" y="3115"/>
                  <a:pt x="11472" y="3113"/>
                  <a:pt x="11453" y="3113"/>
                </a:cubicBezTo>
                <a:cubicBezTo>
                  <a:pt x="11342" y="3113"/>
                  <a:pt x="11285" y="3203"/>
                  <a:pt x="11219" y="3302"/>
                </a:cubicBezTo>
                <a:cubicBezTo>
                  <a:pt x="11090" y="3521"/>
                  <a:pt x="10987" y="3779"/>
                  <a:pt x="10703" y="3856"/>
                </a:cubicBezTo>
                <a:lnTo>
                  <a:pt x="10703" y="3869"/>
                </a:lnTo>
                <a:cubicBezTo>
                  <a:pt x="10768" y="3933"/>
                  <a:pt x="10368" y="4024"/>
                  <a:pt x="10716" y="4088"/>
                </a:cubicBezTo>
                <a:cubicBezTo>
                  <a:pt x="10781" y="4101"/>
                  <a:pt x="10768" y="4204"/>
                  <a:pt x="10716" y="4269"/>
                </a:cubicBezTo>
                <a:cubicBezTo>
                  <a:pt x="10639" y="4359"/>
                  <a:pt x="10600" y="4436"/>
                  <a:pt x="10716" y="4527"/>
                </a:cubicBezTo>
                <a:cubicBezTo>
                  <a:pt x="10832" y="4617"/>
                  <a:pt x="10806" y="4720"/>
                  <a:pt x="10755" y="4836"/>
                </a:cubicBezTo>
                <a:cubicBezTo>
                  <a:pt x="10729" y="4901"/>
                  <a:pt x="10639" y="4991"/>
                  <a:pt x="10690" y="5017"/>
                </a:cubicBezTo>
                <a:cubicBezTo>
                  <a:pt x="10884" y="5133"/>
                  <a:pt x="10806" y="5403"/>
                  <a:pt x="10987" y="5519"/>
                </a:cubicBezTo>
                <a:cubicBezTo>
                  <a:pt x="10871" y="5648"/>
                  <a:pt x="10948" y="5855"/>
                  <a:pt x="11116" y="5893"/>
                </a:cubicBezTo>
                <a:cubicBezTo>
                  <a:pt x="11438" y="5997"/>
                  <a:pt x="11670" y="6267"/>
                  <a:pt x="11980" y="6396"/>
                </a:cubicBezTo>
                <a:lnTo>
                  <a:pt x="12083" y="6409"/>
                </a:lnTo>
                <a:cubicBezTo>
                  <a:pt x="12238" y="6512"/>
                  <a:pt x="12251" y="6719"/>
                  <a:pt x="12134" y="6848"/>
                </a:cubicBezTo>
                <a:cubicBezTo>
                  <a:pt x="12031" y="6951"/>
                  <a:pt x="12018" y="7106"/>
                  <a:pt x="12096" y="7222"/>
                </a:cubicBezTo>
                <a:lnTo>
                  <a:pt x="12057" y="7222"/>
                </a:lnTo>
                <a:lnTo>
                  <a:pt x="12044" y="7260"/>
                </a:lnTo>
                <a:lnTo>
                  <a:pt x="11825" y="7183"/>
                </a:lnTo>
                <a:cubicBezTo>
                  <a:pt x="11799" y="6835"/>
                  <a:pt x="11773" y="6499"/>
                  <a:pt x="11309" y="6461"/>
                </a:cubicBezTo>
                <a:cubicBezTo>
                  <a:pt x="11154" y="6448"/>
                  <a:pt x="11206" y="6332"/>
                  <a:pt x="11206" y="6229"/>
                </a:cubicBezTo>
                <a:cubicBezTo>
                  <a:pt x="11214" y="6089"/>
                  <a:pt x="11181" y="6023"/>
                  <a:pt x="11105" y="6023"/>
                </a:cubicBezTo>
                <a:cubicBezTo>
                  <a:pt x="11062" y="6023"/>
                  <a:pt x="11006" y="6045"/>
                  <a:pt x="10935" y="6087"/>
                </a:cubicBezTo>
                <a:cubicBezTo>
                  <a:pt x="10897" y="6113"/>
                  <a:pt x="10845" y="6151"/>
                  <a:pt x="10806" y="6190"/>
                </a:cubicBezTo>
                <a:lnTo>
                  <a:pt x="10729" y="6151"/>
                </a:lnTo>
                <a:cubicBezTo>
                  <a:pt x="10639" y="5906"/>
                  <a:pt x="10471" y="5700"/>
                  <a:pt x="10239" y="5558"/>
                </a:cubicBezTo>
                <a:cubicBezTo>
                  <a:pt x="10278" y="5236"/>
                  <a:pt x="10265" y="5223"/>
                  <a:pt x="9955" y="4965"/>
                </a:cubicBezTo>
                <a:lnTo>
                  <a:pt x="9955" y="4965"/>
                </a:lnTo>
                <a:cubicBezTo>
                  <a:pt x="9955" y="5184"/>
                  <a:pt x="9981" y="5378"/>
                  <a:pt x="10162" y="5507"/>
                </a:cubicBezTo>
                <a:cubicBezTo>
                  <a:pt x="10088" y="5543"/>
                  <a:pt x="10022" y="5567"/>
                  <a:pt x="9964" y="5567"/>
                </a:cubicBezTo>
                <a:cubicBezTo>
                  <a:pt x="9879" y="5567"/>
                  <a:pt x="9813" y="5516"/>
                  <a:pt x="9775" y="5378"/>
                </a:cubicBezTo>
                <a:cubicBezTo>
                  <a:pt x="9723" y="5262"/>
                  <a:pt x="9684" y="5133"/>
                  <a:pt x="9684" y="5017"/>
                </a:cubicBezTo>
                <a:cubicBezTo>
                  <a:pt x="9801" y="4901"/>
                  <a:pt x="9775" y="4797"/>
                  <a:pt x="9633" y="4759"/>
                </a:cubicBezTo>
                <a:cubicBezTo>
                  <a:pt x="9618" y="4756"/>
                  <a:pt x="9605" y="4755"/>
                  <a:pt x="9593" y="4755"/>
                </a:cubicBezTo>
                <a:cubicBezTo>
                  <a:pt x="9494" y="4755"/>
                  <a:pt x="9505" y="4847"/>
                  <a:pt x="9517" y="4939"/>
                </a:cubicBezTo>
                <a:cubicBezTo>
                  <a:pt x="9504" y="4939"/>
                  <a:pt x="9491" y="4952"/>
                  <a:pt x="9491" y="4965"/>
                </a:cubicBezTo>
                <a:cubicBezTo>
                  <a:pt x="9349" y="4965"/>
                  <a:pt x="9182" y="4965"/>
                  <a:pt x="9220" y="4746"/>
                </a:cubicBezTo>
                <a:cubicBezTo>
                  <a:pt x="9232" y="4688"/>
                  <a:pt x="9233" y="4641"/>
                  <a:pt x="9178" y="4641"/>
                </a:cubicBezTo>
                <a:cubicBezTo>
                  <a:pt x="9171" y="4641"/>
                  <a:pt x="9164" y="4641"/>
                  <a:pt x="9156" y="4643"/>
                </a:cubicBezTo>
                <a:cubicBezTo>
                  <a:pt x="9066" y="4656"/>
                  <a:pt x="8937" y="4643"/>
                  <a:pt x="8911" y="4772"/>
                </a:cubicBezTo>
                <a:cubicBezTo>
                  <a:pt x="8898" y="4836"/>
                  <a:pt x="8924" y="4888"/>
                  <a:pt x="8975" y="4913"/>
                </a:cubicBezTo>
                <a:cubicBezTo>
                  <a:pt x="9130" y="4965"/>
                  <a:pt x="9298" y="4952"/>
                  <a:pt x="9414" y="5081"/>
                </a:cubicBezTo>
                <a:cubicBezTo>
                  <a:pt x="9414" y="5184"/>
                  <a:pt x="9362" y="5236"/>
                  <a:pt x="9259" y="5236"/>
                </a:cubicBezTo>
                <a:cubicBezTo>
                  <a:pt x="9014" y="5262"/>
                  <a:pt x="8782" y="5326"/>
                  <a:pt x="8550" y="5429"/>
                </a:cubicBezTo>
                <a:cubicBezTo>
                  <a:pt x="8525" y="5442"/>
                  <a:pt x="8506" y="5447"/>
                  <a:pt x="8493" y="5447"/>
                </a:cubicBezTo>
                <a:cubicBezTo>
                  <a:pt x="8426" y="5447"/>
                  <a:pt x="8498" y="5303"/>
                  <a:pt x="8498" y="5249"/>
                </a:cubicBezTo>
                <a:lnTo>
                  <a:pt x="8563" y="5081"/>
                </a:lnTo>
                <a:cubicBezTo>
                  <a:pt x="8666" y="4862"/>
                  <a:pt x="8666" y="4604"/>
                  <a:pt x="8550" y="4385"/>
                </a:cubicBezTo>
                <a:cubicBezTo>
                  <a:pt x="8227" y="4359"/>
                  <a:pt x="8318" y="4062"/>
                  <a:pt x="8227" y="3882"/>
                </a:cubicBezTo>
                <a:cubicBezTo>
                  <a:pt x="8047" y="3830"/>
                  <a:pt x="7957" y="3624"/>
                  <a:pt x="8034" y="3456"/>
                </a:cubicBezTo>
                <a:lnTo>
                  <a:pt x="7931" y="3405"/>
                </a:lnTo>
                <a:cubicBezTo>
                  <a:pt x="7866" y="3454"/>
                  <a:pt x="7805" y="3472"/>
                  <a:pt x="7746" y="3472"/>
                </a:cubicBezTo>
                <a:cubicBezTo>
                  <a:pt x="7603" y="3472"/>
                  <a:pt x="7470" y="3368"/>
                  <a:pt x="7325" y="3340"/>
                </a:cubicBezTo>
                <a:cubicBezTo>
                  <a:pt x="7314" y="3339"/>
                  <a:pt x="7303" y="3338"/>
                  <a:pt x="7292" y="3338"/>
                </a:cubicBezTo>
                <a:cubicBezTo>
                  <a:pt x="7152" y="3338"/>
                  <a:pt x="7028" y="3445"/>
                  <a:pt x="6890" y="3445"/>
                </a:cubicBezTo>
                <a:cubicBezTo>
                  <a:pt x="6839" y="3445"/>
                  <a:pt x="6787" y="3431"/>
                  <a:pt x="6732" y="3392"/>
                </a:cubicBezTo>
                <a:cubicBezTo>
                  <a:pt x="6680" y="3366"/>
                  <a:pt x="6628" y="3340"/>
                  <a:pt x="6577" y="3314"/>
                </a:cubicBezTo>
                <a:cubicBezTo>
                  <a:pt x="6512" y="3224"/>
                  <a:pt x="6461" y="3121"/>
                  <a:pt x="6448" y="3005"/>
                </a:cubicBezTo>
                <a:cubicBezTo>
                  <a:pt x="6422" y="2889"/>
                  <a:pt x="6371" y="2799"/>
                  <a:pt x="6229" y="2799"/>
                </a:cubicBezTo>
                <a:cubicBezTo>
                  <a:pt x="6203" y="2941"/>
                  <a:pt x="6345" y="3018"/>
                  <a:pt x="6345" y="3147"/>
                </a:cubicBezTo>
                <a:cubicBezTo>
                  <a:pt x="6383" y="3186"/>
                  <a:pt x="6383" y="3237"/>
                  <a:pt x="6358" y="3276"/>
                </a:cubicBezTo>
                <a:cubicBezTo>
                  <a:pt x="6319" y="3353"/>
                  <a:pt x="6306" y="3443"/>
                  <a:pt x="6319" y="3534"/>
                </a:cubicBezTo>
                <a:cubicBezTo>
                  <a:pt x="6345" y="3547"/>
                  <a:pt x="6358" y="3559"/>
                  <a:pt x="6371" y="3585"/>
                </a:cubicBezTo>
                <a:cubicBezTo>
                  <a:pt x="6332" y="3676"/>
                  <a:pt x="6280" y="3766"/>
                  <a:pt x="6164" y="3792"/>
                </a:cubicBezTo>
                <a:lnTo>
                  <a:pt x="6061" y="3908"/>
                </a:lnTo>
                <a:lnTo>
                  <a:pt x="5919" y="3998"/>
                </a:lnTo>
                <a:cubicBezTo>
                  <a:pt x="5849" y="3966"/>
                  <a:pt x="5779" y="3940"/>
                  <a:pt x="5725" y="3940"/>
                </a:cubicBezTo>
                <a:cubicBezTo>
                  <a:pt x="5650" y="3940"/>
                  <a:pt x="5606" y="3990"/>
                  <a:pt x="5636" y="4140"/>
                </a:cubicBezTo>
                <a:cubicBezTo>
                  <a:pt x="5700" y="4398"/>
                  <a:pt x="5507" y="4411"/>
                  <a:pt x="5416" y="4527"/>
                </a:cubicBezTo>
                <a:cubicBezTo>
                  <a:pt x="5342" y="4463"/>
                  <a:pt x="5250" y="4432"/>
                  <a:pt x="5160" y="4432"/>
                </a:cubicBezTo>
                <a:cubicBezTo>
                  <a:pt x="5031" y="4432"/>
                  <a:pt x="4904" y="4495"/>
                  <a:pt x="4836" y="4617"/>
                </a:cubicBezTo>
                <a:cubicBezTo>
                  <a:pt x="4720" y="4643"/>
                  <a:pt x="4694" y="4707"/>
                  <a:pt x="4772" y="4784"/>
                </a:cubicBezTo>
                <a:cubicBezTo>
                  <a:pt x="4798" y="4811"/>
                  <a:pt x="4823" y="4822"/>
                  <a:pt x="4846" y="4822"/>
                </a:cubicBezTo>
                <a:cubicBezTo>
                  <a:pt x="4890" y="4822"/>
                  <a:pt x="4927" y="4780"/>
                  <a:pt x="4952" y="4720"/>
                </a:cubicBezTo>
                <a:cubicBezTo>
                  <a:pt x="5010" y="4627"/>
                  <a:pt x="5110" y="4576"/>
                  <a:pt x="5223" y="4576"/>
                </a:cubicBezTo>
                <a:cubicBezTo>
                  <a:pt x="5236" y="4576"/>
                  <a:pt x="5249" y="4577"/>
                  <a:pt x="5262" y="4578"/>
                </a:cubicBezTo>
                <a:lnTo>
                  <a:pt x="5210" y="4733"/>
                </a:lnTo>
                <a:cubicBezTo>
                  <a:pt x="4991" y="4888"/>
                  <a:pt x="4965" y="5158"/>
                  <a:pt x="4901" y="5403"/>
                </a:cubicBezTo>
                <a:cubicBezTo>
                  <a:pt x="4857" y="5554"/>
                  <a:pt x="4823" y="5705"/>
                  <a:pt x="4662" y="5705"/>
                </a:cubicBezTo>
                <a:cubicBezTo>
                  <a:pt x="4631" y="5705"/>
                  <a:pt x="4595" y="5700"/>
                  <a:pt x="4552" y="5687"/>
                </a:cubicBezTo>
                <a:cubicBezTo>
                  <a:pt x="4514" y="5752"/>
                  <a:pt x="4436" y="5829"/>
                  <a:pt x="4449" y="5842"/>
                </a:cubicBezTo>
                <a:cubicBezTo>
                  <a:pt x="4578" y="6022"/>
                  <a:pt x="4449" y="6190"/>
                  <a:pt x="4411" y="6358"/>
                </a:cubicBezTo>
                <a:cubicBezTo>
                  <a:pt x="4424" y="6371"/>
                  <a:pt x="4436" y="6396"/>
                  <a:pt x="4424" y="6422"/>
                </a:cubicBezTo>
                <a:cubicBezTo>
                  <a:pt x="4514" y="6487"/>
                  <a:pt x="4527" y="6603"/>
                  <a:pt x="4462" y="6693"/>
                </a:cubicBezTo>
                <a:cubicBezTo>
                  <a:pt x="4411" y="6757"/>
                  <a:pt x="4436" y="6822"/>
                  <a:pt x="4449" y="6886"/>
                </a:cubicBezTo>
                <a:cubicBezTo>
                  <a:pt x="4424" y="6938"/>
                  <a:pt x="4398" y="6989"/>
                  <a:pt x="4372" y="7041"/>
                </a:cubicBezTo>
                <a:cubicBezTo>
                  <a:pt x="4315" y="7064"/>
                  <a:pt x="4256" y="7074"/>
                  <a:pt x="4197" y="7074"/>
                </a:cubicBezTo>
                <a:cubicBezTo>
                  <a:pt x="4121" y="7074"/>
                  <a:pt x="4045" y="7057"/>
                  <a:pt x="3972" y="7028"/>
                </a:cubicBezTo>
                <a:lnTo>
                  <a:pt x="3972" y="7028"/>
                </a:lnTo>
                <a:cubicBezTo>
                  <a:pt x="3972" y="7106"/>
                  <a:pt x="4024" y="7131"/>
                  <a:pt x="4075" y="7170"/>
                </a:cubicBezTo>
                <a:cubicBezTo>
                  <a:pt x="4295" y="7325"/>
                  <a:pt x="4166" y="7492"/>
                  <a:pt x="4101" y="7647"/>
                </a:cubicBezTo>
                <a:cubicBezTo>
                  <a:pt x="4057" y="7729"/>
                  <a:pt x="3995" y="7763"/>
                  <a:pt x="3929" y="7763"/>
                </a:cubicBezTo>
                <a:cubicBezTo>
                  <a:pt x="3880" y="7763"/>
                  <a:pt x="3828" y="7744"/>
                  <a:pt x="3779" y="7712"/>
                </a:cubicBezTo>
                <a:lnTo>
                  <a:pt x="3779" y="7712"/>
                </a:lnTo>
                <a:cubicBezTo>
                  <a:pt x="3714" y="7815"/>
                  <a:pt x="3792" y="7892"/>
                  <a:pt x="3830" y="7982"/>
                </a:cubicBezTo>
                <a:cubicBezTo>
                  <a:pt x="3959" y="8124"/>
                  <a:pt x="3908" y="8227"/>
                  <a:pt x="3740" y="8292"/>
                </a:cubicBezTo>
                <a:lnTo>
                  <a:pt x="3650" y="8434"/>
                </a:lnTo>
                <a:cubicBezTo>
                  <a:pt x="3572" y="8575"/>
                  <a:pt x="3701" y="8756"/>
                  <a:pt x="3572" y="8885"/>
                </a:cubicBezTo>
                <a:cubicBezTo>
                  <a:pt x="3572" y="8911"/>
                  <a:pt x="3560" y="8937"/>
                  <a:pt x="3547" y="8949"/>
                </a:cubicBezTo>
                <a:cubicBezTo>
                  <a:pt x="3585" y="8975"/>
                  <a:pt x="3611" y="9001"/>
                  <a:pt x="3650" y="9027"/>
                </a:cubicBezTo>
                <a:cubicBezTo>
                  <a:pt x="3882" y="9182"/>
                  <a:pt x="3882" y="9182"/>
                  <a:pt x="3663" y="9388"/>
                </a:cubicBezTo>
                <a:cubicBezTo>
                  <a:pt x="3590" y="9356"/>
                  <a:pt x="3521" y="9344"/>
                  <a:pt x="3454" y="9344"/>
                </a:cubicBezTo>
                <a:cubicBezTo>
                  <a:pt x="3245" y="9344"/>
                  <a:pt x="3055" y="9462"/>
                  <a:pt x="2850" y="9491"/>
                </a:cubicBezTo>
                <a:cubicBezTo>
                  <a:pt x="2837" y="9504"/>
                  <a:pt x="2825" y="9530"/>
                  <a:pt x="2812" y="9543"/>
                </a:cubicBezTo>
                <a:cubicBezTo>
                  <a:pt x="2709" y="9543"/>
                  <a:pt x="2605" y="9517"/>
                  <a:pt x="2515" y="9478"/>
                </a:cubicBezTo>
                <a:cubicBezTo>
                  <a:pt x="2439" y="9451"/>
                  <a:pt x="2360" y="9424"/>
                  <a:pt x="2293" y="9424"/>
                </a:cubicBezTo>
                <a:cubicBezTo>
                  <a:pt x="2201" y="9424"/>
                  <a:pt x="2130" y="9474"/>
                  <a:pt x="2115" y="9646"/>
                </a:cubicBezTo>
                <a:cubicBezTo>
                  <a:pt x="1956" y="9667"/>
                  <a:pt x="1884" y="9900"/>
                  <a:pt x="1711" y="9900"/>
                </a:cubicBezTo>
                <a:cubicBezTo>
                  <a:pt x="1674" y="9900"/>
                  <a:pt x="1634" y="9890"/>
                  <a:pt x="1587" y="9865"/>
                </a:cubicBezTo>
                <a:cubicBezTo>
                  <a:pt x="1576" y="9860"/>
                  <a:pt x="1566" y="9858"/>
                  <a:pt x="1558" y="9858"/>
                </a:cubicBezTo>
                <a:cubicBezTo>
                  <a:pt x="1490" y="9858"/>
                  <a:pt x="1463" y="9976"/>
                  <a:pt x="1406" y="10033"/>
                </a:cubicBezTo>
                <a:cubicBezTo>
                  <a:pt x="1625" y="10136"/>
                  <a:pt x="1625" y="10136"/>
                  <a:pt x="1484" y="10368"/>
                </a:cubicBezTo>
                <a:cubicBezTo>
                  <a:pt x="1213" y="10548"/>
                  <a:pt x="1032" y="10845"/>
                  <a:pt x="994" y="11167"/>
                </a:cubicBezTo>
                <a:cubicBezTo>
                  <a:pt x="968" y="11580"/>
                  <a:pt x="890" y="11580"/>
                  <a:pt x="542" y="11670"/>
                </a:cubicBezTo>
                <a:cubicBezTo>
                  <a:pt x="736" y="11760"/>
                  <a:pt x="942" y="11825"/>
                  <a:pt x="1045" y="12018"/>
                </a:cubicBezTo>
                <a:cubicBezTo>
                  <a:pt x="1019" y="12031"/>
                  <a:pt x="1006" y="12057"/>
                  <a:pt x="1006" y="12096"/>
                </a:cubicBezTo>
                <a:cubicBezTo>
                  <a:pt x="929" y="12250"/>
                  <a:pt x="865" y="12405"/>
                  <a:pt x="787" y="12547"/>
                </a:cubicBezTo>
                <a:cubicBezTo>
                  <a:pt x="787" y="12611"/>
                  <a:pt x="787" y="12676"/>
                  <a:pt x="839" y="12715"/>
                </a:cubicBezTo>
                <a:cubicBezTo>
                  <a:pt x="853" y="12711"/>
                  <a:pt x="866" y="12710"/>
                  <a:pt x="878" y="12710"/>
                </a:cubicBezTo>
                <a:cubicBezTo>
                  <a:pt x="1007" y="12710"/>
                  <a:pt x="1017" y="12883"/>
                  <a:pt x="1135" y="12895"/>
                </a:cubicBezTo>
                <a:cubicBezTo>
                  <a:pt x="1032" y="13024"/>
                  <a:pt x="826" y="12985"/>
                  <a:pt x="736" y="13140"/>
                </a:cubicBezTo>
                <a:lnTo>
                  <a:pt x="697" y="13127"/>
                </a:lnTo>
                <a:lnTo>
                  <a:pt x="658" y="13205"/>
                </a:lnTo>
                <a:cubicBezTo>
                  <a:pt x="684" y="13293"/>
                  <a:pt x="721" y="13382"/>
                  <a:pt x="832" y="13409"/>
                </a:cubicBezTo>
                <a:lnTo>
                  <a:pt x="832" y="13409"/>
                </a:lnTo>
                <a:lnTo>
                  <a:pt x="865" y="13334"/>
                </a:lnTo>
                <a:cubicBezTo>
                  <a:pt x="889" y="13268"/>
                  <a:pt x="950" y="13234"/>
                  <a:pt x="1011" y="13234"/>
                </a:cubicBezTo>
                <a:cubicBezTo>
                  <a:pt x="1046" y="13234"/>
                  <a:pt x="1081" y="13245"/>
                  <a:pt x="1110" y="13269"/>
                </a:cubicBezTo>
                <a:cubicBezTo>
                  <a:pt x="1432" y="13308"/>
                  <a:pt x="1432" y="13308"/>
                  <a:pt x="1729" y="13579"/>
                </a:cubicBezTo>
                <a:lnTo>
                  <a:pt x="1716" y="13579"/>
                </a:lnTo>
                <a:cubicBezTo>
                  <a:pt x="1587" y="13785"/>
                  <a:pt x="1806" y="13772"/>
                  <a:pt x="1896" y="13836"/>
                </a:cubicBezTo>
                <a:cubicBezTo>
                  <a:pt x="1943" y="13802"/>
                  <a:pt x="1989" y="13789"/>
                  <a:pt x="2034" y="13789"/>
                </a:cubicBezTo>
                <a:cubicBezTo>
                  <a:pt x="2124" y="13789"/>
                  <a:pt x="2210" y="13841"/>
                  <a:pt x="2296" y="13875"/>
                </a:cubicBezTo>
                <a:lnTo>
                  <a:pt x="2425" y="13965"/>
                </a:lnTo>
                <a:cubicBezTo>
                  <a:pt x="2399" y="14004"/>
                  <a:pt x="2386" y="14043"/>
                  <a:pt x="2373" y="14094"/>
                </a:cubicBezTo>
                <a:lnTo>
                  <a:pt x="2592" y="14133"/>
                </a:lnTo>
                <a:cubicBezTo>
                  <a:pt x="2670" y="13978"/>
                  <a:pt x="2850" y="13927"/>
                  <a:pt x="2954" y="13811"/>
                </a:cubicBezTo>
                <a:lnTo>
                  <a:pt x="3044" y="13759"/>
                </a:lnTo>
                <a:cubicBezTo>
                  <a:pt x="3121" y="13824"/>
                  <a:pt x="3147" y="13940"/>
                  <a:pt x="3108" y="14030"/>
                </a:cubicBezTo>
                <a:lnTo>
                  <a:pt x="3173" y="14133"/>
                </a:lnTo>
                <a:cubicBezTo>
                  <a:pt x="3289" y="14094"/>
                  <a:pt x="3315" y="13978"/>
                  <a:pt x="3366" y="13901"/>
                </a:cubicBezTo>
                <a:cubicBezTo>
                  <a:pt x="3340" y="13888"/>
                  <a:pt x="3327" y="13875"/>
                  <a:pt x="3302" y="13862"/>
                </a:cubicBezTo>
                <a:cubicBezTo>
                  <a:pt x="3317" y="13840"/>
                  <a:pt x="3336" y="13826"/>
                  <a:pt x="3355" y="13826"/>
                </a:cubicBezTo>
                <a:cubicBezTo>
                  <a:pt x="3368" y="13826"/>
                  <a:pt x="3381" y="13833"/>
                  <a:pt x="3392" y="13849"/>
                </a:cubicBezTo>
                <a:cubicBezTo>
                  <a:pt x="3431" y="13875"/>
                  <a:pt x="3405" y="13875"/>
                  <a:pt x="3392" y="13888"/>
                </a:cubicBezTo>
                <a:cubicBezTo>
                  <a:pt x="3397" y="13887"/>
                  <a:pt x="3402" y="13887"/>
                  <a:pt x="3406" y="13887"/>
                </a:cubicBezTo>
                <a:cubicBezTo>
                  <a:pt x="3498" y="13887"/>
                  <a:pt x="3525" y="14005"/>
                  <a:pt x="3598" y="14030"/>
                </a:cubicBezTo>
                <a:cubicBezTo>
                  <a:pt x="3611" y="14133"/>
                  <a:pt x="3585" y="14236"/>
                  <a:pt x="3521" y="14314"/>
                </a:cubicBezTo>
                <a:cubicBezTo>
                  <a:pt x="3366" y="14481"/>
                  <a:pt x="3405" y="14649"/>
                  <a:pt x="3456" y="14829"/>
                </a:cubicBezTo>
                <a:cubicBezTo>
                  <a:pt x="3469" y="14842"/>
                  <a:pt x="3482" y="14855"/>
                  <a:pt x="3495" y="14881"/>
                </a:cubicBezTo>
                <a:cubicBezTo>
                  <a:pt x="3444" y="14984"/>
                  <a:pt x="3431" y="15100"/>
                  <a:pt x="3315" y="15178"/>
                </a:cubicBezTo>
                <a:cubicBezTo>
                  <a:pt x="3302" y="15229"/>
                  <a:pt x="3263" y="15229"/>
                  <a:pt x="3211" y="15229"/>
                </a:cubicBezTo>
                <a:cubicBezTo>
                  <a:pt x="3173" y="15294"/>
                  <a:pt x="3147" y="15358"/>
                  <a:pt x="3250" y="15397"/>
                </a:cubicBezTo>
                <a:lnTo>
                  <a:pt x="3637" y="15113"/>
                </a:lnTo>
                <a:cubicBezTo>
                  <a:pt x="3805" y="15551"/>
                  <a:pt x="4153" y="15668"/>
                  <a:pt x="4540" y="15680"/>
                </a:cubicBezTo>
                <a:cubicBezTo>
                  <a:pt x="4568" y="15662"/>
                  <a:pt x="4596" y="15650"/>
                  <a:pt x="4630" y="15650"/>
                </a:cubicBezTo>
                <a:cubicBezTo>
                  <a:pt x="4642" y="15650"/>
                  <a:pt x="4655" y="15651"/>
                  <a:pt x="4669" y="15655"/>
                </a:cubicBezTo>
                <a:lnTo>
                  <a:pt x="4720" y="15590"/>
                </a:lnTo>
                <a:cubicBezTo>
                  <a:pt x="4746" y="15590"/>
                  <a:pt x="4759" y="15603"/>
                  <a:pt x="4772" y="15603"/>
                </a:cubicBezTo>
                <a:cubicBezTo>
                  <a:pt x="4785" y="15577"/>
                  <a:pt x="4797" y="15564"/>
                  <a:pt x="4823" y="15551"/>
                </a:cubicBezTo>
                <a:cubicBezTo>
                  <a:pt x="4888" y="15448"/>
                  <a:pt x="5017" y="15487"/>
                  <a:pt x="5094" y="15423"/>
                </a:cubicBezTo>
                <a:lnTo>
                  <a:pt x="5184" y="15294"/>
                </a:lnTo>
                <a:cubicBezTo>
                  <a:pt x="5146" y="15229"/>
                  <a:pt x="5094" y="15113"/>
                  <a:pt x="5146" y="15100"/>
                </a:cubicBezTo>
                <a:cubicBezTo>
                  <a:pt x="5416" y="15036"/>
                  <a:pt x="5275" y="14752"/>
                  <a:pt x="5416" y="14636"/>
                </a:cubicBezTo>
                <a:cubicBezTo>
                  <a:pt x="5481" y="14571"/>
                  <a:pt x="5416" y="14494"/>
                  <a:pt x="5365" y="14443"/>
                </a:cubicBezTo>
                <a:cubicBezTo>
                  <a:pt x="5262" y="14365"/>
                  <a:pt x="5184" y="14275"/>
                  <a:pt x="5133" y="14159"/>
                </a:cubicBezTo>
                <a:lnTo>
                  <a:pt x="5004" y="14030"/>
                </a:lnTo>
                <a:cubicBezTo>
                  <a:pt x="4952" y="14030"/>
                  <a:pt x="4926" y="13978"/>
                  <a:pt x="4939" y="13927"/>
                </a:cubicBezTo>
                <a:cubicBezTo>
                  <a:pt x="4836" y="13875"/>
                  <a:pt x="4862" y="13733"/>
                  <a:pt x="4785" y="13643"/>
                </a:cubicBezTo>
                <a:cubicBezTo>
                  <a:pt x="4781" y="13643"/>
                  <a:pt x="4777" y="13642"/>
                  <a:pt x="4774" y="13642"/>
                </a:cubicBezTo>
                <a:cubicBezTo>
                  <a:pt x="4679" y="13642"/>
                  <a:pt x="4677" y="13790"/>
                  <a:pt x="4594" y="13790"/>
                </a:cubicBezTo>
                <a:cubicBezTo>
                  <a:pt x="4585" y="13790"/>
                  <a:pt x="4576" y="13788"/>
                  <a:pt x="4565" y="13785"/>
                </a:cubicBezTo>
                <a:cubicBezTo>
                  <a:pt x="4493" y="13765"/>
                  <a:pt x="4418" y="13755"/>
                  <a:pt x="4343" y="13755"/>
                </a:cubicBezTo>
                <a:cubicBezTo>
                  <a:pt x="4177" y="13755"/>
                  <a:pt x="4011" y="13803"/>
                  <a:pt x="3869" y="13901"/>
                </a:cubicBezTo>
                <a:cubicBezTo>
                  <a:pt x="3869" y="13901"/>
                  <a:pt x="3830" y="13862"/>
                  <a:pt x="3805" y="13849"/>
                </a:cubicBezTo>
                <a:cubicBezTo>
                  <a:pt x="3895" y="13630"/>
                  <a:pt x="4114" y="13527"/>
                  <a:pt x="4243" y="13334"/>
                </a:cubicBezTo>
                <a:cubicBezTo>
                  <a:pt x="4274" y="13288"/>
                  <a:pt x="4299" y="13270"/>
                  <a:pt x="4321" y="13270"/>
                </a:cubicBezTo>
                <a:cubicBezTo>
                  <a:pt x="4392" y="13270"/>
                  <a:pt x="4438" y="13450"/>
                  <a:pt x="4565" y="13450"/>
                </a:cubicBezTo>
                <a:cubicBezTo>
                  <a:pt x="4578" y="13308"/>
                  <a:pt x="4591" y="13153"/>
                  <a:pt x="4604" y="12998"/>
                </a:cubicBezTo>
                <a:lnTo>
                  <a:pt x="4733" y="12805"/>
                </a:lnTo>
                <a:lnTo>
                  <a:pt x="4926" y="12792"/>
                </a:lnTo>
                <a:cubicBezTo>
                  <a:pt x="4965" y="12715"/>
                  <a:pt x="4965" y="12650"/>
                  <a:pt x="4875" y="12611"/>
                </a:cubicBezTo>
                <a:cubicBezTo>
                  <a:pt x="4926" y="12560"/>
                  <a:pt x="4888" y="12444"/>
                  <a:pt x="4965" y="12444"/>
                </a:cubicBezTo>
                <a:cubicBezTo>
                  <a:pt x="5171" y="12444"/>
                  <a:pt x="5300" y="12431"/>
                  <a:pt x="5120" y="12173"/>
                </a:cubicBezTo>
                <a:cubicBezTo>
                  <a:pt x="5068" y="12096"/>
                  <a:pt x="5197" y="12070"/>
                  <a:pt x="5287" y="12070"/>
                </a:cubicBezTo>
                <a:cubicBezTo>
                  <a:pt x="5429" y="12134"/>
                  <a:pt x="5532" y="12289"/>
                  <a:pt x="5532" y="12444"/>
                </a:cubicBezTo>
                <a:cubicBezTo>
                  <a:pt x="5661" y="12444"/>
                  <a:pt x="5739" y="12392"/>
                  <a:pt x="5752" y="12250"/>
                </a:cubicBezTo>
                <a:cubicBezTo>
                  <a:pt x="5726" y="12250"/>
                  <a:pt x="5713" y="12238"/>
                  <a:pt x="5687" y="12238"/>
                </a:cubicBezTo>
                <a:cubicBezTo>
                  <a:pt x="5674" y="12225"/>
                  <a:pt x="5674" y="12199"/>
                  <a:pt x="5674" y="12173"/>
                </a:cubicBezTo>
                <a:lnTo>
                  <a:pt x="5648" y="12160"/>
                </a:lnTo>
                <a:cubicBezTo>
                  <a:pt x="5275" y="11954"/>
                  <a:pt x="5197" y="11864"/>
                  <a:pt x="5313" y="11464"/>
                </a:cubicBezTo>
                <a:cubicBezTo>
                  <a:pt x="5352" y="11283"/>
                  <a:pt x="5236" y="11167"/>
                  <a:pt x="5262" y="11013"/>
                </a:cubicBezTo>
                <a:cubicBezTo>
                  <a:pt x="5158" y="10961"/>
                  <a:pt x="5094" y="10909"/>
                  <a:pt x="5094" y="10793"/>
                </a:cubicBezTo>
                <a:cubicBezTo>
                  <a:pt x="5068" y="10729"/>
                  <a:pt x="5068" y="10664"/>
                  <a:pt x="5094" y="10613"/>
                </a:cubicBezTo>
                <a:cubicBezTo>
                  <a:pt x="5068" y="10394"/>
                  <a:pt x="5133" y="10149"/>
                  <a:pt x="4888" y="10007"/>
                </a:cubicBezTo>
                <a:lnTo>
                  <a:pt x="5017" y="9955"/>
                </a:lnTo>
                <a:cubicBezTo>
                  <a:pt x="5048" y="9964"/>
                  <a:pt x="5080" y="9970"/>
                  <a:pt x="5109" y="9970"/>
                </a:cubicBezTo>
                <a:cubicBezTo>
                  <a:pt x="5164" y="9970"/>
                  <a:pt x="5211" y="9950"/>
                  <a:pt x="5236" y="9891"/>
                </a:cubicBezTo>
                <a:cubicBezTo>
                  <a:pt x="5262" y="9800"/>
                  <a:pt x="5275" y="9723"/>
                  <a:pt x="5262" y="9633"/>
                </a:cubicBezTo>
                <a:cubicBezTo>
                  <a:pt x="5246" y="9530"/>
                  <a:pt x="5177" y="9515"/>
                  <a:pt x="5096" y="9515"/>
                </a:cubicBezTo>
                <a:cubicBezTo>
                  <a:pt x="5065" y="9515"/>
                  <a:pt x="5032" y="9517"/>
                  <a:pt x="5000" y="9517"/>
                </a:cubicBezTo>
                <a:cubicBezTo>
                  <a:pt x="4907" y="9517"/>
                  <a:pt x="4820" y="9500"/>
                  <a:pt x="4797" y="9362"/>
                </a:cubicBezTo>
                <a:cubicBezTo>
                  <a:pt x="4797" y="9327"/>
                  <a:pt x="4776" y="9314"/>
                  <a:pt x="4747" y="9314"/>
                </a:cubicBezTo>
                <a:cubicBezTo>
                  <a:pt x="4700" y="9314"/>
                  <a:pt x="4631" y="9348"/>
                  <a:pt x="4591" y="9388"/>
                </a:cubicBezTo>
                <a:cubicBezTo>
                  <a:pt x="4565" y="9414"/>
                  <a:pt x="4540" y="9452"/>
                  <a:pt x="4527" y="9491"/>
                </a:cubicBezTo>
                <a:cubicBezTo>
                  <a:pt x="4475" y="9568"/>
                  <a:pt x="4398" y="9530"/>
                  <a:pt x="4333" y="9555"/>
                </a:cubicBezTo>
                <a:lnTo>
                  <a:pt x="4114" y="9388"/>
                </a:lnTo>
                <a:cubicBezTo>
                  <a:pt x="4166" y="9285"/>
                  <a:pt x="4243" y="9156"/>
                  <a:pt x="4088" y="9104"/>
                </a:cubicBezTo>
                <a:cubicBezTo>
                  <a:pt x="3817" y="9001"/>
                  <a:pt x="3895" y="8820"/>
                  <a:pt x="3972" y="8653"/>
                </a:cubicBezTo>
                <a:cubicBezTo>
                  <a:pt x="3996" y="8581"/>
                  <a:pt x="4009" y="8444"/>
                  <a:pt x="4113" y="8444"/>
                </a:cubicBezTo>
                <a:cubicBezTo>
                  <a:pt x="4121" y="8444"/>
                  <a:pt x="4130" y="8445"/>
                  <a:pt x="4140" y="8447"/>
                </a:cubicBezTo>
                <a:cubicBezTo>
                  <a:pt x="4269" y="8472"/>
                  <a:pt x="4346" y="8575"/>
                  <a:pt x="4359" y="8692"/>
                </a:cubicBezTo>
                <a:cubicBezTo>
                  <a:pt x="4372" y="8769"/>
                  <a:pt x="4282" y="8846"/>
                  <a:pt x="4398" y="8937"/>
                </a:cubicBezTo>
                <a:cubicBezTo>
                  <a:pt x="4478" y="8896"/>
                  <a:pt x="4580" y="8853"/>
                  <a:pt x="4669" y="8853"/>
                </a:cubicBezTo>
                <a:cubicBezTo>
                  <a:pt x="4752" y="8853"/>
                  <a:pt x="4825" y="8890"/>
                  <a:pt x="4862" y="9001"/>
                </a:cubicBezTo>
                <a:cubicBezTo>
                  <a:pt x="4920" y="9176"/>
                  <a:pt x="4968" y="9235"/>
                  <a:pt x="5111" y="9235"/>
                </a:cubicBezTo>
                <a:cubicBezTo>
                  <a:pt x="5125" y="9235"/>
                  <a:pt x="5141" y="9234"/>
                  <a:pt x="5158" y="9233"/>
                </a:cubicBezTo>
                <a:cubicBezTo>
                  <a:pt x="5287" y="9246"/>
                  <a:pt x="5391" y="9298"/>
                  <a:pt x="5468" y="9388"/>
                </a:cubicBezTo>
                <a:cubicBezTo>
                  <a:pt x="5558" y="9491"/>
                  <a:pt x="5700" y="9555"/>
                  <a:pt x="5842" y="9555"/>
                </a:cubicBezTo>
                <a:lnTo>
                  <a:pt x="5842" y="9233"/>
                </a:lnTo>
                <a:lnTo>
                  <a:pt x="5958" y="9156"/>
                </a:lnTo>
                <a:cubicBezTo>
                  <a:pt x="6048" y="9233"/>
                  <a:pt x="6113" y="9310"/>
                  <a:pt x="6074" y="9452"/>
                </a:cubicBezTo>
                <a:cubicBezTo>
                  <a:pt x="6048" y="9530"/>
                  <a:pt x="5997" y="9607"/>
                  <a:pt x="6100" y="9672"/>
                </a:cubicBezTo>
                <a:cubicBezTo>
                  <a:pt x="6306" y="9788"/>
                  <a:pt x="6242" y="9955"/>
                  <a:pt x="6177" y="10110"/>
                </a:cubicBezTo>
                <a:cubicBezTo>
                  <a:pt x="6151" y="10187"/>
                  <a:pt x="6087" y="10265"/>
                  <a:pt x="6164" y="10342"/>
                </a:cubicBezTo>
                <a:cubicBezTo>
                  <a:pt x="6255" y="10342"/>
                  <a:pt x="6332" y="10316"/>
                  <a:pt x="6396" y="10252"/>
                </a:cubicBezTo>
                <a:cubicBezTo>
                  <a:pt x="6396" y="10200"/>
                  <a:pt x="6396" y="10136"/>
                  <a:pt x="6396" y="10084"/>
                </a:cubicBezTo>
                <a:cubicBezTo>
                  <a:pt x="6422" y="9852"/>
                  <a:pt x="6616" y="9581"/>
                  <a:pt x="6255" y="9414"/>
                </a:cubicBezTo>
                <a:cubicBezTo>
                  <a:pt x="6138" y="9362"/>
                  <a:pt x="6229" y="9053"/>
                  <a:pt x="6371" y="8962"/>
                </a:cubicBezTo>
                <a:cubicBezTo>
                  <a:pt x="6387" y="8952"/>
                  <a:pt x="6401" y="8947"/>
                  <a:pt x="6415" y="8947"/>
                </a:cubicBezTo>
                <a:cubicBezTo>
                  <a:pt x="6464" y="8947"/>
                  <a:pt x="6495" y="9012"/>
                  <a:pt x="6525" y="9053"/>
                </a:cubicBezTo>
                <a:cubicBezTo>
                  <a:pt x="6525" y="9108"/>
                  <a:pt x="6550" y="9134"/>
                  <a:pt x="6580" y="9134"/>
                </a:cubicBezTo>
                <a:cubicBezTo>
                  <a:pt x="6600" y="9134"/>
                  <a:pt x="6622" y="9124"/>
                  <a:pt x="6641" y="9104"/>
                </a:cubicBezTo>
                <a:cubicBezTo>
                  <a:pt x="6693" y="9065"/>
                  <a:pt x="6667" y="9040"/>
                  <a:pt x="6693" y="9001"/>
                </a:cubicBezTo>
                <a:cubicBezTo>
                  <a:pt x="6724" y="8921"/>
                  <a:pt x="6752" y="8885"/>
                  <a:pt x="6778" y="8885"/>
                </a:cubicBezTo>
                <a:cubicBezTo>
                  <a:pt x="6807" y="8885"/>
                  <a:pt x="6834" y="8927"/>
                  <a:pt x="6861" y="9001"/>
                </a:cubicBezTo>
                <a:cubicBezTo>
                  <a:pt x="6770" y="9207"/>
                  <a:pt x="6899" y="9349"/>
                  <a:pt x="6977" y="9517"/>
                </a:cubicBezTo>
                <a:cubicBezTo>
                  <a:pt x="6938" y="9594"/>
                  <a:pt x="6938" y="9723"/>
                  <a:pt x="6873" y="9749"/>
                </a:cubicBezTo>
                <a:cubicBezTo>
                  <a:pt x="6641" y="9865"/>
                  <a:pt x="6719" y="10058"/>
                  <a:pt x="6719" y="10239"/>
                </a:cubicBezTo>
                <a:cubicBezTo>
                  <a:pt x="6732" y="10303"/>
                  <a:pt x="6732" y="10394"/>
                  <a:pt x="6822" y="10394"/>
                </a:cubicBezTo>
                <a:cubicBezTo>
                  <a:pt x="6925" y="10394"/>
                  <a:pt x="6912" y="10303"/>
                  <a:pt x="6925" y="10239"/>
                </a:cubicBezTo>
                <a:cubicBezTo>
                  <a:pt x="6925" y="10149"/>
                  <a:pt x="6745" y="10071"/>
                  <a:pt x="6899" y="9968"/>
                </a:cubicBezTo>
                <a:lnTo>
                  <a:pt x="6899" y="9968"/>
                </a:lnTo>
                <a:cubicBezTo>
                  <a:pt x="6968" y="9988"/>
                  <a:pt x="7016" y="10001"/>
                  <a:pt x="7049" y="10001"/>
                </a:cubicBezTo>
                <a:cubicBezTo>
                  <a:pt x="7123" y="10001"/>
                  <a:pt x="7123" y="9939"/>
                  <a:pt x="7106" y="9762"/>
                </a:cubicBezTo>
                <a:cubicBezTo>
                  <a:pt x="7157" y="9672"/>
                  <a:pt x="7247" y="9697"/>
                  <a:pt x="7325" y="9672"/>
                </a:cubicBezTo>
                <a:cubicBezTo>
                  <a:pt x="7389" y="9672"/>
                  <a:pt x="7467" y="9684"/>
                  <a:pt x="7531" y="9723"/>
                </a:cubicBezTo>
                <a:cubicBezTo>
                  <a:pt x="7634" y="9800"/>
                  <a:pt x="7828" y="9800"/>
                  <a:pt x="7815" y="9994"/>
                </a:cubicBezTo>
                <a:cubicBezTo>
                  <a:pt x="7802" y="10174"/>
                  <a:pt x="7750" y="10355"/>
                  <a:pt x="7518" y="10381"/>
                </a:cubicBezTo>
                <a:lnTo>
                  <a:pt x="7531" y="10381"/>
                </a:lnTo>
                <a:lnTo>
                  <a:pt x="7531" y="10407"/>
                </a:lnTo>
                <a:cubicBezTo>
                  <a:pt x="7596" y="10445"/>
                  <a:pt x="7596" y="10484"/>
                  <a:pt x="7557" y="10523"/>
                </a:cubicBezTo>
                <a:cubicBezTo>
                  <a:pt x="7557" y="10548"/>
                  <a:pt x="7531" y="10587"/>
                  <a:pt x="7531" y="10613"/>
                </a:cubicBezTo>
                <a:cubicBezTo>
                  <a:pt x="7557" y="10639"/>
                  <a:pt x="7557" y="10677"/>
                  <a:pt x="7531" y="10703"/>
                </a:cubicBezTo>
                <a:lnTo>
                  <a:pt x="7531" y="10922"/>
                </a:lnTo>
                <a:lnTo>
                  <a:pt x="7892" y="11167"/>
                </a:lnTo>
                <a:cubicBezTo>
                  <a:pt x="7899" y="11161"/>
                  <a:pt x="7911" y="11158"/>
                  <a:pt x="7924" y="11158"/>
                </a:cubicBezTo>
                <a:cubicBezTo>
                  <a:pt x="7937" y="11158"/>
                  <a:pt x="7950" y="11161"/>
                  <a:pt x="7957" y="11167"/>
                </a:cubicBezTo>
                <a:lnTo>
                  <a:pt x="8034" y="11103"/>
                </a:lnTo>
                <a:cubicBezTo>
                  <a:pt x="8060" y="11142"/>
                  <a:pt x="8073" y="11193"/>
                  <a:pt x="8047" y="11232"/>
                </a:cubicBezTo>
                <a:lnTo>
                  <a:pt x="8150" y="11412"/>
                </a:lnTo>
                <a:lnTo>
                  <a:pt x="8537" y="11606"/>
                </a:lnTo>
                <a:cubicBezTo>
                  <a:pt x="8550" y="11593"/>
                  <a:pt x="8576" y="11567"/>
                  <a:pt x="8588" y="11541"/>
                </a:cubicBezTo>
                <a:cubicBezTo>
                  <a:pt x="8563" y="11477"/>
                  <a:pt x="8524" y="11412"/>
                  <a:pt x="8588" y="11348"/>
                </a:cubicBezTo>
                <a:cubicBezTo>
                  <a:pt x="8421" y="11270"/>
                  <a:pt x="8356" y="11077"/>
                  <a:pt x="8460" y="10922"/>
                </a:cubicBezTo>
                <a:cubicBezTo>
                  <a:pt x="8692" y="10613"/>
                  <a:pt x="8498" y="10458"/>
                  <a:pt x="8305" y="10278"/>
                </a:cubicBezTo>
                <a:cubicBezTo>
                  <a:pt x="8215" y="10162"/>
                  <a:pt x="8073" y="10110"/>
                  <a:pt x="8008" y="9994"/>
                </a:cubicBezTo>
                <a:cubicBezTo>
                  <a:pt x="8046" y="9978"/>
                  <a:pt x="8080" y="9972"/>
                  <a:pt x="8113" y="9972"/>
                </a:cubicBezTo>
                <a:cubicBezTo>
                  <a:pt x="8215" y="9972"/>
                  <a:pt x="8297" y="10035"/>
                  <a:pt x="8395" y="10084"/>
                </a:cubicBezTo>
                <a:cubicBezTo>
                  <a:pt x="8717" y="10252"/>
                  <a:pt x="8846" y="10574"/>
                  <a:pt x="9130" y="10755"/>
                </a:cubicBezTo>
                <a:cubicBezTo>
                  <a:pt x="9169" y="10690"/>
                  <a:pt x="9246" y="10652"/>
                  <a:pt x="9169" y="10574"/>
                </a:cubicBezTo>
                <a:cubicBezTo>
                  <a:pt x="9014" y="10419"/>
                  <a:pt x="9117" y="10316"/>
                  <a:pt x="9259" y="10226"/>
                </a:cubicBezTo>
                <a:lnTo>
                  <a:pt x="9285" y="10252"/>
                </a:lnTo>
                <a:lnTo>
                  <a:pt x="9323" y="10252"/>
                </a:lnTo>
                <a:cubicBezTo>
                  <a:pt x="9452" y="10342"/>
                  <a:pt x="9581" y="10445"/>
                  <a:pt x="9530" y="10639"/>
                </a:cubicBezTo>
                <a:lnTo>
                  <a:pt x="9672" y="10755"/>
                </a:lnTo>
                <a:cubicBezTo>
                  <a:pt x="9710" y="10703"/>
                  <a:pt x="9736" y="10652"/>
                  <a:pt x="9801" y="10639"/>
                </a:cubicBezTo>
                <a:cubicBezTo>
                  <a:pt x="9826" y="10613"/>
                  <a:pt x="9839" y="10600"/>
                  <a:pt x="9865" y="10574"/>
                </a:cubicBezTo>
                <a:lnTo>
                  <a:pt x="9942" y="10419"/>
                </a:lnTo>
                <a:cubicBezTo>
                  <a:pt x="9958" y="10373"/>
                  <a:pt x="9978" y="10350"/>
                  <a:pt x="10003" y="10350"/>
                </a:cubicBezTo>
                <a:cubicBezTo>
                  <a:pt x="10019" y="10350"/>
                  <a:pt x="10038" y="10360"/>
                  <a:pt x="10058" y="10381"/>
                </a:cubicBezTo>
                <a:cubicBezTo>
                  <a:pt x="10099" y="10421"/>
                  <a:pt x="10147" y="10453"/>
                  <a:pt x="10209" y="10453"/>
                </a:cubicBezTo>
                <a:cubicBezTo>
                  <a:pt x="10226" y="10453"/>
                  <a:pt x="10245" y="10451"/>
                  <a:pt x="10265" y="10445"/>
                </a:cubicBezTo>
                <a:cubicBezTo>
                  <a:pt x="10239" y="10187"/>
                  <a:pt x="10381" y="10097"/>
                  <a:pt x="10626" y="10084"/>
                </a:cubicBezTo>
                <a:lnTo>
                  <a:pt x="10703" y="9994"/>
                </a:lnTo>
                <a:cubicBezTo>
                  <a:pt x="10760" y="10043"/>
                  <a:pt x="10812" y="10142"/>
                  <a:pt x="10871" y="10142"/>
                </a:cubicBezTo>
                <a:cubicBezTo>
                  <a:pt x="10906" y="10142"/>
                  <a:pt x="10944" y="10107"/>
                  <a:pt x="10987" y="10007"/>
                </a:cubicBezTo>
                <a:lnTo>
                  <a:pt x="10922" y="9955"/>
                </a:lnTo>
                <a:cubicBezTo>
                  <a:pt x="10942" y="9877"/>
                  <a:pt x="10961" y="9799"/>
                  <a:pt x="11031" y="9799"/>
                </a:cubicBezTo>
                <a:cubicBezTo>
                  <a:pt x="11053" y="9799"/>
                  <a:pt x="11081" y="9807"/>
                  <a:pt x="11116" y="9826"/>
                </a:cubicBezTo>
                <a:cubicBezTo>
                  <a:pt x="11193" y="9878"/>
                  <a:pt x="11258" y="9942"/>
                  <a:pt x="11335" y="10007"/>
                </a:cubicBezTo>
                <a:cubicBezTo>
                  <a:pt x="11412" y="9981"/>
                  <a:pt x="11490" y="9929"/>
                  <a:pt x="11554" y="9852"/>
                </a:cubicBezTo>
                <a:cubicBezTo>
                  <a:pt x="11593" y="9659"/>
                  <a:pt x="11683" y="9478"/>
                  <a:pt x="11812" y="9323"/>
                </a:cubicBezTo>
                <a:lnTo>
                  <a:pt x="11902" y="9323"/>
                </a:lnTo>
                <a:lnTo>
                  <a:pt x="12096" y="9491"/>
                </a:lnTo>
                <a:cubicBezTo>
                  <a:pt x="12122" y="9491"/>
                  <a:pt x="12147" y="9491"/>
                  <a:pt x="12173" y="9504"/>
                </a:cubicBezTo>
                <a:cubicBezTo>
                  <a:pt x="12236" y="9430"/>
                  <a:pt x="12293" y="9399"/>
                  <a:pt x="12346" y="9399"/>
                </a:cubicBezTo>
                <a:cubicBezTo>
                  <a:pt x="12423" y="9399"/>
                  <a:pt x="12491" y="9464"/>
                  <a:pt x="12560" y="9555"/>
                </a:cubicBezTo>
                <a:cubicBezTo>
                  <a:pt x="12597" y="9578"/>
                  <a:pt x="12644" y="9592"/>
                  <a:pt x="12688" y="9592"/>
                </a:cubicBezTo>
                <a:cubicBezTo>
                  <a:pt x="12721" y="9592"/>
                  <a:pt x="12752" y="9585"/>
                  <a:pt x="12779" y="9568"/>
                </a:cubicBezTo>
                <a:cubicBezTo>
                  <a:pt x="12805" y="9491"/>
                  <a:pt x="12831" y="9414"/>
                  <a:pt x="12857" y="9336"/>
                </a:cubicBezTo>
                <a:cubicBezTo>
                  <a:pt x="12792" y="9248"/>
                  <a:pt x="12720" y="9224"/>
                  <a:pt x="12644" y="9224"/>
                </a:cubicBezTo>
                <a:cubicBezTo>
                  <a:pt x="12553" y="9224"/>
                  <a:pt x="12458" y="9259"/>
                  <a:pt x="12367" y="9259"/>
                </a:cubicBezTo>
                <a:lnTo>
                  <a:pt x="12134" y="8988"/>
                </a:lnTo>
                <a:cubicBezTo>
                  <a:pt x="12134" y="8872"/>
                  <a:pt x="12225" y="8743"/>
                  <a:pt x="12083" y="8666"/>
                </a:cubicBezTo>
                <a:cubicBezTo>
                  <a:pt x="12070" y="8614"/>
                  <a:pt x="12057" y="8575"/>
                  <a:pt x="12044" y="8537"/>
                </a:cubicBezTo>
                <a:cubicBezTo>
                  <a:pt x="12111" y="8470"/>
                  <a:pt x="12199" y="8432"/>
                  <a:pt x="12292" y="8432"/>
                </a:cubicBezTo>
                <a:cubicBezTo>
                  <a:pt x="12325" y="8432"/>
                  <a:pt x="12359" y="8436"/>
                  <a:pt x="12392" y="8447"/>
                </a:cubicBezTo>
                <a:cubicBezTo>
                  <a:pt x="12392" y="8524"/>
                  <a:pt x="12354" y="8614"/>
                  <a:pt x="12418" y="8692"/>
                </a:cubicBezTo>
                <a:lnTo>
                  <a:pt x="12560" y="8537"/>
                </a:lnTo>
                <a:cubicBezTo>
                  <a:pt x="12792" y="8627"/>
                  <a:pt x="12921" y="8820"/>
                  <a:pt x="13076" y="8988"/>
                </a:cubicBezTo>
                <a:cubicBezTo>
                  <a:pt x="13153" y="8898"/>
                  <a:pt x="13218" y="8808"/>
                  <a:pt x="13256" y="8692"/>
                </a:cubicBezTo>
                <a:cubicBezTo>
                  <a:pt x="13230" y="8653"/>
                  <a:pt x="13243" y="8588"/>
                  <a:pt x="13282" y="8563"/>
                </a:cubicBezTo>
                <a:cubicBezTo>
                  <a:pt x="13295" y="8498"/>
                  <a:pt x="13308" y="8434"/>
                  <a:pt x="13321" y="8382"/>
                </a:cubicBezTo>
                <a:lnTo>
                  <a:pt x="13385" y="8318"/>
                </a:lnTo>
                <a:cubicBezTo>
                  <a:pt x="13395" y="8277"/>
                  <a:pt x="13429" y="8245"/>
                  <a:pt x="13468" y="8245"/>
                </a:cubicBezTo>
                <a:cubicBezTo>
                  <a:pt x="13479" y="8245"/>
                  <a:pt x="13490" y="8247"/>
                  <a:pt x="13501" y="8253"/>
                </a:cubicBezTo>
                <a:lnTo>
                  <a:pt x="13501" y="8240"/>
                </a:lnTo>
                <a:cubicBezTo>
                  <a:pt x="13630" y="8073"/>
                  <a:pt x="13759" y="7918"/>
                  <a:pt x="13656" y="7686"/>
                </a:cubicBezTo>
                <a:cubicBezTo>
                  <a:pt x="13604" y="7570"/>
                  <a:pt x="13720" y="7518"/>
                  <a:pt x="13798" y="7479"/>
                </a:cubicBezTo>
                <a:lnTo>
                  <a:pt x="13955" y="7516"/>
                </a:lnTo>
                <a:lnTo>
                  <a:pt x="13955" y="7516"/>
                </a:lnTo>
                <a:cubicBezTo>
                  <a:pt x="13954" y="7517"/>
                  <a:pt x="13953" y="7517"/>
                  <a:pt x="13953" y="7518"/>
                </a:cubicBezTo>
                <a:lnTo>
                  <a:pt x="13953" y="7531"/>
                </a:lnTo>
                <a:cubicBezTo>
                  <a:pt x="13957" y="7527"/>
                  <a:pt x="13961" y="7523"/>
                  <a:pt x="13965" y="7518"/>
                </a:cubicBezTo>
                <a:lnTo>
                  <a:pt x="13965" y="7518"/>
                </a:lnTo>
                <a:lnTo>
                  <a:pt x="13965" y="7518"/>
                </a:lnTo>
                <a:lnTo>
                  <a:pt x="14107" y="7634"/>
                </a:lnTo>
                <a:lnTo>
                  <a:pt x="14223" y="7595"/>
                </a:lnTo>
                <a:cubicBezTo>
                  <a:pt x="14236" y="7595"/>
                  <a:pt x="14249" y="7608"/>
                  <a:pt x="14262" y="7621"/>
                </a:cubicBezTo>
                <a:cubicBezTo>
                  <a:pt x="14249" y="7608"/>
                  <a:pt x="14249" y="7595"/>
                  <a:pt x="14236" y="7595"/>
                </a:cubicBezTo>
                <a:cubicBezTo>
                  <a:pt x="14262" y="7531"/>
                  <a:pt x="14327" y="7544"/>
                  <a:pt x="14378" y="7531"/>
                </a:cubicBezTo>
                <a:lnTo>
                  <a:pt x="14378" y="7531"/>
                </a:lnTo>
                <a:cubicBezTo>
                  <a:pt x="14378" y="7583"/>
                  <a:pt x="14378" y="7634"/>
                  <a:pt x="14314" y="7647"/>
                </a:cubicBezTo>
                <a:cubicBezTo>
                  <a:pt x="14301" y="7647"/>
                  <a:pt x="14275" y="7634"/>
                  <a:pt x="14262" y="7621"/>
                </a:cubicBezTo>
                <a:lnTo>
                  <a:pt x="14262" y="7621"/>
                </a:lnTo>
                <a:cubicBezTo>
                  <a:pt x="14275" y="7634"/>
                  <a:pt x="14275" y="7634"/>
                  <a:pt x="14262" y="7647"/>
                </a:cubicBezTo>
                <a:cubicBezTo>
                  <a:pt x="14327" y="7647"/>
                  <a:pt x="14378" y="7686"/>
                  <a:pt x="14391" y="7737"/>
                </a:cubicBezTo>
                <a:cubicBezTo>
                  <a:pt x="14424" y="7792"/>
                  <a:pt x="14475" y="7846"/>
                  <a:pt x="14529" y="7846"/>
                </a:cubicBezTo>
                <a:cubicBezTo>
                  <a:pt x="14539" y="7846"/>
                  <a:pt x="14549" y="7844"/>
                  <a:pt x="14559" y="7840"/>
                </a:cubicBezTo>
                <a:cubicBezTo>
                  <a:pt x="14610" y="7815"/>
                  <a:pt x="14636" y="7712"/>
                  <a:pt x="14623" y="7634"/>
                </a:cubicBezTo>
                <a:lnTo>
                  <a:pt x="14378" y="7531"/>
                </a:lnTo>
                <a:cubicBezTo>
                  <a:pt x="14455" y="7428"/>
                  <a:pt x="14352" y="7286"/>
                  <a:pt x="14455" y="7209"/>
                </a:cubicBezTo>
                <a:cubicBezTo>
                  <a:pt x="14610" y="7093"/>
                  <a:pt x="14584" y="6938"/>
                  <a:pt x="14584" y="6783"/>
                </a:cubicBezTo>
                <a:cubicBezTo>
                  <a:pt x="14584" y="6616"/>
                  <a:pt x="14546" y="6448"/>
                  <a:pt x="14443" y="6306"/>
                </a:cubicBezTo>
                <a:cubicBezTo>
                  <a:pt x="14352" y="6190"/>
                  <a:pt x="14327" y="6035"/>
                  <a:pt x="14378" y="5893"/>
                </a:cubicBezTo>
                <a:cubicBezTo>
                  <a:pt x="14389" y="5889"/>
                  <a:pt x="14399" y="5887"/>
                  <a:pt x="14410" y="5887"/>
                </a:cubicBezTo>
                <a:cubicBezTo>
                  <a:pt x="14484" y="5887"/>
                  <a:pt x="14563" y="5985"/>
                  <a:pt x="14643" y="5985"/>
                </a:cubicBezTo>
                <a:cubicBezTo>
                  <a:pt x="14679" y="5985"/>
                  <a:pt x="14715" y="5965"/>
                  <a:pt x="14752" y="5906"/>
                </a:cubicBezTo>
                <a:cubicBezTo>
                  <a:pt x="14778" y="5700"/>
                  <a:pt x="14739" y="5481"/>
                  <a:pt x="14945" y="5339"/>
                </a:cubicBezTo>
                <a:cubicBezTo>
                  <a:pt x="15023" y="5262"/>
                  <a:pt x="15049" y="5158"/>
                  <a:pt x="15036" y="5068"/>
                </a:cubicBezTo>
                <a:cubicBezTo>
                  <a:pt x="14984" y="4681"/>
                  <a:pt x="15461" y="4514"/>
                  <a:pt x="15693" y="4333"/>
                </a:cubicBezTo>
                <a:lnTo>
                  <a:pt x="15693" y="491"/>
                </a:lnTo>
                <a:cubicBezTo>
                  <a:pt x="15680" y="426"/>
                  <a:pt x="15680" y="362"/>
                  <a:pt x="15693" y="310"/>
                </a:cubicBezTo>
                <a:lnTo>
                  <a:pt x="15693" y="1"/>
                </a:lnTo>
                <a:close/>
              </a:path>
            </a:pathLst>
          </a:custGeom>
          <a:solidFill>
            <a:srgbClr val="A75441">
              <a:alpha val="232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61978631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 preserve="1">
  <p:cSld name="Background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74" name="Google Shape;5174;p34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175" name="Google Shape;5175;p34"/>
          <p:cNvGrpSpPr/>
          <p:nvPr/>
        </p:nvGrpSpPr>
        <p:grpSpPr>
          <a:xfrm>
            <a:off x="9383501" y="3677687"/>
            <a:ext cx="1419391" cy="724628"/>
            <a:chOff x="347302" y="70452"/>
            <a:chExt cx="924725" cy="472050"/>
          </a:xfrm>
        </p:grpSpPr>
        <p:sp>
          <p:nvSpPr>
            <p:cNvPr id="5176" name="Google Shape;5176;p34"/>
            <p:cNvSpPr/>
            <p:nvPr/>
          </p:nvSpPr>
          <p:spPr>
            <a:xfrm rot="10800000">
              <a:off x="535765" y="129821"/>
              <a:ext cx="736262" cy="361672"/>
            </a:xfrm>
            <a:custGeom>
              <a:avLst/>
              <a:gdLst/>
              <a:ahLst/>
              <a:cxnLst/>
              <a:rect l="l" t="t" r="r" b="b"/>
              <a:pathLst>
                <a:path w="2555" h="1255" extrusionOk="0">
                  <a:moveTo>
                    <a:pt x="1595" y="1"/>
                  </a:moveTo>
                  <a:cubicBezTo>
                    <a:pt x="1580" y="1"/>
                    <a:pt x="1563" y="5"/>
                    <a:pt x="1548" y="17"/>
                  </a:cubicBezTo>
                  <a:cubicBezTo>
                    <a:pt x="1506" y="42"/>
                    <a:pt x="1475" y="73"/>
                    <a:pt x="1440" y="73"/>
                  </a:cubicBezTo>
                  <a:cubicBezTo>
                    <a:pt x="1422" y="73"/>
                    <a:pt x="1403" y="65"/>
                    <a:pt x="1381" y="42"/>
                  </a:cubicBezTo>
                  <a:lnTo>
                    <a:pt x="1303" y="17"/>
                  </a:lnTo>
                  <a:lnTo>
                    <a:pt x="1278" y="30"/>
                  </a:lnTo>
                  <a:cubicBezTo>
                    <a:pt x="1045" y="55"/>
                    <a:pt x="788" y="30"/>
                    <a:pt x="684" y="313"/>
                  </a:cubicBezTo>
                  <a:cubicBezTo>
                    <a:pt x="684" y="339"/>
                    <a:pt x="646" y="352"/>
                    <a:pt x="633" y="365"/>
                  </a:cubicBezTo>
                  <a:cubicBezTo>
                    <a:pt x="620" y="365"/>
                    <a:pt x="607" y="365"/>
                    <a:pt x="594" y="378"/>
                  </a:cubicBezTo>
                  <a:cubicBezTo>
                    <a:pt x="478" y="455"/>
                    <a:pt x="517" y="571"/>
                    <a:pt x="517" y="674"/>
                  </a:cubicBezTo>
                  <a:cubicBezTo>
                    <a:pt x="388" y="765"/>
                    <a:pt x="233" y="816"/>
                    <a:pt x="78" y="829"/>
                  </a:cubicBezTo>
                  <a:cubicBezTo>
                    <a:pt x="65" y="816"/>
                    <a:pt x="65" y="790"/>
                    <a:pt x="53" y="790"/>
                  </a:cubicBezTo>
                  <a:cubicBezTo>
                    <a:pt x="1" y="790"/>
                    <a:pt x="27" y="816"/>
                    <a:pt x="40" y="842"/>
                  </a:cubicBezTo>
                  <a:cubicBezTo>
                    <a:pt x="53" y="855"/>
                    <a:pt x="40" y="881"/>
                    <a:pt x="14" y="906"/>
                  </a:cubicBezTo>
                  <a:lnTo>
                    <a:pt x="40" y="958"/>
                  </a:lnTo>
                  <a:lnTo>
                    <a:pt x="130" y="932"/>
                  </a:lnTo>
                  <a:cubicBezTo>
                    <a:pt x="246" y="868"/>
                    <a:pt x="388" y="816"/>
                    <a:pt x="517" y="777"/>
                  </a:cubicBezTo>
                  <a:cubicBezTo>
                    <a:pt x="555" y="829"/>
                    <a:pt x="517" y="894"/>
                    <a:pt x="568" y="945"/>
                  </a:cubicBezTo>
                  <a:cubicBezTo>
                    <a:pt x="620" y="984"/>
                    <a:pt x="555" y="1022"/>
                    <a:pt x="555" y="1087"/>
                  </a:cubicBezTo>
                  <a:cubicBezTo>
                    <a:pt x="569" y="1086"/>
                    <a:pt x="582" y="1085"/>
                    <a:pt x="595" y="1085"/>
                  </a:cubicBezTo>
                  <a:cubicBezTo>
                    <a:pt x="736" y="1085"/>
                    <a:pt x="874" y="1148"/>
                    <a:pt x="968" y="1255"/>
                  </a:cubicBezTo>
                  <a:lnTo>
                    <a:pt x="1045" y="1255"/>
                  </a:lnTo>
                  <a:cubicBezTo>
                    <a:pt x="1055" y="1226"/>
                    <a:pt x="1079" y="1211"/>
                    <a:pt x="1102" y="1211"/>
                  </a:cubicBezTo>
                  <a:cubicBezTo>
                    <a:pt x="1109" y="1211"/>
                    <a:pt x="1116" y="1213"/>
                    <a:pt x="1123" y="1216"/>
                  </a:cubicBezTo>
                  <a:cubicBezTo>
                    <a:pt x="1142" y="1217"/>
                    <a:pt x="1161" y="1218"/>
                    <a:pt x="1181" y="1218"/>
                  </a:cubicBezTo>
                  <a:cubicBezTo>
                    <a:pt x="1354" y="1218"/>
                    <a:pt x="1524" y="1166"/>
                    <a:pt x="1651" y="1061"/>
                  </a:cubicBezTo>
                  <a:cubicBezTo>
                    <a:pt x="1763" y="987"/>
                    <a:pt x="1815" y="828"/>
                    <a:pt x="1980" y="828"/>
                  </a:cubicBezTo>
                  <a:cubicBezTo>
                    <a:pt x="1987" y="828"/>
                    <a:pt x="1993" y="829"/>
                    <a:pt x="2000" y="829"/>
                  </a:cubicBezTo>
                  <a:cubicBezTo>
                    <a:pt x="1896" y="816"/>
                    <a:pt x="1871" y="752"/>
                    <a:pt x="1884" y="674"/>
                  </a:cubicBezTo>
                  <a:lnTo>
                    <a:pt x="1884" y="674"/>
                  </a:lnTo>
                  <a:cubicBezTo>
                    <a:pt x="1922" y="700"/>
                    <a:pt x="1964" y="713"/>
                    <a:pt x="2004" y="713"/>
                  </a:cubicBezTo>
                  <a:cubicBezTo>
                    <a:pt x="2045" y="713"/>
                    <a:pt x="2083" y="700"/>
                    <a:pt x="2116" y="674"/>
                  </a:cubicBezTo>
                  <a:cubicBezTo>
                    <a:pt x="2193" y="636"/>
                    <a:pt x="2270" y="610"/>
                    <a:pt x="2335" y="610"/>
                  </a:cubicBezTo>
                  <a:cubicBezTo>
                    <a:pt x="2351" y="607"/>
                    <a:pt x="2366" y="606"/>
                    <a:pt x="2380" y="606"/>
                  </a:cubicBezTo>
                  <a:cubicBezTo>
                    <a:pt x="2432" y="606"/>
                    <a:pt x="2467" y="629"/>
                    <a:pt x="2477" y="700"/>
                  </a:cubicBezTo>
                  <a:cubicBezTo>
                    <a:pt x="2477" y="717"/>
                    <a:pt x="2481" y="723"/>
                    <a:pt x="2488" y="723"/>
                  </a:cubicBezTo>
                  <a:cubicBezTo>
                    <a:pt x="2501" y="723"/>
                    <a:pt x="2524" y="700"/>
                    <a:pt x="2541" y="700"/>
                  </a:cubicBezTo>
                  <a:cubicBezTo>
                    <a:pt x="2554" y="687"/>
                    <a:pt x="2541" y="687"/>
                    <a:pt x="2541" y="674"/>
                  </a:cubicBezTo>
                  <a:cubicBezTo>
                    <a:pt x="2503" y="661"/>
                    <a:pt x="2503" y="636"/>
                    <a:pt x="2541" y="610"/>
                  </a:cubicBezTo>
                  <a:cubicBezTo>
                    <a:pt x="2541" y="584"/>
                    <a:pt x="2541" y="558"/>
                    <a:pt x="2528" y="520"/>
                  </a:cubicBezTo>
                  <a:cubicBezTo>
                    <a:pt x="2509" y="516"/>
                    <a:pt x="2490" y="515"/>
                    <a:pt x="2470" y="515"/>
                  </a:cubicBezTo>
                  <a:cubicBezTo>
                    <a:pt x="2413" y="515"/>
                    <a:pt x="2357" y="529"/>
                    <a:pt x="2309" y="558"/>
                  </a:cubicBezTo>
                  <a:cubicBezTo>
                    <a:pt x="2180" y="623"/>
                    <a:pt x="2038" y="661"/>
                    <a:pt x="1884" y="674"/>
                  </a:cubicBezTo>
                  <a:cubicBezTo>
                    <a:pt x="1909" y="507"/>
                    <a:pt x="1909" y="507"/>
                    <a:pt x="2013" y="442"/>
                  </a:cubicBezTo>
                  <a:cubicBezTo>
                    <a:pt x="1909" y="416"/>
                    <a:pt x="1819" y="391"/>
                    <a:pt x="1832" y="262"/>
                  </a:cubicBezTo>
                  <a:cubicBezTo>
                    <a:pt x="1832" y="249"/>
                    <a:pt x="1806" y="236"/>
                    <a:pt x="1793" y="223"/>
                  </a:cubicBezTo>
                  <a:cubicBezTo>
                    <a:pt x="1703" y="210"/>
                    <a:pt x="1639" y="171"/>
                    <a:pt x="1664" y="55"/>
                  </a:cubicBezTo>
                  <a:cubicBezTo>
                    <a:pt x="1664" y="28"/>
                    <a:pt x="1632" y="1"/>
                    <a:pt x="159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7" name="Google Shape;5177;p34"/>
            <p:cNvSpPr/>
            <p:nvPr/>
          </p:nvSpPr>
          <p:spPr>
            <a:xfrm rot="10800000">
              <a:off x="1067141" y="448842"/>
              <a:ext cx="82127" cy="93660"/>
            </a:xfrm>
            <a:custGeom>
              <a:avLst/>
              <a:gdLst/>
              <a:ahLst/>
              <a:cxnLst/>
              <a:rect l="l" t="t" r="r" b="b"/>
              <a:pathLst>
                <a:path w="285" h="325" extrusionOk="0">
                  <a:moveTo>
                    <a:pt x="117" y="0"/>
                  </a:moveTo>
                  <a:cubicBezTo>
                    <a:pt x="91" y="0"/>
                    <a:pt x="65" y="13"/>
                    <a:pt x="65" y="39"/>
                  </a:cubicBezTo>
                  <a:cubicBezTo>
                    <a:pt x="104" y="91"/>
                    <a:pt x="65" y="116"/>
                    <a:pt x="0" y="116"/>
                  </a:cubicBezTo>
                  <a:cubicBezTo>
                    <a:pt x="39" y="207"/>
                    <a:pt x="168" y="219"/>
                    <a:pt x="181" y="323"/>
                  </a:cubicBezTo>
                  <a:cubicBezTo>
                    <a:pt x="181" y="323"/>
                    <a:pt x="188" y="324"/>
                    <a:pt x="199" y="324"/>
                  </a:cubicBezTo>
                  <a:cubicBezTo>
                    <a:pt x="221" y="324"/>
                    <a:pt x="258" y="318"/>
                    <a:pt x="284" y="284"/>
                  </a:cubicBezTo>
                  <a:cubicBezTo>
                    <a:pt x="181" y="271"/>
                    <a:pt x="194" y="181"/>
                    <a:pt x="168" y="116"/>
                  </a:cubicBezTo>
                  <a:cubicBezTo>
                    <a:pt x="155" y="78"/>
                    <a:pt x="142" y="39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8" name="Google Shape;5178;p34"/>
            <p:cNvSpPr/>
            <p:nvPr/>
          </p:nvSpPr>
          <p:spPr>
            <a:xfrm rot="10800000">
              <a:off x="347302" y="402156"/>
              <a:ext cx="40343" cy="28818"/>
            </a:xfrm>
            <a:custGeom>
              <a:avLst/>
              <a:gdLst/>
              <a:ahLst/>
              <a:cxnLst/>
              <a:rect l="l" t="t" r="r" b="b"/>
              <a:pathLst>
                <a:path w="140" h="100" extrusionOk="0">
                  <a:moveTo>
                    <a:pt x="40" y="0"/>
                  </a:moveTo>
                  <a:cubicBezTo>
                    <a:pt x="27" y="13"/>
                    <a:pt x="14" y="26"/>
                    <a:pt x="1" y="52"/>
                  </a:cubicBezTo>
                  <a:cubicBezTo>
                    <a:pt x="14" y="52"/>
                    <a:pt x="27" y="65"/>
                    <a:pt x="27" y="90"/>
                  </a:cubicBezTo>
                  <a:cubicBezTo>
                    <a:pt x="52" y="97"/>
                    <a:pt x="71" y="100"/>
                    <a:pt x="87" y="100"/>
                  </a:cubicBezTo>
                  <a:cubicBezTo>
                    <a:pt x="135" y="100"/>
                    <a:pt x="140" y="68"/>
                    <a:pt x="13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9" name="Google Shape;5179;p34"/>
            <p:cNvSpPr/>
            <p:nvPr/>
          </p:nvSpPr>
          <p:spPr>
            <a:xfrm rot="10800000">
              <a:off x="405800" y="356622"/>
              <a:ext cx="29969" cy="30548"/>
            </a:xfrm>
            <a:custGeom>
              <a:avLst/>
              <a:gdLst/>
              <a:ahLst/>
              <a:cxnLst/>
              <a:rect l="l" t="t" r="r" b="b"/>
              <a:pathLst>
                <a:path w="104" h="106" extrusionOk="0">
                  <a:moveTo>
                    <a:pt x="71" y="0"/>
                  </a:moveTo>
                  <a:cubicBezTo>
                    <a:pt x="35" y="0"/>
                    <a:pt x="23" y="32"/>
                    <a:pt x="0" y="54"/>
                  </a:cubicBezTo>
                  <a:lnTo>
                    <a:pt x="0" y="106"/>
                  </a:lnTo>
                  <a:cubicBezTo>
                    <a:pt x="52" y="106"/>
                    <a:pt x="103" y="93"/>
                    <a:pt x="103" y="29"/>
                  </a:cubicBezTo>
                  <a:cubicBezTo>
                    <a:pt x="103" y="29"/>
                    <a:pt x="103" y="16"/>
                    <a:pt x="91" y="3"/>
                  </a:cubicBezTo>
                  <a:cubicBezTo>
                    <a:pt x="83" y="1"/>
                    <a:pt x="77" y="0"/>
                    <a:pt x="7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0" name="Google Shape;5180;p34"/>
            <p:cNvSpPr/>
            <p:nvPr/>
          </p:nvSpPr>
          <p:spPr>
            <a:xfrm rot="10800000">
              <a:off x="587921" y="360080"/>
              <a:ext cx="26223" cy="21902"/>
            </a:xfrm>
            <a:custGeom>
              <a:avLst/>
              <a:gdLst/>
              <a:ahLst/>
              <a:cxnLst/>
              <a:rect l="l" t="t" r="r" b="b"/>
              <a:pathLst>
                <a:path w="91" h="76" extrusionOk="0">
                  <a:moveTo>
                    <a:pt x="52" y="1"/>
                  </a:moveTo>
                  <a:cubicBezTo>
                    <a:pt x="39" y="1"/>
                    <a:pt x="26" y="4"/>
                    <a:pt x="13" y="11"/>
                  </a:cubicBezTo>
                  <a:cubicBezTo>
                    <a:pt x="0" y="36"/>
                    <a:pt x="13" y="75"/>
                    <a:pt x="39" y="75"/>
                  </a:cubicBezTo>
                  <a:cubicBezTo>
                    <a:pt x="78" y="75"/>
                    <a:pt x="91" y="49"/>
                    <a:pt x="91" y="11"/>
                  </a:cubicBezTo>
                  <a:cubicBezTo>
                    <a:pt x="78" y="4"/>
                    <a:pt x="65" y="1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1" name="Google Shape;5181;p34"/>
            <p:cNvSpPr/>
            <p:nvPr/>
          </p:nvSpPr>
          <p:spPr>
            <a:xfrm rot="10800000">
              <a:off x="1048698" y="80251"/>
              <a:ext cx="25359" cy="21038"/>
            </a:xfrm>
            <a:custGeom>
              <a:avLst/>
              <a:gdLst/>
              <a:ahLst/>
              <a:cxnLst/>
              <a:rect l="l" t="t" r="r" b="b"/>
              <a:pathLst>
                <a:path w="88" h="73" extrusionOk="0">
                  <a:moveTo>
                    <a:pt x="35" y="0"/>
                  </a:moveTo>
                  <a:cubicBezTo>
                    <a:pt x="27" y="0"/>
                    <a:pt x="19" y="2"/>
                    <a:pt x="10" y="4"/>
                  </a:cubicBezTo>
                  <a:cubicBezTo>
                    <a:pt x="0" y="54"/>
                    <a:pt x="21" y="73"/>
                    <a:pt x="55" y="73"/>
                  </a:cubicBezTo>
                  <a:cubicBezTo>
                    <a:pt x="65" y="73"/>
                    <a:pt x="76" y="71"/>
                    <a:pt x="88" y="68"/>
                  </a:cubicBezTo>
                  <a:cubicBezTo>
                    <a:pt x="88" y="25"/>
                    <a:pt x="70" y="0"/>
                    <a:pt x="3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2" name="Google Shape;5182;p34"/>
            <p:cNvSpPr/>
            <p:nvPr/>
          </p:nvSpPr>
          <p:spPr>
            <a:xfrm rot="10800000">
              <a:off x="465162" y="274777"/>
              <a:ext cx="15273" cy="12680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42" y="1"/>
                  </a:moveTo>
                  <a:cubicBezTo>
                    <a:pt x="29" y="1"/>
                    <a:pt x="9" y="18"/>
                    <a:pt x="1" y="18"/>
                  </a:cubicBezTo>
                  <a:cubicBezTo>
                    <a:pt x="1" y="31"/>
                    <a:pt x="1" y="44"/>
                    <a:pt x="1" y="44"/>
                  </a:cubicBezTo>
                  <a:cubicBezTo>
                    <a:pt x="13" y="44"/>
                    <a:pt x="52" y="44"/>
                    <a:pt x="52" y="18"/>
                  </a:cubicBezTo>
                  <a:cubicBezTo>
                    <a:pt x="52" y="5"/>
                    <a:pt x="48" y="1"/>
                    <a:pt x="4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3" name="Google Shape;5183;p34"/>
            <p:cNvSpPr/>
            <p:nvPr/>
          </p:nvSpPr>
          <p:spPr>
            <a:xfrm rot="10800000">
              <a:off x="666302" y="188897"/>
              <a:ext cx="55616" cy="38329"/>
            </a:xfrm>
            <a:custGeom>
              <a:avLst/>
              <a:gdLst/>
              <a:ahLst/>
              <a:cxnLst/>
              <a:rect l="l" t="t" r="r" b="b"/>
              <a:pathLst>
                <a:path w="193" h="133" extrusionOk="0">
                  <a:moveTo>
                    <a:pt x="167" y="0"/>
                  </a:moveTo>
                  <a:cubicBezTo>
                    <a:pt x="161" y="0"/>
                    <a:pt x="153" y="2"/>
                    <a:pt x="142" y="2"/>
                  </a:cubicBezTo>
                  <a:cubicBezTo>
                    <a:pt x="116" y="2"/>
                    <a:pt x="78" y="54"/>
                    <a:pt x="26" y="67"/>
                  </a:cubicBezTo>
                  <a:cubicBezTo>
                    <a:pt x="0" y="80"/>
                    <a:pt x="26" y="118"/>
                    <a:pt x="39" y="131"/>
                  </a:cubicBezTo>
                  <a:cubicBezTo>
                    <a:pt x="43" y="132"/>
                    <a:pt x="47" y="133"/>
                    <a:pt x="52" y="133"/>
                  </a:cubicBezTo>
                  <a:cubicBezTo>
                    <a:pt x="106" y="133"/>
                    <a:pt x="193" y="64"/>
                    <a:pt x="181" y="28"/>
                  </a:cubicBezTo>
                  <a:cubicBezTo>
                    <a:pt x="181" y="5"/>
                    <a:pt x="176" y="0"/>
                    <a:pt x="16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4" name="Google Shape;5184;p34"/>
            <p:cNvSpPr/>
            <p:nvPr/>
          </p:nvSpPr>
          <p:spPr>
            <a:xfrm rot="10800000">
              <a:off x="747565" y="70452"/>
              <a:ext cx="41208" cy="23343"/>
            </a:xfrm>
            <a:custGeom>
              <a:avLst/>
              <a:gdLst/>
              <a:ahLst/>
              <a:cxnLst/>
              <a:rect l="l" t="t" r="r" b="b"/>
              <a:pathLst>
                <a:path w="143" h="81" extrusionOk="0">
                  <a:moveTo>
                    <a:pt x="84" y="0"/>
                  </a:moveTo>
                  <a:cubicBezTo>
                    <a:pt x="71" y="0"/>
                    <a:pt x="58" y="4"/>
                    <a:pt x="52" y="4"/>
                  </a:cubicBezTo>
                  <a:cubicBezTo>
                    <a:pt x="13" y="16"/>
                    <a:pt x="0" y="55"/>
                    <a:pt x="13" y="81"/>
                  </a:cubicBezTo>
                  <a:lnTo>
                    <a:pt x="65" y="81"/>
                  </a:lnTo>
                  <a:cubicBezTo>
                    <a:pt x="103" y="68"/>
                    <a:pt x="142" y="55"/>
                    <a:pt x="116" y="16"/>
                  </a:cubicBezTo>
                  <a:cubicBezTo>
                    <a:pt x="110" y="4"/>
                    <a:pt x="97" y="0"/>
                    <a:pt x="8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5" name="Google Shape;5185;p34"/>
            <p:cNvSpPr/>
            <p:nvPr/>
          </p:nvSpPr>
          <p:spPr>
            <a:xfrm rot="10800000">
              <a:off x="1126791" y="204171"/>
              <a:ext cx="33715" cy="20173"/>
            </a:xfrm>
            <a:custGeom>
              <a:avLst/>
              <a:gdLst/>
              <a:ahLst/>
              <a:cxnLst/>
              <a:rect l="l" t="t" r="r" b="b"/>
              <a:pathLst>
                <a:path w="117" h="70" extrusionOk="0">
                  <a:moveTo>
                    <a:pt x="58" y="0"/>
                  </a:moveTo>
                  <a:cubicBezTo>
                    <a:pt x="39" y="0"/>
                    <a:pt x="23" y="12"/>
                    <a:pt x="14" y="31"/>
                  </a:cubicBezTo>
                  <a:cubicBezTo>
                    <a:pt x="1" y="57"/>
                    <a:pt x="14" y="70"/>
                    <a:pt x="27" y="70"/>
                  </a:cubicBezTo>
                  <a:cubicBezTo>
                    <a:pt x="52" y="57"/>
                    <a:pt x="78" y="44"/>
                    <a:pt x="91" y="31"/>
                  </a:cubicBezTo>
                  <a:cubicBezTo>
                    <a:pt x="117" y="5"/>
                    <a:pt x="91" y="5"/>
                    <a:pt x="78" y="5"/>
                  </a:cubicBezTo>
                  <a:cubicBezTo>
                    <a:pt x="71" y="2"/>
                    <a:pt x="64" y="0"/>
                    <a:pt x="5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186" name="Google Shape;5186;p34"/>
          <p:cNvGrpSpPr/>
          <p:nvPr/>
        </p:nvGrpSpPr>
        <p:grpSpPr>
          <a:xfrm>
            <a:off x="-34" y="-54927"/>
            <a:ext cx="3180575" cy="961724"/>
            <a:chOff x="507324" y="-78249"/>
            <a:chExt cx="2517074" cy="761099"/>
          </a:xfrm>
        </p:grpSpPr>
        <p:sp>
          <p:nvSpPr>
            <p:cNvPr id="5187" name="Google Shape;5187;p34"/>
            <p:cNvSpPr/>
            <p:nvPr/>
          </p:nvSpPr>
          <p:spPr>
            <a:xfrm rot="10800000">
              <a:off x="1996082" y="-71893"/>
              <a:ext cx="9835" cy="1664"/>
            </a:xfrm>
            <a:custGeom>
              <a:avLst/>
              <a:gdLst/>
              <a:ahLst/>
              <a:cxnLst/>
              <a:rect l="l" t="t" r="r" b="b"/>
              <a:pathLst>
                <a:path w="65" h="11" extrusionOk="0">
                  <a:moveTo>
                    <a:pt x="0" y="1"/>
                  </a:moveTo>
                  <a:cubicBezTo>
                    <a:pt x="7" y="7"/>
                    <a:pt x="17" y="10"/>
                    <a:pt x="28" y="10"/>
                  </a:cubicBezTo>
                  <a:cubicBezTo>
                    <a:pt x="39" y="10"/>
                    <a:pt x="52" y="7"/>
                    <a:pt x="6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8" name="Google Shape;5188;p34"/>
            <p:cNvSpPr/>
            <p:nvPr/>
          </p:nvSpPr>
          <p:spPr>
            <a:xfrm rot="10800000">
              <a:off x="842933" y="-68867"/>
              <a:ext cx="378584" cy="168562"/>
            </a:xfrm>
            <a:custGeom>
              <a:avLst/>
              <a:gdLst/>
              <a:ahLst/>
              <a:cxnLst/>
              <a:rect l="l" t="t" r="r" b="b"/>
              <a:pathLst>
                <a:path w="2502" h="1114" extrusionOk="0">
                  <a:moveTo>
                    <a:pt x="1884" y="0"/>
                  </a:moveTo>
                  <a:cubicBezTo>
                    <a:pt x="1822" y="0"/>
                    <a:pt x="1756" y="33"/>
                    <a:pt x="1676" y="92"/>
                  </a:cubicBezTo>
                  <a:cubicBezTo>
                    <a:pt x="1616" y="142"/>
                    <a:pt x="1541" y="216"/>
                    <a:pt x="1443" y="216"/>
                  </a:cubicBezTo>
                  <a:cubicBezTo>
                    <a:pt x="1415" y="216"/>
                    <a:pt x="1386" y="210"/>
                    <a:pt x="1354" y="195"/>
                  </a:cubicBezTo>
                  <a:lnTo>
                    <a:pt x="1328" y="157"/>
                  </a:lnTo>
                  <a:cubicBezTo>
                    <a:pt x="1328" y="131"/>
                    <a:pt x="1315" y="105"/>
                    <a:pt x="1315" y="66"/>
                  </a:cubicBezTo>
                  <a:cubicBezTo>
                    <a:pt x="1315" y="48"/>
                    <a:pt x="1302" y="36"/>
                    <a:pt x="1279" y="36"/>
                  </a:cubicBezTo>
                  <a:cubicBezTo>
                    <a:pt x="1271" y="36"/>
                    <a:pt x="1261" y="37"/>
                    <a:pt x="1251" y="41"/>
                  </a:cubicBezTo>
                  <a:lnTo>
                    <a:pt x="1225" y="208"/>
                  </a:lnTo>
                  <a:cubicBezTo>
                    <a:pt x="1212" y="208"/>
                    <a:pt x="1212" y="208"/>
                    <a:pt x="1199" y="221"/>
                  </a:cubicBezTo>
                  <a:cubicBezTo>
                    <a:pt x="1109" y="208"/>
                    <a:pt x="1032" y="144"/>
                    <a:pt x="1006" y="53"/>
                  </a:cubicBezTo>
                  <a:cubicBezTo>
                    <a:pt x="980" y="53"/>
                    <a:pt x="954" y="79"/>
                    <a:pt x="967" y="105"/>
                  </a:cubicBezTo>
                  <a:lnTo>
                    <a:pt x="1045" y="273"/>
                  </a:lnTo>
                  <a:lnTo>
                    <a:pt x="1019" y="324"/>
                  </a:lnTo>
                  <a:cubicBezTo>
                    <a:pt x="993" y="337"/>
                    <a:pt x="980" y="363"/>
                    <a:pt x="941" y="363"/>
                  </a:cubicBezTo>
                  <a:cubicBezTo>
                    <a:pt x="921" y="356"/>
                    <a:pt x="900" y="342"/>
                    <a:pt x="885" y="342"/>
                  </a:cubicBezTo>
                  <a:cubicBezTo>
                    <a:pt x="872" y="342"/>
                    <a:pt x="864" y="353"/>
                    <a:pt x="864" y="389"/>
                  </a:cubicBezTo>
                  <a:cubicBezTo>
                    <a:pt x="856" y="435"/>
                    <a:pt x="872" y="444"/>
                    <a:pt x="894" y="444"/>
                  </a:cubicBezTo>
                  <a:cubicBezTo>
                    <a:pt x="908" y="444"/>
                    <a:pt x="926" y="440"/>
                    <a:pt x="941" y="440"/>
                  </a:cubicBezTo>
                  <a:lnTo>
                    <a:pt x="1006" y="440"/>
                  </a:lnTo>
                  <a:cubicBezTo>
                    <a:pt x="1032" y="505"/>
                    <a:pt x="1006" y="531"/>
                    <a:pt x="941" y="556"/>
                  </a:cubicBezTo>
                  <a:cubicBezTo>
                    <a:pt x="894" y="539"/>
                    <a:pt x="844" y="531"/>
                    <a:pt x="793" y="531"/>
                  </a:cubicBezTo>
                  <a:cubicBezTo>
                    <a:pt x="692" y="531"/>
                    <a:pt x="589" y="565"/>
                    <a:pt x="503" y="634"/>
                  </a:cubicBezTo>
                  <a:lnTo>
                    <a:pt x="426" y="647"/>
                  </a:lnTo>
                  <a:cubicBezTo>
                    <a:pt x="284" y="582"/>
                    <a:pt x="155" y="531"/>
                    <a:pt x="0" y="505"/>
                  </a:cubicBezTo>
                  <a:lnTo>
                    <a:pt x="0" y="505"/>
                  </a:lnTo>
                  <a:cubicBezTo>
                    <a:pt x="129" y="569"/>
                    <a:pt x="258" y="634"/>
                    <a:pt x="400" y="672"/>
                  </a:cubicBezTo>
                  <a:cubicBezTo>
                    <a:pt x="400" y="698"/>
                    <a:pt x="400" y="724"/>
                    <a:pt x="374" y="750"/>
                  </a:cubicBezTo>
                  <a:cubicBezTo>
                    <a:pt x="284" y="892"/>
                    <a:pt x="284" y="1021"/>
                    <a:pt x="426" y="1111"/>
                  </a:cubicBezTo>
                  <a:cubicBezTo>
                    <a:pt x="430" y="1113"/>
                    <a:pt x="433" y="1114"/>
                    <a:pt x="436" y="1114"/>
                  </a:cubicBezTo>
                  <a:cubicBezTo>
                    <a:pt x="450" y="1114"/>
                    <a:pt x="460" y="1102"/>
                    <a:pt x="472" y="1102"/>
                  </a:cubicBezTo>
                  <a:cubicBezTo>
                    <a:pt x="477" y="1102"/>
                    <a:pt x="483" y="1104"/>
                    <a:pt x="490" y="1111"/>
                  </a:cubicBezTo>
                  <a:cubicBezTo>
                    <a:pt x="601" y="1104"/>
                    <a:pt x="714" y="1102"/>
                    <a:pt x="826" y="1102"/>
                  </a:cubicBezTo>
                  <a:cubicBezTo>
                    <a:pt x="1080" y="1102"/>
                    <a:pt x="1337" y="1114"/>
                    <a:pt x="1595" y="1114"/>
                  </a:cubicBezTo>
                  <a:cubicBezTo>
                    <a:pt x="1661" y="1114"/>
                    <a:pt x="1726" y="1113"/>
                    <a:pt x="1792" y="1111"/>
                  </a:cubicBezTo>
                  <a:lnTo>
                    <a:pt x="1921" y="1111"/>
                  </a:lnTo>
                  <a:cubicBezTo>
                    <a:pt x="1933" y="968"/>
                    <a:pt x="1923" y="824"/>
                    <a:pt x="2044" y="824"/>
                  </a:cubicBezTo>
                  <a:cubicBezTo>
                    <a:pt x="2054" y="824"/>
                    <a:pt x="2065" y="825"/>
                    <a:pt x="2076" y="827"/>
                  </a:cubicBezTo>
                  <a:lnTo>
                    <a:pt x="2153" y="827"/>
                  </a:lnTo>
                  <a:cubicBezTo>
                    <a:pt x="2218" y="776"/>
                    <a:pt x="2347" y="801"/>
                    <a:pt x="2373" y="685"/>
                  </a:cubicBezTo>
                  <a:cubicBezTo>
                    <a:pt x="2502" y="621"/>
                    <a:pt x="2502" y="621"/>
                    <a:pt x="2424" y="479"/>
                  </a:cubicBezTo>
                  <a:cubicBezTo>
                    <a:pt x="2463" y="376"/>
                    <a:pt x="2373" y="337"/>
                    <a:pt x="2347" y="286"/>
                  </a:cubicBezTo>
                  <a:lnTo>
                    <a:pt x="2295" y="286"/>
                  </a:lnTo>
                  <a:cubicBezTo>
                    <a:pt x="2205" y="286"/>
                    <a:pt x="2205" y="247"/>
                    <a:pt x="2257" y="182"/>
                  </a:cubicBezTo>
                  <a:lnTo>
                    <a:pt x="2257" y="157"/>
                  </a:lnTo>
                  <a:lnTo>
                    <a:pt x="2231" y="118"/>
                  </a:lnTo>
                  <a:lnTo>
                    <a:pt x="2179" y="118"/>
                  </a:lnTo>
                  <a:cubicBezTo>
                    <a:pt x="2165" y="123"/>
                    <a:pt x="2149" y="126"/>
                    <a:pt x="2134" y="126"/>
                  </a:cubicBezTo>
                  <a:cubicBezTo>
                    <a:pt x="2106" y="126"/>
                    <a:pt x="2080" y="117"/>
                    <a:pt x="2063" y="92"/>
                  </a:cubicBezTo>
                  <a:cubicBezTo>
                    <a:pt x="2000" y="29"/>
                    <a:pt x="1944" y="0"/>
                    <a:pt x="188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9" name="Google Shape;5189;p34"/>
            <p:cNvSpPr/>
            <p:nvPr/>
          </p:nvSpPr>
          <p:spPr>
            <a:xfrm rot="10800000">
              <a:off x="2394032" y="-70531"/>
              <a:ext cx="9835" cy="4237"/>
            </a:xfrm>
            <a:custGeom>
              <a:avLst/>
              <a:gdLst/>
              <a:ahLst/>
              <a:cxnLst/>
              <a:rect l="l" t="t" r="r" b="b"/>
              <a:pathLst>
                <a:path w="65" h="28" extrusionOk="0">
                  <a:moveTo>
                    <a:pt x="0" y="1"/>
                  </a:moveTo>
                  <a:cubicBezTo>
                    <a:pt x="0" y="20"/>
                    <a:pt x="4" y="27"/>
                    <a:pt x="10" y="27"/>
                  </a:cubicBezTo>
                  <a:cubicBezTo>
                    <a:pt x="21" y="27"/>
                    <a:pt x="40" y="9"/>
                    <a:pt x="6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0" name="Google Shape;5190;p34"/>
            <p:cNvSpPr/>
            <p:nvPr/>
          </p:nvSpPr>
          <p:spPr>
            <a:xfrm rot="10800000">
              <a:off x="2308239" y="-67353"/>
              <a:ext cx="2118" cy="1059"/>
            </a:xfrm>
            <a:custGeom>
              <a:avLst/>
              <a:gdLst/>
              <a:ahLst/>
              <a:cxnLst/>
              <a:rect l="l" t="t" r="r" b="b"/>
              <a:pathLst>
                <a:path w="14" h="7" extrusionOk="0">
                  <a:moveTo>
                    <a:pt x="1" y="1"/>
                  </a:moveTo>
                  <a:cubicBezTo>
                    <a:pt x="1" y="1"/>
                    <a:pt x="7" y="7"/>
                    <a:pt x="10" y="7"/>
                  </a:cubicBezTo>
                  <a:cubicBezTo>
                    <a:pt x="12" y="7"/>
                    <a:pt x="14" y="5"/>
                    <a:pt x="1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1" name="Google Shape;5191;p34"/>
            <p:cNvSpPr/>
            <p:nvPr/>
          </p:nvSpPr>
          <p:spPr>
            <a:xfrm rot="10800000">
              <a:off x="2390098" y="-66445"/>
              <a:ext cx="151" cy="15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2" name="Google Shape;5192;p34"/>
            <p:cNvSpPr/>
            <p:nvPr/>
          </p:nvSpPr>
          <p:spPr>
            <a:xfrm rot="10800000">
              <a:off x="2310206" y="-66445"/>
              <a:ext cx="1967" cy="151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3" name="Google Shape;5193;p34"/>
            <p:cNvSpPr/>
            <p:nvPr/>
          </p:nvSpPr>
          <p:spPr>
            <a:xfrm rot="10800000">
              <a:off x="2394033" y="-66445"/>
              <a:ext cx="151" cy="15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4" name="Google Shape;5194;p34"/>
            <p:cNvSpPr/>
            <p:nvPr/>
          </p:nvSpPr>
          <p:spPr>
            <a:xfrm rot="10800000">
              <a:off x="1556974" y="426073"/>
              <a:ext cx="283106" cy="194285"/>
            </a:xfrm>
            <a:custGeom>
              <a:avLst/>
              <a:gdLst/>
              <a:ahLst/>
              <a:cxnLst/>
              <a:rect l="l" t="t" r="r" b="b"/>
              <a:pathLst>
                <a:path w="1871" h="1284" extrusionOk="0">
                  <a:moveTo>
                    <a:pt x="942" y="0"/>
                  </a:moveTo>
                  <a:cubicBezTo>
                    <a:pt x="896" y="37"/>
                    <a:pt x="857" y="106"/>
                    <a:pt x="796" y="106"/>
                  </a:cubicBezTo>
                  <a:cubicBezTo>
                    <a:pt x="772" y="106"/>
                    <a:pt x="743" y="94"/>
                    <a:pt x="710" y="65"/>
                  </a:cubicBezTo>
                  <a:cubicBezTo>
                    <a:pt x="687" y="77"/>
                    <a:pt x="661" y="81"/>
                    <a:pt x="635" y="81"/>
                  </a:cubicBezTo>
                  <a:cubicBezTo>
                    <a:pt x="608" y="81"/>
                    <a:pt x="580" y="77"/>
                    <a:pt x="553" y="77"/>
                  </a:cubicBezTo>
                  <a:cubicBezTo>
                    <a:pt x="500" y="77"/>
                    <a:pt x="452" y="90"/>
                    <a:pt x="426" y="168"/>
                  </a:cubicBezTo>
                  <a:cubicBezTo>
                    <a:pt x="416" y="189"/>
                    <a:pt x="405" y="210"/>
                    <a:pt x="387" y="210"/>
                  </a:cubicBezTo>
                  <a:cubicBezTo>
                    <a:pt x="384" y="210"/>
                    <a:pt x="379" y="209"/>
                    <a:pt x="374" y="206"/>
                  </a:cubicBezTo>
                  <a:cubicBezTo>
                    <a:pt x="343" y="184"/>
                    <a:pt x="318" y="175"/>
                    <a:pt x="299" y="175"/>
                  </a:cubicBezTo>
                  <a:cubicBezTo>
                    <a:pt x="238" y="175"/>
                    <a:pt x="226" y="261"/>
                    <a:pt x="207" y="310"/>
                  </a:cubicBezTo>
                  <a:cubicBezTo>
                    <a:pt x="194" y="387"/>
                    <a:pt x="142" y="400"/>
                    <a:pt x="78" y="400"/>
                  </a:cubicBezTo>
                  <a:cubicBezTo>
                    <a:pt x="78" y="413"/>
                    <a:pt x="78" y="413"/>
                    <a:pt x="78" y="426"/>
                  </a:cubicBezTo>
                  <a:cubicBezTo>
                    <a:pt x="142" y="477"/>
                    <a:pt x="91" y="490"/>
                    <a:pt x="52" y="516"/>
                  </a:cubicBezTo>
                  <a:lnTo>
                    <a:pt x="52" y="529"/>
                  </a:lnTo>
                  <a:cubicBezTo>
                    <a:pt x="168" y="542"/>
                    <a:pt x="142" y="645"/>
                    <a:pt x="142" y="722"/>
                  </a:cubicBezTo>
                  <a:cubicBezTo>
                    <a:pt x="155" y="735"/>
                    <a:pt x="155" y="774"/>
                    <a:pt x="142" y="787"/>
                  </a:cubicBezTo>
                  <a:cubicBezTo>
                    <a:pt x="104" y="838"/>
                    <a:pt x="13" y="787"/>
                    <a:pt x="1" y="864"/>
                  </a:cubicBezTo>
                  <a:cubicBezTo>
                    <a:pt x="13" y="873"/>
                    <a:pt x="28" y="875"/>
                    <a:pt x="43" y="875"/>
                  </a:cubicBezTo>
                  <a:cubicBezTo>
                    <a:pt x="74" y="875"/>
                    <a:pt x="108" y="864"/>
                    <a:pt x="142" y="864"/>
                  </a:cubicBezTo>
                  <a:cubicBezTo>
                    <a:pt x="142" y="877"/>
                    <a:pt x="155" y="903"/>
                    <a:pt x="155" y="916"/>
                  </a:cubicBezTo>
                  <a:cubicBezTo>
                    <a:pt x="220" y="941"/>
                    <a:pt x="310" y="954"/>
                    <a:pt x="271" y="1070"/>
                  </a:cubicBezTo>
                  <a:cubicBezTo>
                    <a:pt x="284" y="1083"/>
                    <a:pt x="284" y="1096"/>
                    <a:pt x="271" y="1096"/>
                  </a:cubicBezTo>
                  <a:cubicBezTo>
                    <a:pt x="306" y="1131"/>
                    <a:pt x="330" y="1175"/>
                    <a:pt x="372" y="1175"/>
                  </a:cubicBezTo>
                  <a:cubicBezTo>
                    <a:pt x="377" y="1175"/>
                    <a:pt x="382" y="1175"/>
                    <a:pt x="387" y="1173"/>
                  </a:cubicBezTo>
                  <a:cubicBezTo>
                    <a:pt x="396" y="1172"/>
                    <a:pt x="404" y="1171"/>
                    <a:pt x="410" y="1171"/>
                  </a:cubicBezTo>
                  <a:cubicBezTo>
                    <a:pt x="452" y="1171"/>
                    <a:pt x="455" y="1203"/>
                    <a:pt x="478" y="1225"/>
                  </a:cubicBezTo>
                  <a:cubicBezTo>
                    <a:pt x="493" y="1248"/>
                    <a:pt x="521" y="1284"/>
                    <a:pt x="545" y="1284"/>
                  </a:cubicBezTo>
                  <a:cubicBezTo>
                    <a:pt x="561" y="1284"/>
                    <a:pt x="575" y="1266"/>
                    <a:pt x="581" y="1212"/>
                  </a:cubicBezTo>
                  <a:cubicBezTo>
                    <a:pt x="581" y="1199"/>
                    <a:pt x="607" y="1186"/>
                    <a:pt x="619" y="1186"/>
                  </a:cubicBezTo>
                  <a:cubicBezTo>
                    <a:pt x="644" y="1194"/>
                    <a:pt x="665" y="1198"/>
                    <a:pt x="685" y="1198"/>
                  </a:cubicBezTo>
                  <a:cubicBezTo>
                    <a:pt x="758" y="1198"/>
                    <a:pt x="803" y="1147"/>
                    <a:pt x="864" y="1096"/>
                  </a:cubicBezTo>
                  <a:cubicBezTo>
                    <a:pt x="901" y="1060"/>
                    <a:pt x="933" y="1035"/>
                    <a:pt x="966" y="1035"/>
                  </a:cubicBezTo>
                  <a:cubicBezTo>
                    <a:pt x="991" y="1035"/>
                    <a:pt x="1017" y="1050"/>
                    <a:pt x="1045" y="1083"/>
                  </a:cubicBezTo>
                  <a:cubicBezTo>
                    <a:pt x="1077" y="1104"/>
                    <a:pt x="1125" y="1125"/>
                    <a:pt x="1170" y="1125"/>
                  </a:cubicBezTo>
                  <a:cubicBezTo>
                    <a:pt x="1180" y="1125"/>
                    <a:pt x="1190" y="1124"/>
                    <a:pt x="1200" y="1122"/>
                  </a:cubicBezTo>
                  <a:cubicBezTo>
                    <a:pt x="1213" y="1120"/>
                    <a:pt x="1227" y="1119"/>
                    <a:pt x="1241" y="1119"/>
                  </a:cubicBezTo>
                  <a:cubicBezTo>
                    <a:pt x="1304" y="1119"/>
                    <a:pt x="1366" y="1142"/>
                    <a:pt x="1419" y="1173"/>
                  </a:cubicBezTo>
                  <a:cubicBezTo>
                    <a:pt x="1448" y="1144"/>
                    <a:pt x="1484" y="1130"/>
                    <a:pt x="1522" y="1130"/>
                  </a:cubicBezTo>
                  <a:cubicBezTo>
                    <a:pt x="1535" y="1130"/>
                    <a:pt x="1548" y="1132"/>
                    <a:pt x="1561" y="1135"/>
                  </a:cubicBezTo>
                  <a:lnTo>
                    <a:pt x="1638" y="1109"/>
                  </a:lnTo>
                  <a:cubicBezTo>
                    <a:pt x="1659" y="1015"/>
                    <a:pt x="1730" y="989"/>
                    <a:pt x="1811" y="989"/>
                  </a:cubicBezTo>
                  <a:cubicBezTo>
                    <a:pt x="1830" y="989"/>
                    <a:pt x="1850" y="990"/>
                    <a:pt x="1870" y="993"/>
                  </a:cubicBezTo>
                  <a:cubicBezTo>
                    <a:pt x="1844" y="941"/>
                    <a:pt x="1806" y="903"/>
                    <a:pt x="1819" y="864"/>
                  </a:cubicBezTo>
                  <a:cubicBezTo>
                    <a:pt x="1844" y="761"/>
                    <a:pt x="1832" y="658"/>
                    <a:pt x="1780" y="567"/>
                  </a:cubicBezTo>
                  <a:cubicBezTo>
                    <a:pt x="1720" y="435"/>
                    <a:pt x="1591" y="347"/>
                    <a:pt x="1438" y="347"/>
                  </a:cubicBezTo>
                  <a:cubicBezTo>
                    <a:pt x="1427" y="347"/>
                    <a:pt x="1417" y="347"/>
                    <a:pt x="1406" y="348"/>
                  </a:cubicBezTo>
                  <a:cubicBezTo>
                    <a:pt x="1399" y="352"/>
                    <a:pt x="1392" y="353"/>
                    <a:pt x="1385" y="353"/>
                  </a:cubicBezTo>
                  <a:cubicBezTo>
                    <a:pt x="1366" y="353"/>
                    <a:pt x="1348" y="341"/>
                    <a:pt x="1329" y="322"/>
                  </a:cubicBezTo>
                  <a:cubicBezTo>
                    <a:pt x="1301" y="288"/>
                    <a:pt x="1289" y="272"/>
                    <a:pt x="1271" y="272"/>
                  </a:cubicBezTo>
                  <a:cubicBezTo>
                    <a:pt x="1256" y="272"/>
                    <a:pt x="1236" y="285"/>
                    <a:pt x="1200" y="310"/>
                  </a:cubicBezTo>
                  <a:cubicBezTo>
                    <a:pt x="1200" y="258"/>
                    <a:pt x="1187" y="193"/>
                    <a:pt x="1238" y="155"/>
                  </a:cubicBezTo>
                  <a:cubicBezTo>
                    <a:pt x="1290" y="129"/>
                    <a:pt x="1290" y="103"/>
                    <a:pt x="1264" y="77"/>
                  </a:cubicBezTo>
                  <a:cubicBezTo>
                    <a:pt x="1251" y="58"/>
                    <a:pt x="1235" y="52"/>
                    <a:pt x="1219" y="52"/>
                  </a:cubicBezTo>
                  <a:cubicBezTo>
                    <a:pt x="1203" y="52"/>
                    <a:pt x="1187" y="58"/>
                    <a:pt x="1174" y="65"/>
                  </a:cubicBezTo>
                  <a:lnTo>
                    <a:pt x="1148" y="103"/>
                  </a:lnTo>
                  <a:cubicBezTo>
                    <a:pt x="1148" y="181"/>
                    <a:pt x="1109" y="245"/>
                    <a:pt x="1032" y="271"/>
                  </a:cubicBezTo>
                  <a:lnTo>
                    <a:pt x="981" y="232"/>
                  </a:lnTo>
                  <a:cubicBezTo>
                    <a:pt x="968" y="168"/>
                    <a:pt x="968" y="116"/>
                    <a:pt x="955" y="65"/>
                  </a:cubicBezTo>
                  <a:cubicBezTo>
                    <a:pt x="955" y="39"/>
                    <a:pt x="955" y="26"/>
                    <a:pt x="94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5" name="Google Shape;5195;p34"/>
            <p:cNvSpPr/>
            <p:nvPr/>
          </p:nvSpPr>
          <p:spPr>
            <a:xfrm rot="10800000">
              <a:off x="1184292" y="370541"/>
              <a:ext cx="386603" cy="189897"/>
            </a:xfrm>
            <a:custGeom>
              <a:avLst/>
              <a:gdLst/>
              <a:ahLst/>
              <a:cxnLst/>
              <a:rect l="l" t="t" r="r" b="b"/>
              <a:pathLst>
                <a:path w="2555" h="1255" extrusionOk="0">
                  <a:moveTo>
                    <a:pt x="1595" y="1"/>
                  </a:moveTo>
                  <a:cubicBezTo>
                    <a:pt x="1580" y="1"/>
                    <a:pt x="1563" y="5"/>
                    <a:pt x="1548" y="17"/>
                  </a:cubicBezTo>
                  <a:cubicBezTo>
                    <a:pt x="1506" y="42"/>
                    <a:pt x="1475" y="73"/>
                    <a:pt x="1440" y="73"/>
                  </a:cubicBezTo>
                  <a:cubicBezTo>
                    <a:pt x="1422" y="73"/>
                    <a:pt x="1403" y="65"/>
                    <a:pt x="1381" y="42"/>
                  </a:cubicBezTo>
                  <a:lnTo>
                    <a:pt x="1303" y="17"/>
                  </a:lnTo>
                  <a:lnTo>
                    <a:pt x="1278" y="30"/>
                  </a:lnTo>
                  <a:cubicBezTo>
                    <a:pt x="1045" y="55"/>
                    <a:pt x="788" y="30"/>
                    <a:pt x="684" y="313"/>
                  </a:cubicBezTo>
                  <a:cubicBezTo>
                    <a:pt x="684" y="339"/>
                    <a:pt x="646" y="352"/>
                    <a:pt x="633" y="365"/>
                  </a:cubicBezTo>
                  <a:cubicBezTo>
                    <a:pt x="620" y="365"/>
                    <a:pt x="607" y="365"/>
                    <a:pt x="594" y="378"/>
                  </a:cubicBezTo>
                  <a:cubicBezTo>
                    <a:pt x="478" y="455"/>
                    <a:pt x="517" y="571"/>
                    <a:pt x="517" y="674"/>
                  </a:cubicBezTo>
                  <a:cubicBezTo>
                    <a:pt x="388" y="765"/>
                    <a:pt x="233" y="816"/>
                    <a:pt x="78" y="829"/>
                  </a:cubicBezTo>
                  <a:cubicBezTo>
                    <a:pt x="65" y="816"/>
                    <a:pt x="65" y="790"/>
                    <a:pt x="53" y="790"/>
                  </a:cubicBezTo>
                  <a:cubicBezTo>
                    <a:pt x="1" y="790"/>
                    <a:pt x="27" y="816"/>
                    <a:pt x="40" y="842"/>
                  </a:cubicBezTo>
                  <a:cubicBezTo>
                    <a:pt x="53" y="855"/>
                    <a:pt x="40" y="881"/>
                    <a:pt x="14" y="906"/>
                  </a:cubicBezTo>
                  <a:lnTo>
                    <a:pt x="40" y="958"/>
                  </a:lnTo>
                  <a:lnTo>
                    <a:pt x="130" y="932"/>
                  </a:lnTo>
                  <a:cubicBezTo>
                    <a:pt x="246" y="868"/>
                    <a:pt x="388" y="816"/>
                    <a:pt x="517" y="777"/>
                  </a:cubicBezTo>
                  <a:cubicBezTo>
                    <a:pt x="555" y="829"/>
                    <a:pt x="517" y="894"/>
                    <a:pt x="568" y="945"/>
                  </a:cubicBezTo>
                  <a:cubicBezTo>
                    <a:pt x="620" y="984"/>
                    <a:pt x="555" y="1022"/>
                    <a:pt x="555" y="1087"/>
                  </a:cubicBezTo>
                  <a:cubicBezTo>
                    <a:pt x="569" y="1086"/>
                    <a:pt x="582" y="1085"/>
                    <a:pt x="595" y="1085"/>
                  </a:cubicBezTo>
                  <a:cubicBezTo>
                    <a:pt x="736" y="1085"/>
                    <a:pt x="874" y="1148"/>
                    <a:pt x="968" y="1255"/>
                  </a:cubicBezTo>
                  <a:lnTo>
                    <a:pt x="1045" y="1255"/>
                  </a:lnTo>
                  <a:cubicBezTo>
                    <a:pt x="1055" y="1226"/>
                    <a:pt x="1079" y="1211"/>
                    <a:pt x="1102" y="1211"/>
                  </a:cubicBezTo>
                  <a:cubicBezTo>
                    <a:pt x="1109" y="1211"/>
                    <a:pt x="1116" y="1213"/>
                    <a:pt x="1123" y="1216"/>
                  </a:cubicBezTo>
                  <a:cubicBezTo>
                    <a:pt x="1142" y="1217"/>
                    <a:pt x="1161" y="1218"/>
                    <a:pt x="1181" y="1218"/>
                  </a:cubicBezTo>
                  <a:cubicBezTo>
                    <a:pt x="1354" y="1218"/>
                    <a:pt x="1524" y="1166"/>
                    <a:pt x="1651" y="1061"/>
                  </a:cubicBezTo>
                  <a:cubicBezTo>
                    <a:pt x="1763" y="987"/>
                    <a:pt x="1815" y="828"/>
                    <a:pt x="1980" y="828"/>
                  </a:cubicBezTo>
                  <a:cubicBezTo>
                    <a:pt x="1987" y="828"/>
                    <a:pt x="1993" y="829"/>
                    <a:pt x="2000" y="829"/>
                  </a:cubicBezTo>
                  <a:cubicBezTo>
                    <a:pt x="1896" y="816"/>
                    <a:pt x="1871" y="752"/>
                    <a:pt x="1884" y="674"/>
                  </a:cubicBezTo>
                  <a:lnTo>
                    <a:pt x="1884" y="674"/>
                  </a:lnTo>
                  <a:cubicBezTo>
                    <a:pt x="1922" y="700"/>
                    <a:pt x="1964" y="713"/>
                    <a:pt x="2004" y="713"/>
                  </a:cubicBezTo>
                  <a:cubicBezTo>
                    <a:pt x="2045" y="713"/>
                    <a:pt x="2083" y="700"/>
                    <a:pt x="2116" y="674"/>
                  </a:cubicBezTo>
                  <a:cubicBezTo>
                    <a:pt x="2193" y="636"/>
                    <a:pt x="2270" y="610"/>
                    <a:pt x="2335" y="610"/>
                  </a:cubicBezTo>
                  <a:cubicBezTo>
                    <a:pt x="2351" y="607"/>
                    <a:pt x="2366" y="606"/>
                    <a:pt x="2380" y="606"/>
                  </a:cubicBezTo>
                  <a:cubicBezTo>
                    <a:pt x="2432" y="606"/>
                    <a:pt x="2467" y="629"/>
                    <a:pt x="2477" y="700"/>
                  </a:cubicBezTo>
                  <a:cubicBezTo>
                    <a:pt x="2477" y="717"/>
                    <a:pt x="2481" y="723"/>
                    <a:pt x="2488" y="723"/>
                  </a:cubicBezTo>
                  <a:cubicBezTo>
                    <a:pt x="2501" y="723"/>
                    <a:pt x="2524" y="700"/>
                    <a:pt x="2541" y="700"/>
                  </a:cubicBezTo>
                  <a:cubicBezTo>
                    <a:pt x="2554" y="687"/>
                    <a:pt x="2541" y="687"/>
                    <a:pt x="2541" y="674"/>
                  </a:cubicBezTo>
                  <a:cubicBezTo>
                    <a:pt x="2503" y="661"/>
                    <a:pt x="2503" y="636"/>
                    <a:pt x="2541" y="610"/>
                  </a:cubicBezTo>
                  <a:cubicBezTo>
                    <a:pt x="2541" y="584"/>
                    <a:pt x="2541" y="558"/>
                    <a:pt x="2528" y="520"/>
                  </a:cubicBezTo>
                  <a:cubicBezTo>
                    <a:pt x="2509" y="516"/>
                    <a:pt x="2490" y="515"/>
                    <a:pt x="2470" y="515"/>
                  </a:cubicBezTo>
                  <a:cubicBezTo>
                    <a:pt x="2413" y="515"/>
                    <a:pt x="2357" y="529"/>
                    <a:pt x="2309" y="558"/>
                  </a:cubicBezTo>
                  <a:cubicBezTo>
                    <a:pt x="2180" y="623"/>
                    <a:pt x="2038" y="661"/>
                    <a:pt x="1884" y="674"/>
                  </a:cubicBezTo>
                  <a:cubicBezTo>
                    <a:pt x="1909" y="507"/>
                    <a:pt x="1909" y="507"/>
                    <a:pt x="2013" y="442"/>
                  </a:cubicBezTo>
                  <a:cubicBezTo>
                    <a:pt x="1909" y="416"/>
                    <a:pt x="1819" y="391"/>
                    <a:pt x="1832" y="262"/>
                  </a:cubicBezTo>
                  <a:cubicBezTo>
                    <a:pt x="1832" y="249"/>
                    <a:pt x="1806" y="236"/>
                    <a:pt x="1793" y="223"/>
                  </a:cubicBezTo>
                  <a:cubicBezTo>
                    <a:pt x="1703" y="210"/>
                    <a:pt x="1639" y="171"/>
                    <a:pt x="1664" y="55"/>
                  </a:cubicBezTo>
                  <a:cubicBezTo>
                    <a:pt x="1664" y="28"/>
                    <a:pt x="1632" y="1"/>
                    <a:pt x="159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6" name="Google Shape;5196;p34"/>
            <p:cNvSpPr/>
            <p:nvPr/>
          </p:nvSpPr>
          <p:spPr>
            <a:xfrm rot="10800000">
              <a:off x="1098500" y="323636"/>
              <a:ext cx="151" cy="15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7" name="Google Shape;5197;p34"/>
            <p:cNvSpPr/>
            <p:nvPr/>
          </p:nvSpPr>
          <p:spPr>
            <a:xfrm rot="10800000">
              <a:off x="932662" y="216204"/>
              <a:ext cx="177641" cy="129070"/>
            </a:xfrm>
            <a:custGeom>
              <a:avLst/>
              <a:gdLst/>
              <a:ahLst/>
              <a:cxnLst/>
              <a:rect l="l" t="t" r="r" b="b"/>
              <a:pathLst>
                <a:path w="1174" h="853" extrusionOk="0">
                  <a:moveTo>
                    <a:pt x="632" y="0"/>
                  </a:moveTo>
                  <a:cubicBezTo>
                    <a:pt x="593" y="65"/>
                    <a:pt x="516" y="39"/>
                    <a:pt x="464" y="90"/>
                  </a:cubicBezTo>
                  <a:cubicBezTo>
                    <a:pt x="439" y="78"/>
                    <a:pt x="400" y="52"/>
                    <a:pt x="387" y="13"/>
                  </a:cubicBezTo>
                  <a:lnTo>
                    <a:pt x="284" y="26"/>
                  </a:lnTo>
                  <a:cubicBezTo>
                    <a:pt x="232" y="90"/>
                    <a:pt x="155" y="103"/>
                    <a:pt x="77" y="142"/>
                  </a:cubicBezTo>
                  <a:cubicBezTo>
                    <a:pt x="77" y="181"/>
                    <a:pt x="77" y="207"/>
                    <a:pt x="65" y="245"/>
                  </a:cubicBezTo>
                  <a:cubicBezTo>
                    <a:pt x="65" y="284"/>
                    <a:pt x="0" y="361"/>
                    <a:pt x="65" y="413"/>
                  </a:cubicBezTo>
                  <a:cubicBezTo>
                    <a:pt x="125" y="453"/>
                    <a:pt x="170" y="502"/>
                    <a:pt x="237" y="502"/>
                  </a:cubicBezTo>
                  <a:cubicBezTo>
                    <a:pt x="255" y="502"/>
                    <a:pt x="275" y="498"/>
                    <a:pt x="297" y="490"/>
                  </a:cubicBezTo>
                  <a:lnTo>
                    <a:pt x="297" y="490"/>
                  </a:lnTo>
                  <a:cubicBezTo>
                    <a:pt x="297" y="555"/>
                    <a:pt x="271" y="619"/>
                    <a:pt x="361" y="658"/>
                  </a:cubicBezTo>
                  <a:cubicBezTo>
                    <a:pt x="387" y="658"/>
                    <a:pt x="387" y="697"/>
                    <a:pt x="400" y="709"/>
                  </a:cubicBezTo>
                  <a:cubicBezTo>
                    <a:pt x="400" y="709"/>
                    <a:pt x="413" y="722"/>
                    <a:pt x="413" y="735"/>
                  </a:cubicBezTo>
                  <a:cubicBezTo>
                    <a:pt x="451" y="748"/>
                    <a:pt x="490" y="800"/>
                    <a:pt x="503" y="851"/>
                  </a:cubicBezTo>
                  <a:cubicBezTo>
                    <a:pt x="503" y="845"/>
                    <a:pt x="506" y="842"/>
                    <a:pt x="509" y="842"/>
                  </a:cubicBezTo>
                  <a:cubicBezTo>
                    <a:pt x="513" y="842"/>
                    <a:pt x="516" y="845"/>
                    <a:pt x="516" y="851"/>
                  </a:cubicBezTo>
                  <a:cubicBezTo>
                    <a:pt x="525" y="852"/>
                    <a:pt x="533" y="853"/>
                    <a:pt x="542" y="853"/>
                  </a:cubicBezTo>
                  <a:cubicBezTo>
                    <a:pt x="638" y="853"/>
                    <a:pt x="727" y="803"/>
                    <a:pt x="815" y="803"/>
                  </a:cubicBezTo>
                  <a:cubicBezTo>
                    <a:pt x="835" y="803"/>
                    <a:pt x="856" y="806"/>
                    <a:pt x="877" y="813"/>
                  </a:cubicBezTo>
                  <a:cubicBezTo>
                    <a:pt x="883" y="819"/>
                    <a:pt x="890" y="822"/>
                    <a:pt x="896" y="822"/>
                  </a:cubicBezTo>
                  <a:cubicBezTo>
                    <a:pt x="903" y="822"/>
                    <a:pt x="909" y="819"/>
                    <a:pt x="916" y="813"/>
                  </a:cubicBezTo>
                  <a:cubicBezTo>
                    <a:pt x="954" y="671"/>
                    <a:pt x="1148" y="606"/>
                    <a:pt x="1122" y="426"/>
                  </a:cubicBezTo>
                  <a:cubicBezTo>
                    <a:pt x="1109" y="361"/>
                    <a:pt x="1135" y="297"/>
                    <a:pt x="1122" y="232"/>
                  </a:cubicBezTo>
                  <a:lnTo>
                    <a:pt x="1109" y="232"/>
                  </a:lnTo>
                  <a:cubicBezTo>
                    <a:pt x="1019" y="142"/>
                    <a:pt x="1019" y="116"/>
                    <a:pt x="1109" y="78"/>
                  </a:cubicBezTo>
                  <a:cubicBezTo>
                    <a:pt x="1122" y="65"/>
                    <a:pt x="1148" y="52"/>
                    <a:pt x="1173" y="39"/>
                  </a:cubicBezTo>
                  <a:cubicBezTo>
                    <a:pt x="1161" y="26"/>
                    <a:pt x="1161" y="13"/>
                    <a:pt x="1148" y="0"/>
                  </a:cubicBezTo>
                  <a:cubicBezTo>
                    <a:pt x="1128" y="7"/>
                    <a:pt x="1106" y="10"/>
                    <a:pt x="1082" y="10"/>
                  </a:cubicBezTo>
                  <a:cubicBezTo>
                    <a:pt x="1057" y="10"/>
                    <a:pt x="1032" y="7"/>
                    <a:pt x="1006" y="0"/>
                  </a:cubicBezTo>
                  <a:cubicBezTo>
                    <a:pt x="954" y="0"/>
                    <a:pt x="890" y="13"/>
                    <a:pt x="838" y="39"/>
                  </a:cubicBezTo>
                  <a:cubicBezTo>
                    <a:pt x="838" y="39"/>
                    <a:pt x="838" y="52"/>
                    <a:pt x="838" y="52"/>
                  </a:cubicBezTo>
                  <a:lnTo>
                    <a:pt x="800" y="52"/>
                  </a:lnTo>
                  <a:cubicBezTo>
                    <a:pt x="761" y="52"/>
                    <a:pt x="735" y="26"/>
                    <a:pt x="70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8" name="Google Shape;5198;p34"/>
            <p:cNvSpPr/>
            <p:nvPr/>
          </p:nvSpPr>
          <p:spPr>
            <a:xfrm rot="10800000">
              <a:off x="507324" y="-35276"/>
              <a:ext cx="189443" cy="169924"/>
            </a:xfrm>
            <a:custGeom>
              <a:avLst/>
              <a:gdLst/>
              <a:ahLst/>
              <a:cxnLst/>
              <a:rect l="l" t="t" r="r" b="b"/>
              <a:pathLst>
                <a:path w="1252" h="1123" extrusionOk="0">
                  <a:moveTo>
                    <a:pt x="1161" y="1"/>
                  </a:moveTo>
                  <a:cubicBezTo>
                    <a:pt x="1045" y="14"/>
                    <a:pt x="929" y="65"/>
                    <a:pt x="852" y="156"/>
                  </a:cubicBezTo>
                  <a:cubicBezTo>
                    <a:pt x="831" y="166"/>
                    <a:pt x="810" y="185"/>
                    <a:pt x="782" y="185"/>
                  </a:cubicBezTo>
                  <a:cubicBezTo>
                    <a:pt x="776" y="185"/>
                    <a:pt x="769" y="184"/>
                    <a:pt x="762" y="181"/>
                  </a:cubicBezTo>
                  <a:cubicBezTo>
                    <a:pt x="658" y="168"/>
                    <a:pt x="555" y="168"/>
                    <a:pt x="439" y="168"/>
                  </a:cubicBezTo>
                  <a:cubicBezTo>
                    <a:pt x="398" y="168"/>
                    <a:pt x="365" y="119"/>
                    <a:pt x="320" y="119"/>
                  </a:cubicBezTo>
                  <a:cubicBezTo>
                    <a:pt x="309" y="119"/>
                    <a:pt x="297" y="122"/>
                    <a:pt x="284" y="130"/>
                  </a:cubicBezTo>
                  <a:cubicBezTo>
                    <a:pt x="310" y="181"/>
                    <a:pt x="323" y="220"/>
                    <a:pt x="349" y="246"/>
                  </a:cubicBezTo>
                  <a:cubicBezTo>
                    <a:pt x="297" y="272"/>
                    <a:pt x="259" y="323"/>
                    <a:pt x="259" y="375"/>
                  </a:cubicBezTo>
                  <a:cubicBezTo>
                    <a:pt x="252" y="376"/>
                    <a:pt x="245" y="377"/>
                    <a:pt x="238" y="377"/>
                  </a:cubicBezTo>
                  <a:cubicBezTo>
                    <a:pt x="191" y="377"/>
                    <a:pt x="143" y="341"/>
                    <a:pt x="143" y="284"/>
                  </a:cubicBezTo>
                  <a:cubicBezTo>
                    <a:pt x="104" y="323"/>
                    <a:pt x="27" y="297"/>
                    <a:pt x="1" y="362"/>
                  </a:cubicBezTo>
                  <a:lnTo>
                    <a:pt x="78" y="426"/>
                  </a:lnTo>
                  <a:cubicBezTo>
                    <a:pt x="117" y="426"/>
                    <a:pt x="143" y="439"/>
                    <a:pt x="130" y="491"/>
                  </a:cubicBezTo>
                  <a:lnTo>
                    <a:pt x="155" y="491"/>
                  </a:lnTo>
                  <a:cubicBezTo>
                    <a:pt x="143" y="581"/>
                    <a:pt x="143" y="684"/>
                    <a:pt x="155" y="787"/>
                  </a:cubicBezTo>
                  <a:cubicBezTo>
                    <a:pt x="181" y="813"/>
                    <a:pt x="207" y="826"/>
                    <a:pt x="233" y="852"/>
                  </a:cubicBezTo>
                  <a:cubicBezTo>
                    <a:pt x="297" y="916"/>
                    <a:pt x="297" y="942"/>
                    <a:pt x="207" y="1019"/>
                  </a:cubicBezTo>
                  <a:cubicBezTo>
                    <a:pt x="207" y="1032"/>
                    <a:pt x="207" y="1058"/>
                    <a:pt x="220" y="1071"/>
                  </a:cubicBezTo>
                  <a:cubicBezTo>
                    <a:pt x="251" y="1081"/>
                    <a:pt x="283" y="1100"/>
                    <a:pt x="314" y="1100"/>
                  </a:cubicBezTo>
                  <a:cubicBezTo>
                    <a:pt x="321" y="1100"/>
                    <a:pt x="329" y="1099"/>
                    <a:pt x="336" y="1097"/>
                  </a:cubicBezTo>
                  <a:cubicBezTo>
                    <a:pt x="336" y="1045"/>
                    <a:pt x="349" y="994"/>
                    <a:pt x="400" y="994"/>
                  </a:cubicBezTo>
                  <a:cubicBezTo>
                    <a:pt x="452" y="994"/>
                    <a:pt x="478" y="1045"/>
                    <a:pt x="504" y="1084"/>
                  </a:cubicBezTo>
                  <a:cubicBezTo>
                    <a:pt x="529" y="1084"/>
                    <a:pt x="542" y="1097"/>
                    <a:pt x="542" y="1123"/>
                  </a:cubicBezTo>
                  <a:cubicBezTo>
                    <a:pt x="581" y="1091"/>
                    <a:pt x="630" y="1074"/>
                    <a:pt x="676" y="1074"/>
                  </a:cubicBezTo>
                  <a:cubicBezTo>
                    <a:pt x="707" y="1074"/>
                    <a:pt x="736" y="1082"/>
                    <a:pt x="762" y="1097"/>
                  </a:cubicBezTo>
                  <a:lnTo>
                    <a:pt x="852" y="1110"/>
                  </a:lnTo>
                  <a:lnTo>
                    <a:pt x="878" y="1110"/>
                  </a:lnTo>
                  <a:cubicBezTo>
                    <a:pt x="878" y="1097"/>
                    <a:pt x="878" y="1084"/>
                    <a:pt x="903" y="1071"/>
                  </a:cubicBezTo>
                  <a:lnTo>
                    <a:pt x="1045" y="994"/>
                  </a:lnTo>
                  <a:cubicBezTo>
                    <a:pt x="1097" y="968"/>
                    <a:pt x="1097" y="878"/>
                    <a:pt x="1174" y="878"/>
                  </a:cubicBezTo>
                  <a:lnTo>
                    <a:pt x="1174" y="865"/>
                  </a:lnTo>
                  <a:lnTo>
                    <a:pt x="1174" y="852"/>
                  </a:lnTo>
                  <a:cubicBezTo>
                    <a:pt x="1161" y="813"/>
                    <a:pt x="1174" y="774"/>
                    <a:pt x="1200" y="749"/>
                  </a:cubicBezTo>
                  <a:lnTo>
                    <a:pt x="1200" y="736"/>
                  </a:lnTo>
                  <a:cubicBezTo>
                    <a:pt x="1200" y="633"/>
                    <a:pt x="1213" y="542"/>
                    <a:pt x="1226" y="439"/>
                  </a:cubicBezTo>
                  <a:cubicBezTo>
                    <a:pt x="1252" y="297"/>
                    <a:pt x="1226" y="143"/>
                    <a:pt x="116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9" name="Google Shape;5199;p34"/>
            <p:cNvSpPr/>
            <p:nvPr/>
          </p:nvSpPr>
          <p:spPr>
            <a:xfrm rot="10800000">
              <a:off x="2278884" y="497342"/>
              <a:ext cx="6053" cy="6052"/>
            </a:xfrm>
            <a:custGeom>
              <a:avLst/>
              <a:gdLst/>
              <a:ahLst/>
              <a:cxnLst/>
              <a:rect l="l" t="t" r="r" b="b"/>
              <a:pathLst>
                <a:path w="40" h="40" extrusionOk="0">
                  <a:moveTo>
                    <a:pt x="13" y="1"/>
                  </a:moveTo>
                  <a:cubicBezTo>
                    <a:pt x="13" y="1"/>
                    <a:pt x="1" y="27"/>
                    <a:pt x="13" y="39"/>
                  </a:cubicBezTo>
                  <a:lnTo>
                    <a:pt x="39" y="39"/>
                  </a:lnTo>
                  <a:cubicBezTo>
                    <a:pt x="39" y="39"/>
                    <a:pt x="39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0" name="Google Shape;5200;p34"/>
            <p:cNvSpPr/>
            <p:nvPr/>
          </p:nvSpPr>
          <p:spPr>
            <a:xfrm rot="10800000">
              <a:off x="2245746" y="497341"/>
              <a:ext cx="115300" cy="123017"/>
            </a:xfrm>
            <a:custGeom>
              <a:avLst/>
              <a:gdLst/>
              <a:ahLst/>
              <a:cxnLst/>
              <a:rect l="l" t="t" r="r" b="b"/>
              <a:pathLst>
                <a:path w="762" h="813" extrusionOk="0">
                  <a:moveTo>
                    <a:pt x="568" y="0"/>
                  </a:moveTo>
                  <a:cubicBezTo>
                    <a:pt x="550" y="0"/>
                    <a:pt x="520" y="56"/>
                    <a:pt x="482" y="56"/>
                  </a:cubicBezTo>
                  <a:cubicBezTo>
                    <a:pt x="465" y="56"/>
                    <a:pt x="446" y="45"/>
                    <a:pt x="426" y="13"/>
                  </a:cubicBezTo>
                  <a:cubicBezTo>
                    <a:pt x="426" y="19"/>
                    <a:pt x="423" y="23"/>
                    <a:pt x="418" y="23"/>
                  </a:cubicBezTo>
                  <a:cubicBezTo>
                    <a:pt x="413" y="23"/>
                    <a:pt x="407" y="19"/>
                    <a:pt x="400" y="13"/>
                  </a:cubicBezTo>
                  <a:lnTo>
                    <a:pt x="362" y="13"/>
                  </a:lnTo>
                  <a:cubicBezTo>
                    <a:pt x="362" y="19"/>
                    <a:pt x="359" y="23"/>
                    <a:pt x="354" y="23"/>
                  </a:cubicBezTo>
                  <a:cubicBezTo>
                    <a:pt x="349" y="23"/>
                    <a:pt x="342" y="19"/>
                    <a:pt x="336" y="13"/>
                  </a:cubicBezTo>
                  <a:cubicBezTo>
                    <a:pt x="233" y="90"/>
                    <a:pt x="117" y="129"/>
                    <a:pt x="52" y="245"/>
                  </a:cubicBezTo>
                  <a:cubicBezTo>
                    <a:pt x="52" y="254"/>
                    <a:pt x="46" y="263"/>
                    <a:pt x="42" y="263"/>
                  </a:cubicBezTo>
                  <a:cubicBezTo>
                    <a:pt x="40" y="263"/>
                    <a:pt x="39" y="262"/>
                    <a:pt x="39" y="258"/>
                  </a:cubicBezTo>
                  <a:lnTo>
                    <a:pt x="1" y="310"/>
                  </a:lnTo>
                  <a:lnTo>
                    <a:pt x="1" y="322"/>
                  </a:lnTo>
                  <a:cubicBezTo>
                    <a:pt x="14" y="451"/>
                    <a:pt x="91" y="555"/>
                    <a:pt x="52" y="683"/>
                  </a:cubicBezTo>
                  <a:cubicBezTo>
                    <a:pt x="65" y="696"/>
                    <a:pt x="65" y="709"/>
                    <a:pt x="52" y="709"/>
                  </a:cubicBezTo>
                  <a:cubicBezTo>
                    <a:pt x="78" y="722"/>
                    <a:pt x="117" y="761"/>
                    <a:pt x="117" y="761"/>
                  </a:cubicBezTo>
                  <a:cubicBezTo>
                    <a:pt x="144" y="738"/>
                    <a:pt x="168" y="728"/>
                    <a:pt x="189" y="728"/>
                  </a:cubicBezTo>
                  <a:cubicBezTo>
                    <a:pt x="229" y="728"/>
                    <a:pt x="259" y="762"/>
                    <a:pt x="284" y="812"/>
                  </a:cubicBezTo>
                  <a:lnTo>
                    <a:pt x="336" y="812"/>
                  </a:lnTo>
                  <a:cubicBezTo>
                    <a:pt x="352" y="772"/>
                    <a:pt x="394" y="746"/>
                    <a:pt x="440" y="746"/>
                  </a:cubicBezTo>
                  <a:cubicBezTo>
                    <a:pt x="466" y="746"/>
                    <a:pt x="493" y="755"/>
                    <a:pt x="516" y="774"/>
                  </a:cubicBezTo>
                  <a:cubicBezTo>
                    <a:pt x="607" y="709"/>
                    <a:pt x="633" y="593"/>
                    <a:pt x="736" y="542"/>
                  </a:cubicBezTo>
                  <a:lnTo>
                    <a:pt x="736" y="542"/>
                  </a:lnTo>
                  <a:cubicBezTo>
                    <a:pt x="731" y="544"/>
                    <a:pt x="726" y="545"/>
                    <a:pt x="720" y="545"/>
                  </a:cubicBezTo>
                  <a:cubicBezTo>
                    <a:pt x="697" y="545"/>
                    <a:pt x="669" y="524"/>
                    <a:pt x="658" y="503"/>
                  </a:cubicBezTo>
                  <a:cubicBezTo>
                    <a:pt x="671" y="490"/>
                    <a:pt x="671" y="477"/>
                    <a:pt x="658" y="477"/>
                  </a:cubicBezTo>
                  <a:cubicBezTo>
                    <a:pt x="761" y="426"/>
                    <a:pt x="761" y="426"/>
                    <a:pt x="710" y="310"/>
                  </a:cubicBezTo>
                  <a:cubicBezTo>
                    <a:pt x="721" y="276"/>
                    <a:pt x="761" y="243"/>
                    <a:pt x="713" y="243"/>
                  </a:cubicBezTo>
                  <a:cubicBezTo>
                    <a:pt x="706" y="243"/>
                    <a:pt x="696" y="243"/>
                    <a:pt x="684" y="245"/>
                  </a:cubicBezTo>
                  <a:lnTo>
                    <a:pt x="633" y="206"/>
                  </a:lnTo>
                  <a:cubicBezTo>
                    <a:pt x="633" y="168"/>
                    <a:pt x="658" y="116"/>
                    <a:pt x="594" y="90"/>
                  </a:cubicBezTo>
                  <a:cubicBezTo>
                    <a:pt x="594" y="77"/>
                    <a:pt x="594" y="52"/>
                    <a:pt x="568" y="26"/>
                  </a:cubicBezTo>
                  <a:lnTo>
                    <a:pt x="568" y="13"/>
                  </a:lnTo>
                  <a:cubicBezTo>
                    <a:pt x="594" y="13"/>
                    <a:pt x="581" y="0"/>
                    <a:pt x="56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1" name="Google Shape;5201;p34"/>
            <p:cNvSpPr/>
            <p:nvPr/>
          </p:nvSpPr>
          <p:spPr>
            <a:xfrm rot="10800000">
              <a:off x="1211680" y="-73406"/>
              <a:ext cx="285073" cy="102590"/>
            </a:xfrm>
            <a:custGeom>
              <a:avLst/>
              <a:gdLst/>
              <a:ahLst/>
              <a:cxnLst/>
              <a:rect l="l" t="t" r="r" b="b"/>
              <a:pathLst>
                <a:path w="1884" h="678" extrusionOk="0">
                  <a:moveTo>
                    <a:pt x="1445" y="26"/>
                  </a:moveTo>
                  <a:cubicBezTo>
                    <a:pt x="1355" y="26"/>
                    <a:pt x="1290" y="52"/>
                    <a:pt x="1303" y="155"/>
                  </a:cubicBezTo>
                  <a:cubicBezTo>
                    <a:pt x="1355" y="155"/>
                    <a:pt x="1394" y="116"/>
                    <a:pt x="1445" y="90"/>
                  </a:cubicBezTo>
                  <a:cubicBezTo>
                    <a:pt x="1497" y="77"/>
                    <a:pt x="1471" y="52"/>
                    <a:pt x="1445" y="26"/>
                  </a:cubicBezTo>
                  <a:close/>
                  <a:moveTo>
                    <a:pt x="878" y="0"/>
                  </a:moveTo>
                  <a:cubicBezTo>
                    <a:pt x="800" y="103"/>
                    <a:pt x="762" y="232"/>
                    <a:pt x="697" y="335"/>
                  </a:cubicBezTo>
                  <a:cubicBezTo>
                    <a:pt x="676" y="364"/>
                    <a:pt x="658" y="373"/>
                    <a:pt x="641" y="373"/>
                  </a:cubicBezTo>
                  <a:cubicBezTo>
                    <a:pt x="626" y="373"/>
                    <a:pt x="611" y="367"/>
                    <a:pt x="594" y="361"/>
                  </a:cubicBezTo>
                  <a:cubicBezTo>
                    <a:pt x="555" y="348"/>
                    <a:pt x="517" y="335"/>
                    <a:pt x="517" y="271"/>
                  </a:cubicBezTo>
                  <a:cubicBezTo>
                    <a:pt x="517" y="142"/>
                    <a:pt x="517" y="142"/>
                    <a:pt x="362" y="116"/>
                  </a:cubicBezTo>
                  <a:lnTo>
                    <a:pt x="362" y="116"/>
                  </a:lnTo>
                  <a:cubicBezTo>
                    <a:pt x="362" y="181"/>
                    <a:pt x="401" y="245"/>
                    <a:pt x="362" y="310"/>
                  </a:cubicBezTo>
                  <a:lnTo>
                    <a:pt x="323" y="322"/>
                  </a:lnTo>
                  <a:cubicBezTo>
                    <a:pt x="274" y="355"/>
                    <a:pt x="248" y="374"/>
                    <a:pt x="231" y="374"/>
                  </a:cubicBezTo>
                  <a:cubicBezTo>
                    <a:pt x="209" y="374"/>
                    <a:pt x="204" y="340"/>
                    <a:pt x="181" y="258"/>
                  </a:cubicBezTo>
                  <a:cubicBezTo>
                    <a:pt x="156" y="194"/>
                    <a:pt x="181" y="103"/>
                    <a:pt x="91" y="39"/>
                  </a:cubicBezTo>
                  <a:lnTo>
                    <a:pt x="91" y="39"/>
                  </a:lnTo>
                  <a:cubicBezTo>
                    <a:pt x="65" y="232"/>
                    <a:pt x="78" y="426"/>
                    <a:pt x="117" y="619"/>
                  </a:cubicBezTo>
                  <a:lnTo>
                    <a:pt x="207" y="619"/>
                  </a:lnTo>
                  <a:cubicBezTo>
                    <a:pt x="214" y="626"/>
                    <a:pt x="220" y="629"/>
                    <a:pt x="227" y="629"/>
                  </a:cubicBezTo>
                  <a:cubicBezTo>
                    <a:pt x="233" y="629"/>
                    <a:pt x="240" y="626"/>
                    <a:pt x="246" y="619"/>
                  </a:cubicBezTo>
                  <a:cubicBezTo>
                    <a:pt x="512" y="619"/>
                    <a:pt x="779" y="631"/>
                    <a:pt x="1045" y="631"/>
                  </a:cubicBezTo>
                  <a:cubicBezTo>
                    <a:pt x="1179" y="631"/>
                    <a:pt x="1312" y="628"/>
                    <a:pt x="1445" y="619"/>
                  </a:cubicBezTo>
                  <a:lnTo>
                    <a:pt x="1884" y="619"/>
                  </a:lnTo>
                  <a:cubicBezTo>
                    <a:pt x="1858" y="529"/>
                    <a:pt x="1806" y="439"/>
                    <a:pt x="1729" y="387"/>
                  </a:cubicBezTo>
                  <a:cubicBezTo>
                    <a:pt x="1690" y="361"/>
                    <a:pt x="1639" y="348"/>
                    <a:pt x="1613" y="310"/>
                  </a:cubicBezTo>
                  <a:cubicBezTo>
                    <a:pt x="1572" y="248"/>
                    <a:pt x="1507" y="211"/>
                    <a:pt x="1443" y="211"/>
                  </a:cubicBezTo>
                  <a:cubicBezTo>
                    <a:pt x="1426" y="211"/>
                    <a:pt x="1410" y="214"/>
                    <a:pt x="1394" y="219"/>
                  </a:cubicBezTo>
                  <a:cubicBezTo>
                    <a:pt x="1342" y="219"/>
                    <a:pt x="1303" y="219"/>
                    <a:pt x="1303" y="155"/>
                  </a:cubicBezTo>
                  <a:lnTo>
                    <a:pt x="1265" y="155"/>
                  </a:lnTo>
                  <a:cubicBezTo>
                    <a:pt x="1222" y="101"/>
                    <a:pt x="1152" y="74"/>
                    <a:pt x="1085" y="74"/>
                  </a:cubicBezTo>
                  <a:cubicBezTo>
                    <a:pt x="1072" y="74"/>
                    <a:pt x="1058" y="75"/>
                    <a:pt x="1045" y="77"/>
                  </a:cubicBezTo>
                  <a:cubicBezTo>
                    <a:pt x="981" y="65"/>
                    <a:pt x="942" y="0"/>
                    <a:pt x="878" y="0"/>
                  </a:cubicBezTo>
                  <a:close/>
                  <a:moveTo>
                    <a:pt x="1" y="619"/>
                  </a:moveTo>
                  <a:cubicBezTo>
                    <a:pt x="33" y="658"/>
                    <a:pt x="53" y="677"/>
                    <a:pt x="67" y="677"/>
                  </a:cubicBezTo>
                  <a:cubicBezTo>
                    <a:pt x="82" y="677"/>
                    <a:pt x="91" y="658"/>
                    <a:pt x="104" y="619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2" name="Google Shape;5202;p34"/>
            <p:cNvSpPr/>
            <p:nvPr/>
          </p:nvSpPr>
          <p:spPr>
            <a:xfrm rot="10800000">
              <a:off x="930695" y="337405"/>
              <a:ext cx="2118" cy="2118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0" y="1"/>
                  </a:moveTo>
                  <a:cubicBezTo>
                    <a:pt x="0" y="1"/>
                    <a:pt x="0" y="14"/>
                    <a:pt x="13" y="14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3" name="Google Shape;5203;p34"/>
            <p:cNvSpPr/>
            <p:nvPr/>
          </p:nvSpPr>
          <p:spPr>
            <a:xfrm rot="10800000">
              <a:off x="936596" y="347089"/>
              <a:ext cx="151" cy="15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4" name="Google Shape;5204;p34"/>
            <p:cNvSpPr/>
            <p:nvPr/>
          </p:nvSpPr>
          <p:spPr>
            <a:xfrm rot="10800000">
              <a:off x="1916037" y="468137"/>
              <a:ext cx="312612" cy="214712"/>
            </a:xfrm>
            <a:custGeom>
              <a:avLst/>
              <a:gdLst/>
              <a:ahLst/>
              <a:cxnLst/>
              <a:rect l="l" t="t" r="r" b="b"/>
              <a:pathLst>
                <a:path w="2066" h="1419" extrusionOk="0">
                  <a:moveTo>
                    <a:pt x="1137" y="168"/>
                  </a:moveTo>
                  <a:cubicBezTo>
                    <a:pt x="1215" y="168"/>
                    <a:pt x="1227" y="220"/>
                    <a:pt x="1227" y="297"/>
                  </a:cubicBezTo>
                  <a:cubicBezTo>
                    <a:pt x="1137" y="297"/>
                    <a:pt x="1150" y="233"/>
                    <a:pt x="1137" y="168"/>
                  </a:cubicBezTo>
                  <a:close/>
                  <a:moveTo>
                    <a:pt x="1189" y="0"/>
                  </a:moveTo>
                  <a:lnTo>
                    <a:pt x="1099" y="91"/>
                  </a:lnTo>
                  <a:cubicBezTo>
                    <a:pt x="1073" y="181"/>
                    <a:pt x="1047" y="284"/>
                    <a:pt x="1047" y="387"/>
                  </a:cubicBezTo>
                  <a:lnTo>
                    <a:pt x="854" y="439"/>
                  </a:lnTo>
                  <a:cubicBezTo>
                    <a:pt x="801" y="456"/>
                    <a:pt x="748" y="498"/>
                    <a:pt x="695" y="498"/>
                  </a:cubicBezTo>
                  <a:cubicBezTo>
                    <a:pt x="671" y="498"/>
                    <a:pt x="646" y="489"/>
                    <a:pt x="621" y="465"/>
                  </a:cubicBezTo>
                  <a:cubicBezTo>
                    <a:pt x="552" y="534"/>
                    <a:pt x="462" y="583"/>
                    <a:pt x="370" y="583"/>
                  </a:cubicBezTo>
                  <a:cubicBezTo>
                    <a:pt x="359" y="583"/>
                    <a:pt x="348" y="582"/>
                    <a:pt x="338" y="581"/>
                  </a:cubicBezTo>
                  <a:cubicBezTo>
                    <a:pt x="273" y="581"/>
                    <a:pt x="183" y="619"/>
                    <a:pt x="209" y="723"/>
                  </a:cubicBezTo>
                  <a:cubicBezTo>
                    <a:pt x="196" y="735"/>
                    <a:pt x="170" y="761"/>
                    <a:pt x="183" y="787"/>
                  </a:cubicBezTo>
                  <a:cubicBezTo>
                    <a:pt x="144" y="826"/>
                    <a:pt x="106" y="839"/>
                    <a:pt x="54" y="839"/>
                  </a:cubicBezTo>
                  <a:cubicBezTo>
                    <a:pt x="38" y="829"/>
                    <a:pt x="27" y="825"/>
                    <a:pt x="21" y="825"/>
                  </a:cubicBezTo>
                  <a:cubicBezTo>
                    <a:pt x="1" y="825"/>
                    <a:pt x="15" y="861"/>
                    <a:pt x="15" y="890"/>
                  </a:cubicBezTo>
                  <a:cubicBezTo>
                    <a:pt x="29" y="886"/>
                    <a:pt x="42" y="884"/>
                    <a:pt x="55" y="884"/>
                  </a:cubicBezTo>
                  <a:cubicBezTo>
                    <a:pt x="127" y="884"/>
                    <a:pt x="181" y="942"/>
                    <a:pt x="170" y="1019"/>
                  </a:cubicBezTo>
                  <a:cubicBezTo>
                    <a:pt x="170" y="1077"/>
                    <a:pt x="186" y="1087"/>
                    <a:pt x="210" y="1087"/>
                  </a:cubicBezTo>
                  <a:cubicBezTo>
                    <a:pt x="225" y="1087"/>
                    <a:pt x="242" y="1084"/>
                    <a:pt x="260" y="1084"/>
                  </a:cubicBezTo>
                  <a:cubicBezTo>
                    <a:pt x="286" y="1084"/>
                    <a:pt x="312" y="1096"/>
                    <a:pt x="325" y="1135"/>
                  </a:cubicBezTo>
                  <a:lnTo>
                    <a:pt x="480" y="1135"/>
                  </a:lnTo>
                  <a:cubicBezTo>
                    <a:pt x="492" y="1129"/>
                    <a:pt x="502" y="1127"/>
                    <a:pt x="512" y="1127"/>
                  </a:cubicBezTo>
                  <a:cubicBezTo>
                    <a:pt x="543" y="1127"/>
                    <a:pt x="563" y="1154"/>
                    <a:pt x="583" y="1174"/>
                  </a:cubicBezTo>
                  <a:cubicBezTo>
                    <a:pt x="684" y="1241"/>
                    <a:pt x="805" y="1279"/>
                    <a:pt x="920" y="1279"/>
                  </a:cubicBezTo>
                  <a:cubicBezTo>
                    <a:pt x="937" y="1279"/>
                    <a:pt x="953" y="1279"/>
                    <a:pt x="970" y="1277"/>
                  </a:cubicBezTo>
                  <a:cubicBezTo>
                    <a:pt x="995" y="1277"/>
                    <a:pt x="1008" y="1303"/>
                    <a:pt x="1021" y="1316"/>
                  </a:cubicBezTo>
                  <a:cubicBezTo>
                    <a:pt x="1031" y="1335"/>
                    <a:pt x="1047" y="1347"/>
                    <a:pt x="1065" y="1347"/>
                  </a:cubicBezTo>
                  <a:cubicBezTo>
                    <a:pt x="1072" y="1347"/>
                    <a:pt x="1079" y="1345"/>
                    <a:pt x="1086" y="1341"/>
                  </a:cubicBezTo>
                  <a:cubicBezTo>
                    <a:pt x="1099" y="1341"/>
                    <a:pt x="1111" y="1316"/>
                    <a:pt x="1111" y="1303"/>
                  </a:cubicBezTo>
                  <a:cubicBezTo>
                    <a:pt x="1111" y="1274"/>
                    <a:pt x="1097" y="1259"/>
                    <a:pt x="1079" y="1259"/>
                  </a:cubicBezTo>
                  <a:cubicBezTo>
                    <a:pt x="1073" y="1259"/>
                    <a:pt x="1066" y="1261"/>
                    <a:pt x="1060" y="1264"/>
                  </a:cubicBezTo>
                  <a:cubicBezTo>
                    <a:pt x="1046" y="1269"/>
                    <a:pt x="1034" y="1271"/>
                    <a:pt x="1025" y="1271"/>
                  </a:cubicBezTo>
                  <a:cubicBezTo>
                    <a:pt x="982" y="1271"/>
                    <a:pt x="980" y="1229"/>
                    <a:pt x="970" y="1187"/>
                  </a:cubicBezTo>
                  <a:cubicBezTo>
                    <a:pt x="1013" y="1143"/>
                    <a:pt x="1059" y="1127"/>
                    <a:pt x="1105" y="1127"/>
                  </a:cubicBezTo>
                  <a:cubicBezTo>
                    <a:pt x="1169" y="1127"/>
                    <a:pt x="1232" y="1157"/>
                    <a:pt x="1292" y="1187"/>
                  </a:cubicBezTo>
                  <a:cubicBezTo>
                    <a:pt x="1279" y="1264"/>
                    <a:pt x="1227" y="1341"/>
                    <a:pt x="1331" y="1419"/>
                  </a:cubicBezTo>
                  <a:cubicBezTo>
                    <a:pt x="1331" y="1316"/>
                    <a:pt x="1331" y="1213"/>
                    <a:pt x="1395" y="1200"/>
                  </a:cubicBezTo>
                  <a:cubicBezTo>
                    <a:pt x="1524" y="1187"/>
                    <a:pt x="1614" y="1096"/>
                    <a:pt x="1717" y="1071"/>
                  </a:cubicBezTo>
                  <a:cubicBezTo>
                    <a:pt x="1729" y="1093"/>
                    <a:pt x="1730" y="1125"/>
                    <a:pt x="1755" y="1125"/>
                  </a:cubicBezTo>
                  <a:cubicBezTo>
                    <a:pt x="1759" y="1125"/>
                    <a:pt x="1764" y="1124"/>
                    <a:pt x="1769" y="1122"/>
                  </a:cubicBezTo>
                  <a:cubicBezTo>
                    <a:pt x="1808" y="1109"/>
                    <a:pt x="1808" y="1071"/>
                    <a:pt x="1795" y="1032"/>
                  </a:cubicBezTo>
                  <a:cubicBezTo>
                    <a:pt x="1782" y="993"/>
                    <a:pt x="1795" y="942"/>
                    <a:pt x="1821" y="916"/>
                  </a:cubicBezTo>
                  <a:lnTo>
                    <a:pt x="1846" y="916"/>
                  </a:lnTo>
                  <a:cubicBezTo>
                    <a:pt x="2040" y="864"/>
                    <a:pt x="2066" y="839"/>
                    <a:pt x="2066" y="658"/>
                  </a:cubicBezTo>
                  <a:cubicBezTo>
                    <a:pt x="2053" y="645"/>
                    <a:pt x="2053" y="619"/>
                    <a:pt x="2066" y="606"/>
                  </a:cubicBezTo>
                  <a:lnTo>
                    <a:pt x="2066" y="529"/>
                  </a:lnTo>
                  <a:cubicBezTo>
                    <a:pt x="2032" y="507"/>
                    <a:pt x="1999" y="475"/>
                    <a:pt x="1957" y="475"/>
                  </a:cubicBezTo>
                  <a:cubicBezTo>
                    <a:pt x="1951" y="475"/>
                    <a:pt x="1944" y="476"/>
                    <a:pt x="1937" y="478"/>
                  </a:cubicBezTo>
                  <a:cubicBezTo>
                    <a:pt x="1905" y="442"/>
                    <a:pt x="1876" y="429"/>
                    <a:pt x="1847" y="429"/>
                  </a:cubicBezTo>
                  <a:cubicBezTo>
                    <a:pt x="1793" y="429"/>
                    <a:pt x="1742" y="474"/>
                    <a:pt x="1692" y="490"/>
                  </a:cubicBezTo>
                  <a:cubicBezTo>
                    <a:pt x="1673" y="490"/>
                    <a:pt x="1654" y="518"/>
                    <a:pt x="1635" y="518"/>
                  </a:cubicBezTo>
                  <a:cubicBezTo>
                    <a:pt x="1628" y="518"/>
                    <a:pt x="1621" y="514"/>
                    <a:pt x="1614" y="503"/>
                  </a:cubicBezTo>
                  <a:cubicBezTo>
                    <a:pt x="1550" y="400"/>
                    <a:pt x="1408" y="413"/>
                    <a:pt x="1331" y="310"/>
                  </a:cubicBezTo>
                  <a:cubicBezTo>
                    <a:pt x="1292" y="271"/>
                    <a:pt x="1202" y="271"/>
                    <a:pt x="1240" y="207"/>
                  </a:cubicBezTo>
                  <a:cubicBezTo>
                    <a:pt x="1266" y="129"/>
                    <a:pt x="1202" y="65"/>
                    <a:pt x="118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5" name="Google Shape;5205;p34"/>
            <p:cNvSpPr/>
            <p:nvPr/>
          </p:nvSpPr>
          <p:spPr>
            <a:xfrm rot="10800000">
              <a:off x="1767752" y="-71894"/>
              <a:ext cx="226515" cy="265100"/>
            </a:xfrm>
            <a:custGeom>
              <a:avLst/>
              <a:gdLst/>
              <a:ahLst/>
              <a:cxnLst/>
              <a:rect l="l" t="t" r="r" b="b"/>
              <a:pathLst>
                <a:path w="1497" h="1752" extrusionOk="0">
                  <a:moveTo>
                    <a:pt x="504" y="581"/>
                  </a:moveTo>
                  <a:cubicBezTo>
                    <a:pt x="452" y="581"/>
                    <a:pt x="426" y="594"/>
                    <a:pt x="426" y="646"/>
                  </a:cubicBezTo>
                  <a:cubicBezTo>
                    <a:pt x="413" y="697"/>
                    <a:pt x="426" y="775"/>
                    <a:pt x="426" y="839"/>
                  </a:cubicBezTo>
                  <a:cubicBezTo>
                    <a:pt x="555" y="788"/>
                    <a:pt x="530" y="684"/>
                    <a:pt x="504" y="581"/>
                  </a:cubicBezTo>
                  <a:close/>
                  <a:moveTo>
                    <a:pt x="78" y="1523"/>
                  </a:moveTo>
                  <a:cubicBezTo>
                    <a:pt x="78" y="1535"/>
                    <a:pt x="78" y="1561"/>
                    <a:pt x="65" y="1574"/>
                  </a:cubicBezTo>
                  <a:cubicBezTo>
                    <a:pt x="65" y="1561"/>
                    <a:pt x="78" y="1535"/>
                    <a:pt x="78" y="1523"/>
                  </a:cubicBezTo>
                  <a:close/>
                  <a:moveTo>
                    <a:pt x="981" y="1"/>
                  </a:moveTo>
                  <a:cubicBezTo>
                    <a:pt x="839" y="233"/>
                    <a:pt x="800" y="504"/>
                    <a:pt x="646" y="723"/>
                  </a:cubicBezTo>
                  <a:lnTo>
                    <a:pt x="633" y="723"/>
                  </a:lnTo>
                  <a:cubicBezTo>
                    <a:pt x="620" y="762"/>
                    <a:pt x="594" y="800"/>
                    <a:pt x="568" y="813"/>
                  </a:cubicBezTo>
                  <a:cubicBezTo>
                    <a:pt x="530" y="839"/>
                    <a:pt x="517" y="878"/>
                    <a:pt x="530" y="904"/>
                  </a:cubicBezTo>
                  <a:cubicBezTo>
                    <a:pt x="515" y="918"/>
                    <a:pt x="495" y="933"/>
                    <a:pt x="477" y="933"/>
                  </a:cubicBezTo>
                  <a:cubicBezTo>
                    <a:pt x="463" y="933"/>
                    <a:pt x="450" y="925"/>
                    <a:pt x="439" y="904"/>
                  </a:cubicBezTo>
                  <a:lnTo>
                    <a:pt x="439" y="852"/>
                  </a:lnTo>
                  <a:lnTo>
                    <a:pt x="439" y="839"/>
                  </a:lnTo>
                  <a:lnTo>
                    <a:pt x="426" y="839"/>
                  </a:lnTo>
                  <a:cubicBezTo>
                    <a:pt x="401" y="839"/>
                    <a:pt x="388" y="839"/>
                    <a:pt x="388" y="878"/>
                  </a:cubicBezTo>
                  <a:cubicBezTo>
                    <a:pt x="375" y="904"/>
                    <a:pt x="336" y="891"/>
                    <a:pt x="323" y="929"/>
                  </a:cubicBezTo>
                  <a:cubicBezTo>
                    <a:pt x="285" y="981"/>
                    <a:pt x="181" y="994"/>
                    <a:pt x="207" y="1097"/>
                  </a:cubicBezTo>
                  <a:cubicBezTo>
                    <a:pt x="207" y="1110"/>
                    <a:pt x="181" y="1136"/>
                    <a:pt x="181" y="1136"/>
                  </a:cubicBezTo>
                  <a:cubicBezTo>
                    <a:pt x="173" y="1135"/>
                    <a:pt x="166" y="1135"/>
                    <a:pt x="159" y="1135"/>
                  </a:cubicBezTo>
                  <a:cubicBezTo>
                    <a:pt x="32" y="1135"/>
                    <a:pt x="77" y="1242"/>
                    <a:pt x="52" y="1303"/>
                  </a:cubicBezTo>
                  <a:cubicBezTo>
                    <a:pt x="14" y="1445"/>
                    <a:pt x="1" y="1574"/>
                    <a:pt x="14" y="1716"/>
                  </a:cubicBezTo>
                  <a:lnTo>
                    <a:pt x="1" y="1742"/>
                  </a:lnTo>
                  <a:cubicBezTo>
                    <a:pt x="413" y="1742"/>
                    <a:pt x="839" y="1729"/>
                    <a:pt x="1265" y="1716"/>
                  </a:cubicBezTo>
                  <a:cubicBezTo>
                    <a:pt x="1280" y="1742"/>
                    <a:pt x="1298" y="1751"/>
                    <a:pt x="1317" y="1751"/>
                  </a:cubicBezTo>
                  <a:cubicBezTo>
                    <a:pt x="1345" y="1751"/>
                    <a:pt x="1376" y="1731"/>
                    <a:pt x="1406" y="1716"/>
                  </a:cubicBezTo>
                  <a:cubicBezTo>
                    <a:pt x="1415" y="1712"/>
                    <a:pt x="1425" y="1710"/>
                    <a:pt x="1435" y="1710"/>
                  </a:cubicBezTo>
                  <a:cubicBezTo>
                    <a:pt x="1457" y="1710"/>
                    <a:pt x="1479" y="1716"/>
                    <a:pt x="1497" y="1716"/>
                  </a:cubicBezTo>
                  <a:cubicBezTo>
                    <a:pt x="1465" y="1708"/>
                    <a:pt x="1432" y="1690"/>
                    <a:pt x="1413" y="1690"/>
                  </a:cubicBezTo>
                  <a:cubicBezTo>
                    <a:pt x="1401" y="1690"/>
                    <a:pt x="1393" y="1697"/>
                    <a:pt x="1393" y="1716"/>
                  </a:cubicBezTo>
                  <a:lnTo>
                    <a:pt x="1342" y="1716"/>
                  </a:lnTo>
                  <a:cubicBezTo>
                    <a:pt x="1337" y="1701"/>
                    <a:pt x="1330" y="1696"/>
                    <a:pt x="1322" y="1696"/>
                  </a:cubicBezTo>
                  <a:cubicBezTo>
                    <a:pt x="1309" y="1696"/>
                    <a:pt x="1293" y="1708"/>
                    <a:pt x="1277" y="1716"/>
                  </a:cubicBezTo>
                  <a:cubicBezTo>
                    <a:pt x="1265" y="1677"/>
                    <a:pt x="1252" y="1639"/>
                    <a:pt x="1226" y="1613"/>
                  </a:cubicBezTo>
                  <a:cubicBezTo>
                    <a:pt x="1213" y="1548"/>
                    <a:pt x="1239" y="1484"/>
                    <a:pt x="1290" y="1445"/>
                  </a:cubicBezTo>
                  <a:lnTo>
                    <a:pt x="1329" y="1432"/>
                  </a:lnTo>
                  <a:cubicBezTo>
                    <a:pt x="1406" y="1329"/>
                    <a:pt x="1265" y="1316"/>
                    <a:pt x="1265" y="1252"/>
                  </a:cubicBezTo>
                  <a:cubicBezTo>
                    <a:pt x="1226" y="1300"/>
                    <a:pt x="1202" y="1348"/>
                    <a:pt x="1155" y="1348"/>
                  </a:cubicBezTo>
                  <a:cubicBezTo>
                    <a:pt x="1139" y="1348"/>
                    <a:pt x="1120" y="1342"/>
                    <a:pt x="1097" y="1329"/>
                  </a:cubicBezTo>
                  <a:cubicBezTo>
                    <a:pt x="1084" y="1316"/>
                    <a:pt x="1068" y="1310"/>
                    <a:pt x="1052" y="1310"/>
                  </a:cubicBezTo>
                  <a:cubicBezTo>
                    <a:pt x="1036" y="1310"/>
                    <a:pt x="1020" y="1316"/>
                    <a:pt x="1007" y="1329"/>
                  </a:cubicBezTo>
                  <a:cubicBezTo>
                    <a:pt x="1007" y="1316"/>
                    <a:pt x="994" y="1316"/>
                    <a:pt x="981" y="1316"/>
                  </a:cubicBezTo>
                  <a:cubicBezTo>
                    <a:pt x="968" y="1252"/>
                    <a:pt x="981" y="1187"/>
                    <a:pt x="929" y="1149"/>
                  </a:cubicBezTo>
                  <a:lnTo>
                    <a:pt x="865" y="1123"/>
                  </a:lnTo>
                  <a:cubicBezTo>
                    <a:pt x="865" y="1058"/>
                    <a:pt x="826" y="994"/>
                    <a:pt x="891" y="929"/>
                  </a:cubicBezTo>
                  <a:cubicBezTo>
                    <a:pt x="916" y="916"/>
                    <a:pt x="916" y="891"/>
                    <a:pt x="891" y="865"/>
                  </a:cubicBezTo>
                  <a:cubicBezTo>
                    <a:pt x="891" y="865"/>
                    <a:pt x="885" y="859"/>
                    <a:pt x="877" y="859"/>
                  </a:cubicBezTo>
                  <a:cubicBezTo>
                    <a:pt x="873" y="859"/>
                    <a:pt x="869" y="861"/>
                    <a:pt x="865" y="865"/>
                  </a:cubicBezTo>
                  <a:cubicBezTo>
                    <a:pt x="826" y="865"/>
                    <a:pt x="813" y="904"/>
                    <a:pt x="826" y="929"/>
                  </a:cubicBezTo>
                  <a:cubicBezTo>
                    <a:pt x="878" y="1045"/>
                    <a:pt x="787" y="1020"/>
                    <a:pt x="723" y="1033"/>
                  </a:cubicBezTo>
                  <a:cubicBezTo>
                    <a:pt x="684" y="1020"/>
                    <a:pt x="671" y="968"/>
                    <a:pt x="684" y="929"/>
                  </a:cubicBezTo>
                  <a:cubicBezTo>
                    <a:pt x="697" y="852"/>
                    <a:pt x="723" y="775"/>
                    <a:pt x="736" y="684"/>
                  </a:cubicBezTo>
                  <a:cubicBezTo>
                    <a:pt x="775" y="671"/>
                    <a:pt x="775" y="633"/>
                    <a:pt x="787" y="607"/>
                  </a:cubicBezTo>
                  <a:cubicBezTo>
                    <a:pt x="852" y="452"/>
                    <a:pt x="865" y="259"/>
                    <a:pt x="981" y="130"/>
                  </a:cubicBezTo>
                  <a:cubicBezTo>
                    <a:pt x="1007" y="91"/>
                    <a:pt x="1007" y="27"/>
                    <a:pt x="98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6" name="Google Shape;5206;p34"/>
            <p:cNvSpPr/>
            <p:nvPr/>
          </p:nvSpPr>
          <p:spPr>
            <a:xfrm rot="10800000">
              <a:off x="1759128" y="-67958"/>
              <a:ext cx="10743" cy="3329"/>
            </a:xfrm>
            <a:custGeom>
              <a:avLst/>
              <a:gdLst/>
              <a:ahLst/>
              <a:cxnLst/>
              <a:rect l="l" t="t" r="r" b="b"/>
              <a:pathLst>
                <a:path w="71" h="22" extrusionOk="0">
                  <a:moveTo>
                    <a:pt x="48" y="0"/>
                  </a:moveTo>
                  <a:cubicBezTo>
                    <a:pt x="35" y="0"/>
                    <a:pt x="18" y="12"/>
                    <a:pt x="1" y="12"/>
                  </a:cubicBezTo>
                  <a:lnTo>
                    <a:pt x="39" y="12"/>
                  </a:lnTo>
                  <a:cubicBezTo>
                    <a:pt x="43" y="10"/>
                    <a:pt x="47" y="9"/>
                    <a:pt x="50" y="9"/>
                  </a:cubicBezTo>
                  <a:cubicBezTo>
                    <a:pt x="60" y="9"/>
                    <a:pt x="67" y="17"/>
                    <a:pt x="69" y="20"/>
                  </a:cubicBezTo>
                  <a:lnTo>
                    <a:pt x="69" y="20"/>
                  </a:lnTo>
                  <a:cubicBezTo>
                    <a:pt x="69" y="18"/>
                    <a:pt x="67" y="16"/>
                    <a:pt x="65" y="12"/>
                  </a:cubicBezTo>
                  <a:cubicBezTo>
                    <a:pt x="61" y="3"/>
                    <a:pt x="55" y="0"/>
                    <a:pt x="48" y="0"/>
                  </a:cubicBezTo>
                  <a:close/>
                  <a:moveTo>
                    <a:pt x="69" y="20"/>
                  </a:move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69" y="2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7" name="Google Shape;5207;p34"/>
            <p:cNvSpPr/>
            <p:nvPr/>
          </p:nvSpPr>
          <p:spPr>
            <a:xfrm rot="10800000">
              <a:off x="2382381" y="524729"/>
              <a:ext cx="50841" cy="47512"/>
            </a:xfrm>
            <a:custGeom>
              <a:avLst/>
              <a:gdLst/>
              <a:ahLst/>
              <a:cxnLst/>
              <a:rect l="l" t="t" r="r" b="b"/>
              <a:pathLst>
                <a:path w="336" h="314" extrusionOk="0">
                  <a:moveTo>
                    <a:pt x="203" y="1"/>
                  </a:moveTo>
                  <a:cubicBezTo>
                    <a:pt x="186" y="1"/>
                    <a:pt x="166" y="6"/>
                    <a:pt x="142" y="17"/>
                  </a:cubicBezTo>
                  <a:lnTo>
                    <a:pt x="117" y="17"/>
                  </a:lnTo>
                  <a:cubicBezTo>
                    <a:pt x="94" y="28"/>
                    <a:pt x="72" y="59"/>
                    <a:pt x="34" y="59"/>
                  </a:cubicBezTo>
                  <a:cubicBezTo>
                    <a:pt x="27" y="59"/>
                    <a:pt x="21" y="58"/>
                    <a:pt x="13" y="56"/>
                  </a:cubicBezTo>
                  <a:cubicBezTo>
                    <a:pt x="1" y="108"/>
                    <a:pt x="1" y="146"/>
                    <a:pt x="13" y="198"/>
                  </a:cubicBezTo>
                  <a:cubicBezTo>
                    <a:pt x="39" y="211"/>
                    <a:pt x="52" y="237"/>
                    <a:pt x="52" y="262"/>
                  </a:cubicBezTo>
                  <a:cubicBezTo>
                    <a:pt x="78" y="262"/>
                    <a:pt x="78" y="288"/>
                    <a:pt x="91" y="314"/>
                  </a:cubicBezTo>
                  <a:cubicBezTo>
                    <a:pt x="130" y="314"/>
                    <a:pt x="181" y="301"/>
                    <a:pt x="220" y="275"/>
                  </a:cubicBezTo>
                  <a:cubicBezTo>
                    <a:pt x="284" y="237"/>
                    <a:pt x="336" y="198"/>
                    <a:pt x="310" y="120"/>
                  </a:cubicBezTo>
                  <a:cubicBezTo>
                    <a:pt x="290" y="61"/>
                    <a:pt x="262" y="1"/>
                    <a:pt x="20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8" name="Google Shape;5208;p34"/>
            <p:cNvSpPr/>
            <p:nvPr/>
          </p:nvSpPr>
          <p:spPr>
            <a:xfrm rot="10800000">
              <a:off x="1086848" y="311984"/>
              <a:ext cx="199127" cy="128918"/>
            </a:xfrm>
            <a:custGeom>
              <a:avLst/>
              <a:gdLst/>
              <a:ahLst/>
              <a:cxnLst/>
              <a:rect l="l" t="t" r="r" b="b"/>
              <a:pathLst>
                <a:path w="1316" h="852" extrusionOk="0">
                  <a:moveTo>
                    <a:pt x="852" y="0"/>
                  </a:moveTo>
                  <a:lnTo>
                    <a:pt x="748" y="13"/>
                  </a:lnTo>
                  <a:cubicBezTo>
                    <a:pt x="658" y="13"/>
                    <a:pt x="568" y="52"/>
                    <a:pt x="503" y="129"/>
                  </a:cubicBezTo>
                  <a:lnTo>
                    <a:pt x="478" y="129"/>
                  </a:lnTo>
                  <a:cubicBezTo>
                    <a:pt x="400" y="129"/>
                    <a:pt x="387" y="194"/>
                    <a:pt x="375" y="232"/>
                  </a:cubicBezTo>
                  <a:cubicBezTo>
                    <a:pt x="362" y="284"/>
                    <a:pt x="349" y="336"/>
                    <a:pt x="336" y="374"/>
                  </a:cubicBezTo>
                  <a:lnTo>
                    <a:pt x="258" y="374"/>
                  </a:lnTo>
                  <a:cubicBezTo>
                    <a:pt x="218" y="363"/>
                    <a:pt x="187" y="358"/>
                    <a:pt x="162" y="358"/>
                  </a:cubicBezTo>
                  <a:cubicBezTo>
                    <a:pt x="100" y="358"/>
                    <a:pt x="76" y="394"/>
                    <a:pt x="39" y="477"/>
                  </a:cubicBezTo>
                  <a:cubicBezTo>
                    <a:pt x="1" y="581"/>
                    <a:pt x="26" y="684"/>
                    <a:pt x="91" y="774"/>
                  </a:cubicBezTo>
                  <a:cubicBezTo>
                    <a:pt x="149" y="784"/>
                    <a:pt x="200" y="852"/>
                    <a:pt x="266" y="852"/>
                  </a:cubicBezTo>
                  <a:cubicBezTo>
                    <a:pt x="287" y="852"/>
                    <a:pt x="310" y="845"/>
                    <a:pt x="336" y="826"/>
                  </a:cubicBezTo>
                  <a:cubicBezTo>
                    <a:pt x="393" y="778"/>
                    <a:pt x="472" y="751"/>
                    <a:pt x="546" y="751"/>
                  </a:cubicBezTo>
                  <a:cubicBezTo>
                    <a:pt x="571" y="751"/>
                    <a:pt x="596" y="754"/>
                    <a:pt x="620" y="761"/>
                  </a:cubicBezTo>
                  <a:cubicBezTo>
                    <a:pt x="671" y="774"/>
                    <a:pt x="736" y="774"/>
                    <a:pt x="787" y="774"/>
                  </a:cubicBezTo>
                  <a:cubicBezTo>
                    <a:pt x="852" y="774"/>
                    <a:pt x="852" y="722"/>
                    <a:pt x="852" y="684"/>
                  </a:cubicBezTo>
                  <a:lnTo>
                    <a:pt x="916" y="671"/>
                  </a:lnTo>
                  <a:lnTo>
                    <a:pt x="993" y="697"/>
                  </a:lnTo>
                  <a:lnTo>
                    <a:pt x="1019" y="671"/>
                  </a:lnTo>
                  <a:cubicBezTo>
                    <a:pt x="1019" y="645"/>
                    <a:pt x="1019" y="619"/>
                    <a:pt x="1019" y="581"/>
                  </a:cubicBezTo>
                  <a:cubicBezTo>
                    <a:pt x="1084" y="477"/>
                    <a:pt x="1097" y="349"/>
                    <a:pt x="1058" y="232"/>
                  </a:cubicBezTo>
                  <a:cubicBezTo>
                    <a:pt x="1047" y="201"/>
                    <a:pt x="1072" y="178"/>
                    <a:pt x="1109" y="178"/>
                  </a:cubicBezTo>
                  <a:cubicBezTo>
                    <a:pt x="1117" y="178"/>
                    <a:pt x="1126" y="179"/>
                    <a:pt x="1135" y="181"/>
                  </a:cubicBezTo>
                  <a:cubicBezTo>
                    <a:pt x="1151" y="185"/>
                    <a:pt x="1165" y="187"/>
                    <a:pt x="1178" y="187"/>
                  </a:cubicBezTo>
                  <a:cubicBezTo>
                    <a:pt x="1250" y="187"/>
                    <a:pt x="1283" y="130"/>
                    <a:pt x="1316" y="65"/>
                  </a:cubicBezTo>
                  <a:cubicBezTo>
                    <a:pt x="1296" y="45"/>
                    <a:pt x="1274" y="36"/>
                    <a:pt x="1251" y="36"/>
                  </a:cubicBezTo>
                  <a:cubicBezTo>
                    <a:pt x="1229" y="36"/>
                    <a:pt x="1206" y="45"/>
                    <a:pt x="1187" y="65"/>
                  </a:cubicBezTo>
                  <a:cubicBezTo>
                    <a:pt x="1142" y="123"/>
                    <a:pt x="1093" y="145"/>
                    <a:pt x="1043" y="145"/>
                  </a:cubicBezTo>
                  <a:cubicBezTo>
                    <a:pt x="993" y="145"/>
                    <a:pt x="942" y="123"/>
                    <a:pt x="890" y="91"/>
                  </a:cubicBezTo>
                  <a:cubicBezTo>
                    <a:pt x="865" y="65"/>
                    <a:pt x="839" y="39"/>
                    <a:pt x="85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9" name="Google Shape;5209;p34"/>
            <p:cNvSpPr/>
            <p:nvPr/>
          </p:nvSpPr>
          <p:spPr>
            <a:xfrm rot="10800000">
              <a:off x="2007733" y="62321"/>
              <a:ext cx="50841" cy="29657"/>
            </a:xfrm>
            <a:custGeom>
              <a:avLst/>
              <a:gdLst/>
              <a:ahLst/>
              <a:cxnLst/>
              <a:rect l="l" t="t" r="r" b="b"/>
              <a:pathLst>
                <a:path w="336" h="196" extrusionOk="0">
                  <a:moveTo>
                    <a:pt x="285" y="0"/>
                  </a:moveTo>
                  <a:cubicBezTo>
                    <a:pt x="267" y="0"/>
                    <a:pt x="247" y="8"/>
                    <a:pt x="232" y="15"/>
                  </a:cubicBezTo>
                  <a:lnTo>
                    <a:pt x="0" y="170"/>
                  </a:lnTo>
                  <a:lnTo>
                    <a:pt x="13" y="196"/>
                  </a:lnTo>
                  <a:cubicBezTo>
                    <a:pt x="78" y="196"/>
                    <a:pt x="168" y="196"/>
                    <a:pt x="232" y="183"/>
                  </a:cubicBezTo>
                  <a:cubicBezTo>
                    <a:pt x="284" y="170"/>
                    <a:pt x="310" y="144"/>
                    <a:pt x="323" y="106"/>
                  </a:cubicBezTo>
                  <a:cubicBezTo>
                    <a:pt x="336" y="80"/>
                    <a:pt x="336" y="41"/>
                    <a:pt x="323" y="15"/>
                  </a:cubicBezTo>
                  <a:cubicBezTo>
                    <a:pt x="312" y="4"/>
                    <a:pt x="299" y="0"/>
                    <a:pt x="28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0" name="Google Shape;5210;p34"/>
            <p:cNvSpPr/>
            <p:nvPr/>
          </p:nvSpPr>
          <p:spPr>
            <a:xfrm rot="10800000">
              <a:off x="1492668" y="128595"/>
              <a:ext cx="23453" cy="45545"/>
            </a:xfrm>
            <a:custGeom>
              <a:avLst/>
              <a:gdLst/>
              <a:ahLst/>
              <a:cxnLst/>
              <a:rect l="l" t="t" r="r" b="b"/>
              <a:pathLst>
                <a:path w="155" h="301" extrusionOk="0">
                  <a:moveTo>
                    <a:pt x="53" y="0"/>
                  </a:moveTo>
                  <a:cubicBezTo>
                    <a:pt x="48" y="0"/>
                    <a:pt x="43" y="2"/>
                    <a:pt x="39" y="4"/>
                  </a:cubicBezTo>
                  <a:cubicBezTo>
                    <a:pt x="0" y="4"/>
                    <a:pt x="0" y="43"/>
                    <a:pt x="0" y="68"/>
                  </a:cubicBezTo>
                  <a:cubicBezTo>
                    <a:pt x="13" y="133"/>
                    <a:pt x="26" y="184"/>
                    <a:pt x="26" y="249"/>
                  </a:cubicBezTo>
                  <a:cubicBezTo>
                    <a:pt x="26" y="288"/>
                    <a:pt x="52" y="300"/>
                    <a:pt x="90" y="300"/>
                  </a:cubicBezTo>
                  <a:cubicBezTo>
                    <a:pt x="129" y="300"/>
                    <a:pt x="155" y="262"/>
                    <a:pt x="155" y="223"/>
                  </a:cubicBezTo>
                  <a:cubicBezTo>
                    <a:pt x="155" y="159"/>
                    <a:pt x="90" y="107"/>
                    <a:pt x="90" y="43"/>
                  </a:cubicBezTo>
                  <a:cubicBezTo>
                    <a:pt x="90" y="22"/>
                    <a:pt x="73" y="0"/>
                    <a:pt x="53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1" name="Google Shape;5211;p34"/>
            <p:cNvSpPr/>
            <p:nvPr/>
          </p:nvSpPr>
          <p:spPr>
            <a:xfrm rot="10800000">
              <a:off x="1463313" y="538044"/>
              <a:ext cx="43124" cy="49177"/>
            </a:xfrm>
            <a:custGeom>
              <a:avLst/>
              <a:gdLst/>
              <a:ahLst/>
              <a:cxnLst/>
              <a:rect l="l" t="t" r="r" b="b"/>
              <a:pathLst>
                <a:path w="285" h="325" extrusionOk="0">
                  <a:moveTo>
                    <a:pt x="117" y="0"/>
                  </a:moveTo>
                  <a:cubicBezTo>
                    <a:pt x="91" y="0"/>
                    <a:pt x="65" y="13"/>
                    <a:pt x="65" y="39"/>
                  </a:cubicBezTo>
                  <a:cubicBezTo>
                    <a:pt x="104" y="91"/>
                    <a:pt x="65" y="116"/>
                    <a:pt x="0" y="116"/>
                  </a:cubicBezTo>
                  <a:cubicBezTo>
                    <a:pt x="39" y="207"/>
                    <a:pt x="168" y="219"/>
                    <a:pt x="181" y="323"/>
                  </a:cubicBezTo>
                  <a:cubicBezTo>
                    <a:pt x="181" y="323"/>
                    <a:pt x="188" y="324"/>
                    <a:pt x="199" y="324"/>
                  </a:cubicBezTo>
                  <a:cubicBezTo>
                    <a:pt x="221" y="324"/>
                    <a:pt x="258" y="318"/>
                    <a:pt x="284" y="284"/>
                  </a:cubicBezTo>
                  <a:cubicBezTo>
                    <a:pt x="181" y="271"/>
                    <a:pt x="194" y="181"/>
                    <a:pt x="168" y="116"/>
                  </a:cubicBezTo>
                  <a:cubicBezTo>
                    <a:pt x="155" y="78"/>
                    <a:pt x="142" y="39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2" name="Google Shape;5212;p34"/>
            <p:cNvSpPr/>
            <p:nvPr/>
          </p:nvSpPr>
          <p:spPr>
            <a:xfrm rot="10800000">
              <a:off x="1045843" y="114977"/>
              <a:ext cx="35256" cy="31776"/>
            </a:xfrm>
            <a:custGeom>
              <a:avLst/>
              <a:gdLst/>
              <a:ahLst/>
              <a:cxnLst/>
              <a:rect l="l" t="t" r="r" b="b"/>
              <a:pathLst>
                <a:path w="233" h="210" extrusionOk="0">
                  <a:moveTo>
                    <a:pt x="117" y="0"/>
                  </a:moveTo>
                  <a:cubicBezTo>
                    <a:pt x="81" y="0"/>
                    <a:pt x="54" y="28"/>
                    <a:pt x="26" y="55"/>
                  </a:cubicBezTo>
                  <a:cubicBezTo>
                    <a:pt x="13" y="119"/>
                    <a:pt x="1" y="184"/>
                    <a:pt x="91" y="210"/>
                  </a:cubicBezTo>
                  <a:cubicBezTo>
                    <a:pt x="97" y="203"/>
                    <a:pt x="104" y="200"/>
                    <a:pt x="110" y="200"/>
                  </a:cubicBezTo>
                  <a:cubicBezTo>
                    <a:pt x="117" y="200"/>
                    <a:pt x="123" y="203"/>
                    <a:pt x="129" y="210"/>
                  </a:cubicBezTo>
                  <a:cubicBezTo>
                    <a:pt x="129" y="184"/>
                    <a:pt x="155" y="158"/>
                    <a:pt x="181" y="145"/>
                  </a:cubicBezTo>
                  <a:cubicBezTo>
                    <a:pt x="194" y="94"/>
                    <a:pt x="233" y="68"/>
                    <a:pt x="168" y="16"/>
                  </a:cubicBezTo>
                  <a:cubicBezTo>
                    <a:pt x="149" y="5"/>
                    <a:pt x="133" y="0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3" name="Google Shape;5213;p34"/>
            <p:cNvSpPr/>
            <p:nvPr/>
          </p:nvSpPr>
          <p:spPr>
            <a:xfrm rot="10800000">
              <a:off x="1951143" y="108168"/>
              <a:ext cx="26631" cy="26480"/>
            </a:xfrm>
            <a:custGeom>
              <a:avLst/>
              <a:gdLst/>
              <a:ahLst/>
              <a:cxnLst/>
              <a:rect l="l" t="t" r="r" b="b"/>
              <a:pathLst>
                <a:path w="176" h="175" extrusionOk="0">
                  <a:moveTo>
                    <a:pt x="124" y="1"/>
                  </a:moveTo>
                  <a:cubicBezTo>
                    <a:pt x="21" y="1"/>
                    <a:pt x="72" y="117"/>
                    <a:pt x="21" y="156"/>
                  </a:cubicBezTo>
                  <a:cubicBezTo>
                    <a:pt x="2" y="169"/>
                    <a:pt x="0" y="173"/>
                    <a:pt x="5" y="173"/>
                  </a:cubicBezTo>
                  <a:cubicBezTo>
                    <a:pt x="11" y="173"/>
                    <a:pt x="29" y="166"/>
                    <a:pt x="34" y="166"/>
                  </a:cubicBezTo>
                  <a:cubicBezTo>
                    <a:pt x="36" y="166"/>
                    <a:pt x="36" y="166"/>
                    <a:pt x="34" y="168"/>
                  </a:cubicBezTo>
                  <a:cubicBezTo>
                    <a:pt x="48" y="172"/>
                    <a:pt x="60" y="174"/>
                    <a:pt x="72" y="174"/>
                  </a:cubicBezTo>
                  <a:cubicBezTo>
                    <a:pt x="132" y="174"/>
                    <a:pt x="152" y="122"/>
                    <a:pt x="163" y="78"/>
                  </a:cubicBezTo>
                  <a:cubicBezTo>
                    <a:pt x="176" y="39"/>
                    <a:pt x="163" y="1"/>
                    <a:pt x="12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4" name="Google Shape;5214;p34"/>
            <p:cNvSpPr/>
            <p:nvPr/>
          </p:nvSpPr>
          <p:spPr>
            <a:xfrm rot="10800000">
              <a:off x="1592079" y="255394"/>
              <a:ext cx="27539" cy="28295"/>
            </a:xfrm>
            <a:custGeom>
              <a:avLst/>
              <a:gdLst/>
              <a:ahLst/>
              <a:cxnLst/>
              <a:rect l="l" t="t" r="r" b="b"/>
              <a:pathLst>
                <a:path w="182" h="187" extrusionOk="0">
                  <a:moveTo>
                    <a:pt x="39" y="0"/>
                  </a:moveTo>
                  <a:cubicBezTo>
                    <a:pt x="26" y="0"/>
                    <a:pt x="14" y="10"/>
                    <a:pt x="14" y="19"/>
                  </a:cubicBezTo>
                  <a:cubicBezTo>
                    <a:pt x="1" y="83"/>
                    <a:pt x="52" y="135"/>
                    <a:pt x="78" y="173"/>
                  </a:cubicBezTo>
                  <a:cubicBezTo>
                    <a:pt x="78" y="186"/>
                    <a:pt x="117" y="186"/>
                    <a:pt x="130" y="186"/>
                  </a:cubicBezTo>
                  <a:cubicBezTo>
                    <a:pt x="142" y="186"/>
                    <a:pt x="168" y="173"/>
                    <a:pt x="181" y="135"/>
                  </a:cubicBezTo>
                  <a:cubicBezTo>
                    <a:pt x="130" y="109"/>
                    <a:pt x="130" y="32"/>
                    <a:pt x="52" y="6"/>
                  </a:cubicBezTo>
                  <a:cubicBezTo>
                    <a:pt x="48" y="2"/>
                    <a:pt x="44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5" name="Google Shape;5215;p34"/>
            <p:cNvSpPr/>
            <p:nvPr/>
          </p:nvSpPr>
          <p:spPr>
            <a:xfrm rot="10800000">
              <a:off x="2942235" y="72005"/>
              <a:ext cx="25572" cy="27236"/>
            </a:xfrm>
            <a:custGeom>
              <a:avLst/>
              <a:gdLst/>
              <a:ahLst/>
              <a:cxnLst/>
              <a:rect l="l" t="t" r="r" b="b"/>
              <a:pathLst>
                <a:path w="169" h="180" extrusionOk="0">
                  <a:moveTo>
                    <a:pt x="63" y="1"/>
                  </a:moveTo>
                  <a:cubicBezTo>
                    <a:pt x="55" y="1"/>
                    <a:pt x="47" y="4"/>
                    <a:pt x="39" y="12"/>
                  </a:cubicBezTo>
                  <a:cubicBezTo>
                    <a:pt x="0" y="50"/>
                    <a:pt x="39" y="63"/>
                    <a:pt x="39" y="76"/>
                  </a:cubicBezTo>
                  <a:cubicBezTo>
                    <a:pt x="78" y="115"/>
                    <a:pt x="117" y="154"/>
                    <a:pt x="168" y="179"/>
                  </a:cubicBezTo>
                  <a:cubicBezTo>
                    <a:pt x="142" y="128"/>
                    <a:pt x="142" y="76"/>
                    <a:pt x="104" y="25"/>
                  </a:cubicBezTo>
                  <a:cubicBezTo>
                    <a:pt x="95" y="16"/>
                    <a:pt x="80" y="1"/>
                    <a:pt x="6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6" name="Google Shape;5216;p34"/>
            <p:cNvSpPr/>
            <p:nvPr/>
          </p:nvSpPr>
          <p:spPr>
            <a:xfrm rot="10800000">
              <a:off x="2936486" y="64137"/>
              <a:ext cx="5901" cy="80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cubicBezTo>
                    <a:pt x="0" y="13"/>
                    <a:pt x="13" y="39"/>
                    <a:pt x="39" y="52"/>
                  </a:cubicBezTo>
                  <a:cubicBezTo>
                    <a:pt x="26" y="26"/>
                    <a:pt x="13" y="13"/>
                    <a:pt x="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7" name="Google Shape;5217;p34"/>
            <p:cNvSpPr/>
            <p:nvPr/>
          </p:nvSpPr>
          <p:spPr>
            <a:xfrm rot="10800000">
              <a:off x="2598907" y="316371"/>
              <a:ext cx="425491" cy="356795"/>
            </a:xfrm>
            <a:custGeom>
              <a:avLst/>
              <a:gdLst/>
              <a:ahLst/>
              <a:cxnLst/>
              <a:rect l="l" t="t" r="r" b="b"/>
              <a:pathLst>
                <a:path w="2812" h="2358" extrusionOk="0">
                  <a:moveTo>
                    <a:pt x="607" y="491"/>
                  </a:moveTo>
                  <a:cubicBezTo>
                    <a:pt x="607" y="530"/>
                    <a:pt x="581" y="555"/>
                    <a:pt x="568" y="555"/>
                  </a:cubicBezTo>
                  <a:cubicBezTo>
                    <a:pt x="581" y="555"/>
                    <a:pt x="594" y="530"/>
                    <a:pt x="607" y="491"/>
                  </a:cubicBezTo>
                  <a:close/>
                  <a:moveTo>
                    <a:pt x="1277" y="607"/>
                  </a:moveTo>
                  <a:cubicBezTo>
                    <a:pt x="1290" y="620"/>
                    <a:pt x="1316" y="620"/>
                    <a:pt x="1329" y="620"/>
                  </a:cubicBezTo>
                  <a:lnTo>
                    <a:pt x="1277" y="620"/>
                  </a:lnTo>
                  <a:lnTo>
                    <a:pt x="1277" y="607"/>
                  </a:lnTo>
                  <a:close/>
                  <a:moveTo>
                    <a:pt x="336" y="1626"/>
                  </a:moveTo>
                  <a:cubicBezTo>
                    <a:pt x="387" y="1664"/>
                    <a:pt x="413" y="1729"/>
                    <a:pt x="478" y="1755"/>
                  </a:cubicBezTo>
                  <a:cubicBezTo>
                    <a:pt x="413" y="1742"/>
                    <a:pt x="387" y="1677"/>
                    <a:pt x="336" y="1639"/>
                  </a:cubicBezTo>
                  <a:lnTo>
                    <a:pt x="336" y="1626"/>
                  </a:lnTo>
                  <a:close/>
                  <a:moveTo>
                    <a:pt x="607" y="1"/>
                  </a:moveTo>
                  <a:lnTo>
                    <a:pt x="542" y="40"/>
                  </a:lnTo>
                  <a:lnTo>
                    <a:pt x="581" y="143"/>
                  </a:lnTo>
                  <a:lnTo>
                    <a:pt x="632" y="272"/>
                  </a:lnTo>
                  <a:cubicBezTo>
                    <a:pt x="658" y="297"/>
                    <a:pt x="658" y="336"/>
                    <a:pt x="697" y="336"/>
                  </a:cubicBezTo>
                  <a:cubicBezTo>
                    <a:pt x="761" y="414"/>
                    <a:pt x="697" y="452"/>
                    <a:pt x="645" y="491"/>
                  </a:cubicBezTo>
                  <a:lnTo>
                    <a:pt x="607" y="491"/>
                  </a:lnTo>
                  <a:cubicBezTo>
                    <a:pt x="580" y="477"/>
                    <a:pt x="549" y="457"/>
                    <a:pt x="526" y="457"/>
                  </a:cubicBezTo>
                  <a:cubicBezTo>
                    <a:pt x="505" y="457"/>
                    <a:pt x="491" y="474"/>
                    <a:pt x="491" y="530"/>
                  </a:cubicBezTo>
                  <a:cubicBezTo>
                    <a:pt x="465" y="530"/>
                    <a:pt x="439" y="542"/>
                    <a:pt x="426" y="542"/>
                  </a:cubicBezTo>
                  <a:cubicBezTo>
                    <a:pt x="392" y="565"/>
                    <a:pt x="378" y="609"/>
                    <a:pt x="338" y="609"/>
                  </a:cubicBezTo>
                  <a:cubicBezTo>
                    <a:pt x="334" y="609"/>
                    <a:pt x="328" y="608"/>
                    <a:pt x="323" y="607"/>
                  </a:cubicBezTo>
                  <a:cubicBezTo>
                    <a:pt x="271" y="581"/>
                    <a:pt x="323" y="517"/>
                    <a:pt x="297" y="478"/>
                  </a:cubicBezTo>
                  <a:cubicBezTo>
                    <a:pt x="284" y="478"/>
                    <a:pt x="271" y="478"/>
                    <a:pt x="271" y="465"/>
                  </a:cubicBezTo>
                  <a:cubicBezTo>
                    <a:pt x="246" y="465"/>
                    <a:pt x="233" y="452"/>
                    <a:pt x="233" y="439"/>
                  </a:cubicBezTo>
                  <a:lnTo>
                    <a:pt x="194" y="439"/>
                  </a:lnTo>
                  <a:cubicBezTo>
                    <a:pt x="194" y="426"/>
                    <a:pt x="194" y="414"/>
                    <a:pt x="194" y="414"/>
                  </a:cubicBezTo>
                  <a:cubicBezTo>
                    <a:pt x="155" y="414"/>
                    <a:pt x="129" y="439"/>
                    <a:pt x="104" y="439"/>
                  </a:cubicBezTo>
                  <a:cubicBezTo>
                    <a:pt x="1" y="452"/>
                    <a:pt x="26" y="504"/>
                    <a:pt x="78" y="555"/>
                  </a:cubicBezTo>
                  <a:lnTo>
                    <a:pt x="155" y="568"/>
                  </a:lnTo>
                  <a:cubicBezTo>
                    <a:pt x="181" y="633"/>
                    <a:pt x="284" y="633"/>
                    <a:pt x="258" y="736"/>
                  </a:cubicBezTo>
                  <a:cubicBezTo>
                    <a:pt x="142" y="813"/>
                    <a:pt x="117" y="865"/>
                    <a:pt x="168" y="968"/>
                  </a:cubicBezTo>
                  <a:lnTo>
                    <a:pt x="168" y="1032"/>
                  </a:lnTo>
                  <a:cubicBezTo>
                    <a:pt x="129" y="1032"/>
                    <a:pt x="91" y="1045"/>
                    <a:pt x="129" y="1097"/>
                  </a:cubicBezTo>
                  <a:cubicBezTo>
                    <a:pt x="220" y="1161"/>
                    <a:pt x="220" y="1277"/>
                    <a:pt x="129" y="1342"/>
                  </a:cubicBezTo>
                  <a:cubicBezTo>
                    <a:pt x="117" y="1368"/>
                    <a:pt x="104" y="1394"/>
                    <a:pt x="104" y="1432"/>
                  </a:cubicBezTo>
                  <a:cubicBezTo>
                    <a:pt x="194" y="1484"/>
                    <a:pt x="155" y="1587"/>
                    <a:pt x="194" y="1664"/>
                  </a:cubicBezTo>
                  <a:cubicBezTo>
                    <a:pt x="168" y="1664"/>
                    <a:pt x="168" y="1677"/>
                    <a:pt x="194" y="1690"/>
                  </a:cubicBezTo>
                  <a:cubicBezTo>
                    <a:pt x="207" y="1690"/>
                    <a:pt x="220" y="1690"/>
                    <a:pt x="233" y="1677"/>
                  </a:cubicBezTo>
                  <a:lnTo>
                    <a:pt x="297" y="1651"/>
                  </a:lnTo>
                  <a:cubicBezTo>
                    <a:pt x="336" y="1677"/>
                    <a:pt x="362" y="1729"/>
                    <a:pt x="362" y="1780"/>
                  </a:cubicBezTo>
                  <a:lnTo>
                    <a:pt x="413" y="1819"/>
                  </a:lnTo>
                  <a:cubicBezTo>
                    <a:pt x="400" y="1832"/>
                    <a:pt x="387" y="1858"/>
                    <a:pt x="400" y="1871"/>
                  </a:cubicBezTo>
                  <a:cubicBezTo>
                    <a:pt x="400" y="1884"/>
                    <a:pt x="400" y="1884"/>
                    <a:pt x="400" y="1896"/>
                  </a:cubicBezTo>
                  <a:cubicBezTo>
                    <a:pt x="323" y="1948"/>
                    <a:pt x="349" y="2000"/>
                    <a:pt x="387" y="2064"/>
                  </a:cubicBezTo>
                  <a:cubicBezTo>
                    <a:pt x="452" y="2064"/>
                    <a:pt x="503" y="2051"/>
                    <a:pt x="568" y="2025"/>
                  </a:cubicBezTo>
                  <a:cubicBezTo>
                    <a:pt x="529" y="1974"/>
                    <a:pt x="452" y="1987"/>
                    <a:pt x="439" y="1922"/>
                  </a:cubicBezTo>
                  <a:cubicBezTo>
                    <a:pt x="465" y="1871"/>
                    <a:pt x="503" y="1819"/>
                    <a:pt x="555" y="1780"/>
                  </a:cubicBezTo>
                  <a:cubicBezTo>
                    <a:pt x="632" y="1884"/>
                    <a:pt x="607" y="2025"/>
                    <a:pt x="697" y="2129"/>
                  </a:cubicBezTo>
                  <a:lnTo>
                    <a:pt x="723" y="2129"/>
                  </a:lnTo>
                  <a:cubicBezTo>
                    <a:pt x="761" y="2090"/>
                    <a:pt x="736" y="2025"/>
                    <a:pt x="748" y="1987"/>
                  </a:cubicBezTo>
                  <a:lnTo>
                    <a:pt x="800" y="1987"/>
                  </a:lnTo>
                  <a:cubicBezTo>
                    <a:pt x="832" y="2027"/>
                    <a:pt x="880" y="2047"/>
                    <a:pt x="926" y="2047"/>
                  </a:cubicBezTo>
                  <a:cubicBezTo>
                    <a:pt x="954" y="2047"/>
                    <a:pt x="982" y="2040"/>
                    <a:pt x="1006" y="2025"/>
                  </a:cubicBezTo>
                  <a:cubicBezTo>
                    <a:pt x="1013" y="2022"/>
                    <a:pt x="1021" y="2020"/>
                    <a:pt x="1029" y="2020"/>
                  </a:cubicBezTo>
                  <a:cubicBezTo>
                    <a:pt x="1051" y="2020"/>
                    <a:pt x="1074" y="2032"/>
                    <a:pt x="1084" y="2051"/>
                  </a:cubicBezTo>
                  <a:lnTo>
                    <a:pt x="1174" y="2348"/>
                  </a:lnTo>
                  <a:cubicBezTo>
                    <a:pt x="1180" y="2354"/>
                    <a:pt x="1190" y="2357"/>
                    <a:pt x="1200" y="2357"/>
                  </a:cubicBezTo>
                  <a:cubicBezTo>
                    <a:pt x="1209" y="2357"/>
                    <a:pt x="1219" y="2354"/>
                    <a:pt x="1226" y="2348"/>
                  </a:cubicBezTo>
                  <a:lnTo>
                    <a:pt x="1213" y="2232"/>
                  </a:lnTo>
                  <a:lnTo>
                    <a:pt x="1238" y="2193"/>
                  </a:lnTo>
                  <a:cubicBezTo>
                    <a:pt x="1226" y="2141"/>
                    <a:pt x="1226" y="2077"/>
                    <a:pt x="1277" y="2064"/>
                  </a:cubicBezTo>
                  <a:cubicBezTo>
                    <a:pt x="1367" y="2051"/>
                    <a:pt x="1380" y="1948"/>
                    <a:pt x="1458" y="1922"/>
                  </a:cubicBezTo>
                  <a:cubicBezTo>
                    <a:pt x="1471" y="1961"/>
                    <a:pt x="1509" y="1987"/>
                    <a:pt x="1522" y="2025"/>
                  </a:cubicBezTo>
                  <a:cubicBezTo>
                    <a:pt x="1548" y="2064"/>
                    <a:pt x="1561" y="2103"/>
                    <a:pt x="1587" y="2141"/>
                  </a:cubicBezTo>
                  <a:cubicBezTo>
                    <a:pt x="1596" y="2161"/>
                    <a:pt x="1614" y="2189"/>
                    <a:pt x="1645" y="2189"/>
                  </a:cubicBezTo>
                  <a:cubicBezTo>
                    <a:pt x="1654" y="2189"/>
                    <a:pt x="1665" y="2186"/>
                    <a:pt x="1677" y="2180"/>
                  </a:cubicBezTo>
                  <a:cubicBezTo>
                    <a:pt x="1716" y="2154"/>
                    <a:pt x="1690" y="2116"/>
                    <a:pt x="1677" y="2090"/>
                  </a:cubicBezTo>
                  <a:cubicBezTo>
                    <a:pt x="1651" y="2064"/>
                    <a:pt x="1625" y="1987"/>
                    <a:pt x="1587" y="1948"/>
                  </a:cubicBezTo>
                  <a:cubicBezTo>
                    <a:pt x="1535" y="1884"/>
                    <a:pt x="1548" y="1793"/>
                    <a:pt x="1612" y="1742"/>
                  </a:cubicBezTo>
                  <a:cubicBezTo>
                    <a:pt x="1632" y="1718"/>
                    <a:pt x="1650" y="1709"/>
                    <a:pt x="1666" y="1709"/>
                  </a:cubicBezTo>
                  <a:cubicBezTo>
                    <a:pt x="1702" y="1709"/>
                    <a:pt x="1732" y="1754"/>
                    <a:pt x="1767" y="1780"/>
                  </a:cubicBezTo>
                  <a:cubicBezTo>
                    <a:pt x="1788" y="1802"/>
                    <a:pt x="1802" y="1811"/>
                    <a:pt x="1814" y="1811"/>
                  </a:cubicBezTo>
                  <a:cubicBezTo>
                    <a:pt x="1824" y="1811"/>
                    <a:pt x="1833" y="1805"/>
                    <a:pt x="1844" y="1793"/>
                  </a:cubicBezTo>
                  <a:cubicBezTo>
                    <a:pt x="1870" y="1767"/>
                    <a:pt x="1844" y="1716"/>
                    <a:pt x="1819" y="1703"/>
                  </a:cubicBezTo>
                  <a:cubicBezTo>
                    <a:pt x="1767" y="1664"/>
                    <a:pt x="1716" y="1626"/>
                    <a:pt x="1754" y="1548"/>
                  </a:cubicBezTo>
                  <a:cubicBezTo>
                    <a:pt x="1819" y="1497"/>
                    <a:pt x="1909" y="1458"/>
                    <a:pt x="1999" y="1458"/>
                  </a:cubicBezTo>
                  <a:cubicBezTo>
                    <a:pt x="2077" y="1458"/>
                    <a:pt x="2141" y="1432"/>
                    <a:pt x="2193" y="1394"/>
                  </a:cubicBezTo>
                  <a:cubicBezTo>
                    <a:pt x="2249" y="1348"/>
                    <a:pt x="2296" y="1326"/>
                    <a:pt x="2338" y="1326"/>
                  </a:cubicBezTo>
                  <a:cubicBezTo>
                    <a:pt x="2402" y="1326"/>
                    <a:pt x="2450" y="1377"/>
                    <a:pt x="2489" y="1471"/>
                  </a:cubicBezTo>
                  <a:cubicBezTo>
                    <a:pt x="2502" y="1497"/>
                    <a:pt x="2528" y="1510"/>
                    <a:pt x="2554" y="1510"/>
                  </a:cubicBezTo>
                  <a:cubicBezTo>
                    <a:pt x="2515" y="1355"/>
                    <a:pt x="2515" y="1355"/>
                    <a:pt x="2644" y="1303"/>
                  </a:cubicBezTo>
                  <a:cubicBezTo>
                    <a:pt x="2644" y="1290"/>
                    <a:pt x="2657" y="1265"/>
                    <a:pt x="2657" y="1252"/>
                  </a:cubicBezTo>
                  <a:cubicBezTo>
                    <a:pt x="2760" y="1200"/>
                    <a:pt x="2760" y="1200"/>
                    <a:pt x="2773" y="1084"/>
                  </a:cubicBezTo>
                  <a:cubicBezTo>
                    <a:pt x="2773" y="1084"/>
                    <a:pt x="2786" y="1084"/>
                    <a:pt x="2786" y="1071"/>
                  </a:cubicBezTo>
                  <a:cubicBezTo>
                    <a:pt x="2812" y="916"/>
                    <a:pt x="2799" y="891"/>
                    <a:pt x="2618" y="878"/>
                  </a:cubicBezTo>
                  <a:cubicBezTo>
                    <a:pt x="2612" y="871"/>
                    <a:pt x="2605" y="868"/>
                    <a:pt x="2600" y="868"/>
                  </a:cubicBezTo>
                  <a:cubicBezTo>
                    <a:pt x="2596" y="868"/>
                    <a:pt x="2592" y="871"/>
                    <a:pt x="2592" y="878"/>
                  </a:cubicBezTo>
                  <a:cubicBezTo>
                    <a:pt x="2551" y="853"/>
                    <a:pt x="2511" y="844"/>
                    <a:pt x="2470" y="844"/>
                  </a:cubicBezTo>
                  <a:cubicBezTo>
                    <a:pt x="2446" y="844"/>
                    <a:pt x="2423" y="847"/>
                    <a:pt x="2399" y="852"/>
                  </a:cubicBezTo>
                  <a:cubicBezTo>
                    <a:pt x="2386" y="865"/>
                    <a:pt x="2373" y="865"/>
                    <a:pt x="2360" y="865"/>
                  </a:cubicBezTo>
                  <a:cubicBezTo>
                    <a:pt x="2347" y="916"/>
                    <a:pt x="2270" y="891"/>
                    <a:pt x="2257" y="916"/>
                  </a:cubicBezTo>
                  <a:cubicBezTo>
                    <a:pt x="2193" y="1058"/>
                    <a:pt x="2064" y="1084"/>
                    <a:pt x="1935" y="1110"/>
                  </a:cubicBezTo>
                  <a:cubicBezTo>
                    <a:pt x="1922" y="1084"/>
                    <a:pt x="1896" y="1084"/>
                    <a:pt x="1922" y="1058"/>
                  </a:cubicBezTo>
                  <a:cubicBezTo>
                    <a:pt x="1948" y="1032"/>
                    <a:pt x="1948" y="994"/>
                    <a:pt x="1922" y="994"/>
                  </a:cubicBezTo>
                  <a:cubicBezTo>
                    <a:pt x="1914" y="995"/>
                    <a:pt x="1906" y="995"/>
                    <a:pt x="1899" y="995"/>
                  </a:cubicBezTo>
                  <a:cubicBezTo>
                    <a:pt x="1784" y="995"/>
                    <a:pt x="1818" y="900"/>
                    <a:pt x="1806" y="839"/>
                  </a:cubicBezTo>
                  <a:cubicBezTo>
                    <a:pt x="1844" y="800"/>
                    <a:pt x="1896" y="775"/>
                    <a:pt x="1896" y="723"/>
                  </a:cubicBezTo>
                  <a:cubicBezTo>
                    <a:pt x="1844" y="723"/>
                    <a:pt x="1801" y="740"/>
                    <a:pt x="1753" y="740"/>
                  </a:cubicBezTo>
                  <a:cubicBezTo>
                    <a:pt x="1741" y="740"/>
                    <a:pt x="1728" y="738"/>
                    <a:pt x="1716" y="736"/>
                  </a:cubicBezTo>
                  <a:cubicBezTo>
                    <a:pt x="1703" y="697"/>
                    <a:pt x="1651" y="671"/>
                    <a:pt x="1651" y="633"/>
                  </a:cubicBezTo>
                  <a:cubicBezTo>
                    <a:pt x="1690" y="633"/>
                    <a:pt x="1728" y="633"/>
                    <a:pt x="1728" y="581"/>
                  </a:cubicBezTo>
                  <a:cubicBezTo>
                    <a:pt x="1728" y="547"/>
                    <a:pt x="1705" y="547"/>
                    <a:pt x="1683" y="547"/>
                  </a:cubicBezTo>
                  <a:cubicBezTo>
                    <a:pt x="1671" y="547"/>
                    <a:pt x="1660" y="547"/>
                    <a:pt x="1651" y="542"/>
                  </a:cubicBezTo>
                  <a:lnTo>
                    <a:pt x="1625" y="542"/>
                  </a:lnTo>
                  <a:lnTo>
                    <a:pt x="1625" y="465"/>
                  </a:lnTo>
                  <a:cubicBezTo>
                    <a:pt x="1625" y="452"/>
                    <a:pt x="1625" y="452"/>
                    <a:pt x="1625" y="439"/>
                  </a:cubicBezTo>
                  <a:cubicBezTo>
                    <a:pt x="1677" y="426"/>
                    <a:pt x="1728" y="401"/>
                    <a:pt x="1690" y="349"/>
                  </a:cubicBezTo>
                  <a:cubicBezTo>
                    <a:pt x="1677" y="337"/>
                    <a:pt x="1666" y="332"/>
                    <a:pt x="1657" y="332"/>
                  </a:cubicBezTo>
                  <a:cubicBezTo>
                    <a:pt x="1626" y="332"/>
                    <a:pt x="1609" y="381"/>
                    <a:pt x="1599" y="401"/>
                  </a:cubicBezTo>
                  <a:cubicBezTo>
                    <a:pt x="1574" y="414"/>
                    <a:pt x="1561" y="426"/>
                    <a:pt x="1548" y="426"/>
                  </a:cubicBezTo>
                  <a:cubicBezTo>
                    <a:pt x="1458" y="452"/>
                    <a:pt x="1458" y="491"/>
                    <a:pt x="1509" y="542"/>
                  </a:cubicBezTo>
                  <a:lnTo>
                    <a:pt x="1445" y="530"/>
                  </a:lnTo>
                  <a:lnTo>
                    <a:pt x="1354" y="491"/>
                  </a:lnTo>
                  <a:cubicBezTo>
                    <a:pt x="1316" y="452"/>
                    <a:pt x="1277" y="426"/>
                    <a:pt x="1329" y="375"/>
                  </a:cubicBezTo>
                  <a:cubicBezTo>
                    <a:pt x="1342" y="349"/>
                    <a:pt x="1342" y="336"/>
                    <a:pt x="1354" y="310"/>
                  </a:cubicBezTo>
                  <a:cubicBezTo>
                    <a:pt x="1354" y="285"/>
                    <a:pt x="1354" y="272"/>
                    <a:pt x="1380" y="259"/>
                  </a:cubicBezTo>
                  <a:cubicBezTo>
                    <a:pt x="1380" y="246"/>
                    <a:pt x="1380" y="246"/>
                    <a:pt x="1393" y="233"/>
                  </a:cubicBezTo>
                  <a:cubicBezTo>
                    <a:pt x="1380" y="207"/>
                    <a:pt x="1393" y="181"/>
                    <a:pt x="1406" y="169"/>
                  </a:cubicBezTo>
                  <a:cubicBezTo>
                    <a:pt x="1380" y="143"/>
                    <a:pt x="1406" y="117"/>
                    <a:pt x="1406" y="91"/>
                  </a:cubicBezTo>
                  <a:cubicBezTo>
                    <a:pt x="1342" y="91"/>
                    <a:pt x="1342" y="156"/>
                    <a:pt x="1329" y="194"/>
                  </a:cubicBezTo>
                  <a:cubicBezTo>
                    <a:pt x="1290" y="272"/>
                    <a:pt x="1277" y="362"/>
                    <a:pt x="1161" y="362"/>
                  </a:cubicBezTo>
                  <a:cubicBezTo>
                    <a:pt x="1148" y="362"/>
                    <a:pt x="1161" y="401"/>
                    <a:pt x="1187" y="414"/>
                  </a:cubicBezTo>
                  <a:cubicBezTo>
                    <a:pt x="1178" y="415"/>
                    <a:pt x="1169" y="416"/>
                    <a:pt x="1159" y="416"/>
                  </a:cubicBezTo>
                  <a:cubicBezTo>
                    <a:pt x="1118" y="416"/>
                    <a:pt x="1078" y="403"/>
                    <a:pt x="1039" y="403"/>
                  </a:cubicBezTo>
                  <a:cubicBezTo>
                    <a:pt x="1014" y="403"/>
                    <a:pt x="990" y="408"/>
                    <a:pt x="968" y="426"/>
                  </a:cubicBezTo>
                  <a:lnTo>
                    <a:pt x="903" y="414"/>
                  </a:lnTo>
                  <a:cubicBezTo>
                    <a:pt x="787" y="414"/>
                    <a:pt x="761" y="310"/>
                    <a:pt x="697" y="246"/>
                  </a:cubicBezTo>
                  <a:lnTo>
                    <a:pt x="697" y="130"/>
                  </a:lnTo>
                  <a:cubicBezTo>
                    <a:pt x="710" y="52"/>
                    <a:pt x="658" y="27"/>
                    <a:pt x="607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8" name="Google Shape;5218;p34"/>
            <p:cNvSpPr/>
            <p:nvPr/>
          </p:nvSpPr>
          <p:spPr>
            <a:xfrm rot="10800000">
              <a:off x="2885645" y="293827"/>
              <a:ext cx="26782" cy="37828"/>
            </a:xfrm>
            <a:custGeom>
              <a:avLst/>
              <a:gdLst/>
              <a:ahLst/>
              <a:cxnLst/>
              <a:rect l="l" t="t" r="r" b="b"/>
              <a:pathLst>
                <a:path w="177" h="250" extrusionOk="0">
                  <a:moveTo>
                    <a:pt x="124" y="0"/>
                  </a:moveTo>
                  <a:lnTo>
                    <a:pt x="124" y="0"/>
                  </a:lnTo>
                  <a:cubicBezTo>
                    <a:pt x="60" y="26"/>
                    <a:pt x="60" y="104"/>
                    <a:pt x="8" y="129"/>
                  </a:cubicBezTo>
                  <a:cubicBezTo>
                    <a:pt x="20" y="164"/>
                    <a:pt x="1" y="250"/>
                    <a:pt x="78" y="250"/>
                  </a:cubicBezTo>
                  <a:cubicBezTo>
                    <a:pt x="88" y="250"/>
                    <a:pt x="99" y="248"/>
                    <a:pt x="112" y="245"/>
                  </a:cubicBezTo>
                  <a:cubicBezTo>
                    <a:pt x="112" y="168"/>
                    <a:pt x="176" y="91"/>
                    <a:pt x="12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9" name="Google Shape;5219;p34"/>
            <p:cNvSpPr/>
            <p:nvPr/>
          </p:nvSpPr>
          <p:spPr>
            <a:xfrm rot="10800000">
              <a:off x="1221365" y="127385"/>
              <a:ext cx="27539" cy="24815"/>
            </a:xfrm>
            <a:custGeom>
              <a:avLst/>
              <a:gdLst/>
              <a:ahLst/>
              <a:cxnLst/>
              <a:rect l="l" t="t" r="r" b="b"/>
              <a:pathLst>
                <a:path w="182" h="164" extrusionOk="0">
                  <a:moveTo>
                    <a:pt x="58" y="0"/>
                  </a:moveTo>
                  <a:cubicBezTo>
                    <a:pt x="20" y="0"/>
                    <a:pt x="10" y="39"/>
                    <a:pt x="1" y="78"/>
                  </a:cubicBezTo>
                  <a:cubicBezTo>
                    <a:pt x="1" y="129"/>
                    <a:pt x="24" y="164"/>
                    <a:pt x="72" y="164"/>
                  </a:cubicBezTo>
                  <a:cubicBezTo>
                    <a:pt x="85" y="164"/>
                    <a:pt x="100" y="161"/>
                    <a:pt x="117" y="155"/>
                  </a:cubicBezTo>
                  <a:cubicBezTo>
                    <a:pt x="181" y="117"/>
                    <a:pt x="130" y="52"/>
                    <a:pt x="104" y="14"/>
                  </a:cubicBezTo>
                  <a:cubicBezTo>
                    <a:pt x="85" y="4"/>
                    <a:pt x="70" y="0"/>
                    <a:pt x="5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0" name="Google Shape;5220;p34"/>
            <p:cNvSpPr/>
            <p:nvPr/>
          </p:nvSpPr>
          <p:spPr>
            <a:xfrm rot="10800000">
              <a:off x="1340448" y="99392"/>
              <a:ext cx="37223" cy="21486"/>
            </a:xfrm>
            <a:custGeom>
              <a:avLst/>
              <a:gdLst/>
              <a:ahLst/>
              <a:cxnLst/>
              <a:rect l="l" t="t" r="r" b="b"/>
              <a:pathLst>
                <a:path w="246" h="142" extrusionOk="0">
                  <a:moveTo>
                    <a:pt x="78" y="0"/>
                  </a:moveTo>
                  <a:cubicBezTo>
                    <a:pt x="39" y="13"/>
                    <a:pt x="1" y="39"/>
                    <a:pt x="13" y="90"/>
                  </a:cubicBezTo>
                  <a:cubicBezTo>
                    <a:pt x="22" y="125"/>
                    <a:pt x="36" y="136"/>
                    <a:pt x="56" y="136"/>
                  </a:cubicBezTo>
                  <a:cubicBezTo>
                    <a:pt x="66" y="136"/>
                    <a:pt x="78" y="133"/>
                    <a:pt x="91" y="129"/>
                  </a:cubicBezTo>
                  <a:cubicBezTo>
                    <a:pt x="103" y="102"/>
                    <a:pt x="114" y="92"/>
                    <a:pt x="126" y="92"/>
                  </a:cubicBezTo>
                  <a:cubicBezTo>
                    <a:pt x="153" y="92"/>
                    <a:pt x="180" y="142"/>
                    <a:pt x="207" y="142"/>
                  </a:cubicBezTo>
                  <a:lnTo>
                    <a:pt x="246" y="116"/>
                  </a:lnTo>
                  <a:cubicBezTo>
                    <a:pt x="246" y="77"/>
                    <a:pt x="220" y="26"/>
                    <a:pt x="181" y="26"/>
                  </a:cubicBezTo>
                  <a:cubicBezTo>
                    <a:pt x="142" y="13"/>
                    <a:pt x="104" y="26"/>
                    <a:pt x="7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1" name="Google Shape;5221;p34"/>
            <p:cNvSpPr/>
            <p:nvPr/>
          </p:nvSpPr>
          <p:spPr>
            <a:xfrm rot="10800000">
              <a:off x="1707228" y="269012"/>
              <a:ext cx="21638" cy="19671"/>
            </a:xfrm>
            <a:custGeom>
              <a:avLst/>
              <a:gdLst/>
              <a:ahLst/>
              <a:cxnLst/>
              <a:rect l="l" t="t" r="r" b="b"/>
              <a:pathLst>
                <a:path w="143" h="130" extrusionOk="0">
                  <a:moveTo>
                    <a:pt x="91" y="0"/>
                  </a:moveTo>
                  <a:cubicBezTo>
                    <a:pt x="26" y="13"/>
                    <a:pt x="1" y="26"/>
                    <a:pt x="13" y="65"/>
                  </a:cubicBezTo>
                  <a:cubicBezTo>
                    <a:pt x="13" y="103"/>
                    <a:pt x="39" y="129"/>
                    <a:pt x="91" y="129"/>
                  </a:cubicBezTo>
                  <a:cubicBezTo>
                    <a:pt x="117" y="129"/>
                    <a:pt x="142" y="103"/>
                    <a:pt x="142" y="65"/>
                  </a:cubicBezTo>
                  <a:cubicBezTo>
                    <a:pt x="142" y="26"/>
                    <a:pt x="104" y="0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2" name="Google Shape;5222;p34"/>
            <p:cNvSpPr/>
            <p:nvPr/>
          </p:nvSpPr>
          <p:spPr>
            <a:xfrm rot="10800000">
              <a:off x="934629" y="450586"/>
              <a:ext cx="21638" cy="23453"/>
            </a:xfrm>
            <a:custGeom>
              <a:avLst/>
              <a:gdLst/>
              <a:ahLst/>
              <a:cxnLst/>
              <a:rect l="l" t="t" r="r" b="b"/>
              <a:pathLst>
                <a:path w="143" h="155" extrusionOk="0">
                  <a:moveTo>
                    <a:pt x="52" y="0"/>
                  </a:moveTo>
                  <a:cubicBezTo>
                    <a:pt x="14" y="39"/>
                    <a:pt x="1" y="90"/>
                    <a:pt x="14" y="142"/>
                  </a:cubicBezTo>
                  <a:lnTo>
                    <a:pt x="104" y="155"/>
                  </a:lnTo>
                  <a:cubicBezTo>
                    <a:pt x="143" y="116"/>
                    <a:pt x="143" y="52"/>
                    <a:pt x="104" y="13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3" name="Google Shape;5223;p34"/>
            <p:cNvSpPr/>
            <p:nvPr/>
          </p:nvSpPr>
          <p:spPr>
            <a:xfrm rot="10800000">
              <a:off x="1275989" y="99089"/>
              <a:ext cx="21638" cy="35558"/>
            </a:xfrm>
            <a:custGeom>
              <a:avLst/>
              <a:gdLst/>
              <a:ahLst/>
              <a:cxnLst/>
              <a:rect l="l" t="t" r="r" b="b"/>
              <a:pathLst>
                <a:path w="143" h="235" extrusionOk="0">
                  <a:moveTo>
                    <a:pt x="90" y="1"/>
                  </a:moveTo>
                  <a:cubicBezTo>
                    <a:pt x="39" y="65"/>
                    <a:pt x="13" y="143"/>
                    <a:pt x="0" y="233"/>
                  </a:cubicBezTo>
                  <a:cubicBezTo>
                    <a:pt x="7" y="234"/>
                    <a:pt x="13" y="234"/>
                    <a:pt x="19" y="234"/>
                  </a:cubicBezTo>
                  <a:cubicBezTo>
                    <a:pt x="113" y="234"/>
                    <a:pt x="92" y="140"/>
                    <a:pt x="116" y="91"/>
                  </a:cubicBezTo>
                  <a:lnTo>
                    <a:pt x="142" y="52"/>
                  </a:lnTo>
                  <a:lnTo>
                    <a:pt x="90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4" name="Google Shape;5224;p34"/>
            <p:cNvSpPr/>
            <p:nvPr/>
          </p:nvSpPr>
          <p:spPr>
            <a:xfrm rot="10800000">
              <a:off x="2606777" y="364641"/>
              <a:ext cx="19519" cy="17704"/>
            </a:xfrm>
            <a:custGeom>
              <a:avLst/>
              <a:gdLst/>
              <a:ahLst/>
              <a:cxnLst/>
              <a:rect l="l" t="t" r="r" b="b"/>
              <a:pathLst>
                <a:path w="129" h="117" extrusionOk="0">
                  <a:moveTo>
                    <a:pt x="77" y="0"/>
                  </a:moveTo>
                  <a:cubicBezTo>
                    <a:pt x="39" y="0"/>
                    <a:pt x="13" y="26"/>
                    <a:pt x="13" y="65"/>
                  </a:cubicBezTo>
                  <a:cubicBezTo>
                    <a:pt x="0" y="90"/>
                    <a:pt x="26" y="116"/>
                    <a:pt x="52" y="116"/>
                  </a:cubicBezTo>
                  <a:cubicBezTo>
                    <a:pt x="77" y="116"/>
                    <a:pt x="116" y="90"/>
                    <a:pt x="129" y="52"/>
                  </a:cubicBezTo>
                  <a:cubicBezTo>
                    <a:pt x="129" y="26"/>
                    <a:pt x="116" y="13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5" name="Google Shape;5225;p34"/>
            <p:cNvSpPr/>
            <p:nvPr/>
          </p:nvSpPr>
          <p:spPr>
            <a:xfrm rot="10800000">
              <a:off x="2370579" y="126174"/>
              <a:ext cx="17704" cy="16190"/>
            </a:xfrm>
            <a:custGeom>
              <a:avLst/>
              <a:gdLst/>
              <a:ahLst/>
              <a:cxnLst/>
              <a:rect l="l" t="t" r="r" b="b"/>
              <a:pathLst>
                <a:path w="117" h="107" extrusionOk="0">
                  <a:moveTo>
                    <a:pt x="65" y="0"/>
                  </a:moveTo>
                  <a:cubicBezTo>
                    <a:pt x="26" y="0"/>
                    <a:pt x="0" y="13"/>
                    <a:pt x="0" y="52"/>
                  </a:cubicBezTo>
                  <a:cubicBezTo>
                    <a:pt x="0" y="84"/>
                    <a:pt x="18" y="107"/>
                    <a:pt x="45" y="107"/>
                  </a:cubicBezTo>
                  <a:cubicBezTo>
                    <a:pt x="51" y="107"/>
                    <a:pt x="58" y="106"/>
                    <a:pt x="65" y="103"/>
                  </a:cubicBezTo>
                  <a:cubicBezTo>
                    <a:pt x="103" y="103"/>
                    <a:pt x="116" y="78"/>
                    <a:pt x="116" y="52"/>
                  </a:cubicBezTo>
                  <a:cubicBezTo>
                    <a:pt x="116" y="13"/>
                    <a:pt x="90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6" name="Google Shape;5226;p34"/>
            <p:cNvSpPr/>
            <p:nvPr/>
          </p:nvSpPr>
          <p:spPr>
            <a:xfrm rot="10800000">
              <a:off x="2075975" y="165667"/>
              <a:ext cx="19671" cy="17704"/>
            </a:xfrm>
            <a:custGeom>
              <a:avLst/>
              <a:gdLst/>
              <a:ahLst/>
              <a:cxnLst/>
              <a:rect l="l" t="t" r="r" b="b"/>
              <a:pathLst>
                <a:path w="130" h="117" extrusionOk="0">
                  <a:moveTo>
                    <a:pt x="65" y="0"/>
                  </a:moveTo>
                  <a:cubicBezTo>
                    <a:pt x="26" y="0"/>
                    <a:pt x="0" y="39"/>
                    <a:pt x="0" y="78"/>
                  </a:cubicBezTo>
                  <a:cubicBezTo>
                    <a:pt x="0" y="104"/>
                    <a:pt x="26" y="117"/>
                    <a:pt x="52" y="117"/>
                  </a:cubicBezTo>
                  <a:cubicBezTo>
                    <a:pt x="91" y="117"/>
                    <a:pt x="116" y="91"/>
                    <a:pt x="129" y="52"/>
                  </a:cubicBezTo>
                  <a:cubicBezTo>
                    <a:pt x="129" y="13"/>
                    <a:pt x="91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7" name="Google Shape;5227;p34"/>
            <p:cNvSpPr/>
            <p:nvPr/>
          </p:nvSpPr>
          <p:spPr>
            <a:xfrm rot="10800000">
              <a:off x="2074008" y="243743"/>
              <a:ext cx="17704" cy="15737"/>
            </a:xfrm>
            <a:custGeom>
              <a:avLst/>
              <a:gdLst/>
              <a:ahLst/>
              <a:cxnLst/>
              <a:rect l="l" t="t" r="r" b="b"/>
              <a:pathLst>
                <a:path w="117" h="104" extrusionOk="0">
                  <a:moveTo>
                    <a:pt x="65" y="1"/>
                  </a:moveTo>
                  <a:cubicBezTo>
                    <a:pt x="39" y="1"/>
                    <a:pt x="0" y="13"/>
                    <a:pt x="0" y="65"/>
                  </a:cubicBezTo>
                  <a:cubicBezTo>
                    <a:pt x="0" y="104"/>
                    <a:pt x="13" y="104"/>
                    <a:pt x="39" y="104"/>
                  </a:cubicBezTo>
                  <a:cubicBezTo>
                    <a:pt x="65" y="91"/>
                    <a:pt x="103" y="78"/>
                    <a:pt x="116" y="39"/>
                  </a:cubicBezTo>
                  <a:cubicBezTo>
                    <a:pt x="116" y="13"/>
                    <a:pt x="103" y="1"/>
                    <a:pt x="6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8" name="Google Shape;5228;p34"/>
            <p:cNvSpPr/>
            <p:nvPr/>
          </p:nvSpPr>
          <p:spPr>
            <a:xfrm rot="10800000">
              <a:off x="850651" y="218323"/>
              <a:ext cx="29506" cy="18309"/>
            </a:xfrm>
            <a:custGeom>
              <a:avLst/>
              <a:gdLst/>
              <a:ahLst/>
              <a:cxnLst/>
              <a:rect l="l" t="t" r="r" b="b"/>
              <a:pathLst>
                <a:path w="195" h="121" extrusionOk="0">
                  <a:moveTo>
                    <a:pt x="106" y="0"/>
                  </a:moveTo>
                  <a:cubicBezTo>
                    <a:pt x="84" y="0"/>
                    <a:pt x="62" y="15"/>
                    <a:pt x="39" y="30"/>
                  </a:cubicBezTo>
                  <a:cubicBezTo>
                    <a:pt x="26" y="43"/>
                    <a:pt x="14" y="56"/>
                    <a:pt x="1" y="69"/>
                  </a:cubicBezTo>
                  <a:cubicBezTo>
                    <a:pt x="26" y="95"/>
                    <a:pt x="65" y="120"/>
                    <a:pt x="104" y="120"/>
                  </a:cubicBezTo>
                  <a:cubicBezTo>
                    <a:pt x="155" y="107"/>
                    <a:pt x="194" y="82"/>
                    <a:pt x="155" y="30"/>
                  </a:cubicBezTo>
                  <a:cubicBezTo>
                    <a:pt x="139" y="8"/>
                    <a:pt x="123" y="0"/>
                    <a:pt x="10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9" name="Google Shape;5229;p34"/>
            <p:cNvSpPr/>
            <p:nvPr/>
          </p:nvSpPr>
          <p:spPr>
            <a:xfrm rot="10800000">
              <a:off x="1699511" y="-16361"/>
              <a:ext cx="13769" cy="16342"/>
            </a:xfrm>
            <a:custGeom>
              <a:avLst/>
              <a:gdLst/>
              <a:ahLst/>
              <a:cxnLst/>
              <a:rect l="l" t="t" r="r" b="b"/>
              <a:pathLst>
                <a:path w="91" h="108" extrusionOk="0">
                  <a:moveTo>
                    <a:pt x="52" y="1"/>
                  </a:moveTo>
                  <a:cubicBezTo>
                    <a:pt x="14" y="1"/>
                    <a:pt x="1" y="26"/>
                    <a:pt x="1" y="65"/>
                  </a:cubicBezTo>
                  <a:cubicBezTo>
                    <a:pt x="1" y="91"/>
                    <a:pt x="14" y="104"/>
                    <a:pt x="39" y="104"/>
                  </a:cubicBezTo>
                  <a:cubicBezTo>
                    <a:pt x="44" y="106"/>
                    <a:pt x="48" y="107"/>
                    <a:pt x="53" y="107"/>
                  </a:cubicBezTo>
                  <a:cubicBezTo>
                    <a:pt x="73" y="107"/>
                    <a:pt x="91" y="84"/>
                    <a:pt x="91" y="52"/>
                  </a:cubicBezTo>
                  <a:cubicBezTo>
                    <a:pt x="91" y="26"/>
                    <a:pt x="78" y="13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0" name="Google Shape;5230;p34"/>
            <p:cNvSpPr/>
            <p:nvPr/>
          </p:nvSpPr>
          <p:spPr>
            <a:xfrm rot="10800000">
              <a:off x="1771687" y="64136"/>
              <a:ext cx="17704" cy="16342"/>
            </a:xfrm>
            <a:custGeom>
              <a:avLst/>
              <a:gdLst/>
              <a:ahLst/>
              <a:cxnLst/>
              <a:rect l="l" t="t" r="r" b="b"/>
              <a:pathLst>
                <a:path w="117" h="108" extrusionOk="0">
                  <a:moveTo>
                    <a:pt x="66" y="1"/>
                  </a:moveTo>
                  <a:cubicBezTo>
                    <a:pt x="62" y="1"/>
                    <a:pt x="57" y="2"/>
                    <a:pt x="52" y="4"/>
                  </a:cubicBezTo>
                  <a:cubicBezTo>
                    <a:pt x="27" y="4"/>
                    <a:pt x="1" y="17"/>
                    <a:pt x="14" y="55"/>
                  </a:cubicBezTo>
                  <a:cubicBezTo>
                    <a:pt x="14" y="81"/>
                    <a:pt x="52" y="107"/>
                    <a:pt x="78" y="107"/>
                  </a:cubicBezTo>
                  <a:cubicBezTo>
                    <a:pt x="104" y="107"/>
                    <a:pt x="117" y="81"/>
                    <a:pt x="104" y="55"/>
                  </a:cubicBezTo>
                  <a:cubicBezTo>
                    <a:pt x="104" y="24"/>
                    <a:pt x="86" y="1"/>
                    <a:pt x="6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1" name="Google Shape;5231;p34"/>
            <p:cNvSpPr/>
            <p:nvPr/>
          </p:nvSpPr>
          <p:spPr>
            <a:xfrm rot="10800000">
              <a:off x="2957972" y="327570"/>
              <a:ext cx="151" cy="15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2" name="Google Shape;5232;p34"/>
            <p:cNvSpPr/>
            <p:nvPr/>
          </p:nvSpPr>
          <p:spPr>
            <a:xfrm rot="10800000">
              <a:off x="2934519" y="327570"/>
              <a:ext cx="23605" cy="23605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04" y="1"/>
                  </a:moveTo>
                  <a:lnTo>
                    <a:pt x="104" y="1"/>
                  </a:lnTo>
                  <a:cubicBezTo>
                    <a:pt x="53" y="26"/>
                    <a:pt x="53" y="78"/>
                    <a:pt x="14" y="104"/>
                  </a:cubicBezTo>
                  <a:cubicBezTo>
                    <a:pt x="14" y="129"/>
                    <a:pt x="14" y="142"/>
                    <a:pt x="1" y="155"/>
                  </a:cubicBezTo>
                  <a:lnTo>
                    <a:pt x="65" y="142"/>
                  </a:lnTo>
                  <a:cubicBezTo>
                    <a:pt x="78" y="104"/>
                    <a:pt x="156" y="65"/>
                    <a:pt x="10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3" name="Google Shape;5233;p34"/>
            <p:cNvSpPr/>
            <p:nvPr/>
          </p:nvSpPr>
          <p:spPr>
            <a:xfrm rot="10800000">
              <a:off x="1190195" y="283236"/>
              <a:ext cx="13769" cy="21184"/>
            </a:xfrm>
            <a:custGeom>
              <a:avLst/>
              <a:gdLst/>
              <a:ahLst/>
              <a:cxnLst/>
              <a:rect l="l" t="t" r="r" b="b"/>
              <a:pathLst>
                <a:path w="91" h="140" extrusionOk="0">
                  <a:moveTo>
                    <a:pt x="39" y="1"/>
                  </a:moveTo>
                  <a:cubicBezTo>
                    <a:pt x="0" y="1"/>
                    <a:pt x="0" y="40"/>
                    <a:pt x="0" y="65"/>
                  </a:cubicBezTo>
                  <a:cubicBezTo>
                    <a:pt x="0" y="91"/>
                    <a:pt x="0" y="104"/>
                    <a:pt x="0" y="117"/>
                  </a:cubicBezTo>
                  <a:cubicBezTo>
                    <a:pt x="19" y="130"/>
                    <a:pt x="36" y="140"/>
                    <a:pt x="50" y="140"/>
                  </a:cubicBezTo>
                  <a:cubicBezTo>
                    <a:pt x="65" y="140"/>
                    <a:pt x="78" y="130"/>
                    <a:pt x="90" y="104"/>
                  </a:cubicBezTo>
                  <a:cubicBezTo>
                    <a:pt x="90" y="91"/>
                    <a:pt x="90" y="78"/>
                    <a:pt x="90" y="65"/>
                  </a:cubicBezTo>
                  <a:cubicBezTo>
                    <a:pt x="78" y="40"/>
                    <a:pt x="78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4" name="Google Shape;5234;p34"/>
            <p:cNvSpPr/>
            <p:nvPr/>
          </p:nvSpPr>
          <p:spPr>
            <a:xfrm rot="10800000">
              <a:off x="1160992" y="103175"/>
              <a:ext cx="31322" cy="23605"/>
            </a:xfrm>
            <a:custGeom>
              <a:avLst/>
              <a:gdLst/>
              <a:ahLst/>
              <a:cxnLst/>
              <a:rect l="l" t="t" r="r" b="b"/>
              <a:pathLst>
                <a:path w="207" h="156" extrusionOk="0">
                  <a:moveTo>
                    <a:pt x="117" y="0"/>
                  </a:moveTo>
                  <a:cubicBezTo>
                    <a:pt x="117" y="26"/>
                    <a:pt x="91" y="39"/>
                    <a:pt x="78" y="39"/>
                  </a:cubicBezTo>
                  <a:cubicBezTo>
                    <a:pt x="52" y="65"/>
                    <a:pt x="13" y="78"/>
                    <a:pt x="1" y="116"/>
                  </a:cubicBezTo>
                  <a:cubicBezTo>
                    <a:pt x="13" y="129"/>
                    <a:pt x="13" y="142"/>
                    <a:pt x="13" y="155"/>
                  </a:cubicBezTo>
                  <a:lnTo>
                    <a:pt x="155" y="104"/>
                  </a:lnTo>
                  <a:cubicBezTo>
                    <a:pt x="155" y="65"/>
                    <a:pt x="207" y="13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5" name="Google Shape;5235;p34"/>
            <p:cNvSpPr/>
            <p:nvPr/>
          </p:nvSpPr>
          <p:spPr>
            <a:xfrm rot="10800000">
              <a:off x="1307310" y="235421"/>
              <a:ext cx="13769" cy="16190"/>
            </a:xfrm>
            <a:custGeom>
              <a:avLst/>
              <a:gdLst/>
              <a:ahLst/>
              <a:cxnLst/>
              <a:rect l="l" t="t" r="r" b="b"/>
              <a:pathLst>
                <a:path w="91" h="107" extrusionOk="0">
                  <a:moveTo>
                    <a:pt x="39" y="0"/>
                  </a:moveTo>
                  <a:cubicBezTo>
                    <a:pt x="0" y="0"/>
                    <a:pt x="0" y="39"/>
                    <a:pt x="0" y="65"/>
                  </a:cubicBezTo>
                  <a:cubicBezTo>
                    <a:pt x="11" y="86"/>
                    <a:pt x="13" y="107"/>
                    <a:pt x="34" y="107"/>
                  </a:cubicBezTo>
                  <a:cubicBezTo>
                    <a:pt x="39" y="107"/>
                    <a:pt x="45" y="106"/>
                    <a:pt x="52" y="103"/>
                  </a:cubicBezTo>
                  <a:cubicBezTo>
                    <a:pt x="78" y="90"/>
                    <a:pt x="91" y="65"/>
                    <a:pt x="78" y="39"/>
                  </a:cubicBezTo>
                  <a:cubicBezTo>
                    <a:pt x="78" y="26"/>
                    <a:pt x="65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6" name="Google Shape;5236;p34"/>
            <p:cNvSpPr/>
            <p:nvPr/>
          </p:nvSpPr>
          <p:spPr>
            <a:xfrm rot="10800000">
              <a:off x="1085336" y="513532"/>
              <a:ext cx="21184" cy="15131"/>
            </a:xfrm>
            <a:custGeom>
              <a:avLst/>
              <a:gdLst/>
              <a:ahLst/>
              <a:cxnLst/>
              <a:rect l="l" t="t" r="r" b="b"/>
              <a:pathLst>
                <a:path w="140" h="100" extrusionOk="0">
                  <a:moveTo>
                    <a:pt x="40" y="0"/>
                  </a:moveTo>
                  <a:cubicBezTo>
                    <a:pt x="27" y="13"/>
                    <a:pt x="14" y="26"/>
                    <a:pt x="1" y="52"/>
                  </a:cubicBezTo>
                  <a:cubicBezTo>
                    <a:pt x="14" y="52"/>
                    <a:pt x="27" y="65"/>
                    <a:pt x="27" y="90"/>
                  </a:cubicBezTo>
                  <a:cubicBezTo>
                    <a:pt x="52" y="97"/>
                    <a:pt x="71" y="100"/>
                    <a:pt x="87" y="100"/>
                  </a:cubicBezTo>
                  <a:cubicBezTo>
                    <a:pt x="135" y="100"/>
                    <a:pt x="140" y="68"/>
                    <a:pt x="13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7" name="Google Shape;5237;p34"/>
            <p:cNvSpPr/>
            <p:nvPr/>
          </p:nvSpPr>
          <p:spPr>
            <a:xfrm rot="10800000">
              <a:off x="2333508" y="118911"/>
              <a:ext cx="17704" cy="11046"/>
            </a:xfrm>
            <a:custGeom>
              <a:avLst/>
              <a:gdLst/>
              <a:ahLst/>
              <a:cxnLst/>
              <a:rect l="l" t="t" r="r" b="b"/>
              <a:pathLst>
                <a:path w="117" h="73" extrusionOk="0">
                  <a:moveTo>
                    <a:pt x="76" y="1"/>
                  </a:moveTo>
                  <a:cubicBezTo>
                    <a:pt x="60" y="1"/>
                    <a:pt x="47" y="10"/>
                    <a:pt x="39" y="34"/>
                  </a:cubicBezTo>
                  <a:cubicBezTo>
                    <a:pt x="39" y="47"/>
                    <a:pt x="13" y="60"/>
                    <a:pt x="0" y="73"/>
                  </a:cubicBezTo>
                  <a:lnTo>
                    <a:pt x="65" y="73"/>
                  </a:lnTo>
                  <a:cubicBezTo>
                    <a:pt x="90" y="73"/>
                    <a:pt x="116" y="60"/>
                    <a:pt x="116" y="34"/>
                  </a:cubicBezTo>
                  <a:cubicBezTo>
                    <a:pt x="116" y="21"/>
                    <a:pt x="116" y="8"/>
                    <a:pt x="103" y="8"/>
                  </a:cubicBezTo>
                  <a:cubicBezTo>
                    <a:pt x="94" y="4"/>
                    <a:pt x="84" y="1"/>
                    <a:pt x="7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8" name="Google Shape;5238;p34"/>
            <p:cNvSpPr/>
            <p:nvPr/>
          </p:nvSpPr>
          <p:spPr>
            <a:xfrm rot="10800000">
              <a:off x="1116052" y="217869"/>
              <a:ext cx="13769" cy="14223"/>
            </a:xfrm>
            <a:custGeom>
              <a:avLst/>
              <a:gdLst/>
              <a:ahLst/>
              <a:cxnLst/>
              <a:rect l="l" t="t" r="r" b="b"/>
              <a:pathLst>
                <a:path w="91" h="94" extrusionOk="0">
                  <a:moveTo>
                    <a:pt x="65" y="0"/>
                  </a:moveTo>
                  <a:cubicBezTo>
                    <a:pt x="26" y="0"/>
                    <a:pt x="0" y="26"/>
                    <a:pt x="0" y="65"/>
                  </a:cubicBezTo>
                  <a:cubicBezTo>
                    <a:pt x="0" y="75"/>
                    <a:pt x="17" y="94"/>
                    <a:pt x="30" y="94"/>
                  </a:cubicBezTo>
                  <a:cubicBezTo>
                    <a:pt x="33" y="94"/>
                    <a:pt x="36" y="93"/>
                    <a:pt x="39" y="90"/>
                  </a:cubicBezTo>
                  <a:cubicBezTo>
                    <a:pt x="65" y="90"/>
                    <a:pt x="90" y="65"/>
                    <a:pt x="90" y="39"/>
                  </a:cubicBezTo>
                  <a:cubicBezTo>
                    <a:pt x="90" y="26"/>
                    <a:pt x="78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9" name="Google Shape;5239;p34"/>
            <p:cNvSpPr/>
            <p:nvPr/>
          </p:nvSpPr>
          <p:spPr>
            <a:xfrm rot="10800000">
              <a:off x="1262371" y="79419"/>
              <a:ext cx="19671" cy="17250"/>
            </a:xfrm>
            <a:custGeom>
              <a:avLst/>
              <a:gdLst/>
              <a:ahLst/>
              <a:cxnLst/>
              <a:rect l="l" t="t" r="r" b="b"/>
              <a:pathLst>
                <a:path w="130" h="114" extrusionOk="0">
                  <a:moveTo>
                    <a:pt x="79" y="1"/>
                  </a:moveTo>
                  <a:cubicBezTo>
                    <a:pt x="48" y="1"/>
                    <a:pt x="22" y="12"/>
                    <a:pt x="13" y="46"/>
                  </a:cubicBezTo>
                  <a:cubicBezTo>
                    <a:pt x="0" y="72"/>
                    <a:pt x="13" y="98"/>
                    <a:pt x="39" y="111"/>
                  </a:cubicBezTo>
                  <a:cubicBezTo>
                    <a:pt x="44" y="113"/>
                    <a:pt x="49" y="113"/>
                    <a:pt x="54" y="113"/>
                  </a:cubicBezTo>
                  <a:cubicBezTo>
                    <a:pt x="82" y="113"/>
                    <a:pt x="96" y="82"/>
                    <a:pt x="129" y="59"/>
                  </a:cubicBezTo>
                  <a:lnTo>
                    <a:pt x="129" y="8"/>
                  </a:lnTo>
                  <a:cubicBezTo>
                    <a:pt x="112" y="3"/>
                    <a:pt x="95" y="1"/>
                    <a:pt x="7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0" name="Google Shape;5240;p34"/>
            <p:cNvSpPr/>
            <p:nvPr/>
          </p:nvSpPr>
          <p:spPr>
            <a:xfrm rot="10800000">
              <a:off x="1898486" y="304268"/>
              <a:ext cx="15737" cy="11802"/>
            </a:xfrm>
            <a:custGeom>
              <a:avLst/>
              <a:gdLst/>
              <a:ahLst/>
              <a:cxnLst/>
              <a:rect l="l" t="t" r="r" b="b"/>
              <a:pathLst>
                <a:path w="104" h="78" extrusionOk="0">
                  <a:moveTo>
                    <a:pt x="65" y="1"/>
                  </a:moveTo>
                  <a:cubicBezTo>
                    <a:pt x="39" y="1"/>
                    <a:pt x="13" y="1"/>
                    <a:pt x="13" y="39"/>
                  </a:cubicBezTo>
                  <a:cubicBezTo>
                    <a:pt x="1" y="65"/>
                    <a:pt x="26" y="78"/>
                    <a:pt x="52" y="78"/>
                  </a:cubicBezTo>
                  <a:cubicBezTo>
                    <a:pt x="78" y="78"/>
                    <a:pt x="104" y="52"/>
                    <a:pt x="91" y="26"/>
                  </a:cubicBezTo>
                  <a:cubicBezTo>
                    <a:pt x="91" y="14"/>
                    <a:pt x="78" y="1"/>
                    <a:pt x="6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1" name="Google Shape;5241;p34"/>
            <p:cNvSpPr/>
            <p:nvPr/>
          </p:nvSpPr>
          <p:spPr>
            <a:xfrm rot="10800000">
              <a:off x="1839928" y="214389"/>
              <a:ext cx="11802" cy="13921"/>
            </a:xfrm>
            <a:custGeom>
              <a:avLst/>
              <a:gdLst/>
              <a:ahLst/>
              <a:cxnLst/>
              <a:rect l="l" t="t" r="r" b="b"/>
              <a:pathLst>
                <a:path w="78" h="92" extrusionOk="0">
                  <a:moveTo>
                    <a:pt x="39" y="1"/>
                  </a:moveTo>
                  <a:cubicBezTo>
                    <a:pt x="13" y="14"/>
                    <a:pt x="0" y="40"/>
                    <a:pt x="13" y="65"/>
                  </a:cubicBezTo>
                  <a:cubicBezTo>
                    <a:pt x="26" y="91"/>
                    <a:pt x="26" y="91"/>
                    <a:pt x="39" y="91"/>
                  </a:cubicBezTo>
                  <a:cubicBezTo>
                    <a:pt x="65" y="78"/>
                    <a:pt x="78" y="52"/>
                    <a:pt x="78" y="40"/>
                  </a:cubicBezTo>
                  <a:cubicBezTo>
                    <a:pt x="78" y="14"/>
                    <a:pt x="52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2" name="Google Shape;5242;p34"/>
            <p:cNvSpPr/>
            <p:nvPr/>
          </p:nvSpPr>
          <p:spPr>
            <a:xfrm rot="10800000">
              <a:off x="1508253" y="-74314"/>
              <a:ext cx="23151" cy="9684"/>
            </a:xfrm>
            <a:custGeom>
              <a:avLst/>
              <a:gdLst/>
              <a:ahLst/>
              <a:cxnLst/>
              <a:rect l="l" t="t" r="r" b="b"/>
              <a:pathLst>
                <a:path w="153" h="64" extrusionOk="0">
                  <a:moveTo>
                    <a:pt x="4" y="1"/>
                  </a:moveTo>
                  <a:cubicBezTo>
                    <a:pt x="0" y="1"/>
                    <a:pt x="0" y="23"/>
                    <a:pt x="4" y="23"/>
                  </a:cubicBezTo>
                  <a:cubicBezTo>
                    <a:pt x="6" y="23"/>
                    <a:pt x="8" y="20"/>
                    <a:pt x="11" y="12"/>
                  </a:cubicBezTo>
                  <a:cubicBezTo>
                    <a:pt x="8" y="4"/>
                    <a:pt x="6" y="1"/>
                    <a:pt x="4" y="1"/>
                  </a:cubicBezTo>
                  <a:close/>
                  <a:moveTo>
                    <a:pt x="11" y="12"/>
                  </a:moveTo>
                  <a:cubicBezTo>
                    <a:pt x="49" y="12"/>
                    <a:pt x="101" y="51"/>
                    <a:pt x="127" y="64"/>
                  </a:cubicBezTo>
                  <a:cubicBezTo>
                    <a:pt x="153" y="64"/>
                    <a:pt x="153" y="64"/>
                    <a:pt x="140" y="12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3" name="Google Shape;5243;p34"/>
            <p:cNvSpPr/>
            <p:nvPr/>
          </p:nvSpPr>
          <p:spPr>
            <a:xfrm rot="10800000">
              <a:off x="542429" y="155983"/>
              <a:ext cx="15736" cy="13769"/>
            </a:xfrm>
            <a:custGeom>
              <a:avLst/>
              <a:gdLst/>
              <a:ahLst/>
              <a:cxnLst/>
              <a:rect l="l" t="t" r="r" b="b"/>
              <a:pathLst>
                <a:path w="104" h="91" extrusionOk="0">
                  <a:moveTo>
                    <a:pt x="78" y="1"/>
                  </a:moveTo>
                  <a:cubicBezTo>
                    <a:pt x="39" y="1"/>
                    <a:pt x="0" y="1"/>
                    <a:pt x="13" y="39"/>
                  </a:cubicBezTo>
                  <a:cubicBezTo>
                    <a:pt x="13" y="91"/>
                    <a:pt x="52" y="91"/>
                    <a:pt x="91" y="91"/>
                  </a:cubicBezTo>
                  <a:cubicBezTo>
                    <a:pt x="103" y="52"/>
                    <a:pt x="91" y="27"/>
                    <a:pt x="78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4" name="Google Shape;5244;p34"/>
            <p:cNvSpPr/>
            <p:nvPr/>
          </p:nvSpPr>
          <p:spPr>
            <a:xfrm rot="10800000">
              <a:off x="1960827" y="181252"/>
              <a:ext cx="13921" cy="10441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8" y="0"/>
                  </a:moveTo>
                  <a:cubicBezTo>
                    <a:pt x="45" y="0"/>
                    <a:pt x="42" y="2"/>
                    <a:pt x="39" y="4"/>
                  </a:cubicBezTo>
                  <a:cubicBezTo>
                    <a:pt x="14" y="17"/>
                    <a:pt x="1" y="30"/>
                    <a:pt x="14" y="43"/>
                  </a:cubicBezTo>
                  <a:cubicBezTo>
                    <a:pt x="14" y="68"/>
                    <a:pt x="39" y="68"/>
                    <a:pt x="52" y="68"/>
                  </a:cubicBezTo>
                  <a:cubicBezTo>
                    <a:pt x="65" y="68"/>
                    <a:pt x="91" y="68"/>
                    <a:pt x="91" y="43"/>
                  </a:cubicBezTo>
                  <a:cubicBezTo>
                    <a:pt x="81" y="21"/>
                    <a:pt x="61" y="0"/>
                    <a:pt x="4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5" name="Google Shape;5245;p34"/>
            <p:cNvSpPr/>
            <p:nvPr/>
          </p:nvSpPr>
          <p:spPr>
            <a:xfrm rot="10800000">
              <a:off x="2854475" y="317886"/>
              <a:ext cx="15434" cy="19973"/>
            </a:xfrm>
            <a:custGeom>
              <a:avLst/>
              <a:gdLst/>
              <a:ahLst/>
              <a:cxnLst/>
              <a:rect l="l" t="t" r="r" b="b"/>
              <a:pathLst>
                <a:path w="102" h="132" extrusionOk="0">
                  <a:moveTo>
                    <a:pt x="35" y="1"/>
                  </a:moveTo>
                  <a:cubicBezTo>
                    <a:pt x="1" y="1"/>
                    <a:pt x="12" y="46"/>
                    <a:pt x="24" y="80"/>
                  </a:cubicBezTo>
                  <a:lnTo>
                    <a:pt x="24" y="132"/>
                  </a:lnTo>
                  <a:lnTo>
                    <a:pt x="63" y="119"/>
                  </a:lnTo>
                  <a:cubicBezTo>
                    <a:pt x="63" y="106"/>
                    <a:pt x="63" y="93"/>
                    <a:pt x="63" y="93"/>
                  </a:cubicBezTo>
                  <a:cubicBezTo>
                    <a:pt x="63" y="54"/>
                    <a:pt x="101" y="3"/>
                    <a:pt x="50" y="3"/>
                  </a:cubicBezTo>
                  <a:cubicBezTo>
                    <a:pt x="44" y="1"/>
                    <a:pt x="39" y="1"/>
                    <a:pt x="3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6" name="Google Shape;5246;p34"/>
            <p:cNvSpPr/>
            <p:nvPr/>
          </p:nvSpPr>
          <p:spPr>
            <a:xfrm rot="10800000">
              <a:off x="2957972" y="298367"/>
              <a:ext cx="13769" cy="27388"/>
            </a:xfrm>
            <a:custGeom>
              <a:avLst/>
              <a:gdLst/>
              <a:ahLst/>
              <a:cxnLst/>
              <a:rect l="l" t="t" r="r" b="b"/>
              <a:pathLst>
                <a:path w="91" h="181" extrusionOk="0">
                  <a:moveTo>
                    <a:pt x="91" y="0"/>
                  </a:moveTo>
                  <a:lnTo>
                    <a:pt x="91" y="0"/>
                  </a:lnTo>
                  <a:cubicBezTo>
                    <a:pt x="26" y="39"/>
                    <a:pt x="1" y="103"/>
                    <a:pt x="1" y="181"/>
                  </a:cubicBezTo>
                  <a:cubicBezTo>
                    <a:pt x="39" y="168"/>
                    <a:pt x="52" y="142"/>
                    <a:pt x="65" y="103"/>
                  </a:cubicBezTo>
                  <a:cubicBezTo>
                    <a:pt x="52" y="65"/>
                    <a:pt x="91" y="39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7" name="Google Shape;5247;p34"/>
            <p:cNvSpPr/>
            <p:nvPr/>
          </p:nvSpPr>
          <p:spPr>
            <a:xfrm rot="10800000">
              <a:off x="1789239" y="212422"/>
              <a:ext cx="11802" cy="11954"/>
            </a:xfrm>
            <a:custGeom>
              <a:avLst/>
              <a:gdLst/>
              <a:ahLst/>
              <a:cxnLst/>
              <a:rect l="l" t="t" r="r" b="b"/>
              <a:pathLst>
                <a:path w="78" h="79" extrusionOk="0">
                  <a:moveTo>
                    <a:pt x="39" y="1"/>
                  </a:moveTo>
                  <a:cubicBezTo>
                    <a:pt x="13" y="14"/>
                    <a:pt x="0" y="26"/>
                    <a:pt x="0" y="39"/>
                  </a:cubicBezTo>
                  <a:cubicBezTo>
                    <a:pt x="0" y="65"/>
                    <a:pt x="26" y="78"/>
                    <a:pt x="39" y="78"/>
                  </a:cubicBezTo>
                  <a:cubicBezTo>
                    <a:pt x="52" y="78"/>
                    <a:pt x="78" y="78"/>
                    <a:pt x="78" y="52"/>
                  </a:cubicBezTo>
                  <a:cubicBezTo>
                    <a:pt x="78" y="26"/>
                    <a:pt x="65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8" name="Google Shape;5248;p34"/>
            <p:cNvSpPr/>
            <p:nvPr/>
          </p:nvSpPr>
          <p:spPr>
            <a:xfrm rot="10800000">
              <a:off x="1771687" y="116339"/>
              <a:ext cx="7868" cy="10441"/>
            </a:xfrm>
            <a:custGeom>
              <a:avLst/>
              <a:gdLst/>
              <a:ahLst/>
              <a:cxnLst/>
              <a:rect l="l" t="t" r="r" b="b"/>
              <a:pathLst>
                <a:path w="52" h="69" extrusionOk="0">
                  <a:moveTo>
                    <a:pt x="26" y="0"/>
                  </a:moveTo>
                  <a:cubicBezTo>
                    <a:pt x="13" y="0"/>
                    <a:pt x="0" y="26"/>
                    <a:pt x="0" y="39"/>
                  </a:cubicBezTo>
                  <a:cubicBezTo>
                    <a:pt x="0" y="52"/>
                    <a:pt x="0" y="65"/>
                    <a:pt x="13" y="65"/>
                  </a:cubicBezTo>
                  <a:cubicBezTo>
                    <a:pt x="18" y="67"/>
                    <a:pt x="23" y="68"/>
                    <a:pt x="27" y="68"/>
                  </a:cubicBezTo>
                  <a:cubicBezTo>
                    <a:pt x="43" y="68"/>
                    <a:pt x="52" y="50"/>
                    <a:pt x="52" y="39"/>
                  </a:cubicBezTo>
                  <a:cubicBezTo>
                    <a:pt x="52" y="26"/>
                    <a:pt x="39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9" name="Google Shape;5249;p34"/>
            <p:cNvSpPr/>
            <p:nvPr/>
          </p:nvSpPr>
          <p:spPr>
            <a:xfrm rot="10800000">
              <a:off x="1397038" y="34933"/>
              <a:ext cx="9835" cy="8020"/>
            </a:xfrm>
            <a:custGeom>
              <a:avLst/>
              <a:gdLst/>
              <a:ahLst/>
              <a:cxnLst/>
              <a:rect l="l" t="t" r="r" b="b"/>
              <a:pathLst>
                <a:path w="65" h="53" extrusionOk="0">
                  <a:moveTo>
                    <a:pt x="26" y="1"/>
                  </a:moveTo>
                  <a:cubicBezTo>
                    <a:pt x="13" y="1"/>
                    <a:pt x="0" y="27"/>
                    <a:pt x="0" y="27"/>
                  </a:cubicBezTo>
                  <a:cubicBezTo>
                    <a:pt x="0" y="40"/>
                    <a:pt x="0" y="52"/>
                    <a:pt x="26" y="52"/>
                  </a:cubicBezTo>
                  <a:cubicBezTo>
                    <a:pt x="52" y="52"/>
                    <a:pt x="65" y="40"/>
                    <a:pt x="65" y="27"/>
                  </a:cubicBezTo>
                  <a:cubicBezTo>
                    <a:pt x="65" y="1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0" name="Google Shape;5250;p34"/>
            <p:cNvSpPr/>
            <p:nvPr/>
          </p:nvSpPr>
          <p:spPr>
            <a:xfrm rot="10800000">
              <a:off x="1258891" y="105142"/>
              <a:ext cx="17250" cy="12862"/>
            </a:xfrm>
            <a:custGeom>
              <a:avLst/>
              <a:gdLst/>
              <a:ahLst/>
              <a:cxnLst/>
              <a:rect l="l" t="t" r="r" b="b"/>
              <a:pathLst>
                <a:path w="114" h="85" extrusionOk="0">
                  <a:moveTo>
                    <a:pt x="76" y="1"/>
                  </a:moveTo>
                  <a:cubicBezTo>
                    <a:pt x="62" y="1"/>
                    <a:pt x="41" y="3"/>
                    <a:pt x="13" y="7"/>
                  </a:cubicBezTo>
                  <a:cubicBezTo>
                    <a:pt x="0" y="58"/>
                    <a:pt x="26" y="84"/>
                    <a:pt x="77" y="84"/>
                  </a:cubicBezTo>
                  <a:cubicBezTo>
                    <a:pt x="105" y="19"/>
                    <a:pt x="113" y="1"/>
                    <a:pt x="7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1" name="Google Shape;5251;p34"/>
            <p:cNvSpPr/>
            <p:nvPr/>
          </p:nvSpPr>
          <p:spPr>
            <a:xfrm rot="10800000">
              <a:off x="899525" y="248131"/>
              <a:ext cx="23605" cy="13618"/>
            </a:xfrm>
            <a:custGeom>
              <a:avLst/>
              <a:gdLst/>
              <a:ahLst/>
              <a:cxnLst/>
              <a:rect l="l" t="t" r="r" b="b"/>
              <a:pathLst>
                <a:path w="156" h="90" extrusionOk="0">
                  <a:moveTo>
                    <a:pt x="113" y="0"/>
                  </a:moveTo>
                  <a:cubicBezTo>
                    <a:pt x="107" y="0"/>
                    <a:pt x="100" y="1"/>
                    <a:pt x="91" y="3"/>
                  </a:cubicBezTo>
                  <a:cubicBezTo>
                    <a:pt x="53" y="3"/>
                    <a:pt x="1" y="16"/>
                    <a:pt x="40" y="80"/>
                  </a:cubicBezTo>
                  <a:cubicBezTo>
                    <a:pt x="59" y="86"/>
                    <a:pt x="78" y="90"/>
                    <a:pt x="98" y="90"/>
                  </a:cubicBezTo>
                  <a:cubicBezTo>
                    <a:pt x="117" y="90"/>
                    <a:pt x="136" y="86"/>
                    <a:pt x="156" y="80"/>
                  </a:cubicBezTo>
                  <a:cubicBezTo>
                    <a:pt x="156" y="35"/>
                    <a:pt x="156" y="0"/>
                    <a:pt x="113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2" name="Google Shape;5252;p34"/>
            <p:cNvSpPr/>
            <p:nvPr/>
          </p:nvSpPr>
          <p:spPr>
            <a:xfrm rot="10800000">
              <a:off x="827349" y="115431"/>
              <a:ext cx="15736" cy="13315"/>
            </a:xfrm>
            <a:custGeom>
              <a:avLst/>
              <a:gdLst/>
              <a:ahLst/>
              <a:cxnLst/>
              <a:rect l="l" t="t" r="r" b="b"/>
              <a:pathLst>
                <a:path w="104" h="88" extrusionOk="0">
                  <a:moveTo>
                    <a:pt x="52" y="0"/>
                  </a:moveTo>
                  <a:cubicBezTo>
                    <a:pt x="1" y="0"/>
                    <a:pt x="14" y="39"/>
                    <a:pt x="14" y="78"/>
                  </a:cubicBezTo>
                  <a:cubicBezTo>
                    <a:pt x="26" y="84"/>
                    <a:pt x="39" y="88"/>
                    <a:pt x="52" y="88"/>
                  </a:cubicBezTo>
                  <a:cubicBezTo>
                    <a:pt x="65" y="88"/>
                    <a:pt x="78" y="84"/>
                    <a:pt x="91" y="78"/>
                  </a:cubicBezTo>
                  <a:cubicBezTo>
                    <a:pt x="91" y="52"/>
                    <a:pt x="104" y="0"/>
                    <a:pt x="5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3" name="Google Shape;5253;p34"/>
            <p:cNvSpPr/>
            <p:nvPr/>
          </p:nvSpPr>
          <p:spPr>
            <a:xfrm rot="10800000">
              <a:off x="2612527" y="339372"/>
              <a:ext cx="11954" cy="9835"/>
            </a:xfrm>
            <a:custGeom>
              <a:avLst/>
              <a:gdLst/>
              <a:ahLst/>
              <a:cxnLst/>
              <a:rect l="l" t="t" r="r" b="b"/>
              <a:pathLst>
                <a:path w="79" h="65" extrusionOk="0">
                  <a:moveTo>
                    <a:pt x="40" y="0"/>
                  </a:moveTo>
                  <a:cubicBezTo>
                    <a:pt x="14" y="0"/>
                    <a:pt x="1" y="13"/>
                    <a:pt x="1" y="39"/>
                  </a:cubicBezTo>
                  <a:cubicBezTo>
                    <a:pt x="1" y="52"/>
                    <a:pt x="27" y="65"/>
                    <a:pt x="40" y="65"/>
                  </a:cubicBezTo>
                  <a:cubicBezTo>
                    <a:pt x="65" y="65"/>
                    <a:pt x="78" y="52"/>
                    <a:pt x="78" y="26"/>
                  </a:cubicBezTo>
                  <a:cubicBezTo>
                    <a:pt x="78" y="13"/>
                    <a:pt x="65" y="0"/>
                    <a:pt x="4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4" name="Google Shape;5254;p34"/>
            <p:cNvSpPr/>
            <p:nvPr/>
          </p:nvSpPr>
          <p:spPr>
            <a:xfrm rot="10800000">
              <a:off x="1116052" y="489625"/>
              <a:ext cx="15736" cy="16039"/>
            </a:xfrm>
            <a:custGeom>
              <a:avLst/>
              <a:gdLst/>
              <a:ahLst/>
              <a:cxnLst/>
              <a:rect l="l" t="t" r="r" b="b"/>
              <a:pathLst>
                <a:path w="104" h="106" extrusionOk="0">
                  <a:moveTo>
                    <a:pt x="71" y="0"/>
                  </a:moveTo>
                  <a:cubicBezTo>
                    <a:pt x="35" y="0"/>
                    <a:pt x="23" y="32"/>
                    <a:pt x="0" y="54"/>
                  </a:cubicBezTo>
                  <a:lnTo>
                    <a:pt x="0" y="106"/>
                  </a:lnTo>
                  <a:cubicBezTo>
                    <a:pt x="52" y="106"/>
                    <a:pt x="103" y="93"/>
                    <a:pt x="103" y="29"/>
                  </a:cubicBezTo>
                  <a:cubicBezTo>
                    <a:pt x="103" y="29"/>
                    <a:pt x="103" y="16"/>
                    <a:pt x="91" y="3"/>
                  </a:cubicBezTo>
                  <a:cubicBezTo>
                    <a:pt x="83" y="1"/>
                    <a:pt x="77" y="0"/>
                    <a:pt x="7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5" name="Google Shape;5255;p34"/>
            <p:cNvSpPr/>
            <p:nvPr/>
          </p:nvSpPr>
          <p:spPr>
            <a:xfrm rot="10800000">
              <a:off x="2714057" y="425166"/>
              <a:ext cx="13769" cy="9835"/>
            </a:xfrm>
            <a:custGeom>
              <a:avLst/>
              <a:gdLst/>
              <a:ahLst/>
              <a:cxnLst/>
              <a:rect l="l" t="t" r="r" b="b"/>
              <a:pathLst>
                <a:path w="91" h="65" extrusionOk="0">
                  <a:moveTo>
                    <a:pt x="39" y="0"/>
                  </a:moveTo>
                  <a:cubicBezTo>
                    <a:pt x="26" y="0"/>
                    <a:pt x="1" y="13"/>
                    <a:pt x="1" y="39"/>
                  </a:cubicBezTo>
                  <a:cubicBezTo>
                    <a:pt x="1" y="52"/>
                    <a:pt x="13" y="65"/>
                    <a:pt x="39" y="65"/>
                  </a:cubicBezTo>
                  <a:cubicBezTo>
                    <a:pt x="52" y="65"/>
                    <a:pt x="65" y="52"/>
                    <a:pt x="78" y="39"/>
                  </a:cubicBezTo>
                  <a:cubicBezTo>
                    <a:pt x="91" y="13"/>
                    <a:pt x="65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6" name="Google Shape;5256;p34"/>
            <p:cNvSpPr/>
            <p:nvPr/>
          </p:nvSpPr>
          <p:spPr>
            <a:xfrm rot="10800000">
              <a:off x="2620395" y="402923"/>
              <a:ext cx="9835" cy="10743"/>
            </a:xfrm>
            <a:custGeom>
              <a:avLst/>
              <a:gdLst/>
              <a:ahLst/>
              <a:cxnLst/>
              <a:rect l="l" t="t" r="r" b="b"/>
              <a:pathLst>
                <a:path w="65" h="71" extrusionOk="0">
                  <a:moveTo>
                    <a:pt x="26" y="1"/>
                  </a:moveTo>
                  <a:cubicBezTo>
                    <a:pt x="13" y="1"/>
                    <a:pt x="0" y="14"/>
                    <a:pt x="0" y="40"/>
                  </a:cubicBezTo>
                  <a:cubicBezTo>
                    <a:pt x="0" y="58"/>
                    <a:pt x="14" y="70"/>
                    <a:pt x="27" y="70"/>
                  </a:cubicBezTo>
                  <a:cubicBezTo>
                    <a:pt x="31" y="70"/>
                    <a:pt x="35" y="69"/>
                    <a:pt x="39" y="65"/>
                  </a:cubicBezTo>
                  <a:cubicBezTo>
                    <a:pt x="52" y="65"/>
                    <a:pt x="65" y="52"/>
                    <a:pt x="65" y="40"/>
                  </a:cubicBezTo>
                  <a:cubicBezTo>
                    <a:pt x="65" y="14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7" name="Google Shape;5257;p34"/>
            <p:cNvSpPr/>
            <p:nvPr/>
          </p:nvSpPr>
          <p:spPr>
            <a:xfrm rot="10800000">
              <a:off x="2602843" y="573451"/>
              <a:ext cx="14677" cy="12862"/>
            </a:xfrm>
            <a:custGeom>
              <a:avLst/>
              <a:gdLst/>
              <a:ahLst/>
              <a:cxnLst/>
              <a:rect l="l" t="t" r="r" b="b"/>
              <a:pathLst>
                <a:path w="97" h="85" extrusionOk="0">
                  <a:moveTo>
                    <a:pt x="16" y="1"/>
                  </a:moveTo>
                  <a:cubicBezTo>
                    <a:pt x="6" y="1"/>
                    <a:pt x="0" y="7"/>
                    <a:pt x="6" y="33"/>
                  </a:cubicBezTo>
                  <a:cubicBezTo>
                    <a:pt x="19" y="59"/>
                    <a:pt x="58" y="85"/>
                    <a:pt x="97" y="85"/>
                  </a:cubicBezTo>
                  <a:cubicBezTo>
                    <a:pt x="97" y="46"/>
                    <a:pt x="71" y="20"/>
                    <a:pt x="45" y="7"/>
                  </a:cubicBezTo>
                  <a:cubicBezTo>
                    <a:pt x="39" y="7"/>
                    <a:pt x="26" y="1"/>
                    <a:pt x="1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8" name="Google Shape;5258;p34"/>
            <p:cNvSpPr/>
            <p:nvPr/>
          </p:nvSpPr>
          <p:spPr>
            <a:xfrm rot="10800000">
              <a:off x="2437005" y="496131"/>
              <a:ext cx="13769" cy="9987"/>
            </a:xfrm>
            <a:custGeom>
              <a:avLst/>
              <a:gdLst/>
              <a:ahLst/>
              <a:cxnLst/>
              <a:rect l="l" t="t" r="r" b="b"/>
              <a:pathLst>
                <a:path w="91" h="66" extrusionOk="0">
                  <a:moveTo>
                    <a:pt x="45" y="1"/>
                  </a:moveTo>
                  <a:cubicBezTo>
                    <a:pt x="31" y="1"/>
                    <a:pt x="19" y="10"/>
                    <a:pt x="1" y="19"/>
                  </a:cubicBezTo>
                  <a:cubicBezTo>
                    <a:pt x="1" y="32"/>
                    <a:pt x="1" y="45"/>
                    <a:pt x="1" y="57"/>
                  </a:cubicBezTo>
                  <a:cubicBezTo>
                    <a:pt x="23" y="57"/>
                    <a:pt x="41" y="66"/>
                    <a:pt x="54" y="66"/>
                  </a:cubicBezTo>
                  <a:cubicBezTo>
                    <a:pt x="64" y="66"/>
                    <a:pt x="72" y="61"/>
                    <a:pt x="78" y="45"/>
                  </a:cubicBezTo>
                  <a:cubicBezTo>
                    <a:pt x="91" y="32"/>
                    <a:pt x="78" y="6"/>
                    <a:pt x="65" y="6"/>
                  </a:cubicBezTo>
                  <a:cubicBezTo>
                    <a:pt x="57" y="2"/>
                    <a:pt x="51" y="1"/>
                    <a:pt x="4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9" name="Google Shape;5259;p34"/>
            <p:cNvSpPr/>
            <p:nvPr/>
          </p:nvSpPr>
          <p:spPr>
            <a:xfrm rot="10800000">
              <a:off x="1789239" y="403680"/>
              <a:ext cx="13769" cy="13769"/>
            </a:xfrm>
            <a:custGeom>
              <a:avLst/>
              <a:gdLst/>
              <a:ahLst/>
              <a:cxnLst/>
              <a:rect l="l" t="t" r="r" b="b"/>
              <a:pathLst>
                <a:path w="91" h="91" extrusionOk="0">
                  <a:moveTo>
                    <a:pt x="65" y="0"/>
                  </a:moveTo>
                  <a:cubicBezTo>
                    <a:pt x="1" y="13"/>
                    <a:pt x="1" y="52"/>
                    <a:pt x="26" y="90"/>
                  </a:cubicBezTo>
                  <a:cubicBezTo>
                    <a:pt x="78" y="77"/>
                    <a:pt x="91" y="52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0" name="Google Shape;5260;p34"/>
            <p:cNvSpPr/>
            <p:nvPr/>
          </p:nvSpPr>
          <p:spPr>
            <a:xfrm rot="10800000">
              <a:off x="1477082" y="38867"/>
              <a:ext cx="9835" cy="9835"/>
            </a:xfrm>
            <a:custGeom>
              <a:avLst/>
              <a:gdLst/>
              <a:ahLst/>
              <a:cxnLst/>
              <a:rect l="l" t="t" r="r" b="b"/>
              <a:pathLst>
                <a:path w="65" h="65" extrusionOk="0">
                  <a:moveTo>
                    <a:pt x="39" y="0"/>
                  </a:moveTo>
                  <a:cubicBezTo>
                    <a:pt x="0" y="0"/>
                    <a:pt x="0" y="13"/>
                    <a:pt x="0" y="39"/>
                  </a:cubicBezTo>
                  <a:cubicBezTo>
                    <a:pt x="0" y="39"/>
                    <a:pt x="0" y="52"/>
                    <a:pt x="13" y="65"/>
                  </a:cubicBezTo>
                  <a:cubicBezTo>
                    <a:pt x="39" y="65"/>
                    <a:pt x="52" y="52"/>
                    <a:pt x="52" y="39"/>
                  </a:cubicBezTo>
                  <a:cubicBezTo>
                    <a:pt x="65" y="26"/>
                    <a:pt x="52" y="13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1" name="Google Shape;5261;p34"/>
            <p:cNvSpPr/>
            <p:nvPr/>
          </p:nvSpPr>
          <p:spPr>
            <a:xfrm rot="10800000">
              <a:off x="1211681" y="491440"/>
              <a:ext cx="13769" cy="11500"/>
            </a:xfrm>
            <a:custGeom>
              <a:avLst/>
              <a:gdLst/>
              <a:ahLst/>
              <a:cxnLst/>
              <a:rect l="l" t="t" r="r" b="b"/>
              <a:pathLst>
                <a:path w="91" h="76" extrusionOk="0">
                  <a:moveTo>
                    <a:pt x="52" y="1"/>
                  </a:moveTo>
                  <a:cubicBezTo>
                    <a:pt x="39" y="1"/>
                    <a:pt x="26" y="4"/>
                    <a:pt x="13" y="11"/>
                  </a:cubicBezTo>
                  <a:cubicBezTo>
                    <a:pt x="0" y="36"/>
                    <a:pt x="13" y="75"/>
                    <a:pt x="39" y="75"/>
                  </a:cubicBezTo>
                  <a:cubicBezTo>
                    <a:pt x="78" y="75"/>
                    <a:pt x="91" y="49"/>
                    <a:pt x="91" y="11"/>
                  </a:cubicBezTo>
                  <a:cubicBezTo>
                    <a:pt x="78" y="4"/>
                    <a:pt x="65" y="1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2" name="Google Shape;5262;p34"/>
            <p:cNvSpPr/>
            <p:nvPr/>
          </p:nvSpPr>
          <p:spPr>
            <a:xfrm rot="10800000">
              <a:off x="820086" y="40381"/>
              <a:ext cx="17098" cy="12256"/>
            </a:xfrm>
            <a:custGeom>
              <a:avLst/>
              <a:gdLst/>
              <a:ahLst/>
              <a:cxnLst/>
              <a:rect l="l" t="t" r="r" b="b"/>
              <a:pathLst>
                <a:path w="113" h="81" extrusionOk="0">
                  <a:moveTo>
                    <a:pt x="39" y="0"/>
                  </a:moveTo>
                  <a:cubicBezTo>
                    <a:pt x="39" y="39"/>
                    <a:pt x="0" y="78"/>
                    <a:pt x="52" y="78"/>
                  </a:cubicBezTo>
                  <a:cubicBezTo>
                    <a:pt x="60" y="79"/>
                    <a:pt x="68" y="80"/>
                    <a:pt x="74" y="80"/>
                  </a:cubicBezTo>
                  <a:cubicBezTo>
                    <a:pt x="113" y="80"/>
                    <a:pt x="102" y="45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3" name="Google Shape;5263;p34"/>
            <p:cNvSpPr/>
            <p:nvPr/>
          </p:nvSpPr>
          <p:spPr>
            <a:xfrm rot="10800000">
              <a:off x="1213648" y="37506"/>
              <a:ext cx="23605" cy="13164"/>
            </a:xfrm>
            <a:custGeom>
              <a:avLst/>
              <a:gdLst/>
              <a:ahLst/>
              <a:cxnLst/>
              <a:rect l="l" t="t" r="r" b="b"/>
              <a:pathLst>
                <a:path w="156" h="87" extrusionOk="0">
                  <a:moveTo>
                    <a:pt x="78" y="0"/>
                  </a:moveTo>
                  <a:cubicBezTo>
                    <a:pt x="65" y="39"/>
                    <a:pt x="40" y="52"/>
                    <a:pt x="1" y="52"/>
                  </a:cubicBezTo>
                  <a:cubicBezTo>
                    <a:pt x="21" y="77"/>
                    <a:pt x="39" y="86"/>
                    <a:pt x="56" y="86"/>
                  </a:cubicBezTo>
                  <a:cubicBezTo>
                    <a:pt x="83" y="86"/>
                    <a:pt x="106" y="63"/>
                    <a:pt x="130" y="39"/>
                  </a:cubicBezTo>
                  <a:cubicBezTo>
                    <a:pt x="143" y="39"/>
                    <a:pt x="156" y="13"/>
                    <a:pt x="13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4" name="Google Shape;5264;p34"/>
            <p:cNvSpPr/>
            <p:nvPr/>
          </p:nvSpPr>
          <p:spPr>
            <a:xfrm rot="10800000">
              <a:off x="1779404" y="135556"/>
              <a:ext cx="8020" cy="6809"/>
            </a:xfrm>
            <a:custGeom>
              <a:avLst/>
              <a:gdLst/>
              <a:ahLst/>
              <a:cxnLst/>
              <a:rect l="l" t="t" r="r" b="b"/>
              <a:pathLst>
                <a:path w="53" h="45" extrusionOk="0">
                  <a:moveTo>
                    <a:pt x="14" y="0"/>
                  </a:moveTo>
                  <a:cubicBezTo>
                    <a:pt x="14" y="0"/>
                    <a:pt x="1" y="13"/>
                    <a:pt x="1" y="26"/>
                  </a:cubicBezTo>
                  <a:cubicBezTo>
                    <a:pt x="1" y="35"/>
                    <a:pt x="14" y="44"/>
                    <a:pt x="26" y="44"/>
                  </a:cubicBezTo>
                  <a:cubicBezTo>
                    <a:pt x="31" y="44"/>
                    <a:pt x="36" y="43"/>
                    <a:pt x="39" y="39"/>
                  </a:cubicBezTo>
                  <a:cubicBezTo>
                    <a:pt x="39" y="39"/>
                    <a:pt x="39" y="26"/>
                    <a:pt x="39" y="13"/>
                  </a:cubicBezTo>
                  <a:cubicBezTo>
                    <a:pt x="52" y="0"/>
                    <a:pt x="26" y="0"/>
                    <a:pt x="1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5" name="Google Shape;5265;p34"/>
            <p:cNvSpPr/>
            <p:nvPr/>
          </p:nvSpPr>
          <p:spPr>
            <a:xfrm rot="10800000">
              <a:off x="2392065" y="89557"/>
              <a:ext cx="13769" cy="13769"/>
            </a:xfrm>
            <a:custGeom>
              <a:avLst/>
              <a:gdLst/>
              <a:ahLst/>
              <a:cxnLst/>
              <a:rect l="l" t="t" r="r" b="b"/>
              <a:pathLst>
                <a:path w="91" h="91" extrusionOk="0">
                  <a:moveTo>
                    <a:pt x="39" y="0"/>
                  </a:moveTo>
                  <a:cubicBezTo>
                    <a:pt x="13" y="0"/>
                    <a:pt x="0" y="26"/>
                    <a:pt x="13" y="52"/>
                  </a:cubicBezTo>
                  <a:cubicBezTo>
                    <a:pt x="13" y="77"/>
                    <a:pt x="26" y="90"/>
                    <a:pt x="39" y="90"/>
                  </a:cubicBezTo>
                  <a:cubicBezTo>
                    <a:pt x="65" y="77"/>
                    <a:pt x="90" y="65"/>
                    <a:pt x="77" y="39"/>
                  </a:cubicBezTo>
                  <a:cubicBezTo>
                    <a:pt x="77" y="26"/>
                    <a:pt x="65" y="13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6" name="Google Shape;5266;p34"/>
            <p:cNvSpPr/>
            <p:nvPr/>
          </p:nvSpPr>
          <p:spPr>
            <a:xfrm rot="10800000">
              <a:off x="2015450" y="407311"/>
              <a:ext cx="13921" cy="12105"/>
            </a:xfrm>
            <a:custGeom>
              <a:avLst/>
              <a:gdLst/>
              <a:ahLst/>
              <a:cxnLst/>
              <a:rect l="l" t="t" r="r" b="b"/>
              <a:pathLst>
                <a:path w="92" h="80" extrusionOk="0">
                  <a:moveTo>
                    <a:pt x="27" y="0"/>
                  </a:moveTo>
                  <a:cubicBezTo>
                    <a:pt x="27" y="26"/>
                    <a:pt x="1" y="78"/>
                    <a:pt x="52" y="78"/>
                  </a:cubicBezTo>
                  <a:cubicBezTo>
                    <a:pt x="57" y="79"/>
                    <a:pt x="60" y="80"/>
                    <a:pt x="64" y="80"/>
                  </a:cubicBezTo>
                  <a:cubicBezTo>
                    <a:pt x="91" y="80"/>
                    <a:pt x="91" y="36"/>
                    <a:pt x="91" y="13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7" name="Google Shape;5267;p34"/>
            <p:cNvSpPr/>
            <p:nvPr/>
          </p:nvSpPr>
          <p:spPr>
            <a:xfrm rot="10800000">
              <a:off x="2382381" y="411548"/>
              <a:ext cx="9835" cy="9835"/>
            </a:xfrm>
            <a:custGeom>
              <a:avLst/>
              <a:gdLst/>
              <a:ahLst/>
              <a:cxnLst/>
              <a:rect l="l" t="t" r="r" b="b"/>
              <a:pathLst>
                <a:path w="65" h="65" extrusionOk="0">
                  <a:moveTo>
                    <a:pt x="26" y="0"/>
                  </a:moveTo>
                  <a:cubicBezTo>
                    <a:pt x="0" y="0"/>
                    <a:pt x="0" y="26"/>
                    <a:pt x="0" y="26"/>
                  </a:cubicBezTo>
                  <a:cubicBezTo>
                    <a:pt x="13" y="65"/>
                    <a:pt x="26" y="65"/>
                    <a:pt x="52" y="65"/>
                  </a:cubicBezTo>
                  <a:cubicBezTo>
                    <a:pt x="65" y="52"/>
                    <a:pt x="65" y="39"/>
                    <a:pt x="65" y="26"/>
                  </a:cubicBezTo>
                  <a:cubicBezTo>
                    <a:pt x="65" y="13"/>
                    <a:pt x="52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8" name="Google Shape;5268;p34"/>
            <p:cNvSpPr/>
            <p:nvPr/>
          </p:nvSpPr>
          <p:spPr>
            <a:xfrm rot="10800000">
              <a:off x="2093981" y="444685"/>
              <a:ext cx="15283" cy="10592"/>
            </a:xfrm>
            <a:custGeom>
              <a:avLst/>
              <a:gdLst/>
              <a:ahLst/>
              <a:cxnLst/>
              <a:rect l="l" t="t" r="r" b="b"/>
              <a:pathLst>
                <a:path w="101" h="70" extrusionOk="0">
                  <a:moveTo>
                    <a:pt x="51" y="1"/>
                  </a:moveTo>
                  <a:cubicBezTo>
                    <a:pt x="40" y="1"/>
                    <a:pt x="27" y="2"/>
                    <a:pt x="13" y="5"/>
                  </a:cubicBezTo>
                  <a:lnTo>
                    <a:pt x="0" y="44"/>
                  </a:lnTo>
                  <a:cubicBezTo>
                    <a:pt x="0" y="57"/>
                    <a:pt x="0" y="57"/>
                    <a:pt x="0" y="70"/>
                  </a:cubicBezTo>
                  <a:lnTo>
                    <a:pt x="90" y="70"/>
                  </a:lnTo>
                  <a:cubicBezTo>
                    <a:pt x="100" y="20"/>
                    <a:pt x="87" y="1"/>
                    <a:pt x="5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9" name="Google Shape;5269;p34"/>
            <p:cNvSpPr/>
            <p:nvPr/>
          </p:nvSpPr>
          <p:spPr>
            <a:xfrm rot="10800000">
              <a:off x="1914979" y="181252"/>
              <a:ext cx="5145" cy="7566"/>
            </a:xfrm>
            <a:custGeom>
              <a:avLst/>
              <a:gdLst/>
              <a:ahLst/>
              <a:cxnLst/>
              <a:rect l="l" t="t" r="r" b="b"/>
              <a:pathLst>
                <a:path w="34" h="50" extrusionOk="0">
                  <a:moveTo>
                    <a:pt x="30" y="1"/>
                  </a:moveTo>
                  <a:cubicBezTo>
                    <a:pt x="27" y="1"/>
                    <a:pt x="20" y="4"/>
                    <a:pt x="14" y="11"/>
                  </a:cubicBezTo>
                  <a:cubicBezTo>
                    <a:pt x="1" y="11"/>
                    <a:pt x="1" y="24"/>
                    <a:pt x="1" y="36"/>
                  </a:cubicBezTo>
                  <a:lnTo>
                    <a:pt x="27" y="49"/>
                  </a:lnTo>
                  <a:cubicBezTo>
                    <a:pt x="27" y="36"/>
                    <a:pt x="27" y="24"/>
                    <a:pt x="27" y="11"/>
                  </a:cubicBezTo>
                  <a:cubicBezTo>
                    <a:pt x="33" y="4"/>
                    <a:pt x="33" y="1"/>
                    <a:pt x="3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0" name="Google Shape;5270;p34"/>
            <p:cNvSpPr/>
            <p:nvPr/>
          </p:nvSpPr>
          <p:spPr>
            <a:xfrm rot="10800000">
              <a:off x="1796956" y="347089"/>
              <a:ext cx="9987" cy="8020"/>
            </a:xfrm>
            <a:custGeom>
              <a:avLst/>
              <a:gdLst/>
              <a:ahLst/>
              <a:cxnLst/>
              <a:rect l="l" t="t" r="r" b="b"/>
              <a:pathLst>
                <a:path w="66" h="53" extrusionOk="0">
                  <a:moveTo>
                    <a:pt x="39" y="1"/>
                  </a:moveTo>
                  <a:cubicBezTo>
                    <a:pt x="27" y="1"/>
                    <a:pt x="27" y="1"/>
                    <a:pt x="14" y="14"/>
                  </a:cubicBezTo>
                  <a:cubicBezTo>
                    <a:pt x="1" y="27"/>
                    <a:pt x="14" y="52"/>
                    <a:pt x="39" y="52"/>
                  </a:cubicBezTo>
                  <a:cubicBezTo>
                    <a:pt x="39" y="52"/>
                    <a:pt x="52" y="39"/>
                    <a:pt x="52" y="39"/>
                  </a:cubicBezTo>
                  <a:cubicBezTo>
                    <a:pt x="65" y="27"/>
                    <a:pt x="52" y="14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1" name="Google Shape;5271;p34"/>
            <p:cNvSpPr/>
            <p:nvPr/>
          </p:nvSpPr>
          <p:spPr>
            <a:xfrm rot="10800000">
              <a:off x="1560909" y="565583"/>
              <a:ext cx="15736" cy="9987"/>
            </a:xfrm>
            <a:custGeom>
              <a:avLst/>
              <a:gdLst/>
              <a:ahLst/>
              <a:cxnLst/>
              <a:rect l="l" t="t" r="r" b="b"/>
              <a:pathLst>
                <a:path w="104" h="66" extrusionOk="0">
                  <a:moveTo>
                    <a:pt x="65" y="1"/>
                  </a:moveTo>
                  <a:cubicBezTo>
                    <a:pt x="52" y="26"/>
                    <a:pt x="0" y="26"/>
                    <a:pt x="13" y="65"/>
                  </a:cubicBezTo>
                  <a:lnTo>
                    <a:pt x="39" y="65"/>
                  </a:lnTo>
                  <a:cubicBezTo>
                    <a:pt x="91" y="65"/>
                    <a:pt x="103" y="39"/>
                    <a:pt x="9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2" name="Google Shape;5272;p34"/>
            <p:cNvSpPr/>
            <p:nvPr/>
          </p:nvSpPr>
          <p:spPr>
            <a:xfrm rot="10800000">
              <a:off x="1453629" y="344517"/>
              <a:ext cx="13316" cy="11046"/>
            </a:xfrm>
            <a:custGeom>
              <a:avLst/>
              <a:gdLst/>
              <a:ahLst/>
              <a:cxnLst/>
              <a:rect l="l" t="t" r="r" b="b"/>
              <a:pathLst>
                <a:path w="88" h="73" extrusionOk="0">
                  <a:moveTo>
                    <a:pt x="35" y="0"/>
                  </a:moveTo>
                  <a:cubicBezTo>
                    <a:pt x="27" y="0"/>
                    <a:pt x="19" y="2"/>
                    <a:pt x="10" y="4"/>
                  </a:cubicBezTo>
                  <a:cubicBezTo>
                    <a:pt x="0" y="54"/>
                    <a:pt x="21" y="73"/>
                    <a:pt x="55" y="73"/>
                  </a:cubicBezTo>
                  <a:cubicBezTo>
                    <a:pt x="65" y="73"/>
                    <a:pt x="76" y="71"/>
                    <a:pt x="88" y="68"/>
                  </a:cubicBezTo>
                  <a:cubicBezTo>
                    <a:pt x="88" y="25"/>
                    <a:pt x="70" y="0"/>
                    <a:pt x="3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3" name="Google Shape;5273;p34"/>
            <p:cNvSpPr/>
            <p:nvPr/>
          </p:nvSpPr>
          <p:spPr>
            <a:xfrm rot="10800000">
              <a:off x="1359967" y="54453"/>
              <a:ext cx="13769" cy="11802"/>
            </a:xfrm>
            <a:custGeom>
              <a:avLst/>
              <a:gdLst/>
              <a:ahLst/>
              <a:cxnLst/>
              <a:rect l="l" t="t" r="r" b="b"/>
              <a:pathLst>
                <a:path w="91" h="78" extrusionOk="0">
                  <a:moveTo>
                    <a:pt x="78" y="0"/>
                  </a:moveTo>
                  <a:cubicBezTo>
                    <a:pt x="26" y="0"/>
                    <a:pt x="0" y="13"/>
                    <a:pt x="13" y="77"/>
                  </a:cubicBezTo>
                  <a:cubicBezTo>
                    <a:pt x="65" y="77"/>
                    <a:pt x="91" y="52"/>
                    <a:pt x="7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4" name="Google Shape;5274;p34"/>
            <p:cNvSpPr/>
            <p:nvPr/>
          </p:nvSpPr>
          <p:spPr>
            <a:xfrm rot="10800000">
              <a:off x="682998" y="261296"/>
              <a:ext cx="13769" cy="11802"/>
            </a:xfrm>
            <a:custGeom>
              <a:avLst/>
              <a:gdLst/>
              <a:ahLst/>
              <a:cxnLst/>
              <a:rect l="l" t="t" r="r" b="b"/>
              <a:pathLst>
                <a:path w="91" h="78" extrusionOk="0">
                  <a:moveTo>
                    <a:pt x="14" y="0"/>
                  </a:moveTo>
                  <a:cubicBezTo>
                    <a:pt x="14" y="26"/>
                    <a:pt x="1" y="65"/>
                    <a:pt x="39" y="78"/>
                  </a:cubicBezTo>
                  <a:cubicBezTo>
                    <a:pt x="78" y="78"/>
                    <a:pt x="78" y="39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5" name="Google Shape;5275;p34"/>
            <p:cNvSpPr/>
            <p:nvPr/>
          </p:nvSpPr>
          <p:spPr>
            <a:xfrm rot="10800000">
              <a:off x="1147223" y="446652"/>
              <a:ext cx="8020" cy="6658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42" y="1"/>
                  </a:moveTo>
                  <a:cubicBezTo>
                    <a:pt x="29" y="1"/>
                    <a:pt x="9" y="18"/>
                    <a:pt x="1" y="18"/>
                  </a:cubicBezTo>
                  <a:cubicBezTo>
                    <a:pt x="1" y="31"/>
                    <a:pt x="1" y="44"/>
                    <a:pt x="1" y="44"/>
                  </a:cubicBezTo>
                  <a:cubicBezTo>
                    <a:pt x="13" y="44"/>
                    <a:pt x="52" y="44"/>
                    <a:pt x="52" y="18"/>
                  </a:cubicBezTo>
                  <a:cubicBezTo>
                    <a:pt x="52" y="5"/>
                    <a:pt x="48" y="1"/>
                    <a:pt x="4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6" name="Google Shape;5276;p34"/>
            <p:cNvSpPr/>
            <p:nvPr/>
          </p:nvSpPr>
          <p:spPr>
            <a:xfrm rot="10800000">
              <a:off x="2476044" y="107109"/>
              <a:ext cx="1967" cy="9987"/>
            </a:xfrm>
            <a:custGeom>
              <a:avLst/>
              <a:gdLst/>
              <a:ahLst/>
              <a:cxnLst/>
              <a:rect l="l" t="t" r="r" b="b"/>
              <a:pathLst>
                <a:path w="13" h="66" extrusionOk="0">
                  <a:moveTo>
                    <a:pt x="0" y="1"/>
                  </a:moveTo>
                  <a:lnTo>
                    <a:pt x="0" y="65"/>
                  </a:lnTo>
                  <a:cubicBezTo>
                    <a:pt x="13" y="52"/>
                    <a:pt x="13" y="27"/>
                    <a:pt x="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7" name="Google Shape;5277;p34"/>
            <p:cNvSpPr/>
            <p:nvPr/>
          </p:nvSpPr>
          <p:spPr>
            <a:xfrm rot="10800000">
              <a:off x="2007729" y="-78249"/>
              <a:ext cx="950394" cy="265856"/>
            </a:xfrm>
            <a:custGeom>
              <a:avLst/>
              <a:gdLst/>
              <a:ahLst/>
              <a:cxnLst/>
              <a:rect l="l" t="t" r="r" b="b"/>
              <a:pathLst>
                <a:path w="6281" h="1757" extrusionOk="0">
                  <a:moveTo>
                    <a:pt x="4192" y="763"/>
                  </a:moveTo>
                  <a:cubicBezTo>
                    <a:pt x="4217" y="789"/>
                    <a:pt x="4256" y="802"/>
                    <a:pt x="4295" y="828"/>
                  </a:cubicBezTo>
                  <a:cubicBezTo>
                    <a:pt x="4334" y="867"/>
                    <a:pt x="4334" y="931"/>
                    <a:pt x="4295" y="957"/>
                  </a:cubicBezTo>
                  <a:lnTo>
                    <a:pt x="4205" y="957"/>
                  </a:lnTo>
                  <a:lnTo>
                    <a:pt x="4166" y="931"/>
                  </a:lnTo>
                  <a:lnTo>
                    <a:pt x="4127" y="918"/>
                  </a:lnTo>
                  <a:lnTo>
                    <a:pt x="4114" y="931"/>
                  </a:lnTo>
                  <a:cubicBezTo>
                    <a:pt x="4140" y="1021"/>
                    <a:pt x="4230" y="1073"/>
                    <a:pt x="4230" y="1176"/>
                  </a:cubicBezTo>
                  <a:cubicBezTo>
                    <a:pt x="4241" y="1259"/>
                    <a:pt x="4226" y="1283"/>
                    <a:pt x="4180" y="1283"/>
                  </a:cubicBezTo>
                  <a:cubicBezTo>
                    <a:pt x="4169" y="1283"/>
                    <a:pt x="4156" y="1282"/>
                    <a:pt x="4140" y="1279"/>
                  </a:cubicBezTo>
                  <a:cubicBezTo>
                    <a:pt x="4024" y="1279"/>
                    <a:pt x="3908" y="1241"/>
                    <a:pt x="3818" y="1189"/>
                  </a:cubicBezTo>
                  <a:cubicBezTo>
                    <a:pt x="3805" y="1176"/>
                    <a:pt x="3792" y="1176"/>
                    <a:pt x="3792" y="1163"/>
                  </a:cubicBezTo>
                  <a:cubicBezTo>
                    <a:pt x="3792" y="1073"/>
                    <a:pt x="3753" y="983"/>
                    <a:pt x="3844" y="905"/>
                  </a:cubicBezTo>
                  <a:lnTo>
                    <a:pt x="3831" y="905"/>
                  </a:lnTo>
                  <a:cubicBezTo>
                    <a:pt x="3861" y="882"/>
                    <a:pt x="3892" y="855"/>
                    <a:pt x="3925" y="855"/>
                  </a:cubicBezTo>
                  <a:cubicBezTo>
                    <a:pt x="3948" y="855"/>
                    <a:pt x="3972" y="868"/>
                    <a:pt x="3998" y="905"/>
                  </a:cubicBezTo>
                  <a:cubicBezTo>
                    <a:pt x="4004" y="922"/>
                    <a:pt x="4016" y="927"/>
                    <a:pt x="4032" y="927"/>
                  </a:cubicBezTo>
                  <a:cubicBezTo>
                    <a:pt x="4053" y="927"/>
                    <a:pt x="4079" y="918"/>
                    <a:pt x="4101" y="918"/>
                  </a:cubicBezTo>
                  <a:lnTo>
                    <a:pt x="4114" y="905"/>
                  </a:lnTo>
                  <a:cubicBezTo>
                    <a:pt x="4076" y="789"/>
                    <a:pt x="4076" y="789"/>
                    <a:pt x="4192" y="763"/>
                  </a:cubicBezTo>
                  <a:close/>
                  <a:moveTo>
                    <a:pt x="5443" y="1"/>
                  </a:moveTo>
                  <a:cubicBezTo>
                    <a:pt x="5432" y="1"/>
                    <a:pt x="5422" y="5"/>
                    <a:pt x="5417" y="16"/>
                  </a:cubicBezTo>
                  <a:cubicBezTo>
                    <a:pt x="5352" y="106"/>
                    <a:pt x="5210" y="157"/>
                    <a:pt x="5262" y="312"/>
                  </a:cubicBezTo>
                  <a:cubicBezTo>
                    <a:pt x="5262" y="364"/>
                    <a:pt x="5249" y="428"/>
                    <a:pt x="5223" y="480"/>
                  </a:cubicBezTo>
                  <a:cubicBezTo>
                    <a:pt x="5215" y="514"/>
                    <a:pt x="5183" y="537"/>
                    <a:pt x="5152" y="537"/>
                  </a:cubicBezTo>
                  <a:cubicBezTo>
                    <a:pt x="5136" y="537"/>
                    <a:pt x="5120" y="531"/>
                    <a:pt x="5107" y="518"/>
                  </a:cubicBezTo>
                  <a:cubicBezTo>
                    <a:pt x="5043" y="506"/>
                    <a:pt x="4965" y="518"/>
                    <a:pt x="4940" y="415"/>
                  </a:cubicBezTo>
                  <a:cubicBezTo>
                    <a:pt x="4932" y="363"/>
                    <a:pt x="4911" y="336"/>
                    <a:pt x="4870" y="336"/>
                  </a:cubicBezTo>
                  <a:cubicBezTo>
                    <a:pt x="4840" y="336"/>
                    <a:pt x="4800" y="350"/>
                    <a:pt x="4746" y="377"/>
                  </a:cubicBezTo>
                  <a:cubicBezTo>
                    <a:pt x="4811" y="415"/>
                    <a:pt x="4914" y="415"/>
                    <a:pt x="4914" y="518"/>
                  </a:cubicBezTo>
                  <a:lnTo>
                    <a:pt x="4849" y="557"/>
                  </a:lnTo>
                  <a:cubicBezTo>
                    <a:pt x="4817" y="554"/>
                    <a:pt x="4794" y="551"/>
                    <a:pt x="4777" y="551"/>
                  </a:cubicBezTo>
                  <a:cubicBezTo>
                    <a:pt x="4729" y="551"/>
                    <a:pt x="4719" y="569"/>
                    <a:pt x="4682" y="634"/>
                  </a:cubicBezTo>
                  <a:cubicBezTo>
                    <a:pt x="4669" y="647"/>
                    <a:pt x="4656" y="660"/>
                    <a:pt x="4643" y="673"/>
                  </a:cubicBezTo>
                  <a:cubicBezTo>
                    <a:pt x="4630" y="673"/>
                    <a:pt x="4617" y="673"/>
                    <a:pt x="4617" y="699"/>
                  </a:cubicBezTo>
                  <a:lnTo>
                    <a:pt x="4527" y="699"/>
                  </a:lnTo>
                  <a:cubicBezTo>
                    <a:pt x="4516" y="665"/>
                    <a:pt x="4505" y="632"/>
                    <a:pt x="4477" y="632"/>
                  </a:cubicBezTo>
                  <a:cubicBezTo>
                    <a:pt x="4472" y="632"/>
                    <a:pt x="4468" y="633"/>
                    <a:pt x="4462" y="634"/>
                  </a:cubicBezTo>
                  <a:cubicBezTo>
                    <a:pt x="4424" y="647"/>
                    <a:pt x="4450" y="673"/>
                    <a:pt x="4462" y="699"/>
                  </a:cubicBezTo>
                  <a:cubicBezTo>
                    <a:pt x="4462" y="725"/>
                    <a:pt x="4462" y="751"/>
                    <a:pt x="4462" y="776"/>
                  </a:cubicBezTo>
                  <a:cubicBezTo>
                    <a:pt x="4450" y="776"/>
                    <a:pt x="4437" y="776"/>
                    <a:pt x="4437" y="789"/>
                  </a:cubicBezTo>
                  <a:cubicBezTo>
                    <a:pt x="4413" y="801"/>
                    <a:pt x="4394" y="807"/>
                    <a:pt x="4377" y="807"/>
                  </a:cubicBezTo>
                  <a:cubicBezTo>
                    <a:pt x="4337" y="807"/>
                    <a:pt x="4313" y="775"/>
                    <a:pt x="4295" y="712"/>
                  </a:cubicBezTo>
                  <a:cubicBezTo>
                    <a:pt x="4282" y="673"/>
                    <a:pt x="4266" y="654"/>
                    <a:pt x="4242" y="654"/>
                  </a:cubicBezTo>
                  <a:cubicBezTo>
                    <a:pt x="4217" y="654"/>
                    <a:pt x="4185" y="673"/>
                    <a:pt x="4140" y="712"/>
                  </a:cubicBezTo>
                  <a:cubicBezTo>
                    <a:pt x="4116" y="724"/>
                    <a:pt x="4090" y="733"/>
                    <a:pt x="4065" y="733"/>
                  </a:cubicBezTo>
                  <a:cubicBezTo>
                    <a:pt x="4037" y="733"/>
                    <a:pt x="4012" y="721"/>
                    <a:pt x="3998" y="686"/>
                  </a:cubicBezTo>
                  <a:cubicBezTo>
                    <a:pt x="3984" y="665"/>
                    <a:pt x="3966" y="655"/>
                    <a:pt x="3950" y="655"/>
                  </a:cubicBezTo>
                  <a:cubicBezTo>
                    <a:pt x="3938" y="655"/>
                    <a:pt x="3927" y="662"/>
                    <a:pt x="3921" y="673"/>
                  </a:cubicBezTo>
                  <a:cubicBezTo>
                    <a:pt x="3882" y="699"/>
                    <a:pt x="3895" y="738"/>
                    <a:pt x="3934" y="763"/>
                  </a:cubicBezTo>
                  <a:cubicBezTo>
                    <a:pt x="3908" y="854"/>
                    <a:pt x="3792" y="828"/>
                    <a:pt x="3753" y="905"/>
                  </a:cubicBezTo>
                  <a:lnTo>
                    <a:pt x="3727" y="905"/>
                  </a:lnTo>
                  <a:cubicBezTo>
                    <a:pt x="3717" y="911"/>
                    <a:pt x="3704" y="914"/>
                    <a:pt x="3692" y="914"/>
                  </a:cubicBezTo>
                  <a:cubicBezTo>
                    <a:pt x="3674" y="914"/>
                    <a:pt x="3658" y="907"/>
                    <a:pt x="3650" y="892"/>
                  </a:cubicBezTo>
                  <a:cubicBezTo>
                    <a:pt x="3624" y="854"/>
                    <a:pt x="3599" y="815"/>
                    <a:pt x="3573" y="789"/>
                  </a:cubicBezTo>
                  <a:cubicBezTo>
                    <a:pt x="3562" y="778"/>
                    <a:pt x="3551" y="766"/>
                    <a:pt x="3539" y="754"/>
                  </a:cubicBezTo>
                  <a:lnTo>
                    <a:pt x="3539" y="754"/>
                  </a:lnTo>
                  <a:cubicBezTo>
                    <a:pt x="3550" y="757"/>
                    <a:pt x="3561" y="760"/>
                    <a:pt x="3573" y="763"/>
                  </a:cubicBezTo>
                  <a:lnTo>
                    <a:pt x="3560" y="751"/>
                  </a:lnTo>
                  <a:cubicBezTo>
                    <a:pt x="3549" y="748"/>
                    <a:pt x="3539" y="746"/>
                    <a:pt x="3529" y="744"/>
                  </a:cubicBezTo>
                  <a:lnTo>
                    <a:pt x="3529" y="744"/>
                  </a:lnTo>
                  <a:cubicBezTo>
                    <a:pt x="3502" y="719"/>
                    <a:pt x="3472" y="699"/>
                    <a:pt x="3431" y="699"/>
                  </a:cubicBezTo>
                  <a:cubicBezTo>
                    <a:pt x="3328" y="699"/>
                    <a:pt x="3263" y="622"/>
                    <a:pt x="3186" y="570"/>
                  </a:cubicBezTo>
                  <a:lnTo>
                    <a:pt x="3186" y="493"/>
                  </a:lnTo>
                  <a:cubicBezTo>
                    <a:pt x="3186" y="467"/>
                    <a:pt x="3147" y="467"/>
                    <a:pt x="3134" y="454"/>
                  </a:cubicBezTo>
                  <a:cubicBezTo>
                    <a:pt x="3113" y="443"/>
                    <a:pt x="3100" y="396"/>
                    <a:pt x="3059" y="396"/>
                  </a:cubicBezTo>
                  <a:cubicBezTo>
                    <a:pt x="3051" y="396"/>
                    <a:pt x="3042" y="398"/>
                    <a:pt x="3031" y="402"/>
                  </a:cubicBezTo>
                  <a:cubicBezTo>
                    <a:pt x="2980" y="428"/>
                    <a:pt x="2992" y="454"/>
                    <a:pt x="3005" y="506"/>
                  </a:cubicBezTo>
                  <a:cubicBezTo>
                    <a:pt x="3005" y="506"/>
                    <a:pt x="2980" y="531"/>
                    <a:pt x="2967" y="544"/>
                  </a:cubicBezTo>
                  <a:cubicBezTo>
                    <a:pt x="2958" y="544"/>
                    <a:pt x="2950" y="543"/>
                    <a:pt x="2941" y="543"/>
                  </a:cubicBezTo>
                  <a:cubicBezTo>
                    <a:pt x="2790" y="543"/>
                    <a:pt x="2703" y="651"/>
                    <a:pt x="2593" y="725"/>
                  </a:cubicBezTo>
                  <a:cubicBezTo>
                    <a:pt x="2464" y="802"/>
                    <a:pt x="2374" y="931"/>
                    <a:pt x="2361" y="1086"/>
                  </a:cubicBezTo>
                  <a:cubicBezTo>
                    <a:pt x="2348" y="1150"/>
                    <a:pt x="2322" y="1215"/>
                    <a:pt x="2270" y="1253"/>
                  </a:cubicBezTo>
                  <a:cubicBezTo>
                    <a:pt x="2257" y="1266"/>
                    <a:pt x="2245" y="1266"/>
                    <a:pt x="2232" y="1266"/>
                  </a:cubicBezTo>
                  <a:cubicBezTo>
                    <a:pt x="2245" y="1279"/>
                    <a:pt x="2245" y="1292"/>
                    <a:pt x="2245" y="1292"/>
                  </a:cubicBezTo>
                  <a:cubicBezTo>
                    <a:pt x="2245" y="1357"/>
                    <a:pt x="2206" y="1357"/>
                    <a:pt x="2154" y="1369"/>
                  </a:cubicBezTo>
                  <a:cubicBezTo>
                    <a:pt x="2116" y="1369"/>
                    <a:pt x="2090" y="1369"/>
                    <a:pt x="2090" y="1331"/>
                  </a:cubicBezTo>
                  <a:cubicBezTo>
                    <a:pt x="2077" y="1266"/>
                    <a:pt x="2154" y="1279"/>
                    <a:pt x="2180" y="1253"/>
                  </a:cubicBezTo>
                  <a:lnTo>
                    <a:pt x="2206" y="1253"/>
                  </a:lnTo>
                  <a:cubicBezTo>
                    <a:pt x="2193" y="1241"/>
                    <a:pt x="2180" y="1228"/>
                    <a:pt x="2180" y="1215"/>
                  </a:cubicBezTo>
                  <a:cubicBezTo>
                    <a:pt x="2160" y="1200"/>
                    <a:pt x="2140" y="1194"/>
                    <a:pt x="2119" y="1194"/>
                  </a:cubicBezTo>
                  <a:cubicBezTo>
                    <a:pt x="2088" y="1194"/>
                    <a:pt x="2057" y="1207"/>
                    <a:pt x="2025" y="1215"/>
                  </a:cubicBezTo>
                  <a:cubicBezTo>
                    <a:pt x="1974" y="1202"/>
                    <a:pt x="1909" y="1189"/>
                    <a:pt x="1896" y="1137"/>
                  </a:cubicBezTo>
                  <a:cubicBezTo>
                    <a:pt x="1871" y="1047"/>
                    <a:pt x="1871" y="944"/>
                    <a:pt x="1768" y="905"/>
                  </a:cubicBezTo>
                  <a:cubicBezTo>
                    <a:pt x="1768" y="892"/>
                    <a:pt x="1768" y="879"/>
                    <a:pt x="1780" y="854"/>
                  </a:cubicBezTo>
                  <a:lnTo>
                    <a:pt x="1780" y="854"/>
                  </a:lnTo>
                  <a:cubicBezTo>
                    <a:pt x="1759" y="867"/>
                    <a:pt x="1737" y="871"/>
                    <a:pt x="1716" y="871"/>
                  </a:cubicBezTo>
                  <a:cubicBezTo>
                    <a:pt x="1674" y="871"/>
                    <a:pt x="1634" y="854"/>
                    <a:pt x="1600" y="854"/>
                  </a:cubicBezTo>
                  <a:cubicBezTo>
                    <a:pt x="1600" y="854"/>
                    <a:pt x="1613" y="828"/>
                    <a:pt x="1626" y="828"/>
                  </a:cubicBezTo>
                  <a:cubicBezTo>
                    <a:pt x="1626" y="815"/>
                    <a:pt x="1664" y="802"/>
                    <a:pt x="1651" y="776"/>
                  </a:cubicBezTo>
                  <a:cubicBezTo>
                    <a:pt x="1639" y="763"/>
                    <a:pt x="1639" y="763"/>
                    <a:pt x="1626" y="763"/>
                  </a:cubicBezTo>
                  <a:cubicBezTo>
                    <a:pt x="1600" y="763"/>
                    <a:pt x="1587" y="789"/>
                    <a:pt x="1587" y="815"/>
                  </a:cubicBezTo>
                  <a:cubicBezTo>
                    <a:pt x="1600" y="828"/>
                    <a:pt x="1600" y="841"/>
                    <a:pt x="1587" y="854"/>
                  </a:cubicBezTo>
                  <a:cubicBezTo>
                    <a:pt x="1561" y="828"/>
                    <a:pt x="1523" y="815"/>
                    <a:pt x="1484" y="815"/>
                  </a:cubicBezTo>
                  <a:cubicBezTo>
                    <a:pt x="1477" y="816"/>
                    <a:pt x="1470" y="817"/>
                    <a:pt x="1463" y="817"/>
                  </a:cubicBezTo>
                  <a:cubicBezTo>
                    <a:pt x="1395" y="817"/>
                    <a:pt x="1335" y="763"/>
                    <a:pt x="1265" y="763"/>
                  </a:cubicBezTo>
                  <a:lnTo>
                    <a:pt x="1174" y="712"/>
                  </a:lnTo>
                  <a:cubicBezTo>
                    <a:pt x="1174" y="673"/>
                    <a:pt x="1136" y="634"/>
                    <a:pt x="1174" y="596"/>
                  </a:cubicBezTo>
                  <a:cubicBezTo>
                    <a:pt x="1181" y="583"/>
                    <a:pt x="1194" y="576"/>
                    <a:pt x="1208" y="576"/>
                  </a:cubicBezTo>
                  <a:cubicBezTo>
                    <a:pt x="1223" y="576"/>
                    <a:pt x="1239" y="583"/>
                    <a:pt x="1252" y="596"/>
                  </a:cubicBezTo>
                  <a:cubicBezTo>
                    <a:pt x="1268" y="612"/>
                    <a:pt x="1290" y="634"/>
                    <a:pt x="1310" y="634"/>
                  </a:cubicBezTo>
                  <a:cubicBezTo>
                    <a:pt x="1322" y="634"/>
                    <a:pt x="1333" y="627"/>
                    <a:pt x="1342" y="609"/>
                  </a:cubicBezTo>
                  <a:cubicBezTo>
                    <a:pt x="1355" y="557"/>
                    <a:pt x="1316" y="518"/>
                    <a:pt x="1278" y="493"/>
                  </a:cubicBezTo>
                  <a:cubicBezTo>
                    <a:pt x="1266" y="485"/>
                    <a:pt x="1256" y="482"/>
                    <a:pt x="1248" y="482"/>
                  </a:cubicBezTo>
                  <a:cubicBezTo>
                    <a:pt x="1230" y="482"/>
                    <a:pt x="1218" y="497"/>
                    <a:pt x="1200" y="506"/>
                  </a:cubicBezTo>
                  <a:cubicBezTo>
                    <a:pt x="1188" y="517"/>
                    <a:pt x="1177" y="522"/>
                    <a:pt x="1165" y="522"/>
                  </a:cubicBezTo>
                  <a:cubicBezTo>
                    <a:pt x="1138" y="522"/>
                    <a:pt x="1111" y="498"/>
                    <a:pt x="1084" y="480"/>
                  </a:cubicBezTo>
                  <a:lnTo>
                    <a:pt x="1084" y="480"/>
                  </a:lnTo>
                  <a:cubicBezTo>
                    <a:pt x="1045" y="557"/>
                    <a:pt x="1110" y="634"/>
                    <a:pt x="1084" y="712"/>
                  </a:cubicBezTo>
                  <a:cubicBezTo>
                    <a:pt x="1071" y="751"/>
                    <a:pt x="1020" y="776"/>
                    <a:pt x="981" y="789"/>
                  </a:cubicBezTo>
                  <a:lnTo>
                    <a:pt x="852" y="725"/>
                  </a:lnTo>
                  <a:cubicBezTo>
                    <a:pt x="831" y="662"/>
                    <a:pt x="799" y="641"/>
                    <a:pt x="761" y="641"/>
                  </a:cubicBezTo>
                  <a:cubicBezTo>
                    <a:pt x="729" y="641"/>
                    <a:pt x="694" y="656"/>
                    <a:pt x="659" y="673"/>
                  </a:cubicBezTo>
                  <a:cubicBezTo>
                    <a:pt x="613" y="704"/>
                    <a:pt x="576" y="730"/>
                    <a:pt x="537" y="730"/>
                  </a:cubicBezTo>
                  <a:cubicBezTo>
                    <a:pt x="511" y="730"/>
                    <a:pt x="484" y="718"/>
                    <a:pt x="452" y="686"/>
                  </a:cubicBezTo>
                  <a:lnTo>
                    <a:pt x="452" y="686"/>
                  </a:lnTo>
                  <a:cubicBezTo>
                    <a:pt x="517" y="776"/>
                    <a:pt x="517" y="776"/>
                    <a:pt x="478" y="931"/>
                  </a:cubicBezTo>
                  <a:cubicBezTo>
                    <a:pt x="388" y="905"/>
                    <a:pt x="349" y="828"/>
                    <a:pt x="310" y="751"/>
                  </a:cubicBezTo>
                  <a:cubicBezTo>
                    <a:pt x="246" y="622"/>
                    <a:pt x="143" y="493"/>
                    <a:pt x="27" y="402"/>
                  </a:cubicBezTo>
                  <a:lnTo>
                    <a:pt x="27" y="402"/>
                  </a:lnTo>
                  <a:cubicBezTo>
                    <a:pt x="53" y="467"/>
                    <a:pt x="78" y="531"/>
                    <a:pt x="130" y="583"/>
                  </a:cubicBezTo>
                  <a:cubicBezTo>
                    <a:pt x="207" y="647"/>
                    <a:pt x="220" y="751"/>
                    <a:pt x="272" y="815"/>
                  </a:cubicBezTo>
                  <a:cubicBezTo>
                    <a:pt x="336" y="892"/>
                    <a:pt x="310" y="879"/>
                    <a:pt x="310" y="1034"/>
                  </a:cubicBezTo>
                  <a:lnTo>
                    <a:pt x="336" y="1189"/>
                  </a:lnTo>
                  <a:lnTo>
                    <a:pt x="310" y="1253"/>
                  </a:lnTo>
                  <a:cubicBezTo>
                    <a:pt x="233" y="1253"/>
                    <a:pt x="156" y="1215"/>
                    <a:pt x="91" y="1150"/>
                  </a:cubicBezTo>
                  <a:cubicBezTo>
                    <a:pt x="85" y="1144"/>
                    <a:pt x="72" y="1141"/>
                    <a:pt x="59" y="1141"/>
                  </a:cubicBezTo>
                  <a:cubicBezTo>
                    <a:pt x="46" y="1141"/>
                    <a:pt x="33" y="1144"/>
                    <a:pt x="27" y="1150"/>
                  </a:cubicBezTo>
                  <a:cubicBezTo>
                    <a:pt x="1" y="1176"/>
                    <a:pt x="14" y="1202"/>
                    <a:pt x="53" y="1228"/>
                  </a:cubicBezTo>
                  <a:cubicBezTo>
                    <a:pt x="107" y="1260"/>
                    <a:pt x="161" y="1311"/>
                    <a:pt x="230" y="1311"/>
                  </a:cubicBezTo>
                  <a:cubicBezTo>
                    <a:pt x="244" y="1311"/>
                    <a:pt x="257" y="1309"/>
                    <a:pt x="272" y="1305"/>
                  </a:cubicBezTo>
                  <a:lnTo>
                    <a:pt x="272" y="1305"/>
                  </a:lnTo>
                  <a:cubicBezTo>
                    <a:pt x="285" y="1357"/>
                    <a:pt x="349" y="1408"/>
                    <a:pt x="259" y="1447"/>
                  </a:cubicBezTo>
                  <a:cubicBezTo>
                    <a:pt x="220" y="1447"/>
                    <a:pt x="181" y="1447"/>
                    <a:pt x="169" y="1486"/>
                  </a:cubicBezTo>
                  <a:cubicBezTo>
                    <a:pt x="169" y="1510"/>
                    <a:pt x="203" y="1707"/>
                    <a:pt x="240" y="1707"/>
                  </a:cubicBezTo>
                  <a:cubicBezTo>
                    <a:pt x="242" y="1707"/>
                    <a:pt x="244" y="1706"/>
                    <a:pt x="246" y="1705"/>
                  </a:cubicBezTo>
                  <a:cubicBezTo>
                    <a:pt x="253" y="1711"/>
                    <a:pt x="259" y="1714"/>
                    <a:pt x="264" y="1714"/>
                  </a:cubicBezTo>
                  <a:cubicBezTo>
                    <a:pt x="276" y="1714"/>
                    <a:pt x="286" y="1702"/>
                    <a:pt x="300" y="1702"/>
                  </a:cubicBezTo>
                  <a:cubicBezTo>
                    <a:pt x="303" y="1702"/>
                    <a:pt x="307" y="1703"/>
                    <a:pt x="310" y="1705"/>
                  </a:cubicBezTo>
                  <a:lnTo>
                    <a:pt x="323" y="1705"/>
                  </a:lnTo>
                  <a:cubicBezTo>
                    <a:pt x="337" y="1716"/>
                    <a:pt x="349" y="1720"/>
                    <a:pt x="361" y="1720"/>
                  </a:cubicBezTo>
                  <a:cubicBezTo>
                    <a:pt x="393" y="1720"/>
                    <a:pt x="417" y="1690"/>
                    <a:pt x="440" y="1690"/>
                  </a:cubicBezTo>
                  <a:cubicBezTo>
                    <a:pt x="449" y="1690"/>
                    <a:pt x="457" y="1694"/>
                    <a:pt x="465" y="1705"/>
                  </a:cubicBezTo>
                  <a:cubicBezTo>
                    <a:pt x="650" y="1683"/>
                    <a:pt x="836" y="1676"/>
                    <a:pt x="1024" y="1676"/>
                  </a:cubicBezTo>
                  <a:cubicBezTo>
                    <a:pt x="1399" y="1676"/>
                    <a:pt x="1780" y="1705"/>
                    <a:pt x="2167" y="1705"/>
                  </a:cubicBezTo>
                  <a:lnTo>
                    <a:pt x="2283" y="1705"/>
                  </a:lnTo>
                  <a:cubicBezTo>
                    <a:pt x="2245" y="1653"/>
                    <a:pt x="2116" y="1614"/>
                    <a:pt x="2167" y="1498"/>
                  </a:cubicBezTo>
                  <a:lnTo>
                    <a:pt x="2167" y="1498"/>
                  </a:lnTo>
                  <a:cubicBezTo>
                    <a:pt x="2283" y="1511"/>
                    <a:pt x="2335" y="1627"/>
                    <a:pt x="2399" y="1705"/>
                  </a:cubicBezTo>
                  <a:lnTo>
                    <a:pt x="2451" y="1705"/>
                  </a:lnTo>
                  <a:cubicBezTo>
                    <a:pt x="2457" y="1711"/>
                    <a:pt x="2464" y="1714"/>
                    <a:pt x="2470" y="1714"/>
                  </a:cubicBezTo>
                  <a:cubicBezTo>
                    <a:pt x="2477" y="1714"/>
                    <a:pt x="2483" y="1711"/>
                    <a:pt x="2490" y="1705"/>
                  </a:cubicBezTo>
                  <a:lnTo>
                    <a:pt x="3392" y="1705"/>
                  </a:lnTo>
                  <a:cubicBezTo>
                    <a:pt x="3417" y="1724"/>
                    <a:pt x="3432" y="1731"/>
                    <a:pt x="3440" y="1731"/>
                  </a:cubicBezTo>
                  <a:cubicBezTo>
                    <a:pt x="3453" y="1731"/>
                    <a:pt x="3447" y="1713"/>
                    <a:pt x="3431" y="1705"/>
                  </a:cubicBezTo>
                  <a:lnTo>
                    <a:pt x="3663" y="1705"/>
                  </a:lnTo>
                  <a:cubicBezTo>
                    <a:pt x="3676" y="1550"/>
                    <a:pt x="3805" y="1357"/>
                    <a:pt x="3985" y="1357"/>
                  </a:cubicBezTo>
                  <a:lnTo>
                    <a:pt x="4140" y="1357"/>
                  </a:lnTo>
                  <a:cubicBezTo>
                    <a:pt x="4179" y="1357"/>
                    <a:pt x="4192" y="1357"/>
                    <a:pt x="4205" y="1395"/>
                  </a:cubicBezTo>
                  <a:cubicBezTo>
                    <a:pt x="4205" y="1421"/>
                    <a:pt x="4179" y="1421"/>
                    <a:pt x="4166" y="1434"/>
                  </a:cubicBezTo>
                  <a:cubicBezTo>
                    <a:pt x="4162" y="1436"/>
                    <a:pt x="4157" y="1437"/>
                    <a:pt x="4151" y="1437"/>
                  </a:cubicBezTo>
                  <a:cubicBezTo>
                    <a:pt x="4140" y="1437"/>
                    <a:pt x="4128" y="1434"/>
                    <a:pt x="4116" y="1434"/>
                  </a:cubicBezTo>
                  <a:cubicBezTo>
                    <a:pt x="4098" y="1434"/>
                    <a:pt x="4082" y="1440"/>
                    <a:pt x="4076" y="1473"/>
                  </a:cubicBezTo>
                  <a:cubicBezTo>
                    <a:pt x="4101" y="1473"/>
                    <a:pt x="4127" y="1486"/>
                    <a:pt x="4140" y="1511"/>
                  </a:cubicBezTo>
                  <a:lnTo>
                    <a:pt x="4153" y="1705"/>
                  </a:lnTo>
                  <a:lnTo>
                    <a:pt x="4205" y="1705"/>
                  </a:lnTo>
                  <a:cubicBezTo>
                    <a:pt x="4221" y="1710"/>
                    <a:pt x="4237" y="1713"/>
                    <a:pt x="4252" y="1713"/>
                  </a:cubicBezTo>
                  <a:cubicBezTo>
                    <a:pt x="4273" y="1713"/>
                    <a:pt x="4293" y="1707"/>
                    <a:pt x="4308" y="1692"/>
                  </a:cubicBezTo>
                  <a:lnTo>
                    <a:pt x="4308" y="1692"/>
                  </a:lnTo>
                  <a:lnTo>
                    <a:pt x="4295" y="1705"/>
                  </a:lnTo>
                  <a:lnTo>
                    <a:pt x="4385" y="1705"/>
                  </a:lnTo>
                  <a:cubicBezTo>
                    <a:pt x="4371" y="1744"/>
                    <a:pt x="4372" y="1757"/>
                    <a:pt x="4384" y="1757"/>
                  </a:cubicBezTo>
                  <a:cubicBezTo>
                    <a:pt x="4403" y="1757"/>
                    <a:pt x="4448" y="1721"/>
                    <a:pt x="4488" y="1705"/>
                  </a:cubicBezTo>
                  <a:lnTo>
                    <a:pt x="4604" y="1705"/>
                  </a:lnTo>
                  <a:cubicBezTo>
                    <a:pt x="4604" y="1720"/>
                    <a:pt x="4606" y="1725"/>
                    <a:pt x="4610" y="1725"/>
                  </a:cubicBezTo>
                  <a:cubicBezTo>
                    <a:pt x="4616" y="1725"/>
                    <a:pt x="4627" y="1713"/>
                    <a:pt x="4643" y="1705"/>
                  </a:cubicBezTo>
                  <a:lnTo>
                    <a:pt x="4875" y="1705"/>
                  </a:lnTo>
                  <a:cubicBezTo>
                    <a:pt x="5314" y="1731"/>
                    <a:pt x="5765" y="1731"/>
                    <a:pt x="6203" y="1731"/>
                  </a:cubicBezTo>
                  <a:lnTo>
                    <a:pt x="6281" y="1731"/>
                  </a:lnTo>
                  <a:cubicBezTo>
                    <a:pt x="6281" y="1731"/>
                    <a:pt x="6268" y="1718"/>
                    <a:pt x="6255" y="1718"/>
                  </a:cubicBezTo>
                  <a:lnTo>
                    <a:pt x="6255" y="1679"/>
                  </a:lnTo>
                  <a:cubicBezTo>
                    <a:pt x="6229" y="1640"/>
                    <a:pt x="6139" y="1473"/>
                    <a:pt x="6165" y="1408"/>
                  </a:cubicBezTo>
                  <a:cubicBezTo>
                    <a:pt x="6190" y="1305"/>
                    <a:pt x="6100" y="1279"/>
                    <a:pt x="6087" y="1215"/>
                  </a:cubicBezTo>
                  <a:cubicBezTo>
                    <a:pt x="6036" y="1150"/>
                    <a:pt x="5945" y="1099"/>
                    <a:pt x="5855" y="1086"/>
                  </a:cubicBezTo>
                  <a:lnTo>
                    <a:pt x="5855" y="1021"/>
                  </a:lnTo>
                  <a:cubicBezTo>
                    <a:pt x="5829" y="1021"/>
                    <a:pt x="5816" y="1008"/>
                    <a:pt x="5816" y="996"/>
                  </a:cubicBezTo>
                  <a:cubicBezTo>
                    <a:pt x="5778" y="996"/>
                    <a:pt x="5752" y="983"/>
                    <a:pt x="5713" y="970"/>
                  </a:cubicBezTo>
                  <a:cubicBezTo>
                    <a:pt x="5662" y="957"/>
                    <a:pt x="5649" y="918"/>
                    <a:pt x="5675" y="867"/>
                  </a:cubicBezTo>
                  <a:cubicBezTo>
                    <a:pt x="5682" y="864"/>
                    <a:pt x="5690" y="864"/>
                    <a:pt x="5698" y="864"/>
                  </a:cubicBezTo>
                  <a:cubicBezTo>
                    <a:pt x="5707" y="864"/>
                    <a:pt x="5717" y="864"/>
                    <a:pt x="5727" y="864"/>
                  </a:cubicBezTo>
                  <a:cubicBezTo>
                    <a:pt x="5755" y="864"/>
                    <a:pt x="5783" y="857"/>
                    <a:pt x="5791" y="802"/>
                  </a:cubicBezTo>
                  <a:cubicBezTo>
                    <a:pt x="5726" y="802"/>
                    <a:pt x="5662" y="815"/>
                    <a:pt x="5610" y="867"/>
                  </a:cubicBezTo>
                  <a:cubicBezTo>
                    <a:pt x="5494" y="854"/>
                    <a:pt x="5455" y="751"/>
                    <a:pt x="5365" y="699"/>
                  </a:cubicBezTo>
                  <a:cubicBezTo>
                    <a:pt x="5339" y="686"/>
                    <a:pt x="5301" y="660"/>
                    <a:pt x="5275" y="634"/>
                  </a:cubicBezTo>
                  <a:cubicBezTo>
                    <a:pt x="5275" y="622"/>
                    <a:pt x="5275" y="622"/>
                    <a:pt x="5275" y="609"/>
                  </a:cubicBezTo>
                  <a:cubicBezTo>
                    <a:pt x="5301" y="415"/>
                    <a:pt x="5275" y="209"/>
                    <a:pt x="5481" y="80"/>
                  </a:cubicBezTo>
                  <a:cubicBezTo>
                    <a:pt x="5507" y="67"/>
                    <a:pt x="5494" y="41"/>
                    <a:pt x="5481" y="16"/>
                  </a:cubicBezTo>
                  <a:cubicBezTo>
                    <a:pt x="5474" y="8"/>
                    <a:pt x="5458" y="1"/>
                    <a:pt x="544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8" name="Google Shape;5278;p34"/>
            <p:cNvSpPr/>
            <p:nvPr/>
          </p:nvSpPr>
          <p:spPr>
            <a:xfrm rot="10800000">
              <a:off x="1125887" y="38867"/>
              <a:ext cx="56742" cy="55078"/>
            </a:xfrm>
            <a:custGeom>
              <a:avLst/>
              <a:gdLst/>
              <a:ahLst/>
              <a:cxnLst/>
              <a:rect l="l" t="t" r="r" b="b"/>
              <a:pathLst>
                <a:path w="375" h="364" extrusionOk="0">
                  <a:moveTo>
                    <a:pt x="227" y="1"/>
                  </a:moveTo>
                  <a:cubicBezTo>
                    <a:pt x="221" y="1"/>
                    <a:pt x="214" y="1"/>
                    <a:pt x="207" y="3"/>
                  </a:cubicBezTo>
                  <a:cubicBezTo>
                    <a:pt x="104" y="3"/>
                    <a:pt x="1" y="80"/>
                    <a:pt x="1" y="157"/>
                  </a:cubicBezTo>
                  <a:cubicBezTo>
                    <a:pt x="1" y="235"/>
                    <a:pt x="104" y="364"/>
                    <a:pt x="169" y="364"/>
                  </a:cubicBezTo>
                  <a:cubicBezTo>
                    <a:pt x="285" y="338"/>
                    <a:pt x="375" y="248"/>
                    <a:pt x="375" y="132"/>
                  </a:cubicBezTo>
                  <a:cubicBezTo>
                    <a:pt x="363" y="61"/>
                    <a:pt x="298" y="1"/>
                    <a:pt x="227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9" name="Google Shape;5279;p34"/>
            <p:cNvSpPr/>
            <p:nvPr/>
          </p:nvSpPr>
          <p:spPr>
            <a:xfrm rot="10800000">
              <a:off x="589335" y="125871"/>
              <a:ext cx="277205" cy="133609"/>
            </a:xfrm>
            <a:custGeom>
              <a:avLst/>
              <a:gdLst/>
              <a:ahLst/>
              <a:cxnLst/>
              <a:rect l="l" t="t" r="r" b="b"/>
              <a:pathLst>
                <a:path w="1832" h="883" extrusionOk="0">
                  <a:moveTo>
                    <a:pt x="968" y="1"/>
                  </a:moveTo>
                  <a:cubicBezTo>
                    <a:pt x="923" y="20"/>
                    <a:pt x="875" y="20"/>
                    <a:pt x="826" y="20"/>
                  </a:cubicBezTo>
                  <a:cubicBezTo>
                    <a:pt x="778" y="20"/>
                    <a:pt x="729" y="20"/>
                    <a:pt x="684" y="39"/>
                  </a:cubicBezTo>
                  <a:cubicBezTo>
                    <a:pt x="620" y="104"/>
                    <a:pt x="542" y="155"/>
                    <a:pt x="465" y="194"/>
                  </a:cubicBezTo>
                  <a:cubicBezTo>
                    <a:pt x="452" y="142"/>
                    <a:pt x="465" y="78"/>
                    <a:pt x="401" y="52"/>
                  </a:cubicBezTo>
                  <a:cubicBezTo>
                    <a:pt x="401" y="52"/>
                    <a:pt x="375" y="52"/>
                    <a:pt x="375" y="65"/>
                  </a:cubicBezTo>
                  <a:cubicBezTo>
                    <a:pt x="362" y="130"/>
                    <a:pt x="426" y="155"/>
                    <a:pt x="439" y="207"/>
                  </a:cubicBezTo>
                  <a:cubicBezTo>
                    <a:pt x="401" y="233"/>
                    <a:pt x="414" y="271"/>
                    <a:pt x="401" y="297"/>
                  </a:cubicBezTo>
                  <a:lnTo>
                    <a:pt x="375" y="310"/>
                  </a:lnTo>
                  <a:cubicBezTo>
                    <a:pt x="349" y="310"/>
                    <a:pt x="336" y="323"/>
                    <a:pt x="336" y="336"/>
                  </a:cubicBezTo>
                  <a:cubicBezTo>
                    <a:pt x="336" y="336"/>
                    <a:pt x="323" y="336"/>
                    <a:pt x="336" y="349"/>
                  </a:cubicBezTo>
                  <a:cubicBezTo>
                    <a:pt x="349" y="362"/>
                    <a:pt x="336" y="400"/>
                    <a:pt x="349" y="413"/>
                  </a:cubicBezTo>
                  <a:cubicBezTo>
                    <a:pt x="349" y="426"/>
                    <a:pt x="336" y="452"/>
                    <a:pt x="323" y="465"/>
                  </a:cubicBezTo>
                  <a:cubicBezTo>
                    <a:pt x="294" y="475"/>
                    <a:pt x="272" y="499"/>
                    <a:pt x="241" y="499"/>
                  </a:cubicBezTo>
                  <a:cubicBezTo>
                    <a:pt x="231" y="499"/>
                    <a:pt x="220" y="497"/>
                    <a:pt x="207" y="491"/>
                  </a:cubicBezTo>
                  <a:lnTo>
                    <a:pt x="143" y="503"/>
                  </a:lnTo>
                  <a:lnTo>
                    <a:pt x="65" y="516"/>
                  </a:lnTo>
                  <a:lnTo>
                    <a:pt x="1" y="529"/>
                  </a:lnTo>
                  <a:cubicBezTo>
                    <a:pt x="1" y="572"/>
                    <a:pt x="10" y="597"/>
                    <a:pt x="42" y="597"/>
                  </a:cubicBezTo>
                  <a:cubicBezTo>
                    <a:pt x="49" y="597"/>
                    <a:pt x="57" y="596"/>
                    <a:pt x="65" y="594"/>
                  </a:cubicBezTo>
                  <a:cubicBezTo>
                    <a:pt x="130" y="555"/>
                    <a:pt x="194" y="542"/>
                    <a:pt x="272" y="542"/>
                  </a:cubicBezTo>
                  <a:cubicBezTo>
                    <a:pt x="310" y="542"/>
                    <a:pt x="349" y="568"/>
                    <a:pt x="336" y="607"/>
                  </a:cubicBezTo>
                  <a:cubicBezTo>
                    <a:pt x="305" y="699"/>
                    <a:pt x="335" y="718"/>
                    <a:pt x="377" y="718"/>
                  </a:cubicBezTo>
                  <a:cubicBezTo>
                    <a:pt x="405" y="718"/>
                    <a:pt x="439" y="710"/>
                    <a:pt x="465" y="710"/>
                  </a:cubicBezTo>
                  <a:cubicBezTo>
                    <a:pt x="465" y="787"/>
                    <a:pt x="555" y="787"/>
                    <a:pt x="568" y="839"/>
                  </a:cubicBezTo>
                  <a:lnTo>
                    <a:pt x="671" y="852"/>
                  </a:lnTo>
                  <a:cubicBezTo>
                    <a:pt x="671" y="864"/>
                    <a:pt x="671" y="877"/>
                    <a:pt x="671" y="877"/>
                  </a:cubicBezTo>
                  <a:cubicBezTo>
                    <a:pt x="682" y="881"/>
                    <a:pt x="691" y="882"/>
                    <a:pt x="700" y="882"/>
                  </a:cubicBezTo>
                  <a:cubicBezTo>
                    <a:pt x="724" y="882"/>
                    <a:pt x="743" y="870"/>
                    <a:pt x="762" y="852"/>
                  </a:cubicBezTo>
                  <a:cubicBezTo>
                    <a:pt x="794" y="871"/>
                    <a:pt x="829" y="881"/>
                    <a:pt x="865" y="881"/>
                  </a:cubicBezTo>
                  <a:cubicBezTo>
                    <a:pt x="900" y="881"/>
                    <a:pt x="936" y="871"/>
                    <a:pt x="968" y="852"/>
                  </a:cubicBezTo>
                  <a:cubicBezTo>
                    <a:pt x="1008" y="836"/>
                    <a:pt x="1048" y="825"/>
                    <a:pt x="1088" y="825"/>
                  </a:cubicBezTo>
                  <a:cubicBezTo>
                    <a:pt x="1112" y="825"/>
                    <a:pt x="1137" y="829"/>
                    <a:pt x="1161" y="839"/>
                  </a:cubicBezTo>
                  <a:cubicBezTo>
                    <a:pt x="1165" y="841"/>
                    <a:pt x="1169" y="842"/>
                    <a:pt x="1172" y="842"/>
                  </a:cubicBezTo>
                  <a:cubicBezTo>
                    <a:pt x="1210" y="842"/>
                    <a:pt x="1207" y="722"/>
                    <a:pt x="1280" y="722"/>
                  </a:cubicBezTo>
                  <a:cubicBezTo>
                    <a:pt x="1283" y="722"/>
                    <a:pt x="1287" y="722"/>
                    <a:pt x="1290" y="723"/>
                  </a:cubicBezTo>
                  <a:cubicBezTo>
                    <a:pt x="1342" y="723"/>
                    <a:pt x="1381" y="697"/>
                    <a:pt x="1381" y="632"/>
                  </a:cubicBezTo>
                  <a:cubicBezTo>
                    <a:pt x="1368" y="568"/>
                    <a:pt x="1419" y="568"/>
                    <a:pt x="1458" y="542"/>
                  </a:cubicBezTo>
                  <a:cubicBezTo>
                    <a:pt x="1489" y="549"/>
                    <a:pt x="1522" y="552"/>
                    <a:pt x="1556" y="552"/>
                  </a:cubicBezTo>
                  <a:cubicBezTo>
                    <a:pt x="1648" y="552"/>
                    <a:pt x="1747" y="528"/>
                    <a:pt x="1832" y="491"/>
                  </a:cubicBezTo>
                  <a:cubicBezTo>
                    <a:pt x="1741" y="491"/>
                    <a:pt x="1668" y="479"/>
                    <a:pt x="1603" y="479"/>
                  </a:cubicBezTo>
                  <a:cubicBezTo>
                    <a:pt x="1548" y="479"/>
                    <a:pt x="1498" y="487"/>
                    <a:pt x="1445" y="516"/>
                  </a:cubicBezTo>
                  <a:lnTo>
                    <a:pt x="1394" y="478"/>
                  </a:lnTo>
                  <a:cubicBezTo>
                    <a:pt x="1381" y="426"/>
                    <a:pt x="1394" y="375"/>
                    <a:pt x="1432" y="349"/>
                  </a:cubicBezTo>
                  <a:lnTo>
                    <a:pt x="1510" y="336"/>
                  </a:lnTo>
                  <a:cubicBezTo>
                    <a:pt x="1561" y="323"/>
                    <a:pt x="1600" y="297"/>
                    <a:pt x="1664" y="284"/>
                  </a:cubicBezTo>
                  <a:cubicBezTo>
                    <a:pt x="1755" y="271"/>
                    <a:pt x="1755" y="246"/>
                    <a:pt x="1703" y="142"/>
                  </a:cubicBezTo>
                  <a:cubicBezTo>
                    <a:pt x="1677" y="142"/>
                    <a:pt x="1651" y="155"/>
                    <a:pt x="1639" y="181"/>
                  </a:cubicBezTo>
                  <a:cubicBezTo>
                    <a:pt x="1613" y="258"/>
                    <a:pt x="1510" y="246"/>
                    <a:pt x="1471" y="297"/>
                  </a:cubicBezTo>
                  <a:cubicBezTo>
                    <a:pt x="1414" y="297"/>
                    <a:pt x="1377" y="256"/>
                    <a:pt x="1333" y="256"/>
                  </a:cubicBezTo>
                  <a:cubicBezTo>
                    <a:pt x="1327" y="256"/>
                    <a:pt x="1322" y="257"/>
                    <a:pt x="1316" y="258"/>
                  </a:cubicBezTo>
                  <a:lnTo>
                    <a:pt x="1277" y="233"/>
                  </a:lnTo>
                  <a:cubicBezTo>
                    <a:pt x="1213" y="142"/>
                    <a:pt x="1045" y="155"/>
                    <a:pt x="1020" y="13"/>
                  </a:cubicBezTo>
                  <a:cubicBezTo>
                    <a:pt x="1020" y="13"/>
                    <a:pt x="981" y="1"/>
                    <a:pt x="968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0" name="Google Shape;5280;p34"/>
            <p:cNvSpPr/>
            <p:nvPr/>
          </p:nvSpPr>
          <p:spPr>
            <a:xfrm rot="10800000">
              <a:off x="575566" y="118306"/>
              <a:ext cx="15736" cy="22092"/>
            </a:xfrm>
            <a:custGeom>
              <a:avLst/>
              <a:gdLst/>
              <a:ahLst/>
              <a:cxnLst/>
              <a:rect l="l" t="t" r="r" b="b"/>
              <a:pathLst>
                <a:path w="104" h="146" extrusionOk="0">
                  <a:moveTo>
                    <a:pt x="65" y="0"/>
                  </a:moveTo>
                  <a:cubicBezTo>
                    <a:pt x="0" y="13"/>
                    <a:pt x="26" y="65"/>
                    <a:pt x="26" y="103"/>
                  </a:cubicBezTo>
                  <a:cubicBezTo>
                    <a:pt x="15" y="124"/>
                    <a:pt x="22" y="145"/>
                    <a:pt x="46" y="145"/>
                  </a:cubicBezTo>
                  <a:cubicBezTo>
                    <a:pt x="51" y="145"/>
                    <a:pt x="57" y="144"/>
                    <a:pt x="65" y="142"/>
                  </a:cubicBezTo>
                  <a:cubicBezTo>
                    <a:pt x="103" y="129"/>
                    <a:pt x="103" y="90"/>
                    <a:pt x="103" y="52"/>
                  </a:cubicBezTo>
                  <a:cubicBezTo>
                    <a:pt x="103" y="13"/>
                    <a:pt x="103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1" name="Google Shape;5281;p34"/>
            <p:cNvSpPr/>
            <p:nvPr/>
          </p:nvSpPr>
          <p:spPr>
            <a:xfrm rot="10800000">
              <a:off x="663478" y="88649"/>
              <a:ext cx="11802" cy="10895"/>
            </a:xfrm>
            <a:custGeom>
              <a:avLst/>
              <a:gdLst/>
              <a:ahLst/>
              <a:cxnLst/>
              <a:rect l="l" t="t" r="r" b="b"/>
              <a:pathLst>
                <a:path w="78" h="72" extrusionOk="0">
                  <a:moveTo>
                    <a:pt x="52" y="1"/>
                  </a:moveTo>
                  <a:cubicBezTo>
                    <a:pt x="26" y="1"/>
                    <a:pt x="1" y="14"/>
                    <a:pt x="1" y="52"/>
                  </a:cubicBezTo>
                  <a:cubicBezTo>
                    <a:pt x="13" y="65"/>
                    <a:pt x="26" y="72"/>
                    <a:pt x="38" y="72"/>
                  </a:cubicBezTo>
                  <a:cubicBezTo>
                    <a:pt x="49" y="72"/>
                    <a:pt x="59" y="65"/>
                    <a:pt x="65" y="52"/>
                  </a:cubicBezTo>
                  <a:cubicBezTo>
                    <a:pt x="78" y="27"/>
                    <a:pt x="65" y="14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2" name="Google Shape;5282;p34"/>
            <p:cNvSpPr/>
            <p:nvPr/>
          </p:nvSpPr>
          <p:spPr>
            <a:xfrm rot="10800000">
              <a:off x="1496602" y="-66445"/>
              <a:ext cx="11802" cy="4539"/>
            </a:xfrm>
            <a:custGeom>
              <a:avLst/>
              <a:gdLst/>
              <a:ahLst/>
              <a:cxnLst/>
              <a:rect l="l" t="t" r="r" b="b"/>
              <a:pathLst>
                <a:path w="78" h="30" extrusionOk="0">
                  <a:moveTo>
                    <a:pt x="30" y="1"/>
                  </a:moveTo>
                  <a:cubicBezTo>
                    <a:pt x="17" y="1"/>
                    <a:pt x="7" y="11"/>
                    <a:pt x="1" y="30"/>
                  </a:cubicBezTo>
                  <a:lnTo>
                    <a:pt x="78" y="30"/>
                  </a:lnTo>
                  <a:cubicBezTo>
                    <a:pt x="59" y="11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3" name="Google Shape;5283;p34"/>
            <p:cNvSpPr/>
            <p:nvPr/>
          </p:nvSpPr>
          <p:spPr>
            <a:xfrm rot="10800000">
              <a:off x="2060390" y="440600"/>
              <a:ext cx="25572" cy="20276"/>
            </a:xfrm>
            <a:custGeom>
              <a:avLst/>
              <a:gdLst/>
              <a:ahLst/>
              <a:cxnLst/>
              <a:rect l="l" t="t" r="r" b="b"/>
              <a:pathLst>
                <a:path w="169" h="134" extrusionOk="0">
                  <a:moveTo>
                    <a:pt x="41" y="0"/>
                  </a:moveTo>
                  <a:cubicBezTo>
                    <a:pt x="28" y="0"/>
                    <a:pt x="14" y="1"/>
                    <a:pt x="1" y="3"/>
                  </a:cubicBezTo>
                  <a:cubicBezTo>
                    <a:pt x="62" y="40"/>
                    <a:pt x="65" y="133"/>
                    <a:pt x="151" y="133"/>
                  </a:cubicBezTo>
                  <a:cubicBezTo>
                    <a:pt x="157" y="133"/>
                    <a:pt x="162" y="133"/>
                    <a:pt x="168" y="132"/>
                  </a:cubicBezTo>
                  <a:cubicBezTo>
                    <a:pt x="168" y="34"/>
                    <a:pt x="113" y="0"/>
                    <a:pt x="4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4" name="Google Shape;5284;p34"/>
            <p:cNvSpPr/>
            <p:nvPr/>
          </p:nvSpPr>
          <p:spPr>
            <a:xfrm rot="10800000">
              <a:off x="1980346" y="483118"/>
              <a:ext cx="9987" cy="12408"/>
            </a:xfrm>
            <a:custGeom>
              <a:avLst/>
              <a:gdLst/>
              <a:ahLst/>
              <a:cxnLst/>
              <a:rect l="l" t="t" r="r" b="b"/>
              <a:pathLst>
                <a:path w="66" h="82" extrusionOk="0">
                  <a:moveTo>
                    <a:pt x="14" y="0"/>
                  </a:moveTo>
                  <a:cubicBezTo>
                    <a:pt x="1" y="13"/>
                    <a:pt x="1" y="39"/>
                    <a:pt x="14" y="52"/>
                  </a:cubicBezTo>
                  <a:cubicBezTo>
                    <a:pt x="14" y="62"/>
                    <a:pt x="22" y="81"/>
                    <a:pt x="32" y="81"/>
                  </a:cubicBezTo>
                  <a:cubicBezTo>
                    <a:pt x="34" y="81"/>
                    <a:pt x="37" y="80"/>
                    <a:pt x="39" y="78"/>
                  </a:cubicBezTo>
                  <a:cubicBezTo>
                    <a:pt x="65" y="78"/>
                    <a:pt x="65" y="52"/>
                    <a:pt x="52" y="39"/>
                  </a:cubicBezTo>
                  <a:cubicBezTo>
                    <a:pt x="52" y="26"/>
                    <a:pt x="39" y="13"/>
                    <a:pt x="1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5" name="Google Shape;5285;p34"/>
            <p:cNvSpPr/>
            <p:nvPr/>
          </p:nvSpPr>
          <p:spPr>
            <a:xfrm rot="10800000">
              <a:off x="1252838" y="401561"/>
              <a:ext cx="29203" cy="20125"/>
            </a:xfrm>
            <a:custGeom>
              <a:avLst/>
              <a:gdLst/>
              <a:ahLst/>
              <a:cxnLst/>
              <a:rect l="l" t="t" r="r" b="b"/>
              <a:pathLst>
                <a:path w="193" h="133" extrusionOk="0">
                  <a:moveTo>
                    <a:pt x="167" y="0"/>
                  </a:moveTo>
                  <a:cubicBezTo>
                    <a:pt x="161" y="0"/>
                    <a:pt x="153" y="2"/>
                    <a:pt x="142" y="2"/>
                  </a:cubicBezTo>
                  <a:cubicBezTo>
                    <a:pt x="116" y="2"/>
                    <a:pt x="78" y="54"/>
                    <a:pt x="26" y="67"/>
                  </a:cubicBezTo>
                  <a:cubicBezTo>
                    <a:pt x="0" y="80"/>
                    <a:pt x="26" y="118"/>
                    <a:pt x="39" y="131"/>
                  </a:cubicBezTo>
                  <a:cubicBezTo>
                    <a:pt x="43" y="132"/>
                    <a:pt x="47" y="133"/>
                    <a:pt x="52" y="133"/>
                  </a:cubicBezTo>
                  <a:cubicBezTo>
                    <a:pt x="106" y="133"/>
                    <a:pt x="193" y="64"/>
                    <a:pt x="181" y="28"/>
                  </a:cubicBezTo>
                  <a:cubicBezTo>
                    <a:pt x="181" y="5"/>
                    <a:pt x="176" y="0"/>
                    <a:pt x="16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6" name="Google Shape;5286;p34"/>
            <p:cNvSpPr/>
            <p:nvPr/>
          </p:nvSpPr>
          <p:spPr>
            <a:xfrm rot="10800000">
              <a:off x="1295508" y="339372"/>
              <a:ext cx="21638" cy="12256"/>
            </a:xfrm>
            <a:custGeom>
              <a:avLst/>
              <a:gdLst/>
              <a:ahLst/>
              <a:cxnLst/>
              <a:rect l="l" t="t" r="r" b="b"/>
              <a:pathLst>
                <a:path w="143" h="81" extrusionOk="0">
                  <a:moveTo>
                    <a:pt x="84" y="0"/>
                  </a:moveTo>
                  <a:cubicBezTo>
                    <a:pt x="71" y="0"/>
                    <a:pt x="58" y="4"/>
                    <a:pt x="52" y="4"/>
                  </a:cubicBezTo>
                  <a:cubicBezTo>
                    <a:pt x="13" y="16"/>
                    <a:pt x="0" y="55"/>
                    <a:pt x="13" y="81"/>
                  </a:cubicBezTo>
                  <a:lnTo>
                    <a:pt x="65" y="81"/>
                  </a:lnTo>
                  <a:cubicBezTo>
                    <a:pt x="103" y="68"/>
                    <a:pt x="142" y="55"/>
                    <a:pt x="116" y="16"/>
                  </a:cubicBezTo>
                  <a:cubicBezTo>
                    <a:pt x="110" y="4"/>
                    <a:pt x="97" y="0"/>
                    <a:pt x="8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7" name="Google Shape;5287;p34"/>
            <p:cNvSpPr/>
            <p:nvPr/>
          </p:nvSpPr>
          <p:spPr>
            <a:xfrm rot="10800000">
              <a:off x="1098500" y="323636"/>
              <a:ext cx="151" cy="15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8" name="Google Shape;5288;p34"/>
            <p:cNvSpPr/>
            <p:nvPr/>
          </p:nvSpPr>
          <p:spPr>
            <a:xfrm rot="10800000">
              <a:off x="1098500" y="323636"/>
              <a:ext cx="19671" cy="21638"/>
            </a:xfrm>
            <a:custGeom>
              <a:avLst/>
              <a:gdLst/>
              <a:ahLst/>
              <a:cxnLst/>
              <a:rect l="l" t="t" r="r" b="b"/>
              <a:pathLst>
                <a:path w="130" h="143" extrusionOk="0">
                  <a:moveTo>
                    <a:pt x="91" y="0"/>
                  </a:moveTo>
                  <a:cubicBezTo>
                    <a:pt x="26" y="0"/>
                    <a:pt x="1" y="26"/>
                    <a:pt x="26" y="90"/>
                  </a:cubicBezTo>
                  <a:cubicBezTo>
                    <a:pt x="52" y="116"/>
                    <a:pt x="91" y="142"/>
                    <a:pt x="129" y="142"/>
                  </a:cubicBezTo>
                  <a:lnTo>
                    <a:pt x="91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9" name="Google Shape;5289;p34"/>
            <p:cNvSpPr/>
            <p:nvPr/>
          </p:nvSpPr>
          <p:spPr>
            <a:xfrm rot="10800000">
              <a:off x="1285824" y="50518"/>
              <a:ext cx="15736" cy="18158"/>
            </a:xfrm>
            <a:custGeom>
              <a:avLst/>
              <a:gdLst/>
              <a:ahLst/>
              <a:cxnLst/>
              <a:rect l="l" t="t" r="r" b="b"/>
              <a:pathLst>
                <a:path w="104" h="120" extrusionOk="0">
                  <a:moveTo>
                    <a:pt x="70" y="1"/>
                  </a:moveTo>
                  <a:cubicBezTo>
                    <a:pt x="65" y="1"/>
                    <a:pt x="59" y="1"/>
                    <a:pt x="52" y="3"/>
                  </a:cubicBezTo>
                  <a:cubicBezTo>
                    <a:pt x="0" y="3"/>
                    <a:pt x="13" y="29"/>
                    <a:pt x="13" y="55"/>
                  </a:cubicBezTo>
                  <a:cubicBezTo>
                    <a:pt x="13" y="81"/>
                    <a:pt x="26" y="106"/>
                    <a:pt x="65" y="119"/>
                  </a:cubicBezTo>
                  <a:cubicBezTo>
                    <a:pt x="91" y="119"/>
                    <a:pt x="104" y="93"/>
                    <a:pt x="104" y="55"/>
                  </a:cubicBezTo>
                  <a:cubicBezTo>
                    <a:pt x="104" y="33"/>
                    <a:pt x="104" y="1"/>
                    <a:pt x="7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0" name="Google Shape;5290;p34"/>
            <p:cNvSpPr/>
            <p:nvPr/>
          </p:nvSpPr>
          <p:spPr>
            <a:xfrm rot="10800000">
              <a:off x="1315027" y="19348"/>
              <a:ext cx="19671" cy="12105"/>
            </a:xfrm>
            <a:custGeom>
              <a:avLst/>
              <a:gdLst/>
              <a:ahLst/>
              <a:cxnLst/>
              <a:rect l="l" t="t" r="r" b="b"/>
              <a:pathLst>
                <a:path w="130" h="80" extrusionOk="0">
                  <a:moveTo>
                    <a:pt x="74" y="0"/>
                  </a:moveTo>
                  <a:cubicBezTo>
                    <a:pt x="62" y="0"/>
                    <a:pt x="49" y="2"/>
                    <a:pt x="39" y="2"/>
                  </a:cubicBezTo>
                  <a:cubicBezTo>
                    <a:pt x="26" y="2"/>
                    <a:pt x="0" y="2"/>
                    <a:pt x="13" y="54"/>
                  </a:cubicBezTo>
                  <a:cubicBezTo>
                    <a:pt x="26" y="67"/>
                    <a:pt x="52" y="80"/>
                    <a:pt x="78" y="80"/>
                  </a:cubicBezTo>
                  <a:cubicBezTo>
                    <a:pt x="103" y="80"/>
                    <a:pt x="129" y="54"/>
                    <a:pt x="116" y="28"/>
                  </a:cubicBezTo>
                  <a:cubicBezTo>
                    <a:pt x="109" y="5"/>
                    <a:pt x="92" y="0"/>
                    <a:pt x="7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1" name="Google Shape;5291;p34"/>
            <p:cNvSpPr/>
            <p:nvPr/>
          </p:nvSpPr>
          <p:spPr>
            <a:xfrm rot="10800000">
              <a:off x="983352" y="98182"/>
              <a:ext cx="25572" cy="13013"/>
            </a:xfrm>
            <a:custGeom>
              <a:avLst/>
              <a:gdLst/>
              <a:ahLst/>
              <a:cxnLst/>
              <a:rect l="l" t="t" r="r" b="b"/>
              <a:pathLst>
                <a:path w="169" h="86" extrusionOk="0">
                  <a:moveTo>
                    <a:pt x="104" y="1"/>
                  </a:moveTo>
                  <a:lnTo>
                    <a:pt x="1" y="13"/>
                  </a:lnTo>
                  <a:cubicBezTo>
                    <a:pt x="1" y="78"/>
                    <a:pt x="52" y="65"/>
                    <a:pt x="91" y="78"/>
                  </a:cubicBezTo>
                  <a:cubicBezTo>
                    <a:pt x="100" y="83"/>
                    <a:pt x="111" y="86"/>
                    <a:pt x="122" y="86"/>
                  </a:cubicBezTo>
                  <a:cubicBezTo>
                    <a:pt x="140" y="86"/>
                    <a:pt x="155" y="77"/>
                    <a:pt x="155" y="52"/>
                  </a:cubicBezTo>
                  <a:cubicBezTo>
                    <a:pt x="168" y="13"/>
                    <a:pt x="130" y="1"/>
                    <a:pt x="10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2" name="Google Shape;5292;p34"/>
            <p:cNvSpPr/>
            <p:nvPr/>
          </p:nvSpPr>
          <p:spPr>
            <a:xfrm rot="10800000">
              <a:off x="2468175" y="487657"/>
              <a:ext cx="128918" cy="120445"/>
            </a:xfrm>
            <a:custGeom>
              <a:avLst/>
              <a:gdLst/>
              <a:ahLst/>
              <a:cxnLst/>
              <a:rect l="l" t="t" r="r" b="b"/>
              <a:pathLst>
                <a:path w="852" h="796" extrusionOk="0">
                  <a:moveTo>
                    <a:pt x="367" y="0"/>
                  </a:moveTo>
                  <a:cubicBezTo>
                    <a:pt x="286" y="0"/>
                    <a:pt x="219" y="32"/>
                    <a:pt x="168" y="125"/>
                  </a:cubicBezTo>
                  <a:cubicBezTo>
                    <a:pt x="155" y="138"/>
                    <a:pt x="129" y="151"/>
                    <a:pt x="116" y="151"/>
                  </a:cubicBezTo>
                  <a:cubicBezTo>
                    <a:pt x="13" y="203"/>
                    <a:pt x="13" y="293"/>
                    <a:pt x="39" y="383"/>
                  </a:cubicBezTo>
                  <a:lnTo>
                    <a:pt x="39" y="435"/>
                  </a:lnTo>
                  <a:cubicBezTo>
                    <a:pt x="78" y="538"/>
                    <a:pt x="0" y="693"/>
                    <a:pt x="194" y="706"/>
                  </a:cubicBezTo>
                  <a:cubicBezTo>
                    <a:pt x="233" y="706"/>
                    <a:pt x="220" y="770"/>
                    <a:pt x="220" y="796"/>
                  </a:cubicBezTo>
                  <a:lnTo>
                    <a:pt x="271" y="796"/>
                  </a:lnTo>
                  <a:cubicBezTo>
                    <a:pt x="284" y="770"/>
                    <a:pt x="310" y="757"/>
                    <a:pt x="336" y="757"/>
                  </a:cubicBezTo>
                  <a:cubicBezTo>
                    <a:pt x="360" y="741"/>
                    <a:pt x="388" y="730"/>
                    <a:pt x="416" y="730"/>
                  </a:cubicBezTo>
                  <a:cubicBezTo>
                    <a:pt x="433" y="730"/>
                    <a:pt x="450" y="734"/>
                    <a:pt x="465" y="744"/>
                  </a:cubicBezTo>
                  <a:cubicBezTo>
                    <a:pt x="516" y="719"/>
                    <a:pt x="568" y="693"/>
                    <a:pt x="606" y="667"/>
                  </a:cubicBezTo>
                  <a:cubicBezTo>
                    <a:pt x="684" y="628"/>
                    <a:pt x="723" y="551"/>
                    <a:pt x="723" y="474"/>
                  </a:cubicBezTo>
                  <a:cubicBezTo>
                    <a:pt x="723" y="409"/>
                    <a:pt x="710" y="319"/>
                    <a:pt x="826" y="319"/>
                  </a:cubicBezTo>
                  <a:cubicBezTo>
                    <a:pt x="826" y="306"/>
                    <a:pt x="839" y="306"/>
                    <a:pt x="851" y="306"/>
                  </a:cubicBezTo>
                  <a:cubicBezTo>
                    <a:pt x="851" y="293"/>
                    <a:pt x="851" y="280"/>
                    <a:pt x="851" y="267"/>
                  </a:cubicBezTo>
                  <a:lnTo>
                    <a:pt x="813" y="241"/>
                  </a:lnTo>
                  <a:cubicBezTo>
                    <a:pt x="806" y="243"/>
                    <a:pt x="799" y="244"/>
                    <a:pt x="793" y="244"/>
                  </a:cubicBezTo>
                  <a:cubicBezTo>
                    <a:pt x="757" y="244"/>
                    <a:pt x="743" y="214"/>
                    <a:pt x="710" y="203"/>
                  </a:cubicBezTo>
                  <a:cubicBezTo>
                    <a:pt x="710" y="190"/>
                    <a:pt x="710" y="177"/>
                    <a:pt x="697" y="177"/>
                  </a:cubicBezTo>
                  <a:cubicBezTo>
                    <a:pt x="697" y="112"/>
                    <a:pt x="658" y="100"/>
                    <a:pt x="606" y="100"/>
                  </a:cubicBezTo>
                  <a:cubicBezTo>
                    <a:pt x="594" y="74"/>
                    <a:pt x="581" y="48"/>
                    <a:pt x="568" y="22"/>
                  </a:cubicBezTo>
                  <a:lnTo>
                    <a:pt x="503" y="22"/>
                  </a:lnTo>
                  <a:cubicBezTo>
                    <a:pt x="455" y="9"/>
                    <a:pt x="409" y="0"/>
                    <a:pt x="36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3" name="Google Shape;5293;p34"/>
            <p:cNvSpPr/>
            <p:nvPr/>
          </p:nvSpPr>
          <p:spPr>
            <a:xfrm rot="10800000">
              <a:off x="1494635" y="409581"/>
              <a:ext cx="17704" cy="10592"/>
            </a:xfrm>
            <a:custGeom>
              <a:avLst/>
              <a:gdLst/>
              <a:ahLst/>
              <a:cxnLst/>
              <a:rect l="l" t="t" r="r" b="b"/>
              <a:pathLst>
                <a:path w="117" h="70" extrusionOk="0">
                  <a:moveTo>
                    <a:pt x="58" y="0"/>
                  </a:moveTo>
                  <a:cubicBezTo>
                    <a:pt x="39" y="0"/>
                    <a:pt x="23" y="12"/>
                    <a:pt x="14" y="31"/>
                  </a:cubicBezTo>
                  <a:cubicBezTo>
                    <a:pt x="1" y="57"/>
                    <a:pt x="14" y="70"/>
                    <a:pt x="27" y="70"/>
                  </a:cubicBezTo>
                  <a:cubicBezTo>
                    <a:pt x="52" y="57"/>
                    <a:pt x="78" y="44"/>
                    <a:pt x="91" y="31"/>
                  </a:cubicBezTo>
                  <a:cubicBezTo>
                    <a:pt x="117" y="5"/>
                    <a:pt x="91" y="5"/>
                    <a:pt x="78" y="5"/>
                  </a:cubicBezTo>
                  <a:cubicBezTo>
                    <a:pt x="71" y="2"/>
                    <a:pt x="64" y="0"/>
                    <a:pt x="5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4" name="Google Shape;5294;p34"/>
            <p:cNvSpPr/>
            <p:nvPr/>
          </p:nvSpPr>
          <p:spPr>
            <a:xfrm rot="10800000">
              <a:off x="1664255" y="429100"/>
              <a:ext cx="11954" cy="12408"/>
            </a:xfrm>
            <a:custGeom>
              <a:avLst/>
              <a:gdLst/>
              <a:ahLst/>
              <a:cxnLst/>
              <a:rect l="l" t="t" r="r" b="b"/>
              <a:pathLst>
                <a:path w="79" h="82" extrusionOk="0">
                  <a:moveTo>
                    <a:pt x="60" y="1"/>
                  </a:moveTo>
                  <a:cubicBezTo>
                    <a:pt x="57" y="1"/>
                    <a:pt x="55" y="2"/>
                    <a:pt x="52" y="4"/>
                  </a:cubicBezTo>
                  <a:cubicBezTo>
                    <a:pt x="26" y="4"/>
                    <a:pt x="1" y="30"/>
                    <a:pt x="14" y="56"/>
                  </a:cubicBezTo>
                  <a:cubicBezTo>
                    <a:pt x="14" y="69"/>
                    <a:pt x="26" y="82"/>
                    <a:pt x="39" y="82"/>
                  </a:cubicBezTo>
                  <a:cubicBezTo>
                    <a:pt x="65" y="82"/>
                    <a:pt x="78" y="56"/>
                    <a:pt x="78" y="30"/>
                  </a:cubicBezTo>
                  <a:cubicBezTo>
                    <a:pt x="78" y="20"/>
                    <a:pt x="70" y="1"/>
                    <a:pt x="6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58777989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2844AFDB-62DD-471A-8018-AF30363C5F8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2537E476-95EA-4C87-9338-FBE5B6B40CE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523F99E9-34BE-4005-9B09-E9F67EA7A1D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fld id="{62FDD621-6FCB-4ABF-B98D-FC81F3CE7A1D}" type="datetimeFigureOut">
              <a:rPr lang="en-US" sz="1867" kern="0" smtClean="0">
                <a:solidFill>
                  <a:srgbClr val="000000"/>
                </a:solidFill>
                <a:cs typeface="Arial"/>
                <a:sym typeface="Arial"/>
              </a:rPr>
              <a:pPr defTabSz="1219170">
                <a:buClr>
                  <a:srgbClr val="000000"/>
                </a:buClr>
              </a:pPr>
              <a:t>10/31/2024</a:t>
            </a:fld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F819A939-86D4-4FA9-A11E-85DA676C9AA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42681162-731E-431A-8E5F-D97EF36246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fld id="{8B73D7A1-0675-4E50-A04A-B173364A1587}" type="slidenum">
              <a:rPr lang="en-US" sz="1867" kern="0" smtClean="0">
                <a:solidFill>
                  <a:srgbClr val="000000"/>
                </a:solidFill>
                <a:cs typeface="Arial"/>
                <a:sym typeface="Arial"/>
              </a:rPr>
              <a:pPr defTabSz="1219170">
                <a:buClr>
                  <a:srgbClr val="000000"/>
                </a:buClr>
              </a:pPr>
              <a:t>‹#›</a:t>
            </a:fld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92694676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t of contents" preserve="1">
  <p:cSld name="Tablet of content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73" name="Google Shape;1873;p13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874" name="Google Shape;1874;p13"/>
          <p:cNvSpPr txBox="1">
            <a:spLocks noGrp="1"/>
          </p:cNvSpPr>
          <p:nvPr>
            <p:ph type="title" hasCustomPrompt="1"/>
          </p:nvPr>
        </p:nvSpPr>
        <p:spPr>
          <a:xfrm flipH="1">
            <a:off x="970167" y="2532239"/>
            <a:ext cx="1238800" cy="96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 b="1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875" name="Google Shape;1875;p13"/>
          <p:cNvSpPr txBox="1">
            <a:spLocks noGrp="1"/>
          </p:cNvSpPr>
          <p:nvPr>
            <p:ph type="subTitle" idx="1"/>
          </p:nvPr>
        </p:nvSpPr>
        <p:spPr>
          <a:xfrm>
            <a:off x="2349871" y="2881367"/>
            <a:ext cx="2996000" cy="7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76" name="Google Shape;1876;p13"/>
          <p:cNvSpPr txBox="1">
            <a:spLocks noGrp="1"/>
          </p:cNvSpPr>
          <p:nvPr>
            <p:ph type="subTitle" idx="2"/>
          </p:nvPr>
        </p:nvSpPr>
        <p:spPr>
          <a:xfrm>
            <a:off x="2349867" y="2418367"/>
            <a:ext cx="31500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77" name="Google Shape;1877;p13"/>
          <p:cNvSpPr txBox="1">
            <a:spLocks noGrp="1"/>
          </p:cNvSpPr>
          <p:nvPr>
            <p:ph type="title" idx="3" hasCustomPrompt="1"/>
          </p:nvPr>
        </p:nvSpPr>
        <p:spPr>
          <a:xfrm flipH="1">
            <a:off x="6392097" y="2532239"/>
            <a:ext cx="1238800" cy="96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 b="1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878" name="Google Shape;1878;p13"/>
          <p:cNvSpPr txBox="1">
            <a:spLocks noGrp="1"/>
          </p:cNvSpPr>
          <p:nvPr>
            <p:ph type="subTitle" idx="4"/>
          </p:nvPr>
        </p:nvSpPr>
        <p:spPr>
          <a:xfrm>
            <a:off x="7781867" y="2881367"/>
            <a:ext cx="2996000" cy="7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79" name="Google Shape;1879;p13"/>
          <p:cNvSpPr txBox="1">
            <a:spLocks noGrp="1"/>
          </p:cNvSpPr>
          <p:nvPr>
            <p:ph type="subTitle" idx="5"/>
          </p:nvPr>
        </p:nvSpPr>
        <p:spPr>
          <a:xfrm>
            <a:off x="7781867" y="2418367"/>
            <a:ext cx="29960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80" name="Google Shape;1880;p13"/>
          <p:cNvSpPr txBox="1">
            <a:spLocks noGrp="1"/>
          </p:cNvSpPr>
          <p:nvPr>
            <p:ph type="title" idx="6" hasCustomPrompt="1"/>
          </p:nvPr>
        </p:nvSpPr>
        <p:spPr>
          <a:xfrm flipH="1">
            <a:off x="970167" y="4742033"/>
            <a:ext cx="1238800" cy="96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 b="1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881" name="Google Shape;1881;p13"/>
          <p:cNvSpPr txBox="1">
            <a:spLocks noGrp="1"/>
          </p:cNvSpPr>
          <p:nvPr>
            <p:ph type="subTitle" idx="7"/>
          </p:nvPr>
        </p:nvSpPr>
        <p:spPr>
          <a:xfrm>
            <a:off x="2349871" y="5095468"/>
            <a:ext cx="2996000" cy="7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82" name="Google Shape;1882;p13"/>
          <p:cNvSpPr txBox="1">
            <a:spLocks noGrp="1"/>
          </p:cNvSpPr>
          <p:nvPr>
            <p:ph type="subTitle" idx="8"/>
          </p:nvPr>
        </p:nvSpPr>
        <p:spPr>
          <a:xfrm>
            <a:off x="2349867" y="4632467"/>
            <a:ext cx="29960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83" name="Google Shape;1883;p13"/>
          <p:cNvSpPr txBox="1">
            <a:spLocks noGrp="1"/>
          </p:cNvSpPr>
          <p:nvPr>
            <p:ph type="title" idx="9"/>
          </p:nvPr>
        </p:nvSpPr>
        <p:spPr>
          <a:xfrm>
            <a:off x="952233" y="621733"/>
            <a:ext cx="102876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84" name="Google Shape;1884;p13"/>
          <p:cNvSpPr txBox="1">
            <a:spLocks noGrp="1"/>
          </p:cNvSpPr>
          <p:nvPr>
            <p:ph type="title" idx="13" hasCustomPrompt="1"/>
          </p:nvPr>
        </p:nvSpPr>
        <p:spPr>
          <a:xfrm flipH="1">
            <a:off x="6392097" y="4742033"/>
            <a:ext cx="1238800" cy="96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 b="1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885" name="Google Shape;1885;p13"/>
          <p:cNvSpPr txBox="1">
            <a:spLocks noGrp="1"/>
          </p:cNvSpPr>
          <p:nvPr>
            <p:ph type="subTitle" idx="14"/>
          </p:nvPr>
        </p:nvSpPr>
        <p:spPr>
          <a:xfrm>
            <a:off x="7781867" y="5095645"/>
            <a:ext cx="2996000" cy="7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86" name="Google Shape;1886;p13"/>
          <p:cNvSpPr txBox="1">
            <a:spLocks noGrp="1"/>
          </p:cNvSpPr>
          <p:nvPr>
            <p:ph type="subTitle" idx="15"/>
          </p:nvPr>
        </p:nvSpPr>
        <p:spPr>
          <a:xfrm>
            <a:off x="7781867" y="4632300"/>
            <a:ext cx="29960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1887" name="Google Shape;1887;p13"/>
          <p:cNvGrpSpPr/>
          <p:nvPr/>
        </p:nvGrpSpPr>
        <p:grpSpPr>
          <a:xfrm>
            <a:off x="952234" y="1221112"/>
            <a:ext cx="10287529" cy="175888"/>
            <a:chOff x="714175" y="1115188"/>
            <a:chExt cx="7715647" cy="131916"/>
          </a:xfrm>
        </p:grpSpPr>
        <p:grpSp>
          <p:nvGrpSpPr>
            <p:cNvPr id="1888" name="Google Shape;1888;p13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1889" name="Google Shape;1889;p13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0" name="Google Shape;1890;p13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91" name="Google Shape;1891;p13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1892" name="Google Shape;1892;p13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893" name="Google Shape;1893;p1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4" name="Google Shape;1894;p1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5" name="Google Shape;1895;p1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6" name="Google Shape;1896;p1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7" name="Google Shape;1897;p1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8" name="Google Shape;1898;p1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9" name="Google Shape;1899;p1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0" name="Google Shape;1900;p1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1" name="Google Shape;1901;p1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2" name="Google Shape;1902;p1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3" name="Google Shape;1903;p1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4" name="Google Shape;1904;p1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5" name="Google Shape;1905;p1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6" name="Google Shape;1906;p1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7" name="Google Shape;1907;p1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8" name="Google Shape;1908;p1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9" name="Google Shape;1909;p1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0" name="Google Shape;1910;p1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1" name="Google Shape;1911;p1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2" name="Google Shape;1912;p1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3" name="Google Shape;1913;p1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4" name="Google Shape;1914;p1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5" name="Google Shape;1915;p1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6" name="Google Shape;1916;p1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7" name="Google Shape;1917;p1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8" name="Google Shape;1918;p1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9" name="Google Shape;1919;p1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0" name="Google Shape;1920;p1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1" name="Google Shape;1921;p1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2" name="Google Shape;1922;p1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3" name="Google Shape;1923;p1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4" name="Google Shape;1924;p1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5" name="Google Shape;1925;p1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926" name="Google Shape;1926;p13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927" name="Google Shape;1927;p1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8" name="Google Shape;1928;p1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9" name="Google Shape;1929;p1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0" name="Google Shape;1930;p1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1" name="Google Shape;1931;p1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2" name="Google Shape;1932;p1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3" name="Google Shape;1933;p1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4" name="Google Shape;1934;p1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5" name="Google Shape;1935;p1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6" name="Google Shape;1936;p1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7" name="Google Shape;1937;p1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8" name="Google Shape;1938;p1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9" name="Google Shape;1939;p1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0" name="Google Shape;1940;p1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1" name="Google Shape;1941;p1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2" name="Google Shape;1942;p1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3" name="Google Shape;1943;p1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4" name="Google Shape;1944;p1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5" name="Google Shape;1945;p1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6" name="Google Shape;1946;p1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7" name="Google Shape;1947;p1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8" name="Google Shape;1948;p1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9" name="Google Shape;1949;p1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50" name="Google Shape;1950;p1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51" name="Google Shape;1951;p1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52" name="Google Shape;1952;p1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53" name="Google Shape;1953;p1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54" name="Google Shape;1954;p1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55" name="Google Shape;1955;p1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56" name="Google Shape;1956;p1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57" name="Google Shape;1957;p1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58" name="Google Shape;1958;p1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59" name="Google Shape;1959;p1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1960" name="Google Shape;1960;p13"/>
          <p:cNvGrpSpPr/>
          <p:nvPr/>
        </p:nvGrpSpPr>
        <p:grpSpPr>
          <a:xfrm>
            <a:off x="-40133" y="-194497"/>
            <a:ext cx="1508065" cy="1242132"/>
            <a:chOff x="5342550" y="4109652"/>
            <a:chExt cx="1131049" cy="931599"/>
          </a:xfrm>
        </p:grpSpPr>
        <p:sp>
          <p:nvSpPr>
            <p:cNvPr id="1961" name="Google Shape;1961;p13"/>
            <p:cNvSpPr/>
            <p:nvPr/>
          </p:nvSpPr>
          <p:spPr>
            <a:xfrm rot="10800000">
              <a:off x="5342550" y="4692726"/>
              <a:ext cx="507430" cy="348524"/>
            </a:xfrm>
            <a:custGeom>
              <a:avLst/>
              <a:gdLst/>
              <a:ahLst/>
              <a:cxnLst/>
              <a:rect l="l" t="t" r="r" b="b"/>
              <a:pathLst>
                <a:path w="2066" h="1419" extrusionOk="0">
                  <a:moveTo>
                    <a:pt x="1137" y="168"/>
                  </a:moveTo>
                  <a:cubicBezTo>
                    <a:pt x="1215" y="168"/>
                    <a:pt x="1227" y="220"/>
                    <a:pt x="1227" y="297"/>
                  </a:cubicBezTo>
                  <a:cubicBezTo>
                    <a:pt x="1137" y="297"/>
                    <a:pt x="1150" y="233"/>
                    <a:pt x="1137" y="168"/>
                  </a:cubicBezTo>
                  <a:close/>
                  <a:moveTo>
                    <a:pt x="1189" y="0"/>
                  </a:moveTo>
                  <a:lnTo>
                    <a:pt x="1099" y="91"/>
                  </a:lnTo>
                  <a:cubicBezTo>
                    <a:pt x="1073" y="181"/>
                    <a:pt x="1047" y="284"/>
                    <a:pt x="1047" y="387"/>
                  </a:cubicBezTo>
                  <a:lnTo>
                    <a:pt x="854" y="439"/>
                  </a:lnTo>
                  <a:cubicBezTo>
                    <a:pt x="801" y="456"/>
                    <a:pt x="748" y="498"/>
                    <a:pt x="695" y="498"/>
                  </a:cubicBezTo>
                  <a:cubicBezTo>
                    <a:pt x="671" y="498"/>
                    <a:pt x="646" y="489"/>
                    <a:pt x="621" y="465"/>
                  </a:cubicBezTo>
                  <a:cubicBezTo>
                    <a:pt x="552" y="534"/>
                    <a:pt x="462" y="583"/>
                    <a:pt x="370" y="583"/>
                  </a:cubicBezTo>
                  <a:cubicBezTo>
                    <a:pt x="359" y="583"/>
                    <a:pt x="348" y="582"/>
                    <a:pt x="338" y="581"/>
                  </a:cubicBezTo>
                  <a:cubicBezTo>
                    <a:pt x="273" y="581"/>
                    <a:pt x="183" y="619"/>
                    <a:pt x="209" y="723"/>
                  </a:cubicBezTo>
                  <a:cubicBezTo>
                    <a:pt x="196" y="735"/>
                    <a:pt x="170" y="761"/>
                    <a:pt x="183" y="787"/>
                  </a:cubicBezTo>
                  <a:cubicBezTo>
                    <a:pt x="144" y="826"/>
                    <a:pt x="106" y="839"/>
                    <a:pt x="54" y="839"/>
                  </a:cubicBezTo>
                  <a:cubicBezTo>
                    <a:pt x="38" y="829"/>
                    <a:pt x="27" y="825"/>
                    <a:pt x="21" y="825"/>
                  </a:cubicBezTo>
                  <a:cubicBezTo>
                    <a:pt x="1" y="825"/>
                    <a:pt x="15" y="861"/>
                    <a:pt x="15" y="890"/>
                  </a:cubicBezTo>
                  <a:cubicBezTo>
                    <a:pt x="29" y="886"/>
                    <a:pt x="42" y="884"/>
                    <a:pt x="55" y="884"/>
                  </a:cubicBezTo>
                  <a:cubicBezTo>
                    <a:pt x="127" y="884"/>
                    <a:pt x="181" y="942"/>
                    <a:pt x="170" y="1019"/>
                  </a:cubicBezTo>
                  <a:cubicBezTo>
                    <a:pt x="170" y="1077"/>
                    <a:pt x="186" y="1087"/>
                    <a:pt x="210" y="1087"/>
                  </a:cubicBezTo>
                  <a:cubicBezTo>
                    <a:pt x="225" y="1087"/>
                    <a:pt x="242" y="1084"/>
                    <a:pt x="260" y="1084"/>
                  </a:cubicBezTo>
                  <a:cubicBezTo>
                    <a:pt x="286" y="1084"/>
                    <a:pt x="312" y="1096"/>
                    <a:pt x="325" y="1135"/>
                  </a:cubicBezTo>
                  <a:lnTo>
                    <a:pt x="480" y="1135"/>
                  </a:lnTo>
                  <a:cubicBezTo>
                    <a:pt x="492" y="1129"/>
                    <a:pt x="502" y="1127"/>
                    <a:pt x="512" y="1127"/>
                  </a:cubicBezTo>
                  <a:cubicBezTo>
                    <a:pt x="543" y="1127"/>
                    <a:pt x="563" y="1154"/>
                    <a:pt x="583" y="1174"/>
                  </a:cubicBezTo>
                  <a:cubicBezTo>
                    <a:pt x="684" y="1241"/>
                    <a:pt x="805" y="1279"/>
                    <a:pt x="920" y="1279"/>
                  </a:cubicBezTo>
                  <a:cubicBezTo>
                    <a:pt x="937" y="1279"/>
                    <a:pt x="953" y="1279"/>
                    <a:pt x="970" y="1277"/>
                  </a:cubicBezTo>
                  <a:cubicBezTo>
                    <a:pt x="995" y="1277"/>
                    <a:pt x="1008" y="1303"/>
                    <a:pt x="1021" y="1316"/>
                  </a:cubicBezTo>
                  <a:cubicBezTo>
                    <a:pt x="1031" y="1335"/>
                    <a:pt x="1047" y="1347"/>
                    <a:pt x="1065" y="1347"/>
                  </a:cubicBezTo>
                  <a:cubicBezTo>
                    <a:pt x="1072" y="1347"/>
                    <a:pt x="1079" y="1345"/>
                    <a:pt x="1086" y="1341"/>
                  </a:cubicBezTo>
                  <a:cubicBezTo>
                    <a:pt x="1099" y="1341"/>
                    <a:pt x="1111" y="1316"/>
                    <a:pt x="1111" y="1303"/>
                  </a:cubicBezTo>
                  <a:cubicBezTo>
                    <a:pt x="1111" y="1274"/>
                    <a:pt x="1097" y="1259"/>
                    <a:pt x="1079" y="1259"/>
                  </a:cubicBezTo>
                  <a:cubicBezTo>
                    <a:pt x="1073" y="1259"/>
                    <a:pt x="1066" y="1261"/>
                    <a:pt x="1060" y="1264"/>
                  </a:cubicBezTo>
                  <a:cubicBezTo>
                    <a:pt x="1046" y="1269"/>
                    <a:pt x="1034" y="1271"/>
                    <a:pt x="1025" y="1271"/>
                  </a:cubicBezTo>
                  <a:cubicBezTo>
                    <a:pt x="982" y="1271"/>
                    <a:pt x="980" y="1229"/>
                    <a:pt x="970" y="1187"/>
                  </a:cubicBezTo>
                  <a:cubicBezTo>
                    <a:pt x="1013" y="1143"/>
                    <a:pt x="1059" y="1127"/>
                    <a:pt x="1105" y="1127"/>
                  </a:cubicBezTo>
                  <a:cubicBezTo>
                    <a:pt x="1169" y="1127"/>
                    <a:pt x="1232" y="1157"/>
                    <a:pt x="1292" y="1187"/>
                  </a:cubicBezTo>
                  <a:cubicBezTo>
                    <a:pt x="1279" y="1264"/>
                    <a:pt x="1227" y="1341"/>
                    <a:pt x="1331" y="1419"/>
                  </a:cubicBezTo>
                  <a:cubicBezTo>
                    <a:pt x="1331" y="1316"/>
                    <a:pt x="1331" y="1213"/>
                    <a:pt x="1395" y="1200"/>
                  </a:cubicBezTo>
                  <a:cubicBezTo>
                    <a:pt x="1524" y="1187"/>
                    <a:pt x="1614" y="1096"/>
                    <a:pt x="1717" y="1071"/>
                  </a:cubicBezTo>
                  <a:cubicBezTo>
                    <a:pt x="1729" y="1093"/>
                    <a:pt x="1730" y="1125"/>
                    <a:pt x="1755" y="1125"/>
                  </a:cubicBezTo>
                  <a:cubicBezTo>
                    <a:pt x="1759" y="1125"/>
                    <a:pt x="1764" y="1124"/>
                    <a:pt x="1769" y="1122"/>
                  </a:cubicBezTo>
                  <a:cubicBezTo>
                    <a:pt x="1808" y="1109"/>
                    <a:pt x="1808" y="1071"/>
                    <a:pt x="1795" y="1032"/>
                  </a:cubicBezTo>
                  <a:cubicBezTo>
                    <a:pt x="1782" y="993"/>
                    <a:pt x="1795" y="942"/>
                    <a:pt x="1821" y="916"/>
                  </a:cubicBezTo>
                  <a:lnTo>
                    <a:pt x="1846" y="916"/>
                  </a:lnTo>
                  <a:cubicBezTo>
                    <a:pt x="2040" y="864"/>
                    <a:pt x="2066" y="839"/>
                    <a:pt x="2066" y="658"/>
                  </a:cubicBezTo>
                  <a:cubicBezTo>
                    <a:pt x="2053" y="645"/>
                    <a:pt x="2053" y="619"/>
                    <a:pt x="2066" y="606"/>
                  </a:cubicBezTo>
                  <a:lnTo>
                    <a:pt x="2066" y="529"/>
                  </a:lnTo>
                  <a:cubicBezTo>
                    <a:pt x="2032" y="507"/>
                    <a:pt x="1999" y="475"/>
                    <a:pt x="1957" y="475"/>
                  </a:cubicBezTo>
                  <a:cubicBezTo>
                    <a:pt x="1951" y="475"/>
                    <a:pt x="1944" y="476"/>
                    <a:pt x="1937" y="478"/>
                  </a:cubicBezTo>
                  <a:cubicBezTo>
                    <a:pt x="1905" y="442"/>
                    <a:pt x="1876" y="429"/>
                    <a:pt x="1847" y="429"/>
                  </a:cubicBezTo>
                  <a:cubicBezTo>
                    <a:pt x="1793" y="429"/>
                    <a:pt x="1742" y="474"/>
                    <a:pt x="1692" y="490"/>
                  </a:cubicBezTo>
                  <a:cubicBezTo>
                    <a:pt x="1673" y="490"/>
                    <a:pt x="1654" y="518"/>
                    <a:pt x="1635" y="518"/>
                  </a:cubicBezTo>
                  <a:cubicBezTo>
                    <a:pt x="1628" y="518"/>
                    <a:pt x="1621" y="514"/>
                    <a:pt x="1614" y="503"/>
                  </a:cubicBezTo>
                  <a:cubicBezTo>
                    <a:pt x="1550" y="400"/>
                    <a:pt x="1408" y="413"/>
                    <a:pt x="1331" y="310"/>
                  </a:cubicBezTo>
                  <a:cubicBezTo>
                    <a:pt x="1292" y="271"/>
                    <a:pt x="1202" y="271"/>
                    <a:pt x="1240" y="207"/>
                  </a:cubicBezTo>
                  <a:cubicBezTo>
                    <a:pt x="1266" y="129"/>
                    <a:pt x="1202" y="65"/>
                    <a:pt x="118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13"/>
            <p:cNvSpPr/>
            <p:nvPr/>
          </p:nvSpPr>
          <p:spPr>
            <a:xfrm rot="10800000">
              <a:off x="5431472" y="4447859"/>
              <a:ext cx="82525" cy="77122"/>
            </a:xfrm>
            <a:custGeom>
              <a:avLst/>
              <a:gdLst/>
              <a:ahLst/>
              <a:cxnLst/>
              <a:rect l="l" t="t" r="r" b="b"/>
              <a:pathLst>
                <a:path w="336" h="314" extrusionOk="0">
                  <a:moveTo>
                    <a:pt x="203" y="1"/>
                  </a:moveTo>
                  <a:cubicBezTo>
                    <a:pt x="186" y="1"/>
                    <a:pt x="166" y="6"/>
                    <a:pt x="142" y="17"/>
                  </a:cubicBezTo>
                  <a:lnTo>
                    <a:pt x="117" y="17"/>
                  </a:lnTo>
                  <a:cubicBezTo>
                    <a:pt x="94" y="28"/>
                    <a:pt x="72" y="59"/>
                    <a:pt x="34" y="59"/>
                  </a:cubicBezTo>
                  <a:cubicBezTo>
                    <a:pt x="27" y="59"/>
                    <a:pt x="21" y="58"/>
                    <a:pt x="13" y="56"/>
                  </a:cubicBezTo>
                  <a:cubicBezTo>
                    <a:pt x="1" y="108"/>
                    <a:pt x="1" y="146"/>
                    <a:pt x="13" y="198"/>
                  </a:cubicBezTo>
                  <a:cubicBezTo>
                    <a:pt x="39" y="211"/>
                    <a:pt x="52" y="237"/>
                    <a:pt x="52" y="262"/>
                  </a:cubicBezTo>
                  <a:cubicBezTo>
                    <a:pt x="78" y="262"/>
                    <a:pt x="78" y="288"/>
                    <a:pt x="91" y="314"/>
                  </a:cubicBezTo>
                  <a:cubicBezTo>
                    <a:pt x="130" y="314"/>
                    <a:pt x="181" y="301"/>
                    <a:pt x="220" y="275"/>
                  </a:cubicBezTo>
                  <a:cubicBezTo>
                    <a:pt x="284" y="237"/>
                    <a:pt x="336" y="198"/>
                    <a:pt x="310" y="120"/>
                  </a:cubicBezTo>
                  <a:cubicBezTo>
                    <a:pt x="290" y="61"/>
                    <a:pt x="262" y="1"/>
                    <a:pt x="20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13"/>
            <p:cNvSpPr/>
            <p:nvPr/>
          </p:nvSpPr>
          <p:spPr>
            <a:xfrm rot="10800000">
              <a:off x="5782944" y="4109652"/>
              <a:ext cx="690655" cy="579154"/>
            </a:xfrm>
            <a:custGeom>
              <a:avLst/>
              <a:gdLst/>
              <a:ahLst/>
              <a:cxnLst/>
              <a:rect l="l" t="t" r="r" b="b"/>
              <a:pathLst>
                <a:path w="2812" h="2358" extrusionOk="0">
                  <a:moveTo>
                    <a:pt x="607" y="491"/>
                  </a:moveTo>
                  <a:cubicBezTo>
                    <a:pt x="607" y="530"/>
                    <a:pt x="581" y="555"/>
                    <a:pt x="568" y="555"/>
                  </a:cubicBezTo>
                  <a:cubicBezTo>
                    <a:pt x="581" y="555"/>
                    <a:pt x="594" y="530"/>
                    <a:pt x="607" y="491"/>
                  </a:cubicBezTo>
                  <a:close/>
                  <a:moveTo>
                    <a:pt x="1277" y="607"/>
                  </a:moveTo>
                  <a:cubicBezTo>
                    <a:pt x="1290" y="620"/>
                    <a:pt x="1316" y="620"/>
                    <a:pt x="1329" y="620"/>
                  </a:cubicBezTo>
                  <a:lnTo>
                    <a:pt x="1277" y="620"/>
                  </a:lnTo>
                  <a:lnTo>
                    <a:pt x="1277" y="607"/>
                  </a:lnTo>
                  <a:close/>
                  <a:moveTo>
                    <a:pt x="336" y="1626"/>
                  </a:moveTo>
                  <a:cubicBezTo>
                    <a:pt x="387" y="1664"/>
                    <a:pt x="413" y="1729"/>
                    <a:pt x="478" y="1755"/>
                  </a:cubicBezTo>
                  <a:cubicBezTo>
                    <a:pt x="413" y="1742"/>
                    <a:pt x="387" y="1677"/>
                    <a:pt x="336" y="1639"/>
                  </a:cubicBezTo>
                  <a:lnTo>
                    <a:pt x="336" y="1626"/>
                  </a:lnTo>
                  <a:close/>
                  <a:moveTo>
                    <a:pt x="607" y="1"/>
                  </a:moveTo>
                  <a:lnTo>
                    <a:pt x="542" y="40"/>
                  </a:lnTo>
                  <a:lnTo>
                    <a:pt x="581" y="143"/>
                  </a:lnTo>
                  <a:lnTo>
                    <a:pt x="632" y="272"/>
                  </a:lnTo>
                  <a:cubicBezTo>
                    <a:pt x="658" y="297"/>
                    <a:pt x="658" y="336"/>
                    <a:pt x="697" y="336"/>
                  </a:cubicBezTo>
                  <a:cubicBezTo>
                    <a:pt x="761" y="414"/>
                    <a:pt x="697" y="452"/>
                    <a:pt x="645" y="491"/>
                  </a:cubicBezTo>
                  <a:lnTo>
                    <a:pt x="607" y="491"/>
                  </a:lnTo>
                  <a:cubicBezTo>
                    <a:pt x="580" y="477"/>
                    <a:pt x="549" y="457"/>
                    <a:pt x="526" y="457"/>
                  </a:cubicBezTo>
                  <a:cubicBezTo>
                    <a:pt x="505" y="457"/>
                    <a:pt x="491" y="474"/>
                    <a:pt x="491" y="530"/>
                  </a:cubicBezTo>
                  <a:cubicBezTo>
                    <a:pt x="465" y="530"/>
                    <a:pt x="439" y="542"/>
                    <a:pt x="426" y="542"/>
                  </a:cubicBezTo>
                  <a:cubicBezTo>
                    <a:pt x="392" y="565"/>
                    <a:pt x="378" y="609"/>
                    <a:pt x="338" y="609"/>
                  </a:cubicBezTo>
                  <a:cubicBezTo>
                    <a:pt x="334" y="609"/>
                    <a:pt x="328" y="608"/>
                    <a:pt x="323" y="607"/>
                  </a:cubicBezTo>
                  <a:cubicBezTo>
                    <a:pt x="271" y="581"/>
                    <a:pt x="323" y="517"/>
                    <a:pt x="297" y="478"/>
                  </a:cubicBezTo>
                  <a:cubicBezTo>
                    <a:pt x="284" y="478"/>
                    <a:pt x="271" y="478"/>
                    <a:pt x="271" y="465"/>
                  </a:cubicBezTo>
                  <a:cubicBezTo>
                    <a:pt x="246" y="465"/>
                    <a:pt x="233" y="452"/>
                    <a:pt x="233" y="439"/>
                  </a:cubicBezTo>
                  <a:lnTo>
                    <a:pt x="194" y="439"/>
                  </a:lnTo>
                  <a:cubicBezTo>
                    <a:pt x="194" y="426"/>
                    <a:pt x="194" y="414"/>
                    <a:pt x="194" y="414"/>
                  </a:cubicBezTo>
                  <a:cubicBezTo>
                    <a:pt x="155" y="414"/>
                    <a:pt x="129" y="439"/>
                    <a:pt x="104" y="439"/>
                  </a:cubicBezTo>
                  <a:cubicBezTo>
                    <a:pt x="1" y="452"/>
                    <a:pt x="26" y="504"/>
                    <a:pt x="78" y="555"/>
                  </a:cubicBezTo>
                  <a:lnTo>
                    <a:pt x="155" y="568"/>
                  </a:lnTo>
                  <a:cubicBezTo>
                    <a:pt x="181" y="633"/>
                    <a:pt x="284" y="633"/>
                    <a:pt x="258" y="736"/>
                  </a:cubicBezTo>
                  <a:cubicBezTo>
                    <a:pt x="142" y="813"/>
                    <a:pt x="117" y="865"/>
                    <a:pt x="168" y="968"/>
                  </a:cubicBezTo>
                  <a:lnTo>
                    <a:pt x="168" y="1032"/>
                  </a:lnTo>
                  <a:cubicBezTo>
                    <a:pt x="129" y="1032"/>
                    <a:pt x="91" y="1045"/>
                    <a:pt x="129" y="1097"/>
                  </a:cubicBezTo>
                  <a:cubicBezTo>
                    <a:pt x="220" y="1161"/>
                    <a:pt x="220" y="1277"/>
                    <a:pt x="129" y="1342"/>
                  </a:cubicBezTo>
                  <a:cubicBezTo>
                    <a:pt x="117" y="1368"/>
                    <a:pt x="104" y="1394"/>
                    <a:pt x="104" y="1432"/>
                  </a:cubicBezTo>
                  <a:cubicBezTo>
                    <a:pt x="194" y="1484"/>
                    <a:pt x="155" y="1587"/>
                    <a:pt x="194" y="1664"/>
                  </a:cubicBezTo>
                  <a:cubicBezTo>
                    <a:pt x="168" y="1664"/>
                    <a:pt x="168" y="1677"/>
                    <a:pt x="194" y="1690"/>
                  </a:cubicBezTo>
                  <a:cubicBezTo>
                    <a:pt x="207" y="1690"/>
                    <a:pt x="220" y="1690"/>
                    <a:pt x="233" y="1677"/>
                  </a:cubicBezTo>
                  <a:lnTo>
                    <a:pt x="297" y="1651"/>
                  </a:lnTo>
                  <a:cubicBezTo>
                    <a:pt x="336" y="1677"/>
                    <a:pt x="362" y="1729"/>
                    <a:pt x="362" y="1780"/>
                  </a:cubicBezTo>
                  <a:lnTo>
                    <a:pt x="413" y="1819"/>
                  </a:lnTo>
                  <a:cubicBezTo>
                    <a:pt x="400" y="1832"/>
                    <a:pt x="387" y="1858"/>
                    <a:pt x="400" y="1871"/>
                  </a:cubicBezTo>
                  <a:cubicBezTo>
                    <a:pt x="400" y="1884"/>
                    <a:pt x="400" y="1884"/>
                    <a:pt x="400" y="1896"/>
                  </a:cubicBezTo>
                  <a:cubicBezTo>
                    <a:pt x="323" y="1948"/>
                    <a:pt x="349" y="2000"/>
                    <a:pt x="387" y="2064"/>
                  </a:cubicBezTo>
                  <a:cubicBezTo>
                    <a:pt x="452" y="2064"/>
                    <a:pt x="503" y="2051"/>
                    <a:pt x="568" y="2025"/>
                  </a:cubicBezTo>
                  <a:cubicBezTo>
                    <a:pt x="529" y="1974"/>
                    <a:pt x="452" y="1987"/>
                    <a:pt x="439" y="1922"/>
                  </a:cubicBezTo>
                  <a:cubicBezTo>
                    <a:pt x="465" y="1871"/>
                    <a:pt x="503" y="1819"/>
                    <a:pt x="555" y="1780"/>
                  </a:cubicBezTo>
                  <a:cubicBezTo>
                    <a:pt x="632" y="1884"/>
                    <a:pt x="607" y="2025"/>
                    <a:pt x="697" y="2129"/>
                  </a:cubicBezTo>
                  <a:lnTo>
                    <a:pt x="723" y="2129"/>
                  </a:lnTo>
                  <a:cubicBezTo>
                    <a:pt x="761" y="2090"/>
                    <a:pt x="736" y="2025"/>
                    <a:pt x="748" y="1987"/>
                  </a:cubicBezTo>
                  <a:lnTo>
                    <a:pt x="800" y="1987"/>
                  </a:lnTo>
                  <a:cubicBezTo>
                    <a:pt x="832" y="2027"/>
                    <a:pt x="880" y="2047"/>
                    <a:pt x="926" y="2047"/>
                  </a:cubicBezTo>
                  <a:cubicBezTo>
                    <a:pt x="954" y="2047"/>
                    <a:pt x="982" y="2040"/>
                    <a:pt x="1006" y="2025"/>
                  </a:cubicBezTo>
                  <a:cubicBezTo>
                    <a:pt x="1013" y="2022"/>
                    <a:pt x="1021" y="2020"/>
                    <a:pt x="1029" y="2020"/>
                  </a:cubicBezTo>
                  <a:cubicBezTo>
                    <a:pt x="1051" y="2020"/>
                    <a:pt x="1074" y="2032"/>
                    <a:pt x="1084" y="2051"/>
                  </a:cubicBezTo>
                  <a:lnTo>
                    <a:pt x="1174" y="2348"/>
                  </a:lnTo>
                  <a:cubicBezTo>
                    <a:pt x="1180" y="2354"/>
                    <a:pt x="1190" y="2357"/>
                    <a:pt x="1200" y="2357"/>
                  </a:cubicBezTo>
                  <a:cubicBezTo>
                    <a:pt x="1209" y="2357"/>
                    <a:pt x="1219" y="2354"/>
                    <a:pt x="1226" y="2348"/>
                  </a:cubicBezTo>
                  <a:lnTo>
                    <a:pt x="1213" y="2232"/>
                  </a:lnTo>
                  <a:lnTo>
                    <a:pt x="1238" y="2193"/>
                  </a:lnTo>
                  <a:cubicBezTo>
                    <a:pt x="1226" y="2141"/>
                    <a:pt x="1226" y="2077"/>
                    <a:pt x="1277" y="2064"/>
                  </a:cubicBezTo>
                  <a:cubicBezTo>
                    <a:pt x="1367" y="2051"/>
                    <a:pt x="1380" y="1948"/>
                    <a:pt x="1458" y="1922"/>
                  </a:cubicBezTo>
                  <a:cubicBezTo>
                    <a:pt x="1471" y="1961"/>
                    <a:pt x="1509" y="1987"/>
                    <a:pt x="1522" y="2025"/>
                  </a:cubicBezTo>
                  <a:cubicBezTo>
                    <a:pt x="1548" y="2064"/>
                    <a:pt x="1561" y="2103"/>
                    <a:pt x="1587" y="2141"/>
                  </a:cubicBezTo>
                  <a:cubicBezTo>
                    <a:pt x="1596" y="2161"/>
                    <a:pt x="1614" y="2189"/>
                    <a:pt x="1645" y="2189"/>
                  </a:cubicBezTo>
                  <a:cubicBezTo>
                    <a:pt x="1654" y="2189"/>
                    <a:pt x="1665" y="2186"/>
                    <a:pt x="1677" y="2180"/>
                  </a:cubicBezTo>
                  <a:cubicBezTo>
                    <a:pt x="1716" y="2154"/>
                    <a:pt x="1690" y="2116"/>
                    <a:pt x="1677" y="2090"/>
                  </a:cubicBezTo>
                  <a:cubicBezTo>
                    <a:pt x="1651" y="2064"/>
                    <a:pt x="1625" y="1987"/>
                    <a:pt x="1587" y="1948"/>
                  </a:cubicBezTo>
                  <a:cubicBezTo>
                    <a:pt x="1535" y="1884"/>
                    <a:pt x="1548" y="1793"/>
                    <a:pt x="1612" y="1742"/>
                  </a:cubicBezTo>
                  <a:cubicBezTo>
                    <a:pt x="1632" y="1718"/>
                    <a:pt x="1650" y="1709"/>
                    <a:pt x="1666" y="1709"/>
                  </a:cubicBezTo>
                  <a:cubicBezTo>
                    <a:pt x="1702" y="1709"/>
                    <a:pt x="1732" y="1754"/>
                    <a:pt x="1767" y="1780"/>
                  </a:cubicBezTo>
                  <a:cubicBezTo>
                    <a:pt x="1788" y="1802"/>
                    <a:pt x="1802" y="1811"/>
                    <a:pt x="1814" y="1811"/>
                  </a:cubicBezTo>
                  <a:cubicBezTo>
                    <a:pt x="1824" y="1811"/>
                    <a:pt x="1833" y="1805"/>
                    <a:pt x="1844" y="1793"/>
                  </a:cubicBezTo>
                  <a:cubicBezTo>
                    <a:pt x="1870" y="1767"/>
                    <a:pt x="1844" y="1716"/>
                    <a:pt x="1819" y="1703"/>
                  </a:cubicBezTo>
                  <a:cubicBezTo>
                    <a:pt x="1767" y="1664"/>
                    <a:pt x="1716" y="1626"/>
                    <a:pt x="1754" y="1548"/>
                  </a:cubicBezTo>
                  <a:cubicBezTo>
                    <a:pt x="1819" y="1497"/>
                    <a:pt x="1909" y="1458"/>
                    <a:pt x="1999" y="1458"/>
                  </a:cubicBezTo>
                  <a:cubicBezTo>
                    <a:pt x="2077" y="1458"/>
                    <a:pt x="2141" y="1432"/>
                    <a:pt x="2193" y="1394"/>
                  </a:cubicBezTo>
                  <a:cubicBezTo>
                    <a:pt x="2249" y="1348"/>
                    <a:pt x="2296" y="1326"/>
                    <a:pt x="2338" y="1326"/>
                  </a:cubicBezTo>
                  <a:cubicBezTo>
                    <a:pt x="2402" y="1326"/>
                    <a:pt x="2450" y="1377"/>
                    <a:pt x="2489" y="1471"/>
                  </a:cubicBezTo>
                  <a:cubicBezTo>
                    <a:pt x="2502" y="1497"/>
                    <a:pt x="2528" y="1510"/>
                    <a:pt x="2554" y="1510"/>
                  </a:cubicBezTo>
                  <a:cubicBezTo>
                    <a:pt x="2515" y="1355"/>
                    <a:pt x="2515" y="1355"/>
                    <a:pt x="2644" y="1303"/>
                  </a:cubicBezTo>
                  <a:cubicBezTo>
                    <a:pt x="2644" y="1290"/>
                    <a:pt x="2657" y="1265"/>
                    <a:pt x="2657" y="1252"/>
                  </a:cubicBezTo>
                  <a:cubicBezTo>
                    <a:pt x="2760" y="1200"/>
                    <a:pt x="2760" y="1200"/>
                    <a:pt x="2773" y="1084"/>
                  </a:cubicBezTo>
                  <a:cubicBezTo>
                    <a:pt x="2773" y="1084"/>
                    <a:pt x="2786" y="1084"/>
                    <a:pt x="2786" y="1071"/>
                  </a:cubicBezTo>
                  <a:cubicBezTo>
                    <a:pt x="2812" y="916"/>
                    <a:pt x="2799" y="891"/>
                    <a:pt x="2618" y="878"/>
                  </a:cubicBezTo>
                  <a:cubicBezTo>
                    <a:pt x="2612" y="871"/>
                    <a:pt x="2605" y="868"/>
                    <a:pt x="2600" y="868"/>
                  </a:cubicBezTo>
                  <a:cubicBezTo>
                    <a:pt x="2596" y="868"/>
                    <a:pt x="2592" y="871"/>
                    <a:pt x="2592" y="878"/>
                  </a:cubicBezTo>
                  <a:cubicBezTo>
                    <a:pt x="2551" y="853"/>
                    <a:pt x="2511" y="844"/>
                    <a:pt x="2470" y="844"/>
                  </a:cubicBezTo>
                  <a:cubicBezTo>
                    <a:pt x="2446" y="844"/>
                    <a:pt x="2423" y="847"/>
                    <a:pt x="2399" y="852"/>
                  </a:cubicBezTo>
                  <a:cubicBezTo>
                    <a:pt x="2386" y="865"/>
                    <a:pt x="2373" y="865"/>
                    <a:pt x="2360" y="865"/>
                  </a:cubicBezTo>
                  <a:cubicBezTo>
                    <a:pt x="2347" y="916"/>
                    <a:pt x="2270" y="891"/>
                    <a:pt x="2257" y="916"/>
                  </a:cubicBezTo>
                  <a:cubicBezTo>
                    <a:pt x="2193" y="1058"/>
                    <a:pt x="2064" y="1084"/>
                    <a:pt x="1935" y="1110"/>
                  </a:cubicBezTo>
                  <a:cubicBezTo>
                    <a:pt x="1922" y="1084"/>
                    <a:pt x="1896" y="1084"/>
                    <a:pt x="1922" y="1058"/>
                  </a:cubicBezTo>
                  <a:cubicBezTo>
                    <a:pt x="1948" y="1032"/>
                    <a:pt x="1948" y="994"/>
                    <a:pt x="1922" y="994"/>
                  </a:cubicBezTo>
                  <a:cubicBezTo>
                    <a:pt x="1914" y="995"/>
                    <a:pt x="1906" y="995"/>
                    <a:pt x="1899" y="995"/>
                  </a:cubicBezTo>
                  <a:cubicBezTo>
                    <a:pt x="1784" y="995"/>
                    <a:pt x="1818" y="900"/>
                    <a:pt x="1806" y="839"/>
                  </a:cubicBezTo>
                  <a:cubicBezTo>
                    <a:pt x="1844" y="800"/>
                    <a:pt x="1896" y="775"/>
                    <a:pt x="1896" y="723"/>
                  </a:cubicBezTo>
                  <a:cubicBezTo>
                    <a:pt x="1844" y="723"/>
                    <a:pt x="1801" y="740"/>
                    <a:pt x="1753" y="740"/>
                  </a:cubicBezTo>
                  <a:cubicBezTo>
                    <a:pt x="1741" y="740"/>
                    <a:pt x="1728" y="738"/>
                    <a:pt x="1716" y="736"/>
                  </a:cubicBezTo>
                  <a:cubicBezTo>
                    <a:pt x="1703" y="697"/>
                    <a:pt x="1651" y="671"/>
                    <a:pt x="1651" y="633"/>
                  </a:cubicBezTo>
                  <a:cubicBezTo>
                    <a:pt x="1690" y="633"/>
                    <a:pt x="1728" y="633"/>
                    <a:pt x="1728" y="581"/>
                  </a:cubicBezTo>
                  <a:cubicBezTo>
                    <a:pt x="1728" y="547"/>
                    <a:pt x="1705" y="547"/>
                    <a:pt x="1683" y="547"/>
                  </a:cubicBezTo>
                  <a:cubicBezTo>
                    <a:pt x="1671" y="547"/>
                    <a:pt x="1660" y="547"/>
                    <a:pt x="1651" y="542"/>
                  </a:cubicBezTo>
                  <a:lnTo>
                    <a:pt x="1625" y="542"/>
                  </a:lnTo>
                  <a:lnTo>
                    <a:pt x="1625" y="465"/>
                  </a:lnTo>
                  <a:cubicBezTo>
                    <a:pt x="1625" y="452"/>
                    <a:pt x="1625" y="452"/>
                    <a:pt x="1625" y="439"/>
                  </a:cubicBezTo>
                  <a:cubicBezTo>
                    <a:pt x="1677" y="426"/>
                    <a:pt x="1728" y="401"/>
                    <a:pt x="1690" y="349"/>
                  </a:cubicBezTo>
                  <a:cubicBezTo>
                    <a:pt x="1677" y="337"/>
                    <a:pt x="1666" y="332"/>
                    <a:pt x="1657" y="332"/>
                  </a:cubicBezTo>
                  <a:cubicBezTo>
                    <a:pt x="1626" y="332"/>
                    <a:pt x="1609" y="381"/>
                    <a:pt x="1599" y="401"/>
                  </a:cubicBezTo>
                  <a:cubicBezTo>
                    <a:pt x="1574" y="414"/>
                    <a:pt x="1561" y="426"/>
                    <a:pt x="1548" y="426"/>
                  </a:cubicBezTo>
                  <a:cubicBezTo>
                    <a:pt x="1458" y="452"/>
                    <a:pt x="1458" y="491"/>
                    <a:pt x="1509" y="542"/>
                  </a:cubicBezTo>
                  <a:lnTo>
                    <a:pt x="1445" y="530"/>
                  </a:lnTo>
                  <a:lnTo>
                    <a:pt x="1354" y="491"/>
                  </a:lnTo>
                  <a:cubicBezTo>
                    <a:pt x="1316" y="452"/>
                    <a:pt x="1277" y="426"/>
                    <a:pt x="1329" y="375"/>
                  </a:cubicBezTo>
                  <a:cubicBezTo>
                    <a:pt x="1342" y="349"/>
                    <a:pt x="1342" y="336"/>
                    <a:pt x="1354" y="310"/>
                  </a:cubicBezTo>
                  <a:cubicBezTo>
                    <a:pt x="1354" y="285"/>
                    <a:pt x="1354" y="272"/>
                    <a:pt x="1380" y="259"/>
                  </a:cubicBezTo>
                  <a:cubicBezTo>
                    <a:pt x="1380" y="246"/>
                    <a:pt x="1380" y="246"/>
                    <a:pt x="1393" y="233"/>
                  </a:cubicBezTo>
                  <a:cubicBezTo>
                    <a:pt x="1380" y="207"/>
                    <a:pt x="1393" y="181"/>
                    <a:pt x="1406" y="169"/>
                  </a:cubicBezTo>
                  <a:cubicBezTo>
                    <a:pt x="1380" y="143"/>
                    <a:pt x="1406" y="117"/>
                    <a:pt x="1406" y="91"/>
                  </a:cubicBezTo>
                  <a:cubicBezTo>
                    <a:pt x="1342" y="91"/>
                    <a:pt x="1342" y="156"/>
                    <a:pt x="1329" y="194"/>
                  </a:cubicBezTo>
                  <a:cubicBezTo>
                    <a:pt x="1290" y="272"/>
                    <a:pt x="1277" y="362"/>
                    <a:pt x="1161" y="362"/>
                  </a:cubicBezTo>
                  <a:cubicBezTo>
                    <a:pt x="1148" y="362"/>
                    <a:pt x="1161" y="401"/>
                    <a:pt x="1187" y="414"/>
                  </a:cubicBezTo>
                  <a:cubicBezTo>
                    <a:pt x="1178" y="415"/>
                    <a:pt x="1169" y="416"/>
                    <a:pt x="1159" y="416"/>
                  </a:cubicBezTo>
                  <a:cubicBezTo>
                    <a:pt x="1118" y="416"/>
                    <a:pt x="1078" y="403"/>
                    <a:pt x="1039" y="403"/>
                  </a:cubicBezTo>
                  <a:cubicBezTo>
                    <a:pt x="1014" y="403"/>
                    <a:pt x="990" y="408"/>
                    <a:pt x="968" y="426"/>
                  </a:cubicBezTo>
                  <a:lnTo>
                    <a:pt x="903" y="414"/>
                  </a:lnTo>
                  <a:cubicBezTo>
                    <a:pt x="787" y="414"/>
                    <a:pt x="761" y="310"/>
                    <a:pt x="697" y="246"/>
                  </a:cubicBezTo>
                  <a:lnTo>
                    <a:pt x="697" y="130"/>
                  </a:lnTo>
                  <a:cubicBezTo>
                    <a:pt x="710" y="52"/>
                    <a:pt x="658" y="27"/>
                    <a:pt x="607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13"/>
            <p:cNvSpPr/>
            <p:nvPr/>
          </p:nvSpPr>
          <p:spPr>
            <a:xfrm rot="10800000">
              <a:off x="5795713" y="4187998"/>
              <a:ext cx="31684" cy="28737"/>
            </a:xfrm>
            <a:custGeom>
              <a:avLst/>
              <a:gdLst/>
              <a:ahLst/>
              <a:cxnLst/>
              <a:rect l="l" t="t" r="r" b="b"/>
              <a:pathLst>
                <a:path w="129" h="117" extrusionOk="0">
                  <a:moveTo>
                    <a:pt x="77" y="0"/>
                  </a:moveTo>
                  <a:cubicBezTo>
                    <a:pt x="39" y="0"/>
                    <a:pt x="13" y="26"/>
                    <a:pt x="13" y="65"/>
                  </a:cubicBezTo>
                  <a:cubicBezTo>
                    <a:pt x="0" y="90"/>
                    <a:pt x="26" y="116"/>
                    <a:pt x="52" y="116"/>
                  </a:cubicBezTo>
                  <a:cubicBezTo>
                    <a:pt x="77" y="116"/>
                    <a:pt x="116" y="90"/>
                    <a:pt x="129" y="52"/>
                  </a:cubicBezTo>
                  <a:cubicBezTo>
                    <a:pt x="129" y="26"/>
                    <a:pt x="116" y="13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13"/>
            <p:cNvSpPr/>
            <p:nvPr/>
          </p:nvSpPr>
          <p:spPr>
            <a:xfrm rot="10800000">
              <a:off x="5969851" y="4286244"/>
              <a:ext cx="22351" cy="15965"/>
            </a:xfrm>
            <a:custGeom>
              <a:avLst/>
              <a:gdLst/>
              <a:ahLst/>
              <a:cxnLst/>
              <a:rect l="l" t="t" r="r" b="b"/>
              <a:pathLst>
                <a:path w="91" h="65" extrusionOk="0">
                  <a:moveTo>
                    <a:pt x="39" y="0"/>
                  </a:moveTo>
                  <a:cubicBezTo>
                    <a:pt x="26" y="0"/>
                    <a:pt x="1" y="13"/>
                    <a:pt x="1" y="39"/>
                  </a:cubicBezTo>
                  <a:cubicBezTo>
                    <a:pt x="1" y="52"/>
                    <a:pt x="13" y="65"/>
                    <a:pt x="39" y="65"/>
                  </a:cubicBezTo>
                  <a:cubicBezTo>
                    <a:pt x="52" y="65"/>
                    <a:pt x="65" y="52"/>
                    <a:pt x="78" y="39"/>
                  </a:cubicBezTo>
                  <a:cubicBezTo>
                    <a:pt x="91" y="13"/>
                    <a:pt x="65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13"/>
            <p:cNvSpPr/>
            <p:nvPr/>
          </p:nvSpPr>
          <p:spPr>
            <a:xfrm rot="10800000">
              <a:off x="5817818" y="4250138"/>
              <a:ext cx="15965" cy="17438"/>
            </a:xfrm>
            <a:custGeom>
              <a:avLst/>
              <a:gdLst/>
              <a:ahLst/>
              <a:cxnLst/>
              <a:rect l="l" t="t" r="r" b="b"/>
              <a:pathLst>
                <a:path w="65" h="71" extrusionOk="0">
                  <a:moveTo>
                    <a:pt x="26" y="1"/>
                  </a:moveTo>
                  <a:cubicBezTo>
                    <a:pt x="13" y="1"/>
                    <a:pt x="0" y="14"/>
                    <a:pt x="0" y="40"/>
                  </a:cubicBezTo>
                  <a:cubicBezTo>
                    <a:pt x="0" y="58"/>
                    <a:pt x="14" y="70"/>
                    <a:pt x="27" y="70"/>
                  </a:cubicBezTo>
                  <a:cubicBezTo>
                    <a:pt x="31" y="70"/>
                    <a:pt x="35" y="69"/>
                    <a:pt x="39" y="65"/>
                  </a:cubicBezTo>
                  <a:cubicBezTo>
                    <a:pt x="52" y="65"/>
                    <a:pt x="65" y="52"/>
                    <a:pt x="65" y="40"/>
                  </a:cubicBezTo>
                  <a:cubicBezTo>
                    <a:pt x="65" y="14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13"/>
            <p:cNvSpPr/>
            <p:nvPr/>
          </p:nvSpPr>
          <p:spPr>
            <a:xfrm rot="10800000">
              <a:off x="5789327" y="4526946"/>
              <a:ext cx="23824" cy="20877"/>
            </a:xfrm>
            <a:custGeom>
              <a:avLst/>
              <a:gdLst/>
              <a:ahLst/>
              <a:cxnLst/>
              <a:rect l="l" t="t" r="r" b="b"/>
              <a:pathLst>
                <a:path w="97" h="85" extrusionOk="0">
                  <a:moveTo>
                    <a:pt x="16" y="1"/>
                  </a:moveTo>
                  <a:cubicBezTo>
                    <a:pt x="6" y="1"/>
                    <a:pt x="0" y="7"/>
                    <a:pt x="6" y="33"/>
                  </a:cubicBezTo>
                  <a:cubicBezTo>
                    <a:pt x="19" y="59"/>
                    <a:pt x="58" y="85"/>
                    <a:pt x="97" y="85"/>
                  </a:cubicBezTo>
                  <a:cubicBezTo>
                    <a:pt x="97" y="46"/>
                    <a:pt x="71" y="20"/>
                    <a:pt x="45" y="7"/>
                  </a:cubicBezTo>
                  <a:cubicBezTo>
                    <a:pt x="39" y="7"/>
                    <a:pt x="26" y="1"/>
                    <a:pt x="1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13"/>
            <p:cNvSpPr/>
            <p:nvPr/>
          </p:nvSpPr>
          <p:spPr>
            <a:xfrm rot="10800000">
              <a:off x="5520137" y="4401437"/>
              <a:ext cx="22351" cy="16210"/>
            </a:xfrm>
            <a:custGeom>
              <a:avLst/>
              <a:gdLst/>
              <a:ahLst/>
              <a:cxnLst/>
              <a:rect l="l" t="t" r="r" b="b"/>
              <a:pathLst>
                <a:path w="91" h="66" extrusionOk="0">
                  <a:moveTo>
                    <a:pt x="45" y="1"/>
                  </a:moveTo>
                  <a:cubicBezTo>
                    <a:pt x="31" y="1"/>
                    <a:pt x="19" y="10"/>
                    <a:pt x="1" y="19"/>
                  </a:cubicBezTo>
                  <a:cubicBezTo>
                    <a:pt x="1" y="32"/>
                    <a:pt x="1" y="45"/>
                    <a:pt x="1" y="57"/>
                  </a:cubicBezTo>
                  <a:cubicBezTo>
                    <a:pt x="23" y="57"/>
                    <a:pt x="41" y="66"/>
                    <a:pt x="54" y="66"/>
                  </a:cubicBezTo>
                  <a:cubicBezTo>
                    <a:pt x="64" y="66"/>
                    <a:pt x="72" y="61"/>
                    <a:pt x="78" y="45"/>
                  </a:cubicBezTo>
                  <a:cubicBezTo>
                    <a:pt x="91" y="32"/>
                    <a:pt x="78" y="6"/>
                    <a:pt x="65" y="6"/>
                  </a:cubicBezTo>
                  <a:cubicBezTo>
                    <a:pt x="57" y="2"/>
                    <a:pt x="51" y="1"/>
                    <a:pt x="4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13"/>
            <p:cNvSpPr/>
            <p:nvPr/>
          </p:nvSpPr>
          <p:spPr>
            <a:xfrm rot="10800000">
              <a:off x="5431471" y="4264138"/>
              <a:ext cx="15965" cy="15965"/>
            </a:xfrm>
            <a:custGeom>
              <a:avLst/>
              <a:gdLst/>
              <a:ahLst/>
              <a:cxnLst/>
              <a:rect l="l" t="t" r="r" b="b"/>
              <a:pathLst>
                <a:path w="65" h="65" extrusionOk="0">
                  <a:moveTo>
                    <a:pt x="26" y="0"/>
                  </a:moveTo>
                  <a:cubicBezTo>
                    <a:pt x="0" y="0"/>
                    <a:pt x="0" y="26"/>
                    <a:pt x="0" y="26"/>
                  </a:cubicBezTo>
                  <a:cubicBezTo>
                    <a:pt x="13" y="65"/>
                    <a:pt x="26" y="65"/>
                    <a:pt x="52" y="65"/>
                  </a:cubicBezTo>
                  <a:cubicBezTo>
                    <a:pt x="65" y="52"/>
                    <a:pt x="65" y="39"/>
                    <a:pt x="65" y="26"/>
                  </a:cubicBezTo>
                  <a:cubicBezTo>
                    <a:pt x="65" y="13"/>
                    <a:pt x="52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13"/>
            <p:cNvSpPr/>
            <p:nvPr/>
          </p:nvSpPr>
          <p:spPr>
            <a:xfrm rot="10800000">
              <a:off x="5570734" y="4387684"/>
              <a:ext cx="209260" cy="195508"/>
            </a:xfrm>
            <a:custGeom>
              <a:avLst/>
              <a:gdLst/>
              <a:ahLst/>
              <a:cxnLst/>
              <a:rect l="l" t="t" r="r" b="b"/>
              <a:pathLst>
                <a:path w="852" h="796" extrusionOk="0">
                  <a:moveTo>
                    <a:pt x="367" y="0"/>
                  </a:moveTo>
                  <a:cubicBezTo>
                    <a:pt x="286" y="0"/>
                    <a:pt x="219" y="32"/>
                    <a:pt x="168" y="125"/>
                  </a:cubicBezTo>
                  <a:cubicBezTo>
                    <a:pt x="155" y="138"/>
                    <a:pt x="129" y="151"/>
                    <a:pt x="116" y="151"/>
                  </a:cubicBezTo>
                  <a:cubicBezTo>
                    <a:pt x="13" y="203"/>
                    <a:pt x="13" y="293"/>
                    <a:pt x="39" y="383"/>
                  </a:cubicBezTo>
                  <a:lnTo>
                    <a:pt x="39" y="435"/>
                  </a:lnTo>
                  <a:cubicBezTo>
                    <a:pt x="78" y="538"/>
                    <a:pt x="0" y="693"/>
                    <a:pt x="194" y="706"/>
                  </a:cubicBezTo>
                  <a:cubicBezTo>
                    <a:pt x="233" y="706"/>
                    <a:pt x="220" y="770"/>
                    <a:pt x="220" y="796"/>
                  </a:cubicBezTo>
                  <a:lnTo>
                    <a:pt x="271" y="796"/>
                  </a:lnTo>
                  <a:cubicBezTo>
                    <a:pt x="284" y="770"/>
                    <a:pt x="310" y="757"/>
                    <a:pt x="336" y="757"/>
                  </a:cubicBezTo>
                  <a:cubicBezTo>
                    <a:pt x="360" y="741"/>
                    <a:pt x="388" y="730"/>
                    <a:pt x="416" y="730"/>
                  </a:cubicBezTo>
                  <a:cubicBezTo>
                    <a:pt x="433" y="730"/>
                    <a:pt x="450" y="734"/>
                    <a:pt x="465" y="744"/>
                  </a:cubicBezTo>
                  <a:cubicBezTo>
                    <a:pt x="516" y="719"/>
                    <a:pt x="568" y="693"/>
                    <a:pt x="606" y="667"/>
                  </a:cubicBezTo>
                  <a:cubicBezTo>
                    <a:pt x="684" y="628"/>
                    <a:pt x="723" y="551"/>
                    <a:pt x="723" y="474"/>
                  </a:cubicBezTo>
                  <a:cubicBezTo>
                    <a:pt x="723" y="409"/>
                    <a:pt x="710" y="319"/>
                    <a:pt x="826" y="319"/>
                  </a:cubicBezTo>
                  <a:cubicBezTo>
                    <a:pt x="826" y="306"/>
                    <a:pt x="839" y="306"/>
                    <a:pt x="851" y="306"/>
                  </a:cubicBezTo>
                  <a:cubicBezTo>
                    <a:pt x="851" y="293"/>
                    <a:pt x="851" y="280"/>
                    <a:pt x="851" y="267"/>
                  </a:cubicBezTo>
                  <a:lnTo>
                    <a:pt x="813" y="241"/>
                  </a:lnTo>
                  <a:cubicBezTo>
                    <a:pt x="806" y="243"/>
                    <a:pt x="799" y="244"/>
                    <a:pt x="793" y="244"/>
                  </a:cubicBezTo>
                  <a:cubicBezTo>
                    <a:pt x="757" y="244"/>
                    <a:pt x="743" y="214"/>
                    <a:pt x="710" y="203"/>
                  </a:cubicBezTo>
                  <a:cubicBezTo>
                    <a:pt x="710" y="190"/>
                    <a:pt x="710" y="177"/>
                    <a:pt x="697" y="177"/>
                  </a:cubicBezTo>
                  <a:cubicBezTo>
                    <a:pt x="697" y="112"/>
                    <a:pt x="658" y="100"/>
                    <a:pt x="606" y="100"/>
                  </a:cubicBezTo>
                  <a:cubicBezTo>
                    <a:pt x="594" y="74"/>
                    <a:pt x="581" y="48"/>
                    <a:pt x="568" y="22"/>
                  </a:cubicBezTo>
                  <a:lnTo>
                    <a:pt x="503" y="22"/>
                  </a:lnTo>
                  <a:cubicBezTo>
                    <a:pt x="455" y="9"/>
                    <a:pt x="409" y="0"/>
                    <a:pt x="36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69791989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9D6C63EC-538F-C724-1F2D-46D37EFB147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1698A87D-4DB5-CBAE-D5DC-9D35383303C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2ACF15B9-9FCB-8D25-F60C-1EC817BFD67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578C717-A81B-4760-ADFE-BB60E3F7BC1B}" type="datetimeFigureOut">
              <a:rPr lang="en-US" smtClean="0"/>
              <a:t>10/31/2024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B5C79248-48C1-B3C2-244E-8AD49CAB74C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81D1DEE0-AB9B-EA7A-3F62-B6B148443DC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DFCB0C-F10B-4E88-8B3D-DA416A255A8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5580509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 preserve="1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oogle Shape;9;p2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1226567" y="1722584"/>
            <a:ext cx="9721600" cy="17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333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2465800" y="4552584"/>
            <a:ext cx="7260400" cy="58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subTitle" idx="2"/>
          </p:nvPr>
        </p:nvSpPr>
        <p:spPr>
          <a:xfrm>
            <a:off x="1235400" y="3483400"/>
            <a:ext cx="9721600" cy="8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667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subTitle" idx="3"/>
          </p:nvPr>
        </p:nvSpPr>
        <p:spPr>
          <a:xfrm>
            <a:off x="10250833" y="545167"/>
            <a:ext cx="1142400" cy="77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3">
                <a:solidFill>
                  <a:schemeClr val="lt2"/>
                </a:solidFill>
                <a:latin typeface="Fondamento"/>
                <a:ea typeface="Fondamento"/>
                <a:cs typeface="Fondamento"/>
                <a:sym typeface="Fondamen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14" name="Google Shape;14;p2"/>
          <p:cNvGrpSpPr/>
          <p:nvPr/>
        </p:nvGrpSpPr>
        <p:grpSpPr>
          <a:xfrm>
            <a:off x="952278" y="474422"/>
            <a:ext cx="10287841" cy="418789"/>
            <a:chOff x="714181" y="414418"/>
            <a:chExt cx="7556440" cy="307601"/>
          </a:xfrm>
        </p:grpSpPr>
        <p:grpSp>
          <p:nvGrpSpPr>
            <p:cNvPr id="15" name="Google Shape;15;p2"/>
            <p:cNvGrpSpPr/>
            <p:nvPr/>
          </p:nvGrpSpPr>
          <p:grpSpPr>
            <a:xfrm>
              <a:off x="882905" y="536157"/>
              <a:ext cx="7163972" cy="64150"/>
              <a:chOff x="1299890" y="844622"/>
              <a:chExt cx="6544233" cy="64143"/>
            </a:xfrm>
          </p:grpSpPr>
          <p:grpSp>
            <p:nvGrpSpPr>
              <p:cNvPr id="16" name="Google Shape;16;p2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7" name="Google Shape;17;p2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" name="Google Shape;18;p2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" name="Google Shape;19;p2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20;p2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21;p2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22;p2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23;p2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24;p2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25;p2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26;p2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27;p2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28;p2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29;p2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" name="Google Shape;30;p2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" name="Google Shape;31;p2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" name="Google Shape;32;p2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" name="Google Shape;33;p2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" name="Google Shape;34;p2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" name="Google Shape;35;p2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" name="Google Shape;36;p2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37;p2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38;p2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39;p2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40;p2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41;p2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" name="Google Shape;42;p2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" name="Google Shape;43;p2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" name="Google Shape;44;p2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" name="Google Shape;45;p2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" name="Google Shape;46;p2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" name="Google Shape;47;p2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" name="Google Shape;48;p2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" name="Google Shape;49;p2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0" name="Google Shape;50;p2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51" name="Google Shape;51;p2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" name="Google Shape;52;p2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" name="Google Shape;53;p2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" name="Google Shape;54;p2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" name="Google Shape;55;p2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" name="Google Shape;56;p2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" name="Google Shape;57;p2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" name="Google Shape;58;p2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" name="Google Shape;59;p2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" name="Google Shape;60;p2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" name="Google Shape;61;p2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" name="Google Shape;62;p2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" name="Google Shape;63;p2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" name="Google Shape;64;p2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65;p2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66;p2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" name="Google Shape;67;p2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" name="Google Shape;68;p2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" name="Google Shape;69;p2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" name="Google Shape;70;p2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" name="Google Shape;71;p2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" name="Google Shape;72;p2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" name="Google Shape;73;p2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" name="Google Shape;74;p2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" name="Google Shape;75;p2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6" name="Google Shape;76;p2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" name="Google Shape;77;p2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" name="Google Shape;78;p2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" name="Google Shape;79;p2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" name="Google Shape;80;p2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" name="Google Shape;81;p2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" name="Google Shape;82;p2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" name="Google Shape;83;p2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84" name="Google Shape;84;p2"/>
            <p:cNvGrpSpPr/>
            <p:nvPr/>
          </p:nvGrpSpPr>
          <p:grpSpPr>
            <a:xfrm>
              <a:off x="714181" y="414418"/>
              <a:ext cx="310295" cy="307601"/>
              <a:chOff x="1969331" y="802493"/>
              <a:chExt cx="310295" cy="307601"/>
            </a:xfrm>
          </p:grpSpPr>
          <p:sp>
            <p:nvSpPr>
              <p:cNvPr id="85" name="Google Shape;85;p2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86" name="Google Shape;86;p2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87" name="Google Shape;87;p2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" name="Google Shape;88;p2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" name="Google Shape;89;p2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" name="Google Shape;90;p2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" name="Google Shape;91;p2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" name="Google Shape;92;p2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93" name="Google Shape;93;p2"/>
            <p:cNvGrpSpPr/>
            <p:nvPr/>
          </p:nvGrpSpPr>
          <p:grpSpPr>
            <a:xfrm flipH="1">
              <a:off x="7960325" y="414418"/>
              <a:ext cx="310295" cy="307601"/>
              <a:chOff x="1969331" y="802493"/>
              <a:chExt cx="310295" cy="307601"/>
            </a:xfrm>
          </p:grpSpPr>
          <p:sp>
            <p:nvSpPr>
              <p:cNvPr id="94" name="Google Shape;94;p2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95" name="Google Shape;95;p2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96" name="Google Shape;96;p2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" name="Google Shape;97;p2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" name="Google Shape;98;p2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" name="Google Shape;99;p2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0" name="Google Shape;100;p2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1" name="Google Shape;101;p2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102" name="Google Shape;102;p2"/>
          <p:cNvGrpSpPr/>
          <p:nvPr/>
        </p:nvGrpSpPr>
        <p:grpSpPr>
          <a:xfrm>
            <a:off x="952286" y="5964774"/>
            <a:ext cx="10287841" cy="418789"/>
            <a:chOff x="946206" y="1234018"/>
            <a:chExt cx="7556440" cy="307601"/>
          </a:xfrm>
        </p:grpSpPr>
        <p:grpSp>
          <p:nvGrpSpPr>
            <p:cNvPr id="103" name="Google Shape;103;p2"/>
            <p:cNvGrpSpPr/>
            <p:nvPr/>
          </p:nvGrpSpPr>
          <p:grpSpPr>
            <a:xfrm>
              <a:off x="1114930" y="1355757"/>
              <a:ext cx="7163972" cy="64150"/>
              <a:chOff x="1299890" y="844622"/>
              <a:chExt cx="6544233" cy="64143"/>
            </a:xfrm>
          </p:grpSpPr>
          <p:grpSp>
            <p:nvGrpSpPr>
              <p:cNvPr id="104" name="Google Shape;104;p2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05" name="Google Shape;105;p2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" name="Google Shape;106;p2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" name="Google Shape;107;p2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" name="Google Shape;108;p2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" name="Google Shape;109;p2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" name="Google Shape;110;p2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" name="Google Shape;111;p2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" name="Google Shape;112;p2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" name="Google Shape;113;p2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" name="Google Shape;114;p2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" name="Google Shape;115;p2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" name="Google Shape;116;p2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" name="Google Shape;117;p2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" name="Google Shape;118;p2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" name="Google Shape;119;p2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" name="Google Shape;120;p2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" name="Google Shape;121;p2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" name="Google Shape;122;p2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" name="Google Shape;123;p2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" name="Google Shape;124;p2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" name="Google Shape;125;p2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" name="Google Shape;126;p2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" name="Google Shape;127;p2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" name="Google Shape;128;p2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9" name="Google Shape;129;p2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0" name="Google Shape;130;p2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1" name="Google Shape;131;p2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2" name="Google Shape;132;p2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3" name="Google Shape;133;p2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4" name="Google Shape;134;p2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5" name="Google Shape;135;p2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6" name="Google Shape;136;p2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7" name="Google Shape;137;p2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38" name="Google Shape;138;p2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39" name="Google Shape;139;p2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0" name="Google Shape;140;p2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1" name="Google Shape;141;p2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2" name="Google Shape;142;p2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3" name="Google Shape;143;p2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4" name="Google Shape;144;p2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5" name="Google Shape;145;p2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6" name="Google Shape;146;p2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7" name="Google Shape;147;p2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8" name="Google Shape;148;p2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9" name="Google Shape;149;p2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0" name="Google Shape;150;p2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1" name="Google Shape;151;p2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2" name="Google Shape;152;p2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3" name="Google Shape;153;p2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4" name="Google Shape;154;p2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5" name="Google Shape;155;p2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6" name="Google Shape;156;p2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7" name="Google Shape;157;p2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8" name="Google Shape;158;p2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9" name="Google Shape;159;p2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0" name="Google Shape;160;p2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1" name="Google Shape;161;p2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2" name="Google Shape;162;p2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3" name="Google Shape;163;p2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4" name="Google Shape;164;p2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5" name="Google Shape;165;p2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6" name="Google Shape;166;p2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7" name="Google Shape;167;p2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8" name="Google Shape;168;p2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9" name="Google Shape;169;p2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0" name="Google Shape;170;p2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1" name="Google Shape;171;p2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72" name="Google Shape;172;p2"/>
            <p:cNvGrpSpPr/>
            <p:nvPr/>
          </p:nvGrpSpPr>
          <p:grpSpPr>
            <a:xfrm>
              <a:off x="946206" y="1234018"/>
              <a:ext cx="310295" cy="307601"/>
              <a:chOff x="1969331" y="802493"/>
              <a:chExt cx="310295" cy="307601"/>
            </a:xfrm>
          </p:grpSpPr>
          <p:sp>
            <p:nvSpPr>
              <p:cNvPr id="173" name="Google Shape;173;p2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74" name="Google Shape;174;p2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175" name="Google Shape;175;p2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" name="Google Shape;176;p2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7" name="Google Shape;177;p2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8" name="Google Shape;178;p2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" name="Google Shape;179;p2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0" name="Google Shape;180;p2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81" name="Google Shape;181;p2"/>
            <p:cNvGrpSpPr/>
            <p:nvPr/>
          </p:nvGrpSpPr>
          <p:grpSpPr>
            <a:xfrm flipH="1">
              <a:off x="8192350" y="1234018"/>
              <a:ext cx="310295" cy="307601"/>
              <a:chOff x="1969331" y="802493"/>
              <a:chExt cx="310295" cy="307601"/>
            </a:xfrm>
          </p:grpSpPr>
          <p:sp>
            <p:nvSpPr>
              <p:cNvPr id="182" name="Google Shape;182;p2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83" name="Google Shape;183;p2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184" name="Google Shape;184;p2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" name="Google Shape;185;p2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6" name="Google Shape;186;p2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7" name="Google Shape;187;p2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8" name="Google Shape;188;p2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" name="Google Shape;189;p2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190" name="Google Shape;190;p2"/>
          <p:cNvSpPr/>
          <p:nvPr/>
        </p:nvSpPr>
        <p:spPr>
          <a:xfrm flipH="1">
            <a:off x="-65994" y="3530901"/>
            <a:ext cx="1634844" cy="1633385"/>
          </a:xfrm>
          <a:custGeom>
            <a:avLst/>
            <a:gdLst/>
            <a:ahLst/>
            <a:cxnLst/>
            <a:rect l="l" t="t" r="r" b="b"/>
            <a:pathLst>
              <a:path w="15694" h="15681" extrusionOk="0">
                <a:moveTo>
                  <a:pt x="5429" y="4565"/>
                </a:moveTo>
                <a:lnTo>
                  <a:pt x="5429" y="4578"/>
                </a:lnTo>
                <a:cubicBezTo>
                  <a:pt x="5424" y="4581"/>
                  <a:pt x="5419" y="4583"/>
                  <a:pt x="5413" y="4586"/>
                </a:cubicBezTo>
                <a:lnTo>
                  <a:pt x="5413" y="4586"/>
                </a:lnTo>
                <a:cubicBezTo>
                  <a:pt x="5420" y="4580"/>
                  <a:pt x="5425" y="4573"/>
                  <a:pt x="5429" y="4565"/>
                </a:cubicBezTo>
                <a:close/>
                <a:moveTo>
                  <a:pt x="4967" y="5715"/>
                </a:moveTo>
                <a:cubicBezTo>
                  <a:pt x="4952" y="5748"/>
                  <a:pt x="4938" y="5782"/>
                  <a:pt x="4926" y="5816"/>
                </a:cubicBezTo>
                <a:lnTo>
                  <a:pt x="4913" y="5816"/>
                </a:lnTo>
                <a:cubicBezTo>
                  <a:pt x="4931" y="5781"/>
                  <a:pt x="4949" y="5748"/>
                  <a:pt x="4967" y="5715"/>
                </a:cubicBezTo>
                <a:close/>
                <a:moveTo>
                  <a:pt x="5171" y="6087"/>
                </a:moveTo>
                <a:lnTo>
                  <a:pt x="5158" y="6100"/>
                </a:lnTo>
                <a:cubicBezTo>
                  <a:pt x="5133" y="6113"/>
                  <a:pt x="5107" y="6126"/>
                  <a:pt x="5068" y="6138"/>
                </a:cubicBezTo>
                <a:cubicBezTo>
                  <a:pt x="5107" y="6113"/>
                  <a:pt x="5133" y="6100"/>
                  <a:pt x="5171" y="6087"/>
                </a:cubicBezTo>
                <a:close/>
                <a:moveTo>
                  <a:pt x="11051" y="6577"/>
                </a:moveTo>
                <a:lnTo>
                  <a:pt x="11051" y="6577"/>
                </a:lnTo>
                <a:cubicBezTo>
                  <a:pt x="11090" y="6590"/>
                  <a:pt x="11129" y="6603"/>
                  <a:pt x="11167" y="6628"/>
                </a:cubicBezTo>
                <a:lnTo>
                  <a:pt x="11154" y="6641"/>
                </a:lnTo>
                <a:cubicBezTo>
                  <a:pt x="11129" y="6616"/>
                  <a:pt x="11090" y="6590"/>
                  <a:pt x="11051" y="6577"/>
                </a:cubicBezTo>
                <a:close/>
                <a:moveTo>
                  <a:pt x="13630" y="7080"/>
                </a:moveTo>
                <a:cubicBezTo>
                  <a:pt x="13630" y="7090"/>
                  <a:pt x="13630" y="7092"/>
                  <a:pt x="13624" y="7099"/>
                </a:cubicBezTo>
                <a:lnTo>
                  <a:pt x="13624" y="7099"/>
                </a:lnTo>
                <a:cubicBezTo>
                  <a:pt x="13627" y="7092"/>
                  <a:pt x="13630" y="7086"/>
                  <a:pt x="13630" y="7080"/>
                </a:cubicBezTo>
                <a:close/>
                <a:moveTo>
                  <a:pt x="13962" y="6947"/>
                </a:moveTo>
                <a:cubicBezTo>
                  <a:pt x="14057" y="6947"/>
                  <a:pt x="14003" y="7049"/>
                  <a:pt x="13991" y="7118"/>
                </a:cubicBezTo>
                <a:lnTo>
                  <a:pt x="13927" y="7247"/>
                </a:lnTo>
                <a:lnTo>
                  <a:pt x="13914" y="7234"/>
                </a:lnTo>
                <a:lnTo>
                  <a:pt x="13630" y="7067"/>
                </a:lnTo>
                <a:cubicBezTo>
                  <a:pt x="13695" y="6964"/>
                  <a:pt x="13824" y="6977"/>
                  <a:pt x="13927" y="6951"/>
                </a:cubicBezTo>
                <a:cubicBezTo>
                  <a:pt x="13941" y="6948"/>
                  <a:pt x="13952" y="6947"/>
                  <a:pt x="13962" y="6947"/>
                </a:cubicBezTo>
                <a:close/>
                <a:moveTo>
                  <a:pt x="12083" y="7441"/>
                </a:moveTo>
                <a:lnTo>
                  <a:pt x="12083" y="7441"/>
                </a:lnTo>
                <a:cubicBezTo>
                  <a:pt x="12096" y="7454"/>
                  <a:pt x="12122" y="7454"/>
                  <a:pt x="12134" y="7454"/>
                </a:cubicBezTo>
                <a:cubicBezTo>
                  <a:pt x="12131" y="7457"/>
                  <a:pt x="12126" y="7459"/>
                  <a:pt x="12120" y="7459"/>
                </a:cubicBezTo>
                <a:cubicBezTo>
                  <a:pt x="12108" y="7459"/>
                  <a:pt x="12092" y="7450"/>
                  <a:pt x="12083" y="7441"/>
                </a:cubicBezTo>
                <a:close/>
                <a:moveTo>
                  <a:pt x="11987" y="9152"/>
                </a:moveTo>
                <a:cubicBezTo>
                  <a:pt x="12025" y="9152"/>
                  <a:pt x="12067" y="9186"/>
                  <a:pt x="12122" y="9259"/>
                </a:cubicBezTo>
                <a:lnTo>
                  <a:pt x="12122" y="9272"/>
                </a:lnTo>
                <a:cubicBezTo>
                  <a:pt x="12054" y="9195"/>
                  <a:pt x="12016" y="9154"/>
                  <a:pt x="11979" y="9154"/>
                </a:cubicBezTo>
                <a:cubicBezTo>
                  <a:pt x="11967" y="9154"/>
                  <a:pt x="11954" y="9159"/>
                  <a:pt x="11941" y="9169"/>
                </a:cubicBezTo>
                <a:lnTo>
                  <a:pt x="11941" y="9169"/>
                </a:lnTo>
                <a:cubicBezTo>
                  <a:pt x="11956" y="9157"/>
                  <a:pt x="11971" y="9152"/>
                  <a:pt x="11987" y="9152"/>
                </a:cubicBezTo>
                <a:close/>
                <a:moveTo>
                  <a:pt x="8724" y="9752"/>
                </a:moveTo>
                <a:cubicBezTo>
                  <a:pt x="8730" y="9752"/>
                  <a:pt x="8737" y="9755"/>
                  <a:pt x="8743" y="9762"/>
                </a:cubicBezTo>
                <a:lnTo>
                  <a:pt x="8704" y="9762"/>
                </a:lnTo>
                <a:cubicBezTo>
                  <a:pt x="8711" y="9755"/>
                  <a:pt x="8717" y="9752"/>
                  <a:pt x="8724" y="9752"/>
                </a:cubicBezTo>
                <a:close/>
                <a:moveTo>
                  <a:pt x="1264" y="9968"/>
                </a:moveTo>
                <a:cubicBezTo>
                  <a:pt x="1200" y="10071"/>
                  <a:pt x="1019" y="9968"/>
                  <a:pt x="968" y="10110"/>
                </a:cubicBezTo>
                <a:cubicBezTo>
                  <a:pt x="1093" y="10148"/>
                  <a:pt x="1166" y="10170"/>
                  <a:pt x="1218" y="10170"/>
                </a:cubicBezTo>
                <a:cubicBezTo>
                  <a:pt x="1290" y="10170"/>
                  <a:pt x="1324" y="10129"/>
                  <a:pt x="1406" y="10033"/>
                </a:cubicBezTo>
                <a:lnTo>
                  <a:pt x="1264" y="9968"/>
                </a:lnTo>
                <a:close/>
                <a:moveTo>
                  <a:pt x="832" y="13409"/>
                </a:moveTo>
                <a:lnTo>
                  <a:pt x="826" y="13424"/>
                </a:lnTo>
                <a:lnTo>
                  <a:pt x="826" y="13428"/>
                </a:lnTo>
                <a:lnTo>
                  <a:pt x="826" y="13428"/>
                </a:lnTo>
                <a:cubicBezTo>
                  <a:pt x="830" y="13423"/>
                  <a:pt x="835" y="13417"/>
                  <a:pt x="839" y="13411"/>
                </a:cubicBezTo>
                <a:cubicBezTo>
                  <a:pt x="837" y="13410"/>
                  <a:pt x="834" y="13410"/>
                  <a:pt x="832" y="13409"/>
                </a:cubicBezTo>
                <a:close/>
                <a:moveTo>
                  <a:pt x="555" y="13411"/>
                </a:moveTo>
                <a:lnTo>
                  <a:pt x="478" y="13514"/>
                </a:lnTo>
                <a:cubicBezTo>
                  <a:pt x="607" y="13669"/>
                  <a:pt x="452" y="13695"/>
                  <a:pt x="375" y="13772"/>
                </a:cubicBezTo>
                <a:cubicBezTo>
                  <a:pt x="310" y="13836"/>
                  <a:pt x="233" y="13901"/>
                  <a:pt x="143" y="13953"/>
                </a:cubicBezTo>
                <a:cubicBezTo>
                  <a:pt x="14" y="14030"/>
                  <a:pt x="1" y="14133"/>
                  <a:pt x="143" y="14210"/>
                </a:cubicBezTo>
                <a:cubicBezTo>
                  <a:pt x="310" y="14198"/>
                  <a:pt x="362" y="14043"/>
                  <a:pt x="439" y="13927"/>
                </a:cubicBezTo>
                <a:cubicBezTo>
                  <a:pt x="500" y="13851"/>
                  <a:pt x="551" y="13820"/>
                  <a:pt x="596" y="13820"/>
                </a:cubicBezTo>
                <a:cubicBezTo>
                  <a:pt x="667" y="13820"/>
                  <a:pt x="725" y="13892"/>
                  <a:pt x="787" y="13978"/>
                </a:cubicBezTo>
                <a:lnTo>
                  <a:pt x="890" y="13849"/>
                </a:lnTo>
                <a:cubicBezTo>
                  <a:pt x="813" y="13785"/>
                  <a:pt x="736" y="13733"/>
                  <a:pt x="839" y="13630"/>
                </a:cubicBezTo>
                <a:cubicBezTo>
                  <a:pt x="839" y="13579"/>
                  <a:pt x="852" y="13527"/>
                  <a:pt x="852" y="13475"/>
                </a:cubicBezTo>
                <a:lnTo>
                  <a:pt x="826" y="13450"/>
                </a:lnTo>
                <a:lnTo>
                  <a:pt x="826" y="13428"/>
                </a:lnTo>
                <a:lnTo>
                  <a:pt x="826" y="13428"/>
                </a:lnTo>
                <a:cubicBezTo>
                  <a:pt x="779" y="13488"/>
                  <a:pt x="735" y="13517"/>
                  <a:pt x="692" y="13517"/>
                </a:cubicBezTo>
                <a:cubicBezTo>
                  <a:pt x="645" y="13517"/>
                  <a:pt x="600" y="13482"/>
                  <a:pt x="555" y="13411"/>
                </a:cubicBezTo>
                <a:close/>
                <a:moveTo>
                  <a:pt x="15693" y="1"/>
                </a:moveTo>
                <a:cubicBezTo>
                  <a:pt x="15577" y="39"/>
                  <a:pt x="15139" y="26"/>
                  <a:pt x="15139" y="181"/>
                </a:cubicBezTo>
                <a:cubicBezTo>
                  <a:pt x="15139" y="542"/>
                  <a:pt x="15087" y="620"/>
                  <a:pt x="14778" y="620"/>
                </a:cubicBezTo>
                <a:cubicBezTo>
                  <a:pt x="14762" y="618"/>
                  <a:pt x="14747" y="618"/>
                  <a:pt x="14731" y="618"/>
                </a:cubicBezTo>
                <a:cubicBezTo>
                  <a:pt x="14592" y="618"/>
                  <a:pt x="14457" y="669"/>
                  <a:pt x="14352" y="761"/>
                </a:cubicBezTo>
                <a:cubicBezTo>
                  <a:pt x="14275" y="761"/>
                  <a:pt x="14236" y="813"/>
                  <a:pt x="14223" y="890"/>
                </a:cubicBezTo>
                <a:cubicBezTo>
                  <a:pt x="14212" y="960"/>
                  <a:pt x="14190" y="1008"/>
                  <a:pt x="14120" y="1008"/>
                </a:cubicBezTo>
                <a:cubicBezTo>
                  <a:pt x="14112" y="1008"/>
                  <a:pt x="14104" y="1008"/>
                  <a:pt x="14094" y="1006"/>
                </a:cubicBezTo>
                <a:lnTo>
                  <a:pt x="13965" y="1122"/>
                </a:lnTo>
                <a:cubicBezTo>
                  <a:pt x="13955" y="1154"/>
                  <a:pt x="13927" y="1177"/>
                  <a:pt x="13896" y="1177"/>
                </a:cubicBezTo>
                <a:cubicBezTo>
                  <a:pt x="13889" y="1177"/>
                  <a:pt x="13882" y="1176"/>
                  <a:pt x="13875" y="1174"/>
                </a:cubicBezTo>
                <a:cubicBezTo>
                  <a:pt x="13862" y="1200"/>
                  <a:pt x="13837" y="1226"/>
                  <a:pt x="13811" y="1238"/>
                </a:cubicBezTo>
                <a:cubicBezTo>
                  <a:pt x="13733" y="1290"/>
                  <a:pt x="13656" y="1342"/>
                  <a:pt x="13733" y="1458"/>
                </a:cubicBezTo>
                <a:cubicBezTo>
                  <a:pt x="13798" y="1587"/>
                  <a:pt x="13733" y="1664"/>
                  <a:pt x="13617" y="1716"/>
                </a:cubicBezTo>
                <a:cubicBezTo>
                  <a:pt x="13595" y="1712"/>
                  <a:pt x="13572" y="1710"/>
                  <a:pt x="13549" y="1710"/>
                </a:cubicBezTo>
                <a:cubicBezTo>
                  <a:pt x="13485" y="1710"/>
                  <a:pt x="13418" y="1722"/>
                  <a:pt x="13352" y="1722"/>
                </a:cubicBezTo>
                <a:cubicBezTo>
                  <a:pt x="13293" y="1722"/>
                  <a:pt x="13235" y="1713"/>
                  <a:pt x="13179" y="1677"/>
                </a:cubicBezTo>
                <a:cubicBezTo>
                  <a:pt x="13140" y="1728"/>
                  <a:pt x="13114" y="1780"/>
                  <a:pt x="13153" y="1845"/>
                </a:cubicBezTo>
                <a:cubicBezTo>
                  <a:pt x="13178" y="1833"/>
                  <a:pt x="13202" y="1829"/>
                  <a:pt x="13225" y="1829"/>
                </a:cubicBezTo>
                <a:cubicBezTo>
                  <a:pt x="13308" y="1829"/>
                  <a:pt x="13379" y="1889"/>
                  <a:pt x="13450" y="1909"/>
                </a:cubicBezTo>
                <a:cubicBezTo>
                  <a:pt x="13643" y="2077"/>
                  <a:pt x="13411" y="2154"/>
                  <a:pt x="13372" y="2283"/>
                </a:cubicBezTo>
                <a:lnTo>
                  <a:pt x="13205" y="2283"/>
                </a:lnTo>
                <a:lnTo>
                  <a:pt x="13166" y="2360"/>
                </a:lnTo>
                <a:lnTo>
                  <a:pt x="13127" y="2335"/>
                </a:lnTo>
                <a:cubicBezTo>
                  <a:pt x="13127" y="2373"/>
                  <a:pt x="13089" y="2399"/>
                  <a:pt x="13050" y="2399"/>
                </a:cubicBezTo>
                <a:cubicBezTo>
                  <a:pt x="13011" y="2451"/>
                  <a:pt x="12960" y="2502"/>
                  <a:pt x="12921" y="2554"/>
                </a:cubicBezTo>
                <a:cubicBezTo>
                  <a:pt x="12767" y="2708"/>
                  <a:pt x="12675" y="2788"/>
                  <a:pt x="12594" y="2788"/>
                </a:cubicBezTo>
                <a:cubicBezTo>
                  <a:pt x="12505" y="2788"/>
                  <a:pt x="12430" y="2691"/>
                  <a:pt x="12302" y="2489"/>
                </a:cubicBezTo>
                <a:lnTo>
                  <a:pt x="12238" y="2592"/>
                </a:lnTo>
                <a:cubicBezTo>
                  <a:pt x="12251" y="2631"/>
                  <a:pt x="12251" y="2670"/>
                  <a:pt x="12251" y="2708"/>
                </a:cubicBezTo>
                <a:cubicBezTo>
                  <a:pt x="12225" y="2915"/>
                  <a:pt x="11967" y="2786"/>
                  <a:pt x="11889" y="2953"/>
                </a:cubicBezTo>
                <a:cubicBezTo>
                  <a:pt x="11850" y="3071"/>
                  <a:pt x="11737" y="3144"/>
                  <a:pt x="11622" y="3144"/>
                </a:cubicBezTo>
                <a:cubicBezTo>
                  <a:pt x="11586" y="3144"/>
                  <a:pt x="11550" y="3137"/>
                  <a:pt x="11516" y="3121"/>
                </a:cubicBezTo>
                <a:cubicBezTo>
                  <a:pt x="11493" y="3115"/>
                  <a:pt x="11472" y="3113"/>
                  <a:pt x="11453" y="3113"/>
                </a:cubicBezTo>
                <a:cubicBezTo>
                  <a:pt x="11342" y="3113"/>
                  <a:pt x="11285" y="3203"/>
                  <a:pt x="11219" y="3302"/>
                </a:cubicBezTo>
                <a:cubicBezTo>
                  <a:pt x="11090" y="3521"/>
                  <a:pt x="10987" y="3779"/>
                  <a:pt x="10703" y="3856"/>
                </a:cubicBezTo>
                <a:lnTo>
                  <a:pt x="10703" y="3869"/>
                </a:lnTo>
                <a:cubicBezTo>
                  <a:pt x="10768" y="3933"/>
                  <a:pt x="10368" y="4024"/>
                  <a:pt x="10716" y="4088"/>
                </a:cubicBezTo>
                <a:cubicBezTo>
                  <a:pt x="10781" y="4101"/>
                  <a:pt x="10768" y="4204"/>
                  <a:pt x="10716" y="4269"/>
                </a:cubicBezTo>
                <a:cubicBezTo>
                  <a:pt x="10639" y="4359"/>
                  <a:pt x="10600" y="4436"/>
                  <a:pt x="10716" y="4527"/>
                </a:cubicBezTo>
                <a:cubicBezTo>
                  <a:pt x="10832" y="4617"/>
                  <a:pt x="10806" y="4720"/>
                  <a:pt x="10755" y="4836"/>
                </a:cubicBezTo>
                <a:cubicBezTo>
                  <a:pt x="10729" y="4901"/>
                  <a:pt x="10639" y="4991"/>
                  <a:pt x="10690" y="5017"/>
                </a:cubicBezTo>
                <a:cubicBezTo>
                  <a:pt x="10884" y="5133"/>
                  <a:pt x="10806" y="5403"/>
                  <a:pt x="10987" y="5519"/>
                </a:cubicBezTo>
                <a:cubicBezTo>
                  <a:pt x="10871" y="5648"/>
                  <a:pt x="10948" y="5855"/>
                  <a:pt x="11116" y="5893"/>
                </a:cubicBezTo>
                <a:cubicBezTo>
                  <a:pt x="11438" y="5997"/>
                  <a:pt x="11670" y="6267"/>
                  <a:pt x="11980" y="6396"/>
                </a:cubicBezTo>
                <a:lnTo>
                  <a:pt x="12083" y="6409"/>
                </a:lnTo>
                <a:cubicBezTo>
                  <a:pt x="12238" y="6512"/>
                  <a:pt x="12251" y="6719"/>
                  <a:pt x="12134" y="6848"/>
                </a:cubicBezTo>
                <a:cubicBezTo>
                  <a:pt x="12031" y="6951"/>
                  <a:pt x="12018" y="7106"/>
                  <a:pt x="12096" y="7222"/>
                </a:cubicBezTo>
                <a:lnTo>
                  <a:pt x="12057" y="7222"/>
                </a:lnTo>
                <a:lnTo>
                  <a:pt x="12044" y="7260"/>
                </a:lnTo>
                <a:lnTo>
                  <a:pt x="11825" y="7183"/>
                </a:lnTo>
                <a:cubicBezTo>
                  <a:pt x="11799" y="6835"/>
                  <a:pt x="11773" y="6499"/>
                  <a:pt x="11309" y="6461"/>
                </a:cubicBezTo>
                <a:cubicBezTo>
                  <a:pt x="11154" y="6448"/>
                  <a:pt x="11206" y="6332"/>
                  <a:pt x="11206" y="6229"/>
                </a:cubicBezTo>
                <a:cubicBezTo>
                  <a:pt x="11214" y="6089"/>
                  <a:pt x="11181" y="6023"/>
                  <a:pt x="11105" y="6023"/>
                </a:cubicBezTo>
                <a:cubicBezTo>
                  <a:pt x="11062" y="6023"/>
                  <a:pt x="11006" y="6045"/>
                  <a:pt x="10935" y="6087"/>
                </a:cubicBezTo>
                <a:cubicBezTo>
                  <a:pt x="10897" y="6113"/>
                  <a:pt x="10845" y="6151"/>
                  <a:pt x="10806" y="6190"/>
                </a:cubicBezTo>
                <a:lnTo>
                  <a:pt x="10729" y="6151"/>
                </a:lnTo>
                <a:cubicBezTo>
                  <a:pt x="10639" y="5906"/>
                  <a:pt x="10471" y="5700"/>
                  <a:pt x="10239" y="5558"/>
                </a:cubicBezTo>
                <a:cubicBezTo>
                  <a:pt x="10278" y="5236"/>
                  <a:pt x="10265" y="5223"/>
                  <a:pt x="9955" y="4965"/>
                </a:cubicBezTo>
                <a:lnTo>
                  <a:pt x="9955" y="4965"/>
                </a:lnTo>
                <a:cubicBezTo>
                  <a:pt x="9955" y="5184"/>
                  <a:pt x="9981" y="5378"/>
                  <a:pt x="10162" y="5507"/>
                </a:cubicBezTo>
                <a:cubicBezTo>
                  <a:pt x="10088" y="5543"/>
                  <a:pt x="10022" y="5567"/>
                  <a:pt x="9964" y="5567"/>
                </a:cubicBezTo>
                <a:cubicBezTo>
                  <a:pt x="9879" y="5567"/>
                  <a:pt x="9813" y="5516"/>
                  <a:pt x="9775" y="5378"/>
                </a:cubicBezTo>
                <a:cubicBezTo>
                  <a:pt x="9723" y="5262"/>
                  <a:pt x="9684" y="5133"/>
                  <a:pt x="9684" y="5017"/>
                </a:cubicBezTo>
                <a:cubicBezTo>
                  <a:pt x="9801" y="4901"/>
                  <a:pt x="9775" y="4797"/>
                  <a:pt x="9633" y="4759"/>
                </a:cubicBezTo>
                <a:cubicBezTo>
                  <a:pt x="9618" y="4756"/>
                  <a:pt x="9605" y="4755"/>
                  <a:pt x="9593" y="4755"/>
                </a:cubicBezTo>
                <a:cubicBezTo>
                  <a:pt x="9494" y="4755"/>
                  <a:pt x="9505" y="4847"/>
                  <a:pt x="9517" y="4939"/>
                </a:cubicBezTo>
                <a:cubicBezTo>
                  <a:pt x="9504" y="4939"/>
                  <a:pt x="9491" y="4952"/>
                  <a:pt x="9491" y="4965"/>
                </a:cubicBezTo>
                <a:cubicBezTo>
                  <a:pt x="9349" y="4965"/>
                  <a:pt x="9182" y="4965"/>
                  <a:pt x="9220" y="4746"/>
                </a:cubicBezTo>
                <a:cubicBezTo>
                  <a:pt x="9232" y="4688"/>
                  <a:pt x="9233" y="4641"/>
                  <a:pt x="9178" y="4641"/>
                </a:cubicBezTo>
                <a:cubicBezTo>
                  <a:pt x="9171" y="4641"/>
                  <a:pt x="9164" y="4641"/>
                  <a:pt x="9156" y="4643"/>
                </a:cubicBezTo>
                <a:cubicBezTo>
                  <a:pt x="9066" y="4656"/>
                  <a:pt x="8937" y="4643"/>
                  <a:pt x="8911" y="4772"/>
                </a:cubicBezTo>
                <a:cubicBezTo>
                  <a:pt x="8898" y="4836"/>
                  <a:pt x="8924" y="4888"/>
                  <a:pt x="8975" y="4913"/>
                </a:cubicBezTo>
                <a:cubicBezTo>
                  <a:pt x="9130" y="4965"/>
                  <a:pt x="9298" y="4952"/>
                  <a:pt x="9414" y="5081"/>
                </a:cubicBezTo>
                <a:cubicBezTo>
                  <a:pt x="9414" y="5184"/>
                  <a:pt x="9362" y="5236"/>
                  <a:pt x="9259" y="5236"/>
                </a:cubicBezTo>
                <a:cubicBezTo>
                  <a:pt x="9014" y="5262"/>
                  <a:pt x="8782" y="5326"/>
                  <a:pt x="8550" y="5429"/>
                </a:cubicBezTo>
                <a:cubicBezTo>
                  <a:pt x="8525" y="5442"/>
                  <a:pt x="8506" y="5447"/>
                  <a:pt x="8493" y="5447"/>
                </a:cubicBezTo>
                <a:cubicBezTo>
                  <a:pt x="8426" y="5447"/>
                  <a:pt x="8498" y="5303"/>
                  <a:pt x="8498" y="5249"/>
                </a:cubicBezTo>
                <a:lnTo>
                  <a:pt x="8563" y="5081"/>
                </a:lnTo>
                <a:cubicBezTo>
                  <a:pt x="8666" y="4862"/>
                  <a:pt x="8666" y="4604"/>
                  <a:pt x="8550" y="4385"/>
                </a:cubicBezTo>
                <a:cubicBezTo>
                  <a:pt x="8227" y="4359"/>
                  <a:pt x="8318" y="4062"/>
                  <a:pt x="8227" y="3882"/>
                </a:cubicBezTo>
                <a:cubicBezTo>
                  <a:pt x="8047" y="3830"/>
                  <a:pt x="7957" y="3624"/>
                  <a:pt x="8034" y="3456"/>
                </a:cubicBezTo>
                <a:lnTo>
                  <a:pt x="7931" y="3405"/>
                </a:lnTo>
                <a:cubicBezTo>
                  <a:pt x="7866" y="3454"/>
                  <a:pt x="7805" y="3472"/>
                  <a:pt x="7746" y="3472"/>
                </a:cubicBezTo>
                <a:cubicBezTo>
                  <a:pt x="7603" y="3472"/>
                  <a:pt x="7470" y="3368"/>
                  <a:pt x="7325" y="3340"/>
                </a:cubicBezTo>
                <a:cubicBezTo>
                  <a:pt x="7314" y="3339"/>
                  <a:pt x="7303" y="3338"/>
                  <a:pt x="7292" y="3338"/>
                </a:cubicBezTo>
                <a:cubicBezTo>
                  <a:pt x="7152" y="3338"/>
                  <a:pt x="7028" y="3445"/>
                  <a:pt x="6890" y="3445"/>
                </a:cubicBezTo>
                <a:cubicBezTo>
                  <a:pt x="6839" y="3445"/>
                  <a:pt x="6787" y="3431"/>
                  <a:pt x="6732" y="3392"/>
                </a:cubicBezTo>
                <a:cubicBezTo>
                  <a:pt x="6680" y="3366"/>
                  <a:pt x="6628" y="3340"/>
                  <a:pt x="6577" y="3314"/>
                </a:cubicBezTo>
                <a:cubicBezTo>
                  <a:pt x="6512" y="3224"/>
                  <a:pt x="6461" y="3121"/>
                  <a:pt x="6448" y="3005"/>
                </a:cubicBezTo>
                <a:cubicBezTo>
                  <a:pt x="6422" y="2889"/>
                  <a:pt x="6371" y="2799"/>
                  <a:pt x="6229" y="2799"/>
                </a:cubicBezTo>
                <a:cubicBezTo>
                  <a:pt x="6203" y="2941"/>
                  <a:pt x="6345" y="3018"/>
                  <a:pt x="6345" y="3147"/>
                </a:cubicBezTo>
                <a:cubicBezTo>
                  <a:pt x="6383" y="3186"/>
                  <a:pt x="6383" y="3237"/>
                  <a:pt x="6358" y="3276"/>
                </a:cubicBezTo>
                <a:cubicBezTo>
                  <a:pt x="6319" y="3353"/>
                  <a:pt x="6306" y="3443"/>
                  <a:pt x="6319" y="3534"/>
                </a:cubicBezTo>
                <a:cubicBezTo>
                  <a:pt x="6345" y="3547"/>
                  <a:pt x="6358" y="3559"/>
                  <a:pt x="6371" y="3585"/>
                </a:cubicBezTo>
                <a:cubicBezTo>
                  <a:pt x="6332" y="3676"/>
                  <a:pt x="6280" y="3766"/>
                  <a:pt x="6164" y="3792"/>
                </a:cubicBezTo>
                <a:lnTo>
                  <a:pt x="6061" y="3908"/>
                </a:lnTo>
                <a:lnTo>
                  <a:pt x="5919" y="3998"/>
                </a:lnTo>
                <a:cubicBezTo>
                  <a:pt x="5849" y="3966"/>
                  <a:pt x="5779" y="3940"/>
                  <a:pt x="5725" y="3940"/>
                </a:cubicBezTo>
                <a:cubicBezTo>
                  <a:pt x="5650" y="3940"/>
                  <a:pt x="5606" y="3990"/>
                  <a:pt x="5636" y="4140"/>
                </a:cubicBezTo>
                <a:cubicBezTo>
                  <a:pt x="5700" y="4398"/>
                  <a:pt x="5507" y="4411"/>
                  <a:pt x="5416" y="4527"/>
                </a:cubicBezTo>
                <a:cubicBezTo>
                  <a:pt x="5342" y="4463"/>
                  <a:pt x="5250" y="4432"/>
                  <a:pt x="5160" y="4432"/>
                </a:cubicBezTo>
                <a:cubicBezTo>
                  <a:pt x="5031" y="4432"/>
                  <a:pt x="4904" y="4495"/>
                  <a:pt x="4836" y="4617"/>
                </a:cubicBezTo>
                <a:cubicBezTo>
                  <a:pt x="4720" y="4643"/>
                  <a:pt x="4694" y="4707"/>
                  <a:pt x="4772" y="4784"/>
                </a:cubicBezTo>
                <a:cubicBezTo>
                  <a:pt x="4798" y="4811"/>
                  <a:pt x="4823" y="4822"/>
                  <a:pt x="4846" y="4822"/>
                </a:cubicBezTo>
                <a:cubicBezTo>
                  <a:pt x="4890" y="4822"/>
                  <a:pt x="4927" y="4780"/>
                  <a:pt x="4952" y="4720"/>
                </a:cubicBezTo>
                <a:cubicBezTo>
                  <a:pt x="5010" y="4627"/>
                  <a:pt x="5110" y="4576"/>
                  <a:pt x="5223" y="4576"/>
                </a:cubicBezTo>
                <a:cubicBezTo>
                  <a:pt x="5236" y="4576"/>
                  <a:pt x="5249" y="4577"/>
                  <a:pt x="5262" y="4578"/>
                </a:cubicBezTo>
                <a:lnTo>
                  <a:pt x="5210" y="4733"/>
                </a:lnTo>
                <a:cubicBezTo>
                  <a:pt x="4991" y="4888"/>
                  <a:pt x="4965" y="5158"/>
                  <a:pt x="4901" y="5403"/>
                </a:cubicBezTo>
                <a:cubicBezTo>
                  <a:pt x="4857" y="5554"/>
                  <a:pt x="4823" y="5705"/>
                  <a:pt x="4662" y="5705"/>
                </a:cubicBezTo>
                <a:cubicBezTo>
                  <a:pt x="4631" y="5705"/>
                  <a:pt x="4595" y="5700"/>
                  <a:pt x="4552" y="5687"/>
                </a:cubicBezTo>
                <a:cubicBezTo>
                  <a:pt x="4514" y="5752"/>
                  <a:pt x="4436" y="5829"/>
                  <a:pt x="4449" y="5842"/>
                </a:cubicBezTo>
                <a:cubicBezTo>
                  <a:pt x="4578" y="6022"/>
                  <a:pt x="4449" y="6190"/>
                  <a:pt x="4411" y="6358"/>
                </a:cubicBezTo>
                <a:cubicBezTo>
                  <a:pt x="4424" y="6371"/>
                  <a:pt x="4436" y="6396"/>
                  <a:pt x="4424" y="6422"/>
                </a:cubicBezTo>
                <a:cubicBezTo>
                  <a:pt x="4514" y="6487"/>
                  <a:pt x="4527" y="6603"/>
                  <a:pt x="4462" y="6693"/>
                </a:cubicBezTo>
                <a:cubicBezTo>
                  <a:pt x="4411" y="6757"/>
                  <a:pt x="4436" y="6822"/>
                  <a:pt x="4449" y="6886"/>
                </a:cubicBezTo>
                <a:cubicBezTo>
                  <a:pt x="4424" y="6938"/>
                  <a:pt x="4398" y="6989"/>
                  <a:pt x="4372" y="7041"/>
                </a:cubicBezTo>
                <a:cubicBezTo>
                  <a:pt x="4315" y="7064"/>
                  <a:pt x="4256" y="7074"/>
                  <a:pt x="4197" y="7074"/>
                </a:cubicBezTo>
                <a:cubicBezTo>
                  <a:pt x="4121" y="7074"/>
                  <a:pt x="4045" y="7057"/>
                  <a:pt x="3972" y="7028"/>
                </a:cubicBezTo>
                <a:lnTo>
                  <a:pt x="3972" y="7028"/>
                </a:lnTo>
                <a:cubicBezTo>
                  <a:pt x="3972" y="7106"/>
                  <a:pt x="4024" y="7131"/>
                  <a:pt x="4075" y="7170"/>
                </a:cubicBezTo>
                <a:cubicBezTo>
                  <a:pt x="4295" y="7325"/>
                  <a:pt x="4166" y="7492"/>
                  <a:pt x="4101" y="7647"/>
                </a:cubicBezTo>
                <a:cubicBezTo>
                  <a:pt x="4057" y="7729"/>
                  <a:pt x="3995" y="7763"/>
                  <a:pt x="3929" y="7763"/>
                </a:cubicBezTo>
                <a:cubicBezTo>
                  <a:pt x="3880" y="7763"/>
                  <a:pt x="3828" y="7744"/>
                  <a:pt x="3779" y="7712"/>
                </a:cubicBezTo>
                <a:lnTo>
                  <a:pt x="3779" y="7712"/>
                </a:lnTo>
                <a:cubicBezTo>
                  <a:pt x="3714" y="7815"/>
                  <a:pt x="3792" y="7892"/>
                  <a:pt x="3830" y="7982"/>
                </a:cubicBezTo>
                <a:cubicBezTo>
                  <a:pt x="3959" y="8124"/>
                  <a:pt x="3908" y="8227"/>
                  <a:pt x="3740" y="8292"/>
                </a:cubicBezTo>
                <a:lnTo>
                  <a:pt x="3650" y="8434"/>
                </a:lnTo>
                <a:cubicBezTo>
                  <a:pt x="3572" y="8575"/>
                  <a:pt x="3701" y="8756"/>
                  <a:pt x="3572" y="8885"/>
                </a:cubicBezTo>
                <a:cubicBezTo>
                  <a:pt x="3572" y="8911"/>
                  <a:pt x="3560" y="8937"/>
                  <a:pt x="3547" y="8949"/>
                </a:cubicBezTo>
                <a:cubicBezTo>
                  <a:pt x="3585" y="8975"/>
                  <a:pt x="3611" y="9001"/>
                  <a:pt x="3650" y="9027"/>
                </a:cubicBezTo>
                <a:cubicBezTo>
                  <a:pt x="3882" y="9182"/>
                  <a:pt x="3882" y="9182"/>
                  <a:pt x="3663" y="9388"/>
                </a:cubicBezTo>
                <a:cubicBezTo>
                  <a:pt x="3590" y="9356"/>
                  <a:pt x="3521" y="9344"/>
                  <a:pt x="3454" y="9344"/>
                </a:cubicBezTo>
                <a:cubicBezTo>
                  <a:pt x="3245" y="9344"/>
                  <a:pt x="3055" y="9462"/>
                  <a:pt x="2850" y="9491"/>
                </a:cubicBezTo>
                <a:cubicBezTo>
                  <a:pt x="2837" y="9504"/>
                  <a:pt x="2825" y="9530"/>
                  <a:pt x="2812" y="9543"/>
                </a:cubicBezTo>
                <a:cubicBezTo>
                  <a:pt x="2709" y="9543"/>
                  <a:pt x="2605" y="9517"/>
                  <a:pt x="2515" y="9478"/>
                </a:cubicBezTo>
                <a:cubicBezTo>
                  <a:pt x="2439" y="9451"/>
                  <a:pt x="2360" y="9424"/>
                  <a:pt x="2293" y="9424"/>
                </a:cubicBezTo>
                <a:cubicBezTo>
                  <a:pt x="2201" y="9424"/>
                  <a:pt x="2130" y="9474"/>
                  <a:pt x="2115" y="9646"/>
                </a:cubicBezTo>
                <a:cubicBezTo>
                  <a:pt x="1956" y="9667"/>
                  <a:pt x="1884" y="9900"/>
                  <a:pt x="1711" y="9900"/>
                </a:cubicBezTo>
                <a:cubicBezTo>
                  <a:pt x="1674" y="9900"/>
                  <a:pt x="1634" y="9890"/>
                  <a:pt x="1587" y="9865"/>
                </a:cubicBezTo>
                <a:cubicBezTo>
                  <a:pt x="1576" y="9860"/>
                  <a:pt x="1566" y="9858"/>
                  <a:pt x="1558" y="9858"/>
                </a:cubicBezTo>
                <a:cubicBezTo>
                  <a:pt x="1490" y="9858"/>
                  <a:pt x="1463" y="9976"/>
                  <a:pt x="1406" y="10033"/>
                </a:cubicBezTo>
                <a:cubicBezTo>
                  <a:pt x="1625" y="10136"/>
                  <a:pt x="1625" y="10136"/>
                  <a:pt x="1484" y="10368"/>
                </a:cubicBezTo>
                <a:cubicBezTo>
                  <a:pt x="1213" y="10548"/>
                  <a:pt x="1032" y="10845"/>
                  <a:pt x="994" y="11167"/>
                </a:cubicBezTo>
                <a:cubicBezTo>
                  <a:pt x="968" y="11580"/>
                  <a:pt x="890" y="11580"/>
                  <a:pt x="542" y="11670"/>
                </a:cubicBezTo>
                <a:cubicBezTo>
                  <a:pt x="736" y="11760"/>
                  <a:pt x="942" y="11825"/>
                  <a:pt x="1045" y="12018"/>
                </a:cubicBezTo>
                <a:cubicBezTo>
                  <a:pt x="1019" y="12031"/>
                  <a:pt x="1006" y="12057"/>
                  <a:pt x="1006" y="12096"/>
                </a:cubicBezTo>
                <a:cubicBezTo>
                  <a:pt x="929" y="12250"/>
                  <a:pt x="865" y="12405"/>
                  <a:pt x="787" y="12547"/>
                </a:cubicBezTo>
                <a:cubicBezTo>
                  <a:pt x="787" y="12611"/>
                  <a:pt x="787" y="12676"/>
                  <a:pt x="839" y="12715"/>
                </a:cubicBezTo>
                <a:cubicBezTo>
                  <a:pt x="853" y="12711"/>
                  <a:pt x="866" y="12710"/>
                  <a:pt x="878" y="12710"/>
                </a:cubicBezTo>
                <a:cubicBezTo>
                  <a:pt x="1007" y="12710"/>
                  <a:pt x="1017" y="12883"/>
                  <a:pt x="1135" y="12895"/>
                </a:cubicBezTo>
                <a:cubicBezTo>
                  <a:pt x="1032" y="13024"/>
                  <a:pt x="826" y="12985"/>
                  <a:pt x="736" y="13140"/>
                </a:cubicBezTo>
                <a:lnTo>
                  <a:pt x="697" y="13127"/>
                </a:lnTo>
                <a:lnTo>
                  <a:pt x="658" y="13205"/>
                </a:lnTo>
                <a:cubicBezTo>
                  <a:pt x="684" y="13293"/>
                  <a:pt x="721" y="13382"/>
                  <a:pt x="832" y="13409"/>
                </a:cubicBezTo>
                <a:lnTo>
                  <a:pt x="832" y="13409"/>
                </a:lnTo>
                <a:lnTo>
                  <a:pt x="865" y="13334"/>
                </a:lnTo>
                <a:cubicBezTo>
                  <a:pt x="889" y="13268"/>
                  <a:pt x="950" y="13234"/>
                  <a:pt x="1011" y="13234"/>
                </a:cubicBezTo>
                <a:cubicBezTo>
                  <a:pt x="1046" y="13234"/>
                  <a:pt x="1081" y="13245"/>
                  <a:pt x="1110" y="13269"/>
                </a:cubicBezTo>
                <a:cubicBezTo>
                  <a:pt x="1432" y="13308"/>
                  <a:pt x="1432" y="13308"/>
                  <a:pt x="1729" y="13579"/>
                </a:cubicBezTo>
                <a:lnTo>
                  <a:pt x="1716" y="13579"/>
                </a:lnTo>
                <a:cubicBezTo>
                  <a:pt x="1587" y="13785"/>
                  <a:pt x="1806" y="13772"/>
                  <a:pt x="1896" y="13836"/>
                </a:cubicBezTo>
                <a:cubicBezTo>
                  <a:pt x="1943" y="13802"/>
                  <a:pt x="1989" y="13789"/>
                  <a:pt x="2034" y="13789"/>
                </a:cubicBezTo>
                <a:cubicBezTo>
                  <a:pt x="2124" y="13789"/>
                  <a:pt x="2210" y="13841"/>
                  <a:pt x="2296" y="13875"/>
                </a:cubicBezTo>
                <a:lnTo>
                  <a:pt x="2425" y="13965"/>
                </a:lnTo>
                <a:cubicBezTo>
                  <a:pt x="2399" y="14004"/>
                  <a:pt x="2386" y="14043"/>
                  <a:pt x="2373" y="14094"/>
                </a:cubicBezTo>
                <a:lnTo>
                  <a:pt x="2592" y="14133"/>
                </a:lnTo>
                <a:cubicBezTo>
                  <a:pt x="2670" y="13978"/>
                  <a:pt x="2850" y="13927"/>
                  <a:pt x="2954" y="13811"/>
                </a:cubicBezTo>
                <a:lnTo>
                  <a:pt x="3044" y="13759"/>
                </a:lnTo>
                <a:cubicBezTo>
                  <a:pt x="3121" y="13824"/>
                  <a:pt x="3147" y="13940"/>
                  <a:pt x="3108" y="14030"/>
                </a:cubicBezTo>
                <a:lnTo>
                  <a:pt x="3173" y="14133"/>
                </a:lnTo>
                <a:cubicBezTo>
                  <a:pt x="3289" y="14094"/>
                  <a:pt x="3315" y="13978"/>
                  <a:pt x="3366" y="13901"/>
                </a:cubicBezTo>
                <a:cubicBezTo>
                  <a:pt x="3340" y="13888"/>
                  <a:pt x="3327" y="13875"/>
                  <a:pt x="3302" y="13862"/>
                </a:cubicBezTo>
                <a:cubicBezTo>
                  <a:pt x="3317" y="13840"/>
                  <a:pt x="3336" y="13826"/>
                  <a:pt x="3355" y="13826"/>
                </a:cubicBezTo>
                <a:cubicBezTo>
                  <a:pt x="3368" y="13826"/>
                  <a:pt x="3381" y="13833"/>
                  <a:pt x="3392" y="13849"/>
                </a:cubicBezTo>
                <a:cubicBezTo>
                  <a:pt x="3431" y="13875"/>
                  <a:pt x="3405" y="13875"/>
                  <a:pt x="3392" y="13888"/>
                </a:cubicBezTo>
                <a:cubicBezTo>
                  <a:pt x="3397" y="13887"/>
                  <a:pt x="3402" y="13887"/>
                  <a:pt x="3406" y="13887"/>
                </a:cubicBezTo>
                <a:cubicBezTo>
                  <a:pt x="3498" y="13887"/>
                  <a:pt x="3525" y="14005"/>
                  <a:pt x="3598" y="14030"/>
                </a:cubicBezTo>
                <a:cubicBezTo>
                  <a:pt x="3611" y="14133"/>
                  <a:pt x="3585" y="14236"/>
                  <a:pt x="3521" y="14314"/>
                </a:cubicBezTo>
                <a:cubicBezTo>
                  <a:pt x="3366" y="14481"/>
                  <a:pt x="3405" y="14649"/>
                  <a:pt x="3456" y="14829"/>
                </a:cubicBezTo>
                <a:cubicBezTo>
                  <a:pt x="3469" y="14842"/>
                  <a:pt x="3482" y="14855"/>
                  <a:pt x="3495" y="14881"/>
                </a:cubicBezTo>
                <a:cubicBezTo>
                  <a:pt x="3444" y="14984"/>
                  <a:pt x="3431" y="15100"/>
                  <a:pt x="3315" y="15178"/>
                </a:cubicBezTo>
                <a:cubicBezTo>
                  <a:pt x="3302" y="15229"/>
                  <a:pt x="3263" y="15229"/>
                  <a:pt x="3211" y="15229"/>
                </a:cubicBezTo>
                <a:cubicBezTo>
                  <a:pt x="3173" y="15294"/>
                  <a:pt x="3147" y="15358"/>
                  <a:pt x="3250" y="15397"/>
                </a:cubicBezTo>
                <a:lnTo>
                  <a:pt x="3637" y="15113"/>
                </a:lnTo>
                <a:cubicBezTo>
                  <a:pt x="3805" y="15551"/>
                  <a:pt x="4153" y="15668"/>
                  <a:pt x="4540" y="15680"/>
                </a:cubicBezTo>
                <a:cubicBezTo>
                  <a:pt x="4568" y="15662"/>
                  <a:pt x="4596" y="15650"/>
                  <a:pt x="4630" y="15650"/>
                </a:cubicBezTo>
                <a:cubicBezTo>
                  <a:pt x="4642" y="15650"/>
                  <a:pt x="4655" y="15651"/>
                  <a:pt x="4669" y="15655"/>
                </a:cubicBezTo>
                <a:lnTo>
                  <a:pt x="4720" y="15590"/>
                </a:lnTo>
                <a:cubicBezTo>
                  <a:pt x="4746" y="15590"/>
                  <a:pt x="4759" y="15603"/>
                  <a:pt x="4772" y="15603"/>
                </a:cubicBezTo>
                <a:cubicBezTo>
                  <a:pt x="4785" y="15577"/>
                  <a:pt x="4797" y="15564"/>
                  <a:pt x="4823" y="15551"/>
                </a:cubicBezTo>
                <a:cubicBezTo>
                  <a:pt x="4888" y="15448"/>
                  <a:pt x="5017" y="15487"/>
                  <a:pt x="5094" y="15423"/>
                </a:cubicBezTo>
                <a:lnTo>
                  <a:pt x="5184" y="15294"/>
                </a:lnTo>
                <a:cubicBezTo>
                  <a:pt x="5146" y="15229"/>
                  <a:pt x="5094" y="15113"/>
                  <a:pt x="5146" y="15100"/>
                </a:cubicBezTo>
                <a:cubicBezTo>
                  <a:pt x="5416" y="15036"/>
                  <a:pt x="5275" y="14752"/>
                  <a:pt x="5416" y="14636"/>
                </a:cubicBezTo>
                <a:cubicBezTo>
                  <a:pt x="5481" y="14571"/>
                  <a:pt x="5416" y="14494"/>
                  <a:pt x="5365" y="14443"/>
                </a:cubicBezTo>
                <a:cubicBezTo>
                  <a:pt x="5262" y="14365"/>
                  <a:pt x="5184" y="14275"/>
                  <a:pt x="5133" y="14159"/>
                </a:cubicBezTo>
                <a:lnTo>
                  <a:pt x="5004" y="14030"/>
                </a:lnTo>
                <a:cubicBezTo>
                  <a:pt x="4952" y="14030"/>
                  <a:pt x="4926" y="13978"/>
                  <a:pt x="4939" y="13927"/>
                </a:cubicBezTo>
                <a:cubicBezTo>
                  <a:pt x="4836" y="13875"/>
                  <a:pt x="4862" y="13733"/>
                  <a:pt x="4785" y="13643"/>
                </a:cubicBezTo>
                <a:cubicBezTo>
                  <a:pt x="4781" y="13643"/>
                  <a:pt x="4777" y="13642"/>
                  <a:pt x="4774" y="13642"/>
                </a:cubicBezTo>
                <a:cubicBezTo>
                  <a:pt x="4679" y="13642"/>
                  <a:pt x="4677" y="13790"/>
                  <a:pt x="4594" y="13790"/>
                </a:cubicBezTo>
                <a:cubicBezTo>
                  <a:pt x="4585" y="13790"/>
                  <a:pt x="4576" y="13788"/>
                  <a:pt x="4565" y="13785"/>
                </a:cubicBezTo>
                <a:cubicBezTo>
                  <a:pt x="4493" y="13765"/>
                  <a:pt x="4418" y="13755"/>
                  <a:pt x="4343" y="13755"/>
                </a:cubicBezTo>
                <a:cubicBezTo>
                  <a:pt x="4177" y="13755"/>
                  <a:pt x="4011" y="13803"/>
                  <a:pt x="3869" y="13901"/>
                </a:cubicBezTo>
                <a:cubicBezTo>
                  <a:pt x="3869" y="13901"/>
                  <a:pt x="3830" y="13862"/>
                  <a:pt x="3805" y="13849"/>
                </a:cubicBezTo>
                <a:cubicBezTo>
                  <a:pt x="3895" y="13630"/>
                  <a:pt x="4114" y="13527"/>
                  <a:pt x="4243" y="13334"/>
                </a:cubicBezTo>
                <a:cubicBezTo>
                  <a:pt x="4274" y="13288"/>
                  <a:pt x="4299" y="13270"/>
                  <a:pt x="4321" y="13270"/>
                </a:cubicBezTo>
                <a:cubicBezTo>
                  <a:pt x="4392" y="13270"/>
                  <a:pt x="4438" y="13450"/>
                  <a:pt x="4565" y="13450"/>
                </a:cubicBezTo>
                <a:cubicBezTo>
                  <a:pt x="4578" y="13308"/>
                  <a:pt x="4591" y="13153"/>
                  <a:pt x="4604" y="12998"/>
                </a:cubicBezTo>
                <a:lnTo>
                  <a:pt x="4733" y="12805"/>
                </a:lnTo>
                <a:lnTo>
                  <a:pt x="4926" y="12792"/>
                </a:lnTo>
                <a:cubicBezTo>
                  <a:pt x="4965" y="12715"/>
                  <a:pt x="4965" y="12650"/>
                  <a:pt x="4875" y="12611"/>
                </a:cubicBezTo>
                <a:cubicBezTo>
                  <a:pt x="4926" y="12560"/>
                  <a:pt x="4888" y="12444"/>
                  <a:pt x="4965" y="12444"/>
                </a:cubicBezTo>
                <a:cubicBezTo>
                  <a:pt x="5171" y="12444"/>
                  <a:pt x="5300" y="12431"/>
                  <a:pt x="5120" y="12173"/>
                </a:cubicBezTo>
                <a:cubicBezTo>
                  <a:pt x="5068" y="12096"/>
                  <a:pt x="5197" y="12070"/>
                  <a:pt x="5287" y="12070"/>
                </a:cubicBezTo>
                <a:cubicBezTo>
                  <a:pt x="5429" y="12134"/>
                  <a:pt x="5532" y="12289"/>
                  <a:pt x="5532" y="12444"/>
                </a:cubicBezTo>
                <a:cubicBezTo>
                  <a:pt x="5661" y="12444"/>
                  <a:pt x="5739" y="12392"/>
                  <a:pt x="5752" y="12250"/>
                </a:cubicBezTo>
                <a:cubicBezTo>
                  <a:pt x="5726" y="12250"/>
                  <a:pt x="5713" y="12238"/>
                  <a:pt x="5687" y="12238"/>
                </a:cubicBezTo>
                <a:cubicBezTo>
                  <a:pt x="5674" y="12225"/>
                  <a:pt x="5674" y="12199"/>
                  <a:pt x="5674" y="12173"/>
                </a:cubicBezTo>
                <a:lnTo>
                  <a:pt x="5648" y="12160"/>
                </a:lnTo>
                <a:cubicBezTo>
                  <a:pt x="5275" y="11954"/>
                  <a:pt x="5197" y="11864"/>
                  <a:pt x="5313" y="11464"/>
                </a:cubicBezTo>
                <a:cubicBezTo>
                  <a:pt x="5352" y="11283"/>
                  <a:pt x="5236" y="11167"/>
                  <a:pt x="5262" y="11013"/>
                </a:cubicBezTo>
                <a:cubicBezTo>
                  <a:pt x="5158" y="10961"/>
                  <a:pt x="5094" y="10909"/>
                  <a:pt x="5094" y="10793"/>
                </a:cubicBezTo>
                <a:cubicBezTo>
                  <a:pt x="5068" y="10729"/>
                  <a:pt x="5068" y="10664"/>
                  <a:pt x="5094" y="10613"/>
                </a:cubicBezTo>
                <a:cubicBezTo>
                  <a:pt x="5068" y="10394"/>
                  <a:pt x="5133" y="10149"/>
                  <a:pt x="4888" y="10007"/>
                </a:cubicBezTo>
                <a:lnTo>
                  <a:pt x="5017" y="9955"/>
                </a:lnTo>
                <a:cubicBezTo>
                  <a:pt x="5048" y="9964"/>
                  <a:pt x="5080" y="9970"/>
                  <a:pt x="5109" y="9970"/>
                </a:cubicBezTo>
                <a:cubicBezTo>
                  <a:pt x="5164" y="9970"/>
                  <a:pt x="5211" y="9950"/>
                  <a:pt x="5236" y="9891"/>
                </a:cubicBezTo>
                <a:cubicBezTo>
                  <a:pt x="5262" y="9800"/>
                  <a:pt x="5275" y="9723"/>
                  <a:pt x="5262" y="9633"/>
                </a:cubicBezTo>
                <a:cubicBezTo>
                  <a:pt x="5246" y="9530"/>
                  <a:pt x="5177" y="9515"/>
                  <a:pt x="5096" y="9515"/>
                </a:cubicBezTo>
                <a:cubicBezTo>
                  <a:pt x="5065" y="9515"/>
                  <a:pt x="5032" y="9517"/>
                  <a:pt x="5000" y="9517"/>
                </a:cubicBezTo>
                <a:cubicBezTo>
                  <a:pt x="4907" y="9517"/>
                  <a:pt x="4820" y="9500"/>
                  <a:pt x="4797" y="9362"/>
                </a:cubicBezTo>
                <a:cubicBezTo>
                  <a:pt x="4797" y="9327"/>
                  <a:pt x="4776" y="9314"/>
                  <a:pt x="4747" y="9314"/>
                </a:cubicBezTo>
                <a:cubicBezTo>
                  <a:pt x="4700" y="9314"/>
                  <a:pt x="4631" y="9348"/>
                  <a:pt x="4591" y="9388"/>
                </a:cubicBezTo>
                <a:cubicBezTo>
                  <a:pt x="4565" y="9414"/>
                  <a:pt x="4540" y="9452"/>
                  <a:pt x="4527" y="9491"/>
                </a:cubicBezTo>
                <a:cubicBezTo>
                  <a:pt x="4475" y="9568"/>
                  <a:pt x="4398" y="9530"/>
                  <a:pt x="4333" y="9555"/>
                </a:cubicBezTo>
                <a:lnTo>
                  <a:pt x="4114" y="9388"/>
                </a:lnTo>
                <a:cubicBezTo>
                  <a:pt x="4166" y="9285"/>
                  <a:pt x="4243" y="9156"/>
                  <a:pt x="4088" y="9104"/>
                </a:cubicBezTo>
                <a:cubicBezTo>
                  <a:pt x="3817" y="9001"/>
                  <a:pt x="3895" y="8820"/>
                  <a:pt x="3972" y="8653"/>
                </a:cubicBezTo>
                <a:cubicBezTo>
                  <a:pt x="3996" y="8581"/>
                  <a:pt x="4009" y="8444"/>
                  <a:pt x="4113" y="8444"/>
                </a:cubicBezTo>
                <a:cubicBezTo>
                  <a:pt x="4121" y="8444"/>
                  <a:pt x="4130" y="8445"/>
                  <a:pt x="4140" y="8447"/>
                </a:cubicBezTo>
                <a:cubicBezTo>
                  <a:pt x="4269" y="8472"/>
                  <a:pt x="4346" y="8575"/>
                  <a:pt x="4359" y="8692"/>
                </a:cubicBezTo>
                <a:cubicBezTo>
                  <a:pt x="4372" y="8769"/>
                  <a:pt x="4282" y="8846"/>
                  <a:pt x="4398" y="8937"/>
                </a:cubicBezTo>
                <a:cubicBezTo>
                  <a:pt x="4478" y="8896"/>
                  <a:pt x="4580" y="8853"/>
                  <a:pt x="4669" y="8853"/>
                </a:cubicBezTo>
                <a:cubicBezTo>
                  <a:pt x="4752" y="8853"/>
                  <a:pt x="4825" y="8890"/>
                  <a:pt x="4862" y="9001"/>
                </a:cubicBezTo>
                <a:cubicBezTo>
                  <a:pt x="4920" y="9176"/>
                  <a:pt x="4968" y="9235"/>
                  <a:pt x="5111" y="9235"/>
                </a:cubicBezTo>
                <a:cubicBezTo>
                  <a:pt x="5125" y="9235"/>
                  <a:pt x="5141" y="9234"/>
                  <a:pt x="5158" y="9233"/>
                </a:cubicBezTo>
                <a:cubicBezTo>
                  <a:pt x="5287" y="9246"/>
                  <a:pt x="5391" y="9298"/>
                  <a:pt x="5468" y="9388"/>
                </a:cubicBezTo>
                <a:cubicBezTo>
                  <a:pt x="5558" y="9491"/>
                  <a:pt x="5700" y="9555"/>
                  <a:pt x="5842" y="9555"/>
                </a:cubicBezTo>
                <a:lnTo>
                  <a:pt x="5842" y="9233"/>
                </a:lnTo>
                <a:lnTo>
                  <a:pt x="5958" y="9156"/>
                </a:lnTo>
                <a:cubicBezTo>
                  <a:pt x="6048" y="9233"/>
                  <a:pt x="6113" y="9310"/>
                  <a:pt x="6074" y="9452"/>
                </a:cubicBezTo>
                <a:cubicBezTo>
                  <a:pt x="6048" y="9530"/>
                  <a:pt x="5997" y="9607"/>
                  <a:pt x="6100" y="9672"/>
                </a:cubicBezTo>
                <a:cubicBezTo>
                  <a:pt x="6306" y="9788"/>
                  <a:pt x="6242" y="9955"/>
                  <a:pt x="6177" y="10110"/>
                </a:cubicBezTo>
                <a:cubicBezTo>
                  <a:pt x="6151" y="10187"/>
                  <a:pt x="6087" y="10265"/>
                  <a:pt x="6164" y="10342"/>
                </a:cubicBezTo>
                <a:cubicBezTo>
                  <a:pt x="6255" y="10342"/>
                  <a:pt x="6332" y="10316"/>
                  <a:pt x="6396" y="10252"/>
                </a:cubicBezTo>
                <a:cubicBezTo>
                  <a:pt x="6396" y="10200"/>
                  <a:pt x="6396" y="10136"/>
                  <a:pt x="6396" y="10084"/>
                </a:cubicBezTo>
                <a:cubicBezTo>
                  <a:pt x="6422" y="9852"/>
                  <a:pt x="6616" y="9581"/>
                  <a:pt x="6255" y="9414"/>
                </a:cubicBezTo>
                <a:cubicBezTo>
                  <a:pt x="6138" y="9362"/>
                  <a:pt x="6229" y="9053"/>
                  <a:pt x="6371" y="8962"/>
                </a:cubicBezTo>
                <a:cubicBezTo>
                  <a:pt x="6387" y="8952"/>
                  <a:pt x="6401" y="8947"/>
                  <a:pt x="6415" y="8947"/>
                </a:cubicBezTo>
                <a:cubicBezTo>
                  <a:pt x="6464" y="8947"/>
                  <a:pt x="6495" y="9012"/>
                  <a:pt x="6525" y="9053"/>
                </a:cubicBezTo>
                <a:cubicBezTo>
                  <a:pt x="6525" y="9108"/>
                  <a:pt x="6550" y="9134"/>
                  <a:pt x="6580" y="9134"/>
                </a:cubicBezTo>
                <a:cubicBezTo>
                  <a:pt x="6600" y="9134"/>
                  <a:pt x="6622" y="9124"/>
                  <a:pt x="6641" y="9104"/>
                </a:cubicBezTo>
                <a:cubicBezTo>
                  <a:pt x="6693" y="9065"/>
                  <a:pt x="6667" y="9040"/>
                  <a:pt x="6693" y="9001"/>
                </a:cubicBezTo>
                <a:cubicBezTo>
                  <a:pt x="6724" y="8921"/>
                  <a:pt x="6752" y="8885"/>
                  <a:pt x="6778" y="8885"/>
                </a:cubicBezTo>
                <a:cubicBezTo>
                  <a:pt x="6807" y="8885"/>
                  <a:pt x="6834" y="8927"/>
                  <a:pt x="6861" y="9001"/>
                </a:cubicBezTo>
                <a:cubicBezTo>
                  <a:pt x="6770" y="9207"/>
                  <a:pt x="6899" y="9349"/>
                  <a:pt x="6977" y="9517"/>
                </a:cubicBezTo>
                <a:cubicBezTo>
                  <a:pt x="6938" y="9594"/>
                  <a:pt x="6938" y="9723"/>
                  <a:pt x="6873" y="9749"/>
                </a:cubicBezTo>
                <a:cubicBezTo>
                  <a:pt x="6641" y="9865"/>
                  <a:pt x="6719" y="10058"/>
                  <a:pt x="6719" y="10239"/>
                </a:cubicBezTo>
                <a:cubicBezTo>
                  <a:pt x="6732" y="10303"/>
                  <a:pt x="6732" y="10394"/>
                  <a:pt x="6822" y="10394"/>
                </a:cubicBezTo>
                <a:cubicBezTo>
                  <a:pt x="6925" y="10394"/>
                  <a:pt x="6912" y="10303"/>
                  <a:pt x="6925" y="10239"/>
                </a:cubicBezTo>
                <a:cubicBezTo>
                  <a:pt x="6925" y="10149"/>
                  <a:pt x="6745" y="10071"/>
                  <a:pt x="6899" y="9968"/>
                </a:cubicBezTo>
                <a:lnTo>
                  <a:pt x="6899" y="9968"/>
                </a:lnTo>
                <a:cubicBezTo>
                  <a:pt x="6968" y="9988"/>
                  <a:pt x="7016" y="10001"/>
                  <a:pt x="7049" y="10001"/>
                </a:cubicBezTo>
                <a:cubicBezTo>
                  <a:pt x="7123" y="10001"/>
                  <a:pt x="7123" y="9939"/>
                  <a:pt x="7106" y="9762"/>
                </a:cubicBezTo>
                <a:cubicBezTo>
                  <a:pt x="7157" y="9672"/>
                  <a:pt x="7247" y="9697"/>
                  <a:pt x="7325" y="9672"/>
                </a:cubicBezTo>
                <a:cubicBezTo>
                  <a:pt x="7389" y="9672"/>
                  <a:pt x="7467" y="9684"/>
                  <a:pt x="7531" y="9723"/>
                </a:cubicBezTo>
                <a:cubicBezTo>
                  <a:pt x="7634" y="9800"/>
                  <a:pt x="7828" y="9800"/>
                  <a:pt x="7815" y="9994"/>
                </a:cubicBezTo>
                <a:cubicBezTo>
                  <a:pt x="7802" y="10174"/>
                  <a:pt x="7750" y="10355"/>
                  <a:pt x="7518" y="10381"/>
                </a:cubicBezTo>
                <a:lnTo>
                  <a:pt x="7531" y="10381"/>
                </a:lnTo>
                <a:lnTo>
                  <a:pt x="7531" y="10407"/>
                </a:lnTo>
                <a:cubicBezTo>
                  <a:pt x="7596" y="10445"/>
                  <a:pt x="7596" y="10484"/>
                  <a:pt x="7557" y="10523"/>
                </a:cubicBezTo>
                <a:cubicBezTo>
                  <a:pt x="7557" y="10548"/>
                  <a:pt x="7531" y="10587"/>
                  <a:pt x="7531" y="10613"/>
                </a:cubicBezTo>
                <a:cubicBezTo>
                  <a:pt x="7557" y="10639"/>
                  <a:pt x="7557" y="10677"/>
                  <a:pt x="7531" y="10703"/>
                </a:cubicBezTo>
                <a:lnTo>
                  <a:pt x="7531" y="10922"/>
                </a:lnTo>
                <a:lnTo>
                  <a:pt x="7892" y="11167"/>
                </a:lnTo>
                <a:cubicBezTo>
                  <a:pt x="7899" y="11161"/>
                  <a:pt x="7911" y="11158"/>
                  <a:pt x="7924" y="11158"/>
                </a:cubicBezTo>
                <a:cubicBezTo>
                  <a:pt x="7937" y="11158"/>
                  <a:pt x="7950" y="11161"/>
                  <a:pt x="7957" y="11167"/>
                </a:cubicBezTo>
                <a:lnTo>
                  <a:pt x="8034" y="11103"/>
                </a:lnTo>
                <a:cubicBezTo>
                  <a:pt x="8060" y="11142"/>
                  <a:pt x="8073" y="11193"/>
                  <a:pt x="8047" y="11232"/>
                </a:cubicBezTo>
                <a:lnTo>
                  <a:pt x="8150" y="11412"/>
                </a:lnTo>
                <a:lnTo>
                  <a:pt x="8537" y="11606"/>
                </a:lnTo>
                <a:cubicBezTo>
                  <a:pt x="8550" y="11593"/>
                  <a:pt x="8576" y="11567"/>
                  <a:pt x="8588" y="11541"/>
                </a:cubicBezTo>
                <a:cubicBezTo>
                  <a:pt x="8563" y="11477"/>
                  <a:pt x="8524" y="11412"/>
                  <a:pt x="8588" y="11348"/>
                </a:cubicBezTo>
                <a:cubicBezTo>
                  <a:pt x="8421" y="11270"/>
                  <a:pt x="8356" y="11077"/>
                  <a:pt x="8460" y="10922"/>
                </a:cubicBezTo>
                <a:cubicBezTo>
                  <a:pt x="8692" y="10613"/>
                  <a:pt x="8498" y="10458"/>
                  <a:pt x="8305" y="10278"/>
                </a:cubicBezTo>
                <a:cubicBezTo>
                  <a:pt x="8215" y="10162"/>
                  <a:pt x="8073" y="10110"/>
                  <a:pt x="8008" y="9994"/>
                </a:cubicBezTo>
                <a:cubicBezTo>
                  <a:pt x="8046" y="9978"/>
                  <a:pt x="8080" y="9972"/>
                  <a:pt x="8113" y="9972"/>
                </a:cubicBezTo>
                <a:cubicBezTo>
                  <a:pt x="8215" y="9972"/>
                  <a:pt x="8297" y="10035"/>
                  <a:pt x="8395" y="10084"/>
                </a:cubicBezTo>
                <a:cubicBezTo>
                  <a:pt x="8717" y="10252"/>
                  <a:pt x="8846" y="10574"/>
                  <a:pt x="9130" y="10755"/>
                </a:cubicBezTo>
                <a:cubicBezTo>
                  <a:pt x="9169" y="10690"/>
                  <a:pt x="9246" y="10652"/>
                  <a:pt x="9169" y="10574"/>
                </a:cubicBezTo>
                <a:cubicBezTo>
                  <a:pt x="9014" y="10419"/>
                  <a:pt x="9117" y="10316"/>
                  <a:pt x="9259" y="10226"/>
                </a:cubicBezTo>
                <a:lnTo>
                  <a:pt x="9285" y="10252"/>
                </a:lnTo>
                <a:lnTo>
                  <a:pt x="9323" y="10252"/>
                </a:lnTo>
                <a:cubicBezTo>
                  <a:pt x="9452" y="10342"/>
                  <a:pt x="9581" y="10445"/>
                  <a:pt x="9530" y="10639"/>
                </a:cubicBezTo>
                <a:lnTo>
                  <a:pt x="9672" y="10755"/>
                </a:lnTo>
                <a:cubicBezTo>
                  <a:pt x="9710" y="10703"/>
                  <a:pt x="9736" y="10652"/>
                  <a:pt x="9801" y="10639"/>
                </a:cubicBezTo>
                <a:cubicBezTo>
                  <a:pt x="9826" y="10613"/>
                  <a:pt x="9839" y="10600"/>
                  <a:pt x="9865" y="10574"/>
                </a:cubicBezTo>
                <a:lnTo>
                  <a:pt x="9942" y="10419"/>
                </a:lnTo>
                <a:cubicBezTo>
                  <a:pt x="9958" y="10373"/>
                  <a:pt x="9978" y="10350"/>
                  <a:pt x="10003" y="10350"/>
                </a:cubicBezTo>
                <a:cubicBezTo>
                  <a:pt x="10019" y="10350"/>
                  <a:pt x="10038" y="10360"/>
                  <a:pt x="10058" y="10381"/>
                </a:cubicBezTo>
                <a:cubicBezTo>
                  <a:pt x="10099" y="10421"/>
                  <a:pt x="10147" y="10453"/>
                  <a:pt x="10209" y="10453"/>
                </a:cubicBezTo>
                <a:cubicBezTo>
                  <a:pt x="10226" y="10453"/>
                  <a:pt x="10245" y="10451"/>
                  <a:pt x="10265" y="10445"/>
                </a:cubicBezTo>
                <a:cubicBezTo>
                  <a:pt x="10239" y="10187"/>
                  <a:pt x="10381" y="10097"/>
                  <a:pt x="10626" y="10084"/>
                </a:cubicBezTo>
                <a:lnTo>
                  <a:pt x="10703" y="9994"/>
                </a:lnTo>
                <a:cubicBezTo>
                  <a:pt x="10760" y="10043"/>
                  <a:pt x="10812" y="10142"/>
                  <a:pt x="10871" y="10142"/>
                </a:cubicBezTo>
                <a:cubicBezTo>
                  <a:pt x="10906" y="10142"/>
                  <a:pt x="10944" y="10107"/>
                  <a:pt x="10987" y="10007"/>
                </a:cubicBezTo>
                <a:lnTo>
                  <a:pt x="10922" y="9955"/>
                </a:lnTo>
                <a:cubicBezTo>
                  <a:pt x="10942" y="9877"/>
                  <a:pt x="10961" y="9799"/>
                  <a:pt x="11031" y="9799"/>
                </a:cubicBezTo>
                <a:cubicBezTo>
                  <a:pt x="11053" y="9799"/>
                  <a:pt x="11081" y="9807"/>
                  <a:pt x="11116" y="9826"/>
                </a:cubicBezTo>
                <a:cubicBezTo>
                  <a:pt x="11193" y="9878"/>
                  <a:pt x="11258" y="9942"/>
                  <a:pt x="11335" y="10007"/>
                </a:cubicBezTo>
                <a:cubicBezTo>
                  <a:pt x="11412" y="9981"/>
                  <a:pt x="11490" y="9929"/>
                  <a:pt x="11554" y="9852"/>
                </a:cubicBezTo>
                <a:cubicBezTo>
                  <a:pt x="11593" y="9659"/>
                  <a:pt x="11683" y="9478"/>
                  <a:pt x="11812" y="9323"/>
                </a:cubicBezTo>
                <a:lnTo>
                  <a:pt x="11902" y="9323"/>
                </a:lnTo>
                <a:lnTo>
                  <a:pt x="12096" y="9491"/>
                </a:lnTo>
                <a:cubicBezTo>
                  <a:pt x="12122" y="9491"/>
                  <a:pt x="12147" y="9491"/>
                  <a:pt x="12173" y="9504"/>
                </a:cubicBezTo>
                <a:cubicBezTo>
                  <a:pt x="12236" y="9430"/>
                  <a:pt x="12293" y="9399"/>
                  <a:pt x="12346" y="9399"/>
                </a:cubicBezTo>
                <a:cubicBezTo>
                  <a:pt x="12423" y="9399"/>
                  <a:pt x="12491" y="9464"/>
                  <a:pt x="12560" y="9555"/>
                </a:cubicBezTo>
                <a:cubicBezTo>
                  <a:pt x="12597" y="9578"/>
                  <a:pt x="12644" y="9592"/>
                  <a:pt x="12688" y="9592"/>
                </a:cubicBezTo>
                <a:cubicBezTo>
                  <a:pt x="12721" y="9592"/>
                  <a:pt x="12752" y="9585"/>
                  <a:pt x="12779" y="9568"/>
                </a:cubicBezTo>
                <a:cubicBezTo>
                  <a:pt x="12805" y="9491"/>
                  <a:pt x="12831" y="9414"/>
                  <a:pt x="12857" y="9336"/>
                </a:cubicBezTo>
                <a:cubicBezTo>
                  <a:pt x="12792" y="9248"/>
                  <a:pt x="12720" y="9224"/>
                  <a:pt x="12644" y="9224"/>
                </a:cubicBezTo>
                <a:cubicBezTo>
                  <a:pt x="12553" y="9224"/>
                  <a:pt x="12458" y="9259"/>
                  <a:pt x="12367" y="9259"/>
                </a:cubicBezTo>
                <a:lnTo>
                  <a:pt x="12134" y="8988"/>
                </a:lnTo>
                <a:cubicBezTo>
                  <a:pt x="12134" y="8872"/>
                  <a:pt x="12225" y="8743"/>
                  <a:pt x="12083" y="8666"/>
                </a:cubicBezTo>
                <a:cubicBezTo>
                  <a:pt x="12070" y="8614"/>
                  <a:pt x="12057" y="8575"/>
                  <a:pt x="12044" y="8537"/>
                </a:cubicBezTo>
                <a:cubicBezTo>
                  <a:pt x="12111" y="8470"/>
                  <a:pt x="12199" y="8432"/>
                  <a:pt x="12292" y="8432"/>
                </a:cubicBezTo>
                <a:cubicBezTo>
                  <a:pt x="12325" y="8432"/>
                  <a:pt x="12359" y="8436"/>
                  <a:pt x="12392" y="8447"/>
                </a:cubicBezTo>
                <a:cubicBezTo>
                  <a:pt x="12392" y="8524"/>
                  <a:pt x="12354" y="8614"/>
                  <a:pt x="12418" y="8692"/>
                </a:cubicBezTo>
                <a:lnTo>
                  <a:pt x="12560" y="8537"/>
                </a:lnTo>
                <a:cubicBezTo>
                  <a:pt x="12792" y="8627"/>
                  <a:pt x="12921" y="8820"/>
                  <a:pt x="13076" y="8988"/>
                </a:cubicBezTo>
                <a:cubicBezTo>
                  <a:pt x="13153" y="8898"/>
                  <a:pt x="13218" y="8808"/>
                  <a:pt x="13256" y="8692"/>
                </a:cubicBezTo>
                <a:cubicBezTo>
                  <a:pt x="13230" y="8653"/>
                  <a:pt x="13243" y="8588"/>
                  <a:pt x="13282" y="8563"/>
                </a:cubicBezTo>
                <a:cubicBezTo>
                  <a:pt x="13295" y="8498"/>
                  <a:pt x="13308" y="8434"/>
                  <a:pt x="13321" y="8382"/>
                </a:cubicBezTo>
                <a:lnTo>
                  <a:pt x="13385" y="8318"/>
                </a:lnTo>
                <a:cubicBezTo>
                  <a:pt x="13395" y="8277"/>
                  <a:pt x="13429" y="8245"/>
                  <a:pt x="13468" y="8245"/>
                </a:cubicBezTo>
                <a:cubicBezTo>
                  <a:pt x="13479" y="8245"/>
                  <a:pt x="13490" y="8247"/>
                  <a:pt x="13501" y="8253"/>
                </a:cubicBezTo>
                <a:lnTo>
                  <a:pt x="13501" y="8240"/>
                </a:lnTo>
                <a:cubicBezTo>
                  <a:pt x="13630" y="8073"/>
                  <a:pt x="13759" y="7918"/>
                  <a:pt x="13656" y="7686"/>
                </a:cubicBezTo>
                <a:cubicBezTo>
                  <a:pt x="13604" y="7570"/>
                  <a:pt x="13720" y="7518"/>
                  <a:pt x="13798" y="7479"/>
                </a:cubicBezTo>
                <a:lnTo>
                  <a:pt x="13955" y="7516"/>
                </a:lnTo>
                <a:lnTo>
                  <a:pt x="13955" y="7516"/>
                </a:lnTo>
                <a:cubicBezTo>
                  <a:pt x="13954" y="7517"/>
                  <a:pt x="13953" y="7517"/>
                  <a:pt x="13953" y="7518"/>
                </a:cubicBezTo>
                <a:lnTo>
                  <a:pt x="13953" y="7531"/>
                </a:lnTo>
                <a:cubicBezTo>
                  <a:pt x="13957" y="7527"/>
                  <a:pt x="13961" y="7523"/>
                  <a:pt x="13965" y="7518"/>
                </a:cubicBezTo>
                <a:lnTo>
                  <a:pt x="13965" y="7518"/>
                </a:lnTo>
                <a:lnTo>
                  <a:pt x="13965" y="7518"/>
                </a:lnTo>
                <a:lnTo>
                  <a:pt x="14107" y="7634"/>
                </a:lnTo>
                <a:lnTo>
                  <a:pt x="14223" y="7595"/>
                </a:lnTo>
                <a:cubicBezTo>
                  <a:pt x="14236" y="7595"/>
                  <a:pt x="14249" y="7608"/>
                  <a:pt x="14262" y="7621"/>
                </a:cubicBezTo>
                <a:cubicBezTo>
                  <a:pt x="14249" y="7608"/>
                  <a:pt x="14249" y="7595"/>
                  <a:pt x="14236" y="7595"/>
                </a:cubicBezTo>
                <a:cubicBezTo>
                  <a:pt x="14262" y="7531"/>
                  <a:pt x="14327" y="7544"/>
                  <a:pt x="14378" y="7531"/>
                </a:cubicBezTo>
                <a:lnTo>
                  <a:pt x="14378" y="7531"/>
                </a:lnTo>
                <a:cubicBezTo>
                  <a:pt x="14378" y="7583"/>
                  <a:pt x="14378" y="7634"/>
                  <a:pt x="14314" y="7647"/>
                </a:cubicBezTo>
                <a:cubicBezTo>
                  <a:pt x="14301" y="7647"/>
                  <a:pt x="14275" y="7634"/>
                  <a:pt x="14262" y="7621"/>
                </a:cubicBezTo>
                <a:lnTo>
                  <a:pt x="14262" y="7621"/>
                </a:lnTo>
                <a:cubicBezTo>
                  <a:pt x="14275" y="7634"/>
                  <a:pt x="14275" y="7634"/>
                  <a:pt x="14262" y="7647"/>
                </a:cubicBezTo>
                <a:cubicBezTo>
                  <a:pt x="14327" y="7647"/>
                  <a:pt x="14378" y="7686"/>
                  <a:pt x="14391" y="7737"/>
                </a:cubicBezTo>
                <a:cubicBezTo>
                  <a:pt x="14424" y="7792"/>
                  <a:pt x="14475" y="7846"/>
                  <a:pt x="14529" y="7846"/>
                </a:cubicBezTo>
                <a:cubicBezTo>
                  <a:pt x="14539" y="7846"/>
                  <a:pt x="14549" y="7844"/>
                  <a:pt x="14559" y="7840"/>
                </a:cubicBezTo>
                <a:cubicBezTo>
                  <a:pt x="14610" y="7815"/>
                  <a:pt x="14636" y="7712"/>
                  <a:pt x="14623" y="7634"/>
                </a:cubicBezTo>
                <a:lnTo>
                  <a:pt x="14378" y="7531"/>
                </a:lnTo>
                <a:cubicBezTo>
                  <a:pt x="14455" y="7428"/>
                  <a:pt x="14352" y="7286"/>
                  <a:pt x="14455" y="7209"/>
                </a:cubicBezTo>
                <a:cubicBezTo>
                  <a:pt x="14610" y="7093"/>
                  <a:pt x="14584" y="6938"/>
                  <a:pt x="14584" y="6783"/>
                </a:cubicBezTo>
                <a:cubicBezTo>
                  <a:pt x="14584" y="6616"/>
                  <a:pt x="14546" y="6448"/>
                  <a:pt x="14443" y="6306"/>
                </a:cubicBezTo>
                <a:cubicBezTo>
                  <a:pt x="14352" y="6190"/>
                  <a:pt x="14327" y="6035"/>
                  <a:pt x="14378" y="5893"/>
                </a:cubicBezTo>
                <a:cubicBezTo>
                  <a:pt x="14389" y="5889"/>
                  <a:pt x="14399" y="5887"/>
                  <a:pt x="14410" y="5887"/>
                </a:cubicBezTo>
                <a:cubicBezTo>
                  <a:pt x="14484" y="5887"/>
                  <a:pt x="14563" y="5985"/>
                  <a:pt x="14643" y="5985"/>
                </a:cubicBezTo>
                <a:cubicBezTo>
                  <a:pt x="14679" y="5985"/>
                  <a:pt x="14715" y="5965"/>
                  <a:pt x="14752" y="5906"/>
                </a:cubicBezTo>
                <a:cubicBezTo>
                  <a:pt x="14778" y="5700"/>
                  <a:pt x="14739" y="5481"/>
                  <a:pt x="14945" y="5339"/>
                </a:cubicBezTo>
                <a:cubicBezTo>
                  <a:pt x="15023" y="5262"/>
                  <a:pt x="15049" y="5158"/>
                  <a:pt x="15036" y="5068"/>
                </a:cubicBezTo>
                <a:cubicBezTo>
                  <a:pt x="14984" y="4681"/>
                  <a:pt x="15461" y="4514"/>
                  <a:pt x="15693" y="4333"/>
                </a:cubicBezTo>
                <a:lnTo>
                  <a:pt x="15693" y="491"/>
                </a:lnTo>
                <a:cubicBezTo>
                  <a:pt x="15680" y="426"/>
                  <a:pt x="15680" y="362"/>
                  <a:pt x="15693" y="310"/>
                </a:cubicBezTo>
                <a:lnTo>
                  <a:pt x="15693" y="1"/>
                </a:lnTo>
                <a:close/>
              </a:path>
            </a:pathLst>
          </a:custGeom>
          <a:solidFill>
            <a:srgbClr val="A75441">
              <a:alpha val="232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1" name="Google Shape;191;p2"/>
          <p:cNvSpPr/>
          <p:nvPr/>
        </p:nvSpPr>
        <p:spPr>
          <a:xfrm>
            <a:off x="10593797" y="2989367"/>
            <a:ext cx="1634844" cy="1633385"/>
          </a:xfrm>
          <a:custGeom>
            <a:avLst/>
            <a:gdLst/>
            <a:ahLst/>
            <a:cxnLst/>
            <a:rect l="l" t="t" r="r" b="b"/>
            <a:pathLst>
              <a:path w="15694" h="15681" extrusionOk="0">
                <a:moveTo>
                  <a:pt x="5429" y="4565"/>
                </a:moveTo>
                <a:lnTo>
                  <a:pt x="5429" y="4578"/>
                </a:lnTo>
                <a:cubicBezTo>
                  <a:pt x="5424" y="4581"/>
                  <a:pt x="5419" y="4583"/>
                  <a:pt x="5413" y="4586"/>
                </a:cubicBezTo>
                <a:lnTo>
                  <a:pt x="5413" y="4586"/>
                </a:lnTo>
                <a:cubicBezTo>
                  <a:pt x="5420" y="4580"/>
                  <a:pt x="5425" y="4573"/>
                  <a:pt x="5429" y="4565"/>
                </a:cubicBezTo>
                <a:close/>
                <a:moveTo>
                  <a:pt x="4967" y="5715"/>
                </a:moveTo>
                <a:cubicBezTo>
                  <a:pt x="4952" y="5748"/>
                  <a:pt x="4938" y="5782"/>
                  <a:pt x="4926" y="5816"/>
                </a:cubicBezTo>
                <a:lnTo>
                  <a:pt x="4913" y="5816"/>
                </a:lnTo>
                <a:cubicBezTo>
                  <a:pt x="4931" y="5781"/>
                  <a:pt x="4949" y="5748"/>
                  <a:pt x="4967" y="5715"/>
                </a:cubicBezTo>
                <a:close/>
                <a:moveTo>
                  <a:pt x="5171" y="6087"/>
                </a:moveTo>
                <a:lnTo>
                  <a:pt x="5158" y="6100"/>
                </a:lnTo>
                <a:cubicBezTo>
                  <a:pt x="5133" y="6113"/>
                  <a:pt x="5107" y="6126"/>
                  <a:pt x="5068" y="6138"/>
                </a:cubicBezTo>
                <a:cubicBezTo>
                  <a:pt x="5107" y="6113"/>
                  <a:pt x="5133" y="6100"/>
                  <a:pt x="5171" y="6087"/>
                </a:cubicBezTo>
                <a:close/>
                <a:moveTo>
                  <a:pt x="11051" y="6577"/>
                </a:moveTo>
                <a:lnTo>
                  <a:pt x="11051" y="6577"/>
                </a:lnTo>
                <a:cubicBezTo>
                  <a:pt x="11090" y="6590"/>
                  <a:pt x="11129" y="6603"/>
                  <a:pt x="11167" y="6628"/>
                </a:cubicBezTo>
                <a:lnTo>
                  <a:pt x="11154" y="6641"/>
                </a:lnTo>
                <a:cubicBezTo>
                  <a:pt x="11129" y="6616"/>
                  <a:pt x="11090" y="6590"/>
                  <a:pt x="11051" y="6577"/>
                </a:cubicBezTo>
                <a:close/>
                <a:moveTo>
                  <a:pt x="13630" y="7080"/>
                </a:moveTo>
                <a:cubicBezTo>
                  <a:pt x="13630" y="7090"/>
                  <a:pt x="13630" y="7092"/>
                  <a:pt x="13624" y="7099"/>
                </a:cubicBezTo>
                <a:lnTo>
                  <a:pt x="13624" y="7099"/>
                </a:lnTo>
                <a:cubicBezTo>
                  <a:pt x="13627" y="7092"/>
                  <a:pt x="13630" y="7086"/>
                  <a:pt x="13630" y="7080"/>
                </a:cubicBezTo>
                <a:close/>
                <a:moveTo>
                  <a:pt x="13962" y="6947"/>
                </a:moveTo>
                <a:cubicBezTo>
                  <a:pt x="14057" y="6947"/>
                  <a:pt x="14003" y="7049"/>
                  <a:pt x="13991" y="7118"/>
                </a:cubicBezTo>
                <a:lnTo>
                  <a:pt x="13927" y="7247"/>
                </a:lnTo>
                <a:lnTo>
                  <a:pt x="13914" y="7234"/>
                </a:lnTo>
                <a:lnTo>
                  <a:pt x="13630" y="7067"/>
                </a:lnTo>
                <a:cubicBezTo>
                  <a:pt x="13695" y="6964"/>
                  <a:pt x="13824" y="6977"/>
                  <a:pt x="13927" y="6951"/>
                </a:cubicBezTo>
                <a:cubicBezTo>
                  <a:pt x="13941" y="6948"/>
                  <a:pt x="13952" y="6947"/>
                  <a:pt x="13962" y="6947"/>
                </a:cubicBezTo>
                <a:close/>
                <a:moveTo>
                  <a:pt x="12083" y="7441"/>
                </a:moveTo>
                <a:lnTo>
                  <a:pt x="12083" y="7441"/>
                </a:lnTo>
                <a:cubicBezTo>
                  <a:pt x="12096" y="7454"/>
                  <a:pt x="12122" y="7454"/>
                  <a:pt x="12134" y="7454"/>
                </a:cubicBezTo>
                <a:cubicBezTo>
                  <a:pt x="12131" y="7457"/>
                  <a:pt x="12126" y="7459"/>
                  <a:pt x="12120" y="7459"/>
                </a:cubicBezTo>
                <a:cubicBezTo>
                  <a:pt x="12108" y="7459"/>
                  <a:pt x="12092" y="7450"/>
                  <a:pt x="12083" y="7441"/>
                </a:cubicBezTo>
                <a:close/>
                <a:moveTo>
                  <a:pt x="11987" y="9152"/>
                </a:moveTo>
                <a:cubicBezTo>
                  <a:pt x="12025" y="9152"/>
                  <a:pt x="12067" y="9186"/>
                  <a:pt x="12122" y="9259"/>
                </a:cubicBezTo>
                <a:lnTo>
                  <a:pt x="12122" y="9272"/>
                </a:lnTo>
                <a:cubicBezTo>
                  <a:pt x="12054" y="9195"/>
                  <a:pt x="12016" y="9154"/>
                  <a:pt x="11979" y="9154"/>
                </a:cubicBezTo>
                <a:cubicBezTo>
                  <a:pt x="11967" y="9154"/>
                  <a:pt x="11954" y="9159"/>
                  <a:pt x="11941" y="9169"/>
                </a:cubicBezTo>
                <a:lnTo>
                  <a:pt x="11941" y="9169"/>
                </a:lnTo>
                <a:cubicBezTo>
                  <a:pt x="11956" y="9157"/>
                  <a:pt x="11971" y="9152"/>
                  <a:pt x="11987" y="9152"/>
                </a:cubicBezTo>
                <a:close/>
                <a:moveTo>
                  <a:pt x="8724" y="9752"/>
                </a:moveTo>
                <a:cubicBezTo>
                  <a:pt x="8730" y="9752"/>
                  <a:pt x="8737" y="9755"/>
                  <a:pt x="8743" y="9762"/>
                </a:cubicBezTo>
                <a:lnTo>
                  <a:pt x="8704" y="9762"/>
                </a:lnTo>
                <a:cubicBezTo>
                  <a:pt x="8711" y="9755"/>
                  <a:pt x="8717" y="9752"/>
                  <a:pt x="8724" y="9752"/>
                </a:cubicBezTo>
                <a:close/>
                <a:moveTo>
                  <a:pt x="1264" y="9968"/>
                </a:moveTo>
                <a:cubicBezTo>
                  <a:pt x="1200" y="10071"/>
                  <a:pt x="1019" y="9968"/>
                  <a:pt x="968" y="10110"/>
                </a:cubicBezTo>
                <a:cubicBezTo>
                  <a:pt x="1093" y="10148"/>
                  <a:pt x="1166" y="10170"/>
                  <a:pt x="1218" y="10170"/>
                </a:cubicBezTo>
                <a:cubicBezTo>
                  <a:pt x="1290" y="10170"/>
                  <a:pt x="1324" y="10129"/>
                  <a:pt x="1406" y="10033"/>
                </a:cubicBezTo>
                <a:lnTo>
                  <a:pt x="1264" y="9968"/>
                </a:lnTo>
                <a:close/>
                <a:moveTo>
                  <a:pt x="832" y="13409"/>
                </a:moveTo>
                <a:lnTo>
                  <a:pt x="826" y="13424"/>
                </a:lnTo>
                <a:lnTo>
                  <a:pt x="826" y="13428"/>
                </a:lnTo>
                <a:lnTo>
                  <a:pt x="826" y="13428"/>
                </a:lnTo>
                <a:cubicBezTo>
                  <a:pt x="830" y="13423"/>
                  <a:pt x="835" y="13417"/>
                  <a:pt x="839" y="13411"/>
                </a:cubicBezTo>
                <a:cubicBezTo>
                  <a:pt x="837" y="13410"/>
                  <a:pt x="834" y="13410"/>
                  <a:pt x="832" y="13409"/>
                </a:cubicBezTo>
                <a:close/>
                <a:moveTo>
                  <a:pt x="555" y="13411"/>
                </a:moveTo>
                <a:lnTo>
                  <a:pt x="478" y="13514"/>
                </a:lnTo>
                <a:cubicBezTo>
                  <a:pt x="607" y="13669"/>
                  <a:pt x="452" y="13695"/>
                  <a:pt x="375" y="13772"/>
                </a:cubicBezTo>
                <a:cubicBezTo>
                  <a:pt x="310" y="13836"/>
                  <a:pt x="233" y="13901"/>
                  <a:pt x="143" y="13953"/>
                </a:cubicBezTo>
                <a:cubicBezTo>
                  <a:pt x="14" y="14030"/>
                  <a:pt x="1" y="14133"/>
                  <a:pt x="143" y="14210"/>
                </a:cubicBezTo>
                <a:cubicBezTo>
                  <a:pt x="310" y="14198"/>
                  <a:pt x="362" y="14043"/>
                  <a:pt x="439" y="13927"/>
                </a:cubicBezTo>
                <a:cubicBezTo>
                  <a:pt x="500" y="13851"/>
                  <a:pt x="551" y="13820"/>
                  <a:pt x="596" y="13820"/>
                </a:cubicBezTo>
                <a:cubicBezTo>
                  <a:pt x="667" y="13820"/>
                  <a:pt x="725" y="13892"/>
                  <a:pt x="787" y="13978"/>
                </a:cubicBezTo>
                <a:lnTo>
                  <a:pt x="890" y="13849"/>
                </a:lnTo>
                <a:cubicBezTo>
                  <a:pt x="813" y="13785"/>
                  <a:pt x="736" y="13733"/>
                  <a:pt x="839" y="13630"/>
                </a:cubicBezTo>
                <a:cubicBezTo>
                  <a:pt x="839" y="13579"/>
                  <a:pt x="852" y="13527"/>
                  <a:pt x="852" y="13475"/>
                </a:cubicBezTo>
                <a:lnTo>
                  <a:pt x="826" y="13450"/>
                </a:lnTo>
                <a:lnTo>
                  <a:pt x="826" y="13428"/>
                </a:lnTo>
                <a:lnTo>
                  <a:pt x="826" y="13428"/>
                </a:lnTo>
                <a:cubicBezTo>
                  <a:pt x="779" y="13488"/>
                  <a:pt x="735" y="13517"/>
                  <a:pt x="692" y="13517"/>
                </a:cubicBezTo>
                <a:cubicBezTo>
                  <a:pt x="645" y="13517"/>
                  <a:pt x="600" y="13482"/>
                  <a:pt x="555" y="13411"/>
                </a:cubicBezTo>
                <a:close/>
                <a:moveTo>
                  <a:pt x="15693" y="1"/>
                </a:moveTo>
                <a:cubicBezTo>
                  <a:pt x="15577" y="39"/>
                  <a:pt x="15139" y="26"/>
                  <a:pt x="15139" y="181"/>
                </a:cubicBezTo>
                <a:cubicBezTo>
                  <a:pt x="15139" y="542"/>
                  <a:pt x="15087" y="620"/>
                  <a:pt x="14778" y="620"/>
                </a:cubicBezTo>
                <a:cubicBezTo>
                  <a:pt x="14762" y="618"/>
                  <a:pt x="14747" y="618"/>
                  <a:pt x="14731" y="618"/>
                </a:cubicBezTo>
                <a:cubicBezTo>
                  <a:pt x="14592" y="618"/>
                  <a:pt x="14457" y="669"/>
                  <a:pt x="14352" y="761"/>
                </a:cubicBezTo>
                <a:cubicBezTo>
                  <a:pt x="14275" y="761"/>
                  <a:pt x="14236" y="813"/>
                  <a:pt x="14223" y="890"/>
                </a:cubicBezTo>
                <a:cubicBezTo>
                  <a:pt x="14212" y="960"/>
                  <a:pt x="14190" y="1008"/>
                  <a:pt x="14120" y="1008"/>
                </a:cubicBezTo>
                <a:cubicBezTo>
                  <a:pt x="14112" y="1008"/>
                  <a:pt x="14104" y="1008"/>
                  <a:pt x="14094" y="1006"/>
                </a:cubicBezTo>
                <a:lnTo>
                  <a:pt x="13965" y="1122"/>
                </a:lnTo>
                <a:cubicBezTo>
                  <a:pt x="13955" y="1154"/>
                  <a:pt x="13927" y="1177"/>
                  <a:pt x="13896" y="1177"/>
                </a:cubicBezTo>
                <a:cubicBezTo>
                  <a:pt x="13889" y="1177"/>
                  <a:pt x="13882" y="1176"/>
                  <a:pt x="13875" y="1174"/>
                </a:cubicBezTo>
                <a:cubicBezTo>
                  <a:pt x="13862" y="1200"/>
                  <a:pt x="13837" y="1226"/>
                  <a:pt x="13811" y="1238"/>
                </a:cubicBezTo>
                <a:cubicBezTo>
                  <a:pt x="13733" y="1290"/>
                  <a:pt x="13656" y="1342"/>
                  <a:pt x="13733" y="1458"/>
                </a:cubicBezTo>
                <a:cubicBezTo>
                  <a:pt x="13798" y="1587"/>
                  <a:pt x="13733" y="1664"/>
                  <a:pt x="13617" y="1716"/>
                </a:cubicBezTo>
                <a:cubicBezTo>
                  <a:pt x="13595" y="1712"/>
                  <a:pt x="13572" y="1710"/>
                  <a:pt x="13549" y="1710"/>
                </a:cubicBezTo>
                <a:cubicBezTo>
                  <a:pt x="13485" y="1710"/>
                  <a:pt x="13418" y="1722"/>
                  <a:pt x="13352" y="1722"/>
                </a:cubicBezTo>
                <a:cubicBezTo>
                  <a:pt x="13293" y="1722"/>
                  <a:pt x="13235" y="1713"/>
                  <a:pt x="13179" y="1677"/>
                </a:cubicBezTo>
                <a:cubicBezTo>
                  <a:pt x="13140" y="1728"/>
                  <a:pt x="13114" y="1780"/>
                  <a:pt x="13153" y="1845"/>
                </a:cubicBezTo>
                <a:cubicBezTo>
                  <a:pt x="13178" y="1833"/>
                  <a:pt x="13202" y="1829"/>
                  <a:pt x="13225" y="1829"/>
                </a:cubicBezTo>
                <a:cubicBezTo>
                  <a:pt x="13308" y="1829"/>
                  <a:pt x="13379" y="1889"/>
                  <a:pt x="13450" y="1909"/>
                </a:cubicBezTo>
                <a:cubicBezTo>
                  <a:pt x="13643" y="2077"/>
                  <a:pt x="13411" y="2154"/>
                  <a:pt x="13372" y="2283"/>
                </a:cubicBezTo>
                <a:lnTo>
                  <a:pt x="13205" y="2283"/>
                </a:lnTo>
                <a:lnTo>
                  <a:pt x="13166" y="2360"/>
                </a:lnTo>
                <a:lnTo>
                  <a:pt x="13127" y="2335"/>
                </a:lnTo>
                <a:cubicBezTo>
                  <a:pt x="13127" y="2373"/>
                  <a:pt x="13089" y="2399"/>
                  <a:pt x="13050" y="2399"/>
                </a:cubicBezTo>
                <a:cubicBezTo>
                  <a:pt x="13011" y="2451"/>
                  <a:pt x="12960" y="2502"/>
                  <a:pt x="12921" y="2554"/>
                </a:cubicBezTo>
                <a:cubicBezTo>
                  <a:pt x="12767" y="2708"/>
                  <a:pt x="12675" y="2788"/>
                  <a:pt x="12594" y="2788"/>
                </a:cubicBezTo>
                <a:cubicBezTo>
                  <a:pt x="12505" y="2788"/>
                  <a:pt x="12430" y="2691"/>
                  <a:pt x="12302" y="2489"/>
                </a:cubicBezTo>
                <a:lnTo>
                  <a:pt x="12238" y="2592"/>
                </a:lnTo>
                <a:cubicBezTo>
                  <a:pt x="12251" y="2631"/>
                  <a:pt x="12251" y="2670"/>
                  <a:pt x="12251" y="2708"/>
                </a:cubicBezTo>
                <a:cubicBezTo>
                  <a:pt x="12225" y="2915"/>
                  <a:pt x="11967" y="2786"/>
                  <a:pt x="11889" y="2953"/>
                </a:cubicBezTo>
                <a:cubicBezTo>
                  <a:pt x="11850" y="3071"/>
                  <a:pt x="11737" y="3144"/>
                  <a:pt x="11622" y="3144"/>
                </a:cubicBezTo>
                <a:cubicBezTo>
                  <a:pt x="11586" y="3144"/>
                  <a:pt x="11550" y="3137"/>
                  <a:pt x="11516" y="3121"/>
                </a:cubicBezTo>
                <a:cubicBezTo>
                  <a:pt x="11493" y="3115"/>
                  <a:pt x="11472" y="3113"/>
                  <a:pt x="11453" y="3113"/>
                </a:cubicBezTo>
                <a:cubicBezTo>
                  <a:pt x="11342" y="3113"/>
                  <a:pt x="11285" y="3203"/>
                  <a:pt x="11219" y="3302"/>
                </a:cubicBezTo>
                <a:cubicBezTo>
                  <a:pt x="11090" y="3521"/>
                  <a:pt x="10987" y="3779"/>
                  <a:pt x="10703" y="3856"/>
                </a:cubicBezTo>
                <a:lnTo>
                  <a:pt x="10703" y="3869"/>
                </a:lnTo>
                <a:cubicBezTo>
                  <a:pt x="10768" y="3933"/>
                  <a:pt x="10368" y="4024"/>
                  <a:pt x="10716" y="4088"/>
                </a:cubicBezTo>
                <a:cubicBezTo>
                  <a:pt x="10781" y="4101"/>
                  <a:pt x="10768" y="4204"/>
                  <a:pt x="10716" y="4269"/>
                </a:cubicBezTo>
                <a:cubicBezTo>
                  <a:pt x="10639" y="4359"/>
                  <a:pt x="10600" y="4436"/>
                  <a:pt x="10716" y="4527"/>
                </a:cubicBezTo>
                <a:cubicBezTo>
                  <a:pt x="10832" y="4617"/>
                  <a:pt x="10806" y="4720"/>
                  <a:pt x="10755" y="4836"/>
                </a:cubicBezTo>
                <a:cubicBezTo>
                  <a:pt x="10729" y="4901"/>
                  <a:pt x="10639" y="4991"/>
                  <a:pt x="10690" y="5017"/>
                </a:cubicBezTo>
                <a:cubicBezTo>
                  <a:pt x="10884" y="5133"/>
                  <a:pt x="10806" y="5403"/>
                  <a:pt x="10987" y="5519"/>
                </a:cubicBezTo>
                <a:cubicBezTo>
                  <a:pt x="10871" y="5648"/>
                  <a:pt x="10948" y="5855"/>
                  <a:pt x="11116" y="5893"/>
                </a:cubicBezTo>
                <a:cubicBezTo>
                  <a:pt x="11438" y="5997"/>
                  <a:pt x="11670" y="6267"/>
                  <a:pt x="11980" y="6396"/>
                </a:cubicBezTo>
                <a:lnTo>
                  <a:pt x="12083" y="6409"/>
                </a:lnTo>
                <a:cubicBezTo>
                  <a:pt x="12238" y="6512"/>
                  <a:pt x="12251" y="6719"/>
                  <a:pt x="12134" y="6848"/>
                </a:cubicBezTo>
                <a:cubicBezTo>
                  <a:pt x="12031" y="6951"/>
                  <a:pt x="12018" y="7106"/>
                  <a:pt x="12096" y="7222"/>
                </a:cubicBezTo>
                <a:lnTo>
                  <a:pt x="12057" y="7222"/>
                </a:lnTo>
                <a:lnTo>
                  <a:pt x="12044" y="7260"/>
                </a:lnTo>
                <a:lnTo>
                  <a:pt x="11825" y="7183"/>
                </a:lnTo>
                <a:cubicBezTo>
                  <a:pt x="11799" y="6835"/>
                  <a:pt x="11773" y="6499"/>
                  <a:pt x="11309" y="6461"/>
                </a:cubicBezTo>
                <a:cubicBezTo>
                  <a:pt x="11154" y="6448"/>
                  <a:pt x="11206" y="6332"/>
                  <a:pt x="11206" y="6229"/>
                </a:cubicBezTo>
                <a:cubicBezTo>
                  <a:pt x="11214" y="6089"/>
                  <a:pt x="11181" y="6023"/>
                  <a:pt x="11105" y="6023"/>
                </a:cubicBezTo>
                <a:cubicBezTo>
                  <a:pt x="11062" y="6023"/>
                  <a:pt x="11006" y="6045"/>
                  <a:pt x="10935" y="6087"/>
                </a:cubicBezTo>
                <a:cubicBezTo>
                  <a:pt x="10897" y="6113"/>
                  <a:pt x="10845" y="6151"/>
                  <a:pt x="10806" y="6190"/>
                </a:cubicBezTo>
                <a:lnTo>
                  <a:pt x="10729" y="6151"/>
                </a:lnTo>
                <a:cubicBezTo>
                  <a:pt x="10639" y="5906"/>
                  <a:pt x="10471" y="5700"/>
                  <a:pt x="10239" y="5558"/>
                </a:cubicBezTo>
                <a:cubicBezTo>
                  <a:pt x="10278" y="5236"/>
                  <a:pt x="10265" y="5223"/>
                  <a:pt x="9955" y="4965"/>
                </a:cubicBezTo>
                <a:lnTo>
                  <a:pt x="9955" y="4965"/>
                </a:lnTo>
                <a:cubicBezTo>
                  <a:pt x="9955" y="5184"/>
                  <a:pt x="9981" y="5378"/>
                  <a:pt x="10162" y="5507"/>
                </a:cubicBezTo>
                <a:cubicBezTo>
                  <a:pt x="10088" y="5543"/>
                  <a:pt x="10022" y="5567"/>
                  <a:pt x="9964" y="5567"/>
                </a:cubicBezTo>
                <a:cubicBezTo>
                  <a:pt x="9879" y="5567"/>
                  <a:pt x="9813" y="5516"/>
                  <a:pt x="9775" y="5378"/>
                </a:cubicBezTo>
                <a:cubicBezTo>
                  <a:pt x="9723" y="5262"/>
                  <a:pt x="9684" y="5133"/>
                  <a:pt x="9684" y="5017"/>
                </a:cubicBezTo>
                <a:cubicBezTo>
                  <a:pt x="9801" y="4901"/>
                  <a:pt x="9775" y="4797"/>
                  <a:pt x="9633" y="4759"/>
                </a:cubicBezTo>
                <a:cubicBezTo>
                  <a:pt x="9618" y="4756"/>
                  <a:pt x="9605" y="4755"/>
                  <a:pt x="9593" y="4755"/>
                </a:cubicBezTo>
                <a:cubicBezTo>
                  <a:pt x="9494" y="4755"/>
                  <a:pt x="9505" y="4847"/>
                  <a:pt x="9517" y="4939"/>
                </a:cubicBezTo>
                <a:cubicBezTo>
                  <a:pt x="9504" y="4939"/>
                  <a:pt x="9491" y="4952"/>
                  <a:pt x="9491" y="4965"/>
                </a:cubicBezTo>
                <a:cubicBezTo>
                  <a:pt x="9349" y="4965"/>
                  <a:pt x="9182" y="4965"/>
                  <a:pt x="9220" y="4746"/>
                </a:cubicBezTo>
                <a:cubicBezTo>
                  <a:pt x="9232" y="4688"/>
                  <a:pt x="9233" y="4641"/>
                  <a:pt x="9178" y="4641"/>
                </a:cubicBezTo>
                <a:cubicBezTo>
                  <a:pt x="9171" y="4641"/>
                  <a:pt x="9164" y="4641"/>
                  <a:pt x="9156" y="4643"/>
                </a:cubicBezTo>
                <a:cubicBezTo>
                  <a:pt x="9066" y="4656"/>
                  <a:pt x="8937" y="4643"/>
                  <a:pt x="8911" y="4772"/>
                </a:cubicBezTo>
                <a:cubicBezTo>
                  <a:pt x="8898" y="4836"/>
                  <a:pt x="8924" y="4888"/>
                  <a:pt x="8975" y="4913"/>
                </a:cubicBezTo>
                <a:cubicBezTo>
                  <a:pt x="9130" y="4965"/>
                  <a:pt x="9298" y="4952"/>
                  <a:pt x="9414" y="5081"/>
                </a:cubicBezTo>
                <a:cubicBezTo>
                  <a:pt x="9414" y="5184"/>
                  <a:pt x="9362" y="5236"/>
                  <a:pt x="9259" y="5236"/>
                </a:cubicBezTo>
                <a:cubicBezTo>
                  <a:pt x="9014" y="5262"/>
                  <a:pt x="8782" y="5326"/>
                  <a:pt x="8550" y="5429"/>
                </a:cubicBezTo>
                <a:cubicBezTo>
                  <a:pt x="8525" y="5442"/>
                  <a:pt x="8506" y="5447"/>
                  <a:pt x="8493" y="5447"/>
                </a:cubicBezTo>
                <a:cubicBezTo>
                  <a:pt x="8426" y="5447"/>
                  <a:pt x="8498" y="5303"/>
                  <a:pt x="8498" y="5249"/>
                </a:cubicBezTo>
                <a:lnTo>
                  <a:pt x="8563" y="5081"/>
                </a:lnTo>
                <a:cubicBezTo>
                  <a:pt x="8666" y="4862"/>
                  <a:pt x="8666" y="4604"/>
                  <a:pt x="8550" y="4385"/>
                </a:cubicBezTo>
                <a:cubicBezTo>
                  <a:pt x="8227" y="4359"/>
                  <a:pt x="8318" y="4062"/>
                  <a:pt x="8227" y="3882"/>
                </a:cubicBezTo>
                <a:cubicBezTo>
                  <a:pt x="8047" y="3830"/>
                  <a:pt x="7957" y="3624"/>
                  <a:pt x="8034" y="3456"/>
                </a:cubicBezTo>
                <a:lnTo>
                  <a:pt x="7931" y="3405"/>
                </a:lnTo>
                <a:cubicBezTo>
                  <a:pt x="7866" y="3454"/>
                  <a:pt x="7805" y="3472"/>
                  <a:pt x="7746" y="3472"/>
                </a:cubicBezTo>
                <a:cubicBezTo>
                  <a:pt x="7603" y="3472"/>
                  <a:pt x="7470" y="3368"/>
                  <a:pt x="7325" y="3340"/>
                </a:cubicBezTo>
                <a:cubicBezTo>
                  <a:pt x="7314" y="3339"/>
                  <a:pt x="7303" y="3338"/>
                  <a:pt x="7292" y="3338"/>
                </a:cubicBezTo>
                <a:cubicBezTo>
                  <a:pt x="7152" y="3338"/>
                  <a:pt x="7028" y="3445"/>
                  <a:pt x="6890" y="3445"/>
                </a:cubicBezTo>
                <a:cubicBezTo>
                  <a:pt x="6839" y="3445"/>
                  <a:pt x="6787" y="3431"/>
                  <a:pt x="6732" y="3392"/>
                </a:cubicBezTo>
                <a:cubicBezTo>
                  <a:pt x="6680" y="3366"/>
                  <a:pt x="6628" y="3340"/>
                  <a:pt x="6577" y="3314"/>
                </a:cubicBezTo>
                <a:cubicBezTo>
                  <a:pt x="6512" y="3224"/>
                  <a:pt x="6461" y="3121"/>
                  <a:pt x="6448" y="3005"/>
                </a:cubicBezTo>
                <a:cubicBezTo>
                  <a:pt x="6422" y="2889"/>
                  <a:pt x="6371" y="2799"/>
                  <a:pt x="6229" y="2799"/>
                </a:cubicBezTo>
                <a:cubicBezTo>
                  <a:pt x="6203" y="2941"/>
                  <a:pt x="6345" y="3018"/>
                  <a:pt x="6345" y="3147"/>
                </a:cubicBezTo>
                <a:cubicBezTo>
                  <a:pt x="6383" y="3186"/>
                  <a:pt x="6383" y="3237"/>
                  <a:pt x="6358" y="3276"/>
                </a:cubicBezTo>
                <a:cubicBezTo>
                  <a:pt x="6319" y="3353"/>
                  <a:pt x="6306" y="3443"/>
                  <a:pt x="6319" y="3534"/>
                </a:cubicBezTo>
                <a:cubicBezTo>
                  <a:pt x="6345" y="3547"/>
                  <a:pt x="6358" y="3559"/>
                  <a:pt x="6371" y="3585"/>
                </a:cubicBezTo>
                <a:cubicBezTo>
                  <a:pt x="6332" y="3676"/>
                  <a:pt x="6280" y="3766"/>
                  <a:pt x="6164" y="3792"/>
                </a:cubicBezTo>
                <a:lnTo>
                  <a:pt x="6061" y="3908"/>
                </a:lnTo>
                <a:lnTo>
                  <a:pt x="5919" y="3998"/>
                </a:lnTo>
                <a:cubicBezTo>
                  <a:pt x="5849" y="3966"/>
                  <a:pt x="5779" y="3940"/>
                  <a:pt x="5725" y="3940"/>
                </a:cubicBezTo>
                <a:cubicBezTo>
                  <a:pt x="5650" y="3940"/>
                  <a:pt x="5606" y="3990"/>
                  <a:pt x="5636" y="4140"/>
                </a:cubicBezTo>
                <a:cubicBezTo>
                  <a:pt x="5700" y="4398"/>
                  <a:pt x="5507" y="4411"/>
                  <a:pt x="5416" y="4527"/>
                </a:cubicBezTo>
                <a:cubicBezTo>
                  <a:pt x="5342" y="4463"/>
                  <a:pt x="5250" y="4432"/>
                  <a:pt x="5160" y="4432"/>
                </a:cubicBezTo>
                <a:cubicBezTo>
                  <a:pt x="5031" y="4432"/>
                  <a:pt x="4904" y="4495"/>
                  <a:pt x="4836" y="4617"/>
                </a:cubicBezTo>
                <a:cubicBezTo>
                  <a:pt x="4720" y="4643"/>
                  <a:pt x="4694" y="4707"/>
                  <a:pt x="4772" y="4784"/>
                </a:cubicBezTo>
                <a:cubicBezTo>
                  <a:pt x="4798" y="4811"/>
                  <a:pt x="4823" y="4822"/>
                  <a:pt x="4846" y="4822"/>
                </a:cubicBezTo>
                <a:cubicBezTo>
                  <a:pt x="4890" y="4822"/>
                  <a:pt x="4927" y="4780"/>
                  <a:pt x="4952" y="4720"/>
                </a:cubicBezTo>
                <a:cubicBezTo>
                  <a:pt x="5010" y="4627"/>
                  <a:pt x="5110" y="4576"/>
                  <a:pt x="5223" y="4576"/>
                </a:cubicBezTo>
                <a:cubicBezTo>
                  <a:pt x="5236" y="4576"/>
                  <a:pt x="5249" y="4577"/>
                  <a:pt x="5262" y="4578"/>
                </a:cubicBezTo>
                <a:lnTo>
                  <a:pt x="5210" y="4733"/>
                </a:lnTo>
                <a:cubicBezTo>
                  <a:pt x="4991" y="4888"/>
                  <a:pt x="4965" y="5158"/>
                  <a:pt x="4901" y="5403"/>
                </a:cubicBezTo>
                <a:cubicBezTo>
                  <a:pt x="4857" y="5554"/>
                  <a:pt x="4823" y="5705"/>
                  <a:pt x="4662" y="5705"/>
                </a:cubicBezTo>
                <a:cubicBezTo>
                  <a:pt x="4631" y="5705"/>
                  <a:pt x="4595" y="5700"/>
                  <a:pt x="4552" y="5687"/>
                </a:cubicBezTo>
                <a:cubicBezTo>
                  <a:pt x="4514" y="5752"/>
                  <a:pt x="4436" y="5829"/>
                  <a:pt x="4449" y="5842"/>
                </a:cubicBezTo>
                <a:cubicBezTo>
                  <a:pt x="4578" y="6022"/>
                  <a:pt x="4449" y="6190"/>
                  <a:pt x="4411" y="6358"/>
                </a:cubicBezTo>
                <a:cubicBezTo>
                  <a:pt x="4424" y="6371"/>
                  <a:pt x="4436" y="6396"/>
                  <a:pt x="4424" y="6422"/>
                </a:cubicBezTo>
                <a:cubicBezTo>
                  <a:pt x="4514" y="6487"/>
                  <a:pt x="4527" y="6603"/>
                  <a:pt x="4462" y="6693"/>
                </a:cubicBezTo>
                <a:cubicBezTo>
                  <a:pt x="4411" y="6757"/>
                  <a:pt x="4436" y="6822"/>
                  <a:pt x="4449" y="6886"/>
                </a:cubicBezTo>
                <a:cubicBezTo>
                  <a:pt x="4424" y="6938"/>
                  <a:pt x="4398" y="6989"/>
                  <a:pt x="4372" y="7041"/>
                </a:cubicBezTo>
                <a:cubicBezTo>
                  <a:pt x="4315" y="7064"/>
                  <a:pt x="4256" y="7074"/>
                  <a:pt x="4197" y="7074"/>
                </a:cubicBezTo>
                <a:cubicBezTo>
                  <a:pt x="4121" y="7074"/>
                  <a:pt x="4045" y="7057"/>
                  <a:pt x="3972" y="7028"/>
                </a:cubicBezTo>
                <a:lnTo>
                  <a:pt x="3972" y="7028"/>
                </a:lnTo>
                <a:cubicBezTo>
                  <a:pt x="3972" y="7106"/>
                  <a:pt x="4024" y="7131"/>
                  <a:pt x="4075" y="7170"/>
                </a:cubicBezTo>
                <a:cubicBezTo>
                  <a:pt x="4295" y="7325"/>
                  <a:pt x="4166" y="7492"/>
                  <a:pt x="4101" y="7647"/>
                </a:cubicBezTo>
                <a:cubicBezTo>
                  <a:pt x="4057" y="7729"/>
                  <a:pt x="3995" y="7763"/>
                  <a:pt x="3929" y="7763"/>
                </a:cubicBezTo>
                <a:cubicBezTo>
                  <a:pt x="3880" y="7763"/>
                  <a:pt x="3828" y="7744"/>
                  <a:pt x="3779" y="7712"/>
                </a:cubicBezTo>
                <a:lnTo>
                  <a:pt x="3779" y="7712"/>
                </a:lnTo>
                <a:cubicBezTo>
                  <a:pt x="3714" y="7815"/>
                  <a:pt x="3792" y="7892"/>
                  <a:pt x="3830" y="7982"/>
                </a:cubicBezTo>
                <a:cubicBezTo>
                  <a:pt x="3959" y="8124"/>
                  <a:pt x="3908" y="8227"/>
                  <a:pt x="3740" y="8292"/>
                </a:cubicBezTo>
                <a:lnTo>
                  <a:pt x="3650" y="8434"/>
                </a:lnTo>
                <a:cubicBezTo>
                  <a:pt x="3572" y="8575"/>
                  <a:pt x="3701" y="8756"/>
                  <a:pt x="3572" y="8885"/>
                </a:cubicBezTo>
                <a:cubicBezTo>
                  <a:pt x="3572" y="8911"/>
                  <a:pt x="3560" y="8937"/>
                  <a:pt x="3547" y="8949"/>
                </a:cubicBezTo>
                <a:cubicBezTo>
                  <a:pt x="3585" y="8975"/>
                  <a:pt x="3611" y="9001"/>
                  <a:pt x="3650" y="9027"/>
                </a:cubicBezTo>
                <a:cubicBezTo>
                  <a:pt x="3882" y="9182"/>
                  <a:pt x="3882" y="9182"/>
                  <a:pt x="3663" y="9388"/>
                </a:cubicBezTo>
                <a:cubicBezTo>
                  <a:pt x="3590" y="9356"/>
                  <a:pt x="3521" y="9344"/>
                  <a:pt x="3454" y="9344"/>
                </a:cubicBezTo>
                <a:cubicBezTo>
                  <a:pt x="3245" y="9344"/>
                  <a:pt x="3055" y="9462"/>
                  <a:pt x="2850" y="9491"/>
                </a:cubicBezTo>
                <a:cubicBezTo>
                  <a:pt x="2837" y="9504"/>
                  <a:pt x="2825" y="9530"/>
                  <a:pt x="2812" y="9543"/>
                </a:cubicBezTo>
                <a:cubicBezTo>
                  <a:pt x="2709" y="9543"/>
                  <a:pt x="2605" y="9517"/>
                  <a:pt x="2515" y="9478"/>
                </a:cubicBezTo>
                <a:cubicBezTo>
                  <a:pt x="2439" y="9451"/>
                  <a:pt x="2360" y="9424"/>
                  <a:pt x="2293" y="9424"/>
                </a:cubicBezTo>
                <a:cubicBezTo>
                  <a:pt x="2201" y="9424"/>
                  <a:pt x="2130" y="9474"/>
                  <a:pt x="2115" y="9646"/>
                </a:cubicBezTo>
                <a:cubicBezTo>
                  <a:pt x="1956" y="9667"/>
                  <a:pt x="1884" y="9900"/>
                  <a:pt x="1711" y="9900"/>
                </a:cubicBezTo>
                <a:cubicBezTo>
                  <a:pt x="1674" y="9900"/>
                  <a:pt x="1634" y="9890"/>
                  <a:pt x="1587" y="9865"/>
                </a:cubicBezTo>
                <a:cubicBezTo>
                  <a:pt x="1576" y="9860"/>
                  <a:pt x="1566" y="9858"/>
                  <a:pt x="1558" y="9858"/>
                </a:cubicBezTo>
                <a:cubicBezTo>
                  <a:pt x="1490" y="9858"/>
                  <a:pt x="1463" y="9976"/>
                  <a:pt x="1406" y="10033"/>
                </a:cubicBezTo>
                <a:cubicBezTo>
                  <a:pt x="1625" y="10136"/>
                  <a:pt x="1625" y="10136"/>
                  <a:pt x="1484" y="10368"/>
                </a:cubicBezTo>
                <a:cubicBezTo>
                  <a:pt x="1213" y="10548"/>
                  <a:pt x="1032" y="10845"/>
                  <a:pt x="994" y="11167"/>
                </a:cubicBezTo>
                <a:cubicBezTo>
                  <a:pt x="968" y="11580"/>
                  <a:pt x="890" y="11580"/>
                  <a:pt x="542" y="11670"/>
                </a:cubicBezTo>
                <a:cubicBezTo>
                  <a:pt x="736" y="11760"/>
                  <a:pt x="942" y="11825"/>
                  <a:pt x="1045" y="12018"/>
                </a:cubicBezTo>
                <a:cubicBezTo>
                  <a:pt x="1019" y="12031"/>
                  <a:pt x="1006" y="12057"/>
                  <a:pt x="1006" y="12096"/>
                </a:cubicBezTo>
                <a:cubicBezTo>
                  <a:pt x="929" y="12250"/>
                  <a:pt x="865" y="12405"/>
                  <a:pt x="787" y="12547"/>
                </a:cubicBezTo>
                <a:cubicBezTo>
                  <a:pt x="787" y="12611"/>
                  <a:pt x="787" y="12676"/>
                  <a:pt x="839" y="12715"/>
                </a:cubicBezTo>
                <a:cubicBezTo>
                  <a:pt x="853" y="12711"/>
                  <a:pt x="866" y="12710"/>
                  <a:pt x="878" y="12710"/>
                </a:cubicBezTo>
                <a:cubicBezTo>
                  <a:pt x="1007" y="12710"/>
                  <a:pt x="1017" y="12883"/>
                  <a:pt x="1135" y="12895"/>
                </a:cubicBezTo>
                <a:cubicBezTo>
                  <a:pt x="1032" y="13024"/>
                  <a:pt x="826" y="12985"/>
                  <a:pt x="736" y="13140"/>
                </a:cubicBezTo>
                <a:lnTo>
                  <a:pt x="697" y="13127"/>
                </a:lnTo>
                <a:lnTo>
                  <a:pt x="658" y="13205"/>
                </a:lnTo>
                <a:cubicBezTo>
                  <a:pt x="684" y="13293"/>
                  <a:pt x="721" y="13382"/>
                  <a:pt x="832" y="13409"/>
                </a:cubicBezTo>
                <a:lnTo>
                  <a:pt x="832" y="13409"/>
                </a:lnTo>
                <a:lnTo>
                  <a:pt x="865" y="13334"/>
                </a:lnTo>
                <a:cubicBezTo>
                  <a:pt x="889" y="13268"/>
                  <a:pt x="950" y="13234"/>
                  <a:pt x="1011" y="13234"/>
                </a:cubicBezTo>
                <a:cubicBezTo>
                  <a:pt x="1046" y="13234"/>
                  <a:pt x="1081" y="13245"/>
                  <a:pt x="1110" y="13269"/>
                </a:cubicBezTo>
                <a:cubicBezTo>
                  <a:pt x="1432" y="13308"/>
                  <a:pt x="1432" y="13308"/>
                  <a:pt x="1729" y="13579"/>
                </a:cubicBezTo>
                <a:lnTo>
                  <a:pt x="1716" y="13579"/>
                </a:lnTo>
                <a:cubicBezTo>
                  <a:pt x="1587" y="13785"/>
                  <a:pt x="1806" y="13772"/>
                  <a:pt x="1896" y="13836"/>
                </a:cubicBezTo>
                <a:cubicBezTo>
                  <a:pt x="1943" y="13802"/>
                  <a:pt x="1989" y="13789"/>
                  <a:pt x="2034" y="13789"/>
                </a:cubicBezTo>
                <a:cubicBezTo>
                  <a:pt x="2124" y="13789"/>
                  <a:pt x="2210" y="13841"/>
                  <a:pt x="2296" y="13875"/>
                </a:cubicBezTo>
                <a:lnTo>
                  <a:pt x="2425" y="13965"/>
                </a:lnTo>
                <a:cubicBezTo>
                  <a:pt x="2399" y="14004"/>
                  <a:pt x="2386" y="14043"/>
                  <a:pt x="2373" y="14094"/>
                </a:cubicBezTo>
                <a:lnTo>
                  <a:pt x="2592" y="14133"/>
                </a:lnTo>
                <a:cubicBezTo>
                  <a:pt x="2670" y="13978"/>
                  <a:pt x="2850" y="13927"/>
                  <a:pt x="2954" y="13811"/>
                </a:cubicBezTo>
                <a:lnTo>
                  <a:pt x="3044" y="13759"/>
                </a:lnTo>
                <a:cubicBezTo>
                  <a:pt x="3121" y="13824"/>
                  <a:pt x="3147" y="13940"/>
                  <a:pt x="3108" y="14030"/>
                </a:cubicBezTo>
                <a:lnTo>
                  <a:pt x="3173" y="14133"/>
                </a:lnTo>
                <a:cubicBezTo>
                  <a:pt x="3289" y="14094"/>
                  <a:pt x="3315" y="13978"/>
                  <a:pt x="3366" y="13901"/>
                </a:cubicBezTo>
                <a:cubicBezTo>
                  <a:pt x="3340" y="13888"/>
                  <a:pt x="3327" y="13875"/>
                  <a:pt x="3302" y="13862"/>
                </a:cubicBezTo>
                <a:cubicBezTo>
                  <a:pt x="3317" y="13840"/>
                  <a:pt x="3336" y="13826"/>
                  <a:pt x="3355" y="13826"/>
                </a:cubicBezTo>
                <a:cubicBezTo>
                  <a:pt x="3368" y="13826"/>
                  <a:pt x="3381" y="13833"/>
                  <a:pt x="3392" y="13849"/>
                </a:cubicBezTo>
                <a:cubicBezTo>
                  <a:pt x="3431" y="13875"/>
                  <a:pt x="3405" y="13875"/>
                  <a:pt x="3392" y="13888"/>
                </a:cubicBezTo>
                <a:cubicBezTo>
                  <a:pt x="3397" y="13887"/>
                  <a:pt x="3402" y="13887"/>
                  <a:pt x="3406" y="13887"/>
                </a:cubicBezTo>
                <a:cubicBezTo>
                  <a:pt x="3498" y="13887"/>
                  <a:pt x="3525" y="14005"/>
                  <a:pt x="3598" y="14030"/>
                </a:cubicBezTo>
                <a:cubicBezTo>
                  <a:pt x="3611" y="14133"/>
                  <a:pt x="3585" y="14236"/>
                  <a:pt x="3521" y="14314"/>
                </a:cubicBezTo>
                <a:cubicBezTo>
                  <a:pt x="3366" y="14481"/>
                  <a:pt x="3405" y="14649"/>
                  <a:pt x="3456" y="14829"/>
                </a:cubicBezTo>
                <a:cubicBezTo>
                  <a:pt x="3469" y="14842"/>
                  <a:pt x="3482" y="14855"/>
                  <a:pt x="3495" y="14881"/>
                </a:cubicBezTo>
                <a:cubicBezTo>
                  <a:pt x="3444" y="14984"/>
                  <a:pt x="3431" y="15100"/>
                  <a:pt x="3315" y="15178"/>
                </a:cubicBezTo>
                <a:cubicBezTo>
                  <a:pt x="3302" y="15229"/>
                  <a:pt x="3263" y="15229"/>
                  <a:pt x="3211" y="15229"/>
                </a:cubicBezTo>
                <a:cubicBezTo>
                  <a:pt x="3173" y="15294"/>
                  <a:pt x="3147" y="15358"/>
                  <a:pt x="3250" y="15397"/>
                </a:cubicBezTo>
                <a:lnTo>
                  <a:pt x="3637" y="15113"/>
                </a:lnTo>
                <a:cubicBezTo>
                  <a:pt x="3805" y="15551"/>
                  <a:pt x="4153" y="15668"/>
                  <a:pt x="4540" y="15680"/>
                </a:cubicBezTo>
                <a:cubicBezTo>
                  <a:pt x="4568" y="15662"/>
                  <a:pt x="4596" y="15650"/>
                  <a:pt x="4630" y="15650"/>
                </a:cubicBezTo>
                <a:cubicBezTo>
                  <a:pt x="4642" y="15650"/>
                  <a:pt x="4655" y="15651"/>
                  <a:pt x="4669" y="15655"/>
                </a:cubicBezTo>
                <a:lnTo>
                  <a:pt x="4720" y="15590"/>
                </a:lnTo>
                <a:cubicBezTo>
                  <a:pt x="4746" y="15590"/>
                  <a:pt x="4759" y="15603"/>
                  <a:pt x="4772" y="15603"/>
                </a:cubicBezTo>
                <a:cubicBezTo>
                  <a:pt x="4785" y="15577"/>
                  <a:pt x="4797" y="15564"/>
                  <a:pt x="4823" y="15551"/>
                </a:cubicBezTo>
                <a:cubicBezTo>
                  <a:pt x="4888" y="15448"/>
                  <a:pt x="5017" y="15487"/>
                  <a:pt x="5094" y="15423"/>
                </a:cubicBezTo>
                <a:lnTo>
                  <a:pt x="5184" y="15294"/>
                </a:lnTo>
                <a:cubicBezTo>
                  <a:pt x="5146" y="15229"/>
                  <a:pt x="5094" y="15113"/>
                  <a:pt x="5146" y="15100"/>
                </a:cubicBezTo>
                <a:cubicBezTo>
                  <a:pt x="5416" y="15036"/>
                  <a:pt x="5275" y="14752"/>
                  <a:pt x="5416" y="14636"/>
                </a:cubicBezTo>
                <a:cubicBezTo>
                  <a:pt x="5481" y="14571"/>
                  <a:pt x="5416" y="14494"/>
                  <a:pt x="5365" y="14443"/>
                </a:cubicBezTo>
                <a:cubicBezTo>
                  <a:pt x="5262" y="14365"/>
                  <a:pt x="5184" y="14275"/>
                  <a:pt x="5133" y="14159"/>
                </a:cubicBezTo>
                <a:lnTo>
                  <a:pt x="5004" y="14030"/>
                </a:lnTo>
                <a:cubicBezTo>
                  <a:pt x="4952" y="14030"/>
                  <a:pt x="4926" y="13978"/>
                  <a:pt x="4939" y="13927"/>
                </a:cubicBezTo>
                <a:cubicBezTo>
                  <a:pt x="4836" y="13875"/>
                  <a:pt x="4862" y="13733"/>
                  <a:pt x="4785" y="13643"/>
                </a:cubicBezTo>
                <a:cubicBezTo>
                  <a:pt x="4781" y="13643"/>
                  <a:pt x="4777" y="13642"/>
                  <a:pt x="4774" y="13642"/>
                </a:cubicBezTo>
                <a:cubicBezTo>
                  <a:pt x="4679" y="13642"/>
                  <a:pt x="4677" y="13790"/>
                  <a:pt x="4594" y="13790"/>
                </a:cubicBezTo>
                <a:cubicBezTo>
                  <a:pt x="4585" y="13790"/>
                  <a:pt x="4576" y="13788"/>
                  <a:pt x="4565" y="13785"/>
                </a:cubicBezTo>
                <a:cubicBezTo>
                  <a:pt x="4493" y="13765"/>
                  <a:pt x="4418" y="13755"/>
                  <a:pt x="4343" y="13755"/>
                </a:cubicBezTo>
                <a:cubicBezTo>
                  <a:pt x="4177" y="13755"/>
                  <a:pt x="4011" y="13803"/>
                  <a:pt x="3869" y="13901"/>
                </a:cubicBezTo>
                <a:cubicBezTo>
                  <a:pt x="3869" y="13901"/>
                  <a:pt x="3830" y="13862"/>
                  <a:pt x="3805" y="13849"/>
                </a:cubicBezTo>
                <a:cubicBezTo>
                  <a:pt x="3895" y="13630"/>
                  <a:pt x="4114" y="13527"/>
                  <a:pt x="4243" y="13334"/>
                </a:cubicBezTo>
                <a:cubicBezTo>
                  <a:pt x="4274" y="13288"/>
                  <a:pt x="4299" y="13270"/>
                  <a:pt x="4321" y="13270"/>
                </a:cubicBezTo>
                <a:cubicBezTo>
                  <a:pt x="4392" y="13270"/>
                  <a:pt x="4438" y="13450"/>
                  <a:pt x="4565" y="13450"/>
                </a:cubicBezTo>
                <a:cubicBezTo>
                  <a:pt x="4578" y="13308"/>
                  <a:pt x="4591" y="13153"/>
                  <a:pt x="4604" y="12998"/>
                </a:cubicBezTo>
                <a:lnTo>
                  <a:pt x="4733" y="12805"/>
                </a:lnTo>
                <a:lnTo>
                  <a:pt x="4926" y="12792"/>
                </a:lnTo>
                <a:cubicBezTo>
                  <a:pt x="4965" y="12715"/>
                  <a:pt x="4965" y="12650"/>
                  <a:pt x="4875" y="12611"/>
                </a:cubicBezTo>
                <a:cubicBezTo>
                  <a:pt x="4926" y="12560"/>
                  <a:pt x="4888" y="12444"/>
                  <a:pt x="4965" y="12444"/>
                </a:cubicBezTo>
                <a:cubicBezTo>
                  <a:pt x="5171" y="12444"/>
                  <a:pt x="5300" y="12431"/>
                  <a:pt x="5120" y="12173"/>
                </a:cubicBezTo>
                <a:cubicBezTo>
                  <a:pt x="5068" y="12096"/>
                  <a:pt x="5197" y="12070"/>
                  <a:pt x="5287" y="12070"/>
                </a:cubicBezTo>
                <a:cubicBezTo>
                  <a:pt x="5429" y="12134"/>
                  <a:pt x="5532" y="12289"/>
                  <a:pt x="5532" y="12444"/>
                </a:cubicBezTo>
                <a:cubicBezTo>
                  <a:pt x="5661" y="12444"/>
                  <a:pt x="5739" y="12392"/>
                  <a:pt x="5752" y="12250"/>
                </a:cubicBezTo>
                <a:cubicBezTo>
                  <a:pt x="5726" y="12250"/>
                  <a:pt x="5713" y="12238"/>
                  <a:pt x="5687" y="12238"/>
                </a:cubicBezTo>
                <a:cubicBezTo>
                  <a:pt x="5674" y="12225"/>
                  <a:pt x="5674" y="12199"/>
                  <a:pt x="5674" y="12173"/>
                </a:cubicBezTo>
                <a:lnTo>
                  <a:pt x="5648" y="12160"/>
                </a:lnTo>
                <a:cubicBezTo>
                  <a:pt x="5275" y="11954"/>
                  <a:pt x="5197" y="11864"/>
                  <a:pt x="5313" y="11464"/>
                </a:cubicBezTo>
                <a:cubicBezTo>
                  <a:pt x="5352" y="11283"/>
                  <a:pt x="5236" y="11167"/>
                  <a:pt x="5262" y="11013"/>
                </a:cubicBezTo>
                <a:cubicBezTo>
                  <a:pt x="5158" y="10961"/>
                  <a:pt x="5094" y="10909"/>
                  <a:pt x="5094" y="10793"/>
                </a:cubicBezTo>
                <a:cubicBezTo>
                  <a:pt x="5068" y="10729"/>
                  <a:pt x="5068" y="10664"/>
                  <a:pt x="5094" y="10613"/>
                </a:cubicBezTo>
                <a:cubicBezTo>
                  <a:pt x="5068" y="10394"/>
                  <a:pt x="5133" y="10149"/>
                  <a:pt x="4888" y="10007"/>
                </a:cubicBezTo>
                <a:lnTo>
                  <a:pt x="5017" y="9955"/>
                </a:lnTo>
                <a:cubicBezTo>
                  <a:pt x="5048" y="9964"/>
                  <a:pt x="5080" y="9970"/>
                  <a:pt x="5109" y="9970"/>
                </a:cubicBezTo>
                <a:cubicBezTo>
                  <a:pt x="5164" y="9970"/>
                  <a:pt x="5211" y="9950"/>
                  <a:pt x="5236" y="9891"/>
                </a:cubicBezTo>
                <a:cubicBezTo>
                  <a:pt x="5262" y="9800"/>
                  <a:pt x="5275" y="9723"/>
                  <a:pt x="5262" y="9633"/>
                </a:cubicBezTo>
                <a:cubicBezTo>
                  <a:pt x="5246" y="9530"/>
                  <a:pt x="5177" y="9515"/>
                  <a:pt x="5096" y="9515"/>
                </a:cubicBezTo>
                <a:cubicBezTo>
                  <a:pt x="5065" y="9515"/>
                  <a:pt x="5032" y="9517"/>
                  <a:pt x="5000" y="9517"/>
                </a:cubicBezTo>
                <a:cubicBezTo>
                  <a:pt x="4907" y="9517"/>
                  <a:pt x="4820" y="9500"/>
                  <a:pt x="4797" y="9362"/>
                </a:cubicBezTo>
                <a:cubicBezTo>
                  <a:pt x="4797" y="9327"/>
                  <a:pt x="4776" y="9314"/>
                  <a:pt x="4747" y="9314"/>
                </a:cubicBezTo>
                <a:cubicBezTo>
                  <a:pt x="4700" y="9314"/>
                  <a:pt x="4631" y="9348"/>
                  <a:pt x="4591" y="9388"/>
                </a:cubicBezTo>
                <a:cubicBezTo>
                  <a:pt x="4565" y="9414"/>
                  <a:pt x="4540" y="9452"/>
                  <a:pt x="4527" y="9491"/>
                </a:cubicBezTo>
                <a:cubicBezTo>
                  <a:pt x="4475" y="9568"/>
                  <a:pt x="4398" y="9530"/>
                  <a:pt x="4333" y="9555"/>
                </a:cubicBezTo>
                <a:lnTo>
                  <a:pt x="4114" y="9388"/>
                </a:lnTo>
                <a:cubicBezTo>
                  <a:pt x="4166" y="9285"/>
                  <a:pt x="4243" y="9156"/>
                  <a:pt x="4088" y="9104"/>
                </a:cubicBezTo>
                <a:cubicBezTo>
                  <a:pt x="3817" y="9001"/>
                  <a:pt x="3895" y="8820"/>
                  <a:pt x="3972" y="8653"/>
                </a:cubicBezTo>
                <a:cubicBezTo>
                  <a:pt x="3996" y="8581"/>
                  <a:pt x="4009" y="8444"/>
                  <a:pt x="4113" y="8444"/>
                </a:cubicBezTo>
                <a:cubicBezTo>
                  <a:pt x="4121" y="8444"/>
                  <a:pt x="4130" y="8445"/>
                  <a:pt x="4140" y="8447"/>
                </a:cubicBezTo>
                <a:cubicBezTo>
                  <a:pt x="4269" y="8472"/>
                  <a:pt x="4346" y="8575"/>
                  <a:pt x="4359" y="8692"/>
                </a:cubicBezTo>
                <a:cubicBezTo>
                  <a:pt x="4372" y="8769"/>
                  <a:pt x="4282" y="8846"/>
                  <a:pt x="4398" y="8937"/>
                </a:cubicBezTo>
                <a:cubicBezTo>
                  <a:pt x="4478" y="8896"/>
                  <a:pt x="4580" y="8853"/>
                  <a:pt x="4669" y="8853"/>
                </a:cubicBezTo>
                <a:cubicBezTo>
                  <a:pt x="4752" y="8853"/>
                  <a:pt x="4825" y="8890"/>
                  <a:pt x="4862" y="9001"/>
                </a:cubicBezTo>
                <a:cubicBezTo>
                  <a:pt x="4920" y="9176"/>
                  <a:pt x="4968" y="9235"/>
                  <a:pt x="5111" y="9235"/>
                </a:cubicBezTo>
                <a:cubicBezTo>
                  <a:pt x="5125" y="9235"/>
                  <a:pt x="5141" y="9234"/>
                  <a:pt x="5158" y="9233"/>
                </a:cubicBezTo>
                <a:cubicBezTo>
                  <a:pt x="5287" y="9246"/>
                  <a:pt x="5391" y="9298"/>
                  <a:pt x="5468" y="9388"/>
                </a:cubicBezTo>
                <a:cubicBezTo>
                  <a:pt x="5558" y="9491"/>
                  <a:pt x="5700" y="9555"/>
                  <a:pt x="5842" y="9555"/>
                </a:cubicBezTo>
                <a:lnTo>
                  <a:pt x="5842" y="9233"/>
                </a:lnTo>
                <a:lnTo>
                  <a:pt x="5958" y="9156"/>
                </a:lnTo>
                <a:cubicBezTo>
                  <a:pt x="6048" y="9233"/>
                  <a:pt x="6113" y="9310"/>
                  <a:pt x="6074" y="9452"/>
                </a:cubicBezTo>
                <a:cubicBezTo>
                  <a:pt x="6048" y="9530"/>
                  <a:pt x="5997" y="9607"/>
                  <a:pt x="6100" y="9672"/>
                </a:cubicBezTo>
                <a:cubicBezTo>
                  <a:pt x="6306" y="9788"/>
                  <a:pt x="6242" y="9955"/>
                  <a:pt x="6177" y="10110"/>
                </a:cubicBezTo>
                <a:cubicBezTo>
                  <a:pt x="6151" y="10187"/>
                  <a:pt x="6087" y="10265"/>
                  <a:pt x="6164" y="10342"/>
                </a:cubicBezTo>
                <a:cubicBezTo>
                  <a:pt x="6255" y="10342"/>
                  <a:pt x="6332" y="10316"/>
                  <a:pt x="6396" y="10252"/>
                </a:cubicBezTo>
                <a:cubicBezTo>
                  <a:pt x="6396" y="10200"/>
                  <a:pt x="6396" y="10136"/>
                  <a:pt x="6396" y="10084"/>
                </a:cubicBezTo>
                <a:cubicBezTo>
                  <a:pt x="6422" y="9852"/>
                  <a:pt x="6616" y="9581"/>
                  <a:pt x="6255" y="9414"/>
                </a:cubicBezTo>
                <a:cubicBezTo>
                  <a:pt x="6138" y="9362"/>
                  <a:pt x="6229" y="9053"/>
                  <a:pt x="6371" y="8962"/>
                </a:cubicBezTo>
                <a:cubicBezTo>
                  <a:pt x="6387" y="8952"/>
                  <a:pt x="6401" y="8947"/>
                  <a:pt x="6415" y="8947"/>
                </a:cubicBezTo>
                <a:cubicBezTo>
                  <a:pt x="6464" y="8947"/>
                  <a:pt x="6495" y="9012"/>
                  <a:pt x="6525" y="9053"/>
                </a:cubicBezTo>
                <a:cubicBezTo>
                  <a:pt x="6525" y="9108"/>
                  <a:pt x="6550" y="9134"/>
                  <a:pt x="6580" y="9134"/>
                </a:cubicBezTo>
                <a:cubicBezTo>
                  <a:pt x="6600" y="9134"/>
                  <a:pt x="6622" y="9124"/>
                  <a:pt x="6641" y="9104"/>
                </a:cubicBezTo>
                <a:cubicBezTo>
                  <a:pt x="6693" y="9065"/>
                  <a:pt x="6667" y="9040"/>
                  <a:pt x="6693" y="9001"/>
                </a:cubicBezTo>
                <a:cubicBezTo>
                  <a:pt x="6724" y="8921"/>
                  <a:pt x="6752" y="8885"/>
                  <a:pt x="6778" y="8885"/>
                </a:cubicBezTo>
                <a:cubicBezTo>
                  <a:pt x="6807" y="8885"/>
                  <a:pt x="6834" y="8927"/>
                  <a:pt x="6861" y="9001"/>
                </a:cubicBezTo>
                <a:cubicBezTo>
                  <a:pt x="6770" y="9207"/>
                  <a:pt x="6899" y="9349"/>
                  <a:pt x="6977" y="9517"/>
                </a:cubicBezTo>
                <a:cubicBezTo>
                  <a:pt x="6938" y="9594"/>
                  <a:pt x="6938" y="9723"/>
                  <a:pt x="6873" y="9749"/>
                </a:cubicBezTo>
                <a:cubicBezTo>
                  <a:pt x="6641" y="9865"/>
                  <a:pt x="6719" y="10058"/>
                  <a:pt x="6719" y="10239"/>
                </a:cubicBezTo>
                <a:cubicBezTo>
                  <a:pt x="6732" y="10303"/>
                  <a:pt x="6732" y="10394"/>
                  <a:pt x="6822" y="10394"/>
                </a:cubicBezTo>
                <a:cubicBezTo>
                  <a:pt x="6925" y="10394"/>
                  <a:pt x="6912" y="10303"/>
                  <a:pt x="6925" y="10239"/>
                </a:cubicBezTo>
                <a:cubicBezTo>
                  <a:pt x="6925" y="10149"/>
                  <a:pt x="6745" y="10071"/>
                  <a:pt x="6899" y="9968"/>
                </a:cubicBezTo>
                <a:lnTo>
                  <a:pt x="6899" y="9968"/>
                </a:lnTo>
                <a:cubicBezTo>
                  <a:pt x="6968" y="9988"/>
                  <a:pt x="7016" y="10001"/>
                  <a:pt x="7049" y="10001"/>
                </a:cubicBezTo>
                <a:cubicBezTo>
                  <a:pt x="7123" y="10001"/>
                  <a:pt x="7123" y="9939"/>
                  <a:pt x="7106" y="9762"/>
                </a:cubicBezTo>
                <a:cubicBezTo>
                  <a:pt x="7157" y="9672"/>
                  <a:pt x="7247" y="9697"/>
                  <a:pt x="7325" y="9672"/>
                </a:cubicBezTo>
                <a:cubicBezTo>
                  <a:pt x="7389" y="9672"/>
                  <a:pt x="7467" y="9684"/>
                  <a:pt x="7531" y="9723"/>
                </a:cubicBezTo>
                <a:cubicBezTo>
                  <a:pt x="7634" y="9800"/>
                  <a:pt x="7828" y="9800"/>
                  <a:pt x="7815" y="9994"/>
                </a:cubicBezTo>
                <a:cubicBezTo>
                  <a:pt x="7802" y="10174"/>
                  <a:pt x="7750" y="10355"/>
                  <a:pt x="7518" y="10381"/>
                </a:cubicBezTo>
                <a:lnTo>
                  <a:pt x="7531" y="10381"/>
                </a:lnTo>
                <a:lnTo>
                  <a:pt x="7531" y="10407"/>
                </a:lnTo>
                <a:cubicBezTo>
                  <a:pt x="7596" y="10445"/>
                  <a:pt x="7596" y="10484"/>
                  <a:pt x="7557" y="10523"/>
                </a:cubicBezTo>
                <a:cubicBezTo>
                  <a:pt x="7557" y="10548"/>
                  <a:pt x="7531" y="10587"/>
                  <a:pt x="7531" y="10613"/>
                </a:cubicBezTo>
                <a:cubicBezTo>
                  <a:pt x="7557" y="10639"/>
                  <a:pt x="7557" y="10677"/>
                  <a:pt x="7531" y="10703"/>
                </a:cubicBezTo>
                <a:lnTo>
                  <a:pt x="7531" y="10922"/>
                </a:lnTo>
                <a:lnTo>
                  <a:pt x="7892" y="11167"/>
                </a:lnTo>
                <a:cubicBezTo>
                  <a:pt x="7899" y="11161"/>
                  <a:pt x="7911" y="11158"/>
                  <a:pt x="7924" y="11158"/>
                </a:cubicBezTo>
                <a:cubicBezTo>
                  <a:pt x="7937" y="11158"/>
                  <a:pt x="7950" y="11161"/>
                  <a:pt x="7957" y="11167"/>
                </a:cubicBezTo>
                <a:lnTo>
                  <a:pt x="8034" y="11103"/>
                </a:lnTo>
                <a:cubicBezTo>
                  <a:pt x="8060" y="11142"/>
                  <a:pt x="8073" y="11193"/>
                  <a:pt x="8047" y="11232"/>
                </a:cubicBezTo>
                <a:lnTo>
                  <a:pt x="8150" y="11412"/>
                </a:lnTo>
                <a:lnTo>
                  <a:pt x="8537" y="11606"/>
                </a:lnTo>
                <a:cubicBezTo>
                  <a:pt x="8550" y="11593"/>
                  <a:pt x="8576" y="11567"/>
                  <a:pt x="8588" y="11541"/>
                </a:cubicBezTo>
                <a:cubicBezTo>
                  <a:pt x="8563" y="11477"/>
                  <a:pt x="8524" y="11412"/>
                  <a:pt x="8588" y="11348"/>
                </a:cubicBezTo>
                <a:cubicBezTo>
                  <a:pt x="8421" y="11270"/>
                  <a:pt x="8356" y="11077"/>
                  <a:pt x="8460" y="10922"/>
                </a:cubicBezTo>
                <a:cubicBezTo>
                  <a:pt x="8692" y="10613"/>
                  <a:pt x="8498" y="10458"/>
                  <a:pt x="8305" y="10278"/>
                </a:cubicBezTo>
                <a:cubicBezTo>
                  <a:pt x="8215" y="10162"/>
                  <a:pt x="8073" y="10110"/>
                  <a:pt x="8008" y="9994"/>
                </a:cubicBezTo>
                <a:cubicBezTo>
                  <a:pt x="8046" y="9978"/>
                  <a:pt x="8080" y="9972"/>
                  <a:pt x="8113" y="9972"/>
                </a:cubicBezTo>
                <a:cubicBezTo>
                  <a:pt x="8215" y="9972"/>
                  <a:pt x="8297" y="10035"/>
                  <a:pt x="8395" y="10084"/>
                </a:cubicBezTo>
                <a:cubicBezTo>
                  <a:pt x="8717" y="10252"/>
                  <a:pt x="8846" y="10574"/>
                  <a:pt x="9130" y="10755"/>
                </a:cubicBezTo>
                <a:cubicBezTo>
                  <a:pt x="9169" y="10690"/>
                  <a:pt x="9246" y="10652"/>
                  <a:pt x="9169" y="10574"/>
                </a:cubicBezTo>
                <a:cubicBezTo>
                  <a:pt x="9014" y="10419"/>
                  <a:pt x="9117" y="10316"/>
                  <a:pt x="9259" y="10226"/>
                </a:cubicBezTo>
                <a:lnTo>
                  <a:pt x="9285" y="10252"/>
                </a:lnTo>
                <a:lnTo>
                  <a:pt x="9323" y="10252"/>
                </a:lnTo>
                <a:cubicBezTo>
                  <a:pt x="9452" y="10342"/>
                  <a:pt x="9581" y="10445"/>
                  <a:pt x="9530" y="10639"/>
                </a:cubicBezTo>
                <a:lnTo>
                  <a:pt x="9672" y="10755"/>
                </a:lnTo>
                <a:cubicBezTo>
                  <a:pt x="9710" y="10703"/>
                  <a:pt x="9736" y="10652"/>
                  <a:pt x="9801" y="10639"/>
                </a:cubicBezTo>
                <a:cubicBezTo>
                  <a:pt x="9826" y="10613"/>
                  <a:pt x="9839" y="10600"/>
                  <a:pt x="9865" y="10574"/>
                </a:cubicBezTo>
                <a:lnTo>
                  <a:pt x="9942" y="10419"/>
                </a:lnTo>
                <a:cubicBezTo>
                  <a:pt x="9958" y="10373"/>
                  <a:pt x="9978" y="10350"/>
                  <a:pt x="10003" y="10350"/>
                </a:cubicBezTo>
                <a:cubicBezTo>
                  <a:pt x="10019" y="10350"/>
                  <a:pt x="10038" y="10360"/>
                  <a:pt x="10058" y="10381"/>
                </a:cubicBezTo>
                <a:cubicBezTo>
                  <a:pt x="10099" y="10421"/>
                  <a:pt x="10147" y="10453"/>
                  <a:pt x="10209" y="10453"/>
                </a:cubicBezTo>
                <a:cubicBezTo>
                  <a:pt x="10226" y="10453"/>
                  <a:pt x="10245" y="10451"/>
                  <a:pt x="10265" y="10445"/>
                </a:cubicBezTo>
                <a:cubicBezTo>
                  <a:pt x="10239" y="10187"/>
                  <a:pt x="10381" y="10097"/>
                  <a:pt x="10626" y="10084"/>
                </a:cubicBezTo>
                <a:lnTo>
                  <a:pt x="10703" y="9994"/>
                </a:lnTo>
                <a:cubicBezTo>
                  <a:pt x="10760" y="10043"/>
                  <a:pt x="10812" y="10142"/>
                  <a:pt x="10871" y="10142"/>
                </a:cubicBezTo>
                <a:cubicBezTo>
                  <a:pt x="10906" y="10142"/>
                  <a:pt x="10944" y="10107"/>
                  <a:pt x="10987" y="10007"/>
                </a:cubicBezTo>
                <a:lnTo>
                  <a:pt x="10922" y="9955"/>
                </a:lnTo>
                <a:cubicBezTo>
                  <a:pt x="10942" y="9877"/>
                  <a:pt x="10961" y="9799"/>
                  <a:pt x="11031" y="9799"/>
                </a:cubicBezTo>
                <a:cubicBezTo>
                  <a:pt x="11053" y="9799"/>
                  <a:pt x="11081" y="9807"/>
                  <a:pt x="11116" y="9826"/>
                </a:cubicBezTo>
                <a:cubicBezTo>
                  <a:pt x="11193" y="9878"/>
                  <a:pt x="11258" y="9942"/>
                  <a:pt x="11335" y="10007"/>
                </a:cubicBezTo>
                <a:cubicBezTo>
                  <a:pt x="11412" y="9981"/>
                  <a:pt x="11490" y="9929"/>
                  <a:pt x="11554" y="9852"/>
                </a:cubicBezTo>
                <a:cubicBezTo>
                  <a:pt x="11593" y="9659"/>
                  <a:pt x="11683" y="9478"/>
                  <a:pt x="11812" y="9323"/>
                </a:cubicBezTo>
                <a:lnTo>
                  <a:pt x="11902" y="9323"/>
                </a:lnTo>
                <a:lnTo>
                  <a:pt x="12096" y="9491"/>
                </a:lnTo>
                <a:cubicBezTo>
                  <a:pt x="12122" y="9491"/>
                  <a:pt x="12147" y="9491"/>
                  <a:pt x="12173" y="9504"/>
                </a:cubicBezTo>
                <a:cubicBezTo>
                  <a:pt x="12236" y="9430"/>
                  <a:pt x="12293" y="9399"/>
                  <a:pt x="12346" y="9399"/>
                </a:cubicBezTo>
                <a:cubicBezTo>
                  <a:pt x="12423" y="9399"/>
                  <a:pt x="12491" y="9464"/>
                  <a:pt x="12560" y="9555"/>
                </a:cubicBezTo>
                <a:cubicBezTo>
                  <a:pt x="12597" y="9578"/>
                  <a:pt x="12644" y="9592"/>
                  <a:pt x="12688" y="9592"/>
                </a:cubicBezTo>
                <a:cubicBezTo>
                  <a:pt x="12721" y="9592"/>
                  <a:pt x="12752" y="9585"/>
                  <a:pt x="12779" y="9568"/>
                </a:cubicBezTo>
                <a:cubicBezTo>
                  <a:pt x="12805" y="9491"/>
                  <a:pt x="12831" y="9414"/>
                  <a:pt x="12857" y="9336"/>
                </a:cubicBezTo>
                <a:cubicBezTo>
                  <a:pt x="12792" y="9248"/>
                  <a:pt x="12720" y="9224"/>
                  <a:pt x="12644" y="9224"/>
                </a:cubicBezTo>
                <a:cubicBezTo>
                  <a:pt x="12553" y="9224"/>
                  <a:pt x="12458" y="9259"/>
                  <a:pt x="12367" y="9259"/>
                </a:cubicBezTo>
                <a:lnTo>
                  <a:pt x="12134" y="8988"/>
                </a:lnTo>
                <a:cubicBezTo>
                  <a:pt x="12134" y="8872"/>
                  <a:pt x="12225" y="8743"/>
                  <a:pt x="12083" y="8666"/>
                </a:cubicBezTo>
                <a:cubicBezTo>
                  <a:pt x="12070" y="8614"/>
                  <a:pt x="12057" y="8575"/>
                  <a:pt x="12044" y="8537"/>
                </a:cubicBezTo>
                <a:cubicBezTo>
                  <a:pt x="12111" y="8470"/>
                  <a:pt x="12199" y="8432"/>
                  <a:pt x="12292" y="8432"/>
                </a:cubicBezTo>
                <a:cubicBezTo>
                  <a:pt x="12325" y="8432"/>
                  <a:pt x="12359" y="8436"/>
                  <a:pt x="12392" y="8447"/>
                </a:cubicBezTo>
                <a:cubicBezTo>
                  <a:pt x="12392" y="8524"/>
                  <a:pt x="12354" y="8614"/>
                  <a:pt x="12418" y="8692"/>
                </a:cubicBezTo>
                <a:lnTo>
                  <a:pt x="12560" y="8537"/>
                </a:lnTo>
                <a:cubicBezTo>
                  <a:pt x="12792" y="8627"/>
                  <a:pt x="12921" y="8820"/>
                  <a:pt x="13076" y="8988"/>
                </a:cubicBezTo>
                <a:cubicBezTo>
                  <a:pt x="13153" y="8898"/>
                  <a:pt x="13218" y="8808"/>
                  <a:pt x="13256" y="8692"/>
                </a:cubicBezTo>
                <a:cubicBezTo>
                  <a:pt x="13230" y="8653"/>
                  <a:pt x="13243" y="8588"/>
                  <a:pt x="13282" y="8563"/>
                </a:cubicBezTo>
                <a:cubicBezTo>
                  <a:pt x="13295" y="8498"/>
                  <a:pt x="13308" y="8434"/>
                  <a:pt x="13321" y="8382"/>
                </a:cubicBezTo>
                <a:lnTo>
                  <a:pt x="13385" y="8318"/>
                </a:lnTo>
                <a:cubicBezTo>
                  <a:pt x="13395" y="8277"/>
                  <a:pt x="13429" y="8245"/>
                  <a:pt x="13468" y="8245"/>
                </a:cubicBezTo>
                <a:cubicBezTo>
                  <a:pt x="13479" y="8245"/>
                  <a:pt x="13490" y="8247"/>
                  <a:pt x="13501" y="8253"/>
                </a:cubicBezTo>
                <a:lnTo>
                  <a:pt x="13501" y="8240"/>
                </a:lnTo>
                <a:cubicBezTo>
                  <a:pt x="13630" y="8073"/>
                  <a:pt x="13759" y="7918"/>
                  <a:pt x="13656" y="7686"/>
                </a:cubicBezTo>
                <a:cubicBezTo>
                  <a:pt x="13604" y="7570"/>
                  <a:pt x="13720" y="7518"/>
                  <a:pt x="13798" y="7479"/>
                </a:cubicBezTo>
                <a:lnTo>
                  <a:pt x="13955" y="7516"/>
                </a:lnTo>
                <a:lnTo>
                  <a:pt x="13955" y="7516"/>
                </a:lnTo>
                <a:cubicBezTo>
                  <a:pt x="13954" y="7517"/>
                  <a:pt x="13953" y="7517"/>
                  <a:pt x="13953" y="7518"/>
                </a:cubicBezTo>
                <a:lnTo>
                  <a:pt x="13953" y="7531"/>
                </a:lnTo>
                <a:cubicBezTo>
                  <a:pt x="13957" y="7527"/>
                  <a:pt x="13961" y="7523"/>
                  <a:pt x="13965" y="7518"/>
                </a:cubicBezTo>
                <a:lnTo>
                  <a:pt x="13965" y="7518"/>
                </a:lnTo>
                <a:lnTo>
                  <a:pt x="13965" y="7518"/>
                </a:lnTo>
                <a:lnTo>
                  <a:pt x="14107" y="7634"/>
                </a:lnTo>
                <a:lnTo>
                  <a:pt x="14223" y="7595"/>
                </a:lnTo>
                <a:cubicBezTo>
                  <a:pt x="14236" y="7595"/>
                  <a:pt x="14249" y="7608"/>
                  <a:pt x="14262" y="7621"/>
                </a:cubicBezTo>
                <a:cubicBezTo>
                  <a:pt x="14249" y="7608"/>
                  <a:pt x="14249" y="7595"/>
                  <a:pt x="14236" y="7595"/>
                </a:cubicBezTo>
                <a:cubicBezTo>
                  <a:pt x="14262" y="7531"/>
                  <a:pt x="14327" y="7544"/>
                  <a:pt x="14378" y="7531"/>
                </a:cubicBezTo>
                <a:lnTo>
                  <a:pt x="14378" y="7531"/>
                </a:lnTo>
                <a:cubicBezTo>
                  <a:pt x="14378" y="7583"/>
                  <a:pt x="14378" y="7634"/>
                  <a:pt x="14314" y="7647"/>
                </a:cubicBezTo>
                <a:cubicBezTo>
                  <a:pt x="14301" y="7647"/>
                  <a:pt x="14275" y="7634"/>
                  <a:pt x="14262" y="7621"/>
                </a:cubicBezTo>
                <a:lnTo>
                  <a:pt x="14262" y="7621"/>
                </a:lnTo>
                <a:cubicBezTo>
                  <a:pt x="14275" y="7634"/>
                  <a:pt x="14275" y="7634"/>
                  <a:pt x="14262" y="7647"/>
                </a:cubicBezTo>
                <a:cubicBezTo>
                  <a:pt x="14327" y="7647"/>
                  <a:pt x="14378" y="7686"/>
                  <a:pt x="14391" y="7737"/>
                </a:cubicBezTo>
                <a:cubicBezTo>
                  <a:pt x="14424" y="7792"/>
                  <a:pt x="14475" y="7846"/>
                  <a:pt x="14529" y="7846"/>
                </a:cubicBezTo>
                <a:cubicBezTo>
                  <a:pt x="14539" y="7846"/>
                  <a:pt x="14549" y="7844"/>
                  <a:pt x="14559" y="7840"/>
                </a:cubicBezTo>
                <a:cubicBezTo>
                  <a:pt x="14610" y="7815"/>
                  <a:pt x="14636" y="7712"/>
                  <a:pt x="14623" y="7634"/>
                </a:cubicBezTo>
                <a:lnTo>
                  <a:pt x="14378" y="7531"/>
                </a:lnTo>
                <a:cubicBezTo>
                  <a:pt x="14455" y="7428"/>
                  <a:pt x="14352" y="7286"/>
                  <a:pt x="14455" y="7209"/>
                </a:cubicBezTo>
                <a:cubicBezTo>
                  <a:pt x="14610" y="7093"/>
                  <a:pt x="14584" y="6938"/>
                  <a:pt x="14584" y="6783"/>
                </a:cubicBezTo>
                <a:cubicBezTo>
                  <a:pt x="14584" y="6616"/>
                  <a:pt x="14546" y="6448"/>
                  <a:pt x="14443" y="6306"/>
                </a:cubicBezTo>
                <a:cubicBezTo>
                  <a:pt x="14352" y="6190"/>
                  <a:pt x="14327" y="6035"/>
                  <a:pt x="14378" y="5893"/>
                </a:cubicBezTo>
                <a:cubicBezTo>
                  <a:pt x="14389" y="5889"/>
                  <a:pt x="14399" y="5887"/>
                  <a:pt x="14410" y="5887"/>
                </a:cubicBezTo>
                <a:cubicBezTo>
                  <a:pt x="14484" y="5887"/>
                  <a:pt x="14563" y="5985"/>
                  <a:pt x="14643" y="5985"/>
                </a:cubicBezTo>
                <a:cubicBezTo>
                  <a:pt x="14679" y="5985"/>
                  <a:pt x="14715" y="5965"/>
                  <a:pt x="14752" y="5906"/>
                </a:cubicBezTo>
                <a:cubicBezTo>
                  <a:pt x="14778" y="5700"/>
                  <a:pt x="14739" y="5481"/>
                  <a:pt x="14945" y="5339"/>
                </a:cubicBezTo>
                <a:cubicBezTo>
                  <a:pt x="15023" y="5262"/>
                  <a:pt x="15049" y="5158"/>
                  <a:pt x="15036" y="5068"/>
                </a:cubicBezTo>
                <a:cubicBezTo>
                  <a:pt x="14984" y="4681"/>
                  <a:pt x="15461" y="4514"/>
                  <a:pt x="15693" y="4333"/>
                </a:cubicBezTo>
                <a:lnTo>
                  <a:pt x="15693" y="491"/>
                </a:lnTo>
                <a:cubicBezTo>
                  <a:pt x="15680" y="426"/>
                  <a:pt x="15680" y="362"/>
                  <a:pt x="15693" y="310"/>
                </a:cubicBezTo>
                <a:lnTo>
                  <a:pt x="15693" y="1"/>
                </a:lnTo>
                <a:close/>
              </a:path>
            </a:pathLst>
          </a:custGeom>
          <a:solidFill>
            <a:srgbClr val="A75441">
              <a:alpha val="232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86811456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 preserve="1">
  <p:cSld name="Section header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3" name="Google Shape;193;p3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94" name="Google Shape;194;p3"/>
          <p:cNvSpPr txBox="1">
            <a:spLocks noGrp="1"/>
          </p:cNvSpPr>
          <p:nvPr>
            <p:ph type="title" hasCustomPrompt="1"/>
          </p:nvPr>
        </p:nvSpPr>
        <p:spPr>
          <a:xfrm flipH="1">
            <a:off x="5045800" y="1813657"/>
            <a:ext cx="2100400" cy="13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0666" b="1">
                <a:solidFill>
                  <a:schemeClr val="l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95" name="Google Shape;195;p3"/>
          <p:cNvSpPr txBox="1">
            <a:spLocks noGrp="1"/>
          </p:cNvSpPr>
          <p:nvPr>
            <p:ph type="title" idx="2"/>
          </p:nvPr>
        </p:nvSpPr>
        <p:spPr>
          <a:xfrm>
            <a:off x="1844000" y="3681607"/>
            <a:ext cx="8504000" cy="116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96" name="Google Shape;196;p3"/>
          <p:cNvSpPr txBox="1">
            <a:spLocks noGrp="1"/>
          </p:cNvSpPr>
          <p:nvPr>
            <p:ph type="subTitle" idx="1"/>
          </p:nvPr>
        </p:nvSpPr>
        <p:spPr>
          <a:xfrm>
            <a:off x="1844000" y="4908733"/>
            <a:ext cx="8504000" cy="47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7" name="Google Shape;197;p3"/>
          <p:cNvGrpSpPr/>
          <p:nvPr/>
        </p:nvGrpSpPr>
        <p:grpSpPr>
          <a:xfrm rot="-1314852">
            <a:off x="-200142" y="-194"/>
            <a:ext cx="1507995" cy="1242073"/>
            <a:chOff x="5342550" y="4109652"/>
            <a:chExt cx="1131049" cy="931599"/>
          </a:xfrm>
        </p:grpSpPr>
        <p:sp>
          <p:nvSpPr>
            <p:cNvPr id="198" name="Google Shape;198;p3"/>
            <p:cNvSpPr/>
            <p:nvPr/>
          </p:nvSpPr>
          <p:spPr>
            <a:xfrm rot="10800000">
              <a:off x="5342550" y="4692726"/>
              <a:ext cx="507430" cy="348524"/>
            </a:xfrm>
            <a:custGeom>
              <a:avLst/>
              <a:gdLst/>
              <a:ahLst/>
              <a:cxnLst/>
              <a:rect l="l" t="t" r="r" b="b"/>
              <a:pathLst>
                <a:path w="2066" h="1419" extrusionOk="0">
                  <a:moveTo>
                    <a:pt x="1137" y="168"/>
                  </a:moveTo>
                  <a:cubicBezTo>
                    <a:pt x="1215" y="168"/>
                    <a:pt x="1227" y="220"/>
                    <a:pt x="1227" y="297"/>
                  </a:cubicBezTo>
                  <a:cubicBezTo>
                    <a:pt x="1137" y="297"/>
                    <a:pt x="1150" y="233"/>
                    <a:pt x="1137" y="168"/>
                  </a:cubicBezTo>
                  <a:close/>
                  <a:moveTo>
                    <a:pt x="1189" y="0"/>
                  </a:moveTo>
                  <a:lnTo>
                    <a:pt x="1099" y="91"/>
                  </a:lnTo>
                  <a:cubicBezTo>
                    <a:pt x="1073" y="181"/>
                    <a:pt x="1047" y="284"/>
                    <a:pt x="1047" y="387"/>
                  </a:cubicBezTo>
                  <a:lnTo>
                    <a:pt x="854" y="439"/>
                  </a:lnTo>
                  <a:cubicBezTo>
                    <a:pt x="801" y="456"/>
                    <a:pt x="748" y="498"/>
                    <a:pt x="695" y="498"/>
                  </a:cubicBezTo>
                  <a:cubicBezTo>
                    <a:pt x="671" y="498"/>
                    <a:pt x="646" y="489"/>
                    <a:pt x="621" y="465"/>
                  </a:cubicBezTo>
                  <a:cubicBezTo>
                    <a:pt x="552" y="534"/>
                    <a:pt x="462" y="583"/>
                    <a:pt x="370" y="583"/>
                  </a:cubicBezTo>
                  <a:cubicBezTo>
                    <a:pt x="359" y="583"/>
                    <a:pt x="348" y="582"/>
                    <a:pt x="338" y="581"/>
                  </a:cubicBezTo>
                  <a:cubicBezTo>
                    <a:pt x="273" y="581"/>
                    <a:pt x="183" y="619"/>
                    <a:pt x="209" y="723"/>
                  </a:cubicBezTo>
                  <a:cubicBezTo>
                    <a:pt x="196" y="735"/>
                    <a:pt x="170" y="761"/>
                    <a:pt x="183" y="787"/>
                  </a:cubicBezTo>
                  <a:cubicBezTo>
                    <a:pt x="144" y="826"/>
                    <a:pt x="106" y="839"/>
                    <a:pt x="54" y="839"/>
                  </a:cubicBezTo>
                  <a:cubicBezTo>
                    <a:pt x="38" y="829"/>
                    <a:pt x="27" y="825"/>
                    <a:pt x="21" y="825"/>
                  </a:cubicBezTo>
                  <a:cubicBezTo>
                    <a:pt x="1" y="825"/>
                    <a:pt x="15" y="861"/>
                    <a:pt x="15" y="890"/>
                  </a:cubicBezTo>
                  <a:cubicBezTo>
                    <a:pt x="29" y="886"/>
                    <a:pt x="42" y="884"/>
                    <a:pt x="55" y="884"/>
                  </a:cubicBezTo>
                  <a:cubicBezTo>
                    <a:pt x="127" y="884"/>
                    <a:pt x="181" y="942"/>
                    <a:pt x="170" y="1019"/>
                  </a:cubicBezTo>
                  <a:cubicBezTo>
                    <a:pt x="170" y="1077"/>
                    <a:pt x="186" y="1087"/>
                    <a:pt x="210" y="1087"/>
                  </a:cubicBezTo>
                  <a:cubicBezTo>
                    <a:pt x="225" y="1087"/>
                    <a:pt x="242" y="1084"/>
                    <a:pt x="260" y="1084"/>
                  </a:cubicBezTo>
                  <a:cubicBezTo>
                    <a:pt x="286" y="1084"/>
                    <a:pt x="312" y="1096"/>
                    <a:pt x="325" y="1135"/>
                  </a:cubicBezTo>
                  <a:lnTo>
                    <a:pt x="480" y="1135"/>
                  </a:lnTo>
                  <a:cubicBezTo>
                    <a:pt x="492" y="1129"/>
                    <a:pt x="502" y="1127"/>
                    <a:pt x="512" y="1127"/>
                  </a:cubicBezTo>
                  <a:cubicBezTo>
                    <a:pt x="543" y="1127"/>
                    <a:pt x="563" y="1154"/>
                    <a:pt x="583" y="1174"/>
                  </a:cubicBezTo>
                  <a:cubicBezTo>
                    <a:pt x="684" y="1241"/>
                    <a:pt x="805" y="1279"/>
                    <a:pt x="920" y="1279"/>
                  </a:cubicBezTo>
                  <a:cubicBezTo>
                    <a:pt x="937" y="1279"/>
                    <a:pt x="953" y="1279"/>
                    <a:pt x="970" y="1277"/>
                  </a:cubicBezTo>
                  <a:cubicBezTo>
                    <a:pt x="995" y="1277"/>
                    <a:pt x="1008" y="1303"/>
                    <a:pt x="1021" y="1316"/>
                  </a:cubicBezTo>
                  <a:cubicBezTo>
                    <a:pt x="1031" y="1335"/>
                    <a:pt x="1047" y="1347"/>
                    <a:pt x="1065" y="1347"/>
                  </a:cubicBezTo>
                  <a:cubicBezTo>
                    <a:pt x="1072" y="1347"/>
                    <a:pt x="1079" y="1345"/>
                    <a:pt x="1086" y="1341"/>
                  </a:cubicBezTo>
                  <a:cubicBezTo>
                    <a:pt x="1099" y="1341"/>
                    <a:pt x="1111" y="1316"/>
                    <a:pt x="1111" y="1303"/>
                  </a:cubicBezTo>
                  <a:cubicBezTo>
                    <a:pt x="1111" y="1274"/>
                    <a:pt x="1097" y="1259"/>
                    <a:pt x="1079" y="1259"/>
                  </a:cubicBezTo>
                  <a:cubicBezTo>
                    <a:pt x="1073" y="1259"/>
                    <a:pt x="1066" y="1261"/>
                    <a:pt x="1060" y="1264"/>
                  </a:cubicBezTo>
                  <a:cubicBezTo>
                    <a:pt x="1046" y="1269"/>
                    <a:pt x="1034" y="1271"/>
                    <a:pt x="1025" y="1271"/>
                  </a:cubicBezTo>
                  <a:cubicBezTo>
                    <a:pt x="982" y="1271"/>
                    <a:pt x="980" y="1229"/>
                    <a:pt x="970" y="1187"/>
                  </a:cubicBezTo>
                  <a:cubicBezTo>
                    <a:pt x="1013" y="1143"/>
                    <a:pt x="1059" y="1127"/>
                    <a:pt x="1105" y="1127"/>
                  </a:cubicBezTo>
                  <a:cubicBezTo>
                    <a:pt x="1169" y="1127"/>
                    <a:pt x="1232" y="1157"/>
                    <a:pt x="1292" y="1187"/>
                  </a:cubicBezTo>
                  <a:cubicBezTo>
                    <a:pt x="1279" y="1264"/>
                    <a:pt x="1227" y="1341"/>
                    <a:pt x="1331" y="1419"/>
                  </a:cubicBezTo>
                  <a:cubicBezTo>
                    <a:pt x="1331" y="1316"/>
                    <a:pt x="1331" y="1213"/>
                    <a:pt x="1395" y="1200"/>
                  </a:cubicBezTo>
                  <a:cubicBezTo>
                    <a:pt x="1524" y="1187"/>
                    <a:pt x="1614" y="1096"/>
                    <a:pt x="1717" y="1071"/>
                  </a:cubicBezTo>
                  <a:cubicBezTo>
                    <a:pt x="1729" y="1093"/>
                    <a:pt x="1730" y="1125"/>
                    <a:pt x="1755" y="1125"/>
                  </a:cubicBezTo>
                  <a:cubicBezTo>
                    <a:pt x="1759" y="1125"/>
                    <a:pt x="1764" y="1124"/>
                    <a:pt x="1769" y="1122"/>
                  </a:cubicBezTo>
                  <a:cubicBezTo>
                    <a:pt x="1808" y="1109"/>
                    <a:pt x="1808" y="1071"/>
                    <a:pt x="1795" y="1032"/>
                  </a:cubicBezTo>
                  <a:cubicBezTo>
                    <a:pt x="1782" y="993"/>
                    <a:pt x="1795" y="942"/>
                    <a:pt x="1821" y="916"/>
                  </a:cubicBezTo>
                  <a:lnTo>
                    <a:pt x="1846" y="916"/>
                  </a:lnTo>
                  <a:cubicBezTo>
                    <a:pt x="2040" y="864"/>
                    <a:pt x="2066" y="839"/>
                    <a:pt x="2066" y="658"/>
                  </a:cubicBezTo>
                  <a:cubicBezTo>
                    <a:pt x="2053" y="645"/>
                    <a:pt x="2053" y="619"/>
                    <a:pt x="2066" y="606"/>
                  </a:cubicBezTo>
                  <a:lnTo>
                    <a:pt x="2066" y="529"/>
                  </a:lnTo>
                  <a:cubicBezTo>
                    <a:pt x="2032" y="507"/>
                    <a:pt x="1999" y="475"/>
                    <a:pt x="1957" y="475"/>
                  </a:cubicBezTo>
                  <a:cubicBezTo>
                    <a:pt x="1951" y="475"/>
                    <a:pt x="1944" y="476"/>
                    <a:pt x="1937" y="478"/>
                  </a:cubicBezTo>
                  <a:cubicBezTo>
                    <a:pt x="1905" y="442"/>
                    <a:pt x="1876" y="429"/>
                    <a:pt x="1847" y="429"/>
                  </a:cubicBezTo>
                  <a:cubicBezTo>
                    <a:pt x="1793" y="429"/>
                    <a:pt x="1742" y="474"/>
                    <a:pt x="1692" y="490"/>
                  </a:cubicBezTo>
                  <a:cubicBezTo>
                    <a:pt x="1673" y="490"/>
                    <a:pt x="1654" y="518"/>
                    <a:pt x="1635" y="518"/>
                  </a:cubicBezTo>
                  <a:cubicBezTo>
                    <a:pt x="1628" y="518"/>
                    <a:pt x="1621" y="514"/>
                    <a:pt x="1614" y="503"/>
                  </a:cubicBezTo>
                  <a:cubicBezTo>
                    <a:pt x="1550" y="400"/>
                    <a:pt x="1408" y="413"/>
                    <a:pt x="1331" y="310"/>
                  </a:cubicBezTo>
                  <a:cubicBezTo>
                    <a:pt x="1292" y="271"/>
                    <a:pt x="1202" y="271"/>
                    <a:pt x="1240" y="207"/>
                  </a:cubicBezTo>
                  <a:cubicBezTo>
                    <a:pt x="1266" y="129"/>
                    <a:pt x="1202" y="65"/>
                    <a:pt x="118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3"/>
            <p:cNvSpPr/>
            <p:nvPr/>
          </p:nvSpPr>
          <p:spPr>
            <a:xfrm rot="10800000">
              <a:off x="5431472" y="4447859"/>
              <a:ext cx="82525" cy="77122"/>
            </a:xfrm>
            <a:custGeom>
              <a:avLst/>
              <a:gdLst/>
              <a:ahLst/>
              <a:cxnLst/>
              <a:rect l="l" t="t" r="r" b="b"/>
              <a:pathLst>
                <a:path w="336" h="314" extrusionOk="0">
                  <a:moveTo>
                    <a:pt x="203" y="1"/>
                  </a:moveTo>
                  <a:cubicBezTo>
                    <a:pt x="186" y="1"/>
                    <a:pt x="166" y="6"/>
                    <a:pt x="142" y="17"/>
                  </a:cubicBezTo>
                  <a:lnTo>
                    <a:pt x="117" y="17"/>
                  </a:lnTo>
                  <a:cubicBezTo>
                    <a:pt x="94" y="28"/>
                    <a:pt x="72" y="59"/>
                    <a:pt x="34" y="59"/>
                  </a:cubicBezTo>
                  <a:cubicBezTo>
                    <a:pt x="27" y="59"/>
                    <a:pt x="21" y="58"/>
                    <a:pt x="13" y="56"/>
                  </a:cubicBezTo>
                  <a:cubicBezTo>
                    <a:pt x="1" y="108"/>
                    <a:pt x="1" y="146"/>
                    <a:pt x="13" y="198"/>
                  </a:cubicBezTo>
                  <a:cubicBezTo>
                    <a:pt x="39" y="211"/>
                    <a:pt x="52" y="237"/>
                    <a:pt x="52" y="262"/>
                  </a:cubicBezTo>
                  <a:cubicBezTo>
                    <a:pt x="78" y="262"/>
                    <a:pt x="78" y="288"/>
                    <a:pt x="91" y="314"/>
                  </a:cubicBezTo>
                  <a:cubicBezTo>
                    <a:pt x="130" y="314"/>
                    <a:pt x="181" y="301"/>
                    <a:pt x="220" y="275"/>
                  </a:cubicBezTo>
                  <a:cubicBezTo>
                    <a:pt x="284" y="237"/>
                    <a:pt x="336" y="198"/>
                    <a:pt x="310" y="120"/>
                  </a:cubicBezTo>
                  <a:cubicBezTo>
                    <a:pt x="290" y="61"/>
                    <a:pt x="262" y="1"/>
                    <a:pt x="20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3"/>
            <p:cNvSpPr/>
            <p:nvPr/>
          </p:nvSpPr>
          <p:spPr>
            <a:xfrm rot="10800000">
              <a:off x="5782944" y="4109652"/>
              <a:ext cx="690655" cy="579154"/>
            </a:xfrm>
            <a:custGeom>
              <a:avLst/>
              <a:gdLst/>
              <a:ahLst/>
              <a:cxnLst/>
              <a:rect l="l" t="t" r="r" b="b"/>
              <a:pathLst>
                <a:path w="2812" h="2358" extrusionOk="0">
                  <a:moveTo>
                    <a:pt x="607" y="491"/>
                  </a:moveTo>
                  <a:cubicBezTo>
                    <a:pt x="607" y="530"/>
                    <a:pt x="581" y="555"/>
                    <a:pt x="568" y="555"/>
                  </a:cubicBezTo>
                  <a:cubicBezTo>
                    <a:pt x="581" y="555"/>
                    <a:pt x="594" y="530"/>
                    <a:pt x="607" y="491"/>
                  </a:cubicBezTo>
                  <a:close/>
                  <a:moveTo>
                    <a:pt x="1277" y="607"/>
                  </a:moveTo>
                  <a:cubicBezTo>
                    <a:pt x="1290" y="620"/>
                    <a:pt x="1316" y="620"/>
                    <a:pt x="1329" y="620"/>
                  </a:cubicBezTo>
                  <a:lnTo>
                    <a:pt x="1277" y="620"/>
                  </a:lnTo>
                  <a:lnTo>
                    <a:pt x="1277" y="607"/>
                  </a:lnTo>
                  <a:close/>
                  <a:moveTo>
                    <a:pt x="336" y="1626"/>
                  </a:moveTo>
                  <a:cubicBezTo>
                    <a:pt x="387" y="1664"/>
                    <a:pt x="413" y="1729"/>
                    <a:pt x="478" y="1755"/>
                  </a:cubicBezTo>
                  <a:cubicBezTo>
                    <a:pt x="413" y="1742"/>
                    <a:pt x="387" y="1677"/>
                    <a:pt x="336" y="1639"/>
                  </a:cubicBezTo>
                  <a:lnTo>
                    <a:pt x="336" y="1626"/>
                  </a:lnTo>
                  <a:close/>
                  <a:moveTo>
                    <a:pt x="607" y="1"/>
                  </a:moveTo>
                  <a:lnTo>
                    <a:pt x="542" y="40"/>
                  </a:lnTo>
                  <a:lnTo>
                    <a:pt x="581" y="143"/>
                  </a:lnTo>
                  <a:lnTo>
                    <a:pt x="632" y="272"/>
                  </a:lnTo>
                  <a:cubicBezTo>
                    <a:pt x="658" y="297"/>
                    <a:pt x="658" y="336"/>
                    <a:pt x="697" y="336"/>
                  </a:cubicBezTo>
                  <a:cubicBezTo>
                    <a:pt x="761" y="414"/>
                    <a:pt x="697" y="452"/>
                    <a:pt x="645" y="491"/>
                  </a:cubicBezTo>
                  <a:lnTo>
                    <a:pt x="607" y="491"/>
                  </a:lnTo>
                  <a:cubicBezTo>
                    <a:pt x="580" y="477"/>
                    <a:pt x="549" y="457"/>
                    <a:pt x="526" y="457"/>
                  </a:cubicBezTo>
                  <a:cubicBezTo>
                    <a:pt x="505" y="457"/>
                    <a:pt x="491" y="474"/>
                    <a:pt x="491" y="530"/>
                  </a:cubicBezTo>
                  <a:cubicBezTo>
                    <a:pt x="465" y="530"/>
                    <a:pt x="439" y="542"/>
                    <a:pt x="426" y="542"/>
                  </a:cubicBezTo>
                  <a:cubicBezTo>
                    <a:pt x="392" y="565"/>
                    <a:pt x="378" y="609"/>
                    <a:pt x="338" y="609"/>
                  </a:cubicBezTo>
                  <a:cubicBezTo>
                    <a:pt x="334" y="609"/>
                    <a:pt x="328" y="608"/>
                    <a:pt x="323" y="607"/>
                  </a:cubicBezTo>
                  <a:cubicBezTo>
                    <a:pt x="271" y="581"/>
                    <a:pt x="323" y="517"/>
                    <a:pt x="297" y="478"/>
                  </a:cubicBezTo>
                  <a:cubicBezTo>
                    <a:pt x="284" y="478"/>
                    <a:pt x="271" y="478"/>
                    <a:pt x="271" y="465"/>
                  </a:cubicBezTo>
                  <a:cubicBezTo>
                    <a:pt x="246" y="465"/>
                    <a:pt x="233" y="452"/>
                    <a:pt x="233" y="439"/>
                  </a:cubicBezTo>
                  <a:lnTo>
                    <a:pt x="194" y="439"/>
                  </a:lnTo>
                  <a:cubicBezTo>
                    <a:pt x="194" y="426"/>
                    <a:pt x="194" y="414"/>
                    <a:pt x="194" y="414"/>
                  </a:cubicBezTo>
                  <a:cubicBezTo>
                    <a:pt x="155" y="414"/>
                    <a:pt x="129" y="439"/>
                    <a:pt x="104" y="439"/>
                  </a:cubicBezTo>
                  <a:cubicBezTo>
                    <a:pt x="1" y="452"/>
                    <a:pt x="26" y="504"/>
                    <a:pt x="78" y="555"/>
                  </a:cubicBezTo>
                  <a:lnTo>
                    <a:pt x="155" y="568"/>
                  </a:lnTo>
                  <a:cubicBezTo>
                    <a:pt x="181" y="633"/>
                    <a:pt x="284" y="633"/>
                    <a:pt x="258" y="736"/>
                  </a:cubicBezTo>
                  <a:cubicBezTo>
                    <a:pt x="142" y="813"/>
                    <a:pt x="117" y="865"/>
                    <a:pt x="168" y="968"/>
                  </a:cubicBezTo>
                  <a:lnTo>
                    <a:pt x="168" y="1032"/>
                  </a:lnTo>
                  <a:cubicBezTo>
                    <a:pt x="129" y="1032"/>
                    <a:pt x="91" y="1045"/>
                    <a:pt x="129" y="1097"/>
                  </a:cubicBezTo>
                  <a:cubicBezTo>
                    <a:pt x="220" y="1161"/>
                    <a:pt x="220" y="1277"/>
                    <a:pt x="129" y="1342"/>
                  </a:cubicBezTo>
                  <a:cubicBezTo>
                    <a:pt x="117" y="1368"/>
                    <a:pt x="104" y="1394"/>
                    <a:pt x="104" y="1432"/>
                  </a:cubicBezTo>
                  <a:cubicBezTo>
                    <a:pt x="194" y="1484"/>
                    <a:pt x="155" y="1587"/>
                    <a:pt x="194" y="1664"/>
                  </a:cubicBezTo>
                  <a:cubicBezTo>
                    <a:pt x="168" y="1664"/>
                    <a:pt x="168" y="1677"/>
                    <a:pt x="194" y="1690"/>
                  </a:cubicBezTo>
                  <a:cubicBezTo>
                    <a:pt x="207" y="1690"/>
                    <a:pt x="220" y="1690"/>
                    <a:pt x="233" y="1677"/>
                  </a:cubicBezTo>
                  <a:lnTo>
                    <a:pt x="297" y="1651"/>
                  </a:lnTo>
                  <a:cubicBezTo>
                    <a:pt x="336" y="1677"/>
                    <a:pt x="362" y="1729"/>
                    <a:pt x="362" y="1780"/>
                  </a:cubicBezTo>
                  <a:lnTo>
                    <a:pt x="413" y="1819"/>
                  </a:lnTo>
                  <a:cubicBezTo>
                    <a:pt x="400" y="1832"/>
                    <a:pt x="387" y="1858"/>
                    <a:pt x="400" y="1871"/>
                  </a:cubicBezTo>
                  <a:cubicBezTo>
                    <a:pt x="400" y="1884"/>
                    <a:pt x="400" y="1884"/>
                    <a:pt x="400" y="1896"/>
                  </a:cubicBezTo>
                  <a:cubicBezTo>
                    <a:pt x="323" y="1948"/>
                    <a:pt x="349" y="2000"/>
                    <a:pt x="387" y="2064"/>
                  </a:cubicBezTo>
                  <a:cubicBezTo>
                    <a:pt x="452" y="2064"/>
                    <a:pt x="503" y="2051"/>
                    <a:pt x="568" y="2025"/>
                  </a:cubicBezTo>
                  <a:cubicBezTo>
                    <a:pt x="529" y="1974"/>
                    <a:pt x="452" y="1987"/>
                    <a:pt x="439" y="1922"/>
                  </a:cubicBezTo>
                  <a:cubicBezTo>
                    <a:pt x="465" y="1871"/>
                    <a:pt x="503" y="1819"/>
                    <a:pt x="555" y="1780"/>
                  </a:cubicBezTo>
                  <a:cubicBezTo>
                    <a:pt x="632" y="1884"/>
                    <a:pt x="607" y="2025"/>
                    <a:pt x="697" y="2129"/>
                  </a:cubicBezTo>
                  <a:lnTo>
                    <a:pt x="723" y="2129"/>
                  </a:lnTo>
                  <a:cubicBezTo>
                    <a:pt x="761" y="2090"/>
                    <a:pt x="736" y="2025"/>
                    <a:pt x="748" y="1987"/>
                  </a:cubicBezTo>
                  <a:lnTo>
                    <a:pt x="800" y="1987"/>
                  </a:lnTo>
                  <a:cubicBezTo>
                    <a:pt x="832" y="2027"/>
                    <a:pt x="880" y="2047"/>
                    <a:pt x="926" y="2047"/>
                  </a:cubicBezTo>
                  <a:cubicBezTo>
                    <a:pt x="954" y="2047"/>
                    <a:pt x="982" y="2040"/>
                    <a:pt x="1006" y="2025"/>
                  </a:cubicBezTo>
                  <a:cubicBezTo>
                    <a:pt x="1013" y="2022"/>
                    <a:pt x="1021" y="2020"/>
                    <a:pt x="1029" y="2020"/>
                  </a:cubicBezTo>
                  <a:cubicBezTo>
                    <a:pt x="1051" y="2020"/>
                    <a:pt x="1074" y="2032"/>
                    <a:pt x="1084" y="2051"/>
                  </a:cubicBezTo>
                  <a:lnTo>
                    <a:pt x="1174" y="2348"/>
                  </a:lnTo>
                  <a:cubicBezTo>
                    <a:pt x="1180" y="2354"/>
                    <a:pt x="1190" y="2357"/>
                    <a:pt x="1200" y="2357"/>
                  </a:cubicBezTo>
                  <a:cubicBezTo>
                    <a:pt x="1209" y="2357"/>
                    <a:pt x="1219" y="2354"/>
                    <a:pt x="1226" y="2348"/>
                  </a:cubicBezTo>
                  <a:lnTo>
                    <a:pt x="1213" y="2232"/>
                  </a:lnTo>
                  <a:lnTo>
                    <a:pt x="1238" y="2193"/>
                  </a:lnTo>
                  <a:cubicBezTo>
                    <a:pt x="1226" y="2141"/>
                    <a:pt x="1226" y="2077"/>
                    <a:pt x="1277" y="2064"/>
                  </a:cubicBezTo>
                  <a:cubicBezTo>
                    <a:pt x="1367" y="2051"/>
                    <a:pt x="1380" y="1948"/>
                    <a:pt x="1458" y="1922"/>
                  </a:cubicBezTo>
                  <a:cubicBezTo>
                    <a:pt x="1471" y="1961"/>
                    <a:pt x="1509" y="1987"/>
                    <a:pt x="1522" y="2025"/>
                  </a:cubicBezTo>
                  <a:cubicBezTo>
                    <a:pt x="1548" y="2064"/>
                    <a:pt x="1561" y="2103"/>
                    <a:pt x="1587" y="2141"/>
                  </a:cubicBezTo>
                  <a:cubicBezTo>
                    <a:pt x="1596" y="2161"/>
                    <a:pt x="1614" y="2189"/>
                    <a:pt x="1645" y="2189"/>
                  </a:cubicBezTo>
                  <a:cubicBezTo>
                    <a:pt x="1654" y="2189"/>
                    <a:pt x="1665" y="2186"/>
                    <a:pt x="1677" y="2180"/>
                  </a:cubicBezTo>
                  <a:cubicBezTo>
                    <a:pt x="1716" y="2154"/>
                    <a:pt x="1690" y="2116"/>
                    <a:pt x="1677" y="2090"/>
                  </a:cubicBezTo>
                  <a:cubicBezTo>
                    <a:pt x="1651" y="2064"/>
                    <a:pt x="1625" y="1987"/>
                    <a:pt x="1587" y="1948"/>
                  </a:cubicBezTo>
                  <a:cubicBezTo>
                    <a:pt x="1535" y="1884"/>
                    <a:pt x="1548" y="1793"/>
                    <a:pt x="1612" y="1742"/>
                  </a:cubicBezTo>
                  <a:cubicBezTo>
                    <a:pt x="1632" y="1718"/>
                    <a:pt x="1650" y="1709"/>
                    <a:pt x="1666" y="1709"/>
                  </a:cubicBezTo>
                  <a:cubicBezTo>
                    <a:pt x="1702" y="1709"/>
                    <a:pt x="1732" y="1754"/>
                    <a:pt x="1767" y="1780"/>
                  </a:cubicBezTo>
                  <a:cubicBezTo>
                    <a:pt x="1788" y="1802"/>
                    <a:pt x="1802" y="1811"/>
                    <a:pt x="1814" y="1811"/>
                  </a:cubicBezTo>
                  <a:cubicBezTo>
                    <a:pt x="1824" y="1811"/>
                    <a:pt x="1833" y="1805"/>
                    <a:pt x="1844" y="1793"/>
                  </a:cubicBezTo>
                  <a:cubicBezTo>
                    <a:pt x="1870" y="1767"/>
                    <a:pt x="1844" y="1716"/>
                    <a:pt x="1819" y="1703"/>
                  </a:cubicBezTo>
                  <a:cubicBezTo>
                    <a:pt x="1767" y="1664"/>
                    <a:pt x="1716" y="1626"/>
                    <a:pt x="1754" y="1548"/>
                  </a:cubicBezTo>
                  <a:cubicBezTo>
                    <a:pt x="1819" y="1497"/>
                    <a:pt x="1909" y="1458"/>
                    <a:pt x="1999" y="1458"/>
                  </a:cubicBezTo>
                  <a:cubicBezTo>
                    <a:pt x="2077" y="1458"/>
                    <a:pt x="2141" y="1432"/>
                    <a:pt x="2193" y="1394"/>
                  </a:cubicBezTo>
                  <a:cubicBezTo>
                    <a:pt x="2249" y="1348"/>
                    <a:pt x="2296" y="1326"/>
                    <a:pt x="2338" y="1326"/>
                  </a:cubicBezTo>
                  <a:cubicBezTo>
                    <a:pt x="2402" y="1326"/>
                    <a:pt x="2450" y="1377"/>
                    <a:pt x="2489" y="1471"/>
                  </a:cubicBezTo>
                  <a:cubicBezTo>
                    <a:pt x="2502" y="1497"/>
                    <a:pt x="2528" y="1510"/>
                    <a:pt x="2554" y="1510"/>
                  </a:cubicBezTo>
                  <a:cubicBezTo>
                    <a:pt x="2515" y="1355"/>
                    <a:pt x="2515" y="1355"/>
                    <a:pt x="2644" y="1303"/>
                  </a:cubicBezTo>
                  <a:cubicBezTo>
                    <a:pt x="2644" y="1290"/>
                    <a:pt x="2657" y="1265"/>
                    <a:pt x="2657" y="1252"/>
                  </a:cubicBezTo>
                  <a:cubicBezTo>
                    <a:pt x="2760" y="1200"/>
                    <a:pt x="2760" y="1200"/>
                    <a:pt x="2773" y="1084"/>
                  </a:cubicBezTo>
                  <a:cubicBezTo>
                    <a:pt x="2773" y="1084"/>
                    <a:pt x="2786" y="1084"/>
                    <a:pt x="2786" y="1071"/>
                  </a:cubicBezTo>
                  <a:cubicBezTo>
                    <a:pt x="2812" y="916"/>
                    <a:pt x="2799" y="891"/>
                    <a:pt x="2618" y="878"/>
                  </a:cubicBezTo>
                  <a:cubicBezTo>
                    <a:pt x="2612" y="871"/>
                    <a:pt x="2605" y="868"/>
                    <a:pt x="2600" y="868"/>
                  </a:cubicBezTo>
                  <a:cubicBezTo>
                    <a:pt x="2596" y="868"/>
                    <a:pt x="2592" y="871"/>
                    <a:pt x="2592" y="878"/>
                  </a:cubicBezTo>
                  <a:cubicBezTo>
                    <a:pt x="2551" y="853"/>
                    <a:pt x="2511" y="844"/>
                    <a:pt x="2470" y="844"/>
                  </a:cubicBezTo>
                  <a:cubicBezTo>
                    <a:pt x="2446" y="844"/>
                    <a:pt x="2423" y="847"/>
                    <a:pt x="2399" y="852"/>
                  </a:cubicBezTo>
                  <a:cubicBezTo>
                    <a:pt x="2386" y="865"/>
                    <a:pt x="2373" y="865"/>
                    <a:pt x="2360" y="865"/>
                  </a:cubicBezTo>
                  <a:cubicBezTo>
                    <a:pt x="2347" y="916"/>
                    <a:pt x="2270" y="891"/>
                    <a:pt x="2257" y="916"/>
                  </a:cubicBezTo>
                  <a:cubicBezTo>
                    <a:pt x="2193" y="1058"/>
                    <a:pt x="2064" y="1084"/>
                    <a:pt x="1935" y="1110"/>
                  </a:cubicBezTo>
                  <a:cubicBezTo>
                    <a:pt x="1922" y="1084"/>
                    <a:pt x="1896" y="1084"/>
                    <a:pt x="1922" y="1058"/>
                  </a:cubicBezTo>
                  <a:cubicBezTo>
                    <a:pt x="1948" y="1032"/>
                    <a:pt x="1948" y="994"/>
                    <a:pt x="1922" y="994"/>
                  </a:cubicBezTo>
                  <a:cubicBezTo>
                    <a:pt x="1914" y="995"/>
                    <a:pt x="1906" y="995"/>
                    <a:pt x="1899" y="995"/>
                  </a:cubicBezTo>
                  <a:cubicBezTo>
                    <a:pt x="1784" y="995"/>
                    <a:pt x="1818" y="900"/>
                    <a:pt x="1806" y="839"/>
                  </a:cubicBezTo>
                  <a:cubicBezTo>
                    <a:pt x="1844" y="800"/>
                    <a:pt x="1896" y="775"/>
                    <a:pt x="1896" y="723"/>
                  </a:cubicBezTo>
                  <a:cubicBezTo>
                    <a:pt x="1844" y="723"/>
                    <a:pt x="1801" y="740"/>
                    <a:pt x="1753" y="740"/>
                  </a:cubicBezTo>
                  <a:cubicBezTo>
                    <a:pt x="1741" y="740"/>
                    <a:pt x="1728" y="738"/>
                    <a:pt x="1716" y="736"/>
                  </a:cubicBezTo>
                  <a:cubicBezTo>
                    <a:pt x="1703" y="697"/>
                    <a:pt x="1651" y="671"/>
                    <a:pt x="1651" y="633"/>
                  </a:cubicBezTo>
                  <a:cubicBezTo>
                    <a:pt x="1690" y="633"/>
                    <a:pt x="1728" y="633"/>
                    <a:pt x="1728" y="581"/>
                  </a:cubicBezTo>
                  <a:cubicBezTo>
                    <a:pt x="1728" y="547"/>
                    <a:pt x="1705" y="547"/>
                    <a:pt x="1683" y="547"/>
                  </a:cubicBezTo>
                  <a:cubicBezTo>
                    <a:pt x="1671" y="547"/>
                    <a:pt x="1660" y="547"/>
                    <a:pt x="1651" y="542"/>
                  </a:cubicBezTo>
                  <a:lnTo>
                    <a:pt x="1625" y="542"/>
                  </a:lnTo>
                  <a:lnTo>
                    <a:pt x="1625" y="465"/>
                  </a:lnTo>
                  <a:cubicBezTo>
                    <a:pt x="1625" y="452"/>
                    <a:pt x="1625" y="452"/>
                    <a:pt x="1625" y="439"/>
                  </a:cubicBezTo>
                  <a:cubicBezTo>
                    <a:pt x="1677" y="426"/>
                    <a:pt x="1728" y="401"/>
                    <a:pt x="1690" y="349"/>
                  </a:cubicBezTo>
                  <a:cubicBezTo>
                    <a:pt x="1677" y="337"/>
                    <a:pt x="1666" y="332"/>
                    <a:pt x="1657" y="332"/>
                  </a:cubicBezTo>
                  <a:cubicBezTo>
                    <a:pt x="1626" y="332"/>
                    <a:pt x="1609" y="381"/>
                    <a:pt x="1599" y="401"/>
                  </a:cubicBezTo>
                  <a:cubicBezTo>
                    <a:pt x="1574" y="414"/>
                    <a:pt x="1561" y="426"/>
                    <a:pt x="1548" y="426"/>
                  </a:cubicBezTo>
                  <a:cubicBezTo>
                    <a:pt x="1458" y="452"/>
                    <a:pt x="1458" y="491"/>
                    <a:pt x="1509" y="542"/>
                  </a:cubicBezTo>
                  <a:lnTo>
                    <a:pt x="1445" y="530"/>
                  </a:lnTo>
                  <a:lnTo>
                    <a:pt x="1354" y="491"/>
                  </a:lnTo>
                  <a:cubicBezTo>
                    <a:pt x="1316" y="452"/>
                    <a:pt x="1277" y="426"/>
                    <a:pt x="1329" y="375"/>
                  </a:cubicBezTo>
                  <a:cubicBezTo>
                    <a:pt x="1342" y="349"/>
                    <a:pt x="1342" y="336"/>
                    <a:pt x="1354" y="310"/>
                  </a:cubicBezTo>
                  <a:cubicBezTo>
                    <a:pt x="1354" y="285"/>
                    <a:pt x="1354" y="272"/>
                    <a:pt x="1380" y="259"/>
                  </a:cubicBezTo>
                  <a:cubicBezTo>
                    <a:pt x="1380" y="246"/>
                    <a:pt x="1380" y="246"/>
                    <a:pt x="1393" y="233"/>
                  </a:cubicBezTo>
                  <a:cubicBezTo>
                    <a:pt x="1380" y="207"/>
                    <a:pt x="1393" y="181"/>
                    <a:pt x="1406" y="169"/>
                  </a:cubicBezTo>
                  <a:cubicBezTo>
                    <a:pt x="1380" y="143"/>
                    <a:pt x="1406" y="117"/>
                    <a:pt x="1406" y="91"/>
                  </a:cubicBezTo>
                  <a:cubicBezTo>
                    <a:pt x="1342" y="91"/>
                    <a:pt x="1342" y="156"/>
                    <a:pt x="1329" y="194"/>
                  </a:cubicBezTo>
                  <a:cubicBezTo>
                    <a:pt x="1290" y="272"/>
                    <a:pt x="1277" y="362"/>
                    <a:pt x="1161" y="362"/>
                  </a:cubicBezTo>
                  <a:cubicBezTo>
                    <a:pt x="1148" y="362"/>
                    <a:pt x="1161" y="401"/>
                    <a:pt x="1187" y="414"/>
                  </a:cubicBezTo>
                  <a:cubicBezTo>
                    <a:pt x="1178" y="415"/>
                    <a:pt x="1169" y="416"/>
                    <a:pt x="1159" y="416"/>
                  </a:cubicBezTo>
                  <a:cubicBezTo>
                    <a:pt x="1118" y="416"/>
                    <a:pt x="1078" y="403"/>
                    <a:pt x="1039" y="403"/>
                  </a:cubicBezTo>
                  <a:cubicBezTo>
                    <a:pt x="1014" y="403"/>
                    <a:pt x="990" y="408"/>
                    <a:pt x="968" y="426"/>
                  </a:cubicBezTo>
                  <a:lnTo>
                    <a:pt x="903" y="414"/>
                  </a:lnTo>
                  <a:cubicBezTo>
                    <a:pt x="787" y="414"/>
                    <a:pt x="761" y="310"/>
                    <a:pt x="697" y="246"/>
                  </a:cubicBezTo>
                  <a:lnTo>
                    <a:pt x="697" y="130"/>
                  </a:lnTo>
                  <a:cubicBezTo>
                    <a:pt x="710" y="52"/>
                    <a:pt x="658" y="27"/>
                    <a:pt x="607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3"/>
            <p:cNvSpPr/>
            <p:nvPr/>
          </p:nvSpPr>
          <p:spPr>
            <a:xfrm rot="10800000">
              <a:off x="5795713" y="4187998"/>
              <a:ext cx="31684" cy="28737"/>
            </a:xfrm>
            <a:custGeom>
              <a:avLst/>
              <a:gdLst/>
              <a:ahLst/>
              <a:cxnLst/>
              <a:rect l="l" t="t" r="r" b="b"/>
              <a:pathLst>
                <a:path w="129" h="117" extrusionOk="0">
                  <a:moveTo>
                    <a:pt x="77" y="0"/>
                  </a:moveTo>
                  <a:cubicBezTo>
                    <a:pt x="39" y="0"/>
                    <a:pt x="13" y="26"/>
                    <a:pt x="13" y="65"/>
                  </a:cubicBezTo>
                  <a:cubicBezTo>
                    <a:pt x="0" y="90"/>
                    <a:pt x="26" y="116"/>
                    <a:pt x="52" y="116"/>
                  </a:cubicBezTo>
                  <a:cubicBezTo>
                    <a:pt x="77" y="116"/>
                    <a:pt x="116" y="90"/>
                    <a:pt x="129" y="52"/>
                  </a:cubicBezTo>
                  <a:cubicBezTo>
                    <a:pt x="129" y="26"/>
                    <a:pt x="116" y="13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3"/>
            <p:cNvSpPr/>
            <p:nvPr/>
          </p:nvSpPr>
          <p:spPr>
            <a:xfrm rot="10800000">
              <a:off x="5969851" y="4286244"/>
              <a:ext cx="22351" cy="15965"/>
            </a:xfrm>
            <a:custGeom>
              <a:avLst/>
              <a:gdLst/>
              <a:ahLst/>
              <a:cxnLst/>
              <a:rect l="l" t="t" r="r" b="b"/>
              <a:pathLst>
                <a:path w="91" h="65" extrusionOk="0">
                  <a:moveTo>
                    <a:pt x="39" y="0"/>
                  </a:moveTo>
                  <a:cubicBezTo>
                    <a:pt x="26" y="0"/>
                    <a:pt x="1" y="13"/>
                    <a:pt x="1" y="39"/>
                  </a:cubicBezTo>
                  <a:cubicBezTo>
                    <a:pt x="1" y="52"/>
                    <a:pt x="13" y="65"/>
                    <a:pt x="39" y="65"/>
                  </a:cubicBezTo>
                  <a:cubicBezTo>
                    <a:pt x="52" y="65"/>
                    <a:pt x="65" y="52"/>
                    <a:pt x="78" y="39"/>
                  </a:cubicBezTo>
                  <a:cubicBezTo>
                    <a:pt x="91" y="13"/>
                    <a:pt x="65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3"/>
            <p:cNvSpPr/>
            <p:nvPr/>
          </p:nvSpPr>
          <p:spPr>
            <a:xfrm rot="10800000">
              <a:off x="5817818" y="4250138"/>
              <a:ext cx="15965" cy="17438"/>
            </a:xfrm>
            <a:custGeom>
              <a:avLst/>
              <a:gdLst/>
              <a:ahLst/>
              <a:cxnLst/>
              <a:rect l="l" t="t" r="r" b="b"/>
              <a:pathLst>
                <a:path w="65" h="71" extrusionOk="0">
                  <a:moveTo>
                    <a:pt x="26" y="1"/>
                  </a:moveTo>
                  <a:cubicBezTo>
                    <a:pt x="13" y="1"/>
                    <a:pt x="0" y="14"/>
                    <a:pt x="0" y="40"/>
                  </a:cubicBezTo>
                  <a:cubicBezTo>
                    <a:pt x="0" y="58"/>
                    <a:pt x="14" y="70"/>
                    <a:pt x="27" y="70"/>
                  </a:cubicBezTo>
                  <a:cubicBezTo>
                    <a:pt x="31" y="70"/>
                    <a:pt x="35" y="69"/>
                    <a:pt x="39" y="65"/>
                  </a:cubicBezTo>
                  <a:cubicBezTo>
                    <a:pt x="52" y="65"/>
                    <a:pt x="65" y="52"/>
                    <a:pt x="65" y="40"/>
                  </a:cubicBezTo>
                  <a:cubicBezTo>
                    <a:pt x="65" y="14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3"/>
            <p:cNvSpPr/>
            <p:nvPr/>
          </p:nvSpPr>
          <p:spPr>
            <a:xfrm rot="10800000">
              <a:off x="5789327" y="4526946"/>
              <a:ext cx="23824" cy="20877"/>
            </a:xfrm>
            <a:custGeom>
              <a:avLst/>
              <a:gdLst/>
              <a:ahLst/>
              <a:cxnLst/>
              <a:rect l="l" t="t" r="r" b="b"/>
              <a:pathLst>
                <a:path w="97" h="85" extrusionOk="0">
                  <a:moveTo>
                    <a:pt x="16" y="1"/>
                  </a:moveTo>
                  <a:cubicBezTo>
                    <a:pt x="6" y="1"/>
                    <a:pt x="0" y="7"/>
                    <a:pt x="6" y="33"/>
                  </a:cubicBezTo>
                  <a:cubicBezTo>
                    <a:pt x="19" y="59"/>
                    <a:pt x="58" y="85"/>
                    <a:pt x="97" y="85"/>
                  </a:cubicBezTo>
                  <a:cubicBezTo>
                    <a:pt x="97" y="46"/>
                    <a:pt x="71" y="20"/>
                    <a:pt x="45" y="7"/>
                  </a:cubicBezTo>
                  <a:cubicBezTo>
                    <a:pt x="39" y="7"/>
                    <a:pt x="26" y="1"/>
                    <a:pt x="1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3"/>
            <p:cNvSpPr/>
            <p:nvPr/>
          </p:nvSpPr>
          <p:spPr>
            <a:xfrm rot="10800000">
              <a:off x="5520137" y="4401437"/>
              <a:ext cx="22351" cy="16210"/>
            </a:xfrm>
            <a:custGeom>
              <a:avLst/>
              <a:gdLst/>
              <a:ahLst/>
              <a:cxnLst/>
              <a:rect l="l" t="t" r="r" b="b"/>
              <a:pathLst>
                <a:path w="91" h="66" extrusionOk="0">
                  <a:moveTo>
                    <a:pt x="45" y="1"/>
                  </a:moveTo>
                  <a:cubicBezTo>
                    <a:pt x="31" y="1"/>
                    <a:pt x="19" y="10"/>
                    <a:pt x="1" y="19"/>
                  </a:cubicBezTo>
                  <a:cubicBezTo>
                    <a:pt x="1" y="32"/>
                    <a:pt x="1" y="45"/>
                    <a:pt x="1" y="57"/>
                  </a:cubicBezTo>
                  <a:cubicBezTo>
                    <a:pt x="23" y="57"/>
                    <a:pt x="41" y="66"/>
                    <a:pt x="54" y="66"/>
                  </a:cubicBezTo>
                  <a:cubicBezTo>
                    <a:pt x="64" y="66"/>
                    <a:pt x="72" y="61"/>
                    <a:pt x="78" y="45"/>
                  </a:cubicBezTo>
                  <a:cubicBezTo>
                    <a:pt x="91" y="32"/>
                    <a:pt x="78" y="6"/>
                    <a:pt x="65" y="6"/>
                  </a:cubicBezTo>
                  <a:cubicBezTo>
                    <a:pt x="57" y="2"/>
                    <a:pt x="51" y="1"/>
                    <a:pt x="4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3"/>
            <p:cNvSpPr/>
            <p:nvPr/>
          </p:nvSpPr>
          <p:spPr>
            <a:xfrm rot="10800000">
              <a:off x="5431471" y="4264138"/>
              <a:ext cx="15965" cy="15965"/>
            </a:xfrm>
            <a:custGeom>
              <a:avLst/>
              <a:gdLst/>
              <a:ahLst/>
              <a:cxnLst/>
              <a:rect l="l" t="t" r="r" b="b"/>
              <a:pathLst>
                <a:path w="65" h="65" extrusionOk="0">
                  <a:moveTo>
                    <a:pt x="26" y="0"/>
                  </a:moveTo>
                  <a:cubicBezTo>
                    <a:pt x="0" y="0"/>
                    <a:pt x="0" y="26"/>
                    <a:pt x="0" y="26"/>
                  </a:cubicBezTo>
                  <a:cubicBezTo>
                    <a:pt x="13" y="65"/>
                    <a:pt x="26" y="65"/>
                    <a:pt x="52" y="65"/>
                  </a:cubicBezTo>
                  <a:cubicBezTo>
                    <a:pt x="65" y="52"/>
                    <a:pt x="65" y="39"/>
                    <a:pt x="65" y="26"/>
                  </a:cubicBezTo>
                  <a:cubicBezTo>
                    <a:pt x="65" y="13"/>
                    <a:pt x="52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3"/>
            <p:cNvSpPr/>
            <p:nvPr/>
          </p:nvSpPr>
          <p:spPr>
            <a:xfrm rot="10800000">
              <a:off x="5570734" y="4387684"/>
              <a:ext cx="209260" cy="195508"/>
            </a:xfrm>
            <a:custGeom>
              <a:avLst/>
              <a:gdLst/>
              <a:ahLst/>
              <a:cxnLst/>
              <a:rect l="l" t="t" r="r" b="b"/>
              <a:pathLst>
                <a:path w="852" h="796" extrusionOk="0">
                  <a:moveTo>
                    <a:pt x="367" y="0"/>
                  </a:moveTo>
                  <a:cubicBezTo>
                    <a:pt x="286" y="0"/>
                    <a:pt x="219" y="32"/>
                    <a:pt x="168" y="125"/>
                  </a:cubicBezTo>
                  <a:cubicBezTo>
                    <a:pt x="155" y="138"/>
                    <a:pt x="129" y="151"/>
                    <a:pt x="116" y="151"/>
                  </a:cubicBezTo>
                  <a:cubicBezTo>
                    <a:pt x="13" y="203"/>
                    <a:pt x="13" y="293"/>
                    <a:pt x="39" y="383"/>
                  </a:cubicBezTo>
                  <a:lnTo>
                    <a:pt x="39" y="435"/>
                  </a:lnTo>
                  <a:cubicBezTo>
                    <a:pt x="78" y="538"/>
                    <a:pt x="0" y="693"/>
                    <a:pt x="194" y="706"/>
                  </a:cubicBezTo>
                  <a:cubicBezTo>
                    <a:pt x="233" y="706"/>
                    <a:pt x="220" y="770"/>
                    <a:pt x="220" y="796"/>
                  </a:cubicBezTo>
                  <a:lnTo>
                    <a:pt x="271" y="796"/>
                  </a:lnTo>
                  <a:cubicBezTo>
                    <a:pt x="284" y="770"/>
                    <a:pt x="310" y="757"/>
                    <a:pt x="336" y="757"/>
                  </a:cubicBezTo>
                  <a:cubicBezTo>
                    <a:pt x="360" y="741"/>
                    <a:pt x="388" y="730"/>
                    <a:pt x="416" y="730"/>
                  </a:cubicBezTo>
                  <a:cubicBezTo>
                    <a:pt x="433" y="730"/>
                    <a:pt x="450" y="734"/>
                    <a:pt x="465" y="744"/>
                  </a:cubicBezTo>
                  <a:cubicBezTo>
                    <a:pt x="516" y="719"/>
                    <a:pt x="568" y="693"/>
                    <a:pt x="606" y="667"/>
                  </a:cubicBezTo>
                  <a:cubicBezTo>
                    <a:pt x="684" y="628"/>
                    <a:pt x="723" y="551"/>
                    <a:pt x="723" y="474"/>
                  </a:cubicBezTo>
                  <a:cubicBezTo>
                    <a:pt x="723" y="409"/>
                    <a:pt x="710" y="319"/>
                    <a:pt x="826" y="319"/>
                  </a:cubicBezTo>
                  <a:cubicBezTo>
                    <a:pt x="826" y="306"/>
                    <a:pt x="839" y="306"/>
                    <a:pt x="851" y="306"/>
                  </a:cubicBezTo>
                  <a:cubicBezTo>
                    <a:pt x="851" y="293"/>
                    <a:pt x="851" y="280"/>
                    <a:pt x="851" y="267"/>
                  </a:cubicBezTo>
                  <a:lnTo>
                    <a:pt x="813" y="241"/>
                  </a:lnTo>
                  <a:cubicBezTo>
                    <a:pt x="806" y="243"/>
                    <a:pt x="799" y="244"/>
                    <a:pt x="793" y="244"/>
                  </a:cubicBezTo>
                  <a:cubicBezTo>
                    <a:pt x="757" y="244"/>
                    <a:pt x="743" y="214"/>
                    <a:pt x="710" y="203"/>
                  </a:cubicBezTo>
                  <a:cubicBezTo>
                    <a:pt x="710" y="190"/>
                    <a:pt x="710" y="177"/>
                    <a:pt x="697" y="177"/>
                  </a:cubicBezTo>
                  <a:cubicBezTo>
                    <a:pt x="697" y="112"/>
                    <a:pt x="658" y="100"/>
                    <a:pt x="606" y="100"/>
                  </a:cubicBezTo>
                  <a:cubicBezTo>
                    <a:pt x="594" y="74"/>
                    <a:pt x="581" y="48"/>
                    <a:pt x="568" y="22"/>
                  </a:cubicBezTo>
                  <a:lnTo>
                    <a:pt x="503" y="22"/>
                  </a:lnTo>
                  <a:cubicBezTo>
                    <a:pt x="455" y="9"/>
                    <a:pt x="409" y="0"/>
                    <a:pt x="36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08" name="Google Shape;208;p3"/>
          <p:cNvSpPr/>
          <p:nvPr/>
        </p:nvSpPr>
        <p:spPr>
          <a:xfrm>
            <a:off x="10636673" y="3563868"/>
            <a:ext cx="1634844" cy="1633385"/>
          </a:xfrm>
          <a:custGeom>
            <a:avLst/>
            <a:gdLst/>
            <a:ahLst/>
            <a:cxnLst/>
            <a:rect l="l" t="t" r="r" b="b"/>
            <a:pathLst>
              <a:path w="15694" h="15681" extrusionOk="0">
                <a:moveTo>
                  <a:pt x="5429" y="4565"/>
                </a:moveTo>
                <a:lnTo>
                  <a:pt x="5429" y="4578"/>
                </a:lnTo>
                <a:cubicBezTo>
                  <a:pt x="5424" y="4581"/>
                  <a:pt x="5419" y="4583"/>
                  <a:pt x="5413" y="4586"/>
                </a:cubicBezTo>
                <a:lnTo>
                  <a:pt x="5413" y="4586"/>
                </a:lnTo>
                <a:cubicBezTo>
                  <a:pt x="5420" y="4580"/>
                  <a:pt x="5425" y="4573"/>
                  <a:pt x="5429" y="4565"/>
                </a:cubicBezTo>
                <a:close/>
                <a:moveTo>
                  <a:pt x="4967" y="5715"/>
                </a:moveTo>
                <a:cubicBezTo>
                  <a:pt x="4952" y="5748"/>
                  <a:pt x="4938" y="5782"/>
                  <a:pt x="4926" y="5816"/>
                </a:cubicBezTo>
                <a:lnTo>
                  <a:pt x="4913" y="5816"/>
                </a:lnTo>
                <a:cubicBezTo>
                  <a:pt x="4931" y="5781"/>
                  <a:pt x="4949" y="5748"/>
                  <a:pt x="4967" y="5715"/>
                </a:cubicBezTo>
                <a:close/>
                <a:moveTo>
                  <a:pt x="5171" y="6087"/>
                </a:moveTo>
                <a:lnTo>
                  <a:pt x="5158" y="6100"/>
                </a:lnTo>
                <a:cubicBezTo>
                  <a:pt x="5133" y="6113"/>
                  <a:pt x="5107" y="6126"/>
                  <a:pt x="5068" y="6138"/>
                </a:cubicBezTo>
                <a:cubicBezTo>
                  <a:pt x="5107" y="6113"/>
                  <a:pt x="5133" y="6100"/>
                  <a:pt x="5171" y="6087"/>
                </a:cubicBezTo>
                <a:close/>
                <a:moveTo>
                  <a:pt x="11051" y="6577"/>
                </a:moveTo>
                <a:lnTo>
                  <a:pt x="11051" y="6577"/>
                </a:lnTo>
                <a:cubicBezTo>
                  <a:pt x="11090" y="6590"/>
                  <a:pt x="11129" y="6603"/>
                  <a:pt x="11167" y="6628"/>
                </a:cubicBezTo>
                <a:lnTo>
                  <a:pt x="11154" y="6641"/>
                </a:lnTo>
                <a:cubicBezTo>
                  <a:pt x="11129" y="6616"/>
                  <a:pt x="11090" y="6590"/>
                  <a:pt x="11051" y="6577"/>
                </a:cubicBezTo>
                <a:close/>
                <a:moveTo>
                  <a:pt x="13630" y="7080"/>
                </a:moveTo>
                <a:cubicBezTo>
                  <a:pt x="13630" y="7090"/>
                  <a:pt x="13630" y="7092"/>
                  <a:pt x="13624" y="7099"/>
                </a:cubicBezTo>
                <a:lnTo>
                  <a:pt x="13624" y="7099"/>
                </a:lnTo>
                <a:cubicBezTo>
                  <a:pt x="13627" y="7092"/>
                  <a:pt x="13630" y="7086"/>
                  <a:pt x="13630" y="7080"/>
                </a:cubicBezTo>
                <a:close/>
                <a:moveTo>
                  <a:pt x="13962" y="6947"/>
                </a:moveTo>
                <a:cubicBezTo>
                  <a:pt x="14057" y="6947"/>
                  <a:pt x="14003" y="7049"/>
                  <a:pt x="13991" y="7118"/>
                </a:cubicBezTo>
                <a:lnTo>
                  <a:pt x="13927" y="7247"/>
                </a:lnTo>
                <a:lnTo>
                  <a:pt x="13914" y="7234"/>
                </a:lnTo>
                <a:lnTo>
                  <a:pt x="13630" y="7067"/>
                </a:lnTo>
                <a:cubicBezTo>
                  <a:pt x="13695" y="6964"/>
                  <a:pt x="13824" y="6977"/>
                  <a:pt x="13927" y="6951"/>
                </a:cubicBezTo>
                <a:cubicBezTo>
                  <a:pt x="13941" y="6948"/>
                  <a:pt x="13952" y="6947"/>
                  <a:pt x="13962" y="6947"/>
                </a:cubicBezTo>
                <a:close/>
                <a:moveTo>
                  <a:pt x="12083" y="7441"/>
                </a:moveTo>
                <a:lnTo>
                  <a:pt x="12083" y="7441"/>
                </a:lnTo>
                <a:cubicBezTo>
                  <a:pt x="12096" y="7454"/>
                  <a:pt x="12122" y="7454"/>
                  <a:pt x="12134" y="7454"/>
                </a:cubicBezTo>
                <a:cubicBezTo>
                  <a:pt x="12131" y="7457"/>
                  <a:pt x="12126" y="7459"/>
                  <a:pt x="12120" y="7459"/>
                </a:cubicBezTo>
                <a:cubicBezTo>
                  <a:pt x="12108" y="7459"/>
                  <a:pt x="12092" y="7450"/>
                  <a:pt x="12083" y="7441"/>
                </a:cubicBezTo>
                <a:close/>
                <a:moveTo>
                  <a:pt x="11987" y="9152"/>
                </a:moveTo>
                <a:cubicBezTo>
                  <a:pt x="12025" y="9152"/>
                  <a:pt x="12067" y="9186"/>
                  <a:pt x="12122" y="9259"/>
                </a:cubicBezTo>
                <a:lnTo>
                  <a:pt x="12122" y="9272"/>
                </a:lnTo>
                <a:cubicBezTo>
                  <a:pt x="12054" y="9195"/>
                  <a:pt x="12016" y="9154"/>
                  <a:pt x="11979" y="9154"/>
                </a:cubicBezTo>
                <a:cubicBezTo>
                  <a:pt x="11967" y="9154"/>
                  <a:pt x="11954" y="9159"/>
                  <a:pt x="11941" y="9169"/>
                </a:cubicBezTo>
                <a:lnTo>
                  <a:pt x="11941" y="9169"/>
                </a:lnTo>
                <a:cubicBezTo>
                  <a:pt x="11956" y="9157"/>
                  <a:pt x="11971" y="9152"/>
                  <a:pt x="11987" y="9152"/>
                </a:cubicBezTo>
                <a:close/>
                <a:moveTo>
                  <a:pt x="8724" y="9752"/>
                </a:moveTo>
                <a:cubicBezTo>
                  <a:pt x="8730" y="9752"/>
                  <a:pt x="8737" y="9755"/>
                  <a:pt x="8743" y="9762"/>
                </a:cubicBezTo>
                <a:lnTo>
                  <a:pt x="8704" y="9762"/>
                </a:lnTo>
                <a:cubicBezTo>
                  <a:pt x="8711" y="9755"/>
                  <a:pt x="8717" y="9752"/>
                  <a:pt x="8724" y="9752"/>
                </a:cubicBezTo>
                <a:close/>
                <a:moveTo>
                  <a:pt x="1264" y="9968"/>
                </a:moveTo>
                <a:cubicBezTo>
                  <a:pt x="1200" y="10071"/>
                  <a:pt x="1019" y="9968"/>
                  <a:pt x="968" y="10110"/>
                </a:cubicBezTo>
                <a:cubicBezTo>
                  <a:pt x="1093" y="10148"/>
                  <a:pt x="1166" y="10170"/>
                  <a:pt x="1218" y="10170"/>
                </a:cubicBezTo>
                <a:cubicBezTo>
                  <a:pt x="1290" y="10170"/>
                  <a:pt x="1324" y="10129"/>
                  <a:pt x="1406" y="10033"/>
                </a:cubicBezTo>
                <a:lnTo>
                  <a:pt x="1264" y="9968"/>
                </a:lnTo>
                <a:close/>
                <a:moveTo>
                  <a:pt x="832" y="13409"/>
                </a:moveTo>
                <a:lnTo>
                  <a:pt x="826" y="13424"/>
                </a:lnTo>
                <a:lnTo>
                  <a:pt x="826" y="13428"/>
                </a:lnTo>
                <a:lnTo>
                  <a:pt x="826" y="13428"/>
                </a:lnTo>
                <a:cubicBezTo>
                  <a:pt x="830" y="13423"/>
                  <a:pt x="835" y="13417"/>
                  <a:pt x="839" y="13411"/>
                </a:cubicBezTo>
                <a:cubicBezTo>
                  <a:pt x="837" y="13410"/>
                  <a:pt x="834" y="13410"/>
                  <a:pt x="832" y="13409"/>
                </a:cubicBezTo>
                <a:close/>
                <a:moveTo>
                  <a:pt x="555" y="13411"/>
                </a:moveTo>
                <a:lnTo>
                  <a:pt x="478" y="13514"/>
                </a:lnTo>
                <a:cubicBezTo>
                  <a:pt x="607" y="13669"/>
                  <a:pt x="452" y="13695"/>
                  <a:pt x="375" y="13772"/>
                </a:cubicBezTo>
                <a:cubicBezTo>
                  <a:pt x="310" y="13836"/>
                  <a:pt x="233" y="13901"/>
                  <a:pt x="143" y="13953"/>
                </a:cubicBezTo>
                <a:cubicBezTo>
                  <a:pt x="14" y="14030"/>
                  <a:pt x="1" y="14133"/>
                  <a:pt x="143" y="14210"/>
                </a:cubicBezTo>
                <a:cubicBezTo>
                  <a:pt x="310" y="14198"/>
                  <a:pt x="362" y="14043"/>
                  <a:pt x="439" y="13927"/>
                </a:cubicBezTo>
                <a:cubicBezTo>
                  <a:pt x="500" y="13851"/>
                  <a:pt x="551" y="13820"/>
                  <a:pt x="596" y="13820"/>
                </a:cubicBezTo>
                <a:cubicBezTo>
                  <a:pt x="667" y="13820"/>
                  <a:pt x="725" y="13892"/>
                  <a:pt x="787" y="13978"/>
                </a:cubicBezTo>
                <a:lnTo>
                  <a:pt x="890" y="13849"/>
                </a:lnTo>
                <a:cubicBezTo>
                  <a:pt x="813" y="13785"/>
                  <a:pt x="736" y="13733"/>
                  <a:pt x="839" y="13630"/>
                </a:cubicBezTo>
                <a:cubicBezTo>
                  <a:pt x="839" y="13579"/>
                  <a:pt x="852" y="13527"/>
                  <a:pt x="852" y="13475"/>
                </a:cubicBezTo>
                <a:lnTo>
                  <a:pt x="826" y="13450"/>
                </a:lnTo>
                <a:lnTo>
                  <a:pt x="826" y="13428"/>
                </a:lnTo>
                <a:lnTo>
                  <a:pt x="826" y="13428"/>
                </a:lnTo>
                <a:cubicBezTo>
                  <a:pt x="779" y="13488"/>
                  <a:pt x="735" y="13517"/>
                  <a:pt x="692" y="13517"/>
                </a:cubicBezTo>
                <a:cubicBezTo>
                  <a:pt x="645" y="13517"/>
                  <a:pt x="600" y="13482"/>
                  <a:pt x="555" y="13411"/>
                </a:cubicBezTo>
                <a:close/>
                <a:moveTo>
                  <a:pt x="15693" y="1"/>
                </a:moveTo>
                <a:cubicBezTo>
                  <a:pt x="15577" y="39"/>
                  <a:pt x="15139" y="26"/>
                  <a:pt x="15139" y="181"/>
                </a:cubicBezTo>
                <a:cubicBezTo>
                  <a:pt x="15139" y="542"/>
                  <a:pt x="15087" y="620"/>
                  <a:pt x="14778" y="620"/>
                </a:cubicBezTo>
                <a:cubicBezTo>
                  <a:pt x="14762" y="618"/>
                  <a:pt x="14747" y="618"/>
                  <a:pt x="14731" y="618"/>
                </a:cubicBezTo>
                <a:cubicBezTo>
                  <a:pt x="14592" y="618"/>
                  <a:pt x="14457" y="669"/>
                  <a:pt x="14352" y="761"/>
                </a:cubicBezTo>
                <a:cubicBezTo>
                  <a:pt x="14275" y="761"/>
                  <a:pt x="14236" y="813"/>
                  <a:pt x="14223" y="890"/>
                </a:cubicBezTo>
                <a:cubicBezTo>
                  <a:pt x="14212" y="960"/>
                  <a:pt x="14190" y="1008"/>
                  <a:pt x="14120" y="1008"/>
                </a:cubicBezTo>
                <a:cubicBezTo>
                  <a:pt x="14112" y="1008"/>
                  <a:pt x="14104" y="1008"/>
                  <a:pt x="14094" y="1006"/>
                </a:cubicBezTo>
                <a:lnTo>
                  <a:pt x="13965" y="1122"/>
                </a:lnTo>
                <a:cubicBezTo>
                  <a:pt x="13955" y="1154"/>
                  <a:pt x="13927" y="1177"/>
                  <a:pt x="13896" y="1177"/>
                </a:cubicBezTo>
                <a:cubicBezTo>
                  <a:pt x="13889" y="1177"/>
                  <a:pt x="13882" y="1176"/>
                  <a:pt x="13875" y="1174"/>
                </a:cubicBezTo>
                <a:cubicBezTo>
                  <a:pt x="13862" y="1200"/>
                  <a:pt x="13837" y="1226"/>
                  <a:pt x="13811" y="1238"/>
                </a:cubicBezTo>
                <a:cubicBezTo>
                  <a:pt x="13733" y="1290"/>
                  <a:pt x="13656" y="1342"/>
                  <a:pt x="13733" y="1458"/>
                </a:cubicBezTo>
                <a:cubicBezTo>
                  <a:pt x="13798" y="1587"/>
                  <a:pt x="13733" y="1664"/>
                  <a:pt x="13617" y="1716"/>
                </a:cubicBezTo>
                <a:cubicBezTo>
                  <a:pt x="13595" y="1712"/>
                  <a:pt x="13572" y="1710"/>
                  <a:pt x="13549" y="1710"/>
                </a:cubicBezTo>
                <a:cubicBezTo>
                  <a:pt x="13485" y="1710"/>
                  <a:pt x="13418" y="1722"/>
                  <a:pt x="13352" y="1722"/>
                </a:cubicBezTo>
                <a:cubicBezTo>
                  <a:pt x="13293" y="1722"/>
                  <a:pt x="13235" y="1713"/>
                  <a:pt x="13179" y="1677"/>
                </a:cubicBezTo>
                <a:cubicBezTo>
                  <a:pt x="13140" y="1728"/>
                  <a:pt x="13114" y="1780"/>
                  <a:pt x="13153" y="1845"/>
                </a:cubicBezTo>
                <a:cubicBezTo>
                  <a:pt x="13178" y="1833"/>
                  <a:pt x="13202" y="1829"/>
                  <a:pt x="13225" y="1829"/>
                </a:cubicBezTo>
                <a:cubicBezTo>
                  <a:pt x="13308" y="1829"/>
                  <a:pt x="13379" y="1889"/>
                  <a:pt x="13450" y="1909"/>
                </a:cubicBezTo>
                <a:cubicBezTo>
                  <a:pt x="13643" y="2077"/>
                  <a:pt x="13411" y="2154"/>
                  <a:pt x="13372" y="2283"/>
                </a:cubicBezTo>
                <a:lnTo>
                  <a:pt x="13205" y="2283"/>
                </a:lnTo>
                <a:lnTo>
                  <a:pt x="13166" y="2360"/>
                </a:lnTo>
                <a:lnTo>
                  <a:pt x="13127" y="2335"/>
                </a:lnTo>
                <a:cubicBezTo>
                  <a:pt x="13127" y="2373"/>
                  <a:pt x="13089" y="2399"/>
                  <a:pt x="13050" y="2399"/>
                </a:cubicBezTo>
                <a:cubicBezTo>
                  <a:pt x="13011" y="2451"/>
                  <a:pt x="12960" y="2502"/>
                  <a:pt x="12921" y="2554"/>
                </a:cubicBezTo>
                <a:cubicBezTo>
                  <a:pt x="12767" y="2708"/>
                  <a:pt x="12675" y="2788"/>
                  <a:pt x="12594" y="2788"/>
                </a:cubicBezTo>
                <a:cubicBezTo>
                  <a:pt x="12505" y="2788"/>
                  <a:pt x="12430" y="2691"/>
                  <a:pt x="12302" y="2489"/>
                </a:cubicBezTo>
                <a:lnTo>
                  <a:pt x="12238" y="2592"/>
                </a:lnTo>
                <a:cubicBezTo>
                  <a:pt x="12251" y="2631"/>
                  <a:pt x="12251" y="2670"/>
                  <a:pt x="12251" y="2708"/>
                </a:cubicBezTo>
                <a:cubicBezTo>
                  <a:pt x="12225" y="2915"/>
                  <a:pt x="11967" y="2786"/>
                  <a:pt x="11889" y="2953"/>
                </a:cubicBezTo>
                <a:cubicBezTo>
                  <a:pt x="11850" y="3071"/>
                  <a:pt x="11737" y="3144"/>
                  <a:pt x="11622" y="3144"/>
                </a:cubicBezTo>
                <a:cubicBezTo>
                  <a:pt x="11586" y="3144"/>
                  <a:pt x="11550" y="3137"/>
                  <a:pt x="11516" y="3121"/>
                </a:cubicBezTo>
                <a:cubicBezTo>
                  <a:pt x="11493" y="3115"/>
                  <a:pt x="11472" y="3113"/>
                  <a:pt x="11453" y="3113"/>
                </a:cubicBezTo>
                <a:cubicBezTo>
                  <a:pt x="11342" y="3113"/>
                  <a:pt x="11285" y="3203"/>
                  <a:pt x="11219" y="3302"/>
                </a:cubicBezTo>
                <a:cubicBezTo>
                  <a:pt x="11090" y="3521"/>
                  <a:pt x="10987" y="3779"/>
                  <a:pt x="10703" y="3856"/>
                </a:cubicBezTo>
                <a:lnTo>
                  <a:pt x="10703" y="3869"/>
                </a:lnTo>
                <a:cubicBezTo>
                  <a:pt x="10768" y="3933"/>
                  <a:pt x="10368" y="4024"/>
                  <a:pt x="10716" y="4088"/>
                </a:cubicBezTo>
                <a:cubicBezTo>
                  <a:pt x="10781" y="4101"/>
                  <a:pt x="10768" y="4204"/>
                  <a:pt x="10716" y="4269"/>
                </a:cubicBezTo>
                <a:cubicBezTo>
                  <a:pt x="10639" y="4359"/>
                  <a:pt x="10600" y="4436"/>
                  <a:pt x="10716" y="4527"/>
                </a:cubicBezTo>
                <a:cubicBezTo>
                  <a:pt x="10832" y="4617"/>
                  <a:pt x="10806" y="4720"/>
                  <a:pt x="10755" y="4836"/>
                </a:cubicBezTo>
                <a:cubicBezTo>
                  <a:pt x="10729" y="4901"/>
                  <a:pt x="10639" y="4991"/>
                  <a:pt x="10690" y="5017"/>
                </a:cubicBezTo>
                <a:cubicBezTo>
                  <a:pt x="10884" y="5133"/>
                  <a:pt x="10806" y="5403"/>
                  <a:pt x="10987" y="5519"/>
                </a:cubicBezTo>
                <a:cubicBezTo>
                  <a:pt x="10871" y="5648"/>
                  <a:pt x="10948" y="5855"/>
                  <a:pt x="11116" y="5893"/>
                </a:cubicBezTo>
                <a:cubicBezTo>
                  <a:pt x="11438" y="5997"/>
                  <a:pt x="11670" y="6267"/>
                  <a:pt x="11980" y="6396"/>
                </a:cubicBezTo>
                <a:lnTo>
                  <a:pt x="12083" y="6409"/>
                </a:lnTo>
                <a:cubicBezTo>
                  <a:pt x="12238" y="6512"/>
                  <a:pt x="12251" y="6719"/>
                  <a:pt x="12134" y="6848"/>
                </a:cubicBezTo>
                <a:cubicBezTo>
                  <a:pt x="12031" y="6951"/>
                  <a:pt x="12018" y="7106"/>
                  <a:pt x="12096" y="7222"/>
                </a:cubicBezTo>
                <a:lnTo>
                  <a:pt x="12057" y="7222"/>
                </a:lnTo>
                <a:lnTo>
                  <a:pt x="12044" y="7260"/>
                </a:lnTo>
                <a:lnTo>
                  <a:pt x="11825" y="7183"/>
                </a:lnTo>
                <a:cubicBezTo>
                  <a:pt x="11799" y="6835"/>
                  <a:pt x="11773" y="6499"/>
                  <a:pt x="11309" y="6461"/>
                </a:cubicBezTo>
                <a:cubicBezTo>
                  <a:pt x="11154" y="6448"/>
                  <a:pt x="11206" y="6332"/>
                  <a:pt x="11206" y="6229"/>
                </a:cubicBezTo>
                <a:cubicBezTo>
                  <a:pt x="11214" y="6089"/>
                  <a:pt x="11181" y="6023"/>
                  <a:pt x="11105" y="6023"/>
                </a:cubicBezTo>
                <a:cubicBezTo>
                  <a:pt x="11062" y="6023"/>
                  <a:pt x="11006" y="6045"/>
                  <a:pt x="10935" y="6087"/>
                </a:cubicBezTo>
                <a:cubicBezTo>
                  <a:pt x="10897" y="6113"/>
                  <a:pt x="10845" y="6151"/>
                  <a:pt x="10806" y="6190"/>
                </a:cubicBezTo>
                <a:lnTo>
                  <a:pt x="10729" y="6151"/>
                </a:lnTo>
                <a:cubicBezTo>
                  <a:pt x="10639" y="5906"/>
                  <a:pt x="10471" y="5700"/>
                  <a:pt x="10239" y="5558"/>
                </a:cubicBezTo>
                <a:cubicBezTo>
                  <a:pt x="10278" y="5236"/>
                  <a:pt x="10265" y="5223"/>
                  <a:pt x="9955" y="4965"/>
                </a:cubicBezTo>
                <a:lnTo>
                  <a:pt x="9955" y="4965"/>
                </a:lnTo>
                <a:cubicBezTo>
                  <a:pt x="9955" y="5184"/>
                  <a:pt x="9981" y="5378"/>
                  <a:pt x="10162" y="5507"/>
                </a:cubicBezTo>
                <a:cubicBezTo>
                  <a:pt x="10088" y="5543"/>
                  <a:pt x="10022" y="5567"/>
                  <a:pt x="9964" y="5567"/>
                </a:cubicBezTo>
                <a:cubicBezTo>
                  <a:pt x="9879" y="5567"/>
                  <a:pt x="9813" y="5516"/>
                  <a:pt x="9775" y="5378"/>
                </a:cubicBezTo>
                <a:cubicBezTo>
                  <a:pt x="9723" y="5262"/>
                  <a:pt x="9684" y="5133"/>
                  <a:pt x="9684" y="5017"/>
                </a:cubicBezTo>
                <a:cubicBezTo>
                  <a:pt x="9801" y="4901"/>
                  <a:pt x="9775" y="4797"/>
                  <a:pt x="9633" y="4759"/>
                </a:cubicBezTo>
                <a:cubicBezTo>
                  <a:pt x="9618" y="4756"/>
                  <a:pt x="9605" y="4755"/>
                  <a:pt x="9593" y="4755"/>
                </a:cubicBezTo>
                <a:cubicBezTo>
                  <a:pt x="9494" y="4755"/>
                  <a:pt x="9505" y="4847"/>
                  <a:pt x="9517" y="4939"/>
                </a:cubicBezTo>
                <a:cubicBezTo>
                  <a:pt x="9504" y="4939"/>
                  <a:pt x="9491" y="4952"/>
                  <a:pt x="9491" y="4965"/>
                </a:cubicBezTo>
                <a:cubicBezTo>
                  <a:pt x="9349" y="4965"/>
                  <a:pt x="9182" y="4965"/>
                  <a:pt x="9220" y="4746"/>
                </a:cubicBezTo>
                <a:cubicBezTo>
                  <a:pt x="9232" y="4688"/>
                  <a:pt x="9233" y="4641"/>
                  <a:pt x="9178" y="4641"/>
                </a:cubicBezTo>
                <a:cubicBezTo>
                  <a:pt x="9171" y="4641"/>
                  <a:pt x="9164" y="4641"/>
                  <a:pt x="9156" y="4643"/>
                </a:cubicBezTo>
                <a:cubicBezTo>
                  <a:pt x="9066" y="4656"/>
                  <a:pt x="8937" y="4643"/>
                  <a:pt x="8911" y="4772"/>
                </a:cubicBezTo>
                <a:cubicBezTo>
                  <a:pt x="8898" y="4836"/>
                  <a:pt x="8924" y="4888"/>
                  <a:pt x="8975" y="4913"/>
                </a:cubicBezTo>
                <a:cubicBezTo>
                  <a:pt x="9130" y="4965"/>
                  <a:pt x="9298" y="4952"/>
                  <a:pt x="9414" y="5081"/>
                </a:cubicBezTo>
                <a:cubicBezTo>
                  <a:pt x="9414" y="5184"/>
                  <a:pt x="9362" y="5236"/>
                  <a:pt x="9259" y="5236"/>
                </a:cubicBezTo>
                <a:cubicBezTo>
                  <a:pt x="9014" y="5262"/>
                  <a:pt x="8782" y="5326"/>
                  <a:pt x="8550" y="5429"/>
                </a:cubicBezTo>
                <a:cubicBezTo>
                  <a:pt x="8525" y="5442"/>
                  <a:pt x="8506" y="5447"/>
                  <a:pt x="8493" y="5447"/>
                </a:cubicBezTo>
                <a:cubicBezTo>
                  <a:pt x="8426" y="5447"/>
                  <a:pt x="8498" y="5303"/>
                  <a:pt x="8498" y="5249"/>
                </a:cubicBezTo>
                <a:lnTo>
                  <a:pt x="8563" y="5081"/>
                </a:lnTo>
                <a:cubicBezTo>
                  <a:pt x="8666" y="4862"/>
                  <a:pt x="8666" y="4604"/>
                  <a:pt x="8550" y="4385"/>
                </a:cubicBezTo>
                <a:cubicBezTo>
                  <a:pt x="8227" y="4359"/>
                  <a:pt x="8318" y="4062"/>
                  <a:pt x="8227" y="3882"/>
                </a:cubicBezTo>
                <a:cubicBezTo>
                  <a:pt x="8047" y="3830"/>
                  <a:pt x="7957" y="3624"/>
                  <a:pt x="8034" y="3456"/>
                </a:cubicBezTo>
                <a:lnTo>
                  <a:pt x="7931" y="3405"/>
                </a:lnTo>
                <a:cubicBezTo>
                  <a:pt x="7866" y="3454"/>
                  <a:pt x="7805" y="3472"/>
                  <a:pt x="7746" y="3472"/>
                </a:cubicBezTo>
                <a:cubicBezTo>
                  <a:pt x="7603" y="3472"/>
                  <a:pt x="7470" y="3368"/>
                  <a:pt x="7325" y="3340"/>
                </a:cubicBezTo>
                <a:cubicBezTo>
                  <a:pt x="7314" y="3339"/>
                  <a:pt x="7303" y="3338"/>
                  <a:pt x="7292" y="3338"/>
                </a:cubicBezTo>
                <a:cubicBezTo>
                  <a:pt x="7152" y="3338"/>
                  <a:pt x="7028" y="3445"/>
                  <a:pt x="6890" y="3445"/>
                </a:cubicBezTo>
                <a:cubicBezTo>
                  <a:pt x="6839" y="3445"/>
                  <a:pt x="6787" y="3431"/>
                  <a:pt x="6732" y="3392"/>
                </a:cubicBezTo>
                <a:cubicBezTo>
                  <a:pt x="6680" y="3366"/>
                  <a:pt x="6628" y="3340"/>
                  <a:pt x="6577" y="3314"/>
                </a:cubicBezTo>
                <a:cubicBezTo>
                  <a:pt x="6512" y="3224"/>
                  <a:pt x="6461" y="3121"/>
                  <a:pt x="6448" y="3005"/>
                </a:cubicBezTo>
                <a:cubicBezTo>
                  <a:pt x="6422" y="2889"/>
                  <a:pt x="6371" y="2799"/>
                  <a:pt x="6229" y="2799"/>
                </a:cubicBezTo>
                <a:cubicBezTo>
                  <a:pt x="6203" y="2941"/>
                  <a:pt x="6345" y="3018"/>
                  <a:pt x="6345" y="3147"/>
                </a:cubicBezTo>
                <a:cubicBezTo>
                  <a:pt x="6383" y="3186"/>
                  <a:pt x="6383" y="3237"/>
                  <a:pt x="6358" y="3276"/>
                </a:cubicBezTo>
                <a:cubicBezTo>
                  <a:pt x="6319" y="3353"/>
                  <a:pt x="6306" y="3443"/>
                  <a:pt x="6319" y="3534"/>
                </a:cubicBezTo>
                <a:cubicBezTo>
                  <a:pt x="6345" y="3547"/>
                  <a:pt x="6358" y="3559"/>
                  <a:pt x="6371" y="3585"/>
                </a:cubicBezTo>
                <a:cubicBezTo>
                  <a:pt x="6332" y="3676"/>
                  <a:pt x="6280" y="3766"/>
                  <a:pt x="6164" y="3792"/>
                </a:cubicBezTo>
                <a:lnTo>
                  <a:pt x="6061" y="3908"/>
                </a:lnTo>
                <a:lnTo>
                  <a:pt x="5919" y="3998"/>
                </a:lnTo>
                <a:cubicBezTo>
                  <a:pt x="5849" y="3966"/>
                  <a:pt x="5779" y="3940"/>
                  <a:pt x="5725" y="3940"/>
                </a:cubicBezTo>
                <a:cubicBezTo>
                  <a:pt x="5650" y="3940"/>
                  <a:pt x="5606" y="3990"/>
                  <a:pt x="5636" y="4140"/>
                </a:cubicBezTo>
                <a:cubicBezTo>
                  <a:pt x="5700" y="4398"/>
                  <a:pt x="5507" y="4411"/>
                  <a:pt x="5416" y="4527"/>
                </a:cubicBezTo>
                <a:cubicBezTo>
                  <a:pt x="5342" y="4463"/>
                  <a:pt x="5250" y="4432"/>
                  <a:pt x="5160" y="4432"/>
                </a:cubicBezTo>
                <a:cubicBezTo>
                  <a:pt x="5031" y="4432"/>
                  <a:pt x="4904" y="4495"/>
                  <a:pt x="4836" y="4617"/>
                </a:cubicBezTo>
                <a:cubicBezTo>
                  <a:pt x="4720" y="4643"/>
                  <a:pt x="4694" y="4707"/>
                  <a:pt x="4772" y="4784"/>
                </a:cubicBezTo>
                <a:cubicBezTo>
                  <a:pt x="4798" y="4811"/>
                  <a:pt x="4823" y="4822"/>
                  <a:pt x="4846" y="4822"/>
                </a:cubicBezTo>
                <a:cubicBezTo>
                  <a:pt x="4890" y="4822"/>
                  <a:pt x="4927" y="4780"/>
                  <a:pt x="4952" y="4720"/>
                </a:cubicBezTo>
                <a:cubicBezTo>
                  <a:pt x="5010" y="4627"/>
                  <a:pt x="5110" y="4576"/>
                  <a:pt x="5223" y="4576"/>
                </a:cubicBezTo>
                <a:cubicBezTo>
                  <a:pt x="5236" y="4576"/>
                  <a:pt x="5249" y="4577"/>
                  <a:pt x="5262" y="4578"/>
                </a:cubicBezTo>
                <a:lnTo>
                  <a:pt x="5210" y="4733"/>
                </a:lnTo>
                <a:cubicBezTo>
                  <a:pt x="4991" y="4888"/>
                  <a:pt x="4965" y="5158"/>
                  <a:pt x="4901" y="5403"/>
                </a:cubicBezTo>
                <a:cubicBezTo>
                  <a:pt x="4857" y="5554"/>
                  <a:pt x="4823" y="5705"/>
                  <a:pt x="4662" y="5705"/>
                </a:cubicBezTo>
                <a:cubicBezTo>
                  <a:pt x="4631" y="5705"/>
                  <a:pt x="4595" y="5700"/>
                  <a:pt x="4552" y="5687"/>
                </a:cubicBezTo>
                <a:cubicBezTo>
                  <a:pt x="4514" y="5752"/>
                  <a:pt x="4436" y="5829"/>
                  <a:pt x="4449" y="5842"/>
                </a:cubicBezTo>
                <a:cubicBezTo>
                  <a:pt x="4578" y="6022"/>
                  <a:pt x="4449" y="6190"/>
                  <a:pt x="4411" y="6358"/>
                </a:cubicBezTo>
                <a:cubicBezTo>
                  <a:pt x="4424" y="6371"/>
                  <a:pt x="4436" y="6396"/>
                  <a:pt x="4424" y="6422"/>
                </a:cubicBezTo>
                <a:cubicBezTo>
                  <a:pt x="4514" y="6487"/>
                  <a:pt x="4527" y="6603"/>
                  <a:pt x="4462" y="6693"/>
                </a:cubicBezTo>
                <a:cubicBezTo>
                  <a:pt x="4411" y="6757"/>
                  <a:pt x="4436" y="6822"/>
                  <a:pt x="4449" y="6886"/>
                </a:cubicBezTo>
                <a:cubicBezTo>
                  <a:pt x="4424" y="6938"/>
                  <a:pt x="4398" y="6989"/>
                  <a:pt x="4372" y="7041"/>
                </a:cubicBezTo>
                <a:cubicBezTo>
                  <a:pt x="4315" y="7064"/>
                  <a:pt x="4256" y="7074"/>
                  <a:pt x="4197" y="7074"/>
                </a:cubicBezTo>
                <a:cubicBezTo>
                  <a:pt x="4121" y="7074"/>
                  <a:pt x="4045" y="7057"/>
                  <a:pt x="3972" y="7028"/>
                </a:cubicBezTo>
                <a:lnTo>
                  <a:pt x="3972" y="7028"/>
                </a:lnTo>
                <a:cubicBezTo>
                  <a:pt x="3972" y="7106"/>
                  <a:pt x="4024" y="7131"/>
                  <a:pt x="4075" y="7170"/>
                </a:cubicBezTo>
                <a:cubicBezTo>
                  <a:pt x="4295" y="7325"/>
                  <a:pt x="4166" y="7492"/>
                  <a:pt x="4101" y="7647"/>
                </a:cubicBezTo>
                <a:cubicBezTo>
                  <a:pt x="4057" y="7729"/>
                  <a:pt x="3995" y="7763"/>
                  <a:pt x="3929" y="7763"/>
                </a:cubicBezTo>
                <a:cubicBezTo>
                  <a:pt x="3880" y="7763"/>
                  <a:pt x="3828" y="7744"/>
                  <a:pt x="3779" y="7712"/>
                </a:cubicBezTo>
                <a:lnTo>
                  <a:pt x="3779" y="7712"/>
                </a:lnTo>
                <a:cubicBezTo>
                  <a:pt x="3714" y="7815"/>
                  <a:pt x="3792" y="7892"/>
                  <a:pt x="3830" y="7982"/>
                </a:cubicBezTo>
                <a:cubicBezTo>
                  <a:pt x="3959" y="8124"/>
                  <a:pt x="3908" y="8227"/>
                  <a:pt x="3740" y="8292"/>
                </a:cubicBezTo>
                <a:lnTo>
                  <a:pt x="3650" y="8434"/>
                </a:lnTo>
                <a:cubicBezTo>
                  <a:pt x="3572" y="8575"/>
                  <a:pt x="3701" y="8756"/>
                  <a:pt x="3572" y="8885"/>
                </a:cubicBezTo>
                <a:cubicBezTo>
                  <a:pt x="3572" y="8911"/>
                  <a:pt x="3560" y="8937"/>
                  <a:pt x="3547" y="8949"/>
                </a:cubicBezTo>
                <a:cubicBezTo>
                  <a:pt x="3585" y="8975"/>
                  <a:pt x="3611" y="9001"/>
                  <a:pt x="3650" y="9027"/>
                </a:cubicBezTo>
                <a:cubicBezTo>
                  <a:pt x="3882" y="9182"/>
                  <a:pt x="3882" y="9182"/>
                  <a:pt x="3663" y="9388"/>
                </a:cubicBezTo>
                <a:cubicBezTo>
                  <a:pt x="3590" y="9356"/>
                  <a:pt x="3521" y="9344"/>
                  <a:pt x="3454" y="9344"/>
                </a:cubicBezTo>
                <a:cubicBezTo>
                  <a:pt x="3245" y="9344"/>
                  <a:pt x="3055" y="9462"/>
                  <a:pt x="2850" y="9491"/>
                </a:cubicBezTo>
                <a:cubicBezTo>
                  <a:pt x="2837" y="9504"/>
                  <a:pt x="2825" y="9530"/>
                  <a:pt x="2812" y="9543"/>
                </a:cubicBezTo>
                <a:cubicBezTo>
                  <a:pt x="2709" y="9543"/>
                  <a:pt x="2605" y="9517"/>
                  <a:pt x="2515" y="9478"/>
                </a:cubicBezTo>
                <a:cubicBezTo>
                  <a:pt x="2439" y="9451"/>
                  <a:pt x="2360" y="9424"/>
                  <a:pt x="2293" y="9424"/>
                </a:cubicBezTo>
                <a:cubicBezTo>
                  <a:pt x="2201" y="9424"/>
                  <a:pt x="2130" y="9474"/>
                  <a:pt x="2115" y="9646"/>
                </a:cubicBezTo>
                <a:cubicBezTo>
                  <a:pt x="1956" y="9667"/>
                  <a:pt x="1884" y="9900"/>
                  <a:pt x="1711" y="9900"/>
                </a:cubicBezTo>
                <a:cubicBezTo>
                  <a:pt x="1674" y="9900"/>
                  <a:pt x="1634" y="9890"/>
                  <a:pt x="1587" y="9865"/>
                </a:cubicBezTo>
                <a:cubicBezTo>
                  <a:pt x="1576" y="9860"/>
                  <a:pt x="1566" y="9858"/>
                  <a:pt x="1558" y="9858"/>
                </a:cubicBezTo>
                <a:cubicBezTo>
                  <a:pt x="1490" y="9858"/>
                  <a:pt x="1463" y="9976"/>
                  <a:pt x="1406" y="10033"/>
                </a:cubicBezTo>
                <a:cubicBezTo>
                  <a:pt x="1625" y="10136"/>
                  <a:pt x="1625" y="10136"/>
                  <a:pt x="1484" y="10368"/>
                </a:cubicBezTo>
                <a:cubicBezTo>
                  <a:pt x="1213" y="10548"/>
                  <a:pt x="1032" y="10845"/>
                  <a:pt x="994" y="11167"/>
                </a:cubicBezTo>
                <a:cubicBezTo>
                  <a:pt x="968" y="11580"/>
                  <a:pt x="890" y="11580"/>
                  <a:pt x="542" y="11670"/>
                </a:cubicBezTo>
                <a:cubicBezTo>
                  <a:pt x="736" y="11760"/>
                  <a:pt x="942" y="11825"/>
                  <a:pt x="1045" y="12018"/>
                </a:cubicBezTo>
                <a:cubicBezTo>
                  <a:pt x="1019" y="12031"/>
                  <a:pt x="1006" y="12057"/>
                  <a:pt x="1006" y="12096"/>
                </a:cubicBezTo>
                <a:cubicBezTo>
                  <a:pt x="929" y="12250"/>
                  <a:pt x="865" y="12405"/>
                  <a:pt x="787" y="12547"/>
                </a:cubicBezTo>
                <a:cubicBezTo>
                  <a:pt x="787" y="12611"/>
                  <a:pt x="787" y="12676"/>
                  <a:pt x="839" y="12715"/>
                </a:cubicBezTo>
                <a:cubicBezTo>
                  <a:pt x="853" y="12711"/>
                  <a:pt x="866" y="12710"/>
                  <a:pt x="878" y="12710"/>
                </a:cubicBezTo>
                <a:cubicBezTo>
                  <a:pt x="1007" y="12710"/>
                  <a:pt x="1017" y="12883"/>
                  <a:pt x="1135" y="12895"/>
                </a:cubicBezTo>
                <a:cubicBezTo>
                  <a:pt x="1032" y="13024"/>
                  <a:pt x="826" y="12985"/>
                  <a:pt x="736" y="13140"/>
                </a:cubicBezTo>
                <a:lnTo>
                  <a:pt x="697" y="13127"/>
                </a:lnTo>
                <a:lnTo>
                  <a:pt x="658" y="13205"/>
                </a:lnTo>
                <a:cubicBezTo>
                  <a:pt x="684" y="13293"/>
                  <a:pt x="721" y="13382"/>
                  <a:pt x="832" y="13409"/>
                </a:cubicBezTo>
                <a:lnTo>
                  <a:pt x="832" y="13409"/>
                </a:lnTo>
                <a:lnTo>
                  <a:pt x="865" y="13334"/>
                </a:lnTo>
                <a:cubicBezTo>
                  <a:pt x="889" y="13268"/>
                  <a:pt x="950" y="13234"/>
                  <a:pt x="1011" y="13234"/>
                </a:cubicBezTo>
                <a:cubicBezTo>
                  <a:pt x="1046" y="13234"/>
                  <a:pt x="1081" y="13245"/>
                  <a:pt x="1110" y="13269"/>
                </a:cubicBezTo>
                <a:cubicBezTo>
                  <a:pt x="1432" y="13308"/>
                  <a:pt x="1432" y="13308"/>
                  <a:pt x="1729" y="13579"/>
                </a:cubicBezTo>
                <a:lnTo>
                  <a:pt x="1716" y="13579"/>
                </a:lnTo>
                <a:cubicBezTo>
                  <a:pt x="1587" y="13785"/>
                  <a:pt x="1806" y="13772"/>
                  <a:pt x="1896" y="13836"/>
                </a:cubicBezTo>
                <a:cubicBezTo>
                  <a:pt x="1943" y="13802"/>
                  <a:pt x="1989" y="13789"/>
                  <a:pt x="2034" y="13789"/>
                </a:cubicBezTo>
                <a:cubicBezTo>
                  <a:pt x="2124" y="13789"/>
                  <a:pt x="2210" y="13841"/>
                  <a:pt x="2296" y="13875"/>
                </a:cubicBezTo>
                <a:lnTo>
                  <a:pt x="2425" y="13965"/>
                </a:lnTo>
                <a:cubicBezTo>
                  <a:pt x="2399" y="14004"/>
                  <a:pt x="2386" y="14043"/>
                  <a:pt x="2373" y="14094"/>
                </a:cubicBezTo>
                <a:lnTo>
                  <a:pt x="2592" y="14133"/>
                </a:lnTo>
                <a:cubicBezTo>
                  <a:pt x="2670" y="13978"/>
                  <a:pt x="2850" y="13927"/>
                  <a:pt x="2954" y="13811"/>
                </a:cubicBezTo>
                <a:lnTo>
                  <a:pt x="3044" y="13759"/>
                </a:lnTo>
                <a:cubicBezTo>
                  <a:pt x="3121" y="13824"/>
                  <a:pt x="3147" y="13940"/>
                  <a:pt x="3108" y="14030"/>
                </a:cubicBezTo>
                <a:lnTo>
                  <a:pt x="3173" y="14133"/>
                </a:lnTo>
                <a:cubicBezTo>
                  <a:pt x="3289" y="14094"/>
                  <a:pt x="3315" y="13978"/>
                  <a:pt x="3366" y="13901"/>
                </a:cubicBezTo>
                <a:cubicBezTo>
                  <a:pt x="3340" y="13888"/>
                  <a:pt x="3327" y="13875"/>
                  <a:pt x="3302" y="13862"/>
                </a:cubicBezTo>
                <a:cubicBezTo>
                  <a:pt x="3317" y="13840"/>
                  <a:pt x="3336" y="13826"/>
                  <a:pt x="3355" y="13826"/>
                </a:cubicBezTo>
                <a:cubicBezTo>
                  <a:pt x="3368" y="13826"/>
                  <a:pt x="3381" y="13833"/>
                  <a:pt x="3392" y="13849"/>
                </a:cubicBezTo>
                <a:cubicBezTo>
                  <a:pt x="3431" y="13875"/>
                  <a:pt x="3405" y="13875"/>
                  <a:pt x="3392" y="13888"/>
                </a:cubicBezTo>
                <a:cubicBezTo>
                  <a:pt x="3397" y="13887"/>
                  <a:pt x="3402" y="13887"/>
                  <a:pt x="3406" y="13887"/>
                </a:cubicBezTo>
                <a:cubicBezTo>
                  <a:pt x="3498" y="13887"/>
                  <a:pt x="3525" y="14005"/>
                  <a:pt x="3598" y="14030"/>
                </a:cubicBezTo>
                <a:cubicBezTo>
                  <a:pt x="3611" y="14133"/>
                  <a:pt x="3585" y="14236"/>
                  <a:pt x="3521" y="14314"/>
                </a:cubicBezTo>
                <a:cubicBezTo>
                  <a:pt x="3366" y="14481"/>
                  <a:pt x="3405" y="14649"/>
                  <a:pt x="3456" y="14829"/>
                </a:cubicBezTo>
                <a:cubicBezTo>
                  <a:pt x="3469" y="14842"/>
                  <a:pt x="3482" y="14855"/>
                  <a:pt x="3495" y="14881"/>
                </a:cubicBezTo>
                <a:cubicBezTo>
                  <a:pt x="3444" y="14984"/>
                  <a:pt x="3431" y="15100"/>
                  <a:pt x="3315" y="15178"/>
                </a:cubicBezTo>
                <a:cubicBezTo>
                  <a:pt x="3302" y="15229"/>
                  <a:pt x="3263" y="15229"/>
                  <a:pt x="3211" y="15229"/>
                </a:cubicBezTo>
                <a:cubicBezTo>
                  <a:pt x="3173" y="15294"/>
                  <a:pt x="3147" y="15358"/>
                  <a:pt x="3250" y="15397"/>
                </a:cubicBezTo>
                <a:lnTo>
                  <a:pt x="3637" y="15113"/>
                </a:lnTo>
                <a:cubicBezTo>
                  <a:pt x="3805" y="15551"/>
                  <a:pt x="4153" y="15668"/>
                  <a:pt x="4540" y="15680"/>
                </a:cubicBezTo>
                <a:cubicBezTo>
                  <a:pt x="4568" y="15662"/>
                  <a:pt x="4596" y="15650"/>
                  <a:pt x="4630" y="15650"/>
                </a:cubicBezTo>
                <a:cubicBezTo>
                  <a:pt x="4642" y="15650"/>
                  <a:pt x="4655" y="15651"/>
                  <a:pt x="4669" y="15655"/>
                </a:cubicBezTo>
                <a:lnTo>
                  <a:pt x="4720" y="15590"/>
                </a:lnTo>
                <a:cubicBezTo>
                  <a:pt x="4746" y="15590"/>
                  <a:pt x="4759" y="15603"/>
                  <a:pt x="4772" y="15603"/>
                </a:cubicBezTo>
                <a:cubicBezTo>
                  <a:pt x="4785" y="15577"/>
                  <a:pt x="4797" y="15564"/>
                  <a:pt x="4823" y="15551"/>
                </a:cubicBezTo>
                <a:cubicBezTo>
                  <a:pt x="4888" y="15448"/>
                  <a:pt x="5017" y="15487"/>
                  <a:pt x="5094" y="15423"/>
                </a:cubicBezTo>
                <a:lnTo>
                  <a:pt x="5184" y="15294"/>
                </a:lnTo>
                <a:cubicBezTo>
                  <a:pt x="5146" y="15229"/>
                  <a:pt x="5094" y="15113"/>
                  <a:pt x="5146" y="15100"/>
                </a:cubicBezTo>
                <a:cubicBezTo>
                  <a:pt x="5416" y="15036"/>
                  <a:pt x="5275" y="14752"/>
                  <a:pt x="5416" y="14636"/>
                </a:cubicBezTo>
                <a:cubicBezTo>
                  <a:pt x="5481" y="14571"/>
                  <a:pt x="5416" y="14494"/>
                  <a:pt x="5365" y="14443"/>
                </a:cubicBezTo>
                <a:cubicBezTo>
                  <a:pt x="5262" y="14365"/>
                  <a:pt x="5184" y="14275"/>
                  <a:pt x="5133" y="14159"/>
                </a:cubicBezTo>
                <a:lnTo>
                  <a:pt x="5004" y="14030"/>
                </a:lnTo>
                <a:cubicBezTo>
                  <a:pt x="4952" y="14030"/>
                  <a:pt x="4926" y="13978"/>
                  <a:pt x="4939" y="13927"/>
                </a:cubicBezTo>
                <a:cubicBezTo>
                  <a:pt x="4836" y="13875"/>
                  <a:pt x="4862" y="13733"/>
                  <a:pt x="4785" y="13643"/>
                </a:cubicBezTo>
                <a:cubicBezTo>
                  <a:pt x="4781" y="13643"/>
                  <a:pt x="4777" y="13642"/>
                  <a:pt x="4774" y="13642"/>
                </a:cubicBezTo>
                <a:cubicBezTo>
                  <a:pt x="4679" y="13642"/>
                  <a:pt x="4677" y="13790"/>
                  <a:pt x="4594" y="13790"/>
                </a:cubicBezTo>
                <a:cubicBezTo>
                  <a:pt x="4585" y="13790"/>
                  <a:pt x="4576" y="13788"/>
                  <a:pt x="4565" y="13785"/>
                </a:cubicBezTo>
                <a:cubicBezTo>
                  <a:pt x="4493" y="13765"/>
                  <a:pt x="4418" y="13755"/>
                  <a:pt x="4343" y="13755"/>
                </a:cubicBezTo>
                <a:cubicBezTo>
                  <a:pt x="4177" y="13755"/>
                  <a:pt x="4011" y="13803"/>
                  <a:pt x="3869" y="13901"/>
                </a:cubicBezTo>
                <a:cubicBezTo>
                  <a:pt x="3869" y="13901"/>
                  <a:pt x="3830" y="13862"/>
                  <a:pt x="3805" y="13849"/>
                </a:cubicBezTo>
                <a:cubicBezTo>
                  <a:pt x="3895" y="13630"/>
                  <a:pt x="4114" y="13527"/>
                  <a:pt x="4243" y="13334"/>
                </a:cubicBezTo>
                <a:cubicBezTo>
                  <a:pt x="4274" y="13288"/>
                  <a:pt x="4299" y="13270"/>
                  <a:pt x="4321" y="13270"/>
                </a:cubicBezTo>
                <a:cubicBezTo>
                  <a:pt x="4392" y="13270"/>
                  <a:pt x="4438" y="13450"/>
                  <a:pt x="4565" y="13450"/>
                </a:cubicBezTo>
                <a:cubicBezTo>
                  <a:pt x="4578" y="13308"/>
                  <a:pt x="4591" y="13153"/>
                  <a:pt x="4604" y="12998"/>
                </a:cubicBezTo>
                <a:lnTo>
                  <a:pt x="4733" y="12805"/>
                </a:lnTo>
                <a:lnTo>
                  <a:pt x="4926" y="12792"/>
                </a:lnTo>
                <a:cubicBezTo>
                  <a:pt x="4965" y="12715"/>
                  <a:pt x="4965" y="12650"/>
                  <a:pt x="4875" y="12611"/>
                </a:cubicBezTo>
                <a:cubicBezTo>
                  <a:pt x="4926" y="12560"/>
                  <a:pt x="4888" y="12444"/>
                  <a:pt x="4965" y="12444"/>
                </a:cubicBezTo>
                <a:cubicBezTo>
                  <a:pt x="5171" y="12444"/>
                  <a:pt x="5300" y="12431"/>
                  <a:pt x="5120" y="12173"/>
                </a:cubicBezTo>
                <a:cubicBezTo>
                  <a:pt x="5068" y="12096"/>
                  <a:pt x="5197" y="12070"/>
                  <a:pt x="5287" y="12070"/>
                </a:cubicBezTo>
                <a:cubicBezTo>
                  <a:pt x="5429" y="12134"/>
                  <a:pt x="5532" y="12289"/>
                  <a:pt x="5532" y="12444"/>
                </a:cubicBezTo>
                <a:cubicBezTo>
                  <a:pt x="5661" y="12444"/>
                  <a:pt x="5739" y="12392"/>
                  <a:pt x="5752" y="12250"/>
                </a:cubicBezTo>
                <a:cubicBezTo>
                  <a:pt x="5726" y="12250"/>
                  <a:pt x="5713" y="12238"/>
                  <a:pt x="5687" y="12238"/>
                </a:cubicBezTo>
                <a:cubicBezTo>
                  <a:pt x="5674" y="12225"/>
                  <a:pt x="5674" y="12199"/>
                  <a:pt x="5674" y="12173"/>
                </a:cubicBezTo>
                <a:lnTo>
                  <a:pt x="5648" y="12160"/>
                </a:lnTo>
                <a:cubicBezTo>
                  <a:pt x="5275" y="11954"/>
                  <a:pt x="5197" y="11864"/>
                  <a:pt x="5313" y="11464"/>
                </a:cubicBezTo>
                <a:cubicBezTo>
                  <a:pt x="5352" y="11283"/>
                  <a:pt x="5236" y="11167"/>
                  <a:pt x="5262" y="11013"/>
                </a:cubicBezTo>
                <a:cubicBezTo>
                  <a:pt x="5158" y="10961"/>
                  <a:pt x="5094" y="10909"/>
                  <a:pt x="5094" y="10793"/>
                </a:cubicBezTo>
                <a:cubicBezTo>
                  <a:pt x="5068" y="10729"/>
                  <a:pt x="5068" y="10664"/>
                  <a:pt x="5094" y="10613"/>
                </a:cubicBezTo>
                <a:cubicBezTo>
                  <a:pt x="5068" y="10394"/>
                  <a:pt x="5133" y="10149"/>
                  <a:pt x="4888" y="10007"/>
                </a:cubicBezTo>
                <a:lnTo>
                  <a:pt x="5017" y="9955"/>
                </a:lnTo>
                <a:cubicBezTo>
                  <a:pt x="5048" y="9964"/>
                  <a:pt x="5080" y="9970"/>
                  <a:pt x="5109" y="9970"/>
                </a:cubicBezTo>
                <a:cubicBezTo>
                  <a:pt x="5164" y="9970"/>
                  <a:pt x="5211" y="9950"/>
                  <a:pt x="5236" y="9891"/>
                </a:cubicBezTo>
                <a:cubicBezTo>
                  <a:pt x="5262" y="9800"/>
                  <a:pt x="5275" y="9723"/>
                  <a:pt x="5262" y="9633"/>
                </a:cubicBezTo>
                <a:cubicBezTo>
                  <a:pt x="5246" y="9530"/>
                  <a:pt x="5177" y="9515"/>
                  <a:pt x="5096" y="9515"/>
                </a:cubicBezTo>
                <a:cubicBezTo>
                  <a:pt x="5065" y="9515"/>
                  <a:pt x="5032" y="9517"/>
                  <a:pt x="5000" y="9517"/>
                </a:cubicBezTo>
                <a:cubicBezTo>
                  <a:pt x="4907" y="9517"/>
                  <a:pt x="4820" y="9500"/>
                  <a:pt x="4797" y="9362"/>
                </a:cubicBezTo>
                <a:cubicBezTo>
                  <a:pt x="4797" y="9327"/>
                  <a:pt x="4776" y="9314"/>
                  <a:pt x="4747" y="9314"/>
                </a:cubicBezTo>
                <a:cubicBezTo>
                  <a:pt x="4700" y="9314"/>
                  <a:pt x="4631" y="9348"/>
                  <a:pt x="4591" y="9388"/>
                </a:cubicBezTo>
                <a:cubicBezTo>
                  <a:pt x="4565" y="9414"/>
                  <a:pt x="4540" y="9452"/>
                  <a:pt x="4527" y="9491"/>
                </a:cubicBezTo>
                <a:cubicBezTo>
                  <a:pt x="4475" y="9568"/>
                  <a:pt x="4398" y="9530"/>
                  <a:pt x="4333" y="9555"/>
                </a:cubicBezTo>
                <a:lnTo>
                  <a:pt x="4114" y="9388"/>
                </a:lnTo>
                <a:cubicBezTo>
                  <a:pt x="4166" y="9285"/>
                  <a:pt x="4243" y="9156"/>
                  <a:pt x="4088" y="9104"/>
                </a:cubicBezTo>
                <a:cubicBezTo>
                  <a:pt x="3817" y="9001"/>
                  <a:pt x="3895" y="8820"/>
                  <a:pt x="3972" y="8653"/>
                </a:cubicBezTo>
                <a:cubicBezTo>
                  <a:pt x="3996" y="8581"/>
                  <a:pt x="4009" y="8444"/>
                  <a:pt x="4113" y="8444"/>
                </a:cubicBezTo>
                <a:cubicBezTo>
                  <a:pt x="4121" y="8444"/>
                  <a:pt x="4130" y="8445"/>
                  <a:pt x="4140" y="8447"/>
                </a:cubicBezTo>
                <a:cubicBezTo>
                  <a:pt x="4269" y="8472"/>
                  <a:pt x="4346" y="8575"/>
                  <a:pt x="4359" y="8692"/>
                </a:cubicBezTo>
                <a:cubicBezTo>
                  <a:pt x="4372" y="8769"/>
                  <a:pt x="4282" y="8846"/>
                  <a:pt x="4398" y="8937"/>
                </a:cubicBezTo>
                <a:cubicBezTo>
                  <a:pt x="4478" y="8896"/>
                  <a:pt x="4580" y="8853"/>
                  <a:pt x="4669" y="8853"/>
                </a:cubicBezTo>
                <a:cubicBezTo>
                  <a:pt x="4752" y="8853"/>
                  <a:pt x="4825" y="8890"/>
                  <a:pt x="4862" y="9001"/>
                </a:cubicBezTo>
                <a:cubicBezTo>
                  <a:pt x="4920" y="9176"/>
                  <a:pt x="4968" y="9235"/>
                  <a:pt x="5111" y="9235"/>
                </a:cubicBezTo>
                <a:cubicBezTo>
                  <a:pt x="5125" y="9235"/>
                  <a:pt x="5141" y="9234"/>
                  <a:pt x="5158" y="9233"/>
                </a:cubicBezTo>
                <a:cubicBezTo>
                  <a:pt x="5287" y="9246"/>
                  <a:pt x="5391" y="9298"/>
                  <a:pt x="5468" y="9388"/>
                </a:cubicBezTo>
                <a:cubicBezTo>
                  <a:pt x="5558" y="9491"/>
                  <a:pt x="5700" y="9555"/>
                  <a:pt x="5842" y="9555"/>
                </a:cubicBezTo>
                <a:lnTo>
                  <a:pt x="5842" y="9233"/>
                </a:lnTo>
                <a:lnTo>
                  <a:pt x="5958" y="9156"/>
                </a:lnTo>
                <a:cubicBezTo>
                  <a:pt x="6048" y="9233"/>
                  <a:pt x="6113" y="9310"/>
                  <a:pt x="6074" y="9452"/>
                </a:cubicBezTo>
                <a:cubicBezTo>
                  <a:pt x="6048" y="9530"/>
                  <a:pt x="5997" y="9607"/>
                  <a:pt x="6100" y="9672"/>
                </a:cubicBezTo>
                <a:cubicBezTo>
                  <a:pt x="6306" y="9788"/>
                  <a:pt x="6242" y="9955"/>
                  <a:pt x="6177" y="10110"/>
                </a:cubicBezTo>
                <a:cubicBezTo>
                  <a:pt x="6151" y="10187"/>
                  <a:pt x="6087" y="10265"/>
                  <a:pt x="6164" y="10342"/>
                </a:cubicBezTo>
                <a:cubicBezTo>
                  <a:pt x="6255" y="10342"/>
                  <a:pt x="6332" y="10316"/>
                  <a:pt x="6396" y="10252"/>
                </a:cubicBezTo>
                <a:cubicBezTo>
                  <a:pt x="6396" y="10200"/>
                  <a:pt x="6396" y="10136"/>
                  <a:pt x="6396" y="10084"/>
                </a:cubicBezTo>
                <a:cubicBezTo>
                  <a:pt x="6422" y="9852"/>
                  <a:pt x="6616" y="9581"/>
                  <a:pt x="6255" y="9414"/>
                </a:cubicBezTo>
                <a:cubicBezTo>
                  <a:pt x="6138" y="9362"/>
                  <a:pt x="6229" y="9053"/>
                  <a:pt x="6371" y="8962"/>
                </a:cubicBezTo>
                <a:cubicBezTo>
                  <a:pt x="6387" y="8952"/>
                  <a:pt x="6401" y="8947"/>
                  <a:pt x="6415" y="8947"/>
                </a:cubicBezTo>
                <a:cubicBezTo>
                  <a:pt x="6464" y="8947"/>
                  <a:pt x="6495" y="9012"/>
                  <a:pt x="6525" y="9053"/>
                </a:cubicBezTo>
                <a:cubicBezTo>
                  <a:pt x="6525" y="9108"/>
                  <a:pt x="6550" y="9134"/>
                  <a:pt x="6580" y="9134"/>
                </a:cubicBezTo>
                <a:cubicBezTo>
                  <a:pt x="6600" y="9134"/>
                  <a:pt x="6622" y="9124"/>
                  <a:pt x="6641" y="9104"/>
                </a:cubicBezTo>
                <a:cubicBezTo>
                  <a:pt x="6693" y="9065"/>
                  <a:pt x="6667" y="9040"/>
                  <a:pt x="6693" y="9001"/>
                </a:cubicBezTo>
                <a:cubicBezTo>
                  <a:pt x="6724" y="8921"/>
                  <a:pt x="6752" y="8885"/>
                  <a:pt x="6778" y="8885"/>
                </a:cubicBezTo>
                <a:cubicBezTo>
                  <a:pt x="6807" y="8885"/>
                  <a:pt x="6834" y="8927"/>
                  <a:pt x="6861" y="9001"/>
                </a:cubicBezTo>
                <a:cubicBezTo>
                  <a:pt x="6770" y="9207"/>
                  <a:pt x="6899" y="9349"/>
                  <a:pt x="6977" y="9517"/>
                </a:cubicBezTo>
                <a:cubicBezTo>
                  <a:pt x="6938" y="9594"/>
                  <a:pt x="6938" y="9723"/>
                  <a:pt x="6873" y="9749"/>
                </a:cubicBezTo>
                <a:cubicBezTo>
                  <a:pt x="6641" y="9865"/>
                  <a:pt x="6719" y="10058"/>
                  <a:pt x="6719" y="10239"/>
                </a:cubicBezTo>
                <a:cubicBezTo>
                  <a:pt x="6732" y="10303"/>
                  <a:pt x="6732" y="10394"/>
                  <a:pt x="6822" y="10394"/>
                </a:cubicBezTo>
                <a:cubicBezTo>
                  <a:pt x="6925" y="10394"/>
                  <a:pt x="6912" y="10303"/>
                  <a:pt x="6925" y="10239"/>
                </a:cubicBezTo>
                <a:cubicBezTo>
                  <a:pt x="6925" y="10149"/>
                  <a:pt x="6745" y="10071"/>
                  <a:pt x="6899" y="9968"/>
                </a:cubicBezTo>
                <a:lnTo>
                  <a:pt x="6899" y="9968"/>
                </a:lnTo>
                <a:cubicBezTo>
                  <a:pt x="6968" y="9988"/>
                  <a:pt x="7016" y="10001"/>
                  <a:pt x="7049" y="10001"/>
                </a:cubicBezTo>
                <a:cubicBezTo>
                  <a:pt x="7123" y="10001"/>
                  <a:pt x="7123" y="9939"/>
                  <a:pt x="7106" y="9762"/>
                </a:cubicBezTo>
                <a:cubicBezTo>
                  <a:pt x="7157" y="9672"/>
                  <a:pt x="7247" y="9697"/>
                  <a:pt x="7325" y="9672"/>
                </a:cubicBezTo>
                <a:cubicBezTo>
                  <a:pt x="7389" y="9672"/>
                  <a:pt x="7467" y="9684"/>
                  <a:pt x="7531" y="9723"/>
                </a:cubicBezTo>
                <a:cubicBezTo>
                  <a:pt x="7634" y="9800"/>
                  <a:pt x="7828" y="9800"/>
                  <a:pt x="7815" y="9994"/>
                </a:cubicBezTo>
                <a:cubicBezTo>
                  <a:pt x="7802" y="10174"/>
                  <a:pt x="7750" y="10355"/>
                  <a:pt x="7518" y="10381"/>
                </a:cubicBezTo>
                <a:lnTo>
                  <a:pt x="7531" y="10381"/>
                </a:lnTo>
                <a:lnTo>
                  <a:pt x="7531" y="10407"/>
                </a:lnTo>
                <a:cubicBezTo>
                  <a:pt x="7596" y="10445"/>
                  <a:pt x="7596" y="10484"/>
                  <a:pt x="7557" y="10523"/>
                </a:cubicBezTo>
                <a:cubicBezTo>
                  <a:pt x="7557" y="10548"/>
                  <a:pt x="7531" y="10587"/>
                  <a:pt x="7531" y="10613"/>
                </a:cubicBezTo>
                <a:cubicBezTo>
                  <a:pt x="7557" y="10639"/>
                  <a:pt x="7557" y="10677"/>
                  <a:pt x="7531" y="10703"/>
                </a:cubicBezTo>
                <a:lnTo>
                  <a:pt x="7531" y="10922"/>
                </a:lnTo>
                <a:lnTo>
                  <a:pt x="7892" y="11167"/>
                </a:lnTo>
                <a:cubicBezTo>
                  <a:pt x="7899" y="11161"/>
                  <a:pt x="7911" y="11158"/>
                  <a:pt x="7924" y="11158"/>
                </a:cubicBezTo>
                <a:cubicBezTo>
                  <a:pt x="7937" y="11158"/>
                  <a:pt x="7950" y="11161"/>
                  <a:pt x="7957" y="11167"/>
                </a:cubicBezTo>
                <a:lnTo>
                  <a:pt x="8034" y="11103"/>
                </a:lnTo>
                <a:cubicBezTo>
                  <a:pt x="8060" y="11142"/>
                  <a:pt x="8073" y="11193"/>
                  <a:pt x="8047" y="11232"/>
                </a:cubicBezTo>
                <a:lnTo>
                  <a:pt x="8150" y="11412"/>
                </a:lnTo>
                <a:lnTo>
                  <a:pt x="8537" y="11606"/>
                </a:lnTo>
                <a:cubicBezTo>
                  <a:pt x="8550" y="11593"/>
                  <a:pt x="8576" y="11567"/>
                  <a:pt x="8588" y="11541"/>
                </a:cubicBezTo>
                <a:cubicBezTo>
                  <a:pt x="8563" y="11477"/>
                  <a:pt x="8524" y="11412"/>
                  <a:pt x="8588" y="11348"/>
                </a:cubicBezTo>
                <a:cubicBezTo>
                  <a:pt x="8421" y="11270"/>
                  <a:pt x="8356" y="11077"/>
                  <a:pt x="8460" y="10922"/>
                </a:cubicBezTo>
                <a:cubicBezTo>
                  <a:pt x="8692" y="10613"/>
                  <a:pt x="8498" y="10458"/>
                  <a:pt x="8305" y="10278"/>
                </a:cubicBezTo>
                <a:cubicBezTo>
                  <a:pt x="8215" y="10162"/>
                  <a:pt x="8073" y="10110"/>
                  <a:pt x="8008" y="9994"/>
                </a:cubicBezTo>
                <a:cubicBezTo>
                  <a:pt x="8046" y="9978"/>
                  <a:pt x="8080" y="9972"/>
                  <a:pt x="8113" y="9972"/>
                </a:cubicBezTo>
                <a:cubicBezTo>
                  <a:pt x="8215" y="9972"/>
                  <a:pt x="8297" y="10035"/>
                  <a:pt x="8395" y="10084"/>
                </a:cubicBezTo>
                <a:cubicBezTo>
                  <a:pt x="8717" y="10252"/>
                  <a:pt x="8846" y="10574"/>
                  <a:pt x="9130" y="10755"/>
                </a:cubicBezTo>
                <a:cubicBezTo>
                  <a:pt x="9169" y="10690"/>
                  <a:pt x="9246" y="10652"/>
                  <a:pt x="9169" y="10574"/>
                </a:cubicBezTo>
                <a:cubicBezTo>
                  <a:pt x="9014" y="10419"/>
                  <a:pt x="9117" y="10316"/>
                  <a:pt x="9259" y="10226"/>
                </a:cubicBezTo>
                <a:lnTo>
                  <a:pt x="9285" y="10252"/>
                </a:lnTo>
                <a:lnTo>
                  <a:pt x="9323" y="10252"/>
                </a:lnTo>
                <a:cubicBezTo>
                  <a:pt x="9452" y="10342"/>
                  <a:pt x="9581" y="10445"/>
                  <a:pt x="9530" y="10639"/>
                </a:cubicBezTo>
                <a:lnTo>
                  <a:pt x="9672" y="10755"/>
                </a:lnTo>
                <a:cubicBezTo>
                  <a:pt x="9710" y="10703"/>
                  <a:pt x="9736" y="10652"/>
                  <a:pt x="9801" y="10639"/>
                </a:cubicBezTo>
                <a:cubicBezTo>
                  <a:pt x="9826" y="10613"/>
                  <a:pt x="9839" y="10600"/>
                  <a:pt x="9865" y="10574"/>
                </a:cubicBezTo>
                <a:lnTo>
                  <a:pt x="9942" y="10419"/>
                </a:lnTo>
                <a:cubicBezTo>
                  <a:pt x="9958" y="10373"/>
                  <a:pt x="9978" y="10350"/>
                  <a:pt x="10003" y="10350"/>
                </a:cubicBezTo>
                <a:cubicBezTo>
                  <a:pt x="10019" y="10350"/>
                  <a:pt x="10038" y="10360"/>
                  <a:pt x="10058" y="10381"/>
                </a:cubicBezTo>
                <a:cubicBezTo>
                  <a:pt x="10099" y="10421"/>
                  <a:pt x="10147" y="10453"/>
                  <a:pt x="10209" y="10453"/>
                </a:cubicBezTo>
                <a:cubicBezTo>
                  <a:pt x="10226" y="10453"/>
                  <a:pt x="10245" y="10451"/>
                  <a:pt x="10265" y="10445"/>
                </a:cubicBezTo>
                <a:cubicBezTo>
                  <a:pt x="10239" y="10187"/>
                  <a:pt x="10381" y="10097"/>
                  <a:pt x="10626" y="10084"/>
                </a:cubicBezTo>
                <a:lnTo>
                  <a:pt x="10703" y="9994"/>
                </a:lnTo>
                <a:cubicBezTo>
                  <a:pt x="10760" y="10043"/>
                  <a:pt x="10812" y="10142"/>
                  <a:pt x="10871" y="10142"/>
                </a:cubicBezTo>
                <a:cubicBezTo>
                  <a:pt x="10906" y="10142"/>
                  <a:pt x="10944" y="10107"/>
                  <a:pt x="10987" y="10007"/>
                </a:cubicBezTo>
                <a:lnTo>
                  <a:pt x="10922" y="9955"/>
                </a:lnTo>
                <a:cubicBezTo>
                  <a:pt x="10942" y="9877"/>
                  <a:pt x="10961" y="9799"/>
                  <a:pt x="11031" y="9799"/>
                </a:cubicBezTo>
                <a:cubicBezTo>
                  <a:pt x="11053" y="9799"/>
                  <a:pt x="11081" y="9807"/>
                  <a:pt x="11116" y="9826"/>
                </a:cubicBezTo>
                <a:cubicBezTo>
                  <a:pt x="11193" y="9878"/>
                  <a:pt x="11258" y="9942"/>
                  <a:pt x="11335" y="10007"/>
                </a:cubicBezTo>
                <a:cubicBezTo>
                  <a:pt x="11412" y="9981"/>
                  <a:pt x="11490" y="9929"/>
                  <a:pt x="11554" y="9852"/>
                </a:cubicBezTo>
                <a:cubicBezTo>
                  <a:pt x="11593" y="9659"/>
                  <a:pt x="11683" y="9478"/>
                  <a:pt x="11812" y="9323"/>
                </a:cubicBezTo>
                <a:lnTo>
                  <a:pt x="11902" y="9323"/>
                </a:lnTo>
                <a:lnTo>
                  <a:pt x="12096" y="9491"/>
                </a:lnTo>
                <a:cubicBezTo>
                  <a:pt x="12122" y="9491"/>
                  <a:pt x="12147" y="9491"/>
                  <a:pt x="12173" y="9504"/>
                </a:cubicBezTo>
                <a:cubicBezTo>
                  <a:pt x="12236" y="9430"/>
                  <a:pt x="12293" y="9399"/>
                  <a:pt x="12346" y="9399"/>
                </a:cubicBezTo>
                <a:cubicBezTo>
                  <a:pt x="12423" y="9399"/>
                  <a:pt x="12491" y="9464"/>
                  <a:pt x="12560" y="9555"/>
                </a:cubicBezTo>
                <a:cubicBezTo>
                  <a:pt x="12597" y="9578"/>
                  <a:pt x="12644" y="9592"/>
                  <a:pt x="12688" y="9592"/>
                </a:cubicBezTo>
                <a:cubicBezTo>
                  <a:pt x="12721" y="9592"/>
                  <a:pt x="12752" y="9585"/>
                  <a:pt x="12779" y="9568"/>
                </a:cubicBezTo>
                <a:cubicBezTo>
                  <a:pt x="12805" y="9491"/>
                  <a:pt x="12831" y="9414"/>
                  <a:pt x="12857" y="9336"/>
                </a:cubicBezTo>
                <a:cubicBezTo>
                  <a:pt x="12792" y="9248"/>
                  <a:pt x="12720" y="9224"/>
                  <a:pt x="12644" y="9224"/>
                </a:cubicBezTo>
                <a:cubicBezTo>
                  <a:pt x="12553" y="9224"/>
                  <a:pt x="12458" y="9259"/>
                  <a:pt x="12367" y="9259"/>
                </a:cubicBezTo>
                <a:lnTo>
                  <a:pt x="12134" y="8988"/>
                </a:lnTo>
                <a:cubicBezTo>
                  <a:pt x="12134" y="8872"/>
                  <a:pt x="12225" y="8743"/>
                  <a:pt x="12083" y="8666"/>
                </a:cubicBezTo>
                <a:cubicBezTo>
                  <a:pt x="12070" y="8614"/>
                  <a:pt x="12057" y="8575"/>
                  <a:pt x="12044" y="8537"/>
                </a:cubicBezTo>
                <a:cubicBezTo>
                  <a:pt x="12111" y="8470"/>
                  <a:pt x="12199" y="8432"/>
                  <a:pt x="12292" y="8432"/>
                </a:cubicBezTo>
                <a:cubicBezTo>
                  <a:pt x="12325" y="8432"/>
                  <a:pt x="12359" y="8436"/>
                  <a:pt x="12392" y="8447"/>
                </a:cubicBezTo>
                <a:cubicBezTo>
                  <a:pt x="12392" y="8524"/>
                  <a:pt x="12354" y="8614"/>
                  <a:pt x="12418" y="8692"/>
                </a:cubicBezTo>
                <a:lnTo>
                  <a:pt x="12560" y="8537"/>
                </a:lnTo>
                <a:cubicBezTo>
                  <a:pt x="12792" y="8627"/>
                  <a:pt x="12921" y="8820"/>
                  <a:pt x="13076" y="8988"/>
                </a:cubicBezTo>
                <a:cubicBezTo>
                  <a:pt x="13153" y="8898"/>
                  <a:pt x="13218" y="8808"/>
                  <a:pt x="13256" y="8692"/>
                </a:cubicBezTo>
                <a:cubicBezTo>
                  <a:pt x="13230" y="8653"/>
                  <a:pt x="13243" y="8588"/>
                  <a:pt x="13282" y="8563"/>
                </a:cubicBezTo>
                <a:cubicBezTo>
                  <a:pt x="13295" y="8498"/>
                  <a:pt x="13308" y="8434"/>
                  <a:pt x="13321" y="8382"/>
                </a:cubicBezTo>
                <a:lnTo>
                  <a:pt x="13385" y="8318"/>
                </a:lnTo>
                <a:cubicBezTo>
                  <a:pt x="13395" y="8277"/>
                  <a:pt x="13429" y="8245"/>
                  <a:pt x="13468" y="8245"/>
                </a:cubicBezTo>
                <a:cubicBezTo>
                  <a:pt x="13479" y="8245"/>
                  <a:pt x="13490" y="8247"/>
                  <a:pt x="13501" y="8253"/>
                </a:cubicBezTo>
                <a:lnTo>
                  <a:pt x="13501" y="8240"/>
                </a:lnTo>
                <a:cubicBezTo>
                  <a:pt x="13630" y="8073"/>
                  <a:pt x="13759" y="7918"/>
                  <a:pt x="13656" y="7686"/>
                </a:cubicBezTo>
                <a:cubicBezTo>
                  <a:pt x="13604" y="7570"/>
                  <a:pt x="13720" y="7518"/>
                  <a:pt x="13798" y="7479"/>
                </a:cubicBezTo>
                <a:lnTo>
                  <a:pt x="13955" y="7516"/>
                </a:lnTo>
                <a:lnTo>
                  <a:pt x="13955" y="7516"/>
                </a:lnTo>
                <a:cubicBezTo>
                  <a:pt x="13954" y="7517"/>
                  <a:pt x="13953" y="7517"/>
                  <a:pt x="13953" y="7518"/>
                </a:cubicBezTo>
                <a:lnTo>
                  <a:pt x="13953" y="7531"/>
                </a:lnTo>
                <a:cubicBezTo>
                  <a:pt x="13957" y="7527"/>
                  <a:pt x="13961" y="7523"/>
                  <a:pt x="13965" y="7518"/>
                </a:cubicBezTo>
                <a:lnTo>
                  <a:pt x="13965" y="7518"/>
                </a:lnTo>
                <a:lnTo>
                  <a:pt x="13965" y="7518"/>
                </a:lnTo>
                <a:lnTo>
                  <a:pt x="14107" y="7634"/>
                </a:lnTo>
                <a:lnTo>
                  <a:pt x="14223" y="7595"/>
                </a:lnTo>
                <a:cubicBezTo>
                  <a:pt x="14236" y="7595"/>
                  <a:pt x="14249" y="7608"/>
                  <a:pt x="14262" y="7621"/>
                </a:cubicBezTo>
                <a:cubicBezTo>
                  <a:pt x="14249" y="7608"/>
                  <a:pt x="14249" y="7595"/>
                  <a:pt x="14236" y="7595"/>
                </a:cubicBezTo>
                <a:cubicBezTo>
                  <a:pt x="14262" y="7531"/>
                  <a:pt x="14327" y="7544"/>
                  <a:pt x="14378" y="7531"/>
                </a:cubicBezTo>
                <a:lnTo>
                  <a:pt x="14378" y="7531"/>
                </a:lnTo>
                <a:cubicBezTo>
                  <a:pt x="14378" y="7583"/>
                  <a:pt x="14378" y="7634"/>
                  <a:pt x="14314" y="7647"/>
                </a:cubicBezTo>
                <a:cubicBezTo>
                  <a:pt x="14301" y="7647"/>
                  <a:pt x="14275" y="7634"/>
                  <a:pt x="14262" y="7621"/>
                </a:cubicBezTo>
                <a:lnTo>
                  <a:pt x="14262" y="7621"/>
                </a:lnTo>
                <a:cubicBezTo>
                  <a:pt x="14275" y="7634"/>
                  <a:pt x="14275" y="7634"/>
                  <a:pt x="14262" y="7647"/>
                </a:cubicBezTo>
                <a:cubicBezTo>
                  <a:pt x="14327" y="7647"/>
                  <a:pt x="14378" y="7686"/>
                  <a:pt x="14391" y="7737"/>
                </a:cubicBezTo>
                <a:cubicBezTo>
                  <a:pt x="14424" y="7792"/>
                  <a:pt x="14475" y="7846"/>
                  <a:pt x="14529" y="7846"/>
                </a:cubicBezTo>
                <a:cubicBezTo>
                  <a:pt x="14539" y="7846"/>
                  <a:pt x="14549" y="7844"/>
                  <a:pt x="14559" y="7840"/>
                </a:cubicBezTo>
                <a:cubicBezTo>
                  <a:pt x="14610" y="7815"/>
                  <a:pt x="14636" y="7712"/>
                  <a:pt x="14623" y="7634"/>
                </a:cubicBezTo>
                <a:lnTo>
                  <a:pt x="14378" y="7531"/>
                </a:lnTo>
                <a:cubicBezTo>
                  <a:pt x="14455" y="7428"/>
                  <a:pt x="14352" y="7286"/>
                  <a:pt x="14455" y="7209"/>
                </a:cubicBezTo>
                <a:cubicBezTo>
                  <a:pt x="14610" y="7093"/>
                  <a:pt x="14584" y="6938"/>
                  <a:pt x="14584" y="6783"/>
                </a:cubicBezTo>
                <a:cubicBezTo>
                  <a:pt x="14584" y="6616"/>
                  <a:pt x="14546" y="6448"/>
                  <a:pt x="14443" y="6306"/>
                </a:cubicBezTo>
                <a:cubicBezTo>
                  <a:pt x="14352" y="6190"/>
                  <a:pt x="14327" y="6035"/>
                  <a:pt x="14378" y="5893"/>
                </a:cubicBezTo>
                <a:cubicBezTo>
                  <a:pt x="14389" y="5889"/>
                  <a:pt x="14399" y="5887"/>
                  <a:pt x="14410" y="5887"/>
                </a:cubicBezTo>
                <a:cubicBezTo>
                  <a:pt x="14484" y="5887"/>
                  <a:pt x="14563" y="5985"/>
                  <a:pt x="14643" y="5985"/>
                </a:cubicBezTo>
                <a:cubicBezTo>
                  <a:pt x="14679" y="5985"/>
                  <a:pt x="14715" y="5965"/>
                  <a:pt x="14752" y="5906"/>
                </a:cubicBezTo>
                <a:cubicBezTo>
                  <a:pt x="14778" y="5700"/>
                  <a:pt x="14739" y="5481"/>
                  <a:pt x="14945" y="5339"/>
                </a:cubicBezTo>
                <a:cubicBezTo>
                  <a:pt x="15023" y="5262"/>
                  <a:pt x="15049" y="5158"/>
                  <a:pt x="15036" y="5068"/>
                </a:cubicBezTo>
                <a:cubicBezTo>
                  <a:pt x="14984" y="4681"/>
                  <a:pt x="15461" y="4514"/>
                  <a:pt x="15693" y="4333"/>
                </a:cubicBezTo>
                <a:lnTo>
                  <a:pt x="15693" y="491"/>
                </a:lnTo>
                <a:cubicBezTo>
                  <a:pt x="15680" y="426"/>
                  <a:pt x="15680" y="362"/>
                  <a:pt x="15693" y="310"/>
                </a:cubicBezTo>
                <a:lnTo>
                  <a:pt x="15693" y="1"/>
                </a:lnTo>
                <a:close/>
              </a:path>
            </a:pathLst>
          </a:custGeom>
          <a:solidFill>
            <a:srgbClr val="A75441">
              <a:alpha val="232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09" name="Google Shape;209;p3"/>
          <p:cNvGrpSpPr/>
          <p:nvPr/>
        </p:nvGrpSpPr>
        <p:grpSpPr>
          <a:xfrm>
            <a:off x="952286" y="5964774"/>
            <a:ext cx="10287841" cy="418789"/>
            <a:chOff x="946206" y="1234018"/>
            <a:chExt cx="7556440" cy="307601"/>
          </a:xfrm>
        </p:grpSpPr>
        <p:grpSp>
          <p:nvGrpSpPr>
            <p:cNvPr id="210" name="Google Shape;210;p3"/>
            <p:cNvGrpSpPr/>
            <p:nvPr/>
          </p:nvGrpSpPr>
          <p:grpSpPr>
            <a:xfrm>
              <a:off x="1114930" y="1355757"/>
              <a:ext cx="7163972" cy="64150"/>
              <a:chOff x="1299890" y="844622"/>
              <a:chExt cx="6544233" cy="64143"/>
            </a:xfrm>
          </p:grpSpPr>
          <p:grpSp>
            <p:nvGrpSpPr>
              <p:cNvPr id="211" name="Google Shape;211;p3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12" name="Google Shape;212;p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" name="Google Shape;213;p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" name="Google Shape;214;p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5" name="Google Shape;215;p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6" name="Google Shape;216;p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7" name="Google Shape;217;p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8" name="Google Shape;218;p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9" name="Google Shape;219;p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0" name="Google Shape;220;p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1" name="Google Shape;221;p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2" name="Google Shape;222;p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3" name="Google Shape;223;p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4" name="Google Shape;224;p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5" name="Google Shape;225;p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6" name="Google Shape;226;p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7" name="Google Shape;227;p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8" name="Google Shape;228;p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9" name="Google Shape;229;p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0" name="Google Shape;230;p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1" name="Google Shape;231;p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2" name="Google Shape;232;p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3" name="Google Shape;233;p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" name="Google Shape;234;p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" name="Google Shape;235;p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6" name="Google Shape;236;p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7" name="Google Shape;237;p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8" name="Google Shape;238;p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9" name="Google Shape;239;p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0" name="Google Shape;240;p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1" name="Google Shape;241;p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2" name="Google Shape;242;p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3" name="Google Shape;243;p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4" name="Google Shape;244;p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45" name="Google Shape;245;p3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46" name="Google Shape;246;p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7" name="Google Shape;247;p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8" name="Google Shape;248;p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9" name="Google Shape;249;p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0" name="Google Shape;250;p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1" name="Google Shape;251;p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2" name="Google Shape;252;p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3" name="Google Shape;253;p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4" name="Google Shape;254;p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5" name="Google Shape;255;p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6" name="Google Shape;256;p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7" name="Google Shape;257;p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8" name="Google Shape;258;p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9" name="Google Shape;259;p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0" name="Google Shape;260;p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" name="Google Shape;261;p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" name="Google Shape;262;p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" name="Google Shape;263;p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264;p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265;p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266;p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267;p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268;p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269;p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270;p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271;p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272;p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273;p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274;p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275;p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276;p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277;p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278;p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79" name="Google Shape;279;p3"/>
            <p:cNvGrpSpPr/>
            <p:nvPr/>
          </p:nvGrpSpPr>
          <p:grpSpPr>
            <a:xfrm>
              <a:off x="946206" y="1234018"/>
              <a:ext cx="310295" cy="307601"/>
              <a:chOff x="1969331" y="802493"/>
              <a:chExt cx="310295" cy="307601"/>
            </a:xfrm>
          </p:grpSpPr>
          <p:sp>
            <p:nvSpPr>
              <p:cNvPr id="280" name="Google Shape;280;p3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281" name="Google Shape;281;p3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82" name="Google Shape;282;p3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3" name="Google Shape;283;p3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4" name="Google Shape;284;p3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5" name="Google Shape;285;p3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6" name="Google Shape;286;p3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" name="Google Shape;287;p3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88" name="Google Shape;288;p3"/>
            <p:cNvGrpSpPr/>
            <p:nvPr/>
          </p:nvGrpSpPr>
          <p:grpSpPr>
            <a:xfrm flipH="1">
              <a:off x="8192350" y="1234018"/>
              <a:ext cx="310295" cy="307601"/>
              <a:chOff x="1969331" y="802493"/>
              <a:chExt cx="310295" cy="307601"/>
            </a:xfrm>
          </p:grpSpPr>
          <p:sp>
            <p:nvSpPr>
              <p:cNvPr id="289" name="Google Shape;289;p3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290" name="Google Shape;290;p3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91" name="Google Shape;291;p3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2" name="Google Shape;292;p3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3" name="Google Shape;293;p3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4" name="Google Shape;294;p3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5" name="Google Shape;295;p3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6" name="Google Shape;296;p3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297" name="Google Shape;297;p3"/>
          <p:cNvGrpSpPr/>
          <p:nvPr/>
        </p:nvGrpSpPr>
        <p:grpSpPr>
          <a:xfrm>
            <a:off x="952278" y="474422"/>
            <a:ext cx="10287841" cy="418789"/>
            <a:chOff x="714181" y="414418"/>
            <a:chExt cx="7556440" cy="307601"/>
          </a:xfrm>
        </p:grpSpPr>
        <p:grpSp>
          <p:nvGrpSpPr>
            <p:cNvPr id="298" name="Google Shape;298;p3"/>
            <p:cNvGrpSpPr/>
            <p:nvPr/>
          </p:nvGrpSpPr>
          <p:grpSpPr>
            <a:xfrm>
              <a:off x="882905" y="536157"/>
              <a:ext cx="7163972" cy="64150"/>
              <a:chOff x="1299890" y="844622"/>
              <a:chExt cx="6544233" cy="64143"/>
            </a:xfrm>
          </p:grpSpPr>
          <p:grpSp>
            <p:nvGrpSpPr>
              <p:cNvPr id="299" name="Google Shape;299;p3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00" name="Google Shape;300;p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1" name="Google Shape;301;p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2" name="Google Shape;302;p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3" name="Google Shape;303;p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4" name="Google Shape;304;p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5" name="Google Shape;305;p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6" name="Google Shape;306;p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7" name="Google Shape;307;p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8" name="Google Shape;308;p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9" name="Google Shape;309;p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0" name="Google Shape;310;p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1" name="Google Shape;311;p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2" name="Google Shape;312;p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3" name="Google Shape;313;p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4" name="Google Shape;314;p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5" name="Google Shape;315;p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6" name="Google Shape;316;p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7" name="Google Shape;317;p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8" name="Google Shape;318;p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9" name="Google Shape;319;p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0" name="Google Shape;320;p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1" name="Google Shape;321;p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2" name="Google Shape;322;p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3" name="Google Shape;323;p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4" name="Google Shape;324;p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5" name="Google Shape;325;p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6" name="Google Shape;326;p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7" name="Google Shape;327;p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8" name="Google Shape;328;p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9" name="Google Shape;329;p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0" name="Google Shape;330;p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1" name="Google Shape;331;p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2" name="Google Shape;332;p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33" name="Google Shape;333;p3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34" name="Google Shape;334;p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5" name="Google Shape;335;p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6" name="Google Shape;336;p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7" name="Google Shape;337;p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8" name="Google Shape;338;p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9" name="Google Shape;339;p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0" name="Google Shape;340;p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1" name="Google Shape;341;p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2" name="Google Shape;342;p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3" name="Google Shape;343;p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4" name="Google Shape;344;p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5" name="Google Shape;345;p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6" name="Google Shape;346;p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7" name="Google Shape;347;p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8" name="Google Shape;348;p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9" name="Google Shape;349;p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0" name="Google Shape;350;p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1" name="Google Shape;351;p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2" name="Google Shape;352;p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3" name="Google Shape;353;p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4" name="Google Shape;354;p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5" name="Google Shape;355;p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6" name="Google Shape;356;p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7" name="Google Shape;357;p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8" name="Google Shape;358;p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9" name="Google Shape;359;p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0" name="Google Shape;360;p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" name="Google Shape;361;p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2" name="Google Shape;362;p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3" name="Google Shape;363;p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4" name="Google Shape;364;p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5" name="Google Shape;365;p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6" name="Google Shape;366;p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367" name="Google Shape;367;p3"/>
            <p:cNvGrpSpPr/>
            <p:nvPr/>
          </p:nvGrpSpPr>
          <p:grpSpPr>
            <a:xfrm>
              <a:off x="714181" y="414418"/>
              <a:ext cx="310295" cy="307601"/>
              <a:chOff x="1969331" y="802493"/>
              <a:chExt cx="310295" cy="307601"/>
            </a:xfrm>
          </p:grpSpPr>
          <p:sp>
            <p:nvSpPr>
              <p:cNvPr id="368" name="Google Shape;368;p3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369" name="Google Shape;369;p3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370" name="Google Shape;370;p3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1" name="Google Shape;371;p3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2" name="Google Shape;372;p3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3" name="Google Shape;373;p3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4" name="Google Shape;374;p3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5" name="Google Shape;375;p3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376" name="Google Shape;376;p3"/>
            <p:cNvGrpSpPr/>
            <p:nvPr/>
          </p:nvGrpSpPr>
          <p:grpSpPr>
            <a:xfrm flipH="1">
              <a:off x="7960325" y="414418"/>
              <a:ext cx="310295" cy="307601"/>
              <a:chOff x="1969331" y="802493"/>
              <a:chExt cx="310295" cy="307601"/>
            </a:xfrm>
          </p:grpSpPr>
          <p:sp>
            <p:nvSpPr>
              <p:cNvPr id="377" name="Google Shape;377;p3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378" name="Google Shape;378;p3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379" name="Google Shape;379;p3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0" name="Google Shape;380;p3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1" name="Google Shape;381;p3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2" name="Google Shape;382;p3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3" name="Google Shape;383;p3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4" name="Google Shape;384;p3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373133382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 preserve="1">
  <p:cSld name="Main point">
    <p:spTree>
      <p:nvGrpSpPr>
        <p:cNvPr id="1" name="Shape 10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54" name="Google Shape;1054;p8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055" name="Google Shape;1055;p8"/>
          <p:cNvSpPr txBox="1">
            <a:spLocks noGrp="1"/>
          </p:cNvSpPr>
          <p:nvPr>
            <p:ph type="title"/>
          </p:nvPr>
        </p:nvSpPr>
        <p:spPr>
          <a:xfrm>
            <a:off x="1850800" y="1398117"/>
            <a:ext cx="8490400" cy="40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6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056" name="Google Shape;1056;p8"/>
          <p:cNvGrpSpPr/>
          <p:nvPr/>
        </p:nvGrpSpPr>
        <p:grpSpPr>
          <a:xfrm>
            <a:off x="952278" y="474422"/>
            <a:ext cx="10287841" cy="418789"/>
            <a:chOff x="714181" y="414418"/>
            <a:chExt cx="7556440" cy="307601"/>
          </a:xfrm>
        </p:grpSpPr>
        <p:grpSp>
          <p:nvGrpSpPr>
            <p:cNvPr id="1057" name="Google Shape;1057;p8"/>
            <p:cNvGrpSpPr/>
            <p:nvPr/>
          </p:nvGrpSpPr>
          <p:grpSpPr>
            <a:xfrm>
              <a:off x="882905" y="536157"/>
              <a:ext cx="7163972" cy="64150"/>
              <a:chOff x="1299890" y="844622"/>
              <a:chExt cx="6544233" cy="64143"/>
            </a:xfrm>
          </p:grpSpPr>
          <p:grpSp>
            <p:nvGrpSpPr>
              <p:cNvPr id="1058" name="Google Shape;1058;p8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059" name="Google Shape;1059;p8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0" name="Google Shape;1060;p8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1" name="Google Shape;1061;p8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2" name="Google Shape;1062;p8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3" name="Google Shape;1063;p8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4" name="Google Shape;1064;p8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5" name="Google Shape;1065;p8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6" name="Google Shape;1066;p8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7" name="Google Shape;1067;p8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8" name="Google Shape;1068;p8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9" name="Google Shape;1069;p8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0" name="Google Shape;1070;p8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1" name="Google Shape;1071;p8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2" name="Google Shape;1072;p8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3" name="Google Shape;1073;p8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4" name="Google Shape;1074;p8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5" name="Google Shape;1075;p8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6" name="Google Shape;1076;p8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7" name="Google Shape;1077;p8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8" name="Google Shape;1078;p8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9" name="Google Shape;1079;p8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0" name="Google Shape;1080;p8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1" name="Google Shape;1081;p8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2" name="Google Shape;1082;p8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3" name="Google Shape;1083;p8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4" name="Google Shape;1084;p8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5" name="Google Shape;1085;p8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6" name="Google Shape;1086;p8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7" name="Google Shape;1087;p8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8" name="Google Shape;1088;p8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9" name="Google Shape;1089;p8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0" name="Google Shape;1090;p8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1" name="Google Shape;1091;p8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092" name="Google Shape;1092;p8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093" name="Google Shape;1093;p8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4" name="Google Shape;1094;p8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5" name="Google Shape;1095;p8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6" name="Google Shape;1096;p8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7" name="Google Shape;1097;p8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8" name="Google Shape;1098;p8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9" name="Google Shape;1099;p8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0" name="Google Shape;1100;p8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1" name="Google Shape;1101;p8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2" name="Google Shape;1102;p8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3" name="Google Shape;1103;p8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4" name="Google Shape;1104;p8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5" name="Google Shape;1105;p8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6" name="Google Shape;1106;p8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7" name="Google Shape;1107;p8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8" name="Google Shape;1108;p8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9" name="Google Shape;1109;p8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0" name="Google Shape;1110;p8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1" name="Google Shape;1111;p8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2" name="Google Shape;1112;p8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3" name="Google Shape;1113;p8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4" name="Google Shape;1114;p8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5" name="Google Shape;1115;p8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6" name="Google Shape;1116;p8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7" name="Google Shape;1117;p8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8" name="Google Shape;1118;p8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9" name="Google Shape;1119;p8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0" name="Google Shape;1120;p8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1" name="Google Shape;1121;p8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2" name="Google Shape;1122;p8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3" name="Google Shape;1123;p8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4" name="Google Shape;1124;p8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5" name="Google Shape;1125;p8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126" name="Google Shape;1126;p8"/>
            <p:cNvGrpSpPr/>
            <p:nvPr/>
          </p:nvGrpSpPr>
          <p:grpSpPr>
            <a:xfrm>
              <a:off x="714181" y="414418"/>
              <a:ext cx="310295" cy="307601"/>
              <a:chOff x="1969331" y="802493"/>
              <a:chExt cx="310295" cy="307601"/>
            </a:xfrm>
          </p:grpSpPr>
          <p:sp>
            <p:nvSpPr>
              <p:cNvPr id="1127" name="Google Shape;1127;p8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128" name="Google Shape;1128;p8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1129" name="Google Shape;1129;p8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0" name="Google Shape;1130;p8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1" name="Google Shape;1131;p8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2" name="Google Shape;1132;p8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3" name="Google Shape;1133;p8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4" name="Google Shape;1134;p8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135" name="Google Shape;1135;p8"/>
            <p:cNvGrpSpPr/>
            <p:nvPr/>
          </p:nvGrpSpPr>
          <p:grpSpPr>
            <a:xfrm flipH="1">
              <a:off x="7960325" y="414418"/>
              <a:ext cx="310295" cy="307601"/>
              <a:chOff x="1969331" y="802493"/>
              <a:chExt cx="310295" cy="307601"/>
            </a:xfrm>
          </p:grpSpPr>
          <p:sp>
            <p:nvSpPr>
              <p:cNvPr id="1136" name="Google Shape;1136;p8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137" name="Google Shape;1137;p8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1138" name="Google Shape;1138;p8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9" name="Google Shape;1139;p8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0" name="Google Shape;1140;p8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1" name="Google Shape;1141;p8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2" name="Google Shape;1142;p8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3" name="Google Shape;1143;p8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1144" name="Google Shape;1144;p8"/>
          <p:cNvGrpSpPr/>
          <p:nvPr/>
        </p:nvGrpSpPr>
        <p:grpSpPr>
          <a:xfrm>
            <a:off x="952286" y="5964774"/>
            <a:ext cx="10287841" cy="418789"/>
            <a:chOff x="946206" y="1234018"/>
            <a:chExt cx="7556440" cy="307601"/>
          </a:xfrm>
        </p:grpSpPr>
        <p:grpSp>
          <p:nvGrpSpPr>
            <p:cNvPr id="1145" name="Google Shape;1145;p8"/>
            <p:cNvGrpSpPr/>
            <p:nvPr/>
          </p:nvGrpSpPr>
          <p:grpSpPr>
            <a:xfrm>
              <a:off x="1114930" y="1355757"/>
              <a:ext cx="7163972" cy="64150"/>
              <a:chOff x="1299890" y="844622"/>
              <a:chExt cx="6544233" cy="64143"/>
            </a:xfrm>
          </p:grpSpPr>
          <p:grpSp>
            <p:nvGrpSpPr>
              <p:cNvPr id="1146" name="Google Shape;1146;p8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147" name="Google Shape;1147;p8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8" name="Google Shape;1148;p8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9" name="Google Shape;1149;p8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0" name="Google Shape;1150;p8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1" name="Google Shape;1151;p8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2" name="Google Shape;1152;p8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3" name="Google Shape;1153;p8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4" name="Google Shape;1154;p8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5" name="Google Shape;1155;p8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6" name="Google Shape;1156;p8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7" name="Google Shape;1157;p8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8" name="Google Shape;1158;p8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9" name="Google Shape;1159;p8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0" name="Google Shape;1160;p8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1" name="Google Shape;1161;p8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2" name="Google Shape;1162;p8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3" name="Google Shape;1163;p8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4" name="Google Shape;1164;p8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5" name="Google Shape;1165;p8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6" name="Google Shape;1166;p8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7" name="Google Shape;1167;p8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8" name="Google Shape;1168;p8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9" name="Google Shape;1169;p8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0" name="Google Shape;1170;p8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1" name="Google Shape;1171;p8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2" name="Google Shape;1172;p8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3" name="Google Shape;1173;p8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4" name="Google Shape;1174;p8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5" name="Google Shape;1175;p8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6" name="Google Shape;1176;p8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7" name="Google Shape;1177;p8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8" name="Google Shape;1178;p8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9" name="Google Shape;1179;p8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180" name="Google Shape;1180;p8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181" name="Google Shape;1181;p8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2" name="Google Shape;1182;p8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3" name="Google Shape;1183;p8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4" name="Google Shape;1184;p8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5" name="Google Shape;1185;p8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6" name="Google Shape;1186;p8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7" name="Google Shape;1187;p8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8" name="Google Shape;1188;p8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9" name="Google Shape;1189;p8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0" name="Google Shape;1190;p8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1" name="Google Shape;1191;p8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2" name="Google Shape;1192;p8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3" name="Google Shape;1193;p8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4" name="Google Shape;1194;p8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5" name="Google Shape;1195;p8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6" name="Google Shape;1196;p8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7" name="Google Shape;1197;p8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8" name="Google Shape;1198;p8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9" name="Google Shape;1199;p8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0" name="Google Shape;1200;p8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1" name="Google Shape;1201;p8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2" name="Google Shape;1202;p8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3" name="Google Shape;1203;p8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4" name="Google Shape;1204;p8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5" name="Google Shape;1205;p8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6" name="Google Shape;1206;p8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7" name="Google Shape;1207;p8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8" name="Google Shape;1208;p8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9" name="Google Shape;1209;p8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0" name="Google Shape;1210;p8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1" name="Google Shape;1211;p8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2" name="Google Shape;1212;p8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3" name="Google Shape;1213;p8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214" name="Google Shape;1214;p8"/>
            <p:cNvGrpSpPr/>
            <p:nvPr/>
          </p:nvGrpSpPr>
          <p:grpSpPr>
            <a:xfrm>
              <a:off x="946206" y="1234018"/>
              <a:ext cx="310295" cy="307601"/>
              <a:chOff x="1969331" y="802493"/>
              <a:chExt cx="310295" cy="307601"/>
            </a:xfrm>
          </p:grpSpPr>
          <p:sp>
            <p:nvSpPr>
              <p:cNvPr id="1215" name="Google Shape;1215;p8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216" name="Google Shape;1216;p8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1217" name="Google Shape;1217;p8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8" name="Google Shape;1218;p8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9" name="Google Shape;1219;p8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0" name="Google Shape;1220;p8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1" name="Google Shape;1221;p8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2" name="Google Shape;1222;p8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223" name="Google Shape;1223;p8"/>
            <p:cNvGrpSpPr/>
            <p:nvPr/>
          </p:nvGrpSpPr>
          <p:grpSpPr>
            <a:xfrm flipH="1">
              <a:off x="8192350" y="1234018"/>
              <a:ext cx="310295" cy="307601"/>
              <a:chOff x="1969331" y="802493"/>
              <a:chExt cx="310295" cy="307601"/>
            </a:xfrm>
          </p:grpSpPr>
          <p:sp>
            <p:nvSpPr>
              <p:cNvPr id="1224" name="Google Shape;1224;p8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225" name="Google Shape;1225;p8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1226" name="Google Shape;1226;p8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7" name="Google Shape;1227;p8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8" name="Google Shape;1228;p8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9" name="Google Shape;1229;p8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0" name="Google Shape;1230;p8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1" name="Google Shape;1231;p8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1232" name="Google Shape;1232;p8"/>
          <p:cNvGrpSpPr/>
          <p:nvPr/>
        </p:nvGrpSpPr>
        <p:grpSpPr>
          <a:xfrm>
            <a:off x="9174527" y="-19899"/>
            <a:ext cx="3019631" cy="913089"/>
            <a:chOff x="6200475" y="1"/>
            <a:chExt cx="2264497" cy="684749"/>
          </a:xfrm>
        </p:grpSpPr>
        <p:sp>
          <p:nvSpPr>
            <p:cNvPr id="1233" name="Google Shape;1233;p8"/>
            <p:cNvSpPr/>
            <p:nvPr/>
          </p:nvSpPr>
          <p:spPr>
            <a:xfrm rot="10800000" flipH="1">
              <a:off x="7116756" y="5717"/>
              <a:ext cx="8848" cy="1497"/>
            </a:xfrm>
            <a:custGeom>
              <a:avLst/>
              <a:gdLst/>
              <a:ahLst/>
              <a:cxnLst/>
              <a:rect l="l" t="t" r="r" b="b"/>
              <a:pathLst>
                <a:path w="65" h="11" extrusionOk="0">
                  <a:moveTo>
                    <a:pt x="0" y="1"/>
                  </a:moveTo>
                  <a:cubicBezTo>
                    <a:pt x="7" y="7"/>
                    <a:pt x="17" y="10"/>
                    <a:pt x="28" y="10"/>
                  </a:cubicBezTo>
                  <a:cubicBezTo>
                    <a:pt x="39" y="10"/>
                    <a:pt x="52" y="7"/>
                    <a:pt x="65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8"/>
            <p:cNvSpPr/>
            <p:nvPr/>
          </p:nvSpPr>
          <p:spPr>
            <a:xfrm rot="10800000" flipH="1">
              <a:off x="7822447" y="8441"/>
              <a:ext cx="340591" cy="151652"/>
            </a:xfrm>
            <a:custGeom>
              <a:avLst/>
              <a:gdLst/>
              <a:ahLst/>
              <a:cxnLst/>
              <a:rect l="l" t="t" r="r" b="b"/>
              <a:pathLst>
                <a:path w="2502" h="1114" extrusionOk="0">
                  <a:moveTo>
                    <a:pt x="1884" y="0"/>
                  </a:moveTo>
                  <a:cubicBezTo>
                    <a:pt x="1822" y="0"/>
                    <a:pt x="1756" y="33"/>
                    <a:pt x="1676" y="92"/>
                  </a:cubicBezTo>
                  <a:cubicBezTo>
                    <a:pt x="1616" y="142"/>
                    <a:pt x="1541" y="216"/>
                    <a:pt x="1443" y="216"/>
                  </a:cubicBezTo>
                  <a:cubicBezTo>
                    <a:pt x="1415" y="216"/>
                    <a:pt x="1386" y="210"/>
                    <a:pt x="1354" y="195"/>
                  </a:cubicBezTo>
                  <a:lnTo>
                    <a:pt x="1328" y="157"/>
                  </a:lnTo>
                  <a:cubicBezTo>
                    <a:pt x="1328" y="131"/>
                    <a:pt x="1315" y="105"/>
                    <a:pt x="1315" y="66"/>
                  </a:cubicBezTo>
                  <a:cubicBezTo>
                    <a:pt x="1315" y="48"/>
                    <a:pt x="1302" y="36"/>
                    <a:pt x="1279" y="36"/>
                  </a:cubicBezTo>
                  <a:cubicBezTo>
                    <a:pt x="1271" y="36"/>
                    <a:pt x="1261" y="37"/>
                    <a:pt x="1251" y="41"/>
                  </a:cubicBezTo>
                  <a:lnTo>
                    <a:pt x="1225" y="208"/>
                  </a:lnTo>
                  <a:cubicBezTo>
                    <a:pt x="1212" y="208"/>
                    <a:pt x="1212" y="208"/>
                    <a:pt x="1199" y="221"/>
                  </a:cubicBezTo>
                  <a:cubicBezTo>
                    <a:pt x="1109" y="208"/>
                    <a:pt x="1032" y="144"/>
                    <a:pt x="1006" y="53"/>
                  </a:cubicBezTo>
                  <a:cubicBezTo>
                    <a:pt x="980" y="53"/>
                    <a:pt x="954" y="79"/>
                    <a:pt x="967" y="105"/>
                  </a:cubicBezTo>
                  <a:lnTo>
                    <a:pt x="1045" y="273"/>
                  </a:lnTo>
                  <a:lnTo>
                    <a:pt x="1019" y="324"/>
                  </a:lnTo>
                  <a:cubicBezTo>
                    <a:pt x="993" y="337"/>
                    <a:pt x="980" y="363"/>
                    <a:pt x="941" y="363"/>
                  </a:cubicBezTo>
                  <a:cubicBezTo>
                    <a:pt x="921" y="356"/>
                    <a:pt x="900" y="342"/>
                    <a:pt x="885" y="342"/>
                  </a:cubicBezTo>
                  <a:cubicBezTo>
                    <a:pt x="872" y="342"/>
                    <a:pt x="864" y="353"/>
                    <a:pt x="864" y="389"/>
                  </a:cubicBezTo>
                  <a:cubicBezTo>
                    <a:pt x="856" y="435"/>
                    <a:pt x="872" y="444"/>
                    <a:pt x="894" y="444"/>
                  </a:cubicBezTo>
                  <a:cubicBezTo>
                    <a:pt x="908" y="444"/>
                    <a:pt x="926" y="440"/>
                    <a:pt x="941" y="440"/>
                  </a:cubicBezTo>
                  <a:lnTo>
                    <a:pt x="1006" y="440"/>
                  </a:lnTo>
                  <a:cubicBezTo>
                    <a:pt x="1032" y="505"/>
                    <a:pt x="1006" y="531"/>
                    <a:pt x="941" y="556"/>
                  </a:cubicBezTo>
                  <a:cubicBezTo>
                    <a:pt x="894" y="539"/>
                    <a:pt x="844" y="531"/>
                    <a:pt x="793" y="531"/>
                  </a:cubicBezTo>
                  <a:cubicBezTo>
                    <a:pt x="692" y="531"/>
                    <a:pt x="589" y="565"/>
                    <a:pt x="503" y="634"/>
                  </a:cubicBezTo>
                  <a:lnTo>
                    <a:pt x="426" y="647"/>
                  </a:lnTo>
                  <a:cubicBezTo>
                    <a:pt x="284" y="582"/>
                    <a:pt x="155" y="531"/>
                    <a:pt x="0" y="505"/>
                  </a:cubicBezTo>
                  <a:lnTo>
                    <a:pt x="0" y="505"/>
                  </a:lnTo>
                  <a:cubicBezTo>
                    <a:pt x="129" y="569"/>
                    <a:pt x="258" y="634"/>
                    <a:pt x="400" y="672"/>
                  </a:cubicBezTo>
                  <a:cubicBezTo>
                    <a:pt x="400" y="698"/>
                    <a:pt x="400" y="724"/>
                    <a:pt x="374" y="750"/>
                  </a:cubicBezTo>
                  <a:cubicBezTo>
                    <a:pt x="284" y="892"/>
                    <a:pt x="284" y="1021"/>
                    <a:pt x="426" y="1111"/>
                  </a:cubicBezTo>
                  <a:cubicBezTo>
                    <a:pt x="430" y="1113"/>
                    <a:pt x="433" y="1114"/>
                    <a:pt x="436" y="1114"/>
                  </a:cubicBezTo>
                  <a:cubicBezTo>
                    <a:pt x="450" y="1114"/>
                    <a:pt x="460" y="1102"/>
                    <a:pt x="472" y="1102"/>
                  </a:cubicBezTo>
                  <a:cubicBezTo>
                    <a:pt x="477" y="1102"/>
                    <a:pt x="483" y="1104"/>
                    <a:pt x="490" y="1111"/>
                  </a:cubicBezTo>
                  <a:cubicBezTo>
                    <a:pt x="601" y="1104"/>
                    <a:pt x="714" y="1102"/>
                    <a:pt x="826" y="1102"/>
                  </a:cubicBezTo>
                  <a:cubicBezTo>
                    <a:pt x="1080" y="1102"/>
                    <a:pt x="1337" y="1114"/>
                    <a:pt x="1595" y="1114"/>
                  </a:cubicBezTo>
                  <a:cubicBezTo>
                    <a:pt x="1661" y="1114"/>
                    <a:pt x="1726" y="1113"/>
                    <a:pt x="1792" y="1111"/>
                  </a:cubicBezTo>
                  <a:lnTo>
                    <a:pt x="1921" y="1111"/>
                  </a:lnTo>
                  <a:cubicBezTo>
                    <a:pt x="1933" y="968"/>
                    <a:pt x="1923" y="824"/>
                    <a:pt x="2044" y="824"/>
                  </a:cubicBezTo>
                  <a:cubicBezTo>
                    <a:pt x="2054" y="824"/>
                    <a:pt x="2065" y="825"/>
                    <a:pt x="2076" y="827"/>
                  </a:cubicBezTo>
                  <a:lnTo>
                    <a:pt x="2153" y="827"/>
                  </a:lnTo>
                  <a:cubicBezTo>
                    <a:pt x="2218" y="776"/>
                    <a:pt x="2347" y="801"/>
                    <a:pt x="2373" y="685"/>
                  </a:cubicBezTo>
                  <a:cubicBezTo>
                    <a:pt x="2502" y="621"/>
                    <a:pt x="2502" y="621"/>
                    <a:pt x="2424" y="479"/>
                  </a:cubicBezTo>
                  <a:cubicBezTo>
                    <a:pt x="2463" y="376"/>
                    <a:pt x="2373" y="337"/>
                    <a:pt x="2347" y="286"/>
                  </a:cubicBezTo>
                  <a:lnTo>
                    <a:pt x="2295" y="286"/>
                  </a:lnTo>
                  <a:cubicBezTo>
                    <a:pt x="2205" y="286"/>
                    <a:pt x="2205" y="247"/>
                    <a:pt x="2257" y="182"/>
                  </a:cubicBezTo>
                  <a:lnTo>
                    <a:pt x="2257" y="157"/>
                  </a:lnTo>
                  <a:lnTo>
                    <a:pt x="2231" y="118"/>
                  </a:lnTo>
                  <a:lnTo>
                    <a:pt x="2179" y="118"/>
                  </a:lnTo>
                  <a:cubicBezTo>
                    <a:pt x="2165" y="123"/>
                    <a:pt x="2149" y="126"/>
                    <a:pt x="2134" y="126"/>
                  </a:cubicBezTo>
                  <a:cubicBezTo>
                    <a:pt x="2106" y="126"/>
                    <a:pt x="2080" y="117"/>
                    <a:pt x="2063" y="92"/>
                  </a:cubicBezTo>
                  <a:cubicBezTo>
                    <a:pt x="2000" y="29"/>
                    <a:pt x="1944" y="0"/>
                    <a:pt x="1884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8"/>
            <p:cNvSpPr/>
            <p:nvPr/>
          </p:nvSpPr>
          <p:spPr>
            <a:xfrm rot="10800000" flipH="1">
              <a:off x="6758738" y="6943"/>
              <a:ext cx="8848" cy="3812"/>
            </a:xfrm>
            <a:custGeom>
              <a:avLst/>
              <a:gdLst/>
              <a:ahLst/>
              <a:cxnLst/>
              <a:rect l="l" t="t" r="r" b="b"/>
              <a:pathLst>
                <a:path w="65" h="28" extrusionOk="0">
                  <a:moveTo>
                    <a:pt x="0" y="1"/>
                  </a:moveTo>
                  <a:cubicBezTo>
                    <a:pt x="0" y="20"/>
                    <a:pt x="4" y="27"/>
                    <a:pt x="10" y="27"/>
                  </a:cubicBezTo>
                  <a:cubicBezTo>
                    <a:pt x="21" y="27"/>
                    <a:pt x="40" y="9"/>
                    <a:pt x="64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8"/>
            <p:cNvSpPr/>
            <p:nvPr/>
          </p:nvSpPr>
          <p:spPr>
            <a:xfrm rot="10800000" flipH="1">
              <a:off x="6842866" y="9801"/>
              <a:ext cx="1906" cy="953"/>
            </a:xfrm>
            <a:custGeom>
              <a:avLst/>
              <a:gdLst/>
              <a:ahLst/>
              <a:cxnLst/>
              <a:rect l="l" t="t" r="r" b="b"/>
              <a:pathLst>
                <a:path w="14" h="7" extrusionOk="0">
                  <a:moveTo>
                    <a:pt x="1" y="1"/>
                  </a:moveTo>
                  <a:cubicBezTo>
                    <a:pt x="1" y="1"/>
                    <a:pt x="7" y="7"/>
                    <a:pt x="10" y="7"/>
                  </a:cubicBezTo>
                  <a:cubicBezTo>
                    <a:pt x="12" y="7"/>
                    <a:pt x="14" y="5"/>
                    <a:pt x="14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8"/>
            <p:cNvSpPr/>
            <p:nvPr/>
          </p:nvSpPr>
          <p:spPr>
            <a:xfrm rot="10800000" flipH="1">
              <a:off x="6770990" y="10618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8"/>
            <p:cNvSpPr/>
            <p:nvPr/>
          </p:nvSpPr>
          <p:spPr>
            <a:xfrm rot="10800000" flipH="1">
              <a:off x="6841232" y="10618"/>
              <a:ext cx="1770" cy="136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8"/>
            <p:cNvSpPr/>
            <p:nvPr/>
          </p:nvSpPr>
          <p:spPr>
            <a:xfrm rot="10800000" flipH="1">
              <a:off x="6767451" y="10618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8"/>
            <p:cNvSpPr/>
            <p:nvPr/>
          </p:nvSpPr>
          <p:spPr>
            <a:xfrm rot="10800000" flipH="1">
              <a:off x="7265953" y="453733"/>
              <a:ext cx="254695" cy="174794"/>
            </a:xfrm>
            <a:custGeom>
              <a:avLst/>
              <a:gdLst/>
              <a:ahLst/>
              <a:cxnLst/>
              <a:rect l="l" t="t" r="r" b="b"/>
              <a:pathLst>
                <a:path w="1871" h="1284" extrusionOk="0">
                  <a:moveTo>
                    <a:pt x="942" y="0"/>
                  </a:moveTo>
                  <a:cubicBezTo>
                    <a:pt x="896" y="37"/>
                    <a:pt x="857" y="106"/>
                    <a:pt x="796" y="106"/>
                  </a:cubicBezTo>
                  <a:cubicBezTo>
                    <a:pt x="772" y="106"/>
                    <a:pt x="743" y="94"/>
                    <a:pt x="710" y="65"/>
                  </a:cubicBezTo>
                  <a:cubicBezTo>
                    <a:pt x="687" y="77"/>
                    <a:pt x="661" y="81"/>
                    <a:pt x="635" y="81"/>
                  </a:cubicBezTo>
                  <a:cubicBezTo>
                    <a:pt x="608" y="81"/>
                    <a:pt x="580" y="77"/>
                    <a:pt x="553" y="77"/>
                  </a:cubicBezTo>
                  <a:cubicBezTo>
                    <a:pt x="500" y="77"/>
                    <a:pt x="452" y="90"/>
                    <a:pt x="426" y="168"/>
                  </a:cubicBezTo>
                  <a:cubicBezTo>
                    <a:pt x="416" y="189"/>
                    <a:pt x="405" y="210"/>
                    <a:pt x="387" y="210"/>
                  </a:cubicBezTo>
                  <a:cubicBezTo>
                    <a:pt x="384" y="210"/>
                    <a:pt x="379" y="209"/>
                    <a:pt x="374" y="206"/>
                  </a:cubicBezTo>
                  <a:cubicBezTo>
                    <a:pt x="343" y="184"/>
                    <a:pt x="318" y="175"/>
                    <a:pt x="299" y="175"/>
                  </a:cubicBezTo>
                  <a:cubicBezTo>
                    <a:pt x="238" y="175"/>
                    <a:pt x="226" y="261"/>
                    <a:pt x="207" y="310"/>
                  </a:cubicBezTo>
                  <a:cubicBezTo>
                    <a:pt x="194" y="387"/>
                    <a:pt x="142" y="400"/>
                    <a:pt x="78" y="400"/>
                  </a:cubicBezTo>
                  <a:cubicBezTo>
                    <a:pt x="78" y="413"/>
                    <a:pt x="78" y="413"/>
                    <a:pt x="78" y="426"/>
                  </a:cubicBezTo>
                  <a:cubicBezTo>
                    <a:pt x="142" y="477"/>
                    <a:pt x="91" y="490"/>
                    <a:pt x="52" y="516"/>
                  </a:cubicBezTo>
                  <a:lnTo>
                    <a:pt x="52" y="529"/>
                  </a:lnTo>
                  <a:cubicBezTo>
                    <a:pt x="168" y="542"/>
                    <a:pt x="142" y="645"/>
                    <a:pt x="142" y="722"/>
                  </a:cubicBezTo>
                  <a:cubicBezTo>
                    <a:pt x="155" y="735"/>
                    <a:pt x="155" y="774"/>
                    <a:pt x="142" y="787"/>
                  </a:cubicBezTo>
                  <a:cubicBezTo>
                    <a:pt x="104" y="838"/>
                    <a:pt x="13" y="787"/>
                    <a:pt x="1" y="864"/>
                  </a:cubicBezTo>
                  <a:cubicBezTo>
                    <a:pt x="13" y="873"/>
                    <a:pt x="28" y="875"/>
                    <a:pt x="43" y="875"/>
                  </a:cubicBezTo>
                  <a:cubicBezTo>
                    <a:pt x="74" y="875"/>
                    <a:pt x="108" y="864"/>
                    <a:pt x="142" y="864"/>
                  </a:cubicBezTo>
                  <a:cubicBezTo>
                    <a:pt x="142" y="877"/>
                    <a:pt x="155" y="903"/>
                    <a:pt x="155" y="916"/>
                  </a:cubicBezTo>
                  <a:cubicBezTo>
                    <a:pt x="220" y="941"/>
                    <a:pt x="310" y="954"/>
                    <a:pt x="271" y="1070"/>
                  </a:cubicBezTo>
                  <a:cubicBezTo>
                    <a:pt x="284" y="1083"/>
                    <a:pt x="284" y="1096"/>
                    <a:pt x="271" y="1096"/>
                  </a:cubicBezTo>
                  <a:cubicBezTo>
                    <a:pt x="306" y="1131"/>
                    <a:pt x="330" y="1175"/>
                    <a:pt x="372" y="1175"/>
                  </a:cubicBezTo>
                  <a:cubicBezTo>
                    <a:pt x="377" y="1175"/>
                    <a:pt x="382" y="1175"/>
                    <a:pt x="387" y="1173"/>
                  </a:cubicBezTo>
                  <a:cubicBezTo>
                    <a:pt x="396" y="1172"/>
                    <a:pt x="404" y="1171"/>
                    <a:pt x="410" y="1171"/>
                  </a:cubicBezTo>
                  <a:cubicBezTo>
                    <a:pt x="452" y="1171"/>
                    <a:pt x="455" y="1203"/>
                    <a:pt x="478" y="1225"/>
                  </a:cubicBezTo>
                  <a:cubicBezTo>
                    <a:pt x="493" y="1248"/>
                    <a:pt x="521" y="1284"/>
                    <a:pt x="545" y="1284"/>
                  </a:cubicBezTo>
                  <a:cubicBezTo>
                    <a:pt x="561" y="1284"/>
                    <a:pt x="575" y="1266"/>
                    <a:pt x="581" y="1212"/>
                  </a:cubicBezTo>
                  <a:cubicBezTo>
                    <a:pt x="581" y="1199"/>
                    <a:pt x="607" y="1186"/>
                    <a:pt x="619" y="1186"/>
                  </a:cubicBezTo>
                  <a:cubicBezTo>
                    <a:pt x="644" y="1194"/>
                    <a:pt x="665" y="1198"/>
                    <a:pt x="685" y="1198"/>
                  </a:cubicBezTo>
                  <a:cubicBezTo>
                    <a:pt x="758" y="1198"/>
                    <a:pt x="803" y="1147"/>
                    <a:pt x="864" y="1096"/>
                  </a:cubicBezTo>
                  <a:cubicBezTo>
                    <a:pt x="901" y="1060"/>
                    <a:pt x="933" y="1035"/>
                    <a:pt x="966" y="1035"/>
                  </a:cubicBezTo>
                  <a:cubicBezTo>
                    <a:pt x="991" y="1035"/>
                    <a:pt x="1017" y="1050"/>
                    <a:pt x="1045" y="1083"/>
                  </a:cubicBezTo>
                  <a:cubicBezTo>
                    <a:pt x="1077" y="1104"/>
                    <a:pt x="1125" y="1125"/>
                    <a:pt x="1170" y="1125"/>
                  </a:cubicBezTo>
                  <a:cubicBezTo>
                    <a:pt x="1180" y="1125"/>
                    <a:pt x="1190" y="1124"/>
                    <a:pt x="1200" y="1122"/>
                  </a:cubicBezTo>
                  <a:cubicBezTo>
                    <a:pt x="1213" y="1120"/>
                    <a:pt x="1227" y="1119"/>
                    <a:pt x="1241" y="1119"/>
                  </a:cubicBezTo>
                  <a:cubicBezTo>
                    <a:pt x="1304" y="1119"/>
                    <a:pt x="1366" y="1142"/>
                    <a:pt x="1419" y="1173"/>
                  </a:cubicBezTo>
                  <a:cubicBezTo>
                    <a:pt x="1448" y="1144"/>
                    <a:pt x="1484" y="1130"/>
                    <a:pt x="1522" y="1130"/>
                  </a:cubicBezTo>
                  <a:cubicBezTo>
                    <a:pt x="1535" y="1130"/>
                    <a:pt x="1548" y="1132"/>
                    <a:pt x="1561" y="1135"/>
                  </a:cubicBezTo>
                  <a:lnTo>
                    <a:pt x="1638" y="1109"/>
                  </a:lnTo>
                  <a:cubicBezTo>
                    <a:pt x="1659" y="1015"/>
                    <a:pt x="1730" y="989"/>
                    <a:pt x="1811" y="989"/>
                  </a:cubicBezTo>
                  <a:cubicBezTo>
                    <a:pt x="1830" y="989"/>
                    <a:pt x="1850" y="990"/>
                    <a:pt x="1870" y="993"/>
                  </a:cubicBezTo>
                  <a:cubicBezTo>
                    <a:pt x="1844" y="941"/>
                    <a:pt x="1806" y="903"/>
                    <a:pt x="1819" y="864"/>
                  </a:cubicBezTo>
                  <a:cubicBezTo>
                    <a:pt x="1844" y="761"/>
                    <a:pt x="1832" y="658"/>
                    <a:pt x="1780" y="567"/>
                  </a:cubicBezTo>
                  <a:cubicBezTo>
                    <a:pt x="1720" y="435"/>
                    <a:pt x="1591" y="347"/>
                    <a:pt x="1438" y="347"/>
                  </a:cubicBezTo>
                  <a:cubicBezTo>
                    <a:pt x="1427" y="347"/>
                    <a:pt x="1417" y="347"/>
                    <a:pt x="1406" y="348"/>
                  </a:cubicBezTo>
                  <a:cubicBezTo>
                    <a:pt x="1399" y="352"/>
                    <a:pt x="1392" y="353"/>
                    <a:pt x="1385" y="353"/>
                  </a:cubicBezTo>
                  <a:cubicBezTo>
                    <a:pt x="1366" y="353"/>
                    <a:pt x="1348" y="341"/>
                    <a:pt x="1329" y="322"/>
                  </a:cubicBezTo>
                  <a:cubicBezTo>
                    <a:pt x="1301" y="288"/>
                    <a:pt x="1289" y="272"/>
                    <a:pt x="1271" y="272"/>
                  </a:cubicBezTo>
                  <a:cubicBezTo>
                    <a:pt x="1256" y="272"/>
                    <a:pt x="1236" y="285"/>
                    <a:pt x="1200" y="310"/>
                  </a:cubicBezTo>
                  <a:cubicBezTo>
                    <a:pt x="1200" y="258"/>
                    <a:pt x="1187" y="193"/>
                    <a:pt x="1238" y="155"/>
                  </a:cubicBezTo>
                  <a:cubicBezTo>
                    <a:pt x="1290" y="129"/>
                    <a:pt x="1290" y="103"/>
                    <a:pt x="1264" y="77"/>
                  </a:cubicBezTo>
                  <a:cubicBezTo>
                    <a:pt x="1251" y="58"/>
                    <a:pt x="1235" y="52"/>
                    <a:pt x="1219" y="52"/>
                  </a:cubicBezTo>
                  <a:cubicBezTo>
                    <a:pt x="1203" y="52"/>
                    <a:pt x="1187" y="58"/>
                    <a:pt x="1174" y="65"/>
                  </a:cubicBezTo>
                  <a:lnTo>
                    <a:pt x="1148" y="103"/>
                  </a:lnTo>
                  <a:cubicBezTo>
                    <a:pt x="1148" y="181"/>
                    <a:pt x="1109" y="245"/>
                    <a:pt x="1032" y="271"/>
                  </a:cubicBezTo>
                  <a:lnTo>
                    <a:pt x="981" y="232"/>
                  </a:lnTo>
                  <a:cubicBezTo>
                    <a:pt x="968" y="168"/>
                    <a:pt x="968" y="116"/>
                    <a:pt x="955" y="65"/>
                  </a:cubicBezTo>
                  <a:cubicBezTo>
                    <a:pt x="955" y="39"/>
                    <a:pt x="955" y="26"/>
                    <a:pt x="942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8"/>
            <p:cNvSpPr/>
            <p:nvPr/>
          </p:nvSpPr>
          <p:spPr>
            <a:xfrm rot="10800000" flipH="1">
              <a:off x="7508126" y="403772"/>
              <a:ext cx="347806" cy="170846"/>
            </a:xfrm>
            <a:custGeom>
              <a:avLst/>
              <a:gdLst/>
              <a:ahLst/>
              <a:cxnLst/>
              <a:rect l="l" t="t" r="r" b="b"/>
              <a:pathLst>
                <a:path w="2555" h="1255" extrusionOk="0">
                  <a:moveTo>
                    <a:pt x="1595" y="1"/>
                  </a:moveTo>
                  <a:cubicBezTo>
                    <a:pt x="1580" y="1"/>
                    <a:pt x="1563" y="5"/>
                    <a:pt x="1548" y="17"/>
                  </a:cubicBezTo>
                  <a:cubicBezTo>
                    <a:pt x="1506" y="42"/>
                    <a:pt x="1475" y="73"/>
                    <a:pt x="1440" y="73"/>
                  </a:cubicBezTo>
                  <a:cubicBezTo>
                    <a:pt x="1422" y="73"/>
                    <a:pt x="1403" y="65"/>
                    <a:pt x="1381" y="42"/>
                  </a:cubicBezTo>
                  <a:lnTo>
                    <a:pt x="1303" y="17"/>
                  </a:lnTo>
                  <a:lnTo>
                    <a:pt x="1278" y="30"/>
                  </a:lnTo>
                  <a:cubicBezTo>
                    <a:pt x="1045" y="55"/>
                    <a:pt x="788" y="30"/>
                    <a:pt x="684" y="313"/>
                  </a:cubicBezTo>
                  <a:cubicBezTo>
                    <a:pt x="684" y="339"/>
                    <a:pt x="646" y="352"/>
                    <a:pt x="633" y="365"/>
                  </a:cubicBezTo>
                  <a:cubicBezTo>
                    <a:pt x="620" y="365"/>
                    <a:pt x="607" y="365"/>
                    <a:pt x="594" y="378"/>
                  </a:cubicBezTo>
                  <a:cubicBezTo>
                    <a:pt x="478" y="455"/>
                    <a:pt x="517" y="571"/>
                    <a:pt x="517" y="674"/>
                  </a:cubicBezTo>
                  <a:cubicBezTo>
                    <a:pt x="388" y="765"/>
                    <a:pt x="233" y="816"/>
                    <a:pt x="78" y="829"/>
                  </a:cubicBezTo>
                  <a:cubicBezTo>
                    <a:pt x="65" y="816"/>
                    <a:pt x="65" y="790"/>
                    <a:pt x="53" y="790"/>
                  </a:cubicBezTo>
                  <a:cubicBezTo>
                    <a:pt x="1" y="790"/>
                    <a:pt x="27" y="816"/>
                    <a:pt x="40" y="842"/>
                  </a:cubicBezTo>
                  <a:cubicBezTo>
                    <a:pt x="53" y="855"/>
                    <a:pt x="40" y="881"/>
                    <a:pt x="14" y="906"/>
                  </a:cubicBezTo>
                  <a:lnTo>
                    <a:pt x="40" y="958"/>
                  </a:lnTo>
                  <a:lnTo>
                    <a:pt x="130" y="932"/>
                  </a:lnTo>
                  <a:cubicBezTo>
                    <a:pt x="246" y="868"/>
                    <a:pt x="388" y="816"/>
                    <a:pt x="517" y="777"/>
                  </a:cubicBezTo>
                  <a:cubicBezTo>
                    <a:pt x="555" y="829"/>
                    <a:pt x="517" y="894"/>
                    <a:pt x="568" y="945"/>
                  </a:cubicBezTo>
                  <a:cubicBezTo>
                    <a:pt x="620" y="984"/>
                    <a:pt x="555" y="1022"/>
                    <a:pt x="555" y="1087"/>
                  </a:cubicBezTo>
                  <a:cubicBezTo>
                    <a:pt x="569" y="1086"/>
                    <a:pt x="582" y="1085"/>
                    <a:pt x="595" y="1085"/>
                  </a:cubicBezTo>
                  <a:cubicBezTo>
                    <a:pt x="736" y="1085"/>
                    <a:pt x="874" y="1148"/>
                    <a:pt x="968" y="1255"/>
                  </a:cubicBezTo>
                  <a:lnTo>
                    <a:pt x="1045" y="1255"/>
                  </a:lnTo>
                  <a:cubicBezTo>
                    <a:pt x="1055" y="1226"/>
                    <a:pt x="1079" y="1211"/>
                    <a:pt x="1102" y="1211"/>
                  </a:cubicBezTo>
                  <a:cubicBezTo>
                    <a:pt x="1109" y="1211"/>
                    <a:pt x="1116" y="1213"/>
                    <a:pt x="1123" y="1216"/>
                  </a:cubicBezTo>
                  <a:cubicBezTo>
                    <a:pt x="1142" y="1217"/>
                    <a:pt x="1161" y="1218"/>
                    <a:pt x="1181" y="1218"/>
                  </a:cubicBezTo>
                  <a:cubicBezTo>
                    <a:pt x="1354" y="1218"/>
                    <a:pt x="1524" y="1166"/>
                    <a:pt x="1651" y="1061"/>
                  </a:cubicBezTo>
                  <a:cubicBezTo>
                    <a:pt x="1763" y="987"/>
                    <a:pt x="1815" y="828"/>
                    <a:pt x="1980" y="828"/>
                  </a:cubicBezTo>
                  <a:cubicBezTo>
                    <a:pt x="1987" y="828"/>
                    <a:pt x="1993" y="829"/>
                    <a:pt x="2000" y="829"/>
                  </a:cubicBezTo>
                  <a:cubicBezTo>
                    <a:pt x="1896" y="816"/>
                    <a:pt x="1871" y="752"/>
                    <a:pt x="1884" y="674"/>
                  </a:cubicBezTo>
                  <a:lnTo>
                    <a:pt x="1884" y="674"/>
                  </a:lnTo>
                  <a:cubicBezTo>
                    <a:pt x="1922" y="700"/>
                    <a:pt x="1964" y="713"/>
                    <a:pt x="2004" y="713"/>
                  </a:cubicBezTo>
                  <a:cubicBezTo>
                    <a:pt x="2045" y="713"/>
                    <a:pt x="2083" y="700"/>
                    <a:pt x="2116" y="674"/>
                  </a:cubicBezTo>
                  <a:cubicBezTo>
                    <a:pt x="2193" y="636"/>
                    <a:pt x="2270" y="610"/>
                    <a:pt x="2335" y="610"/>
                  </a:cubicBezTo>
                  <a:cubicBezTo>
                    <a:pt x="2351" y="607"/>
                    <a:pt x="2366" y="606"/>
                    <a:pt x="2380" y="606"/>
                  </a:cubicBezTo>
                  <a:cubicBezTo>
                    <a:pt x="2432" y="606"/>
                    <a:pt x="2467" y="629"/>
                    <a:pt x="2477" y="700"/>
                  </a:cubicBezTo>
                  <a:cubicBezTo>
                    <a:pt x="2477" y="717"/>
                    <a:pt x="2481" y="723"/>
                    <a:pt x="2488" y="723"/>
                  </a:cubicBezTo>
                  <a:cubicBezTo>
                    <a:pt x="2501" y="723"/>
                    <a:pt x="2524" y="700"/>
                    <a:pt x="2541" y="700"/>
                  </a:cubicBezTo>
                  <a:cubicBezTo>
                    <a:pt x="2554" y="687"/>
                    <a:pt x="2541" y="687"/>
                    <a:pt x="2541" y="674"/>
                  </a:cubicBezTo>
                  <a:cubicBezTo>
                    <a:pt x="2503" y="661"/>
                    <a:pt x="2503" y="636"/>
                    <a:pt x="2541" y="610"/>
                  </a:cubicBezTo>
                  <a:cubicBezTo>
                    <a:pt x="2541" y="584"/>
                    <a:pt x="2541" y="558"/>
                    <a:pt x="2528" y="520"/>
                  </a:cubicBezTo>
                  <a:cubicBezTo>
                    <a:pt x="2509" y="516"/>
                    <a:pt x="2490" y="515"/>
                    <a:pt x="2470" y="515"/>
                  </a:cubicBezTo>
                  <a:cubicBezTo>
                    <a:pt x="2413" y="515"/>
                    <a:pt x="2357" y="529"/>
                    <a:pt x="2309" y="558"/>
                  </a:cubicBezTo>
                  <a:cubicBezTo>
                    <a:pt x="2180" y="623"/>
                    <a:pt x="2038" y="661"/>
                    <a:pt x="1884" y="674"/>
                  </a:cubicBezTo>
                  <a:cubicBezTo>
                    <a:pt x="1909" y="507"/>
                    <a:pt x="1909" y="507"/>
                    <a:pt x="2013" y="442"/>
                  </a:cubicBezTo>
                  <a:cubicBezTo>
                    <a:pt x="1909" y="416"/>
                    <a:pt x="1819" y="391"/>
                    <a:pt x="1832" y="262"/>
                  </a:cubicBezTo>
                  <a:cubicBezTo>
                    <a:pt x="1832" y="249"/>
                    <a:pt x="1806" y="236"/>
                    <a:pt x="1793" y="223"/>
                  </a:cubicBezTo>
                  <a:cubicBezTo>
                    <a:pt x="1703" y="210"/>
                    <a:pt x="1639" y="171"/>
                    <a:pt x="1664" y="55"/>
                  </a:cubicBezTo>
                  <a:cubicBezTo>
                    <a:pt x="1664" y="28"/>
                    <a:pt x="1632" y="1"/>
                    <a:pt x="1595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8"/>
            <p:cNvSpPr/>
            <p:nvPr/>
          </p:nvSpPr>
          <p:spPr>
            <a:xfrm rot="10800000" flipH="1">
              <a:off x="7932983" y="361570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8"/>
            <p:cNvSpPr/>
            <p:nvPr/>
          </p:nvSpPr>
          <p:spPr>
            <a:xfrm rot="10800000" flipH="1">
              <a:off x="7922501" y="264916"/>
              <a:ext cx="159814" cy="116121"/>
            </a:xfrm>
            <a:custGeom>
              <a:avLst/>
              <a:gdLst/>
              <a:ahLst/>
              <a:cxnLst/>
              <a:rect l="l" t="t" r="r" b="b"/>
              <a:pathLst>
                <a:path w="1174" h="853" extrusionOk="0">
                  <a:moveTo>
                    <a:pt x="632" y="0"/>
                  </a:moveTo>
                  <a:cubicBezTo>
                    <a:pt x="593" y="65"/>
                    <a:pt x="516" y="39"/>
                    <a:pt x="464" y="90"/>
                  </a:cubicBezTo>
                  <a:cubicBezTo>
                    <a:pt x="439" y="78"/>
                    <a:pt x="400" y="52"/>
                    <a:pt x="387" y="13"/>
                  </a:cubicBezTo>
                  <a:lnTo>
                    <a:pt x="284" y="26"/>
                  </a:lnTo>
                  <a:cubicBezTo>
                    <a:pt x="232" y="90"/>
                    <a:pt x="155" y="103"/>
                    <a:pt x="77" y="142"/>
                  </a:cubicBezTo>
                  <a:cubicBezTo>
                    <a:pt x="77" y="181"/>
                    <a:pt x="77" y="207"/>
                    <a:pt x="65" y="245"/>
                  </a:cubicBezTo>
                  <a:cubicBezTo>
                    <a:pt x="65" y="284"/>
                    <a:pt x="0" y="361"/>
                    <a:pt x="65" y="413"/>
                  </a:cubicBezTo>
                  <a:cubicBezTo>
                    <a:pt x="125" y="453"/>
                    <a:pt x="170" y="502"/>
                    <a:pt x="237" y="502"/>
                  </a:cubicBezTo>
                  <a:cubicBezTo>
                    <a:pt x="255" y="502"/>
                    <a:pt x="275" y="498"/>
                    <a:pt x="297" y="490"/>
                  </a:cubicBezTo>
                  <a:lnTo>
                    <a:pt x="297" y="490"/>
                  </a:lnTo>
                  <a:cubicBezTo>
                    <a:pt x="297" y="555"/>
                    <a:pt x="271" y="619"/>
                    <a:pt x="361" y="658"/>
                  </a:cubicBezTo>
                  <a:cubicBezTo>
                    <a:pt x="387" y="658"/>
                    <a:pt x="387" y="697"/>
                    <a:pt x="400" y="709"/>
                  </a:cubicBezTo>
                  <a:cubicBezTo>
                    <a:pt x="400" y="709"/>
                    <a:pt x="413" y="722"/>
                    <a:pt x="413" y="735"/>
                  </a:cubicBezTo>
                  <a:cubicBezTo>
                    <a:pt x="451" y="748"/>
                    <a:pt x="490" y="800"/>
                    <a:pt x="503" y="851"/>
                  </a:cubicBezTo>
                  <a:cubicBezTo>
                    <a:pt x="503" y="845"/>
                    <a:pt x="506" y="842"/>
                    <a:pt x="509" y="842"/>
                  </a:cubicBezTo>
                  <a:cubicBezTo>
                    <a:pt x="513" y="842"/>
                    <a:pt x="516" y="845"/>
                    <a:pt x="516" y="851"/>
                  </a:cubicBezTo>
                  <a:cubicBezTo>
                    <a:pt x="525" y="852"/>
                    <a:pt x="533" y="853"/>
                    <a:pt x="542" y="853"/>
                  </a:cubicBezTo>
                  <a:cubicBezTo>
                    <a:pt x="638" y="853"/>
                    <a:pt x="727" y="803"/>
                    <a:pt x="815" y="803"/>
                  </a:cubicBezTo>
                  <a:cubicBezTo>
                    <a:pt x="835" y="803"/>
                    <a:pt x="856" y="806"/>
                    <a:pt x="877" y="813"/>
                  </a:cubicBezTo>
                  <a:cubicBezTo>
                    <a:pt x="883" y="819"/>
                    <a:pt x="890" y="822"/>
                    <a:pt x="896" y="822"/>
                  </a:cubicBezTo>
                  <a:cubicBezTo>
                    <a:pt x="903" y="822"/>
                    <a:pt x="909" y="819"/>
                    <a:pt x="916" y="813"/>
                  </a:cubicBezTo>
                  <a:cubicBezTo>
                    <a:pt x="954" y="671"/>
                    <a:pt x="1148" y="606"/>
                    <a:pt x="1122" y="426"/>
                  </a:cubicBezTo>
                  <a:cubicBezTo>
                    <a:pt x="1109" y="361"/>
                    <a:pt x="1135" y="297"/>
                    <a:pt x="1122" y="232"/>
                  </a:cubicBezTo>
                  <a:lnTo>
                    <a:pt x="1109" y="232"/>
                  </a:lnTo>
                  <a:cubicBezTo>
                    <a:pt x="1019" y="142"/>
                    <a:pt x="1019" y="116"/>
                    <a:pt x="1109" y="78"/>
                  </a:cubicBezTo>
                  <a:cubicBezTo>
                    <a:pt x="1122" y="65"/>
                    <a:pt x="1148" y="52"/>
                    <a:pt x="1173" y="39"/>
                  </a:cubicBezTo>
                  <a:cubicBezTo>
                    <a:pt x="1161" y="26"/>
                    <a:pt x="1161" y="13"/>
                    <a:pt x="1148" y="0"/>
                  </a:cubicBezTo>
                  <a:cubicBezTo>
                    <a:pt x="1128" y="7"/>
                    <a:pt x="1106" y="10"/>
                    <a:pt x="1082" y="10"/>
                  </a:cubicBezTo>
                  <a:cubicBezTo>
                    <a:pt x="1057" y="10"/>
                    <a:pt x="1032" y="7"/>
                    <a:pt x="1006" y="0"/>
                  </a:cubicBezTo>
                  <a:cubicBezTo>
                    <a:pt x="954" y="0"/>
                    <a:pt x="890" y="13"/>
                    <a:pt x="838" y="39"/>
                  </a:cubicBezTo>
                  <a:cubicBezTo>
                    <a:pt x="838" y="39"/>
                    <a:pt x="838" y="52"/>
                    <a:pt x="838" y="52"/>
                  </a:cubicBezTo>
                  <a:lnTo>
                    <a:pt x="800" y="52"/>
                  </a:lnTo>
                  <a:cubicBezTo>
                    <a:pt x="761" y="52"/>
                    <a:pt x="735" y="26"/>
                    <a:pt x="709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8"/>
            <p:cNvSpPr/>
            <p:nvPr/>
          </p:nvSpPr>
          <p:spPr>
            <a:xfrm rot="10800000" flipH="1">
              <a:off x="8294540" y="38662"/>
              <a:ext cx="170432" cy="152877"/>
            </a:xfrm>
            <a:custGeom>
              <a:avLst/>
              <a:gdLst/>
              <a:ahLst/>
              <a:cxnLst/>
              <a:rect l="l" t="t" r="r" b="b"/>
              <a:pathLst>
                <a:path w="1252" h="1123" extrusionOk="0">
                  <a:moveTo>
                    <a:pt x="1161" y="1"/>
                  </a:moveTo>
                  <a:cubicBezTo>
                    <a:pt x="1045" y="14"/>
                    <a:pt x="929" y="65"/>
                    <a:pt x="852" y="156"/>
                  </a:cubicBezTo>
                  <a:cubicBezTo>
                    <a:pt x="831" y="166"/>
                    <a:pt x="810" y="185"/>
                    <a:pt x="782" y="185"/>
                  </a:cubicBezTo>
                  <a:cubicBezTo>
                    <a:pt x="776" y="185"/>
                    <a:pt x="769" y="184"/>
                    <a:pt x="762" y="181"/>
                  </a:cubicBezTo>
                  <a:cubicBezTo>
                    <a:pt x="658" y="168"/>
                    <a:pt x="555" y="168"/>
                    <a:pt x="439" y="168"/>
                  </a:cubicBezTo>
                  <a:cubicBezTo>
                    <a:pt x="398" y="168"/>
                    <a:pt x="365" y="119"/>
                    <a:pt x="320" y="119"/>
                  </a:cubicBezTo>
                  <a:cubicBezTo>
                    <a:pt x="309" y="119"/>
                    <a:pt x="297" y="122"/>
                    <a:pt x="284" y="130"/>
                  </a:cubicBezTo>
                  <a:cubicBezTo>
                    <a:pt x="310" y="181"/>
                    <a:pt x="323" y="220"/>
                    <a:pt x="349" y="246"/>
                  </a:cubicBezTo>
                  <a:cubicBezTo>
                    <a:pt x="297" y="272"/>
                    <a:pt x="259" y="323"/>
                    <a:pt x="259" y="375"/>
                  </a:cubicBezTo>
                  <a:cubicBezTo>
                    <a:pt x="252" y="376"/>
                    <a:pt x="245" y="377"/>
                    <a:pt x="238" y="377"/>
                  </a:cubicBezTo>
                  <a:cubicBezTo>
                    <a:pt x="191" y="377"/>
                    <a:pt x="143" y="341"/>
                    <a:pt x="143" y="284"/>
                  </a:cubicBezTo>
                  <a:cubicBezTo>
                    <a:pt x="104" y="323"/>
                    <a:pt x="27" y="297"/>
                    <a:pt x="1" y="362"/>
                  </a:cubicBezTo>
                  <a:lnTo>
                    <a:pt x="78" y="426"/>
                  </a:lnTo>
                  <a:cubicBezTo>
                    <a:pt x="117" y="426"/>
                    <a:pt x="143" y="439"/>
                    <a:pt x="130" y="491"/>
                  </a:cubicBezTo>
                  <a:lnTo>
                    <a:pt x="155" y="491"/>
                  </a:lnTo>
                  <a:cubicBezTo>
                    <a:pt x="143" y="581"/>
                    <a:pt x="143" y="684"/>
                    <a:pt x="155" y="787"/>
                  </a:cubicBezTo>
                  <a:cubicBezTo>
                    <a:pt x="181" y="813"/>
                    <a:pt x="207" y="826"/>
                    <a:pt x="233" y="852"/>
                  </a:cubicBezTo>
                  <a:cubicBezTo>
                    <a:pt x="297" y="916"/>
                    <a:pt x="297" y="942"/>
                    <a:pt x="207" y="1019"/>
                  </a:cubicBezTo>
                  <a:cubicBezTo>
                    <a:pt x="207" y="1032"/>
                    <a:pt x="207" y="1058"/>
                    <a:pt x="220" y="1071"/>
                  </a:cubicBezTo>
                  <a:cubicBezTo>
                    <a:pt x="251" y="1081"/>
                    <a:pt x="283" y="1100"/>
                    <a:pt x="314" y="1100"/>
                  </a:cubicBezTo>
                  <a:cubicBezTo>
                    <a:pt x="321" y="1100"/>
                    <a:pt x="329" y="1099"/>
                    <a:pt x="336" y="1097"/>
                  </a:cubicBezTo>
                  <a:cubicBezTo>
                    <a:pt x="336" y="1045"/>
                    <a:pt x="349" y="994"/>
                    <a:pt x="400" y="994"/>
                  </a:cubicBezTo>
                  <a:cubicBezTo>
                    <a:pt x="452" y="994"/>
                    <a:pt x="478" y="1045"/>
                    <a:pt x="504" y="1084"/>
                  </a:cubicBezTo>
                  <a:cubicBezTo>
                    <a:pt x="529" y="1084"/>
                    <a:pt x="542" y="1097"/>
                    <a:pt x="542" y="1123"/>
                  </a:cubicBezTo>
                  <a:cubicBezTo>
                    <a:pt x="581" y="1091"/>
                    <a:pt x="630" y="1074"/>
                    <a:pt x="676" y="1074"/>
                  </a:cubicBezTo>
                  <a:cubicBezTo>
                    <a:pt x="707" y="1074"/>
                    <a:pt x="736" y="1082"/>
                    <a:pt x="762" y="1097"/>
                  </a:cubicBezTo>
                  <a:lnTo>
                    <a:pt x="852" y="1110"/>
                  </a:lnTo>
                  <a:lnTo>
                    <a:pt x="878" y="1110"/>
                  </a:lnTo>
                  <a:cubicBezTo>
                    <a:pt x="878" y="1097"/>
                    <a:pt x="878" y="1084"/>
                    <a:pt x="903" y="1071"/>
                  </a:cubicBezTo>
                  <a:lnTo>
                    <a:pt x="1045" y="994"/>
                  </a:lnTo>
                  <a:cubicBezTo>
                    <a:pt x="1097" y="968"/>
                    <a:pt x="1097" y="878"/>
                    <a:pt x="1174" y="878"/>
                  </a:cubicBezTo>
                  <a:lnTo>
                    <a:pt x="1174" y="865"/>
                  </a:lnTo>
                  <a:lnTo>
                    <a:pt x="1174" y="852"/>
                  </a:lnTo>
                  <a:cubicBezTo>
                    <a:pt x="1161" y="813"/>
                    <a:pt x="1174" y="774"/>
                    <a:pt x="1200" y="749"/>
                  </a:cubicBezTo>
                  <a:lnTo>
                    <a:pt x="1200" y="736"/>
                  </a:lnTo>
                  <a:cubicBezTo>
                    <a:pt x="1200" y="633"/>
                    <a:pt x="1213" y="542"/>
                    <a:pt x="1226" y="439"/>
                  </a:cubicBezTo>
                  <a:cubicBezTo>
                    <a:pt x="1252" y="297"/>
                    <a:pt x="1226" y="143"/>
                    <a:pt x="1161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8"/>
            <p:cNvSpPr/>
            <p:nvPr/>
          </p:nvSpPr>
          <p:spPr>
            <a:xfrm rot="10800000" flipH="1">
              <a:off x="6865735" y="517850"/>
              <a:ext cx="5445" cy="5445"/>
            </a:xfrm>
            <a:custGeom>
              <a:avLst/>
              <a:gdLst/>
              <a:ahLst/>
              <a:cxnLst/>
              <a:rect l="l" t="t" r="r" b="b"/>
              <a:pathLst>
                <a:path w="40" h="40" extrusionOk="0">
                  <a:moveTo>
                    <a:pt x="13" y="1"/>
                  </a:moveTo>
                  <a:cubicBezTo>
                    <a:pt x="13" y="1"/>
                    <a:pt x="1" y="27"/>
                    <a:pt x="13" y="39"/>
                  </a:cubicBezTo>
                  <a:lnTo>
                    <a:pt x="39" y="39"/>
                  </a:lnTo>
                  <a:cubicBezTo>
                    <a:pt x="39" y="39"/>
                    <a:pt x="39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8"/>
            <p:cNvSpPr/>
            <p:nvPr/>
          </p:nvSpPr>
          <p:spPr>
            <a:xfrm rot="10800000" flipH="1">
              <a:off x="6797263" y="517851"/>
              <a:ext cx="103729" cy="110676"/>
            </a:xfrm>
            <a:custGeom>
              <a:avLst/>
              <a:gdLst/>
              <a:ahLst/>
              <a:cxnLst/>
              <a:rect l="l" t="t" r="r" b="b"/>
              <a:pathLst>
                <a:path w="762" h="813" extrusionOk="0">
                  <a:moveTo>
                    <a:pt x="568" y="0"/>
                  </a:moveTo>
                  <a:cubicBezTo>
                    <a:pt x="550" y="0"/>
                    <a:pt x="520" y="56"/>
                    <a:pt x="482" y="56"/>
                  </a:cubicBezTo>
                  <a:cubicBezTo>
                    <a:pt x="465" y="56"/>
                    <a:pt x="446" y="45"/>
                    <a:pt x="426" y="13"/>
                  </a:cubicBezTo>
                  <a:cubicBezTo>
                    <a:pt x="426" y="19"/>
                    <a:pt x="423" y="23"/>
                    <a:pt x="418" y="23"/>
                  </a:cubicBezTo>
                  <a:cubicBezTo>
                    <a:pt x="413" y="23"/>
                    <a:pt x="407" y="19"/>
                    <a:pt x="400" y="13"/>
                  </a:cubicBezTo>
                  <a:lnTo>
                    <a:pt x="362" y="13"/>
                  </a:lnTo>
                  <a:cubicBezTo>
                    <a:pt x="362" y="19"/>
                    <a:pt x="359" y="23"/>
                    <a:pt x="354" y="23"/>
                  </a:cubicBezTo>
                  <a:cubicBezTo>
                    <a:pt x="349" y="23"/>
                    <a:pt x="342" y="19"/>
                    <a:pt x="336" y="13"/>
                  </a:cubicBezTo>
                  <a:cubicBezTo>
                    <a:pt x="233" y="90"/>
                    <a:pt x="117" y="129"/>
                    <a:pt x="52" y="245"/>
                  </a:cubicBezTo>
                  <a:cubicBezTo>
                    <a:pt x="52" y="254"/>
                    <a:pt x="46" y="263"/>
                    <a:pt x="42" y="263"/>
                  </a:cubicBezTo>
                  <a:cubicBezTo>
                    <a:pt x="40" y="263"/>
                    <a:pt x="39" y="262"/>
                    <a:pt x="39" y="258"/>
                  </a:cubicBezTo>
                  <a:lnTo>
                    <a:pt x="1" y="310"/>
                  </a:lnTo>
                  <a:lnTo>
                    <a:pt x="1" y="322"/>
                  </a:lnTo>
                  <a:cubicBezTo>
                    <a:pt x="14" y="451"/>
                    <a:pt x="91" y="555"/>
                    <a:pt x="52" y="683"/>
                  </a:cubicBezTo>
                  <a:cubicBezTo>
                    <a:pt x="65" y="696"/>
                    <a:pt x="65" y="709"/>
                    <a:pt x="52" y="709"/>
                  </a:cubicBezTo>
                  <a:cubicBezTo>
                    <a:pt x="78" y="722"/>
                    <a:pt x="117" y="761"/>
                    <a:pt x="117" y="761"/>
                  </a:cubicBezTo>
                  <a:cubicBezTo>
                    <a:pt x="144" y="738"/>
                    <a:pt x="168" y="728"/>
                    <a:pt x="189" y="728"/>
                  </a:cubicBezTo>
                  <a:cubicBezTo>
                    <a:pt x="229" y="728"/>
                    <a:pt x="259" y="762"/>
                    <a:pt x="284" y="812"/>
                  </a:cubicBezTo>
                  <a:lnTo>
                    <a:pt x="336" y="812"/>
                  </a:lnTo>
                  <a:cubicBezTo>
                    <a:pt x="352" y="772"/>
                    <a:pt x="394" y="746"/>
                    <a:pt x="440" y="746"/>
                  </a:cubicBezTo>
                  <a:cubicBezTo>
                    <a:pt x="466" y="746"/>
                    <a:pt x="493" y="755"/>
                    <a:pt x="516" y="774"/>
                  </a:cubicBezTo>
                  <a:cubicBezTo>
                    <a:pt x="607" y="709"/>
                    <a:pt x="633" y="593"/>
                    <a:pt x="736" y="542"/>
                  </a:cubicBezTo>
                  <a:lnTo>
                    <a:pt x="736" y="542"/>
                  </a:lnTo>
                  <a:cubicBezTo>
                    <a:pt x="731" y="544"/>
                    <a:pt x="726" y="545"/>
                    <a:pt x="720" y="545"/>
                  </a:cubicBezTo>
                  <a:cubicBezTo>
                    <a:pt x="697" y="545"/>
                    <a:pt x="669" y="524"/>
                    <a:pt x="658" y="503"/>
                  </a:cubicBezTo>
                  <a:cubicBezTo>
                    <a:pt x="671" y="490"/>
                    <a:pt x="671" y="477"/>
                    <a:pt x="658" y="477"/>
                  </a:cubicBezTo>
                  <a:cubicBezTo>
                    <a:pt x="761" y="426"/>
                    <a:pt x="761" y="426"/>
                    <a:pt x="710" y="310"/>
                  </a:cubicBezTo>
                  <a:cubicBezTo>
                    <a:pt x="721" y="276"/>
                    <a:pt x="761" y="243"/>
                    <a:pt x="713" y="243"/>
                  </a:cubicBezTo>
                  <a:cubicBezTo>
                    <a:pt x="706" y="243"/>
                    <a:pt x="696" y="243"/>
                    <a:pt x="684" y="245"/>
                  </a:cubicBezTo>
                  <a:lnTo>
                    <a:pt x="633" y="206"/>
                  </a:lnTo>
                  <a:cubicBezTo>
                    <a:pt x="633" y="168"/>
                    <a:pt x="658" y="116"/>
                    <a:pt x="594" y="90"/>
                  </a:cubicBezTo>
                  <a:cubicBezTo>
                    <a:pt x="594" y="77"/>
                    <a:pt x="594" y="52"/>
                    <a:pt x="568" y="26"/>
                  </a:cubicBezTo>
                  <a:lnTo>
                    <a:pt x="568" y="13"/>
                  </a:lnTo>
                  <a:cubicBezTo>
                    <a:pt x="594" y="13"/>
                    <a:pt x="581" y="0"/>
                    <a:pt x="568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8"/>
            <p:cNvSpPr/>
            <p:nvPr/>
          </p:nvSpPr>
          <p:spPr>
            <a:xfrm rot="10800000" flipH="1">
              <a:off x="7574829" y="4357"/>
              <a:ext cx="256464" cy="92298"/>
            </a:xfrm>
            <a:custGeom>
              <a:avLst/>
              <a:gdLst/>
              <a:ahLst/>
              <a:cxnLst/>
              <a:rect l="l" t="t" r="r" b="b"/>
              <a:pathLst>
                <a:path w="1884" h="678" extrusionOk="0">
                  <a:moveTo>
                    <a:pt x="1445" y="26"/>
                  </a:moveTo>
                  <a:cubicBezTo>
                    <a:pt x="1355" y="26"/>
                    <a:pt x="1290" y="52"/>
                    <a:pt x="1303" y="155"/>
                  </a:cubicBezTo>
                  <a:cubicBezTo>
                    <a:pt x="1355" y="155"/>
                    <a:pt x="1394" y="116"/>
                    <a:pt x="1445" y="90"/>
                  </a:cubicBezTo>
                  <a:cubicBezTo>
                    <a:pt x="1497" y="77"/>
                    <a:pt x="1471" y="52"/>
                    <a:pt x="1445" y="26"/>
                  </a:cubicBezTo>
                  <a:close/>
                  <a:moveTo>
                    <a:pt x="878" y="0"/>
                  </a:moveTo>
                  <a:cubicBezTo>
                    <a:pt x="800" y="103"/>
                    <a:pt x="762" y="232"/>
                    <a:pt x="697" y="335"/>
                  </a:cubicBezTo>
                  <a:cubicBezTo>
                    <a:pt x="676" y="364"/>
                    <a:pt x="658" y="373"/>
                    <a:pt x="641" y="373"/>
                  </a:cubicBezTo>
                  <a:cubicBezTo>
                    <a:pt x="626" y="373"/>
                    <a:pt x="611" y="367"/>
                    <a:pt x="594" y="361"/>
                  </a:cubicBezTo>
                  <a:cubicBezTo>
                    <a:pt x="555" y="348"/>
                    <a:pt x="517" y="335"/>
                    <a:pt x="517" y="271"/>
                  </a:cubicBezTo>
                  <a:cubicBezTo>
                    <a:pt x="517" y="142"/>
                    <a:pt x="517" y="142"/>
                    <a:pt x="362" y="116"/>
                  </a:cubicBezTo>
                  <a:lnTo>
                    <a:pt x="362" y="116"/>
                  </a:lnTo>
                  <a:cubicBezTo>
                    <a:pt x="362" y="181"/>
                    <a:pt x="401" y="245"/>
                    <a:pt x="362" y="310"/>
                  </a:cubicBezTo>
                  <a:lnTo>
                    <a:pt x="323" y="322"/>
                  </a:lnTo>
                  <a:cubicBezTo>
                    <a:pt x="274" y="355"/>
                    <a:pt x="248" y="374"/>
                    <a:pt x="231" y="374"/>
                  </a:cubicBezTo>
                  <a:cubicBezTo>
                    <a:pt x="209" y="374"/>
                    <a:pt x="204" y="340"/>
                    <a:pt x="181" y="258"/>
                  </a:cubicBezTo>
                  <a:cubicBezTo>
                    <a:pt x="156" y="194"/>
                    <a:pt x="181" y="103"/>
                    <a:pt x="91" y="39"/>
                  </a:cubicBezTo>
                  <a:lnTo>
                    <a:pt x="91" y="39"/>
                  </a:lnTo>
                  <a:cubicBezTo>
                    <a:pt x="65" y="232"/>
                    <a:pt x="78" y="426"/>
                    <a:pt x="117" y="619"/>
                  </a:cubicBezTo>
                  <a:lnTo>
                    <a:pt x="207" y="619"/>
                  </a:lnTo>
                  <a:cubicBezTo>
                    <a:pt x="214" y="626"/>
                    <a:pt x="220" y="629"/>
                    <a:pt x="227" y="629"/>
                  </a:cubicBezTo>
                  <a:cubicBezTo>
                    <a:pt x="233" y="629"/>
                    <a:pt x="240" y="626"/>
                    <a:pt x="246" y="619"/>
                  </a:cubicBezTo>
                  <a:cubicBezTo>
                    <a:pt x="512" y="619"/>
                    <a:pt x="779" y="631"/>
                    <a:pt x="1045" y="631"/>
                  </a:cubicBezTo>
                  <a:cubicBezTo>
                    <a:pt x="1179" y="631"/>
                    <a:pt x="1312" y="628"/>
                    <a:pt x="1445" y="619"/>
                  </a:cubicBezTo>
                  <a:lnTo>
                    <a:pt x="1884" y="619"/>
                  </a:lnTo>
                  <a:cubicBezTo>
                    <a:pt x="1858" y="529"/>
                    <a:pt x="1806" y="439"/>
                    <a:pt x="1729" y="387"/>
                  </a:cubicBezTo>
                  <a:cubicBezTo>
                    <a:pt x="1690" y="361"/>
                    <a:pt x="1639" y="348"/>
                    <a:pt x="1613" y="310"/>
                  </a:cubicBezTo>
                  <a:cubicBezTo>
                    <a:pt x="1572" y="248"/>
                    <a:pt x="1507" y="211"/>
                    <a:pt x="1443" y="211"/>
                  </a:cubicBezTo>
                  <a:cubicBezTo>
                    <a:pt x="1426" y="211"/>
                    <a:pt x="1410" y="214"/>
                    <a:pt x="1394" y="219"/>
                  </a:cubicBezTo>
                  <a:cubicBezTo>
                    <a:pt x="1342" y="219"/>
                    <a:pt x="1303" y="219"/>
                    <a:pt x="1303" y="155"/>
                  </a:cubicBezTo>
                  <a:lnTo>
                    <a:pt x="1265" y="155"/>
                  </a:lnTo>
                  <a:cubicBezTo>
                    <a:pt x="1222" y="101"/>
                    <a:pt x="1152" y="74"/>
                    <a:pt x="1085" y="74"/>
                  </a:cubicBezTo>
                  <a:cubicBezTo>
                    <a:pt x="1072" y="74"/>
                    <a:pt x="1058" y="75"/>
                    <a:pt x="1045" y="77"/>
                  </a:cubicBezTo>
                  <a:cubicBezTo>
                    <a:pt x="981" y="65"/>
                    <a:pt x="942" y="0"/>
                    <a:pt x="878" y="0"/>
                  </a:cubicBezTo>
                  <a:close/>
                  <a:moveTo>
                    <a:pt x="1" y="619"/>
                  </a:moveTo>
                  <a:cubicBezTo>
                    <a:pt x="33" y="658"/>
                    <a:pt x="53" y="677"/>
                    <a:pt x="67" y="677"/>
                  </a:cubicBezTo>
                  <a:cubicBezTo>
                    <a:pt x="82" y="677"/>
                    <a:pt x="91" y="658"/>
                    <a:pt x="104" y="619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" name="Google Shape;1248;p8"/>
            <p:cNvSpPr/>
            <p:nvPr/>
          </p:nvSpPr>
          <p:spPr>
            <a:xfrm rot="10800000" flipH="1">
              <a:off x="8082180" y="373958"/>
              <a:ext cx="1906" cy="1906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0" y="1"/>
                  </a:moveTo>
                  <a:cubicBezTo>
                    <a:pt x="0" y="1"/>
                    <a:pt x="0" y="14"/>
                    <a:pt x="13" y="14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" name="Google Shape;1249;p8"/>
            <p:cNvSpPr/>
            <p:nvPr/>
          </p:nvSpPr>
          <p:spPr>
            <a:xfrm rot="10800000" flipH="1">
              <a:off x="8078641" y="382670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" name="Google Shape;1250;p8"/>
            <p:cNvSpPr/>
            <p:nvPr/>
          </p:nvSpPr>
          <p:spPr>
            <a:xfrm rot="10800000" flipH="1">
              <a:off x="6916375" y="491578"/>
              <a:ext cx="281239" cy="193172"/>
            </a:xfrm>
            <a:custGeom>
              <a:avLst/>
              <a:gdLst/>
              <a:ahLst/>
              <a:cxnLst/>
              <a:rect l="l" t="t" r="r" b="b"/>
              <a:pathLst>
                <a:path w="2066" h="1419" extrusionOk="0">
                  <a:moveTo>
                    <a:pt x="1137" y="168"/>
                  </a:moveTo>
                  <a:cubicBezTo>
                    <a:pt x="1215" y="168"/>
                    <a:pt x="1227" y="220"/>
                    <a:pt x="1227" y="297"/>
                  </a:cubicBezTo>
                  <a:cubicBezTo>
                    <a:pt x="1137" y="297"/>
                    <a:pt x="1150" y="233"/>
                    <a:pt x="1137" y="168"/>
                  </a:cubicBezTo>
                  <a:close/>
                  <a:moveTo>
                    <a:pt x="1189" y="0"/>
                  </a:moveTo>
                  <a:lnTo>
                    <a:pt x="1099" y="91"/>
                  </a:lnTo>
                  <a:cubicBezTo>
                    <a:pt x="1073" y="181"/>
                    <a:pt x="1047" y="284"/>
                    <a:pt x="1047" y="387"/>
                  </a:cubicBezTo>
                  <a:lnTo>
                    <a:pt x="854" y="439"/>
                  </a:lnTo>
                  <a:cubicBezTo>
                    <a:pt x="801" y="456"/>
                    <a:pt x="748" y="498"/>
                    <a:pt x="695" y="498"/>
                  </a:cubicBezTo>
                  <a:cubicBezTo>
                    <a:pt x="671" y="498"/>
                    <a:pt x="646" y="489"/>
                    <a:pt x="621" y="465"/>
                  </a:cubicBezTo>
                  <a:cubicBezTo>
                    <a:pt x="552" y="534"/>
                    <a:pt x="462" y="583"/>
                    <a:pt x="370" y="583"/>
                  </a:cubicBezTo>
                  <a:cubicBezTo>
                    <a:pt x="359" y="583"/>
                    <a:pt x="348" y="582"/>
                    <a:pt x="338" y="581"/>
                  </a:cubicBezTo>
                  <a:cubicBezTo>
                    <a:pt x="273" y="581"/>
                    <a:pt x="183" y="619"/>
                    <a:pt x="209" y="723"/>
                  </a:cubicBezTo>
                  <a:cubicBezTo>
                    <a:pt x="196" y="735"/>
                    <a:pt x="170" y="761"/>
                    <a:pt x="183" y="787"/>
                  </a:cubicBezTo>
                  <a:cubicBezTo>
                    <a:pt x="144" y="826"/>
                    <a:pt x="106" y="839"/>
                    <a:pt x="54" y="839"/>
                  </a:cubicBezTo>
                  <a:cubicBezTo>
                    <a:pt x="38" y="829"/>
                    <a:pt x="27" y="825"/>
                    <a:pt x="21" y="825"/>
                  </a:cubicBezTo>
                  <a:cubicBezTo>
                    <a:pt x="1" y="825"/>
                    <a:pt x="15" y="861"/>
                    <a:pt x="15" y="890"/>
                  </a:cubicBezTo>
                  <a:cubicBezTo>
                    <a:pt x="29" y="886"/>
                    <a:pt x="42" y="884"/>
                    <a:pt x="55" y="884"/>
                  </a:cubicBezTo>
                  <a:cubicBezTo>
                    <a:pt x="127" y="884"/>
                    <a:pt x="181" y="942"/>
                    <a:pt x="170" y="1019"/>
                  </a:cubicBezTo>
                  <a:cubicBezTo>
                    <a:pt x="170" y="1077"/>
                    <a:pt x="186" y="1087"/>
                    <a:pt x="210" y="1087"/>
                  </a:cubicBezTo>
                  <a:cubicBezTo>
                    <a:pt x="225" y="1087"/>
                    <a:pt x="242" y="1084"/>
                    <a:pt x="260" y="1084"/>
                  </a:cubicBezTo>
                  <a:cubicBezTo>
                    <a:pt x="286" y="1084"/>
                    <a:pt x="312" y="1096"/>
                    <a:pt x="325" y="1135"/>
                  </a:cubicBezTo>
                  <a:lnTo>
                    <a:pt x="480" y="1135"/>
                  </a:lnTo>
                  <a:cubicBezTo>
                    <a:pt x="492" y="1129"/>
                    <a:pt x="502" y="1127"/>
                    <a:pt x="512" y="1127"/>
                  </a:cubicBezTo>
                  <a:cubicBezTo>
                    <a:pt x="543" y="1127"/>
                    <a:pt x="563" y="1154"/>
                    <a:pt x="583" y="1174"/>
                  </a:cubicBezTo>
                  <a:cubicBezTo>
                    <a:pt x="684" y="1241"/>
                    <a:pt x="805" y="1279"/>
                    <a:pt x="920" y="1279"/>
                  </a:cubicBezTo>
                  <a:cubicBezTo>
                    <a:pt x="937" y="1279"/>
                    <a:pt x="953" y="1279"/>
                    <a:pt x="970" y="1277"/>
                  </a:cubicBezTo>
                  <a:cubicBezTo>
                    <a:pt x="995" y="1277"/>
                    <a:pt x="1008" y="1303"/>
                    <a:pt x="1021" y="1316"/>
                  </a:cubicBezTo>
                  <a:cubicBezTo>
                    <a:pt x="1031" y="1335"/>
                    <a:pt x="1047" y="1347"/>
                    <a:pt x="1065" y="1347"/>
                  </a:cubicBezTo>
                  <a:cubicBezTo>
                    <a:pt x="1072" y="1347"/>
                    <a:pt x="1079" y="1345"/>
                    <a:pt x="1086" y="1341"/>
                  </a:cubicBezTo>
                  <a:cubicBezTo>
                    <a:pt x="1099" y="1341"/>
                    <a:pt x="1111" y="1316"/>
                    <a:pt x="1111" y="1303"/>
                  </a:cubicBezTo>
                  <a:cubicBezTo>
                    <a:pt x="1111" y="1274"/>
                    <a:pt x="1097" y="1259"/>
                    <a:pt x="1079" y="1259"/>
                  </a:cubicBezTo>
                  <a:cubicBezTo>
                    <a:pt x="1073" y="1259"/>
                    <a:pt x="1066" y="1261"/>
                    <a:pt x="1060" y="1264"/>
                  </a:cubicBezTo>
                  <a:cubicBezTo>
                    <a:pt x="1046" y="1269"/>
                    <a:pt x="1034" y="1271"/>
                    <a:pt x="1025" y="1271"/>
                  </a:cubicBezTo>
                  <a:cubicBezTo>
                    <a:pt x="982" y="1271"/>
                    <a:pt x="980" y="1229"/>
                    <a:pt x="970" y="1187"/>
                  </a:cubicBezTo>
                  <a:cubicBezTo>
                    <a:pt x="1013" y="1143"/>
                    <a:pt x="1059" y="1127"/>
                    <a:pt x="1105" y="1127"/>
                  </a:cubicBezTo>
                  <a:cubicBezTo>
                    <a:pt x="1169" y="1127"/>
                    <a:pt x="1232" y="1157"/>
                    <a:pt x="1292" y="1187"/>
                  </a:cubicBezTo>
                  <a:cubicBezTo>
                    <a:pt x="1279" y="1264"/>
                    <a:pt x="1227" y="1341"/>
                    <a:pt x="1331" y="1419"/>
                  </a:cubicBezTo>
                  <a:cubicBezTo>
                    <a:pt x="1331" y="1316"/>
                    <a:pt x="1331" y="1213"/>
                    <a:pt x="1395" y="1200"/>
                  </a:cubicBezTo>
                  <a:cubicBezTo>
                    <a:pt x="1524" y="1187"/>
                    <a:pt x="1614" y="1096"/>
                    <a:pt x="1717" y="1071"/>
                  </a:cubicBezTo>
                  <a:cubicBezTo>
                    <a:pt x="1729" y="1093"/>
                    <a:pt x="1730" y="1125"/>
                    <a:pt x="1755" y="1125"/>
                  </a:cubicBezTo>
                  <a:cubicBezTo>
                    <a:pt x="1759" y="1125"/>
                    <a:pt x="1764" y="1124"/>
                    <a:pt x="1769" y="1122"/>
                  </a:cubicBezTo>
                  <a:cubicBezTo>
                    <a:pt x="1808" y="1109"/>
                    <a:pt x="1808" y="1071"/>
                    <a:pt x="1795" y="1032"/>
                  </a:cubicBezTo>
                  <a:cubicBezTo>
                    <a:pt x="1782" y="993"/>
                    <a:pt x="1795" y="942"/>
                    <a:pt x="1821" y="916"/>
                  </a:cubicBezTo>
                  <a:lnTo>
                    <a:pt x="1846" y="916"/>
                  </a:lnTo>
                  <a:cubicBezTo>
                    <a:pt x="2040" y="864"/>
                    <a:pt x="2066" y="839"/>
                    <a:pt x="2066" y="658"/>
                  </a:cubicBezTo>
                  <a:cubicBezTo>
                    <a:pt x="2053" y="645"/>
                    <a:pt x="2053" y="619"/>
                    <a:pt x="2066" y="606"/>
                  </a:cubicBezTo>
                  <a:lnTo>
                    <a:pt x="2066" y="529"/>
                  </a:lnTo>
                  <a:cubicBezTo>
                    <a:pt x="2032" y="507"/>
                    <a:pt x="1999" y="475"/>
                    <a:pt x="1957" y="475"/>
                  </a:cubicBezTo>
                  <a:cubicBezTo>
                    <a:pt x="1951" y="475"/>
                    <a:pt x="1944" y="476"/>
                    <a:pt x="1937" y="478"/>
                  </a:cubicBezTo>
                  <a:cubicBezTo>
                    <a:pt x="1905" y="442"/>
                    <a:pt x="1876" y="429"/>
                    <a:pt x="1847" y="429"/>
                  </a:cubicBezTo>
                  <a:cubicBezTo>
                    <a:pt x="1793" y="429"/>
                    <a:pt x="1742" y="474"/>
                    <a:pt x="1692" y="490"/>
                  </a:cubicBezTo>
                  <a:cubicBezTo>
                    <a:pt x="1673" y="490"/>
                    <a:pt x="1654" y="518"/>
                    <a:pt x="1635" y="518"/>
                  </a:cubicBezTo>
                  <a:cubicBezTo>
                    <a:pt x="1628" y="518"/>
                    <a:pt x="1621" y="514"/>
                    <a:pt x="1614" y="503"/>
                  </a:cubicBezTo>
                  <a:cubicBezTo>
                    <a:pt x="1550" y="400"/>
                    <a:pt x="1408" y="413"/>
                    <a:pt x="1331" y="310"/>
                  </a:cubicBezTo>
                  <a:cubicBezTo>
                    <a:pt x="1292" y="271"/>
                    <a:pt x="1202" y="271"/>
                    <a:pt x="1240" y="207"/>
                  </a:cubicBezTo>
                  <a:cubicBezTo>
                    <a:pt x="1266" y="129"/>
                    <a:pt x="1202" y="65"/>
                    <a:pt x="1189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" name="Google Shape;1251;p8"/>
            <p:cNvSpPr/>
            <p:nvPr/>
          </p:nvSpPr>
          <p:spPr>
            <a:xfrm rot="10800000" flipH="1">
              <a:off x="7127238" y="5719"/>
              <a:ext cx="203783" cy="238504"/>
            </a:xfrm>
            <a:custGeom>
              <a:avLst/>
              <a:gdLst/>
              <a:ahLst/>
              <a:cxnLst/>
              <a:rect l="l" t="t" r="r" b="b"/>
              <a:pathLst>
                <a:path w="1497" h="1752" extrusionOk="0">
                  <a:moveTo>
                    <a:pt x="504" y="581"/>
                  </a:moveTo>
                  <a:cubicBezTo>
                    <a:pt x="452" y="581"/>
                    <a:pt x="426" y="594"/>
                    <a:pt x="426" y="646"/>
                  </a:cubicBezTo>
                  <a:cubicBezTo>
                    <a:pt x="413" y="697"/>
                    <a:pt x="426" y="775"/>
                    <a:pt x="426" y="839"/>
                  </a:cubicBezTo>
                  <a:cubicBezTo>
                    <a:pt x="555" y="788"/>
                    <a:pt x="530" y="684"/>
                    <a:pt x="504" y="581"/>
                  </a:cubicBezTo>
                  <a:close/>
                  <a:moveTo>
                    <a:pt x="78" y="1523"/>
                  </a:moveTo>
                  <a:cubicBezTo>
                    <a:pt x="78" y="1535"/>
                    <a:pt x="78" y="1561"/>
                    <a:pt x="65" y="1574"/>
                  </a:cubicBezTo>
                  <a:cubicBezTo>
                    <a:pt x="65" y="1561"/>
                    <a:pt x="78" y="1535"/>
                    <a:pt x="78" y="1523"/>
                  </a:cubicBezTo>
                  <a:close/>
                  <a:moveTo>
                    <a:pt x="981" y="1"/>
                  </a:moveTo>
                  <a:cubicBezTo>
                    <a:pt x="839" y="233"/>
                    <a:pt x="800" y="504"/>
                    <a:pt x="646" y="723"/>
                  </a:cubicBezTo>
                  <a:lnTo>
                    <a:pt x="633" y="723"/>
                  </a:lnTo>
                  <a:cubicBezTo>
                    <a:pt x="620" y="762"/>
                    <a:pt x="594" y="800"/>
                    <a:pt x="568" y="813"/>
                  </a:cubicBezTo>
                  <a:cubicBezTo>
                    <a:pt x="530" y="839"/>
                    <a:pt x="517" y="878"/>
                    <a:pt x="530" y="904"/>
                  </a:cubicBezTo>
                  <a:cubicBezTo>
                    <a:pt x="515" y="918"/>
                    <a:pt x="495" y="933"/>
                    <a:pt x="477" y="933"/>
                  </a:cubicBezTo>
                  <a:cubicBezTo>
                    <a:pt x="463" y="933"/>
                    <a:pt x="450" y="925"/>
                    <a:pt x="439" y="904"/>
                  </a:cubicBezTo>
                  <a:lnTo>
                    <a:pt x="439" y="852"/>
                  </a:lnTo>
                  <a:lnTo>
                    <a:pt x="439" y="839"/>
                  </a:lnTo>
                  <a:lnTo>
                    <a:pt x="426" y="839"/>
                  </a:lnTo>
                  <a:cubicBezTo>
                    <a:pt x="401" y="839"/>
                    <a:pt x="388" y="839"/>
                    <a:pt x="388" y="878"/>
                  </a:cubicBezTo>
                  <a:cubicBezTo>
                    <a:pt x="375" y="904"/>
                    <a:pt x="336" y="891"/>
                    <a:pt x="323" y="929"/>
                  </a:cubicBezTo>
                  <a:cubicBezTo>
                    <a:pt x="285" y="981"/>
                    <a:pt x="181" y="994"/>
                    <a:pt x="207" y="1097"/>
                  </a:cubicBezTo>
                  <a:cubicBezTo>
                    <a:pt x="207" y="1110"/>
                    <a:pt x="181" y="1136"/>
                    <a:pt x="181" y="1136"/>
                  </a:cubicBezTo>
                  <a:cubicBezTo>
                    <a:pt x="173" y="1135"/>
                    <a:pt x="166" y="1135"/>
                    <a:pt x="159" y="1135"/>
                  </a:cubicBezTo>
                  <a:cubicBezTo>
                    <a:pt x="32" y="1135"/>
                    <a:pt x="77" y="1242"/>
                    <a:pt x="52" y="1303"/>
                  </a:cubicBezTo>
                  <a:cubicBezTo>
                    <a:pt x="14" y="1445"/>
                    <a:pt x="1" y="1574"/>
                    <a:pt x="14" y="1716"/>
                  </a:cubicBezTo>
                  <a:lnTo>
                    <a:pt x="1" y="1742"/>
                  </a:lnTo>
                  <a:cubicBezTo>
                    <a:pt x="413" y="1742"/>
                    <a:pt x="839" y="1729"/>
                    <a:pt x="1265" y="1716"/>
                  </a:cubicBezTo>
                  <a:cubicBezTo>
                    <a:pt x="1280" y="1742"/>
                    <a:pt x="1298" y="1751"/>
                    <a:pt x="1317" y="1751"/>
                  </a:cubicBezTo>
                  <a:cubicBezTo>
                    <a:pt x="1345" y="1751"/>
                    <a:pt x="1376" y="1731"/>
                    <a:pt x="1406" y="1716"/>
                  </a:cubicBezTo>
                  <a:cubicBezTo>
                    <a:pt x="1415" y="1712"/>
                    <a:pt x="1425" y="1710"/>
                    <a:pt x="1435" y="1710"/>
                  </a:cubicBezTo>
                  <a:cubicBezTo>
                    <a:pt x="1457" y="1710"/>
                    <a:pt x="1479" y="1716"/>
                    <a:pt x="1497" y="1716"/>
                  </a:cubicBezTo>
                  <a:cubicBezTo>
                    <a:pt x="1465" y="1708"/>
                    <a:pt x="1432" y="1690"/>
                    <a:pt x="1413" y="1690"/>
                  </a:cubicBezTo>
                  <a:cubicBezTo>
                    <a:pt x="1401" y="1690"/>
                    <a:pt x="1393" y="1697"/>
                    <a:pt x="1393" y="1716"/>
                  </a:cubicBezTo>
                  <a:lnTo>
                    <a:pt x="1342" y="1716"/>
                  </a:lnTo>
                  <a:cubicBezTo>
                    <a:pt x="1337" y="1701"/>
                    <a:pt x="1330" y="1696"/>
                    <a:pt x="1322" y="1696"/>
                  </a:cubicBezTo>
                  <a:cubicBezTo>
                    <a:pt x="1309" y="1696"/>
                    <a:pt x="1293" y="1708"/>
                    <a:pt x="1277" y="1716"/>
                  </a:cubicBezTo>
                  <a:cubicBezTo>
                    <a:pt x="1265" y="1677"/>
                    <a:pt x="1252" y="1639"/>
                    <a:pt x="1226" y="1613"/>
                  </a:cubicBezTo>
                  <a:cubicBezTo>
                    <a:pt x="1213" y="1548"/>
                    <a:pt x="1239" y="1484"/>
                    <a:pt x="1290" y="1445"/>
                  </a:cubicBezTo>
                  <a:lnTo>
                    <a:pt x="1329" y="1432"/>
                  </a:lnTo>
                  <a:cubicBezTo>
                    <a:pt x="1406" y="1329"/>
                    <a:pt x="1265" y="1316"/>
                    <a:pt x="1265" y="1252"/>
                  </a:cubicBezTo>
                  <a:cubicBezTo>
                    <a:pt x="1226" y="1300"/>
                    <a:pt x="1202" y="1348"/>
                    <a:pt x="1155" y="1348"/>
                  </a:cubicBezTo>
                  <a:cubicBezTo>
                    <a:pt x="1139" y="1348"/>
                    <a:pt x="1120" y="1342"/>
                    <a:pt x="1097" y="1329"/>
                  </a:cubicBezTo>
                  <a:cubicBezTo>
                    <a:pt x="1084" y="1316"/>
                    <a:pt x="1068" y="1310"/>
                    <a:pt x="1052" y="1310"/>
                  </a:cubicBezTo>
                  <a:cubicBezTo>
                    <a:pt x="1036" y="1310"/>
                    <a:pt x="1020" y="1316"/>
                    <a:pt x="1007" y="1329"/>
                  </a:cubicBezTo>
                  <a:cubicBezTo>
                    <a:pt x="1007" y="1316"/>
                    <a:pt x="994" y="1316"/>
                    <a:pt x="981" y="1316"/>
                  </a:cubicBezTo>
                  <a:cubicBezTo>
                    <a:pt x="968" y="1252"/>
                    <a:pt x="981" y="1187"/>
                    <a:pt x="929" y="1149"/>
                  </a:cubicBezTo>
                  <a:lnTo>
                    <a:pt x="865" y="1123"/>
                  </a:lnTo>
                  <a:cubicBezTo>
                    <a:pt x="865" y="1058"/>
                    <a:pt x="826" y="994"/>
                    <a:pt x="891" y="929"/>
                  </a:cubicBezTo>
                  <a:cubicBezTo>
                    <a:pt x="916" y="916"/>
                    <a:pt x="916" y="891"/>
                    <a:pt x="891" y="865"/>
                  </a:cubicBezTo>
                  <a:cubicBezTo>
                    <a:pt x="891" y="865"/>
                    <a:pt x="885" y="859"/>
                    <a:pt x="877" y="859"/>
                  </a:cubicBezTo>
                  <a:cubicBezTo>
                    <a:pt x="873" y="859"/>
                    <a:pt x="869" y="861"/>
                    <a:pt x="865" y="865"/>
                  </a:cubicBezTo>
                  <a:cubicBezTo>
                    <a:pt x="826" y="865"/>
                    <a:pt x="813" y="904"/>
                    <a:pt x="826" y="929"/>
                  </a:cubicBezTo>
                  <a:cubicBezTo>
                    <a:pt x="878" y="1045"/>
                    <a:pt x="787" y="1020"/>
                    <a:pt x="723" y="1033"/>
                  </a:cubicBezTo>
                  <a:cubicBezTo>
                    <a:pt x="684" y="1020"/>
                    <a:pt x="671" y="968"/>
                    <a:pt x="684" y="929"/>
                  </a:cubicBezTo>
                  <a:cubicBezTo>
                    <a:pt x="697" y="852"/>
                    <a:pt x="723" y="775"/>
                    <a:pt x="736" y="684"/>
                  </a:cubicBezTo>
                  <a:cubicBezTo>
                    <a:pt x="775" y="671"/>
                    <a:pt x="775" y="633"/>
                    <a:pt x="787" y="607"/>
                  </a:cubicBezTo>
                  <a:cubicBezTo>
                    <a:pt x="852" y="452"/>
                    <a:pt x="865" y="259"/>
                    <a:pt x="981" y="130"/>
                  </a:cubicBezTo>
                  <a:cubicBezTo>
                    <a:pt x="1007" y="91"/>
                    <a:pt x="1007" y="27"/>
                    <a:pt x="981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" name="Google Shape;1252;p8"/>
            <p:cNvSpPr/>
            <p:nvPr/>
          </p:nvSpPr>
          <p:spPr>
            <a:xfrm rot="10800000" flipH="1">
              <a:off x="7329117" y="9257"/>
              <a:ext cx="9665" cy="2995"/>
            </a:xfrm>
            <a:custGeom>
              <a:avLst/>
              <a:gdLst/>
              <a:ahLst/>
              <a:cxnLst/>
              <a:rect l="l" t="t" r="r" b="b"/>
              <a:pathLst>
                <a:path w="71" h="22" extrusionOk="0">
                  <a:moveTo>
                    <a:pt x="48" y="0"/>
                  </a:moveTo>
                  <a:cubicBezTo>
                    <a:pt x="35" y="0"/>
                    <a:pt x="18" y="12"/>
                    <a:pt x="1" y="12"/>
                  </a:cubicBezTo>
                  <a:lnTo>
                    <a:pt x="39" y="12"/>
                  </a:lnTo>
                  <a:cubicBezTo>
                    <a:pt x="43" y="10"/>
                    <a:pt x="47" y="9"/>
                    <a:pt x="50" y="9"/>
                  </a:cubicBezTo>
                  <a:cubicBezTo>
                    <a:pt x="60" y="9"/>
                    <a:pt x="67" y="17"/>
                    <a:pt x="69" y="20"/>
                  </a:cubicBezTo>
                  <a:lnTo>
                    <a:pt x="69" y="20"/>
                  </a:lnTo>
                  <a:cubicBezTo>
                    <a:pt x="69" y="18"/>
                    <a:pt x="67" y="16"/>
                    <a:pt x="65" y="12"/>
                  </a:cubicBezTo>
                  <a:cubicBezTo>
                    <a:pt x="61" y="3"/>
                    <a:pt x="55" y="0"/>
                    <a:pt x="48" y="0"/>
                  </a:cubicBezTo>
                  <a:close/>
                  <a:moveTo>
                    <a:pt x="69" y="20"/>
                  </a:move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69" y="2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" name="Google Shape;1253;p8"/>
            <p:cNvSpPr/>
            <p:nvPr/>
          </p:nvSpPr>
          <p:spPr>
            <a:xfrm rot="10800000" flipH="1">
              <a:off x="6732330" y="542491"/>
              <a:ext cx="45739" cy="42746"/>
            </a:xfrm>
            <a:custGeom>
              <a:avLst/>
              <a:gdLst/>
              <a:ahLst/>
              <a:cxnLst/>
              <a:rect l="l" t="t" r="r" b="b"/>
              <a:pathLst>
                <a:path w="336" h="314" extrusionOk="0">
                  <a:moveTo>
                    <a:pt x="203" y="1"/>
                  </a:moveTo>
                  <a:cubicBezTo>
                    <a:pt x="186" y="1"/>
                    <a:pt x="166" y="6"/>
                    <a:pt x="142" y="17"/>
                  </a:cubicBezTo>
                  <a:lnTo>
                    <a:pt x="117" y="17"/>
                  </a:lnTo>
                  <a:cubicBezTo>
                    <a:pt x="94" y="28"/>
                    <a:pt x="72" y="59"/>
                    <a:pt x="34" y="59"/>
                  </a:cubicBezTo>
                  <a:cubicBezTo>
                    <a:pt x="27" y="59"/>
                    <a:pt x="21" y="58"/>
                    <a:pt x="13" y="56"/>
                  </a:cubicBezTo>
                  <a:cubicBezTo>
                    <a:pt x="1" y="108"/>
                    <a:pt x="1" y="146"/>
                    <a:pt x="13" y="198"/>
                  </a:cubicBezTo>
                  <a:cubicBezTo>
                    <a:pt x="39" y="211"/>
                    <a:pt x="52" y="237"/>
                    <a:pt x="52" y="262"/>
                  </a:cubicBezTo>
                  <a:cubicBezTo>
                    <a:pt x="78" y="262"/>
                    <a:pt x="78" y="288"/>
                    <a:pt x="91" y="314"/>
                  </a:cubicBezTo>
                  <a:cubicBezTo>
                    <a:pt x="130" y="314"/>
                    <a:pt x="181" y="301"/>
                    <a:pt x="220" y="275"/>
                  </a:cubicBezTo>
                  <a:cubicBezTo>
                    <a:pt x="284" y="237"/>
                    <a:pt x="336" y="198"/>
                    <a:pt x="310" y="120"/>
                  </a:cubicBezTo>
                  <a:cubicBezTo>
                    <a:pt x="290" y="61"/>
                    <a:pt x="262" y="1"/>
                    <a:pt x="203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" name="Google Shape;1254;p8"/>
            <p:cNvSpPr/>
            <p:nvPr/>
          </p:nvSpPr>
          <p:spPr>
            <a:xfrm rot="10800000" flipH="1">
              <a:off x="7764456" y="351088"/>
              <a:ext cx="179144" cy="115985"/>
            </a:xfrm>
            <a:custGeom>
              <a:avLst/>
              <a:gdLst/>
              <a:ahLst/>
              <a:cxnLst/>
              <a:rect l="l" t="t" r="r" b="b"/>
              <a:pathLst>
                <a:path w="1316" h="852" extrusionOk="0">
                  <a:moveTo>
                    <a:pt x="852" y="0"/>
                  </a:moveTo>
                  <a:lnTo>
                    <a:pt x="748" y="13"/>
                  </a:lnTo>
                  <a:cubicBezTo>
                    <a:pt x="658" y="13"/>
                    <a:pt x="568" y="52"/>
                    <a:pt x="503" y="129"/>
                  </a:cubicBezTo>
                  <a:lnTo>
                    <a:pt x="478" y="129"/>
                  </a:lnTo>
                  <a:cubicBezTo>
                    <a:pt x="400" y="129"/>
                    <a:pt x="387" y="194"/>
                    <a:pt x="375" y="232"/>
                  </a:cubicBezTo>
                  <a:cubicBezTo>
                    <a:pt x="362" y="284"/>
                    <a:pt x="349" y="336"/>
                    <a:pt x="336" y="374"/>
                  </a:cubicBezTo>
                  <a:lnTo>
                    <a:pt x="258" y="374"/>
                  </a:lnTo>
                  <a:cubicBezTo>
                    <a:pt x="218" y="363"/>
                    <a:pt x="187" y="358"/>
                    <a:pt x="162" y="358"/>
                  </a:cubicBezTo>
                  <a:cubicBezTo>
                    <a:pt x="100" y="358"/>
                    <a:pt x="76" y="394"/>
                    <a:pt x="39" y="477"/>
                  </a:cubicBezTo>
                  <a:cubicBezTo>
                    <a:pt x="1" y="581"/>
                    <a:pt x="26" y="684"/>
                    <a:pt x="91" y="774"/>
                  </a:cubicBezTo>
                  <a:cubicBezTo>
                    <a:pt x="149" y="784"/>
                    <a:pt x="200" y="852"/>
                    <a:pt x="266" y="852"/>
                  </a:cubicBezTo>
                  <a:cubicBezTo>
                    <a:pt x="287" y="852"/>
                    <a:pt x="310" y="845"/>
                    <a:pt x="336" y="826"/>
                  </a:cubicBezTo>
                  <a:cubicBezTo>
                    <a:pt x="393" y="778"/>
                    <a:pt x="472" y="751"/>
                    <a:pt x="546" y="751"/>
                  </a:cubicBezTo>
                  <a:cubicBezTo>
                    <a:pt x="571" y="751"/>
                    <a:pt x="596" y="754"/>
                    <a:pt x="620" y="761"/>
                  </a:cubicBezTo>
                  <a:cubicBezTo>
                    <a:pt x="671" y="774"/>
                    <a:pt x="736" y="774"/>
                    <a:pt x="787" y="774"/>
                  </a:cubicBezTo>
                  <a:cubicBezTo>
                    <a:pt x="852" y="774"/>
                    <a:pt x="852" y="722"/>
                    <a:pt x="852" y="684"/>
                  </a:cubicBezTo>
                  <a:lnTo>
                    <a:pt x="916" y="671"/>
                  </a:lnTo>
                  <a:lnTo>
                    <a:pt x="993" y="697"/>
                  </a:lnTo>
                  <a:lnTo>
                    <a:pt x="1019" y="671"/>
                  </a:lnTo>
                  <a:cubicBezTo>
                    <a:pt x="1019" y="645"/>
                    <a:pt x="1019" y="619"/>
                    <a:pt x="1019" y="581"/>
                  </a:cubicBezTo>
                  <a:cubicBezTo>
                    <a:pt x="1084" y="477"/>
                    <a:pt x="1097" y="349"/>
                    <a:pt x="1058" y="232"/>
                  </a:cubicBezTo>
                  <a:cubicBezTo>
                    <a:pt x="1047" y="201"/>
                    <a:pt x="1072" y="178"/>
                    <a:pt x="1109" y="178"/>
                  </a:cubicBezTo>
                  <a:cubicBezTo>
                    <a:pt x="1117" y="178"/>
                    <a:pt x="1126" y="179"/>
                    <a:pt x="1135" y="181"/>
                  </a:cubicBezTo>
                  <a:cubicBezTo>
                    <a:pt x="1151" y="185"/>
                    <a:pt x="1165" y="187"/>
                    <a:pt x="1178" y="187"/>
                  </a:cubicBezTo>
                  <a:cubicBezTo>
                    <a:pt x="1250" y="187"/>
                    <a:pt x="1283" y="130"/>
                    <a:pt x="1316" y="65"/>
                  </a:cubicBezTo>
                  <a:cubicBezTo>
                    <a:pt x="1296" y="45"/>
                    <a:pt x="1274" y="36"/>
                    <a:pt x="1251" y="36"/>
                  </a:cubicBezTo>
                  <a:cubicBezTo>
                    <a:pt x="1229" y="36"/>
                    <a:pt x="1206" y="45"/>
                    <a:pt x="1187" y="65"/>
                  </a:cubicBezTo>
                  <a:cubicBezTo>
                    <a:pt x="1142" y="123"/>
                    <a:pt x="1093" y="145"/>
                    <a:pt x="1043" y="145"/>
                  </a:cubicBezTo>
                  <a:cubicBezTo>
                    <a:pt x="993" y="145"/>
                    <a:pt x="942" y="123"/>
                    <a:pt x="890" y="91"/>
                  </a:cubicBezTo>
                  <a:cubicBezTo>
                    <a:pt x="865" y="65"/>
                    <a:pt x="839" y="39"/>
                    <a:pt x="852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" name="Google Shape;1255;p8"/>
            <p:cNvSpPr/>
            <p:nvPr/>
          </p:nvSpPr>
          <p:spPr>
            <a:xfrm rot="10800000" flipH="1">
              <a:off x="7069384" y="126468"/>
              <a:ext cx="45739" cy="26682"/>
            </a:xfrm>
            <a:custGeom>
              <a:avLst/>
              <a:gdLst/>
              <a:ahLst/>
              <a:cxnLst/>
              <a:rect l="l" t="t" r="r" b="b"/>
              <a:pathLst>
                <a:path w="336" h="196" extrusionOk="0">
                  <a:moveTo>
                    <a:pt x="285" y="0"/>
                  </a:moveTo>
                  <a:cubicBezTo>
                    <a:pt x="267" y="0"/>
                    <a:pt x="247" y="8"/>
                    <a:pt x="232" y="15"/>
                  </a:cubicBezTo>
                  <a:lnTo>
                    <a:pt x="0" y="170"/>
                  </a:lnTo>
                  <a:lnTo>
                    <a:pt x="13" y="196"/>
                  </a:lnTo>
                  <a:cubicBezTo>
                    <a:pt x="78" y="196"/>
                    <a:pt x="168" y="196"/>
                    <a:pt x="232" y="183"/>
                  </a:cubicBezTo>
                  <a:cubicBezTo>
                    <a:pt x="284" y="170"/>
                    <a:pt x="310" y="144"/>
                    <a:pt x="323" y="106"/>
                  </a:cubicBezTo>
                  <a:cubicBezTo>
                    <a:pt x="336" y="80"/>
                    <a:pt x="336" y="41"/>
                    <a:pt x="323" y="15"/>
                  </a:cubicBezTo>
                  <a:cubicBezTo>
                    <a:pt x="312" y="4"/>
                    <a:pt x="299" y="0"/>
                    <a:pt x="285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" name="Google Shape;1256;p8"/>
            <p:cNvSpPr/>
            <p:nvPr/>
          </p:nvSpPr>
          <p:spPr>
            <a:xfrm rot="10800000" flipH="1">
              <a:off x="7557404" y="186094"/>
              <a:ext cx="21100" cy="40976"/>
            </a:xfrm>
            <a:custGeom>
              <a:avLst/>
              <a:gdLst/>
              <a:ahLst/>
              <a:cxnLst/>
              <a:rect l="l" t="t" r="r" b="b"/>
              <a:pathLst>
                <a:path w="155" h="301" extrusionOk="0">
                  <a:moveTo>
                    <a:pt x="53" y="0"/>
                  </a:moveTo>
                  <a:cubicBezTo>
                    <a:pt x="48" y="0"/>
                    <a:pt x="43" y="2"/>
                    <a:pt x="39" y="4"/>
                  </a:cubicBezTo>
                  <a:cubicBezTo>
                    <a:pt x="0" y="4"/>
                    <a:pt x="0" y="43"/>
                    <a:pt x="0" y="68"/>
                  </a:cubicBezTo>
                  <a:cubicBezTo>
                    <a:pt x="13" y="133"/>
                    <a:pt x="26" y="184"/>
                    <a:pt x="26" y="249"/>
                  </a:cubicBezTo>
                  <a:cubicBezTo>
                    <a:pt x="26" y="288"/>
                    <a:pt x="52" y="300"/>
                    <a:pt x="90" y="300"/>
                  </a:cubicBezTo>
                  <a:cubicBezTo>
                    <a:pt x="129" y="300"/>
                    <a:pt x="155" y="262"/>
                    <a:pt x="155" y="223"/>
                  </a:cubicBezTo>
                  <a:cubicBezTo>
                    <a:pt x="155" y="159"/>
                    <a:pt x="90" y="107"/>
                    <a:pt x="90" y="43"/>
                  </a:cubicBezTo>
                  <a:cubicBezTo>
                    <a:pt x="90" y="22"/>
                    <a:pt x="73" y="0"/>
                    <a:pt x="53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" name="Google Shape;1257;p8"/>
            <p:cNvSpPr/>
            <p:nvPr/>
          </p:nvSpPr>
          <p:spPr>
            <a:xfrm rot="10800000" flipH="1">
              <a:off x="7566117" y="554470"/>
              <a:ext cx="38796" cy="44243"/>
            </a:xfrm>
            <a:custGeom>
              <a:avLst/>
              <a:gdLst/>
              <a:ahLst/>
              <a:cxnLst/>
              <a:rect l="l" t="t" r="r" b="b"/>
              <a:pathLst>
                <a:path w="285" h="325" extrusionOk="0">
                  <a:moveTo>
                    <a:pt x="117" y="0"/>
                  </a:moveTo>
                  <a:cubicBezTo>
                    <a:pt x="91" y="0"/>
                    <a:pt x="65" y="13"/>
                    <a:pt x="65" y="39"/>
                  </a:cubicBezTo>
                  <a:cubicBezTo>
                    <a:pt x="104" y="91"/>
                    <a:pt x="65" y="116"/>
                    <a:pt x="0" y="116"/>
                  </a:cubicBezTo>
                  <a:cubicBezTo>
                    <a:pt x="39" y="207"/>
                    <a:pt x="168" y="219"/>
                    <a:pt x="181" y="323"/>
                  </a:cubicBezTo>
                  <a:cubicBezTo>
                    <a:pt x="181" y="323"/>
                    <a:pt x="188" y="324"/>
                    <a:pt x="199" y="324"/>
                  </a:cubicBezTo>
                  <a:cubicBezTo>
                    <a:pt x="221" y="324"/>
                    <a:pt x="258" y="318"/>
                    <a:pt x="284" y="284"/>
                  </a:cubicBezTo>
                  <a:cubicBezTo>
                    <a:pt x="181" y="271"/>
                    <a:pt x="194" y="181"/>
                    <a:pt x="168" y="116"/>
                  </a:cubicBezTo>
                  <a:cubicBezTo>
                    <a:pt x="155" y="78"/>
                    <a:pt x="142" y="39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" name="Google Shape;1258;p8"/>
            <p:cNvSpPr/>
            <p:nvPr/>
          </p:nvSpPr>
          <p:spPr>
            <a:xfrm rot="10800000" flipH="1">
              <a:off x="7948774" y="173842"/>
              <a:ext cx="31718" cy="28588"/>
            </a:xfrm>
            <a:custGeom>
              <a:avLst/>
              <a:gdLst/>
              <a:ahLst/>
              <a:cxnLst/>
              <a:rect l="l" t="t" r="r" b="b"/>
              <a:pathLst>
                <a:path w="233" h="210" extrusionOk="0">
                  <a:moveTo>
                    <a:pt x="117" y="0"/>
                  </a:moveTo>
                  <a:cubicBezTo>
                    <a:pt x="81" y="0"/>
                    <a:pt x="54" y="28"/>
                    <a:pt x="26" y="55"/>
                  </a:cubicBezTo>
                  <a:cubicBezTo>
                    <a:pt x="13" y="119"/>
                    <a:pt x="1" y="184"/>
                    <a:pt x="91" y="210"/>
                  </a:cubicBezTo>
                  <a:cubicBezTo>
                    <a:pt x="97" y="203"/>
                    <a:pt x="104" y="200"/>
                    <a:pt x="110" y="200"/>
                  </a:cubicBezTo>
                  <a:cubicBezTo>
                    <a:pt x="117" y="200"/>
                    <a:pt x="123" y="203"/>
                    <a:pt x="129" y="210"/>
                  </a:cubicBezTo>
                  <a:cubicBezTo>
                    <a:pt x="129" y="184"/>
                    <a:pt x="155" y="158"/>
                    <a:pt x="181" y="145"/>
                  </a:cubicBezTo>
                  <a:cubicBezTo>
                    <a:pt x="194" y="94"/>
                    <a:pt x="233" y="68"/>
                    <a:pt x="168" y="16"/>
                  </a:cubicBezTo>
                  <a:cubicBezTo>
                    <a:pt x="149" y="5"/>
                    <a:pt x="133" y="0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" name="Google Shape;1259;p8"/>
            <p:cNvSpPr/>
            <p:nvPr/>
          </p:nvSpPr>
          <p:spPr>
            <a:xfrm rot="10800000" flipH="1">
              <a:off x="7142076" y="167716"/>
              <a:ext cx="23958" cy="23823"/>
            </a:xfrm>
            <a:custGeom>
              <a:avLst/>
              <a:gdLst/>
              <a:ahLst/>
              <a:cxnLst/>
              <a:rect l="l" t="t" r="r" b="b"/>
              <a:pathLst>
                <a:path w="176" h="175" extrusionOk="0">
                  <a:moveTo>
                    <a:pt x="124" y="1"/>
                  </a:moveTo>
                  <a:cubicBezTo>
                    <a:pt x="21" y="1"/>
                    <a:pt x="72" y="117"/>
                    <a:pt x="21" y="156"/>
                  </a:cubicBezTo>
                  <a:cubicBezTo>
                    <a:pt x="2" y="169"/>
                    <a:pt x="0" y="173"/>
                    <a:pt x="5" y="173"/>
                  </a:cubicBezTo>
                  <a:cubicBezTo>
                    <a:pt x="11" y="173"/>
                    <a:pt x="29" y="166"/>
                    <a:pt x="34" y="166"/>
                  </a:cubicBezTo>
                  <a:cubicBezTo>
                    <a:pt x="36" y="166"/>
                    <a:pt x="36" y="166"/>
                    <a:pt x="34" y="168"/>
                  </a:cubicBezTo>
                  <a:cubicBezTo>
                    <a:pt x="48" y="172"/>
                    <a:pt x="60" y="174"/>
                    <a:pt x="72" y="174"/>
                  </a:cubicBezTo>
                  <a:cubicBezTo>
                    <a:pt x="132" y="174"/>
                    <a:pt x="152" y="122"/>
                    <a:pt x="163" y="78"/>
                  </a:cubicBezTo>
                  <a:cubicBezTo>
                    <a:pt x="176" y="39"/>
                    <a:pt x="163" y="1"/>
                    <a:pt x="124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" name="Google Shape;1260;p8"/>
            <p:cNvSpPr/>
            <p:nvPr/>
          </p:nvSpPr>
          <p:spPr>
            <a:xfrm rot="10800000" flipH="1">
              <a:off x="7464293" y="300174"/>
              <a:ext cx="24775" cy="25457"/>
            </a:xfrm>
            <a:custGeom>
              <a:avLst/>
              <a:gdLst/>
              <a:ahLst/>
              <a:cxnLst/>
              <a:rect l="l" t="t" r="r" b="b"/>
              <a:pathLst>
                <a:path w="182" h="187" extrusionOk="0">
                  <a:moveTo>
                    <a:pt x="39" y="0"/>
                  </a:moveTo>
                  <a:cubicBezTo>
                    <a:pt x="26" y="0"/>
                    <a:pt x="14" y="10"/>
                    <a:pt x="14" y="19"/>
                  </a:cubicBezTo>
                  <a:cubicBezTo>
                    <a:pt x="1" y="83"/>
                    <a:pt x="52" y="135"/>
                    <a:pt x="78" y="173"/>
                  </a:cubicBezTo>
                  <a:cubicBezTo>
                    <a:pt x="78" y="186"/>
                    <a:pt x="117" y="186"/>
                    <a:pt x="130" y="186"/>
                  </a:cubicBezTo>
                  <a:cubicBezTo>
                    <a:pt x="142" y="186"/>
                    <a:pt x="168" y="173"/>
                    <a:pt x="181" y="135"/>
                  </a:cubicBezTo>
                  <a:cubicBezTo>
                    <a:pt x="130" y="109"/>
                    <a:pt x="130" y="32"/>
                    <a:pt x="52" y="6"/>
                  </a:cubicBezTo>
                  <a:cubicBezTo>
                    <a:pt x="48" y="2"/>
                    <a:pt x="44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" name="Google Shape;1261;p8"/>
            <p:cNvSpPr/>
            <p:nvPr/>
          </p:nvSpPr>
          <p:spPr>
            <a:xfrm rot="10800000" flipH="1">
              <a:off x="6251388" y="135180"/>
              <a:ext cx="23006" cy="24504"/>
            </a:xfrm>
            <a:custGeom>
              <a:avLst/>
              <a:gdLst/>
              <a:ahLst/>
              <a:cxnLst/>
              <a:rect l="l" t="t" r="r" b="b"/>
              <a:pathLst>
                <a:path w="169" h="180" extrusionOk="0">
                  <a:moveTo>
                    <a:pt x="63" y="1"/>
                  </a:moveTo>
                  <a:cubicBezTo>
                    <a:pt x="55" y="1"/>
                    <a:pt x="47" y="4"/>
                    <a:pt x="39" y="12"/>
                  </a:cubicBezTo>
                  <a:cubicBezTo>
                    <a:pt x="0" y="50"/>
                    <a:pt x="39" y="63"/>
                    <a:pt x="39" y="76"/>
                  </a:cubicBezTo>
                  <a:cubicBezTo>
                    <a:pt x="78" y="115"/>
                    <a:pt x="117" y="154"/>
                    <a:pt x="168" y="179"/>
                  </a:cubicBezTo>
                  <a:cubicBezTo>
                    <a:pt x="142" y="128"/>
                    <a:pt x="142" y="76"/>
                    <a:pt x="104" y="25"/>
                  </a:cubicBezTo>
                  <a:cubicBezTo>
                    <a:pt x="95" y="16"/>
                    <a:pt x="80" y="1"/>
                    <a:pt x="63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" name="Google Shape;1262;p8"/>
            <p:cNvSpPr/>
            <p:nvPr/>
          </p:nvSpPr>
          <p:spPr>
            <a:xfrm rot="10800000" flipH="1">
              <a:off x="6274257" y="128101"/>
              <a:ext cx="5309" cy="7215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cubicBezTo>
                    <a:pt x="0" y="13"/>
                    <a:pt x="13" y="39"/>
                    <a:pt x="39" y="52"/>
                  </a:cubicBezTo>
                  <a:cubicBezTo>
                    <a:pt x="26" y="26"/>
                    <a:pt x="13" y="13"/>
                    <a:pt x="0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" name="Google Shape;1263;p8"/>
            <p:cNvSpPr/>
            <p:nvPr/>
          </p:nvSpPr>
          <p:spPr>
            <a:xfrm rot="10800000" flipH="1">
              <a:off x="6200475" y="355037"/>
              <a:ext cx="382791" cy="321000"/>
            </a:xfrm>
            <a:custGeom>
              <a:avLst/>
              <a:gdLst/>
              <a:ahLst/>
              <a:cxnLst/>
              <a:rect l="l" t="t" r="r" b="b"/>
              <a:pathLst>
                <a:path w="2812" h="2358" extrusionOk="0">
                  <a:moveTo>
                    <a:pt x="607" y="491"/>
                  </a:moveTo>
                  <a:cubicBezTo>
                    <a:pt x="607" y="530"/>
                    <a:pt x="581" y="555"/>
                    <a:pt x="568" y="555"/>
                  </a:cubicBezTo>
                  <a:cubicBezTo>
                    <a:pt x="581" y="555"/>
                    <a:pt x="594" y="530"/>
                    <a:pt x="607" y="491"/>
                  </a:cubicBezTo>
                  <a:close/>
                  <a:moveTo>
                    <a:pt x="1277" y="607"/>
                  </a:moveTo>
                  <a:cubicBezTo>
                    <a:pt x="1290" y="620"/>
                    <a:pt x="1316" y="620"/>
                    <a:pt x="1329" y="620"/>
                  </a:cubicBezTo>
                  <a:lnTo>
                    <a:pt x="1277" y="620"/>
                  </a:lnTo>
                  <a:lnTo>
                    <a:pt x="1277" y="607"/>
                  </a:lnTo>
                  <a:close/>
                  <a:moveTo>
                    <a:pt x="336" y="1626"/>
                  </a:moveTo>
                  <a:cubicBezTo>
                    <a:pt x="387" y="1664"/>
                    <a:pt x="413" y="1729"/>
                    <a:pt x="478" y="1755"/>
                  </a:cubicBezTo>
                  <a:cubicBezTo>
                    <a:pt x="413" y="1742"/>
                    <a:pt x="387" y="1677"/>
                    <a:pt x="336" y="1639"/>
                  </a:cubicBezTo>
                  <a:lnTo>
                    <a:pt x="336" y="1626"/>
                  </a:lnTo>
                  <a:close/>
                  <a:moveTo>
                    <a:pt x="607" y="1"/>
                  </a:moveTo>
                  <a:lnTo>
                    <a:pt x="542" y="40"/>
                  </a:lnTo>
                  <a:lnTo>
                    <a:pt x="581" y="143"/>
                  </a:lnTo>
                  <a:lnTo>
                    <a:pt x="632" y="272"/>
                  </a:lnTo>
                  <a:cubicBezTo>
                    <a:pt x="658" y="297"/>
                    <a:pt x="658" y="336"/>
                    <a:pt x="697" y="336"/>
                  </a:cubicBezTo>
                  <a:cubicBezTo>
                    <a:pt x="761" y="414"/>
                    <a:pt x="697" y="452"/>
                    <a:pt x="645" y="491"/>
                  </a:cubicBezTo>
                  <a:lnTo>
                    <a:pt x="607" y="491"/>
                  </a:lnTo>
                  <a:cubicBezTo>
                    <a:pt x="580" y="477"/>
                    <a:pt x="549" y="457"/>
                    <a:pt x="526" y="457"/>
                  </a:cubicBezTo>
                  <a:cubicBezTo>
                    <a:pt x="505" y="457"/>
                    <a:pt x="491" y="474"/>
                    <a:pt x="491" y="530"/>
                  </a:cubicBezTo>
                  <a:cubicBezTo>
                    <a:pt x="465" y="530"/>
                    <a:pt x="439" y="542"/>
                    <a:pt x="426" y="542"/>
                  </a:cubicBezTo>
                  <a:cubicBezTo>
                    <a:pt x="392" y="565"/>
                    <a:pt x="378" y="609"/>
                    <a:pt x="338" y="609"/>
                  </a:cubicBezTo>
                  <a:cubicBezTo>
                    <a:pt x="334" y="609"/>
                    <a:pt x="328" y="608"/>
                    <a:pt x="323" y="607"/>
                  </a:cubicBezTo>
                  <a:cubicBezTo>
                    <a:pt x="271" y="581"/>
                    <a:pt x="323" y="517"/>
                    <a:pt x="297" y="478"/>
                  </a:cubicBezTo>
                  <a:cubicBezTo>
                    <a:pt x="284" y="478"/>
                    <a:pt x="271" y="478"/>
                    <a:pt x="271" y="465"/>
                  </a:cubicBezTo>
                  <a:cubicBezTo>
                    <a:pt x="246" y="465"/>
                    <a:pt x="233" y="452"/>
                    <a:pt x="233" y="439"/>
                  </a:cubicBezTo>
                  <a:lnTo>
                    <a:pt x="194" y="439"/>
                  </a:lnTo>
                  <a:cubicBezTo>
                    <a:pt x="194" y="426"/>
                    <a:pt x="194" y="414"/>
                    <a:pt x="194" y="414"/>
                  </a:cubicBezTo>
                  <a:cubicBezTo>
                    <a:pt x="155" y="414"/>
                    <a:pt x="129" y="439"/>
                    <a:pt x="104" y="439"/>
                  </a:cubicBezTo>
                  <a:cubicBezTo>
                    <a:pt x="1" y="452"/>
                    <a:pt x="26" y="504"/>
                    <a:pt x="78" y="555"/>
                  </a:cubicBezTo>
                  <a:lnTo>
                    <a:pt x="155" y="568"/>
                  </a:lnTo>
                  <a:cubicBezTo>
                    <a:pt x="181" y="633"/>
                    <a:pt x="284" y="633"/>
                    <a:pt x="258" y="736"/>
                  </a:cubicBezTo>
                  <a:cubicBezTo>
                    <a:pt x="142" y="813"/>
                    <a:pt x="117" y="865"/>
                    <a:pt x="168" y="968"/>
                  </a:cubicBezTo>
                  <a:lnTo>
                    <a:pt x="168" y="1032"/>
                  </a:lnTo>
                  <a:cubicBezTo>
                    <a:pt x="129" y="1032"/>
                    <a:pt x="91" y="1045"/>
                    <a:pt x="129" y="1097"/>
                  </a:cubicBezTo>
                  <a:cubicBezTo>
                    <a:pt x="220" y="1161"/>
                    <a:pt x="220" y="1277"/>
                    <a:pt x="129" y="1342"/>
                  </a:cubicBezTo>
                  <a:cubicBezTo>
                    <a:pt x="117" y="1368"/>
                    <a:pt x="104" y="1394"/>
                    <a:pt x="104" y="1432"/>
                  </a:cubicBezTo>
                  <a:cubicBezTo>
                    <a:pt x="194" y="1484"/>
                    <a:pt x="155" y="1587"/>
                    <a:pt x="194" y="1664"/>
                  </a:cubicBezTo>
                  <a:cubicBezTo>
                    <a:pt x="168" y="1664"/>
                    <a:pt x="168" y="1677"/>
                    <a:pt x="194" y="1690"/>
                  </a:cubicBezTo>
                  <a:cubicBezTo>
                    <a:pt x="207" y="1690"/>
                    <a:pt x="220" y="1690"/>
                    <a:pt x="233" y="1677"/>
                  </a:cubicBezTo>
                  <a:lnTo>
                    <a:pt x="297" y="1651"/>
                  </a:lnTo>
                  <a:cubicBezTo>
                    <a:pt x="336" y="1677"/>
                    <a:pt x="362" y="1729"/>
                    <a:pt x="362" y="1780"/>
                  </a:cubicBezTo>
                  <a:lnTo>
                    <a:pt x="413" y="1819"/>
                  </a:lnTo>
                  <a:cubicBezTo>
                    <a:pt x="400" y="1832"/>
                    <a:pt x="387" y="1858"/>
                    <a:pt x="400" y="1871"/>
                  </a:cubicBezTo>
                  <a:cubicBezTo>
                    <a:pt x="400" y="1884"/>
                    <a:pt x="400" y="1884"/>
                    <a:pt x="400" y="1896"/>
                  </a:cubicBezTo>
                  <a:cubicBezTo>
                    <a:pt x="323" y="1948"/>
                    <a:pt x="349" y="2000"/>
                    <a:pt x="387" y="2064"/>
                  </a:cubicBezTo>
                  <a:cubicBezTo>
                    <a:pt x="452" y="2064"/>
                    <a:pt x="503" y="2051"/>
                    <a:pt x="568" y="2025"/>
                  </a:cubicBezTo>
                  <a:cubicBezTo>
                    <a:pt x="529" y="1974"/>
                    <a:pt x="452" y="1987"/>
                    <a:pt x="439" y="1922"/>
                  </a:cubicBezTo>
                  <a:cubicBezTo>
                    <a:pt x="465" y="1871"/>
                    <a:pt x="503" y="1819"/>
                    <a:pt x="555" y="1780"/>
                  </a:cubicBezTo>
                  <a:cubicBezTo>
                    <a:pt x="632" y="1884"/>
                    <a:pt x="607" y="2025"/>
                    <a:pt x="697" y="2129"/>
                  </a:cubicBezTo>
                  <a:lnTo>
                    <a:pt x="723" y="2129"/>
                  </a:lnTo>
                  <a:cubicBezTo>
                    <a:pt x="761" y="2090"/>
                    <a:pt x="736" y="2025"/>
                    <a:pt x="748" y="1987"/>
                  </a:cubicBezTo>
                  <a:lnTo>
                    <a:pt x="800" y="1987"/>
                  </a:lnTo>
                  <a:cubicBezTo>
                    <a:pt x="832" y="2027"/>
                    <a:pt x="880" y="2047"/>
                    <a:pt x="926" y="2047"/>
                  </a:cubicBezTo>
                  <a:cubicBezTo>
                    <a:pt x="954" y="2047"/>
                    <a:pt x="982" y="2040"/>
                    <a:pt x="1006" y="2025"/>
                  </a:cubicBezTo>
                  <a:cubicBezTo>
                    <a:pt x="1013" y="2022"/>
                    <a:pt x="1021" y="2020"/>
                    <a:pt x="1029" y="2020"/>
                  </a:cubicBezTo>
                  <a:cubicBezTo>
                    <a:pt x="1051" y="2020"/>
                    <a:pt x="1074" y="2032"/>
                    <a:pt x="1084" y="2051"/>
                  </a:cubicBezTo>
                  <a:lnTo>
                    <a:pt x="1174" y="2348"/>
                  </a:lnTo>
                  <a:cubicBezTo>
                    <a:pt x="1180" y="2354"/>
                    <a:pt x="1190" y="2357"/>
                    <a:pt x="1200" y="2357"/>
                  </a:cubicBezTo>
                  <a:cubicBezTo>
                    <a:pt x="1209" y="2357"/>
                    <a:pt x="1219" y="2354"/>
                    <a:pt x="1226" y="2348"/>
                  </a:cubicBezTo>
                  <a:lnTo>
                    <a:pt x="1213" y="2232"/>
                  </a:lnTo>
                  <a:lnTo>
                    <a:pt x="1238" y="2193"/>
                  </a:lnTo>
                  <a:cubicBezTo>
                    <a:pt x="1226" y="2141"/>
                    <a:pt x="1226" y="2077"/>
                    <a:pt x="1277" y="2064"/>
                  </a:cubicBezTo>
                  <a:cubicBezTo>
                    <a:pt x="1367" y="2051"/>
                    <a:pt x="1380" y="1948"/>
                    <a:pt x="1458" y="1922"/>
                  </a:cubicBezTo>
                  <a:cubicBezTo>
                    <a:pt x="1471" y="1961"/>
                    <a:pt x="1509" y="1987"/>
                    <a:pt x="1522" y="2025"/>
                  </a:cubicBezTo>
                  <a:cubicBezTo>
                    <a:pt x="1548" y="2064"/>
                    <a:pt x="1561" y="2103"/>
                    <a:pt x="1587" y="2141"/>
                  </a:cubicBezTo>
                  <a:cubicBezTo>
                    <a:pt x="1596" y="2161"/>
                    <a:pt x="1614" y="2189"/>
                    <a:pt x="1645" y="2189"/>
                  </a:cubicBezTo>
                  <a:cubicBezTo>
                    <a:pt x="1654" y="2189"/>
                    <a:pt x="1665" y="2186"/>
                    <a:pt x="1677" y="2180"/>
                  </a:cubicBezTo>
                  <a:cubicBezTo>
                    <a:pt x="1716" y="2154"/>
                    <a:pt x="1690" y="2116"/>
                    <a:pt x="1677" y="2090"/>
                  </a:cubicBezTo>
                  <a:cubicBezTo>
                    <a:pt x="1651" y="2064"/>
                    <a:pt x="1625" y="1987"/>
                    <a:pt x="1587" y="1948"/>
                  </a:cubicBezTo>
                  <a:cubicBezTo>
                    <a:pt x="1535" y="1884"/>
                    <a:pt x="1548" y="1793"/>
                    <a:pt x="1612" y="1742"/>
                  </a:cubicBezTo>
                  <a:cubicBezTo>
                    <a:pt x="1632" y="1718"/>
                    <a:pt x="1650" y="1709"/>
                    <a:pt x="1666" y="1709"/>
                  </a:cubicBezTo>
                  <a:cubicBezTo>
                    <a:pt x="1702" y="1709"/>
                    <a:pt x="1732" y="1754"/>
                    <a:pt x="1767" y="1780"/>
                  </a:cubicBezTo>
                  <a:cubicBezTo>
                    <a:pt x="1788" y="1802"/>
                    <a:pt x="1802" y="1811"/>
                    <a:pt x="1814" y="1811"/>
                  </a:cubicBezTo>
                  <a:cubicBezTo>
                    <a:pt x="1824" y="1811"/>
                    <a:pt x="1833" y="1805"/>
                    <a:pt x="1844" y="1793"/>
                  </a:cubicBezTo>
                  <a:cubicBezTo>
                    <a:pt x="1870" y="1767"/>
                    <a:pt x="1844" y="1716"/>
                    <a:pt x="1819" y="1703"/>
                  </a:cubicBezTo>
                  <a:cubicBezTo>
                    <a:pt x="1767" y="1664"/>
                    <a:pt x="1716" y="1626"/>
                    <a:pt x="1754" y="1548"/>
                  </a:cubicBezTo>
                  <a:cubicBezTo>
                    <a:pt x="1819" y="1497"/>
                    <a:pt x="1909" y="1458"/>
                    <a:pt x="1999" y="1458"/>
                  </a:cubicBezTo>
                  <a:cubicBezTo>
                    <a:pt x="2077" y="1458"/>
                    <a:pt x="2141" y="1432"/>
                    <a:pt x="2193" y="1394"/>
                  </a:cubicBezTo>
                  <a:cubicBezTo>
                    <a:pt x="2249" y="1348"/>
                    <a:pt x="2296" y="1326"/>
                    <a:pt x="2338" y="1326"/>
                  </a:cubicBezTo>
                  <a:cubicBezTo>
                    <a:pt x="2402" y="1326"/>
                    <a:pt x="2450" y="1377"/>
                    <a:pt x="2489" y="1471"/>
                  </a:cubicBezTo>
                  <a:cubicBezTo>
                    <a:pt x="2502" y="1497"/>
                    <a:pt x="2528" y="1510"/>
                    <a:pt x="2554" y="1510"/>
                  </a:cubicBezTo>
                  <a:cubicBezTo>
                    <a:pt x="2515" y="1355"/>
                    <a:pt x="2515" y="1355"/>
                    <a:pt x="2644" y="1303"/>
                  </a:cubicBezTo>
                  <a:cubicBezTo>
                    <a:pt x="2644" y="1290"/>
                    <a:pt x="2657" y="1265"/>
                    <a:pt x="2657" y="1252"/>
                  </a:cubicBezTo>
                  <a:cubicBezTo>
                    <a:pt x="2760" y="1200"/>
                    <a:pt x="2760" y="1200"/>
                    <a:pt x="2773" y="1084"/>
                  </a:cubicBezTo>
                  <a:cubicBezTo>
                    <a:pt x="2773" y="1084"/>
                    <a:pt x="2786" y="1084"/>
                    <a:pt x="2786" y="1071"/>
                  </a:cubicBezTo>
                  <a:cubicBezTo>
                    <a:pt x="2812" y="916"/>
                    <a:pt x="2799" y="891"/>
                    <a:pt x="2618" y="878"/>
                  </a:cubicBezTo>
                  <a:cubicBezTo>
                    <a:pt x="2612" y="871"/>
                    <a:pt x="2605" y="868"/>
                    <a:pt x="2600" y="868"/>
                  </a:cubicBezTo>
                  <a:cubicBezTo>
                    <a:pt x="2596" y="868"/>
                    <a:pt x="2592" y="871"/>
                    <a:pt x="2592" y="878"/>
                  </a:cubicBezTo>
                  <a:cubicBezTo>
                    <a:pt x="2551" y="853"/>
                    <a:pt x="2511" y="844"/>
                    <a:pt x="2470" y="844"/>
                  </a:cubicBezTo>
                  <a:cubicBezTo>
                    <a:pt x="2446" y="844"/>
                    <a:pt x="2423" y="847"/>
                    <a:pt x="2399" y="852"/>
                  </a:cubicBezTo>
                  <a:cubicBezTo>
                    <a:pt x="2386" y="865"/>
                    <a:pt x="2373" y="865"/>
                    <a:pt x="2360" y="865"/>
                  </a:cubicBezTo>
                  <a:cubicBezTo>
                    <a:pt x="2347" y="916"/>
                    <a:pt x="2270" y="891"/>
                    <a:pt x="2257" y="916"/>
                  </a:cubicBezTo>
                  <a:cubicBezTo>
                    <a:pt x="2193" y="1058"/>
                    <a:pt x="2064" y="1084"/>
                    <a:pt x="1935" y="1110"/>
                  </a:cubicBezTo>
                  <a:cubicBezTo>
                    <a:pt x="1922" y="1084"/>
                    <a:pt x="1896" y="1084"/>
                    <a:pt x="1922" y="1058"/>
                  </a:cubicBezTo>
                  <a:cubicBezTo>
                    <a:pt x="1948" y="1032"/>
                    <a:pt x="1948" y="994"/>
                    <a:pt x="1922" y="994"/>
                  </a:cubicBezTo>
                  <a:cubicBezTo>
                    <a:pt x="1914" y="995"/>
                    <a:pt x="1906" y="995"/>
                    <a:pt x="1899" y="995"/>
                  </a:cubicBezTo>
                  <a:cubicBezTo>
                    <a:pt x="1784" y="995"/>
                    <a:pt x="1818" y="900"/>
                    <a:pt x="1806" y="839"/>
                  </a:cubicBezTo>
                  <a:cubicBezTo>
                    <a:pt x="1844" y="800"/>
                    <a:pt x="1896" y="775"/>
                    <a:pt x="1896" y="723"/>
                  </a:cubicBezTo>
                  <a:cubicBezTo>
                    <a:pt x="1844" y="723"/>
                    <a:pt x="1801" y="740"/>
                    <a:pt x="1753" y="740"/>
                  </a:cubicBezTo>
                  <a:cubicBezTo>
                    <a:pt x="1741" y="740"/>
                    <a:pt x="1728" y="738"/>
                    <a:pt x="1716" y="736"/>
                  </a:cubicBezTo>
                  <a:cubicBezTo>
                    <a:pt x="1703" y="697"/>
                    <a:pt x="1651" y="671"/>
                    <a:pt x="1651" y="633"/>
                  </a:cubicBezTo>
                  <a:cubicBezTo>
                    <a:pt x="1690" y="633"/>
                    <a:pt x="1728" y="633"/>
                    <a:pt x="1728" y="581"/>
                  </a:cubicBezTo>
                  <a:cubicBezTo>
                    <a:pt x="1728" y="547"/>
                    <a:pt x="1705" y="547"/>
                    <a:pt x="1683" y="547"/>
                  </a:cubicBezTo>
                  <a:cubicBezTo>
                    <a:pt x="1671" y="547"/>
                    <a:pt x="1660" y="547"/>
                    <a:pt x="1651" y="542"/>
                  </a:cubicBezTo>
                  <a:lnTo>
                    <a:pt x="1625" y="542"/>
                  </a:lnTo>
                  <a:lnTo>
                    <a:pt x="1625" y="465"/>
                  </a:lnTo>
                  <a:cubicBezTo>
                    <a:pt x="1625" y="452"/>
                    <a:pt x="1625" y="452"/>
                    <a:pt x="1625" y="439"/>
                  </a:cubicBezTo>
                  <a:cubicBezTo>
                    <a:pt x="1677" y="426"/>
                    <a:pt x="1728" y="401"/>
                    <a:pt x="1690" y="349"/>
                  </a:cubicBezTo>
                  <a:cubicBezTo>
                    <a:pt x="1677" y="337"/>
                    <a:pt x="1666" y="332"/>
                    <a:pt x="1657" y="332"/>
                  </a:cubicBezTo>
                  <a:cubicBezTo>
                    <a:pt x="1626" y="332"/>
                    <a:pt x="1609" y="381"/>
                    <a:pt x="1599" y="401"/>
                  </a:cubicBezTo>
                  <a:cubicBezTo>
                    <a:pt x="1574" y="414"/>
                    <a:pt x="1561" y="426"/>
                    <a:pt x="1548" y="426"/>
                  </a:cubicBezTo>
                  <a:cubicBezTo>
                    <a:pt x="1458" y="452"/>
                    <a:pt x="1458" y="491"/>
                    <a:pt x="1509" y="542"/>
                  </a:cubicBezTo>
                  <a:lnTo>
                    <a:pt x="1445" y="530"/>
                  </a:lnTo>
                  <a:lnTo>
                    <a:pt x="1354" y="491"/>
                  </a:lnTo>
                  <a:cubicBezTo>
                    <a:pt x="1316" y="452"/>
                    <a:pt x="1277" y="426"/>
                    <a:pt x="1329" y="375"/>
                  </a:cubicBezTo>
                  <a:cubicBezTo>
                    <a:pt x="1342" y="349"/>
                    <a:pt x="1342" y="336"/>
                    <a:pt x="1354" y="310"/>
                  </a:cubicBezTo>
                  <a:cubicBezTo>
                    <a:pt x="1354" y="285"/>
                    <a:pt x="1354" y="272"/>
                    <a:pt x="1380" y="259"/>
                  </a:cubicBezTo>
                  <a:cubicBezTo>
                    <a:pt x="1380" y="246"/>
                    <a:pt x="1380" y="246"/>
                    <a:pt x="1393" y="233"/>
                  </a:cubicBezTo>
                  <a:cubicBezTo>
                    <a:pt x="1380" y="207"/>
                    <a:pt x="1393" y="181"/>
                    <a:pt x="1406" y="169"/>
                  </a:cubicBezTo>
                  <a:cubicBezTo>
                    <a:pt x="1380" y="143"/>
                    <a:pt x="1406" y="117"/>
                    <a:pt x="1406" y="91"/>
                  </a:cubicBezTo>
                  <a:cubicBezTo>
                    <a:pt x="1342" y="91"/>
                    <a:pt x="1342" y="156"/>
                    <a:pt x="1329" y="194"/>
                  </a:cubicBezTo>
                  <a:cubicBezTo>
                    <a:pt x="1290" y="272"/>
                    <a:pt x="1277" y="362"/>
                    <a:pt x="1161" y="362"/>
                  </a:cubicBezTo>
                  <a:cubicBezTo>
                    <a:pt x="1148" y="362"/>
                    <a:pt x="1161" y="401"/>
                    <a:pt x="1187" y="414"/>
                  </a:cubicBezTo>
                  <a:cubicBezTo>
                    <a:pt x="1178" y="415"/>
                    <a:pt x="1169" y="416"/>
                    <a:pt x="1159" y="416"/>
                  </a:cubicBezTo>
                  <a:cubicBezTo>
                    <a:pt x="1118" y="416"/>
                    <a:pt x="1078" y="403"/>
                    <a:pt x="1039" y="403"/>
                  </a:cubicBezTo>
                  <a:cubicBezTo>
                    <a:pt x="1014" y="403"/>
                    <a:pt x="990" y="408"/>
                    <a:pt x="968" y="426"/>
                  </a:cubicBezTo>
                  <a:lnTo>
                    <a:pt x="903" y="414"/>
                  </a:lnTo>
                  <a:cubicBezTo>
                    <a:pt x="787" y="414"/>
                    <a:pt x="761" y="310"/>
                    <a:pt x="697" y="246"/>
                  </a:cubicBezTo>
                  <a:lnTo>
                    <a:pt x="697" y="130"/>
                  </a:lnTo>
                  <a:cubicBezTo>
                    <a:pt x="710" y="52"/>
                    <a:pt x="658" y="27"/>
                    <a:pt x="607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" name="Google Shape;1264;p8"/>
            <p:cNvSpPr/>
            <p:nvPr/>
          </p:nvSpPr>
          <p:spPr>
            <a:xfrm rot="10800000" flipH="1">
              <a:off x="6301211" y="334751"/>
              <a:ext cx="24095" cy="34033"/>
            </a:xfrm>
            <a:custGeom>
              <a:avLst/>
              <a:gdLst/>
              <a:ahLst/>
              <a:cxnLst/>
              <a:rect l="l" t="t" r="r" b="b"/>
              <a:pathLst>
                <a:path w="177" h="250" extrusionOk="0">
                  <a:moveTo>
                    <a:pt x="124" y="0"/>
                  </a:moveTo>
                  <a:lnTo>
                    <a:pt x="124" y="0"/>
                  </a:lnTo>
                  <a:cubicBezTo>
                    <a:pt x="60" y="26"/>
                    <a:pt x="60" y="104"/>
                    <a:pt x="8" y="129"/>
                  </a:cubicBezTo>
                  <a:cubicBezTo>
                    <a:pt x="20" y="164"/>
                    <a:pt x="1" y="250"/>
                    <a:pt x="78" y="250"/>
                  </a:cubicBezTo>
                  <a:cubicBezTo>
                    <a:pt x="88" y="250"/>
                    <a:pt x="99" y="248"/>
                    <a:pt x="112" y="245"/>
                  </a:cubicBezTo>
                  <a:cubicBezTo>
                    <a:pt x="112" y="168"/>
                    <a:pt x="176" y="91"/>
                    <a:pt x="124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" name="Google Shape;1265;p8"/>
            <p:cNvSpPr/>
            <p:nvPr/>
          </p:nvSpPr>
          <p:spPr>
            <a:xfrm rot="10800000" flipH="1">
              <a:off x="7797807" y="185005"/>
              <a:ext cx="24775" cy="22326"/>
            </a:xfrm>
            <a:custGeom>
              <a:avLst/>
              <a:gdLst/>
              <a:ahLst/>
              <a:cxnLst/>
              <a:rect l="l" t="t" r="r" b="b"/>
              <a:pathLst>
                <a:path w="182" h="164" extrusionOk="0">
                  <a:moveTo>
                    <a:pt x="58" y="0"/>
                  </a:moveTo>
                  <a:cubicBezTo>
                    <a:pt x="20" y="0"/>
                    <a:pt x="10" y="39"/>
                    <a:pt x="1" y="78"/>
                  </a:cubicBezTo>
                  <a:cubicBezTo>
                    <a:pt x="1" y="129"/>
                    <a:pt x="24" y="164"/>
                    <a:pt x="72" y="164"/>
                  </a:cubicBezTo>
                  <a:cubicBezTo>
                    <a:pt x="85" y="164"/>
                    <a:pt x="100" y="161"/>
                    <a:pt x="117" y="155"/>
                  </a:cubicBezTo>
                  <a:cubicBezTo>
                    <a:pt x="181" y="117"/>
                    <a:pt x="130" y="52"/>
                    <a:pt x="104" y="14"/>
                  </a:cubicBezTo>
                  <a:cubicBezTo>
                    <a:pt x="85" y="4"/>
                    <a:pt x="70" y="0"/>
                    <a:pt x="58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" name="Google Shape;1266;p8"/>
            <p:cNvSpPr/>
            <p:nvPr/>
          </p:nvSpPr>
          <p:spPr>
            <a:xfrm rot="10800000" flipH="1">
              <a:off x="7681962" y="159820"/>
              <a:ext cx="33487" cy="19331"/>
            </a:xfrm>
            <a:custGeom>
              <a:avLst/>
              <a:gdLst/>
              <a:ahLst/>
              <a:cxnLst/>
              <a:rect l="l" t="t" r="r" b="b"/>
              <a:pathLst>
                <a:path w="246" h="142" extrusionOk="0">
                  <a:moveTo>
                    <a:pt x="78" y="0"/>
                  </a:moveTo>
                  <a:cubicBezTo>
                    <a:pt x="39" y="13"/>
                    <a:pt x="1" y="39"/>
                    <a:pt x="13" y="90"/>
                  </a:cubicBezTo>
                  <a:cubicBezTo>
                    <a:pt x="22" y="125"/>
                    <a:pt x="36" y="136"/>
                    <a:pt x="56" y="136"/>
                  </a:cubicBezTo>
                  <a:cubicBezTo>
                    <a:pt x="66" y="136"/>
                    <a:pt x="78" y="133"/>
                    <a:pt x="91" y="129"/>
                  </a:cubicBezTo>
                  <a:cubicBezTo>
                    <a:pt x="103" y="102"/>
                    <a:pt x="114" y="92"/>
                    <a:pt x="126" y="92"/>
                  </a:cubicBezTo>
                  <a:cubicBezTo>
                    <a:pt x="153" y="92"/>
                    <a:pt x="180" y="142"/>
                    <a:pt x="207" y="142"/>
                  </a:cubicBezTo>
                  <a:lnTo>
                    <a:pt x="246" y="116"/>
                  </a:lnTo>
                  <a:cubicBezTo>
                    <a:pt x="246" y="77"/>
                    <a:pt x="220" y="26"/>
                    <a:pt x="181" y="26"/>
                  </a:cubicBezTo>
                  <a:cubicBezTo>
                    <a:pt x="142" y="13"/>
                    <a:pt x="104" y="26"/>
                    <a:pt x="78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" name="Google Shape;1267;p8"/>
            <p:cNvSpPr/>
            <p:nvPr/>
          </p:nvSpPr>
          <p:spPr>
            <a:xfrm rot="10800000" flipH="1">
              <a:off x="7366008" y="312426"/>
              <a:ext cx="19466" cy="17697"/>
            </a:xfrm>
            <a:custGeom>
              <a:avLst/>
              <a:gdLst/>
              <a:ahLst/>
              <a:cxnLst/>
              <a:rect l="l" t="t" r="r" b="b"/>
              <a:pathLst>
                <a:path w="143" h="130" extrusionOk="0">
                  <a:moveTo>
                    <a:pt x="91" y="0"/>
                  </a:moveTo>
                  <a:cubicBezTo>
                    <a:pt x="26" y="13"/>
                    <a:pt x="1" y="26"/>
                    <a:pt x="13" y="65"/>
                  </a:cubicBezTo>
                  <a:cubicBezTo>
                    <a:pt x="13" y="103"/>
                    <a:pt x="39" y="129"/>
                    <a:pt x="91" y="129"/>
                  </a:cubicBezTo>
                  <a:cubicBezTo>
                    <a:pt x="117" y="129"/>
                    <a:pt x="142" y="103"/>
                    <a:pt x="142" y="65"/>
                  </a:cubicBezTo>
                  <a:cubicBezTo>
                    <a:pt x="142" y="26"/>
                    <a:pt x="104" y="0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8"/>
            <p:cNvSpPr/>
            <p:nvPr/>
          </p:nvSpPr>
          <p:spPr>
            <a:xfrm rot="10800000" flipH="1">
              <a:off x="8061080" y="475785"/>
              <a:ext cx="19466" cy="21101"/>
            </a:xfrm>
            <a:custGeom>
              <a:avLst/>
              <a:gdLst/>
              <a:ahLst/>
              <a:cxnLst/>
              <a:rect l="l" t="t" r="r" b="b"/>
              <a:pathLst>
                <a:path w="143" h="155" extrusionOk="0">
                  <a:moveTo>
                    <a:pt x="52" y="0"/>
                  </a:moveTo>
                  <a:cubicBezTo>
                    <a:pt x="14" y="39"/>
                    <a:pt x="1" y="90"/>
                    <a:pt x="14" y="142"/>
                  </a:cubicBezTo>
                  <a:lnTo>
                    <a:pt x="104" y="155"/>
                  </a:lnTo>
                  <a:cubicBezTo>
                    <a:pt x="143" y="116"/>
                    <a:pt x="143" y="52"/>
                    <a:pt x="104" y="13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8"/>
            <p:cNvSpPr/>
            <p:nvPr/>
          </p:nvSpPr>
          <p:spPr>
            <a:xfrm rot="10800000" flipH="1">
              <a:off x="7753974" y="159548"/>
              <a:ext cx="19466" cy="31991"/>
            </a:xfrm>
            <a:custGeom>
              <a:avLst/>
              <a:gdLst/>
              <a:ahLst/>
              <a:cxnLst/>
              <a:rect l="l" t="t" r="r" b="b"/>
              <a:pathLst>
                <a:path w="143" h="235" extrusionOk="0">
                  <a:moveTo>
                    <a:pt x="90" y="1"/>
                  </a:moveTo>
                  <a:cubicBezTo>
                    <a:pt x="39" y="65"/>
                    <a:pt x="13" y="143"/>
                    <a:pt x="0" y="233"/>
                  </a:cubicBezTo>
                  <a:cubicBezTo>
                    <a:pt x="7" y="234"/>
                    <a:pt x="13" y="234"/>
                    <a:pt x="19" y="234"/>
                  </a:cubicBezTo>
                  <a:cubicBezTo>
                    <a:pt x="113" y="234"/>
                    <a:pt x="92" y="140"/>
                    <a:pt x="116" y="91"/>
                  </a:cubicBezTo>
                  <a:lnTo>
                    <a:pt x="142" y="52"/>
                  </a:lnTo>
                  <a:lnTo>
                    <a:pt x="90" y="1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" name="Google Shape;1270;p8"/>
            <p:cNvSpPr/>
            <p:nvPr/>
          </p:nvSpPr>
          <p:spPr>
            <a:xfrm rot="10800000" flipH="1">
              <a:off x="6558630" y="398462"/>
              <a:ext cx="17560" cy="15928"/>
            </a:xfrm>
            <a:custGeom>
              <a:avLst/>
              <a:gdLst/>
              <a:ahLst/>
              <a:cxnLst/>
              <a:rect l="l" t="t" r="r" b="b"/>
              <a:pathLst>
                <a:path w="129" h="117" extrusionOk="0">
                  <a:moveTo>
                    <a:pt x="77" y="0"/>
                  </a:moveTo>
                  <a:cubicBezTo>
                    <a:pt x="39" y="0"/>
                    <a:pt x="13" y="26"/>
                    <a:pt x="13" y="65"/>
                  </a:cubicBezTo>
                  <a:cubicBezTo>
                    <a:pt x="0" y="90"/>
                    <a:pt x="26" y="116"/>
                    <a:pt x="52" y="116"/>
                  </a:cubicBezTo>
                  <a:cubicBezTo>
                    <a:pt x="77" y="116"/>
                    <a:pt x="116" y="90"/>
                    <a:pt x="129" y="52"/>
                  </a:cubicBezTo>
                  <a:cubicBezTo>
                    <a:pt x="129" y="26"/>
                    <a:pt x="116" y="13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" name="Google Shape;1271;p8"/>
            <p:cNvSpPr/>
            <p:nvPr/>
          </p:nvSpPr>
          <p:spPr>
            <a:xfrm rot="10800000" flipH="1">
              <a:off x="6772760" y="183916"/>
              <a:ext cx="15927" cy="14566"/>
            </a:xfrm>
            <a:custGeom>
              <a:avLst/>
              <a:gdLst/>
              <a:ahLst/>
              <a:cxnLst/>
              <a:rect l="l" t="t" r="r" b="b"/>
              <a:pathLst>
                <a:path w="117" h="107" extrusionOk="0">
                  <a:moveTo>
                    <a:pt x="65" y="0"/>
                  </a:moveTo>
                  <a:cubicBezTo>
                    <a:pt x="26" y="0"/>
                    <a:pt x="0" y="13"/>
                    <a:pt x="0" y="52"/>
                  </a:cubicBezTo>
                  <a:cubicBezTo>
                    <a:pt x="0" y="84"/>
                    <a:pt x="18" y="107"/>
                    <a:pt x="45" y="107"/>
                  </a:cubicBezTo>
                  <a:cubicBezTo>
                    <a:pt x="51" y="107"/>
                    <a:pt x="58" y="106"/>
                    <a:pt x="65" y="103"/>
                  </a:cubicBezTo>
                  <a:cubicBezTo>
                    <a:pt x="103" y="103"/>
                    <a:pt x="116" y="78"/>
                    <a:pt x="116" y="52"/>
                  </a:cubicBezTo>
                  <a:cubicBezTo>
                    <a:pt x="116" y="13"/>
                    <a:pt x="90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" name="Google Shape;1272;p8"/>
            <p:cNvSpPr/>
            <p:nvPr/>
          </p:nvSpPr>
          <p:spPr>
            <a:xfrm rot="10800000" flipH="1">
              <a:off x="7036032" y="219447"/>
              <a:ext cx="17697" cy="15928"/>
            </a:xfrm>
            <a:custGeom>
              <a:avLst/>
              <a:gdLst/>
              <a:ahLst/>
              <a:cxnLst/>
              <a:rect l="l" t="t" r="r" b="b"/>
              <a:pathLst>
                <a:path w="130" h="117" extrusionOk="0">
                  <a:moveTo>
                    <a:pt x="65" y="0"/>
                  </a:moveTo>
                  <a:cubicBezTo>
                    <a:pt x="26" y="0"/>
                    <a:pt x="0" y="39"/>
                    <a:pt x="0" y="78"/>
                  </a:cubicBezTo>
                  <a:cubicBezTo>
                    <a:pt x="0" y="104"/>
                    <a:pt x="26" y="117"/>
                    <a:pt x="52" y="117"/>
                  </a:cubicBezTo>
                  <a:cubicBezTo>
                    <a:pt x="91" y="117"/>
                    <a:pt x="116" y="91"/>
                    <a:pt x="129" y="52"/>
                  </a:cubicBezTo>
                  <a:cubicBezTo>
                    <a:pt x="129" y="13"/>
                    <a:pt x="91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" name="Google Shape;1273;p8"/>
            <p:cNvSpPr/>
            <p:nvPr/>
          </p:nvSpPr>
          <p:spPr>
            <a:xfrm rot="10800000" flipH="1">
              <a:off x="7039572" y="289691"/>
              <a:ext cx="15927" cy="14158"/>
            </a:xfrm>
            <a:custGeom>
              <a:avLst/>
              <a:gdLst/>
              <a:ahLst/>
              <a:cxnLst/>
              <a:rect l="l" t="t" r="r" b="b"/>
              <a:pathLst>
                <a:path w="117" h="104" extrusionOk="0">
                  <a:moveTo>
                    <a:pt x="65" y="1"/>
                  </a:moveTo>
                  <a:cubicBezTo>
                    <a:pt x="39" y="1"/>
                    <a:pt x="0" y="13"/>
                    <a:pt x="0" y="65"/>
                  </a:cubicBezTo>
                  <a:cubicBezTo>
                    <a:pt x="0" y="104"/>
                    <a:pt x="13" y="104"/>
                    <a:pt x="39" y="104"/>
                  </a:cubicBezTo>
                  <a:cubicBezTo>
                    <a:pt x="65" y="91"/>
                    <a:pt x="103" y="78"/>
                    <a:pt x="116" y="39"/>
                  </a:cubicBezTo>
                  <a:cubicBezTo>
                    <a:pt x="116" y="13"/>
                    <a:pt x="103" y="1"/>
                    <a:pt x="65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" name="Google Shape;1274;p8"/>
            <p:cNvSpPr/>
            <p:nvPr/>
          </p:nvSpPr>
          <p:spPr>
            <a:xfrm rot="10800000" flipH="1">
              <a:off x="8129553" y="266821"/>
              <a:ext cx="26545" cy="16472"/>
            </a:xfrm>
            <a:custGeom>
              <a:avLst/>
              <a:gdLst/>
              <a:ahLst/>
              <a:cxnLst/>
              <a:rect l="l" t="t" r="r" b="b"/>
              <a:pathLst>
                <a:path w="195" h="121" extrusionOk="0">
                  <a:moveTo>
                    <a:pt x="106" y="0"/>
                  </a:moveTo>
                  <a:cubicBezTo>
                    <a:pt x="84" y="0"/>
                    <a:pt x="62" y="15"/>
                    <a:pt x="39" y="30"/>
                  </a:cubicBezTo>
                  <a:cubicBezTo>
                    <a:pt x="26" y="43"/>
                    <a:pt x="14" y="56"/>
                    <a:pt x="1" y="69"/>
                  </a:cubicBezTo>
                  <a:cubicBezTo>
                    <a:pt x="26" y="95"/>
                    <a:pt x="65" y="120"/>
                    <a:pt x="104" y="120"/>
                  </a:cubicBezTo>
                  <a:cubicBezTo>
                    <a:pt x="155" y="107"/>
                    <a:pt x="194" y="82"/>
                    <a:pt x="155" y="30"/>
                  </a:cubicBezTo>
                  <a:cubicBezTo>
                    <a:pt x="139" y="8"/>
                    <a:pt x="123" y="0"/>
                    <a:pt x="106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8"/>
            <p:cNvSpPr/>
            <p:nvPr/>
          </p:nvSpPr>
          <p:spPr>
            <a:xfrm rot="10800000" flipH="1">
              <a:off x="7380029" y="55678"/>
              <a:ext cx="12388" cy="14702"/>
            </a:xfrm>
            <a:custGeom>
              <a:avLst/>
              <a:gdLst/>
              <a:ahLst/>
              <a:cxnLst/>
              <a:rect l="l" t="t" r="r" b="b"/>
              <a:pathLst>
                <a:path w="91" h="108" extrusionOk="0">
                  <a:moveTo>
                    <a:pt x="52" y="1"/>
                  </a:moveTo>
                  <a:cubicBezTo>
                    <a:pt x="14" y="1"/>
                    <a:pt x="1" y="26"/>
                    <a:pt x="1" y="65"/>
                  </a:cubicBezTo>
                  <a:cubicBezTo>
                    <a:pt x="1" y="91"/>
                    <a:pt x="14" y="104"/>
                    <a:pt x="39" y="104"/>
                  </a:cubicBezTo>
                  <a:cubicBezTo>
                    <a:pt x="44" y="106"/>
                    <a:pt x="48" y="107"/>
                    <a:pt x="53" y="107"/>
                  </a:cubicBezTo>
                  <a:cubicBezTo>
                    <a:pt x="73" y="107"/>
                    <a:pt x="91" y="84"/>
                    <a:pt x="91" y="52"/>
                  </a:cubicBezTo>
                  <a:cubicBezTo>
                    <a:pt x="91" y="26"/>
                    <a:pt x="78" y="13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" name="Google Shape;1276;p8"/>
            <p:cNvSpPr/>
            <p:nvPr/>
          </p:nvSpPr>
          <p:spPr>
            <a:xfrm rot="10800000" flipH="1">
              <a:off x="7311556" y="128101"/>
              <a:ext cx="15927" cy="14702"/>
            </a:xfrm>
            <a:custGeom>
              <a:avLst/>
              <a:gdLst/>
              <a:ahLst/>
              <a:cxnLst/>
              <a:rect l="l" t="t" r="r" b="b"/>
              <a:pathLst>
                <a:path w="117" h="108" extrusionOk="0">
                  <a:moveTo>
                    <a:pt x="66" y="1"/>
                  </a:moveTo>
                  <a:cubicBezTo>
                    <a:pt x="62" y="1"/>
                    <a:pt x="57" y="2"/>
                    <a:pt x="52" y="4"/>
                  </a:cubicBezTo>
                  <a:cubicBezTo>
                    <a:pt x="27" y="4"/>
                    <a:pt x="1" y="17"/>
                    <a:pt x="14" y="55"/>
                  </a:cubicBezTo>
                  <a:cubicBezTo>
                    <a:pt x="14" y="81"/>
                    <a:pt x="52" y="107"/>
                    <a:pt x="78" y="107"/>
                  </a:cubicBezTo>
                  <a:cubicBezTo>
                    <a:pt x="104" y="107"/>
                    <a:pt x="117" y="81"/>
                    <a:pt x="104" y="55"/>
                  </a:cubicBezTo>
                  <a:cubicBezTo>
                    <a:pt x="104" y="24"/>
                    <a:pt x="86" y="1"/>
                    <a:pt x="66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" name="Google Shape;1277;p8"/>
            <p:cNvSpPr/>
            <p:nvPr/>
          </p:nvSpPr>
          <p:spPr>
            <a:xfrm rot="10800000" flipH="1">
              <a:off x="6260100" y="365109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8"/>
            <p:cNvSpPr/>
            <p:nvPr/>
          </p:nvSpPr>
          <p:spPr>
            <a:xfrm rot="10800000" flipH="1">
              <a:off x="6260100" y="365109"/>
              <a:ext cx="21236" cy="21237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04" y="1"/>
                  </a:moveTo>
                  <a:lnTo>
                    <a:pt x="104" y="1"/>
                  </a:lnTo>
                  <a:cubicBezTo>
                    <a:pt x="53" y="26"/>
                    <a:pt x="53" y="78"/>
                    <a:pt x="14" y="104"/>
                  </a:cubicBezTo>
                  <a:cubicBezTo>
                    <a:pt x="14" y="129"/>
                    <a:pt x="14" y="142"/>
                    <a:pt x="1" y="155"/>
                  </a:cubicBezTo>
                  <a:lnTo>
                    <a:pt x="65" y="142"/>
                  </a:lnTo>
                  <a:cubicBezTo>
                    <a:pt x="78" y="104"/>
                    <a:pt x="156" y="65"/>
                    <a:pt x="104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8"/>
            <p:cNvSpPr/>
            <p:nvPr/>
          </p:nvSpPr>
          <p:spPr>
            <a:xfrm rot="10800000" flipH="1">
              <a:off x="7838238" y="325222"/>
              <a:ext cx="12388" cy="19059"/>
            </a:xfrm>
            <a:custGeom>
              <a:avLst/>
              <a:gdLst/>
              <a:ahLst/>
              <a:cxnLst/>
              <a:rect l="l" t="t" r="r" b="b"/>
              <a:pathLst>
                <a:path w="91" h="140" extrusionOk="0">
                  <a:moveTo>
                    <a:pt x="39" y="1"/>
                  </a:moveTo>
                  <a:cubicBezTo>
                    <a:pt x="0" y="1"/>
                    <a:pt x="0" y="40"/>
                    <a:pt x="0" y="65"/>
                  </a:cubicBezTo>
                  <a:cubicBezTo>
                    <a:pt x="0" y="91"/>
                    <a:pt x="0" y="104"/>
                    <a:pt x="0" y="117"/>
                  </a:cubicBezTo>
                  <a:cubicBezTo>
                    <a:pt x="19" y="130"/>
                    <a:pt x="36" y="140"/>
                    <a:pt x="50" y="140"/>
                  </a:cubicBezTo>
                  <a:cubicBezTo>
                    <a:pt x="65" y="140"/>
                    <a:pt x="78" y="130"/>
                    <a:pt x="90" y="104"/>
                  </a:cubicBezTo>
                  <a:cubicBezTo>
                    <a:pt x="90" y="91"/>
                    <a:pt x="90" y="78"/>
                    <a:pt x="90" y="65"/>
                  </a:cubicBezTo>
                  <a:cubicBezTo>
                    <a:pt x="78" y="40"/>
                    <a:pt x="78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8"/>
            <p:cNvSpPr/>
            <p:nvPr/>
          </p:nvSpPr>
          <p:spPr>
            <a:xfrm rot="10800000" flipH="1">
              <a:off x="7848720" y="163224"/>
              <a:ext cx="28178" cy="21237"/>
            </a:xfrm>
            <a:custGeom>
              <a:avLst/>
              <a:gdLst/>
              <a:ahLst/>
              <a:cxnLst/>
              <a:rect l="l" t="t" r="r" b="b"/>
              <a:pathLst>
                <a:path w="207" h="156" extrusionOk="0">
                  <a:moveTo>
                    <a:pt x="117" y="0"/>
                  </a:moveTo>
                  <a:cubicBezTo>
                    <a:pt x="117" y="26"/>
                    <a:pt x="91" y="39"/>
                    <a:pt x="78" y="39"/>
                  </a:cubicBezTo>
                  <a:cubicBezTo>
                    <a:pt x="52" y="65"/>
                    <a:pt x="13" y="78"/>
                    <a:pt x="1" y="116"/>
                  </a:cubicBezTo>
                  <a:cubicBezTo>
                    <a:pt x="13" y="129"/>
                    <a:pt x="13" y="142"/>
                    <a:pt x="13" y="155"/>
                  </a:cubicBezTo>
                  <a:lnTo>
                    <a:pt x="155" y="104"/>
                  </a:lnTo>
                  <a:cubicBezTo>
                    <a:pt x="155" y="65"/>
                    <a:pt x="207" y="13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8"/>
            <p:cNvSpPr/>
            <p:nvPr/>
          </p:nvSpPr>
          <p:spPr>
            <a:xfrm rot="10800000" flipH="1">
              <a:off x="7732874" y="282204"/>
              <a:ext cx="12388" cy="14566"/>
            </a:xfrm>
            <a:custGeom>
              <a:avLst/>
              <a:gdLst/>
              <a:ahLst/>
              <a:cxnLst/>
              <a:rect l="l" t="t" r="r" b="b"/>
              <a:pathLst>
                <a:path w="91" h="107" extrusionOk="0">
                  <a:moveTo>
                    <a:pt x="39" y="0"/>
                  </a:moveTo>
                  <a:cubicBezTo>
                    <a:pt x="0" y="0"/>
                    <a:pt x="0" y="39"/>
                    <a:pt x="0" y="65"/>
                  </a:cubicBezTo>
                  <a:cubicBezTo>
                    <a:pt x="11" y="86"/>
                    <a:pt x="13" y="107"/>
                    <a:pt x="34" y="107"/>
                  </a:cubicBezTo>
                  <a:cubicBezTo>
                    <a:pt x="39" y="107"/>
                    <a:pt x="45" y="106"/>
                    <a:pt x="52" y="103"/>
                  </a:cubicBezTo>
                  <a:cubicBezTo>
                    <a:pt x="78" y="90"/>
                    <a:pt x="91" y="65"/>
                    <a:pt x="78" y="39"/>
                  </a:cubicBezTo>
                  <a:cubicBezTo>
                    <a:pt x="78" y="26"/>
                    <a:pt x="65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8"/>
            <p:cNvSpPr/>
            <p:nvPr/>
          </p:nvSpPr>
          <p:spPr>
            <a:xfrm rot="10800000" flipH="1">
              <a:off x="7925904" y="532417"/>
              <a:ext cx="19058" cy="13613"/>
            </a:xfrm>
            <a:custGeom>
              <a:avLst/>
              <a:gdLst/>
              <a:ahLst/>
              <a:cxnLst/>
              <a:rect l="l" t="t" r="r" b="b"/>
              <a:pathLst>
                <a:path w="140" h="100" extrusionOk="0">
                  <a:moveTo>
                    <a:pt x="40" y="0"/>
                  </a:moveTo>
                  <a:cubicBezTo>
                    <a:pt x="27" y="13"/>
                    <a:pt x="14" y="26"/>
                    <a:pt x="1" y="52"/>
                  </a:cubicBezTo>
                  <a:cubicBezTo>
                    <a:pt x="14" y="52"/>
                    <a:pt x="27" y="65"/>
                    <a:pt x="27" y="90"/>
                  </a:cubicBezTo>
                  <a:cubicBezTo>
                    <a:pt x="52" y="97"/>
                    <a:pt x="71" y="100"/>
                    <a:pt x="87" y="100"/>
                  </a:cubicBezTo>
                  <a:cubicBezTo>
                    <a:pt x="135" y="100"/>
                    <a:pt x="140" y="68"/>
                    <a:pt x="130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8"/>
            <p:cNvSpPr/>
            <p:nvPr/>
          </p:nvSpPr>
          <p:spPr>
            <a:xfrm rot="10800000" flipH="1">
              <a:off x="6806111" y="177381"/>
              <a:ext cx="15927" cy="9938"/>
            </a:xfrm>
            <a:custGeom>
              <a:avLst/>
              <a:gdLst/>
              <a:ahLst/>
              <a:cxnLst/>
              <a:rect l="l" t="t" r="r" b="b"/>
              <a:pathLst>
                <a:path w="117" h="73" extrusionOk="0">
                  <a:moveTo>
                    <a:pt x="76" y="1"/>
                  </a:moveTo>
                  <a:cubicBezTo>
                    <a:pt x="60" y="1"/>
                    <a:pt x="47" y="10"/>
                    <a:pt x="39" y="34"/>
                  </a:cubicBezTo>
                  <a:cubicBezTo>
                    <a:pt x="39" y="47"/>
                    <a:pt x="13" y="60"/>
                    <a:pt x="0" y="73"/>
                  </a:cubicBezTo>
                  <a:lnTo>
                    <a:pt x="65" y="73"/>
                  </a:lnTo>
                  <a:cubicBezTo>
                    <a:pt x="90" y="73"/>
                    <a:pt x="116" y="60"/>
                    <a:pt x="116" y="34"/>
                  </a:cubicBezTo>
                  <a:cubicBezTo>
                    <a:pt x="116" y="21"/>
                    <a:pt x="116" y="8"/>
                    <a:pt x="103" y="8"/>
                  </a:cubicBezTo>
                  <a:cubicBezTo>
                    <a:pt x="94" y="4"/>
                    <a:pt x="84" y="1"/>
                    <a:pt x="76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8"/>
            <p:cNvSpPr/>
            <p:nvPr/>
          </p:nvSpPr>
          <p:spPr>
            <a:xfrm rot="10800000" flipH="1">
              <a:off x="7904941" y="266413"/>
              <a:ext cx="12388" cy="12796"/>
            </a:xfrm>
            <a:custGeom>
              <a:avLst/>
              <a:gdLst/>
              <a:ahLst/>
              <a:cxnLst/>
              <a:rect l="l" t="t" r="r" b="b"/>
              <a:pathLst>
                <a:path w="91" h="94" extrusionOk="0">
                  <a:moveTo>
                    <a:pt x="65" y="0"/>
                  </a:moveTo>
                  <a:cubicBezTo>
                    <a:pt x="26" y="0"/>
                    <a:pt x="0" y="26"/>
                    <a:pt x="0" y="65"/>
                  </a:cubicBezTo>
                  <a:cubicBezTo>
                    <a:pt x="0" y="75"/>
                    <a:pt x="17" y="94"/>
                    <a:pt x="30" y="94"/>
                  </a:cubicBezTo>
                  <a:cubicBezTo>
                    <a:pt x="33" y="94"/>
                    <a:pt x="36" y="93"/>
                    <a:pt x="39" y="90"/>
                  </a:cubicBezTo>
                  <a:cubicBezTo>
                    <a:pt x="65" y="90"/>
                    <a:pt x="90" y="65"/>
                    <a:pt x="90" y="39"/>
                  </a:cubicBezTo>
                  <a:cubicBezTo>
                    <a:pt x="90" y="26"/>
                    <a:pt x="78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8"/>
            <p:cNvSpPr/>
            <p:nvPr/>
          </p:nvSpPr>
          <p:spPr>
            <a:xfrm rot="10800000" flipH="1">
              <a:off x="7767995" y="141851"/>
              <a:ext cx="17697" cy="15519"/>
            </a:xfrm>
            <a:custGeom>
              <a:avLst/>
              <a:gdLst/>
              <a:ahLst/>
              <a:cxnLst/>
              <a:rect l="l" t="t" r="r" b="b"/>
              <a:pathLst>
                <a:path w="130" h="114" extrusionOk="0">
                  <a:moveTo>
                    <a:pt x="79" y="1"/>
                  </a:moveTo>
                  <a:cubicBezTo>
                    <a:pt x="48" y="1"/>
                    <a:pt x="22" y="12"/>
                    <a:pt x="13" y="46"/>
                  </a:cubicBezTo>
                  <a:cubicBezTo>
                    <a:pt x="0" y="72"/>
                    <a:pt x="13" y="98"/>
                    <a:pt x="39" y="111"/>
                  </a:cubicBezTo>
                  <a:cubicBezTo>
                    <a:pt x="44" y="113"/>
                    <a:pt x="49" y="113"/>
                    <a:pt x="54" y="113"/>
                  </a:cubicBezTo>
                  <a:cubicBezTo>
                    <a:pt x="82" y="113"/>
                    <a:pt x="96" y="82"/>
                    <a:pt x="129" y="59"/>
                  </a:cubicBezTo>
                  <a:lnTo>
                    <a:pt x="129" y="8"/>
                  </a:lnTo>
                  <a:cubicBezTo>
                    <a:pt x="112" y="3"/>
                    <a:pt x="95" y="1"/>
                    <a:pt x="79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8"/>
            <p:cNvSpPr/>
            <p:nvPr/>
          </p:nvSpPr>
          <p:spPr>
            <a:xfrm rot="10800000" flipH="1">
              <a:off x="7199250" y="344145"/>
              <a:ext cx="14157" cy="10618"/>
            </a:xfrm>
            <a:custGeom>
              <a:avLst/>
              <a:gdLst/>
              <a:ahLst/>
              <a:cxnLst/>
              <a:rect l="l" t="t" r="r" b="b"/>
              <a:pathLst>
                <a:path w="104" h="78" extrusionOk="0">
                  <a:moveTo>
                    <a:pt x="65" y="1"/>
                  </a:moveTo>
                  <a:cubicBezTo>
                    <a:pt x="39" y="1"/>
                    <a:pt x="13" y="1"/>
                    <a:pt x="13" y="39"/>
                  </a:cubicBezTo>
                  <a:cubicBezTo>
                    <a:pt x="1" y="65"/>
                    <a:pt x="26" y="78"/>
                    <a:pt x="52" y="78"/>
                  </a:cubicBezTo>
                  <a:cubicBezTo>
                    <a:pt x="78" y="78"/>
                    <a:pt x="104" y="52"/>
                    <a:pt x="91" y="26"/>
                  </a:cubicBezTo>
                  <a:cubicBezTo>
                    <a:pt x="91" y="14"/>
                    <a:pt x="78" y="1"/>
                    <a:pt x="65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7" name="Google Shape;1287;p8"/>
            <p:cNvSpPr/>
            <p:nvPr/>
          </p:nvSpPr>
          <p:spPr>
            <a:xfrm rot="10800000" flipH="1">
              <a:off x="7255471" y="263281"/>
              <a:ext cx="10618" cy="12524"/>
            </a:xfrm>
            <a:custGeom>
              <a:avLst/>
              <a:gdLst/>
              <a:ahLst/>
              <a:cxnLst/>
              <a:rect l="l" t="t" r="r" b="b"/>
              <a:pathLst>
                <a:path w="78" h="92" extrusionOk="0">
                  <a:moveTo>
                    <a:pt x="39" y="1"/>
                  </a:moveTo>
                  <a:cubicBezTo>
                    <a:pt x="13" y="14"/>
                    <a:pt x="0" y="40"/>
                    <a:pt x="13" y="65"/>
                  </a:cubicBezTo>
                  <a:cubicBezTo>
                    <a:pt x="26" y="91"/>
                    <a:pt x="26" y="91"/>
                    <a:pt x="39" y="91"/>
                  </a:cubicBezTo>
                  <a:cubicBezTo>
                    <a:pt x="65" y="78"/>
                    <a:pt x="78" y="52"/>
                    <a:pt x="78" y="40"/>
                  </a:cubicBezTo>
                  <a:cubicBezTo>
                    <a:pt x="78" y="14"/>
                    <a:pt x="52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8" name="Google Shape;1288;p8"/>
            <p:cNvSpPr/>
            <p:nvPr/>
          </p:nvSpPr>
          <p:spPr>
            <a:xfrm rot="10800000" flipH="1">
              <a:off x="7543656" y="3539"/>
              <a:ext cx="20828" cy="8712"/>
            </a:xfrm>
            <a:custGeom>
              <a:avLst/>
              <a:gdLst/>
              <a:ahLst/>
              <a:cxnLst/>
              <a:rect l="l" t="t" r="r" b="b"/>
              <a:pathLst>
                <a:path w="153" h="64" extrusionOk="0">
                  <a:moveTo>
                    <a:pt x="4" y="1"/>
                  </a:moveTo>
                  <a:cubicBezTo>
                    <a:pt x="0" y="1"/>
                    <a:pt x="0" y="23"/>
                    <a:pt x="4" y="23"/>
                  </a:cubicBezTo>
                  <a:cubicBezTo>
                    <a:pt x="6" y="23"/>
                    <a:pt x="8" y="20"/>
                    <a:pt x="11" y="12"/>
                  </a:cubicBezTo>
                  <a:cubicBezTo>
                    <a:pt x="8" y="4"/>
                    <a:pt x="6" y="1"/>
                    <a:pt x="4" y="1"/>
                  </a:cubicBezTo>
                  <a:close/>
                  <a:moveTo>
                    <a:pt x="11" y="12"/>
                  </a:moveTo>
                  <a:cubicBezTo>
                    <a:pt x="49" y="12"/>
                    <a:pt x="101" y="51"/>
                    <a:pt x="127" y="64"/>
                  </a:cubicBezTo>
                  <a:cubicBezTo>
                    <a:pt x="153" y="64"/>
                    <a:pt x="153" y="64"/>
                    <a:pt x="140" y="12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" name="Google Shape;1289;p8"/>
            <p:cNvSpPr/>
            <p:nvPr/>
          </p:nvSpPr>
          <p:spPr>
            <a:xfrm rot="10800000" flipH="1">
              <a:off x="8419234" y="210734"/>
              <a:ext cx="14157" cy="12388"/>
            </a:xfrm>
            <a:custGeom>
              <a:avLst/>
              <a:gdLst/>
              <a:ahLst/>
              <a:cxnLst/>
              <a:rect l="l" t="t" r="r" b="b"/>
              <a:pathLst>
                <a:path w="104" h="91" extrusionOk="0">
                  <a:moveTo>
                    <a:pt x="78" y="1"/>
                  </a:moveTo>
                  <a:cubicBezTo>
                    <a:pt x="39" y="1"/>
                    <a:pt x="0" y="1"/>
                    <a:pt x="13" y="39"/>
                  </a:cubicBezTo>
                  <a:cubicBezTo>
                    <a:pt x="13" y="91"/>
                    <a:pt x="52" y="91"/>
                    <a:pt x="91" y="91"/>
                  </a:cubicBezTo>
                  <a:cubicBezTo>
                    <a:pt x="103" y="52"/>
                    <a:pt x="91" y="27"/>
                    <a:pt x="78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0" name="Google Shape;1290;p8"/>
            <p:cNvSpPr/>
            <p:nvPr/>
          </p:nvSpPr>
          <p:spPr>
            <a:xfrm rot="10800000" flipH="1">
              <a:off x="7144799" y="233468"/>
              <a:ext cx="12524" cy="9393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8" y="0"/>
                  </a:moveTo>
                  <a:cubicBezTo>
                    <a:pt x="45" y="0"/>
                    <a:pt x="42" y="2"/>
                    <a:pt x="39" y="4"/>
                  </a:cubicBezTo>
                  <a:cubicBezTo>
                    <a:pt x="14" y="17"/>
                    <a:pt x="1" y="30"/>
                    <a:pt x="14" y="43"/>
                  </a:cubicBezTo>
                  <a:cubicBezTo>
                    <a:pt x="14" y="68"/>
                    <a:pt x="39" y="68"/>
                    <a:pt x="52" y="68"/>
                  </a:cubicBezTo>
                  <a:cubicBezTo>
                    <a:pt x="65" y="68"/>
                    <a:pt x="91" y="68"/>
                    <a:pt x="91" y="43"/>
                  </a:cubicBezTo>
                  <a:cubicBezTo>
                    <a:pt x="81" y="21"/>
                    <a:pt x="61" y="0"/>
                    <a:pt x="48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1" name="Google Shape;1291;p8"/>
            <p:cNvSpPr/>
            <p:nvPr/>
          </p:nvSpPr>
          <p:spPr>
            <a:xfrm rot="10800000" flipH="1">
              <a:off x="6339463" y="356397"/>
              <a:ext cx="13885" cy="17969"/>
            </a:xfrm>
            <a:custGeom>
              <a:avLst/>
              <a:gdLst/>
              <a:ahLst/>
              <a:cxnLst/>
              <a:rect l="l" t="t" r="r" b="b"/>
              <a:pathLst>
                <a:path w="102" h="132" extrusionOk="0">
                  <a:moveTo>
                    <a:pt x="35" y="1"/>
                  </a:moveTo>
                  <a:cubicBezTo>
                    <a:pt x="1" y="1"/>
                    <a:pt x="12" y="46"/>
                    <a:pt x="24" y="80"/>
                  </a:cubicBezTo>
                  <a:lnTo>
                    <a:pt x="24" y="132"/>
                  </a:lnTo>
                  <a:lnTo>
                    <a:pt x="63" y="119"/>
                  </a:lnTo>
                  <a:cubicBezTo>
                    <a:pt x="63" y="106"/>
                    <a:pt x="63" y="93"/>
                    <a:pt x="63" y="93"/>
                  </a:cubicBezTo>
                  <a:cubicBezTo>
                    <a:pt x="63" y="54"/>
                    <a:pt x="101" y="3"/>
                    <a:pt x="50" y="3"/>
                  </a:cubicBezTo>
                  <a:cubicBezTo>
                    <a:pt x="44" y="1"/>
                    <a:pt x="39" y="1"/>
                    <a:pt x="35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2" name="Google Shape;1292;p8"/>
            <p:cNvSpPr/>
            <p:nvPr/>
          </p:nvSpPr>
          <p:spPr>
            <a:xfrm rot="10800000" flipH="1">
              <a:off x="6247848" y="338835"/>
              <a:ext cx="12388" cy="24640"/>
            </a:xfrm>
            <a:custGeom>
              <a:avLst/>
              <a:gdLst/>
              <a:ahLst/>
              <a:cxnLst/>
              <a:rect l="l" t="t" r="r" b="b"/>
              <a:pathLst>
                <a:path w="91" h="181" extrusionOk="0">
                  <a:moveTo>
                    <a:pt x="91" y="0"/>
                  </a:moveTo>
                  <a:lnTo>
                    <a:pt x="91" y="0"/>
                  </a:lnTo>
                  <a:cubicBezTo>
                    <a:pt x="26" y="39"/>
                    <a:pt x="1" y="103"/>
                    <a:pt x="1" y="181"/>
                  </a:cubicBezTo>
                  <a:cubicBezTo>
                    <a:pt x="39" y="168"/>
                    <a:pt x="52" y="142"/>
                    <a:pt x="65" y="103"/>
                  </a:cubicBezTo>
                  <a:cubicBezTo>
                    <a:pt x="52" y="65"/>
                    <a:pt x="91" y="39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3" name="Google Shape;1293;p8"/>
            <p:cNvSpPr/>
            <p:nvPr/>
          </p:nvSpPr>
          <p:spPr>
            <a:xfrm rot="10800000" flipH="1">
              <a:off x="7301074" y="261512"/>
              <a:ext cx="10618" cy="10754"/>
            </a:xfrm>
            <a:custGeom>
              <a:avLst/>
              <a:gdLst/>
              <a:ahLst/>
              <a:cxnLst/>
              <a:rect l="l" t="t" r="r" b="b"/>
              <a:pathLst>
                <a:path w="78" h="79" extrusionOk="0">
                  <a:moveTo>
                    <a:pt x="39" y="1"/>
                  </a:moveTo>
                  <a:cubicBezTo>
                    <a:pt x="13" y="14"/>
                    <a:pt x="0" y="26"/>
                    <a:pt x="0" y="39"/>
                  </a:cubicBezTo>
                  <a:cubicBezTo>
                    <a:pt x="0" y="65"/>
                    <a:pt x="26" y="78"/>
                    <a:pt x="39" y="78"/>
                  </a:cubicBezTo>
                  <a:cubicBezTo>
                    <a:pt x="52" y="78"/>
                    <a:pt x="78" y="78"/>
                    <a:pt x="78" y="52"/>
                  </a:cubicBezTo>
                  <a:cubicBezTo>
                    <a:pt x="78" y="26"/>
                    <a:pt x="65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4" name="Google Shape;1294;p8"/>
            <p:cNvSpPr/>
            <p:nvPr/>
          </p:nvSpPr>
          <p:spPr>
            <a:xfrm rot="10800000" flipH="1">
              <a:off x="7320405" y="175067"/>
              <a:ext cx="7079" cy="9393"/>
            </a:xfrm>
            <a:custGeom>
              <a:avLst/>
              <a:gdLst/>
              <a:ahLst/>
              <a:cxnLst/>
              <a:rect l="l" t="t" r="r" b="b"/>
              <a:pathLst>
                <a:path w="52" h="69" extrusionOk="0">
                  <a:moveTo>
                    <a:pt x="26" y="0"/>
                  </a:moveTo>
                  <a:cubicBezTo>
                    <a:pt x="13" y="0"/>
                    <a:pt x="0" y="26"/>
                    <a:pt x="0" y="39"/>
                  </a:cubicBezTo>
                  <a:cubicBezTo>
                    <a:pt x="0" y="52"/>
                    <a:pt x="0" y="65"/>
                    <a:pt x="13" y="65"/>
                  </a:cubicBezTo>
                  <a:cubicBezTo>
                    <a:pt x="18" y="67"/>
                    <a:pt x="23" y="68"/>
                    <a:pt x="27" y="68"/>
                  </a:cubicBezTo>
                  <a:cubicBezTo>
                    <a:pt x="43" y="68"/>
                    <a:pt x="52" y="50"/>
                    <a:pt x="52" y="39"/>
                  </a:cubicBezTo>
                  <a:cubicBezTo>
                    <a:pt x="52" y="26"/>
                    <a:pt x="39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5" name="Google Shape;1295;p8"/>
            <p:cNvSpPr/>
            <p:nvPr/>
          </p:nvSpPr>
          <p:spPr>
            <a:xfrm rot="10800000" flipH="1">
              <a:off x="7655689" y="101827"/>
              <a:ext cx="8848" cy="7215"/>
            </a:xfrm>
            <a:custGeom>
              <a:avLst/>
              <a:gdLst/>
              <a:ahLst/>
              <a:cxnLst/>
              <a:rect l="l" t="t" r="r" b="b"/>
              <a:pathLst>
                <a:path w="65" h="53" extrusionOk="0">
                  <a:moveTo>
                    <a:pt x="26" y="1"/>
                  </a:moveTo>
                  <a:cubicBezTo>
                    <a:pt x="13" y="1"/>
                    <a:pt x="0" y="27"/>
                    <a:pt x="0" y="27"/>
                  </a:cubicBezTo>
                  <a:cubicBezTo>
                    <a:pt x="0" y="40"/>
                    <a:pt x="0" y="52"/>
                    <a:pt x="26" y="52"/>
                  </a:cubicBezTo>
                  <a:cubicBezTo>
                    <a:pt x="52" y="52"/>
                    <a:pt x="65" y="40"/>
                    <a:pt x="65" y="27"/>
                  </a:cubicBezTo>
                  <a:cubicBezTo>
                    <a:pt x="65" y="1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6" name="Google Shape;1296;p8"/>
            <p:cNvSpPr/>
            <p:nvPr/>
          </p:nvSpPr>
          <p:spPr>
            <a:xfrm rot="10800000" flipH="1">
              <a:off x="7773304" y="164993"/>
              <a:ext cx="15519" cy="11571"/>
            </a:xfrm>
            <a:custGeom>
              <a:avLst/>
              <a:gdLst/>
              <a:ahLst/>
              <a:cxnLst/>
              <a:rect l="l" t="t" r="r" b="b"/>
              <a:pathLst>
                <a:path w="114" h="85" extrusionOk="0">
                  <a:moveTo>
                    <a:pt x="76" y="1"/>
                  </a:moveTo>
                  <a:cubicBezTo>
                    <a:pt x="62" y="1"/>
                    <a:pt x="41" y="3"/>
                    <a:pt x="13" y="7"/>
                  </a:cubicBezTo>
                  <a:cubicBezTo>
                    <a:pt x="0" y="58"/>
                    <a:pt x="26" y="84"/>
                    <a:pt x="77" y="84"/>
                  </a:cubicBezTo>
                  <a:cubicBezTo>
                    <a:pt x="105" y="19"/>
                    <a:pt x="113" y="1"/>
                    <a:pt x="76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7" name="Google Shape;1297;p8"/>
            <p:cNvSpPr/>
            <p:nvPr/>
          </p:nvSpPr>
          <p:spPr>
            <a:xfrm rot="10800000" flipH="1">
              <a:off x="8090892" y="293639"/>
              <a:ext cx="21236" cy="12252"/>
            </a:xfrm>
            <a:custGeom>
              <a:avLst/>
              <a:gdLst/>
              <a:ahLst/>
              <a:cxnLst/>
              <a:rect l="l" t="t" r="r" b="b"/>
              <a:pathLst>
                <a:path w="156" h="90" extrusionOk="0">
                  <a:moveTo>
                    <a:pt x="113" y="0"/>
                  </a:moveTo>
                  <a:cubicBezTo>
                    <a:pt x="107" y="0"/>
                    <a:pt x="100" y="1"/>
                    <a:pt x="91" y="3"/>
                  </a:cubicBezTo>
                  <a:cubicBezTo>
                    <a:pt x="53" y="3"/>
                    <a:pt x="1" y="16"/>
                    <a:pt x="40" y="80"/>
                  </a:cubicBezTo>
                  <a:cubicBezTo>
                    <a:pt x="59" y="86"/>
                    <a:pt x="78" y="90"/>
                    <a:pt x="98" y="90"/>
                  </a:cubicBezTo>
                  <a:cubicBezTo>
                    <a:pt x="117" y="90"/>
                    <a:pt x="136" y="86"/>
                    <a:pt x="156" y="80"/>
                  </a:cubicBezTo>
                  <a:cubicBezTo>
                    <a:pt x="156" y="35"/>
                    <a:pt x="156" y="0"/>
                    <a:pt x="113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" name="Google Shape;1298;p8"/>
            <p:cNvSpPr/>
            <p:nvPr/>
          </p:nvSpPr>
          <p:spPr>
            <a:xfrm rot="10800000" flipH="1">
              <a:off x="8162904" y="174250"/>
              <a:ext cx="14157" cy="11980"/>
            </a:xfrm>
            <a:custGeom>
              <a:avLst/>
              <a:gdLst/>
              <a:ahLst/>
              <a:cxnLst/>
              <a:rect l="l" t="t" r="r" b="b"/>
              <a:pathLst>
                <a:path w="104" h="88" extrusionOk="0">
                  <a:moveTo>
                    <a:pt x="52" y="0"/>
                  </a:moveTo>
                  <a:cubicBezTo>
                    <a:pt x="1" y="0"/>
                    <a:pt x="14" y="39"/>
                    <a:pt x="14" y="78"/>
                  </a:cubicBezTo>
                  <a:cubicBezTo>
                    <a:pt x="26" y="84"/>
                    <a:pt x="39" y="88"/>
                    <a:pt x="52" y="88"/>
                  </a:cubicBezTo>
                  <a:cubicBezTo>
                    <a:pt x="65" y="88"/>
                    <a:pt x="78" y="84"/>
                    <a:pt x="91" y="78"/>
                  </a:cubicBezTo>
                  <a:cubicBezTo>
                    <a:pt x="91" y="52"/>
                    <a:pt x="104" y="0"/>
                    <a:pt x="52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9" name="Google Shape;1299;p8"/>
            <p:cNvSpPr/>
            <p:nvPr/>
          </p:nvSpPr>
          <p:spPr>
            <a:xfrm rot="10800000" flipH="1">
              <a:off x="6560263" y="375727"/>
              <a:ext cx="10754" cy="8849"/>
            </a:xfrm>
            <a:custGeom>
              <a:avLst/>
              <a:gdLst/>
              <a:ahLst/>
              <a:cxnLst/>
              <a:rect l="l" t="t" r="r" b="b"/>
              <a:pathLst>
                <a:path w="79" h="65" extrusionOk="0">
                  <a:moveTo>
                    <a:pt x="40" y="0"/>
                  </a:moveTo>
                  <a:cubicBezTo>
                    <a:pt x="14" y="0"/>
                    <a:pt x="1" y="13"/>
                    <a:pt x="1" y="39"/>
                  </a:cubicBezTo>
                  <a:cubicBezTo>
                    <a:pt x="1" y="52"/>
                    <a:pt x="27" y="65"/>
                    <a:pt x="40" y="65"/>
                  </a:cubicBezTo>
                  <a:cubicBezTo>
                    <a:pt x="65" y="65"/>
                    <a:pt x="78" y="52"/>
                    <a:pt x="78" y="26"/>
                  </a:cubicBezTo>
                  <a:cubicBezTo>
                    <a:pt x="78" y="13"/>
                    <a:pt x="65" y="0"/>
                    <a:pt x="40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0" name="Google Shape;1300;p8"/>
            <p:cNvSpPr/>
            <p:nvPr/>
          </p:nvSpPr>
          <p:spPr>
            <a:xfrm rot="10800000" flipH="1">
              <a:off x="7903171" y="510908"/>
              <a:ext cx="14157" cy="14430"/>
            </a:xfrm>
            <a:custGeom>
              <a:avLst/>
              <a:gdLst/>
              <a:ahLst/>
              <a:cxnLst/>
              <a:rect l="l" t="t" r="r" b="b"/>
              <a:pathLst>
                <a:path w="104" h="106" extrusionOk="0">
                  <a:moveTo>
                    <a:pt x="71" y="0"/>
                  </a:moveTo>
                  <a:cubicBezTo>
                    <a:pt x="35" y="0"/>
                    <a:pt x="23" y="32"/>
                    <a:pt x="0" y="54"/>
                  </a:cubicBezTo>
                  <a:lnTo>
                    <a:pt x="0" y="106"/>
                  </a:lnTo>
                  <a:cubicBezTo>
                    <a:pt x="52" y="106"/>
                    <a:pt x="103" y="93"/>
                    <a:pt x="103" y="29"/>
                  </a:cubicBezTo>
                  <a:cubicBezTo>
                    <a:pt x="103" y="29"/>
                    <a:pt x="103" y="16"/>
                    <a:pt x="91" y="3"/>
                  </a:cubicBezTo>
                  <a:cubicBezTo>
                    <a:pt x="83" y="1"/>
                    <a:pt x="77" y="0"/>
                    <a:pt x="71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1" name="Google Shape;1301;p8"/>
            <p:cNvSpPr/>
            <p:nvPr/>
          </p:nvSpPr>
          <p:spPr>
            <a:xfrm rot="10800000" flipH="1">
              <a:off x="6467287" y="452915"/>
              <a:ext cx="12388" cy="8849"/>
            </a:xfrm>
            <a:custGeom>
              <a:avLst/>
              <a:gdLst/>
              <a:ahLst/>
              <a:cxnLst/>
              <a:rect l="l" t="t" r="r" b="b"/>
              <a:pathLst>
                <a:path w="91" h="65" extrusionOk="0">
                  <a:moveTo>
                    <a:pt x="39" y="0"/>
                  </a:moveTo>
                  <a:cubicBezTo>
                    <a:pt x="26" y="0"/>
                    <a:pt x="1" y="13"/>
                    <a:pt x="1" y="39"/>
                  </a:cubicBezTo>
                  <a:cubicBezTo>
                    <a:pt x="1" y="52"/>
                    <a:pt x="13" y="65"/>
                    <a:pt x="39" y="65"/>
                  </a:cubicBezTo>
                  <a:cubicBezTo>
                    <a:pt x="52" y="65"/>
                    <a:pt x="65" y="52"/>
                    <a:pt x="78" y="39"/>
                  </a:cubicBezTo>
                  <a:cubicBezTo>
                    <a:pt x="91" y="13"/>
                    <a:pt x="65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" name="Google Shape;1302;p8"/>
            <p:cNvSpPr/>
            <p:nvPr/>
          </p:nvSpPr>
          <p:spPr>
            <a:xfrm rot="10800000" flipH="1">
              <a:off x="6555090" y="432903"/>
              <a:ext cx="8848" cy="9665"/>
            </a:xfrm>
            <a:custGeom>
              <a:avLst/>
              <a:gdLst/>
              <a:ahLst/>
              <a:cxnLst/>
              <a:rect l="l" t="t" r="r" b="b"/>
              <a:pathLst>
                <a:path w="65" h="71" extrusionOk="0">
                  <a:moveTo>
                    <a:pt x="26" y="1"/>
                  </a:moveTo>
                  <a:cubicBezTo>
                    <a:pt x="13" y="1"/>
                    <a:pt x="0" y="14"/>
                    <a:pt x="0" y="40"/>
                  </a:cubicBezTo>
                  <a:cubicBezTo>
                    <a:pt x="0" y="58"/>
                    <a:pt x="14" y="70"/>
                    <a:pt x="27" y="70"/>
                  </a:cubicBezTo>
                  <a:cubicBezTo>
                    <a:pt x="31" y="70"/>
                    <a:pt x="35" y="69"/>
                    <a:pt x="39" y="65"/>
                  </a:cubicBezTo>
                  <a:cubicBezTo>
                    <a:pt x="52" y="65"/>
                    <a:pt x="65" y="52"/>
                    <a:pt x="65" y="40"/>
                  </a:cubicBezTo>
                  <a:cubicBezTo>
                    <a:pt x="65" y="14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" name="Google Shape;1303;p8"/>
            <p:cNvSpPr/>
            <p:nvPr/>
          </p:nvSpPr>
          <p:spPr>
            <a:xfrm rot="10800000" flipH="1">
              <a:off x="6566525" y="586325"/>
              <a:ext cx="13204" cy="11571"/>
            </a:xfrm>
            <a:custGeom>
              <a:avLst/>
              <a:gdLst/>
              <a:ahLst/>
              <a:cxnLst/>
              <a:rect l="l" t="t" r="r" b="b"/>
              <a:pathLst>
                <a:path w="97" h="85" extrusionOk="0">
                  <a:moveTo>
                    <a:pt x="16" y="1"/>
                  </a:moveTo>
                  <a:cubicBezTo>
                    <a:pt x="6" y="1"/>
                    <a:pt x="0" y="7"/>
                    <a:pt x="6" y="33"/>
                  </a:cubicBezTo>
                  <a:cubicBezTo>
                    <a:pt x="19" y="59"/>
                    <a:pt x="58" y="85"/>
                    <a:pt x="97" y="85"/>
                  </a:cubicBezTo>
                  <a:cubicBezTo>
                    <a:pt x="97" y="46"/>
                    <a:pt x="71" y="20"/>
                    <a:pt x="45" y="7"/>
                  </a:cubicBezTo>
                  <a:cubicBezTo>
                    <a:pt x="39" y="7"/>
                    <a:pt x="26" y="1"/>
                    <a:pt x="16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" name="Google Shape;1304;p8"/>
            <p:cNvSpPr/>
            <p:nvPr/>
          </p:nvSpPr>
          <p:spPr>
            <a:xfrm rot="10800000" flipH="1">
              <a:off x="6716539" y="516761"/>
              <a:ext cx="12388" cy="8985"/>
            </a:xfrm>
            <a:custGeom>
              <a:avLst/>
              <a:gdLst/>
              <a:ahLst/>
              <a:cxnLst/>
              <a:rect l="l" t="t" r="r" b="b"/>
              <a:pathLst>
                <a:path w="91" h="66" extrusionOk="0">
                  <a:moveTo>
                    <a:pt x="45" y="1"/>
                  </a:moveTo>
                  <a:cubicBezTo>
                    <a:pt x="31" y="1"/>
                    <a:pt x="19" y="10"/>
                    <a:pt x="1" y="19"/>
                  </a:cubicBezTo>
                  <a:cubicBezTo>
                    <a:pt x="1" y="32"/>
                    <a:pt x="1" y="45"/>
                    <a:pt x="1" y="57"/>
                  </a:cubicBezTo>
                  <a:cubicBezTo>
                    <a:pt x="23" y="57"/>
                    <a:pt x="41" y="66"/>
                    <a:pt x="54" y="66"/>
                  </a:cubicBezTo>
                  <a:cubicBezTo>
                    <a:pt x="64" y="66"/>
                    <a:pt x="72" y="61"/>
                    <a:pt x="78" y="45"/>
                  </a:cubicBezTo>
                  <a:cubicBezTo>
                    <a:pt x="91" y="32"/>
                    <a:pt x="78" y="6"/>
                    <a:pt x="65" y="6"/>
                  </a:cubicBezTo>
                  <a:cubicBezTo>
                    <a:pt x="57" y="2"/>
                    <a:pt x="51" y="1"/>
                    <a:pt x="45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" name="Google Shape;1305;p8"/>
            <p:cNvSpPr/>
            <p:nvPr/>
          </p:nvSpPr>
          <p:spPr>
            <a:xfrm rot="10800000" flipH="1">
              <a:off x="7299305" y="433584"/>
              <a:ext cx="12388" cy="12388"/>
            </a:xfrm>
            <a:custGeom>
              <a:avLst/>
              <a:gdLst/>
              <a:ahLst/>
              <a:cxnLst/>
              <a:rect l="l" t="t" r="r" b="b"/>
              <a:pathLst>
                <a:path w="91" h="91" extrusionOk="0">
                  <a:moveTo>
                    <a:pt x="65" y="0"/>
                  </a:moveTo>
                  <a:cubicBezTo>
                    <a:pt x="1" y="13"/>
                    <a:pt x="1" y="52"/>
                    <a:pt x="26" y="90"/>
                  </a:cubicBezTo>
                  <a:cubicBezTo>
                    <a:pt x="78" y="77"/>
                    <a:pt x="91" y="52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" name="Google Shape;1306;p8"/>
            <p:cNvSpPr/>
            <p:nvPr/>
          </p:nvSpPr>
          <p:spPr>
            <a:xfrm rot="10800000" flipH="1">
              <a:off x="7583677" y="105367"/>
              <a:ext cx="8848" cy="8849"/>
            </a:xfrm>
            <a:custGeom>
              <a:avLst/>
              <a:gdLst/>
              <a:ahLst/>
              <a:cxnLst/>
              <a:rect l="l" t="t" r="r" b="b"/>
              <a:pathLst>
                <a:path w="65" h="65" extrusionOk="0">
                  <a:moveTo>
                    <a:pt x="39" y="0"/>
                  </a:moveTo>
                  <a:cubicBezTo>
                    <a:pt x="0" y="0"/>
                    <a:pt x="0" y="13"/>
                    <a:pt x="0" y="39"/>
                  </a:cubicBezTo>
                  <a:cubicBezTo>
                    <a:pt x="0" y="39"/>
                    <a:pt x="0" y="52"/>
                    <a:pt x="13" y="65"/>
                  </a:cubicBezTo>
                  <a:cubicBezTo>
                    <a:pt x="39" y="65"/>
                    <a:pt x="52" y="52"/>
                    <a:pt x="52" y="39"/>
                  </a:cubicBezTo>
                  <a:cubicBezTo>
                    <a:pt x="65" y="26"/>
                    <a:pt x="52" y="13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" name="Google Shape;1307;p8"/>
            <p:cNvSpPr/>
            <p:nvPr/>
          </p:nvSpPr>
          <p:spPr>
            <a:xfrm rot="10800000" flipH="1">
              <a:off x="7818907" y="512541"/>
              <a:ext cx="12388" cy="10346"/>
            </a:xfrm>
            <a:custGeom>
              <a:avLst/>
              <a:gdLst/>
              <a:ahLst/>
              <a:cxnLst/>
              <a:rect l="l" t="t" r="r" b="b"/>
              <a:pathLst>
                <a:path w="91" h="76" extrusionOk="0">
                  <a:moveTo>
                    <a:pt x="52" y="1"/>
                  </a:moveTo>
                  <a:cubicBezTo>
                    <a:pt x="39" y="1"/>
                    <a:pt x="26" y="4"/>
                    <a:pt x="13" y="11"/>
                  </a:cubicBezTo>
                  <a:cubicBezTo>
                    <a:pt x="0" y="36"/>
                    <a:pt x="13" y="75"/>
                    <a:pt x="39" y="75"/>
                  </a:cubicBezTo>
                  <a:cubicBezTo>
                    <a:pt x="78" y="75"/>
                    <a:pt x="91" y="49"/>
                    <a:pt x="91" y="11"/>
                  </a:cubicBezTo>
                  <a:cubicBezTo>
                    <a:pt x="78" y="4"/>
                    <a:pt x="65" y="1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" name="Google Shape;1308;p8"/>
            <p:cNvSpPr/>
            <p:nvPr/>
          </p:nvSpPr>
          <p:spPr>
            <a:xfrm rot="10800000" flipH="1">
              <a:off x="8168213" y="106728"/>
              <a:ext cx="15382" cy="11027"/>
            </a:xfrm>
            <a:custGeom>
              <a:avLst/>
              <a:gdLst/>
              <a:ahLst/>
              <a:cxnLst/>
              <a:rect l="l" t="t" r="r" b="b"/>
              <a:pathLst>
                <a:path w="113" h="81" extrusionOk="0">
                  <a:moveTo>
                    <a:pt x="39" y="0"/>
                  </a:moveTo>
                  <a:cubicBezTo>
                    <a:pt x="39" y="39"/>
                    <a:pt x="0" y="78"/>
                    <a:pt x="52" y="78"/>
                  </a:cubicBezTo>
                  <a:cubicBezTo>
                    <a:pt x="60" y="79"/>
                    <a:pt x="68" y="80"/>
                    <a:pt x="74" y="80"/>
                  </a:cubicBezTo>
                  <a:cubicBezTo>
                    <a:pt x="113" y="80"/>
                    <a:pt x="102" y="45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" name="Google Shape;1309;p8"/>
            <p:cNvSpPr/>
            <p:nvPr/>
          </p:nvSpPr>
          <p:spPr>
            <a:xfrm rot="10800000" flipH="1">
              <a:off x="7808289" y="104142"/>
              <a:ext cx="21236" cy="11844"/>
            </a:xfrm>
            <a:custGeom>
              <a:avLst/>
              <a:gdLst/>
              <a:ahLst/>
              <a:cxnLst/>
              <a:rect l="l" t="t" r="r" b="b"/>
              <a:pathLst>
                <a:path w="156" h="87" extrusionOk="0">
                  <a:moveTo>
                    <a:pt x="78" y="0"/>
                  </a:moveTo>
                  <a:cubicBezTo>
                    <a:pt x="65" y="39"/>
                    <a:pt x="40" y="52"/>
                    <a:pt x="1" y="52"/>
                  </a:cubicBezTo>
                  <a:cubicBezTo>
                    <a:pt x="21" y="77"/>
                    <a:pt x="39" y="86"/>
                    <a:pt x="56" y="86"/>
                  </a:cubicBezTo>
                  <a:cubicBezTo>
                    <a:pt x="83" y="86"/>
                    <a:pt x="106" y="63"/>
                    <a:pt x="130" y="39"/>
                  </a:cubicBezTo>
                  <a:cubicBezTo>
                    <a:pt x="143" y="39"/>
                    <a:pt x="156" y="13"/>
                    <a:pt x="130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" name="Google Shape;1310;p8"/>
            <p:cNvSpPr/>
            <p:nvPr/>
          </p:nvSpPr>
          <p:spPr>
            <a:xfrm rot="10800000" flipH="1">
              <a:off x="7313326" y="192356"/>
              <a:ext cx="7215" cy="6126"/>
            </a:xfrm>
            <a:custGeom>
              <a:avLst/>
              <a:gdLst/>
              <a:ahLst/>
              <a:cxnLst/>
              <a:rect l="l" t="t" r="r" b="b"/>
              <a:pathLst>
                <a:path w="53" h="45" extrusionOk="0">
                  <a:moveTo>
                    <a:pt x="14" y="0"/>
                  </a:moveTo>
                  <a:cubicBezTo>
                    <a:pt x="14" y="0"/>
                    <a:pt x="1" y="13"/>
                    <a:pt x="1" y="26"/>
                  </a:cubicBezTo>
                  <a:cubicBezTo>
                    <a:pt x="1" y="35"/>
                    <a:pt x="14" y="44"/>
                    <a:pt x="26" y="44"/>
                  </a:cubicBezTo>
                  <a:cubicBezTo>
                    <a:pt x="31" y="44"/>
                    <a:pt x="36" y="43"/>
                    <a:pt x="39" y="39"/>
                  </a:cubicBezTo>
                  <a:cubicBezTo>
                    <a:pt x="39" y="39"/>
                    <a:pt x="39" y="26"/>
                    <a:pt x="39" y="13"/>
                  </a:cubicBezTo>
                  <a:cubicBezTo>
                    <a:pt x="52" y="0"/>
                    <a:pt x="26" y="0"/>
                    <a:pt x="14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" name="Google Shape;1311;p8"/>
            <p:cNvSpPr/>
            <p:nvPr/>
          </p:nvSpPr>
          <p:spPr>
            <a:xfrm rot="10800000" flipH="1">
              <a:off x="6756969" y="150972"/>
              <a:ext cx="12388" cy="12388"/>
            </a:xfrm>
            <a:custGeom>
              <a:avLst/>
              <a:gdLst/>
              <a:ahLst/>
              <a:cxnLst/>
              <a:rect l="l" t="t" r="r" b="b"/>
              <a:pathLst>
                <a:path w="91" h="91" extrusionOk="0">
                  <a:moveTo>
                    <a:pt x="39" y="0"/>
                  </a:moveTo>
                  <a:cubicBezTo>
                    <a:pt x="13" y="0"/>
                    <a:pt x="0" y="26"/>
                    <a:pt x="13" y="52"/>
                  </a:cubicBezTo>
                  <a:cubicBezTo>
                    <a:pt x="13" y="77"/>
                    <a:pt x="26" y="90"/>
                    <a:pt x="39" y="90"/>
                  </a:cubicBezTo>
                  <a:cubicBezTo>
                    <a:pt x="65" y="77"/>
                    <a:pt x="90" y="65"/>
                    <a:pt x="77" y="39"/>
                  </a:cubicBezTo>
                  <a:cubicBezTo>
                    <a:pt x="77" y="26"/>
                    <a:pt x="65" y="13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" name="Google Shape;1312;p8"/>
            <p:cNvSpPr/>
            <p:nvPr/>
          </p:nvSpPr>
          <p:spPr>
            <a:xfrm rot="10800000" flipH="1">
              <a:off x="7095657" y="436851"/>
              <a:ext cx="12524" cy="10891"/>
            </a:xfrm>
            <a:custGeom>
              <a:avLst/>
              <a:gdLst/>
              <a:ahLst/>
              <a:cxnLst/>
              <a:rect l="l" t="t" r="r" b="b"/>
              <a:pathLst>
                <a:path w="92" h="80" extrusionOk="0">
                  <a:moveTo>
                    <a:pt x="27" y="0"/>
                  </a:moveTo>
                  <a:cubicBezTo>
                    <a:pt x="27" y="26"/>
                    <a:pt x="1" y="78"/>
                    <a:pt x="52" y="78"/>
                  </a:cubicBezTo>
                  <a:cubicBezTo>
                    <a:pt x="57" y="79"/>
                    <a:pt x="60" y="80"/>
                    <a:pt x="64" y="80"/>
                  </a:cubicBezTo>
                  <a:cubicBezTo>
                    <a:pt x="91" y="80"/>
                    <a:pt x="91" y="36"/>
                    <a:pt x="91" y="13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" name="Google Shape;1313;p8"/>
            <p:cNvSpPr/>
            <p:nvPr/>
          </p:nvSpPr>
          <p:spPr>
            <a:xfrm rot="10800000" flipH="1">
              <a:off x="6769220" y="440663"/>
              <a:ext cx="8848" cy="8849"/>
            </a:xfrm>
            <a:custGeom>
              <a:avLst/>
              <a:gdLst/>
              <a:ahLst/>
              <a:cxnLst/>
              <a:rect l="l" t="t" r="r" b="b"/>
              <a:pathLst>
                <a:path w="65" h="65" extrusionOk="0">
                  <a:moveTo>
                    <a:pt x="26" y="0"/>
                  </a:moveTo>
                  <a:cubicBezTo>
                    <a:pt x="0" y="0"/>
                    <a:pt x="0" y="26"/>
                    <a:pt x="0" y="26"/>
                  </a:cubicBezTo>
                  <a:cubicBezTo>
                    <a:pt x="13" y="65"/>
                    <a:pt x="26" y="65"/>
                    <a:pt x="52" y="65"/>
                  </a:cubicBezTo>
                  <a:cubicBezTo>
                    <a:pt x="65" y="52"/>
                    <a:pt x="65" y="39"/>
                    <a:pt x="65" y="26"/>
                  </a:cubicBezTo>
                  <a:cubicBezTo>
                    <a:pt x="65" y="13"/>
                    <a:pt x="52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4" name="Google Shape;1314;p8"/>
            <p:cNvSpPr/>
            <p:nvPr/>
          </p:nvSpPr>
          <p:spPr>
            <a:xfrm rot="10800000" flipH="1">
              <a:off x="7023781" y="470476"/>
              <a:ext cx="13749" cy="9529"/>
            </a:xfrm>
            <a:custGeom>
              <a:avLst/>
              <a:gdLst/>
              <a:ahLst/>
              <a:cxnLst/>
              <a:rect l="l" t="t" r="r" b="b"/>
              <a:pathLst>
                <a:path w="101" h="70" extrusionOk="0">
                  <a:moveTo>
                    <a:pt x="51" y="1"/>
                  </a:moveTo>
                  <a:cubicBezTo>
                    <a:pt x="40" y="1"/>
                    <a:pt x="27" y="2"/>
                    <a:pt x="13" y="5"/>
                  </a:cubicBezTo>
                  <a:lnTo>
                    <a:pt x="0" y="44"/>
                  </a:lnTo>
                  <a:cubicBezTo>
                    <a:pt x="0" y="57"/>
                    <a:pt x="0" y="57"/>
                    <a:pt x="0" y="70"/>
                  </a:cubicBezTo>
                  <a:lnTo>
                    <a:pt x="90" y="70"/>
                  </a:lnTo>
                  <a:cubicBezTo>
                    <a:pt x="100" y="20"/>
                    <a:pt x="87" y="1"/>
                    <a:pt x="51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" name="Google Shape;1315;p8"/>
            <p:cNvSpPr/>
            <p:nvPr/>
          </p:nvSpPr>
          <p:spPr>
            <a:xfrm rot="10800000" flipH="1">
              <a:off x="7193941" y="233468"/>
              <a:ext cx="4628" cy="6807"/>
            </a:xfrm>
            <a:custGeom>
              <a:avLst/>
              <a:gdLst/>
              <a:ahLst/>
              <a:cxnLst/>
              <a:rect l="l" t="t" r="r" b="b"/>
              <a:pathLst>
                <a:path w="34" h="50" extrusionOk="0">
                  <a:moveTo>
                    <a:pt x="30" y="1"/>
                  </a:moveTo>
                  <a:cubicBezTo>
                    <a:pt x="27" y="1"/>
                    <a:pt x="20" y="4"/>
                    <a:pt x="14" y="11"/>
                  </a:cubicBezTo>
                  <a:cubicBezTo>
                    <a:pt x="1" y="11"/>
                    <a:pt x="1" y="24"/>
                    <a:pt x="1" y="36"/>
                  </a:cubicBezTo>
                  <a:lnTo>
                    <a:pt x="27" y="49"/>
                  </a:lnTo>
                  <a:cubicBezTo>
                    <a:pt x="27" y="36"/>
                    <a:pt x="27" y="24"/>
                    <a:pt x="27" y="11"/>
                  </a:cubicBezTo>
                  <a:cubicBezTo>
                    <a:pt x="33" y="4"/>
                    <a:pt x="33" y="1"/>
                    <a:pt x="30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6" name="Google Shape;1316;p8"/>
            <p:cNvSpPr/>
            <p:nvPr/>
          </p:nvSpPr>
          <p:spPr>
            <a:xfrm rot="10800000" flipH="1">
              <a:off x="7295765" y="382670"/>
              <a:ext cx="8984" cy="7215"/>
            </a:xfrm>
            <a:custGeom>
              <a:avLst/>
              <a:gdLst/>
              <a:ahLst/>
              <a:cxnLst/>
              <a:rect l="l" t="t" r="r" b="b"/>
              <a:pathLst>
                <a:path w="66" h="53" extrusionOk="0">
                  <a:moveTo>
                    <a:pt x="39" y="1"/>
                  </a:moveTo>
                  <a:cubicBezTo>
                    <a:pt x="27" y="1"/>
                    <a:pt x="27" y="1"/>
                    <a:pt x="14" y="14"/>
                  </a:cubicBezTo>
                  <a:cubicBezTo>
                    <a:pt x="1" y="27"/>
                    <a:pt x="14" y="52"/>
                    <a:pt x="39" y="52"/>
                  </a:cubicBezTo>
                  <a:cubicBezTo>
                    <a:pt x="39" y="52"/>
                    <a:pt x="52" y="39"/>
                    <a:pt x="52" y="39"/>
                  </a:cubicBezTo>
                  <a:cubicBezTo>
                    <a:pt x="65" y="27"/>
                    <a:pt x="52" y="14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" name="Google Shape;1317;p8"/>
            <p:cNvSpPr/>
            <p:nvPr/>
          </p:nvSpPr>
          <p:spPr>
            <a:xfrm rot="10800000" flipH="1">
              <a:off x="7502953" y="579247"/>
              <a:ext cx="14157" cy="8985"/>
            </a:xfrm>
            <a:custGeom>
              <a:avLst/>
              <a:gdLst/>
              <a:ahLst/>
              <a:cxnLst/>
              <a:rect l="l" t="t" r="r" b="b"/>
              <a:pathLst>
                <a:path w="104" h="66" extrusionOk="0">
                  <a:moveTo>
                    <a:pt x="65" y="1"/>
                  </a:moveTo>
                  <a:cubicBezTo>
                    <a:pt x="52" y="26"/>
                    <a:pt x="0" y="26"/>
                    <a:pt x="13" y="65"/>
                  </a:cubicBezTo>
                  <a:lnTo>
                    <a:pt x="39" y="65"/>
                  </a:lnTo>
                  <a:cubicBezTo>
                    <a:pt x="91" y="65"/>
                    <a:pt x="103" y="39"/>
                    <a:pt x="91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" name="Google Shape;1318;p8"/>
            <p:cNvSpPr/>
            <p:nvPr/>
          </p:nvSpPr>
          <p:spPr>
            <a:xfrm rot="10800000" flipH="1">
              <a:off x="7601646" y="380356"/>
              <a:ext cx="11979" cy="9938"/>
            </a:xfrm>
            <a:custGeom>
              <a:avLst/>
              <a:gdLst/>
              <a:ahLst/>
              <a:cxnLst/>
              <a:rect l="l" t="t" r="r" b="b"/>
              <a:pathLst>
                <a:path w="88" h="73" extrusionOk="0">
                  <a:moveTo>
                    <a:pt x="35" y="0"/>
                  </a:moveTo>
                  <a:cubicBezTo>
                    <a:pt x="27" y="0"/>
                    <a:pt x="19" y="2"/>
                    <a:pt x="10" y="4"/>
                  </a:cubicBezTo>
                  <a:cubicBezTo>
                    <a:pt x="0" y="54"/>
                    <a:pt x="21" y="73"/>
                    <a:pt x="55" y="73"/>
                  </a:cubicBezTo>
                  <a:cubicBezTo>
                    <a:pt x="65" y="73"/>
                    <a:pt x="76" y="71"/>
                    <a:pt x="88" y="68"/>
                  </a:cubicBezTo>
                  <a:cubicBezTo>
                    <a:pt x="88" y="25"/>
                    <a:pt x="70" y="0"/>
                    <a:pt x="35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" name="Google Shape;1319;p8"/>
            <p:cNvSpPr/>
            <p:nvPr/>
          </p:nvSpPr>
          <p:spPr>
            <a:xfrm rot="10800000" flipH="1">
              <a:off x="7685501" y="119389"/>
              <a:ext cx="12388" cy="10618"/>
            </a:xfrm>
            <a:custGeom>
              <a:avLst/>
              <a:gdLst/>
              <a:ahLst/>
              <a:cxnLst/>
              <a:rect l="l" t="t" r="r" b="b"/>
              <a:pathLst>
                <a:path w="91" h="78" extrusionOk="0">
                  <a:moveTo>
                    <a:pt x="78" y="0"/>
                  </a:moveTo>
                  <a:cubicBezTo>
                    <a:pt x="26" y="0"/>
                    <a:pt x="0" y="13"/>
                    <a:pt x="13" y="77"/>
                  </a:cubicBezTo>
                  <a:cubicBezTo>
                    <a:pt x="65" y="77"/>
                    <a:pt x="91" y="52"/>
                    <a:pt x="78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" name="Google Shape;1320;p8"/>
            <p:cNvSpPr/>
            <p:nvPr/>
          </p:nvSpPr>
          <p:spPr>
            <a:xfrm rot="10800000" flipH="1">
              <a:off x="8294540" y="305483"/>
              <a:ext cx="12388" cy="10618"/>
            </a:xfrm>
            <a:custGeom>
              <a:avLst/>
              <a:gdLst/>
              <a:ahLst/>
              <a:cxnLst/>
              <a:rect l="l" t="t" r="r" b="b"/>
              <a:pathLst>
                <a:path w="91" h="78" extrusionOk="0">
                  <a:moveTo>
                    <a:pt x="14" y="0"/>
                  </a:moveTo>
                  <a:cubicBezTo>
                    <a:pt x="14" y="26"/>
                    <a:pt x="1" y="65"/>
                    <a:pt x="39" y="78"/>
                  </a:cubicBezTo>
                  <a:cubicBezTo>
                    <a:pt x="78" y="78"/>
                    <a:pt x="78" y="39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1" name="Google Shape;1321;p8"/>
            <p:cNvSpPr/>
            <p:nvPr/>
          </p:nvSpPr>
          <p:spPr>
            <a:xfrm rot="10800000" flipH="1">
              <a:off x="7882071" y="472246"/>
              <a:ext cx="7215" cy="5990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42" y="1"/>
                  </a:moveTo>
                  <a:cubicBezTo>
                    <a:pt x="29" y="1"/>
                    <a:pt x="9" y="18"/>
                    <a:pt x="1" y="18"/>
                  </a:cubicBezTo>
                  <a:cubicBezTo>
                    <a:pt x="1" y="31"/>
                    <a:pt x="1" y="44"/>
                    <a:pt x="1" y="44"/>
                  </a:cubicBezTo>
                  <a:cubicBezTo>
                    <a:pt x="13" y="44"/>
                    <a:pt x="52" y="44"/>
                    <a:pt x="52" y="18"/>
                  </a:cubicBezTo>
                  <a:cubicBezTo>
                    <a:pt x="52" y="5"/>
                    <a:pt x="48" y="1"/>
                    <a:pt x="42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" name="Google Shape;1322;p8"/>
            <p:cNvSpPr/>
            <p:nvPr/>
          </p:nvSpPr>
          <p:spPr>
            <a:xfrm rot="10800000" flipH="1">
              <a:off x="6692036" y="166763"/>
              <a:ext cx="1770" cy="8985"/>
            </a:xfrm>
            <a:custGeom>
              <a:avLst/>
              <a:gdLst/>
              <a:ahLst/>
              <a:cxnLst/>
              <a:rect l="l" t="t" r="r" b="b"/>
              <a:pathLst>
                <a:path w="13" h="66" extrusionOk="0">
                  <a:moveTo>
                    <a:pt x="0" y="1"/>
                  </a:moveTo>
                  <a:lnTo>
                    <a:pt x="0" y="65"/>
                  </a:lnTo>
                  <a:cubicBezTo>
                    <a:pt x="13" y="52"/>
                    <a:pt x="13" y="27"/>
                    <a:pt x="0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3" name="Google Shape;1323;p8"/>
            <p:cNvSpPr/>
            <p:nvPr/>
          </p:nvSpPr>
          <p:spPr>
            <a:xfrm rot="10800000" flipH="1">
              <a:off x="6260100" y="1"/>
              <a:ext cx="855017" cy="239185"/>
            </a:xfrm>
            <a:custGeom>
              <a:avLst/>
              <a:gdLst/>
              <a:ahLst/>
              <a:cxnLst/>
              <a:rect l="l" t="t" r="r" b="b"/>
              <a:pathLst>
                <a:path w="6281" h="1757" extrusionOk="0">
                  <a:moveTo>
                    <a:pt x="4192" y="763"/>
                  </a:moveTo>
                  <a:cubicBezTo>
                    <a:pt x="4217" y="789"/>
                    <a:pt x="4256" y="802"/>
                    <a:pt x="4295" y="828"/>
                  </a:cubicBezTo>
                  <a:cubicBezTo>
                    <a:pt x="4334" y="867"/>
                    <a:pt x="4334" y="931"/>
                    <a:pt x="4295" y="957"/>
                  </a:cubicBezTo>
                  <a:lnTo>
                    <a:pt x="4205" y="957"/>
                  </a:lnTo>
                  <a:lnTo>
                    <a:pt x="4166" y="931"/>
                  </a:lnTo>
                  <a:lnTo>
                    <a:pt x="4127" y="918"/>
                  </a:lnTo>
                  <a:lnTo>
                    <a:pt x="4114" y="931"/>
                  </a:lnTo>
                  <a:cubicBezTo>
                    <a:pt x="4140" y="1021"/>
                    <a:pt x="4230" y="1073"/>
                    <a:pt x="4230" y="1176"/>
                  </a:cubicBezTo>
                  <a:cubicBezTo>
                    <a:pt x="4241" y="1259"/>
                    <a:pt x="4226" y="1283"/>
                    <a:pt x="4180" y="1283"/>
                  </a:cubicBezTo>
                  <a:cubicBezTo>
                    <a:pt x="4169" y="1283"/>
                    <a:pt x="4156" y="1282"/>
                    <a:pt x="4140" y="1279"/>
                  </a:cubicBezTo>
                  <a:cubicBezTo>
                    <a:pt x="4024" y="1279"/>
                    <a:pt x="3908" y="1241"/>
                    <a:pt x="3818" y="1189"/>
                  </a:cubicBezTo>
                  <a:cubicBezTo>
                    <a:pt x="3805" y="1176"/>
                    <a:pt x="3792" y="1176"/>
                    <a:pt x="3792" y="1163"/>
                  </a:cubicBezTo>
                  <a:cubicBezTo>
                    <a:pt x="3792" y="1073"/>
                    <a:pt x="3753" y="983"/>
                    <a:pt x="3844" y="905"/>
                  </a:cubicBezTo>
                  <a:lnTo>
                    <a:pt x="3831" y="905"/>
                  </a:lnTo>
                  <a:cubicBezTo>
                    <a:pt x="3861" y="882"/>
                    <a:pt x="3892" y="855"/>
                    <a:pt x="3925" y="855"/>
                  </a:cubicBezTo>
                  <a:cubicBezTo>
                    <a:pt x="3948" y="855"/>
                    <a:pt x="3972" y="868"/>
                    <a:pt x="3998" y="905"/>
                  </a:cubicBezTo>
                  <a:cubicBezTo>
                    <a:pt x="4004" y="922"/>
                    <a:pt x="4016" y="927"/>
                    <a:pt x="4032" y="927"/>
                  </a:cubicBezTo>
                  <a:cubicBezTo>
                    <a:pt x="4053" y="927"/>
                    <a:pt x="4079" y="918"/>
                    <a:pt x="4101" y="918"/>
                  </a:cubicBezTo>
                  <a:lnTo>
                    <a:pt x="4114" y="905"/>
                  </a:lnTo>
                  <a:cubicBezTo>
                    <a:pt x="4076" y="789"/>
                    <a:pt x="4076" y="789"/>
                    <a:pt x="4192" y="763"/>
                  </a:cubicBezTo>
                  <a:close/>
                  <a:moveTo>
                    <a:pt x="5443" y="1"/>
                  </a:moveTo>
                  <a:cubicBezTo>
                    <a:pt x="5432" y="1"/>
                    <a:pt x="5422" y="5"/>
                    <a:pt x="5417" y="16"/>
                  </a:cubicBezTo>
                  <a:cubicBezTo>
                    <a:pt x="5352" y="106"/>
                    <a:pt x="5210" y="157"/>
                    <a:pt x="5262" y="312"/>
                  </a:cubicBezTo>
                  <a:cubicBezTo>
                    <a:pt x="5262" y="364"/>
                    <a:pt x="5249" y="428"/>
                    <a:pt x="5223" y="480"/>
                  </a:cubicBezTo>
                  <a:cubicBezTo>
                    <a:pt x="5215" y="514"/>
                    <a:pt x="5183" y="537"/>
                    <a:pt x="5152" y="537"/>
                  </a:cubicBezTo>
                  <a:cubicBezTo>
                    <a:pt x="5136" y="537"/>
                    <a:pt x="5120" y="531"/>
                    <a:pt x="5107" y="518"/>
                  </a:cubicBezTo>
                  <a:cubicBezTo>
                    <a:pt x="5043" y="506"/>
                    <a:pt x="4965" y="518"/>
                    <a:pt x="4940" y="415"/>
                  </a:cubicBezTo>
                  <a:cubicBezTo>
                    <a:pt x="4932" y="363"/>
                    <a:pt x="4911" y="336"/>
                    <a:pt x="4870" y="336"/>
                  </a:cubicBezTo>
                  <a:cubicBezTo>
                    <a:pt x="4840" y="336"/>
                    <a:pt x="4800" y="350"/>
                    <a:pt x="4746" y="377"/>
                  </a:cubicBezTo>
                  <a:cubicBezTo>
                    <a:pt x="4811" y="415"/>
                    <a:pt x="4914" y="415"/>
                    <a:pt x="4914" y="518"/>
                  </a:cubicBezTo>
                  <a:lnTo>
                    <a:pt x="4849" y="557"/>
                  </a:lnTo>
                  <a:cubicBezTo>
                    <a:pt x="4817" y="554"/>
                    <a:pt x="4794" y="551"/>
                    <a:pt x="4777" y="551"/>
                  </a:cubicBezTo>
                  <a:cubicBezTo>
                    <a:pt x="4729" y="551"/>
                    <a:pt x="4719" y="569"/>
                    <a:pt x="4682" y="634"/>
                  </a:cubicBezTo>
                  <a:cubicBezTo>
                    <a:pt x="4669" y="647"/>
                    <a:pt x="4656" y="660"/>
                    <a:pt x="4643" y="673"/>
                  </a:cubicBezTo>
                  <a:cubicBezTo>
                    <a:pt x="4630" y="673"/>
                    <a:pt x="4617" y="673"/>
                    <a:pt x="4617" y="699"/>
                  </a:cubicBezTo>
                  <a:lnTo>
                    <a:pt x="4527" y="699"/>
                  </a:lnTo>
                  <a:cubicBezTo>
                    <a:pt x="4516" y="665"/>
                    <a:pt x="4505" y="632"/>
                    <a:pt x="4477" y="632"/>
                  </a:cubicBezTo>
                  <a:cubicBezTo>
                    <a:pt x="4472" y="632"/>
                    <a:pt x="4468" y="633"/>
                    <a:pt x="4462" y="634"/>
                  </a:cubicBezTo>
                  <a:cubicBezTo>
                    <a:pt x="4424" y="647"/>
                    <a:pt x="4450" y="673"/>
                    <a:pt x="4462" y="699"/>
                  </a:cubicBezTo>
                  <a:cubicBezTo>
                    <a:pt x="4462" y="725"/>
                    <a:pt x="4462" y="751"/>
                    <a:pt x="4462" y="776"/>
                  </a:cubicBezTo>
                  <a:cubicBezTo>
                    <a:pt x="4450" y="776"/>
                    <a:pt x="4437" y="776"/>
                    <a:pt x="4437" y="789"/>
                  </a:cubicBezTo>
                  <a:cubicBezTo>
                    <a:pt x="4413" y="801"/>
                    <a:pt x="4394" y="807"/>
                    <a:pt x="4377" y="807"/>
                  </a:cubicBezTo>
                  <a:cubicBezTo>
                    <a:pt x="4337" y="807"/>
                    <a:pt x="4313" y="775"/>
                    <a:pt x="4295" y="712"/>
                  </a:cubicBezTo>
                  <a:cubicBezTo>
                    <a:pt x="4282" y="673"/>
                    <a:pt x="4266" y="654"/>
                    <a:pt x="4242" y="654"/>
                  </a:cubicBezTo>
                  <a:cubicBezTo>
                    <a:pt x="4217" y="654"/>
                    <a:pt x="4185" y="673"/>
                    <a:pt x="4140" y="712"/>
                  </a:cubicBezTo>
                  <a:cubicBezTo>
                    <a:pt x="4116" y="724"/>
                    <a:pt x="4090" y="733"/>
                    <a:pt x="4065" y="733"/>
                  </a:cubicBezTo>
                  <a:cubicBezTo>
                    <a:pt x="4037" y="733"/>
                    <a:pt x="4012" y="721"/>
                    <a:pt x="3998" y="686"/>
                  </a:cubicBezTo>
                  <a:cubicBezTo>
                    <a:pt x="3984" y="665"/>
                    <a:pt x="3966" y="655"/>
                    <a:pt x="3950" y="655"/>
                  </a:cubicBezTo>
                  <a:cubicBezTo>
                    <a:pt x="3938" y="655"/>
                    <a:pt x="3927" y="662"/>
                    <a:pt x="3921" y="673"/>
                  </a:cubicBezTo>
                  <a:cubicBezTo>
                    <a:pt x="3882" y="699"/>
                    <a:pt x="3895" y="738"/>
                    <a:pt x="3934" y="763"/>
                  </a:cubicBezTo>
                  <a:cubicBezTo>
                    <a:pt x="3908" y="854"/>
                    <a:pt x="3792" y="828"/>
                    <a:pt x="3753" y="905"/>
                  </a:cubicBezTo>
                  <a:lnTo>
                    <a:pt x="3727" y="905"/>
                  </a:lnTo>
                  <a:cubicBezTo>
                    <a:pt x="3717" y="911"/>
                    <a:pt x="3704" y="914"/>
                    <a:pt x="3692" y="914"/>
                  </a:cubicBezTo>
                  <a:cubicBezTo>
                    <a:pt x="3674" y="914"/>
                    <a:pt x="3658" y="907"/>
                    <a:pt x="3650" y="892"/>
                  </a:cubicBezTo>
                  <a:cubicBezTo>
                    <a:pt x="3624" y="854"/>
                    <a:pt x="3599" y="815"/>
                    <a:pt x="3573" y="789"/>
                  </a:cubicBezTo>
                  <a:cubicBezTo>
                    <a:pt x="3562" y="778"/>
                    <a:pt x="3551" y="766"/>
                    <a:pt x="3539" y="754"/>
                  </a:cubicBezTo>
                  <a:lnTo>
                    <a:pt x="3539" y="754"/>
                  </a:lnTo>
                  <a:cubicBezTo>
                    <a:pt x="3550" y="757"/>
                    <a:pt x="3561" y="760"/>
                    <a:pt x="3573" y="763"/>
                  </a:cubicBezTo>
                  <a:lnTo>
                    <a:pt x="3560" y="751"/>
                  </a:lnTo>
                  <a:cubicBezTo>
                    <a:pt x="3549" y="748"/>
                    <a:pt x="3539" y="746"/>
                    <a:pt x="3529" y="744"/>
                  </a:cubicBezTo>
                  <a:lnTo>
                    <a:pt x="3529" y="744"/>
                  </a:lnTo>
                  <a:cubicBezTo>
                    <a:pt x="3502" y="719"/>
                    <a:pt x="3472" y="699"/>
                    <a:pt x="3431" y="699"/>
                  </a:cubicBezTo>
                  <a:cubicBezTo>
                    <a:pt x="3328" y="699"/>
                    <a:pt x="3263" y="622"/>
                    <a:pt x="3186" y="570"/>
                  </a:cubicBezTo>
                  <a:lnTo>
                    <a:pt x="3186" y="493"/>
                  </a:lnTo>
                  <a:cubicBezTo>
                    <a:pt x="3186" y="467"/>
                    <a:pt x="3147" y="467"/>
                    <a:pt x="3134" y="454"/>
                  </a:cubicBezTo>
                  <a:cubicBezTo>
                    <a:pt x="3113" y="443"/>
                    <a:pt x="3100" y="396"/>
                    <a:pt x="3059" y="396"/>
                  </a:cubicBezTo>
                  <a:cubicBezTo>
                    <a:pt x="3051" y="396"/>
                    <a:pt x="3042" y="398"/>
                    <a:pt x="3031" y="402"/>
                  </a:cubicBezTo>
                  <a:cubicBezTo>
                    <a:pt x="2980" y="428"/>
                    <a:pt x="2992" y="454"/>
                    <a:pt x="3005" y="506"/>
                  </a:cubicBezTo>
                  <a:cubicBezTo>
                    <a:pt x="3005" y="506"/>
                    <a:pt x="2980" y="531"/>
                    <a:pt x="2967" y="544"/>
                  </a:cubicBezTo>
                  <a:cubicBezTo>
                    <a:pt x="2958" y="544"/>
                    <a:pt x="2950" y="543"/>
                    <a:pt x="2941" y="543"/>
                  </a:cubicBezTo>
                  <a:cubicBezTo>
                    <a:pt x="2790" y="543"/>
                    <a:pt x="2703" y="651"/>
                    <a:pt x="2593" y="725"/>
                  </a:cubicBezTo>
                  <a:cubicBezTo>
                    <a:pt x="2464" y="802"/>
                    <a:pt x="2374" y="931"/>
                    <a:pt x="2361" y="1086"/>
                  </a:cubicBezTo>
                  <a:cubicBezTo>
                    <a:pt x="2348" y="1150"/>
                    <a:pt x="2322" y="1215"/>
                    <a:pt x="2270" y="1253"/>
                  </a:cubicBezTo>
                  <a:cubicBezTo>
                    <a:pt x="2257" y="1266"/>
                    <a:pt x="2245" y="1266"/>
                    <a:pt x="2232" y="1266"/>
                  </a:cubicBezTo>
                  <a:cubicBezTo>
                    <a:pt x="2245" y="1279"/>
                    <a:pt x="2245" y="1292"/>
                    <a:pt x="2245" y="1292"/>
                  </a:cubicBezTo>
                  <a:cubicBezTo>
                    <a:pt x="2245" y="1357"/>
                    <a:pt x="2206" y="1357"/>
                    <a:pt x="2154" y="1369"/>
                  </a:cubicBezTo>
                  <a:cubicBezTo>
                    <a:pt x="2116" y="1369"/>
                    <a:pt x="2090" y="1369"/>
                    <a:pt x="2090" y="1331"/>
                  </a:cubicBezTo>
                  <a:cubicBezTo>
                    <a:pt x="2077" y="1266"/>
                    <a:pt x="2154" y="1279"/>
                    <a:pt x="2180" y="1253"/>
                  </a:cubicBezTo>
                  <a:lnTo>
                    <a:pt x="2206" y="1253"/>
                  </a:lnTo>
                  <a:cubicBezTo>
                    <a:pt x="2193" y="1241"/>
                    <a:pt x="2180" y="1228"/>
                    <a:pt x="2180" y="1215"/>
                  </a:cubicBezTo>
                  <a:cubicBezTo>
                    <a:pt x="2160" y="1200"/>
                    <a:pt x="2140" y="1194"/>
                    <a:pt x="2119" y="1194"/>
                  </a:cubicBezTo>
                  <a:cubicBezTo>
                    <a:pt x="2088" y="1194"/>
                    <a:pt x="2057" y="1207"/>
                    <a:pt x="2025" y="1215"/>
                  </a:cubicBezTo>
                  <a:cubicBezTo>
                    <a:pt x="1974" y="1202"/>
                    <a:pt x="1909" y="1189"/>
                    <a:pt x="1896" y="1137"/>
                  </a:cubicBezTo>
                  <a:cubicBezTo>
                    <a:pt x="1871" y="1047"/>
                    <a:pt x="1871" y="944"/>
                    <a:pt x="1768" y="905"/>
                  </a:cubicBezTo>
                  <a:cubicBezTo>
                    <a:pt x="1768" y="892"/>
                    <a:pt x="1768" y="879"/>
                    <a:pt x="1780" y="854"/>
                  </a:cubicBezTo>
                  <a:lnTo>
                    <a:pt x="1780" y="854"/>
                  </a:lnTo>
                  <a:cubicBezTo>
                    <a:pt x="1759" y="867"/>
                    <a:pt x="1737" y="871"/>
                    <a:pt x="1716" y="871"/>
                  </a:cubicBezTo>
                  <a:cubicBezTo>
                    <a:pt x="1674" y="871"/>
                    <a:pt x="1634" y="854"/>
                    <a:pt x="1600" y="854"/>
                  </a:cubicBezTo>
                  <a:cubicBezTo>
                    <a:pt x="1600" y="854"/>
                    <a:pt x="1613" y="828"/>
                    <a:pt x="1626" y="828"/>
                  </a:cubicBezTo>
                  <a:cubicBezTo>
                    <a:pt x="1626" y="815"/>
                    <a:pt x="1664" y="802"/>
                    <a:pt x="1651" y="776"/>
                  </a:cubicBezTo>
                  <a:cubicBezTo>
                    <a:pt x="1639" y="763"/>
                    <a:pt x="1639" y="763"/>
                    <a:pt x="1626" y="763"/>
                  </a:cubicBezTo>
                  <a:cubicBezTo>
                    <a:pt x="1600" y="763"/>
                    <a:pt x="1587" y="789"/>
                    <a:pt x="1587" y="815"/>
                  </a:cubicBezTo>
                  <a:cubicBezTo>
                    <a:pt x="1600" y="828"/>
                    <a:pt x="1600" y="841"/>
                    <a:pt x="1587" y="854"/>
                  </a:cubicBezTo>
                  <a:cubicBezTo>
                    <a:pt x="1561" y="828"/>
                    <a:pt x="1523" y="815"/>
                    <a:pt x="1484" y="815"/>
                  </a:cubicBezTo>
                  <a:cubicBezTo>
                    <a:pt x="1477" y="816"/>
                    <a:pt x="1470" y="817"/>
                    <a:pt x="1463" y="817"/>
                  </a:cubicBezTo>
                  <a:cubicBezTo>
                    <a:pt x="1395" y="817"/>
                    <a:pt x="1335" y="763"/>
                    <a:pt x="1265" y="763"/>
                  </a:cubicBezTo>
                  <a:lnTo>
                    <a:pt x="1174" y="712"/>
                  </a:lnTo>
                  <a:cubicBezTo>
                    <a:pt x="1174" y="673"/>
                    <a:pt x="1136" y="634"/>
                    <a:pt x="1174" y="596"/>
                  </a:cubicBezTo>
                  <a:cubicBezTo>
                    <a:pt x="1181" y="583"/>
                    <a:pt x="1194" y="576"/>
                    <a:pt x="1208" y="576"/>
                  </a:cubicBezTo>
                  <a:cubicBezTo>
                    <a:pt x="1223" y="576"/>
                    <a:pt x="1239" y="583"/>
                    <a:pt x="1252" y="596"/>
                  </a:cubicBezTo>
                  <a:cubicBezTo>
                    <a:pt x="1268" y="612"/>
                    <a:pt x="1290" y="634"/>
                    <a:pt x="1310" y="634"/>
                  </a:cubicBezTo>
                  <a:cubicBezTo>
                    <a:pt x="1322" y="634"/>
                    <a:pt x="1333" y="627"/>
                    <a:pt x="1342" y="609"/>
                  </a:cubicBezTo>
                  <a:cubicBezTo>
                    <a:pt x="1355" y="557"/>
                    <a:pt x="1316" y="518"/>
                    <a:pt x="1278" y="493"/>
                  </a:cubicBezTo>
                  <a:cubicBezTo>
                    <a:pt x="1266" y="485"/>
                    <a:pt x="1256" y="482"/>
                    <a:pt x="1248" y="482"/>
                  </a:cubicBezTo>
                  <a:cubicBezTo>
                    <a:pt x="1230" y="482"/>
                    <a:pt x="1218" y="497"/>
                    <a:pt x="1200" y="506"/>
                  </a:cubicBezTo>
                  <a:cubicBezTo>
                    <a:pt x="1188" y="517"/>
                    <a:pt x="1177" y="522"/>
                    <a:pt x="1165" y="522"/>
                  </a:cubicBezTo>
                  <a:cubicBezTo>
                    <a:pt x="1138" y="522"/>
                    <a:pt x="1111" y="498"/>
                    <a:pt x="1084" y="480"/>
                  </a:cubicBezTo>
                  <a:lnTo>
                    <a:pt x="1084" y="480"/>
                  </a:lnTo>
                  <a:cubicBezTo>
                    <a:pt x="1045" y="557"/>
                    <a:pt x="1110" y="634"/>
                    <a:pt x="1084" y="712"/>
                  </a:cubicBezTo>
                  <a:cubicBezTo>
                    <a:pt x="1071" y="751"/>
                    <a:pt x="1020" y="776"/>
                    <a:pt x="981" y="789"/>
                  </a:cubicBezTo>
                  <a:lnTo>
                    <a:pt x="852" y="725"/>
                  </a:lnTo>
                  <a:cubicBezTo>
                    <a:pt x="831" y="662"/>
                    <a:pt x="799" y="641"/>
                    <a:pt x="761" y="641"/>
                  </a:cubicBezTo>
                  <a:cubicBezTo>
                    <a:pt x="729" y="641"/>
                    <a:pt x="694" y="656"/>
                    <a:pt x="659" y="673"/>
                  </a:cubicBezTo>
                  <a:cubicBezTo>
                    <a:pt x="613" y="704"/>
                    <a:pt x="576" y="730"/>
                    <a:pt x="537" y="730"/>
                  </a:cubicBezTo>
                  <a:cubicBezTo>
                    <a:pt x="511" y="730"/>
                    <a:pt x="484" y="718"/>
                    <a:pt x="452" y="686"/>
                  </a:cubicBezTo>
                  <a:lnTo>
                    <a:pt x="452" y="686"/>
                  </a:lnTo>
                  <a:cubicBezTo>
                    <a:pt x="517" y="776"/>
                    <a:pt x="517" y="776"/>
                    <a:pt x="478" y="931"/>
                  </a:cubicBezTo>
                  <a:cubicBezTo>
                    <a:pt x="388" y="905"/>
                    <a:pt x="349" y="828"/>
                    <a:pt x="310" y="751"/>
                  </a:cubicBezTo>
                  <a:cubicBezTo>
                    <a:pt x="246" y="622"/>
                    <a:pt x="143" y="493"/>
                    <a:pt x="27" y="402"/>
                  </a:cubicBezTo>
                  <a:lnTo>
                    <a:pt x="27" y="402"/>
                  </a:lnTo>
                  <a:cubicBezTo>
                    <a:pt x="53" y="467"/>
                    <a:pt x="78" y="531"/>
                    <a:pt x="130" y="583"/>
                  </a:cubicBezTo>
                  <a:cubicBezTo>
                    <a:pt x="207" y="647"/>
                    <a:pt x="220" y="751"/>
                    <a:pt x="272" y="815"/>
                  </a:cubicBezTo>
                  <a:cubicBezTo>
                    <a:pt x="336" y="892"/>
                    <a:pt x="310" y="879"/>
                    <a:pt x="310" y="1034"/>
                  </a:cubicBezTo>
                  <a:lnTo>
                    <a:pt x="336" y="1189"/>
                  </a:lnTo>
                  <a:lnTo>
                    <a:pt x="310" y="1253"/>
                  </a:lnTo>
                  <a:cubicBezTo>
                    <a:pt x="233" y="1253"/>
                    <a:pt x="156" y="1215"/>
                    <a:pt x="91" y="1150"/>
                  </a:cubicBezTo>
                  <a:cubicBezTo>
                    <a:pt x="85" y="1144"/>
                    <a:pt x="72" y="1141"/>
                    <a:pt x="59" y="1141"/>
                  </a:cubicBezTo>
                  <a:cubicBezTo>
                    <a:pt x="46" y="1141"/>
                    <a:pt x="33" y="1144"/>
                    <a:pt x="27" y="1150"/>
                  </a:cubicBezTo>
                  <a:cubicBezTo>
                    <a:pt x="1" y="1176"/>
                    <a:pt x="14" y="1202"/>
                    <a:pt x="53" y="1228"/>
                  </a:cubicBezTo>
                  <a:cubicBezTo>
                    <a:pt x="107" y="1260"/>
                    <a:pt x="161" y="1311"/>
                    <a:pt x="230" y="1311"/>
                  </a:cubicBezTo>
                  <a:cubicBezTo>
                    <a:pt x="244" y="1311"/>
                    <a:pt x="257" y="1309"/>
                    <a:pt x="272" y="1305"/>
                  </a:cubicBezTo>
                  <a:lnTo>
                    <a:pt x="272" y="1305"/>
                  </a:lnTo>
                  <a:cubicBezTo>
                    <a:pt x="285" y="1357"/>
                    <a:pt x="349" y="1408"/>
                    <a:pt x="259" y="1447"/>
                  </a:cubicBezTo>
                  <a:cubicBezTo>
                    <a:pt x="220" y="1447"/>
                    <a:pt x="181" y="1447"/>
                    <a:pt x="169" y="1486"/>
                  </a:cubicBezTo>
                  <a:cubicBezTo>
                    <a:pt x="169" y="1510"/>
                    <a:pt x="203" y="1707"/>
                    <a:pt x="240" y="1707"/>
                  </a:cubicBezTo>
                  <a:cubicBezTo>
                    <a:pt x="242" y="1707"/>
                    <a:pt x="244" y="1706"/>
                    <a:pt x="246" y="1705"/>
                  </a:cubicBezTo>
                  <a:cubicBezTo>
                    <a:pt x="253" y="1711"/>
                    <a:pt x="259" y="1714"/>
                    <a:pt x="264" y="1714"/>
                  </a:cubicBezTo>
                  <a:cubicBezTo>
                    <a:pt x="276" y="1714"/>
                    <a:pt x="286" y="1702"/>
                    <a:pt x="300" y="1702"/>
                  </a:cubicBezTo>
                  <a:cubicBezTo>
                    <a:pt x="303" y="1702"/>
                    <a:pt x="307" y="1703"/>
                    <a:pt x="310" y="1705"/>
                  </a:cubicBezTo>
                  <a:lnTo>
                    <a:pt x="323" y="1705"/>
                  </a:lnTo>
                  <a:cubicBezTo>
                    <a:pt x="337" y="1716"/>
                    <a:pt x="349" y="1720"/>
                    <a:pt x="361" y="1720"/>
                  </a:cubicBezTo>
                  <a:cubicBezTo>
                    <a:pt x="393" y="1720"/>
                    <a:pt x="417" y="1690"/>
                    <a:pt x="440" y="1690"/>
                  </a:cubicBezTo>
                  <a:cubicBezTo>
                    <a:pt x="449" y="1690"/>
                    <a:pt x="457" y="1694"/>
                    <a:pt x="465" y="1705"/>
                  </a:cubicBezTo>
                  <a:cubicBezTo>
                    <a:pt x="650" y="1683"/>
                    <a:pt x="836" y="1676"/>
                    <a:pt x="1024" y="1676"/>
                  </a:cubicBezTo>
                  <a:cubicBezTo>
                    <a:pt x="1399" y="1676"/>
                    <a:pt x="1780" y="1705"/>
                    <a:pt x="2167" y="1705"/>
                  </a:cubicBezTo>
                  <a:lnTo>
                    <a:pt x="2283" y="1705"/>
                  </a:lnTo>
                  <a:cubicBezTo>
                    <a:pt x="2245" y="1653"/>
                    <a:pt x="2116" y="1614"/>
                    <a:pt x="2167" y="1498"/>
                  </a:cubicBezTo>
                  <a:lnTo>
                    <a:pt x="2167" y="1498"/>
                  </a:lnTo>
                  <a:cubicBezTo>
                    <a:pt x="2283" y="1511"/>
                    <a:pt x="2335" y="1627"/>
                    <a:pt x="2399" y="1705"/>
                  </a:cubicBezTo>
                  <a:lnTo>
                    <a:pt x="2451" y="1705"/>
                  </a:lnTo>
                  <a:cubicBezTo>
                    <a:pt x="2457" y="1711"/>
                    <a:pt x="2464" y="1714"/>
                    <a:pt x="2470" y="1714"/>
                  </a:cubicBezTo>
                  <a:cubicBezTo>
                    <a:pt x="2477" y="1714"/>
                    <a:pt x="2483" y="1711"/>
                    <a:pt x="2490" y="1705"/>
                  </a:cubicBezTo>
                  <a:lnTo>
                    <a:pt x="3392" y="1705"/>
                  </a:lnTo>
                  <a:cubicBezTo>
                    <a:pt x="3417" y="1724"/>
                    <a:pt x="3432" y="1731"/>
                    <a:pt x="3440" y="1731"/>
                  </a:cubicBezTo>
                  <a:cubicBezTo>
                    <a:pt x="3453" y="1731"/>
                    <a:pt x="3447" y="1713"/>
                    <a:pt x="3431" y="1705"/>
                  </a:cubicBezTo>
                  <a:lnTo>
                    <a:pt x="3663" y="1705"/>
                  </a:lnTo>
                  <a:cubicBezTo>
                    <a:pt x="3676" y="1550"/>
                    <a:pt x="3805" y="1357"/>
                    <a:pt x="3985" y="1357"/>
                  </a:cubicBezTo>
                  <a:lnTo>
                    <a:pt x="4140" y="1357"/>
                  </a:lnTo>
                  <a:cubicBezTo>
                    <a:pt x="4179" y="1357"/>
                    <a:pt x="4192" y="1357"/>
                    <a:pt x="4205" y="1395"/>
                  </a:cubicBezTo>
                  <a:cubicBezTo>
                    <a:pt x="4205" y="1421"/>
                    <a:pt x="4179" y="1421"/>
                    <a:pt x="4166" y="1434"/>
                  </a:cubicBezTo>
                  <a:cubicBezTo>
                    <a:pt x="4162" y="1436"/>
                    <a:pt x="4157" y="1437"/>
                    <a:pt x="4151" y="1437"/>
                  </a:cubicBezTo>
                  <a:cubicBezTo>
                    <a:pt x="4140" y="1437"/>
                    <a:pt x="4128" y="1434"/>
                    <a:pt x="4116" y="1434"/>
                  </a:cubicBezTo>
                  <a:cubicBezTo>
                    <a:pt x="4098" y="1434"/>
                    <a:pt x="4082" y="1440"/>
                    <a:pt x="4076" y="1473"/>
                  </a:cubicBezTo>
                  <a:cubicBezTo>
                    <a:pt x="4101" y="1473"/>
                    <a:pt x="4127" y="1486"/>
                    <a:pt x="4140" y="1511"/>
                  </a:cubicBezTo>
                  <a:lnTo>
                    <a:pt x="4153" y="1705"/>
                  </a:lnTo>
                  <a:lnTo>
                    <a:pt x="4205" y="1705"/>
                  </a:lnTo>
                  <a:cubicBezTo>
                    <a:pt x="4221" y="1710"/>
                    <a:pt x="4237" y="1713"/>
                    <a:pt x="4252" y="1713"/>
                  </a:cubicBezTo>
                  <a:cubicBezTo>
                    <a:pt x="4273" y="1713"/>
                    <a:pt x="4293" y="1707"/>
                    <a:pt x="4308" y="1692"/>
                  </a:cubicBezTo>
                  <a:lnTo>
                    <a:pt x="4308" y="1692"/>
                  </a:lnTo>
                  <a:lnTo>
                    <a:pt x="4295" y="1705"/>
                  </a:lnTo>
                  <a:lnTo>
                    <a:pt x="4385" y="1705"/>
                  </a:lnTo>
                  <a:cubicBezTo>
                    <a:pt x="4371" y="1744"/>
                    <a:pt x="4372" y="1757"/>
                    <a:pt x="4384" y="1757"/>
                  </a:cubicBezTo>
                  <a:cubicBezTo>
                    <a:pt x="4403" y="1757"/>
                    <a:pt x="4448" y="1721"/>
                    <a:pt x="4488" y="1705"/>
                  </a:cubicBezTo>
                  <a:lnTo>
                    <a:pt x="4604" y="1705"/>
                  </a:lnTo>
                  <a:cubicBezTo>
                    <a:pt x="4604" y="1720"/>
                    <a:pt x="4606" y="1725"/>
                    <a:pt x="4610" y="1725"/>
                  </a:cubicBezTo>
                  <a:cubicBezTo>
                    <a:pt x="4616" y="1725"/>
                    <a:pt x="4627" y="1713"/>
                    <a:pt x="4643" y="1705"/>
                  </a:cubicBezTo>
                  <a:lnTo>
                    <a:pt x="4875" y="1705"/>
                  </a:lnTo>
                  <a:cubicBezTo>
                    <a:pt x="5314" y="1731"/>
                    <a:pt x="5765" y="1731"/>
                    <a:pt x="6203" y="1731"/>
                  </a:cubicBezTo>
                  <a:lnTo>
                    <a:pt x="6281" y="1731"/>
                  </a:lnTo>
                  <a:cubicBezTo>
                    <a:pt x="6281" y="1731"/>
                    <a:pt x="6268" y="1718"/>
                    <a:pt x="6255" y="1718"/>
                  </a:cubicBezTo>
                  <a:lnTo>
                    <a:pt x="6255" y="1679"/>
                  </a:lnTo>
                  <a:cubicBezTo>
                    <a:pt x="6229" y="1640"/>
                    <a:pt x="6139" y="1473"/>
                    <a:pt x="6165" y="1408"/>
                  </a:cubicBezTo>
                  <a:cubicBezTo>
                    <a:pt x="6190" y="1305"/>
                    <a:pt x="6100" y="1279"/>
                    <a:pt x="6087" y="1215"/>
                  </a:cubicBezTo>
                  <a:cubicBezTo>
                    <a:pt x="6036" y="1150"/>
                    <a:pt x="5945" y="1099"/>
                    <a:pt x="5855" y="1086"/>
                  </a:cubicBezTo>
                  <a:lnTo>
                    <a:pt x="5855" y="1021"/>
                  </a:lnTo>
                  <a:cubicBezTo>
                    <a:pt x="5829" y="1021"/>
                    <a:pt x="5816" y="1008"/>
                    <a:pt x="5816" y="996"/>
                  </a:cubicBezTo>
                  <a:cubicBezTo>
                    <a:pt x="5778" y="996"/>
                    <a:pt x="5752" y="983"/>
                    <a:pt x="5713" y="970"/>
                  </a:cubicBezTo>
                  <a:cubicBezTo>
                    <a:pt x="5662" y="957"/>
                    <a:pt x="5649" y="918"/>
                    <a:pt x="5675" y="867"/>
                  </a:cubicBezTo>
                  <a:cubicBezTo>
                    <a:pt x="5682" y="864"/>
                    <a:pt x="5690" y="864"/>
                    <a:pt x="5698" y="864"/>
                  </a:cubicBezTo>
                  <a:cubicBezTo>
                    <a:pt x="5707" y="864"/>
                    <a:pt x="5717" y="864"/>
                    <a:pt x="5727" y="864"/>
                  </a:cubicBezTo>
                  <a:cubicBezTo>
                    <a:pt x="5755" y="864"/>
                    <a:pt x="5783" y="857"/>
                    <a:pt x="5791" y="802"/>
                  </a:cubicBezTo>
                  <a:cubicBezTo>
                    <a:pt x="5726" y="802"/>
                    <a:pt x="5662" y="815"/>
                    <a:pt x="5610" y="867"/>
                  </a:cubicBezTo>
                  <a:cubicBezTo>
                    <a:pt x="5494" y="854"/>
                    <a:pt x="5455" y="751"/>
                    <a:pt x="5365" y="699"/>
                  </a:cubicBezTo>
                  <a:cubicBezTo>
                    <a:pt x="5339" y="686"/>
                    <a:pt x="5301" y="660"/>
                    <a:pt x="5275" y="634"/>
                  </a:cubicBezTo>
                  <a:cubicBezTo>
                    <a:pt x="5275" y="622"/>
                    <a:pt x="5275" y="622"/>
                    <a:pt x="5275" y="609"/>
                  </a:cubicBezTo>
                  <a:cubicBezTo>
                    <a:pt x="5301" y="415"/>
                    <a:pt x="5275" y="209"/>
                    <a:pt x="5481" y="80"/>
                  </a:cubicBezTo>
                  <a:cubicBezTo>
                    <a:pt x="5507" y="67"/>
                    <a:pt x="5494" y="41"/>
                    <a:pt x="5481" y="16"/>
                  </a:cubicBezTo>
                  <a:cubicBezTo>
                    <a:pt x="5474" y="8"/>
                    <a:pt x="5458" y="1"/>
                    <a:pt x="5443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" name="Google Shape;1324;p8"/>
            <p:cNvSpPr/>
            <p:nvPr/>
          </p:nvSpPr>
          <p:spPr>
            <a:xfrm rot="10800000" flipH="1">
              <a:off x="7857432" y="105367"/>
              <a:ext cx="51048" cy="49552"/>
            </a:xfrm>
            <a:custGeom>
              <a:avLst/>
              <a:gdLst/>
              <a:ahLst/>
              <a:cxnLst/>
              <a:rect l="l" t="t" r="r" b="b"/>
              <a:pathLst>
                <a:path w="375" h="364" extrusionOk="0">
                  <a:moveTo>
                    <a:pt x="227" y="1"/>
                  </a:moveTo>
                  <a:cubicBezTo>
                    <a:pt x="221" y="1"/>
                    <a:pt x="214" y="1"/>
                    <a:pt x="207" y="3"/>
                  </a:cubicBezTo>
                  <a:cubicBezTo>
                    <a:pt x="104" y="3"/>
                    <a:pt x="1" y="80"/>
                    <a:pt x="1" y="157"/>
                  </a:cubicBezTo>
                  <a:cubicBezTo>
                    <a:pt x="1" y="235"/>
                    <a:pt x="104" y="364"/>
                    <a:pt x="169" y="364"/>
                  </a:cubicBezTo>
                  <a:cubicBezTo>
                    <a:pt x="285" y="338"/>
                    <a:pt x="375" y="248"/>
                    <a:pt x="375" y="132"/>
                  </a:cubicBezTo>
                  <a:cubicBezTo>
                    <a:pt x="363" y="61"/>
                    <a:pt x="298" y="1"/>
                    <a:pt x="227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" name="Google Shape;1325;p8"/>
            <p:cNvSpPr/>
            <p:nvPr/>
          </p:nvSpPr>
          <p:spPr>
            <a:xfrm rot="10800000" flipH="1">
              <a:off x="8141804" y="183644"/>
              <a:ext cx="249386" cy="120205"/>
            </a:xfrm>
            <a:custGeom>
              <a:avLst/>
              <a:gdLst/>
              <a:ahLst/>
              <a:cxnLst/>
              <a:rect l="l" t="t" r="r" b="b"/>
              <a:pathLst>
                <a:path w="1832" h="883" extrusionOk="0">
                  <a:moveTo>
                    <a:pt x="968" y="1"/>
                  </a:moveTo>
                  <a:cubicBezTo>
                    <a:pt x="923" y="20"/>
                    <a:pt x="875" y="20"/>
                    <a:pt x="826" y="20"/>
                  </a:cubicBezTo>
                  <a:cubicBezTo>
                    <a:pt x="778" y="20"/>
                    <a:pt x="729" y="20"/>
                    <a:pt x="684" y="39"/>
                  </a:cubicBezTo>
                  <a:cubicBezTo>
                    <a:pt x="620" y="104"/>
                    <a:pt x="542" y="155"/>
                    <a:pt x="465" y="194"/>
                  </a:cubicBezTo>
                  <a:cubicBezTo>
                    <a:pt x="452" y="142"/>
                    <a:pt x="465" y="78"/>
                    <a:pt x="401" y="52"/>
                  </a:cubicBezTo>
                  <a:cubicBezTo>
                    <a:pt x="401" y="52"/>
                    <a:pt x="375" y="52"/>
                    <a:pt x="375" y="65"/>
                  </a:cubicBezTo>
                  <a:cubicBezTo>
                    <a:pt x="362" y="130"/>
                    <a:pt x="426" y="155"/>
                    <a:pt x="439" y="207"/>
                  </a:cubicBezTo>
                  <a:cubicBezTo>
                    <a:pt x="401" y="233"/>
                    <a:pt x="414" y="271"/>
                    <a:pt x="401" y="297"/>
                  </a:cubicBezTo>
                  <a:lnTo>
                    <a:pt x="375" y="310"/>
                  </a:lnTo>
                  <a:cubicBezTo>
                    <a:pt x="349" y="310"/>
                    <a:pt x="336" y="323"/>
                    <a:pt x="336" y="336"/>
                  </a:cubicBezTo>
                  <a:cubicBezTo>
                    <a:pt x="336" y="336"/>
                    <a:pt x="323" y="336"/>
                    <a:pt x="336" y="349"/>
                  </a:cubicBezTo>
                  <a:cubicBezTo>
                    <a:pt x="349" y="362"/>
                    <a:pt x="336" y="400"/>
                    <a:pt x="349" y="413"/>
                  </a:cubicBezTo>
                  <a:cubicBezTo>
                    <a:pt x="349" y="426"/>
                    <a:pt x="336" y="452"/>
                    <a:pt x="323" y="465"/>
                  </a:cubicBezTo>
                  <a:cubicBezTo>
                    <a:pt x="294" y="475"/>
                    <a:pt x="272" y="499"/>
                    <a:pt x="241" y="499"/>
                  </a:cubicBezTo>
                  <a:cubicBezTo>
                    <a:pt x="231" y="499"/>
                    <a:pt x="220" y="497"/>
                    <a:pt x="207" y="491"/>
                  </a:cubicBezTo>
                  <a:lnTo>
                    <a:pt x="143" y="503"/>
                  </a:lnTo>
                  <a:lnTo>
                    <a:pt x="65" y="516"/>
                  </a:lnTo>
                  <a:lnTo>
                    <a:pt x="1" y="529"/>
                  </a:lnTo>
                  <a:cubicBezTo>
                    <a:pt x="1" y="572"/>
                    <a:pt x="10" y="597"/>
                    <a:pt x="42" y="597"/>
                  </a:cubicBezTo>
                  <a:cubicBezTo>
                    <a:pt x="49" y="597"/>
                    <a:pt x="57" y="596"/>
                    <a:pt x="65" y="594"/>
                  </a:cubicBezTo>
                  <a:cubicBezTo>
                    <a:pt x="130" y="555"/>
                    <a:pt x="194" y="542"/>
                    <a:pt x="272" y="542"/>
                  </a:cubicBezTo>
                  <a:cubicBezTo>
                    <a:pt x="310" y="542"/>
                    <a:pt x="349" y="568"/>
                    <a:pt x="336" y="607"/>
                  </a:cubicBezTo>
                  <a:cubicBezTo>
                    <a:pt x="305" y="699"/>
                    <a:pt x="335" y="718"/>
                    <a:pt x="377" y="718"/>
                  </a:cubicBezTo>
                  <a:cubicBezTo>
                    <a:pt x="405" y="718"/>
                    <a:pt x="439" y="710"/>
                    <a:pt x="465" y="710"/>
                  </a:cubicBezTo>
                  <a:cubicBezTo>
                    <a:pt x="465" y="787"/>
                    <a:pt x="555" y="787"/>
                    <a:pt x="568" y="839"/>
                  </a:cubicBezTo>
                  <a:lnTo>
                    <a:pt x="671" y="852"/>
                  </a:lnTo>
                  <a:cubicBezTo>
                    <a:pt x="671" y="864"/>
                    <a:pt x="671" y="877"/>
                    <a:pt x="671" y="877"/>
                  </a:cubicBezTo>
                  <a:cubicBezTo>
                    <a:pt x="682" y="881"/>
                    <a:pt x="691" y="882"/>
                    <a:pt x="700" y="882"/>
                  </a:cubicBezTo>
                  <a:cubicBezTo>
                    <a:pt x="724" y="882"/>
                    <a:pt x="743" y="870"/>
                    <a:pt x="762" y="852"/>
                  </a:cubicBezTo>
                  <a:cubicBezTo>
                    <a:pt x="794" y="871"/>
                    <a:pt x="829" y="881"/>
                    <a:pt x="865" y="881"/>
                  </a:cubicBezTo>
                  <a:cubicBezTo>
                    <a:pt x="900" y="881"/>
                    <a:pt x="936" y="871"/>
                    <a:pt x="968" y="852"/>
                  </a:cubicBezTo>
                  <a:cubicBezTo>
                    <a:pt x="1008" y="836"/>
                    <a:pt x="1048" y="825"/>
                    <a:pt x="1088" y="825"/>
                  </a:cubicBezTo>
                  <a:cubicBezTo>
                    <a:pt x="1112" y="825"/>
                    <a:pt x="1137" y="829"/>
                    <a:pt x="1161" y="839"/>
                  </a:cubicBezTo>
                  <a:cubicBezTo>
                    <a:pt x="1165" y="841"/>
                    <a:pt x="1169" y="842"/>
                    <a:pt x="1172" y="842"/>
                  </a:cubicBezTo>
                  <a:cubicBezTo>
                    <a:pt x="1210" y="842"/>
                    <a:pt x="1207" y="722"/>
                    <a:pt x="1280" y="722"/>
                  </a:cubicBezTo>
                  <a:cubicBezTo>
                    <a:pt x="1283" y="722"/>
                    <a:pt x="1287" y="722"/>
                    <a:pt x="1290" y="723"/>
                  </a:cubicBezTo>
                  <a:cubicBezTo>
                    <a:pt x="1342" y="723"/>
                    <a:pt x="1381" y="697"/>
                    <a:pt x="1381" y="632"/>
                  </a:cubicBezTo>
                  <a:cubicBezTo>
                    <a:pt x="1368" y="568"/>
                    <a:pt x="1419" y="568"/>
                    <a:pt x="1458" y="542"/>
                  </a:cubicBezTo>
                  <a:cubicBezTo>
                    <a:pt x="1489" y="549"/>
                    <a:pt x="1522" y="552"/>
                    <a:pt x="1556" y="552"/>
                  </a:cubicBezTo>
                  <a:cubicBezTo>
                    <a:pt x="1648" y="552"/>
                    <a:pt x="1747" y="528"/>
                    <a:pt x="1832" y="491"/>
                  </a:cubicBezTo>
                  <a:cubicBezTo>
                    <a:pt x="1741" y="491"/>
                    <a:pt x="1668" y="479"/>
                    <a:pt x="1603" y="479"/>
                  </a:cubicBezTo>
                  <a:cubicBezTo>
                    <a:pt x="1548" y="479"/>
                    <a:pt x="1498" y="487"/>
                    <a:pt x="1445" y="516"/>
                  </a:cubicBezTo>
                  <a:lnTo>
                    <a:pt x="1394" y="478"/>
                  </a:lnTo>
                  <a:cubicBezTo>
                    <a:pt x="1381" y="426"/>
                    <a:pt x="1394" y="375"/>
                    <a:pt x="1432" y="349"/>
                  </a:cubicBezTo>
                  <a:lnTo>
                    <a:pt x="1510" y="336"/>
                  </a:lnTo>
                  <a:cubicBezTo>
                    <a:pt x="1561" y="323"/>
                    <a:pt x="1600" y="297"/>
                    <a:pt x="1664" y="284"/>
                  </a:cubicBezTo>
                  <a:cubicBezTo>
                    <a:pt x="1755" y="271"/>
                    <a:pt x="1755" y="246"/>
                    <a:pt x="1703" y="142"/>
                  </a:cubicBezTo>
                  <a:cubicBezTo>
                    <a:pt x="1677" y="142"/>
                    <a:pt x="1651" y="155"/>
                    <a:pt x="1639" y="181"/>
                  </a:cubicBezTo>
                  <a:cubicBezTo>
                    <a:pt x="1613" y="258"/>
                    <a:pt x="1510" y="246"/>
                    <a:pt x="1471" y="297"/>
                  </a:cubicBezTo>
                  <a:cubicBezTo>
                    <a:pt x="1414" y="297"/>
                    <a:pt x="1377" y="256"/>
                    <a:pt x="1333" y="256"/>
                  </a:cubicBezTo>
                  <a:cubicBezTo>
                    <a:pt x="1327" y="256"/>
                    <a:pt x="1322" y="257"/>
                    <a:pt x="1316" y="258"/>
                  </a:cubicBezTo>
                  <a:lnTo>
                    <a:pt x="1277" y="233"/>
                  </a:lnTo>
                  <a:cubicBezTo>
                    <a:pt x="1213" y="142"/>
                    <a:pt x="1045" y="155"/>
                    <a:pt x="1020" y="13"/>
                  </a:cubicBezTo>
                  <a:cubicBezTo>
                    <a:pt x="1020" y="13"/>
                    <a:pt x="981" y="1"/>
                    <a:pt x="968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" name="Google Shape;1326;p8"/>
            <p:cNvSpPr/>
            <p:nvPr/>
          </p:nvSpPr>
          <p:spPr>
            <a:xfrm rot="10800000" flipH="1">
              <a:off x="8389422" y="176837"/>
              <a:ext cx="14157" cy="19875"/>
            </a:xfrm>
            <a:custGeom>
              <a:avLst/>
              <a:gdLst/>
              <a:ahLst/>
              <a:cxnLst/>
              <a:rect l="l" t="t" r="r" b="b"/>
              <a:pathLst>
                <a:path w="104" h="146" extrusionOk="0">
                  <a:moveTo>
                    <a:pt x="65" y="0"/>
                  </a:moveTo>
                  <a:cubicBezTo>
                    <a:pt x="0" y="13"/>
                    <a:pt x="26" y="65"/>
                    <a:pt x="26" y="103"/>
                  </a:cubicBezTo>
                  <a:cubicBezTo>
                    <a:pt x="15" y="124"/>
                    <a:pt x="22" y="145"/>
                    <a:pt x="46" y="145"/>
                  </a:cubicBezTo>
                  <a:cubicBezTo>
                    <a:pt x="51" y="145"/>
                    <a:pt x="57" y="144"/>
                    <a:pt x="65" y="142"/>
                  </a:cubicBezTo>
                  <a:cubicBezTo>
                    <a:pt x="103" y="129"/>
                    <a:pt x="103" y="90"/>
                    <a:pt x="103" y="52"/>
                  </a:cubicBezTo>
                  <a:cubicBezTo>
                    <a:pt x="103" y="13"/>
                    <a:pt x="103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" name="Google Shape;1327;p8"/>
            <p:cNvSpPr/>
            <p:nvPr/>
          </p:nvSpPr>
          <p:spPr>
            <a:xfrm rot="10800000" flipH="1">
              <a:off x="8313871" y="150155"/>
              <a:ext cx="10618" cy="9802"/>
            </a:xfrm>
            <a:custGeom>
              <a:avLst/>
              <a:gdLst/>
              <a:ahLst/>
              <a:cxnLst/>
              <a:rect l="l" t="t" r="r" b="b"/>
              <a:pathLst>
                <a:path w="78" h="72" extrusionOk="0">
                  <a:moveTo>
                    <a:pt x="52" y="1"/>
                  </a:moveTo>
                  <a:cubicBezTo>
                    <a:pt x="26" y="1"/>
                    <a:pt x="1" y="14"/>
                    <a:pt x="1" y="52"/>
                  </a:cubicBezTo>
                  <a:cubicBezTo>
                    <a:pt x="13" y="65"/>
                    <a:pt x="26" y="72"/>
                    <a:pt x="38" y="72"/>
                  </a:cubicBezTo>
                  <a:cubicBezTo>
                    <a:pt x="49" y="72"/>
                    <a:pt x="59" y="65"/>
                    <a:pt x="65" y="52"/>
                  </a:cubicBezTo>
                  <a:cubicBezTo>
                    <a:pt x="78" y="27"/>
                    <a:pt x="65" y="14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" name="Google Shape;1328;p8"/>
            <p:cNvSpPr/>
            <p:nvPr/>
          </p:nvSpPr>
          <p:spPr>
            <a:xfrm rot="10800000" flipH="1">
              <a:off x="7564347" y="10618"/>
              <a:ext cx="10618" cy="4084"/>
            </a:xfrm>
            <a:custGeom>
              <a:avLst/>
              <a:gdLst/>
              <a:ahLst/>
              <a:cxnLst/>
              <a:rect l="l" t="t" r="r" b="b"/>
              <a:pathLst>
                <a:path w="78" h="30" extrusionOk="0">
                  <a:moveTo>
                    <a:pt x="30" y="1"/>
                  </a:moveTo>
                  <a:cubicBezTo>
                    <a:pt x="17" y="1"/>
                    <a:pt x="7" y="11"/>
                    <a:pt x="1" y="30"/>
                  </a:cubicBezTo>
                  <a:lnTo>
                    <a:pt x="78" y="30"/>
                  </a:lnTo>
                  <a:cubicBezTo>
                    <a:pt x="59" y="11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9" name="Google Shape;1329;p8"/>
            <p:cNvSpPr/>
            <p:nvPr/>
          </p:nvSpPr>
          <p:spPr>
            <a:xfrm rot="10800000" flipH="1">
              <a:off x="7044744" y="466801"/>
              <a:ext cx="23006" cy="18242"/>
            </a:xfrm>
            <a:custGeom>
              <a:avLst/>
              <a:gdLst/>
              <a:ahLst/>
              <a:cxnLst/>
              <a:rect l="l" t="t" r="r" b="b"/>
              <a:pathLst>
                <a:path w="169" h="134" extrusionOk="0">
                  <a:moveTo>
                    <a:pt x="41" y="0"/>
                  </a:moveTo>
                  <a:cubicBezTo>
                    <a:pt x="28" y="0"/>
                    <a:pt x="14" y="1"/>
                    <a:pt x="1" y="3"/>
                  </a:cubicBezTo>
                  <a:cubicBezTo>
                    <a:pt x="62" y="40"/>
                    <a:pt x="65" y="133"/>
                    <a:pt x="151" y="133"/>
                  </a:cubicBezTo>
                  <a:cubicBezTo>
                    <a:pt x="157" y="133"/>
                    <a:pt x="162" y="133"/>
                    <a:pt x="168" y="132"/>
                  </a:cubicBezTo>
                  <a:cubicBezTo>
                    <a:pt x="168" y="34"/>
                    <a:pt x="113" y="0"/>
                    <a:pt x="41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" name="Google Shape;1330;p8"/>
            <p:cNvSpPr/>
            <p:nvPr/>
          </p:nvSpPr>
          <p:spPr>
            <a:xfrm rot="10800000" flipH="1">
              <a:off x="7130778" y="505054"/>
              <a:ext cx="8984" cy="11163"/>
            </a:xfrm>
            <a:custGeom>
              <a:avLst/>
              <a:gdLst/>
              <a:ahLst/>
              <a:cxnLst/>
              <a:rect l="l" t="t" r="r" b="b"/>
              <a:pathLst>
                <a:path w="66" h="82" extrusionOk="0">
                  <a:moveTo>
                    <a:pt x="14" y="0"/>
                  </a:moveTo>
                  <a:cubicBezTo>
                    <a:pt x="1" y="13"/>
                    <a:pt x="1" y="39"/>
                    <a:pt x="14" y="52"/>
                  </a:cubicBezTo>
                  <a:cubicBezTo>
                    <a:pt x="14" y="62"/>
                    <a:pt x="22" y="81"/>
                    <a:pt x="32" y="81"/>
                  </a:cubicBezTo>
                  <a:cubicBezTo>
                    <a:pt x="34" y="81"/>
                    <a:pt x="37" y="80"/>
                    <a:pt x="39" y="78"/>
                  </a:cubicBezTo>
                  <a:cubicBezTo>
                    <a:pt x="65" y="78"/>
                    <a:pt x="65" y="52"/>
                    <a:pt x="52" y="39"/>
                  </a:cubicBezTo>
                  <a:cubicBezTo>
                    <a:pt x="52" y="26"/>
                    <a:pt x="39" y="13"/>
                    <a:pt x="14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" name="Google Shape;1331;p8"/>
            <p:cNvSpPr/>
            <p:nvPr/>
          </p:nvSpPr>
          <p:spPr>
            <a:xfrm rot="10800000" flipH="1">
              <a:off x="7767995" y="431678"/>
              <a:ext cx="26273" cy="18106"/>
            </a:xfrm>
            <a:custGeom>
              <a:avLst/>
              <a:gdLst/>
              <a:ahLst/>
              <a:cxnLst/>
              <a:rect l="l" t="t" r="r" b="b"/>
              <a:pathLst>
                <a:path w="193" h="133" extrusionOk="0">
                  <a:moveTo>
                    <a:pt x="167" y="0"/>
                  </a:moveTo>
                  <a:cubicBezTo>
                    <a:pt x="161" y="0"/>
                    <a:pt x="153" y="2"/>
                    <a:pt x="142" y="2"/>
                  </a:cubicBezTo>
                  <a:cubicBezTo>
                    <a:pt x="116" y="2"/>
                    <a:pt x="78" y="54"/>
                    <a:pt x="26" y="67"/>
                  </a:cubicBezTo>
                  <a:cubicBezTo>
                    <a:pt x="0" y="80"/>
                    <a:pt x="26" y="118"/>
                    <a:pt x="39" y="131"/>
                  </a:cubicBezTo>
                  <a:cubicBezTo>
                    <a:pt x="43" y="132"/>
                    <a:pt x="47" y="133"/>
                    <a:pt x="52" y="133"/>
                  </a:cubicBezTo>
                  <a:cubicBezTo>
                    <a:pt x="106" y="133"/>
                    <a:pt x="193" y="64"/>
                    <a:pt x="181" y="28"/>
                  </a:cubicBezTo>
                  <a:cubicBezTo>
                    <a:pt x="181" y="5"/>
                    <a:pt x="176" y="0"/>
                    <a:pt x="167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2" name="Google Shape;1332;p8"/>
            <p:cNvSpPr/>
            <p:nvPr/>
          </p:nvSpPr>
          <p:spPr>
            <a:xfrm rot="10800000" flipH="1">
              <a:off x="7736413" y="375727"/>
              <a:ext cx="19466" cy="11027"/>
            </a:xfrm>
            <a:custGeom>
              <a:avLst/>
              <a:gdLst/>
              <a:ahLst/>
              <a:cxnLst/>
              <a:rect l="l" t="t" r="r" b="b"/>
              <a:pathLst>
                <a:path w="143" h="81" extrusionOk="0">
                  <a:moveTo>
                    <a:pt x="84" y="0"/>
                  </a:moveTo>
                  <a:cubicBezTo>
                    <a:pt x="71" y="0"/>
                    <a:pt x="58" y="4"/>
                    <a:pt x="52" y="4"/>
                  </a:cubicBezTo>
                  <a:cubicBezTo>
                    <a:pt x="13" y="16"/>
                    <a:pt x="0" y="55"/>
                    <a:pt x="13" y="81"/>
                  </a:cubicBezTo>
                  <a:lnTo>
                    <a:pt x="65" y="81"/>
                  </a:lnTo>
                  <a:cubicBezTo>
                    <a:pt x="103" y="68"/>
                    <a:pt x="142" y="55"/>
                    <a:pt x="116" y="16"/>
                  </a:cubicBezTo>
                  <a:cubicBezTo>
                    <a:pt x="110" y="4"/>
                    <a:pt x="97" y="0"/>
                    <a:pt x="84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" name="Google Shape;1333;p8"/>
            <p:cNvSpPr/>
            <p:nvPr/>
          </p:nvSpPr>
          <p:spPr>
            <a:xfrm rot="10800000" flipH="1">
              <a:off x="7932983" y="361570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" name="Google Shape;1334;p8"/>
            <p:cNvSpPr/>
            <p:nvPr/>
          </p:nvSpPr>
          <p:spPr>
            <a:xfrm rot="10800000" flipH="1">
              <a:off x="7915422" y="361570"/>
              <a:ext cx="17697" cy="19467"/>
            </a:xfrm>
            <a:custGeom>
              <a:avLst/>
              <a:gdLst/>
              <a:ahLst/>
              <a:cxnLst/>
              <a:rect l="l" t="t" r="r" b="b"/>
              <a:pathLst>
                <a:path w="130" h="143" extrusionOk="0">
                  <a:moveTo>
                    <a:pt x="91" y="0"/>
                  </a:moveTo>
                  <a:cubicBezTo>
                    <a:pt x="26" y="0"/>
                    <a:pt x="1" y="26"/>
                    <a:pt x="26" y="90"/>
                  </a:cubicBezTo>
                  <a:cubicBezTo>
                    <a:pt x="52" y="116"/>
                    <a:pt x="91" y="142"/>
                    <a:pt x="129" y="142"/>
                  </a:cubicBezTo>
                  <a:lnTo>
                    <a:pt x="91" y="0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" name="Google Shape;1335;p8"/>
            <p:cNvSpPr/>
            <p:nvPr/>
          </p:nvSpPr>
          <p:spPr>
            <a:xfrm rot="10800000" flipH="1">
              <a:off x="7750435" y="115849"/>
              <a:ext cx="14157" cy="16336"/>
            </a:xfrm>
            <a:custGeom>
              <a:avLst/>
              <a:gdLst/>
              <a:ahLst/>
              <a:cxnLst/>
              <a:rect l="l" t="t" r="r" b="b"/>
              <a:pathLst>
                <a:path w="104" h="120" extrusionOk="0">
                  <a:moveTo>
                    <a:pt x="70" y="1"/>
                  </a:moveTo>
                  <a:cubicBezTo>
                    <a:pt x="65" y="1"/>
                    <a:pt x="59" y="1"/>
                    <a:pt x="52" y="3"/>
                  </a:cubicBezTo>
                  <a:cubicBezTo>
                    <a:pt x="0" y="3"/>
                    <a:pt x="13" y="29"/>
                    <a:pt x="13" y="55"/>
                  </a:cubicBezTo>
                  <a:cubicBezTo>
                    <a:pt x="13" y="81"/>
                    <a:pt x="26" y="106"/>
                    <a:pt x="65" y="119"/>
                  </a:cubicBezTo>
                  <a:cubicBezTo>
                    <a:pt x="91" y="119"/>
                    <a:pt x="104" y="93"/>
                    <a:pt x="104" y="55"/>
                  </a:cubicBezTo>
                  <a:cubicBezTo>
                    <a:pt x="104" y="33"/>
                    <a:pt x="104" y="1"/>
                    <a:pt x="70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" name="Google Shape;1336;p8"/>
            <p:cNvSpPr/>
            <p:nvPr/>
          </p:nvSpPr>
          <p:spPr>
            <a:xfrm rot="10800000" flipH="1">
              <a:off x="7720623" y="87806"/>
              <a:ext cx="17697" cy="10891"/>
            </a:xfrm>
            <a:custGeom>
              <a:avLst/>
              <a:gdLst/>
              <a:ahLst/>
              <a:cxnLst/>
              <a:rect l="l" t="t" r="r" b="b"/>
              <a:pathLst>
                <a:path w="130" h="80" extrusionOk="0">
                  <a:moveTo>
                    <a:pt x="74" y="0"/>
                  </a:moveTo>
                  <a:cubicBezTo>
                    <a:pt x="62" y="0"/>
                    <a:pt x="49" y="2"/>
                    <a:pt x="39" y="2"/>
                  </a:cubicBezTo>
                  <a:cubicBezTo>
                    <a:pt x="26" y="2"/>
                    <a:pt x="0" y="2"/>
                    <a:pt x="13" y="54"/>
                  </a:cubicBezTo>
                  <a:cubicBezTo>
                    <a:pt x="26" y="67"/>
                    <a:pt x="52" y="80"/>
                    <a:pt x="78" y="80"/>
                  </a:cubicBezTo>
                  <a:cubicBezTo>
                    <a:pt x="103" y="80"/>
                    <a:pt x="129" y="54"/>
                    <a:pt x="116" y="28"/>
                  </a:cubicBezTo>
                  <a:cubicBezTo>
                    <a:pt x="109" y="5"/>
                    <a:pt x="92" y="0"/>
                    <a:pt x="74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" name="Google Shape;1337;p8"/>
            <p:cNvSpPr/>
            <p:nvPr/>
          </p:nvSpPr>
          <p:spPr>
            <a:xfrm rot="10800000" flipH="1">
              <a:off x="8013707" y="158731"/>
              <a:ext cx="23006" cy="11707"/>
            </a:xfrm>
            <a:custGeom>
              <a:avLst/>
              <a:gdLst/>
              <a:ahLst/>
              <a:cxnLst/>
              <a:rect l="l" t="t" r="r" b="b"/>
              <a:pathLst>
                <a:path w="169" h="86" extrusionOk="0">
                  <a:moveTo>
                    <a:pt x="104" y="1"/>
                  </a:moveTo>
                  <a:lnTo>
                    <a:pt x="1" y="13"/>
                  </a:lnTo>
                  <a:cubicBezTo>
                    <a:pt x="1" y="78"/>
                    <a:pt x="52" y="65"/>
                    <a:pt x="91" y="78"/>
                  </a:cubicBezTo>
                  <a:cubicBezTo>
                    <a:pt x="100" y="83"/>
                    <a:pt x="111" y="86"/>
                    <a:pt x="122" y="86"/>
                  </a:cubicBezTo>
                  <a:cubicBezTo>
                    <a:pt x="140" y="86"/>
                    <a:pt x="155" y="77"/>
                    <a:pt x="155" y="52"/>
                  </a:cubicBezTo>
                  <a:cubicBezTo>
                    <a:pt x="168" y="13"/>
                    <a:pt x="130" y="1"/>
                    <a:pt x="104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" name="Google Shape;1338;p8"/>
            <p:cNvSpPr/>
            <p:nvPr/>
          </p:nvSpPr>
          <p:spPr>
            <a:xfrm rot="10800000" flipH="1">
              <a:off x="6584902" y="509138"/>
              <a:ext cx="115981" cy="108361"/>
            </a:xfrm>
            <a:custGeom>
              <a:avLst/>
              <a:gdLst/>
              <a:ahLst/>
              <a:cxnLst/>
              <a:rect l="l" t="t" r="r" b="b"/>
              <a:pathLst>
                <a:path w="852" h="796" extrusionOk="0">
                  <a:moveTo>
                    <a:pt x="367" y="0"/>
                  </a:moveTo>
                  <a:cubicBezTo>
                    <a:pt x="286" y="0"/>
                    <a:pt x="219" y="32"/>
                    <a:pt x="168" y="125"/>
                  </a:cubicBezTo>
                  <a:cubicBezTo>
                    <a:pt x="155" y="138"/>
                    <a:pt x="129" y="151"/>
                    <a:pt x="116" y="151"/>
                  </a:cubicBezTo>
                  <a:cubicBezTo>
                    <a:pt x="13" y="203"/>
                    <a:pt x="13" y="293"/>
                    <a:pt x="39" y="383"/>
                  </a:cubicBezTo>
                  <a:lnTo>
                    <a:pt x="39" y="435"/>
                  </a:lnTo>
                  <a:cubicBezTo>
                    <a:pt x="78" y="538"/>
                    <a:pt x="0" y="693"/>
                    <a:pt x="194" y="706"/>
                  </a:cubicBezTo>
                  <a:cubicBezTo>
                    <a:pt x="233" y="706"/>
                    <a:pt x="220" y="770"/>
                    <a:pt x="220" y="796"/>
                  </a:cubicBezTo>
                  <a:lnTo>
                    <a:pt x="271" y="796"/>
                  </a:lnTo>
                  <a:cubicBezTo>
                    <a:pt x="284" y="770"/>
                    <a:pt x="310" y="757"/>
                    <a:pt x="336" y="757"/>
                  </a:cubicBezTo>
                  <a:cubicBezTo>
                    <a:pt x="360" y="741"/>
                    <a:pt x="388" y="730"/>
                    <a:pt x="416" y="730"/>
                  </a:cubicBezTo>
                  <a:cubicBezTo>
                    <a:pt x="433" y="730"/>
                    <a:pt x="450" y="734"/>
                    <a:pt x="465" y="744"/>
                  </a:cubicBezTo>
                  <a:cubicBezTo>
                    <a:pt x="516" y="719"/>
                    <a:pt x="568" y="693"/>
                    <a:pt x="606" y="667"/>
                  </a:cubicBezTo>
                  <a:cubicBezTo>
                    <a:pt x="684" y="628"/>
                    <a:pt x="723" y="551"/>
                    <a:pt x="723" y="474"/>
                  </a:cubicBezTo>
                  <a:cubicBezTo>
                    <a:pt x="723" y="409"/>
                    <a:pt x="710" y="319"/>
                    <a:pt x="826" y="319"/>
                  </a:cubicBezTo>
                  <a:cubicBezTo>
                    <a:pt x="826" y="306"/>
                    <a:pt x="839" y="306"/>
                    <a:pt x="851" y="306"/>
                  </a:cubicBezTo>
                  <a:cubicBezTo>
                    <a:pt x="851" y="293"/>
                    <a:pt x="851" y="280"/>
                    <a:pt x="851" y="267"/>
                  </a:cubicBezTo>
                  <a:lnTo>
                    <a:pt x="813" y="241"/>
                  </a:lnTo>
                  <a:cubicBezTo>
                    <a:pt x="806" y="243"/>
                    <a:pt x="799" y="244"/>
                    <a:pt x="793" y="244"/>
                  </a:cubicBezTo>
                  <a:cubicBezTo>
                    <a:pt x="757" y="244"/>
                    <a:pt x="743" y="214"/>
                    <a:pt x="710" y="203"/>
                  </a:cubicBezTo>
                  <a:cubicBezTo>
                    <a:pt x="710" y="190"/>
                    <a:pt x="710" y="177"/>
                    <a:pt x="697" y="177"/>
                  </a:cubicBezTo>
                  <a:cubicBezTo>
                    <a:pt x="697" y="112"/>
                    <a:pt x="658" y="100"/>
                    <a:pt x="606" y="100"/>
                  </a:cubicBezTo>
                  <a:cubicBezTo>
                    <a:pt x="594" y="74"/>
                    <a:pt x="581" y="48"/>
                    <a:pt x="568" y="22"/>
                  </a:cubicBezTo>
                  <a:lnTo>
                    <a:pt x="503" y="22"/>
                  </a:lnTo>
                  <a:cubicBezTo>
                    <a:pt x="455" y="9"/>
                    <a:pt x="409" y="0"/>
                    <a:pt x="367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" name="Google Shape;1339;p8"/>
            <p:cNvSpPr/>
            <p:nvPr/>
          </p:nvSpPr>
          <p:spPr>
            <a:xfrm rot="10800000" flipH="1">
              <a:off x="7560808" y="438893"/>
              <a:ext cx="15927" cy="9529"/>
            </a:xfrm>
            <a:custGeom>
              <a:avLst/>
              <a:gdLst/>
              <a:ahLst/>
              <a:cxnLst/>
              <a:rect l="l" t="t" r="r" b="b"/>
              <a:pathLst>
                <a:path w="117" h="70" extrusionOk="0">
                  <a:moveTo>
                    <a:pt x="58" y="0"/>
                  </a:moveTo>
                  <a:cubicBezTo>
                    <a:pt x="39" y="0"/>
                    <a:pt x="23" y="12"/>
                    <a:pt x="14" y="31"/>
                  </a:cubicBezTo>
                  <a:cubicBezTo>
                    <a:pt x="1" y="57"/>
                    <a:pt x="14" y="70"/>
                    <a:pt x="27" y="70"/>
                  </a:cubicBezTo>
                  <a:cubicBezTo>
                    <a:pt x="52" y="57"/>
                    <a:pt x="78" y="44"/>
                    <a:pt x="91" y="31"/>
                  </a:cubicBezTo>
                  <a:cubicBezTo>
                    <a:pt x="117" y="5"/>
                    <a:pt x="91" y="5"/>
                    <a:pt x="78" y="5"/>
                  </a:cubicBezTo>
                  <a:cubicBezTo>
                    <a:pt x="71" y="2"/>
                    <a:pt x="64" y="0"/>
                    <a:pt x="58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8"/>
            <p:cNvSpPr/>
            <p:nvPr/>
          </p:nvSpPr>
          <p:spPr>
            <a:xfrm rot="10800000" flipH="1">
              <a:off x="7413381" y="456454"/>
              <a:ext cx="10754" cy="11163"/>
            </a:xfrm>
            <a:custGeom>
              <a:avLst/>
              <a:gdLst/>
              <a:ahLst/>
              <a:cxnLst/>
              <a:rect l="l" t="t" r="r" b="b"/>
              <a:pathLst>
                <a:path w="79" h="82" extrusionOk="0">
                  <a:moveTo>
                    <a:pt x="60" y="1"/>
                  </a:moveTo>
                  <a:cubicBezTo>
                    <a:pt x="57" y="1"/>
                    <a:pt x="55" y="2"/>
                    <a:pt x="52" y="4"/>
                  </a:cubicBezTo>
                  <a:cubicBezTo>
                    <a:pt x="26" y="4"/>
                    <a:pt x="1" y="30"/>
                    <a:pt x="14" y="56"/>
                  </a:cubicBezTo>
                  <a:cubicBezTo>
                    <a:pt x="14" y="69"/>
                    <a:pt x="26" y="82"/>
                    <a:pt x="39" y="82"/>
                  </a:cubicBezTo>
                  <a:cubicBezTo>
                    <a:pt x="65" y="82"/>
                    <a:pt x="78" y="56"/>
                    <a:pt x="78" y="30"/>
                  </a:cubicBezTo>
                  <a:cubicBezTo>
                    <a:pt x="78" y="20"/>
                    <a:pt x="70" y="1"/>
                    <a:pt x="60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1" name="Google Shape;1341;p8"/>
          <p:cNvGrpSpPr/>
          <p:nvPr/>
        </p:nvGrpSpPr>
        <p:grpSpPr>
          <a:xfrm>
            <a:off x="71850" y="4151944"/>
            <a:ext cx="994281" cy="718309"/>
            <a:chOff x="443355" y="1067621"/>
            <a:chExt cx="613199" cy="443000"/>
          </a:xfrm>
        </p:grpSpPr>
        <p:sp>
          <p:nvSpPr>
            <p:cNvPr id="1342" name="Google Shape;1342;p8"/>
            <p:cNvSpPr/>
            <p:nvPr/>
          </p:nvSpPr>
          <p:spPr>
            <a:xfrm>
              <a:off x="528349" y="1102743"/>
              <a:ext cx="528204" cy="380517"/>
            </a:xfrm>
            <a:custGeom>
              <a:avLst/>
              <a:gdLst/>
              <a:ahLst/>
              <a:cxnLst/>
              <a:rect l="l" t="t" r="r" b="b"/>
              <a:pathLst>
                <a:path w="2722" h="1961" extrusionOk="0">
                  <a:moveTo>
                    <a:pt x="749" y="349"/>
                  </a:moveTo>
                  <a:cubicBezTo>
                    <a:pt x="753" y="373"/>
                    <a:pt x="758" y="397"/>
                    <a:pt x="763" y="423"/>
                  </a:cubicBezTo>
                  <a:lnTo>
                    <a:pt x="763" y="423"/>
                  </a:lnTo>
                  <a:cubicBezTo>
                    <a:pt x="758" y="397"/>
                    <a:pt x="753" y="372"/>
                    <a:pt x="749" y="349"/>
                  </a:cubicBezTo>
                  <a:close/>
                  <a:moveTo>
                    <a:pt x="1651" y="0"/>
                  </a:moveTo>
                  <a:cubicBezTo>
                    <a:pt x="1638" y="0"/>
                    <a:pt x="1625" y="0"/>
                    <a:pt x="1625" y="13"/>
                  </a:cubicBezTo>
                  <a:cubicBezTo>
                    <a:pt x="1610" y="122"/>
                    <a:pt x="1604" y="165"/>
                    <a:pt x="1564" y="165"/>
                  </a:cubicBezTo>
                  <a:cubicBezTo>
                    <a:pt x="1538" y="165"/>
                    <a:pt x="1498" y="147"/>
                    <a:pt x="1432" y="116"/>
                  </a:cubicBezTo>
                  <a:cubicBezTo>
                    <a:pt x="1432" y="116"/>
                    <a:pt x="1432" y="103"/>
                    <a:pt x="1419" y="103"/>
                  </a:cubicBezTo>
                  <a:lnTo>
                    <a:pt x="1380" y="103"/>
                  </a:lnTo>
                  <a:lnTo>
                    <a:pt x="1238" y="90"/>
                  </a:lnTo>
                  <a:lnTo>
                    <a:pt x="1200" y="65"/>
                  </a:lnTo>
                  <a:lnTo>
                    <a:pt x="1213" y="90"/>
                  </a:lnTo>
                  <a:lnTo>
                    <a:pt x="1110" y="155"/>
                  </a:lnTo>
                  <a:lnTo>
                    <a:pt x="1006" y="155"/>
                  </a:lnTo>
                  <a:cubicBezTo>
                    <a:pt x="993" y="155"/>
                    <a:pt x="981" y="168"/>
                    <a:pt x="981" y="181"/>
                  </a:cubicBezTo>
                  <a:lnTo>
                    <a:pt x="916" y="219"/>
                  </a:lnTo>
                  <a:cubicBezTo>
                    <a:pt x="907" y="210"/>
                    <a:pt x="894" y="207"/>
                    <a:pt x="879" y="207"/>
                  </a:cubicBezTo>
                  <a:cubicBezTo>
                    <a:pt x="863" y="207"/>
                    <a:pt x="845" y="210"/>
                    <a:pt x="828" y="210"/>
                  </a:cubicBezTo>
                  <a:cubicBezTo>
                    <a:pt x="818" y="210"/>
                    <a:pt x="809" y="209"/>
                    <a:pt x="800" y="206"/>
                  </a:cubicBezTo>
                  <a:cubicBezTo>
                    <a:pt x="753" y="225"/>
                    <a:pt x="699" y="237"/>
                    <a:pt x="643" y="237"/>
                  </a:cubicBezTo>
                  <a:cubicBezTo>
                    <a:pt x="622" y="237"/>
                    <a:pt x="602" y="236"/>
                    <a:pt x="581" y="232"/>
                  </a:cubicBezTo>
                  <a:lnTo>
                    <a:pt x="581" y="232"/>
                  </a:lnTo>
                  <a:cubicBezTo>
                    <a:pt x="594" y="245"/>
                    <a:pt x="607" y="258"/>
                    <a:pt x="620" y="258"/>
                  </a:cubicBezTo>
                  <a:cubicBezTo>
                    <a:pt x="645" y="284"/>
                    <a:pt x="684" y="310"/>
                    <a:pt x="671" y="348"/>
                  </a:cubicBezTo>
                  <a:cubicBezTo>
                    <a:pt x="645" y="387"/>
                    <a:pt x="607" y="387"/>
                    <a:pt x="555" y="387"/>
                  </a:cubicBezTo>
                  <a:lnTo>
                    <a:pt x="413" y="387"/>
                  </a:lnTo>
                  <a:cubicBezTo>
                    <a:pt x="387" y="421"/>
                    <a:pt x="360" y="433"/>
                    <a:pt x="333" y="433"/>
                  </a:cubicBezTo>
                  <a:cubicBezTo>
                    <a:pt x="279" y="433"/>
                    <a:pt x="224" y="387"/>
                    <a:pt x="181" y="387"/>
                  </a:cubicBezTo>
                  <a:cubicBezTo>
                    <a:pt x="149" y="393"/>
                    <a:pt x="120" y="397"/>
                    <a:pt x="91" y="397"/>
                  </a:cubicBezTo>
                  <a:cubicBezTo>
                    <a:pt x="62" y="397"/>
                    <a:pt x="33" y="393"/>
                    <a:pt x="1" y="387"/>
                  </a:cubicBezTo>
                  <a:lnTo>
                    <a:pt x="1" y="400"/>
                  </a:lnTo>
                  <a:lnTo>
                    <a:pt x="1" y="413"/>
                  </a:lnTo>
                  <a:lnTo>
                    <a:pt x="78" y="438"/>
                  </a:lnTo>
                  <a:cubicBezTo>
                    <a:pt x="142" y="471"/>
                    <a:pt x="213" y="487"/>
                    <a:pt x="286" y="487"/>
                  </a:cubicBezTo>
                  <a:cubicBezTo>
                    <a:pt x="358" y="487"/>
                    <a:pt x="433" y="471"/>
                    <a:pt x="503" y="438"/>
                  </a:cubicBezTo>
                  <a:lnTo>
                    <a:pt x="555" y="438"/>
                  </a:lnTo>
                  <a:cubicBezTo>
                    <a:pt x="581" y="516"/>
                    <a:pt x="529" y="555"/>
                    <a:pt x="465" y="567"/>
                  </a:cubicBezTo>
                  <a:cubicBezTo>
                    <a:pt x="362" y="580"/>
                    <a:pt x="400" y="632"/>
                    <a:pt x="439" y="683"/>
                  </a:cubicBezTo>
                  <a:cubicBezTo>
                    <a:pt x="426" y="696"/>
                    <a:pt x="439" y="709"/>
                    <a:pt x="452" y="722"/>
                  </a:cubicBezTo>
                  <a:cubicBezTo>
                    <a:pt x="452" y="774"/>
                    <a:pt x="439" y="825"/>
                    <a:pt x="413" y="864"/>
                  </a:cubicBezTo>
                  <a:lnTo>
                    <a:pt x="413" y="954"/>
                  </a:lnTo>
                  <a:lnTo>
                    <a:pt x="439" y="1006"/>
                  </a:lnTo>
                  <a:cubicBezTo>
                    <a:pt x="413" y="1148"/>
                    <a:pt x="284" y="1173"/>
                    <a:pt x="168" y="1238"/>
                  </a:cubicBezTo>
                  <a:cubicBezTo>
                    <a:pt x="199" y="1259"/>
                    <a:pt x="224" y="1265"/>
                    <a:pt x="246" y="1265"/>
                  </a:cubicBezTo>
                  <a:cubicBezTo>
                    <a:pt x="279" y="1265"/>
                    <a:pt x="305" y="1251"/>
                    <a:pt x="336" y="1251"/>
                  </a:cubicBezTo>
                  <a:cubicBezTo>
                    <a:pt x="347" y="1247"/>
                    <a:pt x="359" y="1245"/>
                    <a:pt x="369" y="1245"/>
                  </a:cubicBezTo>
                  <a:cubicBezTo>
                    <a:pt x="394" y="1245"/>
                    <a:pt x="413" y="1255"/>
                    <a:pt x="413" y="1264"/>
                  </a:cubicBezTo>
                  <a:cubicBezTo>
                    <a:pt x="387" y="1406"/>
                    <a:pt x="516" y="1406"/>
                    <a:pt x="594" y="1457"/>
                  </a:cubicBezTo>
                  <a:cubicBezTo>
                    <a:pt x="516" y="1535"/>
                    <a:pt x="594" y="1663"/>
                    <a:pt x="516" y="1741"/>
                  </a:cubicBezTo>
                  <a:lnTo>
                    <a:pt x="542" y="1741"/>
                  </a:lnTo>
                  <a:cubicBezTo>
                    <a:pt x="568" y="1728"/>
                    <a:pt x="594" y="1702"/>
                    <a:pt x="607" y="1676"/>
                  </a:cubicBezTo>
                  <a:cubicBezTo>
                    <a:pt x="629" y="1639"/>
                    <a:pt x="669" y="1619"/>
                    <a:pt x="706" y="1619"/>
                  </a:cubicBezTo>
                  <a:cubicBezTo>
                    <a:pt x="733" y="1619"/>
                    <a:pt x="758" y="1629"/>
                    <a:pt x="774" y="1651"/>
                  </a:cubicBezTo>
                  <a:cubicBezTo>
                    <a:pt x="852" y="1715"/>
                    <a:pt x="929" y="1767"/>
                    <a:pt x="1006" y="1818"/>
                  </a:cubicBezTo>
                  <a:cubicBezTo>
                    <a:pt x="1045" y="1818"/>
                    <a:pt x="1084" y="1805"/>
                    <a:pt x="1122" y="1792"/>
                  </a:cubicBezTo>
                  <a:cubicBezTo>
                    <a:pt x="1155" y="1774"/>
                    <a:pt x="1176" y="1764"/>
                    <a:pt x="1190" y="1764"/>
                  </a:cubicBezTo>
                  <a:cubicBezTo>
                    <a:pt x="1214" y="1764"/>
                    <a:pt x="1217" y="1796"/>
                    <a:pt x="1226" y="1870"/>
                  </a:cubicBezTo>
                  <a:cubicBezTo>
                    <a:pt x="1187" y="1883"/>
                    <a:pt x="1161" y="1921"/>
                    <a:pt x="1174" y="1960"/>
                  </a:cubicBezTo>
                  <a:cubicBezTo>
                    <a:pt x="1200" y="1960"/>
                    <a:pt x="1238" y="1947"/>
                    <a:pt x="1277" y="1921"/>
                  </a:cubicBezTo>
                  <a:lnTo>
                    <a:pt x="1277" y="1870"/>
                  </a:lnTo>
                  <a:cubicBezTo>
                    <a:pt x="1342" y="1844"/>
                    <a:pt x="1393" y="1818"/>
                    <a:pt x="1458" y="1792"/>
                  </a:cubicBezTo>
                  <a:cubicBezTo>
                    <a:pt x="1475" y="1785"/>
                    <a:pt x="1489" y="1782"/>
                    <a:pt x="1499" y="1782"/>
                  </a:cubicBezTo>
                  <a:cubicBezTo>
                    <a:pt x="1528" y="1782"/>
                    <a:pt x="1535" y="1806"/>
                    <a:pt x="1535" y="1844"/>
                  </a:cubicBezTo>
                  <a:lnTo>
                    <a:pt x="1587" y="1831"/>
                  </a:lnTo>
                  <a:cubicBezTo>
                    <a:pt x="1638" y="1715"/>
                    <a:pt x="1754" y="1676"/>
                    <a:pt x="1819" y="1599"/>
                  </a:cubicBezTo>
                  <a:cubicBezTo>
                    <a:pt x="1832" y="1535"/>
                    <a:pt x="1870" y="1470"/>
                    <a:pt x="1935" y="1457"/>
                  </a:cubicBezTo>
                  <a:lnTo>
                    <a:pt x="1961" y="1406"/>
                  </a:lnTo>
                  <a:lnTo>
                    <a:pt x="1961" y="1341"/>
                  </a:lnTo>
                  <a:cubicBezTo>
                    <a:pt x="1972" y="1338"/>
                    <a:pt x="1983" y="1337"/>
                    <a:pt x="1993" y="1337"/>
                  </a:cubicBezTo>
                  <a:cubicBezTo>
                    <a:pt x="2028" y="1337"/>
                    <a:pt x="2051" y="1356"/>
                    <a:pt x="2051" y="1406"/>
                  </a:cubicBezTo>
                  <a:cubicBezTo>
                    <a:pt x="2090" y="1470"/>
                    <a:pt x="2128" y="1547"/>
                    <a:pt x="2141" y="1625"/>
                  </a:cubicBezTo>
                  <a:cubicBezTo>
                    <a:pt x="2158" y="1625"/>
                    <a:pt x="2179" y="1632"/>
                    <a:pt x="2197" y="1632"/>
                  </a:cubicBezTo>
                  <a:cubicBezTo>
                    <a:pt x="2221" y="1632"/>
                    <a:pt x="2239" y="1619"/>
                    <a:pt x="2231" y="1560"/>
                  </a:cubicBezTo>
                  <a:cubicBezTo>
                    <a:pt x="2231" y="1535"/>
                    <a:pt x="2206" y="1509"/>
                    <a:pt x="2193" y="1483"/>
                  </a:cubicBezTo>
                  <a:cubicBezTo>
                    <a:pt x="2090" y="1161"/>
                    <a:pt x="2115" y="1148"/>
                    <a:pt x="2309" y="954"/>
                  </a:cubicBezTo>
                  <a:cubicBezTo>
                    <a:pt x="2463" y="941"/>
                    <a:pt x="2592" y="903"/>
                    <a:pt x="2657" y="735"/>
                  </a:cubicBezTo>
                  <a:cubicBezTo>
                    <a:pt x="2631" y="696"/>
                    <a:pt x="2644" y="645"/>
                    <a:pt x="2683" y="619"/>
                  </a:cubicBezTo>
                  <a:cubicBezTo>
                    <a:pt x="2721" y="555"/>
                    <a:pt x="2696" y="477"/>
                    <a:pt x="2708" y="400"/>
                  </a:cubicBezTo>
                  <a:lnTo>
                    <a:pt x="2657" y="361"/>
                  </a:lnTo>
                  <a:lnTo>
                    <a:pt x="2644" y="297"/>
                  </a:lnTo>
                  <a:cubicBezTo>
                    <a:pt x="2605" y="245"/>
                    <a:pt x="2567" y="193"/>
                    <a:pt x="2515" y="155"/>
                  </a:cubicBezTo>
                  <a:lnTo>
                    <a:pt x="2476" y="142"/>
                  </a:lnTo>
                  <a:cubicBezTo>
                    <a:pt x="2401" y="113"/>
                    <a:pt x="2323" y="100"/>
                    <a:pt x="2244" y="100"/>
                  </a:cubicBezTo>
                  <a:cubicBezTo>
                    <a:pt x="2149" y="100"/>
                    <a:pt x="2053" y="119"/>
                    <a:pt x="1961" y="155"/>
                  </a:cubicBezTo>
                  <a:cubicBezTo>
                    <a:pt x="1948" y="168"/>
                    <a:pt x="1922" y="168"/>
                    <a:pt x="1896" y="181"/>
                  </a:cubicBezTo>
                  <a:cubicBezTo>
                    <a:pt x="1841" y="210"/>
                    <a:pt x="1802" y="227"/>
                    <a:pt x="1772" y="227"/>
                  </a:cubicBezTo>
                  <a:cubicBezTo>
                    <a:pt x="1724" y="227"/>
                    <a:pt x="1701" y="185"/>
                    <a:pt x="1677" y="90"/>
                  </a:cubicBezTo>
                  <a:cubicBezTo>
                    <a:pt x="1677" y="65"/>
                    <a:pt x="1677" y="26"/>
                    <a:pt x="1651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8"/>
            <p:cNvSpPr/>
            <p:nvPr/>
          </p:nvSpPr>
          <p:spPr>
            <a:xfrm>
              <a:off x="698532" y="1460364"/>
              <a:ext cx="27749" cy="50257"/>
            </a:xfrm>
            <a:custGeom>
              <a:avLst/>
              <a:gdLst/>
              <a:ahLst/>
              <a:cxnLst/>
              <a:rect l="l" t="t" r="r" b="b"/>
              <a:pathLst>
                <a:path w="143" h="259" extrusionOk="0">
                  <a:moveTo>
                    <a:pt x="116" y="1"/>
                  </a:moveTo>
                  <a:cubicBezTo>
                    <a:pt x="0" y="27"/>
                    <a:pt x="0" y="27"/>
                    <a:pt x="13" y="259"/>
                  </a:cubicBezTo>
                  <a:lnTo>
                    <a:pt x="104" y="220"/>
                  </a:lnTo>
                  <a:cubicBezTo>
                    <a:pt x="104" y="207"/>
                    <a:pt x="129" y="182"/>
                    <a:pt x="129" y="169"/>
                  </a:cubicBezTo>
                  <a:cubicBezTo>
                    <a:pt x="91" y="117"/>
                    <a:pt x="142" y="53"/>
                    <a:pt x="116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8"/>
            <p:cNvSpPr/>
            <p:nvPr/>
          </p:nvSpPr>
          <p:spPr>
            <a:xfrm>
              <a:off x="443355" y="1152612"/>
              <a:ext cx="70246" cy="23867"/>
            </a:xfrm>
            <a:custGeom>
              <a:avLst/>
              <a:gdLst/>
              <a:ahLst/>
              <a:cxnLst/>
              <a:rect l="l" t="t" r="r" b="b"/>
              <a:pathLst>
                <a:path w="362" h="123" extrusionOk="0">
                  <a:moveTo>
                    <a:pt x="39" y="1"/>
                  </a:moveTo>
                  <a:lnTo>
                    <a:pt x="0" y="27"/>
                  </a:lnTo>
                  <a:cubicBezTo>
                    <a:pt x="13" y="91"/>
                    <a:pt x="78" y="78"/>
                    <a:pt x="116" y="104"/>
                  </a:cubicBezTo>
                  <a:cubicBezTo>
                    <a:pt x="135" y="96"/>
                    <a:pt x="153" y="93"/>
                    <a:pt x="171" y="93"/>
                  </a:cubicBezTo>
                  <a:cubicBezTo>
                    <a:pt x="226" y="93"/>
                    <a:pt x="277" y="122"/>
                    <a:pt x="327" y="122"/>
                  </a:cubicBezTo>
                  <a:cubicBezTo>
                    <a:pt x="338" y="122"/>
                    <a:pt x="350" y="121"/>
                    <a:pt x="361" y="117"/>
                  </a:cubicBezTo>
                  <a:cubicBezTo>
                    <a:pt x="245" y="78"/>
                    <a:pt x="155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8"/>
            <p:cNvSpPr/>
            <p:nvPr/>
          </p:nvSpPr>
          <p:spPr>
            <a:xfrm>
              <a:off x="570846" y="1265351"/>
              <a:ext cx="40362" cy="29106"/>
            </a:xfrm>
            <a:custGeom>
              <a:avLst/>
              <a:gdLst/>
              <a:ahLst/>
              <a:cxnLst/>
              <a:rect l="l" t="t" r="r" b="b"/>
              <a:pathLst>
                <a:path w="208" h="150" extrusionOk="0">
                  <a:moveTo>
                    <a:pt x="130" y="0"/>
                  </a:moveTo>
                  <a:lnTo>
                    <a:pt x="65" y="26"/>
                  </a:lnTo>
                  <a:cubicBezTo>
                    <a:pt x="39" y="52"/>
                    <a:pt x="1" y="78"/>
                    <a:pt x="14" y="116"/>
                  </a:cubicBezTo>
                  <a:cubicBezTo>
                    <a:pt x="22" y="141"/>
                    <a:pt x="46" y="150"/>
                    <a:pt x="68" y="150"/>
                  </a:cubicBezTo>
                  <a:cubicBezTo>
                    <a:pt x="82" y="150"/>
                    <a:pt x="95" y="147"/>
                    <a:pt x="104" y="142"/>
                  </a:cubicBezTo>
                  <a:cubicBezTo>
                    <a:pt x="130" y="116"/>
                    <a:pt x="168" y="103"/>
                    <a:pt x="207" y="103"/>
                  </a:cubicBezTo>
                  <a:lnTo>
                    <a:pt x="207" y="26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8"/>
            <p:cNvSpPr/>
            <p:nvPr/>
          </p:nvSpPr>
          <p:spPr>
            <a:xfrm>
              <a:off x="881135" y="1067621"/>
              <a:ext cx="25226" cy="23867"/>
            </a:xfrm>
            <a:custGeom>
              <a:avLst/>
              <a:gdLst/>
              <a:ahLst/>
              <a:cxnLst/>
              <a:rect l="l" t="t" r="r" b="b"/>
              <a:pathLst>
                <a:path w="130" h="123" extrusionOk="0">
                  <a:moveTo>
                    <a:pt x="39" y="1"/>
                  </a:moveTo>
                  <a:cubicBezTo>
                    <a:pt x="14" y="13"/>
                    <a:pt x="1" y="26"/>
                    <a:pt x="1" y="52"/>
                  </a:cubicBezTo>
                  <a:cubicBezTo>
                    <a:pt x="22" y="74"/>
                    <a:pt x="26" y="123"/>
                    <a:pt x="57" y="123"/>
                  </a:cubicBezTo>
                  <a:cubicBezTo>
                    <a:pt x="63" y="123"/>
                    <a:pt x="70" y="121"/>
                    <a:pt x="78" y="117"/>
                  </a:cubicBezTo>
                  <a:cubicBezTo>
                    <a:pt x="130" y="78"/>
                    <a:pt x="78" y="39"/>
                    <a:pt x="52" y="13"/>
                  </a:cubicBezTo>
                  <a:lnTo>
                    <a:pt x="39" y="1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8"/>
            <p:cNvSpPr/>
            <p:nvPr/>
          </p:nvSpPr>
          <p:spPr>
            <a:xfrm>
              <a:off x="741030" y="1097698"/>
              <a:ext cx="20181" cy="17658"/>
            </a:xfrm>
            <a:custGeom>
              <a:avLst/>
              <a:gdLst/>
              <a:ahLst/>
              <a:cxnLst/>
              <a:rect l="l" t="t" r="r" b="b"/>
              <a:pathLst>
                <a:path w="104" h="91" extrusionOk="0">
                  <a:moveTo>
                    <a:pt x="26" y="0"/>
                  </a:moveTo>
                  <a:cubicBezTo>
                    <a:pt x="26" y="0"/>
                    <a:pt x="1" y="13"/>
                    <a:pt x="1" y="13"/>
                  </a:cubicBezTo>
                  <a:cubicBezTo>
                    <a:pt x="14" y="65"/>
                    <a:pt x="65" y="78"/>
                    <a:pt x="104" y="91"/>
                  </a:cubicBezTo>
                  <a:cubicBezTo>
                    <a:pt x="104" y="52"/>
                    <a:pt x="91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8"/>
            <p:cNvSpPr/>
            <p:nvPr/>
          </p:nvSpPr>
          <p:spPr>
            <a:xfrm>
              <a:off x="761017" y="1115162"/>
              <a:ext cx="194" cy="1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8"/>
            <p:cNvSpPr/>
            <p:nvPr/>
          </p:nvSpPr>
          <p:spPr>
            <a:xfrm>
              <a:off x="761017" y="1117684"/>
              <a:ext cx="194" cy="1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0" name="Google Shape;1350;p8"/>
          <p:cNvGrpSpPr/>
          <p:nvPr/>
        </p:nvGrpSpPr>
        <p:grpSpPr>
          <a:xfrm flipH="1">
            <a:off x="2321464" y="398709"/>
            <a:ext cx="6963273" cy="6765963"/>
            <a:chOff x="6801100" y="3743900"/>
            <a:chExt cx="533775" cy="518650"/>
          </a:xfrm>
        </p:grpSpPr>
        <p:sp>
          <p:nvSpPr>
            <p:cNvPr id="1351" name="Google Shape;1351;p8"/>
            <p:cNvSpPr/>
            <p:nvPr/>
          </p:nvSpPr>
          <p:spPr>
            <a:xfrm>
              <a:off x="6915475" y="3778200"/>
              <a:ext cx="356500" cy="359075"/>
            </a:xfrm>
            <a:custGeom>
              <a:avLst/>
              <a:gdLst/>
              <a:ahLst/>
              <a:cxnLst/>
              <a:rect l="l" t="t" r="r" b="b"/>
              <a:pathLst>
                <a:path w="14260" h="14363" extrusionOk="0">
                  <a:moveTo>
                    <a:pt x="6285" y="1"/>
                  </a:moveTo>
                  <a:cubicBezTo>
                    <a:pt x="5939" y="1"/>
                    <a:pt x="5781" y="301"/>
                    <a:pt x="5643" y="622"/>
                  </a:cubicBezTo>
                  <a:cubicBezTo>
                    <a:pt x="5541" y="851"/>
                    <a:pt x="5567" y="1130"/>
                    <a:pt x="5719" y="1334"/>
                  </a:cubicBezTo>
                  <a:cubicBezTo>
                    <a:pt x="5872" y="1537"/>
                    <a:pt x="5948" y="1766"/>
                    <a:pt x="5923" y="1994"/>
                  </a:cubicBezTo>
                  <a:cubicBezTo>
                    <a:pt x="5923" y="2238"/>
                    <a:pt x="5923" y="2524"/>
                    <a:pt x="5708" y="2524"/>
                  </a:cubicBezTo>
                  <a:cubicBezTo>
                    <a:pt x="5632" y="2524"/>
                    <a:pt x="5529" y="2488"/>
                    <a:pt x="5389" y="2401"/>
                  </a:cubicBezTo>
                  <a:cubicBezTo>
                    <a:pt x="5299" y="2346"/>
                    <a:pt x="5226" y="2322"/>
                    <a:pt x="5169" y="2322"/>
                  </a:cubicBezTo>
                  <a:cubicBezTo>
                    <a:pt x="5018" y="2322"/>
                    <a:pt x="4985" y="2489"/>
                    <a:pt x="5059" y="2655"/>
                  </a:cubicBezTo>
                  <a:cubicBezTo>
                    <a:pt x="5389" y="3291"/>
                    <a:pt x="5033" y="3799"/>
                    <a:pt x="4830" y="4333"/>
                  </a:cubicBezTo>
                  <a:cubicBezTo>
                    <a:pt x="4757" y="4503"/>
                    <a:pt x="4730" y="4766"/>
                    <a:pt x="4483" y="4766"/>
                  </a:cubicBezTo>
                  <a:cubicBezTo>
                    <a:pt x="4472" y="4766"/>
                    <a:pt x="4461" y="4766"/>
                    <a:pt x="4449" y="4765"/>
                  </a:cubicBezTo>
                  <a:cubicBezTo>
                    <a:pt x="4169" y="4765"/>
                    <a:pt x="3915" y="4612"/>
                    <a:pt x="3762" y="4383"/>
                  </a:cubicBezTo>
                  <a:cubicBezTo>
                    <a:pt x="3686" y="4256"/>
                    <a:pt x="3661" y="4104"/>
                    <a:pt x="3610" y="3977"/>
                  </a:cubicBezTo>
                  <a:cubicBezTo>
                    <a:pt x="3524" y="3697"/>
                    <a:pt x="3383" y="3471"/>
                    <a:pt x="3125" y="3471"/>
                  </a:cubicBezTo>
                  <a:cubicBezTo>
                    <a:pt x="3078" y="3471"/>
                    <a:pt x="3029" y="3478"/>
                    <a:pt x="2974" y="3494"/>
                  </a:cubicBezTo>
                  <a:cubicBezTo>
                    <a:pt x="2593" y="3570"/>
                    <a:pt x="2339" y="3926"/>
                    <a:pt x="2415" y="4282"/>
                  </a:cubicBezTo>
                  <a:cubicBezTo>
                    <a:pt x="2441" y="4765"/>
                    <a:pt x="2797" y="5146"/>
                    <a:pt x="3279" y="5171"/>
                  </a:cubicBezTo>
                  <a:cubicBezTo>
                    <a:pt x="2820" y="5220"/>
                    <a:pt x="2844" y="5914"/>
                    <a:pt x="2452" y="5914"/>
                  </a:cubicBezTo>
                  <a:cubicBezTo>
                    <a:pt x="2432" y="5914"/>
                    <a:pt x="2412" y="5912"/>
                    <a:pt x="2390" y="5908"/>
                  </a:cubicBezTo>
                  <a:cubicBezTo>
                    <a:pt x="2320" y="5896"/>
                    <a:pt x="2256" y="5890"/>
                    <a:pt x="2198" y="5890"/>
                  </a:cubicBezTo>
                  <a:cubicBezTo>
                    <a:pt x="1671" y="5890"/>
                    <a:pt x="1633" y="6378"/>
                    <a:pt x="1450" y="6722"/>
                  </a:cubicBezTo>
                  <a:cubicBezTo>
                    <a:pt x="1348" y="6874"/>
                    <a:pt x="1348" y="7179"/>
                    <a:pt x="1094" y="7179"/>
                  </a:cubicBezTo>
                  <a:cubicBezTo>
                    <a:pt x="712" y="7179"/>
                    <a:pt x="560" y="7255"/>
                    <a:pt x="789" y="7662"/>
                  </a:cubicBezTo>
                  <a:cubicBezTo>
                    <a:pt x="890" y="7840"/>
                    <a:pt x="763" y="7942"/>
                    <a:pt x="636" y="8069"/>
                  </a:cubicBezTo>
                  <a:cubicBezTo>
                    <a:pt x="128" y="8628"/>
                    <a:pt x="1" y="9441"/>
                    <a:pt x="306" y="10127"/>
                  </a:cubicBezTo>
                  <a:cubicBezTo>
                    <a:pt x="280" y="10178"/>
                    <a:pt x="230" y="10254"/>
                    <a:pt x="230" y="10305"/>
                  </a:cubicBezTo>
                  <a:cubicBezTo>
                    <a:pt x="611" y="11068"/>
                    <a:pt x="458" y="12135"/>
                    <a:pt x="1500" y="12516"/>
                  </a:cubicBezTo>
                  <a:cubicBezTo>
                    <a:pt x="1602" y="12542"/>
                    <a:pt x="1780" y="12694"/>
                    <a:pt x="1754" y="12796"/>
                  </a:cubicBezTo>
                  <a:cubicBezTo>
                    <a:pt x="1754" y="13279"/>
                    <a:pt x="2161" y="13228"/>
                    <a:pt x="2415" y="13355"/>
                  </a:cubicBezTo>
                  <a:cubicBezTo>
                    <a:pt x="2822" y="13991"/>
                    <a:pt x="3559" y="14092"/>
                    <a:pt x="4144" y="14168"/>
                  </a:cubicBezTo>
                  <a:cubicBezTo>
                    <a:pt x="4404" y="14212"/>
                    <a:pt x="4738" y="14362"/>
                    <a:pt x="5057" y="14362"/>
                  </a:cubicBezTo>
                  <a:cubicBezTo>
                    <a:pt x="5299" y="14362"/>
                    <a:pt x="5533" y="14276"/>
                    <a:pt x="5719" y="13991"/>
                  </a:cubicBezTo>
                  <a:cubicBezTo>
                    <a:pt x="5719" y="13991"/>
                    <a:pt x="5821" y="13991"/>
                    <a:pt x="5872" y="14016"/>
                  </a:cubicBezTo>
                  <a:cubicBezTo>
                    <a:pt x="5960" y="14070"/>
                    <a:pt x="6045" y="14092"/>
                    <a:pt x="6128" y="14092"/>
                  </a:cubicBezTo>
                  <a:cubicBezTo>
                    <a:pt x="6485" y="14092"/>
                    <a:pt x="6798" y="13682"/>
                    <a:pt x="7160" y="13682"/>
                  </a:cubicBezTo>
                  <a:cubicBezTo>
                    <a:pt x="7268" y="13682"/>
                    <a:pt x="7380" y="13719"/>
                    <a:pt x="7498" y="13813"/>
                  </a:cubicBezTo>
                  <a:cubicBezTo>
                    <a:pt x="7549" y="13762"/>
                    <a:pt x="7626" y="13711"/>
                    <a:pt x="7626" y="13660"/>
                  </a:cubicBezTo>
                  <a:cubicBezTo>
                    <a:pt x="7600" y="12949"/>
                    <a:pt x="8286" y="12796"/>
                    <a:pt x="8617" y="12389"/>
                  </a:cubicBezTo>
                  <a:lnTo>
                    <a:pt x="8617" y="12389"/>
                  </a:lnTo>
                  <a:cubicBezTo>
                    <a:pt x="8401" y="12749"/>
                    <a:pt x="8457" y="12951"/>
                    <a:pt x="8956" y="12951"/>
                  </a:cubicBezTo>
                  <a:cubicBezTo>
                    <a:pt x="8985" y="12951"/>
                    <a:pt x="9016" y="12950"/>
                    <a:pt x="9049" y="12949"/>
                  </a:cubicBezTo>
                  <a:cubicBezTo>
                    <a:pt x="9227" y="12796"/>
                    <a:pt x="9532" y="12669"/>
                    <a:pt x="9405" y="12339"/>
                  </a:cubicBezTo>
                  <a:cubicBezTo>
                    <a:pt x="9346" y="12198"/>
                    <a:pt x="9255" y="12160"/>
                    <a:pt x="9151" y="12160"/>
                  </a:cubicBezTo>
                  <a:cubicBezTo>
                    <a:pt x="9030" y="12160"/>
                    <a:pt x="8892" y="12211"/>
                    <a:pt x="8769" y="12211"/>
                  </a:cubicBezTo>
                  <a:cubicBezTo>
                    <a:pt x="8795" y="11652"/>
                    <a:pt x="9455" y="11373"/>
                    <a:pt x="9430" y="10763"/>
                  </a:cubicBezTo>
                  <a:cubicBezTo>
                    <a:pt x="9430" y="10687"/>
                    <a:pt x="9583" y="10610"/>
                    <a:pt x="9684" y="10534"/>
                  </a:cubicBezTo>
                  <a:cubicBezTo>
                    <a:pt x="9827" y="10447"/>
                    <a:pt x="9957" y="10409"/>
                    <a:pt x="10078" y="10409"/>
                  </a:cubicBezTo>
                  <a:cubicBezTo>
                    <a:pt x="10345" y="10409"/>
                    <a:pt x="10567" y="10594"/>
                    <a:pt x="10777" y="10839"/>
                  </a:cubicBezTo>
                  <a:cubicBezTo>
                    <a:pt x="10837" y="10899"/>
                    <a:pt x="10912" y="10990"/>
                    <a:pt x="10991" y="10990"/>
                  </a:cubicBezTo>
                  <a:cubicBezTo>
                    <a:pt x="11013" y="10990"/>
                    <a:pt x="11035" y="10983"/>
                    <a:pt x="11057" y="10966"/>
                  </a:cubicBezTo>
                  <a:cubicBezTo>
                    <a:pt x="11184" y="10890"/>
                    <a:pt x="11133" y="10712"/>
                    <a:pt x="11057" y="10585"/>
                  </a:cubicBezTo>
                  <a:cubicBezTo>
                    <a:pt x="11006" y="10534"/>
                    <a:pt x="10930" y="10458"/>
                    <a:pt x="10879" y="10407"/>
                  </a:cubicBezTo>
                  <a:cubicBezTo>
                    <a:pt x="10777" y="10280"/>
                    <a:pt x="10650" y="10178"/>
                    <a:pt x="10777" y="10026"/>
                  </a:cubicBezTo>
                  <a:cubicBezTo>
                    <a:pt x="10822" y="9981"/>
                    <a:pt x="10873" y="9962"/>
                    <a:pt x="10924" y="9962"/>
                  </a:cubicBezTo>
                  <a:cubicBezTo>
                    <a:pt x="11020" y="9962"/>
                    <a:pt x="11118" y="10028"/>
                    <a:pt x="11184" y="10127"/>
                  </a:cubicBezTo>
                  <a:cubicBezTo>
                    <a:pt x="11260" y="10204"/>
                    <a:pt x="11285" y="10331"/>
                    <a:pt x="11489" y="10331"/>
                  </a:cubicBezTo>
                  <a:cubicBezTo>
                    <a:pt x="11534" y="9972"/>
                    <a:pt x="11684" y="9842"/>
                    <a:pt x="11898" y="9842"/>
                  </a:cubicBezTo>
                  <a:cubicBezTo>
                    <a:pt x="12048" y="9842"/>
                    <a:pt x="12230" y="9906"/>
                    <a:pt x="12429" y="10000"/>
                  </a:cubicBezTo>
                  <a:cubicBezTo>
                    <a:pt x="11819" y="8526"/>
                    <a:pt x="11870" y="8323"/>
                    <a:pt x="12683" y="8297"/>
                  </a:cubicBezTo>
                  <a:lnTo>
                    <a:pt x="12810" y="8323"/>
                  </a:lnTo>
                  <a:lnTo>
                    <a:pt x="12810" y="8323"/>
                  </a:lnTo>
                  <a:lnTo>
                    <a:pt x="12709" y="8272"/>
                  </a:lnTo>
                  <a:cubicBezTo>
                    <a:pt x="12861" y="8043"/>
                    <a:pt x="12937" y="7815"/>
                    <a:pt x="12937" y="7535"/>
                  </a:cubicBezTo>
                  <a:cubicBezTo>
                    <a:pt x="12963" y="6773"/>
                    <a:pt x="12632" y="5959"/>
                    <a:pt x="13090" y="5197"/>
                  </a:cubicBezTo>
                  <a:cubicBezTo>
                    <a:pt x="13115" y="5121"/>
                    <a:pt x="13090" y="4968"/>
                    <a:pt x="13039" y="4866"/>
                  </a:cubicBezTo>
                  <a:cubicBezTo>
                    <a:pt x="12836" y="3901"/>
                    <a:pt x="12810" y="3901"/>
                    <a:pt x="13802" y="3621"/>
                  </a:cubicBezTo>
                  <a:cubicBezTo>
                    <a:pt x="14005" y="3570"/>
                    <a:pt x="14259" y="3468"/>
                    <a:pt x="14157" y="3214"/>
                  </a:cubicBezTo>
                  <a:cubicBezTo>
                    <a:pt x="14118" y="3116"/>
                    <a:pt x="14060" y="3082"/>
                    <a:pt x="13994" y="3082"/>
                  </a:cubicBezTo>
                  <a:cubicBezTo>
                    <a:pt x="13890" y="3082"/>
                    <a:pt x="13768" y="3168"/>
                    <a:pt x="13675" y="3214"/>
                  </a:cubicBezTo>
                  <a:cubicBezTo>
                    <a:pt x="13483" y="3345"/>
                    <a:pt x="13316" y="3404"/>
                    <a:pt x="13169" y="3404"/>
                  </a:cubicBezTo>
                  <a:cubicBezTo>
                    <a:pt x="12884" y="3404"/>
                    <a:pt x="12673" y="3184"/>
                    <a:pt x="12505" y="2833"/>
                  </a:cubicBezTo>
                  <a:cubicBezTo>
                    <a:pt x="12200" y="2172"/>
                    <a:pt x="11514" y="1791"/>
                    <a:pt x="11158" y="1156"/>
                  </a:cubicBezTo>
                  <a:cubicBezTo>
                    <a:pt x="11124" y="1088"/>
                    <a:pt x="11068" y="1054"/>
                    <a:pt x="11012" y="1054"/>
                  </a:cubicBezTo>
                  <a:cubicBezTo>
                    <a:pt x="10983" y="1054"/>
                    <a:pt x="10955" y="1062"/>
                    <a:pt x="10930" y="1079"/>
                  </a:cubicBezTo>
                  <a:cubicBezTo>
                    <a:pt x="10813" y="1181"/>
                    <a:pt x="10719" y="1221"/>
                    <a:pt x="10641" y="1221"/>
                  </a:cubicBezTo>
                  <a:cubicBezTo>
                    <a:pt x="10446" y="1221"/>
                    <a:pt x="10345" y="978"/>
                    <a:pt x="10218" y="851"/>
                  </a:cubicBezTo>
                  <a:lnTo>
                    <a:pt x="10116" y="774"/>
                  </a:lnTo>
                  <a:cubicBezTo>
                    <a:pt x="9865" y="850"/>
                    <a:pt x="9582" y="1000"/>
                    <a:pt x="9342" y="1000"/>
                  </a:cubicBezTo>
                  <a:cubicBezTo>
                    <a:pt x="9097" y="1000"/>
                    <a:pt x="8897" y="844"/>
                    <a:pt x="8820" y="292"/>
                  </a:cubicBezTo>
                  <a:cubicBezTo>
                    <a:pt x="8312" y="1003"/>
                    <a:pt x="7473" y="1003"/>
                    <a:pt x="6965" y="1537"/>
                  </a:cubicBezTo>
                  <a:cubicBezTo>
                    <a:pt x="6902" y="1568"/>
                    <a:pt x="6839" y="1590"/>
                    <a:pt x="6770" y="1590"/>
                  </a:cubicBezTo>
                  <a:cubicBezTo>
                    <a:pt x="6728" y="1590"/>
                    <a:pt x="6683" y="1582"/>
                    <a:pt x="6634" y="1562"/>
                  </a:cubicBezTo>
                  <a:cubicBezTo>
                    <a:pt x="6482" y="1511"/>
                    <a:pt x="6558" y="1334"/>
                    <a:pt x="6584" y="1207"/>
                  </a:cubicBezTo>
                  <a:cubicBezTo>
                    <a:pt x="6634" y="1079"/>
                    <a:pt x="6660" y="927"/>
                    <a:pt x="6634" y="800"/>
                  </a:cubicBezTo>
                  <a:cubicBezTo>
                    <a:pt x="6584" y="520"/>
                    <a:pt x="6863" y="88"/>
                    <a:pt x="6406" y="12"/>
                  </a:cubicBezTo>
                  <a:cubicBezTo>
                    <a:pt x="6363" y="4"/>
                    <a:pt x="6323" y="1"/>
                    <a:pt x="6285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8"/>
            <p:cNvSpPr/>
            <p:nvPr/>
          </p:nvSpPr>
          <p:spPr>
            <a:xfrm>
              <a:off x="6943450" y="4156575"/>
              <a:ext cx="53400" cy="105975"/>
            </a:xfrm>
            <a:custGeom>
              <a:avLst/>
              <a:gdLst/>
              <a:ahLst/>
              <a:cxnLst/>
              <a:rect l="l" t="t" r="r" b="b"/>
              <a:pathLst>
                <a:path w="2136" h="4239" extrusionOk="0">
                  <a:moveTo>
                    <a:pt x="446" y="1"/>
                  </a:moveTo>
                  <a:cubicBezTo>
                    <a:pt x="412" y="1"/>
                    <a:pt x="374" y="8"/>
                    <a:pt x="331" y="25"/>
                  </a:cubicBezTo>
                  <a:cubicBezTo>
                    <a:pt x="0" y="152"/>
                    <a:pt x="178" y="533"/>
                    <a:pt x="331" y="762"/>
                  </a:cubicBezTo>
                  <a:cubicBezTo>
                    <a:pt x="661" y="1295"/>
                    <a:pt x="864" y="1905"/>
                    <a:pt x="890" y="2541"/>
                  </a:cubicBezTo>
                  <a:cubicBezTo>
                    <a:pt x="915" y="3075"/>
                    <a:pt x="1093" y="3557"/>
                    <a:pt x="1423" y="3990"/>
                  </a:cubicBezTo>
                  <a:cubicBezTo>
                    <a:pt x="1527" y="4114"/>
                    <a:pt x="1631" y="4239"/>
                    <a:pt x="1776" y="4239"/>
                  </a:cubicBezTo>
                  <a:cubicBezTo>
                    <a:pt x="1809" y="4239"/>
                    <a:pt x="1844" y="4232"/>
                    <a:pt x="1881" y="4218"/>
                  </a:cubicBezTo>
                  <a:cubicBezTo>
                    <a:pt x="2110" y="4117"/>
                    <a:pt x="2135" y="3939"/>
                    <a:pt x="2135" y="3634"/>
                  </a:cubicBezTo>
                  <a:cubicBezTo>
                    <a:pt x="2033" y="3329"/>
                    <a:pt x="1932" y="3024"/>
                    <a:pt x="1779" y="2744"/>
                  </a:cubicBezTo>
                  <a:cubicBezTo>
                    <a:pt x="1296" y="2083"/>
                    <a:pt x="940" y="1321"/>
                    <a:pt x="763" y="533"/>
                  </a:cubicBezTo>
                  <a:cubicBezTo>
                    <a:pt x="718" y="334"/>
                    <a:pt x="674" y="1"/>
                    <a:pt x="446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8"/>
            <p:cNvSpPr/>
            <p:nvPr/>
          </p:nvSpPr>
          <p:spPr>
            <a:xfrm>
              <a:off x="6935175" y="3835600"/>
              <a:ext cx="56575" cy="12575"/>
            </a:xfrm>
            <a:custGeom>
              <a:avLst/>
              <a:gdLst/>
              <a:ahLst/>
              <a:cxnLst/>
              <a:rect l="l" t="t" r="r" b="b"/>
              <a:pathLst>
                <a:path w="2263" h="503" extrusionOk="0">
                  <a:moveTo>
                    <a:pt x="2075" y="0"/>
                  </a:moveTo>
                  <a:cubicBezTo>
                    <a:pt x="2069" y="0"/>
                    <a:pt x="2064" y="1"/>
                    <a:pt x="2059" y="3"/>
                  </a:cubicBezTo>
                  <a:cubicBezTo>
                    <a:pt x="1348" y="54"/>
                    <a:pt x="636" y="3"/>
                    <a:pt x="1" y="385"/>
                  </a:cubicBezTo>
                  <a:cubicBezTo>
                    <a:pt x="237" y="472"/>
                    <a:pt x="470" y="502"/>
                    <a:pt x="701" y="502"/>
                  </a:cubicBezTo>
                  <a:cubicBezTo>
                    <a:pt x="1142" y="502"/>
                    <a:pt x="1575" y="393"/>
                    <a:pt x="2009" y="359"/>
                  </a:cubicBezTo>
                  <a:cubicBezTo>
                    <a:pt x="2136" y="359"/>
                    <a:pt x="2263" y="308"/>
                    <a:pt x="2237" y="156"/>
                  </a:cubicBezTo>
                  <a:cubicBezTo>
                    <a:pt x="2237" y="110"/>
                    <a:pt x="2132" y="0"/>
                    <a:pt x="2075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8"/>
            <p:cNvSpPr/>
            <p:nvPr/>
          </p:nvSpPr>
          <p:spPr>
            <a:xfrm>
              <a:off x="6920575" y="3901750"/>
              <a:ext cx="24150" cy="23300"/>
            </a:xfrm>
            <a:custGeom>
              <a:avLst/>
              <a:gdLst/>
              <a:ahLst/>
              <a:cxnLst/>
              <a:rect l="l" t="t" r="r" b="b"/>
              <a:pathLst>
                <a:path w="966" h="932" extrusionOk="0">
                  <a:moveTo>
                    <a:pt x="483" y="1"/>
                  </a:moveTo>
                  <a:cubicBezTo>
                    <a:pt x="229" y="26"/>
                    <a:pt x="26" y="153"/>
                    <a:pt x="26" y="433"/>
                  </a:cubicBezTo>
                  <a:cubicBezTo>
                    <a:pt x="0" y="687"/>
                    <a:pt x="229" y="916"/>
                    <a:pt x="483" y="916"/>
                  </a:cubicBezTo>
                  <a:cubicBezTo>
                    <a:pt x="520" y="927"/>
                    <a:pt x="556" y="932"/>
                    <a:pt x="591" y="932"/>
                  </a:cubicBezTo>
                  <a:cubicBezTo>
                    <a:pt x="799" y="932"/>
                    <a:pt x="966" y="752"/>
                    <a:pt x="966" y="534"/>
                  </a:cubicBezTo>
                  <a:cubicBezTo>
                    <a:pt x="966" y="280"/>
                    <a:pt x="763" y="51"/>
                    <a:pt x="483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8"/>
            <p:cNvSpPr/>
            <p:nvPr/>
          </p:nvSpPr>
          <p:spPr>
            <a:xfrm>
              <a:off x="6912950" y="4092375"/>
              <a:ext cx="27975" cy="19725"/>
            </a:xfrm>
            <a:custGeom>
              <a:avLst/>
              <a:gdLst/>
              <a:ahLst/>
              <a:cxnLst/>
              <a:rect l="l" t="t" r="r" b="b"/>
              <a:pathLst>
                <a:path w="1119" h="789" extrusionOk="0">
                  <a:moveTo>
                    <a:pt x="712" y="0"/>
                  </a:moveTo>
                  <a:cubicBezTo>
                    <a:pt x="407" y="0"/>
                    <a:pt x="127" y="204"/>
                    <a:pt x="51" y="509"/>
                  </a:cubicBezTo>
                  <a:cubicBezTo>
                    <a:pt x="0" y="763"/>
                    <a:pt x="229" y="788"/>
                    <a:pt x="432" y="788"/>
                  </a:cubicBezTo>
                  <a:cubicBezTo>
                    <a:pt x="737" y="763"/>
                    <a:pt x="1042" y="661"/>
                    <a:pt x="1093" y="305"/>
                  </a:cubicBezTo>
                  <a:cubicBezTo>
                    <a:pt x="1118" y="77"/>
                    <a:pt x="941" y="0"/>
                    <a:pt x="712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8"/>
            <p:cNvSpPr/>
            <p:nvPr/>
          </p:nvSpPr>
          <p:spPr>
            <a:xfrm>
              <a:off x="7131525" y="3751800"/>
              <a:ext cx="17800" cy="24175"/>
            </a:xfrm>
            <a:custGeom>
              <a:avLst/>
              <a:gdLst/>
              <a:ahLst/>
              <a:cxnLst/>
              <a:rect l="l" t="t" r="r" b="b"/>
              <a:pathLst>
                <a:path w="712" h="967" extrusionOk="0">
                  <a:moveTo>
                    <a:pt x="254" y="1"/>
                  </a:moveTo>
                  <a:cubicBezTo>
                    <a:pt x="51" y="1"/>
                    <a:pt x="0" y="204"/>
                    <a:pt x="26" y="356"/>
                  </a:cubicBezTo>
                  <a:cubicBezTo>
                    <a:pt x="51" y="636"/>
                    <a:pt x="102" y="941"/>
                    <a:pt x="458" y="966"/>
                  </a:cubicBezTo>
                  <a:cubicBezTo>
                    <a:pt x="661" y="966"/>
                    <a:pt x="712" y="788"/>
                    <a:pt x="712" y="585"/>
                  </a:cubicBezTo>
                  <a:cubicBezTo>
                    <a:pt x="610" y="356"/>
                    <a:pt x="610" y="26"/>
                    <a:pt x="254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8"/>
            <p:cNvSpPr/>
            <p:nvPr/>
          </p:nvSpPr>
          <p:spPr>
            <a:xfrm>
              <a:off x="6927100" y="4129850"/>
              <a:ext cx="24000" cy="19975"/>
            </a:xfrm>
            <a:custGeom>
              <a:avLst/>
              <a:gdLst/>
              <a:ahLst/>
              <a:cxnLst/>
              <a:rect l="l" t="t" r="r" b="b"/>
              <a:pathLst>
                <a:path w="960" h="799" extrusionOk="0">
                  <a:moveTo>
                    <a:pt x="705" y="1"/>
                  </a:moveTo>
                  <a:cubicBezTo>
                    <a:pt x="400" y="26"/>
                    <a:pt x="146" y="230"/>
                    <a:pt x="44" y="535"/>
                  </a:cubicBezTo>
                  <a:cubicBezTo>
                    <a:pt x="0" y="667"/>
                    <a:pt x="90" y="799"/>
                    <a:pt x="213" y="799"/>
                  </a:cubicBezTo>
                  <a:cubicBezTo>
                    <a:pt x="232" y="799"/>
                    <a:pt x="252" y="796"/>
                    <a:pt x="273" y="789"/>
                  </a:cubicBezTo>
                  <a:cubicBezTo>
                    <a:pt x="578" y="763"/>
                    <a:pt x="832" y="560"/>
                    <a:pt x="959" y="280"/>
                  </a:cubicBezTo>
                  <a:cubicBezTo>
                    <a:pt x="959" y="102"/>
                    <a:pt x="883" y="1"/>
                    <a:pt x="705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8"/>
            <p:cNvSpPr/>
            <p:nvPr/>
          </p:nvSpPr>
          <p:spPr>
            <a:xfrm>
              <a:off x="6847500" y="3743900"/>
              <a:ext cx="33400" cy="21275"/>
            </a:xfrm>
            <a:custGeom>
              <a:avLst/>
              <a:gdLst/>
              <a:ahLst/>
              <a:cxnLst/>
              <a:rect l="l" t="t" r="r" b="b"/>
              <a:pathLst>
                <a:path w="1336" h="851" extrusionOk="0">
                  <a:moveTo>
                    <a:pt x="1128" y="0"/>
                  </a:moveTo>
                  <a:cubicBezTo>
                    <a:pt x="1108" y="0"/>
                    <a:pt x="1087" y="4"/>
                    <a:pt x="1068" y="12"/>
                  </a:cubicBezTo>
                  <a:cubicBezTo>
                    <a:pt x="712" y="164"/>
                    <a:pt x="254" y="215"/>
                    <a:pt x="51" y="647"/>
                  </a:cubicBezTo>
                  <a:cubicBezTo>
                    <a:pt x="0" y="774"/>
                    <a:pt x="127" y="850"/>
                    <a:pt x="305" y="850"/>
                  </a:cubicBezTo>
                  <a:cubicBezTo>
                    <a:pt x="687" y="723"/>
                    <a:pt x="1017" y="494"/>
                    <a:pt x="1271" y="215"/>
                  </a:cubicBezTo>
                  <a:cubicBezTo>
                    <a:pt x="1336" y="107"/>
                    <a:pt x="1237" y="0"/>
                    <a:pt x="1128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8"/>
            <p:cNvSpPr/>
            <p:nvPr/>
          </p:nvSpPr>
          <p:spPr>
            <a:xfrm>
              <a:off x="6934625" y="3806325"/>
              <a:ext cx="22175" cy="17425"/>
            </a:xfrm>
            <a:custGeom>
              <a:avLst/>
              <a:gdLst/>
              <a:ahLst/>
              <a:cxnLst/>
              <a:rect l="l" t="t" r="r" b="b"/>
              <a:pathLst>
                <a:path w="887" h="697" extrusionOk="0">
                  <a:moveTo>
                    <a:pt x="330" y="1"/>
                  </a:moveTo>
                  <a:cubicBezTo>
                    <a:pt x="155" y="1"/>
                    <a:pt x="0" y="84"/>
                    <a:pt x="23" y="285"/>
                  </a:cubicBezTo>
                  <a:cubicBezTo>
                    <a:pt x="23" y="590"/>
                    <a:pt x="251" y="666"/>
                    <a:pt x="480" y="691"/>
                  </a:cubicBezTo>
                  <a:cubicBezTo>
                    <a:pt x="505" y="695"/>
                    <a:pt x="529" y="696"/>
                    <a:pt x="553" y="696"/>
                  </a:cubicBezTo>
                  <a:cubicBezTo>
                    <a:pt x="724" y="696"/>
                    <a:pt x="865" y="613"/>
                    <a:pt x="887" y="412"/>
                  </a:cubicBezTo>
                  <a:cubicBezTo>
                    <a:pt x="863" y="174"/>
                    <a:pt x="661" y="3"/>
                    <a:pt x="448" y="3"/>
                  </a:cubicBezTo>
                  <a:cubicBezTo>
                    <a:pt x="433" y="3"/>
                    <a:pt x="419" y="4"/>
                    <a:pt x="404" y="5"/>
                  </a:cubicBezTo>
                  <a:cubicBezTo>
                    <a:pt x="379" y="2"/>
                    <a:pt x="355" y="1"/>
                    <a:pt x="330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8"/>
            <p:cNvSpPr/>
            <p:nvPr/>
          </p:nvSpPr>
          <p:spPr>
            <a:xfrm>
              <a:off x="6801100" y="4140825"/>
              <a:ext cx="33700" cy="24000"/>
            </a:xfrm>
            <a:custGeom>
              <a:avLst/>
              <a:gdLst/>
              <a:ahLst/>
              <a:cxnLst/>
              <a:rect l="l" t="t" r="r" b="b"/>
              <a:pathLst>
                <a:path w="1348" h="960" extrusionOk="0">
                  <a:moveTo>
                    <a:pt x="246" y="0"/>
                  </a:moveTo>
                  <a:cubicBezTo>
                    <a:pt x="179" y="0"/>
                    <a:pt x="115" y="32"/>
                    <a:pt x="77" y="121"/>
                  </a:cubicBezTo>
                  <a:cubicBezTo>
                    <a:pt x="1" y="273"/>
                    <a:pt x="128" y="375"/>
                    <a:pt x="255" y="451"/>
                  </a:cubicBezTo>
                  <a:cubicBezTo>
                    <a:pt x="560" y="629"/>
                    <a:pt x="891" y="782"/>
                    <a:pt x="1196" y="960"/>
                  </a:cubicBezTo>
                  <a:lnTo>
                    <a:pt x="1348" y="756"/>
                  </a:lnTo>
                  <a:cubicBezTo>
                    <a:pt x="1018" y="528"/>
                    <a:pt x="738" y="299"/>
                    <a:pt x="433" y="70"/>
                  </a:cubicBezTo>
                  <a:cubicBezTo>
                    <a:pt x="382" y="32"/>
                    <a:pt x="312" y="0"/>
                    <a:pt x="246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8"/>
            <p:cNvSpPr/>
            <p:nvPr/>
          </p:nvSpPr>
          <p:spPr>
            <a:xfrm>
              <a:off x="7133425" y="4167975"/>
              <a:ext cx="14000" cy="24800"/>
            </a:xfrm>
            <a:custGeom>
              <a:avLst/>
              <a:gdLst/>
              <a:ahLst/>
              <a:cxnLst/>
              <a:rect l="l" t="t" r="r" b="b"/>
              <a:pathLst>
                <a:path w="560" h="992" extrusionOk="0">
                  <a:moveTo>
                    <a:pt x="255" y="1"/>
                  </a:moveTo>
                  <a:cubicBezTo>
                    <a:pt x="26" y="255"/>
                    <a:pt x="0" y="662"/>
                    <a:pt x="204" y="941"/>
                  </a:cubicBezTo>
                  <a:cubicBezTo>
                    <a:pt x="255" y="992"/>
                    <a:pt x="305" y="992"/>
                    <a:pt x="382" y="992"/>
                  </a:cubicBezTo>
                  <a:cubicBezTo>
                    <a:pt x="560" y="712"/>
                    <a:pt x="560" y="357"/>
                    <a:pt x="407" y="77"/>
                  </a:cubicBezTo>
                  <a:cubicBezTo>
                    <a:pt x="382" y="52"/>
                    <a:pt x="331" y="26"/>
                    <a:pt x="255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8"/>
            <p:cNvSpPr/>
            <p:nvPr/>
          </p:nvSpPr>
          <p:spPr>
            <a:xfrm>
              <a:off x="7266850" y="3892225"/>
              <a:ext cx="24175" cy="14625"/>
            </a:xfrm>
            <a:custGeom>
              <a:avLst/>
              <a:gdLst/>
              <a:ahLst/>
              <a:cxnLst/>
              <a:rect l="l" t="t" r="r" b="b"/>
              <a:pathLst>
                <a:path w="967" h="585" extrusionOk="0">
                  <a:moveTo>
                    <a:pt x="814" y="0"/>
                  </a:moveTo>
                  <a:cubicBezTo>
                    <a:pt x="534" y="0"/>
                    <a:pt x="255" y="127"/>
                    <a:pt x="102" y="356"/>
                  </a:cubicBezTo>
                  <a:cubicBezTo>
                    <a:pt x="1" y="458"/>
                    <a:pt x="77" y="560"/>
                    <a:pt x="204" y="585"/>
                  </a:cubicBezTo>
                  <a:cubicBezTo>
                    <a:pt x="484" y="585"/>
                    <a:pt x="738" y="458"/>
                    <a:pt x="916" y="229"/>
                  </a:cubicBezTo>
                  <a:cubicBezTo>
                    <a:pt x="967" y="127"/>
                    <a:pt x="916" y="26"/>
                    <a:pt x="814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8"/>
            <p:cNvSpPr/>
            <p:nvPr/>
          </p:nvSpPr>
          <p:spPr>
            <a:xfrm>
              <a:off x="7128975" y="4101900"/>
              <a:ext cx="19075" cy="25075"/>
            </a:xfrm>
            <a:custGeom>
              <a:avLst/>
              <a:gdLst/>
              <a:ahLst/>
              <a:cxnLst/>
              <a:rect l="l" t="t" r="r" b="b"/>
              <a:pathLst>
                <a:path w="763" h="1003" extrusionOk="0">
                  <a:moveTo>
                    <a:pt x="509" y="1"/>
                  </a:moveTo>
                  <a:lnTo>
                    <a:pt x="509" y="1"/>
                  </a:lnTo>
                  <a:cubicBezTo>
                    <a:pt x="306" y="280"/>
                    <a:pt x="1" y="534"/>
                    <a:pt x="229" y="966"/>
                  </a:cubicBezTo>
                  <a:cubicBezTo>
                    <a:pt x="229" y="984"/>
                    <a:pt x="306" y="1002"/>
                    <a:pt x="350" y="1002"/>
                  </a:cubicBezTo>
                  <a:cubicBezTo>
                    <a:pt x="369" y="1002"/>
                    <a:pt x="382" y="999"/>
                    <a:pt x="382" y="992"/>
                  </a:cubicBezTo>
                  <a:cubicBezTo>
                    <a:pt x="611" y="661"/>
                    <a:pt x="763" y="356"/>
                    <a:pt x="509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8"/>
            <p:cNvSpPr/>
            <p:nvPr/>
          </p:nvSpPr>
          <p:spPr>
            <a:xfrm>
              <a:off x="7027950" y="3818525"/>
              <a:ext cx="13375" cy="14700"/>
            </a:xfrm>
            <a:custGeom>
              <a:avLst/>
              <a:gdLst/>
              <a:ahLst/>
              <a:cxnLst/>
              <a:rect l="l" t="t" r="r" b="b"/>
              <a:pathLst>
                <a:path w="535" h="588" extrusionOk="0">
                  <a:moveTo>
                    <a:pt x="280" y="0"/>
                  </a:moveTo>
                  <a:cubicBezTo>
                    <a:pt x="127" y="0"/>
                    <a:pt x="0" y="127"/>
                    <a:pt x="0" y="280"/>
                  </a:cubicBezTo>
                  <a:cubicBezTo>
                    <a:pt x="0" y="445"/>
                    <a:pt x="88" y="587"/>
                    <a:pt x="262" y="587"/>
                  </a:cubicBezTo>
                  <a:cubicBezTo>
                    <a:pt x="276" y="587"/>
                    <a:pt x="290" y="587"/>
                    <a:pt x="305" y="585"/>
                  </a:cubicBezTo>
                  <a:cubicBezTo>
                    <a:pt x="458" y="559"/>
                    <a:pt x="534" y="432"/>
                    <a:pt x="534" y="229"/>
                  </a:cubicBezTo>
                  <a:cubicBezTo>
                    <a:pt x="509" y="127"/>
                    <a:pt x="458" y="0"/>
                    <a:pt x="280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8"/>
            <p:cNvSpPr/>
            <p:nvPr/>
          </p:nvSpPr>
          <p:spPr>
            <a:xfrm>
              <a:off x="7019050" y="4161300"/>
              <a:ext cx="10200" cy="14325"/>
            </a:xfrm>
            <a:custGeom>
              <a:avLst/>
              <a:gdLst/>
              <a:ahLst/>
              <a:cxnLst/>
              <a:rect l="l" t="t" r="r" b="b"/>
              <a:pathLst>
                <a:path w="408" h="573" extrusionOk="0">
                  <a:moveTo>
                    <a:pt x="117" y="0"/>
                  </a:moveTo>
                  <a:cubicBezTo>
                    <a:pt x="35" y="0"/>
                    <a:pt x="1" y="87"/>
                    <a:pt x="1" y="192"/>
                  </a:cubicBezTo>
                  <a:cubicBezTo>
                    <a:pt x="1" y="319"/>
                    <a:pt x="26" y="522"/>
                    <a:pt x="229" y="573"/>
                  </a:cubicBezTo>
                  <a:cubicBezTo>
                    <a:pt x="382" y="547"/>
                    <a:pt x="407" y="446"/>
                    <a:pt x="382" y="319"/>
                  </a:cubicBezTo>
                  <a:cubicBezTo>
                    <a:pt x="356" y="217"/>
                    <a:pt x="331" y="64"/>
                    <a:pt x="178" y="14"/>
                  </a:cubicBezTo>
                  <a:cubicBezTo>
                    <a:pt x="156" y="4"/>
                    <a:pt x="135" y="0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8"/>
            <p:cNvSpPr/>
            <p:nvPr/>
          </p:nvSpPr>
          <p:spPr>
            <a:xfrm>
              <a:off x="7314500" y="3951300"/>
              <a:ext cx="20375" cy="7825"/>
            </a:xfrm>
            <a:custGeom>
              <a:avLst/>
              <a:gdLst/>
              <a:ahLst/>
              <a:cxnLst/>
              <a:rect l="l" t="t" r="r" b="b"/>
              <a:pathLst>
                <a:path w="815" h="313" extrusionOk="0">
                  <a:moveTo>
                    <a:pt x="373" y="1"/>
                  </a:moveTo>
                  <a:cubicBezTo>
                    <a:pt x="261" y="1"/>
                    <a:pt x="143" y="44"/>
                    <a:pt x="1" y="154"/>
                  </a:cubicBezTo>
                  <a:cubicBezTo>
                    <a:pt x="177" y="242"/>
                    <a:pt x="328" y="313"/>
                    <a:pt x="479" y="313"/>
                  </a:cubicBezTo>
                  <a:cubicBezTo>
                    <a:pt x="588" y="313"/>
                    <a:pt x="696" y="275"/>
                    <a:pt x="814" y="179"/>
                  </a:cubicBezTo>
                  <a:cubicBezTo>
                    <a:pt x="655" y="77"/>
                    <a:pt x="520" y="1"/>
                    <a:pt x="373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8"/>
            <p:cNvSpPr/>
            <p:nvPr/>
          </p:nvSpPr>
          <p:spPr>
            <a:xfrm>
              <a:off x="6918025" y="3777525"/>
              <a:ext cx="12725" cy="10050"/>
            </a:xfrm>
            <a:custGeom>
              <a:avLst/>
              <a:gdLst/>
              <a:ahLst/>
              <a:cxnLst/>
              <a:rect l="l" t="t" r="r" b="b"/>
              <a:pathLst>
                <a:path w="509" h="402" extrusionOk="0">
                  <a:moveTo>
                    <a:pt x="339" y="0"/>
                  </a:moveTo>
                  <a:cubicBezTo>
                    <a:pt x="305" y="0"/>
                    <a:pt x="268" y="6"/>
                    <a:pt x="229" y="14"/>
                  </a:cubicBezTo>
                  <a:cubicBezTo>
                    <a:pt x="128" y="64"/>
                    <a:pt x="0" y="115"/>
                    <a:pt x="0" y="242"/>
                  </a:cubicBezTo>
                  <a:cubicBezTo>
                    <a:pt x="0" y="348"/>
                    <a:pt x="89" y="401"/>
                    <a:pt x="192" y="401"/>
                  </a:cubicBezTo>
                  <a:cubicBezTo>
                    <a:pt x="212" y="401"/>
                    <a:pt x="233" y="399"/>
                    <a:pt x="255" y="395"/>
                  </a:cubicBezTo>
                  <a:cubicBezTo>
                    <a:pt x="382" y="344"/>
                    <a:pt x="509" y="293"/>
                    <a:pt x="509" y="115"/>
                  </a:cubicBezTo>
                  <a:cubicBezTo>
                    <a:pt x="474" y="27"/>
                    <a:pt x="414" y="0"/>
                    <a:pt x="339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8"/>
            <p:cNvSpPr/>
            <p:nvPr/>
          </p:nvSpPr>
          <p:spPr>
            <a:xfrm>
              <a:off x="7198225" y="4169250"/>
              <a:ext cx="8300" cy="11550"/>
            </a:xfrm>
            <a:custGeom>
              <a:avLst/>
              <a:gdLst/>
              <a:ahLst/>
              <a:cxnLst/>
              <a:rect l="l" t="t" r="r" b="b"/>
              <a:pathLst>
                <a:path w="332" h="462" extrusionOk="0">
                  <a:moveTo>
                    <a:pt x="179" y="1"/>
                  </a:moveTo>
                  <a:cubicBezTo>
                    <a:pt x="52" y="1"/>
                    <a:pt x="26" y="102"/>
                    <a:pt x="1" y="204"/>
                  </a:cubicBezTo>
                  <a:cubicBezTo>
                    <a:pt x="1" y="306"/>
                    <a:pt x="1" y="433"/>
                    <a:pt x="179" y="458"/>
                  </a:cubicBezTo>
                  <a:cubicBezTo>
                    <a:pt x="192" y="460"/>
                    <a:pt x="204" y="461"/>
                    <a:pt x="216" y="461"/>
                  </a:cubicBezTo>
                  <a:cubicBezTo>
                    <a:pt x="331" y="461"/>
                    <a:pt x="331" y="347"/>
                    <a:pt x="331" y="255"/>
                  </a:cubicBezTo>
                  <a:cubicBezTo>
                    <a:pt x="331" y="178"/>
                    <a:pt x="306" y="1"/>
                    <a:pt x="179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8"/>
            <p:cNvSpPr/>
            <p:nvPr/>
          </p:nvSpPr>
          <p:spPr>
            <a:xfrm>
              <a:off x="7256050" y="4002700"/>
              <a:ext cx="15925" cy="9125"/>
            </a:xfrm>
            <a:custGeom>
              <a:avLst/>
              <a:gdLst/>
              <a:ahLst/>
              <a:cxnLst/>
              <a:rect l="l" t="t" r="r" b="b"/>
              <a:pathLst>
                <a:path w="637" h="365" extrusionOk="0">
                  <a:moveTo>
                    <a:pt x="152" y="0"/>
                  </a:moveTo>
                  <a:cubicBezTo>
                    <a:pt x="105" y="0"/>
                    <a:pt x="55" y="9"/>
                    <a:pt x="1" y="29"/>
                  </a:cubicBezTo>
                  <a:cubicBezTo>
                    <a:pt x="68" y="276"/>
                    <a:pt x="214" y="364"/>
                    <a:pt x="509" y="364"/>
                  </a:cubicBezTo>
                  <a:cubicBezTo>
                    <a:pt x="549" y="364"/>
                    <a:pt x="591" y="363"/>
                    <a:pt x="636" y="360"/>
                  </a:cubicBezTo>
                  <a:cubicBezTo>
                    <a:pt x="473" y="155"/>
                    <a:pt x="342" y="0"/>
                    <a:pt x="152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8"/>
            <p:cNvSpPr/>
            <p:nvPr/>
          </p:nvSpPr>
          <p:spPr>
            <a:xfrm>
              <a:off x="7156300" y="4108600"/>
              <a:ext cx="8825" cy="11125"/>
            </a:xfrm>
            <a:custGeom>
              <a:avLst/>
              <a:gdLst/>
              <a:ahLst/>
              <a:cxnLst/>
              <a:rect l="l" t="t" r="r" b="b"/>
              <a:pathLst>
                <a:path w="353" h="445" extrusionOk="0">
                  <a:moveTo>
                    <a:pt x="256" y="1"/>
                  </a:moveTo>
                  <a:cubicBezTo>
                    <a:pt x="241" y="1"/>
                    <a:pt x="224" y="4"/>
                    <a:pt x="204" y="12"/>
                  </a:cubicBezTo>
                  <a:cubicBezTo>
                    <a:pt x="127" y="38"/>
                    <a:pt x="77" y="139"/>
                    <a:pt x="26" y="215"/>
                  </a:cubicBezTo>
                  <a:cubicBezTo>
                    <a:pt x="0" y="292"/>
                    <a:pt x="0" y="419"/>
                    <a:pt x="127" y="444"/>
                  </a:cubicBezTo>
                  <a:cubicBezTo>
                    <a:pt x="255" y="444"/>
                    <a:pt x="280" y="292"/>
                    <a:pt x="331" y="190"/>
                  </a:cubicBezTo>
                  <a:cubicBezTo>
                    <a:pt x="352" y="104"/>
                    <a:pt x="338" y="1"/>
                    <a:pt x="256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8"/>
            <p:cNvSpPr/>
            <p:nvPr/>
          </p:nvSpPr>
          <p:spPr>
            <a:xfrm>
              <a:off x="7169000" y="3751050"/>
              <a:ext cx="27975" cy="47800"/>
            </a:xfrm>
            <a:custGeom>
              <a:avLst/>
              <a:gdLst/>
              <a:ahLst/>
              <a:cxnLst/>
              <a:rect l="l" t="t" r="r" b="b"/>
              <a:pathLst>
                <a:path w="1119" h="1912" extrusionOk="0">
                  <a:moveTo>
                    <a:pt x="766" y="0"/>
                  </a:moveTo>
                  <a:cubicBezTo>
                    <a:pt x="662" y="0"/>
                    <a:pt x="582" y="72"/>
                    <a:pt x="560" y="183"/>
                  </a:cubicBezTo>
                  <a:cubicBezTo>
                    <a:pt x="458" y="513"/>
                    <a:pt x="407" y="844"/>
                    <a:pt x="306" y="1200"/>
                  </a:cubicBezTo>
                  <a:cubicBezTo>
                    <a:pt x="26" y="1327"/>
                    <a:pt x="52" y="1606"/>
                    <a:pt x="1" y="1860"/>
                  </a:cubicBezTo>
                  <a:lnTo>
                    <a:pt x="77" y="1911"/>
                  </a:lnTo>
                  <a:cubicBezTo>
                    <a:pt x="255" y="1708"/>
                    <a:pt x="331" y="1454"/>
                    <a:pt x="331" y="1200"/>
                  </a:cubicBezTo>
                  <a:cubicBezTo>
                    <a:pt x="789" y="1174"/>
                    <a:pt x="1119" y="717"/>
                    <a:pt x="1017" y="259"/>
                  </a:cubicBezTo>
                  <a:cubicBezTo>
                    <a:pt x="1017" y="132"/>
                    <a:pt x="941" y="31"/>
                    <a:pt x="814" y="5"/>
                  </a:cubicBezTo>
                  <a:cubicBezTo>
                    <a:pt x="798" y="2"/>
                    <a:pt x="782" y="0"/>
                    <a:pt x="766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8"/>
            <p:cNvSpPr/>
            <p:nvPr/>
          </p:nvSpPr>
          <p:spPr>
            <a:xfrm>
              <a:off x="7105475" y="4131125"/>
              <a:ext cx="5725" cy="6375"/>
            </a:xfrm>
            <a:custGeom>
              <a:avLst/>
              <a:gdLst/>
              <a:ahLst/>
              <a:cxnLst/>
              <a:rect l="l" t="t" r="r" b="b"/>
              <a:pathLst>
                <a:path w="229" h="255" extrusionOk="0">
                  <a:moveTo>
                    <a:pt x="127" y="1"/>
                  </a:moveTo>
                  <a:cubicBezTo>
                    <a:pt x="76" y="77"/>
                    <a:pt x="26" y="102"/>
                    <a:pt x="0" y="153"/>
                  </a:cubicBezTo>
                  <a:cubicBezTo>
                    <a:pt x="0" y="179"/>
                    <a:pt x="51" y="255"/>
                    <a:pt x="51" y="255"/>
                  </a:cubicBezTo>
                  <a:cubicBezTo>
                    <a:pt x="127" y="229"/>
                    <a:pt x="178" y="229"/>
                    <a:pt x="229" y="204"/>
                  </a:cubicBezTo>
                  <a:cubicBezTo>
                    <a:pt x="178" y="153"/>
                    <a:pt x="178" y="102"/>
                    <a:pt x="127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8"/>
            <p:cNvSpPr/>
            <p:nvPr/>
          </p:nvSpPr>
          <p:spPr>
            <a:xfrm>
              <a:off x="6984750" y="4208000"/>
              <a:ext cx="7000" cy="5750"/>
            </a:xfrm>
            <a:custGeom>
              <a:avLst/>
              <a:gdLst/>
              <a:ahLst/>
              <a:cxnLst/>
              <a:rect l="l" t="t" r="r" b="b"/>
              <a:pathLst>
                <a:path w="280" h="230" extrusionOk="0">
                  <a:moveTo>
                    <a:pt x="127" y="1"/>
                  </a:moveTo>
                  <a:cubicBezTo>
                    <a:pt x="76" y="1"/>
                    <a:pt x="51" y="77"/>
                    <a:pt x="0" y="103"/>
                  </a:cubicBezTo>
                  <a:cubicBezTo>
                    <a:pt x="51" y="153"/>
                    <a:pt x="76" y="204"/>
                    <a:pt x="127" y="230"/>
                  </a:cubicBezTo>
                  <a:cubicBezTo>
                    <a:pt x="178" y="230"/>
                    <a:pt x="229" y="179"/>
                    <a:pt x="280" y="128"/>
                  </a:cubicBezTo>
                  <a:cubicBezTo>
                    <a:pt x="203" y="77"/>
                    <a:pt x="178" y="1"/>
                    <a:pt x="127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8"/>
            <p:cNvSpPr/>
            <p:nvPr/>
          </p:nvSpPr>
          <p:spPr>
            <a:xfrm>
              <a:off x="7050825" y="4206750"/>
              <a:ext cx="3825" cy="3825"/>
            </a:xfrm>
            <a:custGeom>
              <a:avLst/>
              <a:gdLst/>
              <a:ahLst/>
              <a:cxnLst/>
              <a:rect l="l" t="t" r="r" b="b"/>
              <a:pathLst>
                <a:path w="153" h="153" extrusionOk="0">
                  <a:moveTo>
                    <a:pt x="77" y="0"/>
                  </a:moveTo>
                  <a:cubicBezTo>
                    <a:pt x="51" y="0"/>
                    <a:pt x="26" y="51"/>
                    <a:pt x="0" y="76"/>
                  </a:cubicBezTo>
                  <a:cubicBezTo>
                    <a:pt x="26" y="102"/>
                    <a:pt x="51" y="153"/>
                    <a:pt x="77" y="153"/>
                  </a:cubicBezTo>
                  <a:cubicBezTo>
                    <a:pt x="102" y="153"/>
                    <a:pt x="127" y="102"/>
                    <a:pt x="153" y="76"/>
                  </a:cubicBezTo>
                  <a:cubicBezTo>
                    <a:pt x="153" y="51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8"/>
            <p:cNvSpPr/>
            <p:nvPr/>
          </p:nvSpPr>
          <p:spPr>
            <a:xfrm>
              <a:off x="6858300" y="3795775"/>
              <a:ext cx="5100" cy="4350"/>
            </a:xfrm>
            <a:custGeom>
              <a:avLst/>
              <a:gdLst/>
              <a:ahLst/>
              <a:cxnLst/>
              <a:rect l="l" t="t" r="r" b="b"/>
              <a:pathLst>
                <a:path w="204" h="174" extrusionOk="0">
                  <a:moveTo>
                    <a:pt x="91" y="0"/>
                  </a:moveTo>
                  <a:cubicBezTo>
                    <a:pt x="40" y="0"/>
                    <a:pt x="0" y="42"/>
                    <a:pt x="0" y="97"/>
                  </a:cubicBezTo>
                  <a:cubicBezTo>
                    <a:pt x="0" y="122"/>
                    <a:pt x="51" y="148"/>
                    <a:pt x="102" y="173"/>
                  </a:cubicBezTo>
                  <a:cubicBezTo>
                    <a:pt x="127" y="173"/>
                    <a:pt x="178" y="148"/>
                    <a:pt x="204" y="122"/>
                  </a:cubicBezTo>
                  <a:cubicBezTo>
                    <a:pt x="204" y="71"/>
                    <a:pt x="178" y="21"/>
                    <a:pt x="153" y="21"/>
                  </a:cubicBezTo>
                  <a:cubicBezTo>
                    <a:pt x="132" y="6"/>
                    <a:pt x="110" y="0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8"/>
            <p:cNvSpPr/>
            <p:nvPr/>
          </p:nvSpPr>
          <p:spPr>
            <a:xfrm>
              <a:off x="6857025" y="4154000"/>
              <a:ext cx="5750" cy="3850"/>
            </a:xfrm>
            <a:custGeom>
              <a:avLst/>
              <a:gdLst/>
              <a:ahLst/>
              <a:cxnLst/>
              <a:rect l="l" t="t" r="r" b="b"/>
              <a:pathLst>
                <a:path w="230" h="154" extrusionOk="0">
                  <a:moveTo>
                    <a:pt x="77" y="1"/>
                  </a:moveTo>
                  <a:cubicBezTo>
                    <a:pt x="1" y="26"/>
                    <a:pt x="1" y="128"/>
                    <a:pt x="77" y="153"/>
                  </a:cubicBezTo>
                  <a:lnTo>
                    <a:pt x="204" y="153"/>
                  </a:lnTo>
                  <a:cubicBezTo>
                    <a:pt x="229" y="153"/>
                    <a:pt x="204" y="51"/>
                    <a:pt x="204" y="26"/>
                  </a:cubicBezTo>
                  <a:cubicBezTo>
                    <a:pt x="153" y="1"/>
                    <a:pt x="128" y="1"/>
                    <a:pt x="77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8"/>
            <p:cNvSpPr/>
            <p:nvPr/>
          </p:nvSpPr>
          <p:spPr>
            <a:xfrm>
              <a:off x="7234450" y="4150200"/>
              <a:ext cx="3850" cy="3200"/>
            </a:xfrm>
            <a:custGeom>
              <a:avLst/>
              <a:gdLst/>
              <a:ahLst/>
              <a:cxnLst/>
              <a:rect l="l" t="t" r="r" b="b"/>
              <a:pathLst>
                <a:path w="154" h="128" extrusionOk="0">
                  <a:moveTo>
                    <a:pt x="77" y="0"/>
                  </a:moveTo>
                  <a:lnTo>
                    <a:pt x="1" y="102"/>
                  </a:lnTo>
                  <a:cubicBezTo>
                    <a:pt x="51" y="127"/>
                    <a:pt x="77" y="127"/>
                    <a:pt x="102" y="127"/>
                  </a:cubicBezTo>
                  <a:cubicBezTo>
                    <a:pt x="102" y="127"/>
                    <a:pt x="153" y="102"/>
                    <a:pt x="153" y="102"/>
                  </a:cubicBezTo>
                  <a:cubicBezTo>
                    <a:pt x="128" y="51"/>
                    <a:pt x="102" y="26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6947900" y="3791200"/>
              <a:ext cx="1925" cy="1925"/>
            </a:xfrm>
            <a:custGeom>
              <a:avLst/>
              <a:gdLst/>
              <a:ahLst/>
              <a:cxnLst/>
              <a:rect l="l" t="t" r="r" b="b"/>
              <a:pathLst>
                <a:path w="77" h="77" extrusionOk="0">
                  <a:moveTo>
                    <a:pt x="0" y="0"/>
                  </a:moveTo>
                  <a:lnTo>
                    <a:pt x="25" y="77"/>
                  </a:lnTo>
                  <a:cubicBezTo>
                    <a:pt x="25" y="77"/>
                    <a:pt x="51" y="77"/>
                    <a:pt x="76" y="51"/>
                  </a:cubicBezTo>
                  <a:cubicBezTo>
                    <a:pt x="76" y="26"/>
                    <a:pt x="76" y="0"/>
                    <a:pt x="51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7232550" y="3836650"/>
              <a:ext cx="1925" cy="1600"/>
            </a:xfrm>
            <a:custGeom>
              <a:avLst/>
              <a:gdLst/>
              <a:ahLst/>
              <a:cxnLst/>
              <a:rect l="l" t="t" r="r" b="b"/>
              <a:pathLst>
                <a:path w="77" h="64" extrusionOk="0">
                  <a:moveTo>
                    <a:pt x="32" y="1"/>
                  </a:moveTo>
                  <a:cubicBezTo>
                    <a:pt x="23" y="1"/>
                    <a:pt x="17" y="12"/>
                    <a:pt x="0" y="12"/>
                  </a:cubicBezTo>
                  <a:lnTo>
                    <a:pt x="26" y="63"/>
                  </a:lnTo>
                  <a:lnTo>
                    <a:pt x="77" y="38"/>
                  </a:lnTo>
                  <a:cubicBezTo>
                    <a:pt x="77" y="38"/>
                    <a:pt x="77" y="12"/>
                    <a:pt x="51" y="12"/>
                  </a:cubicBezTo>
                  <a:cubicBezTo>
                    <a:pt x="43" y="4"/>
                    <a:pt x="37" y="1"/>
                    <a:pt x="32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6900875" y="3840125"/>
              <a:ext cx="1925" cy="1925"/>
            </a:xfrm>
            <a:custGeom>
              <a:avLst/>
              <a:gdLst/>
              <a:ahLst/>
              <a:cxnLst/>
              <a:rect l="l" t="t" r="r" b="b"/>
              <a:pathLst>
                <a:path w="77" h="77" extrusionOk="0">
                  <a:moveTo>
                    <a:pt x="26" y="0"/>
                  </a:moveTo>
                  <a:cubicBezTo>
                    <a:pt x="26" y="0"/>
                    <a:pt x="26" y="26"/>
                    <a:pt x="0" y="51"/>
                  </a:cubicBezTo>
                  <a:lnTo>
                    <a:pt x="51" y="77"/>
                  </a:lnTo>
                  <a:cubicBezTo>
                    <a:pt x="51" y="51"/>
                    <a:pt x="76" y="26"/>
                    <a:pt x="76" y="26"/>
                  </a:cubicBezTo>
                  <a:cubicBezTo>
                    <a:pt x="76" y="0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6877350" y="3921450"/>
              <a:ext cx="1300" cy="1300"/>
            </a:xfrm>
            <a:custGeom>
              <a:avLst/>
              <a:gdLst/>
              <a:ahLst/>
              <a:cxnLst/>
              <a:rect l="l" t="t" r="r" b="b"/>
              <a:pathLst>
                <a:path w="52" h="52" extrusionOk="0">
                  <a:moveTo>
                    <a:pt x="1" y="0"/>
                  </a:moveTo>
                  <a:lnTo>
                    <a:pt x="1" y="51"/>
                  </a:lnTo>
                  <a:lnTo>
                    <a:pt x="52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7041925" y="3752250"/>
              <a:ext cx="1925" cy="2125"/>
            </a:xfrm>
            <a:custGeom>
              <a:avLst/>
              <a:gdLst/>
              <a:ahLst/>
              <a:cxnLst/>
              <a:rect l="l" t="t" r="r" b="b"/>
              <a:pathLst>
                <a:path w="77" h="85" extrusionOk="0">
                  <a:moveTo>
                    <a:pt x="41" y="1"/>
                  </a:moveTo>
                  <a:cubicBezTo>
                    <a:pt x="36" y="1"/>
                    <a:pt x="31" y="3"/>
                    <a:pt x="26" y="8"/>
                  </a:cubicBezTo>
                  <a:cubicBezTo>
                    <a:pt x="26" y="8"/>
                    <a:pt x="26" y="33"/>
                    <a:pt x="1" y="59"/>
                  </a:cubicBezTo>
                  <a:lnTo>
                    <a:pt x="51" y="84"/>
                  </a:lnTo>
                  <a:cubicBezTo>
                    <a:pt x="77" y="59"/>
                    <a:pt x="77" y="33"/>
                    <a:pt x="77" y="33"/>
                  </a:cubicBezTo>
                  <a:cubicBezTo>
                    <a:pt x="77" y="33"/>
                    <a:pt x="61" y="1"/>
                    <a:pt x="41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" name="Google Shape;1383;p8"/>
            <p:cNvSpPr/>
            <p:nvPr/>
          </p:nvSpPr>
          <p:spPr>
            <a:xfrm>
              <a:off x="7274475" y="4043825"/>
              <a:ext cx="1925" cy="2175"/>
            </a:xfrm>
            <a:custGeom>
              <a:avLst/>
              <a:gdLst/>
              <a:ahLst/>
              <a:cxnLst/>
              <a:rect l="l" t="t" r="r" b="b"/>
              <a:pathLst>
                <a:path w="77" h="87" extrusionOk="0">
                  <a:moveTo>
                    <a:pt x="54" y="1"/>
                  </a:moveTo>
                  <a:cubicBezTo>
                    <a:pt x="41" y="1"/>
                    <a:pt x="24" y="13"/>
                    <a:pt x="1" y="36"/>
                  </a:cubicBezTo>
                  <a:cubicBezTo>
                    <a:pt x="1" y="36"/>
                    <a:pt x="1" y="62"/>
                    <a:pt x="26" y="87"/>
                  </a:cubicBezTo>
                  <a:lnTo>
                    <a:pt x="77" y="62"/>
                  </a:lnTo>
                  <a:cubicBezTo>
                    <a:pt x="77" y="20"/>
                    <a:pt x="69" y="1"/>
                    <a:pt x="54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" name="Google Shape;1384;p8"/>
            <p:cNvSpPr/>
            <p:nvPr/>
          </p:nvSpPr>
          <p:spPr>
            <a:xfrm>
              <a:off x="6972675" y="4112075"/>
              <a:ext cx="3200" cy="3825"/>
            </a:xfrm>
            <a:custGeom>
              <a:avLst/>
              <a:gdLst/>
              <a:ahLst/>
              <a:cxnLst/>
              <a:rect l="l" t="t" r="r" b="b"/>
              <a:pathLst>
                <a:path w="128" h="153" extrusionOk="0">
                  <a:moveTo>
                    <a:pt x="127" y="0"/>
                  </a:moveTo>
                  <a:lnTo>
                    <a:pt x="0" y="102"/>
                  </a:lnTo>
                  <a:lnTo>
                    <a:pt x="51" y="153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" name="Google Shape;1385;p8"/>
            <p:cNvSpPr/>
            <p:nvPr/>
          </p:nvSpPr>
          <p:spPr>
            <a:xfrm>
              <a:off x="7032400" y="3774050"/>
              <a:ext cx="1925" cy="1575"/>
            </a:xfrm>
            <a:custGeom>
              <a:avLst/>
              <a:gdLst/>
              <a:ahLst/>
              <a:cxnLst/>
              <a:rect l="l" t="t" r="r" b="b"/>
              <a:pathLst>
                <a:path w="77" h="63" extrusionOk="0">
                  <a:moveTo>
                    <a:pt x="77" y="0"/>
                  </a:moveTo>
                  <a:lnTo>
                    <a:pt x="0" y="51"/>
                  </a:lnTo>
                  <a:cubicBezTo>
                    <a:pt x="0" y="51"/>
                    <a:pt x="23" y="62"/>
                    <a:pt x="38" y="62"/>
                  </a:cubicBezTo>
                  <a:cubicBezTo>
                    <a:pt x="46" y="62"/>
                    <a:pt x="51" y="59"/>
                    <a:pt x="51" y="51"/>
                  </a:cubicBezTo>
                  <a:cubicBezTo>
                    <a:pt x="77" y="51"/>
                    <a:pt x="77" y="25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" name="Google Shape;1386;p8"/>
            <p:cNvSpPr/>
            <p:nvPr/>
          </p:nvSpPr>
          <p:spPr>
            <a:xfrm>
              <a:off x="6849400" y="3843300"/>
              <a:ext cx="1925" cy="1300"/>
            </a:xfrm>
            <a:custGeom>
              <a:avLst/>
              <a:gdLst/>
              <a:ahLst/>
              <a:cxnLst/>
              <a:rect l="l" t="t" r="r" b="b"/>
              <a:pathLst>
                <a:path w="77" h="52" extrusionOk="0">
                  <a:moveTo>
                    <a:pt x="51" y="0"/>
                  </a:moveTo>
                  <a:cubicBezTo>
                    <a:pt x="26" y="0"/>
                    <a:pt x="26" y="0"/>
                    <a:pt x="1" y="26"/>
                  </a:cubicBezTo>
                  <a:cubicBezTo>
                    <a:pt x="1" y="26"/>
                    <a:pt x="1" y="51"/>
                    <a:pt x="26" y="51"/>
                  </a:cubicBezTo>
                  <a:lnTo>
                    <a:pt x="51" y="51"/>
                  </a:lnTo>
                  <a:cubicBezTo>
                    <a:pt x="77" y="51"/>
                    <a:pt x="51" y="26"/>
                    <a:pt x="51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7" name="Google Shape;1387;p8"/>
            <p:cNvSpPr/>
            <p:nvPr/>
          </p:nvSpPr>
          <p:spPr>
            <a:xfrm>
              <a:off x="6877350" y="4042175"/>
              <a:ext cx="1950" cy="1300"/>
            </a:xfrm>
            <a:custGeom>
              <a:avLst/>
              <a:gdLst/>
              <a:ahLst/>
              <a:cxnLst/>
              <a:rect l="l" t="t" r="r" b="b"/>
              <a:pathLst>
                <a:path w="78" h="52" extrusionOk="0">
                  <a:moveTo>
                    <a:pt x="1" y="0"/>
                  </a:moveTo>
                  <a:lnTo>
                    <a:pt x="26" y="51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05161719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 preserve="1">
  <p:cSld name="Blank">
    <p:bg>
      <p:bgPr>
        <a:solidFill>
          <a:schemeClr val="accent4"/>
        </a:solidFill>
        <a:effectLst/>
      </p:bgPr>
    </p:bg>
    <p:spTree>
      <p:nvGrpSpPr>
        <p:cNvPr id="1" name="Shape 187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7886486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 preserve="1">
  <p:cSld name="Quote">
    <p:spTree>
      <p:nvGrpSpPr>
        <p:cNvPr id="1" name="Shape 1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72" name="Google Shape;1972;p14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973" name="Google Shape;1973;p14"/>
          <p:cNvSpPr txBox="1">
            <a:spLocks noGrp="1"/>
          </p:cNvSpPr>
          <p:nvPr>
            <p:ph type="title"/>
          </p:nvPr>
        </p:nvSpPr>
        <p:spPr>
          <a:xfrm>
            <a:off x="2307000" y="4123267"/>
            <a:ext cx="7578000" cy="4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3333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974" name="Google Shape;1974;p14"/>
          <p:cNvSpPr txBox="1">
            <a:spLocks noGrp="1"/>
          </p:cNvSpPr>
          <p:nvPr>
            <p:ph type="subTitle" idx="1"/>
          </p:nvPr>
        </p:nvSpPr>
        <p:spPr>
          <a:xfrm>
            <a:off x="2307000" y="2236733"/>
            <a:ext cx="7578000" cy="16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grpSp>
        <p:nvGrpSpPr>
          <p:cNvPr id="1975" name="Google Shape;1975;p14"/>
          <p:cNvGrpSpPr/>
          <p:nvPr/>
        </p:nvGrpSpPr>
        <p:grpSpPr>
          <a:xfrm>
            <a:off x="8585573" y="-45767"/>
            <a:ext cx="2742456" cy="829368"/>
            <a:chOff x="6200475" y="1"/>
            <a:chExt cx="2264497" cy="684749"/>
          </a:xfrm>
        </p:grpSpPr>
        <p:sp>
          <p:nvSpPr>
            <p:cNvPr id="1976" name="Google Shape;1976;p14"/>
            <p:cNvSpPr/>
            <p:nvPr/>
          </p:nvSpPr>
          <p:spPr>
            <a:xfrm rot="10800000" flipH="1">
              <a:off x="7116756" y="5717"/>
              <a:ext cx="8848" cy="1497"/>
            </a:xfrm>
            <a:custGeom>
              <a:avLst/>
              <a:gdLst/>
              <a:ahLst/>
              <a:cxnLst/>
              <a:rect l="l" t="t" r="r" b="b"/>
              <a:pathLst>
                <a:path w="65" h="11" extrusionOk="0">
                  <a:moveTo>
                    <a:pt x="0" y="1"/>
                  </a:moveTo>
                  <a:cubicBezTo>
                    <a:pt x="7" y="7"/>
                    <a:pt x="17" y="10"/>
                    <a:pt x="28" y="10"/>
                  </a:cubicBezTo>
                  <a:cubicBezTo>
                    <a:pt x="39" y="10"/>
                    <a:pt x="52" y="7"/>
                    <a:pt x="6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14"/>
            <p:cNvSpPr/>
            <p:nvPr/>
          </p:nvSpPr>
          <p:spPr>
            <a:xfrm rot="10800000" flipH="1">
              <a:off x="7822447" y="8441"/>
              <a:ext cx="340591" cy="151652"/>
            </a:xfrm>
            <a:custGeom>
              <a:avLst/>
              <a:gdLst/>
              <a:ahLst/>
              <a:cxnLst/>
              <a:rect l="l" t="t" r="r" b="b"/>
              <a:pathLst>
                <a:path w="2502" h="1114" extrusionOk="0">
                  <a:moveTo>
                    <a:pt x="1884" y="0"/>
                  </a:moveTo>
                  <a:cubicBezTo>
                    <a:pt x="1822" y="0"/>
                    <a:pt x="1756" y="33"/>
                    <a:pt x="1676" y="92"/>
                  </a:cubicBezTo>
                  <a:cubicBezTo>
                    <a:pt x="1616" y="142"/>
                    <a:pt x="1541" y="216"/>
                    <a:pt x="1443" y="216"/>
                  </a:cubicBezTo>
                  <a:cubicBezTo>
                    <a:pt x="1415" y="216"/>
                    <a:pt x="1386" y="210"/>
                    <a:pt x="1354" y="195"/>
                  </a:cubicBezTo>
                  <a:lnTo>
                    <a:pt x="1328" y="157"/>
                  </a:lnTo>
                  <a:cubicBezTo>
                    <a:pt x="1328" y="131"/>
                    <a:pt x="1315" y="105"/>
                    <a:pt x="1315" y="66"/>
                  </a:cubicBezTo>
                  <a:cubicBezTo>
                    <a:pt x="1315" y="48"/>
                    <a:pt x="1302" y="36"/>
                    <a:pt x="1279" y="36"/>
                  </a:cubicBezTo>
                  <a:cubicBezTo>
                    <a:pt x="1271" y="36"/>
                    <a:pt x="1261" y="37"/>
                    <a:pt x="1251" y="41"/>
                  </a:cubicBezTo>
                  <a:lnTo>
                    <a:pt x="1225" y="208"/>
                  </a:lnTo>
                  <a:cubicBezTo>
                    <a:pt x="1212" y="208"/>
                    <a:pt x="1212" y="208"/>
                    <a:pt x="1199" y="221"/>
                  </a:cubicBezTo>
                  <a:cubicBezTo>
                    <a:pt x="1109" y="208"/>
                    <a:pt x="1032" y="144"/>
                    <a:pt x="1006" y="53"/>
                  </a:cubicBezTo>
                  <a:cubicBezTo>
                    <a:pt x="980" y="53"/>
                    <a:pt x="954" y="79"/>
                    <a:pt x="967" y="105"/>
                  </a:cubicBezTo>
                  <a:lnTo>
                    <a:pt x="1045" y="273"/>
                  </a:lnTo>
                  <a:lnTo>
                    <a:pt x="1019" y="324"/>
                  </a:lnTo>
                  <a:cubicBezTo>
                    <a:pt x="993" y="337"/>
                    <a:pt x="980" y="363"/>
                    <a:pt x="941" y="363"/>
                  </a:cubicBezTo>
                  <a:cubicBezTo>
                    <a:pt x="921" y="356"/>
                    <a:pt x="900" y="342"/>
                    <a:pt x="885" y="342"/>
                  </a:cubicBezTo>
                  <a:cubicBezTo>
                    <a:pt x="872" y="342"/>
                    <a:pt x="864" y="353"/>
                    <a:pt x="864" y="389"/>
                  </a:cubicBezTo>
                  <a:cubicBezTo>
                    <a:pt x="856" y="435"/>
                    <a:pt x="872" y="444"/>
                    <a:pt x="894" y="444"/>
                  </a:cubicBezTo>
                  <a:cubicBezTo>
                    <a:pt x="908" y="444"/>
                    <a:pt x="926" y="440"/>
                    <a:pt x="941" y="440"/>
                  </a:cubicBezTo>
                  <a:lnTo>
                    <a:pt x="1006" y="440"/>
                  </a:lnTo>
                  <a:cubicBezTo>
                    <a:pt x="1032" y="505"/>
                    <a:pt x="1006" y="531"/>
                    <a:pt x="941" y="556"/>
                  </a:cubicBezTo>
                  <a:cubicBezTo>
                    <a:pt x="894" y="539"/>
                    <a:pt x="844" y="531"/>
                    <a:pt x="793" y="531"/>
                  </a:cubicBezTo>
                  <a:cubicBezTo>
                    <a:pt x="692" y="531"/>
                    <a:pt x="589" y="565"/>
                    <a:pt x="503" y="634"/>
                  </a:cubicBezTo>
                  <a:lnTo>
                    <a:pt x="426" y="647"/>
                  </a:lnTo>
                  <a:cubicBezTo>
                    <a:pt x="284" y="582"/>
                    <a:pt x="155" y="531"/>
                    <a:pt x="0" y="505"/>
                  </a:cubicBezTo>
                  <a:lnTo>
                    <a:pt x="0" y="505"/>
                  </a:lnTo>
                  <a:cubicBezTo>
                    <a:pt x="129" y="569"/>
                    <a:pt x="258" y="634"/>
                    <a:pt x="400" y="672"/>
                  </a:cubicBezTo>
                  <a:cubicBezTo>
                    <a:pt x="400" y="698"/>
                    <a:pt x="400" y="724"/>
                    <a:pt x="374" y="750"/>
                  </a:cubicBezTo>
                  <a:cubicBezTo>
                    <a:pt x="284" y="892"/>
                    <a:pt x="284" y="1021"/>
                    <a:pt x="426" y="1111"/>
                  </a:cubicBezTo>
                  <a:cubicBezTo>
                    <a:pt x="430" y="1113"/>
                    <a:pt x="433" y="1114"/>
                    <a:pt x="436" y="1114"/>
                  </a:cubicBezTo>
                  <a:cubicBezTo>
                    <a:pt x="450" y="1114"/>
                    <a:pt x="460" y="1102"/>
                    <a:pt x="472" y="1102"/>
                  </a:cubicBezTo>
                  <a:cubicBezTo>
                    <a:pt x="477" y="1102"/>
                    <a:pt x="483" y="1104"/>
                    <a:pt x="490" y="1111"/>
                  </a:cubicBezTo>
                  <a:cubicBezTo>
                    <a:pt x="601" y="1104"/>
                    <a:pt x="714" y="1102"/>
                    <a:pt x="826" y="1102"/>
                  </a:cubicBezTo>
                  <a:cubicBezTo>
                    <a:pt x="1080" y="1102"/>
                    <a:pt x="1337" y="1114"/>
                    <a:pt x="1595" y="1114"/>
                  </a:cubicBezTo>
                  <a:cubicBezTo>
                    <a:pt x="1661" y="1114"/>
                    <a:pt x="1726" y="1113"/>
                    <a:pt x="1792" y="1111"/>
                  </a:cubicBezTo>
                  <a:lnTo>
                    <a:pt x="1921" y="1111"/>
                  </a:lnTo>
                  <a:cubicBezTo>
                    <a:pt x="1933" y="968"/>
                    <a:pt x="1923" y="824"/>
                    <a:pt x="2044" y="824"/>
                  </a:cubicBezTo>
                  <a:cubicBezTo>
                    <a:pt x="2054" y="824"/>
                    <a:pt x="2065" y="825"/>
                    <a:pt x="2076" y="827"/>
                  </a:cubicBezTo>
                  <a:lnTo>
                    <a:pt x="2153" y="827"/>
                  </a:lnTo>
                  <a:cubicBezTo>
                    <a:pt x="2218" y="776"/>
                    <a:pt x="2347" y="801"/>
                    <a:pt x="2373" y="685"/>
                  </a:cubicBezTo>
                  <a:cubicBezTo>
                    <a:pt x="2502" y="621"/>
                    <a:pt x="2502" y="621"/>
                    <a:pt x="2424" y="479"/>
                  </a:cubicBezTo>
                  <a:cubicBezTo>
                    <a:pt x="2463" y="376"/>
                    <a:pt x="2373" y="337"/>
                    <a:pt x="2347" y="286"/>
                  </a:cubicBezTo>
                  <a:lnTo>
                    <a:pt x="2295" y="286"/>
                  </a:lnTo>
                  <a:cubicBezTo>
                    <a:pt x="2205" y="286"/>
                    <a:pt x="2205" y="247"/>
                    <a:pt x="2257" y="182"/>
                  </a:cubicBezTo>
                  <a:lnTo>
                    <a:pt x="2257" y="157"/>
                  </a:lnTo>
                  <a:lnTo>
                    <a:pt x="2231" y="118"/>
                  </a:lnTo>
                  <a:lnTo>
                    <a:pt x="2179" y="118"/>
                  </a:lnTo>
                  <a:cubicBezTo>
                    <a:pt x="2165" y="123"/>
                    <a:pt x="2149" y="126"/>
                    <a:pt x="2134" y="126"/>
                  </a:cubicBezTo>
                  <a:cubicBezTo>
                    <a:pt x="2106" y="126"/>
                    <a:pt x="2080" y="117"/>
                    <a:pt x="2063" y="92"/>
                  </a:cubicBezTo>
                  <a:cubicBezTo>
                    <a:pt x="2000" y="29"/>
                    <a:pt x="1944" y="0"/>
                    <a:pt x="188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14"/>
            <p:cNvSpPr/>
            <p:nvPr/>
          </p:nvSpPr>
          <p:spPr>
            <a:xfrm rot="10800000" flipH="1">
              <a:off x="6758738" y="6943"/>
              <a:ext cx="8848" cy="3812"/>
            </a:xfrm>
            <a:custGeom>
              <a:avLst/>
              <a:gdLst/>
              <a:ahLst/>
              <a:cxnLst/>
              <a:rect l="l" t="t" r="r" b="b"/>
              <a:pathLst>
                <a:path w="65" h="28" extrusionOk="0">
                  <a:moveTo>
                    <a:pt x="0" y="1"/>
                  </a:moveTo>
                  <a:cubicBezTo>
                    <a:pt x="0" y="20"/>
                    <a:pt x="4" y="27"/>
                    <a:pt x="10" y="27"/>
                  </a:cubicBezTo>
                  <a:cubicBezTo>
                    <a:pt x="21" y="27"/>
                    <a:pt x="40" y="9"/>
                    <a:pt x="6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14"/>
            <p:cNvSpPr/>
            <p:nvPr/>
          </p:nvSpPr>
          <p:spPr>
            <a:xfrm rot="10800000" flipH="1">
              <a:off x="6842866" y="9801"/>
              <a:ext cx="1906" cy="953"/>
            </a:xfrm>
            <a:custGeom>
              <a:avLst/>
              <a:gdLst/>
              <a:ahLst/>
              <a:cxnLst/>
              <a:rect l="l" t="t" r="r" b="b"/>
              <a:pathLst>
                <a:path w="14" h="7" extrusionOk="0">
                  <a:moveTo>
                    <a:pt x="1" y="1"/>
                  </a:moveTo>
                  <a:cubicBezTo>
                    <a:pt x="1" y="1"/>
                    <a:pt x="7" y="7"/>
                    <a:pt x="10" y="7"/>
                  </a:cubicBezTo>
                  <a:cubicBezTo>
                    <a:pt x="12" y="7"/>
                    <a:pt x="14" y="5"/>
                    <a:pt x="1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14"/>
            <p:cNvSpPr/>
            <p:nvPr/>
          </p:nvSpPr>
          <p:spPr>
            <a:xfrm rot="10800000" flipH="1">
              <a:off x="6770990" y="10618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14"/>
            <p:cNvSpPr/>
            <p:nvPr/>
          </p:nvSpPr>
          <p:spPr>
            <a:xfrm rot="10800000" flipH="1">
              <a:off x="6841232" y="10618"/>
              <a:ext cx="1770" cy="136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14"/>
            <p:cNvSpPr/>
            <p:nvPr/>
          </p:nvSpPr>
          <p:spPr>
            <a:xfrm rot="10800000" flipH="1">
              <a:off x="6767451" y="10618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14"/>
            <p:cNvSpPr/>
            <p:nvPr/>
          </p:nvSpPr>
          <p:spPr>
            <a:xfrm rot="10800000" flipH="1">
              <a:off x="7265953" y="453733"/>
              <a:ext cx="254695" cy="174794"/>
            </a:xfrm>
            <a:custGeom>
              <a:avLst/>
              <a:gdLst/>
              <a:ahLst/>
              <a:cxnLst/>
              <a:rect l="l" t="t" r="r" b="b"/>
              <a:pathLst>
                <a:path w="1871" h="1284" extrusionOk="0">
                  <a:moveTo>
                    <a:pt x="942" y="0"/>
                  </a:moveTo>
                  <a:cubicBezTo>
                    <a:pt x="896" y="37"/>
                    <a:pt x="857" y="106"/>
                    <a:pt x="796" y="106"/>
                  </a:cubicBezTo>
                  <a:cubicBezTo>
                    <a:pt x="772" y="106"/>
                    <a:pt x="743" y="94"/>
                    <a:pt x="710" y="65"/>
                  </a:cubicBezTo>
                  <a:cubicBezTo>
                    <a:pt x="687" y="77"/>
                    <a:pt x="661" y="81"/>
                    <a:pt x="635" y="81"/>
                  </a:cubicBezTo>
                  <a:cubicBezTo>
                    <a:pt x="608" y="81"/>
                    <a:pt x="580" y="77"/>
                    <a:pt x="553" y="77"/>
                  </a:cubicBezTo>
                  <a:cubicBezTo>
                    <a:pt x="500" y="77"/>
                    <a:pt x="452" y="90"/>
                    <a:pt x="426" y="168"/>
                  </a:cubicBezTo>
                  <a:cubicBezTo>
                    <a:pt x="416" y="189"/>
                    <a:pt x="405" y="210"/>
                    <a:pt x="387" y="210"/>
                  </a:cubicBezTo>
                  <a:cubicBezTo>
                    <a:pt x="384" y="210"/>
                    <a:pt x="379" y="209"/>
                    <a:pt x="374" y="206"/>
                  </a:cubicBezTo>
                  <a:cubicBezTo>
                    <a:pt x="343" y="184"/>
                    <a:pt x="318" y="175"/>
                    <a:pt x="299" y="175"/>
                  </a:cubicBezTo>
                  <a:cubicBezTo>
                    <a:pt x="238" y="175"/>
                    <a:pt x="226" y="261"/>
                    <a:pt x="207" y="310"/>
                  </a:cubicBezTo>
                  <a:cubicBezTo>
                    <a:pt x="194" y="387"/>
                    <a:pt x="142" y="400"/>
                    <a:pt x="78" y="400"/>
                  </a:cubicBezTo>
                  <a:cubicBezTo>
                    <a:pt x="78" y="413"/>
                    <a:pt x="78" y="413"/>
                    <a:pt x="78" y="426"/>
                  </a:cubicBezTo>
                  <a:cubicBezTo>
                    <a:pt x="142" y="477"/>
                    <a:pt x="91" y="490"/>
                    <a:pt x="52" y="516"/>
                  </a:cubicBezTo>
                  <a:lnTo>
                    <a:pt x="52" y="529"/>
                  </a:lnTo>
                  <a:cubicBezTo>
                    <a:pt x="168" y="542"/>
                    <a:pt x="142" y="645"/>
                    <a:pt x="142" y="722"/>
                  </a:cubicBezTo>
                  <a:cubicBezTo>
                    <a:pt x="155" y="735"/>
                    <a:pt x="155" y="774"/>
                    <a:pt x="142" y="787"/>
                  </a:cubicBezTo>
                  <a:cubicBezTo>
                    <a:pt x="104" y="838"/>
                    <a:pt x="13" y="787"/>
                    <a:pt x="1" y="864"/>
                  </a:cubicBezTo>
                  <a:cubicBezTo>
                    <a:pt x="13" y="873"/>
                    <a:pt x="28" y="875"/>
                    <a:pt x="43" y="875"/>
                  </a:cubicBezTo>
                  <a:cubicBezTo>
                    <a:pt x="74" y="875"/>
                    <a:pt x="108" y="864"/>
                    <a:pt x="142" y="864"/>
                  </a:cubicBezTo>
                  <a:cubicBezTo>
                    <a:pt x="142" y="877"/>
                    <a:pt x="155" y="903"/>
                    <a:pt x="155" y="916"/>
                  </a:cubicBezTo>
                  <a:cubicBezTo>
                    <a:pt x="220" y="941"/>
                    <a:pt x="310" y="954"/>
                    <a:pt x="271" y="1070"/>
                  </a:cubicBezTo>
                  <a:cubicBezTo>
                    <a:pt x="284" y="1083"/>
                    <a:pt x="284" y="1096"/>
                    <a:pt x="271" y="1096"/>
                  </a:cubicBezTo>
                  <a:cubicBezTo>
                    <a:pt x="306" y="1131"/>
                    <a:pt x="330" y="1175"/>
                    <a:pt x="372" y="1175"/>
                  </a:cubicBezTo>
                  <a:cubicBezTo>
                    <a:pt x="377" y="1175"/>
                    <a:pt x="382" y="1175"/>
                    <a:pt x="387" y="1173"/>
                  </a:cubicBezTo>
                  <a:cubicBezTo>
                    <a:pt x="396" y="1172"/>
                    <a:pt x="404" y="1171"/>
                    <a:pt x="410" y="1171"/>
                  </a:cubicBezTo>
                  <a:cubicBezTo>
                    <a:pt x="452" y="1171"/>
                    <a:pt x="455" y="1203"/>
                    <a:pt x="478" y="1225"/>
                  </a:cubicBezTo>
                  <a:cubicBezTo>
                    <a:pt x="493" y="1248"/>
                    <a:pt x="521" y="1284"/>
                    <a:pt x="545" y="1284"/>
                  </a:cubicBezTo>
                  <a:cubicBezTo>
                    <a:pt x="561" y="1284"/>
                    <a:pt x="575" y="1266"/>
                    <a:pt x="581" y="1212"/>
                  </a:cubicBezTo>
                  <a:cubicBezTo>
                    <a:pt x="581" y="1199"/>
                    <a:pt x="607" y="1186"/>
                    <a:pt x="619" y="1186"/>
                  </a:cubicBezTo>
                  <a:cubicBezTo>
                    <a:pt x="644" y="1194"/>
                    <a:pt x="665" y="1198"/>
                    <a:pt x="685" y="1198"/>
                  </a:cubicBezTo>
                  <a:cubicBezTo>
                    <a:pt x="758" y="1198"/>
                    <a:pt x="803" y="1147"/>
                    <a:pt x="864" y="1096"/>
                  </a:cubicBezTo>
                  <a:cubicBezTo>
                    <a:pt x="901" y="1060"/>
                    <a:pt x="933" y="1035"/>
                    <a:pt x="966" y="1035"/>
                  </a:cubicBezTo>
                  <a:cubicBezTo>
                    <a:pt x="991" y="1035"/>
                    <a:pt x="1017" y="1050"/>
                    <a:pt x="1045" y="1083"/>
                  </a:cubicBezTo>
                  <a:cubicBezTo>
                    <a:pt x="1077" y="1104"/>
                    <a:pt x="1125" y="1125"/>
                    <a:pt x="1170" y="1125"/>
                  </a:cubicBezTo>
                  <a:cubicBezTo>
                    <a:pt x="1180" y="1125"/>
                    <a:pt x="1190" y="1124"/>
                    <a:pt x="1200" y="1122"/>
                  </a:cubicBezTo>
                  <a:cubicBezTo>
                    <a:pt x="1213" y="1120"/>
                    <a:pt x="1227" y="1119"/>
                    <a:pt x="1241" y="1119"/>
                  </a:cubicBezTo>
                  <a:cubicBezTo>
                    <a:pt x="1304" y="1119"/>
                    <a:pt x="1366" y="1142"/>
                    <a:pt x="1419" y="1173"/>
                  </a:cubicBezTo>
                  <a:cubicBezTo>
                    <a:pt x="1448" y="1144"/>
                    <a:pt x="1484" y="1130"/>
                    <a:pt x="1522" y="1130"/>
                  </a:cubicBezTo>
                  <a:cubicBezTo>
                    <a:pt x="1535" y="1130"/>
                    <a:pt x="1548" y="1132"/>
                    <a:pt x="1561" y="1135"/>
                  </a:cubicBezTo>
                  <a:lnTo>
                    <a:pt x="1638" y="1109"/>
                  </a:lnTo>
                  <a:cubicBezTo>
                    <a:pt x="1659" y="1015"/>
                    <a:pt x="1730" y="989"/>
                    <a:pt x="1811" y="989"/>
                  </a:cubicBezTo>
                  <a:cubicBezTo>
                    <a:pt x="1830" y="989"/>
                    <a:pt x="1850" y="990"/>
                    <a:pt x="1870" y="993"/>
                  </a:cubicBezTo>
                  <a:cubicBezTo>
                    <a:pt x="1844" y="941"/>
                    <a:pt x="1806" y="903"/>
                    <a:pt x="1819" y="864"/>
                  </a:cubicBezTo>
                  <a:cubicBezTo>
                    <a:pt x="1844" y="761"/>
                    <a:pt x="1832" y="658"/>
                    <a:pt x="1780" y="567"/>
                  </a:cubicBezTo>
                  <a:cubicBezTo>
                    <a:pt x="1720" y="435"/>
                    <a:pt x="1591" y="347"/>
                    <a:pt x="1438" y="347"/>
                  </a:cubicBezTo>
                  <a:cubicBezTo>
                    <a:pt x="1427" y="347"/>
                    <a:pt x="1417" y="347"/>
                    <a:pt x="1406" y="348"/>
                  </a:cubicBezTo>
                  <a:cubicBezTo>
                    <a:pt x="1399" y="352"/>
                    <a:pt x="1392" y="353"/>
                    <a:pt x="1385" y="353"/>
                  </a:cubicBezTo>
                  <a:cubicBezTo>
                    <a:pt x="1366" y="353"/>
                    <a:pt x="1348" y="341"/>
                    <a:pt x="1329" y="322"/>
                  </a:cubicBezTo>
                  <a:cubicBezTo>
                    <a:pt x="1301" y="288"/>
                    <a:pt x="1289" y="272"/>
                    <a:pt x="1271" y="272"/>
                  </a:cubicBezTo>
                  <a:cubicBezTo>
                    <a:pt x="1256" y="272"/>
                    <a:pt x="1236" y="285"/>
                    <a:pt x="1200" y="310"/>
                  </a:cubicBezTo>
                  <a:cubicBezTo>
                    <a:pt x="1200" y="258"/>
                    <a:pt x="1187" y="193"/>
                    <a:pt x="1238" y="155"/>
                  </a:cubicBezTo>
                  <a:cubicBezTo>
                    <a:pt x="1290" y="129"/>
                    <a:pt x="1290" y="103"/>
                    <a:pt x="1264" y="77"/>
                  </a:cubicBezTo>
                  <a:cubicBezTo>
                    <a:pt x="1251" y="58"/>
                    <a:pt x="1235" y="52"/>
                    <a:pt x="1219" y="52"/>
                  </a:cubicBezTo>
                  <a:cubicBezTo>
                    <a:pt x="1203" y="52"/>
                    <a:pt x="1187" y="58"/>
                    <a:pt x="1174" y="65"/>
                  </a:cubicBezTo>
                  <a:lnTo>
                    <a:pt x="1148" y="103"/>
                  </a:lnTo>
                  <a:cubicBezTo>
                    <a:pt x="1148" y="181"/>
                    <a:pt x="1109" y="245"/>
                    <a:pt x="1032" y="271"/>
                  </a:cubicBezTo>
                  <a:lnTo>
                    <a:pt x="981" y="232"/>
                  </a:lnTo>
                  <a:cubicBezTo>
                    <a:pt x="968" y="168"/>
                    <a:pt x="968" y="116"/>
                    <a:pt x="955" y="65"/>
                  </a:cubicBezTo>
                  <a:cubicBezTo>
                    <a:pt x="955" y="39"/>
                    <a:pt x="955" y="26"/>
                    <a:pt x="94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14"/>
            <p:cNvSpPr/>
            <p:nvPr/>
          </p:nvSpPr>
          <p:spPr>
            <a:xfrm rot="10800000" flipH="1">
              <a:off x="7508126" y="403772"/>
              <a:ext cx="347806" cy="170846"/>
            </a:xfrm>
            <a:custGeom>
              <a:avLst/>
              <a:gdLst/>
              <a:ahLst/>
              <a:cxnLst/>
              <a:rect l="l" t="t" r="r" b="b"/>
              <a:pathLst>
                <a:path w="2555" h="1255" extrusionOk="0">
                  <a:moveTo>
                    <a:pt x="1595" y="1"/>
                  </a:moveTo>
                  <a:cubicBezTo>
                    <a:pt x="1580" y="1"/>
                    <a:pt x="1563" y="5"/>
                    <a:pt x="1548" y="17"/>
                  </a:cubicBezTo>
                  <a:cubicBezTo>
                    <a:pt x="1506" y="42"/>
                    <a:pt x="1475" y="73"/>
                    <a:pt x="1440" y="73"/>
                  </a:cubicBezTo>
                  <a:cubicBezTo>
                    <a:pt x="1422" y="73"/>
                    <a:pt x="1403" y="65"/>
                    <a:pt x="1381" y="42"/>
                  </a:cubicBezTo>
                  <a:lnTo>
                    <a:pt x="1303" y="17"/>
                  </a:lnTo>
                  <a:lnTo>
                    <a:pt x="1278" y="30"/>
                  </a:lnTo>
                  <a:cubicBezTo>
                    <a:pt x="1045" y="55"/>
                    <a:pt x="788" y="30"/>
                    <a:pt x="684" y="313"/>
                  </a:cubicBezTo>
                  <a:cubicBezTo>
                    <a:pt x="684" y="339"/>
                    <a:pt x="646" y="352"/>
                    <a:pt x="633" y="365"/>
                  </a:cubicBezTo>
                  <a:cubicBezTo>
                    <a:pt x="620" y="365"/>
                    <a:pt x="607" y="365"/>
                    <a:pt x="594" y="378"/>
                  </a:cubicBezTo>
                  <a:cubicBezTo>
                    <a:pt x="478" y="455"/>
                    <a:pt x="517" y="571"/>
                    <a:pt x="517" y="674"/>
                  </a:cubicBezTo>
                  <a:cubicBezTo>
                    <a:pt x="388" y="765"/>
                    <a:pt x="233" y="816"/>
                    <a:pt x="78" y="829"/>
                  </a:cubicBezTo>
                  <a:cubicBezTo>
                    <a:pt x="65" y="816"/>
                    <a:pt x="65" y="790"/>
                    <a:pt x="53" y="790"/>
                  </a:cubicBezTo>
                  <a:cubicBezTo>
                    <a:pt x="1" y="790"/>
                    <a:pt x="27" y="816"/>
                    <a:pt x="40" y="842"/>
                  </a:cubicBezTo>
                  <a:cubicBezTo>
                    <a:pt x="53" y="855"/>
                    <a:pt x="40" y="881"/>
                    <a:pt x="14" y="906"/>
                  </a:cubicBezTo>
                  <a:lnTo>
                    <a:pt x="40" y="958"/>
                  </a:lnTo>
                  <a:lnTo>
                    <a:pt x="130" y="932"/>
                  </a:lnTo>
                  <a:cubicBezTo>
                    <a:pt x="246" y="868"/>
                    <a:pt x="388" y="816"/>
                    <a:pt x="517" y="777"/>
                  </a:cubicBezTo>
                  <a:cubicBezTo>
                    <a:pt x="555" y="829"/>
                    <a:pt x="517" y="894"/>
                    <a:pt x="568" y="945"/>
                  </a:cubicBezTo>
                  <a:cubicBezTo>
                    <a:pt x="620" y="984"/>
                    <a:pt x="555" y="1022"/>
                    <a:pt x="555" y="1087"/>
                  </a:cubicBezTo>
                  <a:cubicBezTo>
                    <a:pt x="569" y="1086"/>
                    <a:pt x="582" y="1085"/>
                    <a:pt x="595" y="1085"/>
                  </a:cubicBezTo>
                  <a:cubicBezTo>
                    <a:pt x="736" y="1085"/>
                    <a:pt x="874" y="1148"/>
                    <a:pt x="968" y="1255"/>
                  </a:cubicBezTo>
                  <a:lnTo>
                    <a:pt x="1045" y="1255"/>
                  </a:lnTo>
                  <a:cubicBezTo>
                    <a:pt x="1055" y="1226"/>
                    <a:pt x="1079" y="1211"/>
                    <a:pt x="1102" y="1211"/>
                  </a:cubicBezTo>
                  <a:cubicBezTo>
                    <a:pt x="1109" y="1211"/>
                    <a:pt x="1116" y="1213"/>
                    <a:pt x="1123" y="1216"/>
                  </a:cubicBezTo>
                  <a:cubicBezTo>
                    <a:pt x="1142" y="1217"/>
                    <a:pt x="1161" y="1218"/>
                    <a:pt x="1181" y="1218"/>
                  </a:cubicBezTo>
                  <a:cubicBezTo>
                    <a:pt x="1354" y="1218"/>
                    <a:pt x="1524" y="1166"/>
                    <a:pt x="1651" y="1061"/>
                  </a:cubicBezTo>
                  <a:cubicBezTo>
                    <a:pt x="1763" y="987"/>
                    <a:pt x="1815" y="828"/>
                    <a:pt x="1980" y="828"/>
                  </a:cubicBezTo>
                  <a:cubicBezTo>
                    <a:pt x="1987" y="828"/>
                    <a:pt x="1993" y="829"/>
                    <a:pt x="2000" y="829"/>
                  </a:cubicBezTo>
                  <a:cubicBezTo>
                    <a:pt x="1896" y="816"/>
                    <a:pt x="1871" y="752"/>
                    <a:pt x="1884" y="674"/>
                  </a:cubicBezTo>
                  <a:lnTo>
                    <a:pt x="1884" y="674"/>
                  </a:lnTo>
                  <a:cubicBezTo>
                    <a:pt x="1922" y="700"/>
                    <a:pt x="1964" y="713"/>
                    <a:pt x="2004" y="713"/>
                  </a:cubicBezTo>
                  <a:cubicBezTo>
                    <a:pt x="2045" y="713"/>
                    <a:pt x="2083" y="700"/>
                    <a:pt x="2116" y="674"/>
                  </a:cubicBezTo>
                  <a:cubicBezTo>
                    <a:pt x="2193" y="636"/>
                    <a:pt x="2270" y="610"/>
                    <a:pt x="2335" y="610"/>
                  </a:cubicBezTo>
                  <a:cubicBezTo>
                    <a:pt x="2351" y="607"/>
                    <a:pt x="2366" y="606"/>
                    <a:pt x="2380" y="606"/>
                  </a:cubicBezTo>
                  <a:cubicBezTo>
                    <a:pt x="2432" y="606"/>
                    <a:pt x="2467" y="629"/>
                    <a:pt x="2477" y="700"/>
                  </a:cubicBezTo>
                  <a:cubicBezTo>
                    <a:pt x="2477" y="717"/>
                    <a:pt x="2481" y="723"/>
                    <a:pt x="2488" y="723"/>
                  </a:cubicBezTo>
                  <a:cubicBezTo>
                    <a:pt x="2501" y="723"/>
                    <a:pt x="2524" y="700"/>
                    <a:pt x="2541" y="700"/>
                  </a:cubicBezTo>
                  <a:cubicBezTo>
                    <a:pt x="2554" y="687"/>
                    <a:pt x="2541" y="687"/>
                    <a:pt x="2541" y="674"/>
                  </a:cubicBezTo>
                  <a:cubicBezTo>
                    <a:pt x="2503" y="661"/>
                    <a:pt x="2503" y="636"/>
                    <a:pt x="2541" y="610"/>
                  </a:cubicBezTo>
                  <a:cubicBezTo>
                    <a:pt x="2541" y="584"/>
                    <a:pt x="2541" y="558"/>
                    <a:pt x="2528" y="520"/>
                  </a:cubicBezTo>
                  <a:cubicBezTo>
                    <a:pt x="2509" y="516"/>
                    <a:pt x="2490" y="515"/>
                    <a:pt x="2470" y="515"/>
                  </a:cubicBezTo>
                  <a:cubicBezTo>
                    <a:pt x="2413" y="515"/>
                    <a:pt x="2357" y="529"/>
                    <a:pt x="2309" y="558"/>
                  </a:cubicBezTo>
                  <a:cubicBezTo>
                    <a:pt x="2180" y="623"/>
                    <a:pt x="2038" y="661"/>
                    <a:pt x="1884" y="674"/>
                  </a:cubicBezTo>
                  <a:cubicBezTo>
                    <a:pt x="1909" y="507"/>
                    <a:pt x="1909" y="507"/>
                    <a:pt x="2013" y="442"/>
                  </a:cubicBezTo>
                  <a:cubicBezTo>
                    <a:pt x="1909" y="416"/>
                    <a:pt x="1819" y="391"/>
                    <a:pt x="1832" y="262"/>
                  </a:cubicBezTo>
                  <a:cubicBezTo>
                    <a:pt x="1832" y="249"/>
                    <a:pt x="1806" y="236"/>
                    <a:pt x="1793" y="223"/>
                  </a:cubicBezTo>
                  <a:cubicBezTo>
                    <a:pt x="1703" y="210"/>
                    <a:pt x="1639" y="171"/>
                    <a:pt x="1664" y="55"/>
                  </a:cubicBezTo>
                  <a:cubicBezTo>
                    <a:pt x="1664" y="28"/>
                    <a:pt x="1632" y="1"/>
                    <a:pt x="159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14"/>
            <p:cNvSpPr/>
            <p:nvPr/>
          </p:nvSpPr>
          <p:spPr>
            <a:xfrm rot="10800000" flipH="1">
              <a:off x="7932983" y="361570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14"/>
            <p:cNvSpPr/>
            <p:nvPr/>
          </p:nvSpPr>
          <p:spPr>
            <a:xfrm rot="10800000" flipH="1">
              <a:off x="7922501" y="264916"/>
              <a:ext cx="159814" cy="116121"/>
            </a:xfrm>
            <a:custGeom>
              <a:avLst/>
              <a:gdLst/>
              <a:ahLst/>
              <a:cxnLst/>
              <a:rect l="l" t="t" r="r" b="b"/>
              <a:pathLst>
                <a:path w="1174" h="853" extrusionOk="0">
                  <a:moveTo>
                    <a:pt x="632" y="0"/>
                  </a:moveTo>
                  <a:cubicBezTo>
                    <a:pt x="593" y="65"/>
                    <a:pt x="516" y="39"/>
                    <a:pt x="464" y="90"/>
                  </a:cubicBezTo>
                  <a:cubicBezTo>
                    <a:pt x="439" y="78"/>
                    <a:pt x="400" y="52"/>
                    <a:pt x="387" y="13"/>
                  </a:cubicBezTo>
                  <a:lnTo>
                    <a:pt x="284" y="26"/>
                  </a:lnTo>
                  <a:cubicBezTo>
                    <a:pt x="232" y="90"/>
                    <a:pt x="155" y="103"/>
                    <a:pt x="77" y="142"/>
                  </a:cubicBezTo>
                  <a:cubicBezTo>
                    <a:pt x="77" y="181"/>
                    <a:pt x="77" y="207"/>
                    <a:pt x="65" y="245"/>
                  </a:cubicBezTo>
                  <a:cubicBezTo>
                    <a:pt x="65" y="284"/>
                    <a:pt x="0" y="361"/>
                    <a:pt x="65" y="413"/>
                  </a:cubicBezTo>
                  <a:cubicBezTo>
                    <a:pt x="125" y="453"/>
                    <a:pt x="170" y="502"/>
                    <a:pt x="237" y="502"/>
                  </a:cubicBezTo>
                  <a:cubicBezTo>
                    <a:pt x="255" y="502"/>
                    <a:pt x="275" y="498"/>
                    <a:pt x="297" y="490"/>
                  </a:cubicBezTo>
                  <a:lnTo>
                    <a:pt x="297" y="490"/>
                  </a:lnTo>
                  <a:cubicBezTo>
                    <a:pt x="297" y="555"/>
                    <a:pt x="271" y="619"/>
                    <a:pt x="361" y="658"/>
                  </a:cubicBezTo>
                  <a:cubicBezTo>
                    <a:pt x="387" y="658"/>
                    <a:pt x="387" y="697"/>
                    <a:pt x="400" y="709"/>
                  </a:cubicBezTo>
                  <a:cubicBezTo>
                    <a:pt x="400" y="709"/>
                    <a:pt x="413" y="722"/>
                    <a:pt x="413" y="735"/>
                  </a:cubicBezTo>
                  <a:cubicBezTo>
                    <a:pt x="451" y="748"/>
                    <a:pt x="490" y="800"/>
                    <a:pt x="503" y="851"/>
                  </a:cubicBezTo>
                  <a:cubicBezTo>
                    <a:pt x="503" y="845"/>
                    <a:pt x="506" y="842"/>
                    <a:pt x="509" y="842"/>
                  </a:cubicBezTo>
                  <a:cubicBezTo>
                    <a:pt x="513" y="842"/>
                    <a:pt x="516" y="845"/>
                    <a:pt x="516" y="851"/>
                  </a:cubicBezTo>
                  <a:cubicBezTo>
                    <a:pt x="525" y="852"/>
                    <a:pt x="533" y="853"/>
                    <a:pt x="542" y="853"/>
                  </a:cubicBezTo>
                  <a:cubicBezTo>
                    <a:pt x="638" y="853"/>
                    <a:pt x="727" y="803"/>
                    <a:pt x="815" y="803"/>
                  </a:cubicBezTo>
                  <a:cubicBezTo>
                    <a:pt x="835" y="803"/>
                    <a:pt x="856" y="806"/>
                    <a:pt x="877" y="813"/>
                  </a:cubicBezTo>
                  <a:cubicBezTo>
                    <a:pt x="883" y="819"/>
                    <a:pt x="890" y="822"/>
                    <a:pt x="896" y="822"/>
                  </a:cubicBezTo>
                  <a:cubicBezTo>
                    <a:pt x="903" y="822"/>
                    <a:pt x="909" y="819"/>
                    <a:pt x="916" y="813"/>
                  </a:cubicBezTo>
                  <a:cubicBezTo>
                    <a:pt x="954" y="671"/>
                    <a:pt x="1148" y="606"/>
                    <a:pt x="1122" y="426"/>
                  </a:cubicBezTo>
                  <a:cubicBezTo>
                    <a:pt x="1109" y="361"/>
                    <a:pt x="1135" y="297"/>
                    <a:pt x="1122" y="232"/>
                  </a:cubicBezTo>
                  <a:lnTo>
                    <a:pt x="1109" y="232"/>
                  </a:lnTo>
                  <a:cubicBezTo>
                    <a:pt x="1019" y="142"/>
                    <a:pt x="1019" y="116"/>
                    <a:pt x="1109" y="78"/>
                  </a:cubicBezTo>
                  <a:cubicBezTo>
                    <a:pt x="1122" y="65"/>
                    <a:pt x="1148" y="52"/>
                    <a:pt x="1173" y="39"/>
                  </a:cubicBezTo>
                  <a:cubicBezTo>
                    <a:pt x="1161" y="26"/>
                    <a:pt x="1161" y="13"/>
                    <a:pt x="1148" y="0"/>
                  </a:cubicBezTo>
                  <a:cubicBezTo>
                    <a:pt x="1128" y="7"/>
                    <a:pt x="1106" y="10"/>
                    <a:pt x="1082" y="10"/>
                  </a:cubicBezTo>
                  <a:cubicBezTo>
                    <a:pt x="1057" y="10"/>
                    <a:pt x="1032" y="7"/>
                    <a:pt x="1006" y="0"/>
                  </a:cubicBezTo>
                  <a:cubicBezTo>
                    <a:pt x="954" y="0"/>
                    <a:pt x="890" y="13"/>
                    <a:pt x="838" y="39"/>
                  </a:cubicBezTo>
                  <a:cubicBezTo>
                    <a:pt x="838" y="39"/>
                    <a:pt x="838" y="52"/>
                    <a:pt x="838" y="52"/>
                  </a:cubicBezTo>
                  <a:lnTo>
                    <a:pt x="800" y="52"/>
                  </a:lnTo>
                  <a:cubicBezTo>
                    <a:pt x="761" y="52"/>
                    <a:pt x="735" y="26"/>
                    <a:pt x="70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14"/>
            <p:cNvSpPr/>
            <p:nvPr/>
          </p:nvSpPr>
          <p:spPr>
            <a:xfrm rot="10800000" flipH="1">
              <a:off x="8294540" y="38662"/>
              <a:ext cx="170432" cy="152877"/>
            </a:xfrm>
            <a:custGeom>
              <a:avLst/>
              <a:gdLst/>
              <a:ahLst/>
              <a:cxnLst/>
              <a:rect l="l" t="t" r="r" b="b"/>
              <a:pathLst>
                <a:path w="1252" h="1123" extrusionOk="0">
                  <a:moveTo>
                    <a:pt x="1161" y="1"/>
                  </a:moveTo>
                  <a:cubicBezTo>
                    <a:pt x="1045" y="14"/>
                    <a:pt x="929" y="65"/>
                    <a:pt x="852" y="156"/>
                  </a:cubicBezTo>
                  <a:cubicBezTo>
                    <a:pt x="831" y="166"/>
                    <a:pt x="810" y="185"/>
                    <a:pt x="782" y="185"/>
                  </a:cubicBezTo>
                  <a:cubicBezTo>
                    <a:pt x="776" y="185"/>
                    <a:pt x="769" y="184"/>
                    <a:pt x="762" y="181"/>
                  </a:cubicBezTo>
                  <a:cubicBezTo>
                    <a:pt x="658" y="168"/>
                    <a:pt x="555" y="168"/>
                    <a:pt x="439" y="168"/>
                  </a:cubicBezTo>
                  <a:cubicBezTo>
                    <a:pt x="398" y="168"/>
                    <a:pt x="365" y="119"/>
                    <a:pt x="320" y="119"/>
                  </a:cubicBezTo>
                  <a:cubicBezTo>
                    <a:pt x="309" y="119"/>
                    <a:pt x="297" y="122"/>
                    <a:pt x="284" y="130"/>
                  </a:cubicBezTo>
                  <a:cubicBezTo>
                    <a:pt x="310" y="181"/>
                    <a:pt x="323" y="220"/>
                    <a:pt x="349" y="246"/>
                  </a:cubicBezTo>
                  <a:cubicBezTo>
                    <a:pt x="297" y="272"/>
                    <a:pt x="259" y="323"/>
                    <a:pt x="259" y="375"/>
                  </a:cubicBezTo>
                  <a:cubicBezTo>
                    <a:pt x="252" y="376"/>
                    <a:pt x="245" y="377"/>
                    <a:pt x="238" y="377"/>
                  </a:cubicBezTo>
                  <a:cubicBezTo>
                    <a:pt x="191" y="377"/>
                    <a:pt x="143" y="341"/>
                    <a:pt x="143" y="284"/>
                  </a:cubicBezTo>
                  <a:cubicBezTo>
                    <a:pt x="104" y="323"/>
                    <a:pt x="27" y="297"/>
                    <a:pt x="1" y="362"/>
                  </a:cubicBezTo>
                  <a:lnTo>
                    <a:pt x="78" y="426"/>
                  </a:lnTo>
                  <a:cubicBezTo>
                    <a:pt x="117" y="426"/>
                    <a:pt x="143" y="439"/>
                    <a:pt x="130" y="491"/>
                  </a:cubicBezTo>
                  <a:lnTo>
                    <a:pt x="155" y="491"/>
                  </a:lnTo>
                  <a:cubicBezTo>
                    <a:pt x="143" y="581"/>
                    <a:pt x="143" y="684"/>
                    <a:pt x="155" y="787"/>
                  </a:cubicBezTo>
                  <a:cubicBezTo>
                    <a:pt x="181" y="813"/>
                    <a:pt x="207" y="826"/>
                    <a:pt x="233" y="852"/>
                  </a:cubicBezTo>
                  <a:cubicBezTo>
                    <a:pt x="297" y="916"/>
                    <a:pt x="297" y="942"/>
                    <a:pt x="207" y="1019"/>
                  </a:cubicBezTo>
                  <a:cubicBezTo>
                    <a:pt x="207" y="1032"/>
                    <a:pt x="207" y="1058"/>
                    <a:pt x="220" y="1071"/>
                  </a:cubicBezTo>
                  <a:cubicBezTo>
                    <a:pt x="251" y="1081"/>
                    <a:pt x="283" y="1100"/>
                    <a:pt x="314" y="1100"/>
                  </a:cubicBezTo>
                  <a:cubicBezTo>
                    <a:pt x="321" y="1100"/>
                    <a:pt x="329" y="1099"/>
                    <a:pt x="336" y="1097"/>
                  </a:cubicBezTo>
                  <a:cubicBezTo>
                    <a:pt x="336" y="1045"/>
                    <a:pt x="349" y="994"/>
                    <a:pt x="400" y="994"/>
                  </a:cubicBezTo>
                  <a:cubicBezTo>
                    <a:pt x="452" y="994"/>
                    <a:pt x="478" y="1045"/>
                    <a:pt x="504" y="1084"/>
                  </a:cubicBezTo>
                  <a:cubicBezTo>
                    <a:pt x="529" y="1084"/>
                    <a:pt x="542" y="1097"/>
                    <a:pt x="542" y="1123"/>
                  </a:cubicBezTo>
                  <a:cubicBezTo>
                    <a:pt x="581" y="1091"/>
                    <a:pt x="630" y="1074"/>
                    <a:pt x="676" y="1074"/>
                  </a:cubicBezTo>
                  <a:cubicBezTo>
                    <a:pt x="707" y="1074"/>
                    <a:pt x="736" y="1082"/>
                    <a:pt x="762" y="1097"/>
                  </a:cubicBezTo>
                  <a:lnTo>
                    <a:pt x="852" y="1110"/>
                  </a:lnTo>
                  <a:lnTo>
                    <a:pt x="878" y="1110"/>
                  </a:lnTo>
                  <a:cubicBezTo>
                    <a:pt x="878" y="1097"/>
                    <a:pt x="878" y="1084"/>
                    <a:pt x="903" y="1071"/>
                  </a:cubicBezTo>
                  <a:lnTo>
                    <a:pt x="1045" y="994"/>
                  </a:lnTo>
                  <a:cubicBezTo>
                    <a:pt x="1097" y="968"/>
                    <a:pt x="1097" y="878"/>
                    <a:pt x="1174" y="878"/>
                  </a:cubicBezTo>
                  <a:lnTo>
                    <a:pt x="1174" y="865"/>
                  </a:lnTo>
                  <a:lnTo>
                    <a:pt x="1174" y="852"/>
                  </a:lnTo>
                  <a:cubicBezTo>
                    <a:pt x="1161" y="813"/>
                    <a:pt x="1174" y="774"/>
                    <a:pt x="1200" y="749"/>
                  </a:cubicBezTo>
                  <a:lnTo>
                    <a:pt x="1200" y="736"/>
                  </a:lnTo>
                  <a:cubicBezTo>
                    <a:pt x="1200" y="633"/>
                    <a:pt x="1213" y="542"/>
                    <a:pt x="1226" y="439"/>
                  </a:cubicBezTo>
                  <a:cubicBezTo>
                    <a:pt x="1252" y="297"/>
                    <a:pt x="1226" y="143"/>
                    <a:pt x="116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8" name="Google Shape;1988;p14"/>
            <p:cNvSpPr/>
            <p:nvPr/>
          </p:nvSpPr>
          <p:spPr>
            <a:xfrm rot="10800000" flipH="1">
              <a:off x="6865735" y="517850"/>
              <a:ext cx="5445" cy="5445"/>
            </a:xfrm>
            <a:custGeom>
              <a:avLst/>
              <a:gdLst/>
              <a:ahLst/>
              <a:cxnLst/>
              <a:rect l="l" t="t" r="r" b="b"/>
              <a:pathLst>
                <a:path w="40" h="40" extrusionOk="0">
                  <a:moveTo>
                    <a:pt x="13" y="1"/>
                  </a:moveTo>
                  <a:cubicBezTo>
                    <a:pt x="13" y="1"/>
                    <a:pt x="1" y="27"/>
                    <a:pt x="13" y="39"/>
                  </a:cubicBezTo>
                  <a:lnTo>
                    <a:pt x="39" y="39"/>
                  </a:lnTo>
                  <a:cubicBezTo>
                    <a:pt x="39" y="39"/>
                    <a:pt x="39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9" name="Google Shape;1989;p14"/>
            <p:cNvSpPr/>
            <p:nvPr/>
          </p:nvSpPr>
          <p:spPr>
            <a:xfrm rot="10800000" flipH="1">
              <a:off x="6797263" y="517851"/>
              <a:ext cx="103729" cy="110676"/>
            </a:xfrm>
            <a:custGeom>
              <a:avLst/>
              <a:gdLst/>
              <a:ahLst/>
              <a:cxnLst/>
              <a:rect l="l" t="t" r="r" b="b"/>
              <a:pathLst>
                <a:path w="762" h="813" extrusionOk="0">
                  <a:moveTo>
                    <a:pt x="568" y="0"/>
                  </a:moveTo>
                  <a:cubicBezTo>
                    <a:pt x="550" y="0"/>
                    <a:pt x="520" y="56"/>
                    <a:pt x="482" y="56"/>
                  </a:cubicBezTo>
                  <a:cubicBezTo>
                    <a:pt x="465" y="56"/>
                    <a:pt x="446" y="45"/>
                    <a:pt x="426" y="13"/>
                  </a:cubicBezTo>
                  <a:cubicBezTo>
                    <a:pt x="426" y="19"/>
                    <a:pt x="423" y="23"/>
                    <a:pt x="418" y="23"/>
                  </a:cubicBezTo>
                  <a:cubicBezTo>
                    <a:pt x="413" y="23"/>
                    <a:pt x="407" y="19"/>
                    <a:pt x="400" y="13"/>
                  </a:cubicBezTo>
                  <a:lnTo>
                    <a:pt x="362" y="13"/>
                  </a:lnTo>
                  <a:cubicBezTo>
                    <a:pt x="362" y="19"/>
                    <a:pt x="359" y="23"/>
                    <a:pt x="354" y="23"/>
                  </a:cubicBezTo>
                  <a:cubicBezTo>
                    <a:pt x="349" y="23"/>
                    <a:pt x="342" y="19"/>
                    <a:pt x="336" y="13"/>
                  </a:cubicBezTo>
                  <a:cubicBezTo>
                    <a:pt x="233" y="90"/>
                    <a:pt x="117" y="129"/>
                    <a:pt x="52" y="245"/>
                  </a:cubicBezTo>
                  <a:cubicBezTo>
                    <a:pt x="52" y="254"/>
                    <a:pt x="46" y="263"/>
                    <a:pt x="42" y="263"/>
                  </a:cubicBezTo>
                  <a:cubicBezTo>
                    <a:pt x="40" y="263"/>
                    <a:pt x="39" y="262"/>
                    <a:pt x="39" y="258"/>
                  </a:cubicBezTo>
                  <a:lnTo>
                    <a:pt x="1" y="310"/>
                  </a:lnTo>
                  <a:lnTo>
                    <a:pt x="1" y="322"/>
                  </a:lnTo>
                  <a:cubicBezTo>
                    <a:pt x="14" y="451"/>
                    <a:pt x="91" y="555"/>
                    <a:pt x="52" y="683"/>
                  </a:cubicBezTo>
                  <a:cubicBezTo>
                    <a:pt x="65" y="696"/>
                    <a:pt x="65" y="709"/>
                    <a:pt x="52" y="709"/>
                  </a:cubicBezTo>
                  <a:cubicBezTo>
                    <a:pt x="78" y="722"/>
                    <a:pt x="117" y="761"/>
                    <a:pt x="117" y="761"/>
                  </a:cubicBezTo>
                  <a:cubicBezTo>
                    <a:pt x="144" y="738"/>
                    <a:pt x="168" y="728"/>
                    <a:pt x="189" y="728"/>
                  </a:cubicBezTo>
                  <a:cubicBezTo>
                    <a:pt x="229" y="728"/>
                    <a:pt x="259" y="762"/>
                    <a:pt x="284" y="812"/>
                  </a:cubicBezTo>
                  <a:lnTo>
                    <a:pt x="336" y="812"/>
                  </a:lnTo>
                  <a:cubicBezTo>
                    <a:pt x="352" y="772"/>
                    <a:pt x="394" y="746"/>
                    <a:pt x="440" y="746"/>
                  </a:cubicBezTo>
                  <a:cubicBezTo>
                    <a:pt x="466" y="746"/>
                    <a:pt x="493" y="755"/>
                    <a:pt x="516" y="774"/>
                  </a:cubicBezTo>
                  <a:cubicBezTo>
                    <a:pt x="607" y="709"/>
                    <a:pt x="633" y="593"/>
                    <a:pt x="736" y="542"/>
                  </a:cubicBezTo>
                  <a:lnTo>
                    <a:pt x="736" y="542"/>
                  </a:lnTo>
                  <a:cubicBezTo>
                    <a:pt x="731" y="544"/>
                    <a:pt x="726" y="545"/>
                    <a:pt x="720" y="545"/>
                  </a:cubicBezTo>
                  <a:cubicBezTo>
                    <a:pt x="697" y="545"/>
                    <a:pt x="669" y="524"/>
                    <a:pt x="658" y="503"/>
                  </a:cubicBezTo>
                  <a:cubicBezTo>
                    <a:pt x="671" y="490"/>
                    <a:pt x="671" y="477"/>
                    <a:pt x="658" y="477"/>
                  </a:cubicBezTo>
                  <a:cubicBezTo>
                    <a:pt x="761" y="426"/>
                    <a:pt x="761" y="426"/>
                    <a:pt x="710" y="310"/>
                  </a:cubicBezTo>
                  <a:cubicBezTo>
                    <a:pt x="721" y="276"/>
                    <a:pt x="761" y="243"/>
                    <a:pt x="713" y="243"/>
                  </a:cubicBezTo>
                  <a:cubicBezTo>
                    <a:pt x="706" y="243"/>
                    <a:pt x="696" y="243"/>
                    <a:pt x="684" y="245"/>
                  </a:cubicBezTo>
                  <a:lnTo>
                    <a:pt x="633" y="206"/>
                  </a:lnTo>
                  <a:cubicBezTo>
                    <a:pt x="633" y="168"/>
                    <a:pt x="658" y="116"/>
                    <a:pt x="594" y="90"/>
                  </a:cubicBezTo>
                  <a:cubicBezTo>
                    <a:pt x="594" y="77"/>
                    <a:pt x="594" y="52"/>
                    <a:pt x="568" y="26"/>
                  </a:cubicBezTo>
                  <a:lnTo>
                    <a:pt x="568" y="13"/>
                  </a:lnTo>
                  <a:cubicBezTo>
                    <a:pt x="594" y="13"/>
                    <a:pt x="581" y="0"/>
                    <a:pt x="56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0" name="Google Shape;1990;p14"/>
            <p:cNvSpPr/>
            <p:nvPr/>
          </p:nvSpPr>
          <p:spPr>
            <a:xfrm rot="10800000" flipH="1">
              <a:off x="7574829" y="4357"/>
              <a:ext cx="256464" cy="92298"/>
            </a:xfrm>
            <a:custGeom>
              <a:avLst/>
              <a:gdLst/>
              <a:ahLst/>
              <a:cxnLst/>
              <a:rect l="l" t="t" r="r" b="b"/>
              <a:pathLst>
                <a:path w="1884" h="678" extrusionOk="0">
                  <a:moveTo>
                    <a:pt x="1445" y="26"/>
                  </a:moveTo>
                  <a:cubicBezTo>
                    <a:pt x="1355" y="26"/>
                    <a:pt x="1290" y="52"/>
                    <a:pt x="1303" y="155"/>
                  </a:cubicBezTo>
                  <a:cubicBezTo>
                    <a:pt x="1355" y="155"/>
                    <a:pt x="1394" y="116"/>
                    <a:pt x="1445" y="90"/>
                  </a:cubicBezTo>
                  <a:cubicBezTo>
                    <a:pt x="1497" y="77"/>
                    <a:pt x="1471" y="52"/>
                    <a:pt x="1445" y="26"/>
                  </a:cubicBezTo>
                  <a:close/>
                  <a:moveTo>
                    <a:pt x="878" y="0"/>
                  </a:moveTo>
                  <a:cubicBezTo>
                    <a:pt x="800" y="103"/>
                    <a:pt x="762" y="232"/>
                    <a:pt x="697" y="335"/>
                  </a:cubicBezTo>
                  <a:cubicBezTo>
                    <a:pt x="676" y="364"/>
                    <a:pt x="658" y="373"/>
                    <a:pt x="641" y="373"/>
                  </a:cubicBezTo>
                  <a:cubicBezTo>
                    <a:pt x="626" y="373"/>
                    <a:pt x="611" y="367"/>
                    <a:pt x="594" y="361"/>
                  </a:cubicBezTo>
                  <a:cubicBezTo>
                    <a:pt x="555" y="348"/>
                    <a:pt x="517" y="335"/>
                    <a:pt x="517" y="271"/>
                  </a:cubicBezTo>
                  <a:cubicBezTo>
                    <a:pt x="517" y="142"/>
                    <a:pt x="517" y="142"/>
                    <a:pt x="362" y="116"/>
                  </a:cubicBezTo>
                  <a:lnTo>
                    <a:pt x="362" y="116"/>
                  </a:lnTo>
                  <a:cubicBezTo>
                    <a:pt x="362" y="181"/>
                    <a:pt x="401" y="245"/>
                    <a:pt x="362" y="310"/>
                  </a:cubicBezTo>
                  <a:lnTo>
                    <a:pt x="323" y="322"/>
                  </a:lnTo>
                  <a:cubicBezTo>
                    <a:pt x="274" y="355"/>
                    <a:pt x="248" y="374"/>
                    <a:pt x="231" y="374"/>
                  </a:cubicBezTo>
                  <a:cubicBezTo>
                    <a:pt x="209" y="374"/>
                    <a:pt x="204" y="340"/>
                    <a:pt x="181" y="258"/>
                  </a:cubicBezTo>
                  <a:cubicBezTo>
                    <a:pt x="156" y="194"/>
                    <a:pt x="181" y="103"/>
                    <a:pt x="91" y="39"/>
                  </a:cubicBezTo>
                  <a:lnTo>
                    <a:pt x="91" y="39"/>
                  </a:lnTo>
                  <a:cubicBezTo>
                    <a:pt x="65" y="232"/>
                    <a:pt x="78" y="426"/>
                    <a:pt x="117" y="619"/>
                  </a:cubicBezTo>
                  <a:lnTo>
                    <a:pt x="207" y="619"/>
                  </a:lnTo>
                  <a:cubicBezTo>
                    <a:pt x="214" y="626"/>
                    <a:pt x="220" y="629"/>
                    <a:pt x="227" y="629"/>
                  </a:cubicBezTo>
                  <a:cubicBezTo>
                    <a:pt x="233" y="629"/>
                    <a:pt x="240" y="626"/>
                    <a:pt x="246" y="619"/>
                  </a:cubicBezTo>
                  <a:cubicBezTo>
                    <a:pt x="512" y="619"/>
                    <a:pt x="779" y="631"/>
                    <a:pt x="1045" y="631"/>
                  </a:cubicBezTo>
                  <a:cubicBezTo>
                    <a:pt x="1179" y="631"/>
                    <a:pt x="1312" y="628"/>
                    <a:pt x="1445" y="619"/>
                  </a:cubicBezTo>
                  <a:lnTo>
                    <a:pt x="1884" y="619"/>
                  </a:lnTo>
                  <a:cubicBezTo>
                    <a:pt x="1858" y="529"/>
                    <a:pt x="1806" y="439"/>
                    <a:pt x="1729" y="387"/>
                  </a:cubicBezTo>
                  <a:cubicBezTo>
                    <a:pt x="1690" y="361"/>
                    <a:pt x="1639" y="348"/>
                    <a:pt x="1613" y="310"/>
                  </a:cubicBezTo>
                  <a:cubicBezTo>
                    <a:pt x="1572" y="248"/>
                    <a:pt x="1507" y="211"/>
                    <a:pt x="1443" y="211"/>
                  </a:cubicBezTo>
                  <a:cubicBezTo>
                    <a:pt x="1426" y="211"/>
                    <a:pt x="1410" y="214"/>
                    <a:pt x="1394" y="219"/>
                  </a:cubicBezTo>
                  <a:cubicBezTo>
                    <a:pt x="1342" y="219"/>
                    <a:pt x="1303" y="219"/>
                    <a:pt x="1303" y="155"/>
                  </a:cubicBezTo>
                  <a:lnTo>
                    <a:pt x="1265" y="155"/>
                  </a:lnTo>
                  <a:cubicBezTo>
                    <a:pt x="1222" y="101"/>
                    <a:pt x="1152" y="74"/>
                    <a:pt x="1085" y="74"/>
                  </a:cubicBezTo>
                  <a:cubicBezTo>
                    <a:pt x="1072" y="74"/>
                    <a:pt x="1058" y="75"/>
                    <a:pt x="1045" y="77"/>
                  </a:cubicBezTo>
                  <a:cubicBezTo>
                    <a:pt x="981" y="65"/>
                    <a:pt x="942" y="0"/>
                    <a:pt x="878" y="0"/>
                  </a:cubicBezTo>
                  <a:close/>
                  <a:moveTo>
                    <a:pt x="1" y="619"/>
                  </a:moveTo>
                  <a:cubicBezTo>
                    <a:pt x="33" y="658"/>
                    <a:pt x="53" y="677"/>
                    <a:pt x="67" y="677"/>
                  </a:cubicBezTo>
                  <a:cubicBezTo>
                    <a:pt x="82" y="677"/>
                    <a:pt x="91" y="658"/>
                    <a:pt x="104" y="619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1" name="Google Shape;1991;p14"/>
            <p:cNvSpPr/>
            <p:nvPr/>
          </p:nvSpPr>
          <p:spPr>
            <a:xfrm rot="10800000" flipH="1">
              <a:off x="8082180" y="373958"/>
              <a:ext cx="1906" cy="1906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0" y="1"/>
                  </a:moveTo>
                  <a:cubicBezTo>
                    <a:pt x="0" y="1"/>
                    <a:pt x="0" y="14"/>
                    <a:pt x="13" y="14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14"/>
            <p:cNvSpPr/>
            <p:nvPr/>
          </p:nvSpPr>
          <p:spPr>
            <a:xfrm rot="10800000" flipH="1">
              <a:off x="8078641" y="382670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14"/>
            <p:cNvSpPr/>
            <p:nvPr/>
          </p:nvSpPr>
          <p:spPr>
            <a:xfrm rot="10800000" flipH="1">
              <a:off x="6916375" y="491578"/>
              <a:ext cx="281239" cy="193172"/>
            </a:xfrm>
            <a:custGeom>
              <a:avLst/>
              <a:gdLst/>
              <a:ahLst/>
              <a:cxnLst/>
              <a:rect l="l" t="t" r="r" b="b"/>
              <a:pathLst>
                <a:path w="2066" h="1419" extrusionOk="0">
                  <a:moveTo>
                    <a:pt x="1137" y="168"/>
                  </a:moveTo>
                  <a:cubicBezTo>
                    <a:pt x="1215" y="168"/>
                    <a:pt x="1227" y="220"/>
                    <a:pt x="1227" y="297"/>
                  </a:cubicBezTo>
                  <a:cubicBezTo>
                    <a:pt x="1137" y="297"/>
                    <a:pt x="1150" y="233"/>
                    <a:pt x="1137" y="168"/>
                  </a:cubicBezTo>
                  <a:close/>
                  <a:moveTo>
                    <a:pt x="1189" y="0"/>
                  </a:moveTo>
                  <a:lnTo>
                    <a:pt x="1099" y="91"/>
                  </a:lnTo>
                  <a:cubicBezTo>
                    <a:pt x="1073" y="181"/>
                    <a:pt x="1047" y="284"/>
                    <a:pt x="1047" y="387"/>
                  </a:cubicBezTo>
                  <a:lnTo>
                    <a:pt x="854" y="439"/>
                  </a:lnTo>
                  <a:cubicBezTo>
                    <a:pt x="801" y="456"/>
                    <a:pt x="748" y="498"/>
                    <a:pt x="695" y="498"/>
                  </a:cubicBezTo>
                  <a:cubicBezTo>
                    <a:pt x="671" y="498"/>
                    <a:pt x="646" y="489"/>
                    <a:pt x="621" y="465"/>
                  </a:cubicBezTo>
                  <a:cubicBezTo>
                    <a:pt x="552" y="534"/>
                    <a:pt x="462" y="583"/>
                    <a:pt x="370" y="583"/>
                  </a:cubicBezTo>
                  <a:cubicBezTo>
                    <a:pt x="359" y="583"/>
                    <a:pt x="348" y="582"/>
                    <a:pt x="338" y="581"/>
                  </a:cubicBezTo>
                  <a:cubicBezTo>
                    <a:pt x="273" y="581"/>
                    <a:pt x="183" y="619"/>
                    <a:pt x="209" y="723"/>
                  </a:cubicBezTo>
                  <a:cubicBezTo>
                    <a:pt x="196" y="735"/>
                    <a:pt x="170" y="761"/>
                    <a:pt x="183" y="787"/>
                  </a:cubicBezTo>
                  <a:cubicBezTo>
                    <a:pt x="144" y="826"/>
                    <a:pt x="106" y="839"/>
                    <a:pt x="54" y="839"/>
                  </a:cubicBezTo>
                  <a:cubicBezTo>
                    <a:pt x="38" y="829"/>
                    <a:pt x="27" y="825"/>
                    <a:pt x="21" y="825"/>
                  </a:cubicBezTo>
                  <a:cubicBezTo>
                    <a:pt x="1" y="825"/>
                    <a:pt x="15" y="861"/>
                    <a:pt x="15" y="890"/>
                  </a:cubicBezTo>
                  <a:cubicBezTo>
                    <a:pt x="29" y="886"/>
                    <a:pt x="42" y="884"/>
                    <a:pt x="55" y="884"/>
                  </a:cubicBezTo>
                  <a:cubicBezTo>
                    <a:pt x="127" y="884"/>
                    <a:pt x="181" y="942"/>
                    <a:pt x="170" y="1019"/>
                  </a:cubicBezTo>
                  <a:cubicBezTo>
                    <a:pt x="170" y="1077"/>
                    <a:pt x="186" y="1087"/>
                    <a:pt x="210" y="1087"/>
                  </a:cubicBezTo>
                  <a:cubicBezTo>
                    <a:pt x="225" y="1087"/>
                    <a:pt x="242" y="1084"/>
                    <a:pt x="260" y="1084"/>
                  </a:cubicBezTo>
                  <a:cubicBezTo>
                    <a:pt x="286" y="1084"/>
                    <a:pt x="312" y="1096"/>
                    <a:pt x="325" y="1135"/>
                  </a:cubicBezTo>
                  <a:lnTo>
                    <a:pt x="480" y="1135"/>
                  </a:lnTo>
                  <a:cubicBezTo>
                    <a:pt x="492" y="1129"/>
                    <a:pt x="502" y="1127"/>
                    <a:pt x="512" y="1127"/>
                  </a:cubicBezTo>
                  <a:cubicBezTo>
                    <a:pt x="543" y="1127"/>
                    <a:pt x="563" y="1154"/>
                    <a:pt x="583" y="1174"/>
                  </a:cubicBezTo>
                  <a:cubicBezTo>
                    <a:pt x="684" y="1241"/>
                    <a:pt x="805" y="1279"/>
                    <a:pt x="920" y="1279"/>
                  </a:cubicBezTo>
                  <a:cubicBezTo>
                    <a:pt x="937" y="1279"/>
                    <a:pt x="953" y="1279"/>
                    <a:pt x="970" y="1277"/>
                  </a:cubicBezTo>
                  <a:cubicBezTo>
                    <a:pt x="995" y="1277"/>
                    <a:pt x="1008" y="1303"/>
                    <a:pt x="1021" y="1316"/>
                  </a:cubicBezTo>
                  <a:cubicBezTo>
                    <a:pt x="1031" y="1335"/>
                    <a:pt x="1047" y="1347"/>
                    <a:pt x="1065" y="1347"/>
                  </a:cubicBezTo>
                  <a:cubicBezTo>
                    <a:pt x="1072" y="1347"/>
                    <a:pt x="1079" y="1345"/>
                    <a:pt x="1086" y="1341"/>
                  </a:cubicBezTo>
                  <a:cubicBezTo>
                    <a:pt x="1099" y="1341"/>
                    <a:pt x="1111" y="1316"/>
                    <a:pt x="1111" y="1303"/>
                  </a:cubicBezTo>
                  <a:cubicBezTo>
                    <a:pt x="1111" y="1274"/>
                    <a:pt x="1097" y="1259"/>
                    <a:pt x="1079" y="1259"/>
                  </a:cubicBezTo>
                  <a:cubicBezTo>
                    <a:pt x="1073" y="1259"/>
                    <a:pt x="1066" y="1261"/>
                    <a:pt x="1060" y="1264"/>
                  </a:cubicBezTo>
                  <a:cubicBezTo>
                    <a:pt x="1046" y="1269"/>
                    <a:pt x="1034" y="1271"/>
                    <a:pt x="1025" y="1271"/>
                  </a:cubicBezTo>
                  <a:cubicBezTo>
                    <a:pt x="982" y="1271"/>
                    <a:pt x="980" y="1229"/>
                    <a:pt x="970" y="1187"/>
                  </a:cubicBezTo>
                  <a:cubicBezTo>
                    <a:pt x="1013" y="1143"/>
                    <a:pt x="1059" y="1127"/>
                    <a:pt x="1105" y="1127"/>
                  </a:cubicBezTo>
                  <a:cubicBezTo>
                    <a:pt x="1169" y="1127"/>
                    <a:pt x="1232" y="1157"/>
                    <a:pt x="1292" y="1187"/>
                  </a:cubicBezTo>
                  <a:cubicBezTo>
                    <a:pt x="1279" y="1264"/>
                    <a:pt x="1227" y="1341"/>
                    <a:pt x="1331" y="1419"/>
                  </a:cubicBezTo>
                  <a:cubicBezTo>
                    <a:pt x="1331" y="1316"/>
                    <a:pt x="1331" y="1213"/>
                    <a:pt x="1395" y="1200"/>
                  </a:cubicBezTo>
                  <a:cubicBezTo>
                    <a:pt x="1524" y="1187"/>
                    <a:pt x="1614" y="1096"/>
                    <a:pt x="1717" y="1071"/>
                  </a:cubicBezTo>
                  <a:cubicBezTo>
                    <a:pt x="1729" y="1093"/>
                    <a:pt x="1730" y="1125"/>
                    <a:pt x="1755" y="1125"/>
                  </a:cubicBezTo>
                  <a:cubicBezTo>
                    <a:pt x="1759" y="1125"/>
                    <a:pt x="1764" y="1124"/>
                    <a:pt x="1769" y="1122"/>
                  </a:cubicBezTo>
                  <a:cubicBezTo>
                    <a:pt x="1808" y="1109"/>
                    <a:pt x="1808" y="1071"/>
                    <a:pt x="1795" y="1032"/>
                  </a:cubicBezTo>
                  <a:cubicBezTo>
                    <a:pt x="1782" y="993"/>
                    <a:pt x="1795" y="942"/>
                    <a:pt x="1821" y="916"/>
                  </a:cubicBezTo>
                  <a:lnTo>
                    <a:pt x="1846" y="916"/>
                  </a:lnTo>
                  <a:cubicBezTo>
                    <a:pt x="2040" y="864"/>
                    <a:pt x="2066" y="839"/>
                    <a:pt x="2066" y="658"/>
                  </a:cubicBezTo>
                  <a:cubicBezTo>
                    <a:pt x="2053" y="645"/>
                    <a:pt x="2053" y="619"/>
                    <a:pt x="2066" y="606"/>
                  </a:cubicBezTo>
                  <a:lnTo>
                    <a:pt x="2066" y="529"/>
                  </a:lnTo>
                  <a:cubicBezTo>
                    <a:pt x="2032" y="507"/>
                    <a:pt x="1999" y="475"/>
                    <a:pt x="1957" y="475"/>
                  </a:cubicBezTo>
                  <a:cubicBezTo>
                    <a:pt x="1951" y="475"/>
                    <a:pt x="1944" y="476"/>
                    <a:pt x="1937" y="478"/>
                  </a:cubicBezTo>
                  <a:cubicBezTo>
                    <a:pt x="1905" y="442"/>
                    <a:pt x="1876" y="429"/>
                    <a:pt x="1847" y="429"/>
                  </a:cubicBezTo>
                  <a:cubicBezTo>
                    <a:pt x="1793" y="429"/>
                    <a:pt x="1742" y="474"/>
                    <a:pt x="1692" y="490"/>
                  </a:cubicBezTo>
                  <a:cubicBezTo>
                    <a:pt x="1673" y="490"/>
                    <a:pt x="1654" y="518"/>
                    <a:pt x="1635" y="518"/>
                  </a:cubicBezTo>
                  <a:cubicBezTo>
                    <a:pt x="1628" y="518"/>
                    <a:pt x="1621" y="514"/>
                    <a:pt x="1614" y="503"/>
                  </a:cubicBezTo>
                  <a:cubicBezTo>
                    <a:pt x="1550" y="400"/>
                    <a:pt x="1408" y="413"/>
                    <a:pt x="1331" y="310"/>
                  </a:cubicBezTo>
                  <a:cubicBezTo>
                    <a:pt x="1292" y="271"/>
                    <a:pt x="1202" y="271"/>
                    <a:pt x="1240" y="207"/>
                  </a:cubicBezTo>
                  <a:cubicBezTo>
                    <a:pt x="1266" y="129"/>
                    <a:pt x="1202" y="65"/>
                    <a:pt x="118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14"/>
            <p:cNvSpPr/>
            <p:nvPr/>
          </p:nvSpPr>
          <p:spPr>
            <a:xfrm rot="10800000" flipH="1">
              <a:off x="7127238" y="5719"/>
              <a:ext cx="203783" cy="238504"/>
            </a:xfrm>
            <a:custGeom>
              <a:avLst/>
              <a:gdLst/>
              <a:ahLst/>
              <a:cxnLst/>
              <a:rect l="l" t="t" r="r" b="b"/>
              <a:pathLst>
                <a:path w="1497" h="1752" extrusionOk="0">
                  <a:moveTo>
                    <a:pt x="504" y="581"/>
                  </a:moveTo>
                  <a:cubicBezTo>
                    <a:pt x="452" y="581"/>
                    <a:pt x="426" y="594"/>
                    <a:pt x="426" y="646"/>
                  </a:cubicBezTo>
                  <a:cubicBezTo>
                    <a:pt x="413" y="697"/>
                    <a:pt x="426" y="775"/>
                    <a:pt x="426" y="839"/>
                  </a:cubicBezTo>
                  <a:cubicBezTo>
                    <a:pt x="555" y="788"/>
                    <a:pt x="530" y="684"/>
                    <a:pt x="504" y="581"/>
                  </a:cubicBezTo>
                  <a:close/>
                  <a:moveTo>
                    <a:pt x="78" y="1523"/>
                  </a:moveTo>
                  <a:cubicBezTo>
                    <a:pt x="78" y="1535"/>
                    <a:pt x="78" y="1561"/>
                    <a:pt x="65" y="1574"/>
                  </a:cubicBezTo>
                  <a:cubicBezTo>
                    <a:pt x="65" y="1561"/>
                    <a:pt x="78" y="1535"/>
                    <a:pt x="78" y="1523"/>
                  </a:cubicBezTo>
                  <a:close/>
                  <a:moveTo>
                    <a:pt x="981" y="1"/>
                  </a:moveTo>
                  <a:cubicBezTo>
                    <a:pt x="839" y="233"/>
                    <a:pt x="800" y="504"/>
                    <a:pt x="646" y="723"/>
                  </a:cubicBezTo>
                  <a:lnTo>
                    <a:pt x="633" y="723"/>
                  </a:lnTo>
                  <a:cubicBezTo>
                    <a:pt x="620" y="762"/>
                    <a:pt x="594" y="800"/>
                    <a:pt x="568" y="813"/>
                  </a:cubicBezTo>
                  <a:cubicBezTo>
                    <a:pt x="530" y="839"/>
                    <a:pt x="517" y="878"/>
                    <a:pt x="530" y="904"/>
                  </a:cubicBezTo>
                  <a:cubicBezTo>
                    <a:pt x="515" y="918"/>
                    <a:pt x="495" y="933"/>
                    <a:pt x="477" y="933"/>
                  </a:cubicBezTo>
                  <a:cubicBezTo>
                    <a:pt x="463" y="933"/>
                    <a:pt x="450" y="925"/>
                    <a:pt x="439" y="904"/>
                  </a:cubicBezTo>
                  <a:lnTo>
                    <a:pt x="439" y="852"/>
                  </a:lnTo>
                  <a:lnTo>
                    <a:pt x="439" y="839"/>
                  </a:lnTo>
                  <a:lnTo>
                    <a:pt x="426" y="839"/>
                  </a:lnTo>
                  <a:cubicBezTo>
                    <a:pt x="401" y="839"/>
                    <a:pt x="388" y="839"/>
                    <a:pt x="388" y="878"/>
                  </a:cubicBezTo>
                  <a:cubicBezTo>
                    <a:pt x="375" y="904"/>
                    <a:pt x="336" y="891"/>
                    <a:pt x="323" y="929"/>
                  </a:cubicBezTo>
                  <a:cubicBezTo>
                    <a:pt x="285" y="981"/>
                    <a:pt x="181" y="994"/>
                    <a:pt x="207" y="1097"/>
                  </a:cubicBezTo>
                  <a:cubicBezTo>
                    <a:pt x="207" y="1110"/>
                    <a:pt x="181" y="1136"/>
                    <a:pt x="181" y="1136"/>
                  </a:cubicBezTo>
                  <a:cubicBezTo>
                    <a:pt x="173" y="1135"/>
                    <a:pt x="166" y="1135"/>
                    <a:pt x="159" y="1135"/>
                  </a:cubicBezTo>
                  <a:cubicBezTo>
                    <a:pt x="32" y="1135"/>
                    <a:pt x="77" y="1242"/>
                    <a:pt x="52" y="1303"/>
                  </a:cubicBezTo>
                  <a:cubicBezTo>
                    <a:pt x="14" y="1445"/>
                    <a:pt x="1" y="1574"/>
                    <a:pt x="14" y="1716"/>
                  </a:cubicBezTo>
                  <a:lnTo>
                    <a:pt x="1" y="1742"/>
                  </a:lnTo>
                  <a:cubicBezTo>
                    <a:pt x="413" y="1742"/>
                    <a:pt x="839" y="1729"/>
                    <a:pt x="1265" y="1716"/>
                  </a:cubicBezTo>
                  <a:cubicBezTo>
                    <a:pt x="1280" y="1742"/>
                    <a:pt x="1298" y="1751"/>
                    <a:pt x="1317" y="1751"/>
                  </a:cubicBezTo>
                  <a:cubicBezTo>
                    <a:pt x="1345" y="1751"/>
                    <a:pt x="1376" y="1731"/>
                    <a:pt x="1406" y="1716"/>
                  </a:cubicBezTo>
                  <a:cubicBezTo>
                    <a:pt x="1415" y="1712"/>
                    <a:pt x="1425" y="1710"/>
                    <a:pt x="1435" y="1710"/>
                  </a:cubicBezTo>
                  <a:cubicBezTo>
                    <a:pt x="1457" y="1710"/>
                    <a:pt x="1479" y="1716"/>
                    <a:pt x="1497" y="1716"/>
                  </a:cubicBezTo>
                  <a:cubicBezTo>
                    <a:pt x="1465" y="1708"/>
                    <a:pt x="1432" y="1690"/>
                    <a:pt x="1413" y="1690"/>
                  </a:cubicBezTo>
                  <a:cubicBezTo>
                    <a:pt x="1401" y="1690"/>
                    <a:pt x="1393" y="1697"/>
                    <a:pt x="1393" y="1716"/>
                  </a:cubicBezTo>
                  <a:lnTo>
                    <a:pt x="1342" y="1716"/>
                  </a:lnTo>
                  <a:cubicBezTo>
                    <a:pt x="1337" y="1701"/>
                    <a:pt x="1330" y="1696"/>
                    <a:pt x="1322" y="1696"/>
                  </a:cubicBezTo>
                  <a:cubicBezTo>
                    <a:pt x="1309" y="1696"/>
                    <a:pt x="1293" y="1708"/>
                    <a:pt x="1277" y="1716"/>
                  </a:cubicBezTo>
                  <a:cubicBezTo>
                    <a:pt x="1265" y="1677"/>
                    <a:pt x="1252" y="1639"/>
                    <a:pt x="1226" y="1613"/>
                  </a:cubicBezTo>
                  <a:cubicBezTo>
                    <a:pt x="1213" y="1548"/>
                    <a:pt x="1239" y="1484"/>
                    <a:pt x="1290" y="1445"/>
                  </a:cubicBezTo>
                  <a:lnTo>
                    <a:pt x="1329" y="1432"/>
                  </a:lnTo>
                  <a:cubicBezTo>
                    <a:pt x="1406" y="1329"/>
                    <a:pt x="1265" y="1316"/>
                    <a:pt x="1265" y="1252"/>
                  </a:cubicBezTo>
                  <a:cubicBezTo>
                    <a:pt x="1226" y="1300"/>
                    <a:pt x="1202" y="1348"/>
                    <a:pt x="1155" y="1348"/>
                  </a:cubicBezTo>
                  <a:cubicBezTo>
                    <a:pt x="1139" y="1348"/>
                    <a:pt x="1120" y="1342"/>
                    <a:pt x="1097" y="1329"/>
                  </a:cubicBezTo>
                  <a:cubicBezTo>
                    <a:pt x="1084" y="1316"/>
                    <a:pt x="1068" y="1310"/>
                    <a:pt x="1052" y="1310"/>
                  </a:cubicBezTo>
                  <a:cubicBezTo>
                    <a:pt x="1036" y="1310"/>
                    <a:pt x="1020" y="1316"/>
                    <a:pt x="1007" y="1329"/>
                  </a:cubicBezTo>
                  <a:cubicBezTo>
                    <a:pt x="1007" y="1316"/>
                    <a:pt x="994" y="1316"/>
                    <a:pt x="981" y="1316"/>
                  </a:cubicBezTo>
                  <a:cubicBezTo>
                    <a:pt x="968" y="1252"/>
                    <a:pt x="981" y="1187"/>
                    <a:pt x="929" y="1149"/>
                  </a:cubicBezTo>
                  <a:lnTo>
                    <a:pt x="865" y="1123"/>
                  </a:lnTo>
                  <a:cubicBezTo>
                    <a:pt x="865" y="1058"/>
                    <a:pt x="826" y="994"/>
                    <a:pt x="891" y="929"/>
                  </a:cubicBezTo>
                  <a:cubicBezTo>
                    <a:pt x="916" y="916"/>
                    <a:pt x="916" y="891"/>
                    <a:pt x="891" y="865"/>
                  </a:cubicBezTo>
                  <a:cubicBezTo>
                    <a:pt x="891" y="865"/>
                    <a:pt x="885" y="859"/>
                    <a:pt x="877" y="859"/>
                  </a:cubicBezTo>
                  <a:cubicBezTo>
                    <a:pt x="873" y="859"/>
                    <a:pt x="869" y="861"/>
                    <a:pt x="865" y="865"/>
                  </a:cubicBezTo>
                  <a:cubicBezTo>
                    <a:pt x="826" y="865"/>
                    <a:pt x="813" y="904"/>
                    <a:pt x="826" y="929"/>
                  </a:cubicBezTo>
                  <a:cubicBezTo>
                    <a:pt x="878" y="1045"/>
                    <a:pt x="787" y="1020"/>
                    <a:pt x="723" y="1033"/>
                  </a:cubicBezTo>
                  <a:cubicBezTo>
                    <a:pt x="684" y="1020"/>
                    <a:pt x="671" y="968"/>
                    <a:pt x="684" y="929"/>
                  </a:cubicBezTo>
                  <a:cubicBezTo>
                    <a:pt x="697" y="852"/>
                    <a:pt x="723" y="775"/>
                    <a:pt x="736" y="684"/>
                  </a:cubicBezTo>
                  <a:cubicBezTo>
                    <a:pt x="775" y="671"/>
                    <a:pt x="775" y="633"/>
                    <a:pt x="787" y="607"/>
                  </a:cubicBezTo>
                  <a:cubicBezTo>
                    <a:pt x="852" y="452"/>
                    <a:pt x="865" y="259"/>
                    <a:pt x="981" y="130"/>
                  </a:cubicBezTo>
                  <a:cubicBezTo>
                    <a:pt x="1007" y="91"/>
                    <a:pt x="1007" y="27"/>
                    <a:pt x="98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14"/>
            <p:cNvSpPr/>
            <p:nvPr/>
          </p:nvSpPr>
          <p:spPr>
            <a:xfrm rot="10800000" flipH="1">
              <a:off x="7329117" y="9257"/>
              <a:ext cx="9665" cy="2995"/>
            </a:xfrm>
            <a:custGeom>
              <a:avLst/>
              <a:gdLst/>
              <a:ahLst/>
              <a:cxnLst/>
              <a:rect l="l" t="t" r="r" b="b"/>
              <a:pathLst>
                <a:path w="71" h="22" extrusionOk="0">
                  <a:moveTo>
                    <a:pt x="48" y="0"/>
                  </a:moveTo>
                  <a:cubicBezTo>
                    <a:pt x="35" y="0"/>
                    <a:pt x="18" y="12"/>
                    <a:pt x="1" y="12"/>
                  </a:cubicBezTo>
                  <a:lnTo>
                    <a:pt x="39" y="12"/>
                  </a:lnTo>
                  <a:cubicBezTo>
                    <a:pt x="43" y="10"/>
                    <a:pt x="47" y="9"/>
                    <a:pt x="50" y="9"/>
                  </a:cubicBezTo>
                  <a:cubicBezTo>
                    <a:pt x="60" y="9"/>
                    <a:pt x="67" y="17"/>
                    <a:pt x="69" y="20"/>
                  </a:cubicBezTo>
                  <a:lnTo>
                    <a:pt x="69" y="20"/>
                  </a:lnTo>
                  <a:cubicBezTo>
                    <a:pt x="69" y="18"/>
                    <a:pt x="67" y="16"/>
                    <a:pt x="65" y="12"/>
                  </a:cubicBezTo>
                  <a:cubicBezTo>
                    <a:pt x="61" y="3"/>
                    <a:pt x="55" y="0"/>
                    <a:pt x="48" y="0"/>
                  </a:cubicBezTo>
                  <a:close/>
                  <a:moveTo>
                    <a:pt x="69" y="20"/>
                  </a:move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69" y="2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14"/>
            <p:cNvSpPr/>
            <p:nvPr/>
          </p:nvSpPr>
          <p:spPr>
            <a:xfrm rot="10800000" flipH="1">
              <a:off x="6732330" y="542491"/>
              <a:ext cx="45739" cy="42746"/>
            </a:xfrm>
            <a:custGeom>
              <a:avLst/>
              <a:gdLst/>
              <a:ahLst/>
              <a:cxnLst/>
              <a:rect l="l" t="t" r="r" b="b"/>
              <a:pathLst>
                <a:path w="336" h="314" extrusionOk="0">
                  <a:moveTo>
                    <a:pt x="203" y="1"/>
                  </a:moveTo>
                  <a:cubicBezTo>
                    <a:pt x="186" y="1"/>
                    <a:pt x="166" y="6"/>
                    <a:pt x="142" y="17"/>
                  </a:cubicBezTo>
                  <a:lnTo>
                    <a:pt x="117" y="17"/>
                  </a:lnTo>
                  <a:cubicBezTo>
                    <a:pt x="94" y="28"/>
                    <a:pt x="72" y="59"/>
                    <a:pt x="34" y="59"/>
                  </a:cubicBezTo>
                  <a:cubicBezTo>
                    <a:pt x="27" y="59"/>
                    <a:pt x="21" y="58"/>
                    <a:pt x="13" y="56"/>
                  </a:cubicBezTo>
                  <a:cubicBezTo>
                    <a:pt x="1" y="108"/>
                    <a:pt x="1" y="146"/>
                    <a:pt x="13" y="198"/>
                  </a:cubicBezTo>
                  <a:cubicBezTo>
                    <a:pt x="39" y="211"/>
                    <a:pt x="52" y="237"/>
                    <a:pt x="52" y="262"/>
                  </a:cubicBezTo>
                  <a:cubicBezTo>
                    <a:pt x="78" y="262"/>
                    <a:pt x="78" y="288"/>
                    <a:pt x="91" y="314"/>
                  </a:cubicBezTo>
                  <a:cubicBezTo>
                    <a:pt x="130" y="314"/>
                    <a:pt x="181" y="301"/>
                    <a:pt x="220" y="275"/>
                  </a:cubicBezTo>
                  <a:cubicBezTo>
                    <a:pt x="284" y="237"/>
                    <a:pt x="336" y="198"/>
                    <a:pt x="310" y="120"/>
                  </a:cubicBezTo>
                  <a:cubicBezTo>
                    <a:pt x="290" y="61"/>
                    <a:pt x="262" y="1"/>
                    <a:pt x="20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7" name="Google Shape;1997;p14"/>
            <p:cNvSpPr/>
            <p:nvPr/>
          </p:nvSpPr>
          <p:spPr>
            <a:xfrm rot="10800000" flipH="1">
              <a:off x="7764456" y="351088"/>
              <a:ext cx="179144" cy="115985"/>
            </a:xfrm>
            <a:custGeom>
              <a:avLst/>
              <a:gdLst/>
              <a:ahLst/>
              <a:cxnLst/>
              <a:rect l="l" t="t" r="r" b="b"/>
              <a:pathLst>
                <a:path w="1316" h="852" extrusionOk="0">
                  <a:moveTo>
                    <a:pt x="852" y="0"/>
                  </a:moveTo>
                  <a:lnTo>
                    <a:pt x="748" y="13"/>
                  </a:lnTo>
                  <a:cubicBezTo>
                    <a:pt x="658" y="13"/>
                    <a:pt x="568" y="52"/>
                    <a:pt x="503" y="129"/>
                  </a:cubicBezTo>
                  <a:lnTo>
                    <a:pt x="478" y="129"/>
                  </a:lnTo>
                  <a:cubicBezTo>
                    <a:pt x="400" y="129"/>
                    <a:pt x="387" y="194"/>
                    <a:pt x="375" y="232"/>
                  </a:cubicBezTo>
                  <a:cubicBezTo>
                    <a:pt x="362" y="284"/>
                    <a:pt x="349" y="336"/>
                    <a:pt x="336" y="374"/>
                  </a:cubicBezTo>
                  <a:lnTo>
                    <a:pt x="258" y="374"/>
                  </a:lnTo>
                  <a:cubicBezTo>
                    <a:pt x="218" y="363"/>
                    <a:pt x="187" y="358"/>
                    <a:pt x="162" y="358"/>
                  </a:cubicBezTo>
                  <a:cubicBezTo>
                    <a:pt x="100" y="358"/>
                    <a:pt x="76" y="394"/>
                    <a:pt x="39" y="477"/>
                  </a:cubicBezTo>
                  <a:cubicBezTo>
                    <a:pt x="1" y="581"/>
                    <a:pt x="26" y="684"/>
                    <a:pt x="91" y="774"/>
                  </a:cubicBezTo>
                  <a:cubicBezTo>
                    <a:pt x="149" y="784"/>
                    <a:pt x="200" y="852"/>
                    <a:pt x="266" y="852"/>
                  </a:cubicBezTo>
                  <a:cubicBezTo>
                    <a:pt x="287" y="852"/>
                    <a:pt x="310" y="845"/>
                    <a:pt x="336" y="826"/>
                  </a:cubicBezTo>
                  <a:cubicBezTo>
                    <a:pt x="393" y="778"/>
                    <a:pt x="472" y="751"/>
                    <a:pt x="546" y="751"/>
                  </a:cubicBezTo>
                  <a:cubicBezTo>
                    <a:pt x="571" y="751"/>
                    <a:pt x="596" y="754"/>
                    <a:pt x="620" y="761"/>
                  </a:cubicBezTo>
                  <a:cubicBezTo>
                    <a:pt x="671" y="774"/>
                    <a:pt x="736" y="774"/>
                    <a:pt x="787" y="774"/>
                  </a:cubicBezTo>
                  <a:cubicBezTo>
                    <a:pt x="852" y="774"/>
                    <a:pt x="852" y="722"/>
                    <a:pt x="852" y="684"/>
                  </a:cubicBezTo>
                  <a:lnTo>
                    <a:pt x="916" y="671"/>
                  </a:lnTo>
                  <a:lnTo>
                    <a:pt x="993" y="697"/>
                  </a:lnTo>
                  <a:lnTo>
                    <a:pt x="1019" y="671"/>
                  </a:lnTo>
                  <a:cubicBezTo>
                    <a:pt x="1019" y="645"/>
                    <a:pt x="1019" y="619"/>
                    <a:pt x="1019" y="581"/>
                  </a:cubicBezTo>
                  <a:cubicBezTo>
                    <a:pt x="1084" y="477"/>
                    <a:pt x="1097" y="349"/>
                    <a:pt x="1058" y="232"/>
                  </a:cubicBezTo>
                  <a:cubicBezTo>
                    <a:pt x="1047" y="201"/>
                    <a:pt x="1072" y="178"/>
                    <a:pt x="1109" y="178"/>
                  </a:cubicBezTo>
                  <a:cubicBezTo>
                    <a:pt x="1117" y="178"/>
                    <a:pt x="1126" y="179"/>
                    <a:pt x="1135" y="181"/>
                  </a:cubicBezTo>
                  <a:cubicBezTo>
                    <a:pt x="1151" y="185"/>
                    <a:pt x="1165" y="187"/>
                    <a:pt x="1178" y="187"/>
                  </a:cubicBezTo>
                  <a:cubicBezTo>
                    <a:pt x="1250" y="187"/>
                    <a:pt x="1283" y="130"/>
                    <a:pt x="1316" y="65"/>
                  </a:cubicBezTo>
                  <a:cubicBezTo>
                    <a:pt x="1296" y="45"/>
                    <a:pt x="1274" y="36"/>
                    <a:pt x="1251" y="36"/>
                  </a:cubicBezTo>
                  <a:cubicBezTo>
                    <a:pt x="1229" y="36"/>
                    <a:pt x="1206" y="45"/>
                    <a:pt x="1187" y="65"/>
                  </a:cubicBezTo>
                  <a:cubicBezTo>
                    <a:pt x="1142" y="123"/>
                    <a:pt x="1093" y="145"/>
                    <a:pt x="1043" y="145"/>
                  </a:cubicBezTo>
                  <a:cubicBezTo>
                    <a:pt x="993" y="145"/>
                    <a:pt x="942" y="123"/>
                    <a:pt x="890" y="91"/>
                  </a:cubicBezTo>
                  <a:cubicBezTo>
                    <a:pt x="865" y="65"/>
                    <a:pt x="839" y="39"/>
                    <a:pt x="85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8" name="Google Shape;1998;p14"/>
            <p:cNvSpPr/>
            <p:nvPr/>
          </p:nvSpPr>
          <p:spPr>
            <a:xfrm rot="10800000" flipH="1">
              <a:off x="7069384" y="126468"/>
              <a:ext cx="45739" cy="26682"/>
            </a:xfrm>
            <a:custGeom>
              <a:avLst/>
              <a:gdLst/>
              <a:ahLst/>
              <a:cxnLst/>
              <a:rect l="l" t="t" r="r" b="b"/>
              <a:pathLst>
                <a:path w="336" h="196" extrusionOk="0">
                  <a:moveTo>
                    <a:pt x="285" y="0"/>
                  </a:moveTo>
                  <a:cubicBezTo>
                    <a:pt x="267" y="0"/>
                    <a:pt x="247" y="8"/>
                    <a:pt x="232" y="15"/>
                  </a:cubicBezTo>
                  <a:lnTo>
                    <a:pt x="0" y="170"/>
                  </a:lnTo>
                  <a:lnTo>
                    <a:pt x="13" y="196"/>
                  </a:lnTo>
                  <a:cubicBezTo>
                    <a:pt x="78" y="196"/>
                    <a:pt x="168" y="196"/>
                    <a:pt x="232" y="183"/>
                  </a:cubicBezTo>
                  <a:cubicBezTo>
                    <a:pt x="284" y="170"/>
                    <a:pt x="310" y="144"/>
                    <a:pt x="323" y="106"/>
                  </a:cubicBezTo>
                  <a:cubicBezTo>
                    <a:pt x="336" y="80"/>
                    <a:pt x="336" y="41"/>
                    <a:pt x="323" y="15"/>
                  </a:cubicBezTo>
                  <a:cubicBezTo>
                    <a:pt x="312" y="4"/>
                    <a:pt x="299" y="0"/>
                    <a:pt x="28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9" name="Google Shape;1999;p14"/>
            <p:cNvSpPr/>
            <p:nvPr/>
          </p:nvSpPr>
          <p:spPr>
            <a:xfrm rot="10800000" flipH="1">
              <a:off x="7557404" y="186094"/>
              <a:ext cx="21100" cy="40976"/>
            </a:xfrm>
            <a:custGeom>
              <a:avLst/>
              <a:gdLst/>
              <a:ahLst/>
              <a:cxnLst/>
              <a:rect l="l" t="t" r="r" b="b"/>
              <a:pathLst>
                <a:path w="155" h="301" extrusionOk="0">
                  <a:moveTo>
                    <a:pt x="53" y="0"/>
                  </a:moveTo>
                  <a:cubicBezTo>
                    <a:pt x="48" y="0"/>
                    <a:pt x="43" y="2"/>
                    <a:pt x="39" y="4"/>
                  </a:cubicBezTo>
                  <a:cubicBezTo>
                    <a:pt x="0" y="4"/>
                    <a:pt x="0" y="43"/>
                    <a:pt x="0" y="68"/>
                  </a:cubicBezTo>
                  <a:cubicBezTo>
                    <a:pt x="13" y="133"/>
                    <a:pt x="26" y="184"/>
                    <a:pt x="26" y="249"/>
                  </a:cubicBezTo>
                  <a:cubicBezTo>
                    <a:pt x="26" y="288"/>
                    <a:pt x="52" y="300"/>
                    <a:pt x="90" y="300"/>
                  </a:cubicBezTo>
                  <a:cubicBezTo>
                    <a:pt x="129" y="300"/>
                    <a:pt x="155" y="262"/>
                    <a:pt x="155" y="223"/>
                  </a:cubicBezTo>
                  <a:cubicBezTo>
                    <a:pt x="155" y="159"/>
                    <a:pt x="90" y="107"/>
                    <a:pt x="90" y="43"/>
                  </a:cubicBezTo>
                  <a:cubicBezTo>
                    <a:pt x="90" y="22"/>
                    <a:pt x="73" y="0"/>
                    <a:pt x="53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14"/>
            <p:cNvSpPr/>
            <p:nvPr/>
          </p:nvSpPr>
          <p:spPr>
            <a:xfrm rot="10800000" flipH="1">
              <a:off x="7566117" y="554470"/>
              <a:ext cx="38796" cy="44243"/>
            </a:xfrm>
            <a:custGeom>
              <a:avLst/>
              <a:gdLst/>
              <a:ahLst/>
              <a:cxnLst/>
              <a:rect l="l" t="t" r="r" b="b"/>
              <a:pathLst>
                <a:path w="285" h="325" extrusionOk="0">
                  <a:moveTo>
                    <a:pt x="117" y="0"/>
                  </a:moveTo>
                  <a:cubicBezTo>
                    <a:pt x="91" y="0"/>
                    <a:pt x="65" y="13"/>
                    <a:pt x="65" y="39"/>
                  </a:cubicBezTo>
                  <a:cubicBezTo>
                    <a:pt x="104" y="91"/>
                    <a:pt x="65" y="116"/>
                    <a:pt x="0" y="116"/>
                  </a:cubicBezTo>
                  <a:cubicBezTo>
                    <a:pt x="39" y="207"/>
                    <a:pt x="168" y="219"/>
                    <a:pt x="181" y="323"/>
                  </a:cubicBezTo>
                  <a:cubicBezTo>
                    <a:pt x="181" y="323"/>
                    <a:pt x="188" y="324"/>
                    <a:pt x="199" y="324"/>
                  </a:cubicBezTo>
                  <a:cubicBezTo>
                    <a:pt x="221" y="324"/>
                    <a:pt x="258" y="318"/>
                    <a:pt x="284" y="284"/>
                  </a:cubicBezTo>
                  <a:cubicBezTo>
                    <a:pt x="181" y="271"/>
                    <a:pt x="194" y="181"/>
                    <a:pt x="168" y="116"/>
                  </a:cubicBezTo>
                  <a:cubicBezTo>
                    <a:pt x="155" y="78"/>
                    <a:pt x="142" y="39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1" name="Google Shape;2001;p14"/>
            <p:cNvSpPr/>
            <p:nvPr/>
          </p:nvSpPr>
          <p:spPr>
            <a:xfrm rot="10800000" flipH="1">
              <a:off x="7948774" y="173842"/>
              <a:ext cx="31718" cy="28588"/>
            </a:xfrm>
            <a:custGeom>
              <a:avLst/>
              <a:gdLst/>
              <a:ahLst/>
              <a:cxnLst/>
              <a:rect l="l" t="t" r="r" b="b"/>
              <a:pathLst>
                <a:path w="233" h="210" extrusionOk="0">
                  <a:moveTo>
                    <a:pt x="117" y="0"/>
                  </a:moveTo>
                  <a:cubicBezTo>
                    <a:pt x="81" y="0"/>
                    <a:pt x="54" y="28"/>
                    <a:pt x="26" y="55"/>
                  </a:cubicBezTo>
                  <a:cubicBezTo>
                    <a:pt x="13" y="119"/>
                    <a:pt x="1" y="184"/>
                    <a:pt x="91" y="210"/>
                  </a:cubicBezTo>
                  <a:cubicBezTo>
                    <a:pt x="97" y="203"/>
                    <a:pt x="104" y="200"/>
                    <a:pt x="110" y="200"/>
                  </a:cubicBezTo>
                  <a:cubicBezTo>
                    <a:pt x="117" y="200"/>
                    <a:pt x="123" y="203"/>
                    <a:pt x="129" y="210"/>
                  </a:cubicBezTo>
                  <a:cubicBezTo>
                    <a:pt x="129" y="184"/>
                    <a:pt x="155" y="158"/>
                    <a:pt x="181" y="145"/>
                  </a:cubicBezTo>
                  <a:cubicBezTo>
                    <a:pt x="194" y="94"/>
                    <a:pt x="233" y="68"/>
                    <a:pt x="168" y="16"/>
                  </a:cubicBezTo>
                  <a:cubicBezTo>
                    <a:pt x="149" y="5"/>
                    <a:pt x="133" y="0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14"/>
            <p:cNvSpPr/>
            <p:nvPr/>
          </p:nvSpPr>
          <p:spPr>
            <a:xfrm rot="10800000" flipH="1">
              <a:off x="7142076" y="167716"/>
              <a:ext cx="23958" cy="23823"/>
            </a:xfrm>
            <a:custGeom>
              <a:avLst/>
              <a:gdLst/>
              <a:ahLst/>
              <a:cxnLst/>
              <a:rect l="l" t="t" r="r" b="b"/>
              <a:pathLst>
                <a:path w="176" h="175" extrusionOk="0">
                  <a:moveTo>
                    <a:pt x="124" y="1"/>
                  </a:moveTo>
                  <a:cubicBezTo>
                    <a:pt x="21" y="1"/>
                    <a:pt x="72" y="117"/>
                    <a:pt x="21" y="156"/>
                  </a:cubicBezTo>
                  <a:cubicBezTo>
                    <a:pt x="2" y="169"/>
                    <a:pt x="0" y="173"/>
                    <a:pt x="5" y="173"/>
                  </a:cubicBezTo>
                  <a:cubicBezTo>
                    <a:pt x="11" y="173"/>
                    <a:pt x="29" y="166"/>
                    <a:pt x="34" y="166"/>
                  </a:cubicBezTo>
                  <a:cubicBezTo>
                    <a:pt x="36" y="166"/>
                    <a:pt x="36" y="166"/>
                    <a:pt x="34" y="168"/>
                  </a:cubicBezTo>
                  <a:cubicBezTo>
                    <a:pt x="48" y="172"/>
                    <a:pt x="60" y="174"/>
                    <a:pt x="72" y="174"/>
                  </a:cubicBezTo>
                  <a:cubicBezTo>
                    <a:pt x="132" y="174"/>
                    <a:pt x="152" y="122"/>
                    <a:pt x="163" y="78"/>
                  </a:cubicBezTo>
                  <a:cubicBezTo>
                    <a:pt x="176" y="39"/>
                    <a:pt x="163" y="1"/>
                    <a:pt x="12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14"/>
            <p:cNvSpPr/>
            <p:nvPr/>
          </p:nvSpPr>
          <p:spPr>
            <a:xfrm rot="10800000" flipH="1">
              <a:off x="7464293" y="300174"/>
              <a:ext cx="24775" cy="25457"/>
            </a:xfrm>
            <a:custGeom>
              <a:avLst/>
              <a:gdLst/>
              <a:ahLst/>
              <a:cxnLst/>
              <a:rect l="l" t="t" r="r" b="b"/>
              <a:pathLst>
                <a:path w="182" h="187" extrusionOk="0">
                  <a:moveTo>
                    <a:pt x="39" y="0"/>
                  </a:moveTo>
                  <a:cubicBezTo>
                    <a:pt x="26" y="0"/>
                    <a:pt x="14" y="10"/>
                    <a:pt x="14" y="19"/>
                  </a:cubicBezTo>
                  <a:cubicBezTo>
                    <a:pt x="1" y="83"/>
                    <a:pt x="52" y="135"/>
                    <a:pt x="78" y="173"/>
                  </a:cubicBezTo>
                  <a:cubicBezTo>
                    <a:pt x="78" y="186"/>
                    <a:pt x="117" y="186"/>
                    <a:pt x="130" y="186"/>
                  </a:cubicBezTo>
                  <a:cubicBezTo>
                    <a:pt x="142" y="186"/>
                    <a:pt x="168" y="173"/>
                    <a:pt x="181" y="135"/>
                  </a:cubicBezTo>
                  <a:cubicBezTo>
                    <a:pt x="130" y="109"/>
                    <a:pt x="130" y="32"/>
                    <a:pt x="52" y="6"/>
                  </a:cubicBezTo>
                  <a:cubicBezTo>
                    <a:pt x="48" y="2"/>
                    <a:pt x="44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14"/>
            <p:cNvSpPr/>
            <p:nvPr/>
          </p:nvSpPr>
          <p:spPr>
            <a:xfrm rot="10800000" flipH="1">
              <a:off x="6251388" y="135180"/>
              <a:ext cx="23006" cy="24504"/>
            </a:xfrm>
            <a:custGeom>
              <a:avLst/>
              <a:gdLst/>
              <a:ahLst/>
              <a:cxnLst/>
              <a:rect l="l" t="t" r="r" b="b"/>
              <a:pathLst>
                <a:path w="169" h="180" extrusionOk="0">
                  <a:moveTo>
                    <a:pt x="63" y="1"/>
                  </a:moveTo>
                  <a:cubicBezTo>
                    <a:pt x="55" y="1"/>
                    <a:pt x="47" y="4"/>
                    <a:pt x="39" y="12"/>
                  </a:cubicBezTo>
                  <a:cubicBezTo>
                    <a:pt x="0" y="50"/>
                    <a:pt x="39" y="63"/>
                    <a:pt x="39" y="76"/>
                  </a:cubicBezTo>
                  <a:cubicBezTo>
                    <a:pt x="78" y="115"/>
                    <a:pt x="117" y="154"/>
                    <a:pt x="168" y="179"/>
                  </a:cubicBezTo>
                  <a:cubicBezTo>
                    <a:pt x="142" y="128"/>
                    <a:pt x="142" y="76"/>
                    <a:pt x="104" y="25"/>
                  </a:cubicBezTo>
                  <a:cubicBezTo>
                    <a:pt x="95" y="16"/>
                    <a:pt x="80" y="1"/>
                    <a:pt x="6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14"/>
            <p:cNvSpPr/>
            <p:nvPr/>
          </p:nvSpPr>
          <p:spPr>
            <a:xfrm rot="10800000" flipH="1">
              <a:off x="6274257" y="128101"/>
              <a:ext cx="5309" cy="7215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cubicBezTo>
                    <a:pt x="0" y="13"/>
                    <a:pt x="13" y="39"/>
                    <a:pt x="39" y="52"/>
                  </a:cubicBezTo>
                  <a:cubicBezTo>
                    <a:pt x="26" y="26"/>
                    <a:pt x="13" y="13"/>
                    <a:pt x="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14"/>
            <p:cNvSpPr/>
            <p:nvPr/>
          </p:nvSpPr>
          <p:spPr>
            <a:xfrm rot="10800000" flipH="1">
              <a:off x="6200475" y="355037"/>
              <a:ext cx="382791" cy="321000"/>
            </a:xfrm>
            <a:custGeom>
              <a:avLst/>
              <a:gdLst/>
              <a:ahLst/>
              <a:cxnLst/>
              <a:rect l="l" t="t" r="r" b="b"/>
              <a:pathLst>
                <a:path w="2812" h="2358" extrusionOk="0">
                  <a:moveTo>
                    <a:pt x="607" y="491"/>
                  </a:moveTo>
                  <a:cubicBezTo>
                    <a:pt x="607" y="530"/>
                    <a:pt x="581" y="555"/>
                    <a:pt x="568" y="555"/>
                  </a:cubicBezTo>
                  <a:cubicBezTo>
                    <a:pt x="581" y="555"/>
                    <a:pt x="594" y="530"/>
                    <a:pt x="607" y="491"/>
                  </a:cubicBezTo>
                  <a:close/>
                  <a:moveTo>
                    <a:pt x="1277" y="607"/>
                  </a:moveTo>
                  <a:cubicBezTo>
                    <a:pt x="1290" y="620"/>
                    <a:pt x="1316" y="620"/>
                    <a:pt x="1329" y="620"/>
                  </a:cubicBezTo>
                  <a:lnTo>
                    <a:pt x="1277" y="620"/>
                  </a:lnTo>
                  <a:lnTo>
                    <a:pt x="1277" y="607"/>
                  </a:lnTo>
                  <a:close/>
                  <a:moveTo>
                    <a:pt x="336" y="1626"/>
                  </a:moveTo>
                  <a:cubicBezTo>
                    <a:pt x="387" y="1664"/>
                    <a:pt x="413" y="1729"/>
                    <a:pt x="478" y="1755"/>
                  </a:cubicBezTo>
                  <a:cubicBezTo>
                    <a:pt x="413" y="1742"/>
                    <a:pt x="387" y="1677"/>
                    <a:pt x="336" y="1639"/>
                  </a:cubicBezTo>
                  <a:lnTo>
                    <a:pt x="336" y="1626"/>
                  </a:lnTo>
                  <a:close/>
                  <a:moveTo>
                    <a:pt x="607" y="1"/>
                  </a:moveTo>
                  <a:lnTo>
                    <a:pt x="542" y="40"/>
                  </a:lnTo>
                  <a:lnTo>
                    <a:pt x="581" y="143"/>
                  </a:lnTo>
                  <a:lnTo>
                    <a:pt x="632" y="272"/>
                  </a:lnTo>
                  <a:cubicBezTo>
                    <a:pt x="658" y="297"/>
                    <a:pt x="658" y="336"/>
                    <a:pt x="697" y="336"/>
                  </a:cubicBezTo>
                  <a:cubicBezTo>
                    <a:pt x="761" y="414"/>
                    <a:pt x="697" y="452"/>
                    <a:pt x="645" y="491"/>
                  </a:cubicBezTo>
                  <a:lnTo>
                    <a:pt x="607" y="491"/>
                  </a:lnTo>
                  <a:cubicBezTo>
                    <a:pt x="580" y="477"/>
                    <a:pt x="549" y="457"/>
                    <a:pt x="526" y="457"/>
                  </a:cubicBezTo>
                  <a:cubicBezTo>
                    <a:pt x="505" y="457"/>
                    <a:pt x="491" y="474"/>
                    <a:pt x="491" y="530"/>
                  </a:cubicBezTo>
                  <a:cubicBezTo>
                    <a:pt x="465" y="530"/>
                    <a:pt x="439" y="542"/>
                    <a:pt x="426" y="542"/>
                  </a:cubicBezTo>
                  <a:cubicBezTo>
                    <a:pt x="392" y="565"/>
                    <a:pt x="378" y="609"/>
                    <a:pt x="338" y="609"/>
                  </a:cubicBezTo>
                  <a:cubicBezTo>
                    <a:pt x="334" y="609"/>
                    <a:pt x="328" y="608"/>
                    <a:pt x="323" y="607"/>
                  </a:cubicBezTo>
                  <a:cubicBezTo>
                    <a:pt x="271" y="581"/>
                    <a:pt x="323" y="517"/>
                    <a:pt x="297" y="478"/>
                  </a:cubicBezTo>
                  <a:cubicBezTo>
                    <a:pt x="284" y="478"/>
                    <a:pt x="271" y="478"/>
                    <a:pt x="271" y="465"/>
                  </a:cubicBezTo>
                  <a:cubicBezTo>
                    <a:pt x="246" y="465"/>
                    <a:pt x="233" y="452"/>
                    <a:pt x="233" y="439"/>
                  </a:cubicBezTo>
                  <a:lnTo>
                    <a:pt x="194" y="439"/>
                  </a:lnTo>
                  <a:cubicBezTo>
                    <a:pt x="194" y="426"/>
                    <a:pt x="194" y="414"/>
                    <a:pt x="194" y="414"/>
                  </a:cubicBezTo>
                  <a:cubicBezTo>
                    <a:pt x="155" y="414"/>
                    <a:pt x="129" y="439"/>
                    <a:pt x="104" y="439"/>
                  </a:cubicBezTo>
                  <a:cubicBezTo>
                    <a:pt x="1" y="452"/>
                    <a:pt x="26" y="504"/>
                    <a:pt x="78" y="555"/>
                  </a:cubicBezTo>
                  <a:lnTo>
                    <a:pt x="155" y="568"/>
                  </a:lnTo>
                  <a:cubicBezTo>
                    <a:pt x="181" y="633"/>
                    <a:pt x="284" y="633"/>
                    <a:pt x="258" y="736"/>
                  </a:cubicBezTo>
                  <a:cubicBezTo>
                    <a:pt x="142" y="813"/>
                    <a:pt x="117" y="865"/>
                    <a:pt x="168" y="968"/>
                  </a:cubicBezTo>
                  <a:lnTo>
                    <a:pt x="168" y="1032"/>
                  </a:lnTo>
                  <a:cubicBezTo>
                    <a:pt x="129" y="1032"/>
                    <a:pt x="91" y="1045"/>
                    <a:pt x="129" y="1097"/>
                  </a:cubicBezTo>
                  <a:cubicBezTo>
                    <a:pt x="220" y="1161"/>
                    <a:pt x="220" y="1277"/>
                    <a:pt x="129" y="1342"/>
                  </a:cubicBezTo>
                  <a:cubicBezTo>
                    <a:pt x="117" y="1368"/>
                    <a:pt x="104" y="1394"/>
                    <a:pt x="104" y="1432"/>
                  </a:cubicBezTo>
                  <a:cubicBezTo>
                    <a:pt x="194" y="1484"/>
                    <a:pt x="155" y="1587"/>
                    <a:pt x="194" y="1664"/>
                  </a:cubicBezTo>
                  <a:cubicBezTo>
                    <a:pt x="168" y="1664"/>
                    <a:pt x="168" y="1677"/>
                    <a:pt x="194" y="1690"/>
                  </a:cubicBezTo>
                  <a:cubicBezTo>
                    <a:pt x="207" y="1690"/>
                    <a:pt x="220" y="1690"/>
                    <a:pt x="233" y="1677"/>
                  </a:cubicBezTo>
                  <a:lnTo>
                    <a:pt x="297" y="1651"/>
                  </a:lnTo>
                  <a:cubicBezTo>
                    <a:pt x="336" y="1677"/>
                    <a:pt x="362" y="1729"/>
                    <a:pt x="362" y="1780"/>
                  </a:cubicBezTo>
                  <a:lnTo>
                    <a:pt x="413" y="1819"/>
                  </a:lnTo>
                  <a:cubicBezTo>
                    <a:pt x="400" y="1832"/>
                    <a:pt x="387" y="1858"/>
                    <a:pt x="400" y="1871"/>
                  </a:cubicBezTo>
                  <a:cubicBezTo>
                    <a:pt x="400" y="1884"/>
                    <a:pt x="400" y="1884"/>
                    <a:pt x="400" y="1896"/>
                  </a:cubicBezTo>
                  <a:cubicBezTo>
                    <a:pt x="323" y="1948"/>
                    <a:pt x="349" y="2000"/>
                    <a:pt x="387" y="2064"/>
                  </a:cubicBezTo>
                  <a:cubicBezTo>
                    <a:pt x="452" y="2064"/>
                    <a:pt x="503" y="2051"/>
                    <a:pt x="568" y="2025"/>
                  </a:cubicBezTo>
                  <a:cubicBezTo>
                    <a:pt x="529" y="1974"/>
                    <a:pt x="452" y="1987"/>
                    <a:pt x="439" y="1922"/>
                  </a:cubicBezTo>
                  <a:cubicBezTo>
                    <a:pt x="465" y="1871"/>
                    <a:pt x="503" y="1819"/>
                    <a:pt x="555" y="1780"/>
                  </a:cubicBezTo>
                  <a:cubicBezTo>
                    <a:pt x="632" y="1884"/>
                    <a:pt x="607" y="2025"/>
                    <a:pt x="697" y="2129"/>
                  </a:cubicBezTo>
                  <a:lnTo>
                    <a:pt x="723" y="2129"/>
                  </a:lnTo>
                  <a:cubicBezTo>
                    <a:pt x="761" y="2090"/>
                    <a:pt x="736" y="2025"/>
                    <a:pt x="748" y="1987"/>
                  </a:cubicBezTo>
                  <a:lnTo>
                    <a:pt x="800" y="1987"/>
                  </a:lnTo>
                  <a:cubicBezTo>
                    <a:pt x="832" y="2027"/>
                    <a:pt x="880" y="2047"/>
                    <a:pt x="926" y="2047"/>
                  </a:cubicBezTo>
                  <a:cubicBezTo>
                    <a:pt x="954" y="2047"/>
                    <a:pt x="982" y="2040"/>
                    <a:pt x="1006" y="2025"/>
                  </a:cubicBezTo>
                  <a:cubicBezTo>
                    <a:pt x="1013" y="2022"/>
                    <a:pt x="1021" y="2020"/>
                    <a:pt x="1029" y="2020"/>
                  </a:cubicBezTo>
                  <a:cubicBezTo>
                    <a:pt x="1051" y="2020"/>
                    <a:pt x="1074" y="2032"/>
                    <a:pt x="1084" y="2051"/>
                  </a:cubicBezTo>
                  <a:lnTo>
                    <a:pt x="1174" y="2348"/>
                  </a:lnTo>
                  <a:cubicBezTo>
                    <a:pt x="1180" y="2354"/>
                    <a:pt x="1190" y="2357"/>
                    <a:pt x="1200" y="2357"/>
                  </a:cubicBezTo>
                  <a:cubicBezTo>
                    <a:pt x="1209" y="2357"/>
                    <a:pt x="1219" y="2354"/>
                    <a:pt x="1226" y="2348"/>
                  </a:cubicBezTo>
                  <a:lnTo>
                    <a:pt x="1213" y="2232"/>
                  </a:lnTo>
                  <a:lnTo>
                    <a:pt x="1238" y="2193"/>
                  </a:lnTo>
                  <a:cubicBezTo>
                    <a:pt x="1226" y="2141"/>
                    <a:pt x="1226" y="2077"/>
                    <a:pt x="1277" y="2064"/>
                  </a:cubicBezTo>
                  <a:cubicBezTo>
                    <a:pt x="1367" y="2051"/>
                    <a:pt x="1380" y="1948"/>
                    <a:pt x="1458" y="1922"/>
                  </a:cubicBezTo>
                  <a:cubicBezTo>
                    <a:pt x="1471" y="1961"/>
                    <a:pt x="1509" y="1987"/>
                    <a:pt x="1522" y="2025"/>
                  </a:cubicBezTo>
                  <a:cubicBezTo>
                    <a:pt x="1548" y="2064"/>
                    <a:pt x="1561" y="2103"/>
                    <a:pt x="1587" y="2141"/>
                  </a:cubicBezTo>
                  <a:cubicBezTo>
                    <a:pt x="1596" y="2161"/>
                    <a:pt x="1614" y="2189"/>
                    <a:pt x="1645" y="2189"/>
                  </a:cubicBezTo>
                  <a:cubicBezTo>
                    <a:pt x="1654" y="2189"/>
                    <a:pt x="1665" y="2186"/>
                    <a:pt x="1677" y="2180"/>
                  </a:cubicBezTo>
                  <a:cubicBezTo>
                    <a:pt x="1716" y="2154"/>
                    <a:pt x="1690" y="2116"/>
                    <a:pt x="1677" y="2090"/>
                  </a:cubicBezTo>
                  <a:cubicBezTo>
                    <a:pt x="1651" y="2064"/>
                    <a:pt x="1625" y="1987"/>
                    <a:pt x="1587" y="1948"/>
                  </a:cubicBezTo>
                  <a:cubicBezTo>
                    <a:pt x="1535" y="1884"/>
                    <a:pt x="1548" y="1793"/>
                    <a:pt x="1612" y="1742"/>
                  </a:cubicBezTo>
                  <a:cubicBezTo>
                    <a:pt x="1632" y="1718"/>
                    <a:pt x="1650" y="1709"/>
                    <a:pt x="1666" y="1709"/>
                  </a:cubicBezTo>
                  <a:cubicBezTo>
                    <a:pt x="1702" y="1709"/>
                    <a:pt x="1732" y="1754"/>
                    <a:pt x="1767" y="1780"/>
                  </a:cubicBezTo>
                  <a:cubicBezTo>
                    <a:pt x="1788" y="1802"/>
                    <a:pt x="1802" y="1811"/>
                    <a:pt x="1814" y="1811"/>
                  </a:cubicBezTo>
                  <a:cubicBezTo>
                    <a:pt x="1824" y="1811"/>
                    <a:pt x="1833" y="1805"/>
                    <a:pt x="1844" y="1793"/>
                  </a:cubicBezTo>
                  <a:cubicBezTo>
                    <a:pt x="1870" y="1767"/>
                    <a:pt x="1844" y="1716"/>
                    <a:pt x="1819" y="1703"/>
                  </a:cubicBezTo>
                  <a:cubicBezTo>
                    <a:pt x="1767" y="1664"/>
                    <a:pt x="1716" y="1626"/>
                    <a:pt x="1754" y="1548"/>
                  </a:cubicBezTo>
                  <a:cubicBezTo>
                    <a:pt x="1819" y="1497"/>
                    <a:pt x="1909" y="1458"/>
                    <a:pt x="1999" y="1458"/>
                  </a:cubicBezTo>
                  <a:cubicBezTo>
                    <a:pt x="2077" y="1458"/>
                    <a:pt x="2141" y="1432"/>
                    <a:pt x="2193" y="1394"/>
                  </a:cubicBezTo>
                  <a:cubicBezTo>
                    <a:pt x="2249" y="1348"/>
                    <a:pt x="2296" y="1326"/>
                    <a:pt x="2338" y="1326"/>
                  </a:cubicBezTo>
                  <a:cubicBezTo>
                    <a:pt x="2402" y="1326"/>
                    <a:pt x="2450" y="1377"/>
                    <a:pt x="2489" y="1471"/>
                  </a:cubicBezTo>
                  <a:cubicBezTo>
                    <a:pt x="2502" y="1497"/>
                    <a:pt x="2528" y="1510"/>
                    <a:pt x="2554" y="1510"/>
                  </a:cubicBezTo>
                  <a:cubicBezTo>
                    <a:pt x="2515" y="1355"/>
                    <a:pt x="2515" y="1355"/>
                    <a:pt x="2644" y="1303"/>
                  </a:cubicBezTo>
                  <a:cubicBezTo>
                    <a:pt x="2644" y="1290"/>
                    <a:pt x="2657" y="1265"/>
                    <a:pt x="2657" y="1252"/>
                  </a:cubicBezTo>
                  <a:cubicBezTo>
                    <a:pt x="2760" y="1200"/>
                    <a:pt x="2760" y="1200"/>
                    <a:pt x="2773" y="1084"/>
                  </a:cubicBezTo>
                  <a:cubicBezTo>
                    <a:pt x="2773" y="1084"/>
                    <a:pt x="2786" y="1084"/>
                    <a:pt x="2786" y="1071"/>
                  </a:cubicBezTo>
                  <a:cubicBezTo>
                    <a:pt x="2812" y="916"/>
                    <a:pt x="2799" y="891"/>
                    <a:pt x="2618" y="878"/>
                  </a:cubicBezTo>
                  <a:cubicBezTo>
                    <a:pt x="2612" y="871"/>
                    <a:pt x="2605" y="868"/>
                    <a:pt x="2600" y="868"/>
                  </a:cubicBezTo>
                  <a:cubicBezTo>
                    <a:pt x="2596" y="868"/>
                    <a:pt x="2592" y="871"/>
                    <a:pt x="2592" y="878"/>
                  </a:cubicBezTo>
                  <a:cubicBezTo>
                    <a:pt x="2551" y="853"/>
                    <a:pt x="2511" y="844"/>
                    <a:pt x="2470" y="844"/>
                  </a:cubicBezTo>
                  <a:cubicBezTo>
                    <a:pt x="2446" y="844"/>
                    <a:pt x="2423" y="847"/>
                    <a:pt x="2399" y="852"/>
                  </a:cubicBezTo>
                  <a:cubicBezTo>
                    <a:pt x="2386" y="865"/>
                    <a:pt x="2373" y="865"/>
                    <a:pt x="2360" y="865"/>
                  </a:cubicBezTo>
                  <a:cubicBezTo>
                    <a:pt x="2347" y="916"/>
                    <a:pt x="2270" y="891"/>
                    <a:pt x="2257" y="916"/>
                  </a:cubicBezTo>
                  <a:cubicBezTo>
                    <a:pt x="2193" y="1058"/>
                    <a:pt x="2064" y="1084"/>
                    <a:pt x="1935" y="1110"/>
                  </a:cubicBezTo>
                  <a:cubicBezTo>
                    <a:pt x="1922" y="1084"/>
                    <a:pt x="1896" y="1084"/>
                    <a:pt x="1922" y="1058"/>
                  </a:cubicBezTo>
                  <a:cubicBezTo>
                    <a:pt x="1948" y="1032"/>
                    <a:pt x="1948" y="994"/>
                    <a:pt x="1922" y="994"/>
                  </a:cubicBezTo>
                  <a:cubicBezTo>
                    <a:pt x="1914" y="995"/>
                    <a:pt x="1906" y="995"/>
                    <a:pt x="1899" y="995"/>
                  </a:cubicBezTo>
                  <a:cubicBezTo>
                    <a:pt x="1784" y="995"/>
                    <a:pt x="1818" y="900"/>
                    <a:pt x="1806" y="839"/>
                  </a:cubicBezTo>
                  <a:cubicBezTo>
                    <a:pt x="1844" y="800"/>
                    <a:pt x="1896" y="775"/>
                    <a:pt x="1896" y="723"/>
                  </a:cubicBezTo>
                  <a:cubicBezTo>
                    <a:pt x="1844" y="723"/>
                    <a:pt x="1801" y="740"/>
                    <a:pt x="1753" y="740"/>
                  </a:cubicBezTo>
                  <a:cubicBezTo>
                    <a:pt x="1741" y="740"/>
                    <a:pt x="1728" y="738"/>
                    <a:pt x="1716" y="736"/>
                  </a:cubicBezTo>
                  <a:cubicBezTo>
                    <a:pt x="1703" y="697"/>
                    <a:pt x="1651" y="671"/>
                    <a:pt x="1651" y="633"/>
                  </a:cubicBezTo>
                  <a:cubicBezTo>
                    <a:pt x="1690" y="633"/>
                    <a:pt x="1728" y="633"/>
                    <a:pt x="1728" y="581"/>
                  </a:cubicBezTo>
                  <a:cubicBezTo>
                    <a:pt x="1728" y="547"/>
                    <a:pt x="1705" y="547"/>
                    <a:pt x="1683" y="547"/>
                  </a:cubicBezTo>
                  <a:cubicBezTo>
                    <a:pt x="1671" y="547"/>
                    <a:pt x="1660" y="547"/>
                    <a:pt x="1651" y="542"/>
                  </a:cubicBezTo>
                  <a:lnTo>
                    <a:pt x="1625" y="542"/>
                  </a:lnTo>
                  <a:lnTo>
                    <a:pt x="1625" y="465"/>
                  </a:lnTo>
                  <a:cubicBezTo>
                    <a:pt x="1625" y="452"/>
                    <a:pt x="1625" y="452"/>
                    <a:pt x="1625" y="439"/>
                  </a:cubicBezTo>
                  <a:cubicBezTo>
                    <a:pt x="1677" y="426"/>
                    <a:pt x="1728" y="401"/>
                    <a:pt x="1690" y="349"/>
                  </a:cubicBezTo>
                  <a:cubicBezTo>
                    <a:pt x="1677" y="337"/>
                    <a:pt x="1666" y="332"/>
                    <a:pt x="1657" y="332"/>
                  </a:cubicBezTo>
                  <a:cubicBezTo>
                    <a:pt x="1626" y="332"/>
                    <a:pt x="1609" y="381"/>
                    <a:pt x="1599" y="401"/>
                  </a:cubicBezTo>
                  <a:cubicBezTo>
                    <a:pt x="1574" y="414"/>
                    <a:pt x="1561" y="426"/>
                    <a:pt x="1548" y="426"/>
                  </a:cubicBezTo>
                  <a:cubicBezTo>
                    <a:pt x="1458" y="452"/>
                    <a:pt x="1458" y="491"/>
                    <a:pt x="1509" y="542"/>
                  </a:cubicBezTo>
                  <a:lnTo>
                    <a:pt x="1445" y="530"/>
                  </a:lnTo>
                  <a:lnTo>
                    <a:pt x="1354" y="491"/>
                  </a:lnTo>
                  <a:cubicBezTo>
                    <a:pt x="1316" y="452"/>
                    <a:pt x="1277" y="426"/>
                    <a:pt x="1329" y="375"/>
                  </a:cubicBezTo>
                  <a:cubicBezTo>
                    <a:pt x="1342" y="349"/>
                    <a:pt x="1342" y="336"/>
                    <a:pt x="1354" y="310"/>
                  </a:cubicBezTo>
                  <a:cubicBezTo>
                    <a:pt x="1354" y="285"/>
                    <a:pt x="1354" y="272"/>
                    <a:pt x="1380" y="259"/>
                  </a:cubicBezTo>
                  <a:cubicBezTo>
                    <a:pt x="1380" y="246"/>
                    <a:pt x="1380" y="246"/>
                    <a:pt x="1393" y="233"/>
                  </a:cubicBezTo>
                  <a:cubicBezTo>
                    <a:pt x="1380" y="207"/>
                    <a:pt x="1393" y="181"/>
                    <a:pt x="1406" y="169"/>
                  </a:cubicBezTo>
                  <a:cubicBezTo>
                    <a:pt x="1380" y="143"/>
                    <a:pt x="1406" y="117"/>
                    <a:pt x="1406" y="91"/>
                  </a:cubicBezTo>
                  <a:cubicBezTo>
                    <a:pt x="1342" y="91"/>
                    <a:pt x="1342" y="156"/>
                    <a:pt x="1329" y="194"/>
                  </a:cubicBezTo>
                  <a:cubicBezTo>
                    <a:pt x="1290" y="272"/>
                    <a:pt x="1277" y="362"/>
                    <a:pt x="1161" y="362"/>
                  </a:cubicBezTo>
                  <a:cubicBezTo>
                    <a:pt x="1148" y="362"/>
                    <a:pt x="1161" y="401"/>
                    <a:pt x="1187" y="414"/>
                  </a:cubicBezTo>
                  <a:cubicBezTo>
                    <a:pt x="1178" y="415"/>
                    <a:pt x="1169" y="416"/>
                    <a:pt x="1159" y="416"/>
                  </a:cubicBezTo>
                  <a:cubicBezTo>
                    <a:pt x="1118" y="416"/>
                    <a:pt x="1078" y="403"/>
                    <a:pt x="1039" y="403"/>
                  </a:cubicBezTo>
                  <a:cubicBezTo>
                    <a:pt x="1014" y="403"/>
                    <a:pt x="990" y="408"/>
                    <a:pt x="968" y="426"/>
                  </a:cubicBezTo>
                  <a:lnTo>
                    <a:pt x="903" y="414"/>
                  </a:lnTo>
                  <a:cubicBezTo>
                    <a:pt x="787" y="414"/>
                    <a:pt x="761" y="310"/>
                    <a:pt x="697" y="246"/>
                  </a:cubicBezTo>
                  <a:lnTo>
                    <a:pt x="697" y="130"/>
                  </a:lnTo>
                  <a:cubicBezTo>
                    <a:pt x="710" y="52"/>
                    <a:pt x="658" y="27"/>
                    <a:pt x="607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7" name="Google Shape;2007;p14"/>
            <p:cNvSpPr/>
            <p:nvPr/>
          </p:nvSpPr>
          <p:spPr>
            <a:xfrm rot="10800000" flipH="1">
              <a:off x="6301211" y="334751"/>
              <a:ext cx="24095" cy="34033"/>
            </a:xfrm>
            <a:custGeom>
              <a:avLst/>
              <a:gdLst/>
              <a:ahLst/>
              <a:cxnLst/>
              <a:rect l="l" t="t" r="r" b="b"/>
              <a:pathLst>
                <a:path w="177" h="250" extrusionOk="0">
                  <a:moveTo>
                    <a:pt x="124" y="0"/>
                  </a:moveTo>
                  <a:lnTo>
                    <a:pt x="124" y="0"/>
                  </a:lnTo>
                  <a:cubicBezTo>
                    <a:pt x="60" y="26"/>
                    <a:pt x="60" y="104"/>
                    <a:pt x="8" y="129"/>
                  </a:cubicBezTo>
                  <a:cubicBezTo>
                    <a:pt x="20" y="164"/>
                    <a:pt x="1" y="250"/>
                    <a:pt x="78" y="250"/>
                  </a:cubicBezTo>
                  <a:cubicBezTo>
                    <a:pt x="88" y="250"/>
                    <a:pt x="99" y="248"/>
                    <a:pt x="112" y="245"/>
                  </a:cubicBezTo>
                  <a:cubicBezTo>
                    <a:pt x="112" y="168"/>
                    <a:pt x="176" y="91"/>
                    <a:pt x="12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8" name="Google Shape;2008;p14"/>
            <p:cNvSpPr/>
            <p:nvPr/>
          </p:nvSpPr>
          <p:spPr>
            <a:xfrm rot="10800000" flipH="1">
              <a:off x="7797807" y="185005"/>
              <a:ext cx="24775" cy="22326"/>
            </a:xfrm>
            <a:custGeom>
              <a:avLst/>
              <a:gdLst/>
              <a:ahLst/>
              <a:cxnLst/>
              <a:rect l="l" t="t" r="r" b="b"/>
              <a:pathLst>
                <a:path w="182" h="164" extrusionOk="0">
                  <a:moveTo>
                    <a:pt x="58" y="0"/>
                  </a:moveTo>
                  <a:cubicBezTo>
                    <a:pt x="20" y="0"/>
                    <a:pt x="10" y="39"/>
                    <a:pt x="1" y="78"/>
                  </a:cubicBezTo>
                  <a:cubicBezTo>
                    <a:pt x="1" y="129"/>
                    <a:pt x="24" y="164"/>
                    <a:pt x="72" y="164"/>
                  </a:cubicBezTo>
                  <a:cubicBezTo>
                    <a:pt x="85" y="164"/>
                    <a:pt x="100" y="161"/>
                    <a:pt x="117" y="155"/>
                  </a:cubicBezTo>
                  <a:cubicBezTo>
                    <a:pt x="181" y="117"/>
                    <a:pt x="130" y="52"/>
                    <a:pt x="104" y="14"/>
                  </a:cubicBezTo>
                  <a:cubicBezTo>
                    <a:pt x="85" y="4"/>
                    <a:pt x="70" y="0"/>
                    <a:pt x="5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14"/>
            <p:cNvSpPr/>
            <p:nvPr/>
          </p:nvSpPr>
          <p:spPr>
            <a:xfrm rot="10800000" flipH="1">
              <a:off x="7681962" y="159820"/>
              <a:ext cx="33487" cy="19331"/>
            </a:xfrm>
            <a:custGeom>
              <a:avLst/>
              <a:gdLst/>
              <a:ahLst/>
              <a:cxnLst/>
              <a:rect l="l" t="t" r="r" b="b"/>
              <a:pathLst>
                <a:path w="246" h="142" extrusionOk="0">
                  <a:moveTo>
                    <a:pt x="78" y="0"/>
                  </a:moveTo>
                  <a:cubicBezTo>
                    <a:pt x="39" y="13"/>
                    <a:pt x="1" y="39"/>
                    <a:pt x="13" y="90"/>
                  </a:cubicBezTo>
                  <a:cubicBezTo>
                    <a:pt x="22" y="125"/>
                    <a:pt x="36" y="136"/>
                    <a:pt x="56" y="136"/>
                  </a:cubicBezTo>
                  <a:cubicBezTo>
                    <a:pt x="66" y="136"/>
                    <a:pt x="78" y="133"/>
                    <a:pt x="91" y="129"/>
                  </a:cubicBezTo>
                  <a:cubicBezTo>
                    <a:pt x="103" y="102"/>
                    <a:pt x="114" y="92"/>
                    <a:pt x="126" y="92"/>
                  </a:cubicBezTo>
                  <a:cubicBezTo>
                    <a:pt x="153" y="92"/>
                    <a:pt x="180" y="142"/>
                    <a:pt x="207" y="142"/>
                  </a:cubicBezTo>
                  <a:lnTo>
                    <a:pt x="246" y="116"/>
                  </a:lnTo>
                  <a:cubicBezTo>
                    <a:pt x="246" y="77"/>
                    <a:pt x="220" y="26"/>
                    <a:pt x="181" y="26"/>
                  </a:cubicBezTo>
                  <a:cubicBezTo>
                    <a:pt x="142" y="13"/>
                    <a:pt x="104" y="26"/>
                    <a:pt x="7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14"/>
            <p:cNvSpPr/>
            <p:nvPr/>
          </p:nvSpPr>
          <p:spPr>
            <a:xfrm rot="10800000" flipH="1">
              <a:off x="7366008" y="312426"/>
              <a:ext cx="19466" cy="17697"/>
            </a:xfrm>
            <a:custGeom>
              <a:avLst/>
              <a:gdLst/>
              <a:ahLst/>
              <a:cxnLst/>
              <a:rect l="l" t="t" r="r" b="b"/>
              <a:pathLst>
                <a:path w="143" h="130" extrusionOk="0">
                  <a:moveTo>
                    <a:pt x="91" y="0"/>
                  </a:moveTo>
                  <a:cubicBezTo>
                    <a:pt x="26" y="13"/>
                    <a:pt x="1" y="26"/>
                    <a:pt x="13" y="65"/>
                  </a:cubicBezTo>
                  <a:cubicBezTo>
                    <a:pt x="13" y="103"/>
                    <a:pt x="39" y="129"/>
                    <a:pt x="91" y="129"/>
                  </a:cubicBezTo>
                  <a:cubicBezTo>
                    <a:pt x="117" y="129"/>
                    <a:pt x="142" y="103"/>
                    <a:pt x="142" y="65"/>
                  </a:cubicBezTo>
                  <a:cubicBezTo>
                    <a:pt x="142" y="26"/>
                    <a:pt x="104" y="0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14"/>
            <p:cNvSpPr/>
            <p:nvPr/>
          </p:nvSpPr>
          <p:spPr>
            <a:xfrm rot="10800000" flipH="1">
              <a:off x="8061080" y="475785"/>
              <a:ext cx="19466" cy="21101"/>
            </a:xfrm>
            <a:custGeom>
              <a:avLst/>
              <a:gdLst/>
              <a:ahLst/>
              <a:cxnLst/>
              <a:rect l="l" t="t" r="r" b="b"/>
              <a:pathLst>
                <a:path w="143" h="155" extrusionOk="0">
                  <a:moveTo>
                    <a:pt x="52" y="0"/>
                  </a:moveTo>
                  <a:cubicBezTo>
                    <a:pt x="14" y="39"/>
                    <a:pt x="1" y="90"/>
                    <a:pt x="14" y="142"/>
                  </a:cubicBezTo>
                  <a:lnTo>
                    <a:pt x="104" y="155"/>
                  </a:lnTo>
                  <a:cubicBezTo>
                    <a:pt x="143" y="116"/>
                    <a:pt x="143" y="52"/>
                    <a:pt x="104" y="13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14"/>
            <p:cNvSpPr/>
            <p:nvPr/>
          </p:nvSpPr>
          <p:spPr>
            <a:xfrm rot="10800000" flipH="1">
              <a:off x="7753974" y="159548"/>
              <a:ext cx="19466" cy="31991"/>
            </a:xfrm>
            <a:custGeom>
              <a:avLst/>
              <a:gdLst/>
              <a:ahLst/>
              <a:cxnLst/>
              <a:rect l="l" t="t" r="r" b="b"/>
              <a:pathLst>
                <a:path w="143" h="235" extrusionOk="0">
                  <a:moveTo>
                    <a:pt x="90" y="1"/>
                  </a:moveTo>
                  <a:cubicBezTo>
                    <a:pt x="39" y="65"/>
                    <a:pt x="13" y="143"/>
                    <a:pt x="0" y="233"/>
                  </a:cubicBezTo>
                  <a:cubicBezTo>
                    <a:pt x="7" y="234"/>
                    <a:pt x="13" y="234"/>
                    <a:pt x="19" y="234"/>
                  </a:cubicBezTo>
                  <a:cubicBezTo>
                    <a:pt x="113" y="234"/>
                    <a:pt x="92" y="140"/>
                    <a:pt x="116" y="91"/>
                  </a:cubicBezTo>
                  <a:lnTo>
                    <a:pt x="142" y="52"/>
                  </a:lnTo>
                  <a:lnTo>
                    <a:pt x="90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14"/>
            <p:cNvSpPr/>
            <p:nvPr/>
          </p:nvSpPr>
          <p:spPr>
            <a:xfrm rot="10800000" flipH="1">
              <a:off x="6558630" y="398462"/>
              <a:ext cx="17560" cy="15928"/>
            </a:xfrm>
            <a:custGeom>
              <a:avLst/>
              <a:gdLst/>
              <a:ahLst/>
              <a:cxnLst/>
              <a:rect l="l" t="t" r="r" b="b"/>
              <a:pathLst>
                <a:path w="129" h="117" extrusionOk="0">
                  <a:moveTo>
                    <a:pt x="77" y="0"/>
                  </a:moveTo>
                  <a:cubicBezTo>
                    <a:pt x="39" y="0"/>
                    <a:pt x="13" y="26"/>
                    <a:pt x="13" y="65"/>
                  </a:cubicBezTo>
                  <a:cubicBezTo>
                    <a:pt x="0" y="90"/>
                    <a:pt x="26" y="116"/>
                    <a:pt x="52" y="116"/>
                  </a:cubicBezTo>
                  <a:cubicBezTo>
                    <a:pt x="77" y="116"/>
                    <a:pt x="116" y="90"/>
                    <a:pt x="129" y="52"/>
                  </a:cubicBezTo>
                  <a:cubicBezTo>
                    <a:pt x="129" y="26"/>
                    <a:pt x="116" y="13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14"/>
            <p:cNvSpPr/>
            <p:nvPr/>
          </p:nvSpPr>
          <p:spPr>
            <a:xfrm rot="10800000" flipH="1">
              <a:off x="6772760" y="183916"/>
              <a:ext cx="15927" cy="14566"/>
            </a:xfrm>
            <a:custGeom>
              <a:avLst/>
              <a:gdLst/>
              <a:ahLst/>
              <a:cxnLst/>
              <a:rect l="l" t="t" r="r" b="b"/>
              <a:pathLst>
                <a:path w="117" h="107" extrusionOk="0">
                  <a:moveTo>
                    <a:pt x="65" y="0"/>
                  </a:moveTo>
                  <a:cubicBezTo>
                    <a:pt x="26" y="0"/>
                    <a:pt x="0" y="13"/>
                    <a:pt x="0" y="52"/>
                  </a:cubicBezTo>
                  <a:cubicBezTo>
                    <a:pt x="0" y="84"/>
                    <a:pt x="18" y="107"/>
                    <a:pt x="45" y="107"/>
                  </a:cubicBezTo>
                  <a:cubicBezTo>
                    <a:pt x="51" y="107"/>
                    <a:pt x="58" y="106"/>
                    <a:pt x="65" y="103"/>
                  </a:cubicBezTo>
                  <a:cubicBezTo>
                    <a:pt x="103" y="103"/>
                    <a:pt x="116" y="78"/>
                    <a:pt x="116" y="52"/>
                  </a:cubicBezTo>
                  <a:cubicBezTo>
                    <a:pt x="116" y="13"/>
                    <a:pt x="90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5" name="Google Shape;2015;p14"/>
            <p:cNvSpPr/>
            <p:nvPr/>
          </p:nvSpPr>
          <p:spPr>
            <a:xfrm rot="10800000" flipH="1">
              <a:off x="7036032" y="219447"/>
              <a:ext cx="17697" cy="15928"/>
            </a:xfrm>
            <a:custGeom>
              <a:avLst/>
              <a:gdLst/>
              <a:ahLst/>
              <a:cxnLst/>
              <a:rect l="l" t="t" r="r" b="b"/>
              <a:pathLst>
                <a:path w="130" h="117" extrusionOk="0">
                  <a:moveTo>
                    <a:pt x="65" y="0"/>
                  </a:moveTo>
                  <a:cubicBezTo>
                    <a:pt x="26" y="0"/>
                    <a:pt x="0" y="39"/>
                    <a:pt x="0" y="78"/>
                  </a:cubicBezTo>
                  <a:cubicBezTo>
                    <a:pt x="0" y="104"/>
                    <a:pt x="26" y="117"/>
                    <a:pt x="52" y="117"/>
                  </a:cubicBezTo>
                  <a:cubicBezTo>
                    <a:pt x="91" y="117"/>
                    <a:pt x="116" y="91"/>
                    <a:pt x="129" y="52"/>
                  </a:cubicBezTo>
                  <a:cubicBezTo>
                    <a:pt x="129" y="13"/>
                    <a:pt x="91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6" name="Google Shape;2016;p14"/>
            <p:cNvSpPr/>
            <p:nvPr/>
          </p:nvSpPr>
          <p:spPr>
            <a:xfrm rot="10800000" flipH="1">
              <a:off x="7039572" y="289691"/>
              <a:ext cx="15927" cy="14158"/>
            </a:xfrm>
            <a:custGeom>
              <a:avLst/>
              <a:gdLst/>
              <a:ahLst/>
              <a:cxnLst/>
              <a:rect l="l" t="t" r="r" b="b"/>
              <a:pathLst>
                <a:path w="117" h="104" extrusionOk="0">
                  <a:moveTo>
                    <a:pt x="65" y="1"/>
                  </a:moveTo>
                  <a:cubicBezTo>
                    <a:pt x="39" y="1"/>
                    <a:pt x="0" y="13"/>
                    <a:pt x="0" y="65"/>
                  </a:cubicBezTo>
                  <a:cubicBezTo>
                    <a:pt x="0" y="104"/>
                    <a:pt x="13" y="104"/>
                    <a:pt x="39" y="104"/>
                  </a:cubicBezTo>
                  <a:cubicBezTo>
                    <a:pt x="65" y="91"/>
                    <a:pt x="103" y="78"/>
                    <a:pt x="116" y="39"/>
                  </a:cubicBezTo>
                  <a:cubicBezTo>
                    <a:pt x="116" y="13"/>
                    <a:pt x="103" y="1"/>
                    <a:pt x="6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7" name="Google Shape;2017;p14"/>
            <p:cNvSpPr/>
            <p:nvPr/>
          </p:nvSpPr>
          <p:spPr>
            <a:xfrm rot="10800000" flipH="1">
              <a:off x="8129553" y="266821"/>
              <a:ext cx="26545" cy="16472"/>
            </a:xfrm>
            <a:custGeom>
              <a:avLst/>
              <a:gdLst/>
              <a:ahLst/>
              <a:cxnLst/>
              <a:rect l="l" t="t" r="r" b="b"/>
              <a:pathLst>
                <a:path w="195" h="121" extrusionOk="0">
                  <a:moveTo>
                    <a:pt x="106" y="0"/>
                  </a:moveTo>
                  <a:cubicBezTo>
                    <a:pt x="84" y="0"/>
                    <a:pt x="62" y="15"/>
                    <a:pt x="39" y="30"/>
                  </a:cubicBezTo>
                  <a:cubicBezTo>
                    <a:pt x="26" y="43"/>
                    <a:pt x="14" y="56"/>
                    <a:pt x="1" y="69"/>
                  </a:cubicBezTo>
                  <a:cubicBezTo>
                    <a:pt x="26" y="95"/>
                    <a:pt x="65" y="120"/>
                    <a:pt x="104" y="120"/>
                  </a:cubicBezTo>
                  <a:cubicBezTo>
                    <a:pt x="155" y="107"/>
                    <a:pt x="194" y="82"/>
                    <a:pt x="155" y="30"/>
                  </a:cubicBezTo>
                  <a:cubicBezTo>
                    <a:pt x="139" y="8"/>
                    <a:pt x="123" y="0"/>
                    <a:pt x="10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8" name="Google Shape;2018;p14"/>
            <p:cNvSpPr/>
            <p:nvPr/>
          </p:nvSpPr>
          <p:spPr>
            <a:xfrm rot="10800000" flipH="1">
              <a:off x="7380029" y="55678"/>
              <a:ext cx="12388" cy="14702"/>
            </a:xfrm>
            <a:custGeom>
              <a:avLst/>
              <a:gdLst/>
              <a:ahLst/>
              <a:cxnLst/>
              <a:rect l="l" t="t" r="r" b="b"/>
              <a:pathLst>
                <a:path w="91" h="108" extrusionOk="0">
                  <a:moveTo>
                    <a:pt x="52" y="1"/>
                  </a:moveTo>
                  <a:cubicBezTo>
                    <a:pt x="14" y="1"/>
                    <a:pt x="1" y="26"/>
                    <a:pt x="1" y="65"/>
                  </a:cubicBezTo>
                  <a:cubicBezTo>
                    <a:pt x="1" y="91"/>
                    <a:pt x="14" y="104"/>
                    <a:pt x="39" y="104"/>
                  </a:cubicBezTo>
                  <a:cubicBezTo>
                    <a:pt x="44" y="106"/>
                    <a:pt x="48" y="107"/>
                    <a:pt x="53" y="107"/>
                  </a:cubicBezTo>
                  <a:cubicBezTo>
                    <a:pt x="73" y="107"/>
                    <a:pt x="91" y="84"/>
                    <a:pt x="91" y="52"/>
                  </a:cubicBezTo>
                  <a:cubicBezTo>
                    <a:pt x="91" y="26"/>
                    <a:pt x="78" y="13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9" name="Google Shape;2019;p14"/>
            <p:cNvSpPr/>
            <p:nvPr/>
          </p:nvSpPr>
          <p:spPr>
            <a:xfrm rot="10800000" flipH="1">
              <a:off x="7311556" y="128101"/>
              <a:ext cx="15927" cy="14702"/>
            </a:xfrm>
            <a:custGeom>
              <a:avLst/>
              <a:gdLst/>
              <a:ahLst/>
              <a:cxnLst/>
              <a:rect l="l" t="t" r="r" b="b"/>
              <a:pathLst>
                <a:path w="117" h="108" extrusionOk="0">
                  <a:moveTo>
                    <a:pt x="66" y="1"/>
                  </a:moveTo>
                  <a:cubicBezTo>
                    <a:pt x="62" y="1"/>
                    <a:pt x="57" y="2"/>
                    <a:pt x="52" y="4"/>
                  </a:cubicBezTo>
                  <a:cubicBezTo>
                    <a:pt x="27" y="4"/>
                    <a:pt x="1" y="17"/>
                    <a:pt x="14" y="55"/>
                  </a:cubicBezTo>
                  <a:cubicBezTo>
                    <a:pt x="14" y="81"/>
                    <a:pt x="52" y="107"/>
                    <a:pt x="78" y="107"/>
                  </a:cubicBezTo>
                  <a:cubicBezTo>
                    <a:pt x="104" y="107"/>
                    <a:pt x="117" y="81"/>
                    <a:pt x="104" y="55"/>
                  </a:cubicBezTo>
                  <a:cubicBezTo>
                    <a:pt x="104" y="24"/>
                    <a:pt x="86" y="1"/>
                    <a:pt x="6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0" name="Google Shape;2020;p14"/>
            <p:cNvSpPr/>
            <p:nvPr/>
          </p:nvSpPr>
          <p:spPr>
            <a:xfrm rot="10800000" flipH="1">
              <a:off x="6260100" y="365109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1" name="Google Shape;2021;p14"/>
            <p:cNvSpPr/>
            <p:nvPr/>
          </p:nvSpPr>
          <p:spPr>
            <a:xfrm rot="10800000" flipH="1">
              <a:off x="6260100" y="365109"/>
              <a:ext cx="21236" cy="21237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04" y="1"/>
                  </a:moveTo>
                  <a:lnTo>
                    <a:pt x="104" y="1"/>
                  </a:lnTo>
                  <a:cubicBezTo>
                    <a:pt x="53" y="26"/>
                    <a:pt x="53" y="78"/>
                    <a:pt x="14" y="104"/>
                  </a:cubicBezTo>
                  <a:cubicBezTo>
                    <a:pt x="14" y="129"/>
                    <a:pt x="14" y="142"/>
                    <a:pt x="1" y="155"/>
                  </a:cubicBezTo>
                  <a:lnTo>
                    <a:pt x="65" y="142"/>
                  </a:lnTo>
                  <a:cubicBezTo>
                    <a:pt x="78" y="104"/>
                    <a:pt x="156" y="65"/>
                    <a:pt x="10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2" name="Google Shape;2022;p14"/>
            <p:cNvSpPr/>
            <p:nvPr/>
          </p:nvSpPr>
          <p:spPr>
            <a:xfrm rot="10800000" flipH="1">
              <a:off x="7838238" y="325222"/>
              <a:ext cx="12388" cy="19059"/>
            </a:xfrm>
            <a:custGeom>
              <a:avLst/>
              <a:gdLst/>
              <a:ahLst/>
              <a:cxnLst/>
              <a:rect l="l" t="t" r="r" b="b"/>
              <a:pathLst>
                <a:path w="91" h="140" extrusionOk="0">
                  <a:moveTo>
                    <a:pt x="39" y="1"/>
                  </a:moveTo>
                  <a:cubicBezTo>
                    <a:pt x="0" y="1"/>
                    <a:pt x="0" y="40"/>
                    <a:pt x="0" y="65"/>
                  </a:cubicBezTo>
                  <a:cubicBezTo>
                    <a:pt x="0" y="91"/>
                    <a:pt x="0" y="104"/>
                    <a:pt x="0" y="117"/>
                  </a:cubicBezTo>
                  <a:cubicBezTo>
                    <a:pt x="19" y="130"/>
                    <a:pt x="36" y="140"/>
                    <a:pt x="50" y="140"/>
                  </a:cubicBezTo>
                  <a:cubicBezTo>
                    <a:pt x="65" y="140"/>
                    <a:pt x="78" y="130"/>
                    <a:pt x="90" y="104"/>
                  </a:cubicBezTo>
                  <a:cubicBezTo>
                    <a:pt x="90" y="91"/>
                    <a:pt x="90" y="78"/>
                    <a:pt x="90" y="65"/>
                  </a:cubicBezTo>
                  <a:cubicBezTo>
                    <a:pt x="78" y="40"/>
                    <a:pt x="78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3" name="Google Shape;2023;p14"/>
            <p:cNvSpPr/>
            <p:nvPr/>
          </p:nvSpPr>
          <p:spPr>
            <a:xfrm rot="10800000" flipH="1">
              <a:off x="7848720" y="163224"/>
              <a:ext cx="28178" cy="21237"/>
            </a:xfrm>
            <a:custGeom>
              <a:avLst/>
              <a:gdLst/>
              <a:ahLst/>
              <a:cxnLst/>
              <a:rect l="l" t="t" r="r" b="b"/>
              <a:pathLst>
                <a:path w="207" h="156" extrusionOk="0">
                  <a:moveTo>
                    <a:pt x="117" y="0"/>
                  </a:moveTo>
                  <a:cubicBezTo>
                    <a:pt x="117" y="26"/>
                    <a:pt x="91" y="39"/>
                    <a:pt x="78" y="39"/>
                  </a:cubicBezTo>
                  <a:cubicBezTo>
                    <a:pt x="52" y="65"/>
                    <a:pt x="13" y="78"/>
                    <a:pt x="1" y="116"/>
                  </a:cubicBezTo>
                  <a:cubicBezTo>
                    <a:pt x="13" y="129"/>
                    <a:pt x="13" y="142"/>
                    <a:pt x="13" y="155"/>
                  </a:cubicBezTo>
                  <a:lnTo>
                    <a:pt x="155" y="104"/>
                  </a:lnTo>
                  <a:cubicBezTo>
                    <a:pt x="155" y="65"/>
                    <a:pt x="207" y="13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4" name="Google Shape;2024;p14"/>
            <p:cNvSpPr/>
            <p:nvPr/>
          </p:nvSpPr>
          <p:spPr>
            <a:xfrm rot="10800000" flipH="1">
              <a:off x="7732874" y="282204"/>
              <a:ext cx="12388" cy="14566"/>
            </a:xfrm>
            <a:custGeom>
              <a:avLst/>
              <a:gdLst/>
              <a:ahLst/>
              <a:cxnLst/>
              <a:rect l="l" t="t" r="r" b="b"/>
              <a:pathLst>
                <a:path w="91" h="107" extrusionOk="0">
                  <a:moveTo>
                    <a:pt x="39" y="0"/>
                  </a:moveTo>
                  <a:cubicBezTo>
                    <a:pt x="0" y="0"/>
                    <a:pt x="0" y="39"/>
                    <a:pt x="0" y="65"/>
                  </a:cubicBezTo>
                  <a:cubicBezTo>
                    <a:pt x="11" y="86"/>
                    <a:pt x="13" y="107"/>
                    <a:pt x="34" y="107"/>
                  </a:cubicBezTo>
                  <a:cubicBezTo>
                    <a:pt x="39" y="107"/>
                    <a:pt x="45" y="106"/>
                    <a:pt x="52" y="103"/>
                  </a:cubicBezTo>
                  <a:cubicBezTo>
                    <a:pt x="78" y="90"/>
                    <a:pt x="91" y="65"/>
                    <a:pt x="78" y="39"/>
                  </a:cubicBezTo>
                  <a:cubicBezTo>
                    <a:pt x="78" y="26"/>
                    <a:pt x="65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5" name="Google Shape;2025;p14"/>
            <p:cNvSpPr/>
            <p:nvPr/>
          </p:nvSpPr>
          <p:spPr>
            <a:xfrm rot="10800000" flipH="1">
              <a:off x="7925904" y="532417"/>
              <a:ext cx="19058" cy="13613"/>
            </a:xfrm>
            <a:custGeom>
              <a:avLst/>
              <a:gdLst/>
              <a:ahLst/>
              <a:cxnLst/>
              <a:rect l="l" t="t" r="r" b="b"/>
              <a:pathLst>
                <a:path w="140" h="100" extrusionOk="0">
                  <a:moveTo>
                    <a:pt x="40" y="0"/>
                  </a:moveTo>
                  <a:cubicBezTo>
                    <a:pt x="27" y="13"/>
                    <a:pt x="14" y="26"/>
                    <a:pt x="1" y="52"/>
                  </a:cubicBezTo>
                  <a:cubicBezTo>
                    <a:pt x="14" y="52"/>
                    <a:pt x="27" y="65"/>
                    <a:pt x="27" y="90"/>
                  </a:cubicBezTo>
                  <a:cubicBezTo>
                    <a:pt x="52" y="97"/>
                    <a:pt x="71" y="100"/>
                    <a:pt x="87" y="100"/>
                  </a:cubicBezTo>
                  <a:cubicBezTo>
                    <a:pt x="135" y="100"/>
                    <a:pt x="140" y="68"/>
                    <a:pt x="13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6" name="Google Shape;2026;p14"/>
            <p:cNvSpPr/>
            <p:nvPr/>
          </p:nvSpPr>
          <p:spPr>
            <a:xfrm rot="10800000" flipH="1">
              <a:off x="6806111" y="177381"/>
              <a:ext cx="15927" cy="9938"/>
            </a:xfrm>
            <a:custGeom>
              <a:avLst/>
              <a:gdLst/>
              <a:ahLst/>
              <a:cxnLst/>
              <a:rect l="l" t="t" r="r" b="b"/>
              <a:pathLst>
                <a:path w="117" h="73" extrusionOk="0">
                  <a:moveTo>
                    <a:pt x="76" y="1"/>
                  </a:moveTo>
                  <a:cubicBezTo>
                    <a:pt x="60" y="1"/>
                    <a:pt x="47" y="10"/>
                    <a:pt x="39" y="34"/>
                  </a:cubicBezTo>
                  <a:cubicBezTo>
                    <a:pt x="39" y="47"/>
                    <a:pt x="13" y="60"/>
                    <a:pt x="0" y="73"/>
                  </a:cubicBezTo>
                  <a:lnTo>
                    <a:pt x="65" y="73"/>
                  </a:lnTo>
                  <a:cubicBezTo>
                    <a:pt x="90" y="73"/>
                    <a:pt x="116" y="60"/>
                    <a:pt x="116" y="34"/>
                  </a:cubicBezTo>
                  <a:cubicBezTo>
                    <a:pt x="116" y="21"/>
                    <a:pt x="116" y="8"/>
                    <a:pt x="103" y="8"/>
                  </a:cubicBezTo>
                  <a:cubicBezTo>
                    <a:pt x="94" y="4"/>
                    <a:pt x="84" y="1"/>
                    <a:pt x="7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14"/>
            <p:cNvSpPr/>
            <p:nvPr/>
          </p:nvSpPr>
          <p:spPr>
            <a:xfrm rot="10800000" flipH="1">
              <a:off x="7904941" y="266413"/>
              <a:ext cx="12388" cy="12796"/>
            </a:xfrm>
            <a:custGeom>
              <a:avLst/>
              <a:gdLst/>
              <a:ahLst/>
              <a:cxnLst/>
              <a:rect l="l" t="t" r="r" b="b"/>
              <a:pathLst>
                <a:path w="91" h="94" extrusionOk="0">
                  <a:moveTo>
                    <a:pt x="65" y="0"/>
                  </a:moveTo>
                  <a:cubicBezTo>
                    <a:pt x="26" y="0"/>
                    <a:pt x="0" y="26"/>
                    <a:pt x="0" y="65"/>
                  </a:cubicBezTo>
                  <a:cubicBezTo>
                    <a:pt x="0" y="75"/>
                    <a:pt x="17" y="94"/>
                    <a:pt x="30" y="94"/>
                  </a:cubicBezTo>
                  <a:cubicBezTo>
                    <a:pt x="33" y="94"/>
                    <a:pt x="36" y="93"/>
                    <a:pt x="39" y="90"/>
                  </a:cubicBezTo>
                  <a:cubicBezTo>
                    <a:pt x="65" y="90"/>
                    <a:pt x="90" y="65"/>
                    <a:pt x="90" y="39"/>
                  </a:cubicBezTo>
                  <a:cubicBezTo>
                    <a:pt x="90" y="26"/>
                    <a:pt x="78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14"/>
            <p:cNvSpPr/>
            <p:nvPr/>
          </p:nvSpPr>
          <p:spPr>
            <a:xfrm rot="10800000" flipH="1">
              <a:off x="7767995" y="141851"/>
              <a:ext cx="17697" cy="15519"/>
            </a:xfrm>
            <a:custGeom>
              <a:avLst/>
              <a:gdLst/>
              <a:ahLst/>
              <a:cxnLst/>
              <a:rect l="l" t="t" r="r" b="b"/>
              <a:pathLst>
                <a:path w="130" h="114" extrusionOk="0">
                  <a:moveTo>
                    <a:pt x="79" y="1"/>
                  </a:moveTo>
                  <a:cubicBezTo>
                    <a:pt x="48" y="1"/>
                    <a:pt x="22" y="12"/>
                    <a:pt x="13" y="46"/>
                  </a:cubicBezTo>
                  <a:cubicBezTo>
                    <a:pt x="0" y="72"/>
                    <a:pt x="13" y="98"/>
                    <a:pt x="39" y="111"/>
                  </a:cubicBezTo>
                  <a:cubicBezTo>
                    <a:pt x="44" y="113"/>
                    <a:pt x="49" y="113"/>
                    <a:pt x="54" y="113"/>
                  </a:cubicBezTo>
                  <a:cubicBezTo>
                    <a:pt x="82" y="113"/>
                    <a:pt x="96" y="82"/>
                    <a:pt x="129" y="59"/>
                  </a:cubicBezTo>
                  <a:lnTo>
                    <a:pt x="129" y="8"/>
                  </a:lnTo>
                  <a:cubicBezTo>
                    <a:pt x="112" y="3"/>
                    <a:pt x="95" y="1"/>
                    <a:pt x="7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14"/>
            <p:cNvSpPr/>
            <p:nvPr/>
          </p:nvSpPr>
          <p:spPr>
            <a:xfrm rot="10800000" flipH="1">
              <a:off x="7199250" y="344145"/>
              <a:ext cx="14157" cy="10618"/>
            </a:xfrm>
            <a:custGeom>
              <a:avLst/>
              <a:gdLst/>
              <a:ahLst/>
              <a:cxnLst/>
              <a:rect l="l" t="t" r="r" b="b"/>
              <a:pathLst>
                <a:path w="104" h="78" extrusionOk="0">
                  <a:moveTo>
                    <a:pt x="65" y="1"/>
                  </a:moveTo>
                  <a:cubicBezTo>
                    <a:pt x="39" y="1"/>
                    <a:pt x="13" y="1"/>
                    <a:pt x="13" y="39"/>
                  </a:cubicBezTo>
                  <a:cubicBezTo>
                    <a:pt x="1" y="65"/>
                    <a:pt x="26" y="78"/>
                    <a:pt x="52" y="78"/>
                  </a:cubicBezTo>
                  <a:cubicBezTo>
                    <a:pt x="78" y="78"/>
                    <a:pt x="104" y="52"/>
                    <a:pt x="91" y="26"/>
                  </a:cubicBezTo>
                  <a:cubicBezTo>
                    <a:pt x="91" y="14"/>
                    <a:pt x="78" y="1"/>
                    <a:pt x="6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14"/>
            <p:cNvSpPr/>
            <p:nvPr/>
          </p:nvSpPr>
          <p:spPr>
            <a:xfrm rot="10800000" flipH="1">
              <a:off x="7255471" y="263281"/>
              <a:ext cx="10618" cy="12524"/>
            </a:xfrm>
            <a:custGeom>
              <a:avLst/>
              <a:gdLst/>
              <a:ahLst/>
              <a:cxnLst/>
              <a:rect l="l" t="t" r="r" b="b"/>
              <a:pathLst>
                <a:path w="78" h="92" extrusionOk="0">
                  <a:moveTo>
                    <a:pt x="39" y="1"/>
                  </a:moveTo>
                  <a:cubicBezTo>
                    <a:pt x="13" y="14"/>
                    <a:pt x="0" y="40"/>
                    <a:pt x="13" y="65"/>
                  </a:cubicBezTo>
                  <a:cubicBezTo>
                    <a:pt x="26" y="91"/>
                    <a:pt x="26" y="91"/>
                    <a:pt x="39" y="91"/>
                  </a:cubicBezTo>
                  <a:cubicBezTo>
                    <a:pt x="65" y="78"/>
                    <a:pt x="78" y="52"/>
                    <a:pt x="78" y="40"/>
                  </a:cubicBezTo>
                  <a:cubicBezTo>
                    <a:pt x="78" y="14"/>
                    <a:pt x="52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14"/>
            <p:cNvSpPr/>
            <p:nvPr/>
          </p:nvSpPr>
          <p:spPr>
            <a:xfrm rot="10800000" flipH="1">
              <a:off x="7543656" y="3539"/>
              <a:ext cx="20828" cy="8712"/>
            </a:xfrm>
            <a:custGeom>
              <a:avLst/>
              <a:gdLst/>
              <a:ahLst/>
              <a:cxnLst/>
              <a:rect l="l" t="t" r="r" b="b"/>
              <a:pathLst>
                <a:path w="153" h="64" extrusionOk="0">
                  <a:moveTo>
                    <a:pt x="4" y="1"/>
                  </a:moveTo>
                  <a:cubicBezTo>
                    <a:pt x="0" y="1"/>
                    <a:pt x="0" y="23"/>
                    <a:pt x="4" y="23"/>
                  </a:cubicBezTo>
                  <a:cubicBezTo>
                    <a:pt x="6" y="23"/>
                    <a:pt x="8" y="20"/>
                    <a:pt x="11" y="12"/>
                  </a:cubicBezTo>
                  <a:cubicBezTo>
                    <a:pt x="8" y="4"/>
                    <a:pt x="6" y="1"/>
                    <a:pt x="4" y="1"/>
                  </a:cubicBezTo>
                  <a:close/>
                  <a:moveTo>
                    <a:pt x="11" y="12"/>
                  </a:moveTo>
                  <a:cubicBezTo>
                    <a:pt x="49" y="12"/>
                    <a:pt x="101" y="51"/>
                    <a:pt x="127" y="64"/>
                  </a:cubicBezTo>
                  <a:cubicBezTo>
                    <a:pt x="153" y="64"/>
                    <a:pt x="153" y="64"/>
                    <a:pt x="140" y="12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14"/>
            <p:cNvSpPr/>
            <p:nvPr/>
          </p:nvSpPr>
          <p:spPr>
            <a:xfrm rot="10800000" flipH="1">
              <a:off x="8419234" y="210734"/>
              <a:ext cx="14157" cy="12388"/>
            </a:xfrm>
            <a:custGeom>
              <a:avLst/>
              <a:gdLst/>
              <a:ahLst/>
              <a:cxnLst/>
              <a:rect l="l" t="t" r="r" b="b"/>
              <a:pathLst>
                <a:path w="104" h="91" extrusionOk="0">
                  <a:moveTo>
                    <a:pt x="78" y="1"/>
                  </a:moveTo>
                  <a:cubicBezTo>
                    <a:pt x="39" y="1"/>
                    <a:pt x="0" y="1"/>
                    <a:pt x="13" y="39"/>
                  </a:cubicBezTo>
                  <a:cubicBezTo>
                    <a:pt x="13" y="91"/>
                    <a:pt x="52" y="91"/>
                    <a:pt x="91" y="91"/>
                  </a:cubicBezTo>
                  <a:cubicBezTo>
                    <a:pt x="103" y="52"/>
                    <a:pt x="91" y="27"/>
                    <a:pt x="78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14"/>
            <p:cNvSpPr/>
            <p:nvPr/>
          </p:nvSpPr>
          <p:spPr>
            <a:xfrm rot="10800000" flipH="1">
              <a:off x="7144799" y="233468"/>
              <a:ext cx="12524" cy="9393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8" y="0"/>
                  </a:moveTo>
                  <a:cubicBezTo>
                    <a:pt x="45" y="0"/>
                    <a:pt x="42" y="2"/>
                    <a:pt x="39" y="4"/>
                  </a:cubicBezTo>
                  <a:cubicBezTo>
                    <a:pt x="14" y="17"/>
                    <a:pt x="1" y="30"/>
                    <a:pt x="14" y="43"/>
                  </a:cubicBezTo>
                  <a:cubicBezTo>
                    <a:pt x="14" y="68"/>
                    <a:pt x="39" y="68"/>
                    <a:pt x="52" y="68"/>
                  </a:cubicBezTo>
                  <a:cubicBezTo>
                    <a:pt x="65" y="68"/>
                    <a:pt x="91" y="68"/>
                    <a:pt x="91" y="43"/>
                  </a:cubicBezTo>
                  <a:cubicBezTo>
                    <a:pt x="81" y="21"/>
                    <a:pt x="61" y="0"/>
                    <a:pt x="4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14"/>
            <p:cNvSpPr/>
            <p:nvPr/>
          </p:nvSpPr>
          <p:spPr>
            <a:xfrm rot="10800000" flipH="1">
              <a:off x="6339463" y="356397"/>
              <a:ext cx="13885" cy="17969"/>
            </a:xfrm>
            <a:custGeom>
              <a:avLst/>
              <a:gdLst/>
              <a:ahLst/>
              <a:cxnLst/>
              <a:rect l="l" t="t" r="r" b="b"/>
              <a:pathLst>
                <a:path w="102" h="132" extrusionOk="0">
                  <a:moveTo>
                    <a:pt x="35" y="1"/>
                  </a:moveTo>
                  <a:cubicBezTo>
                    <a:pt x="1" y="1"/>
                    <a:pt x="12" y="46"/>
                    <a:pt x="24" y="80"/>
                  </a:cubicBezTo>
                  <a:lnTo>
                    <a:pt x="24" y="132"/>
                  </a:lnTo>
                  <a:lnTo>
                    <a:pt x="63" y="119"/>
                  </a:lnTo>
                  <a:cubicBezTo>
                    <a:pt x="63" y="106"/>
                    <a:pt x="63" y="93"/>
                    <a:pt x="63" y="93"/>
                  </a:cubicBezTo>
                  <a:cubicBezTo>
                    <a:pt x="63" y="54"/>
                    <a:pt x="101" y="3"/>
                    <a:pt x="50" y="3"/>
                  </a:cubicBezTo>
                  <a:cubicBezTo>
                    <a:pt x="44" y="1"/>
                    <a:pt x="39" y="1"/>
                    <a:pt x="3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14"/>
            <p:cNvSpPr/>
            <p:nvPr/>
          </p:nvSpPr>
          <p:spPr>
            <a:xfrm rot="10800000" flipH="1">
              <a:off x="6247848" y="338835"/>
              <a:ext cx="12388" cy="24640"/>
            </a:xfrm>
            <a:custGeom>
              <a:avLst/>
              <a:gdLst/>
              <a:ahLst/>
              <a:cxnLst/>
              <a:rect l="l" t="t" r="r" b="b"/>
              <a:pathLst>
                <a:path w="91" h="181" extrusionOk="0">
                  <a:moveTo>
                    <a:pt x="91" y="0"/>
                  </a:moveTo>
                  <a:lnTo>
                    <a:pt x="91" y="0"/>
                  </a:lnTo>
                  <a:cubicBezTo>
                    <a:pt x="26" y="39"/>
                    <a:pt x="1" y="103"/>
                    <a:pt x="1" y="181"/>
                  </a:cubicBezTo>
                  <a:cubicBezTo>
                    <a:pt x="39" y="168"/>
                    <a:pt x="52" y="142"/>
                    <a:pt x="65" y="103"/>
                  </a:cubicBezTo>
                  <a:cubicBezTo>
                    <a:pt x="52" y="65"/>
                    <a:pt x="91" y="39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6" name="Google Shape;2036;p14"/>
            <p:cNvSpPr/>
            <p:nvPr/>
          </p:nvSpPr>
          <p:spPr>
            <a:xfrm rot="10800000" flipH="1">
              <a:off x="7301074" y="261512"/>
              <a:ext cx="10618" cy="10754"/>
            </a:xfrm>
            <a:custGeom>
              <a:avLst/>
              <a:gdLst/>
              <a:ahLst/>
              <a:cxnLst/>
              <a:rect l="l" t="t" r="r" b="b"/>
              <a:pathLst>
                <a:path w="78" h="79" extrusionOk="0">
                  <a:moveTo>
                    <a:pt x="39" y="1"/>
                  </a:moveTo>
                  <a:cubicBezTo>
                    <a:pt x="13" y="14"/>
                    <a:pt x="0" y="26"/>
                    <a:pt x="0" y="39"/>
                  </a:cubicBezTo>
                  <a:cubicBezTo>
                    <a:pt x="0" y="65"/>
                    <a:pt x="26" y="78"/>
                    <a:pt x="39" y="78"/>
                  </a:cubicBezTo>
                  <a:cubicBezTo>
                    <a:pt x="52" y="78"/>
                    <a:pt x="78" y="78"/>
                    <a:pt x="78" y="52"/>
                  </a:cubicBezTo>
                  <a:cubicBezTo>
                    <a:pt x="78" y="26"/>
                    <a:pt x="65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7" name="Google Shape;2037;p14"/>
            <p:cNvSpPr/>
            <p:nvPr/>
          </p:nvSpPr>
          <p:spPr>
            <a:xfrm rot="10800000" flipH="1">
              <a:off x="7320405" y="175067"/>
              <a:ext cx="7079" cy="9393"/>
            </a:xfrm>
            <a:custGeom>
              <a:avLst/>
              <a:gdLst/>
              <a:ahLst/>
              <a:cxnLst/>
              <a:rect l="l" t="t" r="r" b="b"/>
              <a:pathLst>
                <a:path w="52" h="69" extrusionOk="0">
                  <a:moveTo>
                    <a:pt x="26" y="0"/>
                  </a:moveTo>
                  <a:cubicBezTo>
                    <a:pt x="13" y="0"/>
                    <a:pt x="0" y="26"/>
                    <a:pt x="0" y="39"/>
                  </a:cubicBezTo>
                  <a:cubicBezTo>
                    <a:pt x="0" y="52"/>
                    <a:pt x="0" y="65"/>
                    <a:pt x="13" y="65"/>
                  </a:cubicBezTo>
                  <a:cubicBezTo>
                    <a:pt x="18" y="67"/>
                    <a:pt x="23" y="68"/>
                    <a:pt x="27" y="68"/>
                  </a:cubicBezTo>
                  <a:cubicBezTo>
                    <a:pt x="43" y="68"/>
                    <a:pt x="52" y="50"/>
                    <a:pt x="52" y="39"/>
                  </a:cubicBezTo>
                  <a:cubicBezTo>
                    <a:pt x="52" y="26"/>
                    <a:pt x="39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8" name="Google Shape;2038;p14"/>
            <p:cNvSpPr/>
            <p:nvPr/>
          </p:nvSpPr>
          <p:spPr>
            <a:xfrm rot="10800000" flipH="1">
              <a:off x="7655689" y="101827"/>
              <a:ext cx="8848" cy="7215"/>
            </a:xfrm>
            <a:custGeom>
              <a:avLst/>
              <a:gdLst/>
              <a:ahLst/>
              <a:cxnLst/>
              <a:rect l="l" t="t" r="r" b="b"/>
              <a:pathLst>
                <a:path w="65" h="53" extrusionOk="0">
                  <a:moveTo>
                    <a:pt x="26" y="1"/>
                  </a:moveTo>
                  <a:cubicBezTo>
                    <a:pt x="13" y="1"/>
                    <a:pt x="0" y="27"/>
                    <a:pt x="0" y="27"/>
                  </a:cubicBezTo>
                  <a:cubicBezTo>
                    <a:pt x="0" y="40"/>
                    <a:pt x="0" y="52"/>
                    <a:pt x="26" y="52"/>
                  </a:cubicBezTo>
                  <a:cubicBezTo>
                    <a:pt x="52" y="52"/>
                    <a:pt x="65" y="40"/>
                    <a:pt x="65" y="27"/>
                  </a:cubicBezTo>
                  <a:cubicBezTo>
                    <a:pt x="65" y="1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9" name="Google Shape;2039;p14"/>
            <p:cNvSpPr/>
            <p:nvPr/>
          </p:nvSpPr>
          <p:spPr>
            <a:xfrm rot="10800000" flipH="1">
              <a:off x="7773304" y="164993"/>
              <a:ext cx="15519" cy="11571"/>
            </a:xfrm>
            <a:custGeom>
              <a:avLst/>
              <a:gdLst/>
              <a:ahLst/>
              <a:cxnLst/>
              <a:rect l="l" t="t" r="r" b="b"/>
              <a:pathLst>
                <a:path w="114" h="85" extrusionOk="0">
                  <a:moveTo>
                    <a:pt x="76" y="1"/>
                  </a:moveTo>
                  <a:cubicBezTo>
                    <a:pt x="62" y="1"/>
                    <a:pt x="41" y="3"/>
                    <a:pt x="13" y="7"/>
                  </a:cubicBezTo>
                  <a:cubicBezTo>
                    <a:pt x="0" y="58"/>
                    <a:pt x="26" y="84"/>
                    <a:pt x="77" y="84"/>
                  </a:cubicBezTo>
                  <a:cubicBezTo>
                    <a:pt x="105" y="19"/>
                    <a:pt x="113" y="1"/>
                    <a:pt x="7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0" name="Google Shape;2040;p14"/>
            <p:cNvSpPr/>
            <p:nvPr/>
          </p:nvSpPr>
          <p:spPr>
            <a:xfrm rot="10800000" flipH="1">
              <a:off x="8090892" y="293639"/>
              <a:ext cx="21236" cy="12252"/>
            </a:xfrm>
            <a:custGeom>
              <a:avLst/>
              <a:gdLst/>
              <a:ahLst/>
              <a:cxnLst/>
              <a:rect l="l" t="t" r="r" b="b"/>
              <a:pathLst>
                <a:path w="156" h="90" extrusionOk="0">
                  <a:moveTo>
                    <a:pt x="113" y="0"/>
                  </a:moveTo>
                  <a:cubicBezTo>
                    <a:pt x="107" y="0"/>
                    <a:pt x="100" y="1"/>
                    <a:pt x="91" y="3"/>
                  </a:cubicBezTo>
                  <a:cubicBezTo>
                    <a:pt x="53" y="3"/>
                    <a:pt x="1" y="16"/>
                    <a:pt x="40" y="80"/>
                  </a:cubicBezTo>
                  <a:cubicBezTo>
                    <a:pt x="59" y="86"/>
                    <a:pt x="78" y="90"/>
                    <a:pt x="98" y="90"/>
                  </a:cubicBezTo>
                  <a:cubicBezTo>
                    <a:pt x="117" y="90"/>
                    <a:pt x="136" y="86"/>
                    <a:pt x="156" y="80"/>
                  </a:cubicBezTo>
                  <a:cubicBezTo>
                    <a:pt x="156" y="35"/>
                    <a:pt x="156" y="0"/>
                    <a:pt x="113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1" name="Google Shape;2041;p14"/>
            <p:cNvSpPr/>
            <p:nvPr/>
          </p:nvSpPr>
          <p:spPr>
            <a:xfrm rot="10800000" flipH="1">
              <a:off x="8162904" y="174250"/>
              <a:ext cx="14157" cy="11980"/>
            </a:xfrm>
            <a:custGeom>
              <a:avLst/>
              <a:gdLst/>
              <a:ahLst/>
              <a:cxnLst/>
              <a:rect l="l" t="t" r="r" b="b"/>
              <a:pathLst>
                <a:path w="104" h="88" extrusionOk="0">
                  <a:moveTo>
                    <a:pt x="52" y="0"/>
                  </a:moveTo>
                  <a:cubicBezTo>
                    <a:pt x="1" y="0"/>
                    <a:pt x="14" y="39"/>
                    <a:pt x="14" y="78"/>
                  </a:cubicBezTo>
                  <a:cubicBezTo>
                    <a:pt x="26" y="84"/>
                    <a:pt x="39" y="88"/>
                    <a:pt x="52" y="88"/>
                  </a:cubicBezTo>
                  <a:cubicBezTo>
                    <a:pt x="65" y="88"/>
                    <a:pt x="78" y="84"/>
                    <a:pt x="91" y="78"/>
                  </a:cubicBezTo>
                  <a:cubicBezTo>
                    <a:pt x="91" y="52"/>
                    <a:pt x="104" y="0"/>
                    <a:pt x="5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2" name="Google Shape;2042;p14"/>
            <p:cNvSpPr/>
            <p:nvPr/>
          </p:nvSpPr>
          <p:spPr>
            <a:xfrm rot="10800000" flipH="1">
              <a:off x="6560263" y="375727"/>
              <a:ext cx="10754" cy="8849"/>
            </a:xfrm>
            <a:custGeom>
              <a:avLst/>
              <a:gdLst/>
              <a:ahLst/>
              <a:cxnLst/>
              <a:rect l="l" t="t" r="r" b="b"/>
              <a:pathLst>
                <a:path w="79" h="65" extrusionOk="0">
                  <a:moveTo>
                    <a:pt x="40" y="0"/>
                  </a:moveTo>
                  <a:cubicBezTo>
                    <a:pt x="14" y="0"/>
                    <a:pt x="1" y="13"/>
                    <a:pt x="1" y="39"/>
                  </a:cubicBezTo>
                  <a:cubicBezTo>
                    <a:pt x="1" y="52"/>
                    <a:pt x="27" y="65"/>
                    <a:pt x="40" y="65"/>
                  </a:cubicBezTo>
                  <a:cubicBezTo>
                    <a:pt x="65" y="65"/>
                    <a:pt x="78" y="52"/>
                    <a:pt x="78" y="26"/>
                  </a:cubicBezTo>
                  <a:cubicBezTo>
                    <a:pt x="78" y="13"/>
                    <a:pt x="65" y="0"/>
                    <a:pt x="4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3" name="Google Shape;2043;p14"/>
            <p:cNvSpPr/>
            <p:nvPr/>
          </p:nvSpPr>
          <p:spPr>
            <a:xfrm rot="10800000" flipH="1">
              <a:off x="7903171" y="510908"/>
              <a:ext cx="14157" cy="14430"/>
            </a:xfrm>
            <a:custGeom>
              <a:avLst/>
              <a:gdLst/>
              <a:ahLst/>
              <a:cxnLst/>
              <a:rect l="l" t="t" r="r" b="b"/>
              <a:pathLst>
                <a:path w="104" h="106" extrusionOk="0">
                  <a:moveTo>
                    <a:pt x="71" y="0"/>
                  </a:moveTo>
                  <a:cubicBezTo>
                    <a:pt x="35" y="0"/>
                    <a:pt x="23" y="32"/>
                    <a:pt x="0" y="54"/>
                  </a:cubicBezTo>
                  <a:lnTo>
                    <a:pt x="0" y="106"/>
                  </a:lnTo>
                  <a:cubicBezTo>
                    <a:pt x="52" y="106"/>
                    <a:pt x="103" y="93"/>
                    <a:pt x="103" y="29"/>
                  </a:cubicBezTo>
                  <a:cubicBezTo>
                    <a:pt x="103" y="29"/>
                    <a:pt x="103" y="16"/>
                    <a:pt x="91" y="3"/>
                  </a:cubicBezTo>
                  <a:cubicBezTo>
                    <a:pt x="83" y="1"/>
                    <a:pt x="77" y="0"/>
                    <a:pt x="7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4" name="Google Shape;2044;p14"/>
            <p:cNvSpPr/>
            <p:nvPr/>
          </p:nvSpPr>
          <p:spPr>
            <a:xfrm rot="10800000" flipH="1">
              <a:off x="6467287" y="452915"/>
              <a:ext cx="12388" cy="8849"/>
            </a:xfrm>
            <a:custGeom>
              <a:avLst/>
              <a:gdLst/>
              <a:ahLst/>
              <a:cxnLst/>
              <a:rect l="l" t="t" r="r" b="b"/>
              <a:pathLst>
                <a:path w="91" h="65" extrusionOk="0">
                  <a:moveTo>
                    <a:pt x="39" y="0"/>
                  </a:moveTo>
                  <a:cubicBezTo>
                    <a:pt x="26" y="0"/>
                    <a:pt x="1" y="13"/>
                    <a:pt x="1" y="39"/>
                  </a:cubicBezTo>
                  <a:cubicBezTo>
                    <a:pt x="1" y="52"/>
                    <a:pt x="13" y="65"/>
                    <a:pt x="39" y="65"/>
                  </a:cubicBezTo>
                  <a:cubicBezTo>
                    <a:pt x="52" y="65"/>
                    <a:pt x="65" y="52"/>
                    <a:pt x="78" y="39"/>
                  </a:cubicBezTo>
                  <a:cubicBezTo>
                    <a:pt x="91" y="13"/>
                    <a:pt x="65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5" name="Google Shape;2045;p14"/>
            <p:cNvSpPr/>
            <p:nvPr/>
          </p:nvSpPr>
          <p:spPr>
            <a:xfrm rot="10800000" flipH="1">
              <a:off x="6555090" y="432903"/>
              <a:ext cx="8848" cy="9665"/>
            </a:xfrm>
            <a:custGeom>
              <a:avLst/>
              <a:gdLst/>
              <a:ahLst/>
              <a:cxnLst/>
              <a:rect l="l" t="t" r="r" b="b"/>
              <a:pathLst>
                <a:path w="65" h="71" extrusionOk="0">
                  <a:moveTo>
                    <a:pt x="26" y="1"/>
                  </a:moveTo>
                  <a:cubicBezTo>
                    <a:pt x="13" y="1"/>
                    <a:pt x="0" y="14"/>
                    <a:pt x="0" y="40"/>
                  </a:cubicBezTo>
                  <a:cubicBezTo>
                    <a:pt x="0" y="58"/>
                    <a:pt x="14" y="70"/>
                    <a:pt x="27" y="70"/>
                  </a:cubicBezTo>
                  <a:cubicBezTo>
                    <a:pt x="31" y="70"/>
                    <a:pt x="35" y="69"/>
                    <a:pt x="39" y="65"/>
                  </a:cubicBezTo>
                  <a:cubicBezTo>
                    <a:pt x="52" y="65"/>
                    <a:pt x="65" y="52"/>
                    <a:pt x="65" y="40"/>
                  </a:cubicBezTo>
                  <a:cubicBezTo>
                    <a:pt x="65" y="14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6" name="Google Shape;2046;p14"/>
            <p:cNvSpPr/>
            <p:nvPr/>
          </p:nvSpPr>
          <p:spPr>
            <a:xfrm rot="10800000" flipH="1">
              <a:off x="6566525" y="586325"/>
              <a:ext cx="13204" cy="11571"/>
            </a:xfrm>
            <a:custGeom>
              <a:avLst/>
              <a:gdLst/>
              <a:ahLst/>
              <a:cxnLst/>
              <a:rect l="l" t="t" r="r" b="b"/>
              <a:pathLst>
                <a:path w="97" h="85" extrusionOk="0">
                  <a:moveTo>
                    <a:pt x="16" y="1"/>
                  </a:moveTo>
                  <a:cubicBezTo>
                    <a:pt x="6" y="1"/>
                    <a:pt x="0" y="7"/>
                    <a:pt x="6" y="33"/>
                  </a:cubicBezTo>
                  <a:cubicBezTo>
                    <a:pt x="19" y="59"/>
                    <a:pt x="58" y="85"/>
                    <a:pt x="97" y="85"/>
                  </a:cubicBezTo>
                  <a:cubicBezTo>
                    <a:pt x="97" y="46"/>
                    <a:pt x="71" y="20"/>
                    <a:pt x="45" y="7"/>
                  </a:cubicBezTo>
                  <a:cubicBezTo>
                    <a:pt x="39" y="7"/>
                    <a:pt x="26" y="1"/>
                    <a:pt x="1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7" name="Google Shape;2047;p14"/>
            <p:cNvSpPr/>
            <p:nvPr/>
          </p:nvSpPr>
          <p:spPr>
            <a:xfrm rot="10800000" flipH="1">
              <a:off x="6716539" y="516761"/>
              <a:ext cx="12388" cy="8985"/>
            </a:xfrm>
            <a:custGeom>
              <a:avLst/>
              <a:gdLst/>
              <a:ahLst/>
              <a:cxnLst/>
              <a:rect l="l" t="t" r="r" b="b"/>
              <a:pathLst>
                <a:path w="91" h="66" extrusionOk="0">
                  <a:moveTo>
                    <a:pt x="45" y="1"/>
                  </a:moveTo>
                  <a:cubicBezTo>
                    <a:pt x="31" y="1"/>
                    <a:pt x="19" y="10"/>
                    <a:pt x="1" y="19"/>
                  </a:cubicBezTo>
                  <a:cubicBezTo>
                    <a:pt x="1" y="32"/>
                    <a:pt x="1" y="45"/>
                    <a:pt x="1" y="57"/>
                  </a:cubicBezTo>
                  <a:cubicBezTo>
                    <a:pt x="23" y="57"/>
                    <a:pt x="41" y="66"/>
                    <a:pt x="54" y="66"/>
                  </a:cubicBezTo>
                  <a:cubicBezTo>
                    <a:pt x="64" y="66"/>
                    <a:pt x="72" y="61"/>
                    <a:pt x="78" y="45"/>
                  </a:cubicBezTo>
                  <a:cubicBezTo>
                    <a:pt x="91" y="32"/>
                    <a:pt x="78" y="6"/>
                    <a:pt x="65" y="6"/>
                  </a:cubicBezTo>
                  <a:cubicBezTo>
                    <a:pt x="57" y="2"/>
                    <a:pt x="51" y="1"/>
                    <a:pt x="4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8" name="Google Shape;2048;p14"/>
            <p:cNvSpPr/>
            <p:nvPr/>
          </p:nvSpPr>
          <p:spPr>
            <a:xfrm rot="10800000" flipH="1">
              <a:off x="7299305" y="433584"/>
              <a:ext cx="12388" cy="12388"/>
            </a:xfrm>
            <a:custGeom>
              <a:avLst/>
              <a:gdLst/>
              <a:ahLst/>
              <a:cxnLst/>
              <a:rect l="l" t="t" r="r" b="b"/>
              <a:pathLst>
                <a:path w="91" h="91" extrusionOk="0">
                  <a:moveTo>
                    <a:pt x="65" y="0"/>
                  </a:moveTo>
                  <a:cubicBezTo>
                    <a:pt x="1" y="13"/>
                    <a:pt x="1" y="52"/>
                    <a:pt x="26" y="90"/>
                  </a:cubicBezTo>
                  <a:cubicBezTo>
                    <a:pt x="78" y="77"/>
                    <a:pt x="91" y="52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9" name="Google Shape;2049;p14"/>
            <p:cNvSpPr/>
            <p:nvPr/>
          </p:nvSpPr>
          <p:spPr>
            <a:xfrm rot="10800000" flipH="1">
              <a:off x="7583677" y="105367"/>
              <a:ext cx="8848" cy="8849"/>
            </a:xfrm>
            <a:custGeom>
              <a:avLst/>
              <a:gdLst/>
              <a:ahLst/>
              <a:cxnLst/>
              <a:rect l="l" t="t" r="r" b="b"/>
              <a:pathLst>
                <a:path w="65" h="65" extrusionOk="0">
                  <a:moveTo>
                    <a:pt x="39" y="0"/>
                  </a:moveTo>
                  <a:cubicBezTo>
                    <a:pt x="0" y="0"/>
                    <a:pt x="0" y="13"/>
                    <a:pt x="0" y="39"/>
                  </a:cubicBezTo>
                  <a:cubicBezTo>
                    <a:pt x="0" y="39"/>
                    <a:pt x="0" y="52"/>
                    <a:pt x="13" y="65"/>
                  </a:cubicBezTo>
                  <a:cubicBezTo>
                    <a:pt x="39" y="65"/>
                    <a:pt x="52" y="52"/>
                    <a:pt x="52" y="39"/>
                  </a:cubicBezTo>
                  <a:cubicBezTo>
                    <a:pt x="65" y="26"/>
                    <a:pt x="52" y="13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0" name="Google Shape;2050;p14"/>
            <p:cNvSpPr/>
            <p:nvPr/>
          </p:nvSpPr>
          <p:spPr>
            <a:xfrm rot="10800000" flipH="1">
              <a:off x="7818907" y="512541"/>
              <a:ext cx="12388" cy="10346"/>
            </a:xfrm>
            <a:custGeom>
              <a:avLst/>
              <a:gdLst/>
              <a:ahLst/>
              <a:cxnLst/>
              <a:rect l="l" t="t" r="r" b="b"/>
              <a:pathLst>
                <a:path w="91" h="76" extrusionOk="0">
                  <a:moveTo>
                    <a:pt x="52" y="1"/>
                  </a:moveTo>
                  <a:cubicBezTo>
                    <a:pt x="39" y="1"/>
                    <a:pt x="26" y="4"/>
                    <a:pt x="13" y="11"/>
                  </a:cubicBezTo>
                  <a:cubicBezTo>
                    <a:pt x="0" y="36"/>
                    <a:pt x="13" y="75"/>
                    <a:pt x="39" y="75"/>
                  </a:cubicBezTo>
                  <a:cubicBezTo>
                    <a:pt x="78" y="75"/>
                    <a:pt x="91" y="49"/>
                    <a:pt x="91" y="11"/>
                  </a:cubicBezTo>
                  <a:cubicBezTo>
                    <a:pt x="78" y="4"/>
                    <a:pt x="65" y="1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1" name="Google Shape;2051;p14"/>
            <p:cNvSpPr/>
            <p:nvPr/>
          </p:nvSpPr>
          <p:spPr>
            <a:xfrm rot="10800000" flipH="1">
              <a:off x="8168213" y="106728"/>
              <a:ext cx="15382" cy="11027"/>
            </a:xfrm>
            <a:custGeom>
              <a:avLst/>
              <a:gdLst/>
              <a:ahLst/>
              <a:cxnLst/>
              <a:rect l="l" t="t" r="r" b="b"/>
              <a:pathLst>
                <a:path w="113" h="81" extrusionOk="0">
                  <a:moveTo>
                    <a:pt x="39" y="0"/>
                  </a:moveTo>
                  <a:cubicBezTo>
                    <a:pt x="39" y="39"/>
                    <a:pt x="0" y="78"/>
                    <a:pt x="52" y="78"/>
                  </a:cubicBezTo>
                  <a:cubicBezTo>
                    <a:pt x="60" y="79"/>
                    <a:pt x="68" y="80"/>
                    <a:pt x="74" y="80"/>
                  </a:cubicBezTo>
                  <a:cubicBezTo>
                    <a:pt x="113" y="80"/>
                    <a:pt x="102" y="45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2" name="Google Shape;2052;p14"/>
            <p:cNvSpPr/>
            <p:nvPr/>
          </p:nvSpPr>
          <p:spPr>
            <a:xfrm rot="10800000" flipH="1">
              <a:off x="7808289" y="104142"/>
              <a:ext cx="21236" cy="11844"/>
            </a:xfrm>
            <a:custGeom>
              <a:avLst/>
              <a:gdLst/>
              <a:ahLst/>
              <a:cxnLst/>
              <a:rect l="l" t="t" r="r" b="b"/>
              <a:pathLst>
                <a:path w="156" h="87" extrusionOk="0">
                  <a:moveTo>
                    <a:pt x="78" y="0"/>
                  </a:moveTo>
                  <a:cubicBezTo>
                    <a:pt x="65" y="39"/>
                    <a:pt x="40" y="52"/>
                    <a:pt x="1" y="52"/>
                  </a:cubicBezTo>
                  <a:cubicBezTo>
                    <a:pt x="21" y="77"/>
                    <a:pt x="39" y="86"/>
                    <a:pt x="56" y="86"/>
                  </a:cubicBezTo>
                  <a:cubicBezTo>
                    <a:pt x="83" y="86"/>
                    <a:pt x="106" y="63"/>
                    <a:pt x="130" y="39"/>
                  </a:cubicBezTo>
                  <a:cubicBezTo>
                    <a:pt x="143" y="39"/>
                    <a:pt x="156" y="13"/>
                    <a:pt x="13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3" name="Google Shape;2053;p14"/>
            <p:cNvSpPr/>
            <p:nvPr/>
          </p:nvSpPr>
          <p:spPr>
            <a:xfrm rot="10800000" flipH="1">
              <a:off x="7313326" y="192356"/>
              <a:ext cx="7215" cy="6126"/>
            </a:xfrm>
            <a:custGeom>
              <a:avLst/>
              <a:gdLst/>
              <a:ahLst/>
              <a:cxnLst/>
              <a:rect l="l" t="t" r="r" b="b"/>
              <a:pathLst>
                <a:path w="53" h="45" extrusionOk="0">
                  <a:moveTo>
                    <a:pt x="14" y="0"/>
                  </a:moveTo>
                  <a:cubicBezTo>
                    <a:pt x="14" y="0"/>
                    <a:pt x="1" y="13"/>
                    <a:pt x="1" y="26"/>
                  </a:cubicBezTo>
                  <a:cubicBezTo>
                    <a:pt x="1" y="35"/>
                    <a:pt x="14" y="44"/>
                    <a:pt x="26" y="44"/>
                  </a:cubicBezTo>
                  <a:cubicBezTo>
                    <a:pt x="31" y="44"/>
                    <a:pt x="36" y="43"/>
                    <a:pt x="39" y="39"/>
                  </a:cubicBezTo>
                  <a:cubicBezTo>
                    <a:pt x="39" y="39"/>
                    <a:pt x="39" y="26"/>
                    <a:pt x="39" y="13"/>
                  </a:cubicBezTo>
                  <a:cubicBezTo>
                    <a:pt x="52" y="0"/>
                    <a:pt x="26" y="0"/>
                    <a:pt x="1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4" name="Google Shape;2054;p14"/>
            <p:cNvSpPr/>
            <p:nvPr/>
          </p:nvSpPr>
          <p:spPr>
            <a:xfrm rot="10800000" flipH="1">
              <a:off x="6756969" y="150972"/>
              <a:ext cx="12388" cy="12388"/>
            </a:xfrm>
            <a:custGeom>
              <a:avLst/>
              <a:gdLst/>
              <a:ahLst/>
              <a:cxnLst/>
              <a:rect l="l" t="t" r="r" b="b"/>
              <a:pathLst>
                <a:path w="91" h="91" extrusionOk="0">
                  <a:moveTo>
                    <a:pt x="39" y="0"/>
                  </a:moveTo>
                  <a:cubicBezTo>
                    <a:pt x="13" y="0"/>
                    <a:pt x="0" y="26"/>
                    <a:pt x="13" y="52"/>
                  </a:cubicBezTo>
                  <a:cubicBezTo>
                    <a:pt x="13" y="77"/>
                    <a:pt x="26" y="90"/>
                    <a:pt x="39" y="90"/>
                  </a:cubicBezTo>
                  <a:cubicBezTo>
                    <a:pt x="65" y="77"/>
                    <a:pt x="90" y="65"/>
                    <a:pt x="77" y="39"/>
                  </a:cubicBezTo>
                  <a:cubicBezTo>
                    <a:pt x="77" y="26"/>
                    <a:pt x="65" y="13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5" name="Google Shape;2055;p14"/>
            <p:cNvSpPr/>
            <p:nvPr/>
          </p:nvSpPr>
          <p:spPr>
            <a:xfrm rot="10800000" flipH="1">
              <a:off x="7095657" y="436851"/>
              <a:ext cx="12524" cy="10891"/>
            </a:xfrm>
            <a:custGeom>
              <a:avLst/>
              <a:gdLst/>
              <a:ahLst/>
              <a:cxnLst/>
              <a:rect l="l" t="t" r="r" b="b"/>
              <a:pathLst>
                <a:path w="92" h="80" extrusionOk="0">
                  <a:moveTo>
                    <a:pt x="27" y="0"/>
                  </a:moveTo>
                  <a:cubicBezTo>
                    <a:pt x="27" y="26"/>
                    <a:pt x="1" y="78"/>
                    <a:pt x="52" y="78"/>
                  </a:cubicBezTo>
                  <a:cubicBezTo>
                    <a:pt x="57" y="79"/>
                    <a:pt x="60" y="80"/>
                    <a:pt x="64" y="80"/>
                  </a:cubicBezTo>
                  <a:cubicBezTo>
                    <a:pt x="91" y="80"/>
                    <a:pt x="91" y="36"/>
                    <a:pt x="91" y="13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6" name="Google Shape;2056;p14"/>
            <p:cNvSpPr/>
            <p:nvPr/>
          </p:nvSpPr>
          <p:spPr>
            <a:xfrm rot="10800000" flipH="1">
              <a:off x="6769220" y="440663"/>
              <a:ext cx="8848" cy="8849"/>
            </a:xfrm>
            <a:custGeom>
              <a:avLst/>
              <a:gdLst/>
              <a:ahLst/>
              <a:cxnLst/>
              <a:rect l="l" t="t" r="r" b="b"/>
              <a:pathLst>
                <a:path w="65" h="65" extrusionOk="0">
                  <a:moveTo>
                    <a:pt x="26" y="0"/>
                  </a:moveTo>
                  <a:cubicBezTo>
                    <a:pt x="0" y="0"/>
                    <a:pt x="0" y="26"/>
                    <a:pt x="0" y="26"/>
                  </a:cubicBezTo>
                  <a:cubicBezTo>
                    <a:pt x="13" y="65"/>
                    <a:pt x="26" y="65"/>
                    <a:pt x="52" y="65"/>
                  </a:cubicBezTo>
                  <a:cubicBezTo>
                    <a:pt x="65" y="52"/>
                    <a:pt x="65" y="39"/>
                    <a:pt x="65" y="26"/>
                  </a:cubicBezTo>
                  <a:cubicBezTo>
                    <a:pt x="65" y="13"/>
                    <a:pt x="52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7" name="Google Shape;2057;p14"/>
            <p:cNvSpPr/>
            <p:nvPr/>
          </p:nvSpPr>
          <p:spPr>
            <a:xfrm rot="10800000" flipH="1">
              <a:off x="7023781" y="470476"/>
              <a:ext cx="13749" cy="9529"/>
            </a:xfrm>
            <a:custGeom>
              <a:avLst/>
              <a:gdLst/>
              <a:ahLst/>
              <a:cxnLst/>
              <a:rect l="l" t="t" r="r" b="b"/>
              <a:pathLst>
                <a:path w="101" h="70" extrusionOk="0">
                  <a:moveTo>
                    <a:pt x="51" y="1"/>
                  </a:moveTo>
                  <a:cubicBezTo>
                    <a:pt x="40" y="1"/>
                    <a:pt x="27" y="2"/>
                    <a:pt x="13" y="5"/>
                  </a:cubicBezTo>
                  <a:lnTo>
                    <a:pt x="0" y="44"/>
                  </a:lnTo>
                  <a:cubicBezTo>
                    <a:pt x="0" y="57"/>
                    <a:pt x="0" y="57"/>
                    <a:pt x="0" y="70"/>
                  </a:cubicBezTo>
                  <a:lnTo>
                    <a:pt x="90" y="70"/>
                  </a:lnTo>
                  <a:cubicBezTo>
                    <a:pt x="100" y="20"/>
                    <a:pt x="87" y="1"/>
                    <a:pt x="5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8" name="Google Shape;2058;p14"/>
            <p:cNvSpPr/>
            <p:nvPr/>
          </p:nvSpPr>
          <p:spPr>
            <a:xfrm rot="10800000" flipH="1">
              <a:off x="7193941" y="233468"/>
              <a:ext cx="4628" cy="6807"/>
            </a:xfrm>
            <a:custGeom>
              <a:avLst/>
              <a:gdLst/>
              <a:ahLst/>
              <a:cxnLst/>
              <a:rect l="l" t="t" r="r" b="b"/>
              <a:pathLst>
                <a:path w="34" h="50" extrusionOk="0">
                  <a:moveTo>
                    <a:pt x="30" y="1"/>
                  </a:moveTo>
                  <a:cubicBezTo>
                    <a:pt x="27" y="1"/>
                    <a:pt x="20" y="4"/>
                    <a:pt x="14" y="11"/>
                  </a:cubicBezTo>
                  <a:cubicBezTo>
                    <a:pt x="1" y="11"/>
                    <a:pt x="1" y="24"/>
                    <a:pt x="1" y="36"/>
                  </a:cubicBezTo>
                  <a:lnTo>
                    <a:pt x="27" y="49"/>
                  </a:lnTo>
                  <a:cubicBezTo>
                    <a:pt x="27" y="36"/>
                    <a:pt x="27" y="24"/>
                    <a:pt x="27" y="11"/>
                  </a:cubicBezTo>
                  <a:cubicBezTo>
                    <a:pt x="33" y="4"/>
                    <a:pt x="33" y="1"/>
                    <a:pt x="3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9" name="Google Shape;2059;p14"/>
            <p:cNvSpPr/>
            <p:nvPr/>
          </p:nvSpPr>
          <p:spPr>
            <a:xfrm rot="10800000" flipH="1">
              <a:off x="7295765" y="382670"/>
              <a:ext cx="8984" cy="7215"/>
            </a:xfrm>
            <a:custGeom>
              <a:avLst/>
              <a:gdLst/>
              <a:ahLst/>
              <a:cxnLst/>
              <a:rect l="l" t="t" r="r" b="b"/>
              <a:pathLst>
                <a:path w="66" h="53" extrusionOk="0">
                  <a:moveTo>
                    <a:pt x="39" y="1"/>
                  </a:moveTo>
                  <a:cubicBezTo>
                    <a:pt x="27" y="1"/>
                    <a:pt x="27" y="1"/>
                    <a:pt x="14" y="14"/>
                  </a:cubicBezTo>
                  <a:cubicBezTo>
                    <a:pt x="1" y="27"/>
                    <a:pt x="14" y="52"/>
                    <a:pt x="39" y="52"/>
                  </a:cubicBezTo>
                  <a:cubicBezTo>
                    <a:pt x="39" y="52"/>
                    <a:pt x="52" y="39"/>
                    <a:pt x="52" y="39"/>
                  </a:cubicBezTo>
                  <a:cubicBezTo>
                    <a:pt x="65" y="27"/>
                    <a:pt x="52" y="14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0" name="Google Shape;2060;p14"/>
            <p:cNvSpPr/>
            <p:nvPr/>
          </p:nvSpPr>
          <p:spPr>
            <a:xfrm rot="10800000" flipH="1">
              <a:off x="7502953" y="579247"/>
              <a:ext cx="14157" cy="8985"/>
            </a:xfrm>
            <a:custGeom>
              <a:avLst/>
              <a:gdLst/>
              <a:ahLst/>
              <a:cxnLst/>
              <a:rect l="l" t="t" r="r" b="b"/>
              <a:pathLst>
                <a:path w="104" h="66" extrusionOk="0">
                  <a:moveTo>
                    <a:pt x="65" y="1"/>
                  </a:moveTo>
                  <a:cubicBezTo>
                    <a:pt x="52" y="26"/>
                    <a:pt x="0" y="26"/>
                    <a:pt x="13" y="65"/>
                  </a:cubicBezTo>
                  <a:lnTo>
                    <a:pt x="39" y="65"/>
                  </a:lnTo>
                  <a:cubicBezTo>
                    <a:pt x="91" y="65"/>
                    <a:pt x="103" y="39"/>
                    <a:pt x="9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1" name="Google Shape;2061;p14"/>
            <p:cNvSpPr/>
            <p:nvPr/>
          </p:nvSpPr>
          <p:spPr>
            <a:xfrm rot="10800000" flipH="1">
              <a:off x="7601646" y="380356"/>
              <a:ext cx="11979" cy="9938"/>
            </a:xfrm>
            <a:custGeom>
              <a:avLst/>
              <a:gdLst/>
              <a:ahLst/>
              <a:cxnLst/>
              <a:rect l="l" t="t" r="r" b="b"/>
              <a:pathLst>
                <a:path w="88" h="73" extrusionOk="0">
                  <a:moveTo>
                    <a:pt x="35" y="0"/>
                  </a:moveTo>
                  <a:cubicBezTo>
                    <a:pt x="27" y="0"/>
                    <a:pt x="19" y="2"/>
                    <a:pt x="10" y="4"/>
                  </a:cubicBezTo>
                  <a:cubicBezTo>
                    <a:pt x="0" y="54"/>
                    <a:pt x="21" y="73"/>
                    <a:pt x="55" y="73"/>
                  </a:cubicBezTo>
                  <a:cubicBezTo>
                    <a:pt x="65" y="73"/>
                    <a:pt x="76" y="71"/>
                    <a:pt x="88" y="68"/>
                  </a:cubicBezTo>
                  <a:cubicBezTo>
                    <a:pt x="88" y="25"/>
                    <a:pt x="70" y="0"/>
                    <a:pt x="3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2" name="Google Shape;2062;p14"/>
            <p:cNvSpPr/>
            <p:nvPr/>
          </p:nvSpPr>
          <p:spPr>
            <a:xfrm rot="10800000" flipH="1">
              <a:off x="7685501" y="119389"/>
              <a:ext cx="12388" cy="10618"/>
            </a:xfrm>
            <a:custGeom>
              <a:avLst/>
              <a:gdLst/>
              <a:ahLst/>
              <a:cxnLst/>
              <a:rect l="l" t="t" r="r" b="b"/>
              <a:pathLst>
                <a:path w="91" h="78" extrusionOk="0">
                  <a:moveTo>
                    <a:pt x="78" y="0"/>
                  </a:moveTo>
                  <a:cubicBezTo>
                    <a:pt x="26" y="0"/>
                    <a:pt x="0" y="13"/>
                    <a:pt x="13" y="77"/>
                  </a:cubicBezTo>
                  <a:cubicBezTo>
                    <a:pt x="65" y="77"/>
                    <a:pt x="91" y="52"/>
                    <a:pt x="7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3" name="Google Shape;2063;p14"/>
            <p:cNvSpPr/>
            <p:nvPr/>
          </p:nvSpPr>
          <p:spPr>
            <a:xfrm rot="10800000" flipH="1">
              <a:off x="8294540" y="305483"/>
              <a:ext cx="12388" cy="10618"/>
            </a:xfrm>
            <a:custGeom>
              <a:avLst/>
              <a:gdLst/>
              <a:ahLst/>
              <a:cxnLst/>
              <a:rect l="l" t="t" r="r" b="b"/>
              <a:pathLst>
                <a:path w="91" h="78" extrusionOk="0">
                  <a:moveTo>
                    <a:pt x="14" y="0"/>
                  </a:moveTo>
                  <a:cubicBezTo>
                    <a:pt x="14" y="26"/>
                    <a:pt x="1" y="65"/>
                    <a:pt x="39" y="78"/>
                  </a:cubicBezTo>
                  <a:cubicBezTo>
                    <a:pt x="78" y="78"/>
                    <a:pt x="78" y="39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4" name="Google Shape;2064;p14"/>
            <p:cNvSpPr/>
            <p:nvPr/>
          </p:nvSpPr>
          <p:spPr>
            <a:xfrm rot="10800000" flipH="1">
              <a:off x="7882071" y="472246"/>
              <a:ext cx="7215" cy="5990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42" y="1"/>
                  </a:moveTo>
                  <a:cubicBezTo>
                    <a:pt x="29" y="1"/>
                    <a:pt x="9" y="18"/>
                    <a:pt x="1" y="18"/>
                  </a:cubicBezTo>
                  <a:cubicBezTo>
                    <a:pt x="1" y="31"/>
                    <a:pt x="1" y="44"/>
                    <a:pt x="1" y="44"/>
                  </a:cubicBezTo>
                  <a:cubicBezTo>
                    <a:pt x="13" y="44"/>
                    <a:pt x="52" y="44"/>
                    <a:pt x="52" y="18"/>
                  </a:cubicBezTo>
                  <a:cubicBezTo>
                    <a:pt x="52" y="5"/>
                    <a:pt x="48" y="1"/>
                    <a:pt x="4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5" name="Google Shape;2065;p14"/>
            <p:cNvSpPr/>
            <p:nvPr/>
          </p:nvSpPr>
          <p:spPr>
            <a:xfrm rot="10800000" flipH="1">
              <a:off x="6692036" y="166763"/>
              <a:ext cx="1770" cy="8985"/>
            </a:xfrm>
            <a:custGeom>
              <a:avLst/>
              <a:gdLst/>
              <a:ahLst/>
              <a:cxnLst/>
              <a:rect l="l" t="t" r="r" b="b"/>
              <a:pathLst>
                <a:path w="13" h="66" extrusionOk="0">
                  <a:moveTo>
                    <a:pt x="0" y="1"/>
                  </a:moveTo>
                  <a:lnTo>
                    <a:pt x="0" y="65"/>
                  </a:lnTo>
                  <a:cubicBezTo>
                    <a:pt x="13" y="52"/>
                    <a:pt x="13" y="27"/>
                    <a:pt x="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6" name="Google Shape;2066;p14"/>
            <p:cNvSpPr/>
            <p:nvPr/>
          </p:nvSpPr>
          <p:spPr>
            <a:xfrm rot="10800000" flipH="1">
              <a:off x="6260100" y="1"/>
              <a:ext cx="855017" cy="239185"/>
            </a:xfrm>
            <a:custGeom>
              <a:avLst/>
              <a:gdLst/>
              <a:ahLst/>
              <a:cxnLst/>
              <a:rect l="l" t="t" r="r" b="b"/>
              <a:pathLst>
                <a:path w="6281" h="1757" extrusionOk="0">
                  <a:moveTo>
                    <a:pt x="4192" y="763"/>
                  </a:moveTo>
                  <a:cubicBezTo>
                    <a:pt x="4217" y="789"/>
                    <a:pt x="4256" y="802"/>
                    <a:pt x="4295" y="828"/>
                  </a:cubicBezTo>
                  <a:cubicBezTo>
                    <a:pt x="4334" y="867"/>
                    <a:pt x="4334" y="931"/>
                    <a:pt x="4295" y="957"/>
                  </a:cubicBezTo>
                  <a:lnTo>
                    <a:pt x="4205" y="957"/>
                  </a:lnTo>
                  <a:lnTo>
                    <a:pt x="4166" y="931"/>
                  </a:lnTo>
                  <a:lnTo>
                    <a:pt x="4127" y="918"/>
                  </a:lnTo>
                  <a:lnTo>
                    <a:pt x="4114" y="931"/>
                  </a:lnTo>
                  <a:cubicBezTo>
                    <a:pt x="4140" y="1021"/>
                    <a:pt x="4230" y="1073"/>
                    <a:pt x="4230" y="1176"/>
                  </a:cubicBezTo>
                  <a:cubicBezTo>
                    <a:pt x="4241" y="1259"/>
                    <a:pt x="4226" y="1283"/>
                    <a:pt x="4180" y="1283"/>
                  </a:cubicBezTo>
                  <a:cubicBezTo>
                    <a:pt x="4169" y="1283"/>
                    <a:pt x="4156" y="1282"/>
                    <a:pt x="4140" y="1279"/>
                  </a:cubicBezTo>
                  <a:cubicBezTo>
                    <a:pt x="4024" y="1279"/>
                    <a:pt x="3908" y="1241"/>
                    <a:pt x="3818" y="1189"/>
                  </a:cubicBezTo>
                  <a:cubicBezTo>
                    <a:pt x="3805" y="1176"/>
                    <a:pt x="3792" y="1176"/>
                    <a:pt x="3792" y="1163"/>
                  </a:cubicBezTo>
                  <a:cubicBezTo>
                    <a:pt x="3792" y="1073"/>
                    <a:pt x="3753" y="983"/>
                    <a:pt x="3844" y="905"/>
                  </a:cubicBezTo>
                  <a:lnTo>
                    <a:pt x="3831" y="905"/>
                  </a:lnTo>
                  <a:cubicBezTo>
                    <a:pt x="3861" y="882"/>
                    <a:pt x="3892" y="855"/>
                    <a:pt x="3925" y="855"/>
                  </a:cubicBezTo>
                  <a:cubicBezTo>
                    <a:pt x="3948" y="855"/>
                    <a:pt x="3972" y="868"/>
                    <a:pt x="3998" y="905"/>
                  </a:cubicBezTo>
                  <a:cubicBezTo>
                    <a:pt x="4004" y="922"/>
                    <a:pt x="4016" y="927"/>
                    <a:pt x="4032" y="927"/>
                  </a:cubicBezTo>
                  <a:cubicBezTo>
                    <a:pt x="4053" y="927"/>
                    <a:pt x="4079" y="918"/>
                    <a:pt x="4101" y="918"/>
                  </a:cubicBezTo>
                  <a:lnTo>
                    <a:pt x="4114" y="905"/>
                  </a:lnTo>
                  <a:cubicBezTo>
                    <a:pt x="4076" y="789"/>
                    <a:pt x="4076" y="789"/>
                    <a:pt x="4192" y="763"/>
                  </a:cubicBezTo>
                  <a:close/>
                  <a:moveTo>
                    <a:pt x="5443" y="1"/>
                  </a:moveTo>
                  <a:cubicBezTo>
                    <a:pt x="5432" y="1"/>
                    <a:pt x="5422" y="5"/>
                    <a:pt x="5417" y="16"/>
                  </a:cubicBezTo>
                  <a:cubicBezTo>
                    <a:pt x="5352" y="106"/>
                    <a:pt x="5210" y="157"/>
                    <a:pt x="5262" y="312"/>
                  </a:cubicBezTo>
                  <a:cubicBezTo>
                    <a:pt x="5262" y="364"/>
                    <a:pt x="5249" y="428"/>
                    <a:pt x="5223" y="480"/>
                  </a:cubicBezTo>
                  <a:cubicBezTo>
                    <a:pt x="5215" y="514"/>
                    <a:pt x="5183" y="537"/>
                    <a:pt x="5152" y="537"/>
                  </a:cubicBezTo>
                  <a:cubicBezTo>
                    <a:pt x="5136" y="537"/>
                    <a:pt x="5120" y="531"/>
                    <a:pt x="5107" y="518"/>
                  </a:cubicBezTo>
                  <a:cubicBezTo>
                    <a:pt x="5043" y="506"/>
                    <a:pt x="4965" y="518"/>
                    <a:pt x="4940" y="415"/>
                  </a:cubicBezTo>
                  <a:cubicBezTo>
                    <a:pt x="4932" y="363"/>
                    <a:pt x="4911" y="336"/>
                    <a:pt x="4870" y="336"/>
                  </a:cubicBezTo>
                  <a:cubicBezTo>
                    <a:pt x="4840" y="336"/>
                    <a:pt x="4800" y="350"/>
                    <a:pt x="4746" y="377"/>
                  </a:cubicBezTo>
                  <a:cubicBezTo>
                    <a:pt x="4811" y="415"/>
                    <a:pt x="4914" y="415"/>
                    <a:pt x="4914" y="518"/>
                  </a:cubicBezTo>
                  <a:lnTo>
                    <a:pt x="4849" y="557"/>
                  </a:lnTo>
                  <a:cubicBezTo>
                    <a:pt x="4817" y="554"/>
                    <a:pt x="4794" y="551"/>
                    <a:pt x="4777" y="551"/>
                  </a:cubicBezTo>
                  <a:cubicBezTo>
                    <a:pt x="4729" y="551"/>
                    <a:pt x="4719" y="569"/>
                    <a:pt x="4682" y="634"/>
                  </a:cubicBezTo>
                  <a:cubicBezTo>
                    <a:pt x="4669" y="647"/>
                    <a:pt x="4656" y="660"/>
                    <a:pt x="4643" y="673"/>
                  </a:cubicBezTo>
                  <a:cubicBezTo>
                    <a:pt x="4630" y="673"/>
                    <a:pt x="4617" y="673"/>
                    <a:pt x="4617" y="699"/>
                  </a:cubicBezTo>
                  <a:lnTo>
                    <a:pt x="4527" y="699"/>
                  </a:lnTo>
                  <a:cubicBezTo>
                    <a:pt x="4516" y="665"/>
                    <a:pt x="4505" y="632"/>
                    <a:pt x="4477" y="632"/>
                  </a:cubicBezTo>
                  <a:cubicBezTo>
                    <a:pt x="4472" y="632"/>
                    <a:pt x="4468" y="633"/>
                    <a:pt x="4462" y="634"/>
                  </a:cubicBezTo>
                  <a:cubicBezTo>
                    <a:pt x="4424" y="647"/>
                    <a:pt x="4450" y="673"/>
                    <a:pt x="4462" y="699"/>
                  </a:cubicBezTo>
                  <a:cubicBezTo>
                    <a:pt x="4462" y="725"/>
                    <a:pt x="4462" y="751"/>
                    <a:pt x="4462" y="776"/>
                  </a:cubicBezTo>
                  <a:cubicBezTo>
                    <a:pt x="4450" y="776"/>
                    <a:pt x="4437" y="776"/>
                    <a:pt x="4437" y="789"/>
                  </a:cubicBezTo>
                  <a:cubicBezTo>
                    <a:pt x="4413" y="801"/>
                    <a:pt x="4394" y="807"/>
                    <a:pt x="4377" y="807"/>
                  </a:cubicBezTo>
                  <a:cubicBezTo>
                    <a:pt x="4337" y="807"/>
                    <a:pt x="4313" y="775"/>
                    <a:pt x="4295" y="712"/>
                  </a:cubicBezTo>
                  <a:cubicBezTo>
                    <a:pt x="4282" y="673"/>
                    <a:pt x="4266" y="654"/>
                    <a:pt x="4242" y="654"/>
                  </a:cubicBezTo>
                  <a:cubicBezTo>
                    <a:pt x="4217" y="654"/>
                    <a:pt x="4185" y="673"/>
                    <a:pt x="4140" y="712"/>
                  </a:cubicBezTo>
                  <a:cubicBezTo>
                    <a:pt x="4116" y="724"/>
                    <a:pt x="4090" y="733"/>
                    <a:pt x="4065" y="733"/>
                  </a:cubicBezTo>
                  <a:cubicBezTo>
                    <a:pt x="4037" y="733"/>
                    <a:pt x="4012" y="721"/>
                    <a:pt x="3998" y="686"/>
                  </a:cubicBezTo>
                  <a:cubicBezTo>
                    <a:pt x="3984" y="665"/>
                    <a:pt x="3966" y="655"/>
                    <a:pt x="3950" y="655"/>
                  </a:cubicBezTo>
                  <a:cubicBezTo>
                    <a:pt x="3938" y="655"/>
                    <a:pt x="3927" y="662"/>
                    <a:pt x="3921" y="673"/>
                  </a:cubicBezTo>
                  <a:cubicBezTo>
                    <a:pt x="3882" y="699"/>
                    <a:pt x="3895" y="738"/>
                    <a:pt x="3934" y="763"/>
                  </a:cubicBezTo>
                  <a:cubicBezTo>
                    <a:pt x="3908" y="854"/>
                    <a:pt x="3792" y="828"/>
                    <a:pt x="3753" y="905"/>
                  </a:cubicBezTo>
                  <a:lnTo>
                    <a:pt x="3727" y="905"/>
                  </a:lnTo>
                  <a:cubicBezTo>
                    <a:pt x="3717" y="911"/>
                    <a:pt x="3704" y="914"/>
                    <a:pt x="3692" y="914"/>
                  </a:cubicBezTo>
                  <a:cubicBezTo>
                    <a:pt x="3674" y="914"/>
                    <a:pt x="3658" y="907"/>
                    <a:pt x="3650" y="892"/>
                  </a:cubicBezTo>
                  <a:cubicBezTo>
                    <a:pt x="3624" y="854"/>
                    <a:pt x="3599" y="815"/>
                    <a:pt x="3573" y="789"/>
                  </a:cubicBezTo>
                  <a:cubicBezTo>
                    <a:pt x="3562" y="778"/>
                    <a:pt x="3551" y="766"/>
                    <a:pt x="3539" y="754"/>
                  </a:cubicBezTo>
                  <a:lnTo>
                    <a:pt x="3539" y="754"/>
                  </a:lnTo>
                  <a:cubicBezTo>
                    <a:pt x="3550" y="757"/>
                    <a:pt x="3561" y="760"/>
                    <a:pt x="3573" y="763"/>
                  </a:cubicBezTo>
                  <a:lnTo>
                    <a:pt x="3560" y="751"/>
                  </a:lnTo>
                  <a:cubicBezTo>
                    <a:pt x="3549" y="748"/>
                    <a:pt x="3539" y="746"/>
                    <a:pt x="3529" y="744"/>
                  </a:cubicBezTo>
                  <a:lnTo>
                    <a:pt x="3529" y="744"/>
                  </a:lnTo>
                  <a:cubicBezTo>
                    <a:pt x="3502" y="719"/>
                    <a:pt x="3472" y="699"/>
                    <a:pt x="3431" y="699"/>
                  </a:cubicBezTo>
                  <a:cubicBezTo>
                    <a:pt x="3328" y="699"/>
                    <a:pt x="3263" y="622"/>
                    <a:pt x="3186" y="570"/>
                  </a:cubicBezTo>
                  <a:lnTo>
                    <a:pt x="3186" y="493"/>
                  </a:lnTo>
                  <a:cubicBezTo>
                    <a:pt x="3186" y="467"/>
                    <a:pt x="3147" y="467"/>
                    <a:pt x="3134" y="454"/>
                  </a:cubicBezTo>
                  <a:cubicBezTo>
                    <a:pt x="3113" y="443"/>
                    <a:pt x="3100" y="396"/>
                    <a:pt x="3059" y="396"/>
                  </a:cubicBezTo>
                  <a:cubicBezTo>
                    <a:pt x="3051" y="396"/>
                    <a:pt x="3042" y="398"/>
                    <a:pt x="3031" y="402"/>
                  </a:cubicBezTo>
                  <a:cubicBezTo>
                    <a:pt x="2980" y="428"/>
                    <a:pt x="2992" y="454"/>
                    <a:pt x="3005" y="506"/>
                  </a:cubicBezTo>
                  <a:cubicBezTo>
                    <a:pt x="3005" y="506"/>
                    <a:pt x="2980" y="531"/>
                    <a:pt x="2967" y="544"/>
                  </a:cubicBezTo>
                  <a:cubicBezTo>
                    <a:pt x="2958" y="544"/>
                    <a:pt x="2950" y="543"/>
                    <a:pt x="2941" y="543"/>
                  </a:cubicBezTo>
                  <a:cubicBezTo>
                    <a:pt x="2790" y="543"/>
                    <a:pt x="2703" y="651"/>
                    <a:pt x="2593" y="725"/>
                  </a:cubicBezTo>
                  <a:cubicBezTo>
                    <a:pt x="2464" y="802"/>
                    <a:pt x="2374" y="931"/>
                    <a:pt x="2361" y="1086"/>
                  </a:cubicBezTo>
                  <a:cubicBezTo>
                    <a:pt x="2348" y="1150"/>
                    <a:pt x="2322" y="1215"/>
                    <a:pt x="2270" y="1253"/>
                  </a:cubicBezTo>
                  <a:cubicBezTo>
                    <a:pt x="2257" y="1266"/>
                    <a:pt x="2245" y="1266"/>
                    <a:pt x="2232" y="1266"/>
                  </a:cubicBezTo>
                  <a:cubicBezTo>
                    <a:pt x="2245" y="1279"/>
                    <a:pt x="2245" y="1292"/>
                    <a:pt x="2245" y="1292"/>
                  </a:cubicBezTo>
                  <a:cubicBezTo>
                    <a:pt x="2245" y="1357"/>
                    <a:pt x="2206" y="1357"/>
                    <a:pt x="2154" y="1369"/>
                  </a:cubicBezTo>
                  <a:cubicBezTo>
                    <a:pt x="2116" y="1369"/>
                    <a:pt x="2090" y="1369"/>
                    <a:pt x="2090" y="1331"/>
                  </a:cubicBezTo>
                  <a:cubicBezTo>
                    <a:pt x="2077" y="1266"/>
                    <a:pt x="2154" y="1279"/>
                    <a:pt x="2180" y="1253"/>
                  </a:cubicBezTo>
                  <a:lnTo>
                    <a:pt x="2206" y="1253"/>
                  </a:lnTo>
                  <a:cubicBezTo>
                    <a:pt x="2193" y="1241"/>
                    <a:pt x="2180" y="1228"/>
                    <a:pt x="2180" y="1215"/>
                  </a:cubicBezTo>
                  <a:cubicBezTo>
                    <a:pt x="2160" y="1200"/>
                    <a:pt x="2140" y="1194"/>
                    <a:pt x="2119" y="1194"/>
                  </a:cubicBezTo>
                  <a:cubicBezTo>
                    <a:pt x="2088" y="1194"/>
                    <a:pt x="2057" y="1207"/>
                    <a:pt x="2025" y="1215"/>
                  </a:cubicBezTo>
                  <a:cubicBezTo>
                    <a:pt x="1974" y="1202"/>
                    <a:pt x="1909" y="1189"/>
                    <a:pt x="1896" y="1137"/>
                  </a:cubicBezTo>
                  <a:cubicBezTo>
                    <a:pt x="1871" y="1047"/>
                    <a:pt x="1871" y="944"/>
                    <a:pt x="1768" y="905"/>
                  </a:cubicBezTo>
                  <a:cubicBezTo>
                    <a:pt x="1768" y="892"/>
                    <a:pt x="1768" y="879"/>
                    <a:pt x="1780" y="854"/>
                  </a:cubicBezTo>
                  <a:lnTo>
                    <a:pt x="1780" y="854"/>
                  </a:lnTo>
                  <a:cubicBezTo>
                    <a:pt x="1759" y="867"/>
                    <a:pt x="1737" y="871"/>
                    <a:pt x="1716" y="871"/>
                  </a:cubicBezTo>
                  <a:cubicBezTo>
                    <a:pt x="1674" y="871"/>
                    <a:pt x="1634" y="854"/>
                    <a:pt x="1600" y="854"/>
                  </a:cubicBezTo>
                  <a:cubicBezTo>
                    <a:pt x="1600" y="854"/>
                    <a:pt x="1613" y="828"/>
                    <a:pt x="1626" y="828"/>
                  </a:cubicBezTo>
                  <a:cubicBezTo>
                    <a:pt x="1626" y="815"/>
                    <a:pt x="1664" y="802"/>
                    <a:pt x="1651" y="776"/>
                  </a:cubicBezTo>
                  <a:cubicBezTo>
                    <a:pt x="1639" y="763"/>
                    <a:pt x="1639" y="763"/>
                    <a:pt x="1626" y="763"/>
                  </a:cubicBezTo>
                  <a:cubicBezTo>
                    <a:pt x="1600" y="763"/>
                    <a:pt x="1587" y="789"/>
                    <a:pt x="1587" y="815"/>
                  </a:cubicBezTo>
                  <a:cubicBezTo>
                    <a:pt x="1600" y="828"/>
                    <a:pt x="1600" y="841"/>
                    <a:pt x="1587" y="854"/>
                  </a:cubicBezTo>
                  <a:cubicBezTo>
                    <a:pt x="1561" y="828"/>
                    <a:pt x="1523" y="815"/>
                    <a:pt x="1484" y="815"/>
                  </a:cubicBezTo>
                  <a:cubicBezTo>
                    <a:pt x="1477" y="816"/>
                    <a:pt x="1470" y="817"/>
                    <a:pt x="1463" y="817"/>
                  </a:cubicBezTo>
                  <a:cubicBezTo>
                    <a:pt x="1395" y="817"/>
                    <a:pt x="1335" y="763"/>
                    <a:pt x="1265" y="763"/>
                  </a:cubicBezTo>
                  <a:lnTo>
                    <a:pt x="1174" y="712"/>
                  </a:lnTo>
                  <a:cubicBezTo>
                    <a:pt x="1174" y="673"/>
                    <a:pt x="1136" y="634"/>
                    <a:pt x="1174" y="596"/>
                  </a:cubicBezTo>
                  <a:cubicBezTo>
                    <a:pt x="1181" y="583"/>
                    <a:pt x="1194" y="576"/>
                    <a:pt x="1208" y="576"/>
                  </a:cubicBezTo>
                  <a:cubicBezTo>
                    <a:pt x="1223" y="576"/>
                    <a:pt x="1239" y="583"/>
                    <a:pt x="1252" y="596"/>
                  </a:cubicBezTo>
                  <a:cubicBezTo>
                    <a:pt x="1268" y="612"/>
                    <a:pt x="1290" y="634"/>
                    <a:pt x="1310" y="634"/>
                  </a:cubicBezTo>
                  <a:cubicBezTo>
                    <a:pt x="1322" y="634"/>
                    <a:pt x="1333" y="627"/>
                    <a:pt x="1342" y="609"/>
                  </a:cubicBezTo>
                  <a:cubicBezTo>
                    <a:pt x="1355" y="557"/>
                    <a:pt x="1316" y="518"/>
                    <a:pt x="1278" y="493"/>
                  </a:cubicBezTo>
                  <a:cubicBezTo>
                    <a:pt x="1266" y="485"/>
                    <a:pt x="1256" y="482"/>
                    <a:pt x="1248" y="482"/>
                  </a:cubicBezTo>
                  <a:cubicBezTo>
                    <a:pt x="1230" y="482"/>
                    <a:pt x="1218" y="497"/>
                    <a:pt x="1200" y="506"/>
                  </a:cubicBezTo>
                  <a:cubicBezTo>
                    <a:pt x="1188" y="517"/>
                    <a:pt x="1177" y="522"/>
                    <a:pt x="1165" y="522"/>
                  </a:cubicBezTo>
                  <a:cubicBezTo>
                    <a:pt x="1138" y="522"/>
                    <a:pt x="1111" y="498"/>
                    <a:pt x="1084" y="480"/>
                  </a:cubicBezTo>
                  <a:lnTo>
                    <a:pt x="1084" y="480"/>
                  </a:lnTo>
                  <a:cubicBezTo>
                    <a:pt x="1045" y="557"/>
                    <a:pt x="1110" y="634"/>
                    <a:pt x="1084" y="712"/>
                  </a:cubicBezTo>
                  <a:cubicBezTo>
                    <a:pt x="1071" y="751"/>
                    <a:pt x="1020" y="776"/>
                    <a:pt x="981" y="789"/>
                  </a:cubicBezTo>
                  <a:lnTo>
                    <a:pt x="852" y="725"/>
                  </a:lnTo>
                  <a:cubicBezTo>
                    <a:pt x="831" y="662"/>
                    <a:pt x="799" y="641"/>
                    <a:pt x="761" y="641"/>
                  </a:cubicBezTo>
                  <a:cubicBezTo>
                    <a:pt x="729" y="641"/>
                    <a:pt x="694" y="656"/>
                    <a:pt x="659" y="673"/>
                  </a:cubicBezTo>
                  <a:cubicBezTo>
                    <a:pt x="613" y="704"/>
                    <a:pt x="576" y="730"/>
                    <a:pt x="537" y="730"/>
                  </a:cubicBezTo>
                  <a:cubicBezTo>
                    <a:pt x="511" y="730"/>
                    <a:pt x="484" y="718"/>
                    <a:pt x="452" y="686"/>
                  </a:cubicBezTo>
                  <a:lnTo>
                    <a:pt x="452" y="686"/>
                  </a:lnTo>
                  <a:cubicBezTo>
                    <a:pt x="517" y="776"/>
                    <a:pt x="517" y="776"/>
                    <a:pt x="478" y="931"/>
                  </a:cubicBezTo>
                  <a:cubicBezTo>
                    <a:pt x="388" y="905"/>
                    <a:pt x="349" y="828"/>
                    <a:pt x="310" y="751"/>
                  </a:cubicBezTo>
                  <a:cubicBezTo>
                    <a:pt x="246" y="622"/>
                    <a:pt x="143" y="493"/>
                    <a:pt x="27" y="402"/>
                  </a:cubicBezTo>
                  <a:lnTo>
                    <a:pt x="27" y="402"/>
                  </a:lnTo>
                  <a:cubicBezTo>
                    <a:pt x="53" y="467"/>
                    <a:pt x="78" y="531"/>
                    <a:pt x="130" y="583"/>
                  </a:cubicBezTo>
                  <a:cubicBezTo>
                    <a:pt x="207" y="647"/>
                    <a:pt x="220" y="751"/>
                    <a:pt x="272" y="815"/>
                  </a:cubicBezTo>
                  <a:cubicBezTo>
                    <a:pt x="336" y="892"/>
                    <a:pt x="310" y="879"/>
                    <a:pt x="310" y="1034"/>
                  </a:cubicBezTo>
                  <a:lnTo>
                    <a:pt x="336" y="1189"/>
                  </a:lnTo>
                  <a:lnTo>
                    <a:pt x="310" y="1253"/>
                  </a:lnTo>
                  <a:cubicBezTo>
                    <a:pt x="233" y="1253"/>
                    <a:pt x="156" y="1215"/>
                    <a:pt x="91" y="1150"/>
                  </a:cubicBezTo>
                  <a:cubicBezTo>
                    <a:pt x="85" y="1144"/>
                    <a:pt x="72" y="1141"/>
                    <a:pt x="59" y="1141"/>
                  </a:cubicBezTo>
                  <a:cubicBezTo>
                    <a:pt x="46" y="1141"/>
                    <a:pt x="33" y="1144"/>
                    <a:pt x="27" y="1150"/>
                  </a:cubicBezTo>
                  <a:cubicBezTo>
                    <a:pt x="1" y="1176"/>
                    <a:pt x="14" y="1202"/>
                    <a:pt x="53" y="1228"/>
                  </a:cubicBezTo>
                  <a:cubicBezTo>
                    <a:pt x="107" y="1260"/>
                    <a:pt x="161" y="1311"/>
                    <a:pt x="230" y="1311"/>
                  </a:cubicBezTo>
                  <a:cubicBezTo>
                    <a:pt x="244" y="1311"/>
                    <a:pt x="257" y="1309"/>
                    <a:pt x="272" y="1305"/>
                  </a:cubicBezTo>
                  <a:lnTo>
                    <a:pt x="272" y="1305"/>
                  </a:lnTo>
                  <a:cubicBezTo>
                    <a:pt x="285" y="1357"/>
                    <a:pt x="349" y="1408"/>
                    <a:pt x="259" y="1447"/>
                  </a:cubicBezTo>
                  <a:cubicBezTo>
                    <a:pt x="220" y="1447"/>
                    <a:pt x="181" y="1447"/>
                    <a:pt x="169" y="1486"/>
                  </a:cubicBezTo>
                  <a:cubicBezTo>
                    <a:pt x="169" y="1510"/>
                    <a:pt x="203" y="1707"/>
                    <a:pt x="240" y="1707"/>
                  </a:cubicBezTo>
                  <a:cubicBezTo>
                    <a:pt x="242" y="1707"/>
                    <a:pt x="244" y="1706"/>
                    <a:pt x="246" y="1705"/>
                  </a:cubicBezTo>
                  <a:cubicBezTo>
                    <a:pt x="253" y="1711"/>
                    <a:pt x="259" y="1714"/>
                    <a:pt x="264" y="1714"/>
                  </a:cubicBezTo>
                  <a:cubicBezTo>
                    <a:pt x="276" y="1714"/>
                    <a:pt x="286" y="1702"/>
                    <a:pt x="300" y="1702"/>
                  </a:cubicBezTo>
                  <a:cubicBezTo>
                    <a:pt x="303" y="1702"/>
                    <a:pt x="307" y="1703"/>
                    <a:pt x="310" y="1705"/>
                  </a:cubicBezTo>
                  <a:lnTo>
                    <a:pt x="323" y="1705"/>
                  </a:lnTo>
                  <a:cubicBezTo>
                    <a:pt x="337" y="1716"/>
                    <a:pt x="349" y="1720"/>
                    <a:pt x="361" y="1720"/>
                  </a:cubicBezTo>
                  <a:cubicBezTo>
                    <a:pt x="393" y="1720"/>
                    <a:pt x="417" y="1690"/>
                    <a:pt x="440" y="1690"/>
                  </a:cubicBezTo>
                  <a:cubicBezTo>
                    <a:pt x="449" y="1690"/>
                    <a:pt x="457" y="1694"/>
                    <a:pt x="465" y="1705"/>
                  </a:cubicBezTo>
                  <a:cubicBezTo>
                    <a:pt x="650" y="1683"/>
                    <a:pt x="836" y="1676"/>
                    <a:pt x="1024" y="1676"/>
                  </a:cubicBezTo>
                  <a:cubicBezTo>
                    <a:pt x="1399" y="1676"/>
                    <a:pt x="1780" y="1705"/>
                    <a:pt x="2167" y="1705"/>
                  </a:cubicBezTo>
                  <a:lnTo>
                    <a:pt x="2283" y="1705"/>
                  </a:lnTo>
                  <a:cubicBezTo>
                    <a:pt x="2245" y="1653"/>
                    <a:pt x="2116" y="1614"/>
                    <a:pt x="2167" y="1498"/>
                  </a:cubicBezTo>
                  <a:lnTo>
                    <a:pt x="2167" y="1498"/>
                  </a:lnTo>
                  <a:cubicBezTo>
                    <a:pt x="2283" y="1511"/>
                    <a:pt x="2335" y="1627"/>
                    <a:pt x="2399" y="1705"/>
                  </a:cubicBezTo>
                  <a:lnTo>
                    <a:pt x="2451" y="1705"/>
                  </a:lnTo>
                  <a:cubicBezTo>
                    <a:pt x="2457" y="1711"/>
                    <a:pt x="2464" y="1714"/>
                    <a:pt x="2470" y="1714"/>
                  </a:cubicBezTo>
                  <a:cubicBezTo>
                    <a:pt x="2477" y="1714"/>
                    <a:pt x="2483" y="1711"/>
                    <a:pt x="2490" y="1705"/>
                  </a:cubicBezTo>
                  <a:lnTo>
                    <a:pt x="3392" y="1705"/>
                  </a:lnTo>
                  <a:cubicBezTo>
                    <a:pt x="3417" y="1724"/>
                    <a:pt x="3432" y="1731"/>
                    <a:pt x="3440" y="1731"/>
                  </a:cubicBezTo>
                  <a:cubicBezTo>
                    <a:pt x="3453" y="1731"/>
                    <a:pt x="3447" y="1713"/>
                    <a:pt x="3431" y="1705"/>
                  </a:cubicBezTo>
                  <a:lnTo>
                    <a:pt x="3663" y="1705"/>
                  </a:lnTo>
                  <a:cubicBezTo>
                    <a:pt x="3676" y="1550"/>
                    <a:pt x="3805" y="1357"/>
                    <a:pt x="3985" y="1357"/>
                  </a:cubicBezTo>
                  <a:lnTo>
                    <a:pt x="4140" y="1357"/>
                  </a:lnTo>
                  <a:cubicBezTo>
                    <a:pt x="4179" y="1357"/>
                    <a:pt x="4192" y="1357"/>
                    <a:pt x="4205" y="1395"/>
                  </a:cubicBezTo>
                  <a:cubicBezTo>
                    <a:pt x="4205" y="1421"/>
                    <a:pt x="4179" y="1421"/>
                    <a:pt x="4166" y="1434"/>
                  </a:cubicBezTo>
                  <a:cubicBezTo>
                    <a:pt x="4162" y="1436"/>
                    <a:pt x="4157" y="1437"/>
                    <a:pt x="4151" y="1437"/>
                  </a:cubicBezTo>
                  <a:cubicBezTo>
                    <a:pt x="4140" y="1437"/>
                    <a:pt x="4128" y="1434"/>
                    <a:pt x="4116" y="1434"/>
                  </a:cubicBezTo>
                  <a:cubicBezTo>
                    <a:pt x="4098" y="1434"/>
                    <a:pt x="4082" y="1440"/>
                    <a:pt x="4076" y="1473"/>
                  </a:cubicBezTo>
                  <a:cubicBezTo>
                    <a:pt x="4101" y="1473"/>
                    <a:pt x="4127" y="1486"/>
                    <a:pt x="4140" y="1511"/>
                  </a:cubicBezTo>
                  <a:lnTo>
                    <a:pt x="4153" y="1705"/>
                  </a:lnTo>
                  <a:lnTo>
                    <a:pt x="4205" y="1705"/>
                  </a:lnTo>
                  <a:cubicBezTo>
                    <a:pt x="4221" y="1710"/>
                    <a:pt x="4237" y="1713"/>
                    <a:pt x="4252" y="1713"/>
                  </a:cubicBezTo>
                  <a:cubicBezTo>
                    <a:pt x="4273" y="1713"/>
                    <a:pt x="4293" y="1707"/>
                    <a:pt x="4308" y="1692"/>
                  </a:cubicBezTo>
                  <a:lnTo>
                    <a:pt x="4308" y="1692"/>
                  </a:lnTo>
                  <a:lnTo>
                    <a:pt x="4295" y="1705"/>
                  </a:lnTo>
                  <a:lnTo>
                    <a:pt x="4385" y="1705"/>
                  </a:lnTo>
                  <a:cubicBezTo>
                    <a:pt x="4371" y="1744"/>
                    <a:pt x="4372" y="1757"/>
                    <a:pt x="4384" y="1757"/>
                  </a:cubicBezTo>
                  <a:cubicBezTo>
                    <a:pt x="4403" y="1757"/>
                    <a:pt x="4448" y="1721"/>
                    <a:pt x="4488" y="1705"/>
                  </a:cubicBezTo>
                  <a:lnTo>
                    <a:pt x="4604" y="1705"/>
                  </a:lnTo>
                  <a:cubicBezTo>
                    <a:pt x="4604" y="1720"/>
                    <a:pt x="4606" y="1725"/>
                    <a:pt x="4610" y="1725"/>
                  </a:cubicBezTo>
                  <a:cubicBezTo>
                    <a:pt x="4616" y="1725"/>
                    <a:pt x="4627" y="1713"/>
                    <a:pt x="4643" y="1705"/>
                  </a:cubicBezTo>
                  <a:lnTo>
                    <a:pt x="4875" y="1705"/>
                  </a:lnTo>
                  <a:cubicBezTo>
                    <a:pt x="5314" y="1731"/>
                    <a:pt x="5765" y="1731"/>
                    <a:pt x="6203" y="1731"/>
                  </a:cubicBezTo>
                  <a:lnTo>
                    <a:pt x="6281" y="1731"/>
                  </a:lnTo>
                  <a:cubicBezTo>
                    <a:pt x="6281" y="1731"/>
                    <a:pt x="6268" y="1718"/>
                    <a:pt x="6255" y="1718"/>
                  </a:cubicBezTo>
                  <a:lnTo>
                    <a:pt x="6255" y="1679"/>
                  </a:lnTo>
                  <a:cubicBezTo>
                    <a:pt x="6229" y="1640"/>
                    <a:pt x="6139" y="1473"/>
                    <a:pt x="6165" y="1408"/>
                  </a:cubicBezTo>
                  <a:cubicBezTo>
                    <a:pt x="6190" y="1305"/>
                    <a:pt x="6100" y="1279"/>
                    <a:pt x="6087" y="1215"/>
                  </a:cubicBezTo>
                  <a:cubicBezTo>
                    <a:pt x="6036" y="1150"/>
                    <a:pt x="5945" y="1099"/>
                    <a:pt x="5855" y="1086"/>
                  </a:cubicBezTo>
                  <a:lnTo>
                    <a:pt x="5855" y="1021"/>
                  </a:lnTo>
                  <a:cubicBezTo>
                    <a:pt x="5829" y="1021"/>
                    <a:pt x="5816" y="1008"/>
                    <a:pt x="5816" y="996"/>
                  </a:cubicBezTo>
                  <a:cubicBezTo>
                    <a:pt x="5778" y="996"/>
                    <a:pt x="5752" y="983"/>
                    <a:pt x="5713" y="970"/>
                  </a:cubicBezTo>
                  <a:cubicBezTo>
                    <a:pt x="5662" y="957"/>
                    <a:pt x="5649" y="918"/>
                    <a:pt x="5675" y="867"/>
                  </a:cubicBezTo>
                  <a:cubicBezTo>
                    <a:pt x="5682" y="864"/>
                    <a:pt x="5690" y="864"/>
                    <a:pt x="5698" y="864"/>
                  </a:cubicBezTo>
                  <a:cubicBezTo>
                    <a:pt x="5707" y="864"/>
                    <a:pt x="5717" y="864"/>
                    <a:pt x="5727" y="864"/>
                  </a:cubicBezTo>
                  <a:cubicBezTo>
                    <a:pt x="5755" y="864"/>
                    <a:pt x="5783" y="857"/>
                    <a:pt x="5791" y="802"/>
                  </a:cubicBezTo>
                  <a:cubicBezTo>
                    <a:pt x="5726" y="802"/>
                    <a:pt x="5662" y="815"/>
                    <a:pt x="5610" y="867"/>
                  </a:cubicBezTo>
                  <a:cubicBezTo>
                    <a:pt x="5494" y="854"/>
                    <a:pt x="5455" y="751"/>
                    <a:pt x="5365" y="699"/>
                  </a:cubicBezTo>
                  <a:cubicBezTo>
                    <a:pt x="5339" y="686"/>
                    <a:pt x="5301" y="660"/>
                    <a:pt x="5275" y="634"/>
                  </a:cubicBezTo>
                  <a:cubicBezTo>
                    <a:pt x="5275" y="622"/>
                    <a:pt x="5275" y="622"/>
                    <a:pt x="5275" y="609"/>
                  </a:cubicBezTo>
                  <a:cubicBezTo>
                    <a:pt x="5301" y="415"/>
                    <a:pt x="5275" y="209"/>
                    <a:pt x="5481" y="80"/>
                  </a:cubicBezTo>
                  <a:cubicBezTo>
                    <a:pt x="5507" y="67"/>
                    <a:pt x="5494" y="41"/>
                    <a:pt x="5481" y="16"/>
                  </a:cubicBezTo>
                  <a:cubicBezTo>
                    <a:pt x="5474" y="8"/>
                    <a:pt x="5458" y="1"/>
                    <a:pt x="544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7" name="Google Shape;2067;p14"/>
            <p:cNvSpPr/>
            <p:nvPr/>
          </p:nvSpPr>
          <p:spPr>
            <a:xfrm rot="10800000" flipH="1">
              <a:off x="7857432" y="105367"/>
              <a:ext cx="51048" cy="49552"/>
            </a:xfrm>
            <a:custGeom>
              <a:avLst/>
              <a:gdLst/>
              <a:ahLst/>
              <a:cxnLst/>
              <a:rect l="l" t="t" r="r" b="b"/>
              <a:pathLst>
                <a:path w="375" h="364" extrusionOk="0">
                  <a:moveTo>
                    <a:pt x="227" y="1"/>
                  </a:moveTo>
                  <a:cubicBezTo>
                    <a:pt x="221" y="1"/>
                    <a:pt x="214" y="1"/>
                    <a:pt x="207" y="3"/>
                  </a:cubicBezTo>
                  <a:cubicBezTo>
                    <a:pt x="104" y="3"/>
                    <a:pt x="1" y="80"/>
                    <a:pt x="1" y="157"/>
                  </a:cubicBezTo>
                  <a:cubicBezTo>
                    <a:pt x="1" y="235"/>
                    <a:pt x="104" y="364"/>
                    <a:pt x="169" y="364"/>
                  </a:cubicBezTo>
                  <a:cubicBezTo>
                    <a:pt x="285" y="338"/>
                    <a:pt x="375" y="248"/>
                    <a:pt x="375" y="132"/>
                  </a:cubicBezTo>
                  <a:cubicBezTo>
                    <a:pt x="363" y="61"/>
                    <a:pt x="298" y="1"/>
                    <a:pt x="227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8" name="Google Shape;2068;p14"/>
            <p:cNvSpPr/>
            <p:nvPr/>
          </p:nvSpPr>
          <p:spPr>
            <a:xfrm rot="10800000" flipH="1">
              <a:off x="8141804" y="183644"/>
              <a:ext cx="249386" cy="120205"/>
            </a:xfrm>
            <a:custGeom>
              <a:avLst/>
              <a:gdLst/>
              <a:ahLst/>
              <a:cxnLst/>
              <a:rect l="l" t="t" r="r" b="b"/>
              <a:pathLst>
                <a:path w="1832" h="883" extrusionOk="0">
                  <a:moveTo>
                    <a:pt x="968" y="1"/>
                  </a:moveTo>
                  <a:cubicBezTo>
                    <a:pt x="923" y="20"/>
                    <a:pt x="875" y="20"/>
                    <a:pt x="826" y="20"/>
                  </a:cubicBezTo>
                  <a:cubicBezTo>
                    <a:pt x="778" y="20"/>
                    <a:pt x="729" y="20"/>
                    <a:pt x="684" y="39"/>
                  </a:cubicBezTo>
                  <a:cubicBezTo>
                    <a:pt x="620" y="104"/>
                    <a:pt x="542" y="155"/>
                    <a:pt x="465" y="194"/>
                  </a:cubicBezTo>
                  <a:cubicBezTo>
                    <a:pt x="452" y="142"/>
                    <a:pt x="465" y="78"/>
                    <a:pt x="401" y="52"/>
                  </a:cubicBezTo>
                  <a:cubicBezTo>
                    <a:pt x="401" y="52"/>
                    <a:pt x="375" y="52"/>
                    <a:pt x="375" y="65"/>
                  </a:cubicBezTo>
                  <a:cubicBezTo>
                    <a:pt x="362" y="130"/>
                    <a:pt x="426" y="155"/>
                    <a:pt x="439" y="207"/>
                  </a:cubicBezTo>
                  <a:cubicBezTo>
                    <a:pt x="401" y="233"/>
                    <a:pt x="414" y="271"/>
                    <a:pt x="401" y="297"/>
                  </a:cubicBezTo>
                  <a:lnTo>
                    <a:pt x="375" y="310"/>
                  </a:lnTo>
                  <a:cubicBezTo>
                    <a:pt x="349" y="310"/>
                    <a:pt x="336" y="323"/>
                    <a:pt x="336" y="336"/>
                  </a:cubicBezTo>
                  <a:cubicBezTo>
                    <a:pt x="336" y="336"/>
                    <a:pt x="323" y="336"/>
                    <a:pt x="336" y="349"/>
                  </a:cubicBezTo>
                  <a:cubicBezTo>
                    <a:pt x="349" y="362"/>
                    <a:pt x="336" y="400"/>
                    <a:pt x="349" y="413"/>
                  </a:cubicBezTo>
                  <a:cubicBezTo>
                    <a:pt x="349" y="426"/>
                    <a:pt x="336" y="452"/>
                    <a:pt x="323" y="465"/>
                  </a:cubicBezTo>
                  <a:cubicBezTo>
                    <a:pt x="294" y="475"/>
                    <a:pt x="272" y="499"/>
                    <a:pt x="241" y="499"/>
                  </a:cubicBezTo>
                  <a:cubicBezTo>
                    <a:pt x="231" y="499"/>
                    <a:pt x="220" y="497"/>
                    <a:pt x="207" y="491"/>
                  </a:cubicBezTo>
                  <a:lnTo>
                    <a:pt x="143" y="503"/>
                  </a:lnTo>
                  <a:lnTo>
                    <a:pt x="65" y="516"/>
                  </a:lnTo>
                  <a:lnTo>
                    <a:pt x="1" y="529"/>
                  </a:lnTo>
                  <a:cubicBezTo>
                    <a:pt x="1" y="572"/>
                    <a:pt x="10" y="597"/>
                    <a:pt x="42" y="597"/>
                  </a:cubicBezTo>
                  <a:cubicBezTo>
                    <a:pt x="49" y="597"/>
                    <a:pt x="57" y="596"/>
                    <a:pt x="65" y="594"/>
                  </a:cubicBezTo>
                  <a:cubicBezTo>
                    <a:pt x="130" y="555"/>
                    <a:pt x="194" y="542"/>
                    <a:pt x="272" y="542"/>
                  </a:cubicBezTo>
                  <a:cubicBezTo>
                    <a:pt x="310" y="542"/>
                    <a:pt x="349" y="568"/>
                    <a:pt x="336" y="607"/>
                  </a:cubicBezTo>
                  <a:cubicBezTo>
                    <a:pt x="305" y="699"/>
                    <a:pt x="335" y="718"/>
                    <a:pt x="377" y="718"/>
                  </a:cubicBezTo>
                  <a:cubicBezTo>
                    <a:pt x="405" y="718"/>
                    <a:pt x="439" y="710"/>
                    <a:pt x="465" y="710"/>
                  </a:cubicBezTo>
                  <a:cubicBezTo>
                    <a:pt x="465" y="787"/>
                    <a:pt x="555" y="787"/>
                    <a:pt x="568" y="839"/>
                  </a:cubicBezTo>
                  <a:lnTo>
                    <a:pt x="671" y="852"/>
                  </a:lnTo>
                  <a:cubicBezTo>
                    <a:pt x="671" y="864"/>
                    <a:pt x="671" y="877"/>
                    <a:pt x="671" y="877"/>
                  </a:cubicBezTo>
                  <a:cubicBezTo>
                    <a:pt x="682" y="881"/>
                    <a:pt x="691" y="882"/>
                    <a:pt x="700" y="882"/>
                  </a:cubicBezTo>
                  <a:cubicBezTo>
                    <a:pt x="724" y="882"/>
                    <a:pt x="743" y="870"/>
                    <a:pt x="762" y="852"/>
                  </a:cubicBezTo>
                  <a:cubicBezTo>
                    <a:pt x="794" y="871"/>
                    <a:pt x="829" y="881"/>
                    <a:pt x="865" y="881"/>
                  </a:cubicBezTo>
                  <a:cubicBezTo>
                    <a:pt x="900" y="881"/>
                    <a:pt x="936" y="871"/>
                    <a:pt x="968" y="852"/>
                  </a:cubicBezTo>
                  <a:cubicBezTo>
                    <a:pt x="1008" y="836"/>
                    <a:pt x="1048" y="825"/>
                    <a:pt x="1088" y="825"/>
                  </a:cubicBezTo>
                  <a:cubicBezTo>
                    <a:pt x="1112" y="825"/>
                    <a:pt x="1137" y="829"/>
                    <a:pt x="1161" y="839"/>
                  </a:cubicBezTo>
                  <a:cubicBezTo>
                    <a:pt x="1165" y="841"/>
                    <a:pt x="1169" y="842"/>
                    <a:pt x="1172" y="842"/>
                  </a:cubicBezTo>
                  <a:cubicBezTo>
                    <a:pt x="1210" y="842"/>
                    <a:pt x="1207" y="722"/>
                    <a:pt x="1280" y="722"/>
                  </a:cubicBezTo>
                  <a:cubicBezTo>
                    <a:pt x="1283" y="722"/>
                    <a:pt x="1287" y="722"/>
                    <a:pt x="1290" y="723"/>
                  </a:cubicBezTo>
                  <a:cubicBezTo>
                    <a:pt x="1342" y="723"/>
                    <a:pt x="1381" y="697"/>
                    <a:pt x="1381" y="632"/>
                  </a:cubicBezTo>
                  <a:cubicBezTo>
                    <a:pt x="1368" y="568"/>
                    <a:pt x="1419" y="568"/>
                    <a:pt x="1458" y="542"/>
                  </a:cubicBezTo>
                  <a:cubicBezTo>
                    <a:pt x="1489" y="549"/>
                    <a:pt x="1522" y="552"/>
                    <a:pt x="1556" y="552"/>
                  </a:cubicBezTo>
                  <a:cubicBezTo>
                    <a:pt x="1648" y="552"/>
                    <a:pt x="1747" y="528"/>
                    <a:pt x="1832" y="491"/>
                  </a:cubicBezTo>
                  <a:cubicBezTo>
                    <a:pt x="1741" y="491"/>
                    <a:pt x="1668" y="479"/>
                    <a:pt x="1603" y="479"/>
                  </a:cubicBezTo>
                  <a:cubicBezTo>
                    <a:pt x="1548" y="479"/>
                    <a:pt x="1498" y="487"/>
                    <a:pt x="1445" y="516"/>
                  </a:cubicBezTo>
                  <a:lnTo>
                    <a:pt x="1394" y="478"/>
                  </a:lnTo>
                  <a:cubicBezTo>
                    <a:pt x="1381" y="426"/>
                    <a:pt x="1394" y="375"/>
                    <a:pt x="1432" y="349"/>
                  </a:cubicBezTo>
                  <a:lnTo>
                    <a:pt x="1510" y="336"/>
                  </a:lnTo>
                  <a:cubicBezTo>
                    <a:pt x="1561" y="323"/>
                    <a:pt x="1600" y="297"/>
                    <a:pt x="1664" y="284"/>
                  </a:cubicBezTo>
                  <a:cubicBezTo>
                    <a:pt x="1755" y="271"/>
                    <a:pt x="1755" y="246"/>
                    <a:pt x="1703" y="142"/>
                  </a:cubicBezTo>
                  <a:cubicBezTo>
                    <a:pt x="1677" y="142"/>
                    <a:pt x="1651" y="155"/>
                    <a:pt x="1639" y="181"/>
                  </a:cubicBezTo>
                  <a:cubicBezTo>
                    <a:pt x="1613" y="258"/>
                    <a:pt x="1510" y="246"/>
                    <a:pt x="1471" y="297"/>
                  </a:cubicBezTo>
                  <a:cubicBezTo>
                    <a:pt x="1414" y="297"/>
                    <a:pt x="1377" y="256"/>
                    <a:pt x="1333" y="256"/>
                  </a:cubicBezTo>
                  <a:cubicBezTo>
                    <a:pt x="1327" y="256"/>
                    <a:pt x="1322" y="257"/>
                    <a:pt x="1316" y="258"/>
                  </a:cubicBezTo>
                  <a:lnTo>
                    <a:pt x="1277" y="233"/>
                  </a:lnTo>
                  <a:cubicBezTo>
                    <a:pt x="1213" y="142"/>
                    <a:pt x="1045" y="155"/>
                    <a:pt x="1020" y="13"/>
                  </a:cubicBezTo>
                  <a:cubicBezTo>
                    <a:pt x="1020" y="13"/>
                    <a:pt x="981" y="1"/>
                    <a:pt x="968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9" name="Google Shape;2069;p14"/>
            <p:cNvSpPr/>
            <p:nvPr/>
          </p:nvSpPr>
          <p:spPr>
            <a:xfrm rot="10800000" flipH="1">
              <a:off x="8389422" y="176837"/>
              <a:ext cx="14157" cy="19875"/>
            </a:xfrm>
            <a:custGeom>
              <a:avLst/>
              <a:gdLst/>
              <a:ahLst/>
              <a:cxnLst/>
              <a:rect l="l" t="t" r="r" b="b"/>
              <a:pathLst>
                <a:path w="104" h="146" extrusionOk="0">
                  <a:moveTo>
                    <a:pt x="65" y="0"/>
                  </a:moveTo>
                  <a:cubicBezTo>
                    <a:pt x="0" y="13"/>
                    <a:pt x="26" y="65"/>
                    <a:pt x="26" y="103"/>
                  </a:cubicBezTo>
                  <a:cubicBezTo>
                    <a:pt x="15" y="124"/>
                    <a:pt x="22" y="145"/>
                    <a:pt x="46" y="145"/>
                  </a:cubicBezTo>
                  <a:cubicBezTo>
                    <a:pt x="51" y="145"/>
                    <a:pt x="57" y="144"/>
                    <a:pt x="65" y="142"/>
                  </a:cubicBezTo>
                  <a:cubicBezTo>
                    <a:pt x="103" y="129"/>
                    <a:pt x="103" y="90"/>
                    <a:pt x="103" y="52"/>
                  </a:cubicBezTo>
                  <a:cubicBezTo>
                    <a:pt x="103" y="13"/>
                    <a:pt x="103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0" name="Google Shape;2070;p14"/>
            <p:cNvSpPr/>
            <p:nvPr/>
          </p:nvSpPr>
          <p:spPr>
            <a:xfrm rot="10800000" flipH="1">
              <a:off x="8313871" y="150155"/>
              <a:ext cx="10618" cy="9802"/>
            </a:xfrm>
            <a:custGeom>
              <a:avLst/>
              <a:gdLst/>
              <a:ahLst/>
              <a:cxnLst/>
              <a:rect l="l" t="t" r="r" b="b"/>
              <a:pathLst>
                <a:path w="78" h="72" extrusionOk="0">
                  <a:moveTo>
                    <a:pt x="52" y="1"/>
                  </a:moveTo>
                  <a:cubicBezTo>
                    <a:pt x="26" y="1"/>
                    <a:pt x="1" y="14"/>
                    <a:pt x="1" y="52"/>
                  </a:cubicBezTo>
                  <a:cubicBezTo>
                    <a:pt x="13" y="65"/>
                    <a:pt x="26" y="72"/>
                    <a:pt x="38" y="72"/>
                  </a:cubicBezTo>
                  <a:cubicBezTo>
                    <a:pt x="49" y="72"/>
                    <a:pt x="59" y="65"/>
                    <a:pt x="65" y="52"/>
                  </a:cubicBezTo>
                  <a:cubicBezTo>
                    <a:pt x="78" y="27"/>
                    <a:pt x="65" y="14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1" name="Google Shape;2071;p14"/>
            <p:cNvSpPr/>
            <p:nvPr/>
          </p:nvSpPr>
          <p:spPr>
            <a:xfrm rot="10800000" flipH="1">
              <a:off x="7564347" y="10618"/>
              <a:ext cx="10618" cy="4084"/>
            </a:xfrm>
            <a:custGeom>
              <a:avLst/>
              <a:gdLst/>
              <a:ahLst/>
              <a:cxnLst/>
              <a:rect l="l" t="t" r="r" b="b"/>
              <a:pathLst>
                <a:path w="78" h="30" extrusionOk="0">
                  <a:moveTo>
                    <a:pt x="30" y="1"/>
                  </a:moveTo>
                  <a:cubicBezTo>
                    <a:pt x="17" y="1"/>
                    <a:pt x="7" y="11"/>
                    <a:pt x="1" y="30"/>
                  </a:cubicBezTo>
                  <a:lnTo>
                    <a:pt x="78" y="30"/>
                  </a:lnTo>
                  <a:cubicBezTo>
                    <a:pt x="59" y="11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2" name="Google Shape;2072;p14"/>
            <p:cNvSpPr/>
            <p:nvPr/>
          </p:nvSpPr>
          <p:spPr>
            <a:xfrm rot="10800000" flipH="1">
              <a:off x="7044744" y="466801"/>
              <a:ext cx="23006" cy="18242"/>
            </a:xfrm>
            <a:custGeom>
              <a:avLst/>
              <a:gdLst/>
              <a:ahLst/>
              <a:cxnLst/>
              <a:rect l="l" t="t" r="r" b="b"/>
              <a:pathLst>
                <a:path w="169" h="134" extrusionOk="0">
                  <a:moveTo>
                    <a:pt x="41" y="0"/>
                  </a:moveTo>
                  <a:cubicBezTo>
                    <a:pt x="28" y="0"/>
                    <a:pt x="14" y="1"/>
                    <a:pt x="1" y="3"/>
                  </a:cubicBezTo>
                  <a:cubicBezTo>
                    <a:pt x="62" y="40"/>
                    <a:pt x="65" y="133"/>
                    <a:pt x="151" y="133"/>
                  </a:cubicBezTo>
                  <a:cubicBezTo>
                    <a:pt x="157" y="133"/>
                    <a:pt x="162" y="133"/>
                    <a:pt x="168" y="132"/>
                  </a:cubicBezTo>
                  <a:cubicBezTo>
                    <a:pt x="168" y="34"/>
                    <a:pt x="113" y="0"/>
                    <a:pt x="4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3" name="Google Shape;2073;p14"/>
            <p:cNvSpPr/>
            <p:nvPr/>
          </p:nvSpPr>
          <p:spPr>
            <a:xfrm rot="10800000" flipH="1">
              <a:off x="7130778" y="505054"/>
              <a:ext cx="8984" cy="11163"/>
            </a:xfrm>
            <a:custGeom>
              <a:avLst/>
              <a:gdLst/>
              <a:ahLst/>
              <a:cxnLst/>
              <a:rect l="l" t="t" r="r" b="b"/>
              <a:pathLst>
                <a:path w="66" h="82" extrusionOk="0">
                  <a:moveTo>
                    <a:pt x="14" y="0"/>
                  </a:moveTo>
                  <a:cubicBezTo>
                    <a:pt x="1" y="13"/>
                    <a:pt x="1" y="39"/>
                    <a:pt x="14" y="52"/>
                  </a:cubicBezTo>
                  <a:cubicBezTo>
                    <a:pt x="14" y="62"/>
                    <a:pt x="22" y="81"/>
                    <a:pt x="32" y="81"/>
                  </a:cubicBezTo>
                  <a:cubicBezTo>
                    <a:pt x="34" y="81"/>
                    <a:pt x="37" y="80"/>
                    <a:pt x="39" y="78"/>
                  </a:cubicBezTo>
                  <a:cubicBezTo>
                    <a:pt x="65" y="78"/>
                    <a:pt x="65" y="52"/>
                    <a:pt x="52" y="39"/>
                  </a:cubicBezTo>
                  <a:cubicBezTo>
                    <a:pt x="52" y="26"/>
                    <a:pt x="39" y="13"/>
                    <a:pt x="1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4" name="Google Shape;2074;p14"/>
            <p:cNvSpPr/>
            <p:nvPr/>
          </p:nvSpPr>
          <p:spPr>
            <a:xfrm rot="10800000" flipH="1">
              <a:off x="7767995" y="431678"/>
              <a:ext cx="26273" cy="18106"/>
            </a:xfrm>
            <a:custGeom>
              <a:avLst/>
              <a:gdLst/>
              <a:ahLst/>
              <a:cxnLst/>
              <a:rect l="l" t="t" r="r" b="b"/>
              <a:pathLst>
                <a:path w="193" h="133" extrusionOk="0">
                  <a:moveTo>
                    <a:pt x="167" y="0"/>
                  </a:moveTo>
                  <a:cubicBezTo>
                    <a:pt x="161" y="0"/>
                    <a:pt x="153" y="2"/>
                    <a:pt x="142" y="2"/>
                  </a:cubicBezTo>
                  <a:cubicBezTo>
                    <a:pt x="116" y="2"/>
                    <a:pt x="78" y="54"/>
                    <a:pt x="26" y="67"/>
                  </a:cubicBezTo>
                  <a:cubicBezTo>
                    <a:pt x="0" y="80"/>
                    <a:pt x="26" y="118"/>
                    <a:pt x="39" y="131"/>
                  </a:cubicBezTo>
                  <a:cubicBezTo>
                    <a:pt x="43" y="132"/>
                    <a:pt x="47" y="133"/>
                    <a:pt x="52" y="133"/>
                  </a:cubicBezTo>
                  <a:cubicBezTo>
                    <a:pt x="106" y="133"/>
                    <a:pt x="193" y="64"/>
                    <a:pt x="181" y="28"/>
                  </a:cubicBezTo>
                  <a:cubicBezTo>
                    <a:pt x="181" y="5"/>
                    <a:pt x="176" y="0"/>
                    <a:pt x="16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5" name="Google Shape;2075;p14"/>
            <p:cNvSpPr/>
            <p:nvPr/>
          </p:nvSpPr>
          <p:spPr>
            <a:xfrm rot="10800000" flipH="1">
              <a:off x="7736413" y="375727"/>
              <a:ext cx="19466" cy="11027"/>
            </a:xfrm>
            <a:custGeom>
              <a:avLst/>
              <a:gdLst/>
              <a:ahLst/>
              <a:cxnLst/>
              <a:rect l="l" t="t" r="r" b="b"/>
              <a:pathLst>
                <a:path w="143" h="81" extrusionOk="0">
                  <a:moveTo>
                    <a:pt x="84" y="0"/>
                  </a:moveTo>
                  <a:cubicBezTo>
                    <a:pt x="71" y="0"/>
                    <a:pt x="58" y="4"/>
                    <a:pt x="52" y="4"/>
                  </a:cubicBezTo>
                  <a:cubicBezTo>
                    <a:pt x="13" y="16"/>
                    <a:pt x="0" y="55"/>
                    <a:pt x="13" y="81"/>
                  </a:cubicBezTo>
                  <a:lnTo>
                    <a:pt x="65" y="81"/>
                  </a:lnTo>
                  <a:cubicBezTo>
                    <a:pt x="103" y="68"/>
                    <a:pt x="142" y="55"/>
                    <a:pt x="116" y="16"/>
                  </a:cubicBezTo>
                  <a:cubicBezTo>
                    <a:pt x="110" y="4"/>
                    <a:pt x="97" y="0"/>
                    <a:pt x="8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6" name="Google Shape;2076;p14"/>
            <p:cNvSpPr/>
            <p:nvPr/>
          </p:nvSpPr>
          <p:spPr>
            <a:xfrm rot="10800000" flipH="1">
              <a:off x="7932983" y="361570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7" name="Google Shape;2077;p14"/>
            <p:cNvSpPr/>
            <p:nvPr/>
          </p:nvSpPr>
          <p:spPr>
            <a:xfrm rot="10800000" flipH="1">
              <a:off x="7915422" y="361570"/>
              <a:ext cx="17697" cy="19467"/>
            </a:xfrm>
            <a:custGeom>
              <a:avLst/>
              <a:gdLst/>
              <a:ahLst/>
              <a:cxnLst/>
              <a:rect l="l" t="t" r="r" b="b"/>
              <a:pathLst>
                <a:path w="130" h="143" extrusionOk="0">
                  <a:moveTo>
                    <a:pt x="91" y="0"/>
                  </a:moveTo>
                  <a:cubicBezTo>
                    <a:pt x="26" y="0"/>
                    <a:pt x="1" y="26"/>
                    <a:pt x="26" y="90"/>
                  </a:cubicBezTo>
                  <a:cubicBezTo>
                    <a:pt x="52" y="116"/>
                    <a:pt x="91" y="142"/>
                    <a:pt x="129" y="142"/>
                  </a:cubicBezTo>
                  <a:lnTo>
                    <a:pt x="91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8" name="Google Shape;2078;p14"/>
            <p:cNvSpPr/>
            <p:nvPr/>
          </p:nvSpPr>
          <p:spPr>
            <a:xfrm rot="10800000" flipH="1">
              <a:off x="7750435" y="115849"/>
              <a:ext cx="14157" cy="16336"/>
            </a:xfrm>
            <a:custGeom>
              <a:avLst/>
              <a:gdLst/>
              <a:ahLst/>
              <a:cxnLst/>
              <a:rect l="l" t="t" r="r" b="b"/>
              <a:pathLst>
                <a:path w="104" h="120" extrusionOk="0">
                  <a:moveTo>
                    <a:pt x="70" y="1"/>
                  </a:moveTo>
                  <a:cubicBezTo>
                    <a:pt x="65" y="1"/>
                    <a:pt x="59" y="1"/>
                    <a:pt x="52" y="3"/>
                  </a:cubicBezTo>
                  <a:cubicBezTo>
                    <a:pt x="0" y="3"/>
                    <a:pt x="13" y="29"/>
                    <a:pt x="13" y="55"/>
                  </a:cubicBezTo>
                  <a:cubicBezTo>
                    <a:pt x="13" y="81"/>
                    <a:pt x="26" y="106"/>
                    <a:pt x="65" y="119"/>
                  </a:cubicBezTo>
                  <a:cubicBezTo>
                    <a:pt x="91" y="119"/>
                    <a:pt x="104" y="93"/>
                    <a:pt x="104" y="55"/>
                  </a:cubicBezTo>
                  <a:cubicBezTo>
                    <a:pt x="104" y="33"/>
                    <a:pt x="104" y="1"/>
                    <a:pt x="7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9" name="Google Shape;2079;p14"/>
            <p:cNvSpPr/>
            <p:nvPr/>
          </p:nvSpPr>
          <p:spPr>
            <a:xfrm rot="10800000" flipH="1">
              <a:off x="7720623" y="87806"/>
              <a:ext cx="17697" cy="10891"/>
            </a:xfrm>
            <a:custGeom>
              <a:avLst/>
              <a:gdLst/>
              <a:ahLst/>
              <a:cxnLst/>
              <a:rect l="l" t="t" r="r" b="b"/>
              <a:pathLst>
                <a:path w="130" h="80" extrusionOk="0">
                  <a:moveTo>
                    <a:pt x="74" y="0"/>
                  </a:moveTo>
                  <a:cubicBezTo>
                    <a:pt x="62" y="0"/>
                    <a:pt x="49" y="2"/>
                    <a:pt x="39" y="2"/>
                  </a:cubicBezTo>
                  <a:cubicBezTo>
                    <a:pt x="26" y="2"/>
                    <a:pt x="0" y="2"/>
                    <a:pt x="13" y="54"/>
                  </a:cubicBezTo>
                  <a:cubicBezTo>
                    <a:pt x="26" y="67"/>
                    <a:pt x="52" y="80"/>
                    <a:pt x="78" y="80"/>
                  </a:cubicBezTo>
                  <a:cubicBezTo>
                    <a:pt x="103" y="80"/>
                    <a:pt x="129" y="54"/>
                    <a:pt x="116" y="28"/>
                  </a:cubicBezTo>
                  <a:cubicBezTo>
                    <a:pt x="109" y="5"/>
                    <a:pt x="92" y="0"/>
                    <a:pt x="7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0" name="Google Shape;2080;p14"/>
            <p:cNvSpPr/>
            <p:nvPr/>
          </p:nvSpPr>
          <p:spPr>
            <a:xfrm rot="10800000" flipH="1">
              <a:off x="8013707" y="158731"/>
              <a:ext cx="23006" cy="11707"/>
            </a:xfrm>
            <a:custGeom>
              <a:avLst/>
              <a:gdLst/>
              <a:ahLst/>
              <a:cxnLst/>
              <a:rect l="l" t="t" r="r" b="b"/>
              <a:pathLst>
                <a:path w="169" h="86" extrusionOk="0">
                  <a:moveTo>
                    <a:pt x="104" y="1"/>
                  </a:moveTo>
                  <a:lnTo>
                    <a:pt x="1" y="13"/>
                  </a:lnTo>
                  <a:cubicBezTo>
                    <a:pt x="1" y="78"/>
                    <a:pt x="52" y="65"/>
                    <a:pt x="91" y="78"/>
                  </a:cubicBezTo>
                  <a:cubicBezTo>
                    <a:pt x="100" y="83"/>
                    <a:pt x="111" y="86"/>
                    <a:pt x="122" y="86"/>
                  </a:cubicBezTo>
                  <a:cubicBezTo>
                    <a:pt x="140" y="86"/>
                    <a:pt x="155" y="77"/>
                    <a:pt x="155" y="52"/>
                  </a:cubicBezTo>
                  <a:cubicBezTo>
                    <a:pt x="168" y="13"/>
                    <a:pt x="130" y="1"/>
                    <a:pt x="10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1" name="Google Shape;2081;p14"/>
            <p:cNvSpPr/>
            <p:nvPr/>
          </p:nvSpPr>
          <p:spPr>
            <a:xfrm rot="10800000" flipH="1">
              <a:off x="6584902" y="509138"/>
              <a:ext cx="115981" cy="108361"/>
            </a:xfrm>
            <a:custGeom>
              <a:avLst/>
              <a:gdLst/>
              <a:ahLst/>
              <a:cxnLst/>
              <a:rect l="l" t="t" r="r" b="b"/>
              <a:pathLst>
                <a:path w="852" h="796" extrusionOk="0">
                  <a:moveTo>
                    <a:pt x="367" y="0"/>
                  </a:moveTo>
                  <a:cubicBezTo>
                    <a:pt x="286" y="0"/>
                    <a:pt x="219" y="32"/>
                    <a:pt x="168" y="125"/>
                  </a:cubicBezTo>
                  <a:cubicBezTo>
                    <a:pt x="155" y="138"/>
                    <a:pt x="129" y="151"/>
                    <a:pt x="116" y="151"/>
                  </a:cubicBezTo>
                  <a:cubicBezTo>
                    <a:pt x="13" y="203"/>
                    <a:pt x="13" y="293"/>
                    <a:pt x="39" y="383"/>
                  </a:cubicBezTo>
                  <a:lnTo>
                    <a:pt x="39" y="435"/>
                  </a:lnTo>
                  <a:cubicBezTo>
                    <a:pt x="78" y="538"/>
                    <a:pt x="0" y="693"/>
                    <a:pt x="194" y="706"/>
                  </a:cubicBezTo>
                  <a:cubicBezTo>
                    <a:pt x="233" y="706"/>
                    <a:pt x="220" y="770"/>
                    <a:pt x="220" y="796"/>
                  </a:cubicBezTo>
                  <a:lnTo>
                    <a:pt x="271" y="796"/>
                  </a:lnTo>
                  <a:cubicBezTo>
                    <a:pt x="284" y="770"/>
                    <a:pt x="310" y="757"/>
                    <a:pt x="336" y="757"/>
                  </a:cubicBezTo>
                  <a:cubicBezTo>
                    <a:pt x="360" y="741"/>
                    <a:pt x="388" y="730"/>
                    <a:pt x="416" y="730"/>
                  </a:cubicBezTo>
                  <a:cubicBezTo>
                    <a:pt x="433" y="730"/>
                    <a:pt x="450" y="734"/>
                    <a:pt x="465" y="744"/>
                  </a:cubicBezTo>
                  <a:cubicBezTo>
                    <a:pt x="516" y="719"/>
                    <a:pt x="568" y="693"/>
                    <a:pt x="606" y="667"/>
                  </a:cubicBezTo>
                  <a:cubicBezTo>
                    <a:pt x="684" y="628"/>
                    <a:pt x="723" y="551"/>
                    <a:pt x="723" y="474"/>
                  </a:cubicBezTo>
                  <a:cubicBezTo>
                    <a:pt x="723" y="409"/>
                    <a:pt x="710" y="319"/>
                    <a:pt x="826" y="319"/>
                  </a:cubicBezTo>
                  <a:cubicBezTo>
                    <a:pt x="826" y="306"/>
                    <a:pt x="839" y="306"/>
                    <a:pt x="851" y="306"/>
                  </a:cubicBezTo>
                  <a:cubicBezTo>
                    <a:pt x="851" y="293"/>
                    <a:pt x="851" y="280"/>
                    <a:pt x="851" y="267"/>
                  </a:cubicBezTo>
                  <a:lnTo>
                    <a:pt x="813" y="241"/>
                  </a:lnTo>
                  <a:cubicBezTo>
                    <a:pt x="806" y="243"/>
                    <a:pt x="799" y="244"/>
                    <a:pt x="793" y="244"/>
                  </a:cubicBezTo>
                  <a:cubicBezTo>
                    <a:pt x="757" y="244"/>
                    <a:pt x="743" y="214"/>
                    <a:pt x="710" y="203"/>
                  </a:cubicBezTo>
                  <a:cubicBezTo>
                    <a:pt x="710" y="190"/>
                    <a:pt x="710" y="177"/>
                    <a:pt x="697" y="177"/>
                  </a:cubicBezTo>
                  <a:cubicBezTo>
                    <a:pt x="697" y="112"/>
                    <a:pt x="658" y="100"/>
                    <a:pt x="606" y="100"/>
                  </a:cubicBezTo>
                  <a:cubicBezTo>
                    <a:pt x="594" y="74"/>
                    <a:pt x="581" y="48"/>
                    <a:pt x="568" y="22"/>
                  </a:cubicBezTo>
                  <a:lnTo>
                    <a:pt x="503" y="22"/>
                  </a:lnTo>
                  <a:cubicBezTo>
                    <a:pt x="455" y="9"/>
                    <a:pt x="409" y="0"/>
                    <a:pt x="36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2" name="Google Shape;2082;p14"/>
            <p:cNvSpPr/>
            <p:nvPr/>
          </p:nvSpPr>
          <p:spPr>
            <a:xfrm rot="10800000" flipH="1">
              <a:off x="7560808" y="438893"/>
              <a:ext cx="15927" cy="9529"/>
            </a:xfrm>
            <a:custGeom>
              <a:avLst/>
              <a:gdLst/>
              <a:ahLst/>
              <a:cxnLst/>
              <a:rect l="l" t="t" r="r" b="b"/>
              <a:pathLst>
                <a:path w="117" h="70" extrusionOk="0">
                  <a:moveTo>
                    <a:pt x="58" y="0"/>
                  </a:moveTo>
                  <a:cubicBezTo>
                    <a:pt x="39" y="0"/>
                    <a:pt x="23" y="12"/>
                    <a:pt x="14" y="31"/>
                  </a:cubicBezTo>
                  <a:cubicBezTo>
                    <a:pt x="1" y="57"/>
                    <a:pt x="14" y="70"/>
                    <a:pt x="27" y="70"/>
                  </a:cubicBezTo>
                  <a:cubicBezTo>
                    <a:pt x="52" y="57"/>
                    <a:pt x="78" y="44"/>
                    <a:pt x="91" y="31"/>
                  </a:cubicBezTo>
                  <a:cubicBezTo>
                    <a:pt x="117" y="5"/>
                    <a:pt x="91" y="5"/>
                    <a:pt x="78" y="5"/>
                  </a:cubicBezTo>
                  <a:cubicBezTo>
                    <a:pt x="71" y="2"/>
                    <a:pt x="64" y="0"/>
                    <a:pt x="5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3" name="Google Shape;2083;p14"/>
            <p:cNvSpPr/>
            <p:nvPr/>
          </p:nvSpPr>
          <p:spPr>
            <a:xfrm rot="10800000" flipH="1">
              <a:off x="7413381" y="456454"/>
              <a:ext cx="10754" cy="11163"/>
            </a:xfrm>
            <a:custGeom>
              <a:avLst/>
              <a:gdLst/>
              <a:ahLst/>
              <a:cxnLst/>
              <a:rect l="l" t="t" r="r" b="b"/>
              <a:pathLst>
                <a:path w="79" h="82" extrusionOk="0">
                  <a:moveTo>
                    <a:pt x="60" y="1"/>
                  </a:moveTo>
                  <a:cubicBezTo>
                    <a:pt x="57" y="1"/>
                    <a:pt x="55" y="2"/>
                    <a:pt x="52" y="4"/>
                  </a:cubicBezTo>
                  <a:cubicBezTo>
                    <a:pt x="26" y="4"/>
                    <a:pt x="1" y="30"/>
                    <a:pt x="14" y="56"/>
                  </a:cubicBezTo>
                  <a:cubicBezTo>
                    <a:pt x="14" y="69"/>
                    <a:pt x="26" y="82"/>
                    <a:pt x="39" y="82"/>
                  </a:cubicBezTo>
                  <a:cubicBezTo>
                    <a:pt x="65" y="82"/>
                    <a:pt x="78" y="56"/>
                    <a:pt x="78" y="30"/>
                  </a:cubicBezTo>
                  <a:cubicBezTo>
                    <a:pt x="78" y="20"/>
                    <a:pt x="70" y="1"/>
                    <a:pt x="6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84" name="Google Shape;2084;p14"/>
          <p:cNvGrpSpPr/>
          <p:nvPr/>
        </p:nvGrpSpPr>
        <p:grpSpPr>
          <a:xfrm>
            <a:off x="-34795" y="3428990"/>
            <a:ext cx="510433" cy="1515837"/>
            <a:chOff x="-26097" y="574617"/>
            <a:chExt cx="382825" cy="1136878"/>
          </a:xfrm>
        </p:grpSpPr>
        <p:sp>
          <p:nvSpPr>
            <p:cNvPr id="2085" name="Google Shape;2085;p14"/>
            <p:cNvSpPr/>
            <p:nvPr/>
          </p:nvSpPr>
          <p:spPr>
            <a:xfrm rot="5400000" flipH="1">
              <a:off x="-200795" y="757209"/>
              <a:ext cx="658289" cy="293105"/>
            </a:xfrm>
            <a:custGeom>
              <a:avLst/>
              <a:gdLst/>
              <a:ahLst/>
              <a:cxnLst/>
              <a:rect l="l" t="t" r="r" b="b"/>
              <a:pathLst>
                <a:path w="2502" h="1114" extrusionOk="0">
                  <a:moveTo>
                    <a:pt x="1884" y="0"/>
                  </a:moveTo>
                  <a:cubicBezTo>
                    <a:pt x="1822" y="0"/>
                    <a:pt x="1756" y="33"/>
                    <a:pt x="1676" y="92"/>
                  </a:cubicBezTo>
                  <a:cubicBezTo>
                    <a:pt x="1616" y="142"/>
                    <a:pt x="1541" y="216"/>
                    <a:pt x="1443" y="216"/>
                  </a:cubicBezTo>
                  <a:cubicBezTo>
                    <a:pt x="1415" y="216"/>
                    <a:pt x="1386" y="210"/>
                    <a:pt x="1354" y="195"/>
                  </a:cubicBezTo>
                  <a:lnTo>
                    <a:pt x="1328" y="157"/>
                  </a:lnTo>
                  <a:cubicBezTo>
                    <a:pt x="1328" y="131"/>
                    <a:pt x="1315" y="105"/>
                    <a:pt x="1315" y="66"/>
                  </a:cubicBezTo>
                  <a:cubicBezTo>
                    <a:pt x="1315" y="48"/>
                    <a:pt x="1302" y="36"/>
                    <a:pt x="1279" y="36"/>
                  </a:cubicBezTo>
                  <a:cubicBezTo>
                    <a:pt x="1271" y="36"/>
                    <a:pt x="1261" y="37"/>
                    <a:pt x="1251" y="41"/>
                  </a:cubicBezTo>
                  <a:lnTo>
                    <a:pt x="1225" y="208"/>
                  </a:lnTo>
                  <a:cubicBezTo>
                    <a:pt x="1212" y="208"/>
                    <a:pt x="1212" y="208"/>
                    <a:pt x="1199" y="221"/>
                  </a:cubicBezTo>
                  <a:cubicBezTo>
                    <a:pt x="1109" y="208"/>
                    <a:pt x="1032" y="144"/>
                    <a:pt x="1006" y="53"/>
                  </a:cubicBezTo>
                  <a:cubicBezTo>
                    <a:pt x="980" y="53"/>
                    <a:pt x="954" y="79"/>
                    <a:pt x="967" y="105"/>
                  </a:cubicBezTo>
                  <a:lnTo>
                    <a:pt x="1045" y="273"/>
                  </a:lnTo>
                  <a:lnTo>
                    <a:pt x="1019" y="324"/>
                  </a:lnTo>
                  <a:cubicBezTo>
                    <a:pt x="993" y="337"/>
                    <a:pt x="980" y="363"/>
                    <a:pt x="941" y="363"/>
                  </a:cubicBezTo>
                  <a:cubicBezTo>
                    <a:pt x="921" y="356"/>
                    <a:pt x="900" y="342"/>
                    <a:pt x="885" y="342"/>
                  </a:cubicBezTo>
                  <a:cubicBezTo>
                    <a:pt x="872" y="342"/>
                    <a:pt x="864" y="353"/>
                    <a:pt x="864" y="389"/>
                  </a:cubicBezTo>
                  <a:cubicBezTo>
                    <a:pt x="856" y="435"/>
                    <a:pt x="872" y="444"/>
                    <a:pt x="894" y="444"/>
                  </a:cubicBezTo>
                  <a:cubicBezTo>
                    <a:pt x="908" y="444"/>
                    <a:pt x="926" y="440"/>
                    <a:pt x="941" y="440"/>
                  </a:cubicBezTo>
                  <a:lnTo>
                    <a:pt x="1006" y="440"/>
                  </a:lnTo>
                  <a:cubicBezTo>
                    <a:pt x="1032" y="505"/>
                    <a:pt x="1006" y="531"/>
                    <a:pt x="941" y="556"/>
                  </a:cubicBezTo>
                  <a:cubicBezTo>
                    <a:pt x="894" y="539"/>
                    <a:pt x="844" y="531"/>
                    <a:pt x="793" y="531"/>
                  </a:cubicBezTo>
                  <a:cubicBezTo>
                    <a:pt x="692" y="531"/>
                    <a:pt x="589" y="565"/>
                    <a:pt x="503" y="634"/>
                  </a:cubicBezTo>
                  <a:lnTo>
                    <a:pt x="426" y="647"/>
                  </a:lnTo>
                  <a:cubicBezTo>
                    <a:pt x="284" y="582"/>
                    <a:pt x="155" y="531"/>
                    <a:pt x="0" y="505"/>
                  </a:cubicBezTo>
                  <a:lnTo>
                    <a:pt x="0" y="505"/>
                  </a:lnTo>
                  <a:cubicBezTo>
                    <a:pt x="129" y="569"/>
                    <a:pt x="258" y="634"/>
                    <a:pt x="400" y="672"/>
                  </a:cubicBezTo>
                  <a:cubicBezTo>
                    <a:pt x="400" y="698"/>
                    <a:pt x="400" y="724"/>
                    <a:pt x="374" y="750"/>
                  </a:cubicBezTo>
                  <a:cubicBezTo>
                    <a:pt x="284" y="892"/>
                    <a:pt x="284" y="1021"/>
                    <a:pt x="426" y="1111"/>
                  </a:cubicBezTo>
                  <a:cubicBezTo>
                    <a:pt x="430" y="1113"/>
                    <a:pt x="433" y="1114"/>
                    <a:pt x="436" y="1114"/>
                  </a:cubicBezTo>
                  <a:cubicBezTo>
                    <a:pt x="450" y="1114"/>
                    <a:pt x="460" y="1102"/>
                    <a:pt x="472" y="1102"/>
                  </a:cubicBezTo>
                  <a:cubicBezTo>
                    <a:pt x="477" y="1102"/>
                    <a:pt x="483" y="1104"/>
                    <a:pt x="490" y="1111"/>
                  </a:cubicBezTo>
                  <a:cubicBezTo>
                    <a:pt x="601" y="1104"/>
                    <a:pt x="714" y="1102"/>
                    <a:pt x="826" y="1102"/>
                  </a:cubicBezTo>
                  <a:cubicBezTo>
                    <a:pt x="1080" y="1102"/>
                    <a:pt x="1337" y="1114"/>
                    <a:pt x="1595" y="1114"/>
                  </a:cubicBezTo>
                  <a:cubicBezTo>
                    <a:pt x="1661" y="1114"/>
                    <a:pt x="1726" y="1113"/>
                    <a:pt x="1792" y="1111"/>
                  </a:cubicBezTo>
                  <a:lnTo>
                    <a:pt x="1921" y="1111"/>
                  </a:lnTo>
                  <a:cubicBezTo>
                    <a:pt x="1933" y="968"/>
                    <a:pt x="1923" y="824"/>
                    <a:pt x="2044" y="824"/>
                  </a:cubicBezTo>
                  <a:cubicBezTo>
                    <a:pt x="2054" y="824"/>
                    <a:pt x="2065" y="825"/>
                    <a:pt x="2076" y="827"/>
                  </a:cubicBezTo>
                  <a:lnTo>
                    <a:pt x="2153" y="827"/>
                  </a:lnTo>
                  <a:cubicBezTo>
                    <a:pt x="2218" y="776"/>
                    <a:pt x="2347" y="801"/>
                    <a:pt x="2373" y="685"/>
                  </a:cubicBezTo>
                  <a:cubicBezTo>
                    <a:pt x="2502" y="621"/>
                    <a:pt x="2502" y="621"/>
                    <a:pt x="2424" y="479"/>
                  </a:cubicBezTo>
                  <a:cubicBezTo>
                    <a:pt x="2463" y="376"/>
                    <a:pt x="2373" y="337"/>
                    <a:pt x="2347" y="286"/>
                  </a:cubicBezTo>
                  <a:lnTo>
                    <a:pt x="2295" y="286"/>
                  </a:lnTo>
                  <a:cubicBezTo>
                    <a:pt x="2205" y="286"/>
                    <a:pt x="2205" y="247"/>
                    <a:pt x="2257" y="182"/>
                  </a:cubicBezTo>
                  <a:lnTo>
                    <a:pt x="2257" y="157"/>
                  </a:lnTo>
                  <a:lnTo>
                    <a:pt x="2231" y="118"/>
                  </a:lnTo>
                  <a:lnTo>
                    <a:pt x="2179" y="118"/>
                  </a:lnTo>
                  <a:cubicBezTo>
                    <a:pt x="2165" y="123"/>
                    <a:pt x="2149" y="126"/>
                    <a:pt x="2134" y="126"/>
                  </a:cubicBezTo>
                  <a:cubicBezTo>
                    <a:pt x="2106" y="126"/>
                    <a:pt x="2080" y="117"/>
                    <a:pt x="2063" y="92"/>
                  </a:cubicBezTo>
                  <a:cubicBezTo>
                    <a:pt x="2000" y="29"/>
                    <a:pt x="1944" y="0"/>
                    <a:pt x="188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6" name="Google Shape;2086;p14"/>
            <p:cNvSpPr/>
            <p:nvPr/>
          </p:nvSpPr>
          <p:spPr>
            <a:xfrm rot="5400000" flipH="1">
              <a:off x="-184747" y="1374455"/>
              <a:ext cx="495690" cy="178389"/>
            </a:xfrm>
            <a:custGeom>
              <a:avLst/>
              <a:gdLst/>
              <a:ahLst/>
              <a:cxnLst/>
              <a:rect l="l" t="t" r="r" b="b"/>
              <a:pathLst>
                <a:path w="1884" h="678" extrusionOk="0">
                  <a:moveTo>
                    <a:pt x="1445" y="26"/>
                  </a:moveTo>
                  <a:cubicBezTo>
                    <a:pt x="1355" y="26"/>
                    <a:pt x="1290" y="52"/>
                    <a:pt x="1303" y="155"/>
                  </a:cubicBezTo>
                  <a:cubicBezTo>
                    <a:pt x="1355" y="155"/>
                    <a:pt x="1394" y="116"/>
                    <a:pt x="1445" y="90"/>
                  </a:cubicBezTo>
                  <a:cubicBezTo>
                    <a:pt x="1497" y="77"/>
                    <a:pt x="1471" y="52"/>
                    <a:pt x="1445" y="26"/>
                  </a:cubicBezTo>
                  <a:close/>
                  <a:moveTo>
                    <a:pt x="878" y="0"/>
                  </a:moveTo>
                  <a:cubicBezTo>
                    <a:pt x="800" y="103"/>
                    <a:pt x="762" y="232"/>
                    <a:pt x="697" y="335"/>
                  </a:cubicBezTo>
                  <a:cubicBezTo>
                    <a:pt x="676" y="364"/>
                    <a:pt x="658" y="373"/>
                    <a:pt x="641" y="373"/>
                  </a:cubicBezTo>
                  <a:cubicBezTo>
                    <a:pt x="626" y="373"/>
                    <a:pt x="611" y="367"/>
                    <a:pt x="594" y="361"/>
                  </a:cubicBezTo>
                  <a:cubicBezTo>
                    <a:pt x="555" y="348"/>
                    <a:pt x="517" y="335"/>
                    <a:pt x="517" y="271"/>
                  </a:cubicBezTo>
                  <a:cubicBezTo>
                    <a:pt x="517" y="142"/>
                    <a:pt x="517" y="142"/>
                    <a:pt x="362" y="116"/>
                  </a:cubicBezTo>
                  <a:lnTo>
                    <a:pt x="362" y="116"/>
                  </a:lnTo>
                  <a:cubicBezTo>
                    <a:pt x="362" y="181"/>
                    <a:pt x="401" y="245"/>
                    <a:pt x="362" y="310"/>
                  </a:cubicBezTo>
                  <a:lnTo>
                    <a:pt x="323" y="322"/>
                  </a:lnTo>
                  <a:cubicBezTo>
                    <a:pt x="274" y="355"/>
                    <a:pt x="248" y="374"/>
                    <a:pt x="231" y="374"/>
                  </a:cubicBezTo>
                  <a:cubicBezTo>
                    <a:pt x="209" y="374"/>
                    <a:pt x="204" y="340"/>
                    <a:pt x="181" y="258"/>
                  </a:cubicBezTo>
                  <a:cubicBezTo>
                    <a:pt x="156" y="194"/>
                    <a:pt x="181" y="103"/>
                    <a:pt x="91" y="39"/>
                  </a:cubicBezTo>
                  <a:lnTo>
                    <a:pt x="91" y="39"/>
                  </a:lnTo>
                  <a:cubicBezTo>
                    <a:pt x="65" y="232"/>
                    <a:pt x="78" y="426"/>
                    <a:pt x="117" y="619"/>
                  </a:cubicBezTo>
                  <a:lnTo>
                    <a:pt x="207" y="619"/>
                  </a:lnTo>
                  <a:cubicBezTo>
                    <a:pt x="214" y="626"/>
                    <a:pt x="220" y="629"/>
                    <a:pt x="227" y="629"/>
                  </a:cubicBezTo>
                  <a:cubicBezTo>
                    <a:pt x="233" y="629"/>
                    <a:pt x="240" y="626"/>
                    <a:pt x="246" y="619"/>
                  </a:cubicBezTo>
                  <a:cubicBezTo>
                    <a:pt x="512" y="619"/>
                    <a:pt x="779" y="631"/>
                    <a:pt x="1045" y="631"/>
                  </a:cubicBezTo>
                  <a:cubicBezTo>
                    <a:pt x="1179" y="631"/>
                    <a:pt x="1312" y="628"/>
                    <a:pt x="1445" y="619"/>
                  </a:cubicBezTo>
                  <a:lnTo>
                    <a:pt x="1884" y="619"/>
                  </a:lnTo>
                  <a:cubicBezTo>
                    <a:pt x="1858" y="529"/>
                    <a:pt x="1806" y="439"/>
                    <a:pt x="1729" y="387"/>
                  </a:cubicBezTo>
                  <a:cubicBezTo>
                    <a:pt x="1690" y="361"/>
                    <a:pt x="1639" y="348"/>
                    <a:pt x="1613" y="310"/>
                  </a:cubicBezTo>
                  <a:cubicBezTo>
                    <a:pt x="1572" y="248"/>
                    <a:pt x="1507" y="211"/>
                    <a:pt x="1443" y="211"/>
                  </a:cubicBezTo>
                  <a:cubicBezTo>
                    <a:pt x="1426" y="211"/>
                    <a:pt x="1410" y="214"/>
                    <a:pt x="1394" y="219"/>
                  </a:cubicBezTo>
                  <a:cubicBezTo>
                    <a:pt x="1342" y="219"/>
                    <a:pt x="1303" y="219"/>
                    <a:pt x="1303" y="155"/>
                  </a:cubicBezTo>
                  <a:lnTo>
                    <a:pt x="1265" y="155"/>
                  </a:lnTo>
                  <a:cubicBezTo>
                    <a:pt x="1222" y="101"/>
                    <a:pt x="1152" y="74"/>
                    <a:pt x="1085" y="74"/>
                  </a:cubicBezTo>
                  <a:cubicBezTo>
                    <a:pt x="1072" y="74"/>
                    <a:pt x="1058" y="75"/>
                    <a:pt x="1045" y="77"/>
                  </a:cubicBezTo>
                  <a:cubicBezTo>
                    <a:pt x="981" y="65"/>
                    <a:pt x="942" y="0"/>
                    <a:pt x="878" y="0"/>
                  </a:cubicBezTo>
                  <a:close/>
                  <a:moveTo>
                    <a:pt x="1" y="619"/>
                  </a:moveTo>
                  <a:cubicBezTo>
                    <a:pt x="33" y="658"/>
                    <a:pt x="53" y="677"/>
                    <a:pt x="67" y="677"/>
                  </a:cubicBezTo>
                  <a:cubicBezTo>
                    <a:pt x="82" y="677"/>
                    <a:pt x="91" y="658"/>
                    <a:pt x="104" y="619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7" name="Google Shape;2087;p14"/>
            <p:cNvSpPr/>
            <p:nvPr/>
          </p:nvSpPr>
          <p:spPr>
            <a:xfrm rot="5400000" flipH="1">
              <a:off x="298451" y="930465"/>
              <a:ext cx="61303" cy="55253"/>
            </a:xfrm>
            <a:custGeom>
              <a:avLst/>
              <a:gdLst/>
              <a:ahLst/>
              <a:cxnLst/>
              <a:rect l="l" t="t" r="r" b="b"/>
              <a:pathLst>
                <a:path w="233" h="210" extrusionOk="0">
                  <a:moveTo>
                    <a:pt x="117" y="0"/>
                  </a:moveTo>
                  <a:cubicBezTo>
                    <a:pt x="81" y="0"/>
                    <a:pt x="54" y="28"/>
                    <a:pt x="26" y="55"/>
                  </a:cubicBezTo>
                  <a:cubicBezTo>
                    <a:pt x="13" y="119"/>
                    <a:pt x="1" y="184"/>
                    <a:pt x="91" y="210"/>
                  </a:cubicBezTo>
                  <a:cubicBezTo>
                    <a:pt x="97" y="203"/>
                    <a:pt x="104" y="200"/>
                    <a:pt x="110" y="200"/>
                  </a:cubicBezTo>
                  <a:cubicBezTo>
                    <a:pt x="117" y="200"/>
                    <a:pt x="123" y="203"/>
                    <a:pt x="129" y="210"/>
                  </a:cubicBezTo>
                  <a:cubicBezTo>
                    <a:pt x="129" y="184"/>
                    <a:pt x="155" y="158"/>
                    <a:pt x="181" y="145"/>
                  </a:cubicBezTo>
                  <a:cubicBezTo>
                    <a:pt x="194" y="94"/>
                    <a:pt x="233" y="68"/>
                    <a:pt x="168" y="16"/>
                  </a:cubicBezTo>
                  <a:cubicBezTo>
                    <a:pt x="149" y="5"/>
                    <a:pt x="133" y="0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8" name="Google Shape;2088;p14"/>
            <p:cNvSpPr/>
            <p:nvPr/>
          </p:nvSpPr>
          <p:spPr>
            <a:xfrm rot="5400000" flipH="1">
              <a:off x="260694" y="1453388"/>
              <a:ext cx="64724" cy="37362"/>
            </a:xfrm>
            <a:custGeom>
              <a:avLst/>
              <a:gdLst/>
              <a:ahLst/>
              <a:cxnLst/>
              <a:rect l="l" t="t" r="r" b="b"/>
              <a:pathLst>
                <a:path w="246" h="142" extrusionOk="0">
                  <a:moveTo>
                    <a:pt x="78" y="0"/>
                  </a:moveTo>
                  <a:cubicBezTo>
                    <a:pt x="39" y="13"/>
                    <a:pt x="1" y="39"/>
                    <a:pt x="13" y="90"/>
                  </a:cubicBezTo>
                  <a:cubicBezTo>
                    <a:pt x="22" y="125"/>
                    <a:pt x="36" y="136"/>
                    <a:pt x="56" y="136"/>
                  </a:cubicBezTo>
                  <a:cubicBezTo>
                    <a:pt x="66" y="136"/>
                    <a:pt x="78" y="133"/>
                    <a:pt x="91" y="129"/>
                  </a:cubicBezTo>
                  <a:cubicBezTo>
                    <a:pt x="103" y="102"/>
                    <a:pt x="114" y="92"/>
                    <a:pt x="126" y="92"/>
                  </a:cubicBezTo>
                  <a:cubicBezTo>
                    <a:pt x="153" y="92"/>
                    <a:pt x="180" y="142"/>
                    <a:pt x="207" y="142"/>
                  </a:cubicBezTo>
                  <a:lnTo>
                    <a:pt x="246" y="116"/>
                  </a:lnTo>
                  <a:cubicBezTo>
                    <a:pt x="246" y="77"/>
                    <a:pt x="220" y="26"/>
                    <a:pt x="181" y="26"/>
                  </a:cubicBezTo>
                  <a:cubicBezTo>
                    <a:pt x="142" y="13"/>
                    <a:pt x="104" y="26"/>
                    <a:pt x="7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9" name="Google Shape;2089;p14"/>
            <p:cNvSpPr/>
            <p:nvPr/>
          </p:nvSpPr>
          <p:spPr>
            <a:xfrm rot="5400000" flipH="1">
              <a:off x="285953" y="1315520"/>
              <a:ext cx="37624" cy="61831"/>
            </a:xfrm>
            <a:custGeom>
              <a:avLst/>
              <a:gdLst/>
              <a:ahLst/>
              <a:cxnLst/>
              <a:rect l="l" t="t" r="r" b="b"/>
              <a:pathLst>
                <a:path w="143" h="235" extrusionOk="0">
                  <a:moveTo>
                    <a:pt x="90" y="1"/>
                  </a:moveTo>
                  <a:cubicBezTo>
                    <a:pt x="39" y="65"/>
                    <a:pt x="13" y="143"/>
                    <a:pt x="0" y="233"/>
                  </a:cubicBezTo>
                  <a:cubicBezTo>
                    <a:pt x="7" y="234"/>
                    <a:pt x="13" y="234"/>
                    <a:pt x="19" y="234"/>
                  </a:cubicBezTo>
                  <a:cubicBezTo>
                    <a:pt x="113" y="234"/>
                    <a:pt x="92" y="140"/>
                    <a:pt x="116" y="91"/>
                  </a:cubicBezTo>
                  <a:lnTo>
                    <a:pt x="142" y="52"/>
                  </a:lnTo>
                  <a:lnTo>
                    <a:pt x="90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0" name="Google Shape;2090;p14"/>
            <p:cNvSpPr/>
            <p:nvPr/>
          </p:nvSpPr>
          <p:spPr>
            <a:xfrm rot="5400000" flipH="1">
              <a:off x="274244" y="1134372"/>
              <a:ext cx="54463" cy="41045"/>
            </a:xfrm>
            <a:custGeom>
              <a:avLst/>
              <a:gdLst/>
              <a:ahLst/>
              <a:cxnLst/>
              <a:rect l="l" t="t" r="r" b="b"/>
              <a:pathLst>
                <a:path w="207" h="156" extrusionOk="0">
                  <a:moveTo>
                    <a:pt x="117" y="0"/>
                  </a:moveTo>
                  <a:cubicBezTo>
                    <a:pt x="117" y="26"/>
                    <a:pt x="91" y="39"/>
                    <a:pt x="78" y="39"/>
                  </a:cubicBezTo>
                  <a:cubicBezTo>
                    <a:pt x="52" y="65"/>
                    <a:pt x="13" y="78"/>
                    <a:pt x="1" y="116"/>
                  </a:cubicBezTo>
                  <a:cubicBezTo>
                    <a:pt x="13" y="129"/>
                    <a:pt x="13" y="142"/>
                    <a:pt x="13" y="155"/>
                  </a:cubicBezTo>
                  <a:lnTo>
                    <a:pt x="155" y="104"/>
                  </a:lnTo>
                  <a:cubicBezTo>
                    <a:pt x="155" y="65"/>
                    <a:pt x="207" y="13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1" name="Google Shape;2091;p14"/>
            <p:cNvSpPr/>
            <p:nvPr/>
          </p:nvSpPr>
          <p:spPr>
            <a:xfrm rot="5400000" flipH="1">
              <a:off x="237540" y="1306049"/>
              <a:ext cx="34204" cy="29995"/>
            </a:xfrm>
            <a:custGeom>
              <a:avLst/>
              <a:gdLst/>
              <a:ahLst/>
              <a:cxnLst/>
              <a:rect l="l" t="t" r="r" b="b"/>
              <a:pathLst>
                <a:path w="130" h="114" extrusionOk="0">
                  <a:moveTo>
                    <a:pt x="79" y="1"/>
                  </a:moveTo>
                  <a:cubicBezTo>
                    <a:pt x="48" y="1"/>
                    <a:pt x="22" y="12"/>
                    <a:pt x="13" y="46"/>
                  </a:cubicBezTo>
                  <a:cubicBezTo>
                    <a:pt x="0" y="72"/>
                    <a:pt x="13" y="98"/>
                    <a:pt x="39" y="111"/>
                  </a:cubicBezTo>
                  <a:cubicBezTo>
                    <a:pt x="44" y="113"/>
                    <a:pt x="49" y="113"/>
                    <a:pt x="54" y="113"/>
                  </a:cubicBezTo>
                  <a:cubicBezTo>
                    <a:pt x="82" y="113"/>
                    <a:pt x="96" y="82"/>
                    <a:pt x="129" y="59"/>
                  </a:cubicBezTo>
                  <a:lnTo>
                    <a:pt x="129" y="8"/>
                  </a:lnTo>
                  <a:cubicBezTo>
                    <a:pt x="112" y="3"/>
                    <a:pt x="95" y="1"/>
                    <a:pt x="7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2" name="Google Shape;2092;p14"/>
            <p:cNvSpPr/>
            <p:nvPr/>
          </p:nvSpPr>
          <p:spPr>
            <a:xfrm rot="5400000" flipH="1">
              <a:off x="160712" y="1539687"/>
              <a:ext cx="17102" cy="13945"/>
            </a:xfrm>
            <a:custGeom>
              <a:avLst/>
              <a:gdLst/>
              <a:ahLst/>
              <a:cxnLst/>
              <a:rect l="l" t="t" r="r" b="b"/>
              <a:pathLst>
                <a:path w="65" h="53" extrusionOk="0">
                  <a:moveTo>
                    <a:pt x="26" y="1"/>
                  </a:moveTo>
                  <a:cubicBezTo>
                    <a:pt x="13" y="1"/>
                    <a:pt x="0" y="27"/>
                    <a:pt x="0" y="27"/>
                  </a:cubicBezTo>
                  <a:cubicBezTo>
                    <a:pt x="0" y="40"/>
                    <a:pt x="0" y="52"/>
                    <a:pt x="26" y="52"/>
                  </a:cubicBezTo>
                  <a:cubicBezTo>
                    <a:pt x="52" y="52"/>
                    <a:pt x="65" y="40"/>
                    <a:pt x="65" y="27"/>
                  </a:cubicBezTo>
                  <a:cubicBezTo>
                    <a:pt x="65" y="1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3" name="Google Shape;2093;p14"/>
            <p:cNvSpPr/>
            <p:nvPr/>
          </p:nvSpPr>
          <p:spPr>
            <a:xfrm rot="5400000" flipH="1">
              <a:off x="280559" y="1301707"/>
              <a:ext cx="29994" cy="22364"/>
            </a:xfrm>
            <a:custGeom>
              <a:avLst/>
              <a:gdLst/>
              <a:ahLst/>
              <a:cxnLst/>
              <a:rect l="l" t="t" r="r" b="b"/>
              <a:pathLst>
                <a:path w="114" h="85" extrusionOk="0">
                  <a:moveTo>
                    <a:pt x="76" y="1"/>
                  </a:moveTo>
                  <a:cubicBezTo>
                    <a:pt x="62" y="1"/>
                    <a:pt x="41" y="3"/>
                    <a:pt x="13" y="7"/>
                  </a:cubicBezTo>
                  <a:cubicBezTo>
                    <a:pt x="0" y="58"/>
                    <a:pt x="26" y="84"/>
                    <a:pt x="77" y="84"/>
                  </a:cubicBezTo>
                  <a:cubicBezTo>
                    <a:pt x="105" y="19"/>
                    <a:pt x="113" y="1"/>
                    <a:pt x="7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4" name="Google Shape;2094;p14"/>
            <p:cNvSpPr/>
            <p:nvPr/>
          </p:nvSpPr>
          <p:spPr>
            <a:xfrm rot="5400000" flipH="1">
              <a:off x="157686" y="1228301"/>
              <a:ext cx="41044" cy="22891"/>
            </a:xfrm>
            <a:custGeom>
              <a:avLst/>
              <a:gdLst/>
              <a:ahLst/>
              <a:cxnLst/>
              <a:rect l="l" t="t" r="r" b="b"/>
              <a:pathLst>
                <a:path w="156" h="87" extrusionOk="0">
                  <a:moveTo>
                    <a:pt x="78" y="0"/>
                  </a:moveTo>
                  <a:cubicBezTo>
                    <a:pt x="65" y="39"/>
                    <a:pt x="40" y="52"/>
                    <a:pt x="1" y="52"/>
                  </a:cubicBezTo>
                  <a:cubicBezTo>
                    <a:pt x="21" y="77"/>
                    <a:pt x="39" y="86"/>
                    <a:pt x="56" y="86"/>
                  </a:cubicBezTo>
                  <a:cubicBezTo>
                    <a:pt x="83" y="86"/>
                    <a:pt x="106" y="63"/>
                    <a:pt x="130" y="39"/>
                  </a:cubicBezTo>
                  <a:cubicBezTo>
                    <a:pt x="143" y="39"/>
                    <a:pt x="156" y="13"/>
                    <a:pt x="13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14"/>
            <p:cNvSpPr/>
            <p:nvPr/>
          </p:nvSpPr>
          <p:spPr>
            <a:xfrm rot="5400000" flipH="1">
              <a:off x="194522" y="1475357"/>
              <a:ext cx="23943" cy="20523"/>
            </a:xfrm>
            <a:custGeom>
              <a:avLst/>
              <a:gdLst/>
              <a:ahLst/>
              <a:cxnLst/>
              <a:rect l="l" t="t" r="r" b="b"/>
              <a:pathLst>
                <a:path w="91" h="78" extrusionOk="0">
                  <a:moveTo>
                    <a:pt x="78" y="0"/>
                  </a:moveTo>
                  <a:cubicBezTo>
                    <a:pt x="26" y="0"/>
                    <a:pt x="0" y="13"/>
                    <a:pt x="13" y="77"/>
                  </a:cubicBezTo>
                  <a:cubicBezTo>
                    <a:pt x="65" y="77"/>
                    <a:pt x="91" y="52"/>
                    <a:pt x="7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14"/>
            <p:cNvSpPr/>
            <p:nvPr/>
          </p:nvSpPr>
          <p:spPr>
            <a:xfrm rot="5400000" flipH="1">
              <a:off x="167685" y="1068069"/>
              <a:ext cx="98664" cy="95772"/>
            </a:xfrm>
            <a:custGeom>
              <a:avLst/>
              <a:gdLst/>
              <a:ahLst/>
              <a:cxnLst/>
              <a:rect l="l" t="t" r="r" b="b"/>
              <a:pathLst>
                <a:path w="375" h="364" extrusionOk="0">
                  <a:moveTo>
                    <a:pt x="227" y="1"/>
                  </a:moveTo>
                  <a:cubicBezTo>
                    <a:pt x="221" y="1"/>
                    <a:pt x="214" y="1"/>
                    <a:pt x="207" y="3"/>
                  </a:cubicBezTo>
                  <a:cubicBezTo>
                    <a:pt x="104" y="3"/>
                    <a:pt x="1" y="80"/>
                    <a:pt x="1" y="157"/>
                  </a:cubicBezTo>
                  <a:cubicBezTo>
                    <a:pt x="1" y="235"/>
                    <a:pt x="104" y="364"/>
                    <a:pt x="169" y="364"/>
                  </a:cubicBezTo>
                  <a:cubicBezTo>
                    <a:pt x="285" y="338"/>
                    <a:pt x="375" y="248"/>
                    <a:pt x="375" y="132"/>
                  </a:cubicBezTo>
                  <a:cubicBezTo>
                    <a:pt x="363" y="61"/>
                    <a:pt x="298" y="1"/>
                    <a:pt x="227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14"/>
            <p:cNvSpPr/>
            <p:nvPr/>
          </p:nvSpPr>
          <p:spPr>
            <a:xfrm rot="5400000" flipH="1">
              <a:off x="191496" y="1342620"/>
              <a:ext cx="27363" cy="31573"/>
            </a:xfrm>
            <a:custGeom>
              <a:avLst/>
              <a:gdLst/>
              <a:ahLst/>
              <a:cxnLst/>
              <a:rect l="l" t="t" r="r" b="b"/>
              <a:pathLst>
                <a:path w="104" h="120" extrusionOk="0">
                  <a:moveTo>
                    <a:pt x="70" y="1"/>
                  </a:moveTo>
                  <a:cubicBezTo>
                    <a:pt x="65" y="1"/>
                    <a:pt x="59" y="1"/>
                    <a:pt x="52" y="3"/>
                  </a:cubicBezTo>
                  <a:cubicBezTo>
                    <a:pt x="0" y="3"/>
                    <a:pt x="13" y="29"/>
                    <a:pt x="13" y="55"/>
                  </a:cubicBezTo>
                  <a:cubicBezTo>
                    <a:pt x="13" y="81"/>
                    <a:pt x="26" y="106"/>
                    <a:pt x="65" y="119"/>
                  </a:cubicBezTo>
                  <a:cubicBezTo>
                    <a:pt x="91" y="119"/>
                    <a:pt x="104" y="93"/>
                    <a:pt x="104" y="55"/>
                  </a:cubicBezTo>
                  <a:cubicBezTo>
                    <a:pt x="104" y="33"/>
                    <a:pt x="104" y="1"/>
                    <a:pt x="7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14"/>
            <p:cNvSpPr/>
            <p:nvPr/>
          </p:nvSpPr>
          <p:spPr>
            <a:xfrm rot="5400000" flipH="1">
              <a:off x="128612" y="1402082"/>
              <a:ext cx="34204" cy="21049"/>
            </a:xfrm>
            <a:custGeom>
              <a:avLst/>
              <a:gdLst/>
              <a:ahLst/>
              <a:cxnLst/>
              <a:rect l="l" t="t" r="r" b="b"/>
              <a:pathLst>
                <a:path w="130" h="80" extrusionOk="0">
                  <a:moveTo>
                    <a:pt x="74" y="0"/>
                  </a:moveTo>
                  <a:cubicBezTo>
                    <a:pt x="62" y="0"/>
                    <a:pt x="49" y="2"/>
                    <a:pt x="39" y="2"/>
                  </a:cubicBezTo>
                  <a:cubicBezTo>
                    <a:pt x="26" y="2"/>
                    <a:pt x="0" y="2"/>
                    <a:pt x="13" y="54"/>
                  </a:cubicBezTo>
                  <a:cubicBezTo>
                    <a:pt x="26" y="67"/>
                    <a:pt x="52" y="80"/>
                    <a:pt x="78" y="80"/>
                  </a:cubicBezTo>
                  <a:cubicBezTo>
                    <a:pt x="103" y="80"/>
                    <a:pt x="129" y="54"/>
                    <a:pt x="116" y="28"/>
                  </a:cubicBezTo>
                  <a:cubicBezTo>
                    <a:pt x="109" y="5"/>
                    <a:pt x="92" y="0"/>
                    <a:pt x="7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99" name="Google Shape;2099;p14"/>
          <p:cNvGrpSpPr/>
          <p:nvPr/>
        </p:nvGrpSpPr>
        <p:grpSpPr>
          <a:xfrm>
            <a:off x="952278" y="474422"/>
            <a:ext cx="10287841" cy="418789"/>
            <a:chOff x="714181" y="414418"/>
            <a:chExt cx="7556440" cy="307601"/>
          </a:xfrm>
        </p:grpSpPr>
        <p:grpSp>
          <p:nvGrpSpPr>
            <p:cNvPr id="2100" name="Google Shape;2100;p14"/>
            <p:cNvGrpSpPr/>
            <p:nvPr/>
          </p:nvGrpSpPr>
          <p:grpSpPr>
            <a:xfrm>
              <a:off x="882905" y="536157"/>
              <a:ext cx="7163972" cy="64150"/>
              <a:chOff x="1299890" y="844622"/>
              <a:chExt cx="6544233" cy="64143"/>
            </a:xfrm>
          </p:grpSpPr>
          <p:grpSp>
            <p:nvGrpSpPr>
              <p:cNvPr id="2101" name="Google Shape;2101;p14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102" name="Google Shape;2102;p14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03" name="Google Shape;2103;p14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04" name="Google Shape;2104;p14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05" name="Google Shape;2105;p14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06" name="Google Shape;2106;p14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07" name="Google Shape;2107;p14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08" name="Google Shape;2108;p14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09" name="Google Shape;2109;p14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10" name="Google Shape;2110;p14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11" name="Google Shape;2111;p14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12" name="Google Shape;2112;p14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13" name="Google Shape;2113;p14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14" name="Google Shape;2114;p14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15" name="Google Shape;2115;p14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16" name="Google Shape;2116;p14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17" name="Google Shape;2117;p14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18" name="Google Shape;2118;p14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19" name="Google Shape;2119;p14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20" name="Google Shape;2120;p14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21" name="Google Shape;2121;p14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22" name="Google Shape;2122;p14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23" name="Google Shape;2123;p14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24" name="Google Shape;2124;p14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25" name="Google Shape;2125;p14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26" name="Google Shape;2126;p14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27" name="Google Shape;2127;p14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28" name="Google Shape;2128;p14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29" name="Google Shape;2129;p14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0" name="Google Shape;2130;p14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1" name="Google Shape;2131;p14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2" name="Google Shape;2132;p14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3" name="Google Shape;2133;p14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4" name="Google Shape;2134;p14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135" name="Google Shape;2135;p14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136" name="Google Shape;2136;p14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7" name="Google Shape;2137;p14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8" name="Google Shape;2138;p14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9" name="Google Shape;2139;p14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0" name="Google Shape;2140;p14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1" name="Google Shape;2141;p14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2" name="Google Shape;2142;p14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3" name="Google Shape;2143;p14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4" name="Google Shape;2144;p14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5" name="Google Shape;2145;p14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6" name="Google Shape;2146;p14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7" name="Google Shape;2147;p14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8" name="Google Shape;2148;p14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9" name="Google Shape;2149;p14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50" name="Google Shape;2150;p14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51" name="Google Shape;2151;p14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52" name="Google Shape;2152;p14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53" name="Google Shape;2153;p14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54" name="Google Shape;2154;p14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55" name="Google Shape;2155;p14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56" name="Google Shape;2156;p14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57" name="Google Shape;2157;p14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58" name="Google Shape;2158;p14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59" name="Google Shape;2159;p14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60" name="Google Shape;2160;p14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61" name="Google Shape;2161;p14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62" name="Google Shape;2162;p14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63" name="Google Shape;2163;p14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64" name="Google Shape;2164;p14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65" name="Google Shape;2165;p14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66" name="Google Shape;2166;p14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67" name="Google Shape;2167;p14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68" name="Google Shape;2168;p14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169" name="Google Shape;2169;p14"/>
            <p:cNvGrpSpPr/>
            <p:nvPr/>
          </p:nvGrpSpPr>
          <p:grpSpPr>
            <a:xfrm>
              <a:off x="714181" y="414418"/>
              <a:ext cx="310295" cy="307601"/>
              <a:chOff x="1969331" y="802493"/>
              <a:chExt cx="310295" cy="307601"/>
            </a:xfrm>
          </p:grpSpPr>
          <p:sp>
            <p:nvSpPr>
              <p:cNvPr id="2170" name="Google Shape;2170;p14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2171" name="Google Shape;2171;p14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172" name="Google Shape;2172;p14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73" name="Google Shape;2173;p14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74" name="Google Shape;2174;p14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75" name="Google Shape;2175;p14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76" name="Google Shape;2176;p14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77" name="Google Shape;2177;p14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178" name="Google Shape;2178;p14"/>
            <p:cNvGrpSpPr/>
            <p:nvPr/>
          </p:nvGrpSpPr>
          <p:grpSpPr>
            <a:xfrm flipH="1">
              <a:off x="7960325" y="414418"/>
              <a:ext cx="310295" cy="307601"/>
              <a:chOff x="1969331" y="802493"/>
              <a:chExt cx="310295" cy="307601"/>
            </a:xfrm>
          </p:grpSpPr>
          <p:sp>
            <p:nvSpPr>
              <p:cNvPr id="2179" name="Google Shape;2179;p14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2180" name="Google Shape;2180;p14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181" name="Google Shape;2181;p14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82" name="Google Shape;2182;p14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83" name="Google Shape;2183;p14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84" name="Google Shape;2184;p14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85" name="Google Shape;2185;p14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86" name="Google Shape;2186;p14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2187" name="Google Shape;2187;p14"/>
          <p:cNvGrpSpPr/>
          <p:nvPr/>
        </p:nvGrpSpPr>
        <p:grpSpPr>
          <a:xfrm>
            <a:off x="952286" y="5964774"/>
            <a:ext cx="10287841" cy="418789"/>
            <a:chOff x="946206" y="1234018"/>
            <a:chExt cx="7556440" cy="307601"/>
          </a:xfrm>
        </p:grpSpPr>
        <p:grpSp>
          <p:nvGrpSpPr>
            <p:cNvPr id="2188" name="Google Shape;2188;p14"/>
            <p:cNvGrpSpPr/>
            <p:nvPr/>
          </p:nvGrpSpPr>
          <p:grpSpPr>
            <a:xfrm>
              <a:off x="1114930" y="1355757"/>
              <a:ext cx="7163972" cy="64150"/>
              <a:chOff x="1299890" y="844622"/>
              <a:chExt cx="6544233" cy="64143"/>
            </a:xfrm>
          </p:grpSpPr>
          <p:grpSp>
            <p:nvGrpSpPr>
              <p:cNvPr id="2189" name="Google Shape;2189;p14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190" name="Google Shape;2190;p14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91" name="Google Shape;2191;p14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92" name="Google Shape;2192;p14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93" name="Google Shape;2193;p14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94" name="Google Shape;2194;p14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95" name="Google Shape;2195;p14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96" name="Google Shape;2196;p14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97" name="Google Shape;2197;p14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98" name="Google Shape;2198;p14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99" name="Google Shape;2199;p14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00" name="Google Shape;2200;p14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01" name="Google Shape;2201;p14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02" name="Google Shape;2202;p14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03" name="Google Shape;2203;p14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04" name="Google Shape;2204;p14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05" name="Google Shape;2205;p14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06" name="Google Shape;2206;p14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07" name="Google Shape;2207;p14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08" name="Google Shape;2208;p14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09" name="Google Shape;2209;p14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10" name="Google Shape;2210;p14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11" name="Google Shape;2211;p14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12" name="Google Shape;2212;p14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13" name="Google Shape;2213;p14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14" name="Google Shape;2214;p14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15" name="Google Shape;2215;p14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16" name="Google Shape;2216;p14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17" name="Google Shape;2217;p14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18" name="Google Shape;2218;p14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19" name="Google Shape;2219;p14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20" name="Google Shape;2220;p14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21" name="Google Shape;2221;p14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22" name="Google Shape;2222;p14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223" name="Google Shape;2223;p14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224" name="Google Shape;2224;p14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25" name="Google Shape;2225;p14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26" name="Google Shape;2226;p14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27" name="Google Shape;2227;p14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28" name="Google Shape;2228;p14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29" name="Google Shape;2229;p14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30" name="Google Shape;2230;p14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31" name="Google Shape;2231;p14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32" name="Google Shape;2232;p14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33" name="Google Shape;2233;p14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34" name="Google Shape;2234;p14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35" name="Google Shape;2235;p14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36" name="Google Shape;2236;p14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37" name="Google Shape;2237;p14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38" name="Google Shape;2238;p14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39" name="Google Shape;2239;p14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40" name="Google Shape;2240;p14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41" name="Google Shape;2241;p14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42" name="Google Shape;2242;p14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43" name="Google Shape;2243;p14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44" name="Google Shape;2244;p14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45" name="Google Shape;2245;p14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46" name="Google Shape;2246;p14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47" name="Google Shape;2247;p14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48" name="Google Shape;2248;p14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49" name="Google Shape;2249;p14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50" name="Google Shape;2250;p14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51" name="Google Shape;2251;p14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52" name="Google Shape;2252;p14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53" name="Google Shape;2253;p14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54" name="Google Shape;2254;p14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55" name="Google Shape;2255;p14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56" name="Google Shape;2256;p14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257" name="Google Shape;2257;p14"/>
            <p:cNvGrpSpPr/>
            <p:nvPr/>
          </p:nvGrpSpPr>
          <p:grpSpPr>
            <a:xfrm>
              <a:off x="946206" y="1234018"/>
              <a:ext cx="310295" cy="307601"/>
              <a:chOff x="1969331" y="802493"/>
              <a:chExt cx="310295" cy="307601"/>
            </a:xfrm>
          </p:grpSpPr>
          <p:sp>
            <p:nvSpPr>
              <p:cNvPr id="2258" name="Google Shape;2258;p14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2259" name="Google Shape;2259;p14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260" name="Google Shape;2260;p14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61" name="Google Shape;2261;p14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62" name="Google Shape;2262;p14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63" name="Google Shape;2263;p14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64" name="Google Shape;2264;p14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65" name="Google Shape;2265;p14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266" name="Google Shape;2266;p14"/>
            <p:cNvGrpSpPr/>
            <p:nvPr/>
          </p:nvGrpSpPr>
          <p:grpSpPr>
            <a:xfrm flipH="1">
              <a:off x="8192350" y="1234018"/>
              <a:ext cx="310295" cy="307601"/>
              <a:chOff x="1969331" y="802493"/>
              <a:chExt cx="310295" cy="307601"/>
            </a:xfrm>
          </p:grpSpPr>
          <p:sp>
            <p:nvSpPr>
              <p:cNvPr id="2267" name="Google Shape;2267;p14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2268" name="Google Shape;2268;p14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269" name="Google Shape;2269;p14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70" name="Google Shape;2270;p14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71" name="Google Shape;2271;p14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72" name="Google Shape;2272;p14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73" name="Google Shape;2273;p14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74" name="Google Shape;2274;p14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196849377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 preserve="1">
  <p:cSld name="Quote">
    <p:spTree>
      <p:nvGrpSpPr>
        <p:cNvPr id="1" name="Shape 1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72" name="Google Shape;1972;p14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973" name="Google Shape;1973;p14"/>
          <p:cNvSpPr txBox="1">
            <a:spLocks noGrp="1"/>
          </p:cNvSpPr>
          <p:nvPr>
            <p:ph type="title"/>
          </p:nvPr>
        </p:nvSpPr>
        <p:spPr>
          <a:xfrm>
            <a:off x="2307000" y="4123267"/>
            <a:ext cx="7578000" cy="4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3333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974" name="Google Shape;1974;p14"/>
          <p:cNvSpPr txBox="1">
            <a:spLocks noGrp="1"/>
          </p:cNvSpPr>
          <p:nvPr>
            <p:ph type="subTitle" idx="1"/>
          </p:nvPr>
        </p:nvSpPr>
        <p:spPr>
          <a:xfrm>
            <a:off x="2307000" y="2236733"/>
            <a:ext cx="7578000" cy="16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grpSp>
        <p:nvGrpSpPr>
          <p:cNvPr id="1975" name="Google Shape;1975;p14"/>
          <p:cNvGrpSpPr/>
          <p:nvPr/>
        </p:nvGrpSpPr>
        <p:grpSpPr>
          <a:xfrm>
            <a:off x="8585573" y="-45767"/>
            <a:ext cx="2742456" cy="829368"/>
            <a:chOff x="6200475" y="1"/>
            <a:chExt cx="2264497" cy="684749"/>
          </a:xfrm>
        </p:grpSpPr>
        <p:sp>
          <p:nvSpPr>
            <p:cNvPr id="1976" name="Google Shape;1976;p14"/>
            <p:cNvSpPr/>
            <p:nvPr/>
          </p:nvSpPr>
          <p:spPr>
            <a:xfrm rot="10800000" flipH="1">
              <a:off x="7116756" y="5717"/>
              <a:ext cx="8848" cy="1497"/>
            </a:xfrm>
            <a:custGeom>
              <a:avLst/>
              <a:gdLst/>
              <a:ahLst/>
              <a:cxnLst/>
              <a:rect l="l" t="t" r="r" b="b"/>
              <a:pathLst>
                <a:path w="65" h="11" extrusionOk="0">
                  <a:moveTo>
                    <a:pt x="0" y="1"/>
                  </a:moveTo>
                  <a:cubicBezTo>
                    <a:pt x="7" y="7"/>
                    <a:pt x="17" y="10"/>
                    <a:pt x="28" y="10"/>
                  </a:cubicBezTo>
                  <a:cubicBezTo>
                    <a:pt x="39" y="10"/>
                    <a:pt x="52" y="7"/>
                    <a:pt x="6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14"/>
            <p:cNvSpPr/>
            <p:nvPr/>
          </p:nvSpPr>
          <p:spPr>
            <a:xfrm rot="10800000" flipH="1">
              <a:off x="7822447" y="8441"/>
              <a:ext cx="340591" cy="151652"/>
            </a:xfrm>
            <a:custGeom>
              <a:avLst/>
              <a:gdLst/>
              <a:ahLst/>
              <a:cxnLst/>
              <a:rect l="l" t="t" r="r" b="b"/>
              <a:pathLst>
                <a:path w="2502" h="1114" extrusionOk="0">
                  <a:moveTo>
                    <a:pt x="1884" y="0"/>
                  </a:moveTo>
                  <a:cubicBezTo>
                    <a:pt x="1822" y="0"/>
                    <a:pt x="1756" y="33"/>
                    <a:pt x="1676" y="92"/>
                  </a:cubicBezTo>
                  <a:cubicBezTo>
                    <a:pt x="1616" y="142"/>
                    <a:pt x="1541" y="216"/>
                    <a:pt x="1443" y="216"/>
                  </a:cubicBezTo>
                  <a:cubicBezTo>
                    <a:pt x="1415" y="216"/>
                    <a:pt x="1386" y="210"/>
                    <a:pt x="1354" y="195"/>
                  </a:cubicBezTo>
                  <a:lnTo>
                    <a:pt x="1328" y="157"/>
                  </a:lnTo>
                  <a:cubicBezTo>
                    <a:pt x="1328" y="131"/>
                    <a:pt x="1315" y="105"/>
                    <a:pt x="1315" y="66"/>
                  </a:cubicBezTo>
                  <a:cubicBezTo>
                    <a:pt x="1315" y="48"/>
                    <a:pt x="1302" y="36"/>
                    <a:pt x="1279" y="36"/>
                  </a:cubicBezTo>
                  <a:cubicBezTo>
                    <a:pt x="1271" y="36"/>
                    <a:pt x="1261" y="37"/>
                    <a:pt x="1251" y="41"/>
                  </a:cubicBezTo>
                  <a:lnTo>
                    <a:pt x="1225" y="208"/>
                  </a:lnTo>
                  <a:cubicBezTo>
                    <a:pt x="1212" y="208"/>
                    <a:pt x="1212" y="208"/>
                    <a:pt x="1199" y="221"/>
                  </a:cubicBezTo>
                  <a:cubicBezTo>
                    <a:pt x="1109" y="208"/>
                    <a:pt x="1032" y="144"/>
                    <a:pt x="1006" y="53"/>
                  </a:cubicBezTo>
                  <a:cubicBezTo>
                    <a:pt x="980" y="53"/>
                    <a:pt x="954" y="79"/>
                    <a:pt x="967" y="105"/>
                  </a:cubicBezTo>
                  <a:lnTo>
                    <a:pt x="1045" y="273"/>
                  </a:lnTo>
                  <a:lnTo>
                    <a:pt x="1019" y="324"/>
                  </a:lnTo>
                  <a:cubicBezTo>
                    <a:pt x="993" y="337"/>
                    <a:pt x="980" y="363"/>
                    <a:pt x="941" y="363"/>
                  </a:cubicBezTo>
                  <a:cubicBezTo>
                    <a:pt x="921" y="356"/>
                    <a:pt x="900" y="342"/>
                    <a:pt x="885" y="342"/>
                  </a:cubicBezTo>
                  <a:cubicBezTo>
                    <a:pt x="872" y="342"/>
                    <a:pt x="864" y="353"/>
                    <a:pt x="864" y="389"/>
                  </a:cubicBezTo>
                  <a:cubicBezTo>
                    <a:pt x="856" y="435"/>
                    <a:pt x="872" y="444"/>
                    <a:pt x="894" y="444"/>
                  </a:cubicBezTo>
                  <a:cubicBezTo>
                    <a:pt x="908" y="444"/>
                    <a:pt x="926" y="440"/>
                    <a:pt x="941" y="440"/>
                  </a:cubicBezTo>
                  <a:lnTo>
                    <a:pt x="1006" y="440"/>
                  </a:lnTo>
                  <a:cubicBezTo>
                    <a:pt x="1032" y="505"/>
                    <a:pt x="1006" y="531"/>
                    <a:pt x="941" y="556"/>
                  </a:cubicBezTo>
                  <a:cubicBezTo>
                    <a:pt x="894" y="539"/>
                    <a:pt x="844" y="531"/>
                    <a:pt x="793" y="531"/>
                  </a:cubicBezTo>
                  <a:cubicBezTo>
                    <a:pt x="692" y="531"/>
                    <a:pt x="589" y="565"/>
                    <a:pt x="503" y="634"/>
                  </a:cubicBezTo>
                  <a:lnTo>
                    <a:pt x="426" y="647"/>
                  </a:lnTo>
                  <a:cubicBezTo>
                    <a:pt x="284" y="582"/>
                    <a:pt x="155" y="531"/>
                    <a:pt x="0" y="505"/>
                  </a:cubicBezTo>
                  <a:lnTo>
                    <a:pt x="0" y="505"/>
                  </a:lnTo>
                  <a:cubicBezTo>
                    <a:pt x="129" y="569"/>
                    <a:pt x="258" y="634"/>
                    <a:pt x="400" y="672"/>
                  </a:cubicBezTo>
                  <a:cubicBezTo>
                    <a:pt x="400" y="698"/>
                    <a:pt x="400" y="724"/>
                    <a:pt x="374" y="750"/>
                  </a:cubicBezTo>
                  <a:cubicBezTo>
                    <a:pt x="284" y="892"/>
                    <a:pt x="284" y="1021"/>
                    <a:pt x="426" y="1111"/>
                  </a:cubicBezTo>
                  <a:cubicBezTo>
                    <a:pt x="430" y="1113"/>
                    <a:pt x="433" y="1114"/>
                    <a:pt x="436" y="1114"/>
                  </a:cubicBezTo>
                  <a:cubicBezTo>
                    <a:pt x="450" y="1114"/>
                    <a:pt x="460" y="1102"/>
                    <a:pt x="472" y="1102"/>
                  </a:cubicBezTo>
                  <a:cubicBezTo>
                    <a:pt x="477" y="1102"/>
                    <a:pt x="483" y="1104"/>
                    <a:pt x="490" y="1111"/>
                  </a:cubicBezTo>
                  <a:cubicBezTo>
                    <a:pt x="601" y="1104"/>
                    <a:pt x="714" y="1102"/>
                    <a:pt x="826" y="1102"/>
                  </a:cubicBezTo>
                  <a:cubicBezTo>
                    <a:pt x="1080" y="1102"/>
                    <a:pt x="1337" y="1114"/>
                    <a:pt x="1595" y="1114"/>
                  </a:cubicBezTo>
                  <a:cubicBezTo>
                    <a:pt x="1661" y="1114"/>
                    <a:pt x="1726" y="1113"/>
                    <a:pt x="1792" y="1111"/>
                  </a:cubicBezTo>
                  <a:lnTo>
                    <a:pt x="1921" y="1111"/>
                  </a:lnTo>
                  <a:cubicBezTo>
                    <a:pt x="1933" y="968"/>
                    <a:pt x="1923" y="824"/>
                    <a:pt x="2044" y="824"/>
                  </a:cubicBezTo>
                  <a:cubicBezTo>
                    <a:pt x="2054" y="824"/>
                    <a:pt x="2065" y="825"/>
                    <a:pt x="2076" y="827"/>
                  </a:cubicBezTo>
                  <a:lnTo>
                    <a:pt x="2153" y="827"/>
                  </a:lnTo>
                  <a:cubicBezTo>
                    <a:pt x="2218" y="776"/>
                    <a:pt x="2347" y="801"/>
                    <a:pt x="2373" y="685"/>
                  </a:cubicBezTo>
                  <a:cubicBezTo>
                    <a:pt x="2502" y="621"/>
                    <a:pt x="2502" y="621"/>
                    <a:pt x="2424" y="479"/>
                  </a:cubicBezTo>
                  <a:cubicBezTo>
                    <a:pt x="2463" y="376"/>
                    <a:pt x="2373" y="337"/>
                    <a:pt x="2347" y="286"/>
                  </a:cubicBezTo>
                  <a:lnTo>
                    <a:pt x="2295" y="286"/>
                  </a:lnTo>
                  <a:cubicBezTo>
                    <a:pt x="2205" y="286"/>
                    <a:pt x="2205" y="247"/>
                    <a:pt x="2257" y="182"/>
                  </a:cubicBezTo>
                  <a:lnTo>
                    <a:pt x="2257" y="157"/>
                  </a:lnTo>
                  <a:lnTo>
                    <a:pt x="2231" y="118"/>
                  </a:lnTo>
                  <a:lnTo>
                    <a:pt x="2179" y="118"/>
                  </a:lnTo>
                  <a:cubicBezTo>
                    <a:pt x="2165" y="123"/>
                    <a:pt x="2149" y="126"/>
                    <a:pt x="2134" y="126"/>
                  </a:cubicBezTo>
                  <a:cubicBezTo>
                    <a:pt x="2106" y="126"/>
                    <a:pt x="2080" y="117"/>
                    <a:pt x="2063" y="92"/>
                  </a:cubicBezTo>
                  <a:cubicBezTo>
                    <a:pt x="2000" y="29"/>
                    <a:pt x="1944" y="0"/>
                    <a:pt x="188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14"/>
            <p:cNvSpPr/>
            <p:nvPr/>
          </p:nvSpPr>
          <p:spPr>
            <a:xfrm rot="10800000" flipH="1">
              <a:off x="6758738" y="6943"/>
              <a:ext cx="8848" cy="3812"/>
            </a:xfrm>
            <a:custGeom>
              <a:avLst/>
              <a:gdLst/>
              <a:ahLst/>
              <a:cxnLst/>
              <a:rect l="l" t="t" r="r" b="b"/>
              <a:pathLst>
                <a:path w="65" h="28" extrusionOk="0">
                  <a:moveTo>
                    <a:pt x="0" y="1"/>
                  </a:moveTo>
                  <a:cubicBezTo>
                    <a:pt x="0" y="20"/>
                    <a:pt x="4" y="27"/>
                    <a:pt x="10" y="27"/>
                  </a:cubicBezTo>
                  <a:cubicBezTo>
                    <a:pt x="21" y="27"/>
                    <a:pt x="40" y="9"/>
                    <a:pt x="6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14"/>
            <p:cNvSpPr/>
            <p:nvPr/>
          </p:nvSpPr>
          <p:spPr>
            <a:xfrm rot="10800000" flipH="1">
              <a:off x="6842866" y="9801"/>
              <a:ext cx="1906" cy="953"/>
            </a:xfrm>
            <a:custGeom>
              <a:avLst/>
              <a:gdLst/>
              <a:ahLst/>
              <a:cxnLst/>
              <a:rect l="l" t="t" r="r" b="b"/>
              <a:pathLst>
                <a:path w="14" h="7" extrusionOk="0">
                  <a:moveTo>
                    <a:pt x="1" y="1"/>
                  </a:moveTo>
                  <a:cubicBezTo>
                    <a:pt x="1" y="1"/>
                    <a:pt x="7" y="7"/>
                    <a:pt x="10" y="7"/>
                  </a:cubicBezTo>
                  <a:cubicBezTo>
                    <a:pt x="12" y="7"/>
                    <a:pt x="14" y="5"/>
                    <a:pt x="1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14"/>
            <p:cNvSpPr/>
            <p:nvPr/>
          </p:nvSpPr>
          <p:spPr>
            <a:xfrm rot="10800000" flipH="1">
              <a:off x="6770990" y="10618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14"/>
            <p:cNvSpPr/>
            <p:nvPr/>
          </p:nvSpPr>
          <p:spPr>
            <a:xfrm rot="10800000" flipH="1">
              <a:off x="6841232" y="10618"/>
              <a:ext cx="1770" cy="136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14"/>
            <p:cNvSpPr/>
            <p:nvPr/>
          </p:nvSpPr>
          <p:spPr>
            <a:xfrm rot="10800000" flipH="1">
              <a:off x="6767451" y="10618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14"/>
            <p:cNvSpPr/>
            <p:nvPr/>
          </p:nvSpPr>
          <p:spPr>
            <a:xfrm rot="10800000" flipH="1">
              <a:off x="7265953" y="453733"/>
              <a:ext cx="254695" cy="174794"/>
            </a:xfrm>
            <a:custGeom>
              <a:avLst/>
              <a:gdLst/>
              <a:ahLst/>
              <a:cxnLst/>
              <a:rect l="l" t="t" r="r" b="b"/>
              <a:pathLst>
                <a:path w="1871" h="1284" extrusionOk="0">
                  <a:moveTo>
                    <a:pt x="942" y="0"/>
                  </a:moveTo>
                  <a:cubicBezTo>
                    <a:pt x="896" y="37"/>
                    <a:pt x="857" y="106"/>
                    <a:pt x="796" y="106"/>
                  </a:cubicBezTo>
                  <a:cubicBezTo>
                    <a:pt x="772" y="106"/>
                    <a:pt x="743" y="94"/>
                    <a:pt x="710" y="65"/>
                  </a:cubicBezTo>
                  <a:cubicBezTo>
                    <a:pt x="687" y="77"/>
                    <a:pt x="661" y="81"/>
                    <a:pt x="635" y="81"/>
                  </a:cubicBezTo>
                  <a:cubicBezTo>
                    <a:pt x="608" y="81"/>
                    <a:pt x="580" y="77"/>
                    <a:pt x="553" y="77"/>
                  </a:cubicBezTo>
                  <a:cubicBezTo>
                    <a:pt x="500" y="77"/>
                    <a:pt x="452" y="90"/>
                    <a:pt x="426" y="168"/>
                  </a:cubicBezTo>
                  <a:cubicBezTo>
                    <a:pt x="416" y="189"/>
                    <a:pt x="405" y="210"/>
                    <a:pt x="387" y="210"/>
                  </a:cubicBezTo>
                  <a:cubicBezTo>
                    <a:pt x="384" y="210"/>
                    <a:pt x="379" y="209"/>
                    <a:pt x="374" y="206"/>
                  </a:cubicBezTo>
                  <a:cubicBezTo>
                    <a:pt x="343" y="184"/>
                    <a:pt x="318" y="175"/>
                    <a:pt x="299" y="175"/>
                  </a:cubicBezTo>
                  <a:cubicBezTo>
                    <a:pt x="238" y="175"/>
                    <a:pt x="226" y="261"/>
                    <a:pt x="207" y="310"/>
                  </a:cubicBezTo>
                  <a:cubicBezTo>
                    <a:pt x="194" y="387"/>
                    <a:pt x="142" y="400"/>
                    <a:pt x="78" y="400"/>
                  </a:cubicBezTo>
                  <a:cubicBezTo>
                    <a:pt x="78" y="413"/>
                    <a:pt x="78" y="413"/>
                    <a:pt x="78" y="426"/>
                  </a:cubicBezTo>
                  <a:cubicBezTo>
                    <a:pt x="142" y="477"/>
                    <a:pt x="91" y="490"/>
                    <a:pt x="52" y="516"/>
                  </a:cubicBezTo>
                  <a:lnTo>
                    <a:pt x="52" y="529"/>
                  </a:lnTo>
                  <a:cubicBezTo>
                    <a:pt x="168" y="542"/>
                    <a:pt x="142" y="645"/>
                    <a:pt x="142" y="722"/>
                  </a:cubicBezTo>
                  <a:cubicBezTo>
                    <a:pt x="155" y="735"/>
                    <a:pt x="155" y="774"/>
                    <a:pt x="142" y="787"/>
                  </a:cubicBezTo>
                  <a:cubicBezTo>
                    <a:pt x="104" y="838"/>
                    <a:pt x="13" y="787"/>
                    <a:pt x="1" y="864"/>
                  </a:cubicBezTo>
                  <a:cubicBezTo>
                    <a:pt x="13" y="873"/>
                    <a:pt x="28" y="875"/>
                    <a:pt x="43" y="875"/>
                  </a:cubicBezTo>
                  <a:cubicBezTo>
                    <a:pt x="74" y="875"/>
                    <a:pt x="108" y="864"/>
                    <a:pt x="142" y="864"/>
                  </a:cubicBezTo>
                  <a:cubicBezTo>
                    <a:pt x="142" y="877"/>
                    <a:pt x="155" y="903"/>
                    <a:pt x="155" y="916"/>
                  </a:cubicBezTo>
                  <a:cubicBezTo>
                    <a:pt x="220" y="941"/>
                    <a:pt x="310" y="954"/>
                    <a:pt x="271" y="1070"/>
                  </a:cubicBezTo>
                  <a:cubicBezTo>
                    <a:pt x="284" y="1083"/>
                    <a:pt x="284" y="1096"/>
                    <a:pt x="271" y="1096"/>
                  </a:cubicBezTo>
                  <a:cubicBezTo>
                    <a:pt x="306" y="1131"/>
                    <a:pt x="330" y="1175"/>
                    <a:pt x="372" y="1175"/>
                  </a:cubicBezTo>
                  <a:cubicBezTo>
                    <a:pt x="377" y="1175"/>
                    <a:pt x="382" y="1175"/>
                    <a:pt x="387" y="1173"/>
                  </a:cubicBezTo>
                  <a:cubicBezTo>
                    <a:pt x="396" y="1172"/>
                    <a:pt x="404" y="1171"/>
                    <a:pt x="410" y="1171"/>
                  </a:cubicBezTo>
                  <a:cubicBezTo>
                    <a:pt x="452" y="1171"/>
                    <a:pt x="455" y="1203"/>
                    <a:pt x="478" y="1225"/>
                  </a:cubicBezTo>
                  <a:cubicBezTo>
                    <a:pt x="493" y="1248"/>
                    <a:pt x="521" y="1284"/>
                    <a:pt x="545" y="1284"/>
                  </a:cubicBezTo>
                  <a:cubicBezTo>
                    <a:pt x="561" y="1284"/>
                    <a:pt x="575" y="1266"/>
                    <a:pt x="581" y="1212"/>
                  </a:cubicBezTo>
                  <a:cubicBezTo>
                    <a:pt x="581" y="1199"/>
                    <a:pt x="607" y="1186"/>
                    <a:pt x="619" y="1186"/>
                  </a:cubicBezTo>
                  <a:cubicBezTo>
                    <a:pt x="644" y="1194"/>
                    <a:pt x="665" y="1198"/>
                    <a:pt x="685" y="1198"/>
                  </a:cubicBezTo>
                  <a:cubicBezTo>
                    <a:pt x="758" y="1198"/>
                    <a:pt x="803" y="1147"/>
                    <a:pt x="864" y="1096"/>
                  </a:cubicBezTo>
                  <a:cubicBezTo>
                    <a:pt x="901" y="1060"/>
                    <a:pt x="933" y="1035"/>
                    <a:pt x="966" y="1035"/>
                  </a:cubicBezTo>
                  <a:cubicBezTo>
                    <a:pt x="991" y="1035"/>
                    <a:pt x="1017" y="1050"/>
                    <a:pt x="1045" y="1083"/>
                  </a:cubicBezTo>
                  <a:cubicBezTo>
                    <a:pt x="1077" y="1104"/>
                    <a:pt x="1125" y="1125"/>
                    <a:pt x="1170" y="1125"/>
                  </a:cubicBezTo>
                  <a:cubicBezTo>
                    <a:pt x="1180" y="1125"/>
                    <a:pt x="1190" y="1124"/>
                    <a:pt x="1200" y="1122"/>
                  </a:cubicBezTo>
                  <a:cubicBezTo>
                    <a:pt x="1213" y="1120"/>
                    <a:pt x="1227" y="1119"/>
                    <a:pt x="1241" y="1119"/>
                  </a:cubicBezTo>
                  <a:cubicBezTo>
                    <a:pt x="1304" y="1119"/>
                    <a:pt x="1366" y="1142"/>
                    <a:pt x="1419" y="1173"/>
                  </a:cubicBezTo>
                  <a:cubicBezTo>
                    <a:pt x="1448" y="1144"/>
                    <a:pt x="1484" y="1130"/>
                    <a:pt x="1522" y="1130"/>
                  </a:cubicBezTo>
                  <a:cubicBezTo>
                    <a:pt x="1535" y="1130"/>
                    <a:pt x="1548" y="1132"/>
                    <a:pt x="1561" y="1135"/>
                  </a:cubicBezTo>
                  <a:lnTo>
                    <a:pt x="1638" y="1109"/>
                  </a:lnTo>
                  <a:cubicBezTo>
                    <a:pt x="1659" y="1015"/>
                    <a:pt x="1730" y="989"/>
                    <a:pt x="1811" y="989"/>
                  </a:cubicBezTo>
                  <a:cubicBezTo>
                    <a:pt x="1830" y="989"/>
                    <a:pt x="1850" y="990"/>
                    <a:pt x="1870" y="993"/>
                  </a:cubicBezTo>
                  <a:cubicBezTo>
                    <a:pt x="1844" y="941"/>
                    <a:pt x="1806" y="903"/>
                    <a:pt x="1819" y="864"/>
                  </a:cubicBezTo>
                  <a:cubicBezTo>
                    <a:pt x="1844" y="761"/>
                    <a:pt x="1832" y="658"/>
                    <a:pt x="1780" y="567"/>
                  </a:cubicBezTo>
                  <a:cubicBezTo>
                    <a:pt x="1720" y="435"/>
                    <a:pt x="1591" y="347"/>
                    <a:pt x="1438" y="347"/>
                  </a:cubicBezTo>
                  <a:cubicBezTo>
                    <a:pt x="1427" y="347"/>
                    <a:pt x="1417" y="347"/>
                    <a:pt x="1406" y="348"/>
                  </a:cubicBezTo>
                  <a:cubicBezTo>
                    <a:pt x="1399" y="352"/>
                    <a:pt x="1392" y="353"/>
                    <a:pt x="1385" y="353"/>
                  </a:cubicBezTo>
                  <a:cubicBezTo>
                    <a:pt x="1366" y="353"/>
                    <a:pt x="1348" y="341"/>
                    <a:pt x="1329" y="322"/>
                  </a:cubicBezTo>
                  <a:cubicBezTo>
                    <a:pt x="1301" y="288"/>
                    <a:pt x="1289" y="272"/>
                    <a:pt x="1271" y="272"/>
                  </a:cubicBezTo>
                  <a:cubicBezTo>
                    <a:pt x="1256" y="272"/>
                    <a:pt x="1236" y="285"/>
                    <a:pt x="1200" y="310"/>
                  </a:cubicBezTo>
                  <a:cubicBezTo>
                    <a:pt x="1200" y="258"/>
                    <a:pt x="1187" y="193"/>
                    <a:pt x="1238" y="155"/>
                  </a:cubicBezTo>
                  <a:cubicBezTo>
                    <a:pt x="1290" y="129"/>
                    <a:pt x="1290" y="103"/>
                    <a:pt x="1264" y="77"/>
                  </a:cubicBezTo>
                  <a:cubicBezTo>
                    <a:pt x="1251" y="58"/>
                    <a:pt x="1235" y="52"/>
                    <a:pt x="1219" y="52"/>
                  </a:cubicBezTo>
                  <a:cubicBezTo>
                    <a:pt x="1203" y="52"/>
                    <a:pt x="1187" y="58"/>
                    <a:pt x="1174" y="65"/>
                  </a:cubicBezTo>
                  <a:lnTo>
                    <a:pt x="1148" y="103"/>
                  </a:lnTo>
                  <a:cubicBezTo>
                    <a:pt x="1148" y="181"/>
                    <a:pt x="1109" y="245"/>
                    <a:pt x="1032" y="271"/>
                  </a:cubicBezTo>
                  <a:lnTo>
                    <a:pt x="981" y="232"/>
                  </a:lnTo>
                  <a:cubicBezTo>
                    <a:pt x="968" y="168"/>
                    <a:pt x="968" y="116"/>
                    <a:pt x="955" y="65"/>
                  </a:cubicBezTo>
                  <a:cubicBezTo>
                    <a:pt x="955" y="39"/>
                    <a:pt x="955" y="26"/>
                    <a:pt x="94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14"/>
            <p:cNvSpPr/>
            <p:nvPr/>
          </p:nvSpPr>
          <p:spPr>
            <a:xfrm rot="10800000" flipH="1">
              <a:off x="7508126" y="403772"/>
              <a:ext cx="347806" cy="170846"/>
            </a:xfrm>
            <a:custGeom>
              <a:avLst/>
              <a:gdLst/>
              <a:ahLst/>
              <a:cxnLst/>
              <a:rect l="l" t="t" r="r" b="b"/>
              <a:pathLst>
                <a:path w="2555" h="1255" extrusionOk="0">
                  <a:moveTo>
                    <a:pt x="1595" y="1"/>
                  </a:moveTo>
                  <a:cubicBezTo>
                    <a:pt x="1580" y="1"/>
                    <a:pt x="1563" y="5"/>
                    <a:pt x="1548" y="17"/>
                  </a:cubicBezTo>
                  <a:cubicBezTo>
                    <a:pt x="1506" y="42"/>
                    <a:pt x="1475" y="73"/>
                    <a:pt x="1440" y="73"/>
                  </a:cubicBezTo>
                  <a:cubicBezTo>
                    <a:pt x="1422" y="73"/>
                    <a:pt x="1403" y="65"/>
                    <a:pt x="1381" y="42"/>
                  </a:cubicBezTo>
                  <a:lnTo>
                    <a:pt x="1303" y="17"/>
                  </a:lnTo>
                  <a:lnTo>
                    <a:pt x="1278" y="30"/>
                  </a:lnTo>
                  <a:cubicBezTo>
                    <a:pt x="1045" y="55"/>
                    <a:pt x="788" y="30"/>
                    <a:pt x="684" y="313"/>
                  </a:cubicBezTo>
                  <a:cubicBezTo>
                    <a:pt x="684" y="339"/>
                    <a:pt x="646" y="352"/>
                    <a:pt x="633" y="365"/>
                  </a:cubicBezTo>
                  <a:cubicBezTo>
                    <a:pt x="620" y="365"/>
                    <a:pt x="607" y="365"/>
                    <a:pt x="594" y="378"/>
                  </a:cubicBezTo>
                  <a:cubicBezTo>
                    <a:pt x="478" y="455"/>
                    <a:pt x="517" y="571"/>
                    <a:pt x="517" y="674"/>
                  </a:cubicBezTo>
                  <a:cubicBezTo>
                    <a:pt x="388" y="765"/>
                    <a:pt x="233" y="816"/>
                    <a:pt x="78" y="829"/>
                  </a:cubicBezTo>
                  <a:cubicBezTo>
                    <a:pt x="65" y="816"/>
                    <a:pt x="65" y="790"/>
                    <a:pt x="53" y="790"/>
                  </a:cubicBezTo>
                  <a:cubicBezTo>
                    <a:pt x="1" y="790"/>
                    <a:pt x="27" y="816"/>
                    <a:pt x="40" y="842"/>
                  </a:cubicBezTo>
                  <a:cubicBezTo>
                    <a:pt x="53" y="855"/>
                    <a:pt x="40" y="881"/>
                    <a:pt x="14" y="906"/>
                  </a:cubicBezTo>
                  <a:lnTo>
                    <a:pt x="40" y="958"/>
                  </a:lnTo>
                  <a:lnTo>
                    <a:pt x="130" y="932"/>
                  </a:lnTo>
                  <a:cubicBezTo>
                    <a:pt x="246" y="868"/>
                    <a:pt x="388" y="816"/>
                    <a:pt x="517" y="777"/>
                  </a:cubicBezTo>
                  <a:cubicBezTo>
                    <a:pt x="555" y="829"/>
                    <a:pt x="517" y="894"/>
                    <a:pt x="568" y="945"/>
                  </a:cubicBezTo>
                  <a:cubicBezTo>
                    <a:pt x="620" y="984"/>
                    <a:pt x="555" y="1022"/>
                    <a:pt x="555" y="1087"/>
                  </a:cubicBezTo>
                  <a:cubicBezTo>
                    <a:pt x="569" y="1086"/>
                    <a:pt x="582" y="1085"/>
                    <a:pt x="595" y="1085"/>
                  </a:cubicBezTo>
                  <a:cubicBezTo>
                    <a:pt x="736" y="1085"/>
                    <a:pt x="874" y="1148"/>
                    <a:pt x="968" y="1255"/>
                  </a:cubicBezTo>
                  <a:lnTo>
                    <a:pt x="1045" y="1255"/>
                  </a:lnTo>
                  <a:cubicBezTo>
                    <a:pt x="1055" y="1226"/>
                    <a:pt x="1079" y="1211"/>
                    <a:pt x="1102" y="1211"/>
                  </a:cubicBezTo>
                  <a:cubicBezTo>
                    <a:pt x="1109" y="1211"/>
                    <a:pt x="1116" y="1213"/>
                    <a:pt x="1123" y="1216"/>
                  </a:cubicBezTo>
                  <a:cubicBezTo>
                    <a:pt x="1142" y="1217"/>
                    <a:pt x="1161" y="1218"/>
                    <a:pt x="1181" y="1218"/>
                  </a:cubicBezTo>
                  <a:cubicBezTo>
                    <a:pt x="1354" y="1218"/>
                    <a:pt x="1524" y="1166"/>
                    <a:pt x="1651" y="1061"/>
                  </a:cubicBezTo>
                  <a:cubicBezTo>
                    <a:pt x="1763" y="987"/>
                    <a:pt x="1815" y="828"/>
                    <a:pt x="1980" y="828"/>
                  </a:cubicBezTo>
                  <a:cubicBezTo>
                    <a:pt x="1987" y="828"/>
                    <a:pt x="1993" y="829"/>
                    <a:pt x="2000" y="829"/>
                  </a:cubicBezTo>
                  <a:cubicBezTo>
                    <a:pt x="1896" y="816"/>
                    <a:pt x="1871" y="752"/>
                    <a:pt x="1884" y="674"/>
                  </a:cubicBezTo>
                  <a:lnTo>
                    <a:pt x="1884" y="674"/>
                  </a:lnTo>
                  <a:cubicBezTo>
                    <a:pt x="1922" y="700"/>
                    <a:pt x="1964" y="713"/>
                    <a:pt x="2004" y="713"/>
                  </a:cubicBezTo>
                  <a:cubicBezTo>
                    <a:pt x="2045" y="713"/>
                    <a:pt x="2083" y="700"/>
                    <a:pt x="2116" y="674"/>
                  </a:cubicBezTo>
                  <a:cubicBezTo>
                    <a:pt x="2193" y="636"/>
                    <a:pt x="2270" y="610"/>
                    <a:pt x="2335" y="610"/>
                  </a:cubicBezTo>
                  <a:cubicBezTo>
                    <a:pt x="2351" y="607"/>
                    <a:pt x="2366" y="606"/>
                    <a:pt x="2380" y="606"/>
                  </a:cubicBezTo>
                  <a:cubicBezTo>
                    <a:pt x="2432" y="606"/>
                    <a:pt x="2467" y="629"/>
                    <a:pt x="2477" y="700"/>
                  </a:cubicBezTo>
                  <a:cubicBezTo>
                    <a:pt x="2477" y="717"/>
                    <a:pt x="2481" y="723"/>
                    <a:pt x="2488" y="723"/>
                  </a:cubicBezTo>
                  <a:cubicBezTo>
                    <a:pt x="2501" y="723"/>
                    <a:pt x="2524" y="700"/>
                    <a:pt x="2541" y="700"/>
                  </a:cubicBezTo>
                  <a:cubicBezTo>
                    <a:pt x="2554" y="687"/>
                    <a:pt x="2541" y="687"/>
                    <a:pt x="2541" y="674"/>
                  </a:cubicBezTo>
                  <a:cubicBezTo>
                    <a:pt x="2503" y="661"/>
                    <a:pt x="2503" y="636"/>
                    <a:pt x="2541" y="610"/>
                  </a:cubicBezTo>
                  <a:cubicBezTo>
                    <a:pt x="2541" y="584"/>
                    <a:pt x="2541" y="558"/>
                    <a:pt x="2528" y="520"/>
                  </a:cubicBezTo>
                  <a:cubicBezTo>
                    <a:pt x="2509" y="516"/>
                    <a:pt x="2490" y="515"/>
                    <a:pt x="2470" y="515"/>
                  </a:cubicBezTo>
                  <a:cubicBezTo>
                    <a:pt x="2413" y="515"/>
                    <a:pt x="2357" y="529"/>
                    <a:pt x="2309" y="558"/>
                  </a:cubicBezTo>
                  <a:cubicBezTo>
                    <a:pt x="2180" y="623"/>
                    <a:pt x="2038" y="661"/>
                    <a:pt x="1884" y="674"/>
                  </a:cubicBezTo>
                  <a:cubicBezTo>
                    <a:pt x="1909" y="507"/>
                    <a:pt x="1909" y="507"/>
                    <a:pt x="2013" y="442"/>
                  </a:cubicBezTo>
                  <a:cubicBezTo>
                    <a:pt x="1909" y="416"/>
                    <a:pt x="1819" y="391"/>
                    <a:pt x="1832" y="262"/>
                  </a:cubicBezTo>
                  <a:cubicBezTo>
                    <a:pt x="1832" y="249"/>
                    <a:pt x="1806" y="236"/>
                    <a:pt x="1793" y="223"/>
                  </a:cubicBezTo>
                  <a:cubicBezTo>
                    <a:pt x="1703" y="210"/>
                    <a:pt x="1639" y="171"/>
                    <a:pt x="1664" y="55"/>
                  </a:cubicBezTo>
                  <a:cubicBezTo>
                    <a:pt x="1664" y="28"/>
                    <a:pt x="1632" y="1"/>
                    <a:pt x="159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14"/>
            <p:cNvSpPr/>
            <p:nvPr/>
          </p:nvSpPr>
          <p:spPr>
            <a:xfrm rot="10800000" flipH="1">
              <a:off x="7932983" y="361570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14"/>
            <p:cNvSpPr/>
            <p:nvPr/>
          </p:nvSpPr>
          <p:spPr>
            <a:xfrm rot="10800000" flipH="1">
              <a:off x="7922501" y="264916"/>
              <a:ext cx="159814" cy="116121"/>
            </a:xfrm>
            <a:custGeom>
              <a:avLst/>
              <a:gdLst/>
              <a:ahLst/>
              <a:cxnLst/>
              <a:rect l="l" t="t" r="r" b="b"/>
              <a:pathLst>
                <a:path w="1174" h="853" extrusionOk="0">
                  <a:moveTo>
                    <a:pt x="632" y="0"/>
                  </a:moveTo>
                  <a:cubicBezTo>
                    <a:pt x="593" y="65"/>
                    <a:pt x="516" y="39"/>
                    <a:pt x="464" y="90"/>
                  </a:cubicBezTo>
                  <a:cubicBezTo>
                    <a:pt x="439" y="78"/>
                    <a:pt x="400" y="52"/>
                    <a:pt x="387" y="13"/>
                  </a:cubicBezTo>
                  <a:lnTo>
                    <a:pt x="284" y="26"/>
                  </a:lnTo>
                  <a:cubicBezTo>
                    <a:pt x="232" y="90"/>
                    <a:pt x="155" y="103"/>
                    <a:pt x="77" y="142"/>
                  </a:cubicBezTo>
                  <a:cubicBezTo>
                    <a:pt x="77" y="181"/>
                    <a:pt x="77" y="207"/>
                    <a:pt x="65" y="245"/>
                  </a:cubicBezTo>
                  <a:cubicBezTo>
                    <a:pt x="65" y="284"/>
                    <a:pt x="0" y="361"/>
                    <a:pt x="65" y="413"/>
                  </a:cubicBezTo>
                  <a:cubicBezTo>
                    <a:pt x="125" y="453"/>
                    <a:pt x="170" y="502"/>
                    <a:pt x="237" y="502"/>
                  </a:cubicBezTo>
                  <a:cubicBezTo>
                    <a:pt x="255" y="502"/>
                    <a:pt x="275" y="498"/>
                    <a:pt x="297" y="490"/>
                  </a:cubicBezTo>
                  <a:lnTo>
                    <a:pt x="297" y="490"/>
                  </a:lnTo>
                  <a:cubicBezTo>
                    <a:pt x="297" y="555"/>
                    <a:pt x="271" y="619"/>
                    <a:pt x="361" y="658"/>
                  </a:cubicBezTo>
                  <a:cubicBezTo>
                    <a:pt x="387" y="658"/>
                    <a:pt x="387" y="697"/>
                    <a:pt x="400" y="709"/>
                  </a:cubicBezTo>
                  <a:cubicBezTo>
                    <a:pt x="400" y="709"/>
                    <a:pt x="413" y="722"/>
                    <a:pt x="413" y="735"/>
                  </a:cubicBezTo>
                  <a:cubicBezTo>
                    <a:pt x="451" y="748"/>
                    <a:pt x="490" y="800"/>
                    <a:pt x="503" y="851"/>
                  </a:cubicBezTo>
                  <a:cubicBezTo>
                    <a:pt x="503" y="845"/>
                    <a:pt x="506" y="842"/>
                    <a:pt x="509" y="842"/>
                  </a:cubicBezTo>
                  <a:cubicBezTo>
                    <a:pt x="513" y="842"/>
                    <a:pt x="516" y="845"/>
                    <a:pt x="516" y="851"/>
                  </a:cubicBezTo>
                  <a:cubicBezTo>
                    <a:pt x="525" y="852"/>
                    <a:pt x="533" y="853"/>
                    <a:pt x="542" y="853"/>
                  </a:cubicBezTo>
                  <a:cubicBezTo>
                    <a:pt x="638" y="853"/>
                    <a:pt x="727" y="803"/>
                    <a:pt x="815" y="803"/>
                  </a:cubicBezTo>
                  <a:cubicBezTo>
                    <a:pt x="835" y="803"/>
                    <a:pt x="856" y="806"/>
                    <a:pt x="877" y="813"/>
                  </a:cubicBezTo>
                  <a:cubicBezTo>
                    <a:pt x="883" y="819"/>
                    <a:pt x="890" y="822"/>
                    <a:pt x="896" y="822"/>
                  </a:cubicBezTo>
                  <a:cubicBezTo>
                    <a:pt x="903" y="822"/>
                    <a:pt x="909" y="819"/>
                    <a:pt x="916" y="813"/>
                  </a:cubicBezTo>
                  <a:cubicBezTo>
                    <a:pt x="954" y="671"/>
                    <a:pt x="1148" y="606"/>
                    <a:pt x="1122" y="426"/>
                  </a:cubicBezTo>
                  <a:cubicBezTo>
                    <a:pt x="1109" y="361"/>
                    <a:pt x="1135" y="297"/>
                    <a:pt x="1122" y="232"/>
                  </a:cubicBezTo>
                  <a:lnTo>
                    <a:pt x="1109" y="232"/>
                  </a:lnTo>
                  <a:cubicBezTo>
                    <a:pt x="1019" y="142"/>
                    <a:pt x="1019" y="116"/>
                    <a:pt x="1109" y="78"/>
                  </a:cubicBezTo>
                  <a:cubicBezTo>
                    <a:pt x="1122" y="65"/>
                    <a:pt x="1148" y="52"/>
                    <a:pt x="1173" y="39"/>
                  </a:cubicBezTo>
                  <a:cubicBezTo>
                    <a:pt x="1161" y="26"/>
                    <a:pt x="1161" y="13"/>
                    <a:pt x="1148" y="0"/>
                  </a:cubicBezTo>
                  <a:cubicBezTo>
                    <a:pt x="1128" y="7"/>
                    <a:pt x="1106" y="10"/>
                    <a:pt x="1082" y="10"/>
                  </a:cubicBezTo>
                  <a:cubicBezTo>
                    <a:pt x="1057" y="10"/>
                    <a:pt x="1032" y="7"/>
                    <a:pt x="1006" y="0"/>
                  </a:cubicBezTo>
                  <a:cubicBezTo>
                    <a:pt x="954" y="0"/>
                    <a:pt x="890" y="13"/>
                    <a:pt x="838" y="39"/>
                  </a:cubicBezTo>
                  <a:cubicBezTo>
                    <a:pt x="838" y="39"/>
                    <a:pt x="838" y="52"/>
                    <a:pt x="838" y="52"/>
                  </a:cubicBezTo>
                  <a:lnTo>
                    <a:pt x="800" y="52"/>
                  </a:lnTo>
                  <a:cubicBezTo>
                    <a:pt x="761" y="52"/>
                    <a:pt x="735" y="26"/>
                    <a:pt x="70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14"/>
            <p:cNvSpPr/>
            <p:nvPr/>
          </p:nvSpPr>
          <p:spPr>
            <a:xfrm rot="10800000" flipH="1">
              <a:off x="8294540" y="38662"/>
              <a:ext cx="170432" cy="152877"/>
            </a:xfrm>
            <a:custGeom>
              <a:avLst/>
              <a:gdLst/>
              <a:ahLst/>
              <a:cxnLst/>
              <a:rect l="l" t="t" r="r" b="b"/>
              <a:pathLst>
                <a:path w="1252" h="1123" extrusionOk="0">
                  <a:moveTo>
                    <a:pt x="1161" y="1"/>
                  </a:moveTo>
                  <a:cubicBezTo>
                    <a:pt x="1045" y="14"/>
                    <a:pt x="929" y="65"/>
                    <a:pt x="852" y="156"/>
                  </a:cubicBezTo>
                  <a:cubicBezTo>
                    <a:pt x="831" y="166"/>
                    <a:pt x="810" y="185"/>
                    <a:pt x="782" y="185"/>
                  </a:cubicBezTo>
                  <a:cubicBezTo>
                    <a:pt x="776" y="185"/>
                    <a:pt x="769" y="184"/>
                    <a:pt x="762" y="181"/>
                  </a:cubicBezTo>
                  <a:cubicBezTo>
                    <a:pt x="658" y="168"/>
                    <a:pt x="555" y="168"/>
                    <a:pt x="439" y="168"/>
                  </a:cubicBezTo>
                  <a:cubicBezTo>
                    <a:pt x="398" y="168"/>
                    <a:pt x="365" y="119"/>
                    <a:pt x="320" y="119"/>
                  </a:cubicBezTo>
                  <a:cubicBezTo>
                    <a:pt x="309" y="119"/>
                    <a:pt x="297" y="122"/>
                    <a:pt x="284" y="130"/>
                  </a:cubicBezTo>
                  <a:cubicBezTo>
                    <a:pt x="310" y="181"/>
                    <a:pt x="323" y="220"/>
                    <a:pt x="349" y="246"/>
                  </a:cubicBezTo>
                  <a:cubicBezTo>
                    <a:pt x="297" y="272"/>
                    <a:pt x="259" y="323"/>
                    <a:pt x="259" y="375"/>
                  </a:cubicBezTo>
                  <a:cubicBezTo>
                    <a:pt x="252" y="376"/>
                    <a:pt x="245" y="377"/>
                    <a:pt x="238" y="377"/>
                  </a:cubicBezTo>
                  <a:cubicBezTo>
                    <a:pt x="191" y="377"/>
                    <a:pt x="143" y="341"/>
                    <a:pt x="143" y="284"/>
                  </a:cubicBezTo>
                  <a:cubicBezTo>
                    <a:pt x="104" y="323"/>
                    <a:pt x="27" y="297"/>
                    <a:pt x="1" y="362"/>
                  </a:cubicBezTo>
                  <a:lnTo>
                    <a:pt x="78" y="426"/>
                  </a:lnTo>
                  <a:cubicBezTo>
                    <a:pt x="117" y="426"/>
                    <a:pt x="143" y="439"/>
                    <a:pt x="130" y="491"/>
                  </a:cubicBezTo>
                  <a:lnTo>
                    <a:pt x="155" y="491"/>
                  </a:lnTo>
                  <a:cubicBezTo>
                    <a:pt x="143" y="581"/>
                    <a:pt x="143" y="684"/>
                    <a:pt x="155" y="787"/>
                  </a:cubicBezTo>
                  <a:cubicBezTo>
                    <a:pt x="181" y="813"/>
                    <a:pt x="207" y="826"/>
                    <a:pt x="233" y="852"/>
                  </a:cubicBezTo>
                  <a:cubicBezTo>
                    <a:pt x="297" y="916"/>
                    <a:pt x="297" y="942"/>
                    <a:pt x="207" y="1019"/>
                  </a:cubicBezTo>
                  <a:cubicBezTo>
                    <a:pt x="207" y="1032"/>
                    <a:pt x="207" y="1058"/>
                    <a:pt x="220" y="1071"/>
                  </a:cubicBezTo>
                  <a:cubicBezTo>
                    <a:pt x="251" y="1081"/>
                    <a:pt x="283" y="1100"/>
                    <a:pt x="314" y="1100"/>
                  </a:cubicBezTo>
                  <a:cubicBezTo>
                    <a:pt x="321" y="1100"/>
                    <a:pt x="329" y="1099"/>
                    <a:pt x="336" y="1097"/>
                  </a:cubicBezTo>
                  <a:cubicBezTo>
                    <a:pt x="336" y="1045"/>
                    <a:pt x="349" y="994"/>
                    <a:pt x="400" y="994"/>
                  </a:cubicBezTo>
                  <a:cubicBezTo>
                    <a:pt x="452" y="994"/>
                    <a:pt x="478" y="1045"/>
                    <a:pt x="504" y="1084"/>
                  </a:cubicBezTo>
                  <a:cubicBezTo>
                    <a:pt x="529" y="1084"/>
                    <a:pt x="542" y="1097"/>
                    <a:pt x="542" y="1123"/>
                  </a:cubicBezTo>
                  <a:cubicBezTo>
                    <a:pt x="581" y="1091"/>
                    <a:pt x="630" y="1074"/>
                    <a:pt x="676" y="1074"/>
                  </a:cubicBezTo>
                  <a:cubicBezTo>
                    <a:pt x="707" y="1074"/>
                    <a:pt x="736" y="1082"/>
                    <a:pt x="762" y="1097"/>
                  </a:cubicBezTo>
                  <a:lnTo>
                    <a:pt x="852" y="1110"/>
                  </a:lnTo>
                  <a:lnTo>
                    <a:pt x="878" y="1110"/>
                  </a:lnTo>
                  <a:cubicBezTo>
                    <a:pt x="878" y="1097"/>
                    <a:pt x="878" y="1084"/>
                    <a:pt x="903" y="1071"/>
                  </a:cubicBezTo>
                  <a:lnTo>
                    <a:pt x="1045" y="994"/>
                  </a:lnTo>
                  <a:cubicBezTo>
                    <a:pt x="1097" y="968"/>
                    <a:pt x="1097" y="878"/>
                    <a:pt x="1174" y="878"/>
                  </a:cubicBezTo>
                  <a:lnTo>
                    <a:pt x="1174" y="865"/>
                  </a:lnTo>
                  <a:lnTo>
                    <a:pt x="1174" y="852"/>
                  </a:lnTo>
                  <a:cubicBezTo>
                    <a:pt x="1161" y="813"/>
                    <a:pt x="1174" y="774"/>
                    <a:pt x="1200" y="749"/>
                  </a:cubicBezTo>
                  <a:lnTo>
                    <a:pt x="1200" y="736"/>
                  </a:lnTo>
                  <a:cubicBezTo>
                    <a:pt x="1200" y="633"/>
                    <a:pt x="1213" y="542"/>
                    <a:pt x="1226" y="439"/>
                  </a:cubicBezTo>
                  <a:cubicBezTo>
                    <a:pt x="1252" y="297"/>
                    <a:pt x="1226" y="143"/>
                    <a:pt x="116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8" name="Google Shape;1988;p14"/>
            <p:cNvSpPr/>
            <p:nvPr/>
          </p:nvSpPr>
          <p:spPr>
            <a:xfrm rot="10800000" flipH="1">
              <a:off x="6865735" y="517850"/>
              <a:ext cx="5445" cy="5445"/>
            </a:xfrm>
            <a:custGeom>
              <a:avLst/>
              <a:gdLst/>
              <a:ahLst/>
              <a:cxnLst/>
              <a:rect l="l" t="t" r="r" b="b"/>
              <a:pathLst>
                <a:path w="40" h="40" extrusionOk="0">
                  <a:moveTo>
                    <a:pt x="13" y="1"/>
                  </a:moveTo>
                  <a:cubicBezTo>
                    <a:pt x="13" y="1"/>
                    <a:pt x="1" y="27"/>
                    <a:pt x="13" y="39"/>
                  </a:cubicBezTo>
                  <a:lnTo>
                    <a:pt x="39" y="39"/>
                  </a:lnTo>
                  <a:cubicBezTo>
                    <a:pt x="39" y="39"/>
                    <a:pt x="39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9" name="Google Shape;1989;p14"/>
            <p:cNvSpPr/>
            <p:nvPr/>
          </p:nvSpPr>
          <p:spPr>
            <a:xfrm rot="10800000" flipH="1">
              <a:off x="6797263" y="517851"/>
              <a:ext cx="103729" cy="110676"/>
            </a:xfrm>
            <a:custGeom>
              <a:avLst/>
              <a:gdLst/>
              <a:ahLst/>
              <a:cxnLst/>
              <a:rect l="l" t="t" r="r" b="b"/>
              <a:pathLst>
                <a:path w="762" h="813" extrusionOk="0">
                  <a:moveTo>
                    <a:pt x="568" y="0"/>
                  </a:moveTo>
                  <a:cubicBezTo>
                    <a:pt x="550" y="0"/>
                    <a:pt x="520" y="56"/>
                    <a:pt x="482" y="56"/>
                  </a:cubicBezTo>
                  <a:cubicBezTo>
                    <a:pt x="465" y="56"/>
                    <a:pt x="446" y="45"/>
                    <a:pt x="426" y="13"/>
                  </a:cubicBezTo>
                  <a:cubicBezTo>
                    <a:pt x="426" y="19"/>
                    <a:pt x="423" y="23"/>
                    <a:pt x="418" y="23"/>
                  </a:cubicBezTo>
                  <a:cubicBezTo>
                    <a:pt x="413" y="23"/>
                    <a:pt x="407" y="19"/>
                    <a:pt x="400" y="13"/>
                  </a:cubicBezTo>
                  <a:lnTo>
                    <a:pt x="362" y="13"/>
                  </a:lnTo>
                  <a:cubicBezTo>
                    <a:pt x="362" y="19"/>
                    <a:pt x="359" y="23"/>
                    <a:pt x="354" y="23"/>
                  </a:cubicBezTo>
                  <a:cubicBezTo>
                    <a:pt x="349" y="23"/>
                    <a:pt x="342" y="19"/>
                    <a:pt x="336" y="13"/>
                  </a:cubicBezTo>
                  <a:cubicBezTo>
                    <a:pt x="233" y="90"/>
                    <a:pt x="117" y="129"/>
                    <a:pt x="52" y="245"/>
                  </a:cubicBezTo>
                  <a:cubicBezTo>
                    <a:pt x="52" y="254"/>
                    <a:pt x="46" y="263"/>
                    <a:pt x="42" y="263"/>
                  </a:cubicBezTo>
                  <a:cubicBezTo>
                    <a:pt x="40" y="263"/>
                    <a:pt x="39" y="262"/>
                    <a:pt x="39" y="258"/>
                  </a:cubicBezTo>
                  <a:lnTo>
                    <a:pt x="1" y="310"/>
                  </a:lnTo>
                  <a:lnTo>
                    <a:pt x="1" y="322"/>
                  </a:lnTo>
                  <a:cubicBezTo>
                    <a:pt x="14" y="451"/>
                    <a:pt x="91" y="555"/>
                    <a:pt x="52" y="683"/>
                  </a:cubicBezTo>
                  <a:cubicBezTo>
                    <a:pt x="65" y="696"/>
                    <a:pt x="65" y="709"/>
                    <a:pt x="52" y="709"/>
                  </a:cubicBezTo>
                  <a:cubicBezTo>
                    <a:pt x="78" y="722"/>
                    <a:pt x="117" y="761"/>
                    <a:pt x="117" y="761"/>
                  </a:cubicBezTo>
                  <a:cubicBezTo>
                    <a:pt x="144" y="738"/>
                    <a:pt x="168" y="728"/>
                    <a:pt x="189" y="728"/>
                  </a:cubicBezTo>
                  <a:cubicBezTo>
                    <a:pt x="229" y="728"/>
                    <a:pt x="259" y="762"/>
                    <a:pt x="284" y="812"/>
                  </a:cubicBezTo>
                  <a:lnTo>
                    <a:pt x="336" y="812"/>
                  </a:lnTo>
                  <a:cubicBezTo>
                    <a:pt x="352" y="772"/>
                    <a:pt x="394" y="746"/>
                    <a:pt x="440" y="746"/>
                  </a:cubicBezTo>
                  <a:cubicBezTo>
                    <a:pt x="466" y="746"/>
                    <a:pt x="493" y="755"/>
                    <a:pt x="516" y="774"/>
                  </a:cubicBezTo>
                  <a:cubicBezTo>
                    <a:pt x="607" y="709"/>
                    <a:pt x="633" y="593"/>
                    <a:pt x="736" y="542"/>
                  </a:cubicBezTo>
                  <a:lnTo>
                    <a:pt x="736" y="542"/>
                  </a:lnTo>
                  <a:cubicBezTo>
                    <a:pt x="731" y="544"/>
                    <a:pt x="726" y="545"/>
                    <a:pt x="720" y="545"/>
                  </a:cubicBezTo>
                  <a:cubicBezTo>
                    <a:pt x="697" y="545"/>
                    <a:pt x="669" y="524"/>
                    <a:pt x="658" y="503"/>
                  </a:cubicBezTo>
                  <a:cubicBezTo>
                    <a:pt x="671" y="490"/>
                    <a:pt x="671" y="477"/>
                    <a:pt x="658" y="477"/>
                  </a:cubicBezTo>
                  <a:cubicBezTo>
                    <a:pt x="761" y="426"/>
                    <a:pt x="761" y="426"/>
                    <a:pt x="710" y="310"/>
                  </a:cubicBezTo>
                  <a:cubicBezTo>
                    <a:pt x="721" y="276"/>
                    <a:pt x="761" y="243"/>
                    <a:pt x="713" y="243"/>
                  </a:cubicBezTo>
                  <a:cubicBezTo>
                    <a:pt x="706" y="243"/>
                    <a:pt x="696" y="243"/>
                    <a:pt x="684" y="245"/>
                  </a:cubicBezTo>
                  <a:lnTo>
                    <a:pt x="633" y="206"/>
                  </a:lnTo>
                  <a:cubicBezTo>
                    <a:pt x="633" y="168"/>
                    <a:pt x="658" y="116"/>
                    <a:pt x="594" y="90"/>
                  </a:cubicBezTo>
                  <a:cubicBezTo>
                    <a:pt x="594" y="77"/>
                    <a:pt x="594" y="52"/>
                    <a:pt x="568" y="26"/>
                  </a:cubicBezTo>
                  <a:lnTo>
                    <a:pt x="568" y="13"/>
                  </a:lnTo>
                  <a:cubicBezTo>
                    <a:pt x="594" y="13"/>
                    <a:pt x="581" y="0"/>
                    <a:pt x="56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0" name="Google Shape;1990;p14"/>
            <p:cNvSpPr/>
            <p:nvPr/>
          </p:nvSpPr>
          <p:spPr>
            <a:xfrm rot="10800000" flipH="1">
              <a:off x="7574829" y="4357"/>
              <a:ext cx="256464" cy="92298"/>
            </a:xfrm>
            <a:custGeom>
              <a:avLst/>
              <a:gdLst/>
              <a:ahLst/>
              <a:cxnLst/>
              <a:rect l="l" t="t" r="r" b="b"/>
              <a:pathLst>
                <a:path w="1884" h="678" extrusionOk="0">
                  <a:moveTo>
                    <a:pt x="1445" y="26"/>
                  </a:moveTo>
                  <a:cubicBezTo>
                    <a:pt x="1355" y="26"/>
                    <a:pt x="1290" y="52"/>
                    <a:pt x="1303" y="155"/>
                  </a:cubicBezTo>
                  <a:cubicBezTo>
                    <a:pt x="1355" y="155"/>
                    <a:pt x="1394" y="116"/>
                    <a:pt x="1445" y="90"/>
                  </a:cubicBezTo>
                  <a:cubicBezTo>
                    <a:pt x="1497" y="77"/>
                    <a:pt x="1471" y="52"/>
                    <a:pt x="1445" y="26"/>
                  </a:cubicBezTo>
                  <a:close/>
                  <a:moveTo>
                    <a:pt x="878" y="0"/>
                  </a:moveTo>
                  <a:cubicBezTo>
                    <a:pt x="800" y="103"/>
                    <a:pt x="762" y="232"/>
                    <a:pt x="697" y="335"/>
                  </a:cubicBezTo>
                  <a:cubicBezTo>
                    <a:pt x="676" y="364"/>
                    <a:pt x="658" y="373"/>
                    <a:pt x="641" y="373"/>
                  </a:cubicBezTo>
                  <a:cubicBezTo>
                    <a:pt x="626" y="373"/>
                    <a:pt x="611" y="367"/>
                    <a:pt x="594" y="361"/>
                  </a:cubicBezTo>
                  <a:cubicBezTo>
                    <a:pt x="555" y="348"/>
                    <a:pt x="517" y="335"/>
                    <a:pt x="517" y="271"/>
                  </a:cubicBezTo>
                  <a:cubicBezTo>
                    <a:pt x="517" y="142"/>
                    <a:pt x="517" y="142"/>
                    <a:pt x="362" y="116"/>
                  </a:cubicBezTo>
                  <a:lnTo>
                    <a:pt x="362" y="116"/>
                  </a:lnTo>
                  <a:cubicBezTo>
                    <a:pt x="362" y="181"/>
                    <a:pt x="401" y="245"/>
                    <a:pt x="362" y="310"/>
                  </a:cubicBezTo>
                  <a:lnTo>
                    <a:pt x="323" y="322"/>
                  </a:lnTo>
                  <a:cubicBezTo>
                    <a:pt x="274" y="355"/>
                    <a:pt x="248" y="374"/>
                    <a:pt x="231" y="374"/>
                  </a:cubicBezTo>
                  <a:cubicBezTo>
                    <a:pt x="209" y="374"/>
                    <a:pt x="204" y="340"/>
                    <a:pt x="181" y="258"/>
                  </a:cubicBezTo>
                  <a:cubicBezTo>
                    <a:pt x="156" y="194"/>
                    <a:pt x="181" y="103"/>
                    <a:pt x="91" y="39"/>
                  </a:cubicBezTo>
                  <a:lnTo>
                    <a:pt x="91" y="39"/>
                  </a:lnTo>
                  <a:cubicBezTo>
                    <a:pt x="65" y="232"/>
                    <a:pt x="78" y="426"/>
                    <a:pt x="117" y="619"/>
                  </a:cubicBezTo>
                  <a:lnTo>
                    <a:pt x="207" y="619"/>
                  </a:lnTo>
                  <a:cubicBezTo>
                    <a:pt x="214" y="626"/>
                    <a:pt x="220" y="629"/>
                    <a:pt x="227" y="629"/>
                  </a:cubicBezTo>
                  <a:cubicBezTo>
                    <a:pt x="233" y="629"/>
                    <a:pt x="240" y="626"/>
                    <a:pt x="246" y="619"/>
                  </a:cubicBezTo>
                  <a:cubicBezTo>
                    <a:pt x="512" y="619"/>
                    <a:pt x="779" y="631"/>
                    <a:pt x="1045" y="631"/>
                  </a:cubicBezTo>
                  <a:cubicBezTo>
                    <a:pt x="1179" y="631"/>
                    <a:pt x="1312" y="628"/>
                    <a:pt x="1445" y="619"/>
                  </a:cubicBezTo>
                  <a:lnTo>
                    <a:pt x="1884" y="619"/>
                  </a:lnTo>
                  <a:cubicBezTo>
                    <a:pt x="1858" y="529"/>
                    <a:pt x="1806" y="439"/>
                    <a:pt x="1729" y="387"/>
                  </a:cubicBezTo>
                  <a:cubicBezTo>
                    <a:pt x="1690" y="361"/>
                    <a:pt x="1639" y="348"/>
                    <a:pt x="1613" y="310"/>
                  </a:cubicBezTo>
                  <a:cubicBezTo>
                    <a:pt x="1572" y="248"/>
                    <a:pt x="1507" y="211"/>
                    <a:pt x="1443" y="211"/>
                  </a:cubicBezTo>
                  <a:cubicBezTo>
                    <a:pt x="1426" y="211"/>
                    <a:pt x="1410" y="214"/>
                    <a:pt x="1394" y="219"/>
                  </a:cubicBezTo>
                  <a:cubicBezTo>
                    <a:pt x="1342" y="219"/>
                    <a:pt x="1303" y="219"/>
                    <a:pt x="1303" y="155"/>
                  </a:cubicBezTo>
                  <a:lnTo>
                    <a:pt x="1265" y="155"/>
                  </a:lnTo>
                  <a:cubicBezTo>
                    <a:pt x="1222" y="101"/>
                    <a:pt x="1152" y="74"/>
                    <a:pt x="1085" y="74"/>
                  </a:cubicBezTo>
                  <a:cubicBezTo>
                    <a:pt x="1072" y="74"/>
                    <a:pt x="1058" y="75"/>
                    <a:pt x="1045" y="77"/>
                  </a:cubicBezTo>
                  <a:cubicBezTo>
                    <a:pt x="981" y="65"/>
                    <a:pt x="942" y="0"/>
                    <a:pt x="878" y="0"/>
                  </a:cubicBezTo>
                  <a:close/>
                  <a:moveTo>
                    <a:pt x="1" y="619"/>
                  </a:moveTo>
                  <a:cubicBezTo>
                    <a:pt x="33" y="658"/>
                    <a:pt x="53" y="677"/>
                    <a:pt x="67" y="677"/>
                  </a:cubicBezTo>
                  <a:cubicBezTo>
                    <a:pt x="82" y="677"/>
                    <a:pt x="91" y="658"/>
                    <a:pt x="104" y="619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1" name="Google Shape;1991;p14"/>
            <p:cNvSpPr/>
            <p:nvPr/>
          </p:nvSpPr>
          <p:spPr>
            <a:xfrm rot="10800000" flipH="1">
              <a:off x="8082180" y="373958"/>
              <a:ext cx="1906" cy="1906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0" y="1"/>
                  </a:moveTo>
                  <a:cubicBezTo>
                    <a:pt x="0" y="1"/>
                    <a:pt x="0" y="14"/>
                    <a:pt x="13" y="14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14"/>
            <p:cNvSpPr/>
            <p:nvPr/>
          </p:nvSpPr>
          <p:spPr>
            <a:xfrm rot="10800000" flipH="1">
              <a:off x="8078641" y="382670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14"/>
            <p:cNvSpPr/>
            <p:nvPr/>
          </p:nvSpPr>
          <p:spPr>
            <a:xfrm rot="10800000" flipH="1">
              <a:off x="6916375" y="491578"/>
              <a:ext cx="281239" cy="193172"/>
            </a:xfrm>
            <a:custGeom>
              <a:avLst/>
              <a:gdLst/>
              <a:ahLst/>
              <a:cxnLst/>
              <a:rect l="l" t="t" r="r" b="b"/>
              <a:pathLst>
                <a:path w="2066" h="1419" extrusionOk="0">
                  <a:moveTo>
                    <a:pt x="1137" y="168"/>
                  </a:moveTo>
                  <a:cubicBezTo>
                    <a:pt x="1215" y="168"/>
                    <a:pt x="1227" y="220"/>
                    <a:pt x="1227" y="297"/>
                  </a:cubicBezTo>
                  <a:cubicBezTo>
                    <a:pt x="1137" y="297"/>
                    <a:pt x="1150" y="233"/>
                    <a:pt x="1137" y="168"/>
                  </a:cubicBezTo>
                  <a:close/>
                  <a:moveTo>
                    <a:pt x="1189" y="0"/>
                  </a:moveTo>
                  <a:lnTo>
                    <a:pt x="1099" y="91"/>
                  </a:lnTo>
                  <a:cubicBezTo>
                    <a:pt x="1073" y="181"/>
                    <a:pt x="1047" y="284"/>
                    <a:pt x="1047" y="387"/>
                  </a:cubicBezTo>
                  <a:lnTo>
                    <a:pt x="854" y="439"/>
                  </a:lnTo>
                  <a:cubicBezTo>
                    <a:pt x="801" y="456"/>
                    <a:pt x="748" y="498"/>
                    <a:pt x="695" y="498"/>
                  </a:cubicBezTo>
                  <a:cubicBezTo>
                    <a:pt x="671" y="498"/>
                    <a:pt x="646" y="489"/>
                    <a:pt x="621" y="465"/>
                  </a:cubicBezTo>
                  <a:cubicBezTo>
                    <a:pt x="552" y="534"/>
                    <a:pt x="462" y="583"/>
                    <a:pt x="370" y="583"/>
                  </a:cubicBezTo>
                  <a:cubicBezTo>
                    <a:pt x="359" y="583"/>
                    <a:pt x="348" y="582"/>
                    <a:pt x="338" y="581"/>
                  </a:cubicBezTo>
                  <a:cubicBezTo>
                    <a:pt x="273" y="581"/>
                    <a:pt x="183" y="619"/>
                    <a:pt x="209" y="723"/>
                  </a:cubicBezTo>
                  <a:cubicBezTo>
                    <a:pt x="196" y="735"/>
                    <a:pt x="170" y="761"/>
                    <a:pt x="183" y="787"/>
                  </a:cubicBezTo>
                  <a:cubicBezTo>
                    <a:pt x="144" y="826"/>
                    <a:pt x="106" y="839"/>
                    <a:pt x="54" y="839"/>
                  </a:cubicBezTo>
                  <a:cubicBezTo>
                    <a:pt x="38" y="829"/>
                    <a:pt x="27" y="825"/>
                    <a:pt x="21" y="825"/>
                  </a:cubicBezTo>
                  <a:cubicBezTo>
                    <a:pt x="1" y="825"/>
                    <a:pt x="15" y="861"/>
                    <a:pt x="15" y="890"/>
                  </a:cubicBezTo>
                  <a:cubicBezTo>
                    <a:pt x="29" y="886"/>
                    <a:pt x="42" y="884"/>
                    <a:pt x="55" y="884"/>
                  </a:cubicBezTo>
                  <a:cubicBezTo>
                    <a:pt x="127" y="884"/>
                    <a:pt x="181" y="942"/>
                    <a:pt x="170" y="1019"/>
                  </a:cubicBezTo>
                  <a:cubicBezTo>
                    <a:pt x="170" y="1077"/>
                    <a:pt x="186" y="1087"/>
                    <a:pt x="210" y="1087"/>
                  </a:cubicBezTo>
                  <a:cubicBezTo>
                    <a:pt x="225" y="1087"/>
                    <a:pt x="242" y="1084"/>
                    <a:pt x="260" y="1084"/>
                  </a:cubicBezTo>
                  <a:cubicBezTo>
                    <a:pt x="286" y="1084"/>
                    <a:pt x="312" y="1096"/>
                    <a:pt x="325" y="1135"/>
                  </a:cubicBezTo>
                  <a:lnTo>
                    <a:pt x="480" y="1135"/>
                  </a:lnTo>
                  <a:cubicBezTo>
                    <a:pt x="492" y="1129"/>
                    <a:pt x="502" y="1127"/>
                    <a:pt x="512" y="1127"/>
                  </a:cubicBezTo>
                  <a:cubicBezTo>
                    <a:pt x="543" y="1127"/>
                    <a:pt x="563" y="1154"/>
                    <a:pt x="583" y="1174"/>
                  </a:cubicBezTo>
                  <a:cubicBezTo>
                    <a:pt x="684" y="1241"/>
                    <a:pt x="805" y="1279"/>
                    <a:pt x="920" y="1279"/>
                  </a:cubicBezTo>
                  <a:cubicBezTo>
                    <a:pt x="937" y="1279"/>
                    <a:pt x="953" y="1279"/>
                    <a:pt x="970" y="1277"/>
                  </a:cubicBezTo>
                  <a:cubicBezTo>
                    <a:pt x="995" y="1277"/>
                    <a:pt x="1008" y="1303"/>
                    <a:pt x="1021" y="1316"/>
                  </a:cubicBezTo>
                  <a:cubicBezTo>
                    <a:pt x="1031" y="1335"/>
                    <a:pt x="1047" y="1347"/>
                    <a:pt x="1065" y="1347"/>
                  </a:cubicBezTo>
                  <a:cubicBezTo>
                    <a:pt x="1072" y="1347"/>
                    <a:pt x="1079" y="1345"/>
                    <a:pt x="1086" y="1341"/>
                  </a:cubicBezTo>
                  <a:cubicBezTo>
                    <a:pt x="1099" y="1341"/>
                    <a:pt x="1111" y="1316"/>
                    <a:pt x="1111" y="1303"/>
                  </a:cubicBezTo>
                  <a:cubicBezTo>
                    <a:pt x="1111" y="1274"/>
                    <a:pt x="1097" y="1259"/>
                    <a:pt x="1079" y="1259"/>
                  </a:cubicBezTo>
                  <a:cubicBezTo>
                    <a:pt x="1073" y="1259"/>
                    <a:pt x="1066" y="1261"/>
                    <a:pt x="1060" y="1264"/>
                  </a:cubicBezTo>
                  <a:cubicBezTo>
                    <a:pt x="1046" y="1269"/>
                    <a:pt x="1034" y="1271"/>
                    <a:pt x="1025" y="1271"/>
                  </a:cubicBezTo>
                  <a:cubicBezTo>
                    <a:pt x="982" y="1271"/>
                    <a:pt x="980" y="1229"/>
                    <a:pt x="970" y="1187"/>
                  </a:cubicBezTo>
                  <a:cubicBezTo>
                    <a:pt x="1013" y="1143"/>
                    <a:pt x="1059" y="1127"/>
                    <a:pt x="1105" y="1127"/>
                  </a:cubicBezTo>
                  <a:cubicBezTo>
                    <a:pt x="1169" y="1127"/>
                    <a:pt x="1232" y="1157"/>
                    <a:pt x="1292" y="1187"/>
                  </a:cubicBezTo>
                  <a:cubicBezTo>
                    <a:pt x="1279" y="1264"/>
                    <a:pt x="1227" y="1341"/>
                    <a:pt x="1331" y="1419"/>
                  </a:cubicBezTo>
                  <a:cubicBezTo>
                    <a:pt x="1331" y="1316"/>
                    <a:pt x="1331" y="1213"/>
                    <a:pt x="1395" y="1200"/>
                  </a:cubicBezTo>
                  <a:cubicBezTo>
                    <a:pt x="1524" y="1187"/>
                    <a:pt x="1614" y="1096"/>
                    <a:pt x="1717" y="1071"/>
                  </a:cubicBezTo>
                  <a:cubicBezTo>
                    <a:pt x="1729" y="1093"/>
                    <a:pt x="1730" y="1125"/>
                    <a:pt x="1755" y="1125"/>
                  </a:cubicBezTo>
                  <a:cubicBezTo>
                    <a:pt x="1759" y="1125"/>
                    <a:pt x="1764" y="1124"/>
                    <a:pt x="1769" y="1122"/>
                  </a:cubicBezTo>
                  <a:cubicBezTo>
                    <a:pt x="1808" y="1109"/>
                    <a:pt x="1808" y="1071"/>
                    <a:pt x="1795" y="1032"/>
                  </a:cubicBezTo>
                  <a:cubicBezTo>
                    <a:pt x="1782" y="993"/>
                    <a:pt x="1795" y="942"/>
                    <a:pt x="1821" y="916"/>
                  </a:cubicBezTo>
                  <a:lnTo>
                    <a:pt x="1846" y="916"/>
                  </a:lnTo>
                  <a:cubicBezTo>
                    <a:pt x="2040" y="864"/>
                    <a:pt x="2066" y="839"/>
                    <a:pt x="2066" y="658"/>
                  </a:cubicBezTo>
                  <a:cubicBezTo>
                    <a:pt x="2053" y="645"/>
                    <a:pt x="2053" y="619"/>
                    <a:pt x="2066" y="606"/>
                  </a:cubicBezTo>
                  <a:lnTo>
                    <a:pt x="2066" y="529"/>
                  </a:lnTo>
                  <a:cubicBezTo>
                    <a:pt x="2032" y="507"/>
                    <a:pt x="1999" y="475"/>
                    <a:pt x="1957" y="475"/>
                  </a:cubicBezTo>
                  <a:cubicBezTo>
                    <a:pt x="1951" y="475"/>
                    <a:pt x="1944" y="476"/>
                    <a:pt x="1937" y="478"/>
                  </a:cubicBezTo>
                  <a:cubicBezTo>
                    <a:pt x="1905" y="442"/>
                    <a:pt x="1876" y="429"/>
                    <a:pt x="1847" y="429"/>
                  </a:cubicBezTo>
                  <a:cubicBezTo>
                    <a:pt x="1793" y="429"/>
                    <a:pt x="1742" y="474"/>
                    <a:pt x="1692" y="490"/>
                  </a:cubicBezTo>
                  <a:cubicBezTo>
                    <a:pt x="1673" y="490"/>
                    <a:pt x="1654" y="518"/>
                    <a:pt x="1635" y="518"/>
                  </a:cubicBezTo>
                  <a:cubicBezTo>
                    <a:pt x="1628" y="518"/>
                    <a:pt x="1621" y="514"/>
                    <a:pt x="1614" y="503"/>
                  </a:cubicBezTo>
                  <a:cubicBezTo>
                    <a:pt x="1550" y="400"/>
                    <a:pt x="1408" y="413"/>
                    <a:pt x="1331" y="310"/>
                  </a:cubicBezTo>
                  <a:cubicBezTo>
                    <a:pt x="1292" y="271"/>
                    <a:pt x="1202" y="271"/>
                    <a:pt x="1240" y="207"/>
                  </a:cubicBezTo>
                  <a:cubicBezTo>
                    <a:pt x="1266" y="129"/>
                    <a:pt x="1202" y="65"/>
                    <a:pt x="118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14"/>
            <p:cNvSpPr/>
            <p:nvPr/>
          </p:nvSpPr>
          <p:spPr>
            <a:xfrm rot="10800000" flipH="1">
              <a:off x="7127238" y="5719"/>
              <a:ext cx="203783" cy="238504"/>
            </a:xfrm>
            <a:custGeom>
              <a:avLst/>
              <a:gdLst/>
              <a:ahLst/>
              <a:cxnLst/>
              <a:rect l="l" t="t" r="r" b="b"/>
              <a:pathLst>
                <a:path w="1497" h="1752" extrusionOk="0">
                  <a:moveTo>
                    <a:pt x="504" y="581"/>
                  </a:moveTo>
                  <a:cubicBezTo>
                    <a:pt x="452" y="581"/>
                    <a:pt x="426" y="594"/>
                    <a:pt x="426" y="646"/>
                  </a:cubicBezTo>
                  <a:cubicBezTo>
                    <a:pt x="413" y="697"/>
                    <a:pt x="426" y="775"/>
                    <a:pt x="426" y="839"/>
                  </a:cubicBezTo>
                  <a:cubicBezTo>
                    <a:pt x="555" y="788"/>
                    <a:pt x="530" y="684"/>
                    <a:pt x="504" y="581"/>
                  </a:cubicBezTo>
                  <a:close/>
                  <a:moveTo>
                    <a:pt x="78" y="1523"/>
                  </a:moveTo>
                  <a:cubicBezTo>
                    <a:pt x="78" y="1535"/>
                    <a:pt x="78" y="1561"/>
                    <a:pt x="65" y="1574"/>
                  </a:cubicBezTo>
                  <a:cubicBezTo>
                    <a:pt x="65" y="1561"/>
                    <a:pt x="78" y="1535"/>
                    <a:pt x="78" y="1523"/>
                  </a:cubicBezTo>
                  <a:close/>
                  <a:moveTo>
                    <a:pt x="981" y="1"/>
                  </a:moveTo>
                  <a:cubicBezTo>
                    <a:pt x="839" y="233"/>
                    <a:pt x="800" y="504"/>
                    <a:pt x="646" y="723"/>
                  </a:cubicBezTo>
                  <a:lnTo>
                    <a:pt x="633" y="723"/>
                  </a:lnTo>
                  <a:cubicBezTo>
                    <a:pt x="620" y="762"/>
                    <a:pt x="594" y="800"/>
                    <a:pt x="568" y="813"/>
                  </a:cubicBezTo>
                  <a:cubicBezTo>
                    <a:pt x="530" y="839"/>
                    <a:pt x="517" y="878"/>
                    <a:pt x="530" y="904"/>
                  </a:cubicBezTo>
                  <a:cubicBezTo>
                    <a:pt x="515" y="918"/>
                    <a:pt x="495" y="933"/>
                    <a:pt x="477" y="933"/>
                  </a:cubicBezTo>
                  <a:cubicBezTo>
                    <a:pt x="463" y="933"/>
                    <a:pt x="450" y="925"/>
                    <a:pt x="439" y="904"/>
                  </a:cubicBezTo>
                  <a:lnTo>
                    <a:pt x="439" y="852"/>
                  </a:lnTo>
                  <a:lnTo>
                    <a:pt x="439" y="839"/>
                  </a:lnTo>
                  <a:lnTo>
                    <a:pt x="426" y="839"/>
                  </a:lnTo>
                  <a:cubicBezTo>
                    <a:pt x="401" y="839"/>
                    <a:pt x="388" y="839"/>
                    <a:pt x="388" y="878"/>
                  </a:cubicBezTo>
                  <a:cubicBezTo>
                    <a:pt x="375" y="904"/>
                    <a:pt x="336" y="891"/>
                    <a:pt x="323" y="929"/>
                  </a:cubicBezTo>
                  <a:cubicBezTo>
                    <a:pt x="285" y="981"/>
                    <a:pt x="181" y="994"/>
                    <a:pt x="207" y="1097"/>
                  </a:cubicBezTo>
                  <a:cubicBezTo>
                    <a:pt x="207" y="1110"/>
                    <a:pt x="181" y="1136"/>
                    <a:pt x="181" y="1136"/>
                  </a:cubicBezTo>
                  <a:cubicBezTo>
                    <a:pt x="173" y="1135"/>
                    <a:pt x="166" y="1135"/>
                    <a:pt x="159" y="1135"/>
                  </a:cubicBezTo>
                  <a:cubicBezTo>
                    <a:pt x="32" y="1135"/>
                    <a:pt x="77" y="1242"/>
                    <a:pt x="52" y="1303"/>
                  </a:cubicBezTo>
                  <a:cubicBezTo>
                    <a:pt x="14" y="1445"/>
                    <a:pt x="1" y="1574"/>
                    <a:pt x="14" y="1716"/>
                  </a:cubicBezTo>
                  <a:lnTo>
                    <a:pt x="1" y="1742"/>
                  </a:lnTo>
                  <a:cubicBezTo>
                    <a:pt x="413" y="1742"/>
                    <a:pt x="839" y="1729"/>
                    <a:pt x="1265" y="1716"/>
                  </a:cubicBezTo>
                  <a:cubicBezTo>
                    <a:pt x="1280" y="1742"/>
                    <a:pt x="1298" y="1751"/>
                    <a:pt x="1317" y="1751"/>
                  </a:cubicBezTo>
                  <a:cubicBezTo>
                    <a:pt x="1345" y="1751"/>
                    <a:pt x="1376" y="1731"/>
                    <a:pt x="1406" y="1716"/>
                  </a:cubicBezTo>
                  <a:cubicBezTo>
                    <a:pt x="1415" y="1712"/>
                    <a:pt x="1425" y="1710"/>
                    <a:pt x="1435" y="1710"/>
                  </a:cubicBezTo>
                  <a:cubicBezTo>
                    <a:pt x="1457" y="1710"/>
                    <a:pt x="1479" y="1716"/>
                    <a:pt x="1497" y="1716"/>
                  </a:cubicBezTo>
                  <a:cubicBezTo>
                    <a:pt x="1465" y="1708"/>
                    <a:pt x="1432" y="1690"/>
                    <a:pt x="1413" y="1690"/>
                  </a:cubicBezTo>
                  <a:cubicBezTo>
                    <a:pt x="1401" y="1690"/>
                    <a:pt x="1393" y="1697"/>
                    <a:pt x="1393" y="1716"/>
                  </a:cubicBezTo>
                  <a:lnTo>
                    <a:pt x="1342" y="1716"/>
                  </a:lnTo>
                  <a:cubicBezTo>
                    <a:pt x="1337" y="1701"/>
                    <a:pt x="1330" y="1696"/>
                    <a:pt x="1322" y="1696"/>
                  </a:cubicBezTo>
                  <a:cubicBezTo>
                    <a:pt x="1309" y="1696"/>
                    <a:pt x="1293" y="1708"/>
                    <a:pt x="1277" y="1716"/>
                  </a:cubicBezTo>
                  <a:cubicBezTo>
                    <a:pt x="1265" y="1677"/>
                    <a:pt x="1252" y="1639"/>
                    <a:pt x="1226" y="1613"/>
                  </a:cubicBezTo>
                  <a:cubicBezTo>
                    <a:pt x="1213" y="1548"/>
                    <a:pt x="1239" y="1484"/>
                    <a:pt x="1290" y="1445"/>
                  </a:cubicBezTo>
                  <a:lnTo>
                    <a:pt x="1329" y="1432"/>
                  </a:lnTo>
                  <a:cubicBezTo>
                    <a:pt x="1406" y="1329"/>
                    <a:pt x="1265" y="1316"/>
                    <a:pt x="1265" y="1252"/>
                  </a:cubicBezTo>
                  <a:cubicBezTo>
                    <a:pt x="1226" y="1300"/>
                    <a:pt x="1202" y="1348"/>
                    <a:pt x="1155" y="1348"/>
                  </a:cubicBezTo>
                  <a:cubicBezTo>
                    <a:pt x="1139" y="1348"/>
                    <a:pt x="1120" y="1342"/>
                    <a:pt x="1097" y="1329"/>
                  </a:cubicBezTo>
                  <a:cubicBezTo>
                    <a:pt x="1084" y="1316"/>
                    <a:pt x="1068" y="1310"/>
                    <a:pt x="1052" y="1310"/>
                  </a:cubicBezTo>
                  <a:cubicBezTo>
                    <a:pt x="1036" y="1310"/>
                    <a:pt x="1020" y="1316"/>
                    <a:pt x="1007" y="1329"/>
                  </a:cubicBezTo>
                  <a:cubicBezTo>
                    <a:pt x="1007" y="1316"/>
                    <a:pt x="994" y="1316"/>
                    <a:pt x="981" y="1316"/>
                  </a:cubicBezTo>
                  <a:cubicBezTo>
                    <a:pt x="968" y="1252"/>
                    <a:pt x="981" y="1187"/>
                    <a:pt x="929" y="1149"/>
                  </a:cubicBezTo>
                  <a:lnTo>
                    <a:pt x="865" y="1123"/>
                  </a:lnTo>
                  <a:cubicBezTo>
                    <a:pt x="865" y="1058"/>
                    <a:pt x="826" y="994"/>
                    <a:pt x="891" y="929"/>
                  </a:cubicBezTo>
                  <a:cubicBezTo>
                    <a:pt x="916" y="916"/>
                    <a:pt x="916" y="891"/>
                    <a:pt x="891" y="865"/>
                  </a:cubicBezTo>
                  <a:cubicBezTo>
                    <a:pt x="891" y="865"/>
                    <a:pt x="885" y="859"/>
                    <a:pt x="877" y="859"/>
                  </a:cubicBezTo>
                  <a:cubicBezTo>
                    <a:pt x="873" y="859"/>
                    <a:pt x="869" y="861"/>
                    <a:pt x="865" y="865"/>
                  </a:cubicBezTo>
                  <a:cubicBezTo>
                    <a:pt x="826" y="865"/>
                    <a:pt x="813" y="904"/>
                    <a:pt x="826" y="929"/>
                  </a:cubicBezTo>
                  <a:cubicBezTo>
                    <a:pt x="878" y="1045"/>
                    <a:pt x="787" y="1020"/>
                    <a:pt x="723" y="1033"/>
                  </a:cubicBezTo>
                  <a:cubicBezTo>
                    <a:pt x="684" y="1020"/>
                    <a:pt x="671" y="968"/>
                    <a:pt x="684" y="929"/>
                  </a:cubicBezTo>
                  <a:cubicBezTo>
                    <a:pt x="697" y="852"/>
                    <a:pt x="723" y="775"/>
                    <a:pt x="736" y="684"/>
                  </a:cubicBezTo>
                  <a:cubicBezTo>
                    <a:pt x="775" y="671"/>
                    <a:pt x="775" y="633"/>
                    <a:pt x="787" y="607"/>
                  </a:cubicBezTo>
                  <a:cubicBezTo>
                    <a:pt x="852" y="452"/>
                    <a:pt x="865" y="259"/>
                    <a:pt x="981" y="130"/>
                  </a:cubicBezTo>
                  <a:cubicBezTo>
                    <a:pt x="1007" y="91"/>
                    <a:pt x="1007" y="27"/>
                    <a:pt x="98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14"/>
            <p:cNvSpPr/>
            <p:nvPr/>
          </p:nvSpPr>
          <p:spPr>
            <a:xfrm rot="10800000" flipH="1">
              <a:off x="7329117" y="9257"/>
              <a:ext cx="9665" cy="2995"/>
            </a:xfrm>
            <a:custGeom>
              <a:avLst/>
              <a:gdLst/>
              <a:ahLst/>
              <a:cxnLst/>
              <a:rect l="l" t="t" r="r" b="b"/>
              <a:pathLst>
                <a:path w="71" h="22" extrusionOk="0">
                  <a:moveTo>
                    <a:pt x="48" y="0"/>
                  </a:moveTo>
                  <a:cubicBezTo>
                    <a:pt x="35" y="0"/>
                    <a:pt x="18" y="12"/>
                    <a:pt x="1" y="12"/>
                  </a:cubicBezTo>
                  <a:lnTo>
                    <a:pt x="39" y="12"/>
                  </a:lnTo>
                  <a:cubicBezTo>
                    <a:pt x="43" y="10"/>
                    <a:pt x="47" y="9"/>
                    <a:pt x="50" y="9"/>
                  </a:cubicBezTo>
                  <a:cubicBezTo>
                    <a:pt x="60" y="9"/>
                    <a:pt x="67" y="17"/>
                    <a:pt x="69" y="20"/>
                  </a:cubicBezTo>
                  <a:lnTo>
                    <a:pt x="69" y="20"/>
                  </a:lnTo>
                  <a:cubicBezTo>
                    <a:pt x="69" y="18"/>
                    <a:pt x="67" y="16"/>
                    <a:pt x="65" y="12"/>
                  </a:cubicBezTo>
                  <a:cubicBezTo>
                    <a:pt x="61" y="3"/>
                    <a:pt x="55" y="0"/>
                    <a:pt x="48" y="0"/>
                  </a:cubicBezTo>
                  <a:close/>
                  <a:moveTo>
                    <a:pt x="69" y="20"/>
                  </a:move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69" y="2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14"/>
            <p:cNvSpPr/>
            <p:nvPr/>
          </p:nvSpPr>
          <p:spPr>
            <a:xfrm rot="10800000" flipH="1">
              <a:off x="6732330" y="542491"/>
              <a:ext cx="45739" cy="42746"/>
            </a:xfrm>
            <a:custGeom>
              <a:avLst/>
              <a:gdLst/>
              <a:ahLst/>
              <a:cxnLst/>
              <a:rect l="l" t="t" r="r" b="b"/>
              <a:pathLst>
                <a:path w="336" h="314" extrusionOk="0">
                  <a:moveTo>
                    <a:pt x="203" y="1"/>
                  </a:moveTo>
                  <a:cubicBezTo>
                    <a:pt x="186" y="1"/>
                    <a:pt x="166" y="6"/>
                    <a:pt x="142" y="17"/>
                  </a:cubicBezTo>
                  <a:lnTo>
                    <a:pt x="117" y="17"/>
                  </a:lnTo>
                  <a:cubicBezTo>
                    <a:pt x="94" y="28"/>
                    <a:pt x="72" y="59"/>
                    <a:pt x="34" y="59"/>
                  </a:cubicBezTo>
                  <a:cubicBezTo>
                    <a:pt x="27" y="59"/>
                    <a:pt x="21" y="58"/>
                    <a:pt x="13" y="56"/>
                  </a:cubicBezTo>
                  <a:cubicBezTo>
                    <a:pt x="1" y="108"/>
                    <a:pt x="1" y="146"/>
                    <a:pt x="13" y="198"/>
                  </a:cubicBezTo>
                  <a:cubicBezTo>
                    <a:pt x="39" y="211"/>
                    <a:pt x="52" y="237"/>
                    <a:pt x="52" y="262"/>
                  </a:cubicBezTo>
                  <a:cubicBezTo>
                    <a:pt x="78" y="262"/>
                    <a:pt x="78" y="288"/>
                    <a:pt x="91" y="314"/>
                  </a:cubicBezTo>
                  <a:cubicBezTo>
                    <a:pt x="130" y="314"/>
                    <a:pt x="181" y="301"/>
                    <a:pt x="220" y="275"/>
                  </a:cubicBezTo>
                  <a:cubicBezTo>
                    <a:pt x="284" y="237"/>
                    <a:pt x="336" y="198"/>
                    <a:pt x="310" y="120"/>
                  </a:cubicBezTo>
                  <a:cubicBezTo>
                    <a:pt x="290" y="61"/>
                    <a:pt x="262" y="1"/>
                    <a:pt x="20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7" name="Google Shape;1997;p14"/>
            <p:cNvSpPr/>
            <p:nvPr/>
          </p:nvSpPr>
          <p:spPr>
            <a:xfrm rot="10800000" flipH="1">
              <a:off x="7764456" y="351088"/>
              <a:ext cx="179144" cy="115985"/>
            </a:xfrm>
            <a:custGeom>
              <a:avLst/>
              <a:gdLst/>
              <a:ahLst/>
              <a:cxnLst/>
              <a:rect l="l" t="t" r="r" b="b"/>
              <a:pathLst>
                <a:path w="1316" h="852" extrusionOk="0">
                  <a:moveTo>
                    <a:pt x="852" y="0"/>
                  </a:moveTo>
                  <a:lnTo>
                    <a:pt x="748" y="13"/>
                  </a:lnTo>
                  <a:cubicBezTo>
                    <a:pt x="658" y="13"/>
                    <a:pt x="568" y="52"/>
                    <a:pt x="503" y="129"/>
                  </a:cubicBezTo>
                  <a:lnTo>
                    <a:pt x="478" y="129"/>
                  </a:lnTo>
                  <a:cubicBezTo>
                    <a:pt x="400" y="129"/>
                    <a:pt x="387" y="194"/>
                    <a:pt x="375" y="232"/>
                  </a:cubicBezTo>
                  <a:cubicBezTo>
                    <a:pt x="362" y="284"/>
                    <a:pt x="349" y="336"/>
                    <a:pt x="336" y="374"/>
                  </a:cubicBezTo>
                  <a:lnTo>
                    <a:pt x="258" y="374"/>
                  </a:lnTo>
                  <a:cubicBezTo>
                    <a:pt x="218" y="363"/>
                    <a:pt x="187" y="358"/>
                    <a:pt x="162" y="358"/>
                  </a:cubicBezTo>
                  <a:cubicBezTo>
                    <a:pt x="100" y="358"/>
                    <a:pt x="76" y="394"/>
                    <a:pt x="39" y="477"/>
                  </a:cubicBezTo>
                  <a:cubicBezTo>
                    <a:pt x="1" y="581"/>
                    <a:pt x="26" y="684"/>
                    <a:pt x="91" y="774"/>
                  </a:cubicBezTo>
                  <a:cubicBezTo>
                    <a:pt x="149" y="784"/>
                    <a:pt x="200" y="852"/>
                    <a:pt x="266" y="852"/>
                  </a:cubicBezTo>
                  <a:cubicBezTo>
                    <a:pt x="287" y="852"/>
                    <a:pt x="310" y="845"/>
                    <a:pt x="336" y="826"/>
                  </a:cubicBezTo>
                  <a:cubicBezTo>
                    <a:pt x="393" y="778"/>
                    <a:pt x="472" y="751"/>
                    <a:pt x="546" y="751"/>
                  </a:cubicBezTo>
                  <a:cubicBezTo>
                    <a:pt x="571" y="751"/>
                    <a:pt x="596" y="754"/>
                    <a:pt x="620" y="761"/>
                  </a:cubicBezTo>
                  <a:cubicBezTo>
                    <a:pt x="671" y="774"/>
                    <a:pt x="736" y="774"/>
                    <a:pt x="787" y="774"/>
                  </a:cubicBezTo>
                  <a:cubicBezTo>
                    <a:pt x="852" y="774"/>
                    <a:pt x="852" y="722"/>
                    <a:pt x="852" y="684"/>
                  </a:cubicBezTo>
                  <a:lnTo>
                    <a:pt x="916" y="671"/>
                  </a:lnTo>
                  <a:lnTo>
                    <a:pt x="993" y="697"/>
                  </a:lnTo>
                  <a:lnTo>
                    <a:pt x="1019" y="671"/>
                  </a:lnTo>
                  <a:cubicBezTo>
                    <a:pt x="1019" y="645"/>
                    <a:pt x="1019" y="619"/>
                    <a:pt x="1019" y="581"/>
                  </a:cubicBezTo>
                  <a:cubicBezTo>
                    <a:pt x="1084" y="477"/>
                    <a:pt x="1097" y="349"/>
                    <a:pt x="1058" y="232"/>
                  </a:cubicBezTo>
                  <a:cubicBezTo>
                    <a:pt x="1047" y="201"/>
                    <a:pt x="1072" y="178"/>
                    <a:pt x="1109" y="178"/>
                  </a:cubicBezTo>
                  <a:cubicBezTo>
                    <a:pt x="1117" y="178"/>
                    <a:pt x="1126" y="179"/>
                    <a:pt x="1135" y="181"/>
                  </a:cubicBezTo>
                  <a:cubicBezTo>
                    <a:pt x="1151" y="185"/>
                    <a:pt x="1165" y="187"/>
                    <a:pt x="1178" y="187"/>
                  </a:cubicBezTo>
                  <a:cubicBezTo>
                    <a:pt x="1250" y="187"/>
                    <a:pt x="1283" y="130"/>
                    <a:pt x="1316" y="65"/>
                  </a:cubicBezTo>
                  <a:cubicBezTo>
                    <a:pt x="1296" y="45"/>
                    <a:pt x="1274" y="36"/>
                    <a:pt x="1251" y="36"/>
                  </a:cubicBezTo>
                  <a:cubicBezTo>
                    <a:pt x="1229" y="36"/>
                    <a:pt x="1206" y="45"/>
                    <a:pt x="1187" y="65"/>
                  </a:cubicBezTo>
                  <a:cubicBezTo>
                    <a:pt x="1142" y="123"/>
                    <a:pt x="1093" y="145"/>
                    <a:pt x="1043" y="145"/>
                  </a:cubicBezTo>
                  <a:cubicBezTo>
                    <a:pt x="993" y="145"/>
                    <a:pt x="942" y="123"/>
                    <a:pt x="890" y="91"/>
                  </a:cubicBezTo>
                  <a:cubicBezTo>
                    <a:pt x="865" y="65"/>
                    <a:pt x="839" y="39"/>
                    <a:pt x="85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8" name="Google Shape;1998;p14"/>
            <p:cNvSpPr/>
            <p:nvPr/>
          </p:nvSpPr>
          <p:spPr>
            <a:xfrm rot="10800000" flipH="1">
              <a:off x="7069384" y="126468"/>
              <a:ext cx="45739" cy="26682"/>
            </a:xfrm>
            <a:custGeom>
              <a:avLst/>
              <a:gdLst/>
              <a:ahLst/>
              <a:cxnLst/>
              <a:rect l="l" t="t" r="r" b="b"/>
              <a:pathLst>
                <a:path w="336" h="196" extrusionOk="0">
                  <a:moveTo>
                    <a:pt x="285" y="0"/>
                  </a:moveTo>
                  <a:cubicBezTo>
                    <a:pt x="267" y="0"/>
                    <a:pt x="247" y="8"/>
                    <a:pt x="232" y="15"/>
                  </a:cubicBezTo>
                  <a:lnTo>
                    <a:pt x="0" y="170"/>
                  </a:lnTo>
                  <a:lnTo>
                    <a:pt x="13" y="196"/>
                  </a:lnTo>
                  <a:cubicBezTo>
                    <a:pt x="78" y="196"/>
                    <a:pt x="168" y="196"/>
                    <a:pt x="232" y="183"/>
                  </a:cubicBezTo>
                  <a:cubicBezTo>
                    <a:pt x="284" y="170"/>
                    <a:pt x="310" y="144"/>
                    <a:pt x="323" y="106"/>
                  </a:cubicBezTo>
                  <a:cubicBezTo>
                    <a:pt x="336" y="80"/>
                    <a:pt x="336" y="41"/>
                    <a:pt x="323" y="15"/>
                  </a:cubicBezTo>
                  <a:cubicBezTo>
                    <a:pt x="312" y="4"/>
                    <a:pt x="299" y="0"/>
                    <a:pt x="28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9" name="Google Shape;1999;p14"/>
            <p:cNvSpPr/>
            <p:nvPr/>
          </p:nvSpPr>
          <p:spPr>
            <a:xfrm rot="10800000" flipH="1">
              <a:off x="7557404" y="186094"/>
              <a:ext cx="21100" cy="40976"/>
            </a:xfrm>
            <a:custGeom>
              <a:avLst/>
              <a:gdLst/>
              <a:ahLst/>
              <a:cxnLst/>
              <a:rect l="l" t="t" r="r" b="b"/>
              <a:pathLst>
                <a:path w="155" h="301" extrusionOk="0">
                  <a:moveTo>
                    <a:pt x="53" y="0"/>
                  </a:moveTo>
                  <a:cubicBezTo>
                    <a:pt x="48" y="0"/>
                    <a:pt x="43" y="2"/>
                    <a:pt x="39" y="4"/>
                  </a:cubicBezTo>
                  <a:cubicBezTo>
                    <a:pt x="0" y="4"/>
                    <a:pt x="0" y="43"/>
                    <a:pt x="0" y="68"/>
                  </a:cubicBezTo>
                  <a:cubicBezTo>
                    <a:pt x="13" y="133"/>
                    <a:pt x="26" y="184"/>
                    <a:pt x="26" y="249"/>
                  </a:cubicBezTo>
                  <a:cubicBezTo>
                    <a:pt x="26" y="288"/>
                    <a:pt x="52" y="300"/>
                    <a:pt x="90" y="300"/>
                  </a:cubicBezTo>
                  <a:cubicBezTo>
                    <a:pt x="129" y="300"/>
                    <a:pt x="155" y="262"/>
                    <a:pt x="155" y="223"/>
                  </a:cubicBezTo>
                  <a:cubicBezTo>
                    <a:pt x="155" y="159"/>
                    <a:pt x="90" y="107"/>
                    <a:pt x="90" y="43"/>
                  </a:cubicBezTo>
                  <a:cubicBezTo>
                    <a:pt x="90" y="22"/>
                    <a:pt x="73" y="0"/>
                    <a:pt x="53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14"/>
            <p:cNvSpPr/>
            <p:nvPr/>
          </p:nvSpPr>
          <p:spPr>
            <a:xfrm rot="10800000" flipH="1">
              <a:off x="7566117" y="554470"/>
              <a:ext cx="38796" cy="44243"/>
            </a:xfrm>
            <a:custGeom>
              <a:avLst/>
              <a:gdLst/>
              <a:ahLst/>
              <a:cxnLst/>
              <a:rect l="l" t="t" r="r" b="b"/>
              <a:pathLst>
                <a:path w="285" h="325" extrusionOk="0">
                  <a:moveTo>
                    <a:pt x="117" y="0"/>
                  </a:moveTo>
                  <a:cubicBezTo>
                    <a:pt x="91" y="0"/>
                    <a:pt x="65" y="13"/>
                    <a:pt x="65" y="39"/>
                  </a:cubicBezTo>
                  <a:cubicBezTo>
                    <a:pt x="104" y="91"/>
                    <a:pt x="65" y="116"/>
                    <a:pt x="0" y="116"/>
                  </a:cubicBezTo>
                  <a:cubicBezTo>
                    <a:pt x="39" y="207"/>
                    <a:pt x="168" y="219"/>
                    <a:pt x="181" y="323"/>
                  </a:cubicBezTo>
                  <a:cubicBezTo>
                    <a:pt x="181" y="323"/>
                    <a:pt x="188" y="324"/>
                    <a:pt x="199" y="324"/>
                  </a:cubicBezTo>
                  <a:cubicBezTo>
                    <a:pt x="221" y="324"/>
                    <a:pt x="258" y="318"/>
                    <a:pt x="284" y="284"/>
                  </a:cubicBezTo>
                  <a:cubicBezTo>
                    <a:pt x="181" y="271"/>
                    <a:pt x="194" y="181"/>
                    <a:pt x="168" y="116"/>
                  </a:cubicBezTo>
                  <a:cubicBezTo>
                    <a:pt x="155" y="78"/>
                    <a:pt x="142" y="39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1" name="Google Shape;2001;p14"/>
            <p:cNvSpPr/>
            <p:nvPr/>
          </p:nvSpPr>
          <p:spPr>
            <a:xfrm rot="10800000" flipH="1">
              <a:off x="7948774" y="173842"/>
              <a:ext cx="31718" cy="28588"/>
            </a:xfrm>
            <a:custGeom>
              <a:avLst/>
              <a:gdLst/>
              <a:ahLst/>
              <a:cxnLst/>
              <a:rect l="l" t="t" r="r" b="b"/>
              <a:pathLst>
                <a:path w="233" h="210" extrusionOk="0">
                  <a:moveTo>
                    <a:pt x="117" y="0"/>
                  </a:moveTo>
                  <a:cubicBezTo>
                    <a:pt x="81" y="0"/>
                    <a:pt x="54" y="28"/>
                    <a:pt x="26" y="55"/>
                  </a:cubicBezTo>
                  <a:cubicBezTo>
                    <a:pt x="13" y="119"/>
                    <a:pt x="1" y="184"/>
                    <a:pt x="91" y="210"/>
                  </a:cubicBezTo>
                  <a:cubicBezTo>
                    <a:pt x="97" y="203"/>
                    <a:pt x="104" y="200"/>
                    <a:pt x="110" y="200"/>
                  </a:cubicBezTo>
                  <a:cubicBezTo>
                    <a:pt x="117" y="200"/>
                    <a:pt x="123" y="203"/>
                    <a:pt x="129" y="210"/>
                  </a:cubicBezTo>
                  <a:cubicBezTo>
                    <a:pt x="129" y="184"/>
                    <a:pt x="155" y="158"/>
                    <a:pt x="181" y="145"/>
                  </a:cubicBezTo>
                  <a:cubicBezTo>
                    <a:pt x="194" y="94"/>
                    <a:pt x="233" y="68"/>
                    <a:pt x="168" y="16"/>
                  </a:cubicBezTo>
                  <a:cubicBezTo>
                    <a:pt x="149" y="5"/>
                    <a:pt x="133" y="0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14"/>
            <p:cNvSpPr/>
            <p:nvPr/>
          </p:nvSpPr>
          <p:spPr>
            <a:xfrm rot="10800000" flipH="1">
              <a:off x="7142076" y="167716"/>
              <a:ext cx="23958" cy="23823"/>
            </a:xfrm>
            <a:custGeom>
              <a:avLst/>
              <a:gdLst/>
              <a:ahLst/>
              <a:cxnLst/>
              <a:rect l="l" t="t" r="r" b="b"/>
              <a:pathLst>
                <a:path w="176" h="175" extrusionOk="0">
                  <a:moveTo>
                    <a:pt x="124" y="1"/>
                  </a:moveTo>
                  <a:cubicBezTo>
                    <a:pt x="21" y="1"/>
                    <a:pt x="72" y="117"/>
                    <a:pt x="21" y="156"/>
                  </a:cubicBezTo>
                  <a:cubicBezTo>
                    <a:pt x="2" y="169"/>
                    <a:pt x="0" y="173"/>
                    <a:pt x="5" y="173"/>
                  </a:cubicBezTo>
                  <a:cubicBezTo>
                    <a:pt x="11" y="173"/>
                    <a:pt x="29" y="166"/>
                    <a:pt x="34" y="166"/>
                  </a:cubicBezTo>
                  <a:cubicBezTo>
                    <a:pt x="36" y="166"/>
                    <a:pt x="36" y="166"/>
                    <a:pt x="34" y="168"/>
                  </a:cubicBezTo>
                  <a:cubicBezTo>
                    <a:pt x="48" y="172"/>
                    <a:pt x="60" y="174"/>
                    <a:pt x="72" y="174"/>
                  </a:cubicBezTo>
                  <a:cubicBezTo>
                    <a:pt x="132" y="174"/>
                    <a:pt x="152" y="122"/>
                    <a:pt x="163" y="78"/>
                  </a:cubicBezTo>
                  <a:cubicBezTo>
                    <a:pt x="176" y="39"/>
                    <a:pt x="163" y="1"/>
                    <a:pt x="12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14"/>
            <p:cNvSpPr/>
            <p:nvPr/>
          </p:nvSpPr>
          <p:spPr>
            <a:xfrm rot="10800000" flipH="1">
              <a:off x="7464293" y="300174"/>
              <a:ext cx="24775" cy="25457"/>
            </a:xfrm>
            <a:custGeom>
              <a:avLst/>
              <a:gdLst/>
              <a:ahLst/>
              <a:cxnLst/>
              <a:rect l="l" t="t" r="r" b="b"/>
              <a:pathLst>
                <a:path w="182" h="187" extrusionOk="0">
                  <a:moveTo>
                    <a:pt x="39" y="0"/>
                  </a:moveTo>
                  <a:cubicBezTo>
                    <a:pt x="26" y="0"/>
                    <a:pt x="14" y="10"/>
                    <a:pt x="14" y="19"/>
                  </a:cubicBezTo>
                  <a:cubicBezTo>
                    <a:pt x="1" y="83"/>
                    <a:pt x="52" y="135"/>
                    <a:pt x="78" y="173"/>
                  </a:cubicBezTo>
                  <a:cubicBezTo>
                    <a:pt x="78" y="186"/>
                    <a:pt x="117" y="186"/>
                    <a:pt x="130" y="186"/>
                  </a:cubicBezTo>
                  <a:cubicBezTo>
                    <a:pt x="142" y="186"/>
                    <a:pt x="168" y="173"/>
                    <a:pt x="181" y="135"/>
                  </a:cubicBezTo>
                  <a:cubicBezTo>
                    <a:pt x="130" y="109"/>
                    <a:pt x="130" y="32"/>
                    <a:pt x="52" y="6"/>
                  </a:cubicBezTo>
                  <a:cubicBezTo>
                    <a:pt x="48" y="2"/>
                    <a:pt x="44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14"/>
            <p:cNvSpPr/>
            <p:nvPr/>
          </p:nvSpPr>
          <p:spPr>
            <a:xfrm rot="10800000" flipH="1">
              <a:off x="6251388" y="135180"/>
              <a:ext cx="23006" cy="24504"/>
            </a:xfrm>
            <a:custGeom>
              <a:avLst/>
              <a:gdLst/>
              <a:ahLst/>
              <a:cxnLst/>
              <a:rect l="l" t="t" r="r" b="b"/>
              <a:pathLst>
                <a:path w="169" h="180" extrusionOk="0">
                  <a:moveTo>
                    <a:pt x="63" y="1"/>
                  </a:moveTo>
                  <a:cubicBezTo>
                    <a:pt x="55" y="1"/>
                    <a:pt x="47" y="4"/>
                    <a:pt x="39" y="12"/>
                  </a:cubicBezTo>
                  <a:cubicBezTo>
                    <a:pt x="0" y="50"/>
                    <a:pt x="39" y="63"/>
                    <a:pt x="39" y="76"/>
                  </a:cubicBezTo>
                  <a:cubicBezTo>
                    <a:pt x="78" y="115"/>
                    <a:pt x="117" y="154"/>
                    <a:pt x="168" y="179"/>
                  </a:cubicBezTo>
                  <a:cubicBezTo>
                    <a:pt x="142" y="128"/>
                    <a:pt x="142" y="76"/>
                    <a:pt x="104" y="25"/>
                  </a:cubicBezTo>
                  <a:cubicBezTo>
                    <a:pt x="95" y="16"/>
                    <a:pt x="80" y="1"/>
                    <a:pt x="6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14"/>
            <p:cNvSpPr/>
            <p:nvPr/>
          </p:nvSpPr>
          <p:spPr>
            <a:xfrm rot="10800000" flipH="1">
              <a:off x="6274257" y="128101"/>
              <a:ext cx="5309" cy="7215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cubicBezTo>
                    <a:pt x="0" y="13"/>
                    <a:pt x="13" y="39"/>
                    <a:pt x="39" y="52"/>
                  </a:cubicBezTo>
                  <a:cubicBezTo>
                    <a:pt x="26" y="26"/>
                    <a:pt x="13" y="13"/>
                    <a:pt x="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14"/>
            <p:cNvSpPr/>
            <p:nvPr/>
          </p:nvSpPr>
          <p:spPr>
            <a:xfrm rot="10800000" flipH="1">
              <a:off x="6200475" y="355037"/>
              <a:ext cx="382791" cy="321000"/>
            </a:xfrm>
            <a:custGeom>
              <a:avLst/>
              <a:gdLst/>
              <a:ahLst/>
              <a:cxnLst/>
              <a:rect l="l" t="t" r="r" b="b"/>
              <a:pathLst>
                <a:path w="2812" h="2358" extrusionOk="0">
                  <a:moveTo>
                    <a:pt x="607" y="491"/>
                  </a:moveTo>
                  <a:cubicBezTo>
                    <a:pt x="607" y="530"/>
                    <a:pt x="581" y="555"/>
                    <a:pt x="568" y="555"/>
                  </a:cubicBezTo>
                  <a:cubicBezTo>
                    <a:pt x="581" y="555"/>
                    <a:pt x="594" y="530"/>
                    <a:pt x="607" y="491"/>
                  </a:cubicBezTo>
                  <a:close/>
                  <a:moveTo>
                    <a:pt x="1277" y="607"/>
                  </a:moveTo>
                  <a:cubicBezTo>
                    <a:pt x="1290" y="620"/>
                    <a:pt x="1316" y="620"/>
                    <a:pt x="1329" y="620"/>
                  </a:cubicBezTo>
                  <a:lnTo>
                    <a:pt x="1277" y="620"/>
                  </a:lnTo>
                  <a:lnTo>
                    <a:pt x="1277" y="607"/>
                  </a:lnTo>
                  <a:close/>
                  <a:moveTo>
                    <a:pt x="336" y="1626"/>
                  </a:moveTo>
                  <a:cubicBezTo>
                    <a:pt x="387" y="1664"/>
                    <a:pt x="413" y="1729"/>
                    <a:pt x="478" y="1755"/>
                  </a:cubicBezTo>
                  <a:cubicBezTo>
                    <a:pt x="413" y="1742"/>
                    <a:pt x="387" y="1677"/>
                    <a:pt x="336" y="1639"/>
                  </a:cubicBezTo>
                  <a:lnTo>
                    <a:pt x="336" y="1626"/>
                  </a:lnTo>
                  <a:close/>
                  <a:moveTo>
                    <a:pt x="607" y="1"/>
                  </a:moveTo>
                  <a:lnTo>
                    <a:pt x="542" y="40"/>
                  </a:lnTo>
                  <a:lnTo>
                    <a:pt x="581" y="143"/>
                  </a:lnTo>
                  <a:lnTo>
                    <a:pt x="632" y="272"/>
                  </a:lnTo>
                  <a:cubicBezTo>
                    <a:pt x="658" y="297"/>
                    <a:pt x="658" y="336"/>
                    <a:pt x="697" y="336"/>
                  </a:cubicBezTo>
                  <a:cubicBezTo>
                    <a:pt x="761" y="414"/>
                    <a:pt x="697" y="452"/>
                    <a:pt x="645" y="491"/>
                  </a:cubicBezTo>
                  <a:lnTo>
                    <a:pt x="607" y="491"/>
                  </a:lnTo>
                  <a:cubicBezTo>
                    <a:pt x="580" y="477"/>
                    <a:pt x="549" y="457"/>
                    <a:pt x="526" y="457"/>
                  </a:cubicBezTo>
                  <a:cubicBezTo>
                    <a:pt x="505" y="457"/>
                    <a:pt x="491" y="474"/>
                    <a:pt x="491" y="530"/>
                  </a:cubicBezTo>
                  <a:cubicBezTo>
                    <a:pt x="465" y="530"/>
                    <a:pt x="439" y="542"/>
                    <a:pt x="426" y="542"/>
                  </a:cubicBezTo>
                  <a:cubicBezTo>
                    <a:pt x="392" y="565"/>
                    <a:pt x="378" y="609"/>
                    <a:pt x="338" y="609"/>
                  </a:cubicBezTo>
                  <a:cubicBezTo>
                    <a:pt x="334" y="609"/>
                    <a:pt x="328" y="608"/>
                    <a:pt x="323" y="607"/>
                  </a:cubicBezTo>
                  <a:cubicBezTo>
                    <a:pt x="271" y="581"/>
                    <a:pt x="323" y="517"/>
                    <a:pt x="297" y="478"/>
                  </a:cubicBezTo>
                  <a:cubicBezTo>
                    <a:pt x="284" y="478"/>
                    <a:pt x="271" y="478"/>
                    <a:pt x="271" y="465"/>
                  </a:cubicBezTo>
                  <a:cubicBezTo>
                    <a:pt x="246" y="465"/>
                    <a:pt x="233" y="452"/>
                    <a:pt x="233" y="439"/>
                  </a:cubicBezTo>
                  <a:lnTo>
                    <a:pt x="194" y="439"/>
                  </a:lnTo>
                  <a:cubicBezTo>
                    <a:pt x="194" y="426"/>
                    <a:pt x="194" y="414"/>
                    <a:pt x="194" y="414"/>
                  </a:cubicBezTo>
                  <a:cubicBezTo>
                    <a:pt x="155" y="414"/>
                    <a:pt x="129" y="439"/>
                    <a:pt x="104" y="439"/>
                  </a:cubicBezTo>
                  <a:cubicBezTo>
                    <a:pt x="1" y="452"/>
                    <a:pt x="26" y="504"/>
                    <a:pt x="78" y="555"/>
                  </a:cubicBezTo>
                  <a:lnTo>
                    <a:pt x="155" y="568"/>
                  </a:lnTo>
                  <a:cubicBezTo>
                    <a:pt x="181" y="633"/>
                    <a:pt x="284" y="633"/>
                    <a:pt x="258" y="736"/>
                  </a:cubicBezTo>
                  <a:cubicBezTo>
                    <a:pt x="142" y="813"/>
                    <a:pt x="117" y="865"/>
                    <a:pt x="168" y="968"/>
                  </a:cubicBezTo>
                  <a:lnTo>
                    <a:pt x="168" y="1032"/>
                  </a:lnTo>
                  <a:cubicBezTo>
                    <a:pt x="129" y="1032"/>
                    <a:pt x="91" y="1045"/>
                    <a:pt x="129" y="1097"/>
                  </a:cubicBezTo>
                  <a:cubicBezTo>
                    <a:pt x="220" y="1161"/>
                    <a:pt x="220" y="1277"/>
                    <a:pt x="129" y="1342"/>
                  </a:cubicBezTo>
                  <a:cubicBezTo>
                    <a:pt x="117" y="1368"/>
                    <a:pt x="104" y="1394"/>
                    <a:pt x="104" y="1432"/>
                  </a:cubicBezTo>
                  <a:cubicBezTo>
                    <a:pt x="194" y="1484"/>
                    <a:pt x="155" y="1587"/>
                    <a:pt x="194" y="1664"/>
                  </a:cubicBezTo>
                  <a:cubicBezTo>
                    <a:pt x="168" y="1664"/>
                    <a:pt x="168" y="1677"/>
                    <a:pt x="194" y="1690"/>
                  </a:cubicBezTo>
                  <a:cubicBezTo>
                    <a:pt x="207" y="1690"/>
                    <a:pt x="220" y="1690"/>
                    <a:pt x="233" y="1677"/>
                  </a:cubicBezTo>
                  <a:lnTo>
                    <a:pt x="297" y="1651"/>
                  </a:lnTo>
                  <a:cubicBezTo>
                    <a:pt x="336" y="1677"/>
                    <a:pt x="362" y="1729"/>
                    <a:pt x="362" y="1780"/>
                  </a:cubicBezTo>
                  <a:lnTo>
                    <a:pt x="413" y="1819"/>
                  </a:lnTo>
                  <a:cubicBezTo>
                    <a:pt x="400" y="1832"/>
                    <a:pt x="387" y="1858"/>
                    <a:pt x="400" y="1871"/>
                  </a:cubicBezTo>
                  <a:cubicBezTo>
                    <a:pt x="400" y="1884"/>
                    <a:pt x="400" y="1884"/>
                    <a:pt x="400" y="1896"/>
                  </a:cubicBezTo>
                  <a:cubicBezTo>
                    <a:pt x="323" y="1948"/>
                    <a:pt x="349" y="2000"/>
                    <a:pt x="387" y="2064"/>
                  </a:cubicBezTo>
                  <a:cubicBezTo>
                    <a:pt x="452" y="2064"/>
                    <a:pt x="503" y="2051"/>
                    <a:pt x="568" y="2025"/>
                  </a:cubicBezTo>
                  <a:cubicBezTo>
                    <a:pt x="529" y="1974"/>
                    <a:pt x="452" y="1987"/>
                    <a:pt x="439" y="1922"/>
                  </a:cubicBezTo>
                  <a:cubicBezTo>
                    <a:pt x="465" y="1871"/>
                    <a:pt x="503" y="1819"/>
                    <a:pt x="555" y="1780"/>
                  </a:cubicBezTo>
                  <a:cubicBezTo>
                    <a:pt x="632" y="1884"/>
                    <a:pt x="607" y="2025"/>
                    <a:pt x="697" y="2129"/>
                  </a:cubicBezTo>
                  <a:lnTo>
                    <a:pt x="723" y="2129"/>
                  </a:lnTo>
                  <a:cubicBezTo>
                    <a:pt x="761" y="2090"/>
                    <a:pt x="736" y="2025"/>
                    <a:pt x="748" y="1987"/>
                  </a:cubicBezTo>
                  <a:lnTo>
                    <a:pt x="800" y="1987"/>
                  </a:lnTo>
                  <a:cubicBezTo>
                    <a:pt x="832" y="2027"/>
                    <a:pt x="880" y="2047"/>
                    <a:pt x="926" y="2047"/>
                  </a:cubicBezTo>
                  <a:cubicBezTo>
                    <a:pt x="954" y="2047"/>
                    <a:pt x="982" y="2040"/>
                    <a:pt x="1006" y="2025"/>
                  </a:cubicBezTo>
                  <a:cubicBezTo>
                    <a:pt x="1013" y="2022"/>
                    <a:pt x="1021" y="2020"/>
                    <a:pt x="1029" y="2020"/>
                  </a:cubicBezTo>
                  <a:cubicBezTo>
                    <a:pt x="1051" y="2020"/>
                    <a:pt x="1074" y="2032"/>
                    <a:pt x="1084" y="2051"/>
                  </a:cubicBezTo>
                  <a:lnTo>
                    <a:pt x="1174" y="2348"/>
                  </a:lnTo>
                  <a:cubicBezTo>
                    <a:pt x="1180" y="2354"/>
                    <a:pt x="1190" y="2357"/>
                    <a:pt x="1200" y="2357"/>
                  </a:cubicBezTo>
                  <a:cubicBezTo>
                    <a:pt x="1209" y="2357"/>
                    <a:pt x="1219" y="2354"/>
                    <a:pt x="1226" y="2348"/>
                  </a:cubicBezTo>
                  <a:lnTo>
                    <a:pt x="1213" y="2232"/>
                  </a:lnTo>
                  <a:lnTo>
                    <a:pt x="1238" y="2193"/>
                  </a:lnTo>
                  <a:cubicBezTo>
                    <a:pt x="1226" y="2141"/>
                    <a:pt x="1226" y="2077"/>
                    <a:pt x="1277" y="2064"/>
                  </a:cubicBezTo>
                  <a:cubicBezTo>
                    <a:pt x="1367" y="2051"/>
                    <a:pt x="1380" y="1948"/>
                    <a:pt x="1458" y="1922"/>
                  </a:cubicBezTo>
                  <a:cubicBezTo>
                    <a:pt x="1471" y="1961"/>
                    <a:pt x="1509" y="1987"/>
                    <a:pt x="1522" y="2025"/>
                  </a:cubicBezTo>
                  <a:cubicBezTo>
                    <a:pt x="1548" y="2064"/>
                    <a:pt x="1561" y="2103"/>
                    <a:pt x="1587" y="2141"/>
                  </a:cubicBezTo>
                  <a:cubicBezTo>
                    <a:pt x="1596" y="2161"/>
                    <a:pt x="1614" y="2189"/>
                    <a:pt x="1645" y="2189"/>
                  </a:cubicBezTo>
                  <a:cubicBezTo>
                    <a:pt x="1654" y="2189"/>
                    <a:pt x="1665" y="2186"/>
                    <a:pt x="1677" y="2180"/>
                  </a:cubicBezTo>
                  <a:cubicBezTo>
                    <a:pt x="1716" y="2154"/>
                    <a:pt x="1690" y="2116"/>
                    <a:pt x="1677" y="2090"/>
                  </a:cubicBezTo>
                  <a:cubicBezTo>
                    <a:pt x="1651" y="2064"/>
                    <a:pt x="1625" y="1987"/>
                    <a:pt x="1587" y="1948"/>
                  </a:cubicBezTo>
                  <a:cubicBezTo>
                    <a:pt x="1535" y="1884"/>
                    <a:pt x="1548" y="1793"/>
                    <a:pt x="1612" y="1742"/>
                  </a:cubicBezTo>
                  <a:cubicBezTo>
                    <a:pt x="1632" y="1718"/>
                    <a:pt x="1650" y="1709"/>
                    <a:pt x="1666" y="1709"/>
                  </a:cubicBezTo>
                  <a:cubicBezTo>
                    <a:pt x="1702" y="1709"/>
                    <a:pt x="1732" y="1754"/>
                    <a:pt x="1767" y="1780"/>
                  </a:cubicBezTo>
                  <a:cubicBezTo>
                    <a:pt x="1788" y="1802"/>
                    <a:pt x="1802" y="1811"/>
                    <a:pt x="1814" y="1811"/>
                  </a:cubicBezTo>
                  <a:cubicBezTo>
                    <a:pt x="1824" y="1811"/>
                    <a:pt x="1833" y="1805"/>
                    <a:pt x="1844" y="1793"/>
                  </a:cubicBezTo>
                  <a:cubicBezTo>
                    <a:pt x="1870" y="1767"/>
                    <a:pt x="1844" y="1716"/>
                    <a:pt x="1819" y="1703"/>
                  </a:cubicBezTo>
                  <a:cubicBezTo>
                    <a:pt x="1767" y="1664"/>
                    <a:pt x="1716" y="1626"/>
                    <a:pt x="1754" y="1548"/>
                  </a:cubicBezTo>
                  <a:cubicBezTo>
                    <a:pt x="1819" y="1497"/>
                    <a:pt x="1909" y="1458"/>
                    <a:pt x="1999" y="1458"/>
                  </a:cubicBezTo>
                  <a:cubicBezTo>
                    <a:pt x="2077" y="1458"/>
                    <a:pt x="2141" y="1432"/>
                    <a:pt x="2193" y="1394"/>
                  </a:cubicBezTo>
                  <a:cubicBezTo>
                    <a:pt x="2249" y="1348"/>
                    <a:pt x="2296" y="1326"/>
                    <a:pt x="2338" y="1326"/>
                  </a:cubicBezTo>
                  <a:cubicBezTo>
                    <a:pt x="2402" y="1326"/>
                    <a:pt x="2450" y="1377"/>
                    <a:pt x="2489" y="1471"/>
                  </a:cubicBezTo>
                  <a:cubicBezTo>
                    <a:pt x="2502" y="1497"/>
                    <a:pt x="2528" y="1510"/>
                    <a:pt x="2554" y="1510"/>
                  </a:cubicBezTo>
                  <a:cubicBezTo>
                    <a:pt x="2515" y="1355"/>
                    <a:pt x="2515" y="1355"/>
                    <a:pt x="2644" y="1303"/>
                  </a:cubicBezTo>
                  <a:cubicBezTo>
                    <a:pt x="2644" y="1290"/>
                    <a:pt x="2657" y="1265"/>
                    <a:pt x="2657" y="1252"/>
                  </a:cubicBezTo>
                  <a:cubicBezTo>
                    <a:pt x="2760" y="1200"/>
                    <a:pt x="2760" y="1200"/>
                    <a:pt x="2773" y="1084"/>
                  </a:cubicBezTo>
                  <a:cubicBezTo>
                    <a:pt x="2773" y="1084"/>
                    <a:pt x="2786" y="1084"/>
                    <a:pt x="2786" y="1071"/>
                  </a:cubicBezTo>
                  <a:cubicBezTo>
                    <a:pt x="2812" y="916"/>
                    <a:pt x="2799" y="891"/>
                    <a:pt x="2618" y="878"/>
                  </a:cubicBezTo>
                  <a:cubicBezTo>
                    <a:pt x="2612" y="871"/>
                    <a:pt x="2605" y="868"/>
                    <a:pt x="2600" y="868"/>
                  </a:cubicBezTo>
                  <a:cubicBezTo>
                    <a:pt x="2596" y="868"/>
                    <a:pt x="2592" y="871"/>
                    <a:pt x="2592" y="878"/>
                  </a:cubicBezTo>
                  <a:cubicBezTo>
                    <a:pt x="2551" y="853"/>
                    <a:pt x="2511" y="844"/>
                    <a:pt x="2470" y="844"/>
                  </a:cubicBezTo>
                  <a:cubicBezTo>
                    <a:pt x="2446" y="844"/>
                    <a:pt x="2423" y="847"/>
                    <a:pt x="2399" y="852"/>
                  </a:cubicBezTo>
                  <a:cubicBezTo>
                    <a:pt x="2386" y="865"/>
                    <a:pt x="2373" y="865"/>
                    <a:pt x="2360" y="865"/>
                  </a:cubicBezTo>
                  <a:cubicBezTo>
                    <a:pt x="2347" y="916"/>
                    <a:pt x="2270" y="891"/>
                    <a:pt x="2257" y="916"/>
                  </a:cubicBezTo>
                  <a:cubicBezTo>
                    <a:pt x="2193" y="1058"/>
                    <a:pt x="2064" y="1084"/>
                    <a:pt x="1935" y="1110"/>
                  </a:cubicBezTo>
                  <a:cubicBezTo>
                    <a:pt x="1922" y="1084"/>
                    <a:pt x="1896" y="1084"/>
                    <a:pt x="1922" y="1058"/>
                  </a:cubicBezTo>
                  <a:cubicBezTo>
                    <a:pt x="1948" y="1032"/>
                    <a:pt x="1948" y="994"/>
                    <a:pt x="1922" y="994"/>
                  </a:cubicBezTo>
                  <a:cubicBezTo>
                    <a:pt x="1914" y="995"/>
                    <a:pt x="1906" y="995"/>
                    <a:pt x="1899" y="995"/>
                  </a:cubicBezTo>
                  <a:cubicBezTo>
                    <a:pt x="1784" y="995"/>
                    <a:pt x="1818" y="900"/>
                    <a:pt x="1806" y="839"/>
                  </a:cubicBezTo>
                  <a:cubicBezTo>
                    <a:pt x="1844" y="800"/>
                    <a:pt x="1896" y="775"/>
                    <a:pt x="1896" y="723"/>
                  </a:cubicBezTo>
                  <a:cubicBezTo>
                    <a:pt x="1844" y="723"/>
                    <a:pt x="1801" y="740"/>
                    <a:pt x="1753" y="740"/>
                  </a:cubicBezTo>
                  <a:cubicBezTo>
                    <a:pt x="1741" y="740"/>
                    <a:pt x="1728" y="738"/>
                    <a:pt x="1716" y="736"/>
                  </a:cubicBezTo>
                  <a:cubicBezTo>
                    <a:pt x="1703" y="697"/>
                    <a:pt x="1651" y="671"/>
                    <a:pt x="1651" y="633"/>
                  </a:cubicBezTo>
                  <a:cubicBezTo>
                    <a:pt x="1690" y="633"/>
                    <a:pt x="1728" y="633"/>
                    <a:pt x="1728" y="581"/>
                  </a:cubicBezTo>
                  <a:cubicBezTo>
                    <a:pt x="1728" y="547"/>
                    <a:pt x="1705" y="547"/>
                    <a:pt x="1683" y="547"/>
                  </a:cubicBezTo>
                  <a:cubicBezTo>
                    <a:pt x="1671" y="547"/>
                    <a:pt x="1660" y="547"/>
                    <a:pt x="1651" y="542"/>
                  </a:cubicBezTo>
                  <a:lnTo>
                    <a:pt x="1625" y="542"/>
                  </a:lnTo>
                  <a:lnTo>
                    <a:pt x="1625" y="465"/>
                  </a:lnTo>
                  <a:cubicBezTo>
                    <a:pt x="1625" y="452"/>
                    <a:pt x="1625" y="452"/>
                    <a:pt x="1625" y="439"/>
                  </a:cubicBezTo>
                  <a:cubicBezTo>
                    <a:pt x="1677" y="426"/>
                    <a:pt x="1728" y="401"/>
                    <a:pt x="1690" y="349"/>
                  </a:cubicBezTo>
                  <a:cubicBezTo>
                    <a:pt x="1677" y="337"/>
                    <a:pt x="1666" y="332"/>
                    <a:pt x="1657" y="332"/>
                  </a:cubicBezTo>
                  <a:cubicBezTo>
                    <a:pt x="1626" y="332"/>
                    <a:pt x="1609" y="381"/>
                    <a:pt x="1599" y="401"/>
                  </a:cubicBezTo>
                  <a:cubicBezTo>
                    <a:pt x="1574" y="414"/>
                    <a:pt x="1561" y="426"/>
                    <a:pt x="1548" y="426"/>
                  </a:cubicBezTo>
                  <a:cubicBezTo>
                    <a:pt x="1458" y="452"/>
                    <a:pt x="1458" y="491"/>
                    <a:pt x="1509" y="542"/>
                  </a:cubicBezTo>
                  <a:lnTo>
                    <a:pt x="1445" y="530"/>
                  </a:lnTo>
                  <a:lnTo>
                    <a:pt x="1354" y="491"/>
                  </a:lnTo>
                  <a:cubicBezTo>
                    <a:pt x="1316" y="452"/>
                    <a:pt x="1277" y="426"/>
                    <a:pt x="1329" y="375"/>
                  </a:cubicBezTo>
                  <a:cubicBezTo>
                    <a:pt x="1342" y="349"/>
                    <a:pt x="1342" y="336"/>
                    <a:pt x="1354" y="310"/>
                  </a:cubicBezTo>
                  <a:cubicBezTo>
                    <a:pt x="1354" y="285"/>
                    <a:pt x="1354" y="272"/>
                    <a:pt x="1380" y="259"/>
                  </a:cubicBezTo>
                  <a:cubicBezTo>
                    <a:pt x="1380" y="246"/>
                    <a:pt x="1380" y="246"/>
                    <a:pt x="1393" y="233"/>
                  </a:cubicBezTo>
                  <a:cubicBezTo>
                    <a:pt x="1380" y="207"/>
                    <a:pt x="1393" y="181"/>
                    <a:pt x="1406" y="169"/>
                  </a:cubicBezTo>
                  <a:cubicBezTo>
                    <a:pt x="1380" y="143"/>
                    <a:pt x="1406" y="117"/>
                    <a:pt x="1406" y="91"/>
                  </a:cubicBezTo>
                  <a:cubicBezTo>
                    <a:pt x="1342" y="91"/>
                    <a:pt x="1342" y="156"/>
                    <a:pt x="1329" y="194"/>
                  </a:cubicBezTo>
                  <a:cubicBezTo>
                    <a:pt x="1290" y="272"/>
                    <a:pt x="1277" y="362"/>
                    <a:pt x="1161" y="362"/>
                  </a:cubicBezTo>
                  <a:cubicBezTo>
                    <a:pt x="1148" y="362"/>
                    <a:pt x="1161" y="401"/>
                    <a:pt x="1187" y="414"/>
                  </a:cubicBezTo>
                  <a:cubicBezTo>
                    <a:pt x="1178" y="415"/>
                    <a:pt x="1169" y="416"/>
                    <a:pt x="1159" y="416"/>
                  </a:cubicBezTo>
                  <a:cubicBezTo>
                    <a:pt x="1118" y="416"/>
                    <a:pt x="1078" y="403"/>
                    <a:pt x="1039" y="403"/>
                  </a:cubicBezTo>
                  <a:cubicBezTo>
                    <a:pt x="1014" y="403"/>
                    <a:pt x="990" y="408"/>
                    <a:pt x="968" y="426"/>
                  </a:cubicBezTo>
                  <a:lnTo>
                    <a:pt x="903" y="414"/>
                  </a:lnTo>
                  <a:cubicBezTo>
                    <a:pt x="787" y="414"/>
                    <a:pt x="761" y="310"/>
                    <a:pt x="697" y="246"/>
                  </a:cubicBezTo>
                  <a:lnTo>
                    <a:pt x="697" y="130"/>
                  </a:lnTo>
                  <a:cubicBezTo>
                    <a:pt x="710" y="52"/>
                    <a:pt x="658" y="27"/>
                    <a:pt x="607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7" name="Google Shape;2007;p14"/>
            <p:cNvSpPr/>
            <p:nvPr/>
          </p:nvSpPr>
          <p:spPr>
            <a:xfrm rot="10800000" flipH="1">
              <a:off x="6301211" y="334751"/>
              <a:ext cx="24095" cy="34033"/>
            </a:xfrm>
            <a:custGeom>
              <a:avLst/>
              <a:gdLst/>
              <a:ahLst/>
              <a:cxnLst/>
              <a:rect l="l" t="t" r="r" b="b"/>
              <a:pathLst>
                <a:path w="177" h="250" extrusionOk="0">
                  <a:moveTo>
                    <a:pt x="124" y="0"/>
                  </a:moveTo>
                  <a:lnTo>
                    <a:pt x="124" y="0"/>
                  </a:lnTo>
                  <a:cubicBezTo>
                    <a:pt x="60" y="26"/>
                    <a:pt x="60" y="104"/>
                    <a:pt x="8" y="129"/>
                  </a:cubicBezTo>
                  <a:cubicBezTo>
                    <a:pt x="20" y="164"/>
                    <a:pt x="1" y="250"/>
                    <a:pt x="78" y="250"/>
                  </a:cubicBezTo>
                  <a:cubicBezTo>
                    <a:pt x="88" y="250"/>
                    <a:pt x="99" y="248"/>
                    <a:pt x="112" y="245"/>
                  </a:cubicBezTo>
                  <a:cubicBezTo>
                    <a:pt x="112" y="168"/>
                    <a:pt x="176" y="91"/>
                    <a:pt x="12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8" name="Google Shape;2008;p14"/>
            <p:cNvSpPr/>
            <p:nvPr/>
          </p:nvSpPr>
          <p:spPr>
            <a:xfrm rot="10800000" flipH="1">
              <a:off x="7797807" y="185005"/>
              <a:ext cx="24775" cy="22326"/>
            </a:xfrm>
            <a:custGeom>
              <a:avLst/>
              <a:gdLst/>
              <a:ahLst/>
              <a:cxnLst/>
              <a:rect l="l" t="t" r="r" b="b"/>
              <a:pathLst>
                <a:path w="182" h="164" extrusionOk="0">
                  <a:moveTo>
                    <a:pt x="58" y="0"/>
                  </a:moveTo>
                  <a:cubicBezTo>
                    <a:pt x="20" y="0"/>
                    <a:pt x="10" y="39"/>
                    <a:pt x="1" y="78"/>
                  </a:cubicBezTo>
                  <a:cubicBezTo>
                    <a:pt x="1" y="129"/>
                    <a:pt x="24" y="164"/>
                    <a:pt x="72" y="164"/>
                  </a:cubicBezTo>
                  <a:cubicBezTo>
                    <a:pt x="85" y="164"/>
                    <a:pt x="100" y="161"/>
                    <a:pt x="117" y="155"/>
                  </a:cubicBezTo>
                  <a:cubicBezTo>
                    <a:pt x="181" y="117"/>
                    <a:pt x="130" y="52"/>
                    <a:pt x="104" y="14"/>
                  </a:cubicBezTo>
                  <a:cubicBezTo>
                    <a:pt x="85" y="4"/>
                    <a:pt x="70" y="0"/>
                    <a:pt x="5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14"/>
            <p:cNvSpPr/>
            <p:nvPr/>
          </p:nvSpPr>
          <p:spPr>
            <a:xfrm rot="10800000" flipH="1">
              <a:off x="7681962" y="159820"/>
              <a:ext cx="33487" cy="19331"/>
            </a:xfrm>
            <a:custGeom>
              <a:avLst/>
              <a:gdLst/>
              <a:ahLst/>
              <a:cxnLst/>
              <a:rect l="l" t="t" r="r" b="b"/>
              <a:pathLst>
                <a:path w="246" h="142" extrusionOk="0">
                  <a:moveTo>
                    <a:pt x="78" y="0"/>
                  </a:moveTo>
                  <a:cubicBezTo>
                    <a:pt x="39" y="13"/>
                    <a:pt x="1" y="39"/>
                    <a:pt x="13" y="90"/>
                  </a:cubicBezTo>
                  <a:cubicBezTo>
                    <a:pt x="22" y="125"/>
                    <a:pt x="36" y="136"/>
                    <a:pt x="56" y="136"/>
                  </a:cubicBezTo>
                  <a:cubicBezTo>
                    <a:pt x="66" y="136"/>
                    <a:pt x="78" y="133"/>
                    <a:pt x="91" y="129"/>
                  </a:cubicBezTo>
                  <a:cubicBezTo>
                    <a:pt x="103" y="102"/>
                    <a:pt x="114" y="92"/>
                    <a:pt x="126" y="92"/>
                  </a:cubicBezTo>
                  <a:cubicBezTo>
                    <a:pt x="153" y="92"/>
                    <a:pt x="180" y="142"/>
                    <a:pt x="207" y="142"/>
                  </a:cubicBezTo>
                  <a:lnTo>
                    <a:pt x="246" y="116"/>
                  </a:lnTo>
                  <a:cubicBezTo>
                    <a:pt x="246" y="77"/>
                    <a:pt x="220" y="26"/>
                    <a:pt x="181" y="26"/>
                  </a:cubicBezTo>
                  <a:cubicBezTo>
                    <a:pt x="142" y="13"/>
                    <a:pt x="104" y="26"/>
                    <a:pt x="7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14"/>
            <p:cNvSpPr/>
            <p:nvPr/>
          </p:nvSpPr>
          <p:spPr>
            <a:xfrm rot="10800000" flipH="1">
              <a:off x="7366008" y="312426"/>
              <a:ext cx="19466" cy="17697"/>
            </a:xfrm>
            <a:custGeom>
              <a:avLst/>
              <a:gdLst/>
              <a:ahLst/>
              <a:cxnLst/>
              <a:rect l="l" t="t" r="r" b="b"/>
              <a:pathLst>
                <a:path w="143" h="130" extrusionOk="0">
                  <a:moveTo>
                    <a:pt x="91" y="0"/>
                  </a:moveTo>
                  <a:cubicBezTo>
                    <a:pt x="26" y="13"/>
                    <a:pt x="1" y="26"/>
                    <a:pt x="13" y="65"/>
                  </a:cubicBezTo>
                  <a:cubicBezTo>
                    <a:pt x="13" y="103"/>
                    <a:pt x="39" y="129"/>
                    <a:pt x="91" y="129"/>
                  </a:cubicBezTo>
                  <a:cubicBezTo>
                    <a:pt x="117" y="129"/>
                    <a:pt x="142" y="103"/>
                    <a:pt x="142" y="65"/>
                  </a:cubicBezTo>
                  <a:cubicBezTo>
                    <a:pt x="142" y="26"/>
                    <a:pt x="104" y="0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14"/>
            <p:cNvSpPr/>
            <p:nvPr/>
          </p:nvSpPr>
          <p:spPr>
            <a:xfrm rot="10800000" flipH="1">
              <a:off x="8061080" y="475785"/>
              <a:ext cx="19466" cy="21101"/>
            </a:xfrm>
            <a:custGeom>
              <a:avLst/>
              <a:gdLst/>
              <a:ahLst/>
              <a:cxnLst/>
              <a:rect l="l" t="t" r="r" b="b"/>
              <a:pathLst>
                <a:path w="143" h="155" extrusionOk="0">
                  <a:moveTo>
                    <a:pt x="52" y="0"/>
                  </a:moveTo>
                  <a:cubicBezTo>
                    <a:pt x="14" y="39"/>
                    <a:pt x="1" y="90"/>
                    <a:pt x="14" y="142"/>
                  </a:cubicBezTo>
                  <a:lnTo>
                    <a:pt x="104" y="155"/>
                  </a:lnTo>
                  <a:cubicBezTo>
                    <a:pt x="143" y="116"/>
                    <a:pt x="143" y="52"/>
                    <a:pt x="104" y="13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14"/>
            <p:cNvSpPr/>
            <p:nvPr/>
          </p:nvSpPr>
          <p:spPr>
            <a:xfrm rot="10800000" flipH="1">
              <a:off x="7753974" y="159548"/>
              <a:ext cx="19466" cy="31991"/>
            </a:xfrm>
            <a:custGeom>
              <a:avLst/>
              <a:gdLst/>
              <a:ahLst/>
              <a:cxnLst/>
              <a:rect l="l" t="t" r="r" b="b"/>
              <a:pathLst>
                <a:path w="143" h="235" extrusionOk="0">
                  <a:moveTo>
                    <a:pt x="90" y="1"/>
                  </a:moveTo>
                  <a:cubicBezTo>
                    <a:pt x="39" y="65"/>
                    <a:pt x="13" y="143"/>
                    <a:pt x="0" y="233"/>
                  </a:cubicBezTo>
                  <a:cubicBezTo>
                    <a:pt x="7" y="234"/>
                    <a:pt x="13" y="234"/>
                    <a:pt x="19" y="234"/>
                  </a:cubicBezTo>
                  <a:cubicBezTo>
                    <a:pt x="113" y="234"/>
                    <a:pt x="92" y="140"/>
                    <a:pt x="116" y="91"/>
                  </a:cubicBezTo>
                  <a:lnTo>
                    <a:pt x="142" y="52"/>
                  </a:lnTo>
                  <a:lnTo>
                    <a:pt x="90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14"/>
            <p:cNvSpPr/>
            <p:nvPr/>
          </p:nvSpPr>
          <p:spPr>
            <a:xfrm rot="10800000" flipH="1">
              <a:off x="6558630" y="398462"/>
              <a:ext cx="17560" cy="15928"/>
            </a:xfrm>
            <a:custGeom>
              <a:avLst/>
              <a:gdLst/>
              <a:ahLst/>
              <a:cxnLst/>
              <a:rect l="l" t="t" r="r" b="b"/>
              <a:pathLst>
                <a:path w="129" h="117" extrusionOk="0">
                  <a:moveTo>
                    <a:pt x="77" y="0"/>
                  </a:moveTo>
                  <a:cubicBezTo>
                    <a:pt x="39" y="0"/>
                    <a:pt x="13" y="26"/>
                    <a:pt x="13" y="65"/>
                  </a:cubicBezTo>
                  <a:cubicBezTo>
                    <a:pt x="0" y="90"/>
                    <a:pt x="26" y="116"/>
                    <a:pt x="52" y="116"/>
                  </a:cubicBezTo>
                  <a:cubicBezTo>
                    <a:pt x="77" y="116"/>
                    <a:pt x="116" y="90"/>
                    <a:pt x="129" y="52"/>
                  </a:cubicBezTo>
                  <a:cubicBezTo>
                    <a:pt x="129" y="26"/>
                    <a:pt x="116" y="13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14"/>
            <p:cNvSpPr/>
            <p:nvPr/>
          </p:nvSpPr>
          <p:spPr>
            <a:xfrm rot="10800000" flipH="1">
              <a:off x="6772760" y="183916"/>
              <a:ext cx="15927" cy="14566"/>
            </a:xfrm>
            <a:custGeom>
              <a:avLst/>
              <a:gdLst/>
              <a:ahLst/>
              <a:cxnLst/>
              <a:rect l="l" t="t" r="r" b="b"/>
              <a:pathLst>
                <a:path w="117" h="107" extrusionOk="0">
                  <a:moveTo>
                    <a:pt x="65" y="0"/>
                  </a:moveTo>
                  <a:cubicBezTo>
                    <a:pt x="26" y="0"/>
                    <a:pt x="0" y="13"/>
                    <a:pt x="0" y="52"/>
                  </a:cubicBezTo>
                  <a:cubicBezTo>
                    <a:pt x="0" y="84"/>
                    <a:pt x="18" y="107"/>
                    <a:pt x="45" y="107"/>
                  </a:cubicBezTo>
                  <a:cubicBezTo>
                    <a:pt x="51" y="107"/>
                    <a:pt x="58" y="106"/>
                    <a:pt x="65" y="103"/>
                  </a:cubicBezTo>
                  <a:cubicBezTo>
                    <a:pt x="103" y="103"/>
                    <a:pt x="116" y="78"/>
                    <a:pt x="116" y="52"/>
                  </a:cubicBezTo>
                  <a:cubicBezTo>
                    <a:pt x="116" y="13"/>
                    <a:pt x="90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5" name="Google Shape;2015;p14"/>
            <p:cNvSpPr/>
            <p:nvPr/>
          </p:nvSpPr>
          <p:spPr>
            <a:xfrm rot="10800000" flipH="1">
              <a:off x="7036032" y="219447"/>
              <a:ext cx="17697" cy="15928"/>
            </a:xfrm>
            <a:custGeom>
              <a:avLst/>
              <a:gdLst/>
              <a:ahLst/>
              <a:cxnLst/>
              <a:rect l="l" t="t" r="r" b="b"/>
              <a:pathLst>
                <a:path w="130" h="117" extrusionOk="0">
                  <a:moveTo>
                    <a:pt x="65" y="0"/>
                  </a:moveTo>
                  <a:cubicBezTo>
                    <a:pt x="26" y="0"/>
                    <a:pt x="0" y="39"/>
                    <a:pt x="0" y="78"/>
                  </a:cubicBezTo>
                  <a:cubicBezTo>
                    <a:pt x="0" y="104"/>
                    <a:pt x="26" y="117"/>
                    <a:pt x="52" y="117"/>
                  </a:cubicBezTo>
                  <a:cubicBezTo>
                    <a:pt x="91" y="117"/>
                    <a:pt x="116" y="91"/>
                    <a:pt x="129" y="52"/>
                  </a:cubicBezTo>
                  <a:cubicBezTo>
                    <a:pt x="129" y="13"/>
                    <a:pt x="91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6" name="Google Shape;2016;p14"/>
            <p:cNvSpPr/>
            <p:nvPr/>
          </p:nvSpPr>
          <p:spPr>
            <a:xfrm rot="10800000" flipH="1">
              <a:off x="7039572" y="289691"/>
              <a:ext cx="15927" cy="14158"/>
            </a:xfrm>
            <a:custGeom>
              <a:avLst/>
              <a:gdLst/>
              <a:ahLst/>
              <a:cxnLst/>
              <a:rect l="l" t="t" r="r" b="b"/>
              <a:pathLst>
                <a:path w="117" h="104" extrusionOk="0">
                  <a:moveTo>
                    <a:pt x="65" y="1"/>
                  </a:moveTo>
                  <a:cubicBezTo>
                    <a:pt x="39" y="1"/>
                    <a:pt x="0" y="13"/>
                    <a:pt x="0" y="65"/>
                  </a:cubicBezTo>
                  <a:cubicBezTo>
                    <a:pt x="0" y="104"/>
                    <a:pt x="13" y="104"/>
                    <a:pt x="39" y="104"/>
                  </a:cubicBezTo>
                  <a:cubicBezTo>
                    <a:pt x="65" y="91"/>
                    <a:pt x="103" y="78"/>
                    <a:pt x="116" y="39"/>
                  </a:cubicBezTo>
                  <a:cubicBezTo>
                    <a:pt x="116" y="13"/>
                    <a:pt x="103" y="1"/>
                    <a:pt x="6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7" name="Google Shape;2017;p14"/>
            <p:cNvSpPr/>
            <p:nvPr/>
          </p:nvSpPr>
          <p:spPr>
            <a:xfrm rot="10800000" flipH="1">
              <a:off x="8129553" y="266821"/>
              <a:ext cx="26545" cy="16472"/>
            </a:xfrm>
            <a:custGeom>
              <a:avLst/>
              <a:gdLst/>
              <a:ahLst/>
              <a:cxnLst/>
              <a:rect l="l" t="t" r="r" b="b"/>
              <a:pathLst>
                <a:path w="195" h="121" extrusionOk="0">
                  <a:moveTo>
                    <a:pt x="106" y="0"/>
                  </a:moveTo>
                  <a:cubicBezTo>
                    <a:pt x="84" y="0"/>
                    <a:pt x="62" y="15"/>
                    <a:pt x="39" y="30"/>
                  </a:cubicBezTo>
                  <a:cubicBezTo>
                    <a:pt x="26" y="43"/>
                    <a:pt x="14" y="56"/>
                    <a:pt x="1" y="69"/>
                  </a:cubicBezTo>
                  <a:cubicBezTo>
                    <a:pt x="26" y="95"/>
                    <a:pt x="65" y="120"/>
                    <a:pt x="104" y="120"/>
                  </a:cubicBezTo>
                  <a:cubicBezTo>
                    <a:pt x="155" y="107"/>
                    <a:pt x="194" y="82"/>
                    <a:pt x="155" y="30"/>
                  </a:cubicBezTo>
                  <a:cubicBezTo>
                    <a:pt x="139" y="8"/>
                    <a:pt x="123" y="0"/>
                    <a:pt x="10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8" name="Google Shape;2018;p14"/>
            <p:cNvSpPr/>
            <p:nvPr/>
          </p:nvSpPr>
          <p:spPr>
            <a:xfrm rot="10800000" flipH="1">
              <a:off x="7380029" y="55678"/>
              <a:ext cx="12388" cy="14702"/>
            </a:xfrm>
            <a:custGeom>
              <a:avLst/>
              <a:gdLst/>
              <a:ahLst/>
              <a:cxnLst/>
              <a:rect l="l" t="t" r="r" b="b"/>
              <a:pathLst>
                <a:path w="91" h="108" extrusionOk="0">
                  <a:moveTo>
                    <a:pt x="52" y="1"/>
                  </a:moveTo>
                  <a:cubicBezTo>
                    <a:pt x="14" y="1"/>
                    <a:pt x="1" y="26"/>
                    <a:pt x="1" y="65"/>
                  </a:cubicBezTo>
                  <a:cubicBezTo>
                    <a:pt x="1" y="91"/>
                    <a:pt x="14" y="104"/>
                    <a:pt x="39" y="104"/>
                  </a:cubicBezTo>
                  <a:cubicBezTo>
                    <a:pt x="44" y="106"/>
                    <a:pt x="48" y="107"/>
                    <a:pt x="53" y="107"/>
                  </a:cubicBezTo>
                  <a:cubicBezTo>
                    <a:pt x="73" y="107"/>
                    <a:pt x="91" y="84"/>
                    <a:pt x="91" y="52"/>
                  </a:cubicBezTo>
                  <a:cubicBezTo>
                    <a:pt x="91" y="26"/>
                    <a:pt x="78" y="13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9" name="Google Shape;2019;p14"/>
            <p:cNvSpPr/>
            <p:nvPr/>
          </p:nvSpPr>
          <p:spPr>
            <a:xfrm rot="10800000" flipH="1">
              <a:off x="7311556" y="128101"/>
              <a:ext cx="15927" cy="14702"/>
            </a:xfrm>
            <a:custGeom>
              <a:avLst/>
              <a:gdLst/>
              <a:ahLst/>
              <a:cxnLst/>
              <a:rect l="l" t="t" r="r" b="b"/>
              <a:pathLst>
                <a:path w="117" h="108" extrusionOk="0">
                  <a:moveTo>
                    <a:pt x="66" y="1"/>
                  </a:moveTo>
                  <a:cubicBezTo>
                    <a:pt x="62" y="1"/>
                    <a:pt x="57" y="2"/>
                    <a:pt x="52" y="4"/>
                  </a:cubicBezTo>
                  <a:cubicBezTo>
                    <a:pt x="27" y="4"/>
                    <a:pt x="1" y="17"/>
                    <a:pt x="14" y="55"/>
                  </a:cubicBezTo>
                  <a:cubicBezTo>
                    <a:pt x="14" y="81"/>
                    <a:pt x="52" y="107"/>
                    <a:pt x="78" y="107"/>
                  </a:cubicBezTo>
                  <a:cubicBezTo>
                    <a:pt x="104" y="107"/>
                    <a:pt x="117" y="81"/>
                    <a:pt x="104" y="55"/>
                  </a:cubicBezTo>
                  <a:cubicBezTo>
                    <a:pt x="104" y="24"/>
                    <a:pt x="86" y="1"/>
                    <a:pt x="6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0" name="Google Shape;2020;p14"/>
            <p:cNvSpPr/>
            <p:nvPr/>
          </p:nvSpPr>
          <p:spPr>
            <a:xfrm rot="10800000" flipH="1">
              <a:off x="6260100" y="365109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1" name="Google Shape;2021;p14"/>
            <p:cNvSpPr/>
            <p:nvPr/>
          </p:nvSpPr>
          <p:spPr>
            <a:xfrm rot="10800000" flipH="1">
              <a:off x="6260100" y="365109"/>
              <a:ext cx="21236" cy="21237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04" y="1"/>
                  </a:moveTo>
                  <a:lnTo>
                    <a:pt x="104" y="1"/>
                  </a:lnTo>
                  <a:cubicBezTo>
                    <a:pt x="53" y="26"/>
                    <a:pt x="53" y="78"/>
                    <a:pt x="14" y="104"/>
                  </a:cubicBezTo>
                  <a:cubicBezTo>
                    <a:pt x="14" y="129"/>
                    <a:pt x="14" y="142"/>
                    <a:pt x="1" y="155"/>
                  </a:cubicBezTo>
                  <a:lnTo>
                    <a:pt x="65" y="142"/>
                  </a:lnTo>
                  <a:cubicBezTo>
                    <a:pt x="78" y="104"/>
                    <a:pt x="156" y="65"/>
                    <a:pt x="10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2" name="Google Shape;2022;p14"/>
            <p:cNvSpPr/>
            <p:nvPr/>
          </p:nvSpPr>
          <p:spPr>
            <a:xfrm rot="10800000" flipH="1">
              <a:off x="7838238" y="325222"/>
              <a:ext cx="12388" cy="19059"/>
            </a:xfrm>
            <a:custGeom>
              <a:avLst/>
              <a:gdLst/>
              <a:ahLst/>
              <a:cxnLst/>
              <a:rect l="l" t="t" r="r" b="b"/>
              <a:pathLst>
                <a:path w="91" h="140" extrusionOk="0">
                  <a:moveTo>
                    <a:pt x="39" y="1"/>
                  </a:moveTo>
                  <a:cubicBezTo>
                    <a:pt x="0" y="1"/>
                    <a:pt x="0" y="40"/>
                    <a:pt x="0" y="65"/>
                  </a:cubicBezTo>
                  <a:cubicBezTo>
                    <a:pt x="0" y="91"/>
                    <a:pt x="0" y="104"/>
                    <a:pt x="0" y="117"/>
                  </a:cubicBezTo>
                  <a:cubicBezTo>
                    <a:pt x="19" y="130"/>
                    <a:pt x="36" y="140"/>
                    <a:pt x="50" y="140"/>
                  </a:cubicBezTo>
                  <a:cubicBezTo>
                    <a:pt x="65" y="140"/>
                    <a:pt x="78" y="130"/>
                    <a:pt x="90" y="104"/>
                  </a:cubicBezTo>
                  <a:cubicBezTo>
                    <a:pt x="90" y="91"/>
                    <a:pt x="90" y="78"/>
                    <a:pt x="90" y="65"/>
                  </a:cubicBezTo>
                  <a:cubicBezTo>
                    <a:pt x="78" y="40"/>
                    <a:pt x="78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3" name="Google Shape;2023;p14"/>
            <p:cNvSpPr/>
            <p:nvPr/>
          </p:nvSpPr>
          <p:spPr>
            <a:xfrm rot="10800000" flipH="1">
              <a:off x="7848720" y="163224"/>
              <a:ext cx="28178" cy="21237"/>
            </a:xfrm>
            <a:custGeom>
              <a:avLst/>
              <a:gdLst/>
              <a:ahLst/>
              <a:cxnLst/>
              <a:rect l="l" t="t" r="r" b="b"/>
              <a:pathLst>
                <a:path w="207" h="156" extrusionOk="0">
                  <a:moveTo>
                    <a:pt x="117" y="0"/>
                  </a:moveTo>
                  <a:cubicBezTo>
                    <a:pt x="117" y="26"/>
                    <a:pt x="91" y="39"/>
                    <a:pt x="78" y="39"/>
                  </a:cubicBezTo>
                  <a:cubicBezTo>
                    <a:pt x="52" y="65"/>
                    <a:pt x="13" y="78"/>
                    <a:pt x="1" y="116"/>
                  </a:cubicBezTo>
                  <a:cubicBezTo>
                    <a:pt x="13" y="129"/>
                    <a:pt x="13" y="142"/>
                    <a:pt x="13" y="155"/>
                  </a:cubicBezTo>
                  <a:lnTo>
                    <a:pt x="155" y="104"/>
                  </a:lnTo>
                  <a:cubicBezTo>
                    <a:pt x="155" y="65"/>
                    <a:pt x="207" y="13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4" name="Google Shape;2024;p14"/>
            <p:cNvSpPr/>
            <p:nvPr/>
          </p:nvSpPr>
          <p:spPr>
            <a:xfrm rot="10800000" flipH="1">
              <a:off x="7732874" y="282204"/>
              <a:ext cx="12388" cy="14566"/>
            </a:xfrm>
            <a:custGeom>
              <a:avLst/>
              <a:gdLst/>
              <a:ahLst/>
              <a:cxnLst/>
              <a:rect l="l" t="t" r="r" b="b"/>
              <a:pathLst>
                <a:path w="91" h="107" extrusionOk="0">
                  <a:moveTo>
                    <a:pt x="39" y="0"/>
                  </a:moveTo>
                  <a:cubicBezTo>
                    <a:pt x="0" y="0"/>
                    <a:pt x="0" y="39"/>
                    <a:pt x="0" y="65"/>
                  </a:cubicBezTo>
                  <a:cubicBezTo>
                    <a:pt x="11" y="86"/>
                    <a:pt x="13" y="107"/>
                    <a:pt x="34" y="107"/>
                  </a:cubicBezTo>
                  <a:cubicBezTo>
                    <a:pt x="39" y="107"/>
                    <a:pt x="45" y="106"/>
                    <a:pt x="52" y="103"/>
                  </a:cubicBezTo>
                  <a:cubicBezTo>
                    <a:pt x="78" y="90"/>
                    <a:pt x="91" y="65"/>
                    <a:pt x="78" y="39"/>
                  </a:cubicBezTo>
                  <a:cubicBezTo>
                    <a:pt x="78" y="26"/>
                    <a:pt x="65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5" name="Google Shape;2025;p14"/>
            <p:cNvSpPr/>
            <p:nvPr/>
          </p:nvSpPr>
          <p:spPr>
            <a:xfrm rot="10800000" flipH="1">
              <a:off x="7925904" y="532417"/>
              <a:ext cx="19058" cy="13613"/>
            </a:xfrm>
            <a:custGeom>
              <a:avLst/>
              <a:gdLst/>
              <a:ahLst/>
              <a:cxnLst/>
              <a:rect l="l" t="t" r="r" b="b"/>
              <a:pathLst>
                <a:path w="140" h="100" extrusionOk="0">
                  <a:moveTo>
                    <a:pt x="40" y="0"/>
                  </a:moveTo>
                  <a:cubicBezTo>
                    <a:pt x="27" y="13"/>
                    <a:pt x="14" y="26"/>
                    <a:pt x="1" y="52"/>
                  </a:cubicBezTo>
                  <a:cubicBezTo>
                    <a:pt x="14" y="52"/>
                    <a:pt x="27" y="65"/>
                    <a:pt x="27" y="90"/>
                  </a:cubicBezTo>
                  <a:cubicBezTo>
                    <a:pt x="52" y="97"/>
                    <a:pt x="71" y="100"/>
                    <a:pt x="87" y="100"/>
                  </a:cubicBezTo>
                  <a:cubicBezTo>
                    <a:pt x="135" y="100"/>
                    <a:pt x="140" y="68"/>
                    <a:pt x="13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6" name="Google Shape;2026;p14"/>
            <p:cNvSpPr/>
            <p:nvPr/>
          </p:nvSpPr>
          <p:spPr>
            <a:xfrm rot="10800000" flipH="1">
              <a:off x="6806111" y="177381"/>
              <a:ext cx="15927" cy="9938"/>
            </a:xfrm>
            <a:custGeom>
              <a:avLst/>
              <a:gdLst/>
              <a:ahLst/>
              <a:cxnLst/>
              <a:rect l="l" t="t" r="r" b="b"/>
              <a:pathLst>
                <a:path w="117" h="73" extrusionOk="0">
                  <a:moveTo>
                    <a:pt x="76" y="1"/>
                  </a:moveTo>
                  <a:cubicBezTo>
                    <a:pt x="60" y="1"/>
                    <a:pt x="47" y="10"/>
                    <a:pt x="39" y="34"/>
                  </a:cubicBezTo>
                  <a:cubicBezTo>
                    <a:pt x="39" y="47"/>
                    <a:pt x="13" y="60"/>
                    <a:pt x="0" y="73"/>
                  </a:cubicBezTo>
                  <a:lnTo>
                    <a:pt x="65" y="73"/>
                  </a:lnTo>
                  <a:cubicBezTo>
                    <a:pt x="90" y="73"/>
                    <a:pt x="116" y="60"/>
                    <a:pt x="116" y="34"/>
                  </a:cubicBezTo>
                  <a:cubicBezTo>
                    <a:pt x="116" y="21"/>
                    <a:pt x="116" y="8"/>
                    <a:pt x="103" y="8"/>
                  </a:cubicBezTo>
                  <a:cubicBezTo>
                    <a:pt x="94" y="4"/>
                    <a:pt x="84" y="1"/>
                    <a:pt x="7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14"/>
            <p:cNvSpPr/>
            <p:nvPr/>
          </p:nvSpPr>
          <p:spPr>
            <a:xfrm rot="10800000" flipH="1">
              <a:off x="7904941" y="266413"/>
              <a:ext cx="12388" cy="12796"/>
            </a:xfrm>
            <a:custGeom>
              <a:avLst/>
              <a:gdLst/>
              <a:ahLst/>
              <a:cxnLst/>
              <a:rect l="l" t="t" r="r" b="b"/>
              <a:pathLst>
                <a:path w="91" h="94" extrusionOk="0">
                  <a:moveTo>
                    <a:pt x="65" y="0"/>
                  </a:moveTo>
                  <a:cubicBezTo>
                    <a:pt x="26" y="0"/>
                    <a:pt x="0" y="26"/>
                    <a:pt x="0" y="65"/>
                  </a:cubicBezTo>
                  <a:cubicBezTo>
                    <a:pt x="0" y="75"/>
                    <a:pt x="17" y="94"/>
                    <a:pt x="30" y="94"/>
                  </a:cubicBezTo>
                  <a:cubicBezTo>
                    <a:pt x="33" y="94"/>
                    <a:pt x="36" y="93"/>
                    <a:pt x="39" y="90"/>
                  </a:cubicBezTo>
                  <a:cubicBezTo>
                    <a:pt x="65" y="90"/>
                    <a:pt x="90" y="65"/>
                    <a:pt x="90" y="39"/>
                  </a:cubicBezTo>
                  <a:cubicBezTo>
                    <a:pt x="90" y="26"/>
                    <a:pt x="78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14"/>
            <p:cNvSpPr/>
            <p:nvPr/>
          </p:nvSpPr>
          <p:spPr>
            <a:xfrm rot="10800000" flipH="1">
              <a:off x="7767995" y="141851"/>
              <a:ext cx="17697" cy="15519"/>
            </a:xfrm>
            <a:custGeom>
              <a:avLst/>
              <a:gdLst/>
              <a:ahLst/>
              <a:cxnLst/>
              <a:rect l="l" t="t" r="r" b="b"/>
              <a:pathLst>
                <a:path w="130" h="114" extrusionOk="0">
                  <a:moveTo>
                    <a:pt x="79" y="1"/>
                  </a:moveTo>
                  <a:cubicBezTo>
                    <a:pt x="48" y="1"/>
                    <a:pt x="22" y="12"/>
                    <a:pt x="13" y="46"/>
                  </a:cubicBezTo>
                  <a:cubicBezTo>
                    <a:pt x="0" y="72"/>
                    <a:pt x="13" y="98"/>
                    <a:pt x="39" y="111"/>
                  </a:cubicBezTo>
                  <a:cubicBezTo>
                    <a:pt x="44" y="113"/>
                    <a:pt x="49" y="113"/>
                    <a:pt x="54" y="113"/>
                  </a:cubicBezTo>
                  <a:cubicBezTo>
                    <a:pt x="82" y="113"/>
                    <a:pt x="96" y="82"/>
                    <a:pt x="129" y="59"/>
                  </a:cubicBezTo>
                  <a:lnTo>
                    <a:pt x="129" y="8"/>
                  </a:lnTo>
                  <a:cubicBezTo>
                    <a:pt x="112" y="3"/>
                    <a:pt x="95" y="1"/>
                    <a:pt x="7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14"/>
            <p:cNvSpPr/>
            <p:nvPr/>
          </p:nvSpPr>
          <p:spPr>
            <a:xfrm rot="10800000" flipH="1">
              <a:off x="7199250" y="344145"/>
              <a:ext cx="14157" cy="10618"/>
            </a:xfrm>
            <a:custGeom>
              <a:avLst/>
              <a:gdLst/>
              <a:ahLst/>
              <a:cxnLst/>
              <a:rect l="l" t="t" r="r" b="b"/>
              <a:pathLst>
                <a:path w="104" h="78" extrusionOk="0">
                  <a:moveTo>
                    <a:pt x="65" y="1"/>
                  </a:moveTo>
                  <a:cubicBezTo>
                    <a:pt x="39" y="1"/>
                    <a:pt x="13" y="1"/>
                    <a:pt x="13" y="39"/>
                  </a:cubicBezTo>
                  <a:cubicBezTo>
                    <a:pt x="1" y="65"/>
                    <a:pt x="26" y="78"/>
                    <a:pt x="52" y="78"/>
                  </a:cubicBezTo>
                  <a:cubicBezTo>
                    <a:pt x="78" y="78"/>
                    <a:pt x="104" y="52"/>
                    <a:pt x="91" y="26"/>
                  </a:cubicBezTo>
                  <a:cubicBezTo>
                    <a:pt x="91" y="14"/>
                    <a:pt x="78" y="1"/>
                    <a:pt x="6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14"/>
            <p:cNvSpPr/>
            <p:nvPr/>
          </p:nvSpPr>
          <p:spPr>
            <a:xfrm rot="10800000" flipH="1">
              <a:off x="7255471" y="263281"/>
              <a:ext cx="10618" cy="12524"/>
            </a:xfrm>
            <a:custGeom>
              <a:avLst/>
              <a:gdLst/>
              <a:ahLst/>
              <a:cxnLst/>
              <a:rect l="l" t="t" r="r" b="b"/>
              <a:pathLst>
                <a:path w="78" h="92" extrusionOk="0">
                  <a:moveTo>
                    <a:pt x="39" y="1"/>
                  </a:moveTo>
                  <a:cubicBezTo>
                    <a:pt x="13" y="14"/>
                    <a:pt x="0" y="40"/>
                    <a:pt x="13" y="65"/>
                  </a:cubicBezTo>
                  <a:cubicBezTo>
                    <a:pt x="26" y="91"/>
                    <a:pt x="26" y="91"/>
                    <a:pt x="39" y="91"/>
                  </a:cubicBezTo>
                  <a:cubicBezTo>
                    <a:pt x="65" y="78"/>
                    <a:pt x="78" y="52"/>
                    <a:pt x="78" y="40"/>
                  </a:cubicBezTo>
                  <a:cubicBezTo>
                    <a:pt x="78" y="14"/>
                    <a:pt x="52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14"/>
            <p:cNvSpPr/>
            <p:nvPr/>
          </p:nvSpPr>
          <p:spPr>
            <a:xfrm rot="10800000" flipH="1">
              <a:off x="7543656" y="3539"/>
              <a:ext cx="20828" cy="8712"/>
            </a:xfrm>
            <a:custGeom>
              <a:avLst/>
              <a:gdLst/>
              <a:ahLst/>
              <a:cxnLst/>
              <a:rect l="l" t="t" r="r" b="b"/>
              <a:pathLst>
                <a:path w="153" h="64" extrusionOk="0">
                  <a:moveTo>
                    <a:pt x="4" y="1"/>
                  </a:moveTo>
                  <a:cubicBezTo>
                    <a:pt x="0" y="1"/>
                    <a:pt x="0" y="23"/>
                    <a:pt x="4" y="23"/>
                  </a:cubicBezTo>
                  <a:cubicBezTo>
                    <a:pt x="6" y="23"/>
                    <a:pt x="8" y="20"/>
                    <a:pt x="11" y="12"/>
                  </a:cubicBezTo>
                  <a:cubicBezTo>
                    <a:pt x="8" y="4"/>
                    <a:pt x="6" y="1"/>
                    <a:pt x="4" y="1"/>
                  </a:cubicBezTo>
                  <a:close/>
                  <a:moveTo>
                    <a:pt x="11" y="12"/>
                  </a:moveTo>
                  <a:cubicBezTo>
                    <a:pt x="49" y="12"/>
                    <a:pt x="101" y="51"/>
                    <a:pt x="127" y="64"/>
                  </a:cubicBezTo>
                  <a:cubicBezTo>
                    <a:pt x="153" y="64"/>
                    <a:pt x="153" y="64"/>
                    <a:pt x="140" y="12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14"/>
            <p:cNvSpPr/>
            <p:nvPr/>
          </p:nvSpPr>
          <p:spPr>
            <a:xfrm rot="10800000" flipH="1">
              <a:off x="8419234" y="210734"/>
              <a:ext cx="14157" cy="12388"/>
            </a:xfrm>
            <a:custGeom>
              <a:avLst/>
              <a:gdLst/>
              <a:ahLst/>
              <a:cxnLst/>
              <a:rect l="l" t="t" r="r" b="b"/>
              <a:pathLst>
                <a:path w="104" h="91" extrusionOk="0">
                  <a:moveTo>
                    <a:pt x="78" y="1"/>
                  </a:moveTo>
                  <a:cubicBezTo>
                    <a:pt x="39" y="1"/>
                    <a:pt x="0" y="1"/>
                    <a:pt x="13" y="39"/>
                  </a:cubicBezTo>
                  <a:cubicBezTo>
                    <a:pt x="13" y="91"/>
                    <a:pt x="52" y="91"/>
                    <a:pt x="91" y="91"/>
                  </a:cubicBezTo>
                  <a:cubicBezTo>
                    <a:pt x="103" y="52"/>
                    <a:pt x="91" y="27"/>
                    <a:pt x="78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14"/>
            <p:cNvSpPr/>
            <p:nvPr/>
          </p:nvSpPr>
          <p:spPr>
            <a:xfrm rot="10800000" flipH="1">
              <a:off x="7144799" y="233468"/>
              <a:ext cx="12524" cy="9393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8" y="0"/>
                  </a:moveTo>
                  <a:cubicBezTo>
                    <a:pt x="45" y="0"/>
                    <a:pt x="42" y="2"/>
                    <a:pt x="39" y="4"/>
                  </a:cubicBezTo>
                  <a:cubicBezTo>
                    <a:pt x="14" y="17"/>
                    <a:pt x="1" y="30"/>
                    <a:pt x="14" y="43"/>
                  </a:cubicBezTo>
                  <a:cubicBezTo>
                    <a:pt x="14" y="68"/>
                    <a:pt x="39" y="68"/>
                    <a:pt x="52" y="68"/>
                  </a:cubicBezTo>
                  <a:cubicBezTo>
                    <a:pt x="65" y="68"/>
                    <a:pt x="91" y="68"/>
                    <a:pt x="91" y="43"/>
                  </a:cubicBezTo>
                  <a:cubicBezTo>
                    <a:pt x="81" y="21"/>
                    <a:pt x="61" y="0"/>
                    <a:pt x="4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14"/>
            <p:cNvSpPr/>
            <p:nvPr/>
          </p:nvSpPr>
          <p:spPr>
            <a:xfrm rot="10800000" flipH="1">
              <a:off x="6339463" y="356397"/>
              <a:ext cx="13885" cy="17969"/>
            </a:xfrm>
            <a:custGeom>
              <a:avLst/>
              <a:gdLst/>
              <a:ahLst/>
              <a:cxnLst/>
              <a:rect l="l" t="t" r="r" b="b"/>
              <a:pathLst>
                <a:path w="102" h="132" extrusionOk="0">
                  <a:moveTo>
                    <a:pt x="35" y="1"/>
                  </a:moveTo>
                  <a:cubicBezTo>
                    <a:pt x="1" y="1"/>
                    <a:pt x="12" y="46"/>
                    <a:pt x="24" y="80"/>
                  </a:cubicBezTo>
                  <a:lnTo>
                    <a:pt x="24" y="132"/>
                  </a:lnTo>
                  <a:lnTo>
                    <a:pt x="63" y="119"/>
                  </a:lnTo>
                  <a:cubicBezTo>
                    <a:pt x="63" y="106"/>
                    <a:pt x="63" y="93"/>
                    <a:pt x="63" y="93"/>
                  </a:cubicBezTo>
                  <a:cubicBezTo>
                    <a:pt x="63" y="54"/>
                    <a:pt x="101" y="3"/>
                    <a:pt x="50" y="3"/>
                  </a:cubicBezTo>
                  <a:cubicBezTo>
                    <a:pt x="44" y="1"/>
                    <a:pt x="39" y="1"/>
                    <a:pt x="3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14"/>
            <p:cNvSpPr/>
            <p:nvPr/>
          </p:nvSpPr>
          <p:spPr>
            <a:xfrm rot="10800000" flipH="1">
              <a:off x="6247848" y="338835"/>
              <a:ext cx="12388" cy="24640"/>
            </a:xfrm>
            <a:custGeom>
              <a:avLst/>
              <a:gdLst/>
              <a:ahLst/>
              <a:cxnLst/>
              <a:rect l="l" t="t" r="r" b="b"/>
              <a:pathLst>
                <a:path w="91" h="181" extrusionOk="0">
                  <a:moveTo>
                    <a:pt x="91" y="0"/>
                  </a:moveTo>
                  <a:lnTo>
                    <a:pt x="91" y="0"/>
                  </a:lnTo>
                  <a:cubicBezTo>
                    <a:pt x="26" y="39"/>
                    <a:pt x="1" y="103"/>
                    <a:pt x="1" y="181"/>
                  </a:cubicBezTo>
                  <a:cubicBezTo>
                    <a:pt x="39" y="168"/>
                    <a:pt x="52" y="142"/>
                    <a:pt x="65" y="103"/>
                  </a:cubicBezTo>
                  <a:cubicBezTo>
                    <a:pt x="52" y="65"/>
                    <a:pt x="91" y="39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6" name="Google Shape;2036;p14"/>
            <p:cNvSpPr/>
            <p:nvPr/>
          </p:nvSpPr>
          <p:spPr>
            <a:xfrm rot="10800000" flipH="1">
              <a:off x="7301074" y="261512"/>
              <a:ext cx="10618" cy="10754"/>
            </a:xfrm>
            <a:custGeom>
              <a:avLst/>
              <a:gdLst/>
              <a:ahLst/>
              <a:cxnLst/>
              <a:rect l="l" t="t" r="r" b="b"/>
              <a:pathLst>
                <a:path w="78" h="79" extrusionOk="0">
                  <a:moveTo>
                    <a:pt x="39" y="1"/>
                  </a:moveTo>
                  <a:cubicBezTo>
                    <a:pt x="13" y="14"/>
                    <a:pt x="0" y="26"/>
                    <a:pt x="0" y="39"/>
                  </a:cubicBezTo>
                  <a:cubicBezTo>
                    <a:pt x="0" y="65"/>
                    <a:pt x="26" y="78"/>
                    <a:pt x="39" y="78"/>
                  </a:cubicBezTo>
                  <a:cubicBezTo>
                    <a:pt x="52" y="78"/>
                    <a:pt x="78" y="78"/>
                    <a:pt x="78" y="52"/>
                  </a:cubicBezTo>
                  <a:cubicBezTo>
                    <a:pt x="78" y="26"/>
                    <a:pt x="65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7" name="Google Shape;2037;p14"/>
            <p:cNvSpPr/>
            <p:nvPr/>
          </p:nvSpPr>
          <p:spPr>
            <a:xfrm rot="10800000" flipH="1">
              <a:off x="7320405" y="175067"/>
              <a:ext cx="7079" cy="9393"/>
            </a:xfrm>
            <a:custGeom>
              <a:avLst/>
              <a:gdLst/>
              <a:ahLst/>
              <a:cxnLst/>
              <a:rect l="l" t="t" r="r" b="b"/>
              <a:pathLst>
                <a:path w="52" h="69" extrusionOk="0">
                  <a:moveTo>
                    <a:pt x="26" y="0"/>
                  </a:moveTo>
                  <a:cubicBezTo>
                    <a:pt x="13" y="0"/>
                    <a:pt x="0" y="26"/>
                    <a:pt x="0" y="39"/>
                  </a:cubicBezTo>
                  <a:cubicBezTo>
                    <a:pt x="0" y="52"/>
                    <a:pt x="0" y="65"/>
                    <a:pt x="13" y="65"/>
                  </a:cubicBezTo>
                  <a:cubicBezTo>
                    <a:pt x="18" y="67"/>
                    <a:pt x="23" y="68"/>
                    <a:pt x="27" y="68"/>
                  </a:cubicBezTo>
                  <a:cubicBezTo>
                    <a:pt x="43" y="68"/>
                    <a:pt x="52" y="50"/>
                    <a:pt x="52" y="39"/>
                  </a:cubicBezTo>
                  <a:cubicBezTo>
                    <a:pt x="52" y="26"/>
                    <a:pt x="39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8" name="Google Shape;2038;p14"/>
            <p:cNvSpPr/>
            <p:nvPr/>
          </p:nvSpPr>
          <p:spPr>
            <a:xfrm rot="10800000" flipH="1">
              <a:off x="7655689" y="101827"/>
              <a:ext cx="8848" cy="7215"/>
            </a:xfrm>
            <a:custGeom>
              <a:avLst/>
              <a:gdLst/>
              <a:ahLst/>
              <a:cxnLst/>
              <a:rect l="l" t="t" r="r" b="b"/>
              <a:pathLst>
                <a:path w="65" h="53" extrusionOk="0">
                  <a:moveTo>
                    <a:pt x="26" y="1"/>
                  </a:moveTo>
                  <a:cubicBezTo>
                    <a:pt x="13" y="1"/>
                    <a:pt x="0" y="27"/>
                    <a:pt x="0" y="27"/>
                  </a:cubicBezTo>
                  <a:cubicBezTo>
                    <a:pt x="0" y="40"/>
                    <a:pt x="0" y="52"/>
                    <a:pt x="26" y="52"/>
                  </a:cubicBezTo>
                  <a:cubicBezTo>
                    <a:pt x="52" y="52"/>
                    <a:pt x="65" y="40"/>
                    <a:pt x="65" y="27"/>
                  </a:cubicBezTo>
                  <a:cubicBezTo>
                    <a:pt x="65" y="1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9" name="Google Shape;2039;p14"/>
            <p:cNvSpPr/>
            <p:nvPr/>
          </p:nvSpPr>
          <p:spPr>
            <a:xfrm rot="10800000" flipH="1">
              <a:off x="7773304" y="164993"/>
              <a:ext cx="15519" cy="11571"/>
            </a:xfrm>
            <a:custGeom>
              <a:avLst/>
              <a:gdLst/>
              <a:ahLst/>
              <a:cxnLst/>
              <a:rect l="l" t="t" r="r" b="b"/>
              <a:pathLst>
                <a:path w="114" h="85" extrusionOk="0">
                  <a:moveTo>
                    <a:pt x="76" y="1"/>
                  </a:moveTo>
                  <a:cubicBezTo>
                    <a:pt x="62" y="1"/>
                    <a:pt x="41" y="3"/>
                    <a:pt x="13" y="7"/>
                  </a:cubicBezTo>
                  <a:cubicBezTo>
                    <a:pt x="0" y="58"/>
                    <a:pt x="26" y="84"/>
                    <a:pt x="77" y="84"/>
                  </a:cubicBezTo>
                  <a:cubicBezTo>
                    <a:pt x="105" y="19"/>
                    <a:pt x="113" y="1"/>
                    <a:pt x="7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0" name="Google Shape;2040;p14"/>
            <p:cNvSpPr/>
            <p:nvPr/>
          </p:nvSpPr>
          <p:spPr>
            <a:xfrm rot="10800000" flipH="1">
              <a:off x="8090892" y="293639"/>
              <a:ext cx="21236" cy="12252"/>
            </a:xfrm>
            <a:custGeom>
              <a:avLst/>
              <a:gdLst/>
              <a:ahLst/>
              <a:cxnLst/>
              <a:rect l="l" t="t" r="r" b="b"/>
              <a:pathLst>
                <a:path w="156" h="90" extrusionOk="0">
                  <a:moveTo>
                    <a:pt x="113" y="0"/>
                  </a:moveTo>
                  <a:cubicBezTo>
                    <a:pt x="107" y="0"/>
                    <a:pt x="100" y="1"/>
                    <a:pt x="91" y="3"/>
                  </a:cubicBezTo>
                  <a:cubicBezTo>
                    <a:pt x="53" y="3"/>
                    <a:pt x="1" y="16"/>
                    <a:pt x="40" y="80"/>
                  </a:cubicBezTo>
                  <a:cubicBezTo>
                    <a:pt x="59" y="86"/>
                    <a:pt x="78" y="90"/>
                    <a:pt x="98" y="90"/>
                  </a:cubicBezTo>
                  <a:cubicBezTo>
                    <a:pt x="117" y="90"/>
                    <a:pt x="136" y="86"/>
                    <a:pt x="156" y="80"/>
                  </a:cubicBezTo>
                  <a:cubicBezTo>
                    <a:pt x="156" y="35"/>
                    <a:pt x="156" y="0"/>
                    <a:pt x="113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1" name="Google Shape;2041;p14"/>
            <p:cNvSpPr/>
            <p:nvPr/>
          </p:nvSpPr>
          <p:spPr>
            <a:xfrm rot="10800000" flipH="1">
              <a:off x="8162904" y="174250"/>
              <a:ext cx="14157" cy="11980"/>
            </a:xfrm>
            <a:custGeom>
              <a:avLst/>
              <a:gdLst/>
              <a:ahLst/>
              <a:cxnLst/>
              <a:rect l="l" t="t" r="r" b="b"/>
              <a:pathLst>
                <a:path w="104" h="88" extrusionOk="0">
                  <a:moveTo>
                    <a:pt x="52" y="0"/>
                  </a:moveTo>
                  <a:cubicBezTo>
                    <a:pt x="1" y="0"/>
                    <a:pt x="14" y="39"/>
                    <a:pt x="14" y="78"/>
                  </a:cubicBezTo>
                  <a:cubicBezTo>
                    <a:pt x="26" y="84"/>
                    <a:pt x="39" y="88"/>
                    <a:pt x="52" y="88"/>
                  </a:cubicBezTo>
                  <a:cubicBezTo>
                    <a:pt x="65" y="88"/>
                    <a:pt x="78" y="84"/>
                    <a:pt x="91" y="78"/>
                  </a:cubicBezTo>
                  <a:cubicBezTo>
                    <a:pt x="91" y="52"/>
                    <a:pt x="104" y="0"/>
                    <a:pt x="5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2" name="Google Shape;2042;p14"/>
            <p:cNvSpPr/>
            <p:nvPr/>
          </p:nvSpPr>
          <p:spPr>
            <a:xfrm rot="10800000" flipH="1">
              <a:off x="6560263" y="375727"/>
              <a:ext cx="10754" cy="8849"/>
            </a:xfrm>
            <a:custGeom>
              <a:avLst/>
              <a:gdLst/>
              <a:ahLst/>
              <a:cxnLst/>
              <a:rect l="l" t="t" r="r" b="b"/>
              <a:pathLst>
                <a:path w="79" h="65" extrusionOk="0">
                  <a:moveTo>
                    <a:pt x="40" y="0"/>
                  </a:moveTo>
                  <a:cubicBezTo>
                    <a:pt x="14" y="0"/>
                    <a:pt x="1" y="13"/>
                    <a:pt x="1" y="39"/>
                  </a:cubicBezTo>
                  <a:cubicBezTo>
                    <a:pt x="1" y="52"/>
                    <a:pt x="27" y="65"/>
                    <a:pt x="40" y="65"/>
                  </a:cubicBezTo>
                  <a:cubicBezTo>
                    <a:pt x="65" y="65"/>
                    <a:pt x="78" y="52"/>
                    <a:pt x="78" y="26"/>
                  </a:cubicBezTo>
                  <a:cubicBezTo>
                    <a:pt x="78" y="13"/>
                    <a:pt x="65" y="0"/>
                    <a:pt x="4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3" name="Google Shape;2043;p14"/>
            <p:cNvSpPr/>
            <p:nvPr/>
          </p:nvSpPr>
          <p:spPr>
            <a:xfrm rot="10800000" flipH="1">
              <a:off x="7903171" y="510908"/>
              <a:ext cx="14157" cy="14430"/>
            </a:xfrm>
            <a:custGeom>
              <a:avLst/>
              <a:gdLst/>
              <a:ahLst/>
              <a:cxnLst/>
              <a:rect l="l" t="t" r="r" b="b"/>
              <a:pathLst>
                <a:path w="104" h="106" extrusionOk="0">
                  <a:moveTo>
                    <a:pt x="71" y="0"/>
                  </a:moveTo>
                  <a:cubicBezTo>
                    <a:pt x="35" y="0"/>
                    <a:pt x="23" y="32"/>
                    <a:pt x="0" y="54"/>
                  </a:cubicBezTo>
                  <a:lnTo>
                    <a:pt x="0" y="106"/>
                  </a:lnTo>
                  <a:cubicBezTo>
                    <a:pt x="52" y="106"/>
                    <a:pt x="103" y="93"/>
                    <a:pt x="103" y="29"/>
                  </a:cubicBezTo>
                  <a:cubicBezTo>
                    <a:pt x="103" y="29"/>
                    <a:pt x="103" y="16"/>
                    <a:pt x="91" y="3"/>
                  </a:cubicBezTo>
                  <a:cubicBezTo>
                    <a:pt x="83" y="1"/>
                    <a:pt x="77" y="0"/>
                    <a:pt x="7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4" name="Google Shape;2044;p14"/>
            <p:cNvSpPr/>
            <p:nvPr/>
          </p:nvSpPr>
          <p:spPr>
            <a:xfrm rot="10800000" flipH="1">
              <a:off x="6467287" y="452915"/>
              <a:ext cx="12388" cy="8849"/>
            </a:xfrm>
            <a:custGeom>
              <a:avLst/>
              <a:gdLst/>
              <a:ahLst/>
              <a:cxnLst/>
              <a:rect l="l" t="t" r="r" b="b"/>
              <a:pathLst>
                <a:path w="91" h="65" extrusionOk="0">
                  <a:moveTo>
                    <a:pt x="39" y="0"/>
                  </a:moveTo>
                  <a:cubicBezTo>
                    <a:pt x="26" y="0"/>
                    <a:pt x="1" y="13"/>
                    <a:pt x="1" y="39"/>
                  </a:cubicBezTo>
                  <a:cubicBezTo>
                    <a:pt x="1" y="52"/>
                    <a:pt x="13" y="65"/>
                    <a:pt x="39" y="65"/>
                  </a:cubicBezTo>
                  <a:cubicBezTo>
                    <a:pt x="52" y="65"/>
                    <a:pt x="65" y="52"/>
                    <a:pt x="78" y="39"/>
                  </a:cubicBezTo>
                  <a:cubicBezTo>
                    <a:pt x="91" y="13"/>
                    <a:pt x="65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5" name="Google Shape;2045;p14"/>
            <p:cNvSpPr/>
            <p:nvPr/>
          </p:nvSpPr>
          <p:spPr>
            <a:xfrm rot="10800000" flipH="1">
              <a:off x="6555090" y="432903"/>
              <a:ext cx="8848" cy="9665"/>
            </a:xfrm>
            <a:custGeom>
              <a:avLst/>
              <a:gdLst/>
              <a:ahLst/>
              <a:cxnLst/>
              <a:rect l="l" t="t" r="r" b="b"/>
              <a:pathLst>
                <a:path w="65" h="71" extrusionOk="0">
                  <a:moveTo>
                    <a:pt x="26" y="1"/>
                  </a:moveTo>
                  <a:cubicBezTo>
                    <a:pt x="13" y="1"/>
                    <a:pt x="0" y="14"/>
                    <a:pt x="0" y="40"/>
                  </a:cubicBezTo>
                  <a:cubicBezTo>
                    <a:pt x="0" y="58"/>
                    <a:pt x="14" y="70"/>
                    <a:pt x="27" y="70"/>
                  </a:cubicBezTo>
                  <a:cubicBezTo>
                    <a:pt x="31" y="70"/>
                    <a:pt x="35" y="69"/>
                    <a:pt x="39" y="65"/>
                  </a:cubicBezTo>
                  <a:cubicBezTo>
                    <a:pt x="52" y="65"/>
                    <a:pt x="65" y="52"/>
                    <a:pt x="65" y="40"/>
                  </a:cubicBezTo>
                  <a:cubicBezTo>
                    <a:pt x="65" y="14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6" name="Google Shape;2046;p14"/>
            <p:cNvSpPr/>
            <p:nvPr/>
          </p:nvSpPr>
          <p:spPr>
            <a:xfrm rot="10800000" flipH="1">
              <a:off x="6566525" y="586325"/>
              <a:ext cx="13204" cy="11571"/>
            </a:xfrm>
            <a:custGeom>
              <a:avLst/>
              <a:gdLst/>
              <a:ahLst/>
              <a:cxnLst/>
              <a:rect l="l" t="t" r="r" b="b"/>
              <a:pathLst>
                <a:path w="97" h="85" extrusionOk="0">
                  <a:moveTo>
                    <a:pt x="16" y="1"/>
                  </a:moveTo>
                  <a:cubicBezTo>
                    <a:pt x="6" y="1"/>
                    <a:pt x="0" y="7"/>
                    <a:pt x="6" y="33"/>
                  </a:cubicBezTo>
                  <a:cubicBezTo>
                    <a:pt x="19" y="59"/>
                    <a:pt x="58" y="85"/>
                    <a:pt x="97" y="85"/>
                  </a:cubicBezTo>
                  <a:cubicBezTo>
                    <a:pt x="97" y="46"/>
                    <a:pt x="71" y="20"/>
                    <a:pt x="45" y="7"/>
                  </a:cubicBezTo>
                  <a:cubicBezTo>
                    <a:pt x="39" y="7"/>
                    <a:pt x="26" y="1"/>
                    <a:pt x="1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7" name="Google Shape;2047;p14"/>
            <p:cNvSpPr/>
            <p:nvPr/>
          </p:nvSpPr>
          <p:spPr>
            <a:xfrm rot="10800000" flipH="1">
              <a:off x="6716539" y="516761"/>
              <a:ext cx="12388" cy="8985"/>
            </a:xfrm>
            <a:custGeom>
              <a:avLst/>
              <a:gdLst/>
              <a:ahLst/>
              <a:cxnLst/>
              <a:rect l="l" t="t" r="r" b="b"/>
              <a:pathLst>
                <a:path w="91" h="66" extrusionOk="0">
                  <a:moveTo>
                    <a:pt x="45" y="1"/>
                  </a:moveTo>
                  <a:cubicBezTo>
                    <a:pt x="31" y="1"/>
                    <a:pt x="19" y="10"/>
                    <a:pt x="1" y="19"/>
                  </a:cubicBezTo>
                  <a:cubicBezTo>
                    <a:pt x="1" y="32"/>
                    <a:pt x="1" y="45"/>
                    <a:pt x="1" y="57"/>
                  </a:cubicBezTo>
                  <a:cubicBezTo>
                    <a:pt x="23" y="57"/>
                    <a:pt x="41" y="66"/>
                    <a:pt x="54" y="66"/>
                  </a:cubicBezTo>
                  <a:cubicBezTo>
                    <a:pt x="64" y="66"/>
                    <a:pt x="72" y="61"/>
                    <a:pt x="78" y="45"/>
                  </a:cubicBezTo>
                  <a:cubicBezTo>
                    <a:pt x="91" y="32"/>
                    <a:pt x="78" y="6"/>
                    <a:pt x="65" y="6"/>
                  </a:cubicBezTo>
                  <a:cubicBezTo>
                    <a:pt x="57" y="2"/>
                    <a:pt x="51" y="1"/>
                    <a:pt x="4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8" name="Google Shape;2048;p14"/>
            <p:cNvSpPr/>
            <p:nvPr/>
          </p:nvSpPr>
          <p:spPr>
            <a:xfrm rot="10800000" flipH="1">
              <a:off x="7299305" y="433584"/>
              <a:ext cx="12388" cy="12388"/>
            </a:xfrm>
            <a:custGeom>
              <a:avLst/>
              <a:gdLst/>
              <a:ahLst/>
              <a:cxnLst/>
              <a:rect l="l" t="t" r="r" b="b"/>
              <a:pathLst>
                <a:path w="91" h="91" extrusionOk="0">
                  <a:moveTo>
                    <a:pt x="65" y="0"/>
                  </a:moveTo>
                  <a:cubicBezTo>
                    <a:pt x="1" y="13"/>
                    <a:pt x="1" y="52"/>
                    <a:pt x="26" y="90"/>
                  </a:cubicBezTo>
                  <a:cubicBezTo>
                    <a:pt x="78" y="77"/>
                    <a:pt x="91" y="52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9" name="Google Shape;2049;p14"/>
            <p:cNvSpPr/>
            <p:nvPr/>
          </p:nvSpPr>
          <p:spPr>
            <a:xfrm rot="10800000" flipH="1">
              <a:off x="7583677" y="105367"/>
              <a:ext cx="8848" cy="8849"/>
            </a:xfrm>
            <a:custGeom>
              <a:avLst/>
              <a:gdLst/>
              <a:ahLst/>
              <a:cxnLst/>
              <a:rect l="l" t="t" r="r" b="b"/>
              <a:pathLst>
                <a:path w="65" h="65" extrusionOk="0">
                  <a:moveTo>
                    <a:pt x="39" y="0"/>
                  </a:moveTo>
                  <a:cubicBezTo>
                    <a:pt x="0" y="0"/>
                    <a:pt x="0" y="13"/>
                    <a:pt x="0" y="39"/>
                  </a:cubicBezTo>
                  <a:cubicBezTo>
                    <a:pt x="0" y="39"/>
                    <a:pt x="0" y="52"/>
                    <a:pt x="13" y="65"/>
                  </a:cubicBezTo>
                  <a:cubicBezTo>
                    <a:pt x="39" y="65"/>
                    <a:pt x="52" y="52"/>
                    <a:pt x="52" y="39"/>
                  </a:cubicBezTo>
                  <a:cubicBezTo>
                    <a:pt x="65" y="26"/>
                    <a:pt x="52" y="13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0" name="Google Shape;2050;p14"/>
            <p:cNvSpPr/>
            <p:nvPr/>
          </p:nvSpPr>
          <p:spPr>
            <a:xfrm rot="10800000" flipH="1">
              <a:off x="7818907" y="512541"/>
              <a:ext cx="12388" cy="10346"/>
            </a:xfrm>
            <a:custGeom>
              <a:avLst/>
              <a:gdLst/>
              <a:ahLst/>
              <a:cxnLst/>
              <a:rect l="l" t="t" r="r" b="b"/>
              <a:pathLst>
                <a:path w="91" h="76" extrusionOk="0">
                  <a:moveTo>
                    <a:pt x="52" y="1"/>
                  </a:moveTo>
                  <a:cubicBezTo>
                    <a:pt x="39" y="1"/>
                    <a:pt x="26" y="4"/>
                    <a:pt x="13" y="11"/>
                  </a:cubicBezTo>
                  <a:cubicBezTo>
                    <a:pt x="0" y="36"/>
                    <a:pt x="13" y="75"/>
                    <a:pt x="39" y="75"/>
                  </a:cubicBezTo>
                  <a:cubicBezTo>
                    <a:pt x="78" y="75"/>
                    <a:pt x="91" y="49"/>
                    <a:pt x="91" y="11"/>
                  </a:cubicBezTo>
                  <a:cubicBezTo>
                    <a:pt x="78" y="4"/>
                    <a:pt x="65" y="1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1" name="Google Shape;2051;p14"/>
            <p:cNvSpPr/>
            <p:nvPr/>
          </p:nvSpPr>
          <p:spPr>
            <a:xfrm rot="10800000" flipH="1">
              <a:off x="8168213" y="106728"/>
              <a:ext cx="15382" cy="11027"/>
            </a:xfrm>
            <a:custGeom>
              <a:avLst/>
              <a:gdLst/>
              <a:ahLst/>
              <a:cxnLst/>
              <a:rect l="l" t="t" r="r" b="b"/>
              <a:pathLst>
                <a:path w="113" h="81" extrusionOk="0">
                  <a:moveTo>
                    <a:pt x="39" y="0"/>
                  </a:moveTo>
                  <a:cubicBezTo>
                    <a:pt x="39" y="39"/>
                    <a:pt x="0" y="78"/>
                    <a:pt x="52" y="78"/>
                  </a:cubicBezTo>
                  <a:cubicBezTo>
                    <a:pt x="60" y="79"/>
                    <a:pt x="68" y="80"/>
                    <a:pt x="74" y="80"/>
                  </a:cubicBezTo>
                  <a:cubicBezTo>
                    <a:pt x="113" y="80"/>
                    <a:pt x="102" y="45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2" name="Google Shape;2052;p14"/>
            <p:cNvSpPr/>
            <p:nvPr/>
          </p:nvSpPr>
          <p:spPr>
            <a:xfrm rot="10800000" flipH="1">
              <a:off x="7808289" y="104142"/>
              <a:ext cx="21236" cy="11844"/>
            </a:xfrm>
            <a:custGeom>
              <a:avLst/>
              <a:gdLst/>
              <a:ahLst/>
              <a:cxnLst/>
              <a:rect l="l" t="t" r="r" b="b"/>
              <a:pathLst>
                <a:path w="156" h="87" extrusionOk="0">
                  <a:moveTo>
                    <a:pt x="78" y="0"/>
                  </a:moveTo>
                  <a:cubicBezTo>
                    <a:pt x="65" y="39"/>
                    <a:pt x="40" y="52"/>
                    <a:pt x="1" y="52"/>
                  </a:cubicBezTo>
                  <a:cubicBezTo>
                    <a:pt x="21" y="77"/>
                    <a:pt x="39" y="86"/>
                    <a:pt x="56" y="86"/>
                  </a:cubicBezTo>
                  <a:cubicBezTo>
                    <a:pt x="83" y="86"/>
                    <a:pt x="106" y="63"/>
                    <a:pt x="130" y="39"/>
                  </a:cubicBezTo>
                  <a:cubicBezTo>
                    <a:pt x="143" y="39"/>
                    <a:pt x="156" y="13"/>
                    <a:pt x="13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3" name="Google Shape;2053;p14"/>
            <p:cNvSpPr/>
            <p:nvPr/>
          </p:nvSpPr>
          <p:spPr>
            <a:xfrm rot="10800000" flipH="1">
              <a:off x="7313326" y="192356"/>
              <a:ext cx="7215" cy="6126"/>
            </a:xfrm>
            <a:custGeom>
              <a:avLst/>
              <a:gdLst/>
              <a:ahLst/>
              <a:cxnLst/>
              <a:rect l="l" t="t" r="r" b="b"/>
              <a:pathLst>
                <a:path w="53" h="45" extrusionOk="0">
                  <a:moveTo>
                    <a:pt x="14" y="0"/>
                  </a:moveTo>
                  <a:cubicBezTo>
                    <a:pt x="14" y="0"/>
                    <a:pt x="1" y="13"/>
                    <a:pt x="1" y="26"/>
                  </a:cubicBezTo>
                  <a:cubicBezTo>
                    <a:pt x="1" y="35"/>
                    <a:pt x="14" y="44"/>
                    <a:pt x="26" y="44"/>
                  </a:cubicBezTo>
                  <a:cubicBezTo>
                    <a:pt x="31" y="44"/>
                    <a:pt x="36" y="43"/>
                    <a:pt x="39" y="39"/>
                  </a:cubicBezTo>
                  <a:cubicBezTo>
                    <a:pt x="39" y="39"/>
                    <a:pt x="39" y="26"/>
                    <a:pt x="39" y="13"/>
                  </a:cubicBezTo>
                  <a:cubicBezTo>
                    <a:pt x="52" y="0"/>
                    <a:pt x="26" y="0"/>
                    <a:pt x="1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4" name="Google Shape;2054;p14"/>
            <p:cNvSpPr/>
            <p:nvPr/>
          </p:nvSpPr>
          <p:spPr>
            <a:xfrm rot="10800000" flipH="1">
              <a:off x="6756969" y="150972"/>
              <a:ext cx="12388" cy="12388"/>
            </a:xfrm>
            <a:custGeom>
              <a:avLst/>
              <a:gdLst/>
              <a:ahLst/>
              <a:cxnLst/>
              <a:rect l="l" t="t" r="r" b="b"/>
              <a:pathLst>
                <a:path w="91" h="91" extrusionOk="0">
                  <a:moveTo>
                    <a:pt x="39" y="0"/>
                  </a:moveTo>
                  <a:cubicBezTo>
                    <a:pt x="13" y="0"/>
                    <a:pt x="0" y="26"/>
                    <a:pt x="13" y="52"/>
                  </a:cubicBezTo>
                  <a:cubicBezTo>
                    <a:pt x="13" y="77"/>
                    <a:pt x="26" y="90"/>
                    <a:pt x="39" y="90"/>
                  </a:cubicBezTo>
                  <a:cubicBezTo>
                    <a:pt x="65" y="77"/>
                    <a:pt x="90" y="65"/>
                    <a:pt x="77" y="39"/>
                  </a:cubicBezTo>
                  <a:cubicBezTo>
                    <a:pt x="77" y="26"/>
                    <a:pt x="65" y="13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5" name="Google Shape;2055;p14"/>
            <p:cNvSpPr/>
            <p:nvPr/>
          </p:nvSpPr>
          <p:spPr>
            <a:xfrm rot="10800000" flipH="1">
              <a:off x="7095657" y="436851"/>
              <a:ext cx="12524" cy="10891"/>
            </a:xfrm>
            <a:custGeom>
              <a:avLst/>
              <a:gdLst/>
              <a:ahLst/>
              <a:cxnLst/>
              <a:rect l="l" t="t" r="r" b="b"/>
              <a:pathLst>
                <a:path w="92" h="80" extrusionOk="0">
                  <a:moveTo>
                    <a:pt x="27" y="0"/>
                  </a:moveTo>
                  <a:cubicBezTo>
                    <a:pt x="27" y="26"/>
                    <a:pt x="1" y="78"/>
                    <a:pt x="52" y="78"/>
                  </a:cubicBezTo>
                  <a:cubicBezTo>
                    <a:pt x="57" y="79"/>
                    <a:pt x="60" y="80"/>
                    <a:pt x="64" y="80"/>
                  </a:cubicBezTo>
                  <a:cubicBezTo>
                    <a:pt x="91" y="80"/>
                    <a:pt x="91" y="36"/>
                    <a:pt x="91" y="13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6" name="Google Shape;2056;p14"/>
            <p:cNvSpPr/>
            <p:nvPr/>
          </p:nvSpPr>
          <p:spPr>
            <a:xfrm rot="10800000" flipH="1">
              <a:off x="6769220" y="440663"/>
              <a:ext cx="8848" cy="8849"/>
            </a:xfrm>
            <a:custGeom>
              <a:avLst/>
              <a:gdLst/>
              <a:ahLst/>
              <a:cxnLst/>
              <a:rect l="l" t="t" r="r" b="b"/>
              <a:pathLst>
                <a:path w="65" h="65" extrusionOk="0">
                  <a:moveTo>
                    <a:pt x="26" y="0"/>
                  </a:moveTo>
                  <a:cubicBezTo>
                    <a:pt x="0" y="0"/>
                    <a:pt x="0" y="26"/>
                    <a:pt x="0" y="26"/>
                  </a:cubicBezTo>
                  <a:cubicBezTo>
                    <a:pt x="13" y="65"/>
                    <a:pt x="26" y="65"/>
                    <a:pt x="52" y="65"/>
                  </a:cubicBezTo>
                  <a:cubicBezTo>
                    <a:pt x="65" y="52"/>
                    <a:pt x="65" y="39"/>
                    <a:pt x="65" y="26"/>
                  </a:cubicBezTo>
                  <a:cubicBezTo>
                    <a:pt x="65" y="13"/>
                    <a:pt x="52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7" name="Google Shape;2057;p14"/>
            <p:cNvSpPr/>
            <p:nvPr/>
          </p:nvSpPr>
          <p:spPr>
            <a:xfrm rot="10800000" flipH="1">
              <a:off x="7023781" y="470476"/>
              <a:ext cx="13749" cy="9529"/>
            </a:xfrm>
            <a:custGeom>
              <a:avLst/>
              <a:gdLst/>
              <a:ahLst/>
              <a:cxnLst/>
              <a:rect l="l" t="t" r="r" b="b"/>
              <a:pathLst>
                <a:path w="101" h="70" extrusionOk="0">
                  <a:moveTo>
                    <a:pt x="51" y="1"/>
                  </a:moveTo>
                  <a:cubicBezTo>
                    <a:pt x="40" y="1"/>
                    <a:pt x="27" y="2"/>
                    <a:pt x="13" y="5"/>
                  </a:cubicBezTo>
                  <a:lnTo>
                    <a:pt x="0" y="44"/>
                  </a:lnTo>
                  <a:cubicBezTo>
                    <a:pt x="0" y="57"/>
                    <a:pt x="0" y="57"/>
                    <a:pt x="0" y="70"/>
                  </a:cubicBezTo>
                  <a:lnTo>
                    <a:pt x="90" y="70"/>
                  </a:lnTo>
                  <a:cubicBezTo>
                    <a:pt x="100" y="20"/>
                    <a:pt x="87" y="1"/>
                    <a:pt x="5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8" name="Google Shape;2058;p14"/>
            <p:cNvSpPr/>
            <p:nvPr/>
          </p:nvSpPr>
          <p:spPr>
            <a:xfrm rot="10800000" flipH="1">
              <a:off x="7193941" y="233468"/>
              <a:ext cx="4628" cy="6807"/>
            </a:xfrm>
            <a:custGeom>
              <a:avLst/>
              <a:gdLst/>
              <a:ahLst/>
              <a:cxnLst/>
              <a:rect l="l" t="t" r="r" b="b"/>
              <a:pathLst>
                <a:path w="34" h="50" extrusionOk="0">
                  <a:moveTo>
                    <a:pt x="30" y="1"/>
                  </a:moveTo>
                  <a:cubicBezTo>
                    <a:pt x="27" y="1"/>
                    <a:pt x="20" y="4"/>
                    <a:pt x="14" y="11"/>
                  </a:cubicBezTo>
                  <a:cubicBezTo>
                    <a:pt x="1" y="11"/>
                    <a:pt x="1" y="24"/>
                    <a:pt x="1" y="36"/>
                  </a:cubicBezTo>
                  <a:lnTo>
                    <a:pt x="27" y="49"/>
                  </a:lnTo>
                  <a:cubicBezTo>
                    <a:pt x="27" y="36"/>
                    <a:pt x="27" y="24"/>
                    <a:pt x="27" y="11"/>
                  </a:cubicBezTo>
                  <a:cubicBezTo>
                    <a:pt x="33" y="4"/>
                    <a:pt x="33" y="1"/>
                    <a:pt x="3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9" name="Google Shape;2059;p14"/>
            <p:cNvSpPr/>
            <p:nvPr/>
          </p:nvSpPr>
          <p:spPr>
            <a:xfrm rot="10800000" flipH="1">
              <a:off x="7295765" y="382670"/>
              <a:ext cx="8984" cy="7215"/>
            </a:xfrm>
            <a:custGeom>
              <a:avLst/>
              <a:gdLst/>
              <a:ahLst/>
              <a:cxnLst/>
              <a:rect l="l" t="t" r="r" b="b"/>
              <a:pathLst>
                <a:path w="66" h="53" extrusionOk="0">
                  <a:moveTo>
                    <a:pt x="39" y="1"/>
                  </a:moveTo>
                  <a:cubicBezTo>
                    <a:pt x="27" y="1"/>
                    <a:pt x="27" y="1"/>
                    <a:pt x="14" y="14"/>
                  </a:cubicBezTo>
                  <a:cubicBezTo>
                    <a:pt x="1" y="27"/>
                    <a:pt x="14" y="52"/>
                    <a:pt x="39" y="52"/>
                  </a:cubicBezTo>
                  <a:cubicBezTo>
                    <a:pt x="39" y="52"/>
                    <a:pt x="52" y="39"/>
                    <a:pt x="52" y="39"/>
                  </a:cubicBezTo>
                  <a:cubicBezTo>
                    <a:pt x="65" y="27"/>
                    <a:pt x="52" y="14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0" name="Google Shape;2060;p14"/>
            <p:cNvSpPr/>
            <p:nvPr/>
          </p:nvSpPr>
          <p:spPr>
            <a:xfrm rot="10800000" flipH="1">
              <a:off x="7502953" y="579247"/>
              <a:ext cx="14157" cy="8985"/>
            </a:xfrm>
            <a:custGeom>
              <a:avLst/>
              <a:gdLst/>
              <a:ahLst/>
              <a:cxnLst/>
              <a:rect l="l" t="t" r="r" b="b"/>
              <a:pathLst>
                <a:path w="104" h="66" extrusionOk="0">
                  <a:moveTo>
                    <a:pt x="65" y="1"/>
                  </a:moveTo>
                  <a:cubicBezTo>
                    <a:pt x="52" y="26"/>
                    <a:pt x="0" y="26"/>
                    <a:pt x="13" y="65"/>
                  </a:cubicBezTo>
                  <a:lnTo>
                    <a:pt x="39" y="65"/>
                  </a:lnTo>
                  <a:cubicBezTo>
                    <a:pt x="91" y="65"/>
                    <a:pt x="103" y="39"/>
                    <a:pt x="9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1" name="Google Shape;2061;p14"/>
            <p:cNvSpPr/>
            <p:nvPr/>
          </p:nvSpPr>
          <p:spPr>
            <a:xfrm rot="10800000" flipH="1">
              <a:off x="7601646" y="380356"/>
              <a:ext cx="11979" cy="9938"/>
            </a:xfrm>
            <a:custGeom>
              <a:avLst/>
              <a:gdLst/>
              <a:ahLst/>
              <a:cxnLst/>
              <a:rect l="l" t="t" r="r" b="b"/>
              <a:pathLst>
                <a:path w="88" h="73" extrusionOk="0">
                  <a:moveTo>
                    <a:pt x="35" y="0"/>
                  </a:moveTo>
                  <a:cubicBezTo>
                    <a:pt x="27" y="0"/>
                    <a:pt x="19" y="2"/>
                    <a:pt x="10" y="4"/>
                  </a:cubicBezTo>
                  <a:cubicBezTo>
                    <a:pt x="0" y="54"/>
                    <a:pt x="21" y="73"/>
                    <a:pt x="55" y="73"/>
                  </a:cubicBezTo>
                  <a:cubicBezTo>
                    <a:pt x="65" y="73"/>
                    <a:pt x="76" y="71"/>
                    <a:pt x="88" y="68"/>
                  </a:cubicBezTo>
                  <a:cubicBezTo>
                    <a:pt x="88" y="25"/>
                    <a:pt x="70" y="0"/>
                    <a:pt x="3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2" name="Google Shape;2062;p14"/>
            <p:cNvSpPr/>
            <p:nvPr/>
          </p:nvSpPr>
          <p:spPr>
            <a:xfrm rot="10800000" flipH="1">
              <a:off x="7685501" y="119389"/>
              <a:ext cx="12388" cy="10618"/>
            </a:xfrm>
            <a:custGeom>
              <a:avLst/>
              <a:gdLst/>
              <a:ahLst/>
              <a:cxnLst/>
              <a:rect l="l" t="t" r="r" b="b"/>
              <a:pathLst>
                <a:path w="91" h="78" extrusionOk="0">
                  <a:moveTo>
                    <a:pt x="78" y="0"/>
                  </a:moveTo>
                  <a:cubicBezTo>
                    <a:pt x="26" y="0"/>
                    <a:pt x="0" y="13"/>
                    <a:pt x="13" y="77"/>
                  </a:cubicBezTo>
                  <a:cubicBezTo>
                    <a:pt x="65" y="77"/>
                    <a:pt x="91" y="52"/>
                    <a:pt x="7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3" name="Google Shape;2063;p14"/>
            <p:cNvSpPr/>
            <p:nvPr/>
          </p:nvSpPr>
          <p:spPr>
            <a:xfrm rot="10800000" flipH="1">
              <a:off x="8294540" y="305483"/>
              <a:ext cx="12388" cy="10618"/>
            </a:xfrm>
            <a:custGeom>
              <a:avLst/>
              <a:gdLst/>
              <a:ahLst/>
              <a:cxnLst/>
              <a:rect l="l" t="t" r="r" b="b"/>
              <a:pathLst>
                <a:path w="91" h="78" extrusionOk="0">
                  <a:moveTo>
                    <a:pt x="14" y="0"/>
                  </a:moveTo>
                  <a:cubicBezTo>
                    <a:pt x="14" y="26"/>
                    <a:pt x="1" y="65"/>
                    <a:pt x="39" y="78"/>
                  </a:cubicBezTo>
                  <a:cubicBezTo>
                    <a:pt x="78" y="78"/>
                    <a:pt x="78" y="39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4" name="Google Shape;2064;p14"/>
            <p:cNvSpPr/>
            <p:nvPr/>
          </p:nvSpPr>
          <p:spPr>
            <a:xfrm rot="10800000" flipH="1">
              <a:off x="7882071" y="472246"/>
              <a:ext cx="7215" cy="5990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42" y="1"/>
                  </a:moveTo>
                  <a:cubicBezTo>
                    <a:pt x="29" y="1"/>
                    <a:pt x="9" y="18"/>
                    <a:pt x="1" y="18"/>
                  </a:cubicBezTo>
                  <a:cubicBezTo>
                    <a:pt x="1" y="31"/>
                    <a:pt x="1" y="44"/>
                    <a:pt x="1" y="44"/>
                  </a:cubicBezTo>
                  <a:cubicBezTo>
                    <a:pt x="13" y="44"/>
                    <a:pt x="52" y="44"/>
                    <a:pt x="52" y="18"/>
                  </a:cubicBezTo>
                  <a:cubicBezTo>
                    <a:pt x="52" y="5"/>
                    <a:pt x="48" y="1"/>
                    <a:pt x="4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5" name="Google Shape;2065;p14"/>
            <p:cNvSpPr/>
            <p:nvPr/>
          </p:nvSpPr>
          <p:spPr>
            <a:xfrm rot="10800000" flipH="1">
              <a:off x="6692036" y="166763"/>
              <a:ext cx="1770" cy="8985"/>
            </a:xfrm>
            <a:custGeom>
              <a:avLst/>
              <a:gdLst/>
              <a:ahLst/>
              <a:cxnLst/>
              <a:rect l="l" t="t" r="r" b="b"/>
              <a:pathLst>
                <a:path w="13" h="66" extrusionOk="0">
                  <a:moveTo>
                    <a:pt x="0" y="1"/>
                  </a:moveTo>
                  <a:lnTo>
                    <a:pt x="0" y="65"/>
                  </a:lnTo>
                  <a:cubicBezTo>
                    <a:pt x="13" y="52"/>
                    <a:pt x="13" y="27"/>
                    <a:pt x="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6" name="Google Shape;2066;p14"/>
            <p:cNvSpPr/>
            <p:nvPr/>
          </p:nvSpPr>
          <p:spPr>
            <a:xfrm rot="10800000" flipH="1">
              <a:off x="6260100" y="1"/>
              <a:ext cx="855017" cy="239185"/>
            </a:xfrm>
            <a:custGeom>
              <a:avLst/>
              <a:gdLst/>
              <a:ahLst/>
              <a:cxnLst/>
              <a:rect l="l" t="t" r="r" b="b"/>
              <a:pathLst>
                <a:path w="6281" h="1757" extrusionOk="0">
                  <a:moveTo>
                    <a:pt x="4192" y="763"/>
                  </a:moveTo>
                  <a:cubicBezTo>
                    <a:pt x="4217" y="789"/>
                    <a:pt x="4256" y="802"/>
                    <a:pt x="4295" y="828"/>
                  </a:cubicBezTo>
                  <a:cubicBezTo>
                    <a:pt x="4334" y="867"/>
                    <a:pt x="4334" y="931"/>
                    <a:pt x="4295" y="957"/>
                  </a:cubicBezTo>
                  <a:lnTo>
                    <a:pt x="4205" y="957"/>
                  </a:lnTo>
                  <a:lnTo>
                    <a:pt x="4166" y="931"/>
                  </a:lnTo>
                  <a:lnTo>
                    <a:pt x="4127" y="918"/>
                  </a:lnTo>
                  <a:lnTo>
                    <a:pt x="4114" y="931"/>
                  </a:lnTo>
                  <a:cubicBezTo>
                    <a:pt x="4140" y="1021"/>
                    <a:pt x="4230" y="1073"/>
                    <a:pt x="4230" y="1176"/>
                  </a:cubicBezTo>
                  <a:cubicBezTo>
                    <a:pt x="4241" y="1259"/>
                    <a:pt x="4226" y="1283"/>
                    <a:pt x="4180" y="1283"/>
                  </a:cubicBezTo>
                  <a:cubicBezTo>
                    <a:pt x="4169" y="1283"/>
                    <a:pt x="4156" y="1282"/>
                    <a:pt x="4140" y="1279"/>
                  </a:cubicBezTo>
                  <a:cubicBezTo>
                    <a:pt x="4024" y="1279"/>
                    <a:pt x="3908" y="1241"/>
                    <a:pt x="3818" y="1189"/>
                  </a:cubicBezTo>
                  <a:cubicBezTo>
                    <a:pt x="3805" y="1176"/>
                    <a:pt x="3792" y="1176"/>
                    <a:pt x="3792" y="1163"/>
                  </a:cubicBezTo>
                  <a:cubicBezTo>
                    <a:pt x="3792" y="1073"/>
                    <a:pt x="3753" y="983"/>
                    <a:pt x="3844" y="905"/>
                  </a:cubicBezTo>
                  <a:lnTo>
                    <a:pt x="3831" y="905"/>
                  </a:lnTo>
                  <a:cubicBezTo>
                    <a:pt x="3861" y="882"/>
                    <a:pt x="3892" y="855"/>
                    <a:pt x="3925" y="855"/>
                  </a:cubicBezTo>
                  <a:cubicBezTo>
                    <a:pt x="3948" y="855"/>
                    <a:pt x="3972" y="868"/>
                    <a:pt x="3998" y="905"/>
                  </a:cubicBezTo>
                  <a:cubicBezTo>
                    <a:pt x="4004" y="922"/>
                    <a:pt x="4016" y="927"/>
                    <a:pt x="4032" y="927"/>
                  </a:cubicBezTo>
                  <a:cubicBezTo>
                    <a:pt x="4053" y="927"/>
                    <a:pt x="4079" y="918"/>
                    <a:pt x="4101" y="918"/>
                  </a:cubicBezTo>
                  <a:lnTo>
                    <a:pt x="4114" y="905"/>
                  </a:lnTo>
                  <a:cubicBezTo>
                    <a:pt x="4076" y="789"/>
                    <a:pt x="4076" y="789"/>
                    <a:pt x="4192" y="763"/>
                  </a:cubicBezTo>
                  <a:close/>
                  <a:moveTo>
                    <a:pt x="5443" y="1"/>
                  </a:moveTo>
                  <a:cubicBezTo>
                    <a:pt x="5432" y="1"/>
                    <a:pt x="5422" y="5"/>
                    <a:pt x="5417" y="16"/>
                  </a:cubicBezTo>
                  <a:cubicBezTo>
                    <a:pt x="5352" y="106"/>
                    <a:pt x="5210" y="157"/>
                    <a:pt x="5262" y="312"/>
                  </a:cubicBezTo>
                  <a:cubicBezTo>
                    <a:pt x="5262" y="364"/>
                    <a:pt x="5249" y="428"/>
                    <a:pt x="5223" y="480"/>
                  </a:cubicBezTo>
                  <a:cubicBezTo>
                    <a:pt x="5215" y="514"/>
                    <a:pt x="5183" y="537"/>
                    <a:pt x="5152" y="537"/>
                  </a:cubicBezTo>
                  <a:cubicBezTo>
                    <a:pt x="5136" y="537"/>
                    <a:pt x="5120" y="531"/>
                    <a:pt x="5107" y="518"/>
                  </a:cubicBezTo>
                  <a:cubicBezTo>
                    <a:pt x="5043" y="506"/>
                    <a:pt x="4965" y="518"/>
                    <a:pt x="4940" y="415"/>
                  </a:cubicBezTo>
                  <a:cubicBezTo>
                    <a:pt x="4932" y="363"/>
                    <a:pt x="4911" y="336"/>
                    <a:pt x="4870" y="336"/>
                  </a:cubicBezTo>
                  <a:cubicBezTo>
                    <a:pt x="4840" y="336"/>
                    <a:pt x="4800" y="350"/>
                    <a:pt x="4746" y="377"/>
                  </a:cubicBezTo>
                  <a:cubicBezTo>
                    <a:pt x="4811" y="415"/>
                    <a:pt x="4914" y="415"/>
                    <a:pt x="4914" y="518"/>
                  </a:cubicBezTo>
                  <a:lnTo>
                    <a:pt x="4849" y="557"/>
                  </a:lnTo>
                  <a:cubicBezTo>
                    <a:pt x="4817" y="554"/>
                    <a:pt x="4794" y="551"/>
                    <a:pt x="4777" y="551"/>
                  </a:cubicBezTo>
                  <a:cubicBezTo>
                    <a:pt x="4729" y="551"/>
                    <a:pt x="4719" y="569"/>
                    <a:pt x="4682" y="634"/>
                  </a:cubicBezTo>
                  <a:cubicBezTo>
                    <a:pt x="4669" y="647"/>
                    <a:pt x="4656" y="660"/>
                    <a:pt x="4643" y="673"/>
                  </a:cubicBezTo>
                  <a:cubicBezTo>
                    <a:pt x="4630" y="673"/>
                    <a:pt x="4617" y="673"/>
                    <a:pt x="4617" y="699"/>
                  </a:cubicBezTo>
                  <a:lnTo>
                    <a:pt x="4527" y="699"/>
                  </a:lnTo>
                  <a:cubicBezTo>
                    <a:pt x="4516" y="665"/>
                    <a:pt x="4505" y="632"/>
                    <a:pt x="4477" y="632"/>
                  </a:cubicBezTo>
                  <a:cubicBezTo>
                    <a:pt x="4472" y="632"/>
                    <a:pt x="4468" y="633"/>
                    <a:pt x="4462" y="634"/>
                  </a:cubicBezTo>
                  <a:cubicBezTo>
                    <a:pt x="4424" y="647"/>
                    <a:pt x="4450" y="673"/>
                    <a:pt x="4462" y="699"/>
                  </a:cubicBezTo>
                  <a:cubicBezTo>
                    <a:pt x="4462" y="725"/>
                    <a:pt x="4462" y="751"/>
                    <a:pt x="4462" y="776"/>
                  </a:cubicBezTo>
                  <a:cubicBezTo>
                    <a:pt x="4450" y="776"/>
                    <a:pt x="4437" y="776"/>
                    <a:pt x="4437" y="789"/>
                  </a:cubicBezTo>
                  <a:cubicBezTo>
                    <a:pt x="4413" y="801"/>
                    <a:pt x="4394" y="807"/>
                    <a:pt x="4377" y="807"/>
                  </a:cubicBezTo>
                  <a:cubicBezTo>
                    <a:pt x="4337" y="807"/>
                    <a:pt x="4313" y="775"/>
                    <a:pt x="4295" y="712"/>
                  </a:cubicBezTo>
                  <a:cubicBezTo>
                    <a:pt x="4282" y="673"/>
                    <a:pt x="4266" y="654"/>
                    <a:pt x="4242" y="654"/>
                  </a:cubicBezTo>
                  <a:cubicBezTo>
                    <a:pt x="4217" y="654"/>
                    <a:pt x="4185" y="673"/>
                    <a:pt x="4140" y="712"/>
                  </a:cubicBezTo>
                  <a:cubicBezTo>
                    <a:pt x="4116" y="724"/>
                    <a:pt x="4090" y="733"/>
                    <a:pt x="4065" y="733"/>
                  </a:cubicBezTo>
                  <a:cubicBezTo>
                    <a:pt x="4037" y="733"/>
                    <a:pt x="4012" y="721"/>
                    <a:pt x="3998" y="686"/>
                  </a:cubicBezTo>
                  <a:cubicBezTo>
                    <a:pt x="3984" y="665"/>
                    <a:pt x="3966" y="655"/>
                    <a:pt x="3950" y="655"/>
                  </a:cubicBezTo>
                  <a:cubicBezTo>
                    <a:pt x="3938" y="655"/>
                    <a:pt x="3927" y="662"/>
                    <a:pt x="3921" y="673"/>
                  </a:cubicBezTo>
                  <a:cubicBezTo>
                    <a:pt x="3882" y="699"/>
                    <a:pt x="3895" y="738"/>
                    <a:pt x="3934" y="763"/>
                  </a:cubicBezTo>
                  <a:cubicBezTo>
                    <a:pt x="3908" y="854"/>
                    <a:pt x="3792" y="828"/>
                    <a:pt x="3753" y="905"/>
                  </a:cubicBezTo>
                  <a:lnTo>
                    <a:pt x="3727" y="905"/>
                  </a:lnTo>
                  <a:cubicBezTo>
                    <a:pt x="3717" y="911"/>
                    <a:pt x="3704" y="914"/>
                    <a:pt x="3692" y="914"/>
                  </a:cubicBezTo>
                  <a:cubicBezTo>
                    <a:pt x="3674" y="914"/>
                    <a:pt x="3658" y="907"/>
                    <a:pt x="3650" y="892"/>
                  </a:cubicBezTo>
                  <a:cubicBezTo>
                    <a:pt x="3624" y="854"/>
                    <a:pt x="3599" y="815"/>
                    <a:pt x="3573" y="789"/>
                  </a:cubicBezTo>
                  <a:cubicBezTo>
                    <a:pt x="3562" y="778"/>
                    <a:pt x="3551" y="766"/>
                    <a:pt x="3539" y="754"/>
                  </a:cubicBezTo>
                  <a:lnTo>
                    <a:pt x="3539" y="754"/>
                  </a:lnTo>
                  <a:cubicBezTo>
                    <a:pt x="3550" y="757"/>
                    <a:pt x="3561" y="760"/>
                    <a:pt x="3573" y="763"/>
                  </a:cubicBezTo>
                  <a:lnTo>
                    <a:pt x="3560" y="751"/>
                  </a:lnTo>
                  <a:cubicBezTo>
                    <a:pt x="3549" y="748"/>
                    <a:pt x="3539" y="746"/>
                    <a:pt x="3529" y="744"/>
                  </a:cubicBezTo>
                  <a:lnTo>
                    <a:pt x="3529" y="744"/>
                  </a:lnTo>
                  <a:cubicBezTo>
                    <a:pt x="3502" y="719"/>
                    <a:pt x="3472" y="699"/>
                    <a:pt x="3431" y="699"/>
                  </a:cubicBezTo>
                  <a:cubicBezTo>
                    <a:pt x="3328" y="699"/>
                    <a:pt x="3263" y="622"/>
                    <a:pt x="3186" y="570"/>
                  </a:cubicBezTo>
                  <a:lnTo>
                    <a:pt x="3186" y="493"/>
                  </a:lnTo>
                  <a:cubicBezTo>
                    <a:pt x="3186" y="467"/>
                    <a:pt x="3147" y="467"/>
                    <a:pt x="3134" y="454"/>
                  </a:cubicBezTo>
                  <a:cubicBezTo>
                    <a:pt x="3113" y="443"/>
                    <a:pt x="3100" y="396"/>
                    <a:pt x="3059" y="396"/>
                  </a:cubicBezTo>
                  <a:cubicBezTo>
                    <a:pt x="3051" y="396"/>
                    <a:pt x="3042" y="398"/>
                    <a:pt x="3031" y="402"/>
                  </a:cubicBezTo>
                  <a:cubicBezTo>
                    <a:pt x="2980" y="428"/>
                    <a:pt x="2992" y="454"/>
                    <a:pt x="3005" y="506"/>
                  </a:cubicBezTo>
                  <a:cubicBezTo>
                    <a:pt x="3005" y="506"/>
                    <a:pt x="2980" y="531"/>
                    <a:pt x="2967" y="544"/>
                  </a:cubicBezTo>
                  <a:cubicBezTo>
                    <a:pt x="2958" y="544"/>
                    <a:pt x="2950" y="543"/>
                    <a:pt x="2941" y="543"/>
                  </a:cubicBezTo>
                  <a:cubicBezTo>
                    <a:pt x="2790" y="543"/>
                    <a:pt x="2703" y="651"/>
                    <a:pt x="2593" y="725"/>
                  </a:cubicBezTo>
                  <a:cubicBezTo>
                    <a:pt x="2464" y="802"/>
                    <a:pt x="2374" y="931"/>
                    <a:pt x="2361" y="1086"/>
                  </a:cubicBezTo>
                  <a:cubicBezTo>
                    <a:pt x="2348" y="1150"/>
                    <a:pt x="2322" y="1215"/>
                    <a:pt x="2270" y="1253"/>
                  </a:cubicBezTo>
                  <a:cubicBezTo>
                    <a:pt x="2257" y="1266"/>
                    <a:pt x="2245" y="1266"/>
                    <a:pt x="2232" y="1266"/>
                  </a:cubicBezTo>
                  <a:cubicBezTo>
                    <a:pt x="2245" y="1279"/>
                    <a:pt x="2245" y="1292"/>
                    <a:pt x="2245" y="1292"/>
                  </a:cubicBezTo>
                  <a:cubicBezTo>
                    <a:pt x="2245" y="1357"/>
                    <a:pt x="2206" y="1357"/>
                    <a:pt x="2154" y="1369"/>
                  </a:cubicBezTo>
                  <a:cubicBezTo>
                    <a:pt x="2116" y="1369"/>
                    <a:pt x="2090" y="1369"/>
                    <a:pt x="2090" y="1331"/>
                  </a:cubicBezTo>
                  <a:cubicBezTo>
                    <a:pt x="2077" y="1266"/>
                    <a:pt x="2154" y="1279"/>
                    <a:pt x="2180" y="1253"/>
                  </a:cubicBezTo>
                  <a:lnTo>
                    <a:pt x="2206" y="1253"/>
                  </a:lnTo>
                  <a:cubicBezTo>
                    <a:pt x="2193" y="1241"/>
                    <a:pt x="2180" y="1228"/>
                    <a:pt x="2180" y="1215"/>
                  </a:cubicBezTo>
                  <a:cubicBezTo>
                    <a:pt x="2160" y="1200"/>
                    <a:pt x="2140" y="1194"/>
                    <a:pt x="2119" y="1194"/>
                  </a:cubicBezTo>
                  <a:cubicBezTo>
                    <a:pt x="2088" y="1194"/>
                    <a:pt x="2057" y="1207"/>
                    <a:pt x="2025" y="1215"/>
                  </a:cubicBezTo>
                  <a:cubicBezTo>
                    <a:pt x="1974" y="1202"/>
                    <a:pt x="1909" y="1189"/>
                    <a:pt x="1896" y="1137"/>
                  </a:cubicBezTo>
                  <a:cubicBezTo>
                    <a:pt x="1871" y="1047"/>
                    <a:pt x="1871" y="944"/>
                    <a:pt x="1768" y="905"/>
                  </a:cubicBezTo>
                  <a:cubicBezTo>
                    <a:pt x="1768" y="892"/>
                    <a:pt x="1768" y="879"/>
                    <a:pt x="1780" y="854"/>
                  </a:cubicBezTo>
                  <a:lnTo>
                    <a:pt x="1780" y="854"/>
                  </a:lnTo>
                  <a:cubicBezTo>
                    <a:pt x="1759" y="867"/>
                    <a:pt x="1737" y="871"/>
                    <a:pt x="1716" y="871"/>
                  </a:cubicBezTo>
                  <a:cubicBezTo>
                    <a:pt x="1674" y="871"/>
                    <a:pt x="1634" y="854"/>
                    <a:pt x="1600" y="854"/>
                  </a:cubicBezTo>
                  <a:cubicBezTo>
                    <a:pt x="1600" y="854"/>
                    <a:pt x="1613" y="828"/>
                    <a:pt x="1626" y="828"/>
                  </a:cubicBezTo>
                  <a:cubicBezTo>
                    <a:pt x="1626" y="815"/>
                    <a:pt x="1664" y="802"/>
                    <a:pt x="1651" y="776"/>
                  </a:cubicBezTo>
                  <a:cubicBezTo>
                    <a:pt x="1639" y="763"/>
                    <a:pt x="1639" y="763"/>
                    <a:pt x="1626" y="763"/>
                  </a:cubicBezTo>
                  <a:cubicBezTo>
                    <a:pt x="1600" y="763"/>
                    <a:pt x="1587" y="789"/>
                    <a:pt x="1587" y="815"/>
                  </a:cubicBezTo>
                  <a:cubicBezTo>
                    <a:pt x="1600" y="828"/>
                    <a:pt x="1600" y="841"/>
                    <a:pt x="1587" y="854"/>
                  </a:cubicBezTo>
                  <a:cubicBezTo>
                    <a:pt x="1561" y="828"/>
                    <a:pt x="1523" y="815"/>
                    <a:pt x="1484" y="815"/>
                  </a:cubicBezTo>
                  <a:cubicBezTo>
                    <a:pt x="1477" y="816"/>
                    <a:pt x="1470" y="817"/>
                    <a:pt x="1463" y="817"/>
                  </a:cubicBezTo>
                  <a:cubicBezTo>
                    <a:pt x="1395" y="817"/>
                    <a:pt x="1335" y="763"/>
                    <a:pt x="1265" y="763"/>
                  </a:cubicBezTo>
                  <a:lnTo>
                    <a:pt x="1174" y="712"/>
                  </a:lnTo>
                  <a:cubicBezTo>
                    <a:pt x="1174" y="673"/>
                    <a:pt x="1136" y="634"/>
                    <a:pt x="1174" y="596"/>
                  </a:cubicBezTo>
                  <a:cubicBezTo>
                    <a:pt x="1181" y="583"/>
                    <a:pt x="1194" y="576"/>
                    <a:pt x="1208" y="576"/>
                  </a:cubicBezTo>
                  <a:cubicBezTo>
                    <a:pt x="1223" y="576"/>
                    <a:pt x="1239" y="583"/>
                    <a:pt x="1252" y="596"/>
                  </a:cubicBezTo>
                  <a:cubicBezTo>
                    <a:pt x="1268" y="612"/>
                    <a:pt x="1290" y="634"/>
                    <a:pt x="1310" y="634"/>
                  </a:cubicBezTo>
                  <a:cubicBezTo>
                    <a:pt x="1322" y="634"/>
                    <a:pt x="1333" y="627"/>
                    <a:pt x="1342" y="609"/>
                  </a:cubicBezTo>
                  <a:cubicBezTo>
                    <a:pt x="1355" y="557"/>
                    <a:pt x="1316" y="518"/>
                    <a:pt x="1278" y="493"/>
                  </a:cubicBezTo>
                  <a:cubicBezTo>
                    <a:pt x="1266" y="485"/>
                    <a:pt x="1256" y="482"/>
                    <a:pt x="1248" y="482"/>
                  </a:cubicBezTo>
                  <a:cubicBezTo>
                    <a:pt x="1230" y="482"/>
                    <a:pt x="1218" y="497"/>
                    <a:pt x="1200" y="506"/>
                  </a:cubicBezTo>
                  <a:cubicBezTo>
                    <a:pt x="1188" y="517"/>
                    <a:pt x="1177" y="522"/>
                    <a:pt x="1165" y="522"/>
                  </a:cubicBezTo>
                  <a:cubicBezTo>
                    <a:pt x="1138" y="522"/>
                    <a:pt x="1111" y="498"/>
                    <a:pt x="1084" y="480"/>
                  </a:cubicBezTo>
                  <a:lnTo>
                    <a:pt x="1084" y="480"/>
                  </a:lnTo>
                  <a:cubicBezTo>
                    <a:pt x="1045" y="557"/>
                    <a:pt x="1110" y="634"/>
                    <a:pt x="1084" y="712"/>
                  </a:cubicBezTo>
                  <a:cubicBezTo>
                    <a:pt x="1071" y="751"/>
                    <a:pt x="1020" y="776"/>
                    <a:pt x="981" y="789"/>
                  </a:cubicBezTo>
                  <a:lnTo>
                    <a:pt x="852" y="725"/>
                  </a:lnTo>
                  <a:cubicBezTo>
                    <a:pt x="831" y="662"/>
                    <a:pt x="799" y="641"/>
                    <a:pt x="761" y="641"/>
                  </a:cubicBezTo>
                  <a:cubicBezTo>
                    <a:pt x="729" y="641"/>
                    <a:pt x="694" y="656"/>
                    <a:pt x="659" y="673"/>
                  </a:cubicBezTo>
                  <a:cubicBezTo>
                    <a:pt x="613" y="704"/>
                    <a:pt x="576" y="730"/>
                    <a:pt x="537" y="730"/>
                  </a:cubicBezTo>
                  <a:cubicBezTo>
                    <a:pt x="511" y="730"/>
                    <a:pt x="484" y="718"/>
                    <a:pt x="452" y="686"/>
                  </a:cubicBezTo>
                  <a:lnTo>
                    <a:pt x="452" y="686"/>
                  </a:lnTo>
                  <a:cubicBezTo>
                    <a:pt x="517" y="776"/>
                    <a:pt x="517" y="776"/>
                    <a:pt x="478" y="931"/>
                  </a:cubicBezTo>
                  <a:cubicBezTo>
                    <a:pt x="388" y="905"/>
                    <a:pt x="349" y="828"/>
                    <a:pt x="310" y="751"/>
                  </a:cubicBezTo>
                  <a:cubicBezTo>
                    <a:pt x="246" y="622"/>
                    <a:pt x="143" y="493"/>
                    <a:pt x="27" y="402"/>
                  </a:cubicBezTo>
                  <a:lnTo>
                    <a:pt x="27" y="402"/>
                  </a:lnTo>
                  <a:cubicBezTo>
                    <a:pt x="53" y="467"/>
                    <a:pt x="78" y="531"/>
                    <a:pt x="130" y="583"/>
                  </a:cubicBezTo>
                  <a:cubicBezTo>
                    <a:pt x="207" y="647"/>
                    <a:pt x="220" y="751"/>
                    <a:pt x="272" y="815"/>
                  </a:cubicBezTo>
                  <a:cubicBezTo>
                    <a:pt x="336" y="892"/>
                    <a:pt x="310" y="879"/>
                    <a:pt x="310" y="1034"/>
                  </a:cubicBezTo>
                  <a:lnTo>
                    <a:pt x="336" y="1189"/>
                  </a:lnTo>
                  <a:lnTo>
                    <a:pt x="310" y="1253"/>
                  </a:lnTo>
                  <a:cubicBezTo>
                    <a:pt x="233" y="1253"/>
                    <a:pt x="156" y="1215"/>
                    <a:pt x="91" y="1150"/>
                  </a:cubicBezTo>
                  <a:cubicBezTo>
                    <a:pt x="85" y="1144"/>
                    <a:pt x="72" y="1141"/>
                    <a:pt x="59" y="1141"/>
                  </a:cubicBezTo>
                  <a:cubicBezTo>
                    <a:pt x="46" y="1141"/>
                    <a:pt x="33" y="1144"/>
                    <a:pt x="27" y="1150"/>
                  </a:cubicBezTo>
                  <a:cubicBezTo>
                    <a:pt x="1" y="1176"/>
                    <a:pt x="14" y="1202"/>
                    <a:pt x="53" y="1228"/>
                  </a:cubicBezTo>
                  <a:cubicBezTo>
                    <a:pt x="107" y="1260"/>
                    <a:pt x="161" y="1311"/>
                    <a:pt x="230" y="1311"/>
                  </a:cubicBezTo>
                  <a:cubicBezTo>
                    <a:pt x="244" y="1311"/>
                    <a:pt x="257" y="1309"/>
                    <a:pt x="272" y="1305"/>
                  </a:cubicBezTo>
                  <a:lnTo>
                    <a:pt x="272" y="1305"/>
                  </a:lnTo>
                  <a:cubicBezTo>
                    <a:pt x="285" y="1357"/>
                    <a:pt x="349" y="1408"/>
                    <a:pt x="259" y="1447"/>
                  </a:cubicBezTo>
                  <a:cubicBezTo>
                    <a:pt x="220" y="1447"/>
                    <a:pt x="181" y="1447"/>
                    <a:pt x="169" y="1486"/>
                  </a:cubicBezTo>
                  <a:cubicBezTo>
                    <a:pt x="169" y="1510"/>
                    <a:pt x="203" y="1707"/>
                    <a:pt x="240" y="1707"/>
                  </a:cubicBezTo>
                  <a:cubicBezTo>
                    <a:pt x="242" y="1707"/>
                    <a:pt x="244" y="1706"/>
                    <a:pt x="246" y="1705"/>
                  </a:cubicBezTo>
                  <a:cubicBezTo>
                    <a:pt x="253" y="1711"/>
                    <a:pt x="259" y="1714"/>
                    <a:pt x="264" y="1714"/>
                  </a:cubicBezTo>
                  <a:cubicBezTo>
                    <a:pt x="276" y="1714"/>
                    <a:pt x="286" y="1702"/>
                    <a:pt x="300" y="1702"/>
                  </a:cubicBezTo>
                  <a:cubicBezTo>
                    <a:pt x="303" y="1702"/>
                    <a:pt x="307" y="1703"/>
                    <a:pt x="310" y="1705"/>
                  </a:cubicBezTo>
                  <a:lnTo>
                    <a:pt x="323" y="1705"/>
                  </a:lnTo>
                  <a:cubicBezTo>
                    <a:pt x="337" y="1716"/>
                    <a:pt x="349" y="1720"/>
                    <a:pt x="361" y="1720"/>
                  </a:cubicBezTo>
                  <a:cubicBezTo>
                    <a:pt x="393" y="1720"/>
                    <a:pt x="417" y="1690"/>
                    <a:pt x="440" y="1690"/>
                  </a:cubicBezTo>
                  <a:cubicBezTo>
                    <a:pt x="449" y="1690"/>
                    <a:pt x="457" y="1694"/>
                    <a:pt x="465" y="1705"/>
                  </a:cubicBezTo>
                  <a:cubicBezTo>
                    <a:pt x="650" y="1683"/>
                    <a:pt x="836" y="1676"/>
                    <a:pt x="1024" y="1676"/>
                  </a:cubicBezTo>
                  <a:cubicBezTo>
                    <a:pt x="1399" y="1676"/>
                    <a:pt x="1780" y="1705"/>
                    <a:pt x="2167" y="1705"/>
                  </a:cubicBezTo>
                  <a:lnTo>
                    <a:pt x="2283" y="1705"/>
                  </a:lnTo>
                  <a:cubicBezTo>
                    <a:pt x="2245" y="1653"/>
                    <a:pt x="2116" y="1614"/>
                    <a:pt x="2167" y="1498"/>
                  </a:cubicBezTo>
                  <a:lnTo>
                    <a:pt x="2167" y="1498"/>
                  </a:lnTo>
                  <a:cubicBezTo>
                    <a:pt x="2283" y="1511"/>
                    <a:pt x="2335" y="1627"/>
                    <a:pt x="2399" y="1705"/>
                  </a:cubicBezTo>
                  <a:lnTo>
                    <a:pt x="2451" y="1705"/>
                  </a:lnTo>
                  <a:cubicBezTo>
                    <a:pt x="2457" y="1711"/>
                    <a:pt x="2464" y="1714"/>
                    <a:pt x="2470" y="1714"/>
                  </a:cubicBezTo>
                  <a:cubicBezTo>
                    <a:pt x="2477" y="1714"/>
                    <a:pt x="2483" y="1711"/>
                    <a:pt x="2490" y="1705"/>
                  </a:cubicBezTo>
                  <a:lnTo>
                    <a:pt x="3392" y="1705"/>
                  </a:lnTo>
                  <a:cubicBezTo>
                    <a:pt x="3417" y="1724"/>
                    <a:pt x="3432" y="1731"/>
                    <a:pt x="3440" y="1731"/>
                  </a:cubicBezTo>
                  <a:cubicBezTo>
                    <a:pt x="3453" y="1731"/>
                    <a:pt x="3447" y="1713"/>
                    <a:pt x="3431" y="1705"/>
                  </a:cubicBezTo>
                  <a:lnTo>
                    <a:pt x="3663" y="1705"/>
                  </a:lnTo>
                  <a:cubicBezTo>
                    <a:pt x="3676" y="1550"/>
                    <a:pt x="3805" y="1357"/>
                    <a:pt x="3985" y="1357"/>
                  </a:cubicBezTo>
                  <a:lnTo>
                    <a:pt x="4140" y="1357"/>
                  </a:lnTo>
                  <a:cubicBezTo>
                    <a:pt x="4179" y="1357"/>
                    <a:pt x="4192" y="1357"/>
                    <a:pt x="4205" y="1395"/>
                  </a:cubicBezTo>
                  <a:cubicBezTo>
                    <a:pt x="4205" y="1421"/>
                    <a:pt x="4179" y="1421"/>
                    <a:pt x="4166" y="1434"/>
                  </a:cubicBezTo>
                  <a:cubicBezTo>
                    <a:pt x="4162" y="1436"/>
                    <a:pt x="4157" y="1437"/>
                    <a:pt x="4151" y="1437"/>
                  </a:cubicBezTo>
                  <a:cubicBezTo>
                    <a:pt x="4140" y="1437"/>
                    <a:pt x="4128" y="1434"/>
                    <a:pt x="4116" y="1434"/>
                  </a:cubicBezTo>
                  <a:cubicBezTo>
                    <a:pt x="4098" y="1434"/>
                    <a:pt x="4082" y="1440"/>
                    <a:pt x="4076" y="1473"/>
                  </a:cubicBezTo>
                  <a:cubicBezTo>
                    <a:pt x="4101" y="1473"/>
                    <a:pt x="4127" y="1486"/>
                    <a:pt x="4140" y="1511"/>
                  </a:cubicBezTo>
                  <a:lnTo>
                    <a:pt x="4153" y="1705"/>
                  </a:lnTo>
                  <a:lnTo>
                    <a:pt x="4205" y="1705"/>
                  </a:lnTo>
                  <a:cubicBezTo>
                    <a:pt x="4221" y="1710"/>
                    <a:pt x="4237" y="1713"/>
                    <a:pt x="4252" y="1713"/>
                  </a:cubicBezTo>
                  <a:cubicBezTo>
                    <a:pt x="4273" y="1713"/>
                    <a:pt x="4293" y="1707"/>
                    <a:pt x="4308" y="1692"/>
                  </a:cubicBezTo>
                  <a:lnTo>
                    <a:pt x="4308" y="1692"/>
                  </a:lnTo>
                  <a:lnTo>
                    <a:pt x="4295" y="1705"/>
                  </a:lnTo>
                  <a:lnTo>
                    <a:pt x="4385" y="1705"/>
                  </a:lnTo>
                  <a:cubicBezTo>
                    <a:pt x="4371" y="1744"/>
                    <a:pt x="4372" y="1757"/>
                    <a:pt x="4384" y="1757"/>
                  </a:cubicBezTo>
                  <a:cubicBezTo>
                    <a:pt x="4403" y="1757"/>
                    <a:pt x="4448" y="1721"/>
                    <a:pt x="4488" y="1705"/>
                  </a:cubicBezTo>
                  <a:lnTo>
                    <a:pt x="4604" y="1705"/>
                  </a:lnTo>
                  <a:cubicBezTo>
                    <a:pt x="4604" y="1720"/>
                    <a:pt x="4606" y="1725"/>
                    <a:pt x="4610" y="1725"/>
                  </a:cubicBezTo>
                  <a:cubicBezTo>
                    <a:pt x="4616" y="1725"/>
                    <a:pt x="4627" y="1713"/>
                    <a:pt x="4643" y="1705"/>
                  </a:cubicBezTo>
                  <a:lnTo>
                    <a:pt x="4875" y="1705"/>
                  </a:lnTo>
                  <a:cubicBezTo>
                    <a:pt x="5314" y="1731"/>
                    <a:pt x="5765" y="1731"/>
                    <a:pt x="6203" y="1731"/>
                  </a:cubicBezTo>
                  <a:lnTo>
                    <a:pt x="6281" y="1731"/>
                  </a:lnTo>
                  <a:cubicBezTo>
                    <a:pt x="6281" y="1731"/>
                    <a:pt x="6268" y="1718"/>
                    <a:pt x="6255" y="1718"/>
                  </a:cubicBezTo>
                  <a:lnTo>
                    <a:pt x="6255" y="1679"/>
                  </a:lnTo>
                  <a:cubicBezTo>
                    <a:pt x="6229" y="1640"/>
                    <a:pt x="6139" y="1473"/>
                    <a:pt x="6165" y="1408"/>
                  </a:cubicBezTo>
                  <a:cubicBezTo>
                    <a:pt x="6190" y="1305"/>
                    <a:pt x="6100" y="1279"/>
                    <a:pt x="6087" y="1215"/>
                  </a:cubicBezTo>
                  <a:cubicBezTo>
                    <a:pt x="6036" y="1150"/>
                    <a:pt x="5945" y="1099"/>
                    <a:pt x="5855" y="1086"/>
                  </a:cubicBezTo>
                  <a:lnTo>
                    <a:pt x="5855" y="1021"/>
                  </a:lnTo>
                  <a:cubicBezTo>
                    <a:pt x="5829" y="1021"/>
                    <a:pt x="5816" y="1008"/>
                    <a:pt x="5816" y="996"/>
                  </a:cubicBezTo>
                  <a:cubicBezTo>
                    <a:pt x="5778" y="996"/>
                    <a:pt x="5752" y="983"/>
                    <a:pt x="5713" y="970"/>
                  </a:cubicBezTo>
                  <a:cubicBezTo>
                    <a:pt x="5662" y="957"/>
                    <a:pt x="5649" y="918"/>
                    <a:pt x="5675" y="867"/>
                  </a:cubicBezTo>
                  <a:cubicBezTo>
                    <a:pt x="5682" y="864"/>
                    <a:pt x="5690" y="864"/>
                    <a:pt x="5698" y="864"/>
                  </a:cubicBezTo>
                  <a:cubicBezTo>
                    <a:pt x="5707" y="864"/>
                    <a:pt x="5717" y="864"/>
                    <a:pt x="5727" y="864"/>
                  </a:cubicBezTo>
                  <a:cubicBezTo>
                    <a:pt x="5755" y="864"/>
                    <a:pt x="5783" y="857"/>
                    <a:pt x="5791" y="802"/>
                  </a:cubicBezTo>
                  <a:cubicBezTo>
                    <a:pt x="5726" y="802"/>
                    <a:pt x="5662" y="815"/>
                    <a:pt x="5610" y="867"/>
                  </a:cubicBezTo>
                  <a:cubicBezTo>
                    <a:pt x="5494" y="854"/>
                    <a:pt x="5455" y="751"/>
                    <a:pt x="5365" y="699"/>
                  </a:cubicBezTo>
                  <a:cubicBezTo>
                    <a:pt x="5339" y="686"/>
                    <a:pt x="5301" y="660"/>
                    <a:pt x="5275" y="634"/>
                  </a:cubicBezTo>
                  <a:cubicBezTo>
                    <a:pt x="5275" y="622"/>
                    <a:pt x="5275" y="622"/>
                    <a:pt x="5275" y="609"/>
                  </a:cubicBezTo>
                  <a:cubicBezTo>
                    <a:pt x="5301" y="415"/>
                    <a:pt x="5275" y="209"/>
                    <a:pt x="5481" y="80"/>
                  </a:cubicBezTo>
                  <a:cubicBezTo>
                    <a:pt x="5507" y="67"/>
                    <a:pt x="5494" y="41"/>
                    <a:pt x="5481" y="16"/>
                  </a:cubicBezTo>
                  <a:cubicBezTo>
                    <a:pt x="5474" y="8"/>
                    <a:pt x="5458" y="1"/>
                    <a:pt x="544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7" name="Google Shape;2067;p14"/>
            <p:cNvSpPr/>
            <p:nvPr/>
          </p:nvSpPr>
          <p:spPr>
            <a:xfrm rot="10800000" flipH="1">
              <a:off x="7857432" y="105367"/>
              <a:ext cx="51048" cy="49552"/>
            </a:xfrm>
            <a:custGeom>
              <a:avLst/>
              <a:gdLst/>
              <a:ahLst/>
              <a:cxnLst/>
              <a:rect l="l" t="t" r="r" b="b"/>
              <a:pathLst>
                <a:path w="375" h="364" extrusionOk="0">
                  <a:moveTo>
                    <a:pt x="227" y="1"/>
                  </a:moveTo>
                  <a:cubicBezTo>
                    <a:pt x="221" y="1"/>
                    <a:pt x="214" y="1"/>
                    <a:pt x="207" y="3"/>
                  </a:cubicBezTo>
                  <a:cubicBezTo>
                    <a:pt x="104" y="3"/>
                    <a:pt x="1" y="80"/>
                    <a:pt x="1" y="157"/>
                  </a:cubicBezTo>
                  <a:cubicBezTo>
                    <a:pt x="1" y="235"/>
                    <a:pt x="104" y="364"/>
                    <a:pt x="169" y="364"/>
                  </a:cubicBezTo>
                  <a:cubicBezTo>
                    <a:pt x="285" y="338"/>
                    <a:pt x="375" y="248"/>
                    <a:pt x="375" y="132"/>
                  </a:cubicBezTo>
                  <a:cubicBezTo>
                    <a:pt x="363" y="61"/>
                    <a:pt x="298" y="1"/>
                    <a:pt x="227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8" name="Google Shape;2068;p14"/>
            <p:cNvSpPr/>
            <p:nvPr/>
          </p:nvSpPr>
          <p:spPr>
            <a:xfrm rot="10800000" flipH="1">
              <a:off x="8141804" y="183644"/>
              <a:ext cx="249386" cy="120205"/>
            </a:xfrm>
            <a:custGeom>
              <a:avLst/>
              <a:gdLst/>
              <a:ahLst/>
              <a:cxnLst/>
              <a:rect l="l" t="t" r="r" b="b"/>
              <a:pathLst>
                <a:path w="1832" h="883" extrusionOk="0">
                  <a:moveTo>
                    <a:pt x="968" y="1"/>
                  </a:moveTo>
                  <a:cubicBezTo>
                    <a:pt x="923" y="20"/>
                    <a:pt x="875" y="20"/>
                    <a:pt x="826" y="20"/>
                  </a:cubicBezTo>
                  <a:cubicBezTo>
                    <a:pt x="778" y="20"/>
                    <a:pt x="729" y="20"/>
                    <a:pt x="684" y="39"/>
                  </a:cubicBezTo>
                  <a:cubicBezTo>
                    <a:pt x="620" y="104"/>
                    <a:pt x="542" y="155"/>
                    <a:pt x="465" y="194"/>
                  </a:cubicBezTo>
                  <a:cubicBezTo>
                    <a:pt x="452" y="142"/>
                    <a:pt x="465" y="78"/>
                    <a:pt x="401" y="52"/>
                  </a:cubicBezTo>
                  <a:cubicBezTo>
                    <a:pt x="401" y="52"/>
                    <a:pt x="375" y="52"/>
                    <a:pt x="375" y="65"/>
                  </a:cubicBezTo>
                  <a:cubicBezTo>
                    <a:pt x="362" y="130"/>
                    <a:pt x="426" y="155"/>
                    <a:pt x="439" y="207"/>
                  </a:cubicBezTo>
                  <a:cubicBezTo>
                    <a:pt x="401" y="233"/>
                    <a:pt x="414" y="271"/>
                    <a:pt x="401" y="297"/>
                  </a:cubicBezTo>
                  <a:lnTo>
                    <a:pt x="375" y="310"/>
                  </a:lnTo>
                  <a:cubicBezTo>
                    <a:pt x="349" y="310"/>
                    <a:pt x="336" y="323"/>
                    <a:pt x="336" y="336"/>
                  </a:cubicBezTo>
                  <a:cubicBezTo>
                    <a:pt x="336" y="336"/>
                    <a:pt x="323" y="336"/>
                    <a:pt x="336" y="349"/>
                  </a:cubicBezTo>
                  <a:cubicBezTo>
                    <a:pt x="349" y="362"/>
                    <a:pt x="336" y="400"/>
                    <a:pt x="349" y="413"/>
                  </a:cubicBezTo>
                  <a:cubicBezTo>
                    <a:pt x="349" y="426"/>
                    <a:pt x="336" y="452"/>
                    <a:pt x="323" y="465"/>
                  </a:cubicBezTo>
                  <a:cubicBezTo>
                    <a:pt x="294" y="475"/>
                    <a:pt x="272" y="499"/>
                    <a:pt x="241" y="499"/>
                  </a:cubicBezTo>
                  <a:cubicBezTo>
                    <a:pt x="231" y="499"/>
                    <a:pt x="220" y="497"/>
                    <a:pt x="207" y="491"/>
                  </a:cubicBezTo>
                  <a:lnTo>
                    <a:pt x="143" y="503"/>
                  </a:lnTo>
                  <a:lnTo>
                    <a:pt x="65" y="516"/>
                  </a:lnTo>
                  <a:lnTo>
                    <a:pt x="1" y="529"/>
                  </a:lnTo>
                  <a:cubicBezTo>
                    <a:pt x="1" y="572"/>
                    <a:pt x="10" y="597"/>
                    <a:pt x="42" y="597"/>
                  </a:cubicBezTo>
                  <a:cubicBezTo>
                    <a:pt x="49" y="597"/>
                    <a:pt x="57" y="596"/>
                    <a:pt x="65" y="594"/>
                  </a:cubicBezTo>
                  <a:cubicBezTo>
                    <a:pt x="130" y="555"/>
                    <a:pt x="194" y="542"/>
                    <a:pt x="272" y="542"/>
                  </a:cubicBezTo>
                  <a:cubicBezTo>
                    <a:pt x="310" y="542"/>
                    <a:pt x="349" y="568"/>
                    <a:pt x="336" y="607"/>
                  </a:cubicBezTo>
                  <a:cubicBezTo>
                    <a:pt x="305" y="699"/>
                    <a:pt x="335" y="718"/>
                    <a:pt x="377" y="718"/>
                  </a:cubicBezTo>
                  <a:cubicBezTo>
                    <a:pt x="405" y="718"/>
                    <a:pt x="439" y="710"/>
                    <a:pt x="465" y="710"/>
                  </a:cubicBezTo>
                  <a:cubicBezTo>
                    <a:pt x="465" y="787"/>
                    <a:pt x="555" y="787"/>
                    <a:pt x="568" y="839"/>
                  </a:cubicBezTo>
                  <a:lnTo>
                    <a:pt x="671" y="852"/>
                  </a:lnTo>
                  <a:cubicBezTo>
                    <a:pt x="671" y="864"/>
                    <a:pt x="671" y="877"/>
                    <a:pt x="671" y="877"/>
                  </a:cubicBezTo>
                  <a:cubicBezTo>
                    <a:pt x="682" y="881"/>
                    <a:pt x="691" y="882"/>
                    <a:pt x="700" y="882"/>
                  </a:cubicBezTo>
                  <a:cubicBezTo>
                    <a:pt x="724" y="882"/>
                    <a:pt x="743" y="870"/>
                    <a:pt x="762" y="852"/>
                  </a:cubicBezTo>
                  <a:cubicBezTo>
                    <a:pt x="794" y="871"/>
                    <a:pt x="829" y="881"/>
                    <a:pt x="865" y="881"/>
                  </a:cubicBezTo>
                  <a:cubicBezTo>
                    <a:pt x="900" y="881"/>
                    <a:pt x="936" y="871"/>
                    <a:pt x="968" y="852"/>
                  </a:cubicBezTo>
                  <a:cubicBezTo>
                    <a:pt x="1008" y="836"/>
                    <a:pt x="1048" y="825"/>
                    <a:pt x="1088" y="825"/>
                  </a:cubicBezTo>
                  <a:cubicBezTo>
                    <a:pt x="1112" y="825"/>
                    <a:pt x="1137" y="829"/>
                    <a:pt x="1161" y="839"/>
                  </a:cubicBezTo>
                  <a:cubicBezTo>
                    <a:pt x="1165" y="841"/>
                    <a:pt x="1169" y="842"/>
                    <a:pt x="1172" y="842"/>
                  </a:cubicBezTo>
                  <a:cubicBezTo>
                    <a:pt x="1210" y="842"/>
                    <a:pt x="1207" y="722"/>
                    <a:pt x="1280" y="722"/>
                  </a:cubicBezTo>
                  <a:cubicBezTo>
                    <a:pt x="1283" y="722"/>
                    <a:pt x="1287" y="722"/>
                    <a:pt x="1290" y="723"/>
                  </a:cubicBezTo>
                  <a:cubicBezTo>
                    <a:pt x="1342" y="723"/>
                    <a:pt x="1381" y="697"/>
                    <a:pt x="1381" y="632"/>
                  </a:cubicBezTo>
                  <a:cubicBezTo>
                    <a:pt x="1368" y="568"/>
                    <a:pt x="1419" y="568"/>
                    <a:pt x="1458" y="542"/>
                  </a:cubicBezTo>
                  <a:cubicBezTo>
                    <a:pt x="1489" y="549"/>
                    <a:pt x="1522" y="552"/>
                    <a:pt x="1556" y="552"/>
                  </a:cubicBezTo>
                  <a:cubicBezTo>
                    <a:pt x="1648" y="552"/>
                    <a:pt x="1747" y="528"/>
                    <a:pt x="1832" y="491"/>
                  </a:cubicBezTo>
                  <a:cubicBezTo>
                    <a:pt x="1741" y="491"/>
                    <a:pt x="1668" y="479"/>
                    <a:pt x="1603" y="479"/>
                  </a:cubicBezTo>
                  <a:cubicBezTo>
                    <a:pt x="1548" y="479"/>
                    <a:pt x="1498" y="487"/>
                    <a:pt x="1445" y="516"/>
                  </a:cubicBezTo>
                  <a:lnTo>
                    <a:pt x="1394" y="478"/>
                  </a:lnTo>
                  <a:cubicBezTo>
                    <a:pt x="1381" y="426"/>
                    <a:pt x="1394" y="375"/>
                    <a:pt x="1432" y="349"/>
                  </a:cubicBezTo>
                  <a:lnTo>
                    <a:pt x="1510" y="336"/>
                  </a:lnTo>
                  <a:cubicBezTo>
                    <a:pt x="1561" y="323"/>
                    <a:pt x="1600" y="297"/>
                    <a:pt x="1664" y="284"/>
                  </a:cubicBezTo>
                  <a:cubicBezTo>
                    <a:pt x="1755" y="271"/>
                    <a:pt x="1755" y="246"/>
                    <a:pt x="1703" y="142"/>
                  </a:cubicBezTo>
                  <a:cubicBezTo>
                    <a:pt x="1677" y="142"/>
                    <a:pt x="1651" y="155"/>
                    <a:pt x="1639" y="181"/>
                  </a:cubicBezTo>
                  <a:cubicBezTo>
                    <a:pt x="1613" y="258"/>
                    <a:pt x="1510" y="246"/>
                    <a:pt x="1471" y="297"/>
                  </a:cubicBezTo>
                  <a:cubicBezTo>
                    <a:pt x="1414" y="297"/>
                    <a:pt x="1377" y="256"/>
                    <a:pt x="1333" y="256"/>
                  </a:cubicBezTo>
                  <a:cubicBezTo>
                    <a:pt x="1327" y="256"/>
                    <a:pt x="1322" y="257"/>
                    <a:pt x="1316" y="258"/>
                  </a:cubicBezTo>
                  <a:lnTo>
                    <a:pt x="1277" y="233"/>
                  </a:lnTo>
                  <a:cubicBezTo>
                    <a:pt x="1213" y="142"/>
                    <a:pt x="1045" y="155"/>
                    <a:pt x="1020" y="13"/>
                  </a:cubicBezTo>
                  <a:cubicBezTo>
                    <a:pt x="1020" y="13"/>
                    <a:pt x="981" y="1"/>
                    <a:pt x="968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9" name="Google Shape;2069;p14"/>
            <p:cNvSpPr/>
            <p:nvPr/>
          </p:nvSpPr>
          <p:spPr>
            <a:xfrm rot="10800000" flipH="1">
              <a:off x="8389422" y="176837"/>
              <a:ext cx="14157" cy="19875"/>
            </a:xfrm>
            <a:custGeom>
              <a:avLst/>
              <a:gdLst/>
              <a:ahLst/>
              <a:cxnLst/>
              <a:rect l="l" t="t" r="r" b="b"/>
              <a:pathLst>
                <a:path w="104" h="146" extrusionOk="0">
                  <a:moveTo>
                    <a:pt x="65" y="0"/>
                  </a:moveTo>
                  <a:cubicBezTo>
                    <a:pt x="0" y="13"/>
                    <a:pt x="26" y="65"/>
                    <a:pt x="26" y="103"/>
                  </a:cubicBezTo>
                  <a:cubicBezTo>
                    <a:pt x="15" y="124"/>
                    <a:pt x="22" y="145"/>
                    <a:pt x="46" y="145"/>
                  </a:cubicBezTo>
                  <a:cubicBezTo>
                    <a:pt x="51" y="145"/>
                    <a:pt x="57" y="144"/>
                    <a:pt x="65" y="142"/>
                  </a:cubicBezTo>
                  <a:cubicBezTo>
                    <a:pt x="103" y="129"/>
                    <a:pt x="103" y="90"/>
                    <a:pt x="103" y="52"/>
                  </a:cubicBezTo>
                  <a:cubicBezTo>
                    <a:pt x="103" y="13"/>
                    <a:pt x="103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0" name="Google Shape;2070;p14"/>
            <p:cNvSpPr/>
            <p:nvPr/>
          </p:nvSpPr>
          <p:spPr>
            <a:xfrm rot="10800000" flipH="1">
              <a:off x="8313871" y="150155"/>
              <a:ext cx="10618" cy="9802"/>
            </a:xfrm>
            <a:custGeom>
              <a:avLst/>
              <a:gdLst/>
              <a:ahLst/>
              <a:cxnLst/>
              <a:rect l="l" t="t" r="r" b="b"/>
              <a:pathLst>
                <a:path w="78" h="72" extrusionOk="0">
                  <a:moveTo>
                    <a:pt x="52" y="1"/>
                  </a:moveTo>
                  <a:cubicBezTo>
                    <a:pt x="26" y="1"/>
                    <a:pt x="1" y="14"/>
                    <a:pt x="1" y="52"/>
                  </a:cubicBezTo>
                  <a:cubicBezTo>
                    <a:pt x="13" y="65"/>
                    <a:pt x="26" y="72"/>
                    <a:pt x="38" y="72"/>
                  </a:cubicBezTo>
                  <a:cubicBezTo>
                    <a:pt x="49" y="72"/>
                    <a:pt x="59" y="65"/>
                    <a:pt x="65" y="52"/>
                  </a:cubicBezTo>
                  <a:cubicBezTo>
                    <a:pt x="78" y="27"/>
                    <a:pt x="65" y="14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1" name="Google Shape;2071;p14"/>
            <p:cNvSpPr/>
            <p:nvPr/>
          </p:nvSpPr>
          <p:spPr>
            <a:xfrm rot="10800000" flipH="1">
              <a:off x="7564347" y="10618"/>
              <a:ext cx="10618" cy="4084"/>
            </a:xfrm>
            <a:custGeom>
              <a:avLst/>
              <a:gdLst/>
              <a:ahLst/>
              <a:cxnLst/>
              <a:rect l="l" t="t" r="r" b="b"/>
              <a:pathLst>
                <a:path w="78" h="30" extrusionOk="0">
                  <a:moveTo>
                    <a:pt x="30" y="1"/>
                  </a:moveTo>
                  <a:cubicBezTo>
                    <a:pt x="17" y="1"/>
                    <a:pt x="7" y="11"/>
                    <a:pt x="1" y="30"/>
                  </a:cubicBezTo>
                  <a:lnTo>
                    <a:pt x="78" y="30"/>
                  </a:lnTo>
                  <a:cubicBezTo>
                    <a:pt x="59" y="11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2" name="Google Shape;2072;p14"/>
            <p:cNvSpPr/>
            <p:nvPr/>
          </p:nvSpPr>
          <p:spPr>
            <a:xfrm rot="10800000" flipH="1">
              <a:off x="7044744" y="466801"/>
              <a:ext cx="23006" cy="18242"/>
            </a:xfrm>
            <a:custGeom>
              <a:avLst/>
              <a:gdLst/>
              <a:ahLst/>
              <a:cxnLst/>
              <a:rect l="l" t="t" r="r" b="b"/>
              <a:pathLst>
                <a:path w="169" h="134" extrusionOk="0">
                  <a:moveTo>
                    <a:pt x="41" y="0"/>
                  </a:moveTo>
                  <a:cubicBezTo>
                    <a:pt x="28" y="0"/>
                    <a:pt x="14" y="1"/>
                    <a:pt x="1" y="3"/>
                  </a:cubicBezTo>
                  <a:cubicBezTo>
                    <a:pt x="62" y="40"/>
                    <a:pt x="65" y="133"/>
                    <a:pt x="151" y="133"/>
                  </a:cubicBezTo>
                  <a:cubicBezTo>
                    <a:pt x="157" y="133"/>
                    <a:pt x="162" y="133"/>
                    <a:pt x="168" y="132"/>
                  </a:cubicBezTo>
                  <a:cubicBezTo>
                    <a:pt x="168" y="34"/>
                    <a:pt x="113" y="0"/>
                    <a:pt x="4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3" name="Google Shape;2073;p14"/>
            <p:cNvSpPr/>
            <p:nvPr/>
          </p:nvSpPr>
          <p:spPr>
            <a:xfrm rot="10800000" flipH="1">
              <a:off x="7130778" y="505054"/>
              <a:ext cx="8984" cy="11163"/>
            </a:xfrm>
            <a:custGeom>
              <a:avLst/>
              <a:gdLst/>
              <a:ahLst/>
              <a:cxnLst/>
              <a:rect l="l" t="t" r="r" b="b"/>
              <a:pathLst>
                <a:path w="66" h="82" extrusionOk="0">
                  <a:moveTo>
                    <a:pt x="14" y="0"/>
                  </a:moveTo>
                  <a:cubicBezTo>
                    <a:pt x="1" y="13"/>
                    <a:pt x="1" y="39"/>
                    <a:pt x="14" y="52"/>
                  </a:cubicBezTo>
                  <a:cubicBezTo>
                    <a:pt x="14" y="62"/>
                    <a:pt x="22" y="81"/>
                    <a:pt x="32" y="81"/>
                  </a:cubicBezTo>
                  <a:cubicBezTo>
                    <a:pt x="34" y="81"/>
                    <a:pt x="37" y="80"/>
                    <a:pt x="39" y="78"/>
                  </a:cubicBezTo>
                  <a:cubicBezTo>
                    <a:pt x="65" y="78"/>
                    <a:pt x="65" y="52"/>
                    <a:pt x="52" y="39"/>
                  </a:cubicBezTo>
                  <a:cubicBezTo>
                    <a:pt x="52" y="26"/>
                    <a:pt x="39" y="13"/>
                    <a:pt x="1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4" name="Google Shape;2074;p14"/>
            <p:cNvSpPr/>
            <p:nvPr/>
          </p:nvSpPr>
          <p:spPr>
            <a:xfrm rot="10800000" flipH="1">
              <a:off x="7767995" y="431678"/>
              <a:ext cx="26273" cy="18106"/>
            </a:xfrm>
            <a:custGeom>
              <a:avLst/>
              <a:gdLst/>
              <a:ahLst/>
              <a:cxnLst/>
              <a:rect l="l" t="t" r="r" b="b"/>
              <a:pathLst>
                <a:path w="193" h="133" extrusionOk="0">
                  <a:moveTo>
                    <a:pt x="167" y="0"/>
                  </a:moveTo>
                  <a:cubicBezTo>
                    <a:pt x="161" y="0"/>
                    <a:pt x="153" y="2"/>
                    <a:pt x="142" y="2"/>
                  </a:cubicBezTo>
                  <a:cubicBezTo>
                    <a:pt x="116" y="2"/>
                    <a:pt x="78" y="54"/>
                    <a:pt x="26" y="67"/>
                  </a:cubicBezTo>
                  <a:cubicBezTo>
                    <a:pt x="0" y="80"/>
                    <a:pt x="26" y="118"/>
                    <a:pt x="39" y="131"/>
                  </a:cubicBezTo>
                  <a:cubicBezTo>
                    <a:pt x="43" y="132"/>
                    <a:pt x="47" y="133"/>
                    <a:pt x="52" y="133"/>
                  </a:cubicBezTo>
                  <a:cubicBezTo>
                    <a:pt x="106" y="133"/>
                    <a:pt x="193" y="64"/>
                    <a:pt x="181" y="28"/>
                  </a:cubicBezTo>
                  <a:cubicBezTo>
                    <a:pt x="181" y="5"/>
                    <a:pt x="176" y="0"/>
                    <a:pt x="16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5" name="Google Shape;2075;p14"/>
            <p:cNvSpPr/>
            <p:nvPr/>
          </p:nvSpPr>
          <p:spPr>
            <a:xfrm rot="10800000" flipH="1">
              <a:off x="7736413" y="375727"/>
              <a:ext cx="19466" cy="11027"/>
            </a:xfrm>
            <a:custGeom>
              <a:avLst/>
              <a:gdLst/>
              <a:ahLst/>
              <a:cxnLst/>
              <a:rect l="l" t="t" r="r" b="b"/>
              <a:pathLst>
                <a:path w="143" h="81" extrusionOk="0">
                  <a:moveTo>
                    <a:pt x="84" y="0"/>
                  </a:moveTo>
                  <a:cubicBezTo>
                    <a:pt x="71" y="0"/>
                    <a:pt x="58" y="4"/>
                    <a:pt x="52" y="4"/>
                  </a:cubicBezTo>
                  <a:cubicBezTo>
                    <a:pt x="13" y="16"/>
                    <a:pt x="0" y="55"/>
                    <a:pt x="13" y="81"/>
                  </a:cubicBezTo>
                  <a:lnTo>
                    <a:pt x="65" y="81"/>
                  </a:lnTo>
                  <a:cubicBezTo>
                    <a:pt x="103" y="68"/>
                    <a:pt x="142" y="55"/>
                    <a:pt x="116" y="16"/>
                  </a:cubicBezTo>
                  <a:cubicBezTo>
                    <a:pt x="110" y="4"/>
                    <a:pt x="97" y="0"/>
                    <a:pt x="8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6" name="Google Shape;2076;p14"/>
            <p:cNvSpPr/>
            <p:nvPr/>
          </p:nvSpPr>
          <p:spPr>
            <a:xfrm rot="10800000" flipH="1">
              <a:off x="7932983" y="361570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7" name="Google Shape;2077;p14"/>
            <p:cNvSpPr/>
            <p:nvPr/>
          </p:nvSpPr>
          <p:spPr>
            <a:xfrm rot="10800000" flipH="1">
              <a:off x="7915422" y="361570"/>
              <a:ext cx="17697" cy="19467"/>
            </a:xfrm>
            <a:custGeom>
              <a:avLst/>
              <a:gdLst/>
              <a:ahLst/>
              <a:cxnLst/>
              <a:rect l="l" t="t" r="r" b="b"/>
              <a:pathLst>
                <a:path w="130" h="143" extrusionOk="0">
                  <a:moveTo>
                    <a:pt x="91" y="0"/>
                  </a:moveTo>
                  <a:cubicBezTo>
                    <a:pt x="26" y="0"/>
                    <a:pt x="1" y="26"/>
                    <a:pt x="26" y="90"/>
                  </a:cubicBezTo>
                  <a:cubicBezTo>
                    <a:pt x="52" y="116"/>
                    <a:pt x="91" y="142"/>
                    <a:pt x="129" y="142"/>
                  </a:cubicBezTo>
                  <a:lnTo>
                    <a:pt x="91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8" name="Google Shape;2078;p14"/>
            <p:cNvSpPr/>
            <p:nvPr/>
          </p:nvSpPr>
          <p:spPr>
            <a:xfrm rot="10800000" flipH="1">
              <a:off x="7750435" y="115849"/>
              <a:ext cx="14157" cy="16336"/>
            </a:xfrm>
            <a:custGeom>
              <a:avLst/>
              <a:gdLst/>
              <a:ahLst/>
              <a:cxnLst/>
              <a:rect l="l" t="t" r="r" b="b"/>
              <a:pathLst>
                <a:path w="104" h="120" extrusionOk="0">
                  <a:moveTo>
                    <a:pt x="70" y="1"/>
                  </a:moveTo>
                  <a:cubicBezTo>
                    <a:pt x="65" y="1"/>
                    <a:pt x="59" y="1"/>
                    <a:pt x="52" y="3"/>
                  </a:cubicBezTo>
                  <a:cubicBezTo>
                    <a:pt x="0" y="3"/>
                    <a:pt x="13" y="29"/>
                    <a:pt x="13" y="55"/>
                  </a:cubicBezTo>
                  <a:cubicBezTo>
                    <a:pt x="13" y="81"/>
                    <a:pt x="26" y="106"/>
                    <a:pt x="65" y="119"/>
                  </a:cubicBezTo>
                  <a:cubicBezTo>
                    <a:pt x="91" y="119"/>
                    <a:pt x="104" y="93"/>
                    <a:pt x="104" y="55"/>
                  </a:cubicBezTo>
                  <a:cubicBezTo>
                    <a:pt x="104" y="33"/>
                    <a:pt x="104" y="1"/>
                    <a:pt x="7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9" name="Google Shape;2079;p14"/>
            <p:cNvSpPr/>
            <p:nvPr/>
          </p:nvSpPr>
          <p:spPr>
            <a:xfrm rot="10800000" flipH="1">
              <a:off x="7720623" y="87806"/>
              <a:ext cx="17697" cy="10891"/>
            </a:xfrm>
            <a:custGeom>
              <a:avLst/>
              <a:gdLst/>
              <a:ahLst/>
              <a:cxnLst/>
              <a:rect l="l" t="t" r="r" b="b"/>
              <a:pathLst>
                <a:path w="130" h="80" extrusionOk="0">
                  <a:moveTo>
                    <a:pt x="74" y="0"/>
                  </a:moveTo>
                  <a:cubicBezTo>
                    <a:pt x="62" y="0"/>
                    <a:pt x="49" y="2"/>
                    <a:pt x="39" y="2"/>
                  </a:cubicBezTo>
                  <a:cubicBezTo>
                    <a:pt x="26" y="2"/>
                    <a:pt x="0" y="2"/>
                    <a:pt x="13" y="54"/>
                  </a:cubicBezTo>
                  <a:cubicBezTo>
                    <a:pt x="26" y="67"/>
                    <a:pt x="52" y="80"/>
                    <a:pt x="78" y="80"/>
                  </a:cubicBezTo>
                  <a:cubicBezTo>
                    <a:pt x="103" y="80"/>
                    <a:pt x="129" y="54"/>
                    <a:pt x="116" y="28"/>
                  </a:cubicBezTo>
                  <a:cubicBezTo>
                    <a:pt x="109" y="5"/>
                    <a:pt x="92" y="0"/>
                    <a:pt x="7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0" name="Google Shape;2080;p14"/>
            <p:cNvSpPr/>
            <p:nvPr/>
          </p:nvSpPr>
          <p:spPr>
            <a:xfrm rot="10800000" flipH="1">
              <a:off x="8013707" y="158731"/>
              <a:ext cx="23006" cy="11707"/>
            </a:xfrm>
            <a:custGeom>
              <a:avLst/>
              <a:gdLst/>
              <a:ahLst/>
              <a:cxnLst/>
              <a:rect l="l" t="t" r="r" b="b"/>
              <a:pathLst>
                <a:path w="169" h="86" extrusionOk="0">
                  <a:moveTo>
                    <a:pt x="104" y="1"/>
                  </a:moveTo>
                  <a:lnTo>
                    <a:pt x="1" y="13"/>
                  </a:lnTo>
                  <a:cubicBezTo>
                    <a:pt x="1" y="78"/>
                    <a:pt x="52" y="65"/>
                    <a:pt x="91" y="78"/>
                  </a:cubicBezTo>
                  <a:cubicBezTo>
                    <a:pt x="100" y="83"/>
                    <a:pt x="111" y="86"/>
                    <a:pt x="122" y="86"/>
                  </a:cubicBezTo>
                  <a:cubicBezTo>
                    <a:pt x="140" y="86"/>
                    <a:pt x="155" y="77"/>
                    <a:pt x="155" y="52"/>
                  </a:cubicBezTo>
                  <a:cubicBezTo>
                    <a:pt x="168" y="13"/>
                    <a:pt x="130" y="1"/>
                    <a:pt x="10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1" name="Google Shape;2081;p14"/>
            <p:cNvSpPr/>
            <p:nvPr/>
          </p:nvSpPr>
          <p:spPr>
            <a:xfrm rot="10800000" flipH="1">
              <a:off x="6584902" y="509138"/>
              <a:ext cx="115981" cy="108361"/>
            </a:xfrm>
            <a:custGeom>
              <a:avLst/>
              <a:gdLst/>
              <a:ahLst/>
              <a:cxnLst/>
              <a:rect l="l" t="t" r="r" b="b"/>
              <a:pathLst>
                <a:path w="852" h="796" extrusionOk="0">
                  <a:moveTo>
                    <a:pt x="367" y="0"/>
                  </a:moveTo>
                  <a:cubicBezTo>
                    <a:pt x="286" y="0"/>
                    <a:pt x="219" y="32"/>
                    <a:pt x="168" y="125"/>
                  </a:cubicBezTo>
                  <a:cubicBezTo>
                    <a:pt x="155" y="138"/>
                    <a:pt x="129" y="151"/>
                    <a:pt x="116" y="151"/>
                  </a:cubicBezTo>
                  <a:cubicBezTo>
                    <a:pt x="13" y="203"/>
                    <a:pt x="13" y="293"/>
                    <a:pt x="39" y="383"/>
                  </a:cubicBezTo>
                  <a:lnTo>
                    <a:pt x="39" y="435"/>
                  </a:lnTo>
                  <a:cubicBezTo>
                    <a:pt x="78" y="538"/>
                    <a:pt x="0" y="693"/>
                    <a:pt x="194" y="706"/>
                  </a:cubicBezTo>
                  <a:cubicBezTo>
                    <a:pt x="233" y="706"/>
                    <a:pt x="220" y="770"/>
                    <a:pt x="220" y="796"/>
                  </a:cubicBezTo>
                  <a:lnTo>
                    <a:pt x="271" y="796"/>
                  </a:lnTo>
                  <a:cubicBezTo>
                    <a:pt x="284" y="770"/>
                    <a:pt x="310" y="757"/>
                    <a:pt x="336" y="757"/>
                  </a:cubicBezTo>
                  <a:cubicBezTo>
                    <a:pt x="360" y="741"/>
                    <a:pt x="388" y="730"/>
                    <a:pt x="416" y="730"/>
                  </a:cubicBezTo>
                  <a:cubicBezTo>
                    <a:pt x="433" y="730"/>
                    <a:pt x="450" y="734"/>
                    <a:pt x="465" y="744"/>
                  </a:cubicBezTo>
                  <a:cubicBezTo>
                    <a:pt x="516" y="719"/>
                    <a:pt x="568" y="693"/>
                    <a:pt x="606" y="667"/>
                  </a:cubicBezTo>
                  <a:cubicBezTo>
                    <a:pt x="684" y="628"/>
                    <a:pt x="723" y="551"/>
                    <a:pt x="723" y="474"/>
                  </a:cubicBezTo>
                  <a:cubicBezTo>
                    <a:pt x="723" y="409"/>
                    <a:pt x="710" y="319"/>
                    <a:pt x="826" y="319"/>
                  </a:cubicBezTo>
                  <a:cubicBezTo>
                    <a:pt x="826" y="306"/>
                    <a:pt x="839" y="306"/>
                    <a:pt x="851" y="306"/>
                  </a:cubicBezTo>
                  <a:cubicBezTo>
                    <a:pt x="851" y="293"/>
                    <a:pt x="851" y="280"/>
                    <a:pt x="851" y="267"/>
                  </a:cubicBezTo>
                  <a:lnTo>
                    <a:pt x="813" y="241"/>
                  </a:lnTo>
                  <a:cubicBezTo>
                    <a:pt x="806" y="243"/>
                    <a:pt x="799" y="244"/>
                    <a:pt x="793" y="244"/>
                  </a:cubicBezTo>
                  <a:cubicBezTo>
                    <a:pt x="757" y="244"/>
                    <a:pt x="743" y="214"/>
                    <a:pt x="710" y="203"/>
                  </a:cubicBezTo>
                  <a:cubicBezTo>
                    <a:pt x="710" y="190"/>
                    <a:pt x="710" y="177"/>
                    <a:pt x="697" y="177"/>
                  </a:cubicBezTo>
                  <a:cubicBezTo>
                    <a:pt x="697" y="112"/>
                    <a:pt x="658" y="100"/>
                    <a:pt x="606" y="100"/>
                  </a:cubicBezTo>
                  <a:cubicBezTo>
                    <a:pt x="594" y="74"/>
                    <a:pt x="581" y="48"/>
                    <a:pt x="568" y="22"/>
                  </a:cubicBezTo>
                  <a:lnTo>
                    <a:pt x="503" y="22"/>
                  </a:lnTo>
                  <a:cubicBezTo>
                    <a:pt x="455" y="9"/>
                    <a:pt x="409" y="0"/>
                    <a:pt x="36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2" name="Google Shape;2082;p14"/>
            <p:cNvSpPr/>
            <p:nvPr/>
          </p:nvSpPr>
          <p:spPr>
            <a:xfrm rot="10800000" flipH="1">
              <a:off x="7560808" y="438893"/>
              <a:ext cx="15927" cy="9529"/>
            </a:xfrm>
            <a:custGeom>
              <a:avLst/>
              <a:gdLst/>
              <a:ahLst/>
              <a:cxnLst/>
              <a:rect l="l" t="t" r="r" b="b"/>
              <a:pathLst>
                <a:path w="117" h="70" extrusionOk="0">
                  <a:moveTo>
                    <a:pt x="58" y="0"/>
                  </a:moveTo>
                  <a:cubicBezTo>
                    <a:pt x="39" y="0"/>
                    <a:pt x="23" y="12"/>
                    <a:pt x="14" y="31"/>
                  </a:cubicBezTo>
                  <a:cubicBezTo>
                    <a:pt x="1" y="57"/>
                    <a:pt x="14" y="70"/>
                    <a:pt x="27" y="70"/>
                  </a:cubicBezTo>
                  <a:cubicBezTo>
                    <a:pt x="52" y="57"/>
                    <a:pt x="78" y="44"/>
                    <a:pt x="91" y="31"/>
                  </a:cubicBezTo>
                  <a:cubicBezTo>
                    <a:pt x="117" y="5"/>
                    <a:pt x="91" y="5"/>
                    <a:pt x="78" y="5"/>
                  </a:cubicBezTo>
                  <a:cubicBezTo>
                    <a:pt x="71" y="2"/>
                    <a:pt x="64" y="0"/>
                    <a:pt x="5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3" name="Google Shape;2083;p14"/>
            <p:cNvSpPr/>
            <p:nvPr/>
          </p:nvSpPr>
          <p:spPr>
            <a:xfrm rot="10800000" flipH="1">
              <a:off x="7413381" y="456454"/>
              <a:ext cx="10754" cy="11163"/>
            </a:xfrm>
            <a:custGeom>
              <a:avLst/>
              <a:gdLst/>
              <a:ahLst/>
              <a:cxnLst/>
              <a:rect l="l" t="t" r="r" b="b"/>
              <a:pathLst>
                <a:path w="79" h="82" extrusionOk="0">
                  <a:moveTo>
                    <a:pt x="60" y="1"/>
                  </a:moveTo>
                  <a:cubicBezTo>
                    <a:pt x="57" y="1"/>
                    <a:pt x="55" y="2"/>
                    <a:pt x="52" y="4"/>
                  </a:cubicBezTo>
                  <a:cubicBezTo>
                    <a:pt x="26" y="4"/>
                    <a:pt x="1" y="30"/>
                    <a:pt x="14" y="56"/>
                  </a:cubicBezTo>
                  <a:cubicBezTo>
                    <a:pt x="14" y="69"/>
                    <a:pt x="26" y="82"/>
                    <a:pt x="39" y="82"/>
                  </a:cubicBezTo>
                  <a:cubicBezTo>
                    <a:pt x="65" y="82"/>
                    <a:pt x="78" y="56"/>
                    <a:pt x="78" y="30"/>
                  </a:cubicBezTo>
                  <a:cubicBezTo>
                    <a:pt x="78" y="20"/>
                    <a:pt x="70" y="1"/>
                    <a:pt x="6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84" name="Google Shape;2084;p14"/>
          <p:cNvGrpSpPr/>
          <p:nvPr/>
        </p:nvGrpSpPr>
        <p:grpSpPr>
          <a:xfrm>
            <a:off x="-34795" y="3428990"/>
            <a:ext cx="510433" cy="1515837"/>
            <a:chOff x="-26097" y="574617"/>
            <a:chExt cx="382825" cy="1136878"/>
          </a:xfrm>
        </p:grpSpPr>
        <p:sp>
          <p:nvSpPr>
            <p:cNvPr id="2085" name="Google Shape;2085;p14"/>
            <p:cNvSpPr/>
            <p:nvPr/>
          </p:nvSpPr>
          <p:spPr>
            <a:xfrm rot="5400000" flipH="1">
              <a:off x="-200795" y="757209"/>
              <a:ext cx="658289" cy="293105"/>
            </a:xfrm>
            <a:custGeom>
              <a:avLst/>
              <a:gdLst/>
              <a:ahLst/>
              <a:cxnLst/>
              <a:rect l="l" t="t" r="r" b="b"/>
              <a:pathLst>
                <a:path w="2502" h="1114" extrusionOk="0">
                  <a:moveTo>
                    <a:pt x="1884" y="0"/>
                  </a:moveTo>
                  <a:cubicBezTo>
                    <a:pt x="1822" y="0"/>
                    <a:pt x="1756" y="33"/>
                    <a:pt x="1676" y="92"/>
                  </a:cubicBezTo>
                  <a:cubicBezTo>
                    <a:pt x="1616" y="142"/>
                    <a:pt x="1541" y="216"/>
                    <a:pt x="1443" y="216"/>
                  </a:cubicBezTo>
                  <a:cubicBezTo>
                    <a:pt x="1415" y="216"/>
                    <a:pt x="1386" y="210"/>
                    <a:pt x="1354" y="195"/>
                  </a:cubicBezTo>
                  <a:lnTo>
                    <a:pt x="1328" y="157"/>
                  </a:lnTo>
                  <a:cubicBezTo>
                    <a:pt x="1328" y="131"/>
                    <a:pt x="1315" y="105"/>
                    <a:pt x="1315" y="66"/>
                  </a:cubicBezTo>
                  <a:cubicBezTo>
                    <a:pt x="1315" y="48"/>
                    <a:pt x="1302" y="36"/>
                    <a:pt x="1279" y="36"/>
                  </a:cubicBezTo>
                  <a:cubicBezTo>
                    <a:pt x="1271" y="36"/>
                    <a:pt x="1261" y="37"/>
                    <a:pt x="1251" y="41"/>
                  </a:cubicBezTo>
                  <a:lnTo>
                    <a:pt x="1225" y="208"/>
                  </a:lnTo>
                  <a:cubicBezTo>
                    <a:pt x="1212" y="208"/>
                    <a:pt x="1212" y="208"/>
                    <a:pt x="1199" y="221"/>
                  </a:cubicBezTo>
                  <a:cubicBezTo>
                    <a:pt x="1109" y="208"/>
                    <a:pt x="1032" y="144"/>
                    <a:pt x="1006" y="53"/>
                  </a:cubicBezTo>
                  <a:cubicBezTo>
                    <a:pt x="980" y="53"/>
                    <a:pt x="954" y="79"/>
                    <a:pt x="967" y="105"/>
                  </a:cubicBezTo>
                  <a:lnTo>
                    <a:pt x="1045" y="273"/>
                  </a:lnTo>
                  <a:lnTo>
                    <a:pt x="1019" y="324"/>
                  </a:lnTo>
                  <a:cubicBezTo>
                    <a:pt x="993" y="337"/>
                    <a:pt x="980" y="363"/>
                    <a:pt x="941" y="363"/>
                  </a:cubicBezTo>
                  <a:cubicBezTo>
                    <a:pt x="921" y="356"/>
                    <a:pt x="900" y="342"/>
                    <a:pt x="885" y="342"/>
                  </a:cubicBezTo>
                  <a:cubicBezTo>
                    <a:pt x="872" y="342"/>
                    <a:pt x="864" y="353"/>
                    <a:pt x="864" y="389"/>
                  </a:cubicBezTo>
                  <a:cubicBezTo>
                    <a:pt x="856" y="435"/>
                    <a:pt x="872" y="444"/>
                    <a:pt x="894" y="444"/>
                  </a:cubicBezTo>
                  <a:cubicBezTo>
                    <a:pt x="908" y="444"/>
                    <a:pt x="926" y="440"/>
                    <a:pt x="941" y="440"/>
                  </a:cubicBezTo>
                  <a:lnTo>
                    <a:pt x="1006" y="440"/>
                  </a:lnTo>
                  <a:cubicBezTo>
                    <a:pt x="1032" y="505"/>
                    <a:pt x="1006" y="531"/>
                    <a:pt x="941" y="556"/>
                  </a:cubicBezTo>
                  <a:cubicBezTo>
                    <a:pt x="894" y="539"/>
                    <a:pt x="844" y="531"/>
                    <a:pt x="793" y="531"/>
                  </a:cubicBezTo>
                  <a:cubicBezTo>
                    <a:pt x="692" y="531"/>
                    <a:pt x="589" y="565"/>
                    <a:pt x="503" y="634"/>
                  </a:cubicBezTo>
                  <a:lnTo>
                    <a:pt x="426" y="647"/>
                  </a:lnTo>
                  <a:cubicBezTo>
                    <a:pt x="284" y="582"/>
                    <a:pt x="155" y="531"/>
                    <a:pt x="0" y="505"/>
                  </a:cubicBezTo>
                  <a:lnTo>
                    <a:pt x="0" y="505"/>
                  </a:lnTo>
                  <a:cubicBezTo>
                    <a:pt x="129" y="569"/>
                    <a:pt x="258" y="634"/>
                    <a:pt x="400" y="672"/>
                  </a:cubicBezTo>
                  <a:cubicBezTo>
                    <a:pt x="400" y="698"/>
                    <a:pt x="400" y="724"/>
                    <a:pt x="374" y="750"/>
                  </a:cubicBezTo>
                  <a:cubicBezTo>
                    <a:pt x="284" y="892"/>
                    <a:pt x="284" y="1021"/>
                    <a:pt x="426" y="1111"/>
                  </a:cubicBezTo>
                  <a:cubicBezTo>
                    <a:pt x="430" y="1113"/>
                    <a:pt x="433" y="1114"/>
                    <a:pt x="436" y="1114"/>
                  </a:cubicBezTo>
                  <a:cubicBezTo>
                    <a:pt x="450" y="1114"/>
                    <a:pt x="460" y="1102"/>
                    <a:pt x="472" y="1102"/>
                  </a:cubicBezTo>
                  <a:cubicBezTo>
                    <a:pt x="477" y="1102"/>
                    <a:pt x="483" y="1104"/>
                    <a:pt x="490" y="1111"/>
                  </a:cubicBezTo>
                  <a:cubicBezTo>
                    <a:pt x="601" y="1104"/>
                    <a:pt x="714" y="1102"/>
                    <a:pt x="826" y="1102"/>
                  </a:cubicBezTo>
                  <a:cubicBezTo>
                    <a:pt x="1080" y="1102"/>
                    <a:pt x="1337" y="1114"/>
                    <a:pt x="1595" y="1114"/>
                  </a:cubicBezTo>
                  <a:cubicBezTo>
                    <a:pt x="1661" y="1114"/>
                    <a:pt x="1726" y="1113"/>
                    <a:pt x="1792" y="1111"/>
                  </a:cubicBezTo>
                  <a:lnTo>
                    <a:pt x="1921" y="1111"/>
                  </a:lnTo>
                  <a:cubicBezTo>
                    <a:pt x="1933" y="968"/>
                    <a:pt x="1923" y="824"/>
                    <a:pt x="2044" y="824"/>
                  </a:cubicBezTo>
                  <a:cubicBezTo>
                    <a:pt x="2054" y="824"/>
                    <a:pt x="2065" y="825"/>
                    <a:pt x="2076" y="827"/>
                  </a:cubicBezTo>
                  <a:lnTo>
                    <a:pt x="2153" y="827"/>
                  </a:lnTo>
                  <a:cubicBezTo>
                    <a:pt x="2218" y="776"/>
                    <a:pt x="2347" y="801"/>
                    <a:pt x="2373" y="685"/>
                  </a:cubicBezTo>
                  <a:cubicBezTo>
                    <a:pt x="2502" y="621"/>
                    <a:pt x="2502" y="621"/>
                    <a:pt x="2424" y="479"/>
                  </a:cubicBezTo>
                  <a:cubicBezTo>
                    <a:pt x="2463" y="376"/>
                    <a:pt x="2373" y="337"/>
                    <a:pt x="2347" y="286"/>
                  </a:cubicBezTo>
                  <a:lnTo>
                    <a:pt x="2295" y="286"/>
                  </a:lnTo>
                  <a:cubicBezTo>
                    <a:pt x="2205" y="286"/>
                    <a:pt x="2205" y="247"/>
                    <a:pt x="2257" y="182"/>
                  </a:cubicBezTo>
                  <a:lnTo>
                    <a:pt x="2257" y="157"/>
                  </a:lnTo>
                  <a:lnTo>
                    <a:pt x="2231" y="118"/>
                  </a:lnTo>
                  <a:lnTo>
                    <a:pt x="2179" y="118"/>
                  </a:lnTo>
                  <a:cubicBezTo>
                    <a:pt x="2165" y="123"/>
                    <a:pt x="2149" y="126"/>
                    <a:pt x="2134" y="126"/>
                  </a:cubicBezTo>
                  <a:cubicBezTo>
                    <a:pt x="2106" y="126"/>
                    <a:pt x="2080" y="117"/>
                    <a:pt x="2063" y="92"/>
                  </a:cubicBezTo>
                  <a:cubicBezTo>
                    <a:pt x="2000" y="29"/>
                    <a:pt x="1944" y="0"/>
                    <a:pt x="188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6" name="Google Shape;2086;p14"/>
            <p:cNvSpPr/>
            <p:nvPr/>
          </p:nvSpPr>
          <p:spPr>
            <a:xfrm rot="5400000" flipH="1">
              <a:off x="-184747" y="1374455"/>
              <a:ext cx="495690" cy="178389"/>
            </a:xfrm>
            <a:custGeom>
              <a:avLst/>
              <a:gdLst/>
              <a:ahLst/>
              <a:cxnLst/>
              <a:rect l="l" t="t" r="r" b="b"/>
              <a:pathLst>
                <a:path w="1884" h="678" extrusionOk="0">
                  <a:moveTo>
                    <a:pt x="1445" y="26"/>
                  </a:moveTo>
                  <a:cubicBezTo>
                    <a:pt x="1355" y="26"/>
                    <a:pt x="1290" y="52"/>
                    <a:pt x="1303" y="155"/>
                  </a:cubicBezTo>
                  <a:cubicBezTo>
                    <a:pt x="1355" y="155"/>
                    <a:pt x="1394" y="116"/>
                    <a:pt x="1445" y="90"/>
                  </a:cubicBezTo>
                  <a:cubicBezTo>
                    <a:pt x="1497" y="77"/>
                    <a:pt x="1471" y="52"/>
                    <a:pt x="1445" y="26"/>
                  </a:cubicBezTo>
                  <a:close/>
                  <a:moveTo>
                    <a:pt x="878" y="0"/>
                  </a:moveTo>
                  <a:cubicBezTo>
                    <a:pt x="800" y="103"/>
                    <a:pt x="762" y="232"/>
                    <a:pt x="697" y="335"/>
                  </a:cubicBezTo>
                  <a:cubicBezTo>
                    <a:pt x="676" y="364"/>
                    <a:pt x="658" y="373"/>
                    <a:pt x="641" y="373"/>
                  </a:cubicBezTo>
                  <a:cubicBezTo>
                    <a:pt x="626" y="373"/>
                    <a:pt x="611" y="367"/>
                    <a:pt x="594" y="361"/>
                  </a:cubicBezTo>
                  <a:cubicBezTo>
                    <a:pt x="555" y="348"/>
                    <a:pt x="517" y="335"/>
                    <a:pt x="517" y="271"/>
                  </a:cubicBezTo>
                  <a:cubicBezTo>
                    <a:pt x="517" y="142"/>
                    <a:pt x="517" y="142"/>
                    <a:pt x="362" y="116"/>
                  </a:cubicBezTo>
                  <a:lnTo>
                    <a:pt x="362" y="116"/>
                  </a:lnTo>
                  <a:cubicBezTo>
                    <a:pt x="362" y="181"/>
                    <a:pt x="401" y="245"/>
                    <a:pt x="362" y="310"/>
                  </a:cubicBezTo>
                  <a:lnTo>
                    <a:pt x="323" y="322"/>
                  </a:lnTo>
                  <a:cubicBezTo>
                    <a:pt x="274" y="355"/>
                    <a:pt x="248" y="374"/>
                    <a:pt x="231" y="374"/>
                  </a:cubicBezTo>
                  <a:cubicBezTo>
                    <a:pt x="209" y="374"/>
                    <a:pt x="204" y="340"/>
                    <a:pt x="181" y="258"/>
                  </a:cubicBezTo>
                  <a:cubicBezTo>
                    <a:pt x="156" y="194"/>
                    <a:pt x="181" y="103"/>
                    <a:pt x="91" y="39"/>
                  </a:cubicBezTo>
                  <a:lnTo>
                    <a:pt x="91" y="39"/>
                  </a:lnTo>
                  <a:cubicBezTo>
                    <a:pt x="65" y="232"/>
                    <a:pt x="78" y="426"/>
                    <a:pt x="117" y="619"/>
                  </a:cubicBezTo>
                  <a:lnTo>
                    <a:pt x="207" y="619"/>
                  </a:lnTo>
                  <a:cubicBezTo>
                    <a:pt x="214" y="626"/>
                    <a:pt x="220" y="629"/>
                    <a:pt x="227" y="629"/>
                  </a:cubicBezTo>
                  <a:cubicBezTo>
                    <a:pt x="233" y="629"/>
                    <a:pt x="240" y="626"/>
                    <a:pt x="246" y="619"/>
                  </a:cubicBezTo>
                  <a:cubicBezTo>
                    <a:pt x="512" y="619"/>
                    <a:pt x="779" y="631"/>
                    <a:pt x="1045" y="631"/>
                  </a:cubicBezTo>
                  <a:cubicBezTo>
                    <a:pt x="1179" y="631"/>
                    <a:pt x="1312" y="628"/>
                    <a:pt x="1445" y="619"/>
                  </a:cubicBezTo>
                  <a:lnTo>
                    <a:pt x="1884" y="619"/>
                  </a:lnTo>
                  <a:cubicBezTo>
                    <a:pt x="1858" y="529"/>
                    <a:pt x="1806" y="439"/>
                    <a:pt x="1729" y="387"/>
                  </a:cubicBezTo>
                  <a:cubicBezTo>
                    <a:pt x="1690" y="361"/>
                    <a:pt x="1639" y="348"/>
                    <a:pt x="1613" y="310"/>
                  </a:cubicBezTo>
                  <a:cubicBezTo>
                    <a:pt x="1572" y="248"/>
                    <a:pt x="1507" y="211"/>
                    <a:pt x="1443" y="211"/>
                  </a:cubicBezTo>
                  <a:cubicBezTo>
                    <a:pt x="1426" y="211"/>
                    <a:pt x="1410" y="214"/>
                    <a:pt x="1394" y="219"/>
                  </a:cubicBezTo>
                  <a:cubicBezTo>
                    <a:pt x="1342" y="219"/>
                    <a:pt x="1303" y="219"/>
                    <a:pt x="1303" y="155"/>
                  </a:cubicBezTo>
                  <a:lnTo>
                    <a:pt x="1265" y="155"/>
                  </a:lnTo>
                  <a:cubicBezTo>
                    <a:pt x="1222" y="101"/>
                    <a:pt x="1152" y="74"/>
                    <a:pt x="1085" y="74"/>
                  </a:cubicBezTo>
                  <a:cubicBezTo>
                    <a:pt x="1072" y="74"/>
                    <a:pt x="1058" y="75"/>
                    <a:pt x="1045" y="77"/>
                  </a:cubicBezTo>
                  <a:cubicBezTo>
                    <a:pt x="981" y="65"/>
                    <a:pt x="942" y="0"/>
                    <a:pt x="878" y="0"/>
                  </a:cubicBezTo>
                  <a:close/>
                  <a:moveTo>
                    <a:pt x="1" y="619"/>
                  </a:moveTo>
                  <a:cubicBezTo>
                    <a:pt x="33" y="658"/>
                    <a:pt x="53" y="677"/>
                    <a:pt x="67" y="677"/>
                  </a:cubicBezTo>
                  <a:cubicBezTo>
                    <a:pt x="82" y="677"/>
                    <a:pt x="91" y="658"/>
                    <a:pt x="104" y="619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7" name="Google Shape;2087;p14"/>
            <p:cNvSpPr/>
            <p:nvPr/>
          </p:nvSpPr>
          <p:spPr>
            <a:xfrm rot="5400000" flipH="1">
              <a:off x="298451" y="930465"/>
              <a:ext cx="61303" cy="55253"/>
            </a:xfrm>
            <a:custGeom>
              <a:avLst/>
              <a:gdLst/>
              <a:ahLst/>
              <a:cxnLst/>
              <a:rect l="l" t="t" r="r" b="b"/>
              <a:pathLst>
                <a:path w="233" h="210" extrusionOk="0">
                  <a:moveTo>
                    <a:pt x="117" y="0"/>
                  </a:moveTo>
                  <a:cubicBezTo>
                    <a:pt x="81" y="0"/>
                    <a:pt x="54" y="28"/>
                    <a:pt x="26" y="55"/>
                  </a:cubicBezTo>
                  <a:cubicBezTo>
                    <a:pt x="13" y="119"/>
                    <a:pt x="1" y="184"/>
                    <a:pt x="91" y="210"/>
                  </a:cubicBezTo>
                  <a:cubicBezTo>
                    <a:pt x="97" y="203"/>
                    <a:pt x="104" y="200"/>
                    <a:pt x="110" y="200"/>
                  </a:cubicBezTo>
                  <a:cubicBezTo>
                    <a:pt x="117" y="200"/>
                    <a:pt x="123" y="203"/>
                    <a:pt x="129" y="210"/>
                  </a:cubicBezTo>
                  <a:cubicBezTo>
                    <a:pt x="129" y="184"/>
                    <a:pt x="155" y="158"/>
                    <a:pt x="181" y="145"/>
                  </a:cubicBezTo>
                  <a:cubicBezTo>
                    <a:pt x="194" y="94"/>
                    <a:pt x="233" y="68"/>
                    <a:pt x="168" y="16"/>
                  </a:cubicBezTo>
                  <a:cubicBezTo>
                    <a:pt x="149" y="5"/>
                    <a:pt x="133" y="0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8" name="Google Shape;2088;p14"/>
            <p:cNvSpPr/>
            <p:nvPr/>
          </p:nvSpPr>
          <p:spPr>
            <a:xfrm rot="5400000" flipH="1">
              <a:off x="260694" y="1453388"/>
              <a:ext cx="64724" cy="37362"/>
            </a:xfrm>
            <a:custGeom>
              <a:avLst/>
              <a:gdLst/>
              <a:ahLst/>
              <a:cxnLst/>
              <a:rect l="l" t="t" r="r" b="b"/>
              <a:pathLst>
                <a:path w="246" h="142" extrusionOk="0">
                  <a:moveTo>
                    <a:pt x="78" y="0"/>
                  </a:moveTo>
                  <a:cubicBezTo>
                    <a:pt x="39" y="13"/>
                    <a:pt x="1" y="39"/>
                    <a:pt x="13" y="90"/>
                  </a:cubicBezTo>
                  <a:cubicBezTo>
                    <a:pt x="22" y="125"/>
                    <a:pt x="36" y="136"/>
                    <a:pt x="56" y="136"/>
                  </a:cubicBezTo>
                  <a:cubicBezTo>
                    <a:pt x="66" y="136"/>
                    <a:pt x="78" y="133"/>
                    <a:pt x="91" y="129"/>
                  </a:cubicBezTo>
                  <a:cubicBezTo>
                    <a:pt x="103" y="102"/>
                    <a:pt x="114" y="92"/>
                    <a:pt x="126" y="92"/>
                  </a:cubicBezTo>
                  <a:cubicBezTo>
                    <a:pt x="153" y="92"/>
                    <a:pt x="180" y="142"/>
                    <a:pt x="207" y="142"/>
                  </a:cubicBezTo>
                  <a:lnTo>
                    <a:pt x="246" y="116"/>
                  </a:lnTo>
                  <a:cubicBezTo>
                    <a:pt x="246" y="77"/>
                    <a:pt x="220" y="26"/>
                    <a:pt x="181" y="26"/>
                  </a:cubicBezTo>
                  <a:cubicBezTo>
                    <a:pt x="142" y="13"/>
                    <a:pt x="104" y="26"/>
                    <a:pt x="7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9" name="Google Shape;2089;p14"/>
            <p:cNvSpPr/>
            <p:nvPr/>
          </p:nvSpPr>
          <p:spPr>
            <a:xfrm rot="5400000" flipH="1">
              <a:off x="285953" y="1315520"/>
              <a:ext cx="37624" cy="61831"/>
            </a:xfrm>
            <a:custGeom>
              <a:avLst/>
              <a:gdLst/>
              <a:ahLst/>
              <a:cxnLst/>
              <a:rect l="l" t="t" r="r" b="b"/>
              <a:pathLst>
                <a:path w="143" h="235" extrusionOk="0">
                  <a:moveTo>
                    <a:pt x="90" y="1"/>
                  </a:moveTo>
                  <a:cubicBezTo>
                    <a:pt x="39" y="65"/>
                    <a:pt x="13" y="143"/>
                    <a:pt x="0" y="233"/>
                  </a:cubicBezTo>
                  <a:cubicBezTo>
                    <a:pt x="7" y="234"/>
                    <a:pt x="13" y="234"/>
                    <a:pt x="19" y="234"/>
                  </a:cubicBezTo>
                  <a:cubicBezTo>
                    <a:pt x="113" y="234"/>
                    <a:pt x="92" y="140"/>
                    <a:pt x="116" y="91"/>
                  </a:cubicBezTo>
                  <a:lnTo>
                    <a:pt x="142" y="52"/>
                  </a:lnTo>
                  <a:lnTo>
                    <a:pt x="90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0" name="Google Shape;2090;p14"/>
            <p:cNvSpPr/>
            <p:nvPr/>
          </p:nvSpPr>
          <p:spPr>
            <a:xfrm rot="5400000" flipH="1">
              <a:off x="274244" y="1134372"/>
              <a:ext cx="54463" cy="41045"/>
            </a:xfrm>
            <a:custGeom>
              <a:avLst/>
              <a:gdLst/>
              <a:ahLst/>
              <a:cxnLst/>
              <a:rect l="l" t="t" r="r" b="b"/>
              <a:pathLst>
                <a:path w="207" h="156" extrusionOk="0">
                  <a:moveTo>
                    <a:pt x="117" y="0"/>
                  </a:moveTo>
                  <a:cubicBezTo>
                    <a:pt x="117" y="26"/>
                    <a:pt x="91" y="39"/>
                    <a:pt x="78" y="39"/>
                  </a:cubicBezTo>
                  <a:cubicBezTo>
                    <a:pt x="52" y="65"/>
                    <a:pt x="13" y="78"/>
                    <a:pt x="1" y="116"/>
                  </a:cubicBezTo>
                  <a:cubicBezTo>
                    <a:pt x="13" y="129"/>
                    <a:pt x="13" y="142"/>
                    <a:pt x="13" y="155"/>
                  </a:cubicBezTo>
                  <a:lnTo>
                    <a:pt x="155" y="104"/>
                  </a:lnTo>
                  <a:cubicBezTo>
                    <a:pt x="155" y="65"/>
                    <a:pt x="207" y="13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1" name="Google Shape;2091;p14"/>
            <p:cNvSpPr/>
            <p:nvPr/>
          </p:nvSpPr>
          <p:spPr>
            <a:xfrm rot="5400000" flipH="1">
              <a:off x="237540" y="1306049"/>
              <a:ext cx="34204" cy="29995"/>
            </a:xfrm>
            <a:custGeom>
              <a:avLst/>
              <a:gdLst/>
              <a:ahLst/>
              <a:cxnLst/>
              <a:rect l="l" t="t" r="r" b="b"/>
              <a:pathLst>
                <a:path w="130" h="114" extrusionOk="0">
                  <a:moveTo>
                    <a:pt x="79" y="1"/>
                  </a:moveTo>
                  <a:cubicBezTo>
                    <a:pt x="48" y="1"/>
                    <a:pt x="22" y="12"/>
                    <a:pt x="13" y="46"/>
                  </a:cubicBezTo>
                  <a:cubicBezTo>
                    <a:pt x="0" y="72"/>
                    <a:pt x="13" y="98"/>
                    <a:pt x="39" y="111"/>
                  </a:cubicBezTo>
                  <a:cubicBezTo>
                    <a:pt x="44" y="113"/>
                    <a:pt x="49" y="113"/>
                    <a:pt x="54" y="113"/>
                  </a:cubicBezTo>
                  <a:cubicBezTo>
                    <a:pt x="82" y="113"/>
                    <a:pt x="96" y="82"/>
                    <a:pt x="129" y="59"/>
                  </a:cubicBezTo>
                  <a:lnTo>
                    <a:pt x="129" y="8"/>
                  </a:lnTo>
                  <a:cubicBezTo>
                    <a:pt x="112" y="3"/>
                    <a:pt x="95" y="1"/>
                    <a:pt x="7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2" name="Google Shape;2092;p14"/>
            <p:cNvSpPr/>
            <p:nvPr/>
          </p:nvSpPr>
          <p:spPr>
            <a:xfrm rot="5400000" flipH="1">
              <a:off x="160712" y="1539687"/>
              <a:ext cx="17102" cy="13945"/>
            </a:xfrm>
            <a:custGeom>
              <a:avLst/>
              <a:gdLst/>
              <a:ahLst/>
              <a:cxnLst/>
              <a:rect l="l" t="t" r="r" b="b"/>
              <a:pathLst>
                <a:path w="65" h="53" extrusionOk="0">
                  <a:moveTo>
                    <a:pt x="26" y="1"/>
                  </a:moveTo>
                  <a:cubicBezTo>
                    <a:pt x="13" y="1"/>
                    <a:pt x="0" y="27"/>
                    <a:pt x="0" y="27"/>
                  </a:cubicBezTo>
                  <a:cubicBezTo>
                    <a:pt x="0" y="40"/>
                    <a:pt x="0" y="52"/>
                    <a:pt x="26" y="52"/>
                  </a:cubicBezTo>
                  <a:cubicBezTo>
                    <a:pt x="52" y="52"/>
                    <a:pt x="65" y="40"/>
                    <a:pt x="65" y="27"/>
                  </a:cubicBezTo>
                  <a:cubicBezTo>
                    <a:pt x="65" y="1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3" name="Google Shape;2093;p14"/>
            <p:cNvSpPr/>
            <p:nvPr/>
          </p:nvSpPr>
          <p:spPr>
            <a:xfrm rot="5400000" flipH="1">
              <a:off x="280559" y="1301707"/>
              <a:ext cx="29994" cy="22364"/>
            </a:xfrm>
            <a:custGeom>
              <a:avLst/>
              <a:gdLst/>
              <a:ahLst/>
              <a:cxnLst/>
              <a:rect l="l" t="t" r="r" b="b"/>
              <a:pathLst>
                <a:path w="114" h="85" extrusionOk="0">
                  <a:moveTo>
                    <a:pt x="76" y="1"/>
                  </a:moveTo>
                  <a:cubicBezTo>
                    <a:pt x="62" y="1"/>
                    <a:pt x="41" y="3"/>
                    <a:pt x="13" y="7"/>
                  </a:cubicBezTo>
                  <a:cubicBezTo>
                    <a:pt x="0" y="58"/>
                    <a:pt x="26" y="84"/>
                    <a:pt x="77" y="84"/>
                  </a:cubicBezTo>
                  <a:cubicBezTo>
                    <a:pt x="105" y="19"/>
                    <a:pt x="113" y="1"/>
                    <a:pt x="7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4" name="Google Shape;2094;p14"/>
            <p:cNvSpPr/>
            <p:nvPr/>
          </p:nvSpPr>
          <p:spPr>
            <a:xfrm rot="5400000" flipH="1">
              <a:off x="157686" y="1228301"/>
              <a:ext cx="41044" cy="22891"/>
            </a:xfrm>
            <a:custGeom>
              <a:avLst/>
              <a:gdLst/>
              <a:ahLst/>
              <a:cxnLst/>
              <a:rect l="l" t="t" r="r" b="b"/>
              <a:pathLst>
                <a:path w="156" h="87" extrusionOk="0">
                  <a:moveTo>
                    <a:pt x="78" y="0"/>
                  </a:moveTo>
                  <a:cubicBezTo>
                    <a:pt x="65" y="39"/>
                    <a:pt x="40" y="52"/>
                    <a:pt x="1" y="52"/>
                  </a:cubicBezTo>
                  <a:cubicBezTo>
                    <a:pt x="21" y="77"/>
                    <a:pt x="39" y="86"/>
                    <a:pt x="56" y="86"/>
                  </a:cubicBezTo>
                  <a:cubicBezTo>
                    <a:pt x="83" y="86"/>
                    <a:pt x="106" y="63"/>
                    <a:pt x="130" y="39"/>
                  </a:cubicBezTo>
                  <a:cubicBezTo>
                    <a:pt x="143" y="39"/>
                    <a:pt x="156" y="13"/>
                    <a:pt x="13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14"/>
            <p:cNvSpPr/>
            <p:nvPr/>
          </p:nvSpPr>
          <p:spPr>
            <a:xfrm rot="5400000" flipH="1">
              <a:off x="194522" y="1475357"/>
              <a:ext cx="23943" cy="20523"/>
            </a:xfrm>
            <a:custGeom>
              <a:avLst/>
              <a:gdLst/>
              <a:ahLst/>
              <a:cxnLst/>
              <a:rect l="l" t="t" r="r" b="b"/>
              <a:pathLst>
                <a:path w="91" h="78" extrusionOk="0">
                  <a:moveTo>
                    <a:pt x="78" y="0"/>
                  </a:moveTo>
                  <a:cubicBezTo>
                    <a:pt x="26" y="0"/>
                    <a:pt x="0" y="13"/>
                    <a:pt x="13" y="77"/>
                  </a:cubicBezTo>
                  <a:cubicBezTo>
                    <a:pt x="65" y="77"/>
                    <a:pt x="91" y="52"/>
                    <a:pt x="7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14"/>
            <p:cNvSpPr/>
            <p:nvPr/>
          </p:nvSpPr>
          <p:spPr>
            <a:xfrm rot="5400000" flipH="1">
              <a:off x="167685" y="1068069"/>
              <a:ext cx="98664" cy="95772"/>
            </a:xfrm>
            <a:custGeom>
              <a:avLst/>
              <a:gdLst/>
              <a:ahLst/>
              <a:cxnLst/>
              <a:rect l="l" t="t" r="r" b="b"/>
              <a:pathLst>
                <a:path w="375" h="364" extrusionOk="0">
                  <a:moveTo>
                    <a:pt x="227" y="1"/>
                  </a:moveTo>
                  <a:cubicBezTo>
                    <a:pt x="221" y="1"/>
                    <a:pt x="214" y="1"/>
                    <a:pt x="207" y="3"/>
                  </a:cubicBezTo>
                  <a:cubicBezTo>
                    <a:pt x="104" y="3"/>
                    <a:pt x="1" y="80"/>
                    <a:pt x="1" y="157"/>
                  </a:cubicBezTo>
                  <a:cubicBezTo>
                    <a:pt x="1" y="235"/>
                    <a:pt x="104" y="364"/>
                    <a:pt x="169" y="364"/>
                  </a:cubicBezTo>
                  <a:cubicBezTo>
                    <a:pt x="285" y="338"/>
                    <a:pt x="375" y="248"/>
                    <a:pt x="375" y="132"/>
                  </a:cubicBezTo>
                  <a:cubicBezTo>
                    <a:pt x="363" y="61"/>
                    <a:pt x="298" y="1"/>
                    <a:pt x="227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14"/>
            <p:cNvSpPr/>
            <p:nvPr/>
          </p:nvSpPr>
          <p:spPr>
            <a:xfrm rot="5400000" flipH="1">
              <a:off x="191496" y="1342620"/>
              <a:ext cx="27363" cy="31573"/>
            </a:xfrm>
            <a:custGeom>
              <a:avLst/>
              <a:gdLst/>
              <a:ahLst/>
              <a:cxnLst/>
              <a:rect l="l" t="t" r="r" b="b"/>
              <a:pathLst>
                <a:path w="104" h="120" extrusionOk="0">
                  <a:moveTo>
                    <a:pt x="70" y="1"/>
                  </a:moveTo>
                  <a:cubicBezTo>
                    <a:pt x="65" y="1"/>
                    <a:pt x="59" y="1"/>
                    <a:pt x="52" y="3"/>
                  </a:cubicBezTo>
                  <a:cubicBezTo>
                    <a:pt x="0" y="3"/>
                    <a:pt x="13" y="29"/>
                    <a:pt x="13" y="55"/>
                  </a:cubicBezTo>
                  <a:cubicBezTo>
                    <a:pt x="13" y="81"/>
                    <a:pt x="26" y="106"/>
                    <a:pt x="65" y="119"/>
                  </a:cubicBezTo>
                  <a:cubicBezTo>
                    <a:pt x="91" y="119"/>
                    <a:pt x="104" y="93"/>
                    <a:pt x="104" y="55"/>
                  </a:cubicBezTo>
                  <a:cubicBezTo>
                    <a:pt x="104" y="33"/>
                    <a:pt x="104" y="1"/>
                    <a:pt x="7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14"/>
            <p:cNvSpPr/>
            <p:nvPr/>
          </p:nvSpPr>
          <p:spPr>
            <a:xfrm rot="5400000" flipH="1">
              <a:off x="128612" y="1402082"/>
              <a:ext cx="34204" cy="21049"/>
            </a:xfrm>
            <a:custGeom>
              <a:avLst/>
              <a:gdLst/>
              <a:ahLst/>
              <a:cxnLst/>
              <a:rect l="l" t="t" r="r" b="b"/>
              <a:pathLst>
                <a:path w="130" h="80" extrusionOk="0">
                  <a:moveTo>
                    <a:pt x="74" y="0"/>
                  </a:moveTo>
                  <a:cubicBezTo>
                    <a:pt x="62" y="0"/>
                    <a:pt x="49" y="2"/>
                    <a:pt x="39" y="2"/>
                  </a:cubicBezTo>
                  <a:cubicBezTo>
                    <a:pt x="26" y="2"/>
                    <a:pt x="0" y="2"/>
                    <a:pt x="13" y="54"/>
                  </a:cubicBezTo>
                  <a:cubicBezTo>
                    <a:pt x="26" y="67"/>
                    <a:pt x="52" y="80"/>
                    <a:pt x="78" y="80"/>
                  </a:cubicBezTo>
                  <a:cubicBezTo>
                    <a:pt x="103" y="80"/>
                    <a:pt x="129" y="54"/>
                    <a:pt x="116" y="28"/>
                  </a:cubicBezTo>
                  <a:cubicBezTo>
                    <a:pt x="109" y="5"/>
                    <a:pt x="92" y="0"/>
                    <a:pt x="7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99" name="Google Shape;2099;p14"/>
          <p:cNvGrpSpPr/>
          <p:nvPr/>
        </p:nvGrpSpPr>
        <p:grpSpPr>
          <a:xfrm>
            <a:off x="952278" y="474422"/>
            <a:ext cx="10287841" cy="418789"/>
            <a:chOff x="714181" y="414418"/>
            <a:chExt cx="7556440" cy="307601"/>
          </a:xfrm>
        </p:grpSpPr>
        <p:grpSp>
          <p:nvGrpSpPr>
            <p:cNvPr id="2100" name="Google Shape;2100;p14"/>
            <p:cNvGrpSpPr/>
            <p:nvPr/>
          </p:nvGrpSpPr>
          <p:grpSpPr>
            <a:xfrm>
              <a:off x="882905" y="536157"/>
              <a:ext cx="7163972" cy="64150"/>
              <a:chOff x="1299890" y="844622"/>
              <a:chExt cx="6544233" cy="64143"/>
            </a:xfrm>
          </p:grpSpPr>
          <p:grpSp>
            <p:nvGrpSpPr>
              <p:cNvPr id="2101" name="Google Shape;2101;p14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102" name="Google Shape;2102;p14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03" name="Google Shape;2103;p14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04" name="Google Shape;2104;p14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05" name="Google Shape;2105;p14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06" name="Google Shape;2106;p14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07" name="Google Shape;2107;p14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08" name="Google Shape;2108;p14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09" name="Google Shape;2109;p14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10" name="Google Shape;2110;p14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11" name="Google Shape;2111;p14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12" name="Google Shape;2112;p14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13" name="Google Shape;2113;p14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14" name="Google Shape;2114;p14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15" name="Google Shape;2115;p14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16" name="Google Shape;2116;p14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17" name="Google Shape;2117;p14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18" name="Google Shape;2118;p14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19" name="Google Shape;2119;p14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20" name="Google Shape;2120;p14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21" name="Google Shape;2121;p14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22" name="Google Shape;2122;p14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23" name="Google Shape;2123;p14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24" name="Google Shape;2124;p14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25" name="Google Shape;2125;p14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26" name="Google Shape;2126;p14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27" name="Google Shape;2127;p14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28" name="Google Shape;2128;p14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29" name="Google Shape;2129;p14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0" name="Google Shape;2130;p14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1" name="Google Shape;2131;p14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2" name="Google Shape;2132;p14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3" name="Google Shape;2133;p14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4" name="Google Shape;2134;p14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135" name="Google Shape;2135;p14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136" name="Google Shape;2136;p14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7" name="Google Shape;2137;p14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8" name="Google Shape;2138;p14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9" name="Google Shape;2139;p14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0" name="Google Shape;2140;p14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1" name="Google Shape;2141;p14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2" name="Google Shape;2142;p14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3" name="Google Shape;2143;p14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4" name="Google Shape;2144;p14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5" name="Google Shape;2145;p14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6" name="Google Shape;2146;p14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7" name="Google Shape;2147;p14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8" name="Google Shape;2148;p14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9" name="Google Shape;2149;p14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50" name="Google Shape;2150;p14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51" name="Google Shape;2151;p14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52" name="Google Shape;2152;p14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53" name="Google Shape;2153;p14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54" name="Google Shape;2154;p14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55" name="Google Shape;2155;p14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56" name="Google Shape;2156;p14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57" name="Google Shape;2157;p14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58" name="Google Shape;2158;p14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59" name="Google Shape;2159;p14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60" name="Google Shape;2160;p14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61" name="Google Shape;2161;p14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62" name="Google Shape;2162;p14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63" name="Google Shape;2163;p14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64" name="Google Shape;2164;p14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65" name="Google Shape;2165;p14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66" name="Google Shape;2166;p14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67" name="Google Shape;2167;p14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68" name="Google Shape;2168;p14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169" name="Google Shape;2169;p14"/>
            <p:cNvGrpSpPr/>
            <p:nvPr/>
          </p:nvGrpSpPr>
          <p:grpSpPr>
            <a:xfrm>
              <a:off x="714181" y="414418"/>
              <a:ext cx="310295" cy="307601"/>
              <a:chOff x="1969331" y="802493"/>
              <a:chExt cx="310295" cy="307601"/>
            </a:xfrm>
          </p:grpSpPr>
          <p:sp>
            <p:nvSpPr>
              <p:cNvPr id="2170" name="Google Shape;2170;p14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2171" name="Google Shape;2171;p14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172" name="Google Shape;2172;p14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73" name="Google Shape;2173;p14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74" name="Google Shape;2174;p14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75" name="Google Shape;2175;p14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76" name="Google Shape;2176;p14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77" name="Google Shape;2177;p14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178" name="Google Shape;2178;p14"/>
            <p:cNvGrpSpPr/>
            <p:nvPr/>
          </p:nvGrpSpPr>
          <p:grpSpPr>
            <a:xfrm flipH="1">
              <a:off x="7960325" y="414418"/>
              <a:ext cx="310295" cy="307601"/>
              <a:chOff x="1969331" y="802493"/>
              <a:chExt cx="310295" cy="307601"/>
            </a:xfrm>
          </p:grpSpPr>
          <p:sp>
            <p:nvSpPr>
              <p:cNvPr id="2179" name="Google Shape;2179;p14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2180" name="Google Shape;2180;p14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181" name="Google Shape;2181;p14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82" name="Google Shape;2182;p14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83" name="Google Shape;2183;p14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84" name="Google Shape;2184;p14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85" name="Google Shape;2185;p14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86" name="Google Shape;2186;p14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2187" name="Google Shape;2187;p14"/>
          <p:cNvGrpSpPr/>
          <p:nvPr/>
        </p:nvGrpSpPr>
        <p:grpSpPr>
          <a:xfrm>
            <a:off x="952286" y="5964774"/>
            <a:ext cx="10287841" cy="418789"/>
            <a:chOff x="946206" y="1234018"/>
            <a:chExt cx="7556440" cy="307601"/>
          </a:xfrm>
        </p:grpSpPr>
        <p:grpSp>
          <p:nvGrpSpPr>
            <p:cNvPr id="2188" name="Google Shape;2188;p14"/>
            <p:cNvGrpSpPr/>
            <p:nvPr/>
          </p:nvGrpSpPr>
          <p:grpSpPr>
            <a:xfrm>
              <a:off x="1114930" y="1355757"/>
              <a:ext cx="7163972" cy="64150"/>
              <a:chOff x="1299890" y="844622"/>
              <a:chExt cx="6544233" cy="64143"/>
            </a:xfrm>
          </p:grpSpPr>
          <p:grpSp>
            <p:nvGrpSpPr>
              <p:cNvPr id="2189" name="Google Shape;2189;p14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190" name="Google Shape;2190;p14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91" name="Google Shape;2191;p14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92" name="Google Shape;2192;p14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93" name="Google Shape;2193;p14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94" name="Google Shape;2194;p14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95" name="Google Shape;2195;p14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96" name="Google Shape;2196;p14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97" name="Google Shape;2197;p14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98" name="Google Shape;2198;p14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99" name="Google Shape;2199;p14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00" name="Google Shape;2200;p14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01" name="Google Shape;2201;p14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02" name="Google Shape;2202;p14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03" name="Google Shape;2203;p14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04" name="Google Shape;2204;p14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05" name="Google Shape;2205;p14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06" name="Google Shape;2206;p14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07" name="Google Shape;2207;p14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08" name="Google Shape;2208;p14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09" name="Google Shape;2209;p14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10" name="Google Shape;2210;p14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11" name="Google Shape;2211;p14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12" name="Google Shape;2212;p14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13" name="Google Shape;2213;p14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14" name="Google Shape;2214;p14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15" name="Google Shape;2215;p14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16" name="Google Shape;2216;p14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17" name="Google Shape;2217;p14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18" name="Google Shape;2218;p14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19" name="Google Shape;2219;p14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20" name="Google Shape;2220;p14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21" name="Google Shape;2221;p14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22" name="Google Shape;2222;p14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223" name="Google Shape;2223;p14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224" name="Google Shape;2224;p14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25" name="Google Shape;2225;p14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26" name="Google Shape;2226;p14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27" name="Google Shape;2227;p14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28" name="Google Shape;2228;p14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29" name="Google Shape;2229;p14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30" name="Google Shape;2230;p14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31" name="Google Shape;2231;p14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32" name="Google Shape;2232;p14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33" name="Google Shape;2233;p14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34" name="Google Shape;2234;p14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35" name="Google Shape;2235;p14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36" name="Google Shape;2236;p14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37" name="Google Shape;2237;p14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38" name="Google Shape;2238;p14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39" name="Google Shape;2239;p14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40" name="Google Shape;2240;p14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41" name="Google Shape;2241;p14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42" name="Google Shape;2242;p14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43" name="Google Shape;2243;p14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44" name="Google Shape;2244;p14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45" name="Google Shape;2245;p14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46" name="Google Shape;2246;p14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47" name="Google Shape;2247;p14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48" name="Google Shape;2248;p14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49" name="Google Shape;2249;p14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50" name="Google Shape;2250;p14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51" name="Google Shape;2251;p14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52" name="Google Shape;2252;p14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53" name="Google Shape;2253;p14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54" name="Google Shape;2254;p14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55" name="Google Shape;2255;p14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56" name="Google Shape;2256;p14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257" name="Google Shape;2257;p14"/>
            <p:cNvGrpSpPr/>
            <p:nvPr/>
          </p:nvGrpSpPr>
          <p:grpSpPr>
            <a:xfrm>
              <a:off x="946206" y="1234018"/>
              <a:ext cx="310295" cy="307601"/>
              <a:chOff x="1969331" y="802493"/>
              <a:chExt cx="310295" cy="307601"/>
            </a:xfrm>
          </p:grpSpPr>
          <p:sp>
            <p:nvSpPr>
              <p:cNvPr id="2258" name="Google Shape;2258;p14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2259" name="Google Shape;2259;p14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260" name="Google Shape;2260;p14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61" name="Google Shape;2261;p14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62" name="Google Shape;2262;p14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63" name="Google Shape;2263;p14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64" name="Google Shape;2264;p14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65" name="Google Shape;2265;p14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266" name="Google Shape;2266;p14"/>
            <p:cNvGrpSpPr/>
            <p:nvPr/>
          </p:nvGrpSpPr>
          <p:grpSpPr>
            <a:xfrm flipH="1">
              <a:off x="8192350" y="1234018"/>
              <a:ext cx="310295" cy="307601"/>
              <a:chOff x="1969331" y="802493"/>
              <a:chExt cx="310295" cy="307601"/>
            </a:xfrm>
          </p:grpSpPr>
          <p:sp>
            <p:nvSpPr>
              <p:cNvPr id="2267" name="Google Shape;2267;p14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2268" name="Google Shape;2268;p14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269" name="Google Shape;2269;p14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70" name="Google Shape;2270;p14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71" name="Google Shape;2271;p14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72" name="Google Shape;2272;p14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73" name="Google Shape;2273;p14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74" name="Google Shape;2274;p14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269064004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preserve="1">
  <p:cSld name="Title only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76" name="Google Shape;2276;p15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2277" name="Google Shape;2277;p15"/>
          <p:cNvSpPr txBox="1">
            <a:spLocks noGrp="1"/>
          </p:cNvSpPr>
          <p:nvPr>
            <p:ph type="title"/>
          </p:nvPr>
        </p:nvSpPr>
        <p:spPr>
          <a:xfrm>
            <a:off x="952233" y="621792"/>
            <a:ext cx="102876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278" name="Google Shape;2278;p15"/>
          <p:cNvGrpSpPr/>
          <p:nvPr/>
        </p:nvGrpSpPr>
        <p:grpSpPr>
          <a:xfrm>
            <a:off x="406901" y="194621"/>
            <a:ext cx="1419391" cy="724628"/>
            <a:chOff x="347302" y="70452"/>
            <a:chExt cx="924725" cy="472050"/>
          </a:xfrm>
        </p:grpSpPr>
        <p:sp>
          <p:nvSpPr>
            <p:cNvPr id="2279" name="Google Shape;2279;p15"/>
            <p:cNvSpPr/>
            <p:nvPr/>
          </p:nvSpPr>
          <p:spPr>
            <a:xfrm rot="10800000">
              <a:off x="535765" y="129821"/>
              <a:ext cx="736262" cy="361672"/>
            </a:xfrm>
            <a:custGeom>
              <a:avLst/>
              <a:gdLst/>
              <a:ahLst/>
              <a:cxnLst/>
              <a:rect l="l" t="t" r="r" b="b"/>
              <a:pathLst>
                <a:path w="2555" h="1255" extrusionOk="0">
                  <a:moveTo>
                    <a:pt x="1595" y="1"/>
                  </a:moveTo>
                  <a:cubicBezTo>
                    <a:pt x="1580" y="1"/>
                    <a:pt x="1563" y="5"/>
                    <a:pt x="1548" y="17"/>
                  </a:cubicBezTo>
                  <a:cubicBezTo>
                    <a:pt x="1506" y="42"/>
                    <a:pt x="1475" y="73"/>
                    <a:pt x="1440" y="73"/>
                  </a:cubicBezTo>
                  <a:cubicBezTo>
                    <a:pt x="1422" y="73"/>
                    <a:pt x="1403" y="65"/>
                    <a:pt x="1381" y="42"/>
                  </a:cubicBezTo>
                  <a:lnTo>
                    <a:pt x="1303" y="17"/>
                  </a:lnTo>
                  <a:lnTo>
                    <a:pt x="1278" y="30"/>
                  </a:lnTo>
                  <a:cubicBezTo>
                    <a:pt x="1045" y="55"/>
                    <a:pt x="788" y="30"/>
                    <a:pt x="684" y="313"/>
                  </a:cubicBezTo>
                  <a:cubicBezTo>
                    <a:pt x="684" y="339"/>
                    <a:pt x="646" y="352"/>
                    <a:pt x="633" y="365"/>
                  </a:cubicBezTo>
                  <a:cubicBezTo>
                    <a:pt x="620" y="365"/>
                    <a:pt x="607" y="365"/>
                    <a:pt x="594" y="378"/>
                  </a:cubicBezTo>
                  <a:cubicBezTo>
                    <a:pt x="478" y="455"/>
                    <a:pt x="517" y="571"/>
                    <a:pt x="517" y="674"/>
                  </a:cubicBezTo>
                  <a:cubicBezTo>
                    <a:pt x="388" y="765"/>
                    <a:pt x="233" y="816"/>
                    <a:pt x="78" y="829"/>
                  </a:cubicBezTo>
                  <a:cubicBezTo>
                    <a:pt x="65" y="816"/>
                    <a:pt x="65" y="790"/>
                    <a:pt x="53" y="790"/>
                  </a:cubicBezTo>
                  <a:cubicBezTo>
                    <a:pt x="1" y="790"/>
                    <a:pt x="27" y="816"/>
                    <a:pt x="40" y="842"/>
                  </a:cubicBezTo>
                  <a:cubicBezTo>
                    <a:pt x="53" y="855"/>
                    <a:pt x="40" y="881"/>
                    <a:pt x="14" y="906"/>
                  </a:cubicBezTo>
                  <a:lnTo>
                    <a:pt x="40" y="958"/>
                  </a:lnTo>
                  <a:lnTo>
                    <a:pt x="130" y="932"/>
                  </a:lnTo>
                  <a:cubicBezTo>
                    <a:pt x="246" y="868"/>
                    <a:pt x="388" y="816"/>
                    <a:pt x="517" y="777"/>
                  </a:cubicBezTo>
                  <a:cubicBezTo>
                    <a:pt x="555" y="829"/>
                    <a:pt x="517" y="894"/>
                    <a:pt x="568" y="945"/>
                  </a:cubicBezTo>
                  <a:cubicBezTo>
                    <a:pt x="620" y="984"/>
                    <a:pt x="555" y="1022"/>
                    <a:pt x="555" y="1087"/>
                  </a:cubicBezTo>
                  <a:cubicBezTo>
                    <a:pt x="569" y="1086"/>
                    <a:pt x="582" y="1085"/>
                    <a:pt x="595" y="1085"/>
                  </a:cubicBezTo>
                  <a:cubicBezTo>
                    <a:pt x="736" y="1085"/>
                    <a:pt x="874" y="1148"/>
                    <a:pt x="968" y="1255"/>
                  </a:cubicBezTo>
                  <a:lnTo>
                    <a:pt x="1045" y="1255"/>
                  </a:lnTo>
                  <a:cubicBezTo>
                    <a:pt x="1055" y="1226"/>
                    <a:pt x="1079" y="1211"/>
                    <a:pt x="1102" y="1211"/>
                  </a:cubicBezTo>
                  <a:cubicBezTo>
                    <a:pt x="1109" y="1211"/>
                    <a:pt x="1116" y="1213"/>
                    <a:pt x="1123" y="1216"/>
                  </a:cubicBezTo>
                  <a:cubicBezTo>
                    <a:pt x="1142" y="1217"/>
                    <a:pt x="1161" y="1218"/>
                    <a:pt x="1181" y="1218"/>
                  </a:cubicBezTo>
                  <a:cubicBezTo>
                    <a:pt x="1354" y="1218"/>
                    <a:pt x="1524" y="1166"/>
                    <a:pt x="1651" y="1061"/>
                  </a:cubicBezTo>
                  <a:cubicBezTo>
                    <a:pt x="1763" y="987"/>
                    <a:pt x="1815" y="828"/>
                    <a:pt x="1980" y="828"/>
                  </a:cubicBezTo>
                  <a:cubicBezTo>
                    <a:pt x="1987" y="828"/>
                    <a:pt x="1993" y="829"/>
                    <a:pt x="2000" y="829"/>
                  </a:cubicBezTo>
                  <a:cubicBezTo>
                    <a:pt x="1896" y="816"/>
                    <a:pt x="1871" y="752"/>
                    <a:pt x="1884" y="674"/>
                  </a:cubicBezTo>
                  <a:lnTo>
                    <a:pt x="1884" y="674"/>
                  </a:lnTo>
                  <a:cubicBezTo>
                    <a:pt x="1922" y="700"/>
                    <a:pt x="1964" y="713"/>
                    <a:pt x="2004" y="713"/>
                  </a:cubicBezTo>
                  <a:cubicBezTo>
                    <a:pt x="2045" y="713"/>
                    <a:pt x="2083" y="700"/>
                    <a:pt x="2116" y="674"/>
                  </a:cubicBezTo>
                  <a:cubicBezTo>
                    <a:pt x="2193" y="636"/>
                    <a:pt x="2270" y="610"/>
                    <a:pt x="2335" y="610"/>
                  </a:cubicBezTo>
                  <a:cubicBezTo>
                    <a:pt x="2351" y="607"/>
                    <a:pt x="2366" y="606"/>
                    <a:pt x="2380" y="606"/>
                  </a:cubicBezTo>
                  <a:cubicBezTo>
                    <a:pt x="2432" y="606"/>
                    <a:pt x="2467" y="629"/>
                    <a:pt x="2477" y="700"/>
                  </a:cubicBezTo>
                  <a:cubicBezTo>
                    <a:pt x="2477" y="717"/>
                    <a:pt x="2481" y="723"/>
                    <a:pt x="2488" y="723"/>
                  </a:cubicBezTo>
                  <a:cubicBezTo>
                    <a:pt x="2501" y="723"/>
                    <a:pt x="2524" y="700"/>
                    <a:pt x="2541" y="700"/>
                  </a:cubicBezTo>
                  <a:cubicBezTo>
                    <a:pt x="2554" y="687"/>
                    <a:pt x="2541" y="687"/>
                    <a:pt x="2541" y="674"/>
                  </a:cubicBezTo>
                  <a:cubicBezTo>
                    <a:pt x="2503" y="661"/>
                    <a:pt x="2503" y="636"/>
                    <a:pt x="2541" y="610"/>
                  </a:cubicBezTo>
                  <a:cubicBezTo>
                    <a:pt x="2541" y="584"/>
                    <a:pt x="2541" y="558"/>
                    <a:pt x="2528" y="520"/>
                  </a:cubicBezTo>
                  <a:cubicBezTo>
                    <a:pt x="2509" y="516"/>
                    <a:pt x="2490" y="515"/>
                    <a:pt x="2470" y="515"/>
                  </a:cubicBezTo>
                  <a:cubicBezTo>
                    <a:pt x="2413" y="515"/>
                    <a:pt x="2357" y="529"/>
                    <a:pt x="2309" y="558"/>
                  </a:cubicBezTo>
                  <a:cubicBezTo>
                    <a:pt x="2180" y="623"/>
                    <a:pt x="2038" y="661"/>
                    <a:pt x="1884" y="674"/>
                  </a:cubicBezTo>
                  <a:cubicBezTo>
                    <a:pt x="1909" y="507"/>
                    <a:pt x="1909" y="507"/>
                    <a:pt x="2013" y="442"/>
                  </a:cubicBezTo>
                  <a:cubicBezTo>
                    <a:pt x="1909" y="416"/>
                    <a:pt x="1819" y="391"/>
                    <a:pt x="1832" y="262"/>
                  </a:cubicBezTo>
                  <a:cubicBezTo>
                    <a:pt x="1832" y="249"/>
                    <a:pt x="1806" y="236"/>
                    <a:pt x="1793" y="223"/>
                  </a:cubicBezTo>
                  <a:cubicBezTo>
                    <a:pt x="1703" y="210"/>
                    <a:pt x="1639" y="171"/>
                    <a:pt x="1664" y="55"/>
                  </a:cubicBezTo>
                  <a:cubicBezTo>
                    <a:pt x="1664" y="28"/>
                    <a:pt x="1632" y="1"/>
                    <a:pt x="159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15"/>
            <p:cNvSpPr/>
            <p:nvPr/>
          </p:nvSpPr>
          <p:spPr>
            <a:xfrm rot="10800000">
              <a:off x="1067141" y="448842"/>
              <a:ext cx="82127" cy="93660"/>
            </a:xfrm>
            <a:custGeom>
              <a:avLst/>
              <a:gdLst/>
              <a:ahLst/>
              <a:cxnLst/>
              <a:rect l="l" t="t" r="r" b="b"/>
              <a:pathLst>
                <a:path w="285" h="325" extrusionOk="0">
                  <a:moveTo>
                    <a:pt x="117" y="0"/>
                  </a:moveTo>
                  <a:cubicBezTo>
                    <a:pt x="91" y="0"/>
                    <a:pt x="65" y="13"/>
                    <a:pt x="65" y="39"/>
                  </a:cubicBezTo>
                  <a:cubicBezTo>
                    <a:pt x="104" y="91"/>
                    <a:pt x="65" y="116"/>
                    <a:pt x="0" y="116"/>
                  </a:cubicBezTo>
                  <a:cubicBezTo>
                    <a:pt x="39" y="207"/>
                    <a:pt x="168" y="219"/>
                    <a:pt x="181" y="323"/>
                  </a:cubicBezTo>
                  <a:cubicBezTo>
                    <a:pt x="181" y="323"/>
                    <a:pt x="188" y="324"/>
                    <a:pt x="199" y="324"/>
                  </a:cubicBezTo>
                  <a:cubicBezTo>
                    <a:pt x="221" y="324"/>
                    <a:pt x="258" y="318"/>
                    <a:pt x="284" y="284"/>
                  </a:cubicBezTo>
                  <a:cubicBezTo>
                    <a:pt x="181" y="271"/>
                    <a:pt x="194" y="181"/>
                    <a:pt x="168" y="116"/>
                  </a:cubicBezTo>
                  <a:cubicBezTo>
                    <a:pt x="155" y="78"/>
                    <a:pt x="142" y="39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1" name="Google Shape;2281;p15"/>
            <p:cNvSpPr/>
            <p:nvPr/>
          </p:nvSpPr>
          <p:spPr>
            <a:xfrm rot="10800000">
              <a:off x="347302" y="402156"/>
              <a:ext cx="40343" cy="28818"/>
            </a:xfrm>
            <a:custGeom>
              <a:avLst/>
              <a:gdLst/>
              <a:ahLst/>
              <a:cxnLst/>
              <a:rect l="l" t="t" r="r" b="b"/>
              <a:pathLst>
                <a:path w="140" h="100" extrusionOk="0">
                  <a:moveTo>
                    <a:pt x="40" y="0"/>
                  </a:moveTo>
                  <a:cubicBezTo>
                    <a:pt x="27" y="13"/>
                    <a:pt x="14" y="26"/>
                    <a:pt x="1" y="52"/>
                  </a:cubicBezTo>
                  <a:cubicBezTo>
                    <a:pt x="14" y="52"/>
                    <a:pt x="27" y="65"/>
                    <a:pt x="27" y="90"/>
                  </a:cubicBezTo>
                  <a:cubicBezTo>
                    <a:pt x="52" y="97"/>
                    <a:pt x="71" y="100"/>
                    <a:pt x="87" y="100"/>
                  </a:cubicBezTo>
                  <a:cubicBezTo>
                    <a:pt x="135" y="100"/>
                    <a:pt x="140" y="68"/>
                    <a:pt x="13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2" name="Google Shape;2282;p15"/>
            <p:cNvSpPr/>
            <p:nvPr/>
          </p:nvSpPr>
          <p:spPr>
            <a:xfrm rot="10800000">
              <a:off x="405800" y="356622"/>
              <a:ext cx="29969" cy="30548"/>
            </a:xfrm>
            <a:custGeom>
              <a:avLst/>
              <a:gdLst/>
              <a:ahLst/>
              <a:cxnLst/>
              <a:rect l="l" t="t" r="r" b="b"/>
              <a:pathLst>
                <a:path w="104" h="106" extrusionOk="0">
                  <a:moveTo>
                    <a:pt x="71" y="0"/>
                  </a:moveTo>
                  <a:cubicBezTo>
                    <a:pt x="35" y="0"/>
                    <a:pt x="23" y="32"/>
                    <a:pt x="0" y="54"/>
                  </a:cubicBezTo>
                  <a:lnTo>
                    <a:pt x="0" y="106"/>
                  </a:lnTo>
                  <a:cubicBezTo>
                    <a:pt x="52" y="106"/>
                    <a:pt x="103" y="93"/>
                    <a:pt x="103" y="29"/>
                  </a:cubicBezTo>
                  <a:cubicBezTo>
                    <a:pt x="103" y="29"/>
                    <a:pt x="103" y="16"/>
                    <a:pt x="91" y="3"/>
                  </a:cubicBezTo>
                  <a:cubicBezTo>
                    <a:pt x="83" y="1"/>
                    <a:pt x="77" y="0"/>
                    <a:pt x="7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3" name="Google Shape;2283;p15"/>
            <p:cNvSpPr/>
            <p:nvPr/>
          </p:nvSpPr>
          <p:spPr>
            <a:xfrm rot="10800000">
              <a:off x="587921" y="360080"/>
              <a:ext cx="26223" cy="21902"/>
            </a:xfrm>
            <a:custGeom>
              <a:avLst/>
              <a:gdLst/>
              <a:ahLst/>
              <a:cxnLst/>
              <a:rect l="l" t="t" r="r" b="b"/>
              <a:pathLst>
                <a:path w="91" h="76" extrusionOk="0">
                  <a:moveTo>
                    <a:pt x="52" y="1"/>
                  </a:moveTo>
                  <a:cubicBezTo>
                    <a:pt x="39" y="1"/>
                    <a:pt x="26" y="4"/>
                    <a:pt x="13" y="11"/>
                  </a:cubicBezTo>
                  <a:cubicBezTo>
                    <a:pt x="0" y="36"/>
                    <a:pt x="13" y="75"/>
                    <a:pt x="39" y="75"/>
                  </a:cubicBezTo>
                  <a:cubicBezTo>
                    <a:pt x="78" y="75"/>
                    <a:pt x="91" y="49"/>
                    <a:pt x="91" y="11"/>
                  </a:cubicBezTo>
                  <a:cubicBezTo>
                    <a:pt x="78" y="4"/>
                    <a:pt x="65" y="1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4" name="Google Shape;2284;p15"/>
            <p:cNvSpPr/>
            <p:nvPr/>
          </p:nvSpPr>
          <p:spPr>
            <a:xfrm rot="10800000">
              <a:off x="1048698" y="80251"/>
              <a:ext cx="25359" cy="21038"/>
            </a:xfrm>
            <a:custGeom>
              <a:avLst/>
              <a:gdLst/>
              <a:ahLst/>
              <a:cxnLst/>
              <a:rect l="l" t="t" r="r" b="b"/>
              <a:pathLst>
                <a:path w="88" h="73" extrusionOk="0">
                  <a:moveTo>
                    <a:pt x="35" y="0"/>
                  </a:moveTo>
                  <a:cubicBezTo>
                    <a:pt x="27" y="0"/>
                    <a:pt x="19" y="2"/>
                    <a:pt x="10" y="4"/>
                  </a:cubicBezTo>
                  <a:cubicBezTo>
                    <a:pt x="0" y="54"/>
                    <a:pt x="21" y="73"/>
                    <a:pt x="55" y="73"/>
                  </a:cubicBezTo>
                  <a:cubicBezTo>
                    <a:pt x="65" y="73"/>
                    <a:pt x="76" y="71"/>
                    <a:pt x="88" y="68"/>
                  </a:cubicBezTo>
                  <a:cubicBezTo>
                    <a:pt x="88" y="25"/>
                    <a:pt x="70" y="0"/>
                    <a:pt x="3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5" name="Google Shape;2285;p15"/>
            <p:cNvSpPr/>
            <p:nvPr/>
          </p:nvSpPr>
          <p:spPr>
            <a:xfrm rot="10800000">
              <a:off x="465162" y="274777"/>
              <a:ext cx="15273" cy="12680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42" y="1"/>
                  </a:moveTo>
                  <a:cubicBezTo>
                    <a:pt x="29" y="1"/>
                    <a:pt x="9" y="18"/>
                    <a:pt x="1" y="18"/>
                  </a:cubicBezTo>
                  <a:cubicBezTo>
                    <a:pt x="1" y="31"/>
                    <a:pt x="1" y="44"/>
                    <a:pt x="1" y="44"/>
                  </a:cubicBezTo>
                  <a:cubicBezTo>
                    <a:pt x="13" y="44"/>
                    <a:pt x="52" y="44"/>
                    <a:pt x="52" y="18"/>
                  </a:cubicBezTo>
                  <a:cubicBezTo>
                    <a:pt x="52" y="5"/>
                    <a:pt x="48" y="1"/>
                    <a:pt x="4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6" name="Google Shape;2286;p15"/>
            <p:cNvSpPr/>
            <p:nvPr/>
          </p:nvSpPr>
          <p:spPr>
            <a:xfrm rot="10800000">
              <a:off x="666302" y="188897"/>
              <a:ext cx="55616" cy="38329"/>
            </a:xfrm>
            <a:custGeom>
              <a:avLst/>
              <a:gdLst/>
              <a:ahLst/>
              <a:cxnLst/>
              <a:rect l="l" t="t" r="r" b="b"/>
              <a:pathLst>
                <a:path w="193" h="133" extrusionOk="0">
                  <a:moveTo>
                    <a:pt x="167" y="0"/>
                  </a:moveTo>
                  <a:cubicBezTo>
                    <a:pt x="161" y="0"/>
                    <a:pt x="153" y="2"/>
                    <a:pt x="142" y="2"/>
                  </a:cubicBezTo>
                  <a:cubicBezTo>
                    <a:pt x="116" y="2"/>
                    <a:pt x="78" y="54"/>
                    <a:pt x="26" y="67"/>
                  </a:cubicBezTo>
                  <a:cubicBezTo>
                    <a:pt x="0" y="80"/>
                    <a:pt x="26" y="118"/>
                    <a:pt x="39" y="131"/>
                  </a:cubicBezTo>
                  <a:cubicBezTo>
                    <a:pt x="43" y="132"/>
                    <a:pt x="47" y="133"/>
                    <a:pt x="52" y="133"/>
                  </a:cubicBezTo>
                  <a:cubicBezTo>
                    <a:pt x="106" y="133"/>
                    <a:pt x="193" y="64"/>
                    <a:pt x="181" y="28"/>
                  </a:cubicBezTo>
                  <a:cubicBezTo>
                    <a:pt x="181" y="5"/>
                    <a:pt x="176" y="0"/>
                    <a:pt x="16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7" name="Google Shape;2287;p15"/>
            <p:cNvSpPr/>
            <p:nvPr/>
          </p:nvSpPr>
          <p:spPr>
            <a:xfrm rot="10800000">
              <a:off x="747565" y="70452"/>
              <a:ext cx="41208" cy="23343"/>
            </a:xfrm>
            <a:custGeom>
              <a:avLst/>
              <a:gdLst/>
              <a:ahLst/>
              <a:cxnLst/>
              <a:rect l="l" t="t" r="r" b="b"/>
              <a:pathLst>
                <a:path w="143" h="81" extrusionOk="0">
                  <a:moveTo>
                    <a:pt x="84" y="0"/>
                  </a:moveTo>
                  <a:cubicBezTo>
                    <a:pt x="71" y="0"/>
                    <a:pt x="58" y="4"/>
                    <a:pt x="52" y="4"/>
                  </a:cubicBezTo>
                  <a:cubicBezTo>
                    <a:pt x="13" y="16"/>
                    <a:pt x="0" y="55"/>
                    <a:pt x="13" y="81"/>
                  </a:cubicBezTo>
                  <a:lnTo>
                    <a:pt x="65" y="81"/>
                  </a:lnTo>
                  <a:cubicBezTo>
                    <a:pt x="103" y="68"/>
                    <a:pt x="142" y="55"/>
                    <a:pt x="116" y="16"/>
                  </a:cubicBezTo>
                  <a:cubicBezTo>
                    <a:pt x="110" y="4"/>
                    <a:pt x="97" y="0"/>
                    <a:pt x="8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8" name="Google Shape;2288;p15"/>
            <p:cNvSpPr/>
            <p:nvPr/>
          </p:nvSpPr>
          <p:spPr>
            <a:xfrm rot="10800000">
              <a:off x="1126791" y="204171"/>
              <a:ext cx="33715" cy="20173"/>
            </a:xfrm>
            <a:custGeom>
              <a:avLst/>
              <a:gdLst/>
              <a:ahLst/>
              <a:cxnLst/>
              <a:rect l="l" t="t" r="r" b="b"/>
              <a:pathLst>
                <a:path w="117" h="70" extrusionOk="0">
                  <a:moveTo>
                    <a:pt x="58" y="0"/>
                  </a:moveTo>
                  <a:cubicBezTo>
                    <a:pt x="39" y="0"/>
                    <a:pt x="23" y="12"/>
                    <a:pt x="14" y="31"/>
                  </a:cubicBezTo>
                  <a:cubicBezTo>
                    <a:pt x="1" y="57"/>
                    <a:pt x="14" y="70"/>
                    <a:pt x="27" y="70"/>
                  </a:cubicBezTo>
                  <a:cubicBezTo>
                    <a:pt x="52" y="57"/>
                    <a:pt x="78" y="44"/>
                    <a:pt x="91" y="31"/>
                  </a:cubicBezTo>
                  <a:cubicBezTo>
                    <a:pt x="117" y="5"/>
                    <a:pt x="91" y="5"/>
                    <a:pt x="78" y="5"/>
                  </a:cubicBezTo>
                  <a:cubicBezTo>
                    <a:pt x="71" y="2"/>
                    <a:pt x="64" y="0"/>
                    <a:pt x="5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89" name="Google Shape;2289;p15"/>
          <p:cNvGrpSpPr/>
          <p:nvPr/>
        </p:nvGrpSpPr>
        <p:grpSpPr>
          <a:xfrm rot="-3023985">
            <a:off x="10607649" y="5419043"/>
            <a:ext cx="1515984" cy="890797"/>
            <a:chOff x="8370425" y="3150925"/>
            <a:chExt cx="623975" cy="366650"/>
          </a:xfrm>
        </p:grpSpPr>
        <p:sp>
          <p:nvSpPr>
            <p:cNvPr id="2290" name="Google Shape;2290;p15"/>
            <p:cNvSpPr/>
            <p:nvPr/>
          </p:nvSpPr>
          <p:spPr>
            <a:xfrm>
              <a:off x="8448575" y="3285325"/>
              <a:ext cx="391425" cy="225575"/>
            </a:xfrm>
            <a:custGeom>
              <a:avLst/>
              <a:gdLst/>
              <a:ahLst/>
              <a:cxnLst/>
              <a:rect l="l" t="t" r="r" b="b"/>
              <a:pathLst>
                <a:path w="15657" h="9023" extrusionOk="0">
                  <a:moveTo>
                    <a:pt x="4398" y="0"/>
                  </a:moveTo>
                  <a:cubicBezTo>
                    <a:pt x="3068" y="0"/>
                    <a:pt x="2021" y="534"/>
                    <a:pt x="1296" y="1563"/>
                  </a:cubicBezTo>
                  <a:cubicBezTo>
                    <a:pt x="509" y="2656"/>
                    <a:pt x="0" y="3977"/>
                    <a:pt x="814" y="5375"/>
                  </a:cubicBezTo>
                  <a:cubicBezTo>
                    <a:pt x="890" y="5502"/>
                    <a:pt x="941" y="5629"/>
                    <a:pt x="941" y="5782"/>
                  </a:cubicBezTo>
                  <a:cubicBezTo>
                    <a:pt x="966" y="6265"/>
                    <a:pt x="1296" y="6544"/>
                    <a:pt x="1601" y="6875"/>
                  </a:cubicBezTo>
                  <a:cubicBezTo>
                    <a:pt x="2110" y="7434"/>
                    <a:pt x="2821" y="7637"/>
                    <a:pt x="3406" y="8069"/>
                  </a:cubicBezTo>
                  <a:cubicBezTo>
                    <a:pt x="3638" y="8239"/>
                    <a:pt x="4396" y="8353"/>
                    <a:pt x="5047" y="8353"/>
                  </a:cubicBezTo>
                  <a:cubicBezTo>
                    <a:pt x="5465" y="8353"/>
                    <a:pt x="5839" y="8306"/>
                    <a:pt x="5998" y="8196"/>
                  </a:cubicBezTo>
                  <a:cubicBezTo>
                    <a:pt x="6278" y="7968"/>
                    <a:pt x="6608" y="7790"/>
                    <a:pt x="6990" y="7688"/>
                  </a:cubicBezTo>
                  <a:cubicBezTo>
                    <a:pt x="7167" y="7637"/>
                    <a:pt x="7295" y="7485"/>
                    <a:pt x="7345" y="7281"/>
                  </a:cubicBezTo>
                  <a:cubicBezTo>
                    <a:pt x="7396" y="7129"/>
                    <a:pt x="7320" y="6900"/>
                    <a:pt x="7523" y="6875"/>
                  </a:cubicBezTo>
                  <a:cubicBezTo>
                    <a:pt x="7535" y="6873"/>
                    <a:pt x="7547" y="6873"/>
                    <a:pt x="7558" y="6873"/>
                  </a:cubicBezTo>
                  <a:cubicBezTo>
                    <a:pt x="7758" y="6873"/>
                    <a:pt x="7811" y="7083"/>
                    <a:pt x="7955" y="7180"/>
                  </a:cubicBezTo>
                  <a:cubicBezTo>
                    <a:pt x="8184" y="7434"/>
                    <a:pt x="8184" y="7968"/>
                    <a:pt x="8489" y="7968"/>
                  </a:cubicBezTo>
                  <a:cubicBezTo>
                    <a:pt x="8527" y="7964"/>
                    <a:pt x="8564" y="7962"/>
                    <a:pt x="8600" y="7962"/>
                  </a:cubicBezTo>
                  <a:cubicBezTo>
                    <a:pt x="9293" y="7962"/>
                    <a:pt x="9452" y="8643"/>
                    <a:pt x="9887" y="8933"/>
                  </a:cubicBezTo>
                  <a:cubicBezTo>
                    <a:pt x="9931" y="8913"/>
                    <a:pt x="9975" y="8905"/>
                    <a:pt x="10018" y="8905"/>
                  </a:cubicBezTo>
                  <a:cubicBezTo>
                    <a:pt x="10185" y="8905"/>
                    <a:pt x="10344" y="9023"/>
                    <a:pt x="10509" y="9023"/>
                  </a:cubicBezTo>
                  <a:cubicBezTo>
                    <a:pt x="10572" y="9023"/>
                    <a:pt x="10635" y="9006"/>
                    <a:pt x="10700" y="8959"/>
                  </a:cubicBezTo>
                  <a:lnTo>
                    <a:pt x="10751" y="8933"/>
                  </a:lnTo>
                  <a:cubicBezTo>
                    <a:pt x="11946" y="8882"/>
                    <a:pt x="13064" y="8679"/>
                    <a:pt x="13903" y="7713"/>
                  </a:cubicBezTo>
                  <a:cubicBezTo>
                    <a:pt x="13954" y="7720"/>
                    <a:pt x="14002" y="7724"/>
                    <a:pt x="14046" y="7724"/>
                  </a:cubicBezTo>
                  <a:cubicBezTo>
                    <a:pt x="14634" y="7724"/>
                    <a:pt x="14605" y="7126"/>
                    <a:pt x="14818" y="6748"/>
                  </a:cubicBezTo>
                  <a:cubicBezTo>
                    <a:pt x="14894" y="6570"/>
                    <a:pt x="14970" y="6366"/>
                    <a:pt x="15021" y="6163"/>
                  </a:cubicBezTo>
                  <a:cubicBezTo>
                    <a:pt x="15656" y="4765"/>
                    <a:pt x="15199" y="2630"/>
                    <a:pt x="14004" y="1664"/>
                  </a:cubicBezTo>
                  <a:cubicBezTo>
                    <a:pt x="13979" y="1639"/>
                    <a:pt x="13928" y="1614"/>
                    <a:pt x="13903" y="1588"/>
                  </a:cubicBezTo>
                  <a:cubicBezTo>
                    <a:pt x="12977" y="1094"/>
                    <a:pt x="12050" y="657"/>
                    <a:pt x="11096" y="657"/>
                  </a:cubicBezTo>
                  <a:cubicBezTo>
                    <a:pt x="10479" y="657"/>
                    <a:pt x="9849" y="840"/>
                    <a:pt x="9201" y="1309"/>
                  </a:cubicBezTo>
                  <a:cubicBezTo>
                    <a:pt x="8940" y="1524"/>
                    <a:pt x="8630" y="1628"/>
                    <a:pt x="8322" y="1628"/>
                  </a:cubicBezTo>
                  <a:cubicBezTo>
                    <a:pt x="7940" y="1628"/>
                    <a:pt x="7562" y="1466"/>
                    <a:pt x="7295" y="1156"/>
                  </a:cubicBezTo>
                  <a:cubicBezTo>
                    <a:pt x="6634" y="444"/>
                    <a:pt x="5719" y="38"/>
                    <a:pt x="4753" y="12"/>
                  </a:cubicBezTo>
                  <a:cubicBezTo>
                    <a:pt x="4633" y="4"/>
                    <a:pt x="4514" y="0"/>
                    <a:pt x="439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1" name="Google Shape;2291;p15"/>
            <p:cNvSpPr/>
            <p:nvPr/>
          </p:nvSpPr>
          <p:spPr>
            <a:xfrm>
              <a:off x="8533700" y="3183175"/>
              <a:ext cx="62300" cy="68800"/>
            </a:xfrm>
            <a:custGeom>
              <a:avLst/>
              <a:gdLst/>
              <a:ahLst/>
              <a:cxnLst/>
              <a:rect l="l" t="t" r="r" b="b"/>
              <a:pathLst>
                <a:path w="2492" h="2752" extrusionOk="0">
                  <a:moveTo>
                    <a:pt x="306" y="0"/>
                  </a:moveTo>
                  <a:cubicBezTo>
                    <a:pt x="249" y="0"/>
                    <a:pt x="192" y="19"/>
                    <a:pt x="153" y="57"/>
                  </a:cubicBezTo>
                  <a:cubicBezTo>
                    <a:pt x="26" y="134"/>
                    <a:pt x="1" y="311"/>
                    <a:pt x="103" y="439"/>
                  </a:cubicBezTo>
                  <a:cubicBezTo>
                    <a:pt x="662" y="998"/>
                    <a:pt x="840" y="1836"/>
                    <a:pt x="1399" y="2421"/>
                  </a:cubicBezTo>
                  <a:cubicBezTo>
                    <a:pt x="1577" y="2599"/>
                    <a:pt x="1805" y="2726"/>
                    <a:pt x="2060" y="2751"/>
                  </a:cubicBezTo>
                  <a:cubicBezTo>
                    <a:pt x="2492" y="2650"/>
                    <a:pt x="2492" y="2319"/>
                    <a:pt x="2314" y="1964"/>
                  </a:cubicBezTo>
                  <a:cubicBezTo>
                    <a:pt x="1882" y="1125"/>
                    <a:pt x="1043" y="718"/>
                    <a:pt x="458" y="57"/>
                  </a:cubicBezTo>
                  <a:cubicBezTo>
                    <a:pt x="420" y="19"/>
                    <a:pt x="363" y="0"/>
                    <a:pt x="30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2" name="Google Shape;2292;p15"/>
            <p:cNvSpPr/>
            <p:nvPr/>
          </p:nvSpPr>
          <p:spPr>
            <a:xfrm>
              <a:off x="8439025" y="3212200"/>
              <a:ext cx="62100" cy="63950"/>
            </a:xfrm>
            <a:custGeom>
              <a:avLst/>
              <a:gdLst/>
              <a:ahLst/>
              <a:cxnLst/>
              <a:rect l="l" t="t" r="r" b="b"/>
              <a:pathLst>
                <a:path w="2484" h="2558" extrusionOk="0">
                  <a:moveTo>
                    <a:pt x="355" y="1"/>
                  </a:moveTo>
                  <a:cubicBezTo>
                    <a:pt x="274" y="1"/>
                    <a:pt x="185" y="34"/>
                    <a:pt x="128" y="91"/>
                  </a:cubicBezTo>
                  <a:cubicBezTo>
                    <a:pt x="1" y="193"/>
                    <a:pt x="1" y="370"/>
                    <a:pt x="128" y="472"/>
                  </a:cubicBezTo>
                  <a:cubicBezTo>
                    <a:pt x="713" y="879"/>
                    <a:pt x="865" y="1590"/>
                    <a:pt x="1297" y="2099"/>
                  </a:cubicBezTo>
                  <a:cubicBezTo>
                    <a:pt x="1450" y="2353"/>
                    <a:pt x="1678" y="2505"/>
                    <a:pt x="1958" y="2556"/>
                  </a:cubicBezTo>
                  <a:cubicBezTo>
                    <a:pt x="1974" y="2557"/>
                    <a:pt x="1989" y="2558"/>
                    <a:pt x="2004" y="2558"/>
                  </a:cubicBezTo>
                  <a:cubicBezTo>
                    <a:pt x="2374" y="2558"/>
                    <a:pt x="2484" y="2259"/>
                    <a:pt x="2288" y="1819"/>
                  </a:cubicBezTo>
                  <a:cubicBezTo>
                    <a:pt x="1907" y="1006"/>
                    <a:pt x="967" y="777"/>
                    <a:pt x="509" y="65"/>
                  </a:cubicBezTo>
                  <a:cubicBezTo>
                    <a:pt x="476" y="21"/>
                    <a:pt x="418" y="1"/>
                    <a:pt x="35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3" name="Google Shape;2293;p15"/>
            <p:cNvSpPr/>
            <p:nvPr/>
          </p:nvSpPr>
          <p:spPr>
            <a:xfrm>
              <a:off x="8864750" y="3449950"/>
              <a:ext cx="54025" cy="38075"/>
            </a:xfrm>
            <a:custGeom>
              <a:avLst/>
              <a:gdLst/>
              <a:ahLst/>
              <a:cxnLst/>
              <a:rect l="l" t="t" r="r" b="b"/>
              <a:pathLst>
                <a:path w="2161" h="1523" extrusionOk="0">
                  <a:moveTo>
                    <a:pt x="1035" y="1"/>
                  </a:moveTo>
                  <a:cubicBezTo>
                    <a:pt x="938" y="1"/>
                    <a:pt x="832" y="27"/>
                    <a:pt x="712" y="86"/>
                  </a:cubicBezTo>
                  <a:cubicBezTo>
                    <a:pt x="382" y="264"/>
                    <a:pt x="1" y="518"/>
                    <a:pt x="51" y="925"/>
                  </a:cubicBezTo>
                  <a:cubicBezTo>
                    <a:pt x="178" y="1433"/>
                    <a:pt x="687" y="1459"/>
                    <a:pt x="1144" y="1510"/>
                  </a:cubicBezTo>
                  <a:lnTo>
                    <a:pt x="1221" y="1510"/>
                  </a:lnTo>
                  <a:cubicBezTo>
                    <a:pt x="1268" y="1518"/>
                    <a:pt x="1315" y="1522"/>
                    <a:pt x="1362" y="1522"/>
                  </a:cubicBezTo>
                  <a:cubicBezTo>
                    <a:pt x="1592" y="1522"/>
                    <a:pt x="1810" y="1420"/>
                    <a:pt x="1958" y="1230"/>
                  </a:cubicBezTo>
                  <a:cubicBezTo>
                    <a:pt x="2161" y="950"/>
                    <a:pt x="1856" y="773"/>
                    <a:pt x="1729" y="569"/>
                  </a:cubicBezTo>
                  <a:cubicBezTo>
                    <a:pt x="1554" y="277"/>
                    <a:pt x="1349" y="1"/>
                    <a:pt x="103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4" name="Google Shape;2294;p15"/>
            <p:cNvSpPr/>
            <p:nvPr/>
          </p:nvSpPr>
          <p:spPr>
            <a:xfrm>
              <a:off x="8928925" y="3329375"/>
              <a:ext cx="55300" cy="33150"/>
            </a:xfrm>
            <a:custGeom>
              <a:avLst/>
              <a:gdLst/>
              <a:ahLst/>
              <a:cxnLst/>
              <a:rect l="l" t="t" r="r" b="b"/>
              <a:pathLst>
                <a:path w="2212" h="1326" extrusionOk="0">
                  <a:moveTo>
                    <a:pt x="1629" y="1"/>
                  </a:moveTo>
                  <a:cubicBezTo>
                    <a:pt x="1445" y="1"/>
                    <a:pt x="1237" y="80"/>
                    <a:pt x="1043" y="106"/>
                  </a:cubicBezTo>
                  <a:cubicBezTo>
                    <a:pt x="941" y="131"/>
                    <a:pt x="865" y="157"/>
                    <a:pt x="763" y="182"/>
                  </a:cubicBezTo>
                  <a:cubicBezTo>
                    <a:pt x="458" y="309"/>
                    <a:pt x="1" y="385"/>
                    <a:pt x="102" y="843"/>
                  </a:cubicBezTo>
                  <a:cubicBezTo>
                    <a:pt x="178" y="1224"/>
                    <a:pt x="560" y="1326"/>
                    <a:pt x="992" y="1326"/>
                  </a:cubicBezTo>
                  <a:cubicBezTo>
                    <a:pt x="1043" y="1326"/>
                    <a:pt x="1144" y="1326"/>
                    <a:pt x="1221" y="1300"/>
                  </a:cubicBezTo>
                  <a:cubicBezTo>
                    <a:pt x="1754" y="1199"/>
                    <a:pt x="2212" y="716"/>
                    <a:pt x="2059" y="335"/>
                  </a:cubicBezTo>
                  <a:cubicBezTo>
                    <a:pt x="1960" y="73"/>
                    <a:pt x="1806" y="1"/>
                    <a:pt x="162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5" name="Google Shape;2295;p15"/>
            <p:cNvSpPr/>
            <p:nvPr/>
          </p:nvSpPr>
          <p:spPr>
            <a:xfrm>
              <a:off x="8734500" y="3207475"/>
              <a:ext cx="36400" cy="42625"/>
            </a:xfrm>
            <a:custGeom>
              <a:avLst/>
              <a:gdLst/>
              <a:ahLst/>
              <a:cxnLst/>
              <a:rect l="l" t="t" r="r" b="b"/>
              <a:pathLst>
                <a:path w="1456" h="1705" extrusionOk="0">
                  <a:moveTo>
                    <a:pt x="432" y="0"/>
                  </a:moveTo>
                  <a:cubicBezTo>
                    <a:pt x="127" y="0"/>
                    <a:pt x="0" y="204"/>
                    <a:pt x="0" y="509"/>
                  </a:cubicBezTo>
                  <a:cubicBezTo>
                    <a:pt x="26" y="1093"/>
                    <a:pt x="458" y="1601"/>
                    <a:pt x="1068" y="1703"/>
                  </a:cubicBezTo>
                  <a:cubicBezTo>
                    <a:pt x="1087" y="1704"/>
                    <a:pt x="1104" y="1705"/>
                    <a:pt x="1121" y="1705"/>
                  </a:cubicBezTo>
                  <a:cubicBezTo>
                    <a:pt x="1456" y="1705"/>
                    <a:pt x="1271" y="1465"/>
                    <a:pt x="1271" y="1271"/>
                  </a:cubicBezTo>
                  <a:cubicBezTo>
                    <a:pt x="1246" y="636"/>
                    <a:pt x="839" y="0"/>
                    <a:pt x="43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6" name="Google Shape;2296;p15"/>
            <p:cNvSpPr/>
            <p:nvPr/>
          </p:nvSpPr>
          <p:spPr>
            <a:xfrm>
              <a:off x="8900325" y="3397425"/>
              <a:ext cx="31800" cy="31825"/>
            </a:xfrm>
            <a:custGeom>
              <a:avLst/>
              <a:gdLst/>
              <a:ahLst/>
              <a:cxnLst/>
              <a:rect l="l" t="t" r="r" b="b"/>
              <a:pathLst>
                <a:path w="1272" h="1273" extrusionOk="0">
                  <a:moveTo>
                    <a:pt x="779" y="0"/>
                  </a:moveTo>
                  <a:cubicBezTo>
                    <a:pt x="765" y="0"/>
                    <a:pt x="752" y="1"/>
                    <a:pt x="738" y="2"/>
                  </a:cubicBezTo>
                  <a:cubicBezTo>
                    <a:pt x="331" y="2"/>
                    <a:pt x="26" y="332"/>
                    <a:pt x="26" y="713"/>
                  </a:cubicBezTo>
                  <a:cubicBezTo>
                    <a:pt x="1" y="1094"/>
                    <a:pt x="255" y="1272"/>
                    <a:pt x="611" y="1272"/>
                  </a:cubicBezTo>
                  <a:cubicBezTo>
                    <a:pt x="992" y="1272"/>
                    <a:pt x="1272" y="967"/>
                    <a:pt x="1246" y="612"/>
                  </a:cubicBezTo>
                  <a:cubicBezTo>
                    <a:pt x="1246" y="294"/>
                    <a:pt x="1105" y="0"/>
                    <a:pt x="77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15"/>
            <p:cNvSpPr/>
            <p:nvPr/>
          </p:nvSpPr>
          <p:spPr>
            <a:xfrm>
              <a:off x="8646250" y="3195350"/>
              <a:ext cx="26625" cy="28075"/>
            </a:xfrm>
            <a:custGeom>
              <a:avLst/>
              <a:gdLst/>
              <a:ahLst/>
              <a:cxnLst/>
              <a:rect l="l" t="t" r="r" b="b"/>
              <a:pathLst>
                <a:path w="1065" h="1123" extrusionOk="0">
                  <a:moveTo>
                    <a:pt x="430" y="0"/>
                  </a:moveTo>
                  <a:cubicBezTo>
                    <a:pt x="156" y="0"/>
                    <a:pt x="0" y="198"/>
                    <a:pt x="48" y="485"/>
                  </a:cubicBezTo>
                  <a:cubicBezTo>
                    <a:pt x="74" y="816"/>
                    <a:pt x="201" y="1121"/>
                    <a:pt x="582" y="1121"/>
                  </a:cubicBezTo>
                  <a:cubicBezTo>
                    <a:pt x="596" y="1122"/>
                    <a:pt x="610" y="1122"/>
                    <a:pt x="623" y="1122"/>
                  </a:cubicBezTo>
                  <a:cubicBezTo>
                    <a:pt x="896" y="1122"/>
                    <a:pt x="992" y="879"/>
                    <a:pt x="1065" y="612"/>
                  </a:cubicBezTo>
                  <a:cubicBezTo>
                    <a:pt x="963" y="333"/>
                    <a:pt x="836" y="28"/>
                    <a:pt x="480" y="2"/>
                  </a:cubicBezTo>
                  <a:cubicBezTo>
                    <a:pt x="463" y="1"/>
                    <a:pt x="446" y="0"/>
                    <a:pt x="43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15"/>
            <p:cNvSpPr/>
            <p:nvPr/>
          </p:nvSpPr>
          <p:spPr>
            <a:xfrm>
              <a:off x="8370425" y="3452650"/>
              <a:ext cx="26075" cy="23050"/>
            </a:xfrm>
            <a:custGeom>
              <a:avLst/>
              <a:gdLst/>
              <a:ahLst/>
              <a:cxnLst/>
              <a:rect l="l" t="t" r="r" b="b"/>
              <a:pathLst>
                <a:path w="1043" h="922" extrusionOk="0">
                  <a:moveTo>
                    <a:pt x="409" y="1"/>
                  </a:moveTo>
                  <a:cubicBezTo>
                    <a:pt x="150" y="1"/>
                    <a:pt x="0" y="129"/>
                    <a:pt x="0" y="385"/>
                  </a:cubicBezTo>
                  <a:cubicBezTo>
                    <a:pt x="0" y="715"/>
                    <a:pt x="203" y="893"/>
                    <a:pt x="559" y="919"/>
                  </a:cubicBezTo>
                  <a:cubicBezTo>
                    <a:pt x="574" y="920"/>
                    <a:pt x="588" y="921"/>
                    <a:pt x="603" y="921"/>
                  </a:cubicBezTo>
                  <a:cubicBezTo>
                    <a:pt x="813" y="921"/>
                    <a:pt x="993" y="752"/>
                    <a:pt x="1017" y="537"/>
                  </a:cubicBezTo>
                  <a:cubicBezTo>
                    <a:pt x="1042" y="182"/>
                    <a:pt x="788" y="55"/>
                    <a:pt x="483" y="4"/>
                  </a:cubicBezTo>
                  <a:cubicBezTo>
                    <a:pt x="458" y="2"/>
                    <a:pt x="433" y="1"/>
                    <a:pt x="40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9" name="Google Shape;2299;p15"/>
            <p:cNvSpPr/>
            <p:nvPr/>
          </p:nvSpPr>
          <p:spPr>
            <a:xfrm>
              <a:off x="8858375" y="3204775"/>
              <a:ext cx="28600" cy="17450"/>
            </a:xfrm>
            <a:custGeom>
              <a:avLst/>
              <a:gdLst/>
              <a:ahLst/>
              <a:cxnLst/>
              <a:rect l="l" t="t" r="r" b="b"/>
              <a:pathLst>
                <a:path w="1144" h="698" extrusionOk="0">
                  <a:moveTo>
                    <a:pt x="893" y="1"/>
                  </a:moveTo>
                  <a:cubicBezTo>
                    <a:pt x="876" y="1"/>
                    <a:pt x="859" y="3"/>
                    <a:pt x="840" y="7"/>
                  </a:cubicBezTo>
                  <a:cubicBezTo>
                    <a:pt x="586" y="83"/>
                    <a:pt x="78" y="7"/>
                    <a:pt x="27" y="261"/>
                  </a:cubicBezTo>
                  <a:cubicBezTo>
                    <a:pt x="0" y="539"/>
                    <a:pt x="146" y="576"/>
                    <a:pt x="321" y="576"/>
                  </a:cubicBezTo>
                  <a:cubicBezTo>
                    <a:pt x="383" y="576"/>
                    <a:pt x="449" y="571"/>
                    <a:pt x="512" y="571"/>
                  </a:cubicBezTo>
                  <a:cubicBezTo>
                    <a:pt x="612" y="571"/>
                    <a:pt x="704" y="582"/>
                    <a:pt x="764" y="642"/>
                  </a:cubicBezTo>
                  <a:cubicBezTo>
                    <a:pt x="835" y="678"/>
                    <a:pt x="897" y="698"/>
                    <a:pt x="949" y="698"/>
                  </a:cubicBezTo>
                  <a:cubicBezTo>
                    <a:pt x="1044" y="698"/>
                    <a:pt x="1103" y="629"/>
                    <a:pt x="1120" y="464"/>
                  </a:cubicBezTo>
                  <a:cubicBezTo>
                    <a:pt x="1143" y="254"/>
                    <a:pt x="1081" y="1"/>
                    <a:pt x="89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0" name="Google Shape;2300;p15"/>
            <p:cNvSpPr/>
            <p:nvPr/>
          </p:nvSpPr>
          <p:spPr>
            <a:xfrm>
              <a:off x="8836800" y="3390225"/>
              <a:ext cx="18450" cy="20600"/>
            </a:xfrm>
            <a:custGeom>
              <a:avLst/>
              <a:gdLst/>
              <a:ahLst/>
              <a:cxnLst/>
              <a:rect l="l" t="t" r="r" b="b"/>
              <a:pathLst>
                <a:path w="738" h="824" extrusionOk="0">
                  <a:moveTo>
                    <a:pt x="382" y="0"/>
                  </a:moveTo>
                  <a:cubicBezTo>
                    <a:pt x="358" y="0"/>
                    <a:pt x="333" y="3"/>
                    <a:pt x="305" y="10"/>
                  </a:cubicBezTo>
                  <a:cubicBezTo>
                    <a:pt x="0" y="188"/>
                    <a:pt x="178" y="442"/>
                    <a:pt x="204" y="823"/>
                  </a:cubicBezTo>
                  <a:cubicBezTo>
                    <a:pt x="458" y="518"/>
                    <a:pt x="737" y="366"/>
                    <a:pt x="559" y="61"/>
                  </a:cubicBezTo>
                  <a:cubicBezTo>
                    <a:pt x="504" y="24"/>
                    <a:pt x="448" y="0"/>
                    <a:pt x="38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15"/>
            <p:cNvSpPr/>
            <p:nvPr/>
          </p:nvSpPr>
          <p:spPr>
            <a:xfrm>
              <a:off x="8808200" y="3198575"/>
              <a:ext cx="11475" cy="15275"/>
            </a:xfrm>
            <a:custGeom>
              <a:avLst/>
              <a:gdLst/>
              <a:ahLst/>
              <a:cxnLst/>
              <a:rect l="l" t="t" r="r" b="b"/>
              <a:pathLst>
                <a:path w="459" h="611" extrusionOk="0">
                  <a:moveTo>
                    <a:pt x="280" y="0"/>
                  </a:moveTo>
                  <a:cubicBezTo>
                    <a:pt x="51" y="0"/>
                    <a:pt x="26" y="204"/>
                    <a:pt x="1" y="356"/>
                  </a:cubicBezTo>
                  <a:cubicBezTo>
                    <a:pt x="26" y="458"/>
                    <a:pt x="51" y="610"/>
                    <a:pt x="204" y="610"/>
                  </a:cubicBezTo>
                  <a:cubicBezTo>
                    <a:pt x="407" y="610"/>
                    <a:pt x="458" y="433"/>
                    <a:pt x="458" y="255"/>
                  </a:cubicBezTo>
                  <a:cubicBezTo>
                    <a:pt x="458" y="128"/>
                    <a:pt x="433" y="0"/>
                    <a:pt x="28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15"/>
            <p:cNvSpPr/>
            <p:nvPr/>
          </p:nvSpPr>
          <p:spPr>
            <a:xfrm>
              <a:off x="8828525" y="3504750"/>
              <a:ext cx="14025" cy="12825"/>
            </a:xfrm>
            <a:custGeom>
              <a:avLst/>
              <a:gdLst/>
              <a:ahLst/>
              <a:cxnLst/>
              <a:rect l="l" t="t" r="r" b="b"/>
              <a:pathLst>
                <a:path w="561" h="513" extrusionOk="0">
                  <a:moveTo>
                    <a:pt x="319" y="1"/>
                  </a:moveTo>
                  <a:cubicBezTo>
                    <a:pt x="307" y="1"/>
                    <a:pt x="294" y="2"/>
                    <a:pt x="280" y="4"/>
                  </a:cubicBezTo>
                  <a:cubicBezTo>
                    <a:pt x="128" y="4"/>
                    <a:pt x="1" y="55"/>
                    <a:pt x="1" y="233"/>
                  </a:cubicBezTo>
                  <a:cubicBezTo>
                    <a:pt x="1" y="410"/>
                    <a:pt x="103" y="487"/>
                    <a:pt x="255" y="512"/>
                  </a:cubicBezTo>
                  <a:cubicBezTo>
                    <a:pt x="433" y="512"/>
                    <a:pt x="560" y="436"/>
                    <a:pt x="560" y="258"/>
                  </a:cubicBezTo>
                  <a:cubicBezTo>
                    <a:pt x="560" y="119"/>
                    <a:pt x="454" y="1"/>
                    <a:pt x="31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15"/>
            <p:cNvSpPr/>
            <p:nvPr/>
          </p:nvSpPr>
          <p:spPr>
            <a:xfrm>
              <a:off x="8981675" y="3352575"/>
              <a:ext cx="12725" cy="11950"/>
            </a:xfrm>
            <a:custGeom>
              <a:avLst/>
              <a:gdLst/>
              <a:ahLst/>
              <a:cxnLst/>
              <a:rect l="l" t="t" r="r" b="b"/>
              <a:pathLst>
                <a:path w="509" h="478" extrusionOk="0">
                  <a:moveTo>
                    <a:pt x="274" y="1"/>
                  </a:moveTo>
                  <a:cubicBezTo>
                    <a:pt x="249" y="1"/>
                    <a:pt x="225" y="6"/>
                    <a:pt x="203" y="16"/>
                  </a:cubicBezTo>
                  <a:cubicBezTo>
                    <a:pt x="76" y="42"/>
                    <a:pt x="0" y="144"/>
                    <a:pt x="26" y="271"/>
                  </a:cubicBezTo>
                  <a:cubicBezTo>
                    <a:pt x="26" y="384"/>
                    <a:pt x="107" y="478"/>
                    <a:pt x="215" y="478"/>
                  </a:cubicBezTo>
                  <a:cubicBezTo>
                    <a:pt x="228" y="478"/>
                    <a:pt x="241" y="477"/>
                    <a:pt x="254" y="474"/>
                  </a:cubicBezTo>
                  <a:cubicBezTo>
                    <a:pt x="407" y="423"/>
                    <a:pt x="508" y="347"/>
                    <a:pt x="483" y="169"/>
                  </a:cubicBezTo>
                  <a:cubicBezTo>
                    <a:pt x="463" y="69"/>
                    <a:pt x="364" y="1"/>
                    <a:pt x="27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4" name="Google Shape;2304;p15"/>
            <p:cNvSpPr/>
            <p:nvPr/>
          </p:nvSpPr>
          <p:spPr>
            <a:xfrm>
              <a:off x="8931475" y="3473700"/>
              <a:ext cx="12725" cy="10300"/>
            </a:xfrm>
            <a:custGeom>
              <a:avLst/>
              <a:gdLst/>
              <a:ahLst/>
              <a:cxnLst/>
              <a:rect l="l" t="t" r="r" b="b"/>
              <a:pathLst>
                <a:path w="509" h="412" extrusionOk="0">
                  <a:moveTo>
                    <a:pt x="229" y="0"/>
                  </a:moveTo>
                  <a:cubicBezTo>
                    <a:pt x="76" y="0"/>
                    <a:pt x="0" y="26"/>
                    <a:pt x="0" y="178"/>
                  </a:cubicBezTo>
                  <a:cubicBezTo>
                    <a:pt x="0" y="331"/>
                    <a:pt x="153" y="382"/>
                    <a:pt x="280" y="407"/>
                  </a:cubicBezTo>
                  <a:cubicBezTo>
                    <a:pt x="299" y="410"/>
                    <a:pt x="317" y="412"/>
                    <a:pt x="334" y="412"/>
                  </a:cubicBezTo>
                  <a:cubicBezTo>
                    <a:pt x="450" y="412"/>
                    <a:pt x="509" y="337"/>
                    <a:pt x="509" y="204"/>
                  </a:cubicBezTo>
                  <a:cubicBezTo>
                    <a:pt x="509" y="77"/>
                    <a:pt x="381" y="0"/>
                    <a:pt x="22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5" name="Google Shape;2305;p15"/>
            <p:cNvSpPr/>
            <p:nvPr/>
          </p:nvSpPr>
          <p:spPr>
            <a:xfrm>
              <a:off x="8753550" y="3275325"/>
              <a:ext cx="10825" cy="10950"/>
            </a:xfrm>
            <a:custGeom>
              <a:avLst/>
              <a:gdLst/>
              <a:ahLst/>
              <a:cxnLst/>
              <a:rect l="l" t="t" r="r" b="b"/>
              <a:pathLst>
                <a:path w="433" h="438" extrusionOk="0">
                  <a:moveTo>
                    <a:pt x="198" y="1"/>
                  </a:moveTo>
                  <a:cubicBezTo>
                    <a:pt x="128" y="1"/>
                    <a:pt x="52" y="70"/>
                    <a:pt x="52" y="158"/>
                  </a:cubicBezTo>
                  <a:cubicBezTo>
                    <a:pt x="1" y="311"/>
                    <a:pt x="52" y="438"/>
                    <a:pt x="230" y="438"/>
                  </a:cubicBezTo>
                  <a:cubicBezTo>
                    <a:pt x="331" y="438"/>
                    <a:pt x="407" y="362"/>
                    <a:pt x="433" y="260"/>
                  </a:cubicBezTo>
                  <a:cubicBezTo>
                    <a:pt x="433" y="158"/>
                    <a:pt x="357" y="31"/>
                    <a:pt x="230" y="6"/>
                  </a:cubicBezTo>
                  <a:cubicBezTo>
                    <a:pt x="220" y="2"/>
                    <a:pt x="209" y="1"/>
                    <a:pt x="198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6" name="Google Shape;2306;p15"/>
            <p:cNvSpPr/>
            <p:nvPr/>
          </p:nvSpPr>
          <p:spPr>
            <a:xfrm>
              <a:off x="8893975" y="3341525"/>
              <a:ext cx="9550" cy="10200"/>
            </a:xfrm>
            <a:custGeom>
              <a:avLst/>
              <a:gdLst/>
              <a:ahLst/>
              <a:cxnLst/>
              <a:rect l="l" t="t" r="r" b="b"/>
              <a:pathLst>
                <a:path w="382" h="408" extrusionOk="0">
                  <a:moveTo>
                    <a:pt x="179" y="1"/>
                  </a:moveTo>
                  <a:cubicBezTo>
                    <a:pt x="77" y="1"/>
                    <a:pt x="1" y="77"/>
                    <a:pt x="1" y="179"/>
                  </a:cubicBezTo>
                  <a:cubicBezTo>
                    <a:pt x="1" y="281"/>
                    <a:pt x="77" y="408"/>
                    <a:pt x="204" y="408"/>
                  </a:cubicBezTo>
                  <a:cubicBezTo>
                    <a:pt x="306" y="408"/>
                    <a:pt x="382" y="331"/>
                    <a:pt x="382" y="255"/>
                  </a:cubicBezTo>
                  <a:cubicBezTo>
                    <a:pt x="382" y="128"/>
                    <a:pt x="306" y="1"/>
                    <a:pt x="17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7" name="Google Shape;2307;p15"/>
            <p:cNvSpPr/>
            <p:nvPr/>
          </p:nvSpPr>
          <p:spPr>
            <a:xfrm>
              <a:off x="8514650" y="3503425"/>
              <a:ext cx="8925" cy="7150"/>
            </a:xfrm>
            <a:custGeom>
              <a:avLst/>
              <a:gdLst/>
              <a:ahLst/>
              <a:cxnLst/>
              <a:rect l="l" t="t" r="r" b="b"/>
              <a:pathLst>
                <a:path w="357" h="286" extrusionOk="0">
                  <a:moveTo>
                    <a:pt x="243" y="1"/>
                  </a:moveTo>
                  <a:cubicBezTo>
                    <a:pt x="237" y="1"/>
                    <a:pt x="233" y="2"/>
                    <a:pt x="229" y="6"/>
                  </a:cubicBezTo>
                  <a:cubicBezTo>
                    <a:pt x="204" y="6"/>
                    <a:pt x="51" y="82"/>
                    <a:pt x="26" y="133"/>
                  </a:cubicBezTo>
                  <a:cubicBezTo>
                    <a:pt x="0" y="209"/>
                    <a:pt x="77" y="286"/>
                    <a:pt x="178" y="286"/>
                  </a:cubicBezTo>
                  <a:cubicBezTo>
                    <a:pt x="280" y="286"/>
                    <a:pt x="356" y="184"/>
                    <a:pt x="356" y="82"/>
                  </a:cubicBezTo>
                  <a:cubicBezTo>
                    <a:pt x="334" y="60"/>
                    <a:pt x="275" y="1"/>
                    <a:pt x="24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8" name="Google Shape;2308;p15"/>
            <p:cNvSpPr/>
            <p:nvPr/>
          </p:nvSpPr>
          <p:spPr>
            <a:xfrm>
              <a:off x="8806300" y="3284875"/>
              <a:ext cx="8275" cy="8525"/>
            </a:xfrm>
            <a:custGeom>
              <a:avLst/>
              <a:gdLst/>
              <a:ahLst/>
              <a:cxnLst/>
              <a:rect l="l" t="t" r="r" b="b"/>
              <a:pathLst>
                <a:path w="331" h="341" extrusionOk="0">
                  <a:moveTo>
                    <a:pt x="165" y="0"/>
                  </a:moveTo>
                  <a:cubicBezTo>
                    <a:pt x="83" y="0"/>
                    <a:pt x="22" y="69"/>
                    <a:pt x="0" y="158"/>
                  </a:cubicBezTo>
                  <a:cubicBezTo>
                    <a:pt x="0" y="234"/>
                    <a:pt x="51" y="335"/>
                    <a:pt x="153" y="335"/>
                  </a:cubicBezTo>
                  <a:cubicBezTo>
                    <a:pt x="166" y="339"/>
                    <a:pt x="180" y="340"/>
                    <a:pt x="192" y="340"/>
                  </a:cubicBezTo>
                  <a:cubicBezTo>
                    <a:pt x="274" y="340"/>
                    <a:pt x="331" y="274"/>
                    <a:pt x="331" y="208"/>
                  </a:cubicBezTo>
                  <a:cubicBezTo>
                    <a:pt x="331" y="107"/>
                    <a:pt x="305" y="30"/>
                    <a:pt x="204" y="5"/>
                  </a:cubicBezTo>
                  <a:cubicBezTo>
                    <a:pt x="190" y="2"/>
                    <a:pt x="177" y="0"/>
                    <a:pt x="1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9" name="Google Shape;2309;p15"/>
            <p:cNvSpPr/>
            <p:nvPr/>
          </p:nvSpPr>
          <p:spPr>
            <a:xfrm>
              <a:off x="8982925" y="3463025"/>
              <a:ext cx="9575" cy="7525"/>
            </a:xfrm>
            <a:custGeom>
              <a:avLst/>
              <a:gdLst/>
              <a:ahLst/>
              <a:cxnLst/>
              <a:rect l="l" t="t" r="r" b="b"/>
              <a:pathLst>
                <a:path w="383" h="301" extrusionOk="0">
                  <a:moveTo>
                    <a:pt x="175" y="1"/>
                  </a:moveTo>
                  <a:cubicBezTo>
                    <a:pt x="104" y="1"/>
                    <a:pt x="45" y="48"/>
                    <a:pt x="26" y="122"/>
                  </a:cubicBezTo>
                  <a:cubicBezTo>
                    <a:pt x="1" y="224"/>
                    <a:pt x="103" y="275"/>
                    <a:pt x="204" y="300"/>
                  </a:cubicBezTo>
                  <a:cubicBezTo>
                    <a:pt x="280" y="300"/>
                    <a:pt x="382" y="250"/>
                    <a:pt x="382" y="148"/>
                  </a:cubicBezTo>
                  <a:cubicBezTo>
                    <a:pt x="357" y="72"/>
                    <a:pt x="306" y="21"/>
                    <a:pt x="255" y="21"/>
                  </a:cubicBezTo>
                  <a:cubicBezTo>
                    <a:pt x="228" y="7"/>
                    <a:pt x="201" y="1"/>
                    <a:pt x="17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0" name="Google Shape;2310;p15"/>
            <p:cNvSpPr/>
            <p:nvPr/>
          </p:nvSpPr>
          <p:spPr>
            <a:xfrm>
              <a:off x="8739025" y="3194000"/>
              <a:ext cx="9475" cy="7900"/>
            </a:xfrm>
            <a:custGeom>
              <a:avLst/>
              <a:gdLst/>
              <a:ahLst/>
              <a:cxnLst/>
              <a:rect l="l" t="t" r="r" b="b"/>
              <a:pathLst>
                <a:path w="379" h="316" extrusionOk="0">
                  <a:moveTo>
                    <a:pt x="169" y="1"/>
                  </a:moveTo>
                  <a:cubicBezTo>
                    <a:pt x="99" y="1"/>
                    <a:pt x="23" y="67"/>
                    <a:pt x="23" y="133"/>
                  </a:cubicBezTo>
                  <a:cubicBezTo>
                    <a:pt x="1" y="243"/>
                    <a:pt x="55" y="315"/>
                    <a:pt x="137" y="315"/>
                  </a:cubicBezTo>
                  <a:cubicBezTo>
                    <a:pt x="149" y="315"/>
                    <a:pt x="162" y="314"/>
                    <a:pt x="175" y="311"/>
                  </a:cubicBezTo>
                  <a:cubicBezTo>
                    <a:pt x="277" y="285"/>
                    <a:pt x="302" y="209"/>
                    <a:pt x="378" y="133"/>
                  </a:cubicBezTo>
                  <a:cubicBezTo>
                    <a:pt x="302" y="82"/>
                    <a:pt x="277" y="6"/>
                    <a:pt x="201" y="6"/>
                  </a:cubicBezTo>
                  <a:cubicBezTo>
                    <a:pt x="190" y="2"/>
                    <a:pt x="180" y="1"/>
                    <a:pt x="16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1" name="Google Shape;2311;p15"/>
            <p:cNvSpPr/>
            <p:nvPr/>
          </p:nvSpPr>
          <p:spPr>
            <a:xfrm>
              <a:off x="8811550" y="3481150"/>
              <a:ext cx="7475" cy="4875"/>
            </a:xfrm>
            <a:custGeom>
              <a:avLst/>
              <a:gdLst/>
              <a:ahLst/>
              <a:cxnLst/>
              <a:rect l="l" t="t" r="r" b="b"/>
              <a:pathLst>
                <a:path w="299" h="195" extrusionOk="0">
                  <a:moveTo>
                    <a:pt x="201" y="1"/>
                  </a:moveTo>
                  <a:cubicBezTo>
                    <a:pt x="191" y="1"/>
                    <a:pt x="181" y="3"/>
                    <a:pt x="172" y="7"/>
                  </a:cubicBezTo>
                  <a:cubicBezTo>
                    <a:pt x="95" y="33"/>
                    <a:pt x="19" y="58"/>
                    <a:pt x="19" y="109"/>
                  </a:cubicBezTo>
                  <a:cubicBezTo>
                    <a:pt x="0" y="166"/>
                    <a:pt x="38" y="195"/>
                    <a:pt x="101" y="195"/>
                  </a:cubicBezTo>
                  <a:cubicBezTo>
                    <a:pt x="122" y="195"/>
                    <a:pt x="146" y="192"/>
                    <a:pt x="172" y="185"/>
                  </a:cubicBezTo>
                  <a:cubicBezTo>
                    <a:pt x="197" y="160"/>
                    <a:pt x="273" y="135"/>
                    <a:pt x="299" y="84"/>
                  </a:cubicBezTo>
                  <a:cubicBezTo>
                    <a:pt x="299" y="42"/>
                    <a:pt x="248" y="1"/>
                    <a:pt x="20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2" name="Google Shape;2312;p15"/>
            <p:cNvSpPr/>
            <p:nvPr/>
          </p:nvSpPr>
          <p:spPr>
            <a:xfrm>
              <a:off x="8697650" y="3228300"/>
              <a:ext cx="6275" cy="6525"/>
            </a:xfrm>
            <a:custGeom>
              <a:avLst/>
              <a:gdLst/>
              <a:ahLst/>
              <a:cxnLst/>
              <a:rect l="l" t="t" r="r" b="b"/>
              <a:pathLst>
                <a:path w="251" h="261" extrusionOk="0">
                  <a:moveTo>
                    <a:pt x="166" y="1"/>
                  </a:moveTo>
                  <a:cubicBezTo>
                    <a:pt x="161" y="1"/>
                    <a:pt x="156" y="2"/>
                    <a:pt x="153" y="6"/>
                  </a:cubicBezTo>
                  <a:cubicBezTo>
                    <a:pt x="102" y="6"/>
                    <a:pt x="26" y="57"/>
                    <a:pt x="26" y="108"/>
                  </a:cubicBezTo>
                  <a:cubicBezTo>
                    <a:pt x="0" y="159"/>
                    <a:pt x="76" y="184"/>
                    <a:pt x="153" y="260"/>
                  </a:cubicBezTo>
                  <a:cubicBezTo>
                    <a:pt x="178" y="209"/>
                    <a:pt x="204" y="133"/>
                    <a:pt x="229" y="82"/>
                  </a:cubicBezTo>
                  <a:cubicBezTo>
                    <a:pt x="251" y="60"/>
                    <a:pt x="197" y="1"/>
                    <a:pt x="16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3" name="Google Shape;2313;p15"/>
            <p:cNvSpPr/>
            <p:nvPr/>
          </p:nvSpPr>
          <p:spPr>
            <a:xfrm>
              <a:off x="8447300" y="3150925"/>
              <a:ext cx="6375" cy="4475"/>
            </a:xfrm>
            <a:custGeom>
              <a:avLst/>
              <a:gdLst/>
              <a:ahLst/>
              <a:cxnLst/>
              <a:rect l="l" t="t" r="r" b="b"/>
              <a:pathLst>
                <a:path w="255" h="179" extrusionOk="0">
                  <a:moveTo>
                    <a:pt x="77" y="0"/>
                  </a:moveTo>
                  <a:cubicBezTo>
                    <a:pt x="51" y="0"/>
                    <a:pt x="26" y="51"/>
                    <a:pt x="0" y="77"/>
                  </a:cubicBezTo>
                  <a:cubicBezTo>
                    <a:pt x="51" y="127"/>
                    <a:pt x="102" y="153"/>
                    <a:pt x="153" y="178"/>
                  </a:cubicBezTo>
                  <a:cubicBezTo>
                    <a:pt x="153" y="178"/>
                    <a:pt x="204" y="127"/>
                    <a:pt x="255" y="77"/>
                  </a:cubicBezTo>
                  <a:cubicBezTo>
                    <a:pt x="204" y="26"/>
                    <a:pt x="153" y="0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4" name="Google Shape;2314;p15"/>
            <p:cNvSpPr/>
            <p:nvPr/>
          </p:nvSpPr>
          <p:spPr>
            <a:xfrm>
              <a:off x="8838700" y="3478775"/>
              <a:ext cx="6375" cy="5125"/>
            </a:xfrm>
            <a:custGeom>
              <a:avLst/>
              <a:gdLst/>
              <a:ahLst/>
              <a:cxnLst/>
              <a:rect l="l" t="t" r="r" b="b"/>
              <a:pathLst>
                <a:path w="255" h="205" extrusionOk="0">
                  <a:moveTo>
                    <a:pt x="102" y="1"/>
                  </a:moveTo>
                  <a:cubicBezTo>
                    <a:pt x="77" y="1"/>
                    <a:pt x="1" y="52"/>
                    <a:pt x="1" y="52"/>
                  </a:cubicBezTo>
                  <a:cubicBezTo>
                    <a:pt x="1" y="77"/>
                    <a:pt x="51" y="179"/>
                    <a:pt x="77" y="204"/>
                  </a:cubicBezTo>
                  <a:cubicBezTo>
                    <a:pt x="102" y="204"/>
                    <a:pt x="178" y="153"/>
                    <a:pt x="255" y="128"/>
                  </a:cubicBezTo>
                  <a:cubicBezTo>
                    <a:pt x="204" y="77"/>
                    <a:pt x="153" y="26"/>
                    <a:pt x="10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5" name="Google Shape;2315;p15"/>
            <p:cNvSpPr/>
            <p:nvPr/>
          </p:nvSpPr>
          <p:spPr>
            <a:xfrm>
              <a:off x="8892700" y="3252575"/>
              <a:ext cx="5750" cy="4475"/>
            </a:xfrm>
            <a:custGeom>
              <a:avLst/>
              <a:gdLst/>
              <a:ahLst/>
              <a:cxnLst/>
              <a:rect l="l" t="t" r="r" b="b"/>
              <a:pathLst>
                <a:path w="230" h="179" extrusionOk="0">
                  <a:moveTo>
                    <a:pt x="52" y="1"/>
                  </a:moveTo>
                  <a:cubicBezTo>
                    <a:pt x="52" y="1"/>
                    <a:pt x="1" y="102"/>
                    <a:pt x="26" y="128"/>
                  </a:cubicBezTo>
                  <a:cubicBezTo>
                    <a:pt x="77" y="153"/>
                    <a:pt x="128" y="179"/>
                    <a:pt x="179" y="179"/>
                  </a:cubicBezTo>
                  <a:cubicBezTo>
                    <a:pt x="204" y="128"/>
                    <a:pt x="230" y="77"/>
                    <a:pt x="230" y="52"/>
                  </a:cubicBezTo>
                  <a:cubicBezTo>
                    <a:pt x="179" y="26"/>
                    <a:pt x="128" y="26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6" name="Google Shape;2316;p15"/>
            <p:cNvSpPr/>
            <p:nvPr/>
          </p:nvSpPr>
          <p:spPr>
            <a:xfrm>
              <a:off x="8785975" y="3497200"/>
              <a:ext cx="5725" cy="4475"/>
            </a:xfrm>
            <a:custGeom>
              <a:avLst/>
              <a:gdLst/>
              <a:ahLst/>
              <a:cxnLst/>
              <a:rect l="l" t="t" r="r" b="b"/>
              <a:pathLst>
                <a:path w="229" h="179" extrusionOk="0">
                  <a:moveTo>
                    <a:pt x="51" y="1"/>
                  </a:moveTo>
                  <a:cubicBezTo>
                    <a:pt x="25" y="26"/>
                    <a:pt x="0" y="52"/>
                    <a:pt x="25" y="102"/>
                  </a:cubicBezTo>
                  <a:cubicBezTo>
                    <a:pt x="51" y="128"/>
                    <a:pt x="127" y="153"/>
                    <a:pt x="178" y="179"/>
                  </a:cubicBezTo>
                  <a:lnTo>
                    <a:pt x="229" y="26"/>
                  </a:lnTo>
                  <a:cubicBezTo>
                    <a:pt x="153" y="1"/>
                    <a:pt x="102" y="1"/>
                    <a:pt x="5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7" name="Google Shape;2317;p15"/>
            <p:cNvSpPr/>
            <p:nvPr/>
          </p:nvSpPr>
          <p:spPr>
            <a:xfrm>
              <a:off x="8814550" y="3244325"/>
              <a:ext cx="1925" cy="1925"/>
            </a:xfrm>
            <a:custGeom>
              <a:avLst/>
              <a:gdLst/>
              <a:ahLst/>
              <a:cxnLst/>
              <a:rect l="l" t="t" r="r" b="b"/>
              <a:pathLst>
                <a:path w="77" h="77" extrusionOk="0">
                  <a:moveTo>
                    <a:pt x="26" y="0"/>
                  </a:moveTo>
                  <a:lnTo>
                    <a:pt x="1" y="51"/>
                  </a:lnTo>
                  <a:cubicBezTo>
                    <a:pt x="1" y="51"/>
                    <a:pt x="26" y="77"/>
                    <a:pt x="52" y="77"/>
                  </a:cubicBezTo>
                  <a:cubicBezTo>
                    <a:pt x="52" y="51"/>
                    <a:pt x="77" y="51"/>
                    <a:pt x="77" y="26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8" name="Google Shape;2318;p15"/>
            <p:cNvSpPr/>
            <p:nvPr/>
          </p:nvSpPr>
          <p:spPr>
            <a:xfrm>
              <a:off x="8782775" y="3269100"/>
              <a:ext cx="2575" cy="1925"/>
            </a:xfrm>
            <a:custGeom>
              <a:avLst/>
              <a:gdLst/>
              <a:ahLst/>
              <a:cxnLst/>
              <a:rect l="l" t="t" r="r" b="b"/>
              <a:pathLst>
                <a:path w="103" h="77" extrusionOk="0">
                  <a:moveTo>
                    <a:pt x="103" y="1"/>
                  </a:moveTo>
                  <a:lnTo>
                    <a:pt x="1" y="26"/>
                  </a:lnTo>
                  <a:cubicBezTo>
                    <a:pt x="26" y="51"/>
                    <a:pt x="26" y="77"/>
                    <a:pt x="52" y="77"/>
                  </a:cubicBezTo>
                  <a:cubicBezTo>
                    <a:pt x="52" y="77"/>
                    <a:pt x="77" y="77"/>
                    <a:pt x="103" y="51"/>
                  </a:cubicBezTo>
                  <a:lnTo>
                    <a:pt x="103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9" name="Google Shape;2319;p15"/>
            <p:cNvSpPr/>
            <p:nvPr/>
          </p:nvSpPr>
          <p:spPr>
            <a:xfrm>
              <a:off x="8472725" y="3455900"/>
              <a:ext cx="2550" cy="1950"/>
            </a:xfrm>
            <a:custGeom>
              <a:avLst/>
              <a:gdLst/>
              <a:ahLst/>
              <a:cxnLst/>
              <a:rect l="l" t="t" r="r" b="b"/>
              <a:pathLst>
                <a:path w="102" h="78" extrusionOk="0">
                  <a:moveTo>
                    <a:pt x="25" y="1"/>
                  </a:moveTo>
                  <a:cubicBezTo>
                    <a:pt x="25" y="1"/>
                    <a:pt x="25" y="26"/>
                    <a:pt x="0" y="52"/>
                  </a:cubicBezTo>
                  <a:lnTo>
                    <a:pt x="76" y="77"/>
                  </a:lnTo>
                  <a:cubicBezTo>
                    <a:pt x="76" y="52"/>
                    <a:pt x="102" y="26"/>
                    <a:pt x="76" y="26"/>
                  </a:cubicBezTo>
                  <a:cubicBezTo>
                    <a:pt x="76" y="1"/>
                    <a:pt x="51" y="1"/>
                    <a:pt x="2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0" name="Google Shape;2320;p15"/>
            <p:cNvSpPr/>
            <p:nvPr/>
          </p:nvSpPr>
          <p:spPr>
            <a:xfrm>
              <a:off x="8916850" y="3462900"/>
              <a:ext cx="1925" cy="1300"/>
            </a:xfrm>
            <a:custGeom>
              <a:avLst/>
              <a:gdLst/>
              <a:ahLst/>
              <a:cxnLst/>
              <a:rect l="l" t="t" r="r" b="b"/>
              <a:pathLst>
                <a:path w="77" h="52" extrusionOk="0">
                  <a:moveTo>
                    <a:pt x="1" y="0"/>
                  </a:moveTo>
                  <a:cubicBezTo>
                    <a:pt x="1" y="26"/>
                    <a:pt x="1" y="51"/>
                    <a:pt x="1" y="51"/>
                  </a:cubicBezTo>
                  <a:lnTo>
                    <a:pt x="77" y="51"/>
                  </a:lnTo>
                  <a:cubicBezTo>
                    <a:pt x="77" y="51"/>
                    <a:pt x="77" y="26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1" name="Google Shape;2321;p15"/>
            <p:cNvSpPr/>
            <p:nvPr/>
          </p:nvSpPr>
          <p:spPr>
            <a:xfrm>
              <a:off x="8848875" y="3279900"/>
              <a:ext cx="1925" cy="2575"/>
            </a:xfrm>
            <a:custGeom>
              <a:avLst/>
              <a:gdLst/>
              <a:ahLst/>
              <a:cxnLst/>
              <a:rect l="l" t="t" r="r" b="b"/>
              <a:pathLst>
                <a:path w="77" h="103" extrusionOk="0">
                  <a:moveTo>
                    <a:pt x="26" y="1"/>
                  </a:moveTo>
                  <a:cubicBezTo>
                    <a:pt x="0" y="26"/>
                    <a:pt x="0" y="52"/>
                    <a:pt x="0" y="77"/>
                  </a:cubicBezTo>
                  <a:lnTo>
                    <a:pt x="51" y="102"/>
                  </a:lnTo>
                  <a:lnTo>
                    <a:pt x="76" y="26"/>
                  </a:lnTo>
                  <a:cubicBezTo>
                    <a:pt x="51" y="26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2" name="Google Shape;2322;p15"/>
            <p:cNvSpPr/>
            <p:nvPr/>
          </p:nvSpPr>
          <p:spPr>
            <a:xfrm>
              <a:off x="8991200" y="3304050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0" y="0"/>
                  </a:moveTo>
                  <a:lnTo>
                    <a:pt x="0" y="51"/>
                  </a:lnTo>
                  <a:lnTo>
                    <a:pt x="26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23" name="Google Shape;2323;p15"/>
          <p:cNvGrpSpPr/>
          <p:nvPr/>
        </p:nvGrpSpPr>
        <p:grpSpPr>
          <a:xfrm>
            <a:off x="952234" y="1457695"/>
            <a:ext cx="10287529" cy="175888"/>
            <a:chOff x="714175" y="1115188"/>
            <a:chExt cx="7715647" cy="131916"/>
          </a:xfrm>
        </p:grpSpPr>
        <p:grpSp>
          <p:nvGrpSpPr>
            <p:cNvPr id="2324" name="Google Shape;2324;p15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2325" name="Google Shape;2325;p15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6" name="Google Shape;2326;p15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27" name="Google Shape;2327;p15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2328" name="Google Shape;2328;p15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329" name="Google Shape;2329;p15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30" name="Google Shape;2330;p15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31" name="Google Shape;2331;p15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32" name="Google Shape;2332;p15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33" name="Google Shape;2333;p15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34" name="Google Shape;2334;p15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35" name="Google Shape;2335;p15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36" name="Google Shape;2336;p15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37" name="Google Shape;2337;p15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38" name="Google Shape;2338;p15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39" name="Google Shape;2339;p15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0" name="Google Shape;2340;p15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1" name="Google Shape;2341;p15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2" name="Google Shape;2342;p15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3" name="Google Shape;2343;p15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4" name="Google Shape;2344;p15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5" name="Google Shape;2345;p15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6" name="Google Shape;2346;p15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7" name="Google Shape;2347;p15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8" name="Google Shape;2348;p15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9" name="Google Shape;2349;p15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0" name="Google Shape;2350;p15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1" name="Google Shape;2351;p15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2" name="Google Shape;2352;p15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3" name="Google Shape;2353;p15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4" name="Google Shape;2354;p15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5" name="Google Shape;2355;p15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6" name="Google Shape;2356;p15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7" name="Google Shape;2357;p15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8" name="Google Shape;2358;p15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9" name="Google Shape;2359;p15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60" name="Google Shape;2360;p15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61" name="Google Shape;2361;p15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362" name="Google Shape;2362;p15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363" name="Google Shape;2363;p15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64" name="Google Shape;2364;p15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65" name="Google Shape;2365;p15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66" name="Google Shape;2366;p15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67" name="Google Shape;2367;p15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68" name="Google Shape;2368;p15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69" name="Google Shape;2369;p15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70" name="Google Shape;2370;p15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71" name="Google Shape;2371;p15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72" name="Google Shape;2372;p15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73" name="Google Shape;2373;p15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74" name="Google Shape;2374;p15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75" name="Google Shape;2375;p15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76" name="Google Shape;2376;p15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77" name="Google Shape;2377;p15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78" name="Google Shape;2378;p15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79" name="Google Shape;2379;p15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80" name="Google Shape;2380;p15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81" name="Google Shape;2381;p15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82" name="Google Shape;2382;p15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83" name="Google Shape;2383;p15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84" name="Google Shape;2384;p15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85" name="Google Shape;2385;p15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86" name="Google Shape;2386;p15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87" name="Google Shape;2387;p15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88" name="Google Shape;2388;p15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89" name="Google Shape;2389;p15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90" name="Google Shape;2390;p15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91" name="Google Shape;2391;p15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92" name="Google Shape;2392;p15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93" name="Google Shape;2393;p15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94" name="Google Shape;2394;p15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95" name="Google Shape;2395;p15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603250377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 preserve="1">
  <p:cSld name="Section header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4" name="Google Shape;2564;p19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2565" name="Google Shape;2565;p19"/>
          <p:cNvSpPr txBox="1">
            <a:spLocks noGrp="1"/>
          </p:cNvSpPr>
          <p:nvPr>
            <p:ph type="title" hasCustomPrompt="1"/>
          </p:nvPr>
        </p:nvSpPr>
        <p:spPr>
          <a:xfrm flipH="1">
            <a:off x="7090964" y="2691996"/>
            <a:ext cx="2412400" cy="147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0666" b="1">
                <a:solidFill>
                  <a:schemeClr val="l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566" name="Google Shape;2566;p19"/>
          <p:cNvSpPr txBox="1">
            <a:spLocks noGrp="1"/>
          </p:cNvSpPr>
          <p:nvPr>
            <p:ph type="title" idx="2"/>
          </p:nvPr>
        </p:nvSpPr>
        <p:spPr>
          <a:xfrm>
            <a:off x="1614067" y="2427467"/>
            <a:ext cx="4723200" cy="107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567" name="Google Shape;2567;p19"/>
          <p:cNvSpPr txBox="1">
            <a:spLocks noGrp="1"/>
          </p:cNvSpPr>
          <p:nvPr>
            <p:ph type="subTitle" idx="1"/>
          </p:nvPr>
        </p:nvSpPr>
        <p:spPr>
          <a:xfrm>
            <a:off x="2709233" y="3591745"/>
            <a:ext cx="3628000" cy="8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568" name="Google Shape;2568;p19"/>
          <p:cNvGrpSpPr/>
          <p:nvPr/>
        </p:nvGrpSpPr>
        <p:grpSpPr>
          <a:xfrm>
            <a:off x="952278" y="474422"/>
            <a:ext cx="10287841" cy="418789"/>
            <a:chOff x="714181" y="414418"/>
            <a:chExt cx="7556440" cy="307601"/>
          </a:xfrm>
        </p:grpSpPr>
        <p:grpSp>
          <p:nvGrpSpPr>
            <p:cNvPr id="2569" name="Google Shape;2569;p19"/>
            <p:cNvGrpSpPr/>
            <p:nvPr/>
          </p:nvGrpSpPr>
          <p:grpSpPr>
            <a:xfrm>
              <a:off x="882905" y="536157"/>
              <a:ext cx="7163972" cy="64150"/>
              <a:chOff x="1299890" y="844622"/>
              <a:chExt cx="6544233" cy="64143"/>
            </a:xfrm>
          </p:grpSpPr>
          <p:grpSp>
            <p:nvGrpSpPr>
              <p:cNvPr id="2570" name="Google Shape;2570;p19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571" name="Google Shape;2571;p19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72" name="Google Shape;2572;p19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73" name="Google Shape;2573;p19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74" name="Google Shape;2574;p19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75" name="Google Shape;2575;p19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76" name="Google Shape;2576;p19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77" name="Google Shape;2577;p19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78" name="Google Shape;2578;p19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79" name="Google Shape;2579;p19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80" name="Google Shape;2580;p19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81" name="Google Shape;2581;p19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82" name="Google Shape;2582;p19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83" name="Google Shape;2583;p19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84" name="Google Shape;2584;p19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85" name="Google Shape;2585;p19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86" name="Google Shape;2586;p19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87" name="Google Shape;2587;p19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88" name="Google Shape;2588;p19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89" name="Google Shape;2589;p19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90" name="Google Shape;2590;p19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91" name="Google Shape;2591;p19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92" name="Google Shape;2592;p19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93" name="Google Shape;2593;p19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94" name="Google Shape;2594;p19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95" name="Google Shape;2595;p19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96" name="Google Shape;2596;p19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97" name="Google Shape;2597;p19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98" name="Google Shape;2598;p19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99" name="Google Shape;2599;p19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00" name="Google Shape;2600;p19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01" name="Google Shape;2601;p19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02" name="Google Shape;2602;p19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03" name="Google Shape;2603;p19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604" name="Google Shape;2604;p19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605" name="Google Shape;2605;p19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06" name="Google Shape;2606;p19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07" name="Google Shape;2607;p19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08" name="Google Shape;2608;p19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09" name="Google Shape;2609;p19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0" name="Google Shape;2610;p19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1" name="Google Shape;2611;p19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2" name="Google Shape;2612;p19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3" name="Google Shape;2613;p19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4" name="Google Shape;2614;p19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5" name="Google Shape;2615;p19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6" name="Google Shape;2616;p19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7" name="Google Shape;2617;p19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8" name="Google Shape;2618;p19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9" name="Google Shape;2619;p19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0" name="Google Shape;2620;p19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1" name="Google Shape;2621;p19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2" name="Google Shape;2622;p19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3" name="Google Shape;2623;p19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4" name="Google Shape;2624;p19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5" name="Google Shape;2625;p19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6" name="Google Shape;2626;p19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7" name="Google Shape;2627;p19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8" name="Google Shape;2628;p19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9" name="Google Shape;2629;p19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0" name="Google Shape;2630;p19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1" name="Google Shape;2631;p19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2" name="Google Shape;2632;p19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3" name="Google Shape;2633;p19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4" name="Google Shape;2634;p19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5" name="Google Shape;2635;p19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6" name="Google Shape;2636;p19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7" name="Google Shape;2637;p19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638" name="Google Shape;2638;p19"/>
            <p:cNvGrpSpPr/>
            <p:nvPr/>
          </p:nvGrpSpPr>
          <p:grpSpPr>
            <a:xfrm>
              <a:off x="714181" y="414418"/>
              <a:ext cx="310295" cy="307601"/>
              <a:chOff x="1969331" y="802493"/>
              <a:chExt cx="310295" cy="307601"/>
            </a:xfrm>
          </p:grpSpPr>
          <p:sp>
            <p:nvSpPr>
              <p:cNvPr id="2639" name="Google Shape;2639;p19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2640" name="Google Shape;2640;p19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641" name="Google Shape;2641;p19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42" name="Google Shape;2642;p19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43" name="Google Shape;2643;p19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44" name="Google Shape;2644;p19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45" name="Google Shape;2645;p19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46" name="Google Shape;2646;p19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647" name="Google Shape;2647;p19"/>
            <p:cNvGrpSpPr/>
            <p:nvPr/>
          </p:nvGrpSpPr>
          <p:grpSpPr>
            <a:xfrm flipH="1">
              <a:off x="7960325" y="414418"/>
              <a:ext cx="310295" cy="307601"/>
              <a:chOff x="1969331" y="802493"/>
              <a:chExt cx="310295" cy="307601"/>
            </a:xfrm>
          </p:grpSpPr>
          <p:sp>
            <p:nvSpPr>
              <p:cNvPr id="2648" name="Google Shape;2648;p19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2649" name="Google Shape;2649;p19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650" name="Google Shape;2650;p19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51" name="Google Shape;2651;p19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52" name="Google Shape;2652;p19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53" name="Google Shape;2653;p19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54" name="Google Shape;2654;p19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55" name="Google Shape;2655;p19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2656" name="Google Shape;2656;p19"/>
          <p:cNvGrpSpPr/>
          <p:nvPr/>
        </p:nvGrpSpPr>
        <p:grpSpPr>
          <a:xfrm>
            <a:off x="952286" y="5964774"/>
            <a:ext cx="10287841" cy="418789"/>
            <a:chOff x="946206" y="1234018"/>
            <a:chExt cx="7556440" cy="307601"/>
          </a:xfrm>
        </p:grpSpPr>
        <p:grpSp>
          <p:nvGrpSpPr>
            <p:cNvPr id="2657" name="Google Shape;2657;p19"/>
            <p:cNvGrpSpPr/>
            <p:nvPr/>
          </p:nvGrpSpPr>
          <p:grpSpPr>
            <a:xfrm>
              <a:off x="1114930" y="1355757"/>
              <a:ext cx="7163972" cy="64150"/>
              <a:chOff x="1299890" y="844622"/>
              <a:chExt cx="6544233" cy="64143"/>
            </a:xfrm>
          </p:grpSpPr>
          <p:grpSp>
            <p:nvGrpSpPr>
              <p:cNvPr id="2658" name="Google Shape;2658;p19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659" name="Google Shape;2659;p19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0" name="Google Shape;2660;p19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1" name="Google Shape;2661;p19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2" name="Google Shape;2662;p19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3" name="Google Shape;2663;p19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4" name="Google Shape;2664;p19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5" name="Google Shape;2665;p19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6" name="Google Shape;2666;p19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7" name="Google Shape;2667;p19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8" name="Google Shape;2668;p19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9" name="Google Shape;2669;p19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0" name="Google Shape;2670;p19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1" name="Google Shape;2671;p19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2" name="Google Shape;2672;p19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3" name="Google Shape;2673;p19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4" name="Google Shape;2674;p19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5" name="Google Shape;2675;p19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6" name="Google Shape;2676;p19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7" name="Google Shape;2677;p19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8" name="Google Shape;2678;p19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9" name="Google Shape;2679;p19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0" name="Google Shape;2680;p19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1" name="Google Shape;2681;p19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2" name="Google Shape;2682;p19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3" name="Google Shape;2683;p19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4" name="Google Shape;2684;p19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5" name="Google Shape;2685;p19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6" name="Google Shape;2686;p19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7" name="Google Shape;2687;p19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8" name="Google Shape;2688;p19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9" name="Google Shape;2689;p19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90" name="Google Shape;2690;p19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91" name="Google Shape;2691;p19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692" name="Google Shape;2692;p19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693" name="Google Shape;2693;p19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94" name="Google Shape;2694;p19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95" name="Google Shape;2695;p19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96" name="Google Shape;2696;p19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97" name="Google Shape;2697;p19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98" name="Google Shape;2698;p19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99" name="Google Shape;2699;p19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0" name="Google Shape;2700;p19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1" name="Google Shape;2701;p19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2" name="Google Shape;2702;p19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3" name="Google Shape;2703;p19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4" name="Google Shape;2704;p19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5" name="Google Shape;2705;p19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6" name="Google Shape;2706;p19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7" name="Google Shape;2707;p19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8" name="Google Shape;2708;p19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9" name="Google Shape;2709;p19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0" name="Google Shape;2710;p19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1" name="Google Shape;2711;p19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2" name="Google Shape;2712;p19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3" name="Google Shape;2713;p19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4" name="Google Shape;2714;p19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5" name="Google Shape;2715;p19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6" name="Google Shape;2716;p19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7" name="Google Shape;2717;p19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8" name="Google Shape;2718;p19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9" name="Google Shape;2719;p19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20" name="Google Shape;2720;p19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21" name="Google Shape;2721;p19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22" name="Google Shape;2722;p19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23" name="Google Shape;2723;p19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24" name="Google Shape;2724;p19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25" name="Google Shape;2725;p19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726" name="Google Shape;2726;p19"/>
            <p:cNvGrpSpPr/>
            <p:nvPr/>
          </p:nvGrpSpPr>
          <p:grpSpPr>
            <a:xfrm>
              <a:off x="946206" y="1234018"/>
              <a:ext cx="310295" cy="307601"/>
              <a:chOff x="1969331" y="802493"/>
              <a:chExt cx="310295" cy="307601"/>
            </a:xfrm>
          </p:grpSpPr>
          <p:sp>
            <p:nvSpPr>
              <p:cNvPr id="2727" name="Google Shape;2727;p19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2728" name="Google Shape;2728;p19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729" name="Google Shape;2729;p19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30" name="Google Shape;2730;p19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31" name="Google Shape;2731;p19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32" name="Google Shape;2732;p19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33" name="Google Shape;2733;p19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34" name="Google Shape;2734;p19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735" name="Google Shape;2735;p19"/>
            <p:cNvGrpSpPr/>
            <p:nvPr/>
          </p:nvGrpSpPr>
          <p:grpSpPr>
            <a:xfrm flipH="1">
              <a:off x="8192350" y="1234018"/>
              <a:ext cx="310295" cy="307601"/>
              <a:chOff x="1969331" y="802493"/>
              <a:chExt cx="310295" cy="307601"/>
            </a:xfrm>
          </p:grpSpPr>
          <p:sp>
            <p:nvSpPr>
              <p:cNvPr id="2736" name="Google Shape;2736;p19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2737" name="Google Shape;2737;p19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738" name="Google Shape;2738;p19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39" name="Google Shape;2739;p19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40" name="Google Shape;2740;p19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41" name="Google Shape;2741;p19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42" name="Google Shape;2742;p19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43" name="Google Shape;2743;p19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2744" name="Google Shape;2744;p19"/>
          <p:cNvGrpSpPr/>
          <p:nvPr/>
        </p:nvGrpSpPr>
        <p:grpSpPr>
          <a:xfrm flipH="1">
            <a:off x="393286" y="87415"/>
            <a:ext cx="1999997" cy="1647315"/>
            <a:chOff x="5342550" y="4109652"/>
            <a:chExt cx="1131049" cy="931599"/>
          </a:xfrm>
        </p:grpSpPr>
        <p:sp>
          <p:nvSpPr>
            <p:cNvPr id="2745" name="Google Shape;2745;p19"/>
            <p:cNvSpPr/>
            <p:nvPr/>
          </p:nvSpPr>
          <p:spPr>
            <a:xfrm rot="10800000">
              <a:off x="5342550" y="4692726"/>
              <a:ext cx="507430" cy="348524"/>
            </a:xfrm>
            <a:custGeom>
              <a:avLst/>
              <a:gdLst/>
              <a:ahLst/>
              <a:cxnLst/>
              <a:rect l="l" t="t" r="r" b="b"/>
              <a:pathLst>
                <a:path w="2066" h="1419" extrusionOk="0">
                  <a:moveTo>
                    <a:pt x="1137" y="168"/>
                  </a:moveTo>
                  <a:cubicBezTo>
                    <a:pt x="1215" y="168"/>
                    <a:pt x="1227" y="220"/>
                    <a:pt x="1227" y="297"/>
                  </a:cubicBezTo>
                  <a:cubicBezTo>
                    <a:pt x="1137" y="297"/>
                    <a:pt x="1150" y="233"/>
                    <a:pt x="1137" y="168"/>
                  </a:cubicBezTo>
                  <a:close/>
                  <a:moveTo>
                    <a:pt x="1189" y="0"/>
                  </a:moveTo>
                  <a:lnTo>
                    <a:pt x="1099" y="91"/>
                  </a:lnTo>
                  <a:cubicBezTo>
                    <a:pt x="1073" y="181"/>
                    <a:pt x="1047" y="284"/>
                    <a:pt x="1047" y="387"/>
                  </a:cubicBezTo>
                  <a:lnTo>
                    <a:pt x="854" y="439"/>
                  </a:lnTo>
                  <a:cubicBezTo>
                    <a:pt x="801" y="456"/>
                    <a:pt x="748" y="498"/>
                    <a:pt x="695" y="498"/>
                  </a:cubicBezTo>
                  <a:cubicBezTo>
                    <a:pt x="671" y="498"/>
                    <a:pt x="646" y="489"/>
                    <a:pt x="621" y="465"/>
                  </a:cubicBezTo>
                  <a:cubicBezTo>
                    <a:pt x="552" y="534"/>
                    <a:pt x="462" y="583"/>
                    <a:pt x="370" y="583"/>
                  </a:cubicBezTo>
                  <a:cubicBezTo>
                    <a:pt x="359" y="583"/>
                    <a:pt x="348" y="582"/>
                    <a:pt x="338" y="581"/>
                  </a:cubicBezTo>
                  <a:cubicBezTo>
                    <a:pt x="273" y="581"/>
                    <a:pt x="183" y="619"/>
                    <a:pt x="209" y="723"/>
                  </a:cubicBezTo>
                  <a:cubicBezTo>
                    <a:pt x="196" y="735"/>
                    <a:pt x="170" y="761"/>
                    <a:pt x="183" y="787"/>
                  </a:cubicBezTo>
                  <a:cubicBezTo>
                    <a:pt x="144" y="826"/>
                    <a:pt x="106" y="839"/>
                    <a:pt x="54" y="839"/>
                  </a:cubicBezTo>
                  <a:cubicBezTo>
                    <a:pt x="38" y="829"/>
                    <a:pt x="27" y="825"/>
                    <a:pt x="21" y="825"/>
                  </a:cubicBezTo>
                  <a:cubicBezTo>
                    <a:pt x="1" y="825"/>
                    <a:pt x="15" y="861"/>
                    <a:pt x="15" y="890"/>
                  </a:cubicBezTo>
                  <a:cubicBezTo>
                    <a:pt x="29" y="886"/>
                    <a:pt x="42" y="884"/>
                    <a:pt x="55" y="884"/>
                  </a:cubicBezTo>
                  <a:cubicBezTo>
                    <a:pt x="127" y="884"/>
                    <a:pt x="181" y="942"/>
                    <a:pt x="170" y="1019"/>
                  </a:cubicBezTo>
                  <a:cubicBezTo>
                    <a:pt x="170" y="1077"/>
                    <a:pt x="186" y="1087"/>
                    <a:pt x="210" y="1087"/>
                  </a:cubicBezTo>
                  <a:cubicBezTo>
                    <a:pt x="225" y="1087"/>
                    <a:pt x="242" y="1084"/>
                    <a:pt x="260" y="1084"/>
                  </a:cubicBezTo>
                  <a:cubicBezTo>
                    <a:pt x="286" y="1084"/>
                    <a:pt x="312" y="1096"/>
                    <a:pt x="325" y="1135"/>
                  </a:cubicBezTo>
                  <a:lnTo>
                    <a:pt x="480" y="1135"/>
                  </a:lnTo>
                  <a:cubicBezTo>
                    <a:pt x="492" y="1129"/>
                    <a:pt x="502" y="1127"/>
                    <a:pt x="512" y="1127"/>
                  </a:cubicBezTo>
                  <a:cubicBezTo>
                    <a:pt x="543" y="1127"/>
                    <a:pt x="563" y="1154"/>
                    <a:pt x="583" y="1174"/>
                  </a:cubicBezTo>
                  <a:cubicBezTo>
                    <a:pt x="684" y="1241"/>
                    <a:pt x="805" y="1279"/>
                    <a:pt x="920" y="1279"/>
                  </a:cubicBezTo>
                  <a:cubicBezTo>
                    <a:pt x="937" y="1279"/>
                    <a:pt x="953" y="1279"/>
                    <a:pt x="970" y="1277"/>
                  </a:cubicBezTo>
                  <a:cubicBezTo>
                    <a:pt x="995" y="1277"/>
                    <a:pt x="1008" y="1303"/>
                    <a:pt x="1021" y="1316"/>
                  </a:cubicBezTo>
                  <a:cubicBezTo>
                    <a:pt x="1031" y="1335"/>
                    <a:pt x="1047" y="1347"/>
                    <a:pt x="1065" y="1347"/>
                  </a:cubicBezTo>
                  <a:cubicBezTo>
                    <a:pt x="1072" y="1347"/>
                    <a:pt x="1079" y="1345"/>
                    <a:pt x="1086" y="1341"/>
                  </a:cubicBezTo>
                  <a:cubicBezTo>
                    <a:pt x="1099" y="1341"/>
                    <a:pt x="1111" y="1316"/>
                    <a:pt x="1111" y="1303"/>
                  </a:cubicBezTo>
                  <a:cubicBezTo>
                    <a:pt x="1111" y="1274"/>
                    <a:pt x="1097" y="1259"/>
                    <a:pt x="1079" y="1259"/>
                  </a:cubicBezTo>
                  <a:cubicBezTo>
                    <a:pt x="1073" y="1259"/>
                    <a:pt x="1066" y="1261"/>
                    <a:pt x="1060" y="1264"/>
                  </a:cubicBezTo>
                  <a:cubicBezTo>
                    <a:pt x="1046" y="1269"/>
                    <a:pt x="1034" y="1271"/>
                    <a:pt x="1025" y="1271"/>
                  </a:cubicBezTo>
                  <a:cubicBezTo>
                    <a:pt x="982" y="1271"/>
                    <a:pt x="980" y="1229"/>
                    <a:pt x="970" y="1187"/>
                  </a:cubicBezTo>
                  <a:cubicBezTo>
                    <a:pt x="1013" y="1143"/>
                    <a:pt x="1059" y="1127"/>
                    <a:pt x="1105" y="1127"/>
                  </a:cubicBezTo>
                  <a:cubicBezTo>
                    <a:pt x="1169" y="1127"/>
                    <a:pt x="1232" y="1157"/>
                    <a:pt x="1292" y="1187"/>
                  </a:cubicBezTo>
                  <a:cubicBezTo>
                    <a:pt x="1279" y="1264"/>
                    <a:pt x="1227" y="1341"/>
                    <a:pt x="1331" y="1419"/>
                  </a:cubicBezTo>
                  <a:cubicBezTo>
                    <a:pt x="1331" y="1316"/>
                    <a:pt x="1331" y="1213"/>
                    <a:pt x="1395" y="1200"/>
                  </a:cubicBezTo>
                  <a:cubicBezTo>
                    <a:pt x="1524" y="1187"/>
                    <a:pt x="1614" y="1096"/>
                    <a:pt x="1717" y="1071"/>
                  </a:cubicBezTo>
                  <a:cubicBezTo>
                    <a:pt x="1729" y="1093"/>
                    <a:pt x="1730" y="1125"/>
                    <a:pt x="1755" y="1125"/>
                  </a:cubicBezTo>
                  <a:cubicBezTo>
                    <a:pt x="1759" y="1125"/>
                    <a:pt x="1764" y="1124"/>
                    <a:pt x="1769" y="1122"/>
                  </a:cubicBezTo>
                  <a:cubicBezTo>
                    <a:pt x="1808" y="1109"/>
                    <a:pt x="1808" y="1071"/>
                    <a:pt x="1795" y="1032"/>
                  </a:cubicBezTo>
                  <a:cubicBezTo>
                    <a:pt x="1782" y="993"/>
                    <a:pt x="1795" y="942"/>
                    <a:pt x="1821" y="916"/>
                  </a:cubicBezTo>
                  <a:lnTo>
                    <a:pt x="1846" y="916"/>
                  </a:lnTo>
                  <a:cubicBezTo>
                    <a:pt x="2040" y="864"/>
                    <a:pt x="2066" y="839"/>
                    <a:pt x="2066" y="658"/>
                  </a:cubicBezTo>
                  <a:cubicBezTo>
                    <a:pt x="2053" y="645"/>
                    <a:pt x="2053" y="619"/>
                    <a:pt x="2066" y="606"/>
                  </a:cubicBezTo>
                  <a:lnTo>
                    <a:pt x="2066" y="529"/>
                  </a:lnTo>
                  <a:cubicBezTo>
                    <a:pt x="2032" y="507"/>
                    <a:pt x="1999" y="475"/>
                    <a:pt x="1957" y="475"/>
                  </a:cubicBezTo>
                  <a:cubicBezTo>
                    <a:pt x="1951" y="475"/>
                    <a:pt x="1944" y="476"/>
                    <a:pt x="1937" y="478"/>
                  </a:cubicBezTo>
                  <a:cubicBezTo>
                    <a:pt x="1905" y="442"/>
                    <a:pt x="1876" y="429"/>
                    <a:pt x="1847" y="429"/>
                  </a:cubicBezTo>
                  <a:cubicBezTo>
                    <a:pt x="1793" y="429"/>
                    <a:pt x="1742" y="474"/>
                    <a:pt x="1692" y="490"/>
                  </a:cubicBezTo>
                  <a:cubicBezTo>
                    <a:pt x="1673" y="490"/>
                    <a:pt x="1654" y="518"/>
                    <a:pt x="1635" y="518"/>
                  </a:cubicBezTo>
                  <a:cubicBezTo>
                    <a:pt x="1628" y="518"/>
                    <a:pt x="1621" y="514"/>
                    <a:pt x="1614" y="503"/>
                  </a:cubicBezTo>
                  <a:cubicBezTo>
                    <a:pt x="1550" y="400"/>
                    <a:pt x="1408" y="413"/>
                    <a:pt x="1331" y="310"/>
                  </a:cubicBezTo>
                  <a:cubicBezTo>
                    <a:pt x="1292" y="271"/>
                    <a:pt x="1202" y="271"/>
                    <a:pt x="1240" y="207"/>
                  </a:cubicBezTo>
                  <a:cubicBezTo>
                    <a:pt x="1266" y="129"/>
                    <a:pt x="1202" y="65"/>
                    <a:pt x="118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6" name="Google Shape;2746;p19"/>
            <p:cNvSpPr/>
            <p:nvPr/>
          </p:nvSpPr>
          <p:spPr>
            <a:xfrm rot="10800000">
              <a:off x="5431472" y="4447859"/>
              <a:ext cx="82525" cy="77122"/>
            </a:xfrm>
            <a:custGeom>
              <a:avLst/>
              <a:gdLst/>
              <a:ahLst/>
              <a:cxnLst/>
              <a:rect l="l" t="t" r="r" b="b"/>
              <a:pathLst>
                <a:path w="336" h="314" extrusionOk="0">
                  <a:moveTo>
                    <a:pt x="203" y="1"/>
                  </a:moveTo>
                  <a:cubicBezTo>
                    <a:pt x="186" y="1"/>
                    <a:pt x="166" y="6"/>
                    <a:pt x="142" y="17"/>
                  </a:cubicBezTo>
                  <a:lnTo>
                    <a:pt x="117" y="17"/>
                  </a:lnTo>
                  <a:cubicBezTo>
                    <a:pt x="94" y="28"/>
                    <a:pt x="72" y="59"/>
                    <a:pt x="34" y="59"/>
                  </a:cubicBezTo>
                  <a:cubicBezTo>
                    <a:pt x="27" y="59"/>
                    <a:pt x="21" y="58"/>
                    <a:pt x="13" y="56"/>
                  </a:cubicBezTo>
                  <a:cubicBezTo>
                    <a:pt x="1" y="108"/>
                    <a:pt x="1" y="146"/>
                    <a:pt x="13" y="198"/>
                  </a:cubicBezTo>
                  <a:cubicBezTo>
                    <a:pt x="39" y="211"/>
                    <a:pt x="52" y="237"/>
                    <a:pt x="52" y="262"/>
                  </a:cubicBezTo>
                  <a:cubicBezTo>
                    <a:pt x="78" y="262"/>
                    <a:pt x="78" y="288"/>
                    <a:pt x="91" y="314"/>
                  </a:cubicBezTo>
                  <a:cubicBezTo>
                    <a:pt x="130" y="314"/>
                    <a:pt x="181" y="301"/>
                    <a:pt x="220" y="275"/>
                  </a:cubicBezTo>
                  <a:cubicBezTo>
                    <a:pt x="284" y="237"/>
                    <a:pt x="336" y="198"/>
                    <a:pt x="310" y="120"/>
                  </a:cubicBezTo>
                  <a:cubicBezTo>
                    <a:pt x="290" y="61"/>
                    <a:pt x="262" y="1"/>
                    <a:pt x="20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7" name="Google Shape;2747;p19"/>
            <p:cNvSpPr/>
            <p:nvPr/>
          </p:nvSpPr>
          <p:spPr>
            <a:xfrm rot="10800000">
              <a:off x="5782944" y="4109652"/>
              <a:ext cx="690655" cy="579154"/>
            </a:xfrm>
            <a:custGeom>
              <a:avLst/>
              <a:gdLst/>
              <a:ahLst/>
              <a:cxnLst/>
              <a:rect l="l" t="t" r="r" b="b"/>
              <a:pathLst>
                <a:path w="2812" h="2358" extrusionOk="0">
                  <a:moveTo>
                    <a:pt x="607" y="491"/>
                  </a:moveTo>
                  <a:cubicBezTo>
                    <a:pt x="607" y="530"/>
                    <a:pt x="581" y="555"/>
                    <a:pt x="568" y="555"/>
                  </a:cubicBezTo>
                  <a:cubicBezTo>
                    <a:pt x="581" y="555"/>
                    <a:pt x="594" y="530"/>
                    <a:pt x="607" y="491"/>
                  </a:cubicBezTo>
                  <a:close/>
                  <a:moveTo>
                    <a:pt x="1277" y="607"/>
                  </a:moveTo>
                  <a:cubicBezTo>
                    <a:pt x="1290" y="620"/>
                    <a:pt x="1316" y="620"/>
                    <a:pt x="1329" y="620"/>
                  </a:cubicBezTo>
                  <a:lnTo>
                    <a:pt x="1277" y="620"/>
                  </a:lnTo>
                  <a:lnTo>
                    <a:pt x="1277" y="607"/>
                  </a:lnTo>
                  <a:close/>
                  <a:moveTo>
                    <a:pt x="336" y="1626"/>
                  </a:moveTo>
                  <a:cubicBezTo>
                    <a:pt x="387" y="1664"/>
                    <a:pt x="413" y="1729"/>
                    <a:pt x="478" y="1755"/>
                  </a:cubicBezTo>
                  <a:cubicBezTo>
                    <a:pt x="413" y="1742"/>
                    <a:pt x="387" y="1677"/>
                    <a:pt x="336" y="1639"/>
                  </a:cubicBezTo>
                  <a:lnTo>
                    <a:pt x="336" y="1626"/>
                  </a:lnTo>
                  <a:close/>
                  <a:moveTo>
                    <a:pt x="607" y="1"/>
                  </a:moveTo>
                  <a:lnTo>
                    <a:pt x="542" y="40"/>
                  </a:lnTo>
                  <a:lnTo>
                    <a:pt x="581" y="143"/>
                  </a:lnTo>
                  <a:lnTo>
                    <a:pt x="632" y="272"/>
                  </a:lnTo>
                  <a:cubicBezTo>
                    <a:pt x="658" y="297"/>
                    <a:pt x="658" y="336"/>
                    <a:pt x="697" y="336"/>
                  </a:cubicBezTo>
                  <a:cubicBezTo>
                    <a:pt x="761" y="414"/>
                    <a:pt x="697" y="452"/>
                    <a:pt x="645" y="491"/>
                  </a:cubicBezTo>
                  <a:lnTo>
                    <a:pt x="607" y="491"/>
                  </a:lnTo>
                  <a:cubicBezTo>
                    <a:pt x="580" y="477"/>
                    <a:pt x="549" y="457"/>
                    <a:pt x="526" y="457"/>
                  </a:cubicBezTo>
                  <a:cubicBezTo>
                    <a:pt x="505" y="457"/>
                    <a:pt x="491" y="474"/>
                    <a:pt x="491" y="530"/>
                  </a:cubicBezTo>
                  <a:cubicBezTo>
                    <a:pt x="465" y="530"/>
                    <a:pt x="439" y="542"/>
                    <a:pt x="426" y="542"/>
                  </a:cubicBezTo>
                  <a:cubicBezTo>
                    <a:pt x="392" y="565"/>
                    <a:pt x="378" y="609"/>
                    <a:pt x="338" y="609"/>
                  </a:cubicBezTo>
                  <a:cubicBezTo>
                    <a:pt x="334" y="609"/>
                    <a:pt x="328" y="608"/>
                    <a:pt x="323" y="607"/>
                  </a:cubicBezTo>
                  <a:cubicBezTo>
                    <a:pt x="271" y="581"/>
                    <a:pt x="323" y="517"/>
                    <a:pt x="297" y="478"/>
                  </a:cubicBezTo>
                  <a:cubicBezTo>
                    <a:pt x="284" y="478"/>
                    <a:pt x="271" y="478"/>
                    <a:pt x="271" y="465"/>
                  </a:cubicBezTo>
                  <a:cubicBezTo>
                    <a:pt x="246" y="465"/>
                    <a:pt x="233" y="452"/>
                    <a:pt x="233" y="439"/>
                  </a:cubicBezTo>
                  <a:lnTo>
                    <a:pt x="194" y="439"/>
                  </a:lnTo>
                  <a:cubicBezTo>
                    <a:pt x="194" y="426"/>
                    <a:pt x="194" y="414"/>
                    <a:pt x="194" y="414"/>
                  </a:cubicBezTo>
                  <a:cubicBezTo>
                    <a:pt x="155" y="414"/>
                    <a:pt x="129" y="439"/>
                    <a:pt x="104" y="439"/>
                  </a:cubicBezTo>
                  <a:cubicBezTo>
                    <a:pt x="1" y="452"/>
                    <a:pt x="26" y="504"/>
                    <a:pt x="78" y="555"/>
                  </a:cubicBezTo>
                  <a:lnTo>
                    <a:pt x="155" y="568"/>
                  </a:lnTo>
                  <a:cubicBezTo>
                    <a:pt x="181" y="633"/>
                    <a:pt x="284" y="633"/>
                    <a:pt x="258" y="736"/>
                  </a:cubicBezTo>
                  <a:cubicBezTo>
                    <a:pt x="142" y="813"/>
                    <a:pt x="117" y="865"/>
                    <a:pt x="168" y="968"/>
                  </a:cubicBezTo>
                  <a:lnTo>
                    <a:pt x="168" y="1032"/>
                  </a:lnTo>
                  <a:cubicBezTo>
                    <a:pt x="129" y="1032"/>
                    <a:pt x="91" y="1045"/>
                    <a:pt x="129" y="1097"/>
                  </a:cubicBezTo>
                  <a:cubicBezTo>
                    <a:pt x="220" y="1161"/>
                    <a:pt x="220" y="1277"/>
                    <a:pt x="129" y="1342"/>
                  </a:cubicBezTo>
                  <a:cubicBezTo>
                    <a:pt x="117" y="1368"/>
                    <a:pt x="104" y="1394"/>
                    <a:pt x="104" y="1432"/>
                  </a:cubicBezTo>
                  <a:cubicBezTo>
                    <a:pt x="194" y="1484"/>
                    <a:pt x="155" y="1587"/>
                    <a:pt x="194" y="1664"/>
                  </a:cubicBezTo>
                  <a:cubicBezTo>
                    <a:pt x="168" y="1664"/>
                    <a:pt x="168" y="1677"/>
                    <a:pt x="194" y="1690"/>
                  </a:cubicBezTo>
                  <a:cubicBezTo>
                    <a:pt x="207" y="1690"/>
                    <a:pt x="220" y="1690"/>
                    <a:pt x="233" y="1677"/>
                  </a:cubicBezTo>
                  <a:lnTo>
                    <a:pt x="297" y="1651"/>
                  </a:lnTo>
                  <a:cubicBezTo>
                    <a:pt x="336" y="1677"/>
                    <a:pt x="362" y="1729"/>
                    <a:pt x="362" y="1780"/>
                  </a:cubicBezTo>
                  <a:lnTo>
                    <a:pt x="413" y="1819"/>
                  </a:lnTo>
                  <a:cubicBezTo>
                    <a:pt x="400" y="1832"/>
                    <a:pt x="387" y="1858"/>
                    <a:pt x="400" y="1871"/>
                  </a:cubicBezTo>
                  <a:cubicBezTo>
                    <a:pt x="400" y="1884"/>
                    <a:pt x="400" y="1884"/>
                    <a:pt x="400" y="1896"/>
                  </a:cubicBezTo>
                  <a:cubicBezTo>
                    <a:pt x="323" y="1948"/>
                    <a:pt x="349" y="2000"/>
                    <a:pt x="387" y="2064"/>
                  </a:cubicBezTo>
                  <a:cubicBezTo>
                    <a:pt x="452" y="2064"/>
                    <a:pt x="503" y="2051"/>
                    <a:pt x="568" y="2025"/>
                  </a:cubicBezTo>
                  <a:cubicBezTo>
                    <a:pt x="529" y="1974"/>
                    <a:pt x="452" y="1987"/>
                    <a:pt x="439" y="1922"/>
                  </a:cubicBezTo>
                  <a:cubicBezTo>
                    <a:pt x="465" y="1871"/>
                    <a:pt x="503" y="1819"/>
                    <a:pt x="555" y="1780"/>
                  </a:cubicBezTo>
                  <a:cubicBezTo>
                    <a:pt x="632" y="1884"/>
                    <a:pt x="607" y="2025"/>
                    <a:pt x="697" y="2129"/>
                  </a:cubicBezTo>
                  <a:lnTo>
                    <a:pt x="723" y="2129"/>
                  </a:lnTo>
                  <a:cubicBezTo>
                    <a:pt x="761" y="2090"/>
                    <a:pt x="736" y="2025"/>
                    <a:pt x="748" y="1987"/>
                  </a:cubicBezTo>
                  <a:lnTo>
                    <a:pt x="800" y="1987"/>
                  </a:lnTo>
                  <a:cubicBezTo>
                    <a:pt x="832" y="2027"/>
                    <a:pt x="880" y="2047"/>
                    <a:pt x="926" y="2047"/>
                  </a:cubicBezTo>
                  <a:cubicBezTo>
                    <a:pt x="954" y="2047"/>
                    <a:pt x="982" y="2040"/>
                    <a:pt x="1006" y="2025"/>
                  </a:cubicBezTo>
                  <a:cubicBezTo>
                    <a:pt x="1013" y="2022"/>
                    <a:pt x="1021" y="2020"/>
                    <a:pt x="1029" y="2020"/>
                  </a:cubicBezTo>
                  <a:cubicBezTo>
                    <a:pt x="1051" y="2020"/>
                    <a:pt x="1074" y="2032"/>
                    <a:pt x="1084" y="2051"/>
                  </a:cubicBezTo>
                  <a:lnTo>
                    <a:pt x="1174" y="2348"/>
                  </a:lnTo>
                  <a:cubicBezTo>
                    <a:pt x="1180" y="2354"/>
                    <a:pt x="1190" y="2357"/>
                    <a:pt x="1200" y="2357"/>
                  </a:cubicBezTo>
                  <a:cubicBezTo>
                    <a:pt x="1209" y="2357"/>
                    <a:pt x="1219" y="2354"/>
                    <a:pt x="1226" y="2348"/>
                  </a:cubicBezTo>
                  <a:lnTo>
                    <a:pt x="1213" y="2232"/>
                  </a:lnTo>
                  <a:lnTo>
                    <a:pt x="1238" y="2193"/>
                  </a:lnTo>
                  <a:cubicBezTo>
                    <a:pt x="1226" y="2141"/>
                    <a:pt x="1226" y="2077"/>
                    <a:pt x="1277" y="2064"/>
                  </a:cubicBezTo>
                  <a:cubicBezTo>
                    <a:pt x="1367" y="2051"/>
                    <a:pt x="1380" y="1948"/>
                    <a:pt x="1458" y="1922"/>
                  </a:cubicBezTo>
                  <a:cubicBezTo>
                    <a:pt x="1471" y="1961"/>
                    <a:pt x="1509" y="1987"/>
                    <a:pt x="1522" y="2025"/>
                  </a:cubicBezTo>
                  <a:cubicBezTo>
                    <a:pt x="1548" y="2064"/>
                    <a:pt x="1561" y="2103"/>
                    <a:pt x="1587" y="2141"/>
                  </a:cubicBezTo>
                  <a:cubicBezTo>
                    <a:pt x="1596" y="2161"/>
                    <a:pt x="1614" y="2189"/>
                    <a:pt x="1645" y="2189"/>
                  </a:cubicBezTo>
                  <a:cubicBezTo>
                    <a:pt x="1654" y="2189"/>
                    <a:pt x="1665" y="2186"/>
                    <a:pt x="1677" y="2180"/>
                  </a:cubicBezTo>
                  <a:cubicBezTo>
                    <a:pt x="1716" y="2154"/>
                    <a:pt x="1690" y="2116"/>
                    <a:pt x="1677" y="2090"/>
                  </a:cubicBezTo>
                  <a:cubicBezTo>
                    <a:pt x="1651" y="2064"/>
                    <a:pt x="1625" y="1987"/>
                    <a:pt x="1587" y="1948"/>
                  </a:cubicBezTo>
                  <a:cubicBezTo>
                    <a:pt x="1535" y="1884"/>
                    <a:pt x="1548" y="1793"/>
                    <a:pt x="1612" y="1742"/>
                  </a:cubicBezTo>
                  <a:cubicBezTo>
                    <a:pt x="1632" y="1718"/>
                    <a:pt x="1650" y="1709"/>
                    <a:pt x="1666" y="1709"/>
                  </a:cubicBezTo>
                  <a:cubicBezTo>
                    <a:pt x="1702" y="1709"/>
                    <a:pt x="1732" y="1754"/>
                    <a:pt x="1767" y="1780"/>
                  </a:cubicBezTo>
                  <a:cubicBezTo>
                    <a:pt x="1788" y="1802"/>
                    <a:pt x="1802" y="1811"/>
                    <a:pt x="1814" y="1811"/>
                  </a:cubicBezTo>
                  <a:cubicBezTo>
                    <a:pt x="1824" y="1811"/>
                    <a:pt x="1833" y="1805"/>
                    <a:pt x="1844" y="1793"/>
                  </a:cubicBezTo>
                  <a:cubicBezTo>
                    <a:pt x="1870" y="1767"/>
                    <a:pt x="1844" y="1716"/>
                    <a:pt x="1819" y="1703"/>
                  </a:cubicBezTo>
                  <a:cubicBezTo>
                    <a:pt x="1767" y="1664"/>
                    <a:pt x="1716" y="1626"/>
                    <a:pt x="1754" y="1548"/>
                  </a:cubicBezTo>
                  <a:cubicBezTo>
                    <a:pt x="1819" y="1497"/>
                    <a:pt x="1909" y="1458"/>
                    <a:pt x="1999" y="1458"/>
                  </a:cubicBezTo>
                  <a:cubicBezTo>
                    <a:pt x="2077" y="1458"/>
                    <a:pt x="2141" y="1432"/>
                    <a:pt x="2193" y="1394"/>
                  </a:cubicBezTo>
                  <a:cubicBezTo>
                    <a:pt x="2249" y="1348"/>
                    <a:pt x="2296" y="1326"/>
                    <a:pt x="2338" y="1326"/>
                  </a:cubicBezTo>
                  <a:cubicBezTo>
                    <a:pt x="2402" y="1326"/>
                    <a:pt x="2450" y="1377"/>
                    <a:pt x="2489" y="1471"/>
                  </a:cubicBezTo>
                  <a:cubicBezTo>
                    <a:pt x="2502" y="1497"/>
                    <a:pt x="2528" y="1510"/>
                    <a:pt x="2554" y="1510"/>
                  </a:cubicBezTo>
                  <a:cubicBezTo>
                    <a:pt x="2515" y="1355"/>
                    <a:pt x="2515" y="1355"/>
                    <a:pt x="2644" y="1303"/>
                  </a:cubicBezTo>
                  <a:cubicBezTo>
                    <a:pt x="2644" y="1290"/>
                    <a:pt x="2657" y="1265"/>
                    <a:pt x="2657" y="1252"/>
                  </a:cubicBezTo>
                  <a:cubicBezTo>
                    <a:pt x="2760" y="1200"/>
                    <a:pt x="2760" y="1200"/>
                    <a:pt x="2773" y="1084"/>
                  </a:cubicBezTo>
                  <a:cubicBezTo>
                    <a:pt x="2773" y="1084"/>
                    <a:pt x="2786" y="1084"/>
                    <a:pt x="2786" y="1071"/>
                  </a:cubicBezTo>
                  <a:cubicBezTo>
                    <a:pt x="2812" y="916"/>
                    <a:pt x="2799" y="891"/>
                    <a:pt x="2618" y="878"/>
                  </a:cubicBezTo>
                  <a:cubicBezTo>
                    <a:pt x="2612" y="871"/>
                    <a:pt x="2605" y="868"/>
                    <a:pt x="2600" y="868"/>
                  </a:cubicBezTo>
                  <a:cubicBezTo>
                    <a:pt x="2596" y="868"/>
                    <a:pt x="2592" y="871"/>
                    <a:pt x="2592" y="878"/>
                  </a:cubicBezTo>
                  <a:cubicBezTo>
                    <a:pt x="2551" y="853"/>
                    <a:pt x="2511" y="844"/>
                    <a:pt x="2470" y="844"/>
                  </a:cubicBezTo>
                  <a:cubicBezTo>
                    <a:pt x="2446" y="844"/>
                    <a:pt x="2423" y="847"/>
                    <a:pt x="2399" y="852"/>
                  </a:cubicBezTo>
                  <a:cubicBezTo>
                    <a:pt x="2386" y="865"/>
                    <a:pt x="2373" y="865"/>
                    <a:pt x="2360" y="865"/>
                  </a:cubicBezTo>
                  <a:cubicBezTo>
                    <a:pt x="2347" y="916"/>
                    <a:pt x="2270" y="891"/>
                    <a:pt x="2257" y="916"/>
                  </a:cubicBezTo>
                  <a:cubicBezTo>
                    <a:pt x="2193" y="1058"/>
                    <a:pt x="2064" y="1084"/>
                    <a:pt x="1935" y="1110"/>
                  </a:cubicBezTo>
                  <a:cubicBezTo>
                    <a:pt x="1922" y="1084"/>
                    <a:pt x="1896" y="1084"/>
                    <a:pt x="1922" y="1058"/>
                  </a:cubicBezTo>
                  <a:cubicBezTo>
                    <a:pt x="1948" y="1032"/>
                    <a:pt x="1948" y="994"/>
                    <a:pt x="1922" y="994"/>
                  </a:cubicBezTo>
                  <a:cubicBezTo>
                    <a:pt x="1914" y="995"/>
                    <a:pt x="1906" y="995"/>
                    <a:pt x="1899" y="995"/>
                  </a:cubicBezTo>
                  <a:cubicBezTo>
                    <a:pt x="1784" y="995"/>
                    <a:pt x="1818" y="900"/>
                    <a:pt x="1806" y="839"/>
                  </a:cubicBezTo>
                  <a:cubicBezTo>
                    <a:pt x="1844" y="800"/>
                    <a:pt x="1896" y="775"/>
                    <a:pt x="1896" y="723"/>
                  </a:cubicBezTo>
                  <a:cubicBezTo>
                    <a:pt x="1844" y="723"/>
                    <a:pt x="1801" y="740"/>
                    <a:pt x="1753" y="740"/>
                  </a:cubicBezTo>
                  <a:cubicBezTo>
                    <a:pt x="1741" y="740"/>
                    <a:pt x="1728" y="738"/>
                    <a:pt x="1716" y="736"/>
                  </a:cubicBezTo>
                  <a:cubicBezTo>
                    <a:pt x="1703" y="697"/>
                    <a:pt x="1651" y="671"/>
                    <a:pt x="1651" y="633"/>
                  </a:cubicBezTo>
                  <a:cubicBezTo>
                    <a:pt x="1690" y="633"/>
                    <a:pt x="1728" y="633"/>
                    <a:pt x="1728" y="581"/>
                  </a:cubicBezTo>
                  <a:cubicBezTo>
                    <a:pt x="1728" y="547"/>
                    <a:pt x="1705" y="547"/>
                    <a:pt x="1683" y="547"/>
                  </a:cubicBezTo>
                  <a:cubicBezTo>
                    <a:pt x="1671" y="547"/>
                    <a:pt x="1660" y="547"/>
                    <a:pt x="1651" y="542"/>
                  </a:cubicBezTo>
                  <a:lnTo>
                    <a:pt x="1625" y="542"/>
                  </a:lnTo>
                  <a:lnTo>
                    <a:pt x="1625" y="465"/>
                  </a:lnTo>
                  <a:cubicBezTo>
                    <a:pt x="1625" y="452"/>
                    <a:pt x="1625" y="452"/>
                    <a:pt x="1625" y="439"/>
                  </a:cubicBezTo>
                  <a:cubicBezTo>
                    <a:pt x="1677" y="426"/>
                    <a:pt x="1728" y="401"/>
                    <a:pt x="1690" y="349"/>
                  </a:cubicBezTo>
                  <a:cubicBezTo>
                    <a:pt x="1677" y="337"/>
                    <a:pt x="1666" y="332"/>
                    <a:pt x="1657" y="332"/>
                  </a:cubicBezTo>
                  <a:cubicBezTo>
                    <a:pt x="1626" y="332"/>
                    <a:pt x="1609" y="381"/>
                    <a:pt x="1599" y="401"/>
                  </a:cubicBezTo>
                  <a:cubicBezTo>
                    <a:pt x="1574" y="414"/>
                    <a:pt x="1561" y="426"/>
                    <a:pt x="1548" y="426"/>
                  </a:cubicBezTo>
                  <a:cubicBezTo>
                    <a:pt x="1458" y="452"/>
                    <a:pt x="1458" y="491"/>
                    <a:pt x="1509" y="542"/>
                  </a:cubicBezTo>
                  <a:lnTo>
                    <a:pt x="1445" y="530"/>
                  </a:lnTo>
                  <a:lnTo>
                    <a:pt x="1354" y="491"/>
                  </a:lnTo>
                  <a:cubicBezTo>
                    <a:pt x="1316" y="452"/>
                    <a:pt x="1277" y="426"/>
                    <a:pt x="1329" y="375"/>
                  </a:cubicBezTo>
                  <a:cubicBezTo>
                    <a:pt x="1342" y="349"/>
                    <a:pt x="1342" y="336"/>
                    <a:pt x="1354" y="310"/>
                  </a:cubicBezTo>
                  <a:cubicBezTo>
                    <a:pt x="1354" y="285"/>
                    <a:pt x="1354" y="272"/>
                    <a:pt x="1380" y="259"/>
                  </a:cubicBezTo>
                  <a:cubicBezTo>
                    <a:pt x="1380" y="246"/>
                    <a:pt x="1380" y="246"/>
                    <a:pt x="1393" y="233"/>
                  </a:cubicBezTo>
                  <a:cubicBezTo>
                    <a:pt x="1380" y="207"/>
                    <a:pt x="1393" y="181"/>
                    <a:pt x="1406" y="169"/>
                  </a:cubicBezTo>
                  <a:cubicBezTo>
                    <a:pt x="1380" y="143"/>
                    <a:pt x="1406" y="117"/>
                    <a:pt x="1406" y="91"/>
                  </a:cubicBezTo>
                  <a:cubicBezTo>
                    <a:pt x="1342" y="91"/>
                    <a:pt x="1342" y="156"/>
                    <a:pt x="1329" y="194"/>
                  </a:cubicBezTo>
                  <a:cubicBezTo>
                    <a:pt x="1290" y="272"/>
                    <a:pt x="1277" y="362"/>
                    <a:pt x="1161" y="362"/>
                  </a:cubicBezTo>
                  <a:cubicBezTo>
                    <a:pt x="1148" y="362"/>
                    <a:pt x="1161" y="401"/>
                    <a:pt x="1187" y="414"/>
                  </a:cubicBezTo>
                  <a:cubicBezTo>
                    <a:pt x="1178" y="415"/>
                    <a:pt x="1169" y="416"/>
                    <a:pt x="1159" y="416"/>
                  </a:cubicBezTo>
                  <a:cubicBezTo>
                    <a:pt x="1118" y="416"/>
                    <a:pt x="1078" y="403"/>
                    <a:pt x="1039" y="403"/>
                  </a:cubicBezTo>
                  <a:cubicBezTo>
                    <a:pt x="1014" y="403"/>
                    <a:pt x="990" y="408"/>
                    <a:pt x="968" y="426"/>
                  </a:cubicBezTo>
                  <a:lnTo>
                    <a:pt x="903" y="414"/>
                  </a:lnTo>
                  <a:cubicBezTo>
                    <a:pt x="787" y="414"/>
                    <a:pt x="761" y="310"/>
                    <a:pt x="697" y="246"/>
                  </a:cubicBezTo>
                  <a:lnTo>
                    <a:pt x="697" y="130"/>
                  </a:lnTo>
                  <a:cubicBezTo>
                    <a:pt x="710" y="52"/>
                    <a:pt x="658" y="27"/>
                    <a:pt x="607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8" name="Google Shape;2748;p19"/>
            <p:cNvSpPr/>
            <p:nvPr/>
          </p:nvSpPr>
          <p:spPr>
            <a:xfrm rot="10800000">
              <a:off x="5795713" y="4187998"/>
              <a:ext cx="31684" cy="28737"/>
            </a:xfrm>
            <a:custGeom>
              <a:avLst/>
              <a:gdLst/>
              <a:ahLst/>
              <a:cxnLst/>
              <a:rect l="l" t="t" r="r" b="b"/>
              <a:pathLst>
                <a:path w="129" h="117" extrusionOk="0">
                  <a:moveTo>
                    <a:pt x="77" y="0"/>
                  </a:moveTo>
                  <a:cubicBezTo>
                    <a:pt x="39" y="0"/>
                    <a:pt x="13" y="26"/>
                    <a:pt x="13" y="65"/>
                  </a:cubicBezTo>
                  <a:cubicBezTo>
                    <a:pt x="0" y="90"/>
                    <a:pt x="26" y="116"/>
                    <a:pt x="52" y="116"/>
                  </a:cubicBezTo>
                  <a:cubicBezTo>
                    <a:pt x="77" y="116"/>
                    <a:pt x="116" y="90"/>
                    <a:pt x="129" y="52"/>
                  </a:cubicBezTo>
                  <a:cubicBezTo>
                    <a:pt x="129" y="26"/>
                    <a:pt x="116" y="13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9" name="Google Shape;2749;p19"/>
            <p:cNvSpPr/>
            <p:nvPr/>
          </p:nvSpPr>
          <p:spPr>
            <a:xfrm rot="10800000">
              <a:off x="5969851" y="4286244"/>
              <a:ext cx="22351" cy="15965"/>
            </a:xfrm>
            <a:custGeom>
              <a:avLst/>
              <a:gdLst/>
              <a:ahLst/>
              <a:cxnLst/>
              <a:rect l="l" t="t" r="r" b="b"/>
              <a:pathLst>
                <a:path w="91" h="65" extrusionOk="0">
                  <a:moveTo>
                    <a:pt x="39" y="0"/>
                  </a:moveTo>
                  <a:cubicBezTo>
                    <a:pt x="26" y="0"/>
                    <a:pt x="1" y="13"/>
                    <a:pt x="1" y="39"/>
                  </a:cubicBezTo>
                  <a:cubicBezTo>
                    <a:pt x="1" y="52"/>
                    <a:pt x="13" y="65"/>
                    <a:pt x="39" y="65"/>
                  </a:cubicBezTo>
                  <a:cubicBezTo>
                    <a:pt x="52" y="65"/>
                    <a:pt x="65" y="52"/>
                    <a:pt x="78" y="39"/>
                  </a:cubicBezTo>
                  <a:cubicBezTo>
                    <a:pt x="91" y="13"/>
                    <a:pt x="65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0" name="Google Shape;2750;p19"/>
            <p:cNvSpPr/>
            <p:nvPr/>
          </p:nvSpPr>
          <p:spPr>
            <a:xfrm rot="10800000">
              <a:off x="5817818" y="4250138"/>
              <a:ext cx="15965" cy="17438"/>
            </a:xfrm>
            <a:custGeom>
              <a:avLst/>
              <a:gdLst/>
              <a:ahLst/>
              <a:cxnLst/>
              <a:rect l="l" t="t" r="r" b="b"/>
              <a:pathLst>
                <a:path w="65" h="71" extrusionOk="0">
                  <a:moveTo>
                    <a:pt x="26" y="1"/>
                  </a:moveTo>
                  <a:cubicBezTo>
                    <a:pt x="13" y="1"/>
                    <a:pt x="0" y="14"/>
                    <a:pt x="0" y="40"/>
                  </a:cubicBezTo>
                  <a:cubicBezTo>
                    <a:pt x="0" y="58"/>
                    <a:pt x="14" y="70"/>
                    <a:pt x="27" y="70"/>
                  </a:cubicBezTo>
                  <a:cubicBezTo>
                    <a:pt x="31" y="70"/>
                    <a:pt x="35" y="69"/>
                    <a:pt x="39" y="65"/>
                  </a:cubicBezTo>
                  <a:cubicBezTo>
                    <a:pt x="52" y="65"/>
                    <a:pt x="65" y="52"/>
                    <a:pt x="65" y="40"/>
                  </a:cubicBezTo>
                  <a:cubicBezTo>
                    <a:pt x="65" y="14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1" name="Google Shape;2751;p19"/>
            <p:cNvSpPr/>
            <p:nvPr/>
          </p:nvSpPr>
          <p:spPr>
            <a:xfrm rot="10800000">
              <a:off x="5789327" y="4526946"/>
              <a:ext cx="23824" cy="20877"/>
            </a:xfrm>
            <a:custGeom>
              <a:avLst/>
              <a:gdLst/>
              <a:ahLst/>
              <a:cxnLst/>
              <a:rect l="l" t="t" r="r" b="b"/>
              <a:pathLst>
                <a:path w="97" h="85" extrusionOk="0">
                  <a:moveTo>
                    <a:pt x="16" y="1"/>
                  </a:moveTo>
                  <a:cubicBezTo>
                    <a:pt x="6" y="1"/>
                    <a:pt x="0" y="7"/>
                    <a:pt x="6" y="33"/>
                  </a:cubicBezTo>
                  <a:cubicBezTo>
                    <a:pt x="19" y="59"/>
                    <a:pt x="58" y="85"/>
                    <a:pt x="97" y="85"/>
                  </a:cubicBezTo>
                  <a:cubicBezTo>
                    <a:pt x="97" y="46"/>
                    <a:pt x="71" y="20"/>
                    <a:pt x="45" y="7"/>
                  </a:cubicBezTo>
                  <a:cubicBezTo>
                    <a:pt x="39" y="7"/>
                    <a:pt x="26" y="1"/>
                    <a:pt x="1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2" name="Google Shape;2752;p19"/>
            <p:cNvSpPr/>
            <p:nvPr/>
          </p:nvSpPr>
          <p:spPr>
            <a:xfrm rot="10800000">
              <a:off x="5520137" y="4401437"/>
              <a:ext cx="22351" cy="16210"/>
            </a:xfrm>
            <a:custGeom>
              <a:avLst/>
              <a:gdLst/>
              <a:ahLst/>
              <a:cxnLst/>
              <a:rect l="l" t="t" r="r" b="b"/>
              <a:pathLst>
                <a:path w="91" h="66" extrusionOk="0">
                  <a:moveTo>
                    <a:pt x="45" y="1"/>
                  </a:moveTo>
                  <a:cubicBezTo>
                    <a:pt x="31" y="1"/>
                    <a:pt x="19" y="10"/>
                    <a:pt x="1" y="19"/>
                  </a:cubicBezTo>
                  <a:cubicBezTo>
                    <a:pt x="1" y="32"/>
                    <a:pt x="1" y="45"/>
                    <a:pt x="1" y="57"/>
                  </a:cubicBezTo>
                  <a:cubicBezTo>
                    <a:pt x="23" y="57"/>
                    <a:pt x="41" y="66"/>
                    <a:pt x="54" y="66"/>
                  </a:cubicBezTo>
                  <a:cubicBezTo>
                    <a:pt x="64" y="66"/>
                    <a:pt x="72" y="61"/>
                    <a:pt x="78" y="45"/>
                  </a:cubicBezTo>
                  <a:cubicBezTo>
                    <a:pt x="91" y="32"/>
                    <a:pt x="78" y="6"/>
                    <a:pt x="65" y="6"/>
                  </a:cubicBezTo>
                  <a:cubicBezTo>
                    <a:pt x="57" y="2"/>
                    <a:pt x="51" y="1"/>
                    <a:pt x="4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3" name="Google Shape;2753;p19"/>
            <p:cNvSpPr/>
            <p:nvPr/>
          </p:nvSpPr>
          <p:spPr>
            <a:xfrm rot="10800000">
              <a:off x="5431471" y="4264138"/>
              <a:ext cx="15965" cy="15965"/>
            </a:xfrm>
            <a:custGeom>
              <a:avLst/>
              <a:gdLst/>
              <a:ahLst/>
              <a:cxnLst/>
              <a:rect l="l" t="t" r="r" b="b"/>
              <a:pathLst>
                <a:path w="65" h="65" extrusionOk="0">
                  <a:moveTo>
                    <a:pt x="26" y="0"/>
                  </a:moveTo>
                  <a:cubicBezTo>
                    <a:pt x="0" y="0"/>
                    <a:pt x="0" y="26"/>
                    <a:pt x="0" y="26"/>
                  </a:cubicBezTo>
                  <a:cubicBezTo>
                    <a:pt x="13" y="65"/>
                    <a:pt x="26" y="65"/>
                    <a:pt x="52" y="65"/>
                  </a:cubicBezTo>
                  <a:cubicBezTo>
                    <a:pt x="65" y="52"/>
                    <a:pt x="65" y="39"/>
                    <a:pt x="65" y="26"/>
                  </a:cubicBezTo>
                  <a:cubicBezTo>
                    <a:pt x="65" y="13"/>
                    <a:pt x="52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4" name="Google Shape;2754;p19"/>
            <p:cNvSpPr/>
            <p:nvPr/>
          </p:nvSpPr>
          <p:spPr>
            <a:xfrm rot="10800000">
              <a:off x="5570734" y="4387684"/>
              <a:ext cx="209260" cy="195508"/>
            </a:xfrm>
            <a:custGeom>
              <a:avLst/>
              <a:gdLst/>
              <a:ahLst/>
              <a:cxnLst/>
              <a:rect l="l" t="t" r="r" b="b"/>
              <a:pathLst>
                <a:path w="852" h="796" extrusionOk="0">
                  <a:moveTo>
                    <a:pt x="367" y="0"/>
                  </a:moveTo>
                  <a:cubicBezTo>
                    <a:pt x="286" y="0"/>
                    <a:pt x="219" y="32"/>
                    <a:pt x="168" y="125"/>
                  </a:cubicBezTo>
                  <a:cubicBezTo>
                    <a:pt x="155" y="138"/>
                    <a:pt x="129" y="151"/>
                    <a:pt x="116" y="151"/>
                  </a:cubicBezTo>
                  <a:cubicBezTo>
                    <a:pt x="13" y="203"/>
                    <a:pt x="13" y="293"/>
                    <a:pt x="39" y="383"/>
                  </a:cubicBezTo>
                  <a:lnTo>
                    <a:pt x="39" y="435"/>
                  </a:lnTo>
                  <a:cubicBezTo>
                    <a:pt x="78" y="538"/>
                    <a:pt x="0" y="693"/>
                    <a:pt x="194" y="706"/>
                  </a:cubicBezTo>
                  <a:cubicBezTo>
                    <a:pt x="233" y="706"/>
                    <a:pt x="220" y="770"/>
                    <a:pt x="220" y="796"/>
                  </a:cubicBezTo>
                  <a:lnTo>
                    <a:pt x="271" y="796"/>
                  </a:lnTo>
                  <a:cubicBezTo>
                    <a:pt x="284" y="770"/>
                    <a:pt x="310" y="757"/>
                    <a:pt x="336" y="757"/>
                  </a:cubicBezTo>
                  <a:cubicBezTo>
                    <a:pt x="360" y="741"/>
                    <a:pt x="388" y="730"/>
                    <a:pt x="416" y="730"/>
                  </a:cubicBezTo>
                  <a:cubicBezTo>
                    <a:pt x="433" y="730"/>
                    <a:pt x="450" y="734"/>
                    <a:pt x="465" y="744"/>
                  </a:cubicBezTo>
                  <a:cubicBezTo>
                    <a:pt x="516" y="719"/>
                    <a:pt x="568" y="693"/>
                    <a:pt x="606" y="667"/>
                  </a:cubicBezTo>
                  <a:cubicBezTo>
                    <a:pt x="684" y="628"/>
                    <a:pt x="723" y="551"/>
                    <a:pt x="723" y="474"/>
                  </a:cubicBezTo>
                  <a:cubicBezTo>
                    <a:pt x="723" y="409"/>
                    <a:pt x="710" y="319"/>
                    <a:pt x="826" y="319"/>
                  </a:cubicBezTo>
                  <a:cubicBezTo>
                    <a:pt x="826" y="306"/>
                    <a:pt x="839" y="306"/>
                    <a:pt x="851" y="306"/>
                  </a:cubicBezTo>
                  <a:cubicBezTo>
                    <a:pt x="851" y="293"/>
                    <a:pt x="851" y="280"/>
                    <a:pt x="851" y="267"/>
                  </a:cubicBezTo>
                  <a:lnTo>
                    <a:pt x="813" y="241"/>
                  </a:lnTo>
                  <a:cubicBezTo>
                    <a:pt x="806" y="243"/>
                    <a:pt x="799" y="244"/>
                    <a:pt x="793" y="244"/>
                  </a:cubicBezTo>
                  <a:cubicBezTo>
                    <a:pt x="757" y="244"/>
                    <a:pt x="743" y="214"/>
                    <a:pt x="710" y="203"/>
                  </a:cubicBezTo>
                  <a:cubicBezTo>
                    <a:pt x="710" y="190"/>
                    <a:pt x="710" y="177"/>
                    <a:pt x="697" y="177"/>
                  </a:cubicBezTo>
                  <a:cubicBezTo>
                    <a:pt x="697" y="112"/>
                    <a:pt x="658" y="100"/>
                    <a:pt x="606" y="100"/>
                  </a:cubicBezTo>
                  <a:cubicBezTo>
                    <a:pt x="594" y="74"/>
                    <a:pt x="581" y="48"/>
                    <a:pt x="568" y="22"/>
                  </a:cubicBezTo>
                  <a:lnTo>
                    <a:pt x="503" y="22"/>
                  </a:lnTo>
                  <a:cubicBezTo>
                    <a:pt x="455" y="9"/>
                    <a:pt x="409" y="0"/>
                    <a:pt x="36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55" name="Google Shape;2755;p19"/>
          <p:cNvGrpSpPr/>
          <p:nvPr/>
        </p:nvGrpSpPr>
        <p:grpSpPr>
          <a:xfrm rot="1406355" flipH="1">
            <a:off x="10203836" y="4515028"/>
            <a:ext cx="1665749" cy="1321219"/>
            <a:chOff x="2546481" y="5243989"/>
            <a:chExt cx="836048" cy="663126"/>
          </a:xfrm>
        </p:grpSpPr>
        <p:sp>
          <p:nvSpPr>
            <p:cNvPr id="2756" name="Google Shape;2756;p19"/>
            <p:cNvSpPr/>
            <p:nvPr/>
          </p:nvSpPr>
          <p:spPr>
            <a:xfrm>
              <a:off x="2594234" y="5328434"/>
              <a:ext cx="404234" cy="414403"/>
            </a:xfrm>
            <a:custGeom>
              <a:avLst/>
              <a:gdLst/>
              <a:ahLst/>
              <a:cxnLst/>
              <a:rect l="l" t="t" r="r" b="b"/>
              <a:pathLst>
                <a:path w="9684" h="9927" extrusionOk="0">
                  <a:moveTo>
                    <a:pt x="5509" y="1"/>
                  </a:moveTo>
                  <a:cubicBezTo>
                    <a:pt x="5493" y="1"/>
                    <a:pt x="5479" y="4"/>
                    <a:pt x="5465" y="11"/>
                  </a:cubicBezTo>
                  <a:cubicBezTo>
                    <a:pt x="4753" y="392"/>
                    <a:pt x="3889" y="62"/>
                    <a:pt x="3127" y="519"/>
                  </a:cubicBezTo>
                  <a:cubicBezTo>
                    <a:pt x="2644" y="799"/>
                    <a:pt x="2085" y="900"/>
                    <a:pt x="1780" y="1459"/>
                  </a:cubicBezTo>
                  <a:cubicBezTo>
                    <a:pt x="1754" y="1536"/>
                    <a:pt x="1576" y="1561"/>
                    <a:pt x="1475" y="1587"/>
                  </a:cubicBezTo>
                  <a:cubicBezTo>
                    <a:pt x="1246" y="1637"/>
                    <a:pt x="1043" y="1815"/>
                    <a:pt x="966" y="2019"/>
                  </a:cubicBezTo>
                  <a:cubicBezTo>
                    <a:pt x="636" y="2654"/>
                    <a:pt x="611" y="3391"/>
                    <a:pt x="153" y="3976"/>
                  </a:cubicBezTo>
                  <a:cubicBezTo>
                    <a:pt x="102" y="4077"/>
                    <a:pt x="128" y="4179"/>
                    <a:pt x="178" y="4281"/>
                  </a:cubicBezTo>
                  <a:cubicBezTo>
                    <a:pt x="763" y="5018"/>
                    <a:pt x="1" y="6111"/>
                    <a:pt x="890" y="6771"/>
                  </a:cubicBezTo>
                  <a:cubicBezTo>
                    <a:pt x="941" y="6797"/>
                    <a:pt x="890" y="6949"/>
                    <a:pt x="916" y="7025"/>
                  </a:cubicBezTo>
                  <a:cubicBezTo>
                    <a:pt x="890" y="7178"/>
                    <a:pt x="992" y="7305"/>
                    <a:pt x="1119" y="7381"/>
                  </a:cubicBezTo>
                  <a:cubicBezTo>
                    <a:pt x="1627" y="7508"/>
                    <a:pt x="1831" y="7890"/>
                    <a:pt x="2008" y="8296"/>
                  </a:cubicBezTo>
                  <a:cubicBezTo>
                    <a:pt x="2059" y="8449"/>
                    <a:pt x="2212" y="8576"/>
                    <a:pt x="2364" y="8601"/>
                  </a:cubicBezTo>
                  <a:cubicBezTo>
                    <a:pt x="3381" y="8754"/>
                    <a:pt x="4270" y="9338"/>
                    <a:pt x="5312" y="9364"/>
                  </a:cubicBezTo>
                  <a:cubicBezTo>
                    <a:pt x="5312" y="9465"/>
                    <a:pt x="5312" y="9567"/>
                    <a:pt x="5338" y="9669"/>
                  </a:cubicBezTo>
                  <a:cubicBezTo>
                    <a:pt x="5384" y="9808"/>
                    <a:pt x="5431" y="9926"/>
                    <a:pt x="5574" y="9926"/>
                  </a:cubicBezTo>
                  <a:cubicBezTo>
                    <a:pt x="5588" y="9926"/>
                    <a:pt x="5602" y="9925"/>
                    <a:pt x="5617" y="9923"/>
                  </a:cubicBezTo>
                  <a:cubicBezTo>
                    <a:pt x="5745" y="9923"/>
                    <a:pt x="5821" y="9821"/>
                    <a:pt x="5846" y="9720"/>
                  </a:cubicBezTo>
                  <a:cubicBezTo>
                    <a:pt x="5922" y="9542"/>
                    <a:pt x="5795" y="9364"/>
                    <a:pt x="5643" y="9338"/>
                  </a:cubicBezTo>
                  <a:lnTo>
                    <a:pt x="5312" y="9338"/>
                  </a:lnTo>
                  <a:cubicBezTo>
                    <a:pt x="5922" y="8957"/>
                    <a:pt x="6660" y="8932"/>
                    <a:pt x="7269" y="8398"/>
                  </a:cubicBezTo>
                  <a:cubicBezTo>
                    <a:pt x="7752" y="7940"/>
                    <a:pt x="8362" y="7610"/>
                    <a:pt x="8464" y="6949"/>
                  </a:cubicBezTo>
                  <a:cubicBezTo>
                    <a:pt x="8540" y="6365"/>
                    <a:pt x="9684" y="6314"/>
                    <a:pt x="9099" y="5501"/>
                  </a:cubicBezTo>
                  <a:cubicBezTo>
                    <a:pt x="9481" y="4967"/>
                    <a:pt x="8794" y="4230"/>
                    <a:pt x="9430" y="3721"/>
                  </a:cubicBezTo>
                  <a:cubicBezTo>
                    <a:pt x="9531" y="3620"/>
                    <a:pt x="9277" y="3544"/>
                    <a:pt x="9201" y="3442"/>
                  </a:cubicBezTo>
                  <a:cubicBezTo>
                    <a:pt x="8896" y="3188"/>
                    <a:pt x="8566" y="2934"/>
                    <a:pt x="8566" y="2501"/>
                  </a:cubicBezTo>
                  <a:cubicBezTo>
                    <a:pt x="8515" y="1332"/>
                    <a:pt x="7422" y="1231"/>
                    <a:pt x="6736" y="748"/>
                  </a:cubicBezTo>
                  <a:cubicBezTo>
                    <a:pt x="6456" y="570"/>
                    <a:pt x="6024" y="570"/>
                    <a:pt x="5795" y="239"/>
                  </a:cubicBezTo>
                  <a:cubicBezTo>
                    <a:pt x="5729" y="130"/>
                    <a:pt x="5606" y="1"/>
                    <a:pt x="550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7" name="Google Shape;2757;p19"/>
            <p:cNvSpPr/>
            <p:nvPr/>
          </p:nvSpPr>
          <p:spPr>
            <a:xfrm>
              <a:off x="3163924" y="5653443"/>
              <a:ext cx="218605" cy="118264"/>
            </a:xfrm>
            <a:custGeom>
              <a:avLst/>
              <a:gdLst/>
              <a:ahLst/>
              <a:cxnLst/>
              <a:rect l="l" t="t" r="r" b="b"/>
              <a:pathLst>
                <a:path w="5237" h="2833" extrusionOk="0">
                  <a:moveTo>
                    <a:pt x="551" y="0"/>
                  </a:moveTo>
                  <a:cubicBezTo>
                    <a:pt x="399" y="0"/>
                    <a:pt x="250" y="86"/>
                    <a:pt x="153" y="307"/>
                  </a:cubicBezTo>
                  <a:cubicBezTo>
                    <a:pt x="1" y="688"/>
                    <a:pt x="255" y="841"/>
                    <a:pt x="535" y="942"/>
                  </a:cubicBezTo>
                  <a:cubicBezTo>
                    <a:pt x="1450" y="1146"/>
                    <a:pt x="2085" y="1781"/>
                    <a:pt x="2822" y="2289"/>
                  </a:cubicBezTo>
                  <a:cubicBezTo>
                    <a:pt x="3305" y="2594"/>
                    <a:pt x="3864" y="2772"/>
                    <a:pt x="4423" y="2823"/>
                  </a:cubicBezTo>
                  <a:cubicBezTo>
                    <a:pt x="4460" y="2830"/>
                    <a:pt x="4496" y="2833"/>
                    <a:pt x="4532" y="2833"/>
                  </a:cubicBezTo>
                  <a:cubicBezTo>
                    <a:pt x="4773" y="2833"/>
                    <a:pt x="4999" y="2692"/>
                    <a:pt x="5109" y="2493"/>
                  </a:cubicBezTo>
                  <a:cubicBezTo>
                    <a:pt x="5237" y="2213"/>
                    <a:pt x="5160" y="1883"/>
                    <a:pt x="4906" y="1705"/>
                  </a:cubicBezTo>
                  <a:cubicBezTo>
                    <a:pt x="4398" y="1222"/>
                    <a:pt x="3737" y="917"/>
                    <a:pt x="3025" y="866"/>
                  </a:cubicBezTo>
                  <a:cubicBezTo>
                    <a:pt x="2288" y="739"/>
                    <a:pt x="1551" y="688"/>
                    <a:pt x="916" y="154"/>
                  </a:cubicBezTo>
                  <a:cubicBezTo>
                    <a:pt x="811" y="61"/>
                    <a:pt x="680" y="0"/>
                    <a:pt x="55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8" name="Google Shape;2758;p19"/>
            <p:cNvSpPr/>
            <p:nvPr/>
          </p:nvSpPr>
          <p:spPr>
            <a:xfrm>
              <a:off x="2978299" y="5634366"/>
              <a:ext cx="67873" cy="76519"/>
            </a:xfrm>
            <a:custGeom>
              <a:avLst/>
              <a:gdLst/>
              <a:ahLst/>
              <a:cxnLst/>
              <a:rect l="l" t="t" r="r" b="b"/>
              <a:pathLst>
                <a:path w="1626" h="1833" extrusionOk="0">
                  <a:moveTo>
                    <a:pt x="833" y="0"/>
                  </a:moveTo>
                  <a:cubicBezTo>
                    <a:pt x="818" y="0"/>
                    <a:pt x="803" y="1"/>
                    <a:pt x="788" y="1"/>
                  </a:cubicBezTo>
                  <a:cubicBezTo>
                    <a:pt x="254" y="27"/>
                    <a:pt x="76" y="484"/>
                    <a:pt x="0" y="993"/>
                  </a:cubicBezTo>
                  <a:cubicBezTo>
                    <a:pt x="76" y="1450"/>
                    <a:pt x="280" y="1806"/>
                    <a:pt x="788" y="1831"/>
                  </a:cubicBezTo>
                  <a:cubicBezTo>
                    <a:pt x="797" y="1832"/>
                    <a:pt x="805" y="1832"/>
                    <a:pt x="814" y="1832"/>
                  </a:cubicBezTo>
                  <a:cubicBezTo>
                    <a:pt x="1213" y="1832"/>
                    <a:pt x="1626" y="1263"/>
                    <a:pt x="1576" y="815"/>
                  </a:cubicBezTo>
                  <a:cubicBezTo>
                    <a:pt x="1527" y="396"/>
                    <a:pt x="1310" y="0"/>
                    <a:pt x="833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9" name="Google Shape;2759;p19"/>
            <p:cNvSpPr/>
            <p:nvPr/>
          </p:nvSpPr>
          <p:spPr>
            <a:xfrm>
              <a:off x="3173483" y="5533558"/>
              <a:ext cx="70086" cy="62701"/>
            </a:xfrm>
            <a:custGeom>
              <a:avLst/>
              <a:gdLst/>
              <a:ahLst/>
              <a:cxnLst/>
              <a:rect l="l" t="t" r="r" b="b"/>
              <a:pathLst>
                <a:path w="1679" h="1502" extrusionOk="0">
                  <a:moveTo>
                    <a:pt x="860" y="0"/>
                  </a:moveTo>
                  <a:cubicBezTo>
                    <a:pt x="837" y="0"/>
                    <a:pt x="813" y="1"/>
                    <a:pt x="788" y="2"/>
                  </a:cubicBezTo>
                  <a:cubicBezTo>
                    <a:pt x="331" y="27"/>
                    <a:pt x="1" y="231"/>
                    <a:pt x="1" y="714"/>
                  </a:cubicBezTo>
                  <a:cubicBezTo>
                    <a:pt x="1" y="1146"/>
                    <a:pt x="356" y="1476"/>
                    <a:pt x="788" y="1501"/>
                  </a:cubicBezTo>
                  <a:cubicBezTo>
                    <a:pt x="1271" y="1425"/>
                    <a:pt x="1678" y="1273"/>
                    <a:pt x="1678" y="764"/>
                  </a:cubicBezTo>
                  <a:cubicBezTo>
                    <a:pt x="1654" y="255"/>
                    <a:pt x="1352" y="0"/>
                    <a:pt x="86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0" name="Google Shape;2760;p19"/>
            <p:cNvSpPr/>
            <p:nvPr/>
          </p:nvSpPr>
          <p:spPr>
            <a:xfrm>
              <a:off x="3307139" y="5269243"/>
              <a:ext cx="62655" cy="138635"/>
            </a:xfrm>
            <a:custGeom>
              <a:avLst/>
              <a:gdLst/>
              <a:ahLst/>
              <a:cxnLst/>
              <a:rect l="l" t="t" r="r" b="b"/>
              <a:pathLst>
                <a:path w="1501" h="3321" extrusionOk="0">
                  <a:moveTo>
                    <a:pt x="245" y="0"/>
                  </a:moveTo>
                  <a:cubicBezTo>
                    <a:pt x="213" y="0"/>
                    <a:pt x="181" y="10"/>
                    <a:pt x="153" y="31"/>
                  </a:cubicBezTo>
                  <a:cubicBezTo>
                    <a:pt x="1" y="107"/>
                    <a:pt x="26" y="260"/>
                    <a:pt x="77" y="412"/>
                  </a:cubicBezTo>
                  <a:cubicBezTo>
                    <a:pt x="230" y="920"/>
                    <a:pt x="509" y="1403"/>
                    <a:pt x="586" y="1937"/>
                  </a:cubicBezTo>
                  <a:cubicBezTo>
                    <a:pt x="611" y="2369"/>
                    <a:pt x="763" y="2776"/>
                    <a:pt x="1018" y="3106"/>
                  </a:cubicBezTo>
                  <a:cubicBezTo>
                    <a:pt x="1082" y="3214"/>
                    <a:pt x="1147" y="3321"/>
                    <a:pt x="1257" y="3321"/>
                  </a:cubicBezTo>
                  <a:cubicBezTo>
                    <a:pt x="1277" y="3321"/>
                    <a:pt x="1299" y="3317"/>
                    <a:pt x="1323" y="3310"/>
                  </a:cubicBezTo>
                  <a:cubicBezTo>
                    <a:pt x="1501" y="3259"/>
                    <a:pt x="1475" y="3106"/>
                    <a:pt x="1475" y="2954"/>
                  </a:cubicBezTo>
                  <a:cubicBezTo>
                    <a:pt x="1475" y="2928"/>
                    <a:pt x="1475" y="2877"/>
                    <a:pt x="1450" y="2827"/>
                  </a:cubicBezTo>
                  <a:cubicBezTo>
                    <a:pt x="1170" y="1912"/>
                    <a:pt x="586" y="1124"/>
                    <a:pt x="408" y="158"/>
                  </a:cubicBezTo>
                  <a:cubicBezTo>
                    <a:pt x="408" y="66"/>
                    <a:pt x="328" y="0"/>
                    <a:pt x="24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1" name="Google Shape;2761;p19"/>
            <p:cNvSpPr/>
            <p:nvPr/>
          </p:nvSpPr>
          <p:spPr>
            <a:xfrm>
              <a:off x="3078019" y="5510265"/>
              <a:ext cx="88995" cy="55354"/>
            </a:xfrm>
            <a:custGeom>
              <a:avLst/>
              <a:gdLst/>
              <a:ahLst/>
              <a:cxnLst/>
              <a:rect l="l" t="t" r="r" b="b"/>
              <a:pathLst>
                <a:path w="2132" h="1326" extrusionOk="0">
                  <a:moveTo>
                    <a:pt x="1296" y="1"/>
                  </a:moveTo>
                  <a:cubicBezTo>
                    <a:pt x="991" y="407"/>
                    <a:pt x="458" y="407"/>
                    <a:pt x="153" y="738"/>
                  </a:cubicBezTo>
                  <a:cubicBezTo>
                    <a:pt x="0" y="916"/>
                    <a:pt x="102" y="1068"/>
                    <a:pt x="280" y="1119"/>
                  </a:cubicBezTo>
                  <a:cubicBezTo>
                    <a:pt x="508" y="1195"/>
                    <a:pt x="712" y="1272"/>
                    <a:pt x="941" y="1322"/>
                  </a:cubicBezTo>
                  <a:cubicBezTo>
                    <a:pt x="951" y="1324"/>
                    <a:pt x="962" y="1325"/>
                    <a:pt x="974" y="1325"/>
                  </a:cubicBezTo>
                  <a:cubicBezTo>
                    <a:pt x="1268" y="1325"/>
                    <a:pt x="2131" y="758"/>
                    <a:pt x="2033" y="636"/>
                  </a:cubicBezTo>
                  <a:cubicBezTo>
                    <a:pt x="1805" y="382"/>
                    <a:pt x="1576" y="179"/>
                    <a:pt x="129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2" name="Google Shape;2762;p19"/>
            <p:cNvSpPr/>
            <p:nvPr/>
          </p:nvSpPr>
          <p:spPr>
            <a:xfrm>
              <a:off x="3184085" y="5356778"/>
              <a:ext cx="75387" cy="77687"/>
            </a:xfrm>
            <a:custGeom>
              <a:avLst/>
              <a:gdLst/>
              <a:ahLst/>
              <a:cxnLst/>
              <a:rect l="l" t="t" r="r" b="b"/>
              <a:pathLst>
                <a:path w="1806" h="1861" extrusionOk="0">
                  <a:moveTo>
                    <a:pt x="399" y="1"/>
                  </a:moveTo>
                  <a:cubicBezTo>
                    <a:pt x="357" y="1"/>
                    <a:pt x="309" y="20"/>
                    <a:pt x="255" y="69"/>
                  </a:cubicBezTo>
                  <a:cubicBezTo>
                    <a:pt x="1" y="247"/>
                    <a:pt x="255" y="475"/>
                    <a:pt x="382" y="653"/>
                  </a:cubicBezTo>
                  <a:cubicBezTo>
                    <a:pt x="611" y="984"/>
                    <a:pt x="1017" y="1162"/>
                    <a:pt x="1144" y="1543"/>
                  </a:cubicBezTo>
                  <a:cubicBezTo>
                    <a:pt x="1189" y="1633"/>
                    <a:pt x="1056" y="1861"/>
                    <a:pt x="1216" y="1861"/>
                  </a:cubicBezTo>
                  <a:cubicBezTo>
                    <a:pt x="1238" y="1861"/>
                    <a:pt x="1264" y="1857"/>
                    <a:pt x="1297" y="1848"/>
                  </a:cubicBezTo>
                  <a:cubicBezTo>
                    <a:pt x="1526" y="1822"/>
                    <a:pt x="1729" y="1645"/>
                    <a:pt x="1805" y="1441"/>
                  </a:cubicBezTo>
                  <a:cubicBezTo>
                    <a:pt x="1805" y="1263"/>
                    <a:pt x="1678" y="1187"/>
                    <a:pt x="1602" y="1060"/>
                  </a:cubicBezTo>
                  <a:cubicBezTo>
                    <a:pt x="1399" y="704"/>
                    <a:pt x="967" y="603"/>
                    <a:pt x="712" y="298"/>
                  </a:cubicBezTo>
                  <a:cubicBezTo>
                    <a:pt x="616" y="201"/>
                    <a:pt x="534" y="1"/>
                    <a:pt x="39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3" name="Google Shape;2763;p19"/>
            <p:cNvSpPr/>
            <p:nvPr/>
          </p:nvSpPr>
          <p:spPr>
            <a:xfrm>
              <a:off x="3111079" y="5433626"/>
              <a:ext cx="51343" cy="36652"/>
            </a:xfrm>
            <a:custGeom>
              <a:avLst/>
              <a:gdLst/>
              <a:ahLst/>
              <a:cxnLst/>
              <a:rect l="l" t="t" r="r" b="b"/>
              <a:pathLst>
                <a:path w="1230" h="878" extrusionOk="0">
                  <a:moveTo>
                    <a:pt x="983" y="1"/>
                  </a:moveTo>
                  <a:cubicBezTo>
                    <a:pt x="959" y="1"/>
                    <a:pt x="935" y="3"/>
                    <a:pt x="911" y="7"/>
                  </a:cubicBezTo>
                  <a:cubicBezTo>
                    <a:pt x="530" y="83"/>
                    <a:pt x="149" y="236"/>
                    <a:pt x="21" y="693"/>
                  </a:cubicBezTo>
                  <a:cubicBezTo>
                    <a:pt x="0" y="821"/>
                    <a:pt x="122" y="877"/>
                    <a:pt x="266" y="877"/>
                  </a:cubicBezTo>
                  <a:cubicBezTo>
                    <a:pt x="294" y="877"/>
                    <a:pt x="323" y="875"/>
                    <a:pt x="352" y="871"/>
                  </a:cubicBezTo>
                  <a:cubicBezTo>
                    <a:pt x="708" y="820"/>
                    <a:pt x="1038" y="591"/>
                    <a:pt x="1165" y="236"/>
                  </a:cubicBezTo>
                  <a:cubicBezTo>
                    <a:pt x="1230" y="64"/>
                    <a:pt x="1112" y="1"/>
                    <a:pt x="98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4" name="Google Shape;2764;p19"/>
            <p:cNvSpPr/>
            <p:nvPr/>
          </p:nvSpPr>
          <p:spPr>
            <a:xfrm>
              <a:off x="3099224" y="5245826"/>
              <a:ext cx="39280" cy="69297"/>
            </a:xfrm>
            <a:custGeom>
              <a:avLst/>
              <a:gdLst/>
              <a:ahLst/>
              <a:cxnLst/>
              <a:rect l="l" t="t" r="r" b="b"/>
              <a:pathLst>
                <a:path w="941" h="1660" extrusionOk="0">
                  <a:moveTo>
                    <a:pt x="770" y="1"/>
                  </a:moveTo>
                  <a:cubicBezTo>
                    <a:pt x="702" y="1"/>
                    <a:pt x="627" y="42"/>
                    <a:pt x="585" y="84"/>
                  </a:cubicBezTo>
                  <a:cubicBezTo>
                    <a:pt x="280" y="566"/>
                    <a:pt x="0" y="1049"/>
                    <a:pt x="77" y="1634"/>
                  </a:cubicBezTo>
                  <a:lnTo>
                    <a:pt x="255" y="1659"/>
                  </a:lnTo>
                  <a:cubicBezTo>
                    <a:pt x="483" y="1202"/>
                    <a:pt x="687" y="744"/>
                    <a:pt x="890" y="287"/>
                  </a:cubicBezTo>
                  <a:cubicBezTo>
                    <a:pt x="941" y="185"/>
                    <a:pt x="941" y="58"/>
                    <a:pt x="814" y="7"/>
                  </a:cubicBezTo>
                  <a:cubicBezTo>
                    <a:pt x="800" y="3"/>
                    <a:pt x="785" y="1"/>
                    <a:pt x="77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5" name="Google Shape;2765;p19"/>
            <p:cNvSpPr/>
            <p:nvPr/>
          </p:nvSpPr>
          <p:spPr>
            <a:xfrm>
              <a:off x="3132117" y="5243989"/>
              <a:ext cx="62614" cy="54185"/>
            </a:xfrm>
            <a:custGeom>
              <a:avLst/>
              <a:gdLst/>
              <a:ahLst/>
              <a:cxnLst/>
              <a:rect l="l" t="t" r="r" b="b"/>
              <a:pathLst>
                <a:path w="1500" h="1298" extrusionOk="0">
                  <a:moveTo>
                    <a:pt x="1347" y="0"/>
                  </a:moveTo>
                  <a:cubicBezTo>
                    <a:pt x="966" y="280"/>
                    <a:pt x="560" y="560"/>
                    <a:pt x="178" y="865"/>
                  </a:cubicBezTo>
                  <a:cubicBezTo>
                    <a:pt x="51" y="941"/>
                    <a:pt x="0" y="1119"/>
                    <a:pt x="102" y="1220"/>
                  </a:cubicBezTo>
                  <a:cubicBezTo>
                    <a:pt x="147" y="1276"/>
                    <a:pt x="196" y="1298"/>
                    <a:pt x="247" y="1298"/>
                  </a:cubicBezTo>
                  <a:cubicBezTo>
                    <a:pt x="311" y="1298"/>
                    <a:pt x="376" y="1263"/>
                    <a:pt x="432" y="1220"/>
                  </a:cubicBezTo>
                  <a:cubicBezTo>
                    <a:pt x="839" y="915"/>
                    <a:pt x="1195" y="560"/>
                    <a:pt x="1500" y="178"/>
                  </a:cubicBezTo>
                  <a:lnTo>
                    <a:pt x="1347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6" name="Google Shape;2766;p19"/>
            <p:cNvSpPr/>
            <p:nvPr/>
          </p:nvSpPr>
          <p:spPr>
            <a:xfrm>
              <a:off x="3059987" y="5272625"/>
              <a:ext cx="39280" cy="51764"/>
            </a:xfrm>
            <a:custGeom>
              <a:avLst/>
              <a:gdLst/>
              <a:ahLst/>
              <a:cxnLst/>
              <a:rect l="l" t="t" r="r" b="b"/>
              <a:pathLst>
                <a:path w="941" h="1240" extrusionOk="0">
                  <a:moveTo>
                    <a:pt x="505" y="0"/>
                  </a:moveTo>
                  <a:cubicBezTo>
                    <a:pt x="390" y="0"/>
                    <a:pt x="288" y="58"/>
                    <a:pt x="229" y="280"/>
                  </a:cubicBezTo>
                  <a:cubicBezTo>
                    <a:pt x="178" y="484"/>
                    <a:pt x="305" y="763"/>
                    <a:pt x="76" y="916"/>
                  </a:cubicBezTo>
                  <a:cubicBezTo>
                    <a:pt x="51" y="941"/>
                    <a:pt x="26" y="967"/>
                    <a:pt x="0" y="992"/>
                  </a:cubicBezTo>
                  <a:cubicBezTo>
                    <a:pt x="42" y="1098"/>
                    <a:pt x="120" y="1239"/>
                    <a:pt x="218" y="1239"/>
                  </a:cubicBezTo>
                  <a:cubicBezTo>
                    <a:pt x="238" y="1239"/>
                    <a:pt x="259" y="1233"/>
                    <a:pt x="280" y="1221"/>
                  </a:cubicBezTo>
                  <a:cubicBezTo>
                    <a:pt x="559" y="992"/>
                    <a:pt x="737" y="662"/>
                    <a:pt x="864" y="331"/>
                  </a:cubicBezTo>
                  <a:cubicBezTo>
                    <a:pt x="940" y="229"/>
                    <a:pt x="890" y="77"/>
                    <a:pt x="763" y="52"/>
                  </a:cubicBezTo>
                  <a:cubicBezTo>
                    <a:pt x="678" y="30"/>
                    <a:pt x="588" y="0"/>
                    <a:pt x="50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7" name="Google Shape;2767;p19"/>
            <p:cNvSpPr/>
            <p:nvPr/>
          </p:nvSpPr>
          <p:spPr>
            <a:xfrm>
              <a:off x="2962353" y="5310485"/>
              <a:ext cx="29762" cy="40701"/>
            </a:xfrm>
            <a:custGeom>
              <a:avLst/>
              <a:gdLst/>
              <a:ahLst/>
              <a:cxnLst/>
              <a:rect l="l" t="t" r="r" b="b"/>
              <a:pathLst>
                <a:path w="713" h="975" extrusionOk="0">
                  <a:moveTo>
                    <a:pt x="525" y="1"/>
                  </a:moveTo>
                  <a:cubicBezTo>
                    <a:pt x="505" y="1"/>
                    <a:pt x="483" y="3"/>
                    <a:pt x="458" y="9"/>
                  </a:cubicBezTo>
                  <a:cubicBezTo>
                    <a:pt x="179" y="136"/>
                    <a:pt x="1" y="415"/>
                    <a:pt x="1" y="720"/>
                  </a:cubicBezTo>
                  <a:cubicBezTo>
                    <a:pt x="1" y="873"/>
                    <a:pt x="103" y="974"/>
                    <a:pt x="306" y="974"/>
                  </a:cubicBezTo>
                  <a:cubicBezTo>
                    <a:pt x="560" y="873"/>
                    <a:pt x="712" y="619"/>
                    <a:pt x="712" y="339"/>
                  </a:cubicBezTo>
                  <a:cubicBezTo>
                    <a:pt x="712" y="180"/>
                    <a:pt x="692" y="1"/>
                    <a:pt x="52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8" name="Google Shape;2768;p19"/>
            <p:cNvSpPr/>
            <p:nvPr/>
          </p:nvSpPr>
          <p:spPr>
            <a:xfrm>
              <a:off x="2985770" y="5405241"/>
              <a:ext cx="30764" cy="36235"/>
            </a:xfrm>
            <a:custGeom>
              <a:avLst/>
              <a:gdLst/>
              <a:ahLst/>
              <a:cxnLst/>
              <a:rect l="l" t="t" r="r" b="b"/>
              <a:pathLst>
                <a:path w="737" h="868" extrusionOk="0">
                  <a:moveTo>
                    <a:pt x="406" y="1"/>
                  </a:moveTo>
                  <a:cubicBezTo>
                    <a:pt x="101" y="1"/>
                    <a:pt x="50" y="255"/>
                    <a:pt x="24" y="484"/>
                  </a:cubicBezTo>
                  <a:cubicBezTo>
                    <a:pt x="1" y="698"/>
                    <a:pt x="88" y="867"/>
                    <a:pt x="287" y="867"/>
                  </a:cubicBezTo>
                  <a:cubicBezTo>
                    <a:pt x="301" y="867"/>
                    <a:pt x="315" y="866"/>
                    <a:pt x="329" y="865"/>
                  </a:cubicBezTo>
                  <a:cubicBezTo>
                    <a:pt x="584" y="865"/>
                    <a:pt x="660" y="611"/>
                    <a:pt x="685" y="407"/>
                  </a:cubicBezTo>
                  <a:cubicBezTo>
                    <a:pt x="736" y="179"/>
                    <a:pt x="660" y="1"/>
                    <a:pt x="40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9" name="Google Shape;2769;p19"/>
            <p:cNvSpPr/>
            <p:nvPr/>
          </p:nvSpPr>
          <p:spPr>
            <a:xfrm>
              <a:off x="2985729" y="5461468"/>
              <a:ext cx="38194" cy="52682"/>
            </a:xfrm>
            <a:custGeom>
              <a:avLst/>
              <a:gdLst/>
              <a:ahLst/>
              <a:cxnLst/>
              <a:rect l="l" t="t" r="r" b="b"/>
              <a:pathLst>
                <a:path w="915" h="1262" extrusionOk="0">
                  <a:moveTo>
                    <a:pt x="915" y="1"/>
                  </a:moveTo>
                  <a:lnTo>
                    <a:pt x="915" y="1"/>
                  </a:lnTo>
                  <a:cubicBezTo>
                    <a:pt x="432" y="229"/>
                    <a:pt x="356" y="636"/>
                    <a:pt x="76" y="916"/>
                  </a:cubicBezTo>
                  <a:cubicBezTo>
                    <a:pt x="0" y="992"/>
                    <a:pt x="102" y="1170"/>
                    <a:pt x="254" y="1221"/>
                  </a:cubicBezTo>
                  <a:cubicBezTo>
                    <a:pt x="297" y="1249"/>
                    <a:pt x="341" y="1262"/>
                    <a:pt x="385" y="1262"/>
                  </a:cubicBezTo>
                  <a:cubicBezTo>
                    <a:pt x="496" y="1262"/>
                    <a:pt x="599" y="1178"/>
                    <a:pt x="635" y="1068"/>
                  </a:cubicBezTo>
                  <a:cubicBezTo>
                    <a:pt x="737" y="738"/>
                    <a:pt x="813" y="433"/>
                    <a:pt x="91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0" name="Google Shape;2770;p19"/>
            <p:cNvSpPr/>
            <p:nvPr/>
          </p:nvSpPr>
          <p:spPr>
            <a:xfrm>
              <a:off x="3002676" y="5355275"/>
              <a:ext cx="28677" cy="30933"/>
            </a:xfrm>
            <a:custGeom>
              <a:avLst/>
              <a:gdLst/>
              <a:ahLst/>
              <a:cxnLst/>
              <a:rect l="l" t="t" r="r" b="b"/>
              <a:pathLst>
                <a:path w="687" h="741" extrusionOk="0">
                  <a:moveTo>
                    <a:pt x="399" y="1"/>
                  </a:moveTo>
                  <a:cubicBezTo>
                    <a:pt x="386" y="1"/>
                    <a:pt x="371" y="1"/>
                    <a:pt x="356" y="3"/>
                  </a:cubicBezTo>
                  <a:cubicBezTo>
                    <a:pt x="153" y="3"/>
                    <a:pt x="1" y="181"/>
                    <a:pt x="26" y="384"/>
                  </a:cubicBezTo>
                  <a:cubicBezTo>
                    <a:pt x="26" y="562"/>
                    <a:pt x="128" y="740"/>
                    <a:pt x="356" y="740"/>
                  </a:cubicBezTo>
                  <a:cubicBezTo>
                    <a:pt x="560" y="740"/>
                    <a:pt x="661" y="537"/>
                    <a:pt x="687" y="308"/>
                  </a:cubicBezTo>
                  <a:cubicBezTo>
                    <a:pt x="663" y="166"/>
                    <a:pt x="595" y="1"/>
                    <a:pt x="39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1" name="Google Shape;2771;p19"/>
            <p:cNvSpPr/>
            <p:nvPr/>
          </p:nvSpPr>
          <p:spPr>
            <a:xfrm>
              <a:off x="2950707" y="5868793"/>
              <a:ext cx="23376" cy="38322"/>
            </a:xfrm>
            <a:custGeom>
              <a:avLst/>
              <a:gdLst/>
              <a:ahLst/>
              <a:cxnLst/>
              <a:rect l="l" t="t" r="r" b="b"/>
              <a:pathLst>
                <a:path w="560" h="918" extrusionOk="0">
                  <a:moveTo>
                    <a:pt x="322" y="1"/>
                  </a:moveTo>
                  <a:cubicBezTo>
                    <a:pt x="76" y="1"/>
                    <a:pt x="75" y="265"/>
                    <a:pt x="51" y="460"/>
                  </a:cubicBezTo>
                  <a:cubicBezTo>
                    <a:pt x="0" y="663"/>
                    <a:pt x="0" y="917"/>
                    <a:pt x="229" y="917"/>
                  </a:cubicBezTo>
                  <a:cubicBezTo>
                    <a:pt x="509" y="917"/>
                    <a:pt x="407" y="587"/>
                    <a:pt x="509" y="409"/>
                  </a:cubicBezTo>
                  <a:cubicBezTo>
                    <a:pt x="509" y="256"/>
                    <a:pt x="559" y="28"/>
                    <a:pt x="356" y="2"/>
                  </a:cubicBezTo>
                  <a:cubicBezTo>
                    <a:pt x="344" y="1"/>
                    <a:pt x="333" y="1"/>
                    <a:pt x="32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2" name="Google Shape;2772;p19"/>
            <p:cNvSpPr/>
            <p:nvPr/>
          </p:nvSpPr>
          <p:spPr>
            <a:xfrm>
              <a:off x="2695040" y="5741562"/>
              <a:ext cx="30806" cy="42496"/>
            </a:xfrm>
            <a:custGeom>
              <a:avLst/>
              <a:gdLst/>
              <a:ahLst/>
              <a:cxnLst/>
              <a:rect l="l" t="t" r="r" b="b"/>
              <a:pathLst>
                <a:path w="738" h="1018" extrusionOk="0">
                  <a:moveTo>
                    <a:pt x="737" y="0"/>
                  </a:moveTo>
                  <a:lnTo>
                    <a:pt x="737" y="0"/>
                  </a:lnTo>
                  <a:cubicBezTo>
                    <a:pt x="458" y="255"/>
                    <a:pt x="102" y="458"/>
                    <a:pt x="0" y="1017"/>
                  </a:cubicBezTo>
                  <a:cubicBezTo>
                    <a:pt x="458" y="712"/>
                    <a:pt x="737" y="458"/>
                    <a:pt x="73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3" name="Google Shape;2773;p19"/>
            <p:cNvSpPr/>
            <p:nvPr/>
          </p:nvSpPr>
          <p:spPr>
            <a:xfrm>
              <a:off x="3041955" y="5280263"/>
              <a:ext cx="22290" cy="35066"/>
            </a:xfrm>
            <a:custGeom>
              <a:avLst/>
              <a:gdLst/>
              <a:ahLst/>
              <a:cxnLst/>
              <a:rect l="l" t="t" r="r" b="b"/>
              <a:pathLst>
                <a:path w="534" h="840" extrusionOk="0">
                  <a:moveTo>
                    <a:pt x="338" y="1"/>
                  </a:moveTo>
                  <a:cubicBezTo>
                    <a:pt x="276" y="1"/>
                    <a:pt x="207" y="42"/>
                    <a:pt x="153" y="97"/>
                  </a:cubicBezTo>
                  <a:cubicBezTo>
                    <a:pt x="51" y="250"/>
                    <a:pt x="0" y="428"/>
                    <a:pt x="76" y="606"/>
                  </a:cubicBezTo>
                  <a:cubicBezTo>
                    <a:pt x="121" y="761"/>
                    <a:pt x="243" y="839"/>
                    <a:pt x="392" y="839"/>
                  </a:cubicBezTo>
                  <a:cubicBezTo>
                    <a:pt x="413" y="839"/>
                    <a:pt x="435" y="838"/>
                    <a:pt x="458" y="834"/>
                  </a:cubicBezTo>
                  <a:cubicBezTo>
                    <a:pt x="458" y="784"/>
                    <a:pt x="483" y="758"/>
                    <a:pt x="508" y="733"/>
                  </a:cubicBezTo>
                  <a:cubicBezTo>
                    <a:pt x="508" y="656"/>
                    <a:pt x="508" y="555"/>
                    <a:pt x="508" y="479"/>
                  </a:cubicBezTo>
                  <a:cubicBezTo>
                    <a:pt x="508" y="301"/>
                    <a:pt x="534" y="123"/>
                    <a:pt x="407" y="21"/>
                  </a:cubicBezTo>
                  <a:cubicBezTo>
                    <a:pt x="385" y="7"/>
                    <a:pt x="362" y="1"/>
                    <a:pt x="338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4" name="Google Shape;2774;p19"/>
            <p:cNvSpPr/>
            <p:nvPr/>
          </p:nvSpPr>
          <p:spPr>
            <a:xfrm>
              <a:off x="2546481" y="5434962"/>
              <a:ext cx="39321" cy="17115"/>
            </a:xfrm>
            <a:custGeom>
              <a:avLst/>
              <a:gdLst/>
              <a:ahLst/>
              <a:cxnLst/>
              <a:rect l="l" t="t" r="r" b="b"/>
              <a:pathLst>
                <a:path w="942" h="410" extrusionOk="0">
                  <a:moveTo>
                    <a:pt x="941" y="0"/>
                  </a:moveTo>
                  <a:cubicBezTo>
                    <a:pt x="509" y="0"/>
                    <a:pt x="230" y="51"/>
                    <a:pt x="1" y="407"/>
                  </a:cubicBezTo>
                  <a:cubicBezTo>
                    <a:pt x="27" y="409"/>
                    <a:pt x="52" y="410"/>
                    <a:pt x="78" y="410"/>
                  </a:cubicBezTo>
                  <a:cubicBezTo>
                    <a:pt x="407" y="410"/>
                    <a:pt x="729" y="260"/>
                    <a:pt x="94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5" name="Google Shape;2775;p19"/>
            <p:cNvSpPr/>
            <p:nvPr/>
          </p:nvSpPr>
          <p:spPr>
            <a:xfrm>
              <a:off x="3142844" y="5318249"/>
              <a:ext cx="24336" cy="23544"/>
            </a:xfrm>
            <a:custGeom>
              <a:avLst/>
              <a:gdLst/>
              <a:ahLst/>
              <a:cxnLst/>
              <a:rect l="l" t="t" r="r" b="b"/>
              <a:pathLst>
                <a:path w="583" h="564" extrusionOk="0">
                  <a:moveTo>
                    <a:pt x="379" y="1"/>
                  </a:moveTo>
                  <a:cubicBezTo>
                    <a:pt x="201" y="26"/>
                    <a:pt x="48" y="179"/>
                    <a:pt x="23" y="356"/>
                  </a:cubicBezTo>
                  <a:cubicBezTo>
                    <a:pt x="0" y="470"/>
                    <a:pt x="59" y="564"/>
                    <a:pt x="181" y="564"/>
                  </a:cubicBezTo>
                  <a:cubicBezTo>
                    <a:pt x="195" y="564"/>
                    <a:pt x="210" y="562"/>
                    <a:pt x="226" y="560"/>
                  </a:cubicBezTo>
                  <a:cubicBezTo>
                    <a:pt x="404" y="483"/>
                    <a:pt x="531" y="331"/>
                    <a:pt x="557" y="153"/>
                  </a:cubicBezTo>
                  <a:cubicBezTo>
                    <a:pt x="582" y="51"/>
                    <a:pt x="480" y="1"/>
                    <a:pt x="37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6" name="Google Shape;2776;p19"/>
            <p:cNvSpPr/>
            <p:nvPr/>
          </p:nvSpPr>
          <p:spPr>
            <a:xfrm>
              <a:off x="2987816" y="5594085"/>
              <a:ext cx="23376" cy="12774"/>
            </a:xfrm>
            <a:custGeom>
              <a:avLst/>
              <a:gdLst/>
              <a:ahLst/>
              <a:cxnLst/>
              <a:rect l="l" t="t" r="r" b="b"/>
              <a:pathLst>
                <a:path w="560" h="306" extrusionOk="0">
                  <a:moveTo>
                    <a:pt x="560" y="1"/>
                  </a:moveTo>
                  <a:cubicBezTo>
                    <a:pt x="179" y="1"/>
                    <a:pt x="179" y="1"/>
                    <a:pt x="1" y="306"/>
                  </a:cubicBezTo>
                  <a:cubicBezTo>
                    <a:pt x="255" y="306"/>
                    <a:pt x="458" y="255"/>
                    <a:pt x="56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7" name="Google Shape;2777;p19"/>
            <p:cNvSpPr/>
            <p:nvPr/>
          </p:nvSpPr>
          <p:spPr>
            <a:xfrm>
              <a:off x="2996331" y="5534685"/>
              <a:ext cx="16989" cy="14903"/>
            </a:xfrm>
            <a:custGeom>
              <a:avLst/>
              <a:gdLst/>
              <a:ahLst/>
              <a:cxnLst/>
              <a:rect l="l" t="t" r="r" b="b"/>
              <a:pathLst>
                <a:path w="407" h="357" extrusionOk="0">
                  <a:moveTo>
                    <a:pt x="203" y="0"/>
                  </a:moveTo>
                  <a:cubicBezTo>
                    <a:pt x="102" y="0"/>
                    <a:pt x="26" y="77"/>
                    <a:pt x="26" y="178"/>
                  </a:cubicBezTo>
                  <a:cubicBezTo>
                    <a:pt x="0" y="280"/>
                    <a:pt x="76" y="356"/>
                    <a:pt x="178" y="356"/>
                  </a:cubicBezTo>
                  <a:cubicBezTo>
                    <a:pt x="305" y="356"/>
                    <a:pt x="407" y="280"/>
                    <a:pt x="407" y="153"/>
                  </a:cubicBezTo>
                  <a:cubicBezTo>
                    <a:pt x="381" y="0"/>
                    <a:pt x="280" y="0"/>
                    <a:pt x="203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8" name="Google Shape;2778;p19"/>
            <p:cNvSpPr/>
            <p:nvPr/>
          </p:nvSpPr>
          <p:spPr>
            <a:xfrm>
              <a:off x="2566643" y="5504881"/>
              <a:ext cx="22332" cy="19244"/>
            </a:xfrm>
            <a:custGeom>
              <a:avLst/>
              <a:gdLst/>
              <a:ahLst/>
              <a:cxnLst/>
              <a:rect l="l" t="t" r="r" b="b"/>
              <a:pathLst>
                <a:path w="535" h="461" extrusionOk="0">
                  <a:moveTo>
                    <a:pt x="50" y="1"/>
                  </a:moveTo>
                  <a:cubicBezTo>
                    <a:pt x="35" y="1"/>
                    <a:pt x="18" y="1"/>
                    <a:pt x="1" y="3"/>
                  </a:cubicBezTo>
                  <a:cubicBezTo>
                    <a:pt x="1" y="282"/>
                    <a:pt x="153" y="409"/>
                    <a:pt x="534" y="460"/>
                  </a:cubicBezTo>
                  <a:cubicBezTo>
                    <a:pt x="391" y="196"/>
                    <a:pt x="315" y="1"/>
                    <a:pt x="5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9" name="Google Shape;2779;p19"/>
            <p:cNvSpPr/>
            <p:nvPr/>
          </p:nvSpPr>
          <p:spPr>
            <a:xfrm>
              <a:off x="3257300" y="5315870"/>
              <a:ext cx="20203" cy="18326"/>
            </a:xfrm>
            <a:custGeom>
              <a:avLst/>
              <a:gdLst/>
              <a:ahLst/>
              <a:cxnLst/>
              <a:rect l="l" t="t" r="r" b="b"/>
              <a:pathLst>
                <a:path w="484" h="439" extrusionOk="0">
                  <a:moveTo>
                    <a:pt x="377" y="0"/>
                  </a:moveTo>
                  <a:cubicBezTo>
                    <a:pt x="363" y="0"/>
                    <a:pt x="348" y="3"/>
                    <a:pt x="331" y="7"/>
                  </a:cubicBezTo>
                  <a:cubicBezTo>
                    <a:pt x="178" y="7"/>
                    <a:pt x="77" y="108"/>
                    <a:pt x="26" y="236"/>
                  </a:cubicBezTo>
                  <a:cubicBezTo>
                    <a:pt x="0" y="337"/>
                    <a:pt x="26" y="439"/>
                    <a:pt x="128" y="439"/>
                  </a:cubicBezTo>
                  <a:cubicBezTo>
                    <a:pt x="331" y="439"/>
                    <a:pt x="407" y="312"/>
                    <a:pt x="483" y="159"/>
                  </a:cubicBezTo>
                  <a:cubicBezTo>
                    <a:pt x="483" y="53"/>
                    <a:pt x="448" y="0"/>
                    <a:pt x="37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0" name="Google Shape;2780;p19"/>
            <p:cNvSpPr/>
            <p:nvPr/>
          </p:nvSpPr>
          <p:spPr>
            <a:xfrm>
              <a:off x="3195773" y="5287610"/>
              <a:ext cx="25505" cy="15613"/>
            </a:xfrm>
            <a:custGeom>
              <a:avLst/>
              <a:gdLst/>
              <a:ahLst/>
              <a:cxnLst/>
              <a:rect l="l" t="t" r="r" b="b"/>
              <a:pathLst>
                <a:path w="611" h="374" extrusionOk="0">
                  <a:moveTo>
                    <a:pt x="460" y="1"/>
                  </a:moveTo>
                  <a:cubicBezTo>
                    <a:pt x="270" y="1"/>
                    <a:pt x="144" y="123"/>
                    <a:pt x="0" y="328"/>
                  </a:cubicBezTo>
                  <a:cubicBezTo>
                    <a:pt x="62" y="359"/>
                    <a:pt x="127" y="373"/>
                    <a:pt x="191" y="373"/>
                  </a:cubicBezTo>
                  <a:cubicBezTo>
                    <a:pt x="388" y="373"/>
                    <a:pt x="572" y="234"/>
                    <a:pt x="610" y="23"/>
                  </a:cubicBezTo>
                  <a:cubicBezTo>
                    <a:pt x="556" y="8"/>
                    <a:pt x="506" y="1"/>
                    <a:pt x="46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1" name="Google Shape;2781;p19"/>
            <p:cNvSpPr/>
            <p:nvPr/>
          </p:nvSpPr>
          <p:spPr>
            <a:xfrm>
              <a:off x="2964607" y="5608945"/>
              <a:ext cx="14777" cy="12941"/>
            </a:xfrm>
            <a:custGeom>
              <a:avLst/>
              <a:gdLst/>
              <a:ahLst/>
              <a:cxnLst/>
              <a:rect l="l" t="t" r="r" b="b"/>
              <a:pathLst>
                <a:path w="354" h="310" extrusionOk="0">
                  <a:moveTo>
                    <a:pt x="201" y="0"/>
                  </a:moveTo>
                  <a:cubicBezTo>
                    <a:pt x="99" y="0"/>
                    <a:pt x="49" y="51"/>
                    <a:pt x="23" y="153"/>
                  </a:cubicBezTo>
                  <a:cubicBezTo>
                    <a:pt x="0" y="221"/>
                    <a:pt x="59" y="309"/>
                    <a:pt x="144" y="309"/>
                  </a:cubicBezTo>
                  <a:cubicBezTo>
                    <a:pt x="154" y="309"/>
                    <a:pt x="165" y="308"/>
                    <a:pt x="176" y="305"/>
                  </a:cubicBezTo>
                  <a:cubicBezTo>
                    <a:pt x="226" y="305"/>
                    <a:pt x="277" y="255"/>
                    <a:pt x="303" y="204"/>
                  </a:cubicBezTo>
                  <a:cubicBezTo>
                    <a:pt x="354" y="128"/>
                    <a:pt x="303" y="26"/>
                    <a:pt x="20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2" name="Google Shape;2782;p19"/>
            <p:cNvSpPr/>
            <p:nvPr/>
          </p:nvSpPr>
          <p:spPr>
            <a:xfrm>
              <a:off x="3017536" y="5289823"/>
              <a:ext cx="12773" cy="16823"/>
            </a:xfrm>
            <a:custGeom>
              <a:avLst/>
              <a:gdLst/>
              <a:ahLst/>
              <a:cxnLst/>
              <a:rect l="l" t="t" r="r" b="b"/>
              <a:pathLst>
                <a:path w="306" h="403" extrusionOk="0">
                  <a:moveTo>
                    <a:pt x="203" y="1"/>
                  </a:moveTo>
                  <a:cubicBezTo>
                    <a:pt x="180" y="1"/>
                    <a:pt x="155" y="7"/>
                    <a:pt x="128" y="21"/>
                  </a:cubicBezTo>
                  <a:cubicBezTo>
                    <a:pt x="77" y="97"/>
                    <a:pt x="26" y="173"/>
                    <a:pt x="0" y="250"/>
                  </a:cubicBezTo>
                  <a:cubicBezTo>
                    <a:pt x="0" y="275"/>
                    <a:pt x="102" y="326"/>
                    <a:pt x="153" y="402"/>
                  </a:cubicBezTo>
                  <a:cubicBezTo>
                    <a:pt x="229" y="300"/>
                    <a:pt x="280" y="224"/>
                    <a:pt x="305" y="122"/>
                  </a:cubicBezTo>
                  <a:cubicBezTo>
                    <a:pt x="305" y="48"/>
                    <a:pt x="265" y="1"/>
                    <a:pt x="20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3" name="Google Shape;2783;p19"/>
            <p:cNvSpPr/>
            <p:nvPr/>
          </p:nvSpPr>
          <p:spPr>
            <a:xfrm>
              <a:off x="3240436" y="5346718"/>
              <a:ext cx="13733" cy="11897"/>
            </a:xfrm>
            <a:custGeom>
              <a:avLst/>
              <a:gdLst/>
              <a:ahLst/>
              <a:cxnLst/>
              <a:rect l="l" t="t" r="r" b="b"/>
              <a:pathLst>
                <a:path w="329" h="285" extrusionOk="0">
                  <a:moveTo>
                    <a:pt x="126" y="1"/>
                  </a:moveTo>
                  <a:cubicBezTo>
                    <a:pt x="59" y="1"/>
                    <a:pt x="0" y="92"/>
                    <a:pt x="23" y="183"/>
                  </a:cubicBezTo>
                  <a:cubicBezTo>
                    <a:pt x="49" y="208"/>
                    <a:pt x="125" y="259"/>
                    <a:pt x="150" y="284"/>
                  </a:cubicBezTo>
                  <a:cubicBezTo>
                    <a:pt x="252" y="234"/>
                    <a:pt x="328" y="183"/>
                    <a:pt x="303" y="81"/>
                  </a:cubicBezTo>
                  <a:cubicBezTo>
                    <a:pt x="277" y="30"/>
                    <a:pt x="227" y="5"/>
                    <a:pt x="150" y="5"/>
                  </a:cubicBezTo>
                  <a:cubicBezTo>
                    <a:pt x="142" y="2"/>
                    <a:pt x="134" y="1"/>
                    <a:pt x="1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4" name="Google Shape;2784;p19"/>
            <p:cNvSpPr/>
            <p:nvPr/>
          </p:nvSpPr>
          <p:spPr>
            <a:xfrm>
              <a:off x="2917815" y="5264151"/>
              <a:ext cx="11688" cy="10854"/>
            </a:xfrm>
            <a:custGeom>
              <a:avLst/>
              <a:gdLst/>
              <a:ahLst/>
              <a:cxnLst/>
              <a:rect l="l" t="t" r="r" b="b"/>
              <a:pathLst>
                <a:path w="280" h="260" extrusionOk="0">
                  <a:moveTo>
                    <a:pt x="153" y="0"/>
                  </a:moveTo>
                  <a:cubicBezTo>
                    <a:pt x="127" y="0"/>
                    <a:pt x="77" y="77"/>
                    <a:pt x="0" y="127"/>
                  </a:cubicBezTo>
                  <a:cubicBezTo>
                    <a:pt x="66" y="194"/>
                    <a:pt x="113" y="260"/>
                    <a:pt x="141" y="260"/>
                  </a:cubicBezTo>
                  <a:cubicBezTo>
                    <a:pt x="146" y="260"/>
                    <a:pt x="149" y="258"/>
                    <a:pt x="153" y="255"/>
                  </a:cubicBezTo>
                  <a:cubicBezTo>
                    <a:pt x="229" y="255"/>
                    <a:pt x="280" y="178"/>
                    <a:pt x="280" y="127"/>
                  </a:cubicBezTo>
                  <a:cubicBezTo>
                    <a:pt x="280" y="77"/>
                    <a:pt x="229" y="26"/>
                    <a:pt x="153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5" name="Google Shape;2785;p19"/>
            <p:cNvSpPr/>
            <p:nvPr/>
          </p:nvSpPr>
          <p:spPr>
            <a:xfrm>
              <a:off x="2607215" y="5688882"/>
              <a:ext cx="12523" cy="11605"/>
            </a:xfrm>
            <a:custGeom>
              <a:avLst/>
              <a:gdLst/>
              <a:ahLst/>
              <a:cxnLst/>
              <a:rect l="l" t="t" r="r" b="b"/>
              <a:pathLst>
                <a:path w="300" h="278" extrusionOk="0">
                  <a:moveTo>
                    <a:pt x="132" y="1"/>
                  </a:moveTo>
                  <a:cubicBezTo>
                    <a:pt x="58" y="1"/>
                    <a:pt x="0" y="65"/>
                    <a:pt x="20" y="144"/>
                  </a:cubicBezTo>
                  <a:cubicBezTo>
                    <a:pt x="20" y="195"/>
                    <a:pt x="71" y="246"/>
                    <a:pt x="122" y="271"/>
                  </a:cubicBezTo>
                  <a:cubicBezTo>
                    <a:pt x="139" y="275"/>
                    <a:pt x="154" y="278"/>
                    <a:pt x="168" y="278"/>
                  </a:cubicBezTo>
                  <a:cubicBezTo>
                    <a:pt x="240" y="278"/>
                    <a:pt x="278" y="225"/>
                    <a:pt x="300" y="119"/>
                  </a:cubicBezTo>
                  <a:cubicBezTo>
                    <a:pt x="300" y="93"/>
                    <a:pt x="249" y="17"/>
                    <a:pt x="198" y="17"/>
                  </a:cubicBezTo>
                  <a:cubicBezTo>
                    <a:pt x="176" y="6"/>
                    <a:pt x="153" y="1"/>
                    <a:pt x="13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6" name="Google Shape;2786;p19"/>
            <p:cNvSpPr/>
            <p:nvPr/>
          </p:nvSpPr>
          <p:spPr>
            <a:xfrm>
              <a:off x="2873235" y="5308690"/>
              <a:ext cx="11730" cy="8558"/>
            </a:xfrm>
            <a:custGeom>
              <a:avLst/>
              <a:gdLst/>
              <a:ahLst/>
              <a:cxnLst/>
              <a:rect l="l" t="t" r="r" b="b"/>
              <a:pathLst>
                <a:path w="281" h="205" extrusionOk="0">
                  <a:moveTo>
                    <a:pt x="77" y="1"/>
                  </a:moveTo>
                  <a:cubicBezTo>
                    <a:pt x="52" y="26"/>
                    <a:pt x="26" y="77"/>
                    <a:pt x="1" y="128"/>
                  </a:cubicBezTo>
                  <a:cubicBezTo>
                    <a:pt x="1" y="128"/>
                    <a:pt x="52" y="204"/>
                    <a:pt x="77" y="204"/>
                  </a:cubicBezTo>
                  <a:cubicBezTo>
                    <a:pt x="153" y="204"/>
                    <a:pt x="204" y="179"/>
                    <a:pt x="280" y="153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7" name="Google Shape;2787;p19"/>
            <p:cNvSpPr/>
            <p:nvPr/>
          </p:nvSpPr>
          <p:spPr>
            <a:xfrm>
              <a:off x="3041955" y="5424359"/>
              <a:ext cx="8515" cy="9560"/>
            </a:xfrm>
            <a:custGeom>
              <a:avLst/>
              <a:gdLst/>
              <a:ahLst/>
              <a:cxnLst/>
              <a:rect l="l" t="t" r="r" b="b"/>
              <a:pathLst>
                <a:path w="204" h="229" extrusionOk="0">
                  <a:moveTo>
                    <a:pt x="127" y="0"/>
                  </a:moveTo>
                  <a:cubicBezTo>
                    <a:pt x="76" y="26"/>
                    <a:pt x="51" y="51"/>
                    <a:pt x="0" y="102"/>
                  </a:cubicBezTo>
                  <a:cubicBezTo>
                    <a:pt x="0" y="102"/>
                    <a:pt x="51" y="153"/>
                    <a:pt x="102" y="229"/>
                  </a:cubicBezTo>
                  <a:cubicBezTo>
                    <a:pt x="127" y="178"/>
                    <a:pt x="178" y="127"/>
                    <a:pt x="203" y="76"/>
                  </a:cubicBezTo>
                  <a:cubicBezTo>
                    <a:pt x="203" y="51"/>
                    <a:pt x="153" y="26"/>
                    <a:pt x="12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8" name="Google Shape;2788;p19"/>
            <p:cNvSpPr/>
            <p:nvPr/>
          </p:nvSpPr>
          <p:spPr>
            <a:xfrm>
              <a:off x="2848858" y="5728830"/>
              <a:ext cx="8515" cy="15947"/>
            </a:xfrm>
            <a:custGeom>
              <a:avLst/>
              <a:gdLst/>
              <a:ahLst/>
              <a:cxnLst/>
              <a:rect l="l" t="t" r="r" b="b"/>
              <a:pathLst>
                <a:path w="204" h="382" extrusionOk="0">
                  <a:moveTo>
                    <a:pt x="102" y="0"/>
                  </a:moveTo>
                  <a:cubicBezTo>
                    <a:pt x="51" y="77"/>
                    <a:pt x="26" y="178"/>
                    <a:pt x="0" y="255"/>
                  </a:cubicBezTo>
                  <a:cubicBezTo>
                    <a:pt x="0" y="305"/>
                    <a:pt x="51" y="382"/>
                    <a:pt x="51" y="382"/>
                  </a:cubicBezTo>
                  <a:cubicBezTo>
                    <a:pt x="77" y="356"/>
                    <a:pt x="204" y="356"/>
                    <a:pt x="204" y="305"/>
                  </a:cubicBezTo>
                  <a:cubicBezTo>
                    <a:pt x="204" y="280"/>
                    <a:pt x="178" y="204"/>
                    <a:pt x="10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9" name="Google Shape;2789;p19"/>
            <p:cNvSpPr/>
            <p:nvPr/>
          </p:nvSpPr>
          <p:spPr>
            <a:xfrm>
              <a:off x="3042998" y="5402027"/>
              <a:ext cx="8515" cy="8391"/>
            </a:xfrm>
            <a:custGeom>
              <a:avLst/>
              <a:gdLst/>
              <a:ahLst/>
              <a:cxnLst/>
              <a:rect l="l" t="t" r="r" b="b"/>
              <a:pathLst>
                <a:path w="204" h="201" extrusionOk="0">
                  <a:moveTo>
                    <a:pt x="112" y="0"/>
                  </a:moveTo>
                  <a:cubicBezTo>
                    <a:pt x="68" y="0"/>
                    <a:pt x="26" y="28"/>
                    <a:pt x="26" y="78"/>
                  </a:cubicBezTo>
                  <a:cubicBezTo>
                    <a:pt x="0" y="103"/>
                    <a:pt x="26" y="154"/>
                    <a:pt x="51" y="179"/>
                  </a:cubicBezTo>
                  <a:cubicBezTo>
                    <a:pt x="66" y="194"/>
                    <a:pt x="83" y="200"/>
                    <a:pt x="101" y="200"/>
                  </a:cubicBezTo>
                  <a:cubicBezTo>
                    <a:pt x="142" y="200"/>
                    <a:pt x="186" y="164"/>
                    <a:pt x="204" y="129"/>
                  </a:cubicBezTo>
                  <a:cubicBezTo>
                    <a:pt x="204" y="103"/>
                    <a:pt x="204" y="27"/>
                    <a:pt x="178" y="27"/>
                  </a:cubicBezTo>
                  <a:cubicBezTo>
                    <a:pt x="160" y="9"/>
                    <a:pt x="136" y="0"/>
                    <a:pt x="11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0" name="Google Shape;2790;p19"/>
            <p:cNvSpPr/>
            <p:nvPr/>
          </p:nvSpPr>
          <p:spPr>
            <a:xfrm>
              <a:off x="3079063" y="5363874"/>
              <a:ext cx="8515" cy="7472"/>
            </a:xfrm>
            <a:custGeom>
              <a:avLst/>
              <a:gdLst/>
              <a:ahLst/>
              <a:cxnLst/>
              <a:rect l="l" t="t" r="r" b="b"/>
              <a:pathLst>
                <a:path w="204" h="179" extrusionOk="0">
                  <a:moveTo>
                    <a:pt x="153" y="0"/>
                  </a:moveTo>
                  <a:cubicBezTo>
                    <a:pt x="102" y="0"/>
                    <a:pt x="77" y="0"/>
                    <a:pt x="51" y="26"/>
                  </a:cubicBezTo>
                  <a:cubicBezTo>
                    <a:pt x="1" y="102"/>
                    <a:pt x="26" y="178"/>
                    <a:pt x="102" y="178"/>
                  </a:cubicBezTo>
                  <a:cubicBezTo>
                    <a:pt x="153" y="178"/>
                    <a:pt x="179" y="128"/>
                    <a:pt x="204" y="102"/>
                  </a:cubicBezTo>
                  <a:cubicBezTo>
                    <a:pt x="204" y="77"/>
                    <a:pt x="179" y="0"/>
                    <a:pt x="153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1" name="Google Shape;2791;p19"/>
            <p:cNvSpPr/>
            <p:nvPr/>
          </p:nvSpPr>
          <p:spPr>
            <a:xfrm>
              <a:off x="3161837" y="5396767"/>
              <a:ext cx="6387" cy="6387"/>
            </a:xfrm>
            <a:custGeom>
              <a:avLst/>
              <a:gdLst/>
              <a:ahLst/>
              <a:cxnLst/>
              <a:rect l="l" t="t" r="r" b="b"/>
              <a:pathLst>
                <a:path w="153" h="153" extrusionOk="0">
                  <a:moveTo>
                    <a:pt x="51" y="0"/>
                  </a:moveTo>
                  <a:cubicBezTo>
                    <a:pt x="51" y="51"/>
                    <a:pt x="0" y="77"/>
                    <a:pt x="0" y="102"/>
                  </a:cubicBezTo>
                  <a:cubicBezTo>
                    <a:pt x="0" y="127"/>
                    <a:pt x="76" y="153"/>
                    <a:pt x="102" y="153"/>
                  </a:cubicBezTo>
                  <a:cubicBezTo>
                    <a:pt x="127" y="127"/>
                    <a:pt x="153" y="77"/>
                    <a:pt x="153" y="51"/>
                  </a:cubicBezTo>
                  <a:cubicBezTo>
                    <a:pt x="153" y="26"/>
                    <a:pt x="102" y="26"/>
                    <a:pt x="5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2" name="Google Shape;2792;p19"/>
            <p:cNvSpPr/>
            <p:nvPr/>
          </p:nvSpPr>
          <p:spPr>
            <a:xfrm>
              <a:off x="3318827" y="5401025"/>
              <a:ext cx="7472" cy="7431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102" y="0"/>
                  </a:moveTo>
                  <a:cubicBezTo>
                    <a:pt x="77" y="25"/>
                    <a:pt x="26" y="51"/>
                    <a:pt x="1" y="76"/>
                  </a:cubicBezTo>
                  <a:cubicBezTo>
                    <a:pt x="1" y="102"/>
                    <a:pt x="26" y="153"/>
                    <a:pt x="51" y="178"/>
                  </a:cubicBezTo>
                  <a:lnTo>
                    <a:pt x="178" y="102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3" name="Google Shape;2793;p19"/>
            <p:cNvSpPr/>
            <p:nvPr/>
          </p:nvSpPr>
          <p:spPr>
            <a:xfrm>
              <a:off x="3079063" y="5497534"/>
              <a:ext cx="6428" cy="7472"/>
            </a:xfrm>
            <a:custGeom>
              <a:avLst/>
              <a:gdLst/>
              <a:ahLst/>
              <a:cxnLst/>
              <a:rect l="l" t="t" r="r" b="b"/>
              <a:pathLst>
                <a:path w="154" h="179" extrusionOk="0">
                  <a:moveTo>
                    <a:pt x="1" y="1"/>
                  </a:moveTo>
                  <a:lnTo>
                    <a:pt x="51" y="179"/>
                  </a:lnTo>
                  <a:lnTo>
                    <a:pt x="153" y="103"/>
                  </a:lnTo>
                  <a:cubicBezTo>
                    <a:pt x="128" y="77"/>
                    <a:pt x="128" y="26"/>
                    <a:pt x="10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4" name="Google Shape;2794;p19"/>
            <p:cNvSpPr/>
            <p:nvPr/>
          </p:nvSpPr>
          <p:spPr>
            <a:xfrm>
              <a:off x="3018579" y="5322507"/>
              <a:ext cx="3256" cy="3214"/>
            </a:xfrm>
            <a:custGeom>
              <a:avLst/>
              <a:gdLst/>
              <a:ahLst/>
              <a:cxnLst/>
              <a:rect l="l" t="t" r="r" b="b"/>
              <a:pathLst>
                <a:path w="78" h="77" extrusionOk="0">
                  <a:moveTo>
                    <a:pt x="26" y="0"/>
                  </a:moveTo>
                  <a:lnTo>
                    <a:pt x="1" y="26"/>
                  </a:lnTo>
                  <a:lnTo>
                    <a:pt x="77" y="77"/>
                  </a:lnTo>
                  <a:lnTo>
                    <a:pt x="77" y="26"/>
                  </a:lnTo>
                  <a:cubicBezTo>
                    <a:pt x="77" y="13"/>
                    <a:pt x="64" y="13"/>
                    <a:pt x="52" y="13"/>
                  </a:cubicBezTo>
                  <a:cubicBezTo>
                    <a:pt x="39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5" name="Google Shape;2795;p19"/>
            <p:cNvSpPr/>
            <p:nvPr/>
          </p:nvSpPr>
          <p:spPr>
            <a:xfrm>
              <a:off x="2918859" y="5362830"/>
              <a:ext cx="6428" cy="6387"/>
            </a:xfrm>
            <a:custGeom>
              <a:avLst/>
              <a:gdLst/>
              <a:ahLst/>
              <a:cxnLst/>
              <a:rect l="l" t="t" r="r" b="b"/>
              <a:pathLst>
                <a:path w="154" h="153" extrusionOk="0">
                  <a:moveTo>
                    <a:pt x="26" y="0"/>
                  </a:moveTo>
                  <a:cubicBezTo>
                    <a:pt x="26" y="25"/>
                    <a:pt x="1" y="76"/>
                    <a:pt x="1" y="102"/>
                  </a:cubicBezTo>
                  <a:lnTo>
                    <a:pt x="102" y="153"/>
                  </a:lnTo>
                  <a:cubicBezTo>
                    <a:pt x="102" y="127"/>
                    <a:pt x="153" y="76"/>
                    <a:pt x="128" y="51"/>
                  </a:cubicBezTo>
                  <a:cubicBezTo>
                    <a:pt x="128" y="25"/>
                    <a:pt x="77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6" name="Google Shape;2796;p19"/>
            <p:cNvSpPr/>
            <p:nvPr/>
          </p:nvSpPr>
          <p:spPr>
            <a:xfrm>
              <a:off x="2965567" y="5405241"/>
              <a:ext cx="4258" cy="3214"/>
            </a:xfrm>
            <a:custGeom>
              <a:avLst/>
              <a:gdLst/>
              <a:ahLst/>
              <a:cxnLst/>
              <a:rect l="l" t="t" r="r" b="b"/>
              <a:pathLst>
                <a:path w="102" h="77" extrusionOk="0">
                  <a:moveTo>
                    <a:pt x="51" y="1"/>
                  </a:moveTo>
                  <a:cubicBezTo>
                    <a:pt x="26" y="1"/>
                    <a:pt x="26" y="26"/>
                    <a:pt x="26" y="52"/>
                  </a:cubicBezTo>
                  <a:cubicBezTo>
                    <a:pt x="0" y="77"/>
                    <a:pt x="51" y="77"/>
                    <a:pt x="76" y="77"/>
                  </a:cubicBezTo>
                  <a:cubicBezTo>
                    <a:pt x="76" y="77"/>
                    <a:pt x="76" y="52"/>
                    <a:pt x="102" y="26"/>
                  </a:cubicBezTo>
                  <a:cubicBezTo>
                    <a:pt x="102" y="1"/>
                    <a:pt x="51" y="1"/>
                    <a:pt x="5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7" name="Google Shape;2797;p19"/>
            <p:cNvSpPr/>
            <p:nvPr/>
          </p:nvSpPr>
          <p:spPr>
            <a:xfrm>
              <a:off x="3172439" y="5423274"/>
              <a:ext cx="3214" cy="2171"/>
            </a:xfrm>
            <a:custGeom>
              <a:avLst/>
              <a:gdLst/>
              <a:ahLst/>
              <a:cxnLst/>
              <a:rect l="l" t="t" r="r" b="b"/>
              <a:pathLst>
                <a:path w="77" h="52" extrusionOk="0">
                  <a:moveTo>
                    <a:pt x="0" y="1"/>
                  </a:moveTo>
                  <a:lnTo>
                    <a:pt x="51" y="52"/>
                  </a:lnTo>
                  <a:lnTo>
                    <a:pt x="76" y="26"/>
                  </a:lnTo>
                  <a:cubicBezTo>
                    <a:pt x="76" y="26"/>
                    <a:pt x="76" y="1"/>
                    <a:pt x="5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8" name="Google Shape;2798;p19"/>
            <p:cNvSpPr/>
            <p:nvPr/>
          </p:nvSpPr>
          <p:spPr>
            <a:xfrm>
              <a:off x="2601664" y="5430704"/>
              <a:ext cx="4299" cy="2171"/>
            </a:xfrm>
            <a:custGeom>
              <a:avLst/>
              <a:gdLst/>
              <a:ahLst/>
              <a:cxnLst/>
              <a:rect l="l" t="t" r="r" b="b"/>
              <a:pathLst>
                <a:path w="103" h="52" extrusionOk="0">
                  <a:moveTo>
                    <a:pt x="0" y="1"/>
                  </a:moveTo>
                  <a:lnTo>
                    <a:pt x="0" y="51"/>
                  </a:lnTo>
                  <a:lnTo>
                    <a:pt x="102" y="51"/>
                  </a:lnTo>
                  <a:lnTo>
                    <a:pt x="102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9" name="Google Shape;2799;p19"/>
            <p:cNvSpPr/>
            <p:nvPr/>
          </p:nvSpPr>
          <p:spPr>
            <a:xfrm>
              <a:off x="3058902" y="5439178"/>
              <a:ext cx="6428" cy="5385"/>
            </a:xfrm>
            <a:custGeom>
              <a:avLst/>
              <a:gdLst/>
              <a:ahLst/>
              <a:cxnLst/>
              <a:rect l="l" t="t" r="r" b="b"/>
              <a:pathLst>
                <a:path w="154" h="129" extrusionOk="0">
                  <a:moveTo>
                    <a:pt x="52" y="1"/>
                  </a:moveTo>
                  <a:cubicBezTo>
                    <a:pt x="52" y="1"/>
                    <a:pt x="1" y="26"/>
                    <a:pt x="1" y="52"/>
                  </a:cubicBezTo>
                  <a:cubicBezTo>
                    <a:pt x="26" y="77"/>
                    <a:pt x="52" y="103"/>
                    <a:pt x="77" y="128"/>
                  </a:cubicBezTo>
                  <a:lnTo>
                    <a:pt x="153" y="26"/>
                  </a:lnTo>
                  <a:cubicBezTo>
                    <a:pt x="102" y="26"/>
                    <a:pt x="77" y="1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0" name="Google Shape;2800;p19"/>
            <p:cNvSpPr/>
            <p:nvPr/>
          </p:nvSpPr>
          <p:spPr>
            <a:xfrm>
              <a:off x="3089665" y="5449530"/>
              <a:ext cx="8349" cy="7765"/>
            </a:xfrm>
            <a:custGeom>
              <a:avLst/>
              <a:gdLst/>
              <a:ahLst/>
              <a:cxnLst/>
              <a:rect l="l" t="t" r="r" b="b"/>
              <a:pathLst>
                <a:path w="200" h="186" extrusionOk="0">
                  <a:moveTo>
                    <a:pt x="115" y="1"/>
                  </a:moveTo>
                  <a:cubicBezTo>
                    <a:pt x="103" y="1"/>
                    <a:pt x="91" y="3"/>
                    <a:pt x="77" y="7"/>
                  </a:cubicBezTo>
                  <a:cubicBezTo>
                    <a:pt x="26" y="7"/>
                    <a:pt x="26" y="83"/>
                    <a:pt x="1" y="109"/>
                  </a:cubicBezTo>
                  <a:cubicBezTo>
                    <a:pt x="52" y="134"/>
                    <a:pt x="77" y="185"/>
                    <a:pt x="102" y="185"/>
                  </a:cubicBezTo>
                  <a:cubicBezTo>
                    <a:pt x="128" y="160"/>
                    <a:pt x="153" y="134"/>
                    <a:pt x="179" y="109"/>
                  </a:cubicBezTo>
                  <a:cubicBezTo>
                    <a:pt x="200" y="46"/>
                    <a:pt x="169" y="1"/>
                    <a:pt x="11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1" name="Google Shape;2801;p19"/>
            <p:cNvSpPr/>
            <p:nvPr/>
          </p:nvSpPr>
          <p:spPr>
            <a:xfrm>
              <a:off x="3106654" y="5507093"/>
              <a:ext cx="3214" cy="2171"/>
            </a:xfrm>
            <a:custGeom>
              <a:avLst/>
              <a:gdLst/>
              <a:ahLst/>
              <a:cxnLst/>
              <a:rect l="l" t="t" r="r" b="b"/>
              <a:pathLst>
                <a:path w="77" h="52" extrusionOk="0">
                  <a:moveTo>
                    <a:pt x="77" y="1"/>
                  </a:moveTo>
                  <a:lnTo>
                    <a:pt x="0" y="26"/>
                  </a:lnTo>
                  <a:cubicBezTo>
                    <a:pt x="0" y="26"/>
                    <a:pt x="26" y="51"/>
                    <a:pt x="26" y="51"/>
                  </a:cubicBezTo>
                  <a:lnTo>
                    <a:pt x="77" y="51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2" name="Google Shape;2802;p19"/>
            <p:cNvSpPr/>
            <p:nvPr/>
          </p:nvSpPr>
          <p:spPr>
            <a:xfrm>
              <a:off x="3283806" y="5275797"/>
              <a:ext cx="3256" cy="4300"/>
            </a:xfrm>
            <a:custGeom>
              <a:avLst/>
              <a:gdLst/>
              <a:ahLst/>
              <a:cxnLst/>
              <a:rect l="l" t="t" r="r" b="b"/>
              <a:pathLst>
                <a:path w="78" h="103" extrusionOk="0">
                  <a:moveTo>
                    <a:pt x="26" y="1"/>
                  </a:moveTo>
                  <a:lnTo>
                    <a:pt x="1" y="103"/>
                  </a:lnTo>
                  <a:lnTo>
                    <a:pt x="52" y="103"/>
                  </a:lnTo>
                  <a:lnTo>
                    <a:pt x="77" y="52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3" name="Google Shape;2803;p19"/>
            <p:cNvSpPr/>
            <p:nvPr/>
          </p:nvSpPr>
          <p:spPr>
            <a:xfrm>
              <a:off x="3093923" y="5699109"/>
              <a:ext cx="5343" cy="4300"/>
            </a:xfrm>
            <a:custGeom>
              <a:avLst/>
              <a:gdLst/>
              <a:ahLst/>
              <a:cxnLst/>
              <a:rect l="l" t="t" r="r" b="b"/>
              <a:pathLst>
                <a:path w="128" h="103" extrusionOk="0">
                  <a:moveTo>
                    <a:pt x="26" y="1"/>
                  </a:moveTo>
                  <a:lnTo>
                    <a:pt x="0" y="52"/>
                  </a:lnTo>
                  <a:lnTo>
                    <a:pt x="77" y="102"/>
                  </a:lnTo>
                  <a:cubicBezTo>
                    <a:pt x="77" y="102"/>
                    <a:pt x="127" y="52"/>
                    <a:pt x="102" y="52"/>
                  </a:cubicBezTo>
                  <a:cubicBezTo>
                    <a:pt x="77" y="26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4" name="Google Shape;2804;p19"/>
            <p:cNvSpPr/>
            <p:nvPr/>
          </p:nvSpPr>
          <p:spPr>
            <a:xfrm>
              <a:off x="2631384" y="5655613"/>
              <a:ext cx="2129" cy="2171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0" y="1"/>
                  </a:moveTo>
                  <a:lnTo>
                    <a:pt x="0" y="52"/>
                  </a:lnTo>
                  <a:lnTo>
                    <a:pt x="51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5" name="Google Shape;2805;p19"/>
            <p:cNvSpPr/>
            <p:nvPr/>
          </p:nvSpPr>
          <p:spPr>
            <a:xfrm>
              <a:off x="3213805" y="5520868"/>
              <a:ext cx="2171" cy="2171"/>
            </a:xfrm>
            <a:custGeom>
              <a:avLst/>
              <a:gdLst/>
              <a:ahLst/>
              <a:cxnLst/>
              <a:rect l="l" t="t" r="r" b="b"/>
              <a:pathLst>
                <a:path w="52" h="52" extrusionOk="0">
                  <a:moveTo>
                    <a:pt x="0" y="1"/>
                  </a:moveTo>
                  <a:lnTo>
                    <a:pt x="51" y="52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06" name="Google Shape;2806;p19"/>
          <p:cNvGrpSpPr/>
          <p:nvPr/>
        </p:nvGrpSpPr>
        <p:grpSpPr>
          <a:xfrm>
            <a:off x="7181175" y="1101066"/>
            <a:ext cx="717197" cy="518133"/>
            <a:chOff x="443355" y="1067621"/>
            <a:chExt cx="613199" cy="443000"/>
          </a:xfrm>
        </p:grpSpPr>
        <p:sp>
          <p:nvSpPr>
            <p:cNvPr id="2807" name="Google Shape;2807;p19"/>
            <p:cNvSpPr/>
            <p:nvPr/>
          </p:nvSpPr>
          <p:spPr>
            <a:xfrm>
              <a:off x="528349" y="1102743"/>
              <a:ext cx="528204" cy="380517"/>
            </a:xfrm>
            <a:custGeom>
              <a:avLst/>
              <a:gdLst/>
              <a:ahLst/>
              <a:cxnLst/>
              <a:rect l="l" t="t" r="r" b="b"/>
              <a:pathLst>
                <a:path w="2722" h="1961" extrusionOk="0">
                  <a:moveTo>
                    <a:pt x="749" y="349"/>
                  </a:moveTo>
                  <a:cubicBezTo>
                    <a:pt x="753" y="373"/>
                    <a:pt x="758" y="397"/>
                    <a:pt x="763" y="423"/>
                  </a:cubicBezTo>
                  <a:lnTo>
                    <a:pt x="763" y="423"/>
                  </a:lnTo>
                  <a:cubicBezTo>
                    <a:pt x="758" y="397"/>
                    <a:pt x="753" y="372"/>
                    <a:pt x="749" y="349"/>
                  </a:cubicBezTo>
                  <a:close/>
                  <a:moveTo>
                    <a:pt x="1651" y="0"/>
                  </a:moveTo>
                  <a:cubicBezTo>
                    <a:pt x="1638" y="0"/>
                    <a:pt x="1625" y="0"/>
                    <a:pt x="1625" y="13"/>
                  </a:cubicBezTo>
                  <a:cubicBezTo>
                    <a:pt x="1610" y="122"/>
                    <a:pt x="1604" y="165"/>
                    <a:pt x="1564" y="165"/>
                  </a:cubicBezTo>
                  <a:cubicBezTo>
                    <a:pt x="1538" y="165"/>
                    <a:pt x="1498" y="147"/>
                    <a:pt x="1432" y="116"/>
                  </a:cubicBezTo>
                  <a:cubicBezTo>
                    <a:pt x="1432" y="116"/>
                    <a:pt x="1432" y="103"/>
                    <a:pt x="1419" y="103"/>
                  </a:cubicBezTo>
                  <a:lnTo>
                    <a:pt x="1380" y="103"/>
                  </a:lnTo>
                  <a:lnTo>
                    <a:pt x="1238" y="90"/>
                  </a:lnTo>
                  <a:lnTo>
                    <a:pt x="1200" y="65"/>
                  </a:lnTo>
                  <a:lnTo>
                    <a:pt x="1213" y="90"/>
                  </a:lnTo>
                  <a:lnTo>
                    <a:pt x="1110" y="155"/>
                  </a:lnTo>
                  <a:lnTo>
                    <a:pt x="1006" y="155"/>
                  </a:lnTo>
                  <a:cubicBezTo>
                    <a:pt x="993" y="155"/>
                    <a:pt x="981" y="168"/>
                    <a:pt x="981" y="181"/>
                  </a:cubicBezTo>
                  <a:lnTo>
                    <a:pt x="916" y="219"/>
                  </a:lnTo>
                  <a:cubicBezTo>
                    <a:pt x="907" y="210"/>
                    <a:pt x="894" y="207"/>
                    <a:pt x="879" y="207"/>
                  </a:cubicBezTo>
                  <a:cubicBezTo>
                    <a:pt x="863" y="207"/>
                    <a:pt x="845" y="210"/>
                    <a:pt x="828" y="210"/>
                  </a:cubicBezTo>
                  <a:cubicBezTo>
                    <a:pt x="818" y="210"/>
                    <a:pt x="809" y="209"/>
                    <a:pt x="800" y="206"/>
                  </a:cubicBezTo>
                  <a:cubicBezTo>
                    <a:pt x="753" y="225"/>
                    <a:pt x="699" y="237"/>
                    <a:pt x="643" y="237"/>
                  </a:cubicBezTo>
                  <a:cubicBezTo>
                    <a:pt x="622" y="237"/>
                    <a:pt x="602" y="236"/>
                    <a:pt x="581" y="232"/>
                  </a:cubicBezTo>
                  <a:lnTo>
                    <a:pt x="581" y="232"/>
                  </a:lnTo>
                  <a:cubicBezTo>
                    <a:pt x="594" y="245"/>
                    <a:pt x="607" y="258"/>
                    <a:pt x="620" y="258"/>
                  </a:cubicBezTo>
                  <a:cubicBezTo>
                    <a:pt x="645" y="284"/>
                    <a:pt x="684" y="310"/>
                    <a:pt x="671" y="348"/>
                  </a:cubicBezTo>
                  <a:cubicBezTo>
                    <a:pt x="645" y="387"/>
                    <a:pt x="607" y="387"/>
                    <a:pt x="555" y="387"/>
                  </a:cubicBezTo>
                  <a:lnTo>
                    <a:pt x="413" y="387"/>
                  </a:lnTo>
                  <a:cubicBezTo>
                    <a:pt x="387" y="421"/>
                    <a:pt x="360" y="433"/>
                    <a:pt x="333" y="433"/>
                  </a:cubicBezTo>
                  <a:cubicBezTo>
                    <a:pt x="279" y="433"/>
                    <a:pt x="224" y="387"/>
                    <a:pt x="181" y="387"/>
                  </a:cubicBezTo>
                  <a:cubicBezTo>
                    <a:pt x="149" y="393"/>
                    <a:pt x="120" y="397"/>
                    <a:pt x="91" y="397"/>
                  </a:cubicBezTo>
                  <a:cubicBezTo>
                    <a:pt x="62" y="397"/>
                    <a:pt x="33" y="393"/>
                    <a:pt x="1" y="387"/>
                  </a:cubicBezTo>
                  <a:lnTo>
                    <a:pt x="1" y="400"/>
                  </a:lnTo>
                  <a:lnTo>
                    <a:pt x="1" y="413"/>
                  </a:lnTo>
                  <a:lnTo>
                    <a:pt x="78" y="438"/>
                  </a:lnTo>
                  <a:cubicBezTo>
                    <a:pt x="142" y="471"/>
                    <a:pt x="213" y="487"/>
                    <a:pt x="286" y="487"/>
                  </a:cubicBezTo>
                  <a:cubicBezTo>
                    <a:pt x="358" y="487"/>
                    <a:pt x="433" y="471"/>
                    <a:pt x="503" y="438"/>
                  </a:cubicBezTo>
                  <a:lnTo>
                    <a:pt x="555" y="438"/>
                  </a:lnTo>
                  <a:cubicBezTo>
                    <a:pt x="581" y="516"/>
                    <a:pt x="529" y="555"/>
                    <a:pt x="465" y="567"/>
                  </a:cubicBezTo>
                  <a:cubicBezTo>
                    <a:pt x="362" y="580"/>
                    <a:pt x="400" y="632"/>
                    <a:pt x="439" y="683"/>
                  </a:cubicBezTo>
                  <a:cubicBezTo>
                    <a:pt x="426" y="696"/>
                    <a:pt x="439" y="709"/>
                    <a:pt x="452" y="722"/>
                  </a:cubicBezTo>
                  <a:cubicBezTo>
                    <a:pt x="452" y="774"/>
                    <a:pt x="439" y="825"/>
                    <a:pt x="413" y="864"/>
                  </a:cubicBezTo>
                  <a:lnTo>
                    <a:pt x="413" y="954"/>
                  </a:lnTo>
                  <a:lnTo>
                    <a:pt x="439" y="1006"/>
                  </a:lnTo>
                  <a:cubicBezTo>
                    <a:pt x="413" y="1148"/>
                    <a:pt x="284" y="1173"/>
                    <a:pt x="168" y="1238"/>
                  </a:cubicBezTo>
                  <a:cubicBezTo>
                    <a:pt x="199" y="1259"/>
                    <a:pt x="224" y="1265"/>
                    <a:pt x="246" y="1265"/>
                  </a:cubicBezTo>
                  <a:cubicBezTo>
                    <a:pt x="279" y="1265"/>
                    <a:pt x="305" y="1251"/>
                    <a:pt x="336" y="1251"/>
                  </a:cubicBezTo>
                  <a:cubicBezTo>
                    <a:pt x="347" y="1247"/>
                    <a:pt x="359" y="1245"/>
                    <a:pt x="369" y="1245"/>
                  </a:cubicBezTo>
                  <a:cubicBezTo>
                    <a:pt x="394" y="1245"/>
                    <a:pt x="413" y="1255"/>
                    <a:pt x="413" y="1264"/>
                  </a:cubicBezTo>
                  <a:cubicBezTo>
                    <a:pt x="387" y="1406"/>
                    <a:pt x="516" y="1406"/>
                    <a:pt x="594" y="1457"/>
                  </a:cubicBezTo>
                  <a:cubicBezTo>
                    <a:pt x="516" y="1535"/>
                    <a:pt x="594" y="1663"/>
                    <a:pt x="516" y="1741"/>
                  </a:cubicBezTo>
                  <a:lnTo>
                    <a:pt x="542" y="1741"/>
                  </a:lnTo>
                  <a:cubicBezTo>
                    <a:pt x="568" y="1728"/>
                    <a:pt x="594" y="1702"/>
                    <a:pt x="607" y="1676"/>
                  </a:cubicBezTo>
                  <a:cubicBezTo>
                    <a:pt x="629" y="1639"/>
                    <a:pt x="669" y="1619"/>
                    <a:pt x="706" y="1619"/>
                  </a:cubicBezTo>
                  <a:cubicBezTo>
                    <a:pt x="733" y="1619"/>
                    <a:pt x="758" y="1629"/>
                    <a:pt x="774" y="1651"/>
                  </a:cubicBezTo>
                  <a:cubicBezTo>
                    <a:pt x="852" y="1715"/>
                    <a:pt x="929" y="1767"/>
                    <a:pt x="1006" y="1818"/>
                  </a:cubicBezTo>
                  <a:cubicBezTo>
                    <a:pt x="1045" y="1818"/>
                    <a:pt x="1084" y="1805"/>
                    <a:pt x="1122" y="1792"/>
                  </a:cubicBezTo>
                  <a:cubicBezTo>
                    <a:pt x="1155" y="1774"/>
                    <a:pt x="1176" y="1764"/>
                    <a:pt x="1190" y="1764"/>
                  </a:cubicBezTo>
                  <a:cubicBezTo>
                    <a:pt x="1214" y="1764"/>
                    <a:pt x="1217" y="1796"/>
                    <a:pt x="1226" y="1870"/>
                  </a:cubicBezTo>
                  <a:cubicBezTo>
                    <a:pt x="1187" y="1883"/>
                    <a:pt x="1161" y="1921"/>
                    <a:pt x="1174" y="1960"/>
                  </a:cubicBezTo>
                  <a:cubicBezTo>
                    <a:pt x="1200" y="1960"/>
                    <a:pt x="1238" y="1947"/>
                    <a:pt x="1277" y="1921"/>
                  </a:cubicBezTo>
                  <a:lnTo>
                    <a:pt x="1277" y="1870"/>
                  </a:lnTo>
                  <a:cubicBezTo>
                    <a:pt x="1342" y="1844"/>
                    <a:pt x="1393" y="1818"/>
                    <a:pt x="1458" y="1792"/>
                  </a:cubicBezTo>
                  <a:cubicBezTo>
                    <a:pt x="1475" y="1785"/>
                    <a:pt x="1489" y="1782"/>
                    <a:pt x="1499" y="1782"/>
                  </a:cubicBezTo>
                  <a:cubicBezTo>
                    <a:pt x="1528" y="1782"/>
                    <a:pt x="1535" y="1806"/>
                    <a:pt x="1535" y="1844"/>
                  </a:cubicBezTo>
                  <a:lnTo>
                    <a:pt x="1587" y="1831"/>
                  </a:lnTo>
                  <a:cubicBezTo>
                    <a:pt x="1638" y="1715"/>
                    <a:pt x="1754" y="1676"/>
                    <a:pt x="1819" y="1599"/>
                  </a:cubicBezTo>
                  <a:cubicBezTo>
                    <a:pt x="1832" y="1535"/>
                    <a:pt x="1870" y="1470"/>
                    <a:pt x="1935" y="1457"/>
                  </a:cubicBezTo>
                  <a:lnTo>
                    <a:pt x="1961" y="1406"/>
                  </a:lnTo>
                  <a:lnTo>
                    <a:pt x="1961" y="1341"/>
                  </a:lnTo>
                  <a:cubicBezTo>
                    <a:pt x="1972" y="1338"/>
                    <a:pt x="1983" y="1337"/>
                    <a:pt x="1993" y="1337"/>
                  </a:cubicBezTo>
                  <a:cubicBezTo>
                    <a:pt x="2028" y="1337"/>
                    <a:pt x="2051" y="1356"/>
                    <a:pt x="2051" y="1406"/>
                  </a:cubicBezTo>
                  <a:cubicBezTo>
                    <a:pt x="2090" y="1470"/>
                    <a:pt x="2128" y="1547"/>
                    <a:pt x="2141" y="1625"/>
                  </a:cubicBezTo>
                  <a:cubicBezTo>
                    <a:pt x="2158" y="1625"/>
                    <a:pt x="2179" y="1632"/>
                    <a:pt x="2197" y="1632"/>
                  </a:cubicBezTo>
                  <a:cubicBezTo>
                    <a:pt x="2221" y="1632"/>
                    <a:pt x="2239" y="1619"/>
                    <a:pt x="2231" y="1560"/>
                  </a:cubicBezTo>
                  <a:cubicBezTo>
                    <a:pt x="2231" y="1535"/>
                    <a:pt x="2206" y="1509"/>
                    <a:pt x="2193" y="1483"/>
                  </a:cubicBezTo>
                  <a:cubicBezTo>
                    <a:pt x="2090" y="1161"/>
                    <a:pt x="2115" y="1148"/>
                    <a:pt x="2309" y="954"/>
                  </a:cubicBezTo>
                  <a:cubicBezTo>
                    <a:pt x="2463" y="941"/>
                    <a:pt x="2592" y="903"/>
                    <a:pt x="2657" y="735"/>
                  </a:cubicBezTo>
                  <a:cubicBezTo>
                    <a:pt x="2631" y="696"/>
                    <a:pt x="2644" y="645"/>
                    <a:pt x="2683" y="619"/>
                  </a:cubicBezTo>
                  <a:cubicBezTo>
                    <a:pt x="2721" y="555"/>
                    <a:pt x="2696" y="477"/>
                    <a:pt x="2708" y="400"/>
                  </a:cubicBezTo>
                  <a:lnTo>
                    <a:pt x="2657" y="361"/>
                  </a:lnTo>
                  <a:lnTo>
                    <a:pt x="2644" y="297"/>
                  </a:lnTo>
                  <a:cubicBezTo>
                    <a:pt x="2605" y="245"/>
                    <a:pt x="2567" y="193"/>
                    <a:pt x="2515" y="155"/>
                  </a:cubicBezTo>
                  <a:lnTo>
                    <a:pt x="2476" y="142"/>
                  </a:lnTo>
                  <a:cubicBezTo>
                    <a:pt x="2401" y="113"/>
                    <a:pt x="2323" y="100"/>
                    <a:pt x="2244" y="100"/>
                  </a:cubicBezTo>
                  <a:cubicBezTo>
                    <a:pt x="2149" y="100"/>
                    <a:pt x="2053" y="119"/>
                    <a:pt x="1961" y="155"/>
                  </a:cubicBezTo>
                  <a:cubicBezTo>
                    <a:pt x="1948" y="168"/>
                    <a:pt x="1922" y="168"/>
                    <a:pt x="1896" y="181"/>
                  </a:cubicBezTo>
                  <a:cubicBezTo>
                    <a:pt x="1841" y="210"/>
                    <a:pt x="1802" y="227"/>
                    <a:pt x="1772" y="227"/>
                  </a:cubicBezTo>
                  <a:cubicBezTo>
                    <a:pt x="1724" y="227"/>
                    <a:pt x="1701" y="185"/>
                    <a:pt x="1677" y="90"/>
                  </a:cubicBezTo>
                  <a:cubicBezTo>
                    <a:pt x="1677" y="65"/>
                    <a:pt x="1677" y="26"/>
                    <a:pt x="165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8" name="Google Shape;2808;p19"/>
            <p:cNvSpPr/>
            <p:nvPr/>
          </p:nvSpPr>
          <p:spPr>
            <a:xfrm>
              <a:off x="698532" y="1460364"/>
              <a:ext cx="27749" cy="50257"/>
            </a:xfrm>
            <a:custGeom>
              <a:avLst/>
              <a:gdLst/>
              <a:ahLst/>
              <a:cxnLst/>
              <a:rect l="l" t="t" r="r" b="b"/>
              <a:pathLst>
                <a:path w="143" h="259" extrusionOk="0">
                  <a:moveTo>
                    <a:pt x="116" y="1"/>
                  </a:moveTo>
                  <a:cubicBezTo>
                    <a:pt x="0" y="27"/>
                    <a:pt x="0" y="27"/>
                    <a:pt x="13" y="259"/>
                  </a:cubicBezTo>
                  <a:lnTo>
                    <a:pt x="104" y="220"/>
                  </a:lnTo>
                  <a:cubicBezTo>
                    <a:pt x="104" y="207"/>
                    <a:pt x="129" y="182"/>
                    <a:pt x="129" y="169"/>
                  </a:cubicBezTo>
                  <a:cubicBezTo>
                    <a:pt x="91" y="117"/>
                    <a:pt x="142" y="53"/>
                    <a:pt x="11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9" name="Google Shape;2809;p19"/>
            <p:cNvSpPr/>
            <p:nvPr/>
          </p:nvSpPr>
          <p:spPr>
            <a:xfrm>
              <a:off x="443355" y="1152612"/>
              <a:ext cx="70246" cy="23867"/>
            </a:xfrm>
            <a:custGeom>
              <a:avLst/>
              <a:gdLst/>
              <a:ahLst/>
              <a:cxnLst/>
              <a:rect l="l" t="t" r="r" b="b"/>
              <a:pathLst>
                <a:path w="362" h="123" extrusionOk="0">
                  <a:moveTo>
                    <a:pt x="39" y="1"/>
                  </a:moveTo>
                  <a:lnTo>
                    <a:pt x="0" y="27"/>
                  </a:lnTo>
                  <a:cubicBezTo>
                    <a:pt x="13" y="91"/>
                    <a:pt x="78" y="78"/>
                    <a:pt x="116" y="104"/>
                  </a:cubicBezTo>
                  <a:cubicBezTo>
                    <a:pt x="135" y="96"/>
                    <a:pt x="153" y="93"/>
                    <a:pt x="171" y="93"/>
                  </a:cubicBezTo>
                  <a:cubicBezTo>
                    <a:pt x="226" y="93"/>
                    <a:pt x="277" y="122"/>
                    <a:pt x="327" y="122"/>
                  </a:cubicBezTo>
                  <a:cubicBezTo>
                    <a:pt x="338" y="122"/>
                    <a:pt x="350" y="121"/>
                    <a:pt x="361" y="117"/>
                  </a:cubicBezTo>
                  <a:cubicBezTo>
                    <a:pt x="245" y="78"/>
                    <a:pt x="155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0" name="Google Shape;2810;p19"/>
            <p:cNvSpPr/>
            <p:nvPr/>
          </p:nvSpPr>
          <p:spPr>
            <a:xfrm>
              <a:off x="570846" y="1265351"/>
              <a:ext cx="40362" cy="29106"/>
            </a:xfrm>
            <a:custGeom>
              <a:avLst/>
              <a:gdLst/>
              <a:ahLst/>
              <a:cxnLst/>
              <a:rect l="l" t="t" r="r" b="b"/>
              <a:pathLst>
                <a:path w="208" h="150" extrusionOk="0">
                  <a:moveTo>
                    <a:pt x="130" y="0"/>
                  </a:moveTo>
                  <a:lnTo>
                    <a:pt x="65" y="26"/>
                  </a:lnTo>
                  <a:cubicBezTo>
                    <a:pt x="39" y="52"/>
                    <a:pt x="1" y="78"/>
                    <a:pt x="14" y="116"/>
                  </a:cubicBezTo>
                  <a:cubicBezTo>
                    <a:pt x="22" y="141"/>
                    <a:pt x="46" y="150"/>
                    <a:pt x="68" y="150"/>
                  </a:cubicBezTo>
                  <a:cubicBezTo>
                    <a:pt x="82" y="150"/>
                    <a:pt x="95" y="147"/>
                    <a:pt x="104" y="142"/>
                  </a:cubicBezTo>
                  <a:cubicBezTo>
                    <a:pt x="130" y="116"/>
                    <a:pt x="168" y="103"/>
                    <a:pt x="207" y="103"/>
                  </a:cubicBezTo>
                  <a:lnTo>
                    <a:pt x="207" y="26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1" name="Google Shape;2811;p19"/>
            <p:cNvSpPr/>
            <p:nvPr/>
          </p:nvSpPr>
          <p:spPr>
            <a:xfrm>
              <a:off x="881135" y="1067621"/>
              <a:ext cx="25226" cy="23867"/>
            </a:xfrm>
            <a:custGeom>
              <a:avLst/>
              <a:gdLst/>
              <a:ahLst/>
              <a:cxnLst/>
              <a:rect l="l" t="t" r="r" b="b"/>
              <a:pathLst>
                <a:path w="130" h="123" extrusionOk="0">
                  <a:moveTo>
                    <a:pt x="39" y="1"/>
                  </a:moveTo>
                  <a:cubicBezTo>
                    <a:pt x="14" y="13"/>
                    <a:pt x="1" y="26"/>
                    <a:pt x="1" y="52"/>
                  </a:cubicBezTo>
                  <a:cubicBezTo>
                    <a:pt x="22" y="74"/>
                    <a:pt x="26" y="123"/>
                    <a:pt x="57" y="123"/>
                  </a:cubicBezTo>
                  <a:cubicBezTo>
                    <a:pt x="63" y="123"/>
                    <a:pt x="70" y="121"/>
                    <a:pt x="78" y="117"/>
                  </a:cubicBezTo>
                  <a:cubicBezTo>
                    <a:pt x="130" y="78"/>
                    <a:pt x="78" y="39"/>
                    <a:pt x="52" y="13"/>
                  </a:cubicBezTo>
                  <a:lnTo>
                    <a:pt x="39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2" name="Google Shape;2812;p19"/>
            <p:cNvSpPr/>
            <p:nvPr/>
          </p:nvSpPr>
          <p:spPr>
            <a:xfrm>
              <a:off x="741030" y="1097698"/>
              <a:ext cx="20181" cy="17658"/>
            </a:xfrm>
            <a:custGeom>
              <a:avLst/>
              <a:gdLst/>
              <a:ahLst/>
              <a:cxnLst/>
              <a:rect l="l" t="t" r="r" b="b"/>
              <a:pathLst>
                <a:path w="104" h="91" extrusionOk="0">
                  <a:moveTo>
                    <a:pt x="26" y="0"/>
                  </a:moveTo>
                  <a:cubicBezTo>
                    <a:pt x="26" y="0"/>
                    <a:pt x="1" y="13"/>
                    <a:pt x="1" y="13"/>
                  </a:cubicBezTo>
                  <a:cubicBezTo>
                    <a:pt x="14" y="65"/>
                    <a:pt x="65" y="78"/>
                    <a:pt x="104" y="91"/>
                  </a:cubicBezTo>
                  <a:cubicBezTo>
                    <a:pt x="104" y="52"/>
                    <a:pt x="91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3" name="Google Shape;2813;p19"/>
            <p:cNvSpPr/>
            <p:nvPr/>
          </p:nvSpPr>
          <p:spPr>
            <a:xfrm>
              <a:off x="761017" y="1115162"/>
              <a:ext cx="194" cy="1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4" name="Google Shape;2814;p19"/>
            <p:cNvSpPr/>
            <p:nvPr/>
          </p:nvSpPr>
          <p:spPr>
            <a:xfrm>
              <a:off x="761017" y="1117684"/>
              <a:ext cx="194" cy="1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17114711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" preserve="1">
  <p:cSld name="Background ">
    <p:spTree>
      <p:nvGrpSpPr>
        <p:cNvPr id="1" name="Shape 5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71" name="Google Shape;5171;p33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5172" name="Google Shape;5172;p33"/>
          <p:cNvSpPr/>
          <p:nvPr/>
        </p:nvSpPr>
        <p:spPr>
          <a:xfrm flipH="1">
            <a:off x="-65994" y="1486934"/>
            <a:ext cx="1634844" cy="1633385"/>
          </a:xfrm>
          <a:custGeom>
            <a:avLst/>
            <a:gdLst/>
            <a:ahLst/>
            <a:cxnLst/>
            <a:rect l="l" t="t" r="r" b="b"/>
            <a:pathLst>
              <a:path w="15694" h="15681" extrusionOk="0">
                <a:moveTo>
                  <a:pt x="5429" y="4565"/>
                </a:moveTo>
                <a:lnTo>
                  <a:pt x="5429" y="4578"/>
                </a:lnTo>
                <a:cubicBezTo>
                  <a:pt x="5424" y="4581"/>
                  <a:pt x="5419" y="4583"/>
                  <a:pt x="5413" y="4586"/>
                </a:cubicBezTo>
                <a:lnTo>
                  <a:pt x="5413" y="4586"/>
                </a:lnTo>
                <a:cubicBezTo>
                  <a:pt x="5420" y="4580"/>
                  <a:pt x="5425" y="4573"/>
                  <a:pt x="5429" y="4565"/>
                </a:cubicBezTo>
                <a:close/>
                <a:moveTo>
                  <a:pt x="4967" y="5715"/>
                </a:moveTo>
                <a:cubicBezTo>
                  <a:pt x="4952" y="5748"/>
                  <a:pt x="4938" y="5782"/>
                  <a:pt x="4926" y="5816"/>
                </a:cubicBezTo>
                <a:lnTo>
                  <a:pt x="4913" y="5816"/>
                </a:lnTo>
                <a:cubicBezTo>
                  <a:pt x="4931" y="5781"/>
                  <a:pt x="4949" y="5748"/>
                  <a:pt x="4967" y="5715"/>
                </a:cubicBezTo>
                <a:close/>
                <a:moveTo>
                  <a:pt x="5171" y="6087"/>
                </a:moveTo>
                <a:lnTo>
                  <a:pt x="5158" y="6100"/>
                </a:lnTo>
                <a:cubicBezTo>
                  <a:pt x="5133" y="6113"/>
                  <a:pt x="5107" y="6126"/>
                  <a:pt x="5068" y="6138"/>
                </a:cubicBezTo>
                <a:cubicBezTo>
                  <a:pt x="5107" y="6113"/>
                  <a:pt x="5133" y="6100"/>
                  <a:pt x="5171" y="6087"/>
                </a:cubicBezTo>
                <a:close/>
                <a:moveTo>
                  <a:pt x="11051" y="6577"/>
                </a:moveTo>
                <a:lnTo>
                  <a:pt x="11051" y="6577"/>
                </a:lnTo>
                <a:cubicBezTo>
                  <a:pt x="11090" y="6590"/>
                  <a:pt x="11129" y="6603"/>
                  <a:pt x="11167" y="6628"/>
                </a:cubicBezTo>
                <a:lnTo>
                  <a:pt x="11154" y="6641"/>
                </a:lnTo>
                <a:cubicBezTo>
                  <a:pt x="11129" y="6616"/>
                  <a:pt x="11090" y="6590"/>
                  <a:pt x="11051" y="6577"/>
                </a:cubicBezTo>
                <a:close/>
                <a:moveTo>
                  <a:pt x="13630" y="7080"/>
                </a:moveTo>
                <a:cubicBezTo>
                  <a:pt x="13630" y="7090"/>
                  <a:pt x="13630" y="7092"/>
                  <a:pt x="13624" y="7099"/>
                </a:cubicBezTo>
                <a:lnTo>
                  <a:pt x="13624" y="7099"/>
                </a:lnTo>
                <a:cubicBezTo>
                  <a:pt x="13627" y="7092"/>
                  <a:pt x="13630" y="7086"/>
                  <a:pt x="13630" y="7080"/>
                </a:cubicBezTo>
                <a:close/>
                <a:moveTo>
                  <a:pt x="13962" y="6947"/>
                </a:moveTo>
                <a:cubicBezTo>
                  <a:pt x="14057" y="6947"/>
                  <a:pt x="14003" y="7049"/>
                  <a:pt x="13991" y="7118"/>
                </a:cubicBezTo>
                <a:lnTo>
                  <a:pt x="13927" y="7247"/>
                </a:lnTo>
                <a:lnTo>
                  <a:pt x="13914" y="7234"/>
                </a:lnTo>
                <a:lnTo>
                  <a:pt x="13630" y="7067"/>
                </a:lnTo>
                <a:cubicBezTo>
                  <a:pt x="13695" y="6964"/>
                  <a:pt x="13824" y="6977"/>
                  <a:pt x="13927" y="6951"/>
                </a:cubicBezTo>
                <a:cubicBezTo>
                  <a:pt x="13941" y="6948"/>
                  <a:pt x="13952" y="6947"/>
                  <a:pt x="13962" y="6947"/>
                </a:cubicBezTo>
                <a:close/>
                <a:moveTo>
                  <a:pt x="12083" y="7441"/>
                </a:moveTo>
                <a:lnTo>
                  <a:pt x="12083" y="7441"/>
                </a:lnTo>
                <a:cubicBezTo>
                  <a:pt x="12096" y="7454"/>
                  <a:pt x="12122" y="7454"/>
                  <a:pt x="12134" y="7454"/>
                </a:cubicBezTo>
                <a:cubicBezTo>
                  <a:pt x="12131" y="7457"/>
                  <a:pt x="12126" y="7459"/>
                  <a:pt x="12120" y="7459"/>
                </a:cubicBezTo>
                <a:cubicBezTo>
                  <a:pt x="12108" y="7459"/>
                  <a:pt x="12092" y="7450"/>
                  <a:pt x="12083" y="7441"/>
                </a:cubicBezTo>
                <a:close/>
                <a:moveTo>
                  <a:pt x="11987" y="9152"/>
                </a:moveTo>
                <a:cubicBezTo>
                  <a:pt x="12025" y="9152"/>
                  <a:pt x="12067" y="9186"/>
                  <a:pt x="12122" y="9259"/>
                </a:cubicBezTo>
                <a:lnTo>
                  <a:pt x="12122" y="9272"/>
                </a:lnTo>
                <a:cubicBezTo>
                  <a:pt x="12054" y="9195"/>
                  <a:pt x="12016" y="9154"/>
                  <a:pt x="11979" y="9154"/>
                </a:cubicBezTo>
                <a:cubicBezTo>
                  <a:pt x="11967" y="9154"/>
                  <a:pt x="11954" y="9159"/>
                  <a:pt x="11941" y="9169"/>
                </a:cubicBezTo>
                <a:lnTo>
                  <a:pt x="11941" y="9169"/>
                </a:lnTo>
                <a:cubicBezTo>
                  <a:pt x="11956" y="9157"/>
                  <a:pt x="11971" y="9152"/>
                  <a:pt x="11987" y="9152"/>
                </a:cubicBezTo>
                <a:close/>
                <a:moveTo>
                  <a:pt x="8724" y="9752"/>
                </a:moveTo>
                <a:cubicBezTo>
                  <a:pt x="8730" y="9752"/>
                  <a:pt x="8737" y="9755"/>
                  <a:pt x="8743" y="9762"/>
                </a:cubicBezTo>
                <a:lnTo>
                  <a:pt x="8704" y="9762"/>
                </a:lnTo>
                <a:cubicBezTo>
                  <a:pt x="8711" y="9755"/>
                  <a:pt x="8717" y="9752"/>
                  <a:pt x="8724" y="9752"/>
                </a:cubicBezTo>
                <a:close/>
                <a:moveTo>
                  <a:pt x="1264" y="9968"/>
                </a:moveTo>
                <a:cubicBezTo>
                  <a:pt x="1200" y="10071"/>
                  <a:pt x="1019" y="9968"/>
                  <a:pt x="968" y="10110"/>
                </a:cubicBezTo>
                <a:cubicBezTo>
                  <a:pt x="1093" y="10148"/>
                  <a:pt x="1166" y="10170"/>
                  <a:pt x="1218" y="10170"/>
                </a:cubicBezTo>
                <a:cubicBezTo>
                  <a:pt x="1290" y="10170"/>
                  <a:pt x="1324" y="10129"/>
                  <a:pt x="1406" y="10033"/>
                </a:cubicBezTo>
                <a:lnTo>
                  <a:pt x="1264" y="9968"/>
                </a:lnTo>
                <a:close/>
                <a:moveTo>
                  <a:pt x="832" y="13409"/>
                </a:moveTo>
                <a:lnTo>
                  <a:pt x="826" y="13424"/>
                </a:lnTo>
                <a:lnTo>
                  <a:pt x="826" y="13428"/>
                </a:lnTo>
                <a:lnTo>
                  <a:pt x="826" y="13428"/>
                </a:lnTo>
                <a:cubicBezTo>
                  <a:pt x="830" y="13423"/>
                  <a:pt x="835" y="13417"/>
                  <a:pt x="839" y="13411"/>
                </a:cubicBezTo>
                <a:cubicBezTo>
                  <a:pt x="837" y="13410"/>
                  <a:pt x="834" y="13410"/>
                  <a:pt x="832" y="13409"/>
                </a:cubicBezTo>
                <a:close/>
                <a:moveTo>
                  <a:pt x="555" y="13411"/>
                </a:moveTo>
                <a:lnTo>
                  <a:pt x="478" y="13514"/>
                </a:lnTo>
                <a:cubicBezTo>
                  <a:pt x="607" y="13669"/>
                  <a:pt x="452" y="13695"/>
                  <a:pt x="375" y="13772"/>
                </a:cubicBezTo>
                <a:cubicBezTo>
                  <a:pt x="310" y="13836"/>
                  <a:pt x="233" y="13901"/>
                  <a:pt x="143" y="13953"/>
                </a:cubicBezTo>
                <a:cubicBezTo>
                  <a:pt x="14" y="14030"/>
                  <a:pt x="1" y="14133"/>
                  <a:pt x="143" y="14210"/>
                </a:cubicBezTo>
                <a:cubicBezTo>
                  <a:pt x="310" y="14198"/>
                  <a:pt x="362" y="14043"/>
                  <a:pt x="439" y="13927"/>
                </a:cubicBezTo>
                <a:cubicBezTo>
                  <a:pt x="500" y="13851"/>
                  <a:pt x="551" y="13820"/>
                  <a:pt x="596" y="13820"/>
                </a:cubicBezTo>
                <a:cubicBezTo>
                  <a:pt x="667" y="13820"/>
                  <a:pt x="725" y="13892"/>
                  <a:pt x="787" y="13978"/>
                </a:cubicBezTo>
                <a:lnTo>
                  <a:pt x="890" y="13849"/>
                </a:lnTo>
                <a:cubicBezTo>
                  <a:pt x="813" y="13785"/>
                  <a:pt x="736" y="13733"/>
                  <a:pt x="839" y="13630"/>
                </a:cubicBezTo>
                <a:cubicBezTo>
                  <a:pt x="839" y="13579"/>
                  <a:pt x="852" y="13527"/>
                  <a:pt x="852" y="13475"/>
                </a:cubicBezTo>
                <a:lnTo>
                  <a:pt x="826" y="13450"/>
                </a:lnTo>
                <a:lnTo>
                  <a:pt x="826" y="13428"/>
                </a:lnTo>
                <a:lnTo>
                  <a:pt x="826" y="13428"/>
                </a:lnTo>
                <a:cubicBezTo>
                  <a:pt x="779" y="13488"/>
                  <a:pt x="735" y="13517"/>
                  <a:pt x="692" y="13517"/>
                </a:cubicBezTo>
                <a:cubicBezTo>
                  <a:pt x="645" y="13517"/>
                  <a:pt x="600" y="13482"/>
                  <a:pt x="555" y="13411"/>
                </a:cubicBezTo>
                <a:close/>
                <a:moveTo>
                  <a:pt x="15693" y="1"/>
                </a:moveTo>
                <a:cubicBezTo>
                  <a:pt x="15577" y="39"/>
                  <a:pt x="15139" y="26"/>
                  <a:pt x="15139" y="181"/>
                </a:cubicBezTo>
                <a:cubicBezTo>
                  <a:pt x="15139" y="542"/>
                  <a:pt x="15087" y="620"/>
                  <a:pt x="14778" y="620"/>
                </a:cubicBezTo>
                <a:cubicBezTo>
                  <a:pt x="14762" y="618"/>
                  <a:pt x="14747" y="618"/>
                  <a:pt x="14731" y="618"/>
                </a:cubicBezTo>
                <a:cubicBezTo>
                  <a:pt x="14592" y="618"/>
                  <a:pt x="14457" y="669"/>
                  <a:pt x="14352" y="761"/>
                </a:cubicBezTo>
                <a:cubicBezTo>
                  <a:pt x="14275" y="761"/>
                  <a:pt x="14236" y="813"/>
                  <a:pt x="14223" y="890"/>
                </a:cubicBezTo>
                <a:cubicBezTo>
                  <a:pt x="14212" y="960"/>
                  <a:pt x="14190" y="1008"/>
                  <a:pt x="14120" y="1008"/>
                </a:cubicBezTo>
                <a:cubicBezTo>
                  <a:pt x="14112" y="1008"/>
                  <a:pt x="14104" y="1008"/>
                  <a:pt x="14094" y="1006"/>
                </a:cubicBezTo>
                <a:lnTo>
                  <a:pt x="13965" y="1122"/>
                </a:lnTo>
                <a:cubicBezTo>
                  <a:pt x="13955" y="1154"/>
                  <a:pt x="13927" y="1177"/>
                  <a:pt x="13896" y="1177"/>
                </a:cubicBezTo>
                <a:cubicBezTo>
                  <a:pt x="13889" y="1177"/>
                  <a:pt x="13882" y="1176"/>
                  <a:pt x="13875" y="1174"/>
                </a:cubicBezTo>
                <a:cubicBezTo>
                  <a:pt x="13862" y="1200"/>
                  <a:pt x="13837" y="1226"/>
                  <a:pt x="13811" y="1238"/>
                </a:cubicBezTo>
                <a:cubicBezTo>
                  <a:pt x="13733" y="1290"/>
                  <a:pt x="13656" y="1342"/>
                  <a:pt x="13733" y="1458"/>
                </a:cubicBezTo>
                <a:cubicBezTo>
                  <a:pt x="13798" y="1587"/>
                  <a:pt x="13733" y="1664"/>
                  <a:pt x="13617" y="1716"/>
                </a:cubicBezTo>
                <a:cubicBezTo>
                  <a:pt x="13595" y="1712"/>
                  <a:pt x="13572" y="1710"/>
                  <a:pt x="13549" y="1710"/>
                </a:cubicBezTo>
                <a:cubicBezTo>
                  <a:pt x="13485" y="1710"/>
                  <a:pt x="13418" y="1722"/>
                  <a:pt x="13352" y="1722"/>
                </a:cubicBezTo>
                <a:cubicBezTo>
                  <a:pt x="13293" y="1722"/>
                  <a:pt x="13235" y="1713"/>
                  <a:pt x="13179" y="1677"/>
                </a:cubicBezTo>
                <a:cubicBezTo>
                  <a:pt x="13140" y="1728"/>
                  <a:pt x="13114" y="1780"/>
                  <a:pt x="13153" y="1845"/>
                </a:cubicBezTo>
                <a:cubicBezTo>
                  <a:pt x="13178" y="1833"/>
                  <a:pt x="13202" y="1829"/>
                  <a:pt x="13225" y="1829"/>
                </a:cubicBezTo>
                <a:cubicBezTo>
                  <a:pt x="13308" y="1829"/>
                  <a:pt x="13379" y="1889"/>
                  <a:pt x="13450" y="1909"/>
                </a:cubicBezTo>
                <a:cubicBezTo>
                  <a:pt x="13643" y="2077"/>
                  <a:pt x="13411" y="2154"/>
                  <a:pt x="13372" y="2283"/>
                </a:cubicBezTo>
                <a:lnTo>
                  <a:pt x="13205" y="2283"/>
                </a:lnTo>
                <a:lnTo>
                  <a:pt x="13166" y="2360"/>
                </a:lnTo>
                <a:lnTo>
                  <a:pt x="13127" y="2335"/>
                </a:lnTo>
                <a:cubicBezTo>
                  <a:pt x="13127" y="2373"/>
                  <a:pt x="13089" y="2399"/>
                  <a:pt x="13050" y="2399"/>
                </a:cubicBezTo>
                <a:cubicBezTo>
                  <a:pt x="13011" y="2451"/>
                  <a:pt x="12960" y="2502"/>
                  <a:pt x="12921" y="2554"/>
                </a:cubicBezTo>
                <a:cubicBezTo>
                  <a:pt x="12767" y="2708"/>
                  <a:pt x="12675" y="2788"/>
                  <a:pt x="12594" y="2788"/>
                </a:cubicBezTo>
                <a:cubicBezTo>
                  <a:pt x="12505" y="2788"/>
                  <a:pt x="12430" y="2691"/>
                  <a:pt x="12302" y="2489"/>
                </a:cubicBezTo>
                <a:lnTo>
                  <a:pt x="12238" y="2592"/>
                </a:lnTo>
                <a:cubicBezTo>
                  <a:pt x="12251" y="2631"/>
                  <a:pt x="12251" y="2670"/>
                  <a:pt x="12251" y="2708"/>
                </a:cubicBezTo>
                <a:cubicBezTo>
                  <a:pt x="12225" y="2915"/>
                  <a:pt x="11967" y="2786"/>
                  <a:pt x="11889" y="2953"/>
                </a:cubicBezTo>
                <a:cubicBezTo>
                  <a:pt x="11850" y="3071"/>
                  <a:pt x="11737" y="3144"/>
                  <a:pt x="11622" y="3144"/>
                </a:cubicBezTo>
                <a:cubicBezTo>
                  <a:pt x="11586" y="3144"/>
                  <a:pt x="11550" y="3137"/>
                  <a:pt x="11516" y="3121"/>
                </a:cubicBezTo>
                <a:cubicBezTo>
                  <a:pt x="11493" y="3115"/>
                  <a:pt x="11472" y="3113"/>
                  <a:pt x="11453" y="3113"/>
                </a:cubicBezTo>
                <a:cubicBezTo>
                  <a:pt x="11342" y="3113"/>
                  <a:pt x="11285" y="3203"/>
                  <a:pt x="11219" y="3302"/>
                </a:cubicBezTo>
                <a:cubicBezTo>
                  <a:pt x="11090" y="3521"/>
                  <a:pt x="10987" y="3779"/>
                  <a:pt x="10703" y="3856"/>
                </a:cubicBezTo>
                <a:lnTo>
                  <a:pt x="10703" y="3869"/>
                </a:lnTo>
                <a:cubicBezTo>
                  <a:pt x="10768" y="3933"/>
                  <a:pt x="10368" y="4024"/>
                  <a:pt x="10716" y="4088"/>
                </a:cubicBezTo>
                <a:cubicBezTo>
                  <a:pt x="10781" y="4101"/>
                  <a:pt x="10768" y="4204"/>
                  <a:pt x="10716" y="4269"/>
                </a:cubicBezTo>
                <a:cubicBezTo>
                  <a:pt x="10639" y="4359"/>
                  <a:pt x="10600" y="4436"/>
                  <a:pt x="10716" y="4527"/>
                </a:cubicBezTo>
                <a:cubicBezTo>
                  <a:pt x="10832" y="4617"/>
                  <a:pt x="10806" y="4720"/>
                  <a:pt x="10755" y="4836"/>
                </a:cubicBezTo>
                <a:cubicBezTo>
                  <a:pt x="10729" y="4901"/>
                  <a:pt x="10639" y="4991"/>
                  <a:pt x="10690" y="5017"/>
                </a:cubicBezTo>
                <a:cubicBezTo>
                  <a:pt x="10884" y="5133"/>
                  <a:pt x="10806" y="5403"/>
                  <a:pt x="10987" y="5519"/>
                </a:cubicBezTo>
                <a:cubicBezTo>
                  <a:pt x="10871" y="5648"/>
                  <a:pt x="10948" y="5855"/>
                  <a:pt x="11116" y="5893"/>
                </a:cubicBezTo>
                <a:cubicBezTo>
                  <a:pt x="11438" y="5997"/>
                  <a:pt x="11670" y="6267"/>
                  <a:pt x="11980" y="6396"/>
                </a:cubicBezTo>
                <a:lnTo>
                  <a:pt x="12083" y="6409"/>
                </a:lnTo>
                <a:cubicBezTo>
                  <a:pt x="12238" y="6512"/>
                  <a:pt x="12251" y="6719"/>
                  <a:pt x="12134" y="6848"/>
                </a:cubicBezTo>
                <a:cubicBezTo>
                  <a:pt x="12031" y="6951"/>
                  <a:pt x="12018" y="7106"/>
                  <a:pt x="12096" y="7222"/>
                </a:cubicBezTo>
                <a:lnTo>
                  <a:pt x="12057" y="7222"/>
                </a:lnTo>
                <a:lnTo>
                  <a:pt x="12044" y="7260"/>
                </a:lnTo>
                <a:lnTo>
                  <a:pt x="11825" y="7183"/>
                </a:lnTo>
                <a:cubicBezTo>
                  <a:pt x="11799" y="6835"/>
                  <a:pt x="11773" y="6499"/>
                  <a:pt x="11309" y="6461"/>
                </a:cubicBezTo>
                <a:cubicBezTo>
                  <a:pt x="11154" y="6448"/>
                  <a:pt x="11206" y="6332"/>
                  <a:pt x="11206" y="6229"/>
                </a:cubicBezTo>
                <a:cubicBezTo>
                  <a:pt x="11214" y="6089"/>
                  <a:pt x="11181" y="6023"/>
                  <a:pt x="11105" y="6023"/>
                </a:cubicBezTo>
                <a:cubicBezTo>
                  <a:pt x="11062" y="6023"/>
                  <a:pt x="11006" y="6045"/>
                  <a:pt x="10935" y="6087"/>
                </a:cubicBezTo>
                <a:cubicBezTo>
                  <a:pt x="10897" y="6113"/>
                  <a:pt x="10845" y="6151"/>
                  <a:pt x="10806" y="6190"/>
                </a:cubicBezTo>
                <a:lnTo>
                  <a:pt x="10729" y="6151"/>
                </a:lnTo>
                <a:cubicBezTo>
                  <a:pt x="10639" y="5906"/>
                  <a:pt x="10471" y="5700"/>
                  <a:pt x="10239" y="5558"/>
                </a:cubicBezTo>
                <a:cubicBezTo>
                  <a:pt x="10278" y="5236"/>
                  <a:pt x="10265" y="5223"/>
                  <a:pt x="9955" y="4965"/>
                </a:cubicBezTo>
                <a:lnTo>
                  <a:pt x="9955" y="4965"/>
                </a:lnTo>
                <a:cubicBezTo>
                  <a:pt x="9955" y="5184"/>
                  <a:pt x="9981" y="5378"/>
                  <a:pt x="10162" y="5507"/>
                </a:cubicBezTo>
                <a:cubicBezTo>
                  <a:pt x="10088" y="5543"/>
                  <a:pt x="10022" y="5567"/>
                  <a:pt x="9964" y="5567"/>
                </a:cubicBezTo>
                <a:cubicBezTo>
                  <a:pt x="9879" y="5567"/>
                  <a:pt x="9813" y="5516"/>
                  <a:pt x="9775" y="5378"/>
                </a:cubicBezTo>
                <a:cubicBezTo>
                  <a:pt x="9723" y="5262"/>
                  <a:pt x="9684" y="5133"/>
                  <a:pt x="9684" y="5017"/>
                </a:cubicBezTo>
                <a:cubicBezTo>
                  <a:pt x="9801" y="4901"/>
                  <a:pt x="9775" y="4797"/>
                  <a:pt x="9633" y="4759"/>
                </a:cubicBezTo>
                <a:cubicBezTo>
                  <a:pt x="9618" y="4756"/>
                  <a:pt x="9605" y="4755"/>
                  <a:pt x="9593" y="4755"/>
                </a:cubicBezTo>
                <a:cubicBezTo>
                  <a:pt x="9494" y="4755"/>
                  <a:pt x="9505" y="4847"/>
                  <a:pt x="9517" y="4939"/>
                </a:cubicBezTo>
                <a:cubicBezTo>
                  <a:pt x="9504" y="4939"/>
                  <a:pt x="9491" y="4952"/>
                  <a:pt x="9491" y="4965"/>
                </a:cubicBezTo>
                <a:cubicBezTo>
                  <a:pt x="9349" y="4965"/>
                  <a:pt x="9182" y="4965"/>
                  <a:pt x="9220" y="4746"/>
                </a:cubicBezTo>
                <a:cubicBezTo>
                  <a:pt x="9232" y="4688"/>
                  <a:pt x="9233" y="4641"/>
                  <a:pt x="9178" y="4641"/>
                </a:cubicBezTo>
                <a:cubicBezTo>
                  <a:pt x="9171" y="4641"/>
                  <a:pt x="9164" y="4641"/>
                  <a:pt x="9156" y="4643"/>
                </a:cubicBezTo>
                <a:cubicBezTo>
                  <a:pt x="9066" y="4656"/>
                  <a:pt x="8937" y="4643"/>
                  <a:pt x="8911" y="4772"/>
                </a:cubicBezTo>
                <a:cubicBezTo>
                  <a:pt x="8898" y="4836"/>
                  <a:pt x="8924" y="4888"/>
                  <a:pt x="8975" y="4913"/>
                </a:cubicBezTo>
                <a:cubicBezTo>
                  <a:pt x="9130" y="4965"/>
                  <a:pt x="9298" y="4952"/>
                  <a:pt x="9414" y="5081"/>
                </a:cubicBezTo>
                <a:cubicBezTo>
                  <a:pt x="9414" y="5184"/>
                  <a:pt x="9362" y="5236"/>
                  <a:pt x="9259" y="5236"/>
                </a:cubicBezTo>
                <a:cubicBezTo>
                  <a:pt x="9014" y="5262"/>
                  <a:pt x="8782" y="5326"/>
                  <a:pt x="8550" y="5429"/>
                </a:cubicBezTo>
                <a:cubicBezTo>
                  <a:pt x="8525" y="5442"/>
                  <a:pt x="8506" y="5447"/>
                  <a:pt x="8493" y="5447"/>
                </a:cubicBezTo>
                <a:cubicBezTo>
                  <a:pt x="8426" y="5447"/>
                  <a:pt x="8498" y="5303"/>
                  <a:pt x="8498" y="5249"/>
                </a:cubicBezTo>
                <a:lnTo>
                  <a:pt x="8563" y="5081"/>
                </a:lnTo>
                <a:cubicBezTo>
                  <a:pt x="8666" y="4862"/>
                  <a:pt x="8666" y="4604"/>
                  <a:pt x="8550" y="4385"/>
                </a:cubicBezTo>
                <a:cubicBezTo>
                  <a:pt x="8227" y="4359"/>
                  <a:pt x="8318" y="4062"/>
                  <a:pt x="8227" y="3882"/>
                </a:cubicBezTo>
                <a:cubicBezTo>
                  <a:pt x="8047" y="3830"/>
                  <a:pt x="7957" y="3624"/>
                  <a:pt x="8034" y="3456"/>
                </a:cubicBezTo>
                <a:lnTo>
                  <a:pt x="7931" y="3405"/>
                </a:lnTo>
                <a:cubicBezTo>
                  <a:pt x="7866" y="3454"/>
                  <a:pt x="7805" y="3472"/>
                  <a:pt x="7746" y="3472"/>
                </a:cubicBezTo>
                <a:cubicBezTo>
                  <a:pt x="7603" y="3472"/>
                  <a:pt x="7470" y="3368"/>
                  <a:pt x="7325" y="3340"/>
                </a:cubicBezTo>
                <a:cubicBezTo>
                  <a:pt x="7314" y="3339"/>
                  <a:pt x="7303" y="3338"/>
                  <a:pt x="7292" y="3338"/>
                </a:cubicBezTo>
                <a:cubicBezTo>
                  <a:pt x="7152" y="3338"/>
                  <a:pt x="7028" y="3445"/>
                  <a:pt x="6890" y="3445"/>
                </a:cubicBezTo>
                <a:cubicBezTo>
                  <a:pt x="6839" y="3445"/>
                  <a:pt x="6787" y="3431"/>
                  <a:pt x="6732" y="3392"/>
                </a:cubicBezTo>
                <a:cubicBezTo>
                  <a:pt x="6680" y="3366"/>
                  <a:pt x="6628" y="3340"/>
                  <a:pt x="6577" y="3314"/>
                </a:cubicBezTo>
                <a:cubicBezTo>
                  <a:pt x="6512" y="3224"/>
                  <a:pt x="6461" y="3121"/>
                  <a:pt x="6448" y="3005"/>
                </a:cubicBezTo>
                <a:cubicBezTo>
                  <a:pt x="6422" y="2889"/>
                  <a:pt x="6371" y="2799"/>
                  <a:pt x="6229" y="2799"/>
                </a:cubicBezTo>
                <a:cubicBezTo>
                  <a:pt x="6203" y="2941"/>
                  <a:pt x="6345" y="3018"/>
                  <a:pt x="6345" y="3147"/>
                </a:cubicBezTo>
                <a:cubicBezTo>
                  <a:pt x="6383" y="3186"/>
                  <a:pt x="6383" y="3237"/>
                  <a:pt x="6358" y="3276"/>
                </a:cubicBezTo>
                <a:cubicBezTo>
                  <a:pt x="6319" y="3353"/>
                  <a:pt x="6306" y="3443"/>
                  <a:pt x="6319" y="3534"/>
                </a:cubicBezTo>
                <a:cubicBezTo>
                  <a:pt x="6345" y="3547"/>
                  <a:pt x="6358" y="3559"/>
                  <a:pt x="6371" y="3585"/>
                </a:cubicBezTo>
                <a:cubicBezTo>
                  <a:pt x="6332" y="3676"/>
                  <a:pt x="6280" y="3766"/>
                  <a:pt x="6164" y="3792"/>
                </a:cubicBezTo>
                <a:lnTo>
                  <a:pt x="6061" y="3908"/>
                </a:lnTo>
                <a:lnTo>
                  <a:pt x="5919" y="3998"/>
                </a:lnTo>
                <a:cubicBezTo>
                  <a:pt x="5849" y="3966"/>
                  <a:pt x="5779" y="3940"/>
                  <a:pt x="5725" y="3940"/>
                </a:cubicBezTo>
                <a:cubicBezTo>
                  <a:pt x="5650" y="3940"/>
                  <a:pt x="5606" y="3990"/>
                  <a:pt x="5636" y="4140"/>
                </a:cubicBezTo>
                <a:cubicBezTo>
                  <a:pt x="5700" y="4398"/>
                  <a:pt x="5507" y="4411"/>
                  <a:pt x="5416" y="4527"/>
                </a:cubicBezTo>
                <a:cubicBezTo>
                  <a:pt x="5342" y="4463"/>
                  <a:pt x="5250" y="4432"/>
                  <a:pt x="5160" y="4432"/>
                </a:cubicBezTo>
                <a:cubicBezTo>
                  <a:pt x="5031" y="4432"/>
                  <a:pt x="4904" y="4495"/>
                  <a:pt x="4836" y="4617"/>
                </a:cubicBezTo>
                <a:cubicBezTo>
                  <a:pt x="4720" y="4643"/>
                  <a:pt x="4694" y="4707"/>
                  <a:pt x="4772" y="4784"/>
                </a:cubicBezTo>
                <a:cubicBezTo>
                  <a:pt x="4798" y="4811"/>
                  <a:pt x="4823" y="4822"/>
                  <a:pt x="4846" y="4822"/>
                </a:cubicBezTo>
                <a:cubicBezTo>
                  <a:pt x="4890" y="4822"/>
                  <a:pt x="4927" y="4780"/>
                  <a:pt x="4952" y="4720"/>
                </a:cubicBezTo>
                <a:cubicBezTo>
                  <a:pt x="5010" y="4627"/>
                  <a:pt x="5110" y="4576"/>
                  <a:pt x="5223" y="4576"/>
                </a:cubicBezTo>
                <a:cubicBezTo>
                  <a:pt x="5236" y="4576"/>
                  <a:pt x="5249" y="4577"/>
                  <a:pt x="5262" y="4578"/>
                </a:cubicBezTo>
                <a:lnTo>
                  <a:pt x="5210" y="4733"/>
                </a:lnTo>
                <a:cubicBezTo>
                  <a:pt x="4991" y="4888"/>
                  <a:pt x="4965" y="5158"/>
                  <a:pt x="4901" y="5403"/>
                </a:cubicBezTo>
                <a:cubicBezTo>
                  <a:pt x="4857" y="5554"/>
                  <a:pt x="4823" y="5705"/>
                  <a:pt x="4662" y="5705"/>
                </a:cubicBezTo>
                <a:cubicBezTo>
                  <a:pt x="4631" y="5705"/>
                  <a:pt x="4595" y="5700"/>
                  <a:pt x="4552" y="5687"/>
                </a:cubicBezTo>
                <a:cubicBezTo>
                  <a:pt x="4514" y="5752"/>
                  <a:pt x="4436" y="5829"/>
                  <a:pt x="4449" y="5842"/>
                </a:cubicBezTo>
                <a:cubicBezTo>
                  <a:pt x="4578" y="6022"/>
                  <a:pt x="4449" y="6190"/>
                  <a:pt x="4411" y="6358"/>
                </a:cubicBezTo>
                <a:cubicBezTo>
                  <a:pt x="4424" y="6371"/>
                  <a:pt x="4436" y="6396"/>
                  <a:pt x="4424" y="6422"/>
                </a:cubicBezTo>
                <a:cubicBezTo>
                  <a:pt x="4514" y="6487"/>
                  <a:pt x="4527" y="6603"/>
                  <a:pt x="4462" y="6693"/>
                </a:cubicBezTo>
                <a:cubicBezTo>
                  <a:pt x="4411" y="6757"/>
                  <a:pt x="4436" y="6822"/>
                  <a:pt x="4449" y="6886"/>
                </a:cubicBezTo>
                <a:cubicBezTo>
                  <a:pt x="4424" y="6938"/>
                  <a:pt x="4398" y="6989"/>
                  <a:pt x="4372" y="7041"/>
                </a:cubicBezTo>
                <a:cubicBezTo>
                  <a:pt x="4315" y="7064"/>
                  <a:pt x="4256" y="7074"/>
                  <a:pt x="4197" y="7074"/>
                </a:cubicBezTo>
                <a:cubicBezTo>
                  <a:pt x="4121" y="7074"/>
                  <a:pt x="4045" y="7057"/>
                  <a:pt x="3972" y="7028"/>
                </a:cubicBezTo>
                <a:lnTo>
                  <a:pt x="3972" y="7028"/>
                </a:lnTo>
                <a:cubicBezTo>
                  <a:pt x="3972" y="7106"/>
                  <a:pt x="4024" y="7131"/>
                  <a:pt x="4075" y="7170"/>
                </a:cubicBezTo>
                <a:cubicBezTo>
                  <a:pt x="4295" y="7325"/>
                  <a:pt x="4166" y="7492"/>
                  <a:pt x="4101" y="7647"/>
                </a:cubicBezTo>
                <a:cubicBezTo>
                  <a:pt x="4057" y="7729"/>
                  <a:pt x="3995" y="7763"/>
                  <a:pt x="3929" y="7763"/>
                </a:cubicBezTo>
                <a:cubicBezTo>
                  <a:pt x="3880" y="7763"/>
                  <a:pt x="3828" y="7744"/>
                  <a:pt x="3779" y="7712"/>
                </a:cubicBezTo>
                <a:lnTo>
                  <a:pt x="3779" y="7712"/>
                </a:lnTo>
                <a:cubicBezTo>
                  <a:pt x="3714" y="7815"/>
                  <a:pt x="3792" y="7892"/>
                  <a:pt x="3830" y="7982"/>
                </a:cubicBezTo>
                <a:cubicBezTo>
                  <a:pt x="3959" y="8124"/>
                  <a:pt x="3908" y="8227"/>
                  <a:pt x="3740" y="8292"/>
                </a:cubicBezTo>
                <a:lnTo>
                  <a:pt x="3650" y="8434"/>
                </a:lnTo>
                <a:cubicBezTo>
                  <a:pt x="3572" y="8575"/>
                  <a:pt x="3701" y="8756"/>
                  <a:pt x="3572" y="8885"/>
                </a:cubicBezTo>
                <a:cubicBezTo>
                  <a:pt x="3572" y="8911"/>
                  <a:pt x="3560" y="8937"/>
                  <a:pt x="3547" y="8949"/>
                </a:cubicBezTo>
                <a:cubicBezTo>
                  <a:pt x="3585" y="8975"/>
                  <a:pt x="3611" y="9001"/>
                  <a:pt x="3650" y="9027"/>
                </a:cubicBezTo>
                <a:cubicBezTo>
                  <a:pt x="3882" y="9182"/>
                  <a:pt x="3882" y="9182"/>
                  <a:pt x="3663" y="9388"/>
                </a:cubicBezTo>
                <a:cubicBezTo>
                  <a:pt x="3590" y="9356"/>
                  <a:pt x="3521" y="9344"/>
                  <a:pt x="3454" y="9344"/>
                </a:cubicBezTo>
                <a:cubicBezTo>
                  <a:pt x="3245" y="9344"/>
                  <a:pt x="3055" y="9462"/>
                  <a:pt x="2850" y="9491"/>
                </a:cubicBezTo>
                <a:cubicBezTo>
                  <a:pt x="2837" y="9504"/>
                  <a:pt x="2825" y="9530"/>
                  <a:pt x="2812" y="9543"/>
                </a:cubicBezTo>
                <a:cubicBezTo>
                  <a:pt x="2709" y="9543"/>
                  <a:pt x="2605" y="9517"/>
                  <a:pt x="2515" y="9478"/>
                </a:cubicBezTo>
                <a:cubicBezTo>
                  <a:pt x="2439" y="9451"/>
                  <a:pt x="2360" y="9424"/>
                  <a:pt x="2293" y="9424"/>
                </a:cubicBezTo>
                <a:cubicBezTo>
                  <a:pt x="2201" y="9424"/>
                  <a:pt x="2130" y="9474"/>
                  <a:pt x="2115" y="9646"/>
                </a:cubicBezTo>
                <a:cubicBezTo>
                  <a:pt x="1956" y="9667"/>
                  <a:pt x="1884" y="9900"/>
                  <a:pt x="1711" y="9900"/>
                </a:cubicBezTo>
                <a:cubicBezTo>
                  <a:pt x="1674" y="9900"/>
                  <a:pt x="1634" y="9890"/>
                  <a:pt x="1587" y="9865"/>
                </a:cubicBezTo>
                <a:cubicBezTo>
                  <a:pt x="1576" y="9860"/>
                  <a:pt x="1566" y="9858"/>
                  <a:pt x="1558" y="9858"/>
                </a:cubicBezTo>
                <a:cubicBezTo>
                  <a:pt x="1490" y="9858"/>
                  <a:pt x="1463" y="9976"/>
                  <a:pt x="1406" y="10033"/>
                </a:cubicBezTo>
                <a:cubicBezTo>
                  <a:pt x="1625" y="10136"/>
                  <a:pt x="1625" y="10136"/>
                  <a:pt x="1484" y="10368"/>
                </a:cubicBezTo>
                <a:cubicBezTo>
                  <a:pt x="1213" y="10548"/>
                  <a:pt x="1032" y="10845"/>
                  <a:pt x="994" y="11167"/>
                </a:cubicBezTo>
                <a:cubicBezTo>
                  <a:pt x="968" y="11580"/>
                  <a:pt x="890" y="11580"/>
                  <a:pt x="542" y="11670"/>
                </a:cubicBezTo>
                <a:cubicBezTo>
                  <a:pt x="736" y="11760"/>
                  <a:pt x="942" y="11825"/>
                  <a:pt x="1045" y="12018"/>
                </a:cubicBezTo>
                <a:cubicBezTo>
                  <a:pt x="1019" y="12031"/>
                  <a:pt x="1006" y="12057"/>
                  <a:pt x="1006" y="12096"/>
                </a:cubicBezTo>
                <a:cubicBezTo>
                  <a:pt x="929" y="12250"/>
                  <a:pt x="865" y="12405"/>
                  <a:pt x="787" y="12547"/>
                </a:cubicBezTo>
                <a:cubicBezTo>
                  <a:pt x="787" y="12611"/>
                  <a:pt x="787" y="12676"/>
                  <a:pt x="839" y="12715"/>
                </a:cubicBezTo>
                <a:cubicBezTo>
                  <a:pt x="853" y="12711"/>
                  <a:pt x="866" y="12710"/>
                  <a:pt x="878" y="12710"/>
                </a:cubicBezTo>
                <a:cubicBezTo>
                  <a:pt x="1007" y="12710"/>
                  <a:pt x="1017" y="12883"/>
                  <a:pt x="1135" y="12895"/>
                </a:cubicBezTo>
                <a:cubicBezTo>
                  <a:pt x="1032" y="13024"/>
                  <a:pt x="826" y="12985"/>
                  <a:pt x="736" y="13140"/>
                </a:cubicBezTo>
                <a:lnTo>
                  <a:pt x="697" y="13127"/>
                </a:lnTo>
                <a:lnTo>
                  <a:pt x="658" y="13205"/>
                </a:lnTo>
                <a:cubicBezTo>
                  <a:pt x="684" y="13293"/>
                  <a:pt x="721" y="13382"/>
                  <a:pt x="832" y="13409"/>
                </a:cubicBezTo>
                <a:lnTo>
                  <a:pt x="832" y="13409"/>
                </a:lnTo>
                <a:lnTo>
                  <a:pt x="865" y="13334"/>
                </a:lnTo>
                <a:cubicBezTo>
                  <a:pt x="889" y="13268"/>
                  <a:pt x="950" y="13234"/>
                  <a:pt x="1011" y="13234"/>
                </a:cubicBezTo>
                <a:cubicBezTo>
                  <a:pt x="1046" y="13234"/>
                  <a:pt x="1081" y="13245"/>
                  <a:pt x="1110" y="13269"/>
                </a:cubicBezTo>
                <a:cubicBezTo>
                  <a:pt x="1432" y="13308"/>
                  <a:pt x="1432" y="13308"/>
                  <a:pt x="1729" y="13579"/>
                </a:cubicBezTo>
                <a:lnTo>
                  <a:pt x="1716" y="13579"/>
                </a:lnTo>
                <a:cubicBezTo>
                  <a:pt x="1587" y="13785"/>
                  <a:pt x="1806" y="13772"/>
                  <a:pt x="1896" y="13836"/>
                </a:cubicBezTo>
                <a:cubicBezTo>
                  <a:pt x="1943" y="13802"/>
                  <a:pt x="1989" y="13789"/>
                  <a:pt x="2034" y="13789"/>
                </a:cubicBezTo>
                <a:cubicBezTo>
                  <a:pt x="2124" y="13789"/>
                  <a:pt x="2210" y="13841"/>
                  <a:pt x="2296" y="13875"/>
                </a:cubicBezTo>
                <a:lnTo>
                  <a:pt x="2425" y="13965"/>
                </a:lnTo>
                <a:cubicBezTo>
                  <a:pt x="2399" y="14004"/>
                  <a:pt x="2386" y="14043"/>
                  <a:pt x="2373" y="14094"/>
                </a:cubicBezTo>
                <a:lnTo>
                  <a:pt x="2592" y="14133"/>
                </a:lnTo>
                <a:cubicBezTo>
                  <a:pt x="2670" y="13978"/>
                  <a:pt x="2850" y="13927"/>
                  <a:pt x="2954" y="13811"/>
                </a:cubicBezTo>
                <a:lnTo>
                  <a:pt x="3044" y="13759"/>
                </a:lnTo>
                <a:cubicBezTo>
                  <a:pt x="3121" y="13824"/>
                  <a:pt x="3147" y="13940"/>
                  <a:pt x="3108" y="14030"/>
                </a:cubicBezTo>
                <a:lnTo>
                  <a:pt x="3173" y="14133"/>
                </a:lnTo>
                <a:cubicBezTo>
                  <a:pt x="3289" y="14094"/>
                  <a:pt x="3315" y="13978"/>
                  <a:pt x="3366" y="13901"/>
                </a:cubicBezTo>
                <a:cubicBezTo>
                  <a:pt x="3340" y="13888"/>
                  <a:pt x="3327" y="13875"/>
                  <a:pt x="3302" y="13862"/>
                </a:cubicBezTo>
                <a:cubicBezTo>
                  <a:pt x="3317" y="13840"/>
                  <a:pt x="3336" y="13826"/>
                  <a:pt x="3355" y="13826"/>
                </a:cubicBezTo>
                <a:cubicBezTo>
                  <a:pt x="3368" y="13826"/>
                  <a:pt x="3381" y="13833"/>
                  <a:pt x="3392" y="13849"/>
                </a:cubicBezTo>
                <a:cubicBezTo>
                  <a:pt x="3431" y="13875"/>
                  <a:pt x="3405" y="13875"/>
                  <a:pt x="3392" y="13888"/>
                </a:cubicBezTo>
                <a:cubicBezTo>
                  <a:pt x="3397" y="13887"/>
                  <a:pt x="3402" y="13887"/>
                  <a:pt x="3406" y="13887"/>
                </a:cubicBezTo>
                <a:cubicBezTo>
                  <a:pt x="3498" y="13887"/>
                  <a:pt x="3525" y="14005"/>
                  <a:pt x="3598" y="14030"/>
                </a:cubicBezTo>
                <a:cubicBezTo>
                  <a:pt x="3611" y="14133"/>
                  <a:pt x="3585" y="14236"/>
                  <a:pt x="3521" y="14314"/>
                </a:cubicBezTo>
                <a:cubicBezTo>
                  <a:pt x="3366" y="14481"/>
                  <a:pt x="3405" y="14649"/>
                  <a:pt x="3456" y="14829"/>
                </a:cubicBezTo>
                <a:cubicBezTo>
                  <a:pt x="3469" y="14842"/>
                  <a:pt x="3482" y="14855"/>
                  <a:pt x="3495" y="14881"/>
                </a:cubicBezTo>
                <a:cubicBezTo>
                  <a:pt x="3444" y="14984"/>
                  <a:pt x="3431" y="15100"/>
                  <a:pt x="3315" y="15178"/>
                </a:cubicBezTo>
                <a:cubicBezTo>
                  <a:pt x="3302" y="15229"/>
                  <a:pt x="3263" y="15229"/>
                  <a:pt x="3211" y="15229"/>
                </a:cubicBezTo>
                <a:cubicBezTo>
                  <a:pt x="3173" y="15294"/>
                  <a:pt x="3147" y="15358"/>
                  <a:pt x="3250" y="15397"/>
                </a:cubicBezTo>
                <a:lnTo>
                  <a:pt x="3637" y="15113"/>
                </a:lnTo>
                <a:cubicBezTo>
                  <a:pt x="3805" y="15551"/>
                  <a:pt x="4153" y="15668"/>
                  <a:pt x="4540" y="15680"/>
                </a:cubicBezTo>
                <a:cubicBezTo>
                  <a:pt x="4568" y="15662"/>
                  <a:pt x="4596" y="15650"/>
                  <a:pt x="4630" y="15650"/>
                </a:cubicBezTo>
                <a:cubicBezTo>
                  <a:pt x="4642" y="15650"/>
                  <a:pt x="4655" y="15651"/>
                  <a:pt x="4669" y="15655"/>
                </a:cubicBezTo>
                <a:lnTo>
                  <a:pt x="4720" y="15590"/>
                </a:lnTo>
                <a:cubicBezTo>
                  <a:pt x="4746" y="15590"/>
                  <a:pt x="4759" y="15603"/>
                  <a:pt x="4772" y="15603"/>
                </a:cubicBezTo>
                <a:cubicBezTo>
                  <a:pt x="4785" y="15577"/>
                  <a:pt x="4797" y="15564"/>
                  <a:pt x="4823" y="15551"/>
                </a:cubicBezTo>
                <a:cubicBezTo>
                  <a:pt x="4888" y="15448"/>
                  <a:pt x="5017" y="15487"/>
                  <a:pt x="5094" y="15423"/>
                </a:cubicBezTo>
                <a:lnTo>
                  <a:pt x="5184" y="15294"/>
                </a:lnTo>
                <a:cubicBezTo>
                  <a:pt x="5146" y="15229"/>
                  <a:pt x="5094" y="15113"/>
                  <a:pt x="5146" y="15100"/>
                </a:cubicBezTo>
                <a:cubicBezTo>
                  <a:pt x="5416" y="15036"/>
                  <a:pt x="5275" y="14752"/>
                  <a:pt x="5416" y="14636"/>
                </a:cubicBezTo>
                <a:cubicBezTo>
                  <a:pt x="5481" y="14571"/>
                  <a:pt x="5416" y="14494"/>
                  <a:pt x="5365" y="14443"/>
                </a:cubicBezTo>
                <a:cubicBezTo>
                  <a:pt x="5262" y="14365"/>
                  <a:pt x="5184" y="14275"/>
                  <a:pt x="5133" y="14159"/>
                </a:cubicBezTo>
                <a:lnTo>
                  <a:pt x="5004" y="14030"/>
                </a:lnTo>
                <a:cubicBezTo>
                  <a:pt x="4952" y="14030"/>
                  <a:pt x="4926" y="13978"/>
                  <a:pt x="4939" y="13927"/>
                </a:cubicBezTo>
                <a:cubicBezTo>
                  <a:pt x="4836" y="13875"/>
                  <a:pt x="4862" y="13733"/>
                  <a:pt x="4785" y="13643"/>
                </a:cubicBezTo>
                <a:cubicBezTo>
                  <a:pt x="4781" y="13643"/>
                  <a:pt x="4777" y="13642"/>
                  <a:pt x="4774" y="13642"/>
                </a:cubicBezTo>
                <a:cubicBezTo>
                  <a:pt x="4679" y="13642"/>
                  <a:pt x="4677" y="13790"/>
                  <a:pt x="4594" y="13790"/>
                </a:cubicBezTo>
                <a:cubicBezTo>
                  <a:pt x="4585" y="13790"/>
                  <a:pt x="4576" y="13788"/>
                  <a:pt x="4565" y="13785"/>
                </a:cubicBezTo>
                <a:cubicBezTo>
                  <a:pt x="4493" y="13765"/>
                  <a:pt x="4418" y="13755"/>
                  <a:pt x="4343" y="13755"/>
                </a:cubicBezTo>
                <a:cubicBezTo>
                  <a:pt x="4177" y="13755"/>
                  <a:pt x="4011" y="13803"/>
                  <a:pt x="3869" y="13901"/>
                </a:cubicBezTo>
                <a:cubicBezTo>
                  <a:pt x="3869" y="13901"/>
                  <a:pt x="3830" y="13862"/>
                  <a:pt x="3805" y="13849"/>
                </a:cubicBezTo>
                <a:cubicBezTo>
                  <a:pt x="3895" y="13630"/>
                  <a:pt x="4114" y="13527"/>
                  <a:pt x="4243" y="13334"/>
                </a:cubicBezTo>
                <a:cubicBezTo>
                  <a:pt x="4274" y="13288"/>
                  <a:pt x="4299" y="13270"/>
                  <a:pt x="4321" y="13270"/>
                </a:cubicBezTo>
                <a:cubicBezTo>
                  <a:pt x="4392" y="13270"/>
                  <a:pt x="4438" y="13450"/>
                  <a:pt x="4565" y="13450"/>
                </a:cubicBezTo>
                <a:cubicBezTo>
                  <a:pt x="4578" y="13308"/>
                  <a:pt x="4591" y="13153"/>
                  <a:pt x="4604" y="12998"/>
                </a:cubicBezTo>
                <a:lnTo>
                  <a:pt x="4733" y="12805"/>
                </a:lnTo>
                <a:lnTo>
                  <a:pt x="4926" y="12792"/>
                </a:lnTo>
                <a:cubicBezTo>
                  <a:pt x="4965" y="12715"/>
                  <a:pt x="4965" y="12650"/>
                  <a:pt x="4875" y="12611"/>
                </a:cubicBezTo>
                <a:cubicBezTo>
                  <a:pt x="4926" y="12560"/>
                  <a:pt x="4888" y="12444"/>
                  <a:pt x="4965" y="12444"/>
                </a:cubicBezTo>
                <a:cubicBezTo>
                  <a:pt x="5171" y="12444"/>
                  <a:pt x="5300" y="12431"/>
                  <a:pt x="5120" y="12173"/>
                </a:cubicBezTo>
                <a:cubicBezTo>
                  <a:pt x="5068" y="12096"/>
                  <a:pt x="5197" y="12070"/>
                  <a:pt x="5287" y="12070"/>
                </a:cubicBezTo>
                <a:cubicBezTo>
                  <a:pt x="5429" y="12134"/>
                  <a:pt x="5532" y="12289"/>
                  <a:pt x="5532" y="12444"/>
                </a:cubicBezTo>
                <a:cubicBezTo>
                  <a:pt x="5661" y="12444"/>
                  <a:pt x="5739" y="12392"/>
                  <a:pt x="5752" y="12250"/>
                </a:cubicBezTo>
                <a:cubicBezTo>
                  <a:pt x="5726" y="12250"/>
                  <a:pt x="5713" y="12238"/>
                  <a:pt x="5687" y="12238"/>
                </a:cubicBezTo>
                <a:cubicBezTo>
                  <a:pt x="5674" y="12225"/>
                  <a:pt x="5674" y="12199"/>
                  <a:pt x="5674" y="12173"/>
                </a:cubicBezTo>
                <a:lnTo>
                  <a:pt x="5648" y="12160"/>
                </a:lnTo>
                <a:cubicBezTo>
                  <a:pt x="5275" y="11954"/>
                  <a:pt x="5197" y="11864"/>
                  <a:pt x="5313" y="11464"/>
                </a:cubicBezTo>
                <a:cubicBezTo>
                  <a:pt x="5352" y="11283"/>
                  <a:pt x="5236" y="11167"/>
                  <a:pt x="5262" y="11013"/>
                </a:cubicBezTo>
                <a:cubicBezTo>
                  <a:pt x="5158" y="10961"/>
                  <a:pt x="5094" y="10909"/>
                  <a:pt x="5094" y="10793"/>
                </a:cubicBezTo>
                <a:cubicBezTo>
                  <a:pt x="5068" y="10729"/>
                  <a:pt x="5068" y="10664"/>
                  <a:pt x="5094" y="10613"/>
                </a:cubicBezTo>
                <a:cubicBezTo>
                  <a:pt x="5068" y="10394"/>
                  <a:pt x="5133" y="10149"/>
                  <a:pt x="4888" y="10007"/>
                </a:cubicBezTo>
                <a:lnTo>
                  <a:pt x="5017" y="9955"/>
                </a:lnTo>
                <a:cubicBezTo>
                  <a:pt x="5048" y="9964"/>
                  <a:pt x="5080" y="9970"/>
                  <a:pt x="5109" y="9970"/>
                </a:cubicBezTo>
                <a:cubicBezTo>
                  <a:pt x="5164" y="9970"/>
                  <a:pt x="5211" y="9950"/>
                  <a:pt x="5236" y="9891"/>
                </a:cubicBezTo>
                <a:cubicBezTo>
                  <a:pt x="5262" y="9800"/>
                  <a:pt x="5275" y="9723"/>
                  <a:pt x="5262" y="9633"/>
                </a:cubicBezTo>
                <a:cubicBezTo>
                  <a:pt x="5246" y="9530"/>
                  <a:pt x="5177" y="9515"/>
                  <a:pt x="5096" y="9515"/>
                </a:cubicBezTo>
                <a:cubicBezTo>
                  <a:pt x="5065" y="9515"/>
                  <a:pt x="5032" y="9517"/>
                  <a:pt x="5000" y="9517"/>
                </a:cubicBezTo>
                <a:cubicBezTo>
                  <a:pt x="4907" y="9517"/>
                  <a:pt x="4820" y="9500"/>
                  <a:pt x="4797" y="9362"/>
                </a:cubicBezTo>
                <a:cubicBezTo>
                  <a:pt x="4797" y="9327"/>
                  <a:pt x="4776" y="9314"/>
                  <a:pt x="4747" y="9314"/>
                </a:cubicBezTo>
                <a:cubicBezTo>
                  <a:pt x="4700" y="9314"/>
                  <a:pt x="4631" y="9348"/>
                  <a:pt x="4591" y="9388"/>
                </a:cubicBezTo>
                <a:cubicBezTo>
                  <a:pt x="4565" y="9414"/>
                  <a:pt x="4540" y="9452"/>
                  <a:pt x="4527" y="9491"/>
                </a:cubicBezTo>
                <a:cubicBezTo>
                  <a:pt x="4475" y="9568"/>
                  <a:pt x="4398" y="9530"/>
                  <a:pt x="4333" y="9555"/>
                </a:cubicBezTo>
                <a:lnTo>
                  <a:pt x="4114" y="9388"/>
                </a:lnTo>
                <a:cubicBezTo>
                  <a:pt x="4166" y="9285"/>
                  <a:pt x="4243" y="9156"/>
                  <a:pt x="4088" y="9104"/>
                </a:cubicBezTo>
                <a:cubicBezTo>
                  <a:pt x="3817" y="9001"/>
                  <a:pt x="3895" y="8820"/>
                  <a:pt x="3972" y="8653"/>
                </a:cubicBezTo>
                <a:cubicBezTo>
                  <a:pt x="3996" y="8581"/>
                  <a:pt x="4009" y="8444"/>
                  <a:pt x="4113" y="8444"/>
                </a:cubicBezTo>
                <a:cubicBezTo>
                  <a:pt x="4121" y="8444"/>
                  <a:pt x="4130" y="8445"/>
                  <a:pt x="4140" y="8447"/>
                </a:cubicBezTo>
                <a:cubicBezTo>
                  <a:pt x="4269" y="8472"/>
                  <a:pt x="4346" y="8575"/>
                  <a:pt x="4359" y="8692"/>
                </a:cubicBezTo>
                <a:cubicBezTo>
                  <a:pt x="4372" y="8769"/>
                  <a:pt x="4282" y="8846"/>
                  <a:pt x="4398" y="8937"/>
                </a:cubicBezTo>
                <a:cubicBezTo>
                  <a:pt x="4478" y="8896"/>
                  <a:pt x="4580" y="8853"/>
                  <a:pt x="4669" y="8853"/>
                </a:cubicBezTo>
                <a:cubicBezTo>
                  <a:pt x="4752" y="8853"/>
                  <a:pt x="4825" y="8890"/>
                  <a:pt x="4862" y="9001"/>
                </a:cubicBezTo>
                <a:cubicBezTo>
                  <a:pt x="4920" y="9176"/>
                  <a:pt x="4968" y="9235"/>
                  <a:pt x="5111" y="9235"/>
                </a:cubicBezTo>
                <a:cubicBezTo>
                  <a:pt x="5125" y="9235"/>
                  <a:pt x="5141" y="9234"/>
                  <a:pt x="5158" y="9233"/>
                </a:cubicBezTo>
                <a:cubicBezTo>
                  <a:pt x="5287" y="9246"/>
                  <a:pt x="5391" y="9298"/>
                  <a:pt x="5468" y="9388"/>
                </a:cubicBezTo>
                <a:cubicBezTo>
                  <a:pt x="5558" y="9491"/>
                  <a:pt x="5700" y="9555"/>
                  <a:pt x="5842" y="9555"/>
                </a:cubicBezTo>
                <a:lnTo>
                  <a:pt x="5842" y="9233"/>
                </a:lnTo>
                <a:lnTo>
                  <a:pt x="5958" y="9156"/>
                </a:lnTo>
                <a:cubicBezTo>
                  <a:pt x="6048" y="9233"/>
                  <a:pt x="6113" y="9310"/>
                  <a:pt x="6074" y="9452"/>
                </a:cubicBezTo>
                <a:cubicBezTo>
                  <a:pt x="6048" y="9530"/>
                  <a:pt x="5997" y="9607"/>
                  <a:pt x="6100" y="9672"/>
                </a:cubicBezTo>
                <a:cubicBezTo>
                  <a:pt x="6306" y="9788"/>
                  <a:pt x="6242" y="9955"/>
                  <a:pt x="6177" y="10110"/>
                </a:cubicBezTo>
                <a:cubicBezTo>
                  <a:pt x="6151" y="10187"/>
                  <a:pt x="6087" y="10265"/>
                  <a:pt x="6164" y="10342"/>
                </a:cubicBezTo>
                <a:cubicBezTo>
                  <a:pt x="6255" y="10342"/>
                  <a:pt x="6332" y="10316"/>
                  <a:pt x="6396" y="10252"/>
                </a:cubicBezTo>
                <a:cubicBezTo>
                  <a:pt x="6396" y="10200"/>
                  <a:pt x="6396" y="10136"/>
                  <a:pt x="6396" y="10084"/>
                </a:cubicBezTo>
                <a:cubicBezTo>
                  <a:pt x="6422" y="9852"/>
                  <a:pt x="6616" y="9581"/>
                  <a:pt x="6255" y="9414"/>
                </a:cubicBezTo>
                <a:cubicBezTo>
                  <a:pt x="6138" y="9362"/>
                  <a:pt x="6229" y="9053"/>
                  <a:pt x="6371" y="8962"/>
                </a:cubicBezTo>
                <a:cubicBezTo>
                  <a:pt x="6387" y="8952"/>
                  <a:pt x="6401" y="8947"/>
                  <a:pt x="6415" y="8947"/>
                </a:cubicBezTo>
                <a:cubicBezTo>
                  <a:pt x="6464" y="8947"/>
                  <a:pt x="6495" y="9012"/>
                  <a:pt x="6525" y="9053"/>
                </a:cubicBezTo>
                <a:cubicBezTo>
                  <a:pt x="6525" y="9108"/>
                  <a:pt x="6550" y="9134"/>
                  <a:pt x="6580" y="9134"/>
                </a:cubicBezTo>
                <a:cubicBezTo>
                  <a:pt x="6600" y="9134"/>
                  <a:pt x="6622" y="9124"/>
                  <a:pt x="6641" y="9104"/>
                </a:cubicBezTo>
                <a:cubicBezTo>
                  <a:pt x="6693" y="9065"/>
                  <a:pt x="6667" y="9040"/>
                  <a:pt x="6693" y="9001"/>
                </a:cubicBezTo>
                <a:cubicBezTo>
                  <a:pt x="6724" y="8921"/>
                  <a:pt x="6752" y="8885"/>
                  <a:pt x="6778" y="8885"/>
                </a:cubicBezTo>
                <a:cubicBezTo>
                  <a:pt x="6807" y="8885"/>
                  <a:pt x="6834" y="8927"/>
                  <a:pt x="6861" y="9001"/>
                </a:cubicBezTo>
                <a:cubicBezTo>
                  <a:pt x="6770" y="9207"/>
                  <a:pt x="6899" y="9349"/>
                  <a:pt x="6977" y="9517"/>
                </a:cubicBezTo>
                <a:cubicBezTo>
                  <a:pt x="6938" y="9594"/>
                  <a:pt x="6938" y="9723"/>
                  <a:pt x="6873" y="9749"/>
                </a:cubicBezTo>
                <a:cubicBezTo>
                  <a:pt x="6641" y="9865"/>
                  <a:pt x="6719" y="10058"/>
                  <a:pt x="6719" y="10239"/>
                </a:cubicBezTo>
                <a:cubicBezTo>
                  <a:pt x="6732" y="10303"/>
                  <a:pt x="6732" y="10394"/>
                  <a:pt x="6822" y="10394"/>
                </a:cubicBezTo>
                <a:cubicBezTo>
                  <a:pt x="6925" y="10394"/>
                  <a:pt x="6912" y="10303"/>
                  <a:pt x="6925" y="10239"/>
                </a:cubicBezTo>
                <a:cubicBezTo>
                  <a:pt x="6925" y="10149"/>
                  <a:pt x="6745" y="10071"/>
                  <a:pt x="6899" y="9968"/>
                </a:cubicBezTo>
                <a:lnTo>
                  <a:pt x="6899" y="9968"/>
                </a:lnTo>
                <a:cubicBezTo>
                  <a:pt x="6968" y="9988"/>
                  <a:pt x="7016" y="10001"/>
                  <a:pt x="7049" y="10001"/>
                </a:cubicBezTo>
                <a:cubicBezTo>
                  <a:pt x="7123" y="10001"/>
                  <a:pt x="7123" y="9939"/>
                  <a:pt x="7106" y="9762"/>
                </a:cubicBezTo>
                <a:cubicBezTo>
                  <a:pt x="7157" y="9672"/>
                  <a:pt x="7247" y="9697"/>
                  <a:pt x="7325" y="9672"/>
                </a:cubicBezTo>
                <a:cubicBezTo>
                  <a:pt x="7389" y="9672"/>
                  <a:pt x="7467" y="9684"/>
                  <a:pt x="7531" y="9723"/>
                </a:cubicBezTo>
                <a:cubicBezTo>
                  <a:pt x="7634" y="9800"/>
                  <a:pt x="7828" y="9800"/>
                  <a:pt x="7815" y="9994"/>
                </a:cubicBezTo>
                <a:cubicBezTo>
                  <a:pt x="7802" y="10174"/>
                  <a:pt x="7750" y="10355"/>
                  <a:pt x="7518" y="10381"/>
                </a:cubicBezTo>
                <a:lnTo>
                  <a:pt x="7531" y="10381"/>
                </a:lnTo>
                <a:lnTo>
                  <a:pt x="7531" y="10407"/>
                </a:lnTo>
                <a:cubicBezTo>
                  <a:pt x="7596" y="10445"/>
                  <a:pt x="7596" y="10484"/>
                  <a:pt x="7557" y="10523"/>
                </a:cubicBezTo>
                <a:cubicBezTo>
                  <a:pt x="7557" y="10548"/>
                  <a:pt x="7531" y="10587"/>
                  <a:pt x="7531" y="10613"/>
                </a:cubicBezTo>
                <a:cubicBezTo>
                  <a:pt x="7557" y="10639"/>
                  <a:pt x="7557" y="10677"/>
                  <a:pt x="7531" y="10703"/>
                </a:cubicBezTo>
                <a:lnTo>
                  <a:pt x="7531" y="10922"/>
                </a:lnTo>
                <a:lnTo>
                  <a:pt x="7892" y="11167"/>
                </a:lnTo>
                <a:cubicBezTo>
                  <a:pt x="7899" y="11161"/>
                  <a:pt x="7911" y="11158"/>
                  <a:pt x="7924" y="11158"/>
                </a:cubicBezTo>
                <a:cubicBezTo>
                  <a:pt x="7937" y="11158"/>
                  <a:pt x="7950" y="11161"/>
                  <a:pt x="7957" y="11167"/>
                </a:cubicBezTo>
                <a:lnTo>
                  <a:pt x="8034" y="11103"/>
                </a:lnTo>
                <a:cubicBezTo>
                  <a:pt x="8060" y="11142"/>
                  <a:pt x="8073" y="11193"/>
                  <a:pt x="8047" y="11232"/>
                </a:cubicBezTo>
                <a:lnTo>
                  <a:pt x="8150" y="11412"/>
                </a:lnTo>
                <a:lnTo>
                  <a:pt x="8537" y="11606"/>
                </a:lnTo>
                <a:cubicBezTo>
                  <a:pt x="8550" y="11593"/>
                  <a:pt x="8576" y="11567"/>
                  <a:pt x="8588" y="11541"/>
                </a:cubicBezTo>
                <a:cubicBezTo>
                  <a:pt x="8563" y="11477"/>
                  <a:pt x="8524" y="11412"/>
                  <a:pt x="8588" y="11348"/>
                </a:cubicBezTo>
                <a:cubicBezTo>
                  <a:pt x="8421" y="11270"/>
                  <a:pt x="8356" y="11077"/>
                  <a:pt x="8460" y="10922"/>
                </a:cubicBezTo>
                <a:cubicBezTo>
                  <a:pt x="8692" y="10613"/>
                  <a:pt x="8498" y="10458"/>
                  <a:pt x="8305" y="10278"/>
                </a:cubicBezTo>
                <a:cubicBezTo>
                  <a:pt x="8215" y="10162"/>
                  <a:pt x="8073" y="10110"/>
                  <a:pt x="8008" y="9994"/>
                </a:cubicBezTo>
                <a:cubicBezTo>
                  <a:pt x="8046" y="9978"/>
                  <a:pt x="8080" y="9972"/>
                  <a:pt x="8113" y="9972"/>
                </a:cubicBezTo>
                <a:cubicBezTo>
                  <a:pt x="8215" y="9972"/>
                  <a:pt x="8297" y="10035"/>
                  <a:pt x="8395" y="10084"/>
                </a:cubicBezTo>
                <a:cubicBezTo>
                  <a:pt x="8717" y="10252"/>
                  <a:pt x="8846" y="10574"/>
                  <a:pt x="9130" y="10755"/>
                </a:cubicBezTo>
                <a:cubicBezTo>
                  <a:pt x="9169" y="10690"/>
                  <a:pt x="9246" y="10652"/>
                  <a:pt x="9169" y="10574"/>
                </a:cubicBezTo>
                <a:cubicBezTo>
                  <a:pt x="9014" y="10419"/>
                  <a:pt x="9117" y="10316"/>
                  <a:pt x="9259" y="10226"/>
                </a:cubicBezTo>
                <a:lnTo>
                  <a:pt x="9285" y="10252"/>
                </a:lnTo>
                <a:lnTo>
                  <a:pt x="9323" y="10252"/>
                </a:lnTo>
                <a:cubicBezTo>
                  <a:pt x="9452" y="10342"/>
                  <a:pt x="9581" y="10445"/>
                  <a:pt x="9530" y="10639"/>
                </a:cubicBezTo>
                <a:lnTo>
                  <a:pt x="9672" y="10755"/>
                </a:lnTo>
                <a:cubicBezTo>
                  <a:pt x="9710" y="10703"/>
                  <a:pt x="9736" y="10652"/>
                  <a:pt x="9801" y="10639"/>
                </a:cubicBezTo>
                <a:cubicBezTo>
                  <a:pt x="9826" y="10613"/>
                  <a:pt x="9839" y="10600"/>
                  <a:pt x="9865" y="10574"/>
                </a:cubicBezTo>
                <a:lnTo>
                  <a:pt x="9942" y="10419"/>
                </a:lnTo>
                <a:cubicBezTo>
                  <a:pt x="9958" y="10373"/>
                  <a:pt x="9978" y="10350"/>
                  <a:pt x="10003" y="10350"/>
                </a:cubicBezTo>
                <a:cubicBezTo>
                  <a:pt x="10019" y="10350"/>
                  <a:pt x="10038" y="10360"/>
                  <a:pt x="10058" y="10381"/>
                </a:cubicBezTo>
                <a:cubicBezTo>
                  <a:pt x="10099" y="10421"/>
                  <a:pt x="10147" y="10453"/>
                  <a:pt x="10209" y="10453"/>
                </a:cubicBezTo>
                <a:cubicBezTo>
                  <a:pt x="10226" y="10453"/>
                  <a:pt x="10245" y="10451"/>
                  <a:pt x="10265" y="10445"/>
                </a:cubicBezTo>
                <a:cubicBezTo>
                  <a:pt x="10239" y="10187"/>
                  <a:pt x="10381" y="10097"/>
                  <a:pt x="10626" y="10084"/>
                </a:cubicBezTo>
                <a:lnTo>
                  <a:pt x="10703" y="9994"/>
                </a:lnTo>
                <a:cubicBezTo>
                  <a:pt x="10760" y="10043"/>
                  <a:pt x="10812" y="10142"/>
                  <a:pt x="10871" y="10142"/>
                </a:cubicBezTo>
                <a:cubicBezTo>
                  <a:pt x="10906" y="10142"/>
                  <a:pt x="10944" y="10107"/>
                  <a:pt x="10987" y="10007"/>
                </a:cubicBezTo>
                <a:lnTo>
                  <a:pt x="10922" y="9955"/>
                </a:lnTo>
                <a:cubicBezTo>
                  <a:pt x="10942" y="9877"/>
                  <a:pt x="10961" y="9799"/>
                  <a:pt x="11031" y="9799"/>
                </a:cubicBezTo>
                <a:cubicBezTo>
                  <a:pt x="11053" y="9799"/>
                  <a:pt x="11081" y="9807"/>
                  <a:pt x="11116" y="9826"/>
                </a:cubicBezTo>
                <a:cubicBezTo>
                  <a:pt x="11193" y="9878"/>
                  <a:pt x="11258" y="9942"/>
                  <a:pt x="11335" y="10007"/>
                </a:cubicBezTo>
                <a:cubicBezTo>
                  <a:pt x="11412" y="9981"/>
                  <a:pt x="11490" y="9929"/>
                  <a:pt x="11554" y="9852"/>
                </a:cubicBezTo>
                <a:cubicBezTo>
                  <a:pt x="11593" y="9659"/>
                  <a:pt x="11683" y="9478"/>
                  <a:pt x="11812" y="9323"/>
                </a:cubicBezTo>
                <a:lnTo>
                  <a:pt x="11902" y="9323"/>
                </a:lnTo>
                <a:lnTo>
                  <a:pt x="12096" y="9491"/>
                </a:lnTo>
                <a:cubicBezTo>
                  <a:pt x="12122" y="9491"/>
                  <a:pt x="12147" y="9491"/>
                  <a:pt x="12173" y="9504"/>
                </a:cubicBezTo>
                <a:cubicBezTo>
                  <a:pt x="12236" y="9430"/>
                  <a:pt x="12293" y="9399"/>
                  <a:pt x="12346" y="9399"/>
                </a:cubicBezTo>
                <a:cubicBezTo>
                  <a:pt x="12423" y="9399"/>
                  <a:pt x="12491" y="9464"/>
                  <a:pt x="12560" y="9555"/>
                </a:cubicBezTo>
                <a:cubicBezTo>
                  <a:pt x="12597" y="9578"/>
                  <a:pt x="12644" y="9592"/>
                  <a:pt x="12688" y="9592"/>
                </a:cubicBezTo>
                <a:cubicBezTo>
                  <a:pt x="12721" y="9592"/>
                  <a:pt x="12752" y="9585"/>
                  <a:pt x="12779" y="9568"/>
                </a:cubicBezTo>
                <a:cubicBezTo>
                  <a:pt x="12805" y="9491"/>
                  <a:pt x="12831" y="9414"/>
                  <a:pt x="12857" y="9336"/>
                </a:cubicBezTo>
                <a:cubicBezTo>
                  <a:pt x="12792" y="9248"/>
                  <a:pt x="12720" y="9224"/>
                  <a:pt x="12644" y="9224"/>
                </a:cubicBezTo>
                <a:cubicBezTo>
                  <a:pt x="12553" y="9224"/>
                  <a:pt x="12458" y="9259"/>
                  <a:pt x="12367" y="9259"/>
                </a:cubicBezTo>
                <a:lnTo>
                  <a:pt x="12134" y="8988"/>
                </a:lnTo>
                <a:cubicBezTo>
                  <a:pt x="12134" y="8872"/>
                  <a:pt x="12225" y="8743"/>
                  <a:pt x="12083" y="8666"/>
                </a:cubicBezTo>
                <a:cubicBezTo>
                  <a:pt x="12070" y="8614"/>
                  <a:pt x="12057" y="8575"/>
                  <a:pt x="12044" y="8537"/>
                </a:cubicBezTo>
                <a:cubicBezTo>
                  <a:pt x="12111" y="8470"/>
                  <a:pt x="12199" y="8432"/>
                  <a:pt x="12292" y="8432"/>
                </a:cubicBezTo>
                <a:cubicBezTo>
                  <a:pt x="12325" y="8432"/>
                  <a:pt x="12359" y="8436"/>
                  <a:pt x="12392" y="8447"/>
                </a:cubicBezTo>
                <a:cubicBezTo>
                  <a:pt x="12392" y="8524"/>
                  <a:pt x="12354" y="8614"/>
                  <a:pt x="12418" y="8692"/>
                </a:cubicBezTo>
                <a:lnTo>
                  <a:pt x="12560" y="8537"/>
                </a:lnTo>
                <a:cubicBezTo>
                  <a:pt x="12792" y="8627"/>
                  <a:pt x="12921" y="8820"/>
                  <a:pt x="13076" y="8988"/>
                </a:cubicBezTo>
                <a:cubicBezTo>
                  <a:pt x="13153" y="8898"/>
                  <a:pt x="13218" y="8808"/>
                  <a:pt x="13256" y="8692"/>
                </a:cubicBezTo>
                <a:cubicBezTo>
                  <a:pt x="13230" y="8653"/>
                  <a:pt x="13243" y="8588"/>
                  <a:pt x="13282" y="8563"/>
                </a:cubicBezTo>
                <a:cubicBezTo>
                  <a:pt x="13295" y="8498"/>
                  <a:pt x="13308" y="8434"/>
                  <a:pt x="13321" y="8382"/>
                </a:cubicBezTo>
                <a:lnTo>
                  <a:pt x="13385" y="8318"/>
                </a:lnTo>
                <a:cubicBezTo>
                  <a:pt x="13395" y="8277"/>
                  <a:pt x="13429" y="8245"/>
                  <a:pt x="13468" y="8245"/>
                </a:cubicBezTo>
                <a:cubicBezTo>
                  <a:pt x="13479" y="8245"/>
                  <a:pt x="13490" y="8247"/>
                  <a:pt x="13501" y="8253"/>
                </a:cubicBezTo>
                <a:lnTo>
                  <a:pt x="13501" y="8240"/>
                </a:lnTo>
                <a:cubicBezTo>
                  <a:pt x="13630" y="8073"/>
                  <a:pt x="13759" y="7918"/>
                  <a:pt x="13656" y="7686"/>
                </a:cubicBezTo>
                <a:cubicBezTo>
                  <a:pt x="13604" y="7570"/>
                  <a:pt x="13720" y="7518"/>
                  <a:pt x="13798" y="7479"/>
                </a:cubicBezTo>
                <a:lnTo>
                  <a:pt x="13955" y="7516"/>
                </a:lnTo>
                <a:lnTo>
                  <a:pt x="13955" y="7516"/>
                </a:lnTo>
                <a:cubicBezTo>
                  <a:pt x="13954" y="7517"/>
                  <a:pt x="13953" y="7517"/>
                  <a:pt x="13953" y="7518"/>
                </a:cubicBezTo>
                <a:lnTo>
                  <a:pt x="13953" y="7531"/>
                </a:lnTo>
                <a:cubicBezTo>
                  <a:pt x="13957" y="7527"/>
                  <a:pt x="13961" y="7523"/>
                  <a:pt x="13965" y="7518"/>
                </a:cubicBezTo>
                <a:lnTo>
                  <a:pt x="13965" y="7518"/>
                </a:lnTo>
                <a:lnTo>
                  <a:pt x="13965" y="7518"/>
                </a:lnTo>
                <a:lnTo>
                  <a:pt x="14107" y="7634"/>
                </a:lnTo>
                <a:lnTo>
                  <a:pt x="14223" y="7595"/>
                </a:lnTo>
                <a:cubicBezTo>
                  <a:pt x="14236" y="7595"/>
                  <a:pt x="14249" y="7608"/>
                  <a:pt x="14262" y="7621"/>
                </a:cubicBezTo>
                <a:cubicBezTo>
                  <a:pt x="14249" y="7608"/>
                  <a:pt x="14249" y="7595"/>
                  <a:pt x="14236" y="7595"/>
                </a:cubicBezTo>
                <a:cubicBezTo>
                  <a:pt x="14262" y="7531"/>
                  <a:pt x="14327" y="7544"/>
                  <a:pt x="14378" y="7531"/>
                </a:cubicBezTo>
                <a:lnTo>
                  <a:pt x="14378" y="7531"/>
                </a:lnTo>
                <a:cubicBezTo>
                  <a:pt x="14378" y="7583"/>
                  <a:pt x="14378" y="7634"/>
                  <a:pt x="14314" y="7647"/>
                </a:cubicBezTo>
                <a:cubicBezTo>
                  <a:pt x="14301" y="7647"/>
                  <a:pt x="14275" y="7634"/>
                  <a:pt x="14262" y="7621"/>
                </a:cubicBezTo>
                <a:lnTo>
                  <a:pt x="14262" y="7621"/>
                </a:lnTo>
                <a:cubicBezTo>
                  <a:pt x="14275" y="7634"/>
                  <a:pt x="14275" y="7634"/>
                  <a:pt x="14262" y="7647"/>
                </a:cubicBezTo>
                <a:cubicBezTo>
                  <a:pt x="14327" y="7647"/>
                  <a:pt x="14378" y="7686"/>
                  <a:pt x="14391" y="7737"/>
                </a:cubicBezTo>
                <a:cubicBezTo>
                  <a:pt x="14424" y="7792"/>
                  <a:pt x="14475" y="7846"/>
                  <a:pt x="14529" y="7846"/>
                </a:cubicBezTo>
                <a:cubicBezTo>
                  <a:pt x="14539" y="7846"/>
                  <a:pt x="14549" y="7844"/>
                  <a:pt x="14559" y="7840"/>
                </a:cubicBezTo>
                <a:cubicBezTo>
                  <a:pt x="14610" y="7815"/>
                  <a:pt x="14636" y="7712"/>
                  <a:pt x="14623" y="7634"/>
                </a:cubicBezTo>
                <a:lnTo>
                  <a:pt x="14378" y="7531"/>
                </a:lnTo>
                <a:cubicBezTo>
                  <a:pt x="14455" y="7428"/>
                  <a:pt x="14352" y="7286"/>
                  <a:pt x="14455" y="7209"/>
                </a:cubicBezTo>
                <a:cubicBezTo>
                  <a:pt x="14610" y="7093"/>
                  <a:pt x="14584" y="6938"/>
                  <a:pt x="14584" y="6783"/>
                </a:cubicBezTo>
                <a:cubicBezTo>
                  <a:pt x="14584" y="6616"/>
                  <a:pt x="14546" y="6448"/>
                  <a:pt x="14443" y="6306"/>
                </a:cubicBezTo>
                <a:cubicBezTo>
                  <a:pt x="14352" y="6190"/>
                  <a:pt x="14327" y="6035"/>
                  <a:pt x="14378" y="5893"/>
                </a:cubicBezTo>
                <a:cubicBezTo>
                  <a:pt x="14389" y="5889"/>
                  <a:pt x="14399" y="5887"/>
                  <a:pt x="14410" y="5887"/>
                </a:cubicBezTo>
                <a:cubicBezTo>
                  <a:pt x="14484" y="5887"/>
                  <a:pt x="14563" y="5985"/>
                  <a:pt x="14643" y="5985"/>
                </a:cubicBezTo>
                <a:cubicBezTo>
                  <a:pt x="14679" y="5985"/>
                  <a:pt x="14715" y="5965"/>
                  <a:pt x="14752" y="5906"/>
                </a:cubicBezTo>
                <a:cubicBezTo>
                  <a:pt x="14778" y="5700"/>
                  <a:pt x="14739" y="5481"/>
                  <a:pt x="14945" y="5339"/>
                </a:cubicBezTo>
                <a:cubicBezTo>
                  <a:pt x="15023" y="5262"/>
                  <a:pt x="15049" y="5158"/>
                  <a:pt x="15036" y="5068"/>
                </a:cubicBezTo>
                <a:cubicBezTo>
                  <a:pt x="14984" y="4681"/>
                  <a:pt x="15461" y="4514"/>
                  <a:pt x="15693" y="4333"/>
                </a:cubicBezTo>
                <a:lnTo>
                  <a:pt x="15693" y="491"/>
                </a:lnTo>
                <a:cubicBezTo>
                  <a:pt x="15680" y="426"/>
                  <a:pt x="15680" y="362"/>
                  <a:pt x="15693" y="310"/>
                </a:cubicBezTo>
                <a:lnTo>
                  <a:pt x="15693" y="1"/>
                </a:lnTo>
                <a:close/>
              </a:path>
            </a:pathLst>
          </a:custGeom>
          <a:solidFill>
            <a:srgbClr val="A75441">
              <a:alpha val="232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94068651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 preserve="1">
  <p:cSld name="Background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74" name="Google Shape;5174;p34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175" name="Google Shape;5175;p34"/>
          <p:cNvGrpSpPr/>
          <p:nvPr/>
        </p:nvGrpSpPr>
        <p:grpSpPr>
          <a:xfrm>
            <a:off x="9383501" y="3677687"/>
            <a:ext cx="1419391" cy="724628"/>
            <a:chOff x="347302" y="70452"/>
            <a:chExt cx="924725" cy="472050"/>
          </a:xfrm>
        </p:grpSpPr>
        <p:sp>
          <p:nvSpPr>
            <p:cNvPr id="5176" name="Google Shape;5176;p34"/>
            <p:cNvSpPr/>
            <p:nvPr/>
          </p:nvSpPr>
          <p:spPr>
            <a:xfrm rot="10800000">
              <a:off x="535765" y="129821"/>
              <a:ext cx="736262" cy="361672"/>
            </a:xfrm>
            <a:custGeom>
              <a:avLst/>
              <a:gdLst/>
              <a:ahLst/>
              <a:cxnLst/>
              <a:rect l="l" t="t" r="r" b="b"/>
              <a:pathLst>
                <a:path w="2555" h="1255" extrusionOk="0">
                  <a:moveTo>
                    <a:pt x="1595" y="1"/>
                  </a:moveTo>
                  <a:cubicBezTo>
                    <a:pt x="1580" y="1"/>
                    <a:pt x="1563" y="5"/>
                    <a:pt x="1548" y="17"/>
                  </a:cubicBezTo>
                  <a:cubicBezTo>
                    <a:pt x="1506" y="42"/>
                    <a:pt x="1475" y="73"/>
                    <a:pt x="1440" y="73"/>
                  </a:cubicBezTo>
                  <a:cubicBezTo>
                    <a:pt x="1422" y="73"/>
                    <a:pt x="1403" y="65"/>
                    <a:pt x="1381" y="42"/>
                  </a:cubicBezTo>
                  <a:lnTo>
                    <a:pt x="1303" y="17"/>
                  </a:lnTo>
                  <a:lnTo>
                    <a:pt x="1278" y="30"/>
                  </a:lnTo>
                  <a:cubicBezTo>
                    <a:pt x="1045" y="55"/>
                    <a:pt x="788" y="30"/>
                    <a:pt x="684" y="313"/>
                  </a:cubicBezTo>
                  <a:cubicBezTo>
                    <a:pt x="684" y="339"/>
                    <a:pt x="646" y="352"/>
                    <a:pt x="633" y="365"/>
                  </a:cubicBezTo>
                  <a:cubicBezTo>
                    <a:pt x="620" y="365"/>
                    <a:pt x="607" y="365"/>
                    <a:pt x="594" y="378"/>
                  </a:cubicBezTo>
                  <a:cubicBezTo>
                    <a:pt x="478" y="455"/>
                    <a:pt x="517" y="571"/>
                    <a:pt x="517" y="674"/>
                  </a:cubicBezTo>
                  <a:cubicBezTo>
                    <a:pt x="388" y="765"/>
                    <a:pt x="233" y="816"/>
                    <a:pt x="78" y="829"/>
                  </a:cubicBezTo>
                  <a:cubicBezTo>
                    <a:pt x="65" y="816"/>
                    <a:pt x="65" y="790"/>
                    <a:pt x="53" y="790"/>
                  </a:cubicBezTo>
                  <a:cubicBezTo>
                    <a:pt x="1" y="790"/>
                    <a:pt x="27" y="816"/>
                    <a:pt x="40" y="842"/>
                  </a:cubicBezTo>
                  <a:cubicBezTo>
                    <a:pt x="53" y="855"/>
                    <a:pt x="40" y="881"/>
                    <a:pt x="14" y="906"/>
                  </a:cubicBezTo>
                  <a:lnTo>
                    <a:pt x="40" y="958"/>
                  </a:lnTo>
                  <a:lnTo>
                    <a:pt x="130" y="932"/>
                  </a:lnTo>
                  <a:cubicBezTo>
                    <a:pt x="246" y="868"/>
                    <a:pt x="388" y="816"/>
                    <a:pt x="517" y="777"/>
                  </a:cubicBezTo>
                  <a:cubicBezTo>
                    <a:pt x="555" y="829"/>
                    <a:pt x="517" y="894"/>
                    <a:pt x="568" y="945"/>
                  </a:cubicBezTo>
                  <a:cubicBezTo>
                    <a:pt x="620" y="984"/>
                    <a:pt x="555" y="1022"/>
                    <a:pt x="555" y="1087"/>
                  </a:cubicBezTo>
                  <a:cubicBezTo>
                    <a:pt x="569" y="1086"/>
                    <a:pt x="582" y="1085"/>
                    <a:pt x="595" y="1085"/>
                  </a:cubicBezTo>
                  <a:cubicBezTo>
                    <a:pt x="736" y="1085"/>
                    <a:pt x="874" y="1148"/>
                    <a:pt x="968" y="1255"/>
                  </a:cubicBezTo>
                  <a:lnTo>
                    <a:pt x="1045" y="1255"/>
                  </a:lnTo>
                  <a:cubicBezTo>
                    <a:pt x="1055" y="1226"/>
                    <a:pt x="1079" y="1211"/>
                    <a:pt x="1102" y="1211"/>
                  </a:cubicBezTo>
                  <a:cubicBezTo>
                    <a:pt x="1109" y="1211"/>
                    <a:pt x="1116" y="1213"/>
                    <a:pt x="1123" y="1216"/>
                  </a:cubicBezTo>
                  <a:cubicBezTo>
                    <a:pt x="1142" y="1217"/>
                    <a:pt x="1161" y="1218"/>
                    <a:pt x="1181" y="1218"/>
                  </a:cubicBezTo>
                  <a:cubicBezTo>
                    <a:pt x="1354" y="1218"/>
                    <a:pt x="1524" y="1166"/>
                    <a:pt x="1651" y="1061"/>
                  </a:cubicBezTo>
                  <a:cubicBezTo>
                    <a:pt x="1763" y="987"/>
                    <a:pt x="1815" y="828"/>
                    <a:pt x="1980" y="828"/>
                  </a:cubicBezTo>
                  <a:cubicBezTo>
                    <a:pt x="1987" y="828"/>
                    <a:pt x="1993" y="829"/>
                    <a:pt x="2000" y="829"/>
                  </a:cubicBezTo>
                  <a:cubicBezTo>
                    <a:pt x="1896" y="816"/>
                    <a:pt x="1871" y="752"/>
                    <a:pt x="1884" y="674"/>
                  </a:cubicBezTo>
                  <a:lnTo>
                    <a:pt x="1884" y="674"/>
                  </a:lnTo>
                  <a:cubicBezTo>
                    <a:pt x="1922" y="700"/>
                    <a:pt x="1964" y="713"/>
                    <a:pt x="2004" y="713"/>
                  </a:cubicBezTo>
                  <a:cubicBezTo>
                    <a:pt x="2045" y="713"/>
                    <a:pt x="2083" y="700"/>
                    <a:pt x="2116" y="674"/>
                  </a:cubicBezTo>
                  <a:cubicBezTo>
                    <a:pt x="2193" y="636"/>
                    <a:pt x="2270" y="610"/>
                    <a:pt x="2335" y="610"/>
                  </a:cubicBezTo>
                  <a:cubicBezTo>
                    <a:pt x="2351" y="607"/>
                    <a:pt x="2366" y="606"/>
                    <a:pt x="2380" y="606"/>
                  </a:cubicBezTo>
                  <a:cubicBezTo>
                    <a:pt x="2432" y="606"/>
                    <a:pt x="2467" y="629"/>
                    <a:pt x="2477" y="700"/>
                  </a:cubicBezTo>
                  <a:cubicBezTo>
                    <a:pt x="2477" y="717"/>
                    <a:pt x="2481" y="723"/>
                    <a:pt x="2488" y="723"/>
                  </a:cubicBezTo>
                  <a:cubicBezTo>
                    <a:pt x="2501" y="723"/>
                    <a:pt x="2524" y="700"/>
                    <a:pt x="2541" y="700"/>
                  </a:cubicBezTo>
                  <a:cubicBezTo>
                    <a:pt x="2554" y="687"/>
                    <a:pt x="2541" y="687"/>
                    <a:pt x="2541" y="674"/>
                  </a:cubicBezTo>
                  <a:cubicBezTo>
                    <a:pt x="2503" y="661"/>
                    <a:pt x="2503" y="636"/>
                    <a:pt x="2541" y="610"/>
                  </a:cubicBezTo>
                  <a:cubicBezTo>
                    <a:pt x="2541" y="584"/>
                    <a:pt x="2541" y="558"/>
                    <a:pt x="2528" y="520"/>
                  </a:cubicBezTo>
                  <a:cubicBezTo>
                    <a:pt x="2509" y="516"/>
                    <a:pt x="2490" y="515"/>
                    <a:pt x="2470" y="515"/>
                  </a:cubicBezTo>
                  <a:cubicBezTo>
                    <a:pt x="2413" y="515"/>
                    <a:pt x="2357" y="529"/>
                    <a:pt x="2309" y="558"/>
                  </a:cubicBezTo>
                  <a:cubicBezTo>
                    <a:pt x="2180" y="623"/>
                    <a:pt x="2038" y="661"/>
                    <a:pt x="1884" y="674"/>
                  </a:cubicBezTo>
                  <a:cubicBezTo>
                    <a:pt x="1909" y="507"/>
                    <a:pt x="1909" y="507"/>
                    <a:pt x="2013" y="442"/>
                  </a:cubicBezTo>
                  <a:cubicBezTo>
                    <a:pt x="1909" y="416"/>
                    <a:pt x="1819" y="391"/>
                    <a:pt x="1832" y="262"/>
                  </a:cubicBezTo>
                  <a:cubicBezTo>
                    <a:pt x="1832" y="249"/>
                    <a:pt x="1806" y="236"/>
                    <a:pt x="1793" y="223"/>
                  </a:cubicBezTo>
                  <a:cubicBezTo>
                    <a:pt x="1703" y="210"/>
                    <a:pt x="1639" y="171"/>
                    <a:pt x="1664" y="55"/>
                  </a:cubicBezTo>
                  <a:cubicBezTo>
                    <a:pt x="1664" y="28"/>
                    <a:pt x="1632" y="1"/>
                    <a:pt x="159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7" name="Google Shape;5177;p34"/>
            <p:cNvSpPr/>
            <p:nvPr/>
          </p:nvSpPr>
          <p:spPr>
            <a:xfrm rot="10800000">
              <a:off x="1067141" y="448842"/>
              <a:ext cx="82127" cy="93660"/>
            </a:xfrm>
            <a:custGeom>
              <a:avLst/>
              <a:gdLst/>
              <a:ahLst/>
              <a:cxnLst/>
              <a:rect l="l" t="t" r="r" b="b"/>
              <a:pathLst>
                <a:path w="285" h="325" extrusionOk="0">
                  <a:moveTo>
                    <a:pt x="117" y="0"/>
                  </a:moveTo>
                  <a:cubicBezTo>
                    <a:pt x="91" y="0"/>
                    <a:pt x="65" y="13"/>
                    <a:pt x="65" y="39"/>
                  </a:cubicBezTo>
                  <a:cubicBezTo>
                    <a:pt x="104" y="91"/>
                    <a:pt x="65" y="116"/>
                    <a:pt x="0" y="116"/>
                  </a:cubicBezTo>
                  <a:cubicBezTo>
                    <a:pt x="39" y="207"/>
                    <a:pt x="168" y="219"/>
                    <a:pt x="181" y="323"/>
                  </a:cubicBezTo>
                  <a:cubicBezTo>
                    <a:pt x="181" y="323"/>
                    <a:pt x="188" y="324"/>
                    <a:pt x="199" y="324"/>
                  </a:cubicBezTo>
                  <a:cubicBezTo>
                    <a:pt x="221" y="324"/>
                    <a:pt x="258" y="318"/>
                    <a:pt x="284" y="284"/>
                  </a:cubicBezTo>
                  <a:cubicBezTo>
                    <a:pt x="181" y="271"/>
                    <a:pt x="194" y="181"/>
                    <a:pt x="168" y="116"/>
                  </a:cubicBezTo>
                  <a:cubicBezTo>
                    <a:pt x="155" y="78"/>
                    <a:pt x="142" y="39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8" name="Google Shape;5178;p34"/>
            <p:cNvSpPr/>
            <p:nvPr/>
          </p:nvSpPr>
          <p:spPr>
            <a:xfrm rot="10800000">
              <a:off x="347302" y="402156"/>
              <a:ext cx="40343" cy="28818"/>
            </a:xfrm>
            <a:custGeom>
              <a:avLst/>
              <a:gdLst/>
              <a:ahLst/>
              <a:cxnLst/>
              <a:rect l="l" t="t" r="r" b="b"/>
              <a:pathLst>
                <a:path w="140" h="100" extrusionOk="0">
                  <a:moveTo>
                    <a:pt x="40" y="0"/>
                  </a:moveTo>
                  <a:cubicBezTo>
                    <a:pt x="27" y="13"/>
                    <a:pt x="14" y="26"/>
                    <a:pt x="1" y="52"/>
                  </a:cubicBezTo>
                  <a:cubicBezTo>
                    <a:pt x="14" y="52"/>
                    <a:pt x="27" y="65"/>
                    <a:pt x="27" y="90"/>
                  </a:cubicBezTo>
                  <a:cubicBezTo>
                    <a:pt x="52" y="97"/>
                    <a:pt x="71" y="100"/>
                    <a:pt x="87" y="100"/>
                  </a:cubicBezTo>
                  <a:cubicBezTo>
                    <a:pt x="135" y="100"/>
                    <a:pt x="140" y="68"/>
                    <a:pt x="13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9" name="Google Shape;5179;p34"/>
            <p:cNvSpPr/>
            <p:nvPr/>
          </p:nvSpPr>
          <p:spPr>
            <a:xfrm rot="10800000">
              <a:off x="405800" y="356622"/>
              <a:ext cx="29969" cy="30548"/>
            </a:xfrm>
            <a:custGeom>
              <a:avLst/>
              <a:gdLst/>
              <a:ahLst/>
              <a:cxnLst/>
              <a:rect l="l" t="t" r="r" b="b"/>
              <a:pathLst>
                <a:path w="104" h="106" extrusionOk="0">
                  <a:moveTo>
                    <a:pt x="71" y="0"/>
                  </a:moveTo>
                  <a:cubicBezTo>
                    <a:pt x="35" y="0"/>
                    <a:pt x="23" y="32"/>
                    <a:pt x="0" y="54"/>
                  </a:cubicBezTo>
                  <a:lnTo>
                    <a:pt x="0" y="106"/>
                  </a:lnTo>
                  <a:cubicBezTo>
                    <a:pt x="52" y="106"/>
                    <a:pt x="103" y="93"/>
                    <a:pt x="103" y="29"/>
                  </a:cubicBezTo>
                  <a:cubicBezTo>
                    <a:pt x="103" y="29"/>
                    <a:pt x="103" y="16"/>
                    <a:pt x="91" y="3"/>
                  </a:cubicBezTo>
                  <a:cubicBezTo>
                    <a:pt x="83" y="1"/>
                    <a:pt x="77" y="0"/>
                    <a:pt x="7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0" name="Google Shape;5180;p34"/>
            <p:cNvSpPr/>
            <p:nvPr/>
          </p:nvSpPr>
          <p:spPr>
            <a:xfrm rot="10800000">
              <a:off x="587921" y="360080"/>
              <a:ext cx="26223" cy="21902"/>
            </a:xfrm>
            <a:custGeom>
              <a:avLst/>
              <a:gdLst/>
              <a:ahLst/>
              <a:cxnLst/>
              <a:rect l="l" t="t" r="r" b="b"/>
              <a:pathLst>
                <a:path w="91" h="76" extrusionOk="0">
                  <a:moveTo>
                    <a:pt x="52" y="1"/>
                  </a:moveTo>
                  <a:cubicBezTo>
                    <a:pt x="39" y="1"/>
                    <a:pt x="26" y="4"/>
                    <a:pt x="13" y="11"/>
                  </a:cubicBezTo>
                  <a:cubicBezTo>
                    <a:pt x="0" y="36"/>
                    <a:pt x="13" y="75"/>
                    <a:pt x="39" y="75"/>
                  </a:cubicBezTo>
                  <a:cubicBezTo>
                    <a:pt x="78" y="75"/>
                    <a:pt x="91" y="49"/>
                    <a:pt x="91" y="11"/>
                  </a:cubicBezTo>
                  <a:cubicBezTo>
                    <a:pt x="78" y="4"/>
                    <a:pt x="65" y="1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1" name="Google Shape;5181;p34"/>
            <p:cNvSpPr/>
            <p:nvPr/>
          </p:nvSpPr>
          <p:spPr>
            <a:xfrm rot="10800000">
              <a:off x="1048698" y="80251"/>
              <a:ext cx="25359" cy="21038"/>
            </a:xfrm>
            <a:custGeom>
              <a:avLst/>
              <a:gdLst/>
              <a:ahLst/>
              <a:cxnLst/>
              <a:rect l="l" t="t" r="r" b="b"/>
              <a:pathLst>
                <a:path w="88" h="73" extrusionOk="0">
                  <a:moveTo>
                    <a:pt x="35" y="0"/>
                  </a:moveTo>
                  <a:cubicBezTo>
                    <a:pt x="27" y="0"/>
                    <a:pt x="19" y="2"/>
                    <a:pt x="10" y="4"/>
                  </a:cubicBezTo>
                  <a:cubicBezTo>
                    <a:pt x="0" y="54"/>
                    <a:pt x="21" y="73"/>
                    <a:pt x="55" y="73"/>
                  </a:cubicBezTo>
                  <a:cubicBezTo>
                    <a:pt x="65" y="73"/>
                    <a:pt x="76" y="71"/>
                    <a:pt x="88" y="68"/>
                  </a:cubicBezTo>
                  <a:cubicBezTo>
                    <a:pt x="88" y="25"/>
                    <a:pt x="70" y="0"/>
                    <a:pt x="3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2" name="Google Shape;5182;p34"/>
            <p:cNvSpPr/>
            <p:nvPr/>
          </p:nvSpPr>
          <p:spPr>
            <a:xfrm rot="10800000">
              <a:off x="465162" y="274777"/>
              <a:ext cx="15273" cy="12680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42" y="1"/>
                  </a:moveTo>
                  <a:cubicBezTo>
                    <a:pt x="29" y="1"/>
                    <a:pt x="9" y="18"/>
                    <a:pt x="1" y="18"/>
                  </a:cubicBezTo>
                  <a:cubicBezTo>
                    <a:pt x="1" y="31"/>
                    <a:pt x="1" y="44"/>
                    <a:pt x="1" y="44"/>
                  </a:cubicBezTo>
                  <a:cubicBezTo>
                    <a:pt x="13" y="44"/>
                    <a:pt x="52" y="44"/>
                    <a:pt x="52" y="18"/>
                  </a:cubicBezTo>
                  <a:cubicBezTo>
                    <a:pt x="52" y="5"/>
                    <a:pt x="48" y="1"/>
                    <a:pt x="4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3" name="Google Shape;5183;p34"/>
            <p:cNvSpPr/>
            <p:nvPr/>
          </p:nvSpPr>
          <p:spPr>
            <a:xfrm rot="10800000">
              <a:off x="666302" y="188897"/>
              <a:ext cx="55616" cy="38329"/>
            </a:xfrm>
            <a:custGeom>
              <a:avLst/>
              <a:gdLst/>
              <a:ahLst/>
              <a:cxnLst/>
              <a:rect l="l" t="t" r="r" b="b"/>
              <a:pathLst>
                <a:path w="193" h="133" extrusionOk="0">
                  <a:moveTo>
                    <a:pt x="167" y="0"/>
                  </a:moveTo>
                  <a:cubicBezTo>
                    <a:pt x="161" y="0"/>
                    <a:pt x="153" y="2"/>
                    <a:pt x="142" y="2"/>
                  </a:cubicBezTo>
                  <a:cubicBezTo>
                    <a:pt x="116" y="2"/>
                    <a:pt x="78" y="54"/>
                    <a:pt x="26" y="67"/>
                  </a:cubicBezTo>
                  <a:cubicBezTo>
                    <a:pt x="0" y="80"/>
                    <a:pt x="26" y="118"/>
                    <a:pt x="39" y="131"/>
                  </a:cubicBezTo>
                  <a:cubicBezTo>
                    <a:pt x="43" y="132"/>
                    <a:pt x="47" y="133"/>
                    <a:pt x="52" y="133"/>
                  </a:cubicBezTo>
                  <a:cubicBezTo>
                    <a:pt x="106" y="133"/>
                    <a:pt x="193" y="64"/>
                    <a:pt x="181" y="28"/>
                  </a:cubicBezTo>
                  <a:cubicBezTo>
                    <a:pt x="181" y="5"/>
                    <a:pt x="176" y="0"/>
                    <a:pt x="16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4" name="Google Shape;5184;p34"/>
            <p:cNvSpPr/>
            <p:nvPr/>
          </p:nvSpPr>
          <p:spPr>
            <a:xfrm rot="10800000">
              <a:off x="747565" y="70452"/>
              <a:ext cx="41208" cy="23343"/>
            </a:xfrm>
            <a:custGeom>
              <a:avLst/>
              <a:gdLst/>
              <a:ahLst/>
              <a:cxnLst/>
              <a:rect l="l" t="t" r="r" b="b"/>
              <a:pathLst>
                <a:path w="143" h="81" extrusionOk="0">
                  <a:moveTo>
                    <a:pt x="84" y="0"/>
                  </a:moveTo>
                  <a:cubicBezTo>
                    <a:pt x="71" y="0"/>
                    <a:pt x="58" y="4"/>
                    <a:pt x="52" y="4"/>
                  </a:cubicBezTo>
                  <a:cubicBezTo>
                    <a:pt x="13" y="16"/>
                    <a:pt x="0" y="55"/>
                    <a:pt x="13" y="81"/>
                  </a:cubicBezTo>
                  <a:lnTo>
                    <a:pt x="65" y="81"/>
                  </a:lnTo>
                  <a:cubicBezTo>
                    <a:pt x="103" y="68"/>
                    <a:pt x="142" y="55"/>
                    <a:pt x="116" y="16"/>
                  </a:cubicBezTo>
                  <a:cubicBezTo>
                    <a:pt x="110" y="4"/>
                    <a:pt x="97" y="0"/>
                    <a:pt x="8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5" name="Google Shape;5185;p34"/>
            <p:cNvSpPr/>
            <p:nvPr/>
          </p:nvSpPr>
          <p:spPr>
            <a:xfrm rot="10800000">
              <a:off x="1126791" y="204171"/>
              <a:ext cx="33715" cy="20173"/>
            </a:xfrm>
            <a:custGeom>
              <a:avLst/>
              <a:gdLst/>
              <a:ahLst/>
              <a:cxnLst/>
              <a:rect l="l" t="t" r="r" b="b"/>
              <a:pathLst>
                <a:path w="117" h="70" extrusionOk="0">
                  <a:moveTo>
                    <a:pt x="58" y="0"/>
                  </a:moveTo>
                  <a:cubicBezTo>
                    <a:pt x="39" y="0"/>
                    <a:pt x="23" y="12"/>
                    <a:pt x="14" y="31"/>
                  </a:cubicBezTo>
                  <a:cubicBezTo>
                    <a:pt x="1" y="57"/>
                    <a:pt x="14" y="70"/>
                    <a:pt x="27" y="70"/>
                  </a:cubicBezTo>
                  <a:cubicBezTo>
                    <a:pt x="52" y="57"/>
                    <a:pt x="78" y="44"/>
                    <a:pt x="91" y="31"/>
                  </a:cubicBezTo>
                  <a:cubicBezTo>
                    <a:pt x="117" y="5"/>
                    <a:pt x="91" y="5"/>
                    <a:pt x="78" y="5"/>
                  </a:cubicBezTo>
                  <a:cubicBezTo>
                    <a:pt x="71" y="2"/>
                    <a:pt x="64" y="0"/>
                    <a:pt x="5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186" name="Google Shape;5186;p34"/>
          <p:cNvGrpSpPr/>
          <p:nvPr/>
        </p:nvGrpSpPr>
        <p:grpSpPr>
          <a:xfrm>
            <a:off x="-34" y="-54927"/>
            <a:ext cx="3180575" cy="961724"/>
            <a:chOff x="507324" y="-78249"/>
            <a:chExt cx="2517074" cy="761099"/>
          </a:xfrm>
        </p:grpSpPr>
        <p:sp>
          <p:nvSpPr>
            <p:cNvPr id="5187" name="Google Shape;5187;p34"/>
            <p:cNvSpPr/>
            <p:nvPr/>
          </p:nvSpPr>
          <p:spPr>
            <a:xfrm rot="10800000">
              <a:off x="1996082" y="-71893"/>
              <a:ext cx="9835" cy="1664"/>
            </a:xfrm>
            <a:custGeom>
              <a:avLst/>
              <a:gdLst/>
              <a:ahLst/>
              <a:cxnLst/>
              <a:rect l="l" t="t" r="r" b="b"/>
              <a:pathLst>
                <a:path w="65" h="11" extrusionOk="0">
                  <a:moveTo>
                    <a:pt x="0" y="1"/>
                  </a:moveTo>
                  <a:cubicBezTo>
                    <a:pt x="7" y="7"/>
                    <a:pt x="17" y="10"/>
                    <a:pt x="28" y="10"/>
                  </a:cubicBezTo>
                  <a:cubicBezTo>
                    <a:pt x="39" y="10"/>
                    <a:pt x="52" y="7"/>
                    <a:pt x="6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8" name="Google Shape;5188;p34"/>
            <p:cNvSpPr/>
            <p:nvPr/>
          </p:nvSpPr>
          <p:spPr>
            <a:xfrm rot="10800000">
              <a:off x="842933" y="-68867"/>
              <a:ext cx="378584" cy="168562"/>
            </a:xfrm>
            <a:custGeom>
              <a:avLst/>
              <a:gdLst/>
              <a:ahLst/>
              <a:cxnLst/>
              <a:rect l="l" t="t" r="r" b="b"/>
              <a:pathLst>
                <a:path w="2502" h="1114" extrusionOk="0">
                  <a:moveTo>
                    <a:pt x="1884" y="0"/>
                  </a:moveTo>
                  <a:cubicBezTo>
                    <a:pt x="1822" y="0"/>
                    <a:pt x="1756" y="33"/>
                    <a:pt x="1676" y="92"/>
                  </a:cubicBezTo>
                  <a:cubicBezTo>
                    <a:pt x="1616" y="142"/>
                    <a:pt x="1541" y="216"/>
                    <a:pt x="1443" y="216"/>
                  </a:cubicBezTo>
                  <a:cubicBezTo>
                    <a:pt x="1415" y="216"/>
                    <a:pt x="1386" y="210"/>
                    <a:pt x="1354" y="195"/>
                  </a:cubicBezTo>
                  <a:lnTo>
                    <a:pt x="1328" y="157"/>
                  </a:lnTo>
                  <a:cubicBezTo>
                    <a:pt x="1328" y="131"/>
                    <a:pt x="1315" y="105"/>
                    <a:pt x="1315" y="66"/>
                  </a:cubicBezTo>
                  <a:cubicBezTo>
                    <a:pt x="1315" y="48"/>
                    <a:pt x="1302" y="36"/>
                    <a:pt x="1279" y="36"/>
                  </a:cubicBezTo>
                  <a:cubicBezTo>
                    <a:pt x="1271" y="36"/>
                    <a:pt x="1261" y="37"/>
                    <a:pt x="1251" y="41"/>
                  </a:cubicBezTo>
                  <a:lnTo>
                    <a:pt x="1225" y="208"/>
                  </a:lnTo>
                  <a:cubicBezTo>
                    <a:pt x="1212" y="208"/>
                    <a:pt x="1212" y="208"/>
                    <a:pt x="1199" y="221"/>
                  </a:cubicBezTo>
                  <a:cubicBezTo>
                    <a:pt x="1109" y="208"/>
                    <a:pt x="1032" y="144"/>
                    <a:pt x="1006" y="53"/>
                  </a:cubicBezTo>
                  <a:cubicBezTo>
                    <a:pt x="980" y="53"/>
                    <a:pt x="954" y="79"/>
                    <a:pt x="967" y="105"/>
                  </a:cubicBezTo>
                  <a:lnTo>
                    <a:pt x="1045" y="273"/>
                  </a:lnTo>
                  <a:lnTo>
                    <a:pt x="1019" y="324"/>
                  </a:lnTo>
                  <a:cubicBezTo>
                    <a:pt x="993" y="337"/>
                    <a:pt x="980" y="363"/>
                    <a:pt x="941" y="363"/>
                  </a:cubicBezTo>
                  <a:cubicBezTo>
                    <a:pt x="921" y="356"/>
                    <a:pt x="900" y="342"/>
                    <a:pt x="885" y="342"/>
                  </a:cubicBezTo>
                  <a:cubicBezTo>
                    <a:pt x="872" y="342"/>
                    <a:pt x="864" y="353"/>
                    <a:pt x="864" y="389"/>
                  </a:cubicBezTo>
                  <a:cubicBezTo>
                    <a:pt x="856" y="435"/>
                    <a:pt x="872" y="444"/>
                    <a:pt x="894" y="444"/>
                  </a:cubicBezTo>
                  <a:cubicBezTo>
                    <a:pt x="908" y="444"/>
                    <a:pt x="926" y="440"/>
                    <a:pt x="941" y="440"/>
                  </a:cubicBezTo>
                  <a:lnTo>
                    <a:pt x="1006" y="440"/>
                  </a:lnTo>
                  <a:cubicBezTo>
                    <a:pt x="1032" y="505"/>
                    <a:pt x="1006" y="531"/>
                    <a:pt x="941" y="556"/>
                  </a:cubicBezTo>
                  <a:cubicBezTo>
                    <a:pt x="894" y="539"/>
                    <a:pt x="844" y="531"/>
                    <a:pt x="793" y="531"/>
                  </a:cubicBezTo>
                  <a:cubicBezTo>
                    <a:pt x="692" y="531"/>
                    <a:pt x="589" y="565"/>
                    <a:pt x="503" y="634"/>
                  </a:cubicBezTo>
                  <a:lnTo>
                    <a:pt x="426" y="647"/>
                  </a:lnTo>
                  <a:cubicBezTo>
                    <a:pt x="284" y="582"/>
                    <a:pt x="155" y="531"/>
                    <a:pt x="0" y="505"/>
                  </a:cubicBezTo>
                  <a:lnTo>
                    <a:pt x="0" y="505"/>
                  </a:lnTo>
                  <a:cubicBezTo>
                    <a:pt x="129" y="569"/>
                    <a:pt x="258" y="634"/>
                    <a:pt x="400" y="672"/>
                  </a:cubicBezTo>
                  <a:cubicBezTo>
                    <a:pt x="400" y="698"/>
                    <a:pt x="400" y="724"/>
                    <a:pt x="374" y="750"/>
                  </a:cubicBezTo>
                  <a:cubicBezTo>
                    <a:pt x="284" y="892"/>
                    <a:pt x="284" y="1021"/>
                    <a:pt x="426" y="1111"/>
                  </a:cubicBezTo>
                  <a:cubicBezTo>
                    <a:pt x="430" y="1113"/>
                    <a:pt x="433" y="1114"/>
                    <a:pt x="436" y="1114"/>
                  </a:cubicBezTo>
                  <a:cubicBezTo>
                    <a:pt x="450" y="1114"/>
                    <a:pt x="460" y="1102"/>
                    <a:pt x="472" y="1102"/>
                  </a:cubicBezTo>
                  <a:cubicBezTo>
                    <a:pt x="477" y="1102"/>
                    <a:pt x="483" y="1104"/>
                    <a:pt x="490" y="1111"/>
                  </a:cubicBezTo>
                  <a:cubicBezTo>
                    <a:pt x="601" y="1104"/>
                    <a:pt x="714" y="1102"/>
                    <a:pt x="826" y="1102"/>
                  </a:cubicBezTo>
                  <a:cubicBezTo>
                    <a:pt x="1080" y="1102"/>
                    <a:pt x="1337" y="1114"/>
                    <a:pt x="1595" y="1114"/>
                  </a:cubicBezTo>
                  <a:cubicBezTo>
                    <a:pt x="1661" y="1114"/>
                    <a:pt x="1726" y="1113"/>
                    <a:pt x="1792" y="1111"/>
                  </a:cubicBezTo>
                  <a:lnTo>
                    <a:pt x="1921" y="1111"/>
                  </a:lnTo>
                  <a:cubicBezTo>
                    <a:pt x="1933" y="968"/>
                    <a:pt x="1923" y="824"/>
                    <a:pt x="2044" y="824"/>
                  </a:cubicBezTo>
                  <a:cubicBezTo>
                    <a:pt x="2054" y="824"/>
                    <a:pt x="2065" y="825"/>
                    <a:pt x="2076" y="827"/>
                  </a:cubicBezTo>
                  <a:lnTo>
                    <a:pt x="2153" y="827"/>
                  </a:lnTo>
                  <a:cubicBezTo>
                    <a:pt x="2218" y="776"/>
                    <a:pt x="2347" y="801"/>
                    <a:pt x="2373" y="685"/>
                  </a:cubicBezTo>
                  <a:cubicBezTo>
                    <a:pt x="2502" y="621"/>
                    <a:pt x="2502" y="621"/>
                    <a:pt x="2424" y="479"/>
                  </a:cubicBezTo>
                  <a:cubicBezTo>
                    <a:pt x="2463" y="376"/>
                    <a:pt x="2373" y="337"/>
                    <a:pt x="2347" y="286"/>
                  </a:cubicBezTo>
                  <a:lnTo>
                    <a:pt x="2295" y="286"/>
                  </a:lnTo>
                  <a:cubicBezTo>
                    <a:pt x="2205" y="286"/>
                    <a:pt x="2205" y="247"/>
                    <a:pt x="2257" y="182"/>
                  </a:cubicBezTo>
                  <a:lnTo>
                    <a:pt x="2257" y="157"/>
                  </a:lnTo>
                  <a:lnTo>
                    <a:pt x="2231" y="118"/>
                  </a:lnTo>
                  <a:lnTo>
                    <a:pt x="2179" y="118"/>
                  </a:lnTo>
                  <a:cubicBezTo>
                    <a:pt x="2165" y="123"/>
                    <a:pt x="2149" y="126"/>
                    <a:pt x="2134" y="126"/>
                  </a:cubicBezTo>
                  <a:cubicBezTo>
                    <a:pt x="2106" y="126"/>
                    <a:pt x="2080" y="117"/>
                    <a:pt x="2063" y="92"/>
                  </a:cubicBezTo>
                  <a:cubicBezTo>
                    <a:pt x="2000" y="29"/>
                    <a:pt x="1944" y="0"/>
                    <a:pt x="188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9" name="Google Shape;5189;p34"/>
            <p:cNvSpPr/>
            <p:nvPr/>
          </p:nvSpPr>
          <p:spPr>
            <a:xfrm rot="10800000">
              <a:off x="2394032" y="-70531"/>
              <a:ext cx="9835" cy="4237"/>
            </a:xfrm>
            <a:custGeom>
              <a:avLst/>
              <a:gdLst/>
              <a:ahLst/>
              <a:cxnLst/>
              <a:rect l="l" t="t" r="r" b="b"/>
              <a:pathLst>
                <a:path w="65" h="28" extrusionOk="0">
                  <a:moveTo>
                    <a:pt x="0" y="1"/>
                  </a:moveTo>
                  <a:cubicBezTo>
                    <a:pt x="0" y="20"/>
                    <a:pt x="4" y="27"/>
                    <a:pt x="10" y="27"/>
                  </a:cubicBezTo>
                  <a:cubicBezTo>
                    <a:pt x="21" y="27"/>
                    <a:pt x="40" y="9"/>
                    <a:pt x="6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0" name="Google Shape;5190;p34"/>
            <p:cNvSpPr/>
            <p:nvPr/>
          </p:nvSpPr>
          <p:spPr>
            <a:xfrm rot="10800000">
              <a:off x="2308239" y="-67353"/>
              <a:ext cx="2118" cy="1059"/>
            </a:xfrm>
            <a:custGeom>
              <a:avLst/>
              <a:gdLst/>
              <a:ahLst/>
              <a:cxnLst/>
              <a:rect l="l" t="t" r="r" b="b"/>
              <a:pathLst>
                <a:path w="14" h="7" extrusionOk="0">
                  <a:moveTo>
                    <a:pt x="1" y="1"/>
                  </a:moveTo>
                  <a:cubicBezTo>
                    <a:pt x="1" y="1"/>
                    <a:pt x="7" y="7"/>
                    <a:pt x="10" y="7"/>
                  </a:cubicBezTo>
                  <a:cubicBezTo>
                    <a:pt x="12" y="7"/>
                    <a:pt x="14" y="5"/>
                    <a:pt x="1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1" name="Google Shape;5191;p34"/>
            <p:cNvSpPr/>
            <p:nvPr/>
          </p:nvSpPr>
          <p:spPr>
            <a:xfrm rot="10800000">
              <a:off x="2390098" y="-66445"/>
              <a:ext cx="151" cy="15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2" name="Google Shape;5192;p34"/>
            <p:cNvSpPr/>
            <p:nvPr/>
          </p:nvSpPr>
          <p:spPr>
            <a:xfrm rot="10800000">
              <a:off x="2310206" y="-66445"/>
              <a:ext cx="1967" cy="151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3" name="Google Shape;5193;p34"/>
            <p:cNvSpPr/>
            <p:nvPr/>
          </p:nvSpPr>
          <p:spPr>
            <a:xfrm rot="10800000">
              <a:off x="2394033" y="-66445"/>
              <a:ext cx="151" cy="15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4" name="Google Shape;5194;p34"/>
            <p:cNvSpPr/>
            <p:nvPr/>
          </p:nvSpPr>
          <p:spPr>
            <a:xfrm rot="10800000">
              <a:off x="1556974" y="426073"/>
              <a:ext cx="283106" cy="194285"/>
            </a:xfrm>
            <a:custGeom>
              <a:avLst/>
              <a:gdLst/>
              <a:ahLst/>
              <a:cxnLst/>
              <a:rect l="l" t="t" r="r" b="b"/>
              <a:pathLst>
                <a:path w="1871" h="1284" extrusionOk="0">
                  <a:moveTo>
                    <a:pt x="942" y="0"/>
                  </a:moveTo>
                  <a:cubicBezTo>
                    <a:pt x="896" y="37"/>
                    <a:pt x="857" y="106"/>
                    <a:pt x="796" y="106"/>
                  </a:cubicBezTo>
                  <a:cubicBezTo>
                    <a:pt x="772" y="106"/>
                    <a:pt x="743" y="94"/>
                    <a:pt x="710" y="65"/>
                  </a:cubicBezTo>
                  <a:cubicBezTo>
                    <a:pt x="687" y="77"/>
                    <a:pt x="661" y="81"/>
                    <a:pt x="635" y="81"/>
                  </a:cubicBezTo>
                  <a:cubicBezTo>
                    <a:pt x="608" y="81"/>
                    <a:pt x="580" y="77"/>
                    <a:pt x="553" y="77"/>
                  </a:cubicBezTo>
                  <a:cubicBezTo>
                    <a:pt x="500" y="77"/>
                    <a:pt x="452" y="90"/>
                    <a:pt x="426" y="168"/>
                  </a:cubicBezTo>
                  <a:cubicBezTo>
                    <a:pt x="416" y="189"/>
                    <a:pt x="405" y="210"/>
                    <a:pt x="387" y="210"/>
                  </a:cubicBezTo>
                  <a:cubicBezTo>
                    <a:pt x="384" y="210"/>
                    <a:pt x="379" y="209"/>
                    <a:pt x="374" y="206"/>
                  </a:cubicBezTo>
                  <a:cubicBezTo>
                    <a:pt x="343" y="184"/>
                    <a:pt x="318" y="175"/>
                    <a:pt x="299" y="175"/>
                  </a:cubicBezTo>
                  <a:cubicBezTo>
                    <a:pt x="238" y="175"/>
                    <a:pt x="226" y="261"/>
                    <a:pt x="207" y="310"/>
                  </a:cubicBezTo>
                  <a:cubicBezTo>
                    <a:pt x="194" y="387"/>
                    <a:pt x="142" y="400"/>
                    <a:pt x="78" y="400"/>
                  </a:cubicBezTo>
                  <a:cubicBezTo>
                    <a:pt x="78" y="413"/>
                    <a:pt x="78" y="413"/>
                    <a:pt x="78" y="426"/>
                  </a:cubicBezTo>
                  <a:cubicBezTo>
                    <a:pt x="142" y="477"/>
                    <a:pt x="91" y="490"/>
                    <a:pt x="52" y="516"/>
                  </a:cubicBezTo>
                  <a:lnTo>
                    <a:pt x="52" y="529"/>
                  </a:lnTo>
                  <a:cubicBezTo>
                    <a:pt x="168" y="542"/>
                    <a:pt x="142" y="645"/>
                    <a:pt x="142" y="722"/>
                  </a:cubicBezTo>
                  <a:cubicBezTo>
                    <a:pt x="155" y="735"/>
                    <a:pt x="155" y="774"/>
                    <a:pt x="142" y="787"/>
                  </a:cubicBezTo>
                  <a:cubicBezTo>
                    <a:pt x="104" y="838"/>
                    <a:pt x="13" y="787"/>
                    <a:pt x="1" y="864"/>
                  </a:cubicBezTo>
                  <a:cubicBezTo>
                    <a:pt x="13" y="873"/>
                    <a:pt x="28" y="875"/>
                    <a:pt x="43" y="875"/>
                  </a:cubicBezTo>
                  <a:cubicBezTo>
                    <a:pt x="74" y="875"/>
                    <a:pt x="108" y="864"/>
                    <a:pt x="142" y="864"/>
                  </a:cubicBezTo>
                  <a:cubicBezTo>
                    <a:pt x="142" y="877"/>
                    <a:pt x="155" y="903"/>
                    <a:pt x="155" y="916"/>
                  </a:cubicBezTo>
                  <a:cubicBezTo>
                    <a:pt x="220" y="941"/>
                    <a:pt x="310" y="954"/>
                    <a:pt x="271" y="1070"/>
                  </a:cubicBezTo>
                  <a:cubicBezTo>
                    <a:pt x="284" y="1083"/>
                    <a:pt x="284" y="1096"/>
                    <a:pt x="271" y="1096"/>
                  </a:cubicBezTo>
                  <a:cubicBezTo>
                    <a:pt x="306" y="1131"/>
                    <a:pt x="330" y="1175"/>
                    <a:pt x="372" y="1175"/>
                  </a:cubicBezTo>
                  <a:cubicBezTo>
                    <a:pt x="377" y="1175"/>
                    <a:pt x="382" y="1175"/>
                    <a:pt x="387" y="1173"/>
                  </a:cubicBezTo>
                  <a:cubicBezTo>
                    <a:pt x="396" y="1172"/>
                    <a:pt x="404" y="1171"/>
                    <a:pt x="410" y="1171"/>
                  </a:cubicBezTo>
                  <a:cubicBezTo>
                    <a:pt x="452" y="1171"/>
                    <a:pt x="455" y="1203"/>
                    <a:pt x="478" y="1225"/>
                  </a:cubicBezTo>
                  <a:cubicBezTo>
                    <a:pt x="493" y="1248"/>
                    <a:pt x="521" y="1284"/>
                    <a:pt x="545" y="1284"/>
                  </a:cubicBezTo>
                  <a:cubicBezTo>
                    <a:pt x="561" y="1284"/>
                    <a:pt x="575" y="1266"/>
                    <a:pt x="581" y="1212"/>
                  </a:cubicBezTo>
                  <a:cubicBezTo>
                    <a:pt x="581" y="1199"/>
                    <a:pt x="607" y="1186"/>
                    <a:pt x="619" y="1186"/>
                  </a:cubicBezTo>
                  <a:cubicBezTo>
                    <a:pt x="644" y="1194"/>
                    <a:pt x="665" y="1198"/>
                    <a:pt x="685" y="1198"/>
                  </a:cubicBezTo>
                  <a:cubicBezTo>
                    <a:pt x="758" y="1198"/>
                    <a:pt x="803" y="1147"/>
                    <a:pt x="864" y="1096"/>
                  </a:cubicBezTo>
                  <a:cubicBezTo>
                    <a:pt x="901" y="1060"/>
                    <a:pt x="933" y="1035"/>
                    <a:pt x="966" y="1035"/>
                  </a:cubicBezTo>
                  <a:cubicBezTo>
                    <a:pt x="991" y="1035"/>
                    <a:pt x="1017" y="1050"/>
                    <a:pt x="1045" y="1083"/>
                  </a:cubicBezTo>
                  <a:cubicBezTo>
                    <a:pt x="1077" y="1104"/>
                    <a:pt x="1125" y="1125"/>
                    <a:pt x="1170" y="1125"/>
                  </a:cubicBezTo>
                  <a:cubicBezTo>
                    <a:pt x="1180" y="1125"/>
                    <a:pt x="1190" y="1124"/>
                    <a:pt x="1200" y="1122"/>
                  </a:cubicBezTo>
                  <a:cubicBezTo>
                    <a:pt x="1213" y="1120"/>
                    <a:pt x="1227" y="1119"/>
                    <a:pt x="1241" y="1119"/>
                  </a:cubicBezTo>
                  <a:cubicBezTo>
                    <a:pt x="1304" y="1119"/>
                    <a:pt x="1366" y="1142"/>
                    <a:pt x="1419" y="1173"/>
                  </a:cubicBezTo>
                  <a:cubicBezTo>
                    <a:pt x="1448" y="1144"/>
                    <a:pt x="1484" y="1130"/>
                    <a:pt x="1522" y="1130"/>
                  </a:cubicBezTo>
                  <a:cubicBezTo>
                    <a:pt x="1535" y="1130"/>
                    <a:pt x="1548" y="1132"/>
                    <a:pt x="1561" y="1135"/>
                  </a:cubicBezTo>
                  <a:lnTo>
                    <a:pt x="1638" y="1109"/>
                  </a:lnTo>
                  <a:cubicBezTo>
                    <a:pt x="1659" y="1015"/>
                    <a:pt x="1730" y="989"/>
                    <a:pt x="1811" y="989"/>
                  </a:cubicBezTo>
                  <a:cubicBezTo>
                    <a:pt x="1830" y="989"/>
                    <a:pt x="1850" y="990"/>
                    <a:pt x="1870" y="993"/>
                  </a:cubicBezTo>
                  <a:cubicBezTo>
                    <a:pt x="1844" y="941"/>
                    <a:pt x="1806" y="903"/>
                    <a:pt x="1819" y="864"/>
                  </a:cubicBezTo>
                  <a:cubicBezTo>
                    <a:pt x="1844" y="761"/>
                    <a:pt x="1832" y="658"/>
                    <a:pt x="1780" y="567"/>
                  </a:cubicBezTo>
                  <a:cubicBezTo>
                    <a:pt x="1720" y="435"/>
                    <a:pt x="1591" y="347"/>
                    <a:pt x="1438" y="347"/>
                  </a:cubicBezTo>
                  <a:cubicBezTo>
                    <a:pt x="1427" y="347"/>
                    <a:pt x="1417" y="347"/>
                    <a:pt x="1406" y="348"/>
                  </a:cubicBezTo>
                  <a:cubicBezTo>
                    <a:pt x="1399" y="352"/>
                    <a:pt x="1392" y="353"/>
                    <a:pt x="1385" y="353"/>
                  </a:cubicBezTo>
                  <a:cubicBezTo>
                    <a:pt x="1366" y="353"/>
                    <a:pt x="1348" y="341"/>
                    <a:pt x="1329" y="322"/>
                  </a:cubicBezTo>
                  <a:cubicBezTo>
                    <a:pt x="1301" y="288"/>
                    <a:pt x="1289" y="272"/>
                    <a:pt x="1271" y="272"/>
                  </a:cubicBezTo>
                  <a:cubicBezTo>
                    <a:pt x="1256" y="272"/>
                    <a:pt x="1236" y="285"/>
                    <a:pt x="1200" y="310"/>
                  </a:cubicBezTo>
                  <a:cubicBezTo>
                    <a:pt x="1200" y="258"/>
                    <a:pt x="1187" y="193"/>
                    <a:pt x="1238" y="155"/>
                  </a:cubicBezTo>
                  <a:cubicBezTo>
                    <a:pt x="1290" y="129"/>
                    <a:pt x="1290" y="103"/>
                    <a:pt x="1264" y="77"/>
                  </a:cubicBezTo>
                  <a:cubicBezTo>
                    <a:pt x="1251" y="58"/>
                    <a:pt x="1235" y="52"/>
                    <a:pt x="1219" y="52"/>
                  </a:cubicBezTo>
                  <a:cubicBezTo>
                    <a:pt x="1203" y="52"/>
                    <a:pt x="1187" y="58"/>
                    <a:pt x="1174" y="65"/>
                  </a:cubicBezTo>
                  <a:lnTo>
                    <a:pt x="1148" y="103"/>
                  </a:lnTo>
                  <a:cubicBezTo>
                    <a:pt x="1148" y="181"/>
                    <a:pt x="1109" y="245"/>
                    <a:pt x="1032" y="271"/>
                  </a:cubicBezTo>
                  <a:lnTo>
                    <a:pt x="981" y="232"/>
                  </a:lnTo>
                  <a:cubicBezTo>
                    <a:pt x="968" y="168"/>
                    <a:pt x="968" y="116"/>
                    <a:pt x="955" y="65"/>
                  </a:cubicBezTo>
                  <a:cubicBezTo>
                    <a:pt x="955" y="39"/>
                    <a:pt x="955" y="26"/>
                    <a:pt x="94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5" name="Google Shape;5195;p34"/>
            <p:cNvSpPr/>
            <p:nvPr/>
          </p:nvSpPr>
          <p:spPr>
            <a:xfrm rot="10800000">
              <a:off x="1184292" y="370541"/>
              <a:ext cx="386603" cy="189897"/>
            </a:xfrm>
            <a:custGeom>
              <a:avLst/>
              <a:gdLst/>
              <a:ahLst/>
              <a:cxnLst/>
              <a:rect l="l" t="t" r="r" b="b"/>
              <a:pathLst>
                <a:path w="2555" h="1255" extrusionOk="0">
                  <a:moveTo>
                    <a:pt x="1595" y="1"/>
                  </a:moveTo>
                  <a:cubicBezTo>
                    <a:pt x="1580" y="1"/>
                    <a:pt x="1563" y="5"/>
                    <a:pt x="1548" y="17"/>
                  </a:cubicBezTo>
                  <a:cubicBezTo>
                    <a:pt x="1506" y="42"/>
                    <a:pt x="1475" y="73"/>
                    <a:pt x="1440" y="73"/>
                  </a:cubicBezTo>
                  <a:cubicBezTo>
                    <a:pt x="1422" y="73"/>
                    <a:pt x="1403" y="65"/>
                    <a:pt x="1381" y="42"/>
                  </a:cubicBezTo>
                  <a:lnTo>
                    <a:pt x="1303" y="17"/>
                  </a:lnTo>
                  <a:lnTo>
                    <a:pt x="1278" y="30"/>
                  </a:lnTo>
                  <a:cubicBezTo>
                    <a:pt x="1045" y="55"/>
                    <a:pt x="788" y="30"/>
                    <a:pt x="684" y="313"/>
                  </a:cubicBezTo>
                  <a:cubicBezTo>
                    <a:pt x="684" y="339"/>
                    <a:pt x="646" y="352"/>
                    <a:pt x="633" y="365"/>
                  </a:cubicBezTo>
                  <a:cubicBezTo>
                    <a:pt x="620" y="365"/>
                    <a:pt x="607" y="365"/>
                    <a:pt x="594" y="378"/>
                  </a:cubicBezTo>
                  <a:cubicBezTo>
                    <a:pt x="478" y="455"/>
                    <a:pt x="517" y="571"/>
                    <a:pt x="517" y="674"/>
                  </a:cubicBezTo>
                  <a:cubicBezTo>
                    <a:pt x="388" y="765"/>
                    <a:pt x="233" y="816"/>
                    <a:pt x="78" y="829"/>
                  </a:cubicBezTo>
                  <a:cubicBezTo>
                    <a:pt x="65" y="816"/>
                    <a:pt x="65" y="790"/>
                    <a:pt x="53" y="790"/>
                  </a:cubicBezTo>
                  <a:cubicBezTo>
                    <a:pt x="1" y="790"/>
                    <a:pt x="27" y="816"/>
                    <a:pt x="40" y="842"/>
                  </a:cubicBezTo>
                  <a:cubicBezTo>
                    <a:pt x="53" y="855"/>
                    <a:pt x="40" y="881"/>
                    <a:pt x="14" y="906"/>
                  </a:cubicBezTo>
                  <a:lnTo>
                    <a:pt x="40" y="958"/>
                  </a:lnTo>
                  <a:lnTo>
                    <a:pt x="130" y="932"/>
                  </a:lnTo>
                  <a:cubicBezTo>
                    <a:pt x="246" y="868"/>
                    <a:pt x="388" y="816"/>
                    <a:pt x="517" y="777"/>
                  </a:cubicBezTo>
                  <a:cubicBezTo>
                    <a:pt x="555" y="829"/>
                    <a:pt x="517" y="894"/>
                    <a:pt x="568" y="945"/>
                  </a:cubicBezTo>
                  <a:cubicBezTo>
                    <a:pt x="620" y="984"/>
                    <a:pt x="555" y="1022"/>
                    <a:pt x="555" y="1087"/>
                  </a:cubicBezTo>
                  <a:cubicBezTo>
                    <a:pt x="569" y="1086"/>
                    <a:pt x="582" y="1085"/>
                    <a:pt x="595" y="1085"/>
                  </a:cubicBezTo>
                  <a:cubicBezTo>
                    <a:pt x="736" y="1085"/>
                    <a:pt x="874" y="1148"/>
                    <a:pt x="968" y="1255"/>
                  </a:cubicBezTo>
                  <a:lnTo>
                    <a:pt x="1045" y="1255"/>
                  </a:lnTo>
                  <a:cubicBezTo>
                    <a:pt x="1055" y="1226"/>
                    <a:pt x="1079" y="1211"/>
                    <a:pt x="1102" y="1211"/>
                  </a:cubicBezTo>
                  <a:cubicBezTo>
                    <a:pt x="1109" y="1211"/>
                    <a:pt x="1116" y="1213"/>
                    <a:pt x="1123" y="1216"/>
                  </a:cubicBezTo>
                  <a:cubicBezTo>
                    <a:pt x="1142" y="1217"/>
                    <a:pt x="1161" y="1218"/>
                    <a:pt x="1181" y="1218"/>
                  </a:cubicBezTo>
                  <a:cubicBezTo>
                    <a:pt x="1354" y="1218"/>
                    <a:pt x="1524" y="1166"/>
                    <a:pt x="1651" y="1061"/>
                  </a:cubicBezTo>
                  <a:cubicBezTo>
                    <a:pt x="1763" y="987"/>
                    <a:pt x="1815" y="828"/>
                    <a:pt x="1980" y="828"/>
                  </a:cubicBezTo>
                  <a:cubicBezTo>
                    <a:pt x="1987" y="828"/>
                    <a:pt x="1993" y="829"/>
                    <a:pt x="2000" y="829"/>
                  </a:cubicBezTo>
                  <a:cubicBezTo>
                    <a:pt x="1896" y="816"/>
                    <a:pt x="1871" y="752"/>
                    <a:pt x="1884" y="674"/>
                  </a:cubicBezTo>
                  <a:lnTo>
                    <a:pt x="1884" y="674"/>
                  </a:lnTo>
                  <a:cubicBezTo>
                    <a:pt x="1922" y="700"/>
                    <a:pt x="1964" y="713"/>
                    <a:pt x="2004" y="713"/>
                  </a:cubicBezTo>
                  <a:cubicBezTo>
                    <a:pt x="2045" y="713"/>
                    <a:pt x="2083" y="700"/>
                    <a:pt x="2116" y="674"/>
                  </a:cubicBezTo>
                  <a:cubicBezTo>
                    <a:pt x="2193" y="636"/>
                    <a:pt x="2270" y="610"/>
                    <a:pt x="2335" y="610"/>
                  </a:cubicBezTo>
                  <a:cubicBezTo>
                    <a:pt x="2351" y="607"/>
                    <a:pt x="2366" y="606"/>
                    <a:pt x="2380" y="606"/>
                  </a:cubicBezTo>
                  <a:cubicBezTo>
                    <a:pt x="2432" y="606"/>
                    <a:pt x="2467" y="629"/>
                    <a:pt x="2477" y="700"/>
                  </a:cubicBezTo>
                  <a:cubicBezTo>
                    <a:pt x="2477" y="717"/>
                    <a:pt x="2481" y="723"/>
                    <a:pt x="2488" y="723"/>
                  </a:cubicBezTo>
                  <a:cubicBezTo>
                    <a:pt x="2501" y="723"/>
                    <a:pt x="2524" y="700"/>
                    <a:pt x="2541" y="700"/>
                  </a:cubicBezTo>
                  <a:cubicBezTo>
                    <a:pt x="2554" y="687"/>
                    <a:pt x="2541" y="687"/>
                    <a:pt x="2541" y="674"/>
                  </a:cubicBezTo>
                  <a:cubicBezTo>
                    <a:pt x="2503" y="661"/>
                    <a:pt x="2503" y="636"/>
                    <a:pt x="2541" y="610"/>
                  </a:cubicBezTo>
                  <a:cubicBezTo>
                    <a:pt x="2541" y="584"/>
                    <a:pt x="2541" y="558"/>
                    <a:pt x="2528" y="520"/>
                  </a:cubicBezTo>
                  <a:cubicBezTo>
                    <a:pt x="2509" y="516"/>
                    <a:pt x="2490" y="515"/>
                    <a:pt x="2470" y="515"/>
                  </a:cubicBezTo>
                  <a:cubicBezTo>
                    <a:pt x="2413" y="515"/>
                    <a:pt x="2357" y="529"/>
                    <a:pt x="2309" y="558"/>
                  </a:cubicBezTo>
                  <a:cubicBezTo>
                    <a:pt x="2180" y="623"/>
                    <a:pt x="2038" y="661"/>
                    <a:pt x="1884" y="674"/>
                  </a:cubicBezTo>
                  <a:cubicBezTo>
                    <a:pt x="1909" y="507"/>
                    <a:pt x="1909" y="507"/>
                    <a:pt x="2013" y="442"/>
                  </a:cubicBezTo>
                  <a:cubicBezTo>
                    <a:pt x="1909" y="416"/>
                    <a:pt x="1819" y="391"/>
                    <a:pt x="1832" y="262"/>
                  </a:cubicBezTo>
                  <a:cubicBezTo>
                    <a:pt x="1832" y="249"/>
                    <a:pt x="1806" y="236"/>
                    <a:pt x="1793" y="223"/>
                  </a:cubicBezTo>
                  <a:cubicBezTo>
                    <a:pt x="1703" y="210"/>
                    <a:pt x="1639" y="171"/>
                    <a:pt x="1664" y="55"/>
                  </a:cubicBezTo>
                  <a:cubicBezTo>
                    <a:pt x="1664" y="28"/>
                    <a:pt x="1632" y="1"/>
                    <a:pt x="159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6" name="Google Shape;5196;p34"/>
            <p:cNvSpPr/>
            <p:nvPr/>
          </p:nvSpPr>
          <p:spPr>
            <a:xfrm rot="10800000">
              <a:off x="1098500" y="323636"/>
              <a:ext cx="151" cy="15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7" name="Google Shape;5197;p34"/>
            <p:cNvSpPr/>
            <p:nvPr/>
          </p:nvSpPr>
          <p:spPr>
            <a:xfrm rot="10800000">
              <a:off x="932662" y="216204"/>
              <a:ext cx="177641" cy="129070"/>
            </a:xfrm>
            <a:custGeom>
              <a:avLst/>
              <a:gdLst/>
              <a:ahLst/>
              <a:cxnLst/>
              <a:rect l="l" t="t" r="r" b="b"/>
              <a:pathLst>
                <a:path w="1174" h="853" extrusionOk="0">
                  <a:moveTo>
                    <a:pt x="632" y="0"/>
                  </a:moveTo>
                  <a:cubicBezTo>
                    <a:pt x="593" y="65"/>
                    <a:pt x="516" y="39"/>
                    <a:pt x="464" y="90"/>
                  </a:cubicBezTo>
                  <a:cubicBezTo>
                    <a:pt x="439" y="78"/>
                    <a:pt x="400" y="52"/>
                    <a:pt x="387" y="13"/>
                  </a:cubicBezTo>
                  <a:lnTo>
                    <a:pt x="284" y="26"/>
                  </a:lnTo>
                  <a:cubicBezTo>
                    <a:pt x="232" y="90"/>
                    <a:pt x="155" y="103"/>
                    <a:pt x="77" y="142"/>
                  </a:cubicBezTo>
                  <a:cubicBezTo>
                    <a:pt x="77" y="181"/>
                    <a:pt x="77" y="207"/>
                    <a:pt x="65" y="245"/>
                  </a:cubicBezTo>
                  <a:cubicBezTo>
                    <a:pt x="65" y="284"/>
                    <a:pt x="0" y="361"/>
                    <a:pt x="65" y="413"/>
                  </a:cubicBezTo>
                  <a:cubicBezTo>
                    <a:pt x="125" y="453"/>
                    <a:pt x="170" y="502"/>
                    <a:pt x="237" y="502"/>
                  </a:cubicBezTo>
                  <a:cubicBezTo>
                    <a:pt x="255" y="502"/>
                    <a:pt x="275" y="498"/>
                    <a:pt x="297" y="490"/>
                  </a:cubicBezTo>
                  <a:lnTo>
                    <a:pt x="297" y="490"/>
                  </a:lnTo>
                  <a:cubicBezTo>
                    <a:pt x="297" y="555"/>
                    <a:pt x="271" y="619"/>
                    <a:pt x="361" y="658"/>
                  </a:cubicBezTo>
                  <a:cubicBezTo>
                    <a:pt x="387" y="658"/>
                    <a:pt x="387" y="697"/>
                    <a:pt x="400" y="709"/>
                  </a:cubicBezTo>
                  <a:cubicBezTo>
                    <a:pt x="400" y="709"/>
                    <a:pt x="413" y="722"/>
                    <a:pt x="413" y="735"/>
                  </a:cubicBezTo>
                  <a:cubicBezTo>
                    <a:pt x="451" y="748"/>
                    <a:pt x="490" y="800"/>
                    <a:pt x="503" y="851"/>
                  </a:cubicBezTo>
                  <a:cubicBezTo>
                    <a:pt x="503" y="845"/>
                    <a:pt x="506" y="842"/>
                    <a:pt x="509" y="842"/>
                  </a:cubicBezTo>
                  <a:cubicBezTo>
                    <a:pt x="513" y="842"/>
                    <a:pt x="516" y="845"/>
                    <a:pt x="516" y="851"/>
                  </a:cubicBezTo>
                  <a:cubicBezTo>
                    <a:pt x="525" y="852"/>
                    <a:pt x="533" y="853"/>
                    <a:pt x="542" y="853"/>
                  </a:cubicBezTo>
                  <a:cubicBezTo>
                    <a:pt x="638" y="853"/>
                    <a:pt x="727" y="803"/>
                    <a:pt x="815" y="803"/>
                  </a:cubicBezTo>
                  <a:cubicBezTo>
                    <a:pt x="835" y="803"/>
                    <a:pt x="856" y="806"/>
                    <a:pt x="877" y="813"/>
                  </a:cubicBezTo>
                  <a:cubicBezTo>
                    <a:pt x="883" y="819"/>
                    <a:pt x="890" y="822"/>
                    <a:pt x="896" y="822"/>
                  </a:cubicBezTo>
                  <a:cubicBezTo>
                    <a:pt x="903" y="822"/>
                    <a:pt x="909" y="819"/>
                    <a:pt x="916" y="813"/>
                  </a:cubicBezTo>
                  <a:cubicBezTo>
                    <a:pt x="954" y="671"/>
                    <a:pt x="1148" y="606"/>
                    <a:pt x="1122" y="426"/>
                  </a:cubicBezTo>
                  <a:cubicBezTo>
                    <a:pt x="1109" y="361"/>
                    <a:pt x="1135" y="297"/>
                    <a:pt x="1122" y="232"/>
                  </a:cubicBezTo>
                  <a:lnTo>
                    <a:pt x="1109" y="232"/>
                  </a:lnTo>
                  <a:cubicBezTo>
                    <a:pt x="1019" y="142"/>
                    <a:pt x="1019" y="116"/>
                    <a:pt x="1109" y="78"/>
                  </a:cubicBezTo>
                  <a:cubicBezTo>
                    <a:pt x="1122" y="65"/>
                    <a:pt x="1148" y="52"/>
                    <a:pt x="1173" y="39"/>
                  </a:cubicBezTo>
                  <a:cubicBezTo>
                    <a:pt x="1161" y="26"/>
                    <a:pt x="1161" y="13"/>
                    <a:pt x="1148" y="0"/>
                  </a:cubicBezTo>
                  <a:cubicBezTo>
                    <a:pt x="1128" y="7"/>
                    <a:pt x="1106" y="10"/>
                    <a:pt x="1082" y="10"/>
                  </a:cubicBezTo>
                  <a:cubicBezTo>
                    <a:pt x="1057" y="10"/>
                    <a:pt x="1032" y="7"/>
                    <a:pt x="1006" y="0"/>
                  </a:cubicBezTo>
                  <a:cubicBezTo>
                    <a:pt x="954" y="0"/>
                    <a:pt x="890" y="13"/>
                    <a:pt x="838" y="39"/>
                  </a:cubicBezTo>
                  <a:cubicBezTo>
                    <a:pt x="838" y="39"/>
                    <a:pt x="838" y="52"/>
                    <a:pt x="838" y="52"/>
                  </a:cubicBezTo>
                  <a:lnTo>
                    <a:pt x="800" y="52"/>
                  </a:lnTo>
                  <a:cubicBezTo>
                    <a:pt x="761" y="52"/>
                    <a:pt x="735" y="26"/>
                    <a:pt x="70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8" name="Google Shape;5198;p34"/>
            <p:cNvSpPr/>
            <p:nvPr/>
          </p:nvSpPr>
          <p:spPr>
            <a:xfrm rot="10800000">
              <a:off x="507324" y="-35276"/>
              <a:ext cx="189443" cy="169924"/>
            </a:xfrm>
            <a:custGeom>
              <a:avLst/>
              <a:gdLst/>
              <a:ahLst/>
              <a:cxnLst/>
              <a:rect l="l" t="t" r="r" b="b"/>
              <a:pathLst>
                <a:path w="1252" h="1123" extrusionOk="0">
                  <a:moveTo>
                    <a:pt x="1161" y="1"/>
                  </a:moveTo>
                  <a:cubicBezTo>
                    <a:pt x="1045" y="14"/>
                    <a:pt x="929" y="65"/>
                    <a:pt x="852" y="156"/>
                  </a:cubicBezTo>
                  <a:cubicBezTo>
                    <a:pt x="831" y="166"/>
                    <a:pt x="810" y="185"/>
                    <a:pt x="782" y="185"/>
                  </a:cubicBezTo>
                  <a:cubicBezTo>
                    <a:pt x="776" y="185"/>
                    <a:pt x="769" y="184"/>
                    <a:pt x="762" y="181"/>
                  </a:cubicBezTo>
                  <a:cubicBezTo>
                    <a:pt x="658" y="168"/>
                    <a:pt x="555" y="168"/>
                    <a:pt x="439" y="168"/>
                  </a:cubicBezTo>
                  <a:cubicBezTo>
                    <a:pt x="398" y="168"/>
                    <a:pt x="365" y="119"/>
                    <a:pt x="320" y="119"/>
                  </a:cubicBezTo>
                  <a:cubicBezTo>
                    <a:pt x="309" y="119"/>
                    <a:pt x="297" y="122"/>
                    <a:pt x="284" y="130"/>
                  </a:cubicBezTo>
                  <a:cubicBezTo>
                    <a:pt x="310" y="181"/>
                    <a:pt x="323" y="220"/>
                    <a:pt x="349" y="246"/>
                  </a:cubicBezTo>
                  <a:cubicBezTo>
                    <a:pt x="297" y="272"/>
                    <a:pt x="259" y="323"/>
                    <a:pt x="259" y="375"/>
                  </a:cubicBezTo>
                  <a:cubicBezTo>
                    <a:pt x="252" y="376"/>
                    <a:pt x="245" y="377"/>
                    <a:pt x="238" y="377"/>
                  </a:cubicBezTo>
                  <a:cubicBezTo>
                    <a:pt x="191" y="377"/>
                    <a:pt x="143" y="341"/>
                    <a:pt x="143" y="284"/>
                  </a:cubicBezTo>
                  <a:cubicBezTo>
                    <a:pt x="104" y="323"/>
                    <a:pt x="27" y="297"/>
                    <a:pt x="1" y="362"/>
                  </a:cubicBezTo>
                  <a:lnTo>
                    <a:pt x="78" y="426"/>
                  </a:lnTo>
                  <a:cubicBezTo>
                    <a:pt x="117" y="426"/>
                    <a:pt x="143" y="439"/>
                    <a:pt x="130" y="491"/>
                  </a:cubicBezTo>
                  <a:lnTo>
                    <a:pt x="155" y="491"/>
                  </a:lnTo>
                  <a:cubicBezTo>
                    <a:pt x="143" y="581"/>
                    <a:pt x="143" y="684"/>
                    <a:pt x="155" y="787"/>
                  </a:cubicBezTo>
                  <a:cubicBezTo>
                    <a:pt x="181" y="813"/>
                    <a:pt x="207" y="826"/>
                    <a:pt x="233" y="852"/>
                  </a:cubicBezTo>
                  <a:cubicBezTo>
                    <a:pt x="297" y="916"/>
                    <a:pt x="297" y="942"/>
                    <a:pt x="207" y="1019"/>
                  </a:cubicBezTo>
                  <a:cubicBezTo>
                    <a:pt x="207" y="1032"/>
                    <a:pt x="207" y="1058"/>
                    <a:pt x="220" y="1071"/>
                  </a:cubicBezTo>
                  <a:cubicBezTo>
                    <a:pt x="251" y="1081"/>
                    <a:pt x="283" y="1100"/>
                    <a:pt x="314" y="1100"/>
                  </a:cubicBezTo>
                  <a:cubicBezTo>
                    <a:pt x="321" y="1100"/>
                    <a:pt x="329" y="1099"/>
                    <a:pt x="336" y="1097"/>
                  </a:cubicBezTo>
                  <a:cubicBezTo>
                    <a:pt x="336" y="1045"/>
                    <a:pt x="349" y="994"/>
                    <a:pt x="400" y="994"/>
                  </a:cubicBezTo>
                  <a:cubicBezTo>
                    <a:pt x="452" y="994"/>
                    <a:pt x="478" y="1045"/>
                    <a:pt x="504" y="1084"/>
                  </a:cubicBezTo>
                  <a:cubicBezTo>
                    <a:pt x="529" y="1084"/>
                    <a:pt x="542" y="1097"/>
                    <a:pt x="542" y="1123"/>
                  </a:cubicBezTo>
                  <a:cubicBezTo>
                    <a:pt x="581" y="1091"/>
                    <a:pt x="630" y="1074"/>
                    <a:pt x="676" y="1074"/>
                  </a:cubicBezTo>
                  <a:cubicBezTo>
                    <a:pt x="707" y="1074"/>
                    <a:pt x="736" y="1082"/>
                    <a:pt x="762" y="1097"/>
                  </a:cubicBezTo>
                  <a:lnTo>
                    <a:pt x="852" y="1110"/>
                  </a:lnTo>
                  <a:lnTo>
                    <a:pt x="878" y="1110"/>
                  </a:lnTo>
                  <a:cubicBezTo>
                    <a:pt x="878" y="1097"/>
                    <a:pt x="878" y="1084"/>
                    <a:pt x="903" y="1071"/>
                  </a:cubicBezTo>
                  <a:lnTo>
                    <a:pt x="1045" y="994"/>
                  </a:lnTo>
                  <a:cubicBezTo>
                    <a:pt x="1097" y="968"/>
                    <a:pt x="1097" y="878"/>
                    <a:pt x="1174" y="878"/>
                  </a:cubicBezTo>
                  <a:lnTo>
                    <a:pt x="1174" y="865"/>
                  </a:lnTo>
                  <a:lnTo>
                    <a:pt x="1174" y="852"/>
                  </a:lnTo>
                  <a:cubicBezTo>
                    <a:pt x="1161" y="813"/>
                    <a:pt x="1174" y="774"/>
                    <a:pt x="1200" y="749"/>
                  </a:cubicBezTo>
                  <a:lnTo>
                    <a:pt x="1200" y="736"/>
                  </a:lnTo>
                  <a:cubicBezTo>
                    <a:pt x="1200" y="633"/>
                    <a:pt x="1213" y="542"/>
                    <a:pt x="1226" y="439"/>
                  </a:cubicBezTo>
                  <a:cubicBezTo>
                    <a:pt x="1252" y="297"/>
                    <a:pt x="1226" y="143"/>
                    <a:pt x="116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9" name="Google Shape;5199;p34"/>
            <p:cNvSpPr/>
            <p:nvPr/>
          </p:nvSpPr>
          <p:spPr>
            <a:xfrm rot="10800000">
              <a:off x="2278884" y="497342"/>
              <a:ext cx="6053" cy="6052"/>
            </a:xfrm>
            <a:custGeom>
              <a:avLst/>
              <a:gdLst/>
              <a:ahLst/>
              <a:cxnLst/>
              <a:rect l="l" t="t" r="r" b="b"/>
              <a:pathLst>
                <a:path w="40" h="40" extrusionOk="0">
                  <a:moveTo>
                    <a:pt x="13" y="1"/>
                  </a:moveTo>
                  <a:cubicBezTo>
                    <a:pt x="13" y="1"/>
                    <a:pt x="1" y="27"/>
                    <a:pt x="13" y="39"/>
                  </a:cubicBezTo>
                  <a:lnTo>
                    <a:pt x="39" y="39"/>
                  </a:lnTo>
                  <a:cubicBezTo>
                    <a:pt x="39" y="39"/>
                    <a:pt x="39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0" name="Google Shape;5200;p34"/>
            <p:cNvSpPr/>
            <p:nvPr/>
          </p:nvSpPr>
          <p:spPr>
            <a:xfrm rot="10800000">
              <a:off x="2245746" y="497341"/>
              <a:ext cx="115300" cy="123017"/>
            </a:xfrm>
            <a:custGeom>
              <a:avLst/>
              <a:gdLst/>
              <a:ahLst/>
              <a:cxnLst/>
              <a:rect l="l" t="t" r="r" b="b"/>
              <a:pathLst>
                <a:path w="762" h="813" extrusionOk="0">
                  <a:moveTo>
                    <a:pt x="568" y="0"/>
                  </a:moveTo>
                  <a:cubicBezTo>
                    <a:pt x="550" y="0"/>
                    <a:pt x="520" y="56"/>
                    <a:pt x="482" y="56"/>
                  </a:cubicBezTo>
                  <a:cubicBezTo>
                    <a:pt x="465" y="56"/>
                    <a:pt x="446" y="45"/>
                    <a:pt x="426" y="13"/>
                  </a:cubicBezTo>
                  <a:cubicBezTo>
                    <a:pt x="426" y="19"/>
                    <a:pt x="423" y="23"/>
                    <a:pt x="418" y="23"/>
                  </a:cubicBezTo>
                  <a:cubicBezTo>
                    <a:pt x="413" y="23"/>
                    <a:pt x="407" y="19"/>
                    <a:pt x="400" y="13"/>
                  </a:cubicBezTo>
                  <a:lnTo>
                    <a:pt x="362" y="13"/>
                  </a:lnTo>
                  <a:cubicBezTo>
                    <a:pt x="362" y="19"/>
                    <a:pt x="359" y="23"/>
                    <a:pt x="354" y="23"/>
                  </a:cubicBezTo>
                  <a:cubicBezTo>
                    <a:pt x="349" y="23"/>
                    <a:pt x="342" y="19"/>
                    <a:pt x="336" y="13"/>
                  </a:cubicBezTo>
                  <a:cubicBezTo>
                    <a:pt x="233" y="90"/>
                    <a:pt x="117" y="129"/>
                    <a:pt x="52" y="245"/>
                  </a:cubicBezTo>
                  <a:cubicBezTo>
                    <a:pt x="52" y="254"/>
                    <a:pt x="46" y="263"/>
                    <a:pt x="42" y="263"/>
                  </a:cubicBezTo>
                  <a:cubicBezTo>
                    <a:pt x="40" y="263"/>
                    <a:pt x="39" y="262"/>
                    <a:pt x="39" y="258"/>
                  </a:cubicBezTo>
                  <a:lnTo>
                    <a:pt x="1" y="310"/>
                  </a:lnTo>
                  <a:lnTo>
                    <a:pt x="1" y="322"/>
                  </a:lnTo>
                  <a:cubicBezTo>
                    <a:pt x="14" y="451"/>
                    <a:pt x="91" y="555"/>
                    <a:pt x="52" y="683"/>
                  </a:cubicBezTo>
                  <a:cubicBezTo>
                    <a:pt x="65" y="696"/>
                    <a:pt x="65" y="709"/>
                    <a:pt x="52" y="709"/>
                  </a:cubicBezTo>
                  <a:cubicBezTo>
                    <a:pt x="78" y="722"/>
                    <a:pt x="117" y="761"/>
                    <a:pt x="117" y="761"/>
                  </a:cubicBezTo>
                  <a:cubicBezTo>
                    <a:pt x="144" y="738"/>
                    <a:pt x="168" y="728"/>
                    <a:pt x="189" y="728"/>
                  </a:cubicBezTo>
                  <a:cubicBezTo>
                    <a:pt x="229" y="728"/>
                    <a:pt x="259" y="762"/>
                    <a:pt x="284" y="812"/>
                  </a:cubicBezTo>
                  <a:lnTo>
                    <a:pt x="336" y="812"/>
                  </a:lnTo>
                  <a:cubicBezTo>
                    <a:pt x="352" y="772"/>
                    <a:pt x="394" y="746"/>
                    <a:pt x="440" y="746"/>
                  </a:cubicBezTo>
                  <a:cubicBezTo>
                    <a:pt x="466" y="746"/>
                    <a:pt x="493" y="755"/>
                    <a:pt x="516" y="774"/>
                  </a:cubicBezTo>
                  <a:cubicBezTo>
                    <a:pt x="607" y="709"/>
                    <a:pt x="633" y="593"/>
                    <a:pt x="736" y="542"/>
                  </a:cubicBezTo>
                  <a:lnTo>
                    <a:pt x="736" y="542"/>
                  </a:lnTo>
                  <a:cubicBezTo>
                    <a:pt x="731" y="544"/>
                    <a:pt x="726" y="545"/>
                    <a:pt x="720" y="545"/>
                  </a:cubicBezTo>
                  <a:cubicBezTo>
                    <a:pt x="697" y="545"/>
                    <a:pt x="669" y="524"/>
                    <a:pt x="658" y="503"/>
                  </a:cubicBezTo>
                  <a:cubicBezTo>
                    <a:pt x="671" y="490"/>
                    <a:pt x="671" y="477"/>
                    <a:pt x="658" y="477"/>
                  </a:cubicBezTo>
                  <a:cubicBezTo>
                    <a:pt x="761" y="426"/>
                    <a:pt x="761" y="426"/>
                    <a:pt x="710" y="310"/>
                  </a:cubicBezTo>
                  <a:cubicBezTo>
                    <a:pt x="721" y="276"/>
                    <a:pt x="761" y="243"/>
                    <a:pt x="713" y="243"/>
                  </a:cubicBezTo>
                  <a:cubicBezTo>
                    <a:pt x="706" y="243"/>
                    <a:pt x="696" y="243"/>
                    <a:pt x="684" y="245"/>
                  </a:cubicBezTo>
                  <a:lnTo>
                    <a:pt x="633" y="206"/>
                  </a:lnTo>
                  <a:cubicBezTo>
                    <a:pt x="633" y="168"/>
                    <a:pt x="658" y="116"/>
                    <a:pt x="594" y="90"/>
                  </a:cubicBezTo>
                  <a:cubicBezTo>
                    <a:pt x="594" y="77"/>
                    <a:pt x="594" y="52"/>
                    <a:pt x="568" y="26"/>
                  </a:cubicBezTo>
                  <a:lnTo>
                    <a:pt x="568" y="13"/>
                  </a:lnTo>
                  <a:cubicBezTo>
                    <a:pt x="594" y="13"/>
                    <a:pt x="581" y="0"/>
                    <a:pt x="56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1" name="Google Shape;5201;p34"/>
            <p:cNvSpPr/>
            <p:nvPr/>
          </p:nvSpPr>
          <p:spPr>
            <a:xfrm rot="10800000">
              <a:off x="1211680" y="-73406"/>
              <a:ext cx="285073" cy="102590"/>
            </a:xfrm>
            <a:custGeom>
              <a:avLst/>
              <a:gdLst/>
              <a:ahLst/>
              <a:cxnLst/>
              <a:rect l="l" t="t" r="r" b="b"/>
              <a:pathLst>
                <a:path w="1884" h="678" extrusionOk="0">
                  <a:moveTo>
                    <a:pt x="1445" y="26"/>
                  </a:moveTo>
                  <a:cubicBezTo>
                    <a:pt x="1355" y="26"/>
                    <a:pt x="1290" y="52"/>
                    <a:pt x="1303" y="155"/>
                  </a:cubicBezTo>
                  <a:cubicBezTo>
                    <a:pt x="1355" y="155"/>
                    <a:pt x="1394" y="116"/>
                    <a:pt x="1445" y="90"/>
                  </a:cubicBezTo>
                  <a:cubicBezTo>
                    <a:pt x="1497" y="77"/>
                    <a:pt x="1471" y="52"/>
                    <a:pt x="1445" y="26"/>
                  </a:cubicBezTo>
                  <a:close/>
                  <a:moveTo>
                    <a:pt x="878" y="0"/>
                  </a:moveTo>
                  <a:cubicBezTo>
                    <a:pt x="800" y="103"/>
                    <a:pt x="762" y="232"/>
                    <a:pt x="697" y="335"/>
                  </a:cubicBezTo>
                  <a:cubicBezTo>
                    <a:pt x="676" y="364"/>
                    <a:pt x="658" y="373"/>
                    <a:pt x="641" y="373"/>
                  </a:cubicBezTo>
                  <a:cubicBezTo>
                    <a:pt x="626" y="373"/>
                    <a:pt x="611" y="367"/>
                    <a:pt x="594" y="361"/>
                  </a:cubicBezTo>
                  <a:cubicBezTo>
                    <a:pt x="555" y="348"/>
                    <a:pt x="517" y="335"/>
                    <a:pt x="517" y="271"/>
                  </a:cubicBezTo>
                  <a:cubicBezTo>
                    <a:pt x="517" y="142"/>
                    <a:pt x="517" y="142"/>
                    <a:pt x="362" y="116"/>
                  </a:cubicBezTo>
                  <a:lnTo>
                    <a:pt x="362" y="116"/>
                  </a:lnTo>
                  <a:cubicBezTo>
                    <a:pt x="362" y="181"/>
                    <a:pt x="401" y="245"/>
                    <a:pt x="362" y="310"/>
                  </a:cubicBezTo>
                  <a:lnTo>
                    <a:pt x="323" y="322"/>
                  </a:lnTo>
                  <a:cubicBezTo>
                    <a:pt x="274" y="355"/>
                    <a:pt x="248" y="374"/>
                    <a:pt x="231" y="374"/>
                  </a:cubicBezTo>
                  <a:cubicBezTo>
                    <a:pt x="209" y="374"/>
                    <a:pt x="204" y="340"/>
                    <a:pt x="181" y="258"/>
                  </a:cubicBezTo>
                  <a:cubicBezTo>
                    <a:pt x="156" y="194"/>
                    <a:pt x="181" y="103"/>
                    <a:pt x="91" y="39"/>
                  </a:cubicBezTo>
                  <a:lnTo>
                    <a:pt x="91" y="39"/>
                  </a:lnTo>
                  <a:cubicBezTo>
                    <a:pt x="65" y="232"/>
                    <a:pt x="78" y="426"/>
                    <a:pt x="117" y="619"/>
                  </a:cubicBezTo>
                  <a:lnTo>
                    <a:pt x="207" y="619"/>
                  </a:lnTo>
                  <a:cubicBezTo>
                    <a:pt x="214" y="626"/>
                    <a:pt x="220" y="629"/>
                    <a:pt x="227" y="629"/>
                  </a:cubicBezTo>
                  <a:cubicBezTo>
                    <a:pt x="233" y="629"/>
                    <a:pt x="240" y="626"/>
                    <a:pt x="246" y="619"/>
                  </a:cubicBezTo>
                  <a:cubicBezTo>
                    <a:pt x="512" y="619"/>
                    <a:pt x="779" y="631"/>
                    <a:pt x="1045" y="631"/>
                  </a:cubicBezTo>
                  <a:cubicBezTo>
                    <a:pt x="1179" y="631"/>
                    <a:pt x="1312" y="628"/>
                    <a:pt x="1445" y="619"/>
                  </a:cubicBezTo>
                  <a:lnTo>
                    <a:pt x="1884" y="619"/>
                  </a:lnTo>
                  <a:cubicBezTo>
                    <a:pt x="1858" y="529"/>
                    <a:pt x="1806" y="439"/>
                    <a:pt x="1729" y="387"/>
                  </a:cubicBezTo>
                  <a:cubicBezTo>
                    <a:pt x="1690" y="361"/>
                    <a:pt x="1639" y="348"/>
                    <a:pt x="1613" y="310"/>
                  </a:cubicBezTo>
                  <a:cubicBezTo>
                    <a:pt x="1572" y="248"/>
                    <a:pt x="1507" y="211"/>
                    <a:pt x="1443" y="211"/>
                  </a:cubicBezTo>
                  <a:cubicBezTo>
                    <a:pt x="1426" y="211"/>
                    <a:pt x="1410" y="214"/>
                    <a:pt x="1394" y="219"/>
                  </a:cubicBezTo>
                  <a:cubicBezTo>
                    <a:pt x="1342" y="219"/>
                    <a:pt x="1303" y="219"/>
                    <a:pt x="1303" y="155"/>
                  </a:cubicBezTo>
                  <a:lnTo>
                    <a:pt x="1265" y="155"/>
                  </a:lnTo>
                  <a:cubicBezTo>
                    <a:pt x="1222" y="101"/>
                    <a:pt x="1152" y="74"/>
                    <a:pt x="1085" y="74"/>
                  </a:cubicBezTo>
                  <a:cubicBezTo>
                    <a:pt x="1072" y="74"/>
                    <a:pt x="1058" y="75"/>
                    <a:pt x="1045" y="77"/>
                  </a:cubicBezTo>
                  <a:cubicBezTo>
                    <a:pt x="981" y="65"/>
                    <a:pt x="942" y="0"/>
                    <a:pt x="878" y="0"/>
                  </a:cubicBezTo>
                  <a:close/>
                  <a:moveTo>
                    <a:pt x="1" y="619"/>
                  </a:moveTo>
                  <a:cubicBezTo>
                    <a:pt x="33" y="658"/>
                    <a:pt x="53" y="677"/>
                    <a:pt x="67" y="677"/>
                  </a:cubicBezTo>
                  <a:cubicBezTo>
                    <a:pt x="82" y="677"/>
                    <a:pt x="91" y="658"/>
                    <a:pt x="104" y="619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2" name="Google Shape;5202;p34"/>
            <p:cNvSpPr/>
            <p:nvPr/>
          </p:nvSpPr>
          <p:spPr>
            <a:xfrm rot="10800000">
              <a:off x="930695" y="337405"/>
              <a:ext cx="2118" cy="2118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0" y="1"/>
                  </a:moveTo>
                  <a:cubicBezTo>
                    <a:pt x="0" y="1"/>
                    <a:pt x="0" y="14"/>
                    <a:pt x="13" y="14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3" name="Google Shape;5203;p34"/>
            <p:cNvSpPr/>
            <p:nvPr/>
          </p:nvSpPr>
          <p:spPr>
            <a:xfrm rot="10800000">
              <a:off x="936596" y="347089"/>
              <a:ext cx="151" cy="15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4" name="Google Shape;5204;p34"/>
            <p:cNvSpPr/>
            <p:nvPr/>
          </p:nvSpPr>
          <p:spPr>
            <a:xfrm rot="10800000">
              <a:off x="1916037" y="468137"/>
              <a:ext cx="312612" cy="214712"/>
            </a:xfrm>
            <a:custGeom>
              <a:avLst/>
              <a:gdLst/>
              <a:ahLst/>
              <a:cxnLst/>
              <a:rect l="l" t="t" r="r" b="b"/>
              <a:pathLst>
                <a:path w="2066" h="1419" extrusionOk="0">
                  <a:moveTo>
                    <a:pt x="1137" y="168"/>
                  </a:moveTo>
                  <a:cubicBezTo>
                    <a:pt x="1215" y="168"/>
                    <a:pt x="1227" y="220"/>
                    <a:pt x="1227" y="297"/>
                  </a:cubicBezTo>
                  <a:cubicBezTo>
                    <a:pt x="1137" y="297"/>
                    <a:pt x="1150" y="233"/>
                    <a:pt x="1137" y="168"/>
                  </a:cubicBezTo>
                  <a:close/>
                  <a:moveTo>
                    <a:pt x="1189" y="0"/>
                  </a:moveTo>
                  <a:lnTo>
                    <a:pt x="1099" y="91"/>
                  </a:lnTo>
                  <a:cubicBezTo>
                    <a:pt x="1073" y="181"/>
                    <a:pt x="1047" y="284"/>
                    <a:pt x="1047" y="387"/>
                  </a:cubicBezTo>
                  <a:lnTo>
                    <a:pt x="854" y="439"/>
                  </a:lnTo>
                  <a:cubicBezTo>
                    <a:pt x="801" y="456"/>
                    <a:pt x="748" y="498"/>
                    <a:pt x="695" y="498"/>
                  </a:cubicBezTo>
                  <a:cubicBezTo>
                    <a:pt x="671" y="498"/>
                    <a:pt x="646" y="489"/>
                    <a:pt x="621" y="465"/>
                  </a:cubicBezTo>
                  <a:cubicBezTo>
                    <a:pt x="552" y="534"/>
                    <a:pt x="462" y="583"/>
                    <a:pt x="370" y="583"/>
                  </a:cubicBezTo>
                  <a:cubicBezTo>
                    <a:pt x="359" y="583"/>
                    <a:pt x="348" y="582"/>
                    <a:pt x="338" y="581"/>
                  </a:cubicBezTo>
                  <a:cubicBezTo>
                    <a:pt x="273" y="581"/>
                    <a:pt x="183" y="619"/>
                    <a:pt x="209" y="723"/>
                  </a:cubicBezTo>
                  <a:cubicBezTo>
                    <a:pt x="196" y="735"/>
                    <a:pt x="170" y="761"/>
                    <a:pt x="183" y="787"/>
                  </a:cubicBezTo>
                  <a:cubicBezTo>
                    <a:pt x="144" y="826"/>
                    <a:pt x="106" y="839"/>
                    <a:pt x="54" y="839"/>
                  </a:cubicBezTo>
                  <a:cubicBezTo>
                    <a:pt x="38" y="829"/>
                    <a:pt x="27" y="825"/>
                    <a:pt x="21" y="825"/>
                  </a:cubicBezTo>
                  <a:cubicBezTo>
                    <a:pt x="1" y="825"/>
                    <a:pt x="15" y="861"/>
                    <a:pt x="15" y="890"/>
                  </a:cubicBezTo>
                  <a:cubicBezTo>
                    <a:pt x="29" y="886"/>
                    <a:pt x="42" y="884"/>
                    <a:pt x="55" y="884"/>
                  </a:cubicBezTo>
                  <a:cubicBezTo>
                    <a:pt x="127" y="884"/>
                    <a:pt x="181" y="942"/>
                    <a:pt x="170" y="1019"/>
                  </a:cubicBezTo>
                  <a:cubicBezTo>
                    <a:pt x="170" y="1077"/>
                    <a:pt x="186" y="1087"/>
                    <a:pt x="210" y="1087"/>
                  </a:cubicBezTo>
                  <a:cubicBezTo>
                    <a:pt x="225" y="1087"/>
                    <a:pt x="242" y="1084"/>
                    <a:pt x="260" y="1084"/>
                  </a:cubicBezTo>
                  <a:cubicBezTo>
                    <a:pt x="286" y="1084"/>
                    <a:pt x="312" y="1096"/>
                    <a:pt x="325" y="1135"/>
                  </a:cubicBezTo>
                  <a:lnTo>
                    <a:pt x="480" y="1135"/>
                  </a:lnTo>
                  <a:cubicBezTo>
                    <a:pt x="492" y="1129"/>
                    <a:pt x="502" y="1127"/>
                    <a:pt x="512" y="1127"/>
                  </a:cubicBezTo>
                  <a:cubicBezTo>
                    <a:pt x="543" y="1127"/>
                    <a:pt x="563" y="1154"/>
                    <a:pt x="583" y="1174"/>
                  </a:cubicBezTo>
                  <a:cubicBezTo>
                    <a:pt x="684" y="1241"/>
                    <a:pt x="805" y="1279"/>
                    <a:pt x="920" y="1279"/>
                  </a:cubicBezTo>
                  <a:cubicBezTo>
                    <a:pt x="937" y="1279"/>
                    <a:pt x="953" y="1279"/>
                    <a:pt x="970" y="1277"/>
                  </a:cubicBezTo>
                  <a:cubicBezTo>
                    <a:pt x="995" y="1277"/>
                    <a:pt x="1008" y="1303"/>
                    <a:pt x="1021" y="1316"/>
                  </a:cubicBezTo>
                  <a:cubicBezTo>
                    <a:pt x="1031" y="1335"/>
                    <a:pt x="1047" y="1347"/>
                    <a:pt x="1065" y="1347"/>
                  </a:cubicBezTo>
                  <a:cubicBezTo>
                    <a:pt x="1072" y="1347"/>
                    <a:pt x="1079" y="1345"/>
                    <a:pt x="1086" y="1341"/>
                  </a:cubicBezTo>
                  <a:cubicBezTo>
                    <a:pt x="1099" y="1341"/>
                    <a:pt x="1111" y="1316"/>
                    <a:pt x="1111" y="1303"/>
                  </a:cubicBezTo>
                  <a:cubicBezTo>
                    <a:pt x="1111" y="1274"/>
                    <a:pt x="1097" y="1259"/>
                    <a:pt x="1079" y="1259"/>
                  </a:cubicBezTo>
                  <a:cubicBezTo>
                    <a:pt x="1073" y="1259"/>
                    <a:pt x="1066" y="1261"/>
                    <a:pt x="1060" y="1264"/>
                  </a:cubicBezTo>
                  <a:cubicBezTo>
                    <a:pt x="1046" y="1269"/>
                    <a:pt x="1034" y="1271"/>
                    <a:pt x="1025" y="1271"/>
                  </a:cubicBezTo>
                  <a:cubicBezTo>
                    <a:pt x="982" y="1271"/>
                    <a:pt x="980" y="1229"/>
                    <a:pt x="970" y="1187"/>
                  </a:cubicBezTo>
                  <a:cubicBezTo>
                    <a:pt x="1013" y="1143"/>
                    <a:pt x="1059" y="1127"/>
                    <a:pt x="1105" y="1127"/>
                  </a:cubicBezTo>
                  <a:cubicBezTo>
                    <a:pt x="1169" y="1127"/>
                    <a:pt x="1232" y="1157"/>
                    <a:pt x="1292" y="1187"/>
                  </a:cubicBezTo>
                  <a:cubicBezTo>
                    <a:pt x="1279" y="1264"/>
                    <a:pt x="1227" y="1341"/>
                    <a:pt x="1331" y="1419"/>
                  </a:cubicBezTo>
                  <a:cubicBezTo>
                    <a:pt x="1331" y="1316"/>
                    <a:pt x="1331" y="1213"/>
                    <a:pt x="1395" y="1200"/>
                  </a:cubicBezTo>
                  <a:cubicBezTo>
                    <a:pt x="1524" y="1187"/>
                    <a:pt x="1614" y="1096"/>
                    <a:pt x="1717" y="1071"/>
                  </a:cubicBezTo>
                  <a:cubicBezTo>
                    <a:pt x="1729" y="1093"/>
                    <a:pt x="1730" y="1125"/>
                    <a:pt x="1755" y="1125"/>
                  </a:cubicBezTo>
                  <a:cubicBezTo>
                    <a:pt x="1759" y="1125"/>
                    <a:pt x="1764" y="1124"/>
                    <a:pt x="1769" y="1122"/>
                  </a:cubicBezTo>
                  <a:cubicBezTo>
                    <a:pt x="1808" y="1109"/>
                    <a:pt x="1808" y="1071"/>
                    <a:pt x="1795" y="1032"/>
                  </a:cubicBezTo>
                  <a:cubicBezTo>
                    <a:pt x="1782" y="993"/>
                    <a:pt x="1795" y="942"/>
                    <a:pt x="1821" y="916"/>
                  </a:cubicBezTo>
                  <a:lnTo>
                    <a:pt x="1846" y="916"/>
                  </a:lnTo>
                  <a:cubicBezTo>
                    <a:pt x="2040" y="864"/>
                    <a:pt x="2066" y="839"/>
                    <a:pt x="2066" y="658"/>
                  </a:cubicBezTo>
                  <a:cubicBezTo>
                    <a:pt x="2053" y="645"/>
                    <a:pt x="2053" y="619"/>
                    <a:pt x="2066" y="606"/>
                  </a:cubicBezTo>
                  <a:lnTo>
                    <a:pt x="2066" y="529"/>
                  </a:lnTo>
                  <a:cubicBezTo>
                    <a:pt x="2032" y="507"/>
                    <a:pt x="1999" y="475"/>
                    <a:pt x="1957" y="475"/>
                  </a:cubicBezTo>
                  <a:cubicBezTo>
                    <a:pt x="1951" y="475"/>
                    <a:pt x="1944" y="476"/>
                    <a:pt x="1937" y="478"/>
                  </a:cubicBezTo>
                  <a:cubicBezTo>
                    <a:pt x="1905" y="442"/>
                    <a:pt x="1876" y="429"/>
                    <a:pt x="1847" y="429"/>
                  </a:cubicBezTo>
                  <a:cubicBezTo>
                    <a:pt x="1793" y="429"/>
                    <a:pt x="1742" y="474"/>
                    <a:pt x="1692" y="490"/>
                  </a:cubicBezTo>
                  <a:cubicBezTo>
                    <a:pt x="1673" y="490"/>
                    <a:pt x="1654" y="518"/>
                    <a:pt x="1635" y="518"/>
                  </a:cubicBezTo>
                  <a:cubicBezTo>
                    <a:pt x="1628" y="518"/>
                    <a:pt x="1621" y="514"/>
                    <a:pt x="1614" y="503"/>
                  </a:cubicBezTo>
                  <a:cubicBezTo>
                    <a:pt x="1550" y="400"/>
                    <a:pt x="1408" y="413"/>
                    <a:pt x="1331" y="310"/>
                  </a:cubicBezTo>
                  <a:cubicBezTo>
                    <a:pt x="1292" y="271"/>
                    <a:pt x="1202" y="271"/>
                    <a:pt x="1240" y="207"/>
                  </a:cubicBezTo>
                  <a:cubicBezTo>
                    <a:pt x="1266" y="129"/>
                    <a:pt x="1202" y="65"/>
                    <a:pt x="118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5" name="Google Shape;5205;p34"/>
            <p:cNvSpPr/>
            <p:nvPr/>
          </p:nvSpPr>
          <p:spPr>
            <a:xfrm rot="10800000">
              <a:off x="1767752" y="-71894"/>
              <a:ext cx="226515" cy="265100"/>
            </a:xfrm>
            <a:custGeom>
              <a:avLst/>
              <a:gdLst/>
              <a:ahLst/>
              <a:cxnLst/>
              <a:rect l="l" t="t" r="r" b="b"/>
              <a:pathLst>
                <a:path w="1497" h="1752" extrusionOk="0">
                  <a:moveTo>
                    <a:pt x="504" y="581"/>
                  </a:moveTo>
                  <a:cubicBezTo>
                    <a:pt x="452" y="581"/>
                    <a:pt x="426" y="594"/>
                    <a:pt x="426" y="646"/>
                  </a:cubicBezTo>
                  <a:cubicBezTo>
                    <a:pt x="413" y="697"/>
                    <a:pt x="426" y="775"/>
                    <a:pt x="426" y="839"/>
                  </a:cubicBezTo>
                  <a:cubicBezTo>
                    <a:pt x="555" y="788"/>
                    <a:pt x="530" y="684"/>
                    <a:pt x="504" y="581"/>
                  </a:cubicBezTo>
                  <a:close/>
                  <a:moveTo>
                    <a:pt x="78" y="1523"/>
                  </a:moveTo>
                  <a:cubicBezTo>
                    <a:pt x="78" y="1535"/>
                    <a:pt x="78" y="1561"/>
                    <a:pt x="65" y="1574"/>
                  </a:cubicBezTo>
                  <a:cubicBezTo>
                    <a:pt x="65" y="1561"/>
                    <a:pt x="78" y="1535"/>
                    <a:pt x="78" y="1523"/>
                  </a:cubicBezTo>
                  <a:close/>
                  <a:moveTo>
                    <a:pt x="981" y="1"/>
                  </a:moveTo>
                  <a:cubicBezTo>
                    <a:pt x="839" y="233"/>
                    <a:pt x="800" y="504"/>
                    <a:pt x="646" y="723"/>
                  </a:cubicBezTo>
                  <a:lnTo>
                    <a:pt x="633" y="723"/>
                  </a:lnTo>
                  <a:cubicBezTo>
                    <a:pt x="620" y="762"/>
                    <a:pt x="594" y="800"/>
                    <a:pt x="568" y="813"/>
                  </a:cubicBezTo>
                  <a:cubicBezTo>
                    <a:pt x="530" y="839"/>
                    <a:pt x="517" y="878"/>
                    <a:pt x="530" y="904"/>
                  </a:cubicBezTo>
                  <a:cubicBezTo>
                    <a:pt x="515" y="918"/>
                    <a:pt x="495" y="933"/>
                    <a:pt x="477" y="933"/>
                  </a:cubicBezTo>
                  <a:cubicBezTo>
                    <a:pt x="463" y="933"/>
                    <a:pt x="450" y="925"/>
                    <a:pt x="439" y="904"/>
                  </a:cubicBezTo>
                  <a:lnTo>
                    <a:pt x="439" y="852"/>
                  </a:lnTo>
                  <a:lnTo>
                    <a:pt x="439" y="839"/>
                  </a:lnTo>
                  <a:lnTo>
                    <a:pt x="426" y="839"/>
                  </a:lnTo>
                  <a:cubicBezTo>
                    <a:pt x="401" y="839"/>
                    <a:pt x="388" y="839"/>
                    <a:pt x="388" y="878"/>
                  </a:cubicBezTo>
                  <a:cubicBezTo>
                    <a:pt x="375" y="904"/>
                    <a:pt x="336" y="891"/>
                    <a:pt x="323" y="929"/>
                  </a:cubicBezTo>
                  <a:cubicBezTo>
                    <a:pt x="285" y="981"/>
                    <a:pt x="181" y="994"/>
                    <a:pt x="207" y="1097"/>
                  </a:cubicBezTo>
                  <a:cubicBezTo>
                    <a:pt x="207" y="1110"/>
                    <a:pt x="181" y="1136"/>
                    <a:pt x="181" y="1136"/>
                  </a:cubicBezTo>
                  <a:cubicBezTo>
                    <a:pt x="173" y="1135"/>
                    <a:pt x="166" y="1135"/>
                    <a:pt x="159" y="1135"/>
                  </a:cubicBezTo>
                  <a:cubicBezTo>
                    <a:pt x="32" y="1135"/>
                    <a:pt x="77" y="1242"/>
                    <a:pt x="52" y="1303"/>
                  </a:cubicBezTo>
                  <a:cubicBezTo>
                    <a:pt x="14" y="1445"/>
                    <a:pt x="1" y="1574"/>
                    <a:pt x="14" y="1716"/>
                  </a:cubicBezTo>
                  <a:lnTo>
                    <a:pt x="1" y="1742"/>
                  </a:lnTo>
                  <a:cubicBezTo>
                    <a:pt x="413" y="1742"/>
                    <a:pt x="839" y="1729"/>
                    <a:pt x="1265" y="1716"/>
                  </a:cubicBezTo>
                  <a:cubicBezTo>
                    <a:pt x="1280" y="1742"/>
                    <a:pt x="1298" y="1751"/>
                    <a:pt x="1317" y="1751"/>
                  </a:cubicBezTo>
                  <a:cubicBezTo>
                    <a:pt x="1345" y="1751"/>
                    <a:pt x="1376" y="1731"/>
                    <a:pt x="1406" y="1716"/>
                  </a:cubicBezTo>
                  <a:cubicBezTo>
                    <a:pt x="1415" y="1712"/>
                    <a:pt x="1425" y="1710"/>
                    <a:pt x="1435" y="1710"/>
                  </a:cubicBezTo>
                  <a:cubicBezTo>
                    <a:pt x="1457" y="1710"/>
                    <a:pt x="1479" y="1716"/>
                    <a:pt x="1497" y="1716"/>
                  </a:cubicBezTo>
                  <a:cubicBezTo>
                    <a:pt x="1465" y="1708"/>
                    <a:pt x="1432" y="1690"/>
                    <a:pt x="1413" y="1690"/>
                  </a:cubicBezTo>
                  <a:cubicBezTo>
                    <a:pt x="1401" y="1690"/>
                    <a:pt x="1393" y="1697"/>
                    <a:pt x="1393" y="1716"/>
                  </a:cubicBezTo>
                  <a:lnTo>
                    <a:pt x="1342" y="1716"/>
                  </a:lnTo>
                  <a:cubicBezTo>
                    <a:pt x="1337" y="1701"/>
                    <a:pt x="1330" y="1696"/>
                    <a:pt x="1322" y="1696"/>
                  </a:cubicBezTo>
                  <a:cubicBezTo>
                    <a:pt x="1309" y="1696"/>
                    <a:pt x="1293" y="1708"/>
                    <a:pt x="1277" y="1716"/>
                  </a:cubicBezTo>
                  <a:cubicBezTo>
                    <a:pt x="1265" y="1677"/>
                    <a:pt x="1252" y="1639"/>
                    <a:pt x="1226" y="1613"/>
                  </a:cubicBezTo>
                  <a:cubicBezTo>
                    <a:pt x="1213" y="1548"/>
                    <a:pt x="1239" y="1484"/>
                    <a:pt x="1290" y="1445"/>
                  </a:cubicBezTo>
                  <a:lnTo>
                    <a:pt x="1329" y="1432"/>
                  </a:lnTo>
                  <a:cubicBezTo>
                    <a:pt x="1406" y="1329"/>
                    <a:pt x="1265" y="1316"/>
                    <a:pt x="1265" y="1252"/>
                  </a:cubicBezTo>
                  <a:cubicBezTo>
                    <a:pt x="1226" y="1300"/>
                    <a:pt x="1202" y="1348"/>
                    <a:pt x="1155" y="1348"/>
                  </a:cubicBezTo>
                  <a:cubicBezTo>
                    <a:pt x="1139" y="1348"/>
                    <a:pt x="1120" y="1342"/>
                    <a:pt x="1097" y="1329"/>
                  </a:cubicBezTo>
                  <a:cubicBezTo>
                    <a:pt x="1084" y="1316"/>
                    <a:pt x="1068" y="1310"/>
                    <a:pt x="1052" y="1310"/>
                  </a:cubicBezTo>
                  <a:cubicBezTo>
                    <a:pt x="1036" y="1310"/>
                    <a:pt x="1020" y="1316"/>
                    <a:pt x="1007" y="1329"/>
                  </a:cubicBezTo>
                  <a:cubicBezTo>
                    <a:pt x="1007" y="1316"/>
                    <a:pt x="994" y="1316"/>
                    <a:pt x="981" y="1316"/>
                  </a:cubicBezTo>
                  <a:cubicBezTo>
                    <a:pt x="968" y="1252"/>
                    <a:pt x="981" y="1187"/>
                    <a:pt x="929" y="1149"/>
                  </a:cubicBezTo>
                  <a:lnTo>
                    <a:pt x="865" y="1123"/>
                  </a:lnTo>
                  <a:cubicBezTo>
                    <a:pt x="865" y="1058"/>
                    <a:pt x="826" y="994"/>
                    <a:pt x="891" y="929"/>
                  </a:cubicBezTo>
                  <a:cubicBezTo>
                    <a:pt x="916" y="916"/>
                    <a:pt x="916" y="891"/>
                    <a:pt x="891" y="865"/>
                  </a:cubicBezTo>
                  <a:cubicBezTo>
                    <a:pt x="891" y="865"/>
                    <a:pt x="885" y="859"/>
                    <a:pt x="877" y="859"/>
                  </a:cubicBezTo>
                  <a:cubicBezTo>
                    <a:pt x="873" y="859"/>
                    <a:pt x="869" y="861"/>
                    <a:pt x="865" y="865"/>
                  </a:cubicBezTo>
                  <a:cubicBezTo>
                    <a:pt x="826" y="865"/>
                    <a:pt x="813" y="904"/>
                    <a:pt x="826" y="929"/>
                  </a:cubicBezTo>
                  <a:cubicBezTo>
                    <a:pt x="878" y="1045"/>
                    <a:pt x="787" y="1020"/>
                    <a:pt x="723" y="1033"/>
                  </a:cubicBezTo>
                  <a:cubicBezTo>
                    <a:pt x="684" y="1020"/>
                    <a:pt x="671" y="968"/>
                    <a:pt x="684" y="929"/>
                  </a:cubicBezTo>
                  <a:cubicBezTo>
                    <a:pt x="697" y="852"/>
                    <a:pt x="723" y="775"/>
                    <a:pt x="736" y="684"/>
                  </a:cubicBezTo>
                  <a:cubicBezTo>
                    <a:pt x="775" y="671"/>
                    <a:pt x="775" y="633"/>
                    <a:pt x="787" y="607"/>
                  </a:cubicBezTo>
                  <a:cubicBezTo>
                    <a:pt x="852" y="452"/>
                    <a:pt x="865" y="259"/>
                    <a:pt x="981" y="130"/>
                  </a:cubicBezTo>
                  <a:cubicBezTo>
                    <a:pt x="1007" y="91"/>
                    <a:pt x="1007" y="27"/>
                    <a:pt x="98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6" name="Google Shape;5206;p34"/>
            <p:cNvSpPr/>
            <p:nvPr/>
          </p:nvSpPr>
          <p:spPr>
            <a:xfrm rot="10800000">
              <a:off x="1759128" y="-67958"/>
              <a:ext cx="10743" cy="3329"/>
            </a:xfrm>
            <a:custGeom>
              <a:avLst/>
              <a:gdLst/>
              <a:ahLst/>
              <a:cxnLst/>
              <a:rect l="l" t="t" r="r" b="b"/>
              <a:pathLst>
                <a:path w="71" h="22" extrusionOk="0">
                  <a:moveTo>
                    <a:pt x="48" y="0"/>
                  </a:moveTo>
                  <a:cubicBezTo>
                    <a:pt x="35" y="0"/>
                    <a:pt x="18" y="12"/>
                    <a:pt x="1" y="12"/>
                  </a:cubicBezTo>
                  <a:lnTo>
                    <a:pt x="39" y="12"/>
                  </a:lnTo>
                  <a:cubicBezTo>
                    <a:pt x="43" y="10"/>
                    <a:pt x="47" y="9"/>
                    <a:pt x="50" y="9"/>
                  </a:cubicBezTo>
                  <a:cubicBezTo>
                    <a:pt x="60" y="9"/>
                    <a:pt x="67" y="17"/>
                    <a:pt x="69" y="20"/>
                  </a:cubicBezTo>
                  <a:lnTo>
                    <a:pt x="69" y="20"/>
                  </a:lnTo>
                  <a:cubicBezTo>
                    <a:pt x="69" y="18"/>
                    <a:pt x="67" y="16"/>
                    <a:pt x="65" y="12"/>
                  </a:cubicBezTo>
                  <a:cubicBezTo>
                    <a:pt x="61" y="3"/>
                    <a:pt x="55" y="0"/>
                    <a:pt x="48" y="0"/>
                  </a:cubicBezTo>
                  <a:close/>
                  <a:moveTo>
                    <a:pt x="69" y="20"/>
                  </a:move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69" y="2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7" name="Google Shape;5207;p34"/>
            <p:cNvSpPr/>
            <p:nvPr/>
          </p:nvSpPr>
          <p:spPr>
            <a:xfrm rot="10800000">
              <a:off x="2382381" y="524729"/>
              <a:ext cx="50841" cy="47512"/>
            </a:xfrm>
            <a:custGeom>
              <a:avLst/>
              <a:gdLst/>
              <a:ahLst/>
              <a:cxnLst/>
              <a:rect l="l" t="t" r="r" b="b"/>
              <a:pathLst>
                <a:path w="336" h="314" extrusionOk="0">
                  <a:moveTo>
                    <a:pt x="203" y="1"/>
                  </a:moveTo>
                  <a:cubicBezTo>
                    <a:pt x="186" y="1"/>
                    <a:pt x="166" y="6"/>
                    <a:pt x="142" y="17"/>
                  </a:cubicBezTo>
                  <a:lnTo>
                    <a:pt x="117" y="17"/>
                  </a:lnTo>
                  <a:cubicBezTo>
                    <a:pt x="94" y="28"/>
                    <a:pt x="72" y="59"/>
                    <a:pt x="34" y="59"/>
                  </a:cubicBezTo>
                  <a:cubicBezTo>
                    <a:pt x="27" y="59"/>
                    <a:pt x="21" y="58"/>
                    <a:pt x="13" y="56"/>
                  </a:cubicBezTo>
                  <a:cubicBezTo>
                    <a:pt x="1" y="108"/>
                    <a:pt x="1" y="146"/>
                    <a:pt x="13" y="198"/>
                  </a:cubicBezTo>
                  <a:cubicBezTo>
                    <a:pt x="39" y="211"/>
                    <a:pt x="52" y="237"/>
                    <a:pt x="52" y="262"/>
                  </a:cubicBezTo>
                  <a:cubicBezTo>
                    <a:pt x="78" y="262"/>
                    <a:pt x="78" y="288"/>
                    <a:pt x="91" y="314"/>
                  </a:cubicBezTo>
                  <a:cubicBezTo>
                    <a:pt x="130" y="314"/>
                    <a:pt x="181" y="301"/>
                    <a:pt x="220" y="275"/>
                  </a:cubicBezTo>
                  <a:cubicBezTo>
                    <a:pt x="284" y="237"/>
                    <a:pt x="336" y="198"/>
                    <a:pt x="310" y="120"/>
                  </a:cubicBezTo>
                  <a:cubicBezTo>
                    <a:pt x="290" y="61"/>
                    <a:pt x="262" y="1"/>
                    <a:pt x="20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8" name="Google Shape;5208;p34"/>
            <p:cNvSpPr/>
            <p:nvPr/>
          </p:nvSpPr>
          <p:spPr>
            <a:xfrm rot="10800000">
              <a:off x="1086848" y="311984"/>
              <a:ext cx="199127" cy="128918"/>
            </a:xfrm>
            <a:custGeom>
              <a:avLst/>
              <a:gdLst/>
              <a:ahLst/>
              <a:cxnLst/>
              <a:rect l="l" t="t" r="r" b="b"/>
              <a:pathLst>
                <a:path w="1316" h="852" extrusionOk="0">
                  <a:moveTo>
                    <a:pt x="852" y="0"/>
                  </a:moveTo>
                  <a:lnTo>
                    <a:pt x="748" y="13"/>
                  </a:lnTo>
                  <a:cubicBezTo>
                    <a:pt x="658" y="13"/>
                    <a:pt x="568" y="52"/>
                    <a:pt x="503" y="129"/>
                  </a:cubicBezTo>
                  <a:lnTo>
                    <a:pt x="478" y="129"/>
                  </a:lnTo>
                  <a:cubicBezTo>
                    <a:pt x="400" y="129"/>
                    <a:pt x="387" y="194"/>
                    <a:pt x="375" y="232"/>
                  </a:cubicBezTo>
                  <a:cubicBezTo>
                    <a:pt x="362" y="284"/>
                    <a:pt x="349" y="336"/>
                    <a:pt x="336" y="374"/>
                  </a:cubicBezTo>
                  <a:lnTo>
                    <a:pt x="258" y="374"/>
                  </a:lnTo>
                  <a:cubicBezTo>
                    <a:pt x="218" y="363"/>
                    <a:pt x="187" y="358"/>
                    <a:pt x="162" y="358"/>
                  </a:cubicBezTo>
                  <a:cubicBezTo>
                    <a:pt x="100" y="358"/>
                    <a:pt x="76" y="394"/>
                    <a:pt x="39" y="477"/>
                  </a:cubicBezTo>
                  <a:cubicBezTo>
                    <a:pt x="1" y="581"/>
                    <a:pt x="26" y="684"/>
                    <a:pt x="91" y="774"/>
                  </a:cubicBezTo>
                  <a:cubicBezTo>
                    <a:pt x="149" y="784"/>
                    <a:pt x="200" y="852"/>
                    <a:pt x="266" y="852"/>
                  </a:cubicBezTo>
                  <a:cubicBezTo>
                    <a:pt x="287" y="852"/>
                    <a:pt x="310" y="845"/>
                    <a:pt x="336" y="826"/>
                  </a:cubicBezTo>
                  <a:cubicBezTo>
                    <a:pt x="393" y="778"/>
                    <a:pt x="472" y="751"/>
                    <a:pt x="546" y="751"/>
                  </a:cubicBezTo>
                  <a:cubicBezTo>
                    <a:pt x="571" y="751"/>
                    <a:pt x="596" y="754"/>
                    <a:pt x="620" y="761"/>
                  </a:cubicBezTo>
                  <a:cubicBezTo>
                    <a:pt x="671" y="774"/>
                    <a:pt x="736" y="774"/>
                    <a:pt x="787" y="774"/>
                  </a:cubicBezTo>
                  <a:cubicBezTo>
                    <a:pt x="852" y="774"/>
                    <a:pt x="852" y="722"/>
                    <a:pt x="852" y="684"/>
                  </a:cubicBezTo>
                  <a:lnTo>
                    <a:pt x="916" y="671"/>
                  </a:lnTo>
                  <a:lnTo>
                    <a:pt x="993" y="697"/>
                  </a:lnTo>
                  <a:lnTo>
                    <a:pt x="1019" y="671"/>
                  </a:lnTo>
                  <a:cubicBezTo>
                    <a:pt x="1019" y="645"/>
                    <a:pt x="1019" y="619"/>
                    <a:pt x="1019" y="581"/>
                  </a:cubicBezTo>
                  <a:cubicBezTo>
                    <a:pt x="1084" y="477"/>
                    <a:pt x="1097" y="349"/>
                    <a:pt x="1058" y="232"/>
                  </a:cubicBezTo>
                  <a:cubicBezTo>
                    <a:pt x="1047" y="201"/>
                    <a:pt x="1072" y="178"/>
                    <a:pt x="1109" y="178"/>
                  </a:cubicBezTo>
                  <a:cubicBezTo>
                    <a:pt x="1117" y="178"/>
                    <a:pt x="1126" y="179"/>
                    <a:pt x="1135" y="181"/>
                  </a:cubicBezTo>
                  <a:cubicBezTo>
                    <a:pt x="1151" y="185"/>
                    <a:pt x="1165" y="187"/>
                    <a:pt x="1178" y="187"/>
                  </a:cubicBezTo>
                  <a:cubicBezTo>
                    <a:pt x="1250" y="187"/>
                    <a:pt x="1283" y="130"/>
                    <a:pt x="1316" y="65"/>
                  </a:cubicBezTo>
                  <a:cubicBezTo>
                    <a:pt x="1296" y="45"/>
                    <a:pt x="1274" y="36"/>
                    <a:pt x="1251" y="36"/>
                  </a:cubicBezTo>
                  <a:cubicBezTo>
                    <a:pt x="1229" y="36"/>
                    <a:pt x="1206" y="45"/>
                    <a:pt x="1187" y="65"/>
                  </a:cubicBezTo>
                  <a:cubicBezTo>
                    <a:pt x="1142" y="123"/>
                    <a:pt x="1093" y="145"/>
                    <a:pt x="1043" y="145"/>
                  </a:cubicBezTo>
                  <a:cubicBezTo>
                    <a:pt x="993" y="145"/>
                    <a:pt x="942" y="123"/>
                    <a:pt x="890" y="91"/>
                  </a:cubicBezTo>
                  <a:cubicBezTo>
                    <a:pt x="865" y="65"/>
                    <a:pt x="839" y="39"/>
                    <a:pt x="85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9" name="Google Shape;5209;p34"/>
            <p:cNvSpPr/>
            <p:nvPr/>
          </p:nvSpPr>
          <p:spPr>
            <a:xfrm rot="10800000">
              <a:off x="2007733" y="62321"/>
              <a:ext cx="50841" cy="29657"/>
            </a:xfrm>
            <a:custGeom>
              <a:avLst/>
              <a:gdLst/>
              <a:ahLst/>
              <a:cxnLst/>
              <a:rect l="l" t="t" r="r" b="b"/>
              <a:pathLst>
                <a:path w="336" h="196" extrusionOk="0">
                  <a:moveTo>
                    <a:pt x="285" y="0"/>
                  </a:moveTo>
                  <a:cubicBezTo>
                    <a:pt x="267" y="0"/>
                    <a:pt x="247" y="8"/>
                    <a:pt x="232" y="15"/>
                  </a:cubicBezTo>
                  <a:lnTo>
                    <a:pt x="0" y="170"/>
                  </a:lnTo>
                  <a:lnTo>
                    <a:pt x="13" y="196"/>
                  </a:lnTo>
                  <a:cubicBezTo>
                    <a:pt x="78" y="196"/>
                    <a:pt x="168" y="196"/>
                    <a:pt x="232" y="183"/>
                  </a:cubicBezTo>
                  <a:cubicBezTo>
                    <a:pt x="284" y="170"/>
                    <a:pt x="310" y="144"/>
                    <a:pt x="323" y="106"/>
                  </a:cubicBezTo>
                  <a:cubicBezTo>
                    <a:pt x="336" y="80"/>
                    <a:pt x="336" y="41"/>
                    <a:pt x="323" y="15"/>
                  </a:cubicBezTo>
                  <a:cubicBezTo>
                    <a:pt x="312" y="4"/>
                    <a:pt x="299" y="0"/>
                    <a:pt x="28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0" name="Google Shape;5210;p34"/>
            <p:cNvSpPr/>
            <p:nvPr/>
          </p:nvSpPr>
          <p:spPr>
            <a:xfrm rot="10800000">
              <a:off x="1492668" y="128595"/>
              <a:ext cx="23453" cy="45545"/>
            </a:xfrm>
            <a:custGeom>
              <a:avLst/>
              <a:gdLst/>
              <a:ahLst/>
              <a:cxnLst/>
              <a:rect l="l" t="t" r="r" b="b"/>
              <a:pathLst>
                <a:path w="155" h="301" extrusionOk="0">
                  <a:moveTo>
                    <a:pt x="53" y="0"/>
                  </a:moveTo>
                  <a:cubicBezTo>
                    <a:pt x="48" y="0"/>
                    <a:pt x="43" y="2"/>
                    <a:pt x="39" y="4"/>
                  </a:cubicBezTo>
                  <a:cubicBezTo>
                    <a:pt x="0" y="4"/>
                    <a:pt x="0" y="43"/>
                    <a:pt x="0" y="68"/>
                  </a:cubicBezTo>
                  <a:cubicBezTo>
                    <a:pt x="13" y="133"/>
                    <a:pt x="26" y="184"/>
                    <a:pt x="26" y="249"/>
                  </a:cubicBezTo>
                  <a:cubicBezTo>
                    <a:pt x="26" y="288"/>
                    <a:pt x="52" y="300"/>
                    <a:pt x="90" y="300"/>
                  </a:cubicBezTo>
                  <a:cubicBezTo>
                    <a:pt x="129" y="300"/>
                    <a:pt x="155" y="262"/>
                    <a:pt x="155" y="223"/>
                  </a:cubicBezTo>
                  <a:cubicBezTo>
                    <a:pt x="155" y="159"/>
                    <a:pt x="90" y="107"/>
                    <a:pt x="90" y="43"/>
                  </a:cubicBezTo>
                  <a:cubicBezTo>
                    <a:pt x="90" y="22"/>
                    <a:pt x="73" y="0"/>
                    <a:pt x="53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1" name="Google Shape;5211;p34"/>
            <p:cNvSpPr/>
            <p:nvPr/>
          </p:nvSpPr>
          <p:spPr>
            <a:xfrm rot="10800000">
              <a:off x="1463313" y="538044"/>
              <a:ext cx="43124" cy="49177"/>
            </a:xfrm>
            <a:custGeom>
              <a:avLst/>
              <a:gdLst/>
              <a:ahLst/>
              <a:cxnLst/>
              <a:rect l="l" t="t" r="r" b="b"/>
              <a:pathLst>
                <a:path w="285" h="325" extrusionOk="0">
                  <a:moveTo>
                    <a:pt x="117" y="0"/>
                  </a:moveTo>
                  <a:cubicBezTo>
                    <a:pt x="91" y="0"/>
                    <a:pt x="65" y="13"/>
                    <a:pt x="65" y="39"/>
                  </a:cubicBezTo>
                  <a:cubicBezTo>
                    <a:pt x="104" y="91"/>
                    <a:pt x="65" y="116"/>
                    <a:pt x="0" y="116"/>
                  </a:cubicBezTo>
                  <a:cubicBezTo>
                    <a:pt x="39" y="207"/>
                    <a:pt x="168" y="219"/>
                    <a:pt x="181" y="323"/>
                  </a:cubicBezTo>
                  <a:cubicBezTo>
                    <a:pt x="181" y="323"/>
                    <a:pt x="188" y="324"/>
                    <a:pt x="199" y="324"/>
                  </a:cubicBezTo>
                  <a:cubicBezTo>
                    <a:pt x="221" y="324"/>
                    <a:pt x="258" y="318"/>
                    <a:pt x="284" y="284"/>
                  </a:cubicBezTo>
                  <a:cubicBezTo>
                    <a:pt x="181" y="271"/>
                    <a:pt x="194" y="181"/>
                    <a:pt x="168" y="116"/>
                  </a:cubicBezTo>
                  <a:cubicBezTo>
                    <a:pt x="155" y="78"/>
                    <a:pt x="142" y="39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2" name="Google Shape;5212;p34"/>
            <p:cNvSpPr/>
            <p:nvPr/>
          </p:nvSpPr>
          <p:spPr>
            <a:xfrm rot="10800000">
              <a:off x="1045843" y="114977"/>
              <a:ext cx="35256" cy="31776"/>
            </a:xfrm>
            <a:custGeom>
              <a:avLst/>
              <a:gdLst/>
              <a:ahLst/>
              <a:cxnLst/>
              <a:rect l="l" t="t" r="r" b="b"/>
              <a:pathLst>
                <a:path w="233" h="210" extrusionOk="0">
                  <a:moveTo>
                    <a:pt x="117" y="0"/>
                  </a:moveTo>
                  <a:cubicBezTo>
                    <a:pt x="81" y="0"/>
                    <a:pt x="54" y="28"/>
                    <a:pt x="26" y="55"/>
                  </a:cubicBezTo>
                  <a:cubicBezTo>
                    <a:pt x="13" y="119"/>
                    <a:pt x="1" y="184"/>
                    <a:pt x="91" y="210"/>
                  </a:cubicBezTo>
                  <a:cubicBezTo>
                    <a:pt x="97" y="203"/>
                    <a:pt x="104" y="200"/>
                    <a:pt x="110" y="200"/>
                  </a:cubicBezTo>
                  <a:cubicBezTo>
                    <a:pt x="117" y="200"/>
                    <a:pt x="123" y="203"/>
                    <a:pt x="129" y="210"/>
                  </a:cubicBezTo>
                  <a:cubicBezTo>
                    <a:pt x="129" y="184"/>
                    <a:pt x="155" y="158"/>
                    <a:pt x="181" y="145"/>
                  </a:cubicBezTo>
                  <a:cubicBezTo>
                    <a:pt x="194" y="94"/>
                    <a:pt x="233" y="68"/>
                    <a:pt x="168" y="16"/>
                  </a:cubicBezTo>
                  <a:cubicBezTo>
                    <a:pt x="149" y="5"/>
                    <a:pt x="133" y="0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3" name="Google Shape;5213;p34"/>
            <p:cNvSpPr/>
            <p:nvPr/>
          </p:nvSpPr>
          <p:spPr>
            <a:xfrm rot="10800000">
              <a:off x="1951143" y="108168"/>
              <a:ext cx="26631" cy="26480"/>
            </a:xfrm>
            <a:custGeom>
              <a:avLst/>
              <a:gdLst/>
              <a:ahLst/>
              <a:cxnLst/>
              <a:rect l="l" t="t" r="r" b="b"/>
              <a:pathLst>
                <a:path w="176" h="175" extrusionOk="0">
                  <a:moveTo>
                    <a:pt x="124" y="1"/>
                  </a:moveTo>
                  <a:cubicBezTo>
                    <a:pt x="21" y="1"/>
                    <a:pt x="72" y="117"/>
                    <a:pt x="21" y="156"/>
                  </a:cubicBezTo>
                  <a:cubicBezTo>
                    <a:pt x="2" y="169"/>
                    <a:pt x="0" y="173"/>
                    <a:pt x="5" y="173"/>
                  </a:cubicBezTo>
                  <a:cubicBezTo>
                    <a:pt x="11" y="173"/>
                    <a:pt x="29" y="166"/>
                    <a:pt x="34" y="166"/>
                  </a:cubicBezTo>
                  <a:cubicBezTo>
                    <a:pt x="36" y="166"/>
                    <a:pt x="36" y="166"/>
                    <a:pt x="34" y="168"/>
                  </a:cubicBezTo>
                  <a:cubicBezTo>
                    <a:pt x="48" y="172"/>
                    <a:pt x="60" y="174"/>
                    <a:pt x="72" y="174"/>
                  </a:cubicBezTo>
                  <a:cubicBezTo>
                    <a:pt x="132" y="174"/>
                    <a:pt x="152" y="122"/>
                    <a:pt x="163" y="78"/>
                  </a:cubicBezTo>
                  <a:cubicBezTo>
                    <a:pt x="176" y="39"/>
                    <a:pt x="163" y="1"/>
                    <a:pt x="12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4" name="Google Shape;5214;p34"/>
            <p:cNvSpPr/>
            <p:nvPr/>
          </p:nvSpPr>
          <p:spPr>
            <a:xfrm rot="10800000">
              <a:off x="1592079" y="255394"/>
              <a:ext cx="27539" cy="28295"/>
            </a:xfrm>
            <a:custGeom>
              <a:avLst/>
              <a:gdLst/>
              <a:ahLst/>
              <a:cxnLst/>
              <a:rect l="l" t="t" r="r" b="b"/>
              <a:pathLst>
                <a:path w="182" h="187" extrusionOk="0">
                  <a:moveTo>
                    <a:pt x="39" y="0"/>
                  </a:moveTo>
                  <a:cubicBezTo>
                    <a:pt x="26" y="0"/>
                    <a:pt x="14" y="10"/>
                    <a:pt x="14" y="19"/>
                  </a:cubicBezTo>
                  <a:cubicBezTo>
                    <a:pt x="1" y="83"/>
                    <a:pt x="52" y="135"/>
                    <a:pt x="78" y="173"/>
                  </a:cubicBezTo>
                  <a:cubicBezTo>
                    <a:pt x="78" y="186"/>
                    <a:pt x="117" y="186"/>
                    <a:pt x="130" y="186"/>
                  </a:cubicBezTo>
                  <a:cubicBezTo>
                    <a:pt x="142" y="186"/>
                    <a:pt x="168" y="173"/>
                    <a:pt x="181" y="135"/>
                  </a:cubicBezTo>
                  <a:cubicBezTo>
                    <a:pt x="130" y="109"/>
                    <a:pt x="130" y="32"/>
                    <a:pt x="52" y="6"/>
                  </a:cubicBezTo>
                  <a:cubicBezTo>
                    <a:pt x="48" y="2"/>
                    <a:pt x="44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5" name="Google Shape;5215;p34"/>
            <p:cNvSpPr/>
            <p:nvPr/>
          </p:nvSpPr>
          <p:spPr>
            <a:xfrm rot="10800000">
              <a:off x="2942235" y="72005"/>
              <a:ext cx="25572" cy="27236"/>
            </a:xfrm>
            <a:custGeom>
              <a:avLst/>
              <a:gdLst/>
              <a:ahLst/>
              <a:cxnLst/>
              <a:rect l="l" t="t" r="r" b="b"/>
              <a:pathLst>
                <a:path w="169" h="180" extrusionOk="0">
                  <a:moveTo>
                    <a:pt x="63" y="1"/>
                  </a:moveTo>
                  <a:cubicBezTo>
                    <a:pt x="55" y="1"/>
                    <a:pt x="47" y="4"/>
                    <a:pt x="39" y="12"/>
                  </a:cubicBezTo>
                  <a:cubicBezTo>
                    <a:pt x="0" y="50"/>
                    <a:pt x="39" y="63"/>
                    <a:pt x="39" y="76"/>
                  </a:cubicBezTo>
                  <a:cubicBezTo>
                    <a:pt x="78" y="115"/>
                    <a:pt x="117" y="154"/>
                    <a:pt x="168" y="179"/>
                  </a:cubicBezTo>
                  <a:cubicBezTo>
                    <a:pt x="142" y="128"/>
                    <a:pt x="142" y="76"/>
                    <a:pt x="104" y="25"/>
                  </a:cubicBezTo>
                  <a:cubicBezTo>
                    <a:pt x="95" y="16"/>
                    <a:pt x="80" y="1"/>
                    <a:pt x="6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6" name="Google Shape;5216;p34"/>
            <p:cNvSpPr/>
            <p:nvPr/>
          </p:nvSpPr>
          <p:spPr>
            <a:xfrm rot="10800000">
              <a:off x="2936486" y="64137"/>
              <a:ext cx="5901" cy="80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cubicBezTo>
                    <a:pt x="0" y="13"/>
                    <a:pt x="13" y="39"/>
                    <a:pt x="39" y="52"/>
                  </a:cubicBezTo>
                  <a:cubicBezTo>
                    <a:pt x="26" y="26"/>
                    <a:pt x="13" y="13"/>
                    <a:pt x="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7" name="Google Shape;5217;p34"/>
            <p:cNvSpPr/>
            <p:nvPr/>
          </p:nvSpPr>
          <p:spPr>
            <a:xfrm rot="10800000">
              <a:off x="2598907" y="316371"/>
              <a:ext cx="425491" cy="356795"/>
            </a:xfrm>
            <a:custGeom>
              <a:avLst/>
              <a:gdLst/>
              <a:ahLst/>
              <a:cxnLst/>
              <a:rect l="l" t="t" r="r" b="b"/>
              <a:pathLst>
                <a:path w="2812" h="2358" extrusionOk="0">
                  <a:moveTo>
                    <a:pt x="607" y="491"/>
                  </a:moveTo>
                  <a:cubicBezTo>
                    <a:pt x="607" y="530"/>
                    <a:pt x="581" y="555"/>
                    <a:pt x="568" y="555"/>
                  </a:cubicBezTo>
                  <a:cubicBezTo>
                    <a:pt x="581" y="555"/>
                    <a:pt x="594" y="530"/>
                    <a:pt x="607" y="491"/>
                  </a:cubicBezTo>
                  <a:close/>
                  <a:moveTo>
                    <a:pt x="1277" y="607"/>
                  </a:moveTo>
                  <a:cubicBezTo>
                    <a:pt x="1290" y="620"/>
                    <a:pt x="1316" y="620"/>
                    <a:pt x="1329" y="620"/>
                  </a:cubicBezTo>
                  <a:lnTo>
                    <a:pt x="1277" y="620"/>
                  </a:lnTo>
                  <a:lnTo>
                    <a:pt x="1277" y="607"/>
                  </a:lnTo>
                  <a:close/>
                  <a:moveTo>
                    <a:pt x="336" y="1626"/>
                  </a:moveTo>
                  <a:cubicBezTo>
                    <a:pt x="387" y="1664"/>
                    <a:pt x="413" y="1729"/>
                    <a:pt x="478" y="1755"/>
                  </a:cubicBezTo>
                  <a:cubicBezTo>
                    <a:pt x="413" y="1742"/>
                    <a:pt x="387" y="1677"/>
                    <a:pt x="336" y="1639"/>
                  </a:cubicBezTo>
                  <a:lnTo>
                    <a:pt x="336" y="1626"/>
                  </a:lnTo>
                  <a:close/>
                  <a:moveTo>
                    <a:pt x="607" y="1"/>
                  </a:moveTo>
                  <a:lnTo>
                    <a:pt x="542" y="40"/>
                  </a:lnTo>
                  <a:lnTo>
                    <a:pt x="581" y="143"/>
                  </a:lnTo>
                  <a:lnTo>
                    <a:pt x="632" y="272"/>
                  </a:lnTo>
                  <a:cubicBezTo>
                    <a:pt x="658" y="297"/>
                    <a:pt x="658" y="336"/>
                    <a:pt x="697" y="336"/>
                  </a:cubicBezTo>
                  <a:cubicBezTo>
                    <a:pt x="761" y="414"/>
                    <a:pt x="697" y="452"/>
                    <a:pt x="645" y="491"/>
                  </a:cubicBezTo>
                  <a:lnTo>
                    <a:pt x="607" y="491"/>
                  </a:lnTo>
                  <a:cubicBezTo>
                    <a:pt x="580" y="477"/>
                    <a:pt x="549" y="457"/>
                    <a:pt x="526" y="457"/>
                  </a:cubicBezTo>
                  <a:cubicBezTo>
                    <a:pt x="505" y="457"/>
                    <a:pt x="491" y="474"/>
                    <a:pt x="491" y="530"/>
                  </a:cubicBezTo>
                  <a:cubicBezTo>
                    <a:pt x="465" y="530"/>
                    <a:pt x="439" y="542"/>
                    <a:pt x="426" y="542"/>
                  </a:cubicBezTo>
                  <a:cubicBezTo>
                    <a:pt x="392" y="565"/>
                    <a:pt x="378" y="609"/>
                    <a:pt x="338" y="609"/>
                  </a:cubicBezTo>
                  <a:cubicBezTo>
                    <a:pt x="334" y="609"/>
                    <a:pt x="328" y="608"/>
                    <a:pt x="323" y="607"/>
                  </a:cubicBezTo>
                  <a:cubicBezTo>
                    <a:pt x="271" y="581"/>
                    <a:pt x="323" y="517"/>
                    <a:pt x="297" y="478"/>
                  </a:cubicBezTo>
                  <a:cubicBezTo>
                    <a:pt x="284" y="478"/>
                    <a:pt x="271" y="478"/>
                    <a:pt x="271" y="465"/>
                  </a:cubicBezTo>
                  <a:cubicBezTo>
                    <a:pt x="246" y="465"/>
                    <a:pt x="233" y="452"/>
                    <a:pt x="233" y="439"/>
                  </a:cubicBezTo>
                  <a:lnTo>
                    <a:pt x="194" y="439"/>
                  </a:lnTo>
                  <a:cubicBezTo>
                    <a:pt x="194" y="426"/>
                    <a:pt x="194" y="414"/>
                    <a:pt x="194" y="414"/>
                  </a:cubicBezTo>
                  <a:cubicBezTo>
                    <a:pt x="155" y="414"/>
                    <a:pt x="129" y="439"/>
                    <a:pt x="104" y="439"/>
                  </a:cubicBezTo>
                  <a:cubicBezTo>
                    <a:pt x="1" y="452"/>
                    <a:pt x="26" y="504"/>
                    <a:pt x="78" y="555"/>
                  </a:cubicBezTo>
                  <a:lnTo>
                    <a:pt x="155" y="568"/>
                  </a:lnTo>
                  <a:cubicBezTo>
                    <a:pt x="181" y="633"/>
                    <a:pt x="284" y="633"/>
                    <a:pt x="258" y="736"/>
                  </a:cubicBezTo>
                  <a:cubicBezTo>
                    <a:pt x="142" y="813"/>
                    <a:pt x="117" y="865"/>
                    <a:pt x="168" y="968"/>
                  </a:cubicBezTo>
                  <a:lnTo>
                    <a:pt x="168" y="1032"/>
                  </a:lnTo>
                  <a:cubicBezTo>
                    <a:pt x="129" y="1032"/>
                    <a:pt x="91" y="1045"/>
                    <a:pt x="129" y="1097"/>
                  </a:cubicBezTo>
                  <a:cubicBezTo>
                    <a:pt x="220" y="1161"/>
                    <a:pt x="220" y="1277"/>
                    <a:pt x="129" y="1342"/>
                  </a:cubicBezTo>
                  <a:cubicBezTo>
                    <a:pt x="117" y="1368"/>
                    <a:pt x="104" y="1394"/>
                    <a:pt x="104" y="1432"/>
                  </a:cubicBezTo>
                  <a:cubicBezTo>
                    <a:pt x="194" y="1484"/>
                    <a:pt x="155" y="1587"/>
                    <a:pt x="194" y="1664"/>
                  </a:cubicBezTo>
                  <a:cubicBezTo>
                    <a:pt x="168" y="1664"/>
                    <a:pt x="168" y="1677"/>
                    <a:pt x="194" y="1690"/>
                  </a:cubicBezTo>
                  <a:cubicBezTo>
                    <a:pt x="207" y="1690"/>
                    <a:pt x="220" y="1690"/>
                    <a:pt x="233" y="1677"/>
                  </a:cubicBezTo>
                  <a:lnTo>
                    <a:pt x="297" y="1651"/>
                  </a:lnTo>
                  <a:cubicBezTo>
                    <a:pt x="336" y="1677"/>
                    <a:pt x="362" y="1729"/>
                    <a:pt x="362" y="1780"/>
                  </a:cubicBezTo>
                  <a:lnTo>
                    <a:pt x="413" y="1819"/>
                  </a:lnTo>
                  <a:cubicBezTo>
                    <a:pt x="400" y="1832"/>
                    <a:pt x="387" y="1858"/>
                    <a:pt x="400" y="1871"/>
                  </a:cubicBezTo>
                  <a:cubicBezTo>
                    <a:pt x="400" y="1884"/>
                    <a:pt x="400" y="1884"/>
                    <a:pt x="400" y="1896"/>
                  </a:cubicBezTo>
                  <a:cubicBezTo>
                    <a:pt x="323" y="1948"/>
                    <a:pt x="349" y="2000"/>
                    <a:pt x="387" y="2064"/>
                  </a:cubicBezTo>
                  <a:cubicBezTo>
                    <a:pt x="452" y="2064"/>
                    <a:pt x="503" y="2051"/>
                    <a:pt x="568" y="2025"/>
                  </a:cubicBezTo>
                  <a:cubicBezTo>
                    <a:pt x="529" y="1974"/>
                    <a:pt x="452" y="1987"/>
                    <a:pt x="439" y="1922"/>
                  </a:cubicBezTo>
                  <a:cubicBezTo>
                    <a:pt x="465" y="1871"/>
                    <a:pt x="503" y="1819"/>
                    <a:pt x="555" y="1780"/>
                  </a:cubicBezTo>
                  <a:cubicBezTo>
                    <a:pt x="632" y="1884"/>
                    <a:pt x="607" y="2025"/>
                    <a:pt x="697" y="2129"/>
                  </a:cubicBezTo>
                  <a:lnTo>
                    <a:pt x="723" y="2129"/>
                  </a:lnTo>
                  <a:cubicBezTo>
                    <a:pt x="761" y="2090"/>
                    <a:pt x="736" y="2025"/>
                    <a:pt x="748" y="1987"/>
                  </a:cubicBezTo>
                  <a:lnTo>
                    <a:pt x="800" y="1987"/>
                  </a:lnTo>
                  <a:cubicBezTo>
                    <a:pt x="832" y="2027"/>
                    <a:pt x="880" y="2047"/>
                    <a:pt x="926" y="2047"/>
                  </a:cubicBezTo>
                  <a:cubicBezTo>
                    <a:pt x="954" y="2047"/>
                    <a:pt x="982" y="2040"/>
                    <a:pt x="1006" y="2025"/>
                  </a:cubicBezTo>
                  <a:cubicBezTo>
                    <a:pt x="1013" y="2022"/>
                    <a:pt x="1021" y="2020"/>
                    <a:pt x="1029" y="2020"/>
                  </a:cubicBezTo>
                  <a:cubicBezTo>
                    <a:pt x="1051" y="2020"/>
                    <a:pt x="1074" y="2032"/>
                    <a:pt x="1084" y="2051"/>
                  </a:cubicBezTo>
                  <a:lnTo>
                    <a:pt x="1174" y="2348"/>
                  </a:lnTo>
                  <a:cubicBezTo>
                    <a:pt x="1180" y="2354"/>
                    <a:pt x="1190" y="2357"/>
                    <a:pt x="1200" y="2357"/>
                  </a:cubicBezTo>
                  <a:cubicBezTo>
                    <a:pt x="1209" y="2357"/>
                    <a:pt x="1219" y="2354"/>
                    <a:pt x="1226" y="2348"/>
                  </a:cubicBezTo>
                  <a:lnTo>
                    <a:pt x="1213" y="2232"/>
                  </a:lnTo>
                  <a:lnTo>
                    <a:pt x="1238" y="2193"/>
                  </a:lnTo>
                  <a:cubicBezTo>
                    <a:pt x="1226" y="2141"/>
                    <a:pt x="1226" y="2077"/>
                    <a:pt x="1277" y="2064"/>
                  </a:cubicBezTo>
                  <a:cubicBezTo>
                    <a:pt x="1367" y="2051"/>
                    <a:pt x="1380" y="1948"/>
                    <a:pt x="1458" y="1922"/>
                  </a:cubicBezTo>
                  <a:cubicBezTo>
                    <a:pt x="1471" y="1961"/>
                    <a:pt x="1509" y="1987"/>
                    <a:pt x="1522" y="2025"/>
                  </a:cubicBezTo>
                  <a:cubicBezTo>
                    <a:pt x="1548" y="2064"/>
                    <a:pt x="1561" y="2103"/>
                    <a:pt x="1587" y="2141"/>
                  </a:cubicBezTo>
                  <a:cubicBezTo>
                    <a:pt x="1596" y="2161"/>
                    <a:pt x="1614" y="2189"/>
                    <a:pt x="1645" y="2189"/>
                  </a:cubicBezTo>
                  <a:cubicBezTo>
                    <a:pt x="1654" y="2189"/>
                    <a:pt x="1665" y="2186"/>
                    <a:pt x="1677" y="2180"/>
                  </a:cubicBezTo>
                  <a:cubicBezTo>
                    <a:pt x="1716" y="2154"/>
                    <a:pt x="1690" y="2116"/>
                    <a:pt x="1677" y="2090"/>
                  </a:cubicBezTo>
                  <a:cubicBezTo>
                    <a:pt x="1651" y="2064"/>
                    <a:pt x="1625" y="1987"/>
                    <a:pt x="1587" y="1948"/>
                  </a:cubicBezTo>
                  <a:cubicBezTo>
                    <a:pt x="1535" y="1884"/>
                    <a:pt x="1548" y="1793"/>
                    <a:pt x="1612" y="1742"/>
                  </a:cubicBezTo>
                  <a:cubicBezTo>
                    <a:pt x="1632" y="1718"/>
                    <a:pt x="1650" y="1709"/>
                    <a:pt x="1666" y="1709"/>
                  </a:cubicBezTo>
                  <a:cubicBezTo>
                    <a:pt x="1702" y="1709"/>
                    <a:pt x="1732" y="1754"/>
                    <a:pt x="1767" y="1780"/>
                  </a:cubicBezTo>
                  <a:cubicBezTo>
                    <a:pt x="1788" y="1802"/>
                    <a:pt x="1802" y="1811"/>
                    <a:pt x="1814" y="1811"/>
                  </a:cubicBezTo>
                  <a:cubicBezTo>
                    <a:pt x="1824" y="1811"/>
                    <a:pt x="1833" y="1805"/>
                    <a:pt x="1844" y="1793"/>
                  </a:cubicBezTo>
                  <a:cubicBezTo>
                    <a:pt x="1870" y="1767"/>
                    <a:pt x="1844" y="1716"/>
                    <a:pt x="1819" y="1703"/>
                  </a:cubicBezTo>
                  <a:cubicBezTo>
                    <a:pt x="1767" y="1664"/>
                    <a:pt x="1716" y="1626"/>
                    <a:pt x="1754" y="1548"/>
                  </a:cubicBezTo>
                  <a:cubicBezTo>
                    <a:pt x="1819" y="1497"/>
                    <a:pt x="1909" y="1458"/>
                    <a:pt x="1999" y="1458"/>
                  </a:cubicBezTo>
                  <a:cubicBezTo>
                    <a:pt x="2077" y="1458"/>
                    <a:pt x="2141" y="1432"/>
                    <a:pt x="2193" y="1394"/>
                  </a:cubicBezTo>
                  <a:cubicBezTo>
                    <a:pt x="2249" y="1348"/>
                    <a:pt x="2296" y="1326"/>
                    <a:pt x="2338" y="1326"/>
                  </a:cubicBezTo>
                  <a:cubicBezTo>
                    <a:pt x="2402" y="1326"/>
                    <a:pt x="2450" y="1377"/>
                    <a:pt x="2489" y="1471"/>
                  </a:cubicBezTo>
                  <a:cubicBezTo>
                    <a:pt x="2502" y="1497"/>
                    <a:pt x="2528" y="1510"/>
                    <a:pt x="2554" y="1510"/>
                  </a:cubicBezTo>
                  <a:cubicBezTo>
                    <a:pt x="2515" y="1355"/>
                    <a:pt x="2515" y="1355"/>
                    <a:pt x="2644" y="1303"/>
                  </a:cubicBezTo>
                  <a:cubicBezTo>
                    <a:pt x="2644" y="1290"/>
                    <a:pt x="2657" y="1265"/>
                    <a:pt x="2657" y="1252"/>
                  </a:cubicBezTo>
                  <a:cubicBezTo>
                    <a:pt x="2760" y="1200"/>
                    <a:pt x="2760" y="1200"/>
                    <a:pt x="2773" y="1084"/>
                  </a:cubicBezTo>
                  <a:cubicBezTo>
                    <a:pt x="2773" y="1084"/>
                    <a:pt x="2786" y="1084"/>
                    <a:pt x="2786" y="1071"/>
                  </a:cubicBezTo>
                  <a:cubicBezTo>
                    <a:pt x="2812" y="916"/>
                    <a:pt x="2799" y="891"/>
                    <a:pt x="2618" y="878"/>
                  </a:cubicBezTo>
                  <a:cubicBezTo>
                    <a:pt x="2612" y="871"/>
                    <a:pt x="2605" y="868"/>
                    <a:pt x="2600" y="868"/>
                  </a:cubicBezTo>
                  <a:cubicBezTo>
                    <a:pt x="2596" y="868"/>
                    <a:pt x="2592" y="871"/>
                    <a:pt x="2592" y="878"/>
                  </a:cubicBezTo>
                  <a:cubicBezTo>
                    <a:pt x="2551" y="853"/>
                    <a:pt x="2511" y="844"/>
                    <a:pt x="2470" y="844"/>
                  </a:cubicBezTo>
                  <a:cubicBezTo>
                    <a:pt x="2446" y="844"/>
                    <a:pt x="2423" y="847"/>
                    <a:pt x="2399" y="852"/>
                  </a:cubicBezTo>
                  <a:cubicBezTo>
                    <a:pt x="2386" y="865"/>
                    <a:pt x="2373" y="865"/>
                    <a:pt x="2360" y="865"/>
                  </a:cubicBezTo>
                  <a:cubicBezTo>
                    <a:pt x="2347" y="916"/>
                    <a:pt x="2270" y="891"/>
                    <a:pt x="2257" y="916"/>
                  </a:cubicBezTo>
                  <a:cubicBezTo>
                    <a:pt x="2193" y="1058"/>
                    <a:pt x="2064" y="1084"/>
                    <a:pt x="1935" y="1110"/>
                  </a:cubicBezTo>
                  <a:cubicBezTo>
                    <a:pt x="1922" y="1084"/>
                    <a:pt x="1896" y="1084"/>
                    <a:pt x="1922" y="1058"/>
                  </a:cubicBezTo>
                  <a:cubicBezTo>
                    <a:pt x="1948" y="1032"/>
                    <a:pt x="1948" y="994"/>
                    <a:pt x="1922" y="994"/>
                  </a:cubicBezTo>
                  <a:cubicBezTo>
                    <a:pt x="1914" y="995"/>
                    <a:pt x="1906" y="995"/>
                    <a:pt x="1899" y="995"/>
                  </a:cubicBezTo>
                  <a:cubicBezTo>
                    <a:pt x="1784" y="995"/>
                    <a:pt x="1818" y="900"/>
                    <a:pt x="1806" y="839"/>
                  </a:cubicBezTo>
                  <a:cubicBezTo>
                    <a:pt x="1844" y="800"/>
                    <a:pt x="1896" y="775"/>
                    <a:pt x="1896" y="723"/>
                  </a:cubicBezTo>
                  <a:cubicBezTo>
                    <a:pt x="1844" y="723"/>
                    <a:pt x="1801" y="740"/>
                    <a:pt x="1753" y="740"/>
                  </a:cubicBezTo>
                  <a:cubicBezTo>
                    <a:pt x="1741" y="740"/>
                    <a:pt x="1728" y="738"/>
                    <a:pt x="1716" y="736"/>
                  </a:cubicBezTo>
                  <a:cubicBezTo>
                    <a:pt x="1703" y="697"/>
                    <a:pt x="1651" y="671"/>
                    <a:pt x="1651" y="633"/>
                  </a:cubicBezTo>
                  <a:cubicBezTo>
                    <a:pt x="1690" y="633"/>
                    <a:pt x="1728" y="633"/>
                    <a:pt x="1728" y="581"/>
                  </a:cubicBezTo>
                  <a:cubicBezTo>
                    <a:pt x="1728" y="547"/>
                    <a:pt x="1705" y="547"/>
                    <a:pt x="1683" y="547"/>
                  </a:cubicBezTo>
                  <a:cubicBezTo>
                    <a:pt x="1671" y="547"/>
                    <a:pt x="1660" y="547"/>
                    <a:pt x="1651" y="542"/>
                  </a:cubicBezTo>
                  <a:lnTo>
                    <a:pt x="1625" y="542"/>
                  </a:lnTo>
                  <a:lnTo>
                    <a:pt x="1625" y="465"/>
                  </a:lnTo>
                  <a:cubicBezTo>
                    <a:pt x="1625" y="452"/>
                    <a:pt x="1625" y="452"/>
                    <a:pt x="1625" y="439"/>
                  </a:cubicBezTo>
                  <a:cubicBezTo>
                    <a:pt x="1677" y="426"/>
                    <a:pt x="1728" y="401"/>
                    <a:pt x="1690" y="349"/>
                  </a:cubicBezTo>
                  <a:cubicBezTo>
                    <a:pt x="1677" y="337"/>
                    <a:pt x="1666" y="332"/>
                    <a:pt x="1657" y="332"/>
                  </a:cubicBezTo>
                  <a:cubicBezTo>
                    <a:pt x="1626" y="332"/>
                    <a:pt x="1609" y="381"/>
                    <a:pt x="1599" y="401"/>
                  </a:cubicBezTo>
                  <a:cubicBezTo>
                    <a:pt x="1574" y="414"/>
                    <a:pt x="1561" y="426"/>
                    <a:pt x="1548" y="426"/>
                  </a:cubicBezTo>
                  <a:cubicBezTo>
                    <a:pt x="1458" y="452"/>
                    <a:pt x="1458" y="491"/>
                    <a:pt x="1509" y="542"/>
                  </a:cubicBezTo>
                  <a:lnTo>
                    <a:pt x="1445" y="530"/>
                  </a:lnTo>
                  <a:lnTo>
                    <a:pt x="1354" y="491"/>
                  </a:lnTo>
                  <a:cubicBezTo>
                    <a:pt x="1316" y="452"/>
                    <a:pt x="1277" y="426"/>
                    <a:pt x="1329" y="375"/>
                  </a:cubicBezTo>
                  <a:cubicBezTo>
                    <a:pt x="1342" y="349"/>
                    <a:pt x="1342" y="336"/>
                    <a:pt x="1354" y="310"/>
                  </a:cubicBezTo>
                  <a:cubicBezTo>
                    <a:pt x="1354" y="285"/>
                    <a:pt x="1354" y="272"/>
                    <a:pt x="1380" y="259"/>
                  </a:cubicBezTo>
                  <a:cubicBezTo>
                    <a:pt x="1380" y="246"/>
                    <a:pt x="1380" y="246"/>
                    <a:pt x="1393" y="233"/>
                  </a:cubicBezTo>
                  <a:cubicBezTo>
                    <a:pt x="1380" y="207"/>
                    <a:pt x="1393" y="181"/>
                    <a:pt x="1406" y="169"/>
                  </a:cubicBezTo>
                  <a:cubicBezTo>
                    <a:pt x="1380" y="143"/>
                    <a:pt x="1406" y="117"/>
                    <a:pt x="1406" y="91"/>
                  </a:cubicBezTo>
                  <a:cubicBezTo>
                    <a:pt x="1342" y="91"/>
                    <a:pt x="1342" y="156"/>
                    <a:pt x="1329" y="194"/>
                  </a:cubicBezTo>
                  <a:cubicBezTo>
                    <a:pt x="1290" y="272"/>
                    <a:pt x="1277" y="362"/>
                    <a:pt x="1161" y="362"/>
                  </a:cubicBezTo>
                  <a:cubicBezTo>
                    <a:pt x="1148" y="362"/>
                    <a:pt x="1161" y="401"/>
                    <a:pt x="1187" y="414"/>
                  </a:cubicBezTo>
                  <a:cubicBezTo>
                    <a:pt x="1178" y="415"/>
                    <a:pt x="1169" y="416"/>
                    <a:pt x="1159" y="416"/>
                  </a:cubicBezTo>
                  <a:cubicBezTo>
                    <a:pt x="1118" y="416"/>
                    <a:pt x="1078" y="403"/>
                    <a:pt x="1039" y="403"/>
                  </a:cubicBezTo>
                  <a:cubicBezTo>
                    <a:pt x="1014" y="403"/>
                    <a:pt x="990" y="408"/>
                    <a:pt x="968" y="426"/>
                  </a:cubicBezTo>
                  <a:lnTo>
                    <a:pt x="903" y="414"/>
                  </a:lnTo>
                  <a:cubicBezTo>
                    <a:pt x="787" y="414"/>
                    <a:pt x="761" y="310"/>
                    <a:pt x="697" y="246"/>
                  </a:cubicBezTo>
                  <a:lnTo>
                    <a:pt x="697" y="130"/>
                  </a:lnTo>
                  <a:cubicBezTo>
                    <a:pt x="710" y="52"/>
                    <a:pt x="658" y="27"/>
                    <a:pt x="607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8" name="Google Shape;5218;p34"/>
            <p:cNvSpPr/>
            <p:nvPr/>
          </p:nvSpPr>
          <p:spPr>
            <a:xfrm rot="10800000">
              <a:off x="2885645" y="293827"/>
              <a:ext cx="26782" cy="37828"/>
            </a:xfrm>
            <a:custGeom>
              <a:avLst/>
              <a:gdLst/>
              <a:ahLst/>
              <a:cxnLst/>
              <a:rect l="l" t="t" r="r" b="b"/>
              <a:pathLst>
                <a:path w="177" h="250" extrusionOk="0">
                  <a:moveTo>
                    <a:pt x="124" y="0"/>
                  </a:moveTo>
                  <a:lnTo>
                    <a:pt x="124" y="0"/>
                  </a:lnTo>
                  <a:cubicBezTo>
                    <a:pt x="60" y="26"/>
                    <a:pt x="60" y="104"/>
                    <a:pt x="8" y="129"/>
                  </a:cubicBezTo>
                  <a:cubicBezTo>
                    <a:pt x="20" y="164"/>
                    <a:pt x="1" y="250"/>
                    <a:pt x="78" y="250"/>
                  </a:cubicBezTo>
                  <a:cubicBezTo>
                    <a:pt x="88" y="250"/>
                    <a:pt x="99" y="248"/>
                    <a:pt x="112" y="245"/>
                  </a:cubicBezTo>
                  <a:cubicBezTo>
                    <a:pt x="112" y="168"/>
                    <a:pt x="176" y="91"/>
                    <a:pt x="12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9" name="Google Shape;5219;p34"/>
            <p:cNvSpPr/>
            <p:nvPr/>
          </p:nvSpPr>
          <p:spPr>
            <a:xfrm rot="10800000">
              <a:off x="1221365" y="127385"/>
              <a:ext cx="27539" cy="24815"/>
            </a:xfrm>
            <a:custGeom>
              <a:avLst/>
              <a:gdLst/>
              <a:ahLst/>
              <a:cxnLst/>
              <a:rect l="l" t="t" r="r" b="b"/>
              <a:pathLst>
                <a:path w="182" h="164" extrusionOk="0">
                  <a:moveTo>
                    <a:pt x="58" y="0"/>
                  </a:moveTo>
                  <a:cubicBezTo>
                    <a:pt x="20" y="0"/>
                    <a:pt x="10" y="39"/>
                    <a:pt x="1" y="78"/>
                  </a:cubicBezTo>
                  <a:cubicBezTo>
                    <a:pt x="1" y="129"/>
                    <a:pt x="24" y="164"/>
                    <a:pt x="72" y="164"/>
                  </a:cubicBezTo>
                  <a:cubicBezTo>
                    <a:pt x="85" y="164"/>
                    <a:pt x="100" y="161"/>
                    <a:pt x="117" y="155"/>
                  </a:cubicBezTo>
                  <a:cubicBezTo>
                    <a:pt x="181" y="117"/>
                    <a:pt x="130" y="52"/>
                    <a:pt x="104" y="14"/>
                  </a:cubicBezTo>
                  <a:cubicBezTo>
                    <a:pt x="85" y="4"/>
                    <a:pt x="70" y="0"/>
                    <a:pt x="5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0" name="Google Shape;5220;p34"/>
            <p:cNvSpPr/>
            <p:nvPr/>
          </p:nvSpPr>
          <p:spPr>
            <a:xfrm rot="10800000">
              <a:off x="1340448" y="99392"/>
              <a:ext cx="37223" cy="21486"/>
            </a:xfrm>
            <a:custGeom>
              <a:avLst/>
              <a:gdLst/>
              <a:ahLst/>
              <a:cxnLst/>
              <a:rect l="l" t="t" r="r" b="b"/>
              <a:pathLst>
                <a:path w="246" h="142" extrusionOk="0">
                  <a:moveTo>
                    <a:pt x="78" y="0"/>
                  </a:moveTo>
                  <a:cubicBezTo>
                    <a:pt x="39" y="13"/>
                    <a:pt x="1" y="39"/>
                    <a:pt x="13" y="90"/>
                  </a:cubicBezTo>
                  <a:cubicBezTo>
                    <a:pt x="22" y="125"/>
                    <a:pt x="36" y="136"/>
                    <a:pt x="56" y="136"/>
                  </a:cubicBezTo>
                  <a:cubicBezTo>
                    <a:pt x="66" y="136"/>
                    <a:pt x="78" y="133"/>
                    <a:pt x="91" y="129"/>
                  </a:cubicBezTo>
                  <a:cubicBezTo>
                    <a:pt x="103" y="102"/>
                    <a:pt x="114" y="92"/>
                    <a:pt x="126" y="92"/>
                  </a:cubicBezTo>
                  <a:cubicBezTo>
                    <a:pt x="153" y="92"/>
                    <a:pt x="180" y="142"/>
                    <a:pt x="207" y="142"/>
                  </a:cubicBezTo>
                  <a:lnTo>
                    <a:pt x="246" y="116"/>
                  </a:lnTo>
                  <a:cubicBezTo>
                    <a:pt x="246" y="77"/>
                    <a:pt x="220" y="26"/>
                    <a:pt x="181" y="26"/>
                  </a:cubicBezTo>
                  <a:cubicBezTo>
                    <a:pt x="142" y="13"/>
                    <a:pt x="104" y="26"/>
                    <a:pt x="7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1" name="Google Shape;5221;p34"/>
            <p:cNvSpPr/>
            <p:nvPr/>
          </p:nvSpPr>
          <p:spPr>
            <a:xfrm rot="10800000">
              <a:off x="1707228" y="269012"/>
              <a:ext cx="21638" cy="19671"/>
            </a:xfrm>
            <a:custGeom>
              <a:avLst/>
              <a:gdLst/>
              <a:ahLst/>
              <a:cxnLst/>
              <a:rect l="l" t="t" r="r" b="b"/>
              <a:pathLst>
                <a:path w="143" h="130" extrusionOk="0">
                  <a:moveTo>
                    <a:pt x="91" y="0"/>
                  </a:moveTo>
                  <a:cubicBezTo>
                    <a:pt x="26" y="13"/>
                    <a:pt x="1" y="26"/>
                    <a:pt x="13" y="65"/>
                  </a:cubicBezTo>
                  <a:cubicBezTo>
                    <a:pt x="13" y="103"/>
                    <a:pt x="39" y="129"/>
                    <a:pt x="91" y="129"/>
                  </a:cubicBezTo>
                  <a:cubicBezTo>
                    <a:pt x="117" y="129"/>
                    <a:pt x="142" y="103"/>
                    <a:pt x="142" y="65"/>
                  </a:cubicBezTo>
                  <a:cubicBezTo>
                    <a:pt x="142" y="26"/>
                    <a:pt x="104" y="0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2" name="Google Shape;5222;p34"/>
            <p:cNvSpPr/>
            <p:nvPr/>
          </p:nvSpPr>
          <p:spPr>
            <a:xfrm rot="10800000">
              <a:off x="934629" y="450586"/>
              <a:ext cx="21638" cy="23453"/>
            </a:xfrm>
            <a:custGeom>
              <a:avLst/>
              <a:gdLst/>
              <a:ahLst/>
              <a:cxnLst/>
              <a:rect l="l" t="t" r="r" b="b"/>
              <a:pathLst>
                <a:path w="143" h="155" extrusionOk="0">
                  <a:moveTo>
                    <a:pt x="52" y="0"/>
                  </a:moveTo>
                  <a:cubicBezTo>
                    <a:pt x="14" y="39"/>
                    <a:pt x="1" y="90"/>
                    <a:pt x="14" y="142"/>
                  </a:cubicBezTo>
                  <a:lnTo>
                    <a:pt x="104" y="155"/>
                  </a:lnTo>
                  <a:cubicBezTo>
                    <a:pt x="143" y="116"/>
                    <a:pt x="143" y="52"/>
                    <a:pt x="104" y="13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3" name="Google Shape;5223;p34"/>
            <p:cNvSpPr/>
            <p:nvPr/>
          </p:nvSpPr>
          <p:spPr>
            <a:xfrm rot="10800000">
              <a:off x="1275989" y="99089"/>
              <a:ext cx="21638" cy="35558"/>
            </a:xfrm>
            <a:custGeom>
              <a:avLst/>
              <a:gdLst/>
              <a:ahLst/>
              <a:cxnLst/>
              <a:rect l="l" t="t" r="r" b="b"/>
              <a:pathLst>
                <a:path w="143" h="235" extrusionOk="0">
                  <a:moveTo>
                    <a:pt x="90" y="1"/>
                  </a:moveTo>
                  <a:cubicBezTo>
                    <a:pt x="39" y="65"/>
                    <a:pt x="13" y="143"/>
                    <a:pt x="0" y="233"/>
                  </a:cubicBezTo>
                  <a:cubicBezTo>
                    <a:pt x="7" y="234"/>
                    <a:pt x="13" y="234"/>
                    <a:pt x="19" y="234"/>
                  </a:cubicBezTo>
                  <a:cubicBezTo>
                    <a:pt x="113" y="234"/>
                    <a:pt x="92" y="140"/>
                    <a:pt x="116" y="91"/>
                  </a:cubicBezTo>
                  <a:lnTo>
                    <a:pt x="142" y="52"/>
                  </a:lnTo>
                  <a:lnTo>
                    <a:pt x="90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4" name="Google Shape;5224;p34"/>
            <p:cNvSpPr/>
            <p:nvPr/>
          </p:nvSpPr>
          <p:spPr>
            <a:xfrm rot="10800000">
              <a:off x="2606777" y="364641"/>
              <a:ext cx="19519" cy="17704"/>
            </a:xfrm>
            <a:custGeom>
              <a:avLst/>
              <a:gdLst/>
              <a:ahLst/>
              <a:cxnLst/>
              <a:rect l="l" t="t" r="r" b="b"/>
              <a:pathLst>
                <a:path w="129" h="117" extrusionOk="0">
                  <a:moveTo>
                    <a:pt x="77" y="0"/>
                  </a:moveTo>
                  <a:cubicBezTo>
                    <a:pt x="39" y="0"/>
                    <a:pt x="13" y="26"/>
                    <a:pt x="13" y="65"/>
                  </a:cubicBezTo>
                  <a:cubicBezTo>
                    <a:pt x="0" y="90"/>
                    <a:pt x="26" y="116"/>
                    <a:pt x="52" y="116"/>
                  </a:cubicBezTo>
                  <a:cubicBezTo>
                    <a:pt x="77" y="116"/>
                    <a:pt x="116" y="90"/>
                    <a:pt x="129" y="52"/>
                  </a:cubicBezTo>
                  <a:cubicBezTo>
                    <a:pt x="129" y="26"/>
                    <a:pt x="116" y="13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5" name="Google Shape;5225;p34"/>
            <p:cNvSpPr/>
            <p:nvPr/>
          </p:nvSpPr>
          <p:spPr>
            <a:xfrm rot="10800000">
              <a:off x="2370579" y="126174"/>
              <a:ext cx="17704" cy="16190"/>
            </a:xfrm>
            <a:custGeom>
              <a:avLst/>
              <a:gdLst/>
              <a:ahLst/>
              <a:cxnLst/>
              <a:rect l="l" t="t" r="r" b="b"/>
              <a:pathLst>
                <a:path w="117" h="107" extrusionOk="0">
                  <a:moveTo>
                    <a:pt x="65" y="0"/>
                  </a:moveTo>
                  <a:cubicBezTo>
                    <a:pt x="26" y="0"/>
                    <a:pt x="0" y="13"/>
                    <a:pt x="0" y="52"/>
                  </a:cubicBezTo>
                  <a:cubicBezTo>
                    <a:pt x="0" y="84"/>
                    <a:pt x="18" y="107"/>
                    <a:pt x="45" y="107"/>
                  </a:cubicBezTo>
                  <a:cubicBezTo>
                    <a:pt x="51" y="107"/>
                    <a:pt x="58" y="106"/>
                    <a:pt x="65" y="103"/>
                  </a:cubicBezTo>
                  <a:cubicBezTo>
                    <a:pt x="103" y="103"/>
                    <a:pt x="116" y="78"/>
                    <a:pt x="116" y="52"/>
                  </a:cubicBezTo>
                  <a:cubicBezTo>
                    <a:pt x="116" y="13"/>
                    <a:pt x="90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6" name="Google Shape;5226;p34"/>
            <p:cNvSpPr/>
            <p:nvPr/>
          </p:nvSpPr>
          <p:spPr>
            <a:xfrm rot="10800000">
              <a:off x="2075975" y="165667"/>
              <a:ext cx="19671" cy="17704"/>
            </a:xfrm>
            <a:custGeom>
              <a:avLst/>
              <a:gdLst/>
              <a:ahLst/>
              <a:cxnLst/>
              <a:rect l="l" t="t" r="r" b="b"/>
              <a:pathLst>
                <a:path w="130" h="117" extrusionOk="0">
                  <a:moveTo>
                    <a:pt x="65" y="0"/>
                  </a:moveTo>
                  <a:cubicBezTo>
                    <a:pt x="26" y="0"/>
                    <a:pt x="0" y="39"/>
                    <a:pt x="0" y="78"/>
                  </a:cubicBezTo>
                  <a:cubicBezTo>
                    <a:pt x="0" y="104"/>
                    <a:pt x="26" y="117"/>
                    <a:pt x="52" y="117"/>
                  </a:cubicBezTo>
                  <a:cubicBezTo>
                    <a:pt x="91" y="117"/>
                    <a:pt x="116" y="91"/>
                    <a:pt x="129" y="52"/>
                  </a:cubicBezTo>
                  <a:cubicBezTo>
                    <a:pt x="129" y="13"/>
                    <a:pt x="91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7" name="Google Shape;5227;p34"/>
            <p:cNvSpPr/>
            <p:nvPr/>
          </p:nvSpPr>
          <p:spPr>
            <a:xfrm rot="10800000">
              <a:off x="2074008" y="243743"/>
              <a:ext cx="17704" cy="15737"/>
            </a:xfrm>
            <a:custGeom>
              <a:avLst/>
              <a:gdLst/>
              <a:ahLst/>
              <a:cxnLst/>
              <a:rect l="l" t="t" r="r" b="b"/>
              <a:pathLst>
                <a:path w="117" h="104" extrusionOk="0">
                  <a:moveTo>
                    <a:pt x="65" y="1"/>
                  </a:moveTo>
                  <a:cubicBezTo>
                    <a:pt x="39" y="1"/>
                    <a:pt x="0" y="13"/>
                    <a:pt x="0" y="65"/>
                  </a:cubicBezTo>
                  <a:cubicBezTo>
                    <a:pt x="0" y="104"/>
                    <a:pt x="13" y="104"/>
                    <a:pt x="39" y="104"/>
                  </a:cubicBezTo>
                  <a:cubicBezTo>
                    <a:pt x="65" y="91"/>
                    <a:pt x="103" y="78"/>
                    <a:pt x="116" y="39"/>
                  </a:cubicBezTo>
                  <a:cubicBezTo>
                    <a:pt x="116" y="13"/>
                    <a:pt x="103" y="1"/>
                    <a:pt x="6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8" name="Google Shape;5228;p34"/>
            <p:cNvSpPr/>
            <p:nvPr/>
          </p:nvSpPr>
          <p:spPr>
            <a:xfrm rot="10800000">
              <a:off x="850651" y="218323"/>
              <a:ext cx="29506" cy="18309"/>
            </a:xfrm>
            <a:custGeom>
              <a:avLst/>
              <a:gdLst/>
              <a:ahLst/>
              <a:cxnLst/>
              <a:rect l="l" t="t" r="r" b="b"/>
              <a:pathLst>
                <a:path w="195" h="121" extrusionOk="0">
                  <a:moveTo>
                    <a:pt x="106" y="0"/>
                  </a:moveTo>
                  <a:cubicBezTo>
                    <a:pt x="84" y="0"/>
                    <a:pt x="62" y="15"/>
                    <a:pt x="39" y="30"/>
                  </a:cubicBezTo>
                  <a:cubicBezTo>
                    <a:pt x="26" y="43"/>
                    <a:pt x="14" y="56"/>
                    <a:pt x="1" y="69"/>
                  </a:cubicBezTo>
                  <a:cubicBezTo>
                    <a:pt x="26" y="95"/>
                    <a:pt x="65" y="120"/>
                    <a:pt x="104" y="120"/>
                  </a:cubicBezTo>
                  <a:cubicBezTo>
                    <a:pt x="155" y="107"/>
                    <a:pt x="194" y="82"/>
                    <a:pt x="155" y="30"/>
                  </a:cubicBezTo>
                  <a:cubicBezTo>
                    <a:pt x="139" y="8"/>
                    <a:pt x="123" y="0"/>
                    <a:pt x="10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9" name="Google Shape;5229;p34"/>
            <p:cNvSpPr/>
            <p:nvPr/>
          </p:nvSpPr>
          <p:spPr>
            <a:xfrm rot="10800000">
              <a:off x="1699511" y="-16361"/>
              <a:ext cx="13769" cy="16342"/>
            </a:xfrm>
            <a:custGeom>
              <a:avLst/>
              <a:gdLst/>
              <a:ahLst/>
              <a:cxnLst/>
              <a:rect l="l" t="t" r="r" b="b"/>
              <a:pathLst>
                <a:path w="91" h="108" extrusionOk="0">
                  <a:moveTo>
                    <a:pt x="52" y="1"/>
                  </a:moveTo>
                  <a:cubicBezTo>
                    <a:pt x="14" y="1"/>
                    <a:pt x="1" y="26"/>
                    <a:pt x="1" y="65"/>
                  </a:cubicBezTo>
                  <a:cubicBezTo>
                    <a:pt x="1" y="91"/>
                    <a:pt x="14" y="104"/>
                    <a:pt x="39" y="104"/>
                  </a:cubicBezTo>
                  <a:cubicBezTo>
                    <a:pt x="44" y="106"/>
                    <a:pt x="48" y="107"/>
                    <a:pt x="53" y="107"/>
                  </a:cubicBezTo>
                  <a:cubicBezTo>
                    <a:pt x="73" y="107"/>
                    <a:pt x="91" y="84"/>
                    <a:pt x="91" y="52"/>
                  </a:cubicBezTo>
                  <a:cubicBezTo>
                    <a:pt x="91" y="26"/>
                    <a:pt x="78" y="13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0" name="Google Shape;5230;p34"/>
            <p:cNvSpPr/>
            <p:nvPr/>
          </p:nvSpPr>
          <p:spPr>
            <a:xfrm rot="10800000">
              <a:off x="1771687" y="64136"/>
              <a:ext cx="17704" cy="16342"/>
            </a:xfrm>
            <a:custGeom>
              <a:avLst/>
              <a:gdLst/>
              <a:ahLst/>
              <a:cxnLst/>
              <a:rect l="l" t="t" r="r" b="b"/>
              <a:pathLst>
                <a:path w="117" h="108" extrusionOk="0">
                  <a:moveTo>
                    <a:pt x="66" y="1"/>
                  </a:moveTo>
                  <a:cubicBezTo>
                    <a:pt x="62" y="1"/>
                    <a:pt x="57" y="2"/>
                    <a:pt x="52" y="4"/>
                  </a:cubicBezTo>
                  <a:cubicBezTo>
                    <a:pt x="27" y="4"/>
                    <a:pt x="1" y="17"/>
                    <a:pt x="14" y="55"/>
                  </a:cubicBezTo>
                  <a:cubicBezTo>
                    <a:pt x="14" y="81"/>
                    <a:pt x="52" y="107"/>
                    <a:pt x="78" y="107"/>
                  </a:cubicBezTo>
                  <a:cubicBezTo>
                    <a:pt x="104" y="107"/>
                    <a:pt x="117" y="81"/>
                    <a:pt x="104" y="55"/>
                  </a:cubicBezTo>
                  <a:cubicBezTo>
                    <a:pt x="104" y="24"/>
                    <a:pt x="86" y="1"/>
                    <a:pt x="6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1" name="Google Shape;5231;p34"/>
            <p:cNvSpPr/>
            <p:nvPr/>
          </p:nvSpPr>
          <p:spPr>
            <a:xfrm rot="10800000">
              <a:off x="2957972" y="327570"/>
              <a:ext cx="151" cy="15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2" name="Google Shape;5232;p34"/>
            <p:cNvSpPr/>
            <p:nvPr/>
          </p:nvSpPr>
          <p:spPr>
            <a:xfrm rot="10800000">
              <a:off x="2934519" y="327570"/>
              <a:ext cx="23605" cy="23605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04" y="1"/>
                  </a:moveTo>
                  <a:lnTo>
                    <a:pt x="104" y="1"/>
                  </a:lnTo>
                  <a:cubicBezTo>
                    <a:pt x="53" y="26"/>
                    <a:pt x="53" y="78"/>
                    <a:pt x="14" y="104"/>
                  </a:cubicBezTo>
                  <a:cubicBezTo>
                    <a:pt x="14" y="129"/>
                    <a:pt x="14" y="142"/>
                    <a:pt x="1" y="155"/>
                  </a:cubicBezTo>
                  <a:lnTo>
                    <a:pt x="65" y="142"/>
                  </a:lnTo>
                  <a:cubicBezTo>
                    <a:pt x="78" y="104"/>
                    <a:pt x="156" y="65"/>
                    <a:pt x="10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3" name="Google Shape;5233;p34"/>
            <p:cNvSpPr/>
            <p:nvPr/>
          </p:nvSpPr>
          <p:spPr>
            <a:xfrm rot="10800000">
              <a:off x="1190195" y="283236"/>
              <a:ext cx="13769" cy="21184"/>
            </a:xfrm>
            <a:custGeom>
              <a:avLst/>
              <a:gdLst/>
              <a:ahLst/>
              <a:cxnLst/>
              <a:rect l="l" t="t" r="r" b="b"/>
              <a:pathLst>
                <a:path w="91" h="140" extrusionOk="0">
                  <a:moveTo>
                    <a:pt x="39" y="1"/>
                  </a:moveTo>
                  <a:cubicBezTo>
                    <a:pt x="0" y="1"/>
                    <a:pt x="0" y="40"/>
                    <a:pt x="0" y="65"/>
                  </a:cubicBezTo>
                  <a:cubicBezTo>
                    <a:pt x="0" y="91"/>
                    <a:pt x="0" y="104"/>
                    <a:pt x="0" y="117"/>
                  </a:cubicBezTo>
                  <a:cubicBezTo>
                    <a:pt x="19" y="130"/>
                    <a:pt x="36" y="140"/>
                    <a:pt x="50" y="140"/>
                  </a:cubicBezTo>
                  <a:cubicBezTo>
                    <a:pt x="65" y="140"/>
                    <a:pt x="78" y="130"/>
                    <a:pt x="90" y="104"/>
                  </a:cubicBezTo>
                  <a:cubicBezTo>
                    <a:pt x="90" y="91"/>
                    <a:pt x="90" y="78"/>
                    <a:pt x="90" y="65"/>
                  </a:cubicBezTo>
                  <a:cubicBezTo>
                    <a:pt x="78" y="40"/>
                    <a:pt x="78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4" name="Google Shape;5234;p34"/>
            <p:cNvSpPr/>
            <p:nvPr/>
          </p:nvSpPr>
          <p:spPr>
            <a:xfrm rot="10800000">
              <a:off x="1160992" y="103175"/>
              <a:ext cx="31322" cy="23605"/>
            </a:xfrm>
            <a:custGeom>
              <a:avLst/>
              <a:gdLst/>
              <a:ahLst/>
              <a:cxnLst/>
              <a:rect l="l" t="t" r="r" b="b"/>
              <a:pathLst>
                <a:path w="207" h="156" extrusionOk="0">
                  <a:moveTo>
                    <a:pt x="117" y="0"/>
                  </a:moveTo>
                  <a:cubicBezTo>
                    <a:pt x="117" y="26"/>
                    <a:pt x="91" y="39"/>
                    <a:pt x="78" y="39"/>
                  </a:cubicBezTo>
                  <a:cubicBezTo>
                    <a:pt x="52" y="65"/>
                    <a:pt x="13" y="78"/>
                    <a:pt x="1" y="116"/>
                  </a:cubicBezTo>
                  <a:cubicBezTo>
                    <a:pt x="13" y="129"/>
                    <a:pt x="13" y="142"/>
                    <a:pt x="13" y="155"/>
                  </a:cubicBezTo>
                  <a:lnTo>
                    <a:pt x="155" y="104"/>
                  </a:lnTo>
                  <a:cubicBezTo>
                    <a:pt x="155" y="65"/>
                    <a:pt x="207" y="13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5" name="Google Shape;5235;p34"/>
            <p:cNvSpPr/>
            <p:nvPr/>
          </p:nvSpPr>
          <p:spPr>
            <a:xfrm rot="10800000">
              <a:off x="1307310" y="235421"/>
              <a:ext cx="13769" cy="16190"/>
            </a:xfrm>
            <a:custGeom>
              <a:avLst/>
              <a:gdLst/>
              <a:ahLst/>
              <a:cxnLst/>
              <a:rect l="l" t="t" r="r" b="b"/>
              <a:pathLst>
                <a:path w="91" h="107" extrusionOk="0">
                  <a:moveTo>
                    <a:pt x="39" y="0"/>
                  </a:moveTo>
                  <a:cubicBezTo>
                    <a:pt x="0" y="0"/>
                    <a:pt x="0" y="39"/>
                    <a:pt x="0" y="65"/>
                  </a:cubicBezTo>
                  <a:cubicBezTo>
                    <a:pt x="11" y="86"/>
                    <a:pt x="13" y="107"/>
                    <a:pt x="34" y="107"/>
                  </a:cubicBezTo>
                  <a:cubicBezTo>
                    <a:pt x="39" y="107"/>
                    <a:pt x="45" y="106"/>
                    <a:pt x="52" y="103"/>
                  </a:cubicBezTo>
                  <a:cubicBezTo>
                    <a:pt x="78" y="90"/>
                    <a:pt x="91" y="65"/>
                    <a:pt x="78" y="39"/>
                  </a:cubicBezTo>
                  <a:cubicBezTo>
                    <a:pt x="78" y="26"/>
                    <a:pt x="65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6" name="Google Shape;5236;p34"/>
            <p:cNvSpPr/>
            <p:nvPr/>
          </p:nvSpPr>
          <p:spPr>
            <a:xfrm rot="10800000">
              <a:off x="1085336" y="513532"/>
              <a:ext cx="21184" cy="15131"/>
            </a:xfrm>
            <a:custGeom>
              <a:avLst/>
              <a:gdLst/>
              <a:ahLst/>
              <a:cxnLst/>
              <a:rect l="l" t="t" r="r" b="b"/>
              <a:pathLst>
                <a:path w="140" h="100" extrusionOk="0">
                  <a:moveTo>
                    <a:pt x="40" y="0"/>
                  </a:moveTo>
                  <a:cubicBezTo>
                    <a:pt x="27" y="13"/>
                    <a:pt x="14" y="26"/>
                    <a:pt x="1" y="52"/>
                  </a:cubicBezTo>
                  <a:cubicBezTo>
                    <a:pt x="14" y="52"/>
                    <a:pt x="27" y="65"/>
                    <a:pt x="27" y="90"/>
                  </a:cubicBezTo>
                  <a:cubicBezTo>
                    <a:pt x="52" y="97"/>
                    <a:pt x="71" y="100"/>
                    <a:pt x="87" y="100"/>
                  </a:cubicBezTo>
                  <a:cubicBezTo>
                    <a:pt x="135" y="100"/>
                    <a:pt x="140" y="68"/>
                    <a:pt x="13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7" name="Google Shape;5237;p34"/>
            <p:cNvSpPr/>
            <p:nvPr/>
          </p:nvSpPr>
          <p:spPr>
            <a:xfrm rot="10800000">
              <a:off x="2333508" y="118911"/>
              <a:ext cx="17704" cy="11046"/>
            </a:xfrm>
            <a:custGeom>
              <a:avLst/>
              <a:gdLst/>
              <a:ahLst/>
              <a:cxnLst/>
              <a:rect l="l" t="t" r="r" b="b"/>
              <a:pathLst>
                <a:path w="117" h="73" extrusionOk="0">
                  <a:moveTo>
                    <a:pt x="76" y="1"/>
                  </a:moveTo>
                  <a:cubicBezTo>
                    <a:pt x="60" y="1"/>
                    <a:pt x="47" y="10"/>
                    <a:pt x="39" y="34"/>
                  </a:cubicBezTo>
                  <a:cubicBezTo>
                    <a:pt x="39" y="47"/>
                    <a:pt x="13" y="60"/>
                    <a:pt x="0" y="73"/>
                  </a:cubicBezTo>
                  <a:lnTo>
                    <a:pt x="65" y="73"/>
                  </a:lnTo>
                  <a:cubicBezTo>
                    <a:pt x="90" y="73"/>
                    <a:pt x="116" y="60"/>
                    <a:pt x="116" y="34"/>
                  </a:cubicBezTo>
                  <a:cubicBezTo>
                    <a:pt x="116" y="21"/>
                    <a:pt x="116" y="8"/>
                    <a:pt x="103" y="8"/>
                  </a:cubicBezTo>
                  <a:cubicBezTo>
                    <a:pt x="94" y="4"/>
                    <a:pt x="84" y="1"/>
                    <a:pt x="7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8" name="Google Shape;5238;p34"/>
            <p:cNvSpPr/>
            <p:nvPr/>
          </p:nvSpPr>
          <p:spPr>
            <a:xfrm rot="10800000">
              <a:off x="1116052" y="217869"/>
              <a:ext cx="13769" cy="14223"/>
            </a:xfrm>
            <a:custGeom>
              <a:avLst/>
              <a:gdLst/>
              <a:ahLst/>
              <a:cxnLst/>
              <a:rect l="l" t="t" r="r" b="b"/>
              <a:pathLst>
                <a:path w="91" h="94" extrusionOk="0">
                  <a:moveTo>
                    <a:pt x="65" y="0"/>
                  </a:moveTo>
                  <a:cubicBezTo>
                    <a:pt x="26" y="0"/>
                    <a:pt x="0" y="26"/>
                    <a:pt x="0" y="65"/>
                  </a:cubicBezTo>
                  <a:cubicBezTo>
                    <a:pt x="0" y="75"/>
                    <a:pt x="17" y="94"/>
                    <a:pt x="30" y="94"/>
                  </a:cubicBezTo>
                  <a:cubicBezTo>
                    <a:pt x="33" y="94"/>
                    <a:pt x="36" y="93"/>
                    <a:pt x="39" y="90"/>
                  </a:cubicBezTo>
                  <a:cubicBezTo>
                    <a:pt x="65" y="90"/>
                    <a:pt x="90" y="65"/>
                    <a:pt x="90" y="39"/>
                  </a:cubicBezTo>
                  <a:cubicBezTo>
                    <a:pt x="90" y="26"/>
                    <a:pt x="78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9" name="Google Shape;5239;p34"/>
            <p:cNvSpPr/>
            <p:nvPr/>
          </p:nvSpPr>
          <p:spPr>
            <a:xfrm rot="10800000">
              <a:off x="1262371" y="79419"/>
              <a:ext cx="19671" cy="17250"/>
            </a:xfrm>
            <a:custGeom>
              <a:avLst/>
              <a:gdLst/>
              <a:ahLst/>
              <a:cxnLst/>
              <a:rect l="l" t="t" r="r" b="b"/>
              <a:pathLst>
                <a:path w="130" h="114" extrusionOk="0">
                  <a:moveTo>
                    <a:pt x="79" y="1"/>
                  </a:moveTo>
                  <a:cubicBezTo>
                    <a:pt x="48" y="1"/>
                    <a:pt x="22" y="12"/>
                    <a:pt x="13" y="46"/>
                  </a:cubicBezTo>
                  <a:cubicBezTo>
                    <a:pt x="0" y="72"/>
                    <a:pt x="13" y="98"/>
                    <a:pt x="39" y="111"/>
                  </a:cubicBezTo>
                  <a:cubicBezTo>
                    <a:pt x="44" y="113"/>
                    <a:pt x="49" y="113"/>
                    <a:pt x="54" y="113"/>
                  </a:cubicBezTo>
                  <a:cubicBezTo>
                    <a:pt x="82" y="113"/>
                    <a:pt x="96" y="82"/>
                    <a:pt x="129" y="59"/>
                  </a:cubicBezTo>
                  <a:lnTo>
                    <a:pt x="129" y="8"/>
                  </a:lnTo>
                  <a:cubicBezTo>
                    <a:pt x="112" y="3"/>
                    <a:pt x="95" y="1"/>
                    <a:pt x="7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0" name="Google Shape;5240;p34"/>
            <p:cNvSpPr/>
            <p:nvPr/>
          </p:nvSpPr>
          <p:spPr>
            <a:xfrm rot="10800000">
              <a:off x="1898486" y="304268"/>
              <a:ext cx="15737" cy="11802"/>
            </a:xfrm>
            <a:custGeom>
              <a:avLst/>
              <a:gdLst/>
              <a:ahLst/>
              <a:cxnLst/>
              <a:rect l="l" t="t" r="r" b="b"/>
              <a:pathLst>
                <a:path w="104" h="78" extrusionOk="0">
                  <a:moveTo>
                    <a:pt x="65" y="1"/>
                  </a:moveTo>
                  <a:cubicBezTo>
                    <a:pt x="39" y="1"/>
                    <a:pt x="13" y="1"/>
                    <a:pt x="13" y="39"/>
                  </a:cubicBezTo>
                  <a:cubicBezTo>
                    <a:pt x="1" y="65"/>
                    <a:pt x="26" y="78"/>
                    <a:pt x="52" y="78"/>
                  </a:cubicBezTo>
                  <a:cubicBezTo>
                    <a:pt x="78" y="78"/>
                    <a:pt x="104" y="52"/>
                    <a:pt x="91" y="26"/>
                  </a:cubicBezTo>
                  <a:cubicBezTo>
                    <a:pt x="91" y="14"/>
                    <a:pt x="78" y="1"/>
                    <a:pt x="6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1" name="Google Shape;5241;p34"/>
            <p:cNvSpPr/>
            <p:nvPr/>
          </p:nvSpPr>
          <p:spPr>
            <a:xfrm rot="10800000">
              <a:off x="1839928" y="214389"/>
              <a:ext cx="11802" cy="13921"/>
            </a:xfrm>
            <a:custGeom>
              <a:avLst/>
              <a:gdLst/>
              <a:ahLst/>
              <a:cxnLst/>
              <a:rect l="l" t="t" r="r" b="b"/>
              <a:pathLst>
                <a:path w="78" h="92" extrusionOk="0">
                  <a:moveTo>
                    <a:pt x="39" y="1"/>
                  </a:moveTo>
                  <a:cubicBezTo>
                    <a:pt x="13" y="14"/>
                    <a:pt x="0" y="40"/>
                    <a:pt x="13" y="65"/>
                  </a:cubicBezTo>
                  <a:cubicBezTo>
                    <a:pt x="26" y="91"/>
                    <a:pt x="26" y="91"/>
                    <a:pt x="39" y="91"/>
                  </a:cubicBezTo>
                  <a:cubicBezTo>
                    <a:pt x="65" y="78"/>
                    <a:pt x="78" y="52"/>
                    <a:pt x="78" y="40"/>
                  </a:cubicBezTo>
                  <a:cubicBezTo>
                    <a:pt x="78" y="14"/>
                    <a:pt x="52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2" name="Google Shape;5242;p34"/>
            <p:cNvSpPr/>
            <p:nvPr/>
          </p:nvSpPr>
          <p:spPr>
            <a:xfrm rot="10800000">
              <a:off x="1508253" y="-74314"/>
              <a:ext cx="23151" cy="9684"/>
            </a:xfrm>
            <a:custGeom>
              <a:avLst/>
              <a:gdLst/>
              <a:ahLst/>
              <a:cxnLst/>
              <a:rect l="l" t="t" r="r" b="b"/>
              <a:pathLst>
                <a:path w="153" h="64" extrusionOk="0">
                  <a:moveTo>
                    <a:pt x="4" y="1"/>
                  </a:moveTo>
                  <a:cubicBezTo>
                    <a:pt x="0" y="1"/>
                    <a:pt x="0" y="23"/>
                    <a:pt x="4" y="23"/>
                  </a:cubicBezTo>
                  <a:cubicBezTo>
                    <a:pt x="6" y="23"/>
                    <a:pt x="8" y="20"/>
                    <a:pt x="11" y="12"/>
                  </a:cubicBezTo>
                  <a:cubicBezTo>
                    <a:pt x="8" y="4"/>
                    <a:pt x="6" y="1"/>
                    <a:pt x="4" y="1"/>
                  </a:cubicBezTo>
                  <a:close/>
                  <a:moveTo>
                    <a:pt x="11" y="12"/>
                  </a:moveTo>
                  <a:cubicBezTo>
                    <a:pt x="49" y="12"/>
                    <a:pt x="101" y="51"/>
                    <a:pt x="127" y="64"/>
                  </a:cubicBezTo>
                  <a:cubicBezTo>
                    <a:pt x="153" y="64"/>
                    <a:pt x="153" y="64"/>
                    <a:pt x="140" y="12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3" name="Google Shape;5243;p34"/>
            <p:cNvSpPr/>
            <p:nvPr/>
          </p:nvSpPr>
          <p:spPr>
            <a:xfrm rot="10800000">
              <a:off x="542429" y="155983"/>
              <a:ext cx="15736" cy="13769"/>
            </a:xfrm>
            <a:custGeom>
              <a:avLst/>
              <a:gdLst/>
              <a:ahLst/>
              <a:cxnLst/>
              <a:rect l="l" t="t" r="r" b="b"/>
              <a:pathLst>
                <a:path w="104" h="91" extrusionOk="0">
                  <a:moveTo>
                    <a:pt x="78" y="1"/>
                  </a:moveTo>
                  <a:cubicBezTo>
                    <a:pt x="39" y="1"/>
                    <a:pt x="0" y="1"/>
                    <a:pt x="13" y="39"/>
                  </a:cubicBezTo>
                  <a:cubicBezTo>
                    <a:pt x="13" y="91"/>
                    <a:pt x="52" y="91"/>
                    <a:pt x="91" y="91"/>
                  </a:cubicBezTo>
                  <a:cubicBezTo>
                    <a:pt x="103" y="52"/>
                    <a:pt x="91" y="27"/>
                    <a:pt x="78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4" name="Google Shape;5244;p34"/>
            <p:cNvSpPr/>
            <p:nvPr/>
          </p:nvSpPr>
          <p:spPr>
            <a:xfrm rot="10800000">
              <a:off x="1960827" y="181252"/>
              <a:ext cx="13921" cy="10441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8" y="0"/>
                  </a:moveTo>
                  <a:cubicBezTo>
                    <a:pt x="45" y="0"/>
                    <a:pt x="42" y="2"/>
                    <a:pt x="39" y="4"/>
                  </a:cubicBezTo>
                  <a:cubicBezTo>
                    <a:pt x="14" y="17"/>
                    <a:pt x="1" y="30"/>
                    <a:pt x="14" y="43"/>
                  </a:cubicBezTo>
                  <a:cubicBezTo>
                    <a:pt x="14" y="68"/>
                    <a:pt x="39" y="68"/>
                    <a:pt x="52" y="68"/>
                  </a:cubicBezTo>
                  <a:cubicBezTo>
                    <a:pt x="65" y="68"/>
                    <a:pt x="91" y="68"/>
                    <a:pt x="91" y="43"/>
                  </a:cubicBezTo>
                  <a:cubicBezTo>
                    <a:pt x="81" y="21"/>
                    <a:pt x="61" y="0"/>
                    <a:pt x="4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5" name="Google Shape;5245;p34"/>
            <p:cNvSpPr/>
            <p:nvPr/>
          </p:nvSpPr>
          <p:spPr>
            <a:xfrm rot="10800000">
              <a:off x="2854475" y="317886"/>
              <a:ext cx="15434" cy="19973"/>
            </a:xfrm>
            <a:custGeom>
              <a:avLst/>
              <a:gdLst/>
              <a:ahLst/>
              <a:cxnLst/>
              <a:rect l="l" t="t" r="r" b="b"/>
              <a:pathLst>
                <a:path w="102" h="132" extrusionOk="0">
                  <a:moveTo>
                    <a:pt x="35" y="1"/>
                  </a:moveTo>
                  <a:cubicBezTo>
                    <a:pt x="1" y="1"/>
                    <a:pt x="12" y="46"/>
                    <a:pt x="24" y="80"/>
                  </a:cubicBezTo>
                  <a:lnTo>
                    <a:pt x="24" y="132"/>
                  </a:lnTo>
                  <a:lnTo>
                    <a:pt x="63" y="119"/>
                  </a:lnTo>
                  <a:cubicBezTo>
                    <a:pt x="63" y="106"/>
                    <a:pt x="63" y="93"/>
                    <a:pt x="63" y="93"/>
                  </a:cubicBezTo>
                  <a:cubicBezTo>
                    <a:pt x="63" y="54"/>
                    <a:pt x="101" y="3"/>
                    <a:pt x="50" y="3"/>
                  </a:cubicBezTo>
                  <a:cubicBezTo>
                    <a:pt x="44" y="1"/>
                    <a:pt x="39" y="1"/>
                    <a:pt x="3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6" name="Google Shape;5246;p34"/>
            <p:cNvSpPr/>
            <p:nvPr/>
          </p:nvSpPr>
          <p:spPr>
            <a:xfrm rot="10800000">
              <a:off x="2957972" y="298367"/>
              <a:ext cx="13769" cy="27388"/>
            </a:xfrm>
            <a:custGeom>
              <a:avLst/>
              <a:gdLst/>
              <a:ahLst/>
              <a:cxnLst/>
              <a:rect l="l" t="t" r="r" b="b"/>
              <a:pathLst>
                <a:path w="91" h="181" extrusionOk="0">
                  <a:moveTo>
                    <a:pt x="91" y="0"/>
                  </a:moveTo>
                  <a:lnTo>
                    <a:pt x="91" y="0"/>
                  </a:lnTo>
                  <a:cubicBezTo>
                    <a:pt x="26" y="39"/>
                    <a:pt x="1" y="103"/>
                    <a:pt x="1" y="181"/>
                  </a:cubicBezTo>
                  <a:cubicBezTo>
                    <a:pt x="39" y="168"/>
                    <a:pt x="52" y="142"/>
                    <a:pt x="65" y="103"/>
                  </a:cubicBezTo>
                  <a:cubicBezTo>
                    <a:pt x="52" y="65"/>
                    <a:pt x="91" y="39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7" name="Google Shape;5247;p34"/>
            <p:cNvSpPr/>
            <p:nvPr/>
          </p:nvSpPr>
          <p:spPr>
            <a:xfrm rot="10800000">
              <a:off x="1789239" y="212422"/>
              <a:ext cx="11802" cy="11954"/>
            </a:xfrm>
            <a:custGeom>
              <a:avLst/>
              <a:gdLst/>
              <a:ahLst/>
              <a:cxnLst/>
              <a:rect l="l" t="t" r="r" b="b"/>
              <a:pathLst>
                <a:path w="78" h="79" extrusionOk="0">
                  <a:moveTo>
                    <a:pt x="39" y="1"/>
                  </a:moveTo>
                  <a:cubicBezTo>
                    <a:pt x="13" y="14"/>
                    <a:pt x="0" y="26"/>
                    <a:pt x="0" y="39"/>
                  </a:cubicBezTo>
                  <a:cubicBezTo>
                    <a:pt x="0" y="65"/>
                    <a:pt x="26" y="78"/>
                    <a:pt x="39" y="78"/>
                  </a:cubicBezTo>
                  <a:cubicBezTo>
                    <a:pt x="52" y="78"/>
                    <a:pt x="78" y="78"/>
                    <a:pt x="78" y="52"/>
                  </a:cubicBezTo>
                  <a:cubicBezTo>
                    <a:pt x="78" y="26"/>
                    <a:pt x="65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8" name="Google Shape;5248;p34"/>
            <p:cNvSpPr/>
            <p:nvPr/>
          </p:nvSpPr>
          <p:spPr>
            <a:xfrm rot="10800000">
              <a:off x="1771687" y="116339"/>
              <a:ext cx="7868" cy="10441"/>
            </a:xfrm>
            <a:custGeom>
              <a:avLst/>
              <a:gdLst/>
              <a:ahLst/>
              <a:cxnLst/>
              <a:rect l="l" t="t" r="r" b="b"/>
              <a:pathLst>
                <a:path w="52" h="69" extrusionOk="0">
                  <a:moveTo>
                    <a:pt x="26" y="0"/>
                  </a:moveTo>
                  <a:cubicBezTo>
                    <a:pt x="13" y="0"/>
                    <a:pt x="0" y="26"/>
                    <a:pt x="0" y="39"/>
                  </a:cubicBezTo>
                  <a:cubicBezTo>
                    <a:pt x="0" y="52"/>
                    <a:pt x="0" y="65"/>
                    <a:pt x="13" y="65"/>
                  </a:cubicBezTo>
                  <a:cubicBezTo>
                    <a:pt x="18" y="67"/>
                    <a:pt x="23" y="68"/>
                    <a:pt x="27" y="68"/>
                  </a:cubicBezTo>
                  <a:cubicBezTo>
                    <a:pt x="43" y="68"/>
                    <a:pt x="52" y="50"/>
                    <a:pt x="52" y="39"/>
                  </a:cubicBezTo>
                  <a:cubicBezTo>
                    <a:pt x="52" y="26"/>
                    <a:pt x="39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9" name="Google Shape;5249;p34"/>
            <p:cNvSpPr/>
            <p:nvPr/>
          </p:nvSpPr>
          <p:spPr>
            <a:xfrm rot="10800000">
              <a:off x="1397038" y="34933"/>
              <a:ext cx="9835" cy="8020"/>
            </a:xfrm>
            <a:custGeom>
              <a:avLst/>
              <a:gdLst/>
              <a:ahLst/>
              <a:cxnLst/>
              <a:rect l="l" t="t" r="r" b="b"/>
              <a:pathLst>
                <a:path w="65" h="53" extrusionOk="0">
                  <a:moveTo>
                    <a:pt x="26" y="1"/>
                  </a:moveTo>
                  <a:cubicBezTo>
                    <a:pt x="13" y="1"/>
                    <a:pt x="0" y="27"/>
                    <a:pt x="0" y="27"/>
                  </a:cubicBezTo>
                  <a:cubicBezTo>
                    <a:pt x="0" y="40"/>
                    <a:pt x="0" y="52"/>
                    <a:pt x="26" y="52"/>
                  </a:cubicBezTo>
                  <a:cubicBezTo>
                    <a:pt x="52" y="52"/>
                    <a:pt x="65" y="40"/>
                    <a:pt x="65" y="27"/>
                  </a:cubicBezTo>
                  <a:cubicBezTo>
                    <a:pt x="65" y="1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0" name="Google Shape;5250;p34"/>
            <p:cNvSpPr/>
            <p:nvPr/>
          </p:nvSpPr>
          <p:spPr>
            <a:xfrm rot="10800000">
              <a:off x="1258891" y="105142"/>
              <a:ext cx="17250" cy="12862"/>
            </a:xfrm>
            <a:custGeom>
              <a:avLst/>
              <a:gdLst/>
              <a:ahLst/>
              <a:cxnLst/>
              <a:rect l="l" t="t" r="r" b="b"/>
              <a:pathLst>
                <a:path w="114" h="85" extrusionOk="0">
                  <a:moveTo>
                    <a:pt x="76" y="1"/>
                  </a:moveTo>
                  <a:cubicBezTo>
                    <a:pt x="62" y="1"/>
                    <a:pt x="41" y="3"/>
                    <a:pt x="13" y="7"/>
                  </a:cubicBezTo>
                  <a:cubicBezTo>
                    <a:pt x="0" y="58"/>
                    <a:pt x="26" y="84"/>
                    <a:pt x="77" y="84"/>
                  </a:cubicBezTo>
                  <a:cubicBezTo>
                    <a:pt x="105" y="19"/>
                    <a:pt x="113" y="1"/>
                    <a:pt x="7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1" name="Google Shape;5251;p34"/>
            <p:cNvSpPr/>
            <p:nvPr/>
          </p:nvSpPr>
          <p:spPr>
            <a:xfrm rot="10800000">
              <a:off x="899525" y="248131"/>
              <a:ext cx="23605" cy="13618"/>
            </a:xfrm>
            <a:custGeom>
              <a:avLst/>
              <a:gdLst/>
              <a:ahLst/>
              <a:cxnLst/>
              <a:rect l="l" t="t" r="r" b="b"/>
              <a:pathLst>
                <a:path w="156" h="90" extrusionOk="0">
                  <a:moveTo>
                    <a:pt x="113" y="0"/>
                  </a:moveTo>
                  <a:cubicBezTo>
                    <a:pt x="107" y="0"/>
                    <a:pt x="100" y="1"/>
                    <a:pt x="91" y="3"/>
                  </a:cubicBezTo>
                  <a:cubicBezTo>
                    <a:pt x="53" y="3"/>
                    <a:pt x="1" y="16"/>
                    <a:pt x="40" y="80"/>
                  </a:cubicBezTo>
                  <a:cubicBezTo>
                    <a:pt x="59" y="86"/>
                    <a:pt x="78" y="90"/>
                    <a:pt x="98" y="90"/>
                  </a:cubicBezTo>
                  <a:cubicBezTo>
                    <a:pt x="117" y="90"/>
                    <a:pt x="136" y="86"/>
                    <a:pt x="156" y="80"/>
                  </a:cubicBezTo>
                  <a:cubicBezTo>
                    <a:pt x="156" y="35"/>
                    <a:pt x="156" y="0"/>
                    <a:pt x="113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2" name="Google Shape;5252;p34"/>
            <p:cNvSpPr/>
            <p:nvPr/>
          </p:nvSpPr>
          <p:spPr>
            <a:xfrm rot="10800000">
              <a:off x="827349" y="115431"/>
              <a:ext cx="15736" cy="13315"/>
            </a:xfrm>
            <a:custGeom>
              <a:avLst/>
              <a:gdLst/>
              <a:ahLst/>
              <a:cxnLst/>
              <a:rect l="l" t="t" r="r" b="b"/>
              <a:pathLst>
                <a:path w="104" h="88" extrusionOk="0">
                  <a:moveTo>
                    <a:pt x="52" y="0"/>
                  </a:moveTo>
                  <a:cubicBezTo>
                    <a:pt x="1" y="0"/>
                    <a:pt x="14" y="39"/>
                    <a:pt x="14" y="78"/>
                  </a:cubicBezTo>
                  <a:cubicBezTo>
                    <a:pt x="26" y="84"/>
                    <a:pt x="39" y="88"/>
                    <a:pt x="52" y="88"/>
                  </a:cubicBezTo>
                  <a:cubicBezTo>
                    <a:pt x="65" y="88"/>
                    <a:pt x="78" y="84"/>
                    <a:pt x="91" y="78"/>
                  </a:cubicBezTo>
                  <a:cubicBezTo>
                    <a:pt x="91" y="52"/>
                    <a:pt x="104" y="0"/>
                    <a:pt x="5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3" name="Google Shape;5253;p34"/>
            <p:cNvSpPr/>
            <p:nvPr/>
          </p:nvSpPr>
          <p:spPr>
            <a:xfrm rot="10800000">
              <a:off x="2612527" y="339372"/>
              <a:ext cx="11954" cy="9835"/>
            </a:xfrm>
            <a:custGeom>
              <a:avLst/>
              <a:gdLst/>
              <a:ahLst/>
              <a:cxnLst/>
              <a:rect l="l" t="t" r="r" b="b"/>
              <a:pathLst>
                <a:path w="79" h="65" extrusionOk="0">
                  <a:moveTo>
                    <a:pt x="40" y="0"/>
                  </a:moveTo>
                  <a:cubicBezTo>
                    <a:pt x="14" y="0"/>
                    <a:pt x="1" y="13"/>
                    <a:pt x="1" y="39"/>
                  </a:cubicBezTo>
                  <a:cubicBezTo>
                    <a:pt x="1" y="52"/>
                    <a:pt x="27" y="65"/>
                    <a:pt x="40" y="65"/>
                  </a:cubicBezTo>
                  <a:cubicBezTo>
                    <a:pt x="65" y="65"/>
                    <a:pt x="78" y="52"/>
                    <a:pt x="78" y="26"/>
                  </a:cubicBezTo>
                  <a:cubicBezTo>
                    <a:pt x="78" y="13"/>
                    <a:pt x="65" y="0"/>
                    <a:pt x="4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4" name="Google Shape;5254;p34"/>
            <p:cNvSpPr/>
            <p:nvPr/>
          </p:nvSpPr>
          <p:spPr>
            <a:xfrm rot="10800000">
              <a:off x="1116052" y="489625"/>
              <a:ext cx="15736" cy="16039"/>
            </a:xfrm>
            <a:custGeom>
              <a:avLst/>
              <a:gdLst/>
              <a:ahLst/>
              <a:cxnLst/>
              <a:rect l="l" t="t" r="r" b="b"/>
              <a:pathLst>
                <a:path w="104" h="106" extrusionOk="0">
                  <a:moveTo>
                    <a:pt x="71" y="0"/>
                  </a:moveTo>
                  <a:cubicBezTo>
                    <a:pt x="35" y="0"/>
                    <a:pt x="23" y="32"/>
                    <a:pt x="0" y="54"/>
                  </a:cubicBezTo>
                  <a:lnTo>
                    <a:pt x="0" y="106"/>
                  </a:lnTo>
                  <a:cubicBezTo>
                    <a:pt x="52" y="106"/>
                    <a:pt x="103" y="93"/>
                    <a:pt x="103" y="29"/>
                  </a:cubicBezTo>
                  <a:cubicBezTo>
                    <a:pt x="103" y="29"/>
                    <a:pt x="103" y="16"/>
                    <a:pt x="91" y="3"/>
                  </a:cubicBezTo>
                  <a:cubicBezTo>
                    <a:pt x="83" y="1"/>
                    <a:pt x="77" y="0"/>
                    <a:pt x="7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5" name="Google Shape;5255;p34"/>
            <p:cNvSpPr/>
            <p:nvPr/>
          </p:nvSpPr>
          <p:spPr>
            <a:xfrm rot="10800000">
              <a:off x="2714057" y="425166"/>
              <a:ext cx="13769" cy="9835"/>
            </a:xfrm>
            <a:custGeom>
              <a:avLst/>
              <a:gdLst/>
              <a:ahLst/>
              <a:cxnLst/>
              <a:rect l="l" t="t" r="r" b="b"/>
              <a:pathLst>
                <a:path w="91" h="65" extrusionOk="0">
                  <a:moveTo>
                    <a:pt x="39" y="0"/>
                  </a:moveTo>
                  <a:cubicBezTo>
                    <a:pt x="26" y="0"/>
                    <a:pt x="1" y="13"/>
                    <a:pt x="1" y="39"/>
                  </a:cubicBezTo>
                  <a:cubicBezTo>
                    <a:pt x="1" y="52"/>
                    <a:pt x="13" y="65"/>
                    <a:pt x="39" y="65"/>
                  </a:cubicBezTo>
                  <a:cubicBezTo>
                    <a:pt x="52" y="65"/>
                    <a:pt x="65" y="52"/>
                    <a:pt x="78" y="39"/>
                  </a:cubicBezTo>
                  <a:cubicBezTo>
                    <a:pt x="91" y="13"/>
                    <a:pt x="65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6" name="Google Shape;5256;p34"/>
            <p:cNvSpPr/>
            <p:nvPr/>
          </p:nvSpPr>
          <p:spPr>
            <a:xfrm rot="10800000">
              <a:off x="2620395" y="402923"/>
              <a:ext cx="9835" cy="10743"/>
            </a:xfrm>
            <a:custGeom>
              <a:avLst/>
              <a:gdLst/>
              <a:ahLst/>
              <a:cxnLst/>
              <a:rect l="l" t="t" r="r" b="b"/>
              <a:pathLst>
                <a:path w="65" h="71" extrusionOk="0">
                  <a:moveTo>
                    <a:pt x="26" y="1"/>
                  </a:moveTo>
                  <a:cubicBezTo>
                    <a:pt x="13" y="1"/>
                    <a:pt x="0" y="14"/>
                    <a:pt x="0" y="40"/>
                  </a:cubicBezTo>
                  <a:cubicBezTo>
                    <a:pt x="0" y="58"/>
                    <a:pt x="14" y="70"/>
                    <a:pt x="27" y="70"/>
                  </a:cubicBezTo>
                  <a:cubicBezTo>
                    <a:pt x="31" y="70"/>
                    <a:pt x="35" y="69"/>
                    <a:pt x="39" y="65"/>
                  </a:cubicBezTo>
                  <a:cubicBezTo>
                    <a:pt x="52" y="65"/>
                    <a:pt x="65" y="52"/>
                    <a:pt x="65" y="40"/>
                  </a:cubicBezTo>
                  <a:cubicBezTo>
                    <a:pt x="65" y="14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7" name="Google Shape;5257;p34"/>
            <p:cNvSpPr/>
            <p:nvPr/>
          </p:nvSpPr>
          <p:spPr>
            <a:xfrm rot="10800000">
              <a:off x="2602843" y="573451"/>
              <a:ext cx="14677" cy="12862"/>
            </a:xfrm>
            <a:custGeom>
              <a:avLst/>
              <a:gdLst/>
              <a:ahLst/>
              <a:cxnLst/>
              <a:rect l="l" t="t" r="r" b="b"/>
              <a:pathLst>
                <a:path w="97" h="85" extrusionOk="0">
                  <a:moveTo>
                    <a:pt x="16" y="1"/>
                  </a:moveTo>
                  <a:cubicBezTo>
                    <a:pt x="6" y="1"/>
                    <a:pt x="0" y="7"/>
                    <a:pt x="6" y="33"/>
                  </a:cubicBezTo>
                  <a:cubicBezTo>
                    <a:pt x="19" y="59"/>
                    <a:pt x="58" y="85"/>
                    <a:pt x="97" y="85"/>
                  </a:cubicBezTo>
                  <a:cubicBezTo>
                    <a:pt x="97" y="46"/>
                    <a:pt x="71" y="20"/>
                    <a:pt x="45" y="7"/>
                  </a:cubicBezTo>
                  <a:cubicBezTo>
                    <a:pt x="39" y="7"/>
                    <a:pt x="26" y="1"/>
                    <a:pt x="1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8" name="Google Shape;5258;p34"/>
            <p:cNvSpPr/>
            <p:nvPr/>
          </p:nvSpPr>
          <p:spPr>
            <a:xfrm rot="10800000">
              <a:off x="2437005" y="496131"/>
              <a:ext cx="13769" cy="9987"/>
            </a:xfrm>
            <a:custGeom>
              <a:avLst/>
              <a:gdLst/>
              <a:ahLst/>
              <a:cxnLst/>
              <a:rect l="l" t="t" r="r" b="b"/>
              <a:pathLst>
                <a:path w="91" h="66" extrusionOk="0">
                  <a:moveTo>
                    <a:pt x="45" y="1"/>
                  </a:moveTo>
                  <a:cubicBezTo>
                    <a:pt x="31" y="1"/>
                    <a:pt x="19" y="10"/>
                    <a:pt x="1" y="19"/>
                  </a:cubicBezTo>
                  <a:cubicBezTo>
                    <a:pt x="1" y="32"/>
                    <a:pt x="1" y="45"/>
                    <a:pt x="1" y="57"/>
                  </a:cubicBezTo>
                  <a:cubicBezTo>
                    <a:pt x="23" y="57"/>
                    <a:pt x="41" y="66"/>
                    <a:pt x="54" y="66"/>
                  </a:cubicBezTo>
                  <a:cubicBezTo>
                    <a:pt x="64" y="66"/>
                    <a:pt x="72" y="61"/>
                    <a:pt x="78" y="45"/>
                  </a:cubicBezTo>
                  <a:cubicBezTo>
                    <a:pt x="91" y="32"/>
                    <a:pt x="78" y="6"/>
                    <a:pt x="65" y="6"/>
                  </a:cubicBezTo>
                  <a:cubicBezTo>
                    <a:pt x="57" y="2"/>
                    <a:pt x="51" y="1"/>
                    <a:pt x="4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9" name="Google Shape;5259;p34"/>
            <p:cNvSpPr/>
            <p:nvPr/>
          </p:nvSpPr>
          <p:spPr>
            <a:xfrm rot="10800000">
              <a:off x="1789239" y="403680"/>
              <a:ext cx="13769" cy="13769"/>
            </a:xfrm>
            <a:custGeom>
              <a:avLst/>
              <a:gdLst/>
              <a:ahLst/>
              <a:cxnLst/>
              <a:rect l="l" t="t" r="r" b="b"/>
              <a:pathLst>
                <a:path w="91" h="91" extrusionOk="0">
                  <a:moveTo>
                    <a:pt x="65" y="0"/>
                  </a:moveTo>
                  <a:cubicBezTo>
                    <a:pt x="1" y="13"/>
                    <a:pt x="1" y="52"/>
                    <a:pt x="26" y="90"/>
                  </a:cubicBezTo>
                  <a:cubicBezTo>
                    <a:pt x="78" y="77"/>
                    <a:pt x="91" y="52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0" name="Google Shape;5260;p34"/>
            <p:cNvSpPr/>
            <p:nvPr/>
          </p:nvSpPr>
          <p:spPr>
            <a:xfrm rot="10800000">
              <a:off x="1477082" y="38867"/>
              <a:ext cx="9835" cy="9835"/>
            </a:xfrm>
            <a:custGeom>
              <a:avLst/>
              <a:gdLst/>
              <a:ahLst/>
              <a:cxnLst/>
              <a:rect l="l" t="t" r="r" b="b"/>
              <a:pathLst>
                <a:path w="65" h="65" extrusionOk="0">
                  <a:moveTo>
                    <a:pt x="39" y="0"/>
                  </a:moveTo>
                  <a:cubicBezTo>
                    <a:pt x="0" y="0"/>
                    <a:pt x="0" y="13"/>
                    <a:pt x="0" y="39"/>
                  </a:cubicBezTo>
                  <a:cubicBezTo>
                    <a:pt x="0" y="39"/>
                    <a:pt x="0" y="52"/>
                    <a:pt x="13" y="65"/>
                  </a:cubicBezTo>
                  <a:cubicBezTo>
                    <a:pt x="39" y="65"/>
                    <a:pt x="52" y="52"/>
                    <a:pt x="52" y="39"/>
                  </a:cubicBezTo>
                  <a:cubicBezTo>
                    <a:pt x="65" y="26"/>
                    <a:pt x="52" y="13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1" name="Google Shape;5261;p34"/>
            <p:cNvSpPr/>
            <p:nvPr/>
          </p:nvSpPr>
          <p:spPr>
            <a:xfrm rot="10800000">
              <a:off x="1211681" y="491440"/>
              <a:ext cx="13769" cy="11500"/>
            </a:xfrm>
            <a:custGeom>
              <a:avLst/>
              <a:gdLst/>
              <a:ahLst/>
              <a:cxnLst/>
              <a:rect l="l" t="t" r="r" b="b"/>
              <a:pathLst>
                <a:path w="91" h="76" extrusionOk="0">
                  <a:moveTo>
                    <a:pt x="52" y="1"/>
                  </a:moveTo>
                  <a:cubicBezTo>
                    <a:pt x="39" y="1"/>
                    <a:pt x="26" y="4"/>
                    <a:pt x="13" y="11"/>
                  </a:cubicBezTo>
                  <a:cubicBezTo>
                    <a:pt x="0" y="36"/>
                    <a:pt x="13" y="75"/>
                    <a:pt x="39" y="75"/>
                  </a:cubicBezTo>
                  <a:cubicBezTo>
                    <a:pt x="78" y="75"/>
                    <a:pt x="91" y="49"/>
                    <a:pt x="91" y="11"/>
                  </a:cubicBezTo>
                  <a:cubicBezTo>
                    <a:pt x="78" y="4"/>
                    <a:pt x="65" y="1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2" name="Google Shape;5262;p34"/>
            <p:cNvSpPr/>
            <p:nvPr/>
          </p:nvSpPr>
          <p:spPr>
            <a:xfrm rot="10800000">
              <a:off x="820086" y="40381"/>
              <a:ext cx="17098" cy="12256"/>
            </a:xfrm>
            <a:custGeom>
              <a:avLst/>
              <a:gdLst/>
              <a:ahLst/>
              <a:cxnLst/>
              <a:rect l="l" t="t" r="r" b="b"/>
              <a:pathLst>
                <a:path w="113" h="81" extrusionOk="0">
                  <a:moveTo>
                    <a:pt x="39" y="0"/>
                  </a:moveTo>
                  <a:cubicBezTo>
                    <a:pt x="39" y="39"/>
                    <a:pt x="0" y="78"/>
                    <a:pt x="52" y="78"/>
                  </a:cubicBezTo>
                  <a:cubicBezTo>
                    <a:pt x="60" y="79"/>
                    <a:pt x="68" y="80"/>
                    <a:pt x="74" y="80"/>
                  </a:cubicBezTo>
                  <a:cubicBezTo>
                    <a:pt x="113" y="80"/>
                    <a:pt x="102" y="45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3" name="Google Shape;5263;p34"/>
            <p:cNvSpPr/>
            <p:nvPr/>
          </p:nvSpPr>
          <p:spPr>
            <a:xfrm rot="10800000">
              <a:off x="1213648" y="37506"/>
              <a:ext cx="23605" cy="13164"/>
            </a:xfrm>
            <a:custGeom>
              <a:avLst/>
              <a:gdLst/>
              <a:ahLst/>
              <a:cxnLst/>
              <a:rect l="l" t="t" r="r" b="b"/>
              <a:pathLst>
                <a:path w="156" h="87" extrusionOk="0">
                  <a:moveTo>
                    <a:pt x="78" y="0"/>
                  </a:moveTo>
                  <a:cubicBezTo>
                    <a:pt x="65" y="39"/>
                    <a:pt x="40" y="52"/>
                    <a:pt x="1" y="52"/>
                  </a:cubicBezTo>
                  <a:cubicBezTo>
                    <a:pt x="21" y="77"/>
                    <a:pt x="39" y="86"/>
                    <a:pt x="56" y="86"/>
                  </a:cubicBezTo>
                  <a:cubicBezTo>
                    <a:pt x="83" y="86"/>
                    <a:pt x="106" y="63"/>
                    <a:pt x="130" y="39"/>
                  </a:cubicBezTo>
                  <a:cubicBezTo>
                    <a:pt x="143" y="39"/>
                    <a:pt x="156" y="13"/>
                    <a:pt x="13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4" name="Google Shape;5264;p34"/>
            <p:cNvSpPr/>
            <p:nvPr/>
          </p:nvSpPr>
          <p:spPr>
            <a:xfrm rot="10800000">
              <a:off x="1779404" y="135556"/>
              <a:ext cx="8020" cy="6809"/>
            </a:xfrm>
            <a:custGeom>
              <a:avLst/>
              <a:gdLst/>
              <a:ahLst/>
              <a:cxnLst/>
              <a:rect l="l" t="t" r="r" b="b"/>
              <a:pathLst>
                <a:path w="53" h="45" extrusionOk="0">
                  <a:moveTo>
                    <a:pt x="14" y="0"/>
                  </a:moveTo>
                  <a:cubicBezTo>
                    <a:pt x="14" y="0"/>
                    <a:pt x="1" y="13"/>
                    <a:pt x="1" y="26"/>
                  </a:cubicBezTo>
                  <a:cubicBezTo>
                    <a:pt x="1" y="35"/>
                    <a:pt x="14" y="44"/>
                    <a:pt x="26" y="44"/>
                  </a:cubicBezTo>
                  <a:cubicBezTo>
                    <a:pt x="31" y="44"/>
                    <a:pt x="36" y="43"/>
                    <a:pt x="39" y="39"/>
                  </a:cubicBezTo>
                  <a:cubicBezTo>
                    <a:pt x="39" y="39"/>
                    <a:pt x="39" y="26"/>
                    <a:pt x="39" y="13"/>
                  </a:cubicBezTo>
                  <a:cubicBezTo>
                    <a:pt x="52" y="0"/>
                    <a:pt x="26" y="0"/>
                    <a:pt x="1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5" name="Google Shape;5265;p34"/>
            <p:cNvSpPr/>
            <p:nvPr/>
          </p:nvSpPr>
          <p:spPr>
            <a:xfrm rot="10800000">
              <a:off x="2392065" y="89557"/>
              <a:ext cx="13769" cy="13769"/>
            </a:xfrm>
            <a:custGeom>
              <a:avLst/>
              <a:gdLst/>
              <a:ahLst/>
              <a:cxnLst/>
              <a:rect l="l" t="t" r="r" b="b"/>
              <a:pathLst>
                <a:path w="91" h="91" extrusionOk="0">
                  <a:moveTo>
                    <a:pt x="39" y="0"/>
                  </a:moveTo>
                  <a:cubicBezTo>
                    <a:pt x="13" y="0"/>
                    <a:pt x="0" y="26"/>
                    <a:pt x="13" y="52"/>
                  </a:cubicBezTo>
                  <a:cubicBezTo>
                    <a:pt x="13" y="77"/>
                    <a:pt x="26" y="90"/>
                    <a:pt x="39" y="90"/>
                  </a:cubicBezTo>
                  <a:cubicBezTo>
                    <a:pt x="65" y="77"/>
                    <a:pt x="90" y="65"/>
                    <a:pt x="77" y="39"/>
                  </a:cubicBezTo>
                  <a:cubicBezTo>
                    <a:pt x="77" y="26"/>
                    <a:pt x="65" y="13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6" name="Google Shape;5266;p34"/>
            <p:cNvSpPr/>
            <p:nvPr/>
          </p:nvSpPr>
          <p:spPr>
            <a:xfrm rot="10800000">
              <a:off x="2015450" y="407311"/>
              <a:ext cx="13921" cy="12105"/>
            </a:xfrm>
            <a:custGeom>
              <a:avLst/>
              <a:gdLst/>
              <a:ahLst/>
              <a:cxnLst/>
              <a:rect l="l" t="t" r="r" b="b"/>
              <a:pathLst>
                <a:path w="92" h="80" extrusionOk="0">
                  <a:moveTo>
                    <a:pt x="27" y="0"/>
                  </a:moveTo>
                  <a:cubicBezTo>
                    <a:pt x="27" y="26"/>
                    <a:pt x="1" y="78"/>
                    <a:pt x="52" y="78"/>
                  </a:cubicBezTo>
                  <a:cubicBezTo>
                    <a:pt x="57" y="79"/>
                    <a:pt x="60" y="80"/>
                    <a:pt x="64" y="80"/>
                  </a:cubicBezTo>
                  <a:cubicBezTo>
                    <a:pt x="91" y="80"/>
                    <a:pt x="91" y="36"/>
                    <a:pt x="91" y="13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7" name="Google Shape;5267;p34"/>
            <p:cNvSpPr/>
            <p:nvPr/>
          </p:nvSpPr>
          <p:spPr>
            <a:xfrm rot="10800000">
              <a:off x="2382381" y="411548"/>
              <a:ext cx="9835" cy="9835"/>
            </a:xfrm>
            <a:custGeom>
              <a:avLst/>
              <a:gdLst/>
              <a:ahLst/>
              <a:cxnLst/>
              <a:rect l="l" t="t" r="r" b="b"/>
              <a:pathLst>
                <a:path w="65" h="65" extrusionOk="0">
                  <a:moveTo>
                    <a:pt x="26" y="0"/>
                  </a:moveTo>
                  <a:cubicBezTo>
                    <a:pt x="0" y="0"/>
                    <a:pt x="0" y="26"/>
                    <a:pt x="0" y="26"/>
                  </a:cubicBezTo>
                  <a:cubicBezTo>
                    <a:pt x="13" y="65"/>
                    <a:pt x="26" y="65"/>
                    <a:pt x="52" y="65"/>
                  </a:cubicBezTo>
                  <a:cubicBezTo>
                    <a:pt x="65" y="52"/>
                    <a:pt x="65" y="39"/>
                    <a:pt x="65" y="26"/>
                  </a:cubicBezTo>
                  <a:cubicBezTo>
                    <a:pt x="65" y="13"/>
                    <a:pt x="52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8" name="Google Shape;5268;p34"/>
            <p:cNvSpPr/>
            <p:nvPr/>
          </p:nvSpPr>
          <p:spPr>
            <a:xfrm rot="10800000">
              <a:off x="2093981" y="444685"/>
              <a:ext cx="15283" cy="10592"/>
            </a:xfrm>
            <a:custGeom>
              <a:avLst/>
              <a:gdLst/>
              <a:ahLst/>
              <a:cxnLst/>
              <a:rect l="l" t="t" r="r" b="b"/>
              <a:pathLst>
                <a:path w="101" h="70" extrusionOk="0">
                  <a:moveTo>
                    <a:pt x="51" y="1"/>
                  </a:moveTo>
                  <a:cubicBezTo>
                    <a:pt x="40" y="1"/>
                    <a:pt x="27" y="2"/>
                    <a:pt x="13" y="5"/>
                  </a:cubicBezTo>
                  <a:lnTo>
                    <a:pt x="0" y="44"/>
                  </a:lnTo>
                  <a:cubicBezTo>
                    <a:pt x="0" y="57"/>
                    <a:pt x="0" y="57"/>
                    <a:pt x="0" y="70"/>
                  </a:cubicBezTo>
                  <a:lnTo>
                    <a:pt x="90" y="70"/>
                  </a:lnTo>
                  <a:cubicBezTo>
                    <a:pt x="100" y="20"/>
                    <a:pt x="87" y="1"/>
                    <a:pt x="5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9" name="Google Shape;5269;p34"/>
            <p:cNvSpPr/>
            <p:nvPr/>
          </p:nvSpPr>
          <p:spPr>
            <a:xfrm rot="10800000">
              <a:off x="1914979" y="181252"/>
              <a:ext cx="5145" cy="7566"/>
            </a:xfrm>
            <a:custGeom>
              <a:avLst/>
              <a:gdLst/>
              <a:ahLst/>
              <a:cxnLst/>
              <a:rect l="l" t="t" r="r" b="b"/>
              <a:pathLst>
                <a:path w="34" h="50" extrusionOk="0">
                  <a:moveTo>
                    <a:pt x="30" y="1"/>
                  </a:moveTo>
                  <a:cubicBezTo>
                    <a:pt x="27" y="1"/>
                    <a:pt x="20" y="4"/>
                    <a:pt x="14" y="11"/>
                  </a:cubicBezTo>
                  <a:cubicBezTo>
                    <a:pt x="1" y="11"/>
                    <a:pt x="1" y="24"/>
                    <a:pt x="1" y="36"/>
                  </a:cubicBezTo>
                  <a:lnTo>
                    <a:pt x="27" y="49"/>
                  </a:lnTo>
                  <a:cubicBezTo>
                    <a:pt x="27" y="36"/>
                    <a:pt x="27" y="24"/>
                    <a:pt x="27" y="11"/>
                  </a:cubicBezTo>
                  <a:cubicBezTo>
                    <a:pt x="33" y="4"/>
                    <a:pt x="33" y="1"/>
                    <a:pt x="3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0" name="Google Shape;5270;p34"/>
            <p:cNvSpPr/>
            <p:nvPr/>
          </p:nvSpPr>
          <p:spPr>
            <a:xfrm rot="10800000">
              <a:off x="1796956" y="347089"/>
              <a:ext cx="9987" cy="8020"/>
            </a:xfrm>
            <a:custGeom>
              <a:avLst/>
              <a:gdLst/>
              <a:ahLst/>
              <a:cxnLst/>
              <a:rect l="l" t="t" r="r" b="b"/>
              <a:pathLst>
                <a:path w="66" h="53" extrusionOk="0">
                  <a:moveTo>
                    <a:pt x="39" y="1"/>
                  </a:moveTo>
                  <a:cubicBezTo>
                    <a:pt x="27" y="1"/>
                    <a:pt x="27" y="1"/>
                    <a:pt x="14" y="14"/>
                  </a:cubicBezTo>
                  <a:cubicBezTo>
                    <a:pt x="1" y="27"/>
                    <a:pt x="14" y="52"/>
                    <a:pt x="39" y="52"/>
                  </a:cubicBezTo>
                  <a:cubicBezTo>
                    <a:pt x="39" y="52"/>
                    <a:pt x="52" y="39"/>
                    <a:pt x="52" y="39"/>
                  </a:cubicBezTo>
                  <a:cubicBezTo>
                    <a:pt x="65" y="27"/>
                    <a:pt x="52" y="14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1" name="Google Shape;5271;p34"/>
            <p:cNvSpPr/>
            <p:nvPr/>
          </p:nvSpPr>
          <p:spPr>
            <a:xfrm rot="10800000">
              <a:off x="1560909" y="565583"/>
              <a:ext cx="15736" cy="9987"/>
            </a:xfrm>
            <a:custGeom>
              <a:avLst/>
              <a:gdLst/>
              <a:ahLst/>
              <a:cxnLst/>
              <a:rect l="l" t="t" r="r" b="b"/>
              <a:pathLst>
                <a:path w="104" h="66" extrusionOk="0">
                  <a:moveTo>
                    <a:pt x="65" y="1"/>
                  </a:moveTo>
                  <a:cubicBezTo>
                    <a:pt x="52" y="26"/>
                    <a:pt x="0" y="26"/>
                    <a:pt x="13" y="65"/>
                  </a:cubicBezTo>
                  <a:lnTo>
                    <a:pt x="39" y="65"/>
                  </a:lnTo>
                  <a:cubicBezTo>
                    <a:pt x="91" y="65"/>
                    <a:pt x="103" y="39"/>
                    <a:pt x="9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2" name="Google Shape;5272;p34"/>
            <p:cNvSpPr/>
            <p:nvPr/>
          </p:nvSpPr>
          <p:spPr>
            <a:xfrm rot="10800000">
              <a:off x="1453629" y="344517"/>
              <a:ext cx="13316" cy="11046"/>
            </a:xfrm>
            <a:custGeom>
              <a:avLst/>
              <a:gdLst/>
              <a:ahLst/>
              <a:cxnLst/>
              <a:rect l="l" t="t" r="r" b="b"/>
              <a:pathLst>
                <a:path w="88" h="73" extrusionOk="0">
                  <a:moveTo>
                    <a:pt x="35" y="0"/>
                  </a:moveTo>
                  <a:cubicBezTo>
                    <a:pt x="27" y="0"/>
                    <a:pt x="19" y="2"/>
                    <a:pt x="10" y="4"/>
                  </a:cubicBezTo>
                  <a:cubicBezTo>
                    <a:pt x="0" y="54"/>
                    <a:pt x="21" y="73"/>
                    <a:pt x="55" y="73"/>
                  </a:cubicBezTo>
                  <a:cubicBezTo>
                    <a:pt x="65" y="73"/>
                    <a:pt x="76" y="71"/>
                    <a:pt x="88" y="68"/>
                  </a:cubicBezTo>
                  <a:cubicBezTo>
                    <a:pt x="88" y="25"/>
                    <a:pt x="70" y="0"/>
                    <a:pt x="3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3" name="Google Shape;5273;p34"/>
            <p:cNvSpPr/>
            <p:nvPr/>
          </p:nvSpPr>
          <p:spPr>
            <a:xfrm rot="10800000">
              <a:off x="1359967" y="54453"/>
              <a:ext cx="13769" cy="11802"/>
            </a:xfrm>
            <a:custGeom>
              <a:avLst/>
              <a:gdLst/>
              <a:ahLst/>
              <a:cxnLst/>
              <a:rect l="l" t="t" r="r" b="b"/>
              <a:pathLst>
                <a:path w="91" h="78" extrusionOk="0">
                  <a:moveTo>
                    <a:pt x="78" y="0"/>
                  </a:moveTo>
                  <a:cubicBezTo>
                    <a:pt x="26" y="0"/>
                    <a:pt x="0" y="13"/>
                    <a:pt x="13" y="77"/>
                  </a:cubicBezTo>
                  <a:cubicBezTo>
                    <a:pt x="65" y="77"/>
                    <a:pt x="91" y="52"/>
                    <a:pt x="7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4" name="Google Shape;5274;p34"/>
            <p:cNvSpPr/>
            <p:nvPr/>
          </p:nvSpPr>
          <p:spPr>
            <a:xfrm rot="10800000">
              <a:off x="682998" y="261296"/>
              <a:ext cx="13769" cy="11802"/>
            </a:xfrm>
            <a:custGeom>
              <a:avLst/>
              <a:gdLst/>
              <a:ahLst/>
              <a:cxnLst/>
              <a:rect l="l" t="t" r="r" b="b"/>
              <a:pathLst>
                <a:path w="91" h="78" extrusionOk="0">
                  <a:moveTo>
                    <a:pt x="14" y="0"/>
                  </a:moveTo>
                  <a:cubicBezTo>
                    <a:pt x="14" y="26"/>
                    <a:pt x="1" y="65"/>
                    <a:pt x="39" y="78"/>
                  </a:cubicBezTo>
                  <a:cubicBezTo>
                    <a:pt x="78" y="78"/>
                    <a:pt x="78" y="39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5" name="Google Shape;5275;p34"/>
            <p:cNvSpPr/>
            <p:nvPr/>
          </p:nvSpPr>
          <p:spPr>
            <a:xfrm rot="10800000">
              <a:off x="1147223" y="446652"/>
              <a:ext cx="8020" cy="6658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42" y="1"/>
                  </a:moveTo>
                  <a:cubicBezTo>
                    <a:pt x="29" y="1"/>
                    <a:pt x="9" y="18"/>
                    <a:pt x="1" y="18"/>
                  </a:cubicBezTo>
                  <a:cubicBezTo>
                    <a:pt x="1" y="31"/>
                    <a:pt x="1" y="44"/>
                    <a:pt x="1" y="44"/>
                  </a:cubicBezTo>
                  <a:cubicBezTo>
                    <a:pt x="13" y="44"/>
                    <a:pt x="52" y="44"/>
                    <a:pt x="52" y="18"/>
                  </a:cubicBezTo>
                  <a:cubicBezTo>
                    <a:pt x="52" y="5"/>
                    <a:pt x="48" y="1"/>
                    <a:pt x="4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6" name="Google Shape;5276;p34"/>
            <p:cNvSpPr/>
            <p:nvPr/>
          </p:nvSpPr>
          <p:spPr>
            <a:xfrm rot="10800000">
              <a:off x="2476044" y="107109"/>
              <a:ext cx="1967" cy="9987"/>
            </a:xfrm>
            <a:custGeom>
              <a:avLst/>
              <a:gdLst/>
              <a:ahLst/>
              <a:cxnLst/>
              <a:rect l="l" t="t" r="r" b="b"/>
              <a:pathLst>
                <a:path w="13" h="66" extrusionOk="0">
                  <a:moveTo>
                    <a:pt x="0" y="1"/>
                  </a:moveTo>
                  <a:lnTo>
                    <a:pt x="0" y="65"/>
                  </a:lnTo>
                  <a:cubicBezTo>
                    <a:pt x="13" y="52"/>
                    <a:pt x="13" y="27"/>
                    <a:pt x="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7" name="Google Shape;5277;p34"/>
            <p:cNvSpPr/>
            <p:nvPr/>
          </p:nvSpPr>
          <p:spPr>
            <a:xfrm rot="10800000">
              <a:off x="2007729" y="-78249"/>
              <a:ext cx="950394" cy="265856"/>
            </a:xfrm>
            <a:custGeom>
              <a:avLst/>
              <a:gdLst/>
              <a:ahLst/>
              <a:cxnLst/>
              <a:rect l="l" t="t" r="r" b="b"/>
              <a:pathLst>
                <a:path w="6281" h="1757" extrusionOk="0">
                  <a:moveTo>
                    <a:pt x="4192" y="763"/>
                  </a:moveTo>
                  <a:cubicBezTo>
                    <a:pt x="4217" y="789"/>
                    <a:pt x="4256" y="802"/>
                    <a:pt x="4295" y="828"/>
                  </a:cubicBezTo>
                  <a:cubicBezTo>
                    <a:pt x="4334" y="867"/>
                    <a:pt x="4334" y="931"/>
                    <a:pt x="4295" y="957"/>
                  </a:cubicBezTo>
                  <a:lnTo>
                    <a:pt x="4205" y="957"/>
                  </a:lnTo>
                  <a:lnTo>
                    <a:pt x="4166" y="931"/>
                  </a:lnTo>
                  <a:lnTo>
                    <a:pt x="4127" y="918"/>
                  </a:lnTo>
                  <a:lnTo>
                    <a:pt x="4114" y="931"/>
                  </a:lnTo>
                  <a:cubicBezTo>
                    <a:pt x="4140" y="1021"/>
                    <a:pt x="4230" y="1073"/>
                    <a:pt x="4230" y="1176"/>
                  </a:cubicBezTo>
                  <a:cubicBezTo>
                    <a:pt x="4241" y="1259"/>
                    <a:pt x="4226" y="1283"/>
                    <a:pt x="4180" y="1283"/>
                  </a:cubicBezTo>
                  <a:cubicBezTo>
                    <a:pt x="4169" y="1283"/>
                    <a:pt x="4156" y="1282"/>
                    <a:pt x="4140" y="1279"/>
                  </a:cubicBezTo>
                  <a:cubicBezTo>
                    <a:pt x="4024" y="1279"/>
                    <a:pt x="3908" y="1241"/>
                    <a:pt x="3818" y="1189"/>
                  </a:cubicBezTo>
                  <a:cubicBezTo>
                    <a:pt x="3805" y="1176"/>
                    <a:pt x="3792" y="1176"/>
                    <a:pt x="3792" y="1163"/>
                  </a:cubicBezTo>
                  <a:cubicBezTo>
                    <a:pt x="3792" y="1073"/>
                    <a:pt x="3753" y="983"/>
                    <a:pt x="3844" y="905"/>
                  </a:cubicBezTo>
                  <a:lnTo>
                    <a:pt x="3831" y="905"/>
                  </a:lnTo>
                  <a:cubicBezTo>
                    <a:pt x="3861" y="882"/>
                    <a:pt x="3892" y="855"/>
                    <a:pt x="3925" y="855"/>
                  </a:cubicBezTo>
                  <a:cubicBezTo>
                    <a:pt x="3948" y="855"/>
                    <a:pt x="3972" y="868"/>
                    <a:pt x="3998" y="905"/>
                  </a:cubicBezTo>
                  <a:cubicBezTo>
                    <a:pt x="4004" y="922"/>
                    <a:pt x="4016" y="927"/>
                    <a:pt x="4032" y="927"/>
                  </a:cubicBezTo>
                  <a:cubicBezTo>
                    <a:pt x="4053" y="927"/>
                    <a:pt x="4079" y="918"/>
                    <a:pt x="4101" y="918"/>
                  </a:cubicBezTo>
                  <a:lnTo>
                    <a:pt x="4114" y="905"/>
                  </a:lnTo>
                  <a:cubicBezTo>
                    <a:pt x="4076" y="789"/>
                    <a:pt x="4076" y="789"/>
                    <a:pt x="4192" y="763"/>
                  </a:cubicBezTo>
                  <a:close/>
                  <a:moveTo>
                    <a:pt x="5443" y="1"/>
                  </a:moveTo>
                  <a:cubicBezTo>
                    <a:pt x="5432" y="1"/>
                    <a:pt x="5422" y="5"/>
                    <a:pt x="5417" y="16"/>
                  </a:cubicBezTo>
                  <a:cubicBezTo>
                    <a:pt x="5352" y="106"/>
                    <a:pt x="5210" y="157"/>
                    <a:pt x="5262" y="312"/>
                  </a:cubicBezTo>
                  <a:cubicBezTo>
                    <a:pt x="5262" y="364"/>
                    <a:pt x="5249" y="428"/>
                    <a:pt x="5223" y="480"/>
                  </a:cubicBezTo>
                  <a:cubicBezTo>
                    <a:pt x="5215" y="514"/>
                    <a:pt x="5183" y="537"/>
                    <a:pt x="5152" y="537"/>
                  </a:cubicBezTo>
                  <a:cubicBezTo>
                    <a:pt x="5136" y="537"/>
                    <a:pt x="5120" y="531"/>
                    <a:pt x="5107" y="518"/>
                  </a:cubicBezTo>
                  <a:cubicBezTo>
                    <a:pt x="5043" y="506"/>
                    <a:pt x="4965" y="518"/>
                    <a:pt x="4940" y="415"/>
                  </a:cubicBezTo>
                  <a:cubicBezTo>
                    <a:pt x="4932" y="363"/>
                    <a:pt x="4911" y="336"/>
                    <a:pt x="4870" y="336"/>
                  </a:cubicBezTo>
                  <a:cubicBezTo>
                    <a:pt x="4840" y="336"/>
                    <a:pt x="4800" y="350"/>
                    <a:pt x="4746" y="377"/>
                  </a:cubicBezTo>
                  <a:cubicBezTo>
                    <a:pt x="4811" y="415"/>
                    <a:pt x="4914" y="415"/>
                    <a:pt x="4914" y="518"/>
                  </a:cubicBezTo>
                  <a:lnTo>
                    <a:pt x="4849" y="557"/>
                  </a:lnTo>
                  <a:cubicBezTo>
                    <a:pt x="4817" y="554"/>
                    <a:pt x="4794" y="551"/>
                    <a:pt x="4777" y="551"/>
                  </a:cubicBezTo>
                  <a:cubicBezTo>
                    <a:pt x="4729" y="551"/>
                    <a:pt x="4719" y="569"/>
                    <a:pt x="4682" y="634"/>
                  </a:cubicBezTo>
                  <a:cubicBezTo>
                    <a:pt x="4669" y="647"/>
                    <a:pt x="4656" y="660"/>
                    <a:pt x="4643" y="673"/>
                  </a:cubicBezTo>
                  <a:cubicBezTo>
                    <a:pt x="4630" y="673"/>
                    <a:pt x="4617" y="673"/>
                    <a:pt x="4617" y="699"/>
                  </a:cubicBezTo>
                  <a:lnTo>
                    <a:pt x="4527" y="699"/>
                  </a:lnTo>
                  <a:cubicBezTo>
                    <a:pt x="4516" y="665"/>
                    <a:pt x="4505" y="632"/>
                    <a:pt x="4477" y="632"/>
                  </a:cubicBezTo>
                  <a:cubicBezTo>
                    <a:pt x="4472" y="632"/>
                    <a:pt x="4468" y="633"/>
                    <a:pt x="4462" y="634"/>
                  </a:cubicBezTo>
                  <a:cubicBezTo>
                    <a:pt x="4424" y="647"/>
                    <a:pt x="4450" y="673"/>
                    <a:pt x="4462" y="699"/>
                  </a:cubicBezTo>
                  <a:cubicBezTo>
                    <a:pt x="4462" y="725"/>
                    <a:pt x="4462" y="751"/>
                    <a:pt x="4462" y="776"/>
                  </a:cubicBezTo>
                  <a:cubicBezTo>
                    <a:pt x="4450" y="776"/>
                    <a:pt x="4437" y="776"/>
                    <a:pt x="4437" y="789"/>
                  </a:cubicBezTo>
                  <a:cubicBezTo>
                    <a:pt x="4413" y="801"/>
                    <a:pt x="4394" y="807"/>
                    <a:pt x="4377" y="807"/>
                  </a:cubicBezTo>
                  <a:cubicBezTo>
                    <a:pt x="4337" y="807"/>
                    <a:pt x="4313" y="775"/>
                    <a:pt x="4295" y="712"/>
                  </a:cubicBezTo>
                  <a:cubicBezTo>
                    <a:pt x="4282" y="673"/>
                    <a:pt x="4266" y="654"/>
                    <a:pt x="4242" y="654"/>
                  </a:cubicBezTo>
                  <a:cubicBezTo>
                    <a:pt x="4217" y="654"/>
                    <a:pt x="4185" y="673"/>
                    <a:pt x="4140" y="712"/>
                  </a:cubicBezTo>
                  <a:cubicBezTo>
                    <a:pt x="4116" y="724"/>
                    <a:pt x="4090" y="733"/>
                    <a:pt x="4065" y="733"/>
                  </a:cubicBezTo>
                  <a:cubicBezTo>
                    <a:pt x="4037" y="733"/>
                    <a:pt x="4012" y="721"/>
                    <a:pt x="3998" y="686"/>
                  </a:cubicBezTo>
                  <a:cubicBezTo>
                    <a:pt x="3984" y="665"/>
                    <a:pt x="3966" y="655"/>
                    <a:pt x="3950" y="655"/>
                  </a:cubicBezTo>
                  <a:cubicBezTo>
                    <a:pt x="3938" y="655"/>
                    <a:pt x="3927" y="662"/>
                    <a:pt x="3921" y="673"/>
                  </a:cubicBezTo>
                  <a:cubicBezTo>
                    <a:pt x="3882" y="699"/>
                    <a:pt x="3895" y="738"/>
                    <a:pt x="3934" y="763"/>
                  </a:cubicBezTo>
                  <a:cubicBezTo>
                    <a:pt x="3908" y="854"/>
                    <a:pt x="3792" y="828"/>
                    <a:pt x="3753" y="905"/>
                  </a:cubicBezTo>
                  <a:lnTo>
                    <a:pt x="3727" y="905"/>
                  </a:lnTo>
                  <a:cubicBezTo>
                    <a:pt x="3717" y="911"/>
                    <a:pt x="3704" y="914"/>
                    <a:pt x="3692" y="914"/>
                  </a:cubicBezTo>
                  <a:cubicBezTo>
                    <a:pt x="3674" y="914"/>
                    <a:pt x="3658" y="907"/>
                    <a:pt x="3650" y="892"/>
                  </a:cubicBezTo>
                  <a:cubicBezTo>
                    <a:pt x="3624" y="854"/>
                    <a:pt x="3599" y="815"/>
                    <a:pt x="3573" y="789"/>
                  </a:cubicBezTo>
                  <a:cubicBezTo>
                    <a:pt x="3562" y="778"/>
                    <a:pt x="3551" y="766"/>
                    <a:pt x="3539" y="754"/>
                  </a:cubicBezTo>
                  <a:lnTo>
                    <a:pt x="3539" y="754"/>
                  </a:lnTo>
                  <a:cubicBezTo>
                    <a:pt x="3550" y="757"/>
                    <a:pt x="3561" y="760"/>
                    <a:pt x="3573" y="763"/>
                  </a:cubicBezTo>
                  <a:lnTo>
                    <a:pt x="3560" y="751"/>
                  </a:lnTo>
                  <a:cubicBezTo>
                    <a:pt x="3549" y="748"/>
                    <a:pt x="3539" y="746"/>
                    <a:pt x="3529" y="744"/>
                  </a:cubicBezTo>
                  <a:lnTo>
                    <a:pt x="3529" y="744"/>
                  </a:lnTo>
                  <a:cubicBezTo>
                    <a:pt x="3502" y="719"/>
                    <a:pt x="3472" y="699"/>
                    <a:pt x="3431" y="699"/>
                  </a:cubicBezTo>
                  <a:cubicBezTo>
                    <a:pt x="3328" y="699"/>
                    <a:pt x="3263" y="622"/>
                    <a:pt x="3186" y="570"/>
                  </a:cubicBezTo>
                  <a:lnTo>
                    <a:pt x="3186" y="493"/>
                  </a:lnTo>
                  <a:cubicBezTo>
                    <a:pt x="3186" y="467"/>
                    <a:pt x="3147" y="467"/>
                    <a:pt x="3134" y="454"/>
                  </a:cubicBezTo>
                  <a:cubicBezTo>
                    <a:pt x="3113" y="443"/>
                    <a:pt x="3100" y="396"/>
                    <a:pt x="3059" y="396"/>
                  </a:cubicBezTo>
                  <a:cubicBezTo>
                    <a:pt x="3051" y="396"/>
                    <a:pt x="3042" y="398"/>
                    <a:pt x="3031" y="402"/>
                  </a:cubicBezTo>
                  <a:cubicBezTo>
                    <a:pt x="2980" y="428"/>
                    <a:pt x="2992" y="454"/>
                    <a:pt x="3005" y="506"/>
                  </a:cubicBezTo>
                  <a:cubicBezTo>
                    <a:pt x="3005" y="506"/>
                    <a:pt x="2980" y="531"/>
                    <a:pt x="2967" y="544"/>
                  </a:cubicBezTo>
                  <a:cubicBezTo>
                    <a:pt x="2958" y="544"/>
                    <a:pt x="2950" y="543"/>
                    <a:pt x="2941" y="543"/>
                  </a:cubicBezTo>
                  <a:cubicBezTo>
                    <a:pt x="2790" y="543"/>
                    <a:pt x="2703" y="651"/>
                    <a:pt x="2593" y="725"/>
                  </a:cubicBezTo>
                  <a:cubicBezTo>
                    <a:pt x="2464" y="802"/>
                    <a:pt x="2374" y="931"/>
                    <a:pt x="2361" y="1086"/>
                  </a:cubicBezTo>
                  <a:cubicBezTo>
                    <a:pt x="2348" y="1150"/>
                    <a:pt x="2322" y="1215"/>
                    <a:pt x="2270" y="1253"/>
                  </a:cubicBezTo>
                  <a:cubicBezTo>
                    <a:pt x="2257" y="1266"/>
                    <a:pt x="2245" y="1266"/>
                    <a:pt x="2232" y="1266"/>
                  </a:cubicBezTo>
                  <a:cubicBezTo>
                    <a:pt x="2245" y="1279"/>
                    <a:pt x="2245" y="1292"/>
                    <a:pt x="2245" y="1292"/>
                  </a:cubicBezTo>
                  <a:cubicBezTo>
                    <a:pt x="2245" y="1357"/>
                    <a:pt x="2206" y="1357"/>
                    <a:pt x="2154" y="1369"/>
                  </a:cubicBezTo>
                  <a:cubicBezTo>
                    <a:pt x="2116" y="1369"/>
                    <a:pt x="2090" y="1369"/>
                    <a:pt x="2090" y="1331"/>
                  </a:cubicBezTo>
                  <a:cubicBezTo>
                    <a:pt x="2077" y="1266"/>
                    <a:pt x="2154" y="1279"/>
                    <a:pt x="2180" y="1253"/>
                  </a:cubicBezTo>
                  <a:lnTo>
                    <a:pt x="2206" y="1253"/>
                  </a:lnTo>
                  <a:cubicBezTo>
                    <a:pt x="2193" y="1241"/>
                    <a:pt x="2180" y="1228"/>
                    <a:pt x="2180" y="1215"/>
                  </a:cubicBezTo>
                  <a:cubicBezTo>
                    <a:pt x="2160" y="1200"/>
                    <a:pt x="2140" y="1194"/>
                    <a:pt x="2119" y="1194"/>
                  </a:cubicBezTo>
                  <a:cubicBezTo>
                    <a:pt x="2088" y="1194"/>
                    <a:pt x="2057" y="1207"/>
                    <a:pt x="2025" y="1215"/>
                  </a:cubicBezTo>
                  <a:cubicBezTo>
                    <a:pt x="1974" y="1202"/>
                    <a:pt x="1909" y="1189"/>
                    <a:pt x="1896" y="1137"/>
                  </a:cubicBezTo>
                  <a:cubicBezTo>
                    <a:pt x="1871" y="1047"/>
                    <a:pt x="1871" y="944"/>
                    <a:pt x="1768" y="905"/>
                  </a:cubicBezTo>
                  <a:cubicBezTo>
                    <a:pt x="1768" y="892"/>
                    <a:pt x="1768" y="879"/>
                    <a:pt x="1780" y="854"/>
                  </a:cubicBezTo>
                  <a:lnTo>
                    <a:pt x="1780" y="854"/>
                  </a:lnTo>
                  <a:cubicBezTo>
                    <a:pt x="1759" y="867"/>
                    <a:pt x="1737" y="871"/>
                    <a:pt x="1716" y="871"/>
                  </a:cubicBezTo>
                  <a:cubicBezTo>
                    <a:pt x="1674" y="871"/>
                    <a:pt x="1634" y="854"/>
                    <a:pt x="1600" y="854"/>
                  </a:cubicBezTo>
                  <a:cubicBezTo>
                    <a:pt x="1600" y="854"/>
                    <a:pt x="1613" y="828"/>
                    <a:pt x="1626" y="828"/>
                  </a:cubicBezTo>
                  <a:cubicBezTo>
                    <a:pt x="1626" y="815"/>
                    <a:pt x="1664" y="802"/>
                    <a:pt x="1651" y="776"/>
                  </a:cubicBezTo>
                  <a:cubicBezTo>
                    <a:pt x="1639" y="763"/>
                    <a:pt x="1639" y="763"/>
                    <a:pt x="1626" y="763"/>
                  </a:cubicBezTo>
                  <a:cubicBezTo>
                    <a:pt x="1600" y="763"/>
                    <a:pt x="1587" y="789"/>
                    <a:pt x="1587" y="815"/>
                  </a:cubicBezTo>
                  <a:cubicBezTo>
                    <a:pt x="1600" y="828"/>
                    <a:pt x="1600" y="841"/>
                    <a:pt x="1587" y="854"/>
                  </a:cubicBezTo>
                  <a:cubicBezTo>
                    <a:pt x="1561" y="828"/>
                    <a:pt x="1523" y="815"/>
                    <a:pt x="1484" y="815"/>
                  </a:cubicBezTo>
                  <a:cubicBezTo>
                    <a:pt x="1477" y="816"/>
                    <a:pt x="1470" y="817"/>
                    <a:pt x="1463" y="817"/>
                  </a:cubicBezTo>
                  <a:cubicBezTo>
                    <a:pt x="1395" y="817"/>
                    <a:pt x="1335" y="763"/>
                    <a:pt x="1265" y="763"/>
                  </a:cubicBezTo>
                  <a:lnTo>
                    <a:pt x="1174" y="712"/>
                  </a:lnTo>
                  <a:cubicBezTo>
                    <a:pt x="1174" y="673"/>
                    <a:pt x="1136" y="634"/>
                    <a:pt x="1174" y="596"/>
                  </a:cubicBezTo>
                  <a:cubicBezTo>
                    <a:pt x="1181" y="583"/>
                    <a:pt x="1194" y="576"/>
                    <a:pt x="1208" y="576"/>
                  </a:cubicBezTo>
                  <a:cubicBezTo>
                    <a:pt x="1223" y="576"/>
                    <a:pt x="1239" y="583"/>
                    <a:pt x="1252" y="596"/>
                  </a:cubicBezTo>
                  <a:cubicBezTo>
                    <a:pt x="1268" y="612"/>
                    <a:pt x="1290" y="634"/>
                    <a:pt x="1310" y="634"/>
                  </a:cubicBezTo>
                  <a:cubicBezTo>
                    <a:pt x="1322" y="634"/>
                    <a:pt x="1333" y="627"/>
                    <a:pt x="1342" y="609"/>
                  </a:cubicBezTo>
                  <a:cubicBezTo>
                    <a:pt x="1355" y="557"/>
                    <a:pt x="1316" y="518"/>
                    <a:pt x="1278" y="493"/>
                  </a:cubicBezTo>
                  <a:cubicBezTo>
                    <a:pt x="1266" y="485"/>
                    <a:pt x="1256" y="482"/>
                    <a:pt x="1248" y="482"/>
                  </a:cubicBezTo>
                  <a:cubicBezTo>
                    <a:pt x="1230" y="482"/>
                    <a:pt x="1218" y="497"/>
                    <a:pt x="1200" y="506"/>
                  </a:cubicBezTo>
                  <a:cubicBezTo>
                    <a:pt x="1188" y="517"/>
                    <a:pt x="1177" y="522"/>
                    <a:pt x="1165" y="522"/>
                  </a:cubicBezTo>
                  <a:cubicBezTo>
                    <a:pt x="1138" y="522"/>
                    <a:pt x="1111" y="498"/>
                    <a:pt x="1084" y="480"/>
                  </a:cubicBezTo>
                  <a:lnTo>
                    <a:pt x="1084" y="480"/>
                  </a:lnTo>
                  <a:cubicBezTo>
                    <a:pt x="1045" y="557"/>
                    <a:pt x="1110" y="634"/>
                    <a:pt x="1084" y="712"/>
                  </a:cubicBezTo>
                  <a:cubicBezTo>
                    <a:pt x="1071" y="751"/>
                    <a:pt x="1020" y="776"/>
                    <a:pt x="981" y="789"/>
                  </a:cubicBezTo>
                  <a:lnTo>
                    <a:pt x="852" y="725"/>
                  </a:lnTo>
                  <a:cubicBezTo>
                    <a:pt x="831" y="662"/>
                    <a:pt x="799" y="641"/>
                    <a:pt x="761" y="641"/>
                  </a:cubicBezTo>
                  <a:cubicBezTo>
                    <a:pt x="729" y="641"/>
                    <a:pt x="694" y="656"/>
                    <a:pt x="659" y="673"/>
                  </a:cubicBezTo>
                  <a:cubicBezTo>
                    <a:pt x="613" y="704"/>
                    <a:pt x="576" y="730"/>
                    <a:pt x="537" y="730"/>
                  </a:cubicBezTo>
                  <a:cubicBezTo>
                    <a:pt x="511" y="730"/>
                    <a:pt x="484" y="718"/>
                    <a:pt x="452" y="686"/>
                  </a:cubicBezTo>
                  <a:lnTo>
                    <a:pt x="452" y="686"/>
                  </a:lnTo>
                  <a:cubicBezTo>
                    <a:pt x="517" y="776"/>
                    <a:pt x="517" y="776"/>
                    <a:pt x="478" y="931"/>
                  </a:cubicBezTo>
                  <a:cubicBezTo>
                    <a:pt x="388" y="905"/>
                    <a:pt x="349" y="828"/>
                    <a:pt x="310" y="751"/>
                  </a:cubicBezTo>
                  <a:cubicBezTo>
                    <a:pt x="246" y="622"/>
                    <a:pt x="143" y="493"/>
                    <a:pt x="27" y="402"/>
                  </a:cubicBezTo>
                  <a:lnTo>
                    <a:pt x="27" y="402"/>
                  </a:lnTo>
                  <a:cubicBezTo>
                    <a:pt x="53" y="467"/>
                    <a:pt x="78" y="531"/>
                    <a:pt x="130" y="583"/>
                  </a:cubicBezTo>
                  <a:cubicBezTo>
                    <a:pt x="207" y="647"/>
                    <a:pt x="220" y="751"/>
                    <a:pt x="272" y="815"/>
                  </a:cubicBezTo>
                  <a:cubicBezTo>
                    <a:pt x="336" y="892"/>
                    <a:pt x="310" y="879"/>
                    <a:pt x="310" y="1034"/>
                  </a:cubicBezTo>
                  <a:lnTo>
                    <a:pt x="336" y="1189"/>
                  </a:lnTo>
                  <a:lnTo>
                    <a:pt x="310" y="1253"/>
                  </a:lnTo>
                  <a:cubicBezTo>
                    <a:pt x="233" y="1253"/>
                    <a:pt x="156" y="1215"/>
                    <a:pt x="91" y="1150"/>
                  </a:cubicBezTo>
                  <a:cubicBezTo>
                    <a:pt x="85" y="1144"/>
                    <a:pt x="72" y="1141"/>
                    <a:pt x="59" y="1141"/>
                  </a:cubicBezTo>
                  <a:cubicBezTo>
                    <a:pt x="46" y="1141"/>
                    <a:pt x="33" y="1144"/>
                    <a:pt x="27" y="1150"/>
                  </a:cubicBezTo>
                  <a:cubicBezTo>
                    <a:pt x="1" y="1176"/>
                    <a:pt x="14" y="1202"/>
                    <a:pt x="53" y="1228"/>
                  </a:cubicBezTo>
                  <a:cubicBezTo>
                    <a:pt x="107" y="1260"/>
                    <a:pt x="161" y="1311"/>
                    <a:pt x="230" y="1311"/>
                  </a:cubicBezTo>
                  <a:cubicBezTo>
                    <a:pt x="244" y="1311"/>
                    <a:pt x="257" y="1309"/>
                    <a:pt x="272" y="1305"/>
                  </a:cubicBezTo>
                  <a:lnTo>
                    <a:pt x="272" y="1305"/>
                  </a:lnTo>
                  <a:cubicBezTo>
                    <a:pt x="285" y="1357"/>
                    <a:pt x="349" y="1408"/>
                    <a:pt x="259" y="1447"/>
                  </a:cubicBezTo>
                  <a:cubicBezTo>
                    <a:pt x="220" y="1447"/>
                    <a:pt x="181" y="1447"/>
                    <a:pt x="169" y="1486"/>
                  </a:cubicBezTo>
                  <a:cubicBezTo>
                    <a:pt x="169" y="1510"/>
                    <a:pt x="203" y="1707"/>
                    <a:pt x="240" y="1707"/>
                  </a:cubicBezTo>
                  <a:cubicBezTo>
                    <a:pt x="242" y="1707"/>
                    <a:pt x="244" y="1706"/>
                    <a:pt x="246" y="1705"/>
                  </a:cubicBezTo>
                  <a:cubicBezTo>
                    <a:pt x="253" y="1711"/>
                    <a:pt x="259" y="1714"/>
                    <a:pt x="264" y="1714"/>
                  </a:cubicBezTo>
                  <a:cubicBezTo>
                    <a:pt x="276" y="1714"/>
                    <a:pt x="286" y="1702"/>
                    <a:pt x="300" y="1702"/>
                  </a:cubicBezTo>
                  <a:cubicBezTo>
                    <a:pt x="303" y="1702"/>
                    <a:pt x="307" y="1703"/>
                    <a:pt x="310" y="1705"/>
                  </a:cubicBezTo>
                  <a:lnTo>
                    <a:pt x="323" y="1705"/>
                  </a:lnTo>
                  <a:cubicBezTo>
                    <a:pt x="337" y="1716"/>
                    <a:pt x="349" y="1720"/>
                    <a:pt x="361" y="1720"/>
                  </a:cubicBezTo>
                  <a:cubicBezTo>
                    <a:pt x="393" y="1720"/>
                    <a:pt x="417" y="1690"/>
                    <a:pt x="440" y="1690"/>
                  </a:cubicBezTo>
                  <a:cubicBezTo>
                    <a:pt x="449" y="1690"/>
                    <a:pt x="457" y="1694"/>
                    <a:pt x="465" y="1705"/>
                  </a:cubicBezTo>
                  <a:cubicBezTo>
                    <a:pt x="650" y="1683"/>
                    <a:pt x="836" y="1676"/>
                    <a:pt x="1024" y="1676"/>
                  </a:cubicBezTo>
                  <a:cubicBezTo>
                    <a:pt x="1399" y="1676"/>
                    <a:pt x="1780" y="1705"/>
                    <a:pt x="2167" y="1705"/>
                  </a:cubicBezTo>
                  <a:lnTo>
                    <a:pt x="2283" y="1705"/>
                  </a:lnTo>
                  <a:cubicBezTo>
                    <a:pt x="2245" y="1653"/>
                    <a:pt x="2116" y="1614"/>
                    <a:pt x="2167" y="1498"/>
                  </a:cubicBezTo>
                  <a:lnTo>
                    <a:pt x="2167" y="1498"/>
                  </a:lnTo>
                  <a:cubicBezTo>
                    <a:pt x="2283" y="1511"/>
                    <a:pt x="2335" y="1627"/>
                    <a:pt x="2399" y="1705"/>
                  </a:cubicBezTo>
                  <a:lnTo>
                    <a:pt x="2451" y="1705"/>
                  </a:lnTo>
                  <a:cubicBezTo>
                    <a:pt x="2457" y="1711"/>
                    <a:pt x="2464" y="1714"/>
                    <a:pt x="2470" y="1714"/>
                  </a:cubicBezTo>
                  <a:cubicBezTo>
                    <a:pt x="2477" y="1714"/>
                    <a:pt x="2483" y="1711"/>
                    <a:pt x="2490" y="1705"/>
                  </a:cubicBezTo>
                  <a:lnTo>
                    <a:pt x="3392" y="1705"/>
                  </a:lnTo>
                  <a:cubicBezTo>
                    <a:pt x="3417" y="1724"/>
                    <a:pt x="3432" y="1731"/>
                    <a:pt x="3440" y="1731"/>
                  </a:cubicBezTo>
                  <a:cubicBezTo>
                    <a:pt x="3453" y="1731"/>
                    <a:pt x="3447" y="1713"/>
                    <a:pt x="3431" y="1705"/>
                  </a:cubicBezTo>
                  <a:lnTo>
                    <a:pt x="3663" y="1705"/>
                  </a:lnTo>
                  <a:cubicBezTo>
                    <a:pt x="3676" y="1550"/>
                    <a:pt x="3805" y="1357"/>
                    <a:pt x="3985" y="1357"/>
                  </a:cubicBezTo>
                  <a:lnTo>
                    <a:pt x="4140" y="1357"/>
                  </a:lnTo>
                  <a:cubicBezTo>
                    <a:pt x="4179" y="1357"/>
                    <a:pt x="4192" y="1357"/>
                    <a:pt x="4205" y="1395"/>
                  </a:cubicBezTo>
                  <a:cubicBezTo>
                    <a:pt x="4205" y="1421"/>
                    <a:pt x="4179" y="1421"/>
                    <a:pt x="4166" y="1434"/>
                  </a:cubicBezTo>
                  <a:cubicBezTo>
                    <a:pt x="4162" y="1436"/>
                    <a:pt x="4157" y="1437"/>
                    <a:pt x="4151" y="1437"/>
                  </a:cubicBezTo>
                  <a:cubicBezTo>
                    <a:pt x="4140" y="1437"/>
                    <a:pt x="4128" y="1434"/>
                    <a:pt x="4116" y="1434"/>
                  </a:cubicBezTo>
                  <a:cubicBezTo>
                    <a:pt x="4098" y="1434"/>
                    <a:pt x="4082" y="1440"/>
                    <a:pt x="4076" y="1473"/>
                  </a:cubicBezTo>
                  <a:cubicBezTo>
                    <a:pt x="4101" y="1473"/>
                    <a:pt x="4127" y="1486"/>
                    <a:pt x="4140" y="1511"/>
                  </a:cubicBezTo>
                  <a:lnTo>
                    <a:pt x="4153" y="1705"/>
                  </a:lnTo>
                  <a:lnTo>
                    <a:pt x="4205" y="1705"/>
                  </a:lnTo>
                  <a:cubicBezTo>
                    <a:pt x="4221" y="1710"/>
                    <a:pt x="4237" y="1713"/>
                    <a:pt x="4252" y="1713"/>
                  </a:cubicBezTo>
                  <a:cubicBezTo>
                    <a:pt x="4273" y="1713"/>
                    <a:pt x="4293" y="1707"/>
                    <a:pt x="4308" y="1692"/>
                  </a:cubicBezTo>
                  <a:lnTo>
                    <a:pt x="4308" y="1692"/>
                  </a:lnTo>
                  <a:lnTo>
                    <a:pt x="4295" y="1705"/>
                  </a:lnTo>
                  <a:lnTo>
                    <a:pt x="4385" y="1705"/>
                  </a:lnTo>
                  <a:cubicBezTo>
                    <a:pt x="4371" y="1744"/>
                    <a:pt x="4372" y="1757"/>
                    <a:pt x="4384" y="1757"/>
                  </a:cubicBezTo>
                  <a:cubicBezTo>
                    <a:pt x="4403" y="1757"/>
                    <a:pt x="4448" y="1721"/>
                    <a:pt x="4488" y="1705"/>
                  </a:cubicBezTo>
                  <a:lnTo>
                    <a:pt x="4604" y="1705"/>
                  </a:lnTo>
                  <a:cubicBezTo>
                    <a:pt x="4604" y="1720"/>
                    <a:pt x="4606" y="1725"/>
                    <a:pt x="4610" y="1725"/>
                  </a:cubicBezTo>
                  <a:cubicBezTo>
                    <a:pt x="4616" y="1725"/>
                    <a:pt x="4627" y="1713"/>
                    <a:pt x="4643" y="1705"/>
                  </a:cubicBezTo>
                  <a:lnTo>
                    <a:pt x="4875" y="1705"/>
                  </a:lnTo>
                  <a:cubicBezTo>
                    <a:pt x="5314" y="1731"/>
                    <a:pt x="5765" y="1731"/>
                    <a:pt x="6203" y="1731"/>
                  </a:cubicBezTo>
                  <a:lnTo>
                    <a:pt x="6281" y="1731"/>
                  </a:lnTo>
                  <a:cubicBezTo>
                    <a:pt x="6281" y="1731"/>
                    <a:pt x="6268" y="1718"/>
                    <a:pt x="6255" y="1718"/>
                  </a:cubicBezTo>
                  <a:lnTo>
                    <a:pt x="6255" y="1679"/>
                  </a:lnTo>
                  <a:cubicBezTo>
                    <a:pt x="6229" y="1640"/>
                    <a:pt x="6139" y="1473"/>
                    <a:pt x="6165" y="1408"/>
                  </a:cubicBezTo>
                  <a:cubicBezTo>
                    <a:pt x="6190" y="1305"/>
                    <a:pt x="6100" y="1279"/>
                    <a:pt x="6087" y="1215"/>
                  </a:cubicBezTo>
                  <a:cubicBezTo>
                    <a:pt x="6036" y="1150"/>
                    <a:pt x="5945" y="1099"/>
                    <a:pt x="5855" y="1086"/>
                  </a:cubicBezTo>
                  <a:lnTo>
                    <a:pt x="5855" y="1021"/>
                  </a:lnTo>
                  <a:cubicBezTo>
                    <a:pt x="5829" y="1021"/>
                    <a:pt x="5816" y="1008"/>
                    <a:pt x="5816" y="996"/>
                  </a:cubicBezTo>
                  <a:cubicBezTo>
                    <a:pt x="5778" y="996"/>
                    <a:pt x="5752" y="983"/>
                    <a:pt x="5713" y="970"/>
                  </a:cubicBezTo>
                  <a:cubicBezTo>
                    <a:pt x="5662" y="957"/>
                    <a:pt x="5649" y="918"/>
                    <a:pt x="5675" y="867"/>
                  </a:cubicBezTo>
                  <a:cubicBezTo>
                    <a:pt x="5682" y="864"/>
                    <a:pt x="5690" y="864"/>
                    <a:pt x="5698" y="864"/>
                  </a:cubicBezTo>
                  <a:cubicBezTo>
                    <a:pt x="5707" y="864"/>
                    <a:pt x="5717" y="864"/>
                    <a:pt x="5727" y="864"/>
                  </a:cubicBezTo>
                  <a:cubicBezTo>
                    <a:pt x="5755" y="864"/>
                    <a:pt x="5783" y="857"/>
                    <a:pt x="5791" y="802"/>
                  </a:cubicBezTo>
                  <a:cubicBezTo>
                    <a:pt x="5726" y="802"/>
                    <a:pt x="5662" y="815"/>
                    <a:pt x="5610" y="867"/>
                  </a:cubicBezTo>
                  <a:cubicBezTo>
                    <a:pt x="5494" y="854"/>
                    <a:pt x="5455" y="751"/>
                    <a:pt x="5365" y="699"/>
                  </a:cubicBezTo>
                  <a:cubicBezTo>
                    <a:pt x="5339" y="686"/>
                    <a:pt x="5301" y="660"/>
                    <a:pt x="5275" y="634"/>
                  </a:cubicBezTo>
                  <a:cubicBezTo>
                    <a:pt x="5275" y="622"/>
                    <a:pt x="5275" y="622"/>
                    <a:pt x="5275" y="609"/>
                  </a:cubicBezTo>
                  <a:cubicBezTo>
                    <a:pt x="5301" y="415"/>
                    <a:pt x="5275" y="209"/>
                    <a:pt x="5481" y="80"/>
                  </a:cubicBezTo>
                  <a:cubicBezTo>
                    <a:pt x="5507" y="67"/>
                    <a:pt x="5494" y="41"/>
                    <a:pt x="5481" y="16"/>
                  </a:cubicBezTo>
                  <a:cubicBezTo>
                    <a:pt x="5474" y="8"/>
                    <a:pt x="5458" y="1"/>
                    <a:pt x="544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8" name="Google Shape;5278;p34"/>
            <p:cNvSpPr/>
            <p:nvPr/>
          </p:nvSpPr>
          <p:spPr>
            <a:xfrm rot="10800000">
              <a:off x="1125887" y="38867"/>
              <a:ext cx="56742" cy="55078"/>
            </a:xfrm>
            <a:custGeom>
              <a:avLst/>
              <a:gdLst/>
              <a:ahLst/>
              <a:cxnLst/>
              <a:rect l="l" t="t" r="r" b="b"/>
              <a:pathLst>
                <a:path w="375" h="364" extrusionOk="0">
                  <a:moveTo>
                    <a:pt x="227" y="1"/>
                  </a:moveTo>
                  <a:cubicBezTo>
                    <a:pt x="221" y="1"/>
                    <a:pt x="214" y="1"/>
                    <a:pt x="207" y="3"/>
                  </a:cubicBezTo>
                  <a:cubicBezTo>
                    <a:pt x="104" y="3"/>
                    <a:pt x="1" y="80"/>
                    <a:pt x="1" y="157"/>
                  </a:cubicBezTo>
                  <a:cubicBezTo>
                    <a:pt x="1" y="235"/>
                    <a:pt x="104" y="364"/>
                    <a:pt x="169" y="364"/>
                  </a:cubicBezTo>
                  <a:cubicBezTo>
                    <a:pt x="285" y="338"/>
                    <a:pt x="375" y="248"/>
                    <a:pt x="375" y="132"/>
                  </a:cubicBezTo>
                  <a:cubicBezTo>
                    <a:pt x="363" y="61"/>
                    <a:pt x="298" y="1"/>
                    <a:pt x="227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9" name="Google Shape;5279;p34"/>
            <p:cNvSpPr/>
            <p:nvPr/>
          </p:nvSpPr>
          <p:spPr>
            <a:xfrm rot="10800000">
              <a:off x="589335" y="125871"/>
              <a:ext cx="277205" cy="133609"/>
            </a:xfrm>
            <a:custGeom>
              <a:avLst/>
              <a:gdLst/>
              <a:ahLst/>
              <a:cxnLst/>
              <a:rect l="l" t="t" r="r" b="b"/>
              <a:pathLst>
                <a:path w="1832" h="883" extrusionOk="0">
                  <a:moveTo>
                    <a:pt x="968" y="1"/>
                  </a:moveTo>
                  <a:cubicBezTo>
                    <a:pt x="923" y="20"/>
                    <a:pt x="875" y="20"/>
                    <a:pt x="826" y="20"/>
                  </a:cubicBezTo>
                  <a:cubicBezTo>
                    <a:pt x="778" y="20"/>
                    <a:pt x="729" y="20"/>
                    <a:pt x="684" y="39"/>
                  </a:cubicBezTo>
                  <a:cubicBezTo>
                    <a:pt x="620" y="104"/>
                    <a:pt x="542" y="155"/>
                    <a:pt x="465" y="194"/>
                  </a:cubicBezTo>
                  <a:cubicBezTo>
                    <a:pt x="452" y="142"/>
                    <a:pt x="465" y="78"/>
                    <a:pt x="401" y="52"/>
                  </a:cubicBezTo>
                  <a:cubicBezTo>
                    <a:pt x="401" y="52"/>
                    <a:pt x="375" y="52"/>
                    <a:pt x="375" y="65"/>
                  </a:cubicBezTo>
                  <a:cubicBezTo>
                    <a:pt x="362" y="130"/>
                    <a:pt x="426" y="155"/>
                    <a:pt x="439" y="207"/>
                  </a:cubicBezTo>
                  <a:cubicBezTo>
                    <a:pt x="401" y="233"/>
                    <a:pt x="414" y="271"/>
                    <a:pt x="401" y="297"/>
                  </a:cubicBezTo>
                  <a:lnTo>
                    <a:pt x="375" y="310"/>
                  </a:lnTo>
                  <a:cubicBezTo>
                    <a:pt x="349" y="310"/>
                    <a:pt x="336" y="323"/>
                    <a:pt x="336" y="336"/>
                  </a:cubicBezTo>
                  <a:cubicBezTo>
                    <a:pt x="336" y="336"/>
                    <a:pt x="323" y="336"/>
                    <a:pt x="336" y="349"/>
                  </a:cubicBezTo>
                  <a:cubicBezTo>
                    <a:pt x="349" y="362"/>
                    <a:pt x="336" y="400"/>
                    <a:pt x="349" y="413"/>
                  </a:cubicBezTo>
                  <a:cubicBezTo>
                    <a:pt x="349" y="426"/>
                    <a:pt x="336" y="452"/>
                    <a:pt x="323" y="465"/>
                  </a:cubicBezTo>
                  <a:cubicBezTo>
                    <a:pt x="294" y="475"/>
                    <a:pt x="272" y="499"/>
                    <a:pt x="241" y="499"/>
                  </a:cubicBezTo>
                  <a:cubicBezTo>
                    <a:pt x="231" y="499"/>
                    <a:pt x="220" y="497"/>
                    <a:pt x="207" y="491"/>
                  </a:cubicBezTo>
                  <a:lnTo>
                    <a:pt x="143" y="503"/>
                  </a:lnTo>
                  <a:lnTo>
                    <a:pt x="65" y="516"/>
                  </a:lnTo>
                  <a:lnTo>
                    <a:pt x="1" y="529"/>
                  </a:lnTo>
                  <a:cubicBezTo>
                    <a:pt x="1" y="572"/>
                    <a:pt x="10" y="597"/>
                    <a:pt x="42" y="597"/>
                  </a:cubicBezTo>
                  <a:cubicBezTo>
                    <a:pt x="49" y="597"/>
                    <a:pt x="57" y="596"/>
                    <a:pt x="65" y="594"/>
                  </a:cubicBezTo>
                  <a:cubicBezTo>
                    <a:pt x="130" y="555"/>
                    <a:pt x="194" y="542"/>
                    <a:pt x="272" y="542"/>
                  </a:cubicBezTo>
                  <a:cubicBezTo>
                    <a:pt x="310" y="542"/>
                    <a:pt x="349" y="568"/>
                    <a:pt x="336" y="607"/>
                  </a:cubicBezTo>
                  <a:cubicBezTo>
                    <a:pt x="305" y="699"/>
                    <a:pt x="335" y="718"/>
                    <a:pt x="377" y="718"/>
                  </a:cubicBezTo>
                  <a:cubicBezTo>
                    <a:pt x="405" y="718"/>
                    <a:pt x="439" y="710"/>
                    <a:pt x="465" y="710"/>
                  </a:cubicBezTo>
                  <a:cubicBezTo>
                    <a:pt x="465" y="787"/>
                    <a:pt x="555" y="787"/>
                    <a:pt x="568" y="839"/>
                  </a:cubicBezTo>
                  <a:lnTo>
                    <a:pt x="671" y="852"/>
                  </a:lnTo>
                  <a:cubicBezTo>
                    <a:pt x="671" y="864"/>
                    <a:pt x="671" y="877"/>
                    <a:pt x="671" y="877"/>
                  </a:cubicBezTo>
                  <a:cubicBezTo>
                    <a:pt x="682" y="881"/>
                    <a:pt x="691" y="882"/>
                    <a:pt x="700" y="882"/>
                  </a:cubicBezTo>
                  <a:cubicBezTo>
                    <a:pt x="724" y="882"/>
                    <a:pt x="743" y="870"/>
                    <a:pt x="762" y="852"/>
                  </a:cubicBezTo>
                  <a:cubicBezTo>
                    <a:pt x="794" y="871"/>
                    <a:pt x="829" y="881"/>
                    <a:pt x="865" y="881"/>
                  </a:cubicBezTo>
                  <a:cubicBezTo>
                    <a:pt x="900" y="881"/>
                    <a:pt x="936" y="871"/>
                    <a:pt x="968" y="852"/>
                  </a:cubicBezTo>
                  <a:cubicBezTo>
                    <a:pt x="1008" y="836"/>
                    <a:pt x="1048" y="825"/>
                    <a:pt x="1088" y="825"/>
                  </a:cubicBezTo>
                  <a:cubicBezTo>
                    <a:pt x="1112" y="825"/>
                    <a:pt x="1137" y="829"/>
                    <a:pt x="1161" y="839"/>
                  </a:cubicBezTo>
                  <a:cubicBezTo>
                    <a:pt x="1165" y="841"/>
                    <a:pt x="1169" y="842"/>
                    <a:pt x="1172" y="842"/>
                  </a:cubicBezTo>
                  <a:cubicBezTo>
                    <a:pt x="1210" y="842"/>
                    <a:pt x="1207" y="722"/>
                    <a:pt x="1280" y="722"/>
                  </a:cubicBezTo>
                  <a:cubicBezTo>
                    <a:pt x="1283" y="722"/>
                    <a:pt x="1287" y="722"/>
                    <a:pt x="1290" y="723"/>
                  </a:cubicBezTo>
                  <a:cubicBezTo>
                    <a:pt x="1342" y="723"/>
                    <a:pt x="1381" y="697"/>
                    <a:pt x="1381" y="632"/>
                  </a:cubicBezTo>
                  <a:cubicBezTo>
                    <a:pt x="1368" y="568"/>
                    <a:pt x="1419" y="568"/>
                    <a:pt x="1458" y="542"/>
                  </a:cubicBezTo>
                  <a:cubicBezTo>
                    <a:pt x="1489" y="549"/>
                    <a:pt x="1522" y="552"/>
                    <a:pt x="1556" y="552"/>
                  </a:cubicBezTo>
                  <a:cubicBezTo>
                    <a:pt x="1648" y="552"/>
                    <a:pt x="1747" y="528"/>
                    <a:pt x="1832" y="491"/>
                  </a:cubicBezTo>
                  <a:cubicBezTo>
                    <a:pt x="1741" y="491"/>
                    <a:pt x="1668" y="479"/>
                    <a:pt x="1603" y="479"/>
                  </a:cubicBezTo>
                  <a:cubicBezTo>
                    <a:pt x="1548" y="479"/>
                    <a:pt x="1498" y="487"/>
                    <a:pt x="1445" y="516"/>
                  </a:cubicBezTo>
                  <a:lnTo>
                    <a:pt x="1394" y="478"/>
                  </a:lnTo>
                  <a:cubicBezTo>
                    <a:pt x="1381" y="426"/>
                    <a:pt x="1394" y="375"/>
                    <a:pt x="1432" y="349"/>
                  </a:cubicBezTo>
                  <a:lnTo>
                    <a:pt x="1510" y="336"/>
                  </a:lnTo>
                  <a:cubicBezTo>
                    <a:pt x="1561" y="323"/>
                    <a:pt x="1600" y="297"/>
                    <a:pt x="1664" y="284"/>
                  </a:cubicBezTo>
                  <a:cubicBezTo>
                    <a:pt x="1755" y="271"/>
                    <a:pt x="1755" y="246"/>
                    <a:pt x="1703" y="142"/>
                  </a:cubicBezTo>
                  <a:cubicBezTo>
                    <a:pt x="1677" y="142"/>
                    <a:pt x="1651" y="155"/>
                    <a:pt x="1639" y="181"/>
                  </a:cubicBezTo>
                  <a:cubicBezTo>
                    <a:pt x="1613" y="258"/>
                    <a:pt x="1510" y="246"/>
                    <a:pt x="1471" y="297"/>
                  </a:cubicBezTo>
                  <a:cubicBezTo>
                    <a:pt x="1414" y="297"/>
                    <a:pt x="1377" y="256"/>
                    <a:pt x="1333" y="256"/>
                  </a:cubicBezTo>
                  <a:cubicBezTo>
                    <a:pt x="1327" y="256"/>
                    <a:pt x="1322" y="257"/>
                    <a:pt x="1316" y="258"/>
                  </a:cubicBezTo>
                  <a:lnTo>
                    <a:pt x="1277" y="233"/>
                  </a:lnTo>
                  <a:cubicBezTo>
                    <a:pt x="1213" y="142"/>
                    <a:pt x="1045" y="155"/>
                    <a:pt x="1020" y="13"/>
                  </a:cubicBezTo>
                  <a:cubicBezTo>
                    <a:pt x="1020" y="13"/>
                    <a:pt x="981" y="1"/>
                    <a:pt x="968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0" name="Google Shape;5280;p34"/>
            <p:cNvSpPr/>
            <p:nvPr/>
          </p:nvSpPr>
          <p:spPr>
            <a:xfrm rot="10800000">
              <a:off x="575566" y="118306"/>
              <a:ext cx="15736" cy="22092"/>
            </a:xfrm>
            <a:custGeom>
              <a:avLst/>
              <a:gdLst/>
              <a:ahLst/>
              <a:cxnLst/>
              <a:rect l="l" t="t" r="r" b="b"/>
              <a:pathLst>
                <a:path w="104" h="146" extrusionOk="0">
                  <a:moveTo>
                    <a:pt x="65" y="0"/>
                  </a:moveTo>
                  <a:cubicBezTo>
                    <a:pt x="0" y="13"/>
                    <a:pt x="26" y="65"/>
                    <a:pt x="26" y="103"/>
                  </a:cubicBezTo>
                  <a:cubicBezTo>
                    <a:pt x="15" y="124"/>
                    <a:pt x="22" y="145"/>
                    <a:pt x="46" y="145"/>
                  </a:cubicBezTo>
                  <a:cubicBezTo>
                    <a:pt x="51" y="145"/>
                    <a:pt x="57" y="144"/>
                    <a:pt x="65" y="142"/>
                  </a:cubicBezTo>
                  <a:cubicBezTo>
                    <a:pt x="103" y="129"/>
                    <a:pt x="103" y="90"/>
                    <a:pt x="103" y="52"/>
                  </a:cubicBezTo>
                  <a:cubicBezTo>
                    <a:pt x="103" y="13"/>
                    <a:pt x="103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1" name="Google Shape;5281;p34"/>
            <p:cNvSpPr/>
            <p:nvPr/>
          </p:nvSpPr>
          <p:spPr>
            <a:xfrm rot="10800000">
              <a:off x="663478" y="88649"/>
              <a:ext cx="11802" cy="10895"/>
            </a:xfrm>
            <a:custGeom>
              <a:avLst/>
              <a:gdLst/>
              <a:ahLst/>
              <a:cxnLst/>
              <a:rect l="l" t="t" r="r" b="b"/>
              <a:pathLst>
                <a:path w="78" h="72" extrusionOk="0">
                  <a:moveTo>
                    <a:pt x="52" y="1"/>
                  </a:moveTo>
                  <a:cubicBezTo>
                    <a:pt x="26" y="1"/>
                    <a:pt x="1" y="14"/>
                    <a:pt x="1" y="52"/>
                  </a:cubicBezTo>
                  <a:cubicBezTo>
                    <a:pt x="13" y="65"/>
                    <a:pt x="26" y="72"/>
                    <a:pt x="38" y="72"/>
                  </a:cubicBezTo>
                  <a:cubicBezTo>
                    <a:pt x="49" y="72"/>
                    <a:pt x="59" y="65"/>
                    <a:pt x="65" y="52"/>
                  </a:cubicBezTo>
                  <a:cubicBezTo>
                    <a:pt x="78" y="27"/>
                    <a:pt x="65" y="14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2" name="Google Shape;5282;p34"/>
            <p:cNvSpPr/>
            <p:nvPr/>
          </p:nvSpPr>
          <p:spPr>
            <a:xfrm rot="10800000">
              <a:off x="1496602" y="-66445"/>
              <a:ext cx="11802" cy="4539"/>
            </a:xfrm>
            <a:custGeom>
              <a:avLst/>
              <a:gdLst/>
              <a:ahLst/>
              <a:cxnLst/>
              <a:rect l="l" t="t" r="r" b="b"/>
              <a:pathLst>
                <a:path w="78" h="30" extrusionOk="0">
                  <a:moveTo>
                    <a:pt x="30" y="1"/>
                  </a:moveTo>
                  <a:cubicBezTo>
                    <a:pt x="17" y="1"/>
                    <a:pt x="7" y="11"/>
                    <a:pt x="1" y="30"/>
                  </a:cubicBezTo>
                  <a:lnTo>
                    <a:pt x="78" y="30"/>
                  </a:lnTo>
                  <a:cubicBezTo>
                    <a:pt x="59" y="11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3" name="Google Shape;5283;p34"/>
            <p:cNvSpPr/>
            <p:nvPr/>
          </p:nvSpPr>
          <p:spPr>
            <a:xfrm rot="10800000">
              <a:off x="2060390" y="440600"/>
              <a:ext cx="25572" cy="20276"/>
            </a:xfrm>
            <a:custGeom>
              <a:avLst/>
              <a:gdLst/>
              <a:ahLst/>
              <a:cxnLst/>
              <a:rect l="l" t="t" r="r" b="b"/>
              <a:pathLst>
                <a:path w="169" h="134" extrusionOk="0">
                  <a:moveTo>
                    <a:pt x="41" y="0"/>
                  </a:moveTo>
                  <a:cubicBezTo>
                    <a:pt x="28" y="0"/>
                    <a:pt x="14" y="1"/>
                    <a:pt x="1" y="3"/>
                  </a:cubicBezTo>
                  <a:cubicBezTo>
                    <a:pt x="62" y="40"/>
                    <a:pt x="65" y="133"/>
                    <a:pt x="151" y="133"/>
                  </a:cubicBezTo>
                  <a:cubicBezTo>
                    <a:pt x="157" y="133"/>
                    <a:pt x="162" y="133"/>
                    <a:pt x="168" y="132"/>
                  </a:cubicBezTo>
                  <a:cubicBezTo>
                    <a:pt x="168" y="34"/>
                    <a:pt x="113" y="0"/>
                    <a:pt x="4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4" name="Google Shape;5284;p34"/>
            <p:cNvSpPr/>
            <p:nvPr/>
          </p:nvSpPr>
          <p:spPr>
            <a:xfrm rot="10800000">
              <a:off x="1980346" y="483118"/>
              <a:ext cx="9987" cy="12408"/>
            </a:xfrm>
            <a:custGeom>
              <a:avLst/>
              <a:gdLst/>
              <a:ahLst/>
              <a:cxnLst/>
              <a:rect l="l" t="t" r="r" b="b"/>
              <a:pathLst>
                <a:path w="66" h="82" extrusionOk="0">
                  <a:moveTo>
                    <a:pt x="14" y="0"/>
                  </a:moveTo>
                  <a:cubicBezTo>
                    <a:pt x="1" y="13"/>
                    <a:pt x="1" y="39"/>
                    <a:pt x="14" y="52"/>
                  </a:cubicBezTo>
                  <a:cubicBezTo>
                    <a:pt x="14" y="62"/>
                    <a:pt x="22" y="81"/>
                    <a:pt x="32" y="81"/>
                  </a:cubicBezTo>
                  <a:cubicBezTo>
                    <a:pt x="34" y="81"/>
                    <a:pt x="37" y="80"/>
                    <a:pt x="39" y="78"/>
                  </a:cubicBezTo>
                  <a:cubicBezTo>
                    <a:pt x="65" y="78"/>
                    <a:pt x="65" y="52"/>
                    <a:pt x="52" y="39"/>
                  </a:cubicBezTo>
                  <a:cubicBezTo>
                    <a:pt x="52" y="26"/>
                    <a:pt x="39" y="13"/>
                    <a:pt x="1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5" name="Google Shape;5285;p34"/>
            <p:cNvSpPr/>
            <p:nvPr/>
          </p:nvSpPr>
          <p:spPr>
            <a:xfrm rot="10800000">
              <a:off x="1252838" y="401561"/>
              <a:ext cx="29203" cy="20125"/>
            </a:xfrm>
            <a:custGeom>
              <a:avLst/>
              <a:gdLst/>
              <a:ahLst/>
              <a:cxnLst/>
              <a:rect l="l" t="t" r="r" b="b"/>
              <a:pathLst>
                <a:path w="193" h="133" extrusionOk="0">
                  <a:moveTo>
                    <a:pt x="167" y="0"/>
                  </a:moveTo>
                  <a:cubicBezTo>
                    <a:pt x="161" y="0"/>
                    <a:pt x="153" y="2"/>
                    <a:pt x="142" y="2"/>
                  </a:cubicBezTo>
                  <a:cubicBezTo>
                    <a:pt x="116" y="2"/>
                    <a:pt x="78" y="54"/>
                    <a:pt x="26" y="67"/>
                  </a:cubicBezTo>
                  <a:cubicBezTo>
                    <a:pt x="0" y="80"/>
                    <a:pt x="26" y="118"/>
                    <a:pt x="39" y="131"/>
                  </a:cubicBezTo>
                  <a:cubicBezTo>
                    <a:pt x="43" y="132"/>
                    <a:pt x="47" y="133"/>
                    <a:pt x="52" y="133"/>
                  </a:cubicBezTo>
                  <a:cubicBezTo>
                    <a:pt x="106" y="133"/>
                    <a:pt x="193" y="64"/>
                    <a:pt x="181" y="28"/>
                  </a:cubicBezTo>
                  <a:cubicBezTo>
                    <a:pt x="181" y="5"/>
                    <a:pt x="176" y="0"/>
                    <a:pt x="16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6" name="Google Shape;5286;p34"/>
            <p:cNvSpPr/>
            <p:nvPr/>
          </p:nvSpPr>
          <p:spPr>
            <a:xfrm rot="10800000">
              <a:off x="1295508" y="339372"/>
              <a:ext cx="21638" cy="12256"/>
            </a:xfrm>
            <a:custGeom>
              <a:avLst/>
              <a:gdLst/>
              <a:ahLst/>
              <a:cxnLst/>
              <a:rect l="l" t="t" r="r" b="b"/>
              <a:pathLst>
                <a:path w="143" h="81" extrusionOk="0">
                  <a:moveTo>
                    <a:pt x="84" y="0"/>
                  </a:moveTo>
                  <a:cubicBezTo>
                    <a:pt x="71" y="0"/>
                    <a:pt x="58" y="4"/>
                    <a:pt x="52" y="4"/>
                  </a:cubicBezTo>
                  <a:cubicBezTo>
                    <a:pt x="13" y="16"/>
                    <a:pt x="0" y="55"/>
                    <a:pt x="13" y="81"/>
                  </a:cubicBezTo>
                  <a:lnTo>
                    <a:pt x="65" y="81"/>
                  </a:lnTo>
                  <a:cubicBezTo>
                    <a:pt x="103" y="68"/>
                    <a:pt x="142" y="55"/>
                    <a:pt x="116" y="16"/>
                  </a:cubicBezTo>
                  <a:cubicBezTo>
                    <a:pt x="110" y="4"/>
                    <a:pt x="97" y="0"/>
                    <a:pt x="8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7" name="Google Shape;5287;p34"/>
            <p:cNvSpPr/>
            <p:nvPr/>
          </p:nvSpPr>
          <p:spPr>
            <a:xfrm rot="10800000">
              <a:off x="1098500" y="323636"/>
              <a:ext cx="151" cy="15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8" name="Google Shape;5288;p34"/>
            <p:cNvSpPr/>
            <p:nvPr/>
          </p:nvSpPr>
          <p:spPr>
            <a:xfrm rot="10800000">
              <a:off x="1098500" y="323636"/>
              <a:ext cx="19671" cy="21638"/>
            </a:xfrm>
            <a:custGeom>
              <a:avLst/>
              <a:gdLst/>
              <a:ahLst/>
              <a:cxnLst/>
              <a:rect l="l" t="t" r="r" b="b"/>
              <a:pathLst>
                <a:path w="130" h="143" extrusionOk="0">
                  <a:moveTo>
                    <a:pt x="91" y="0"/>
                  </a:moveTo>
                  <a:cubicBezTo>
                    <a:pt x="26" y="0"/>
                    <a:pt x="1" y="26"/>
                    <a:pt x="26" y="90"/>
                  </a:cubicBezTo>
                  <a:cubicBezTo>
                    <a:pt x="52" y="116"/>
                    <a:pt x="91" y="142"/>
                    <a:pt x="129" y="142"/>
                  </a:cubicBezTo>
                  <a:lnTo>
                    <a:pt x="91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9" name="Google Shape;5289;p34"/>
            <p:cNvSpPr/>
            <p:nvPr/>
          </p:nvSpPr>
          <p:spPr>
            <a:xfrm rot="10800000">
              <a:off x="1285824" y="50518"/>
              <a:ext cx="15736" cy="18158"/>
            </a:xfrm>
            <a:custGeom>
              <a:avLst/>
              <a:gdLst/>
              <a:ahLst/>
              <a:cxnLst/>
              <a:rect l="l" t="t" r="r" b="b"/>
              <a:pathLst>
                <a:path w="104" h="120" extrusionOk="0">
                  <a:moveTo>
                    <a:pt x="70" y="1"/>
                  </a:moveTo>
                  <a:cubicBezTo>
                    <a:pt x="65" y="1"/>
                    <a:pt x="59" y="1"/>
                    <a:pt x="52" y="3"/>
                  </a:cubicBezTo>
                  <a:cubicBezTo>
                    <a:pt x="0" y="3"/>
                    <a:pt x="13" y="29"/>
                    <a:pt x="13" y="55"/>
                  </a:cubicBezTo>
                  <a:cubicBezTo>
                    <a:pt x="13" y="81"/>
                    <a:pt x="26" y="106"/>
                    <a:pt x="65" y="119"/>
                  </a:cubicBezTo>
                  <a:cubicBezTo>
                    <a:pt x="91" y="119"/>
                    <a:pt x="104" y="93"/>
                    <a:pt x="104" y="55"/>
                  </a:cubicBezTo>
                  <a:cubicBezTo>
                    <a:pt x="104" y="33"/>
                    <a:pt x="104" y="1"/>
                    <a:pt x="7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0" name="Google Shape;5290;p34"/>
            <p:cNvSpPr/>
            <p:nvPr/>
          </p:nvSpPr>
          <p:spPr>
            <a:xfrm rot="10800000">
              <a:off x="1315027" y="19348"/>
              <a:ext cx="19671" cy="12105"/>
            </a:xfrm>
            <a:custGeom>
              <a:avLst/>
              <a:gdLst/>
              <a:ahLst/>
              <a:cxnLst/>
              <a:rect l="l" t="t" r="r" b="b"/>
              <a:pathLst>
                <a:path w="130" h="80" extrusionOk="0">
                  <a:moveTo>
                    <a:pt x="74" y="0"/>
                  </a:moveTo>
                  <a:cubicBezTo>
                    <a:pt x="62" y="0"/>
                    <a:pt x="49" y="2"/>
                    <a:pt x="39" y="2"/>
                  </a:cubicBezTo>
                  <a:cubicBezTo>
                    <a:pt x="26" y="2"/>
                    <a:pt x="0" y="2"/>
                    <a:pt x="13" y="54"/>
                  </a:cubicBezTo>
                  <a:cubicBezTo>
                    <a:pt x="26" y="67"/>
                    <a:pt x="52" y="80"/>
                    <a:pt x="78" y="80"/>
                  </a:cubicBezTo>
                  <a:cubicBezTo>
                    <a:pt x="103" y="80"/>
                    <a:pt x="129" y="54"/>
                    <a:pt x="116" y="28"/>
                  </a:cubicBezTo>
                  <a:cubicBezTo>
                    <a:pt x="109" y="5"/>
                    <a:pt x="92" y="0"/>
                    <a:pt x="7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1" name="Google Shape;5291;p34"/>
            <p:cNvSpPr/>
            <p:nvPr/>
          </p:nvSpPr>
          <p:spPr>
            <a:xfrm rot="10800000">
              <a:off x="983352" y="98182"/>
              <a:ext cx="25572" cy="13013"/>
            </a:xfrm>
            <a:custGeom>
              <a:avLst/>
              <a:gdLst/>
              <a:ahLst/>
              <a:cxnLst/>
              <a:rect l="l" t="t" r="r" b="b"/>
              <a:pathLst>
                <a:path w="169" h="86" extrusionOk="0">
                  <a:moveTo>
                    <a:pt x="104" y="1"/>
                  </a:moveTo>
                  <a:lnTo>
                    <a:pt x="1" y="13"/>
                  </a:lnTo>
                  <a:cubicBezTo>
                    <a:pt x="1" y="78"/>
                    <a:pt x="52" y="65"/>
                    <a:pt x="91" y="78"/>
                  </a:cubicBezTo>
                  <a:cubicBezTo>
                    <a:pt x="100" y="83"/>
                    <a:pt x="111" y="86"/>
                    <a:pt x="122" y="86"/>
                  </a:cubicBezTo>
                  <a:cubicBezTo>
                    <a:pt x="140" y="86"/>
                    <a:pt x="155" y="77"/>
                    <a:pt x="155" y="52"/>
                  </a:cubicBezTo>
                  <a:cubicBezTo>
                    <a:pt x="168" y="13"/>
                    <a:pt x="130" y="1"/>
                    <a:pt x="10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2" name="Google Shape;5292;p34"/>
            <p:cNvSpPr/>
            <p:nvPr/>
          </p:nvSpPr>
          <p:spPr>
            <a:xfrm rot="10800000">
              <a:off x="2468175" y="487657"/>
              <a:ext cx="128918" cy="120445"/>
            </a:xfrm>
            <a:custGeom>
              <a:avLst/>
              <a:gdLst/>
              <a:ahLst/>
              <a:cxnLst/>
              <a:rect l="l" t="t" r="r" b="b"/>
              <a:pathLst>
                <a:path w="852" h="796" extrusionOk="0">
                  <a:moveTo>
                    <a:pt x="367" y="0"/>
                  </a:moveTo>
                  <a:cubicBezTo>
                    <a:pt x="286" y="0"/>
                    <a:pt x="219" y="32"/>
                    <a:pt x="168" y="125"/>
                  </a:cubicBezTo>
                  <a:cubicBezTo>
                    <a:pt x="155" y="138"/>
                    <a:pt x="129" y="151"/>
                    <a:pt x="116" y="151"/>
                  </a:cubicBezTo>
                  <a:cubicBezTo>
                    <a:pt x="13" y="203"/>
                    <a:pt x="13" y="293"/>
                    <a:pt x="39" y="383"/>
                  </a:cubicBezTo>
                  <a:lnTo>
                    <a:pt x="39" y="435"/>
                  </a:lnTo>
                  <a:cubicBezTo>
                    <a:pt x="78" y="538"/>
                    <a:pt x="0" y="693"/>
                    <a:pt x="194" y="706"/>
                  </a:cubicBezTo>
                  <a:cubicBezTo>
                    <a:pt x="233" y="706"/>
                    <a:pt x="220" y="770"/>
                    <a:pt x="220" y="796"/>
                  </a:cubicBezTo>
                  <a:lnTo>
                    <a:pt x="271" y="796"/>
                  </a:lnTo>
                  <a:cubicBezTo>
                    <a:pt x="284" y="770"/>
                    <a:pt x="310" y="757"/>
                    <a:pt x="336" y="757"/>
                  </a:cubicBezTo>
                  <a:cubicBezTo>
                    <a:pt x="360" y="741"/>
                    <a:pt x="388" y="730"/>
                    <a:pt x="416" y="730"/>
                  </a:cubicBezTo>
                  <a:cubicBezTo>
                    <a:pt x="433" y="730"/>
                    <a:pt x="450" y="734"/>
                    <a:pt x="465" y="744"/>
                  </a:cubicBezTo>
                  <a:cubicBezTo>
                    <a:pt x="516" y="719"/>
                    <a:pt x="568" y="693"/>
                    <a:pt x="606" y="667"/>
                  </a:cubicBezTo>
                  <a:cubicBezTo>
                    <a:pt x="684" y="628"/>
                    <a:pt x="723" y="551"/>
                    <a:pt x="723" y="474"/>
                  </a:cubicBezTo>
                  <a:cubicBezTo>
                    <a:pt x="723" y="409"/>
                    <a:pt x="710" y="319"/>
                    <a:pt x="826" y="319"/>
                  </a:cubicBezTo>
                  <a:cubicBezTo>
                    <a:pt x="826" y="306"/>
                    <a:pt x="839" y="306"/>
                    <a:pt x="851" y="306"/>
                  </a:cubicBezTo>
                  <a:cubicBezTo>
                    <a:pt x="851" y="293"/>
                    <a:pt x="851" y="280"/>
                    <a:pt x="851" y="267"/>
                  </a:cubicBezTo>
                  <a:lnTo>
                    <a:pt x="813" y="241"/>
                  </a:lnTo>
                  <a:cubicBezTo>
                    <a:pt x="806" y="243"/>
                    <a:pt x="799" y="244"/>
                    <a:pt x="793" y="244"/>
                  </a:cubicBezTo>
                  <a:cubicBezTo>
                    <a:pt x="757" y="244"/>
                    <a:pt x="743" y="214"/>
                    <a:pt x="710" y="203"/>
                  </a:cubicBezTo>
                  <a:cubicBezTo>
                    <a:pt x="710" y="190"/>
                    <a:pt x="710" y="177"/>
                    <a:pt x="697" y="177"/>
                  </a:cubicBezTo>
                  <a:cubicBezTo>
                    <a:pt x="697" y="112"/>
                    <a:pt x="658" y="100"/>
                    <a:pt x="606" y="100"/>
                  </a:cubicBezTo>
                  <a:cubicBezTo>
                    <a:pt x="594" y="74"/>
                    <a:pt x="581" y="48"/>
                    <a:pt x="568" y="22"/>
                  </a:cubicBezTo>
                  <a:lnTo>
                    <a:pt x="503" y="22"/>
                  </a:lnTo>
                  <a:cubicBezTo>
                    <a:pt x="455" y="9"/>
                    <a:pt x="409" y="0"/>
                    <a:pt x="36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3" name="Google Shape;5293;p34"/>
            <p:cNvSpPr/>
            <p:nvPr/>
          </p:nvSpPr>
          <p:spPr>
            <a:xfrm rot="10800000">
              <a:off x="1494635" y="409581"/>
              <a:ext cx="17704" cy="10592"/>
            </a:xfrm>
            <a:custGeom>
              <a:avLst/>
              <a:gdLst/>
              <a:ahLst/>
              <a:cxnLst/>
              <a:rect l="l" t="t" r="r" b="b"/>
              <a:pathLst>
                <a:path w="117" h="70" extrusionOk="0">
                  <a:moveTo>
                    <a:pt x="58" y="0"/>
                  </a:moveTo>
                  <a:cubicBezTo>
                    <a:pt x="39" y="0"/>
                    <a:pt x="23" y="12"/>
                    <a:pt x="14" y="31"/>
                  </a:cubicBezTo>
                  <a:cubicBezTo>
                    <a:pt x="1" y="57"/>
                    <a:pt x="14" y="70"/>
                    <a:pt x="27" y="70"/>
                  </a:cubicBezTo>
                  <a:cubicBezTo>
                    <a:pt x="52" y="57"/>
                    <a:pt x="78" y="44"/>
                    <a:pt x="91" y="31"/>
                  </a:cubicBezTo>
                  <a:cubicBezTo>
                    <a:pt x="117" y="5"/>
                    <a:pt x="91" y="5"/>
                    <a:pt x="78" y="5"/>
                  </a:cubicBezTo>
                  <a:cubicBezTo>
                    <a:pt x="71" y="2"/>
                    <a:pt x="64" y="0"/>
                    <a:pt x="5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4" name="Google Shape;5294;p34"/>
            <p:cNvSpPr/>
            <p:nvPr/>
          </p:nvSpPr>
          <p:spPr>
            <a:xfrm rot="10800000">
              <a:off x="1664255" y="429100"/>
              <a:ext cx="11954" cy="12408"/>
            </a:xfrm>
            <a:custGeom>
              <a:avLst/>
              <a:gdLst/>
              <a:ahLst/>
              <a:cxnLst/>
              <a:rect l="l" t="t" r="r" b="b"/>
              <a:pathLst>
                <a:path w="79" h="82" extrusionOk="0">
                  <a:moveTo>
                    <a:pt x="60" y="1"/>
                  </a:moveTo>
                  <a:cubicBezTo>
                    <a:pt x="57" y="1"/>
                    <a:pt x="55" y="2"/>
                    <a:pt x="52" y="4"/>
                  </a:cubicBezTo>
                  <a:cubicBezTo>
                    <a:pt x="26" y="4"/>
                    <a:pt x="1" y="30"/>
                    <a:pt x="14" y="56"/>
                  </a:cubicBezTo>
                  <a:cubicBezTo>
                    <a:pt x="14" y="69"/>
                    <a:pt x="26" y="82"/>
                    <a:pt x="39" y="82"/>
                  </a:cubicBezTo>
                  <a:cubicBezTo>
                    <a:pt x="65" y="82"/>
                    <a:pt x="78" y="56"/>
                    <a:pt x="78" y="30"/>
                  </a:cubicBezTo>
                  <a:cubicBezTo>
                    <a:pt x="78" y="20"/>
                    <a:pt x="70" y="1"/>
                    <a:pt x="6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18998095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2844AFDB-62DD-471A-8018-AF30363C5F8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2537E476-95EA-4C87-9338-FBE5B6B40CE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523F99E9-34BE-4005-9B09-E9F67EA7A1D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fld id="{62FDD621-6FCB-4ABF-B98D-FC81F3CE7A1D}" type="datetimeFigureOut">
              <a:rPr lang="en-US" sz="1867" kern="0" smtClean="0">
                <a:solidFill>
                  <a:srgbClr val="000000"/>
                </a:solidFill>
                <a:cs typeface="Arial"/>
                <a:sym typeface="Arial"/>
              </a:rPr>
              <a:pPr defTabSz="1219170">
                <a:buClr>
                  <a:srgbClr val="000000"/>
                </a:buClr>
              </a:pPr>
              <a:t>10/31/2024</a:t>
            </a:fld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F819A939-86D4-4FA9-A11E-85DA676C9AA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42681162-731E-431A-8E5F-D97EF36246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fld id="{8B73D7A1-0675-4E50-A04A-B173364A1587}" type="slidenum">
              <a:rPr lang="en-US" sz="1867" kern="0" smtClean="0">
                <a:solidFill>
                  <a:srgbClr val="000000"/>
                </a:solidFill>
                <a:cs typeface="Arial"/>
                <a:sym typeface="Arial"/>
              </a:rPr>
              <a:pPr defTabSz="1219170">
                <a:buClr>
                  <a:srgbClr val="000000"/>
                </a:buClr>
              </a:pPr>
              <a:t>‹#›</a:t>
            </a:fld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72634320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t of contents" preserve="1">
  <p:cSld name="Tablet of content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73" name="Google Shape;1873;p13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874" name="Google Shape;1874;p13"/>
          <p:cNvSpPr txBox="1">
            <a:spLocks noGrp="1"/>
          </p:cNvSpPr>
          <p:nvPr>
            <p:ph type="title" hasCustomPrompt="1"/>
          </p:nvPr>
        </p:nvSpPr>
        <p:spPr>
          <a:xfrm flipH="1">
            <a:off x="970167" y="2532239"/>
            <a:ext cx="1238800" cy="96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 b="1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875" name="Google Shape;1875;p13"/>
          <p:cNvSpPr txBox="1">
            <a:spLocks noGrp="1"/>
          </p:cNvSpPr>
          <p:nvPr>
            <p:ph type="subTitle" idx="1"/>
          </p:nvPr>
        </p:nvSpPr>
        <p:spPr>
          <a:xfrm>
            <a:off x="2349871" y="2881367"/>
            <a:ext cx="2996000" cy="7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76" name="Google Shape;1876;p13"/>
          <p:cNvSpPr txBox="1">
            <a:spLocks noGrp="1"/>
          </p:cNvSpPr>
          <p:nvPr>
            <p:ph type="subTitle" idx="2"/>
          </p:nvPr>
        </p:nvSpPr>
        <p:spPr>
          <a:xfrm>
            <a:off x="2349867" y="2418367"/>
            <a:ext cx="31500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77" name="Google Shape;1877;p13"/>
          <p:cNvSpPr txBox="1">
            <a:spLocks noGrp="1"/>
          </p:cNvSpPr>
          <p:nvPr>
            <p:ph type="title" idx="3" hasCustomPrompt="1"/>
          </p:nvPr>
        </p:nvSpPr>
        <p:spPr>
          <a:xfrm flipH="1">
            <a:off x="6392097" y="2532239"/>
            <a:ext cx="1238800" cy="96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 b="1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878" name="Google Shape;1878;p13"/>
          <p:cNvSpPr txBox="1">
            <a:spLocks noGrp="1"/>
          </p:cNvSpPr>
          <p:nvPr>
            <p:ph type="subTitle" idx="4"/>
          </p:nvPr>
        </p:nvSpPr>
        <p:spPr>
          <a:xfrm>
            <a:off x="7781867" y="2881367"/>
            <a:ext cx="2996000" cy="7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79" name="Google Shape;1879;p13"/>
          <p:cNvSpPr txBox="1">
            <a:spLocks noGrp="1"/>
          </p:cNvSpPr>
          <p:nvPr>
            <p:ph type="subTitle" idx="5"/>
          </p:nvPr>
        </p:nvSpPr>
        <p:spPr>
          <a:xfrm>
            <a:off x="7781867" y="2418367"/>
            <a:ext cx="29960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80" name="Google Shape;1880;p13"/>
          <p:cNvSpPr txBox="1">
            <a:spLocks noGrp="1"/>
          </p:cNvSpPr>
          <p:nvPr>
            <p:ph type="title" idx="6" hasCustomPrompt="1"/>
          </p:nvPr>
        </p:nvSpPr>
        <p:spPr>
          <a:xfrm flipH="1">
            <a:off x="970167" y="4742033"/>
            <a:ext cx="1238800" cy="96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 b="1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881" name="Google Shape;1881;p13"/>
          <p:cNvSpPr txBox="1">
            <a:spLocks noGrp="1"/>
          </p:cNvSpPr>
          <p:nvPr>
            <p:ph type="subTitle" idx="7"/>
          </p:nvPr>
        </p:nvSpPr>
        <p:spPr>
          <a:xfrm>
            <a:off x="2349871" y="5095468"/>
            <a:ext cx="2996000" cy="7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82" name="Google Shape;1882;p13"/>
          <p:cNvSpPr txBox="1">
            <a:spLocks noGrp="1"/>
          </p:cNvSpPr>
          <p:nvPr>
            <p:ph type="subTitle" idx="8"/>
          </p:nvPr>
        </p:nvSpPr>
        <p:spPr>
          <a:xfrm>
            <a:off x="2349867" y="4632467"/>
            <a:ext cx="29960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83" name="Google Shape;1883;p13"/>
          <p:cNvSpPr txBox="1">
            <a:spLocks noGrp="1"/>
          </p:cNvSpPr>
          <p:nvPr>
            <p:ph type="title" idx="9"/>
          </p:nvPr>
        </p:nvSpPr>
        <p:spPr>
          <a:xfrm>
            <a:off x="952233" y="621733"/>
            <a:ext cx="102876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84" name="Google Shape;1884;p13"/>
          <p:cNvSpPr txBox="1">
            <a:spLocks noGrp="1"/>
          </p:cNvSpPr>
          <p:nvPr>
            <p:ph type="title" idx="13" hasCustomPrompt="1"/>
          </p:nvPr>
        </p:nvSpPr>
        <p:spPr>
          <a:xfrm flipH="1">
            <a:off x="6392097" y="4742033"/>
            <a:ext cx="1238800" cy="96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 b="1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885" name="Google Shape;1885;p13"/>
          <p:cNvSpPr txBox="1">
            <a:spLocks noGrp="1"/>
          </p:cNvSpPr>
          <p:nvPr>
            <p:ph type="subTitle" idx="14"/>
          </p:nvPr>
        </p:nvSpPr>
        <p:spPr>
          <a:xfrm>
            <a:off x="7781867" y="5095645"/>
            <a:ext cx="2996000" cy="7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86" name="Google Shape;1886;p13"/>
          <p:cNvSpPr txBox="1">
            <a:spLocks noGrp="1"/>
          </p:cNvSpPr>
          <p:nvPr>
            <p:ph type="subTitle" idx="15"/>
          </p:nvPr>
        </p:nvSpPr>
        <p:spPr>
          <a:xfrm>
            <a:off x="7781867" y="4632300"/>
            <a:ext cx="29960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1887" name="Google Shape;1887;p13"/>
          <p:cNvGrpSpPr/>
          <p:nvPr/>
        </p:nvGrpSpPr>
        <p:grpSpPr>
          <a:xfrm>
            <a:off x="952234" y="1221112"/>
            <a:ext cx="10287529" cy="175888"/>
            <a:chOff x="714175" y="1115188"/>
            <a:chExt cx="7715647" cy="131916"/>
          </a:xfrm>
        </p:grpSpPr>
        <p:grpSp>
          <p:nvGrpSpPr>
            <p:cNvPr id="1888" name="Google Shape;1888;p13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1889" name="Google Shape;1889;p13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0" name="Google Shape;1890;p13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91" name="Google Shape;1891;p13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1892" name="Google Shape;1892;p13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893" name="Google Shape;1893;p1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4" name="Google Shape;1894;p1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5" name="Google Shape;1895;p1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6" name="Google Shape;1896;p1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7" name="Google Shape;1897;p1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8" name="Google Shape;1898;p1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9" name="Google Shape;1899;p1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0" name="Google Shape;1900;p1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1" name="Google Shape;1901;p1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2" name="Google Shape;1902;p1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3" name="Google Shape;1903;p1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4" name="Google Shape;1904;p1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5" name="Google Shape;1905;p1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6" name="Google Shape;1906;p1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7" name="Google Shape;1907;p1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8" name="Google Shape;1908;p1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9" name="Google Shape;1909;p1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0" name="Google Shape;1910;p1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1" name="Google Shape;1911;p1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2" name="Google Shape;1912;p1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3" name="Google Shape;1913;p1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4" name="Google Shape;1914;p1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5" name="Google Shape;1915;p1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6" name="Google Shape;1916;p1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7" name="Google Shape;1917;p1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8" name="Google Shape;1918;p1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9" name="Google Shape;1919;p1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0" name="Google Shape;1920;p1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1" name="Google Shape;1921;p1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2" name="Google Shape;1922;p1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3" name="Google Shape;1923;p1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4" name="Google Shape;1924;p1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5" name="Google Shape;1925;p1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926" name="Google Shape;1926;p13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927" name="Google Shape;1927;p1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8" name="Google Shape;1928;p1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9" name="Google Shape;1929;p1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0" name="Google Shape;1930;p1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1" name="Google Shape;1931;p1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2" name="Google Shape;1932;p1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3" name="Google Shape;1933;p1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4" name="Google Shape;1934;p1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5" name="Google Shape;1935;p1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6" name="Google Shape;1936;p1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7" name="Google Shape;1937;p1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8" name="Google Shape;1938;p1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9" name="Google Shape;1939;p1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0" name="Google Shape;1940;p1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1" name="Google Shape;1941;p1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2" name="Google Shape;1942;p1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3" name="Google Shape;1943;p1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4" name="Google Shape;1944;p1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5" name="Google Shape;1945;p1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6" name="Google Shape;1946;p1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7" name="Google Shape;1947;p1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8" name="Google Shape;1948;p1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9" name="Google Shape;1949;p1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50" name="Google Shape;1950;p1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51" name="Google Shape;1951;p1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52" name="Google Shape;1952;p1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53" name="Google Shape;1953;p1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54" name="Google Shape;1954;p1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55" name="Google Shape;1955;p1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56" name="Google Shape;1956;p1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57" name="Google Shape;1957;p1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58" name="Google Shape;1958;p1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59" name="Google Shape;1959;p1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1960" name="Google Shape;1960;p13"/>
          <p:cNvGrpSpPr/>
          <p:nvPr/>
        </p:nvGrpSpPr>
        <p:grpSpPr>
          <a:xfrm>
            <a:off x="-40133" y="-194497"/>
            <a:ext cx="1508065" cy="1242132"/>
            <a:chOff x="5342550" y="4109652"/>
            <a:chExt cx="1131049" cy="931599"/>
          </a:xfrm>
        </p:grpSpPr>
        <p:sp>
          <p:nvSpPr>
            <p:cNvPr id="1961" name="Google Shape;1961;p13"/>
            <p:cNvSpPr/>
            <p:nvPr/>
          </p:nvSpPr>
          <p:spPr>
            <a:xfrm rot="10800000">
              <a:off x="5342550" y="4692726"/>
              <a:ext cx="507430" cy="348524"/>
            </a:xfrm>
            <a:custGeom>
              <a:avLst/>
              <a:gdLst/>
              <a:ahLst/>
              <a:cxnLst/>
              <a:rect l="l" t="t" r="r" b="b"/>
              <a:pathLst>
                <a:path w="2066" h="1419" extrusionOk="0">
                  <a:moveTo>
                    <a:pt x="1137" y="168"/>
                  </a:moveTo>
                  <a:cubicBezTo>
                    <a:pt x="1215" y="168"/>
                    <a:pt x="1227" y="220"/>
                    <a:pt x="1227" y="297"/>
                  </a:cubicBezTo>
                  <a:cubicBezTo>
                    <a:pt x="1137" y="297"/>
                    <a:pt x="1150" y="233"/>
                    <a:pt x="1137" y="168"/>
                  </a:cubicBezTo>
                  <a:close/>
                  <a:moveTo>
                    <a:pt x="1189" y="0"/>
                  </a:moveTo>
                  <a:lnTo>
                    <a:pt x="1099" y="91"/>
                  </a:lnTo>
                  <a:cubicBezTo>
                    <a:pt x="1073" y="181"/>
                    <a:pt x="1047" y="284"/>
                    <a:pt x="1047" y="387"/>
                  </a:cubicBezTo>
                  <a:lnTo>
                    <a:pt x="854" y="439"/>
                  </a:lnTo>
                  <a:cubicBezTo>
                    <a:pt x="801" y="456"/>
                    <a:pt x="748" y="498"/>
                    <a:pt x="695" y="498"/>
                  </a:cubicBezTo>
                  <a:cubicBezTo>
                    <a:pt x="671" y="498"/>
                    <a:pt x="646" y="489"/>
                    <a:pt x="621" y="465"/>
                  </a:cubicBezTo>
                  <a:cubicBezTo>
                    <a:pt x="552" y="534"/>
                    <a:pt x="462" y="583"/>
                    <a:pt x="370" y="583"/>
                  </a:cubicBezTo>
                  <a:cubicBezTo>
                    <a:pt x="359" y="583"/>
                    <a:pt x="348" y="582"/>
                    <a:pt x="338" y="581"/>
                  </a:cubicBezTo>
                  <a:cubicBezTo>
                    <a:pt x="273" y="581"/>
                    <a:pt x="183" y="619"/>
                    <a:pt x="209" y="723"/>
                  </a:cubicBezTo>
                  <a:cubicBezTo>
                    <a:pt x="196" y="735"/>
                    <a:pt x="170" y="761"/>
                    <a:pt x="183" y="787"/>
                  </a:cubicBezTo>
                  <a:cubicBezTo>
                    <a:pt x="144" y="826"/>
                    <a:pt x="106" y="839"/>
                    <a:pt x="54" y="839"/>
                  </a:cubicBezTo>
                  <a:cubicBezTo>
                    <a:pt x="38" y="829"/>
                    <a:pt x="27" y="825"/>
                    <a:pt x="21" y="825"/>
                  </a:cubicBezTo>
                  <a:cubicBezTo>
                    <a:pt x="1" y="825"/>
                    <a:pt x="15" y="861"/>
                    <a:pt x="15" y="890"/>
                  </a:cubicBezTo>
                  <a:cubicBezTo>
                    <a:pt x="29" y="886"/>
                    <a:pt x="42" y="884"/>
                    <a:pt x="55" y="884"/>
                  </a:cubicBezTo>
                  <a:cubicBezTo>
                    <a:pt x="127" y="884"/>
                    <a:pt x="181" y="942"/>
                    <a:pt x="170" y="1019"/>
                  </a:cubicBezTo>
                  <a:cubicBezTo>
                    <a:pt x="170" y="1077"/>
                    <a:pt x="186" y="1087"/>
                    <a:pt x="210" y="1087"/>
                  </a:cubicBezTo>
                  <a:cubicBezTo>
                    <a:pt x="225" y="1087"/>
                    <a:pt x="242" y="1084"/>
                    <a:pt x="260" y="1084"/>
                  </a:cubicBezTo>
                  <a:cubicBezTo>
                    <a:pt x="286" y="1084"/>
                    <a:pt x="312" y="1096"/>
                    <a:pt x="325" y="1135"/>
                  </a:cubicBezTo>
                  <a:lnTo>
                    <a:pt x="480" y="1135"/>
                  </a:lnTo>
                  <a:cubicBezTo>
                    <a:pt x="492" y="1129"/>
                    <a:pt x="502" y="1127"/>
                    <a:pt x="512" y="1127"/>
                  </a:cubicBezTo>
                  <a:cubicBezTo>
                    <a:pt x="543" y="1127"/>
                    <a:pt x="563" y="1154"/>
                    <a:pt x="583" y="1174"/>
                  </a:cubicBezTo>
                  <a:cubicBezTo>
                    <a:pt x="684" y="1241"/>
                    <a:pt x="805" y="1279"/>
                    <a:pt x="920" y="1279"/>
                  </a:cubicBezTo>
                  <a:cubicBezTo>
                    <a:pt x="937" y="1279"/>
                    <a:pt x="953" y="1279"/>
                    <a:pt x="970" y="1277"/>
                  </a:cubicBezTo>
                  <a:cubicBezTo>
                    <a:pt x="995" y="1277"/>
                    <a:pt x="1008" y="1303"/>
                    <a:pt x="1021" y="1316"/>
                  </a:cubicBezTo>
                  <a:cubicBezTo>
                    <a:pt x="1031" y="1335"/>
                    <a:pt x="1047" y="1347"/>
                    <a:pt x="1065" y="1347"/>
                  </a:cubicBezTo>
                  <a:cubicBezTo>
                    <a:pt x="1072" y="1347"/>
                    <a:pt x="1079" y="1345"/>
                    <a:pt x="1086" y="1341"/>
                  </a:cubicBezTo>
                  <a:cubicBezTo>
                    <a:pt x="1099" y="1341"/>
                    <a:pt x="1111" y="1316"/>
                    <a:pt x="1111" y="1303"/>
                  </a:cubicBezTo>
                  <a:cubicBezTo>
                    <a:pt x="1111" y="1274"/>
                    <a:pt x="1097" y="1259"/>
                    <a:pt x="1079" y="1259"/>
                  </a:cubicBezTo>
                  <a:cubicBezTo>
                    <a:pt x="1073" y="1259"/>
                    <a:pt x="1066" y="1261"/>
                    <a:pt x="1060" y="1264"/>
                  </a:cubicBezTo>
                  <a:cubicBezTo>
                    <a:pt x="1046" y="1269"/>
                    <a:pt x="1034" y="1271"/>
                    <a:pt x="1025" y="1271"/>
                  </a:cubicBezTo>
                  <a:cubicBezTo>
                    <a:pt x="982" y="1271"/>
                    <a:pt x="980" y="1229"/>
                    <a:pt x="970" y="1187"/>
                  </a:cubicBezTo>
                  <a:cubicBezTo>
                    <a:pt x="1013" y="1143"/>
                    <a:pt x="1059" y="1127"/>
                    <a:pt x="1105" y="1127"/>
                  </a:cubicBezTo>
                  <a:cubicBezTo>
                    <a:pt x="1169" y="1127"/>
                    <a:pt x="1232" y="1157"/>
                    <a:pt x="1292" y="1187"/>
                  </a:cubicBezTo>
                  <a:cubicBezTo>
                    <a:pt x="1279" y="1264"/>
                    <a:pt x="1227" y="1341"/>
                    <a:pt x="1331" y="1419"/>
                  </a:cubicBezTo>
                  <a:cubicBezTo>
                    <a:pt x="1331" y="1316"/>
                    <a:pt x="1331" y="1213"/>
                    <a:pt x="1395" y="1200"/>
                  </a:cubicBezTo>
                  <a:cubicBezTo>
                    <a:pt x="1524" y="1187"/>
                    <a:pt x="1614" y="1096"/>
                    <a:pt x="1717" y="1071"/>
                  </a:cubicBezTo>
                  <a:cubicBezTo>
                    <a:pt x="1729" y="1093"/>
                    <a:pt x="1730" y="1125"/>
                    <a:pt x="1755" y="1125"/>
                  </a:cubicBezTo>
                  <a:cubicBezTo>
                    <a:pt x="1759" y="1125"/>
                    <a:pt x="1764" y="1124"/>
                    <a:pt x="1769" y="1122"/>
                  </a:cubicBezTo>
                  <a:cubicBezTo>
                    <a:pt x="1808" y="1109"/>
                    <a:pt x="1808" y="1071"/>
                    <a:pt x="1795" y="1032"/>
                  </a:cubicBezTo>
                  <a:cubicBezTo>
                    <a:pt x="1782" y="993"/>
                    <a:pt x="1795" y="942"/>
                    <a:pt x="1821" y="916"/>
                  </a:cubicBezTo>
                  <a:lnTo>
                    <a:pt x="1846" y="916"/>
                  </a:lnTo>
                  <a:cubicBezTo>
                    <a:pt x="2040" y="864"/>
                    <a:pt x="2066" y="839"/>
                    <a:pt x="2066" y="658"/>
                  </a:cubicBezTo>
                  <a:cubicBezTo>
                    <a:pt x="2053" y="645"/>
                    <a:pt x="2053" y="619"/>
                    <a:pt x="2066" y="606"/>
                  </a:cubicBezTo>
                  <a:lnTo>
                    <a:pt x="2066" y="529"/>
                  </a:lnTo>
                  <a:cubicBezTo>
                    <a:pt x="2032" y="507"/>
                    <a:pt x="1999" y="475"/>
                    <a:pt x="1957" y="475"/>
                  </a:cubicBezTo>
                  <a:cubicBezTo>
                    <a:pt x="1951" y="475"/>
                    <a:pt x="1944" y="476"/>
                    <a:pt x="1937" y="478"/>
                  </a:cubicBezTo>
                  <a:cubicBezTo>
                    <a:pt x="1905" y="442"/>
                    <a:pt x="1876" y="429"/>
                    <a:pt x="1847" y="429"/>
                  </a:cubicBezTo>
                  <a:cubicBezTo>
                    <a:pt x="1793" y="429"/>
                    <a:pt x="1742" y="474"/>
                    <a:pt x="1692" y="490"/>
                  </a:cubicBezTo>
                  <a:cubicBezTo>
                    <a:pt x="1673" y="490"/>
                    <a:pt x="1654" y="518"/>
                    <a:pt x="1635" y="518"/>
                  </a:cubicBezTo>
                  <a:cubicBezTo>
                    <a:pt x="1628" y="518"/>
                    <a:pt x="1621" y="514"/>
                    <a:pt x="1614" y="503"/>
                  </a:cubicBezTo>
                  <a:cubicBezTo>
                    <a:pt x="1550" y="400"/>
                    <a:pt x="1408" y="413"/>
                    <a:pt x="1331" y="310"/>
                  </a:cubicBezTo>
                  <a:cubicBezTo>
                    <a:pt x="1292" y="271"/>
                    <a:pt x="1202" y="271"/>
                    <a:pt x="1240" y="207"/>
                  </a:cubicBezTo>
                  <a:cubicBezTo>
                    <a:pt x="1266" y="129"/>
                    <a:pt x="1202" y="65"/>
                    <a:pt x="118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13"/>
            <p:cNvSpPr/>
            <p:nvPr/>
          </p:nvSpPr>
          <p:spPr>
            <a:xfrm rot="10800000">
              <a:off x="5431472" y="4447859"/>
              <a:ext cx="82525" cy="77122"/>
            </a:xfrm>
            <a:custGeom>
              <a:avLst/>
              <a:gdLst/>
              <a:ahLst/>
              <a:cxnLst/>
              <a:rect l="l" t="t" r="r" b="b"/>
              <a:pathLst>
                <a:path w="336" h="314" extrusionOk="0">
                  <a:moveTo>
                    <a:pt x="203" y="1"/>
                  </a:moveTo>
                  <a:cubicBezTo>
                    <a:pt x="186" y="1"/>
                    <a:pt x="166" y="6"/>
                    <a:pt x="142" y="17"/>
                  </a:cubicBezTo>
                  <a:lnTo>
                    <a:pt x="117" y="17"/>
                  </a:lnTo>
                  <a:cubicBezTo>
                    <a:pt x="94" y="28"/>
                    <a:pt x="72" y="59"/>
                    <a:pt x="34" y="59"/>
                  </a:cubicBezTo>
                  <a:cubicBezTo>
                    <a:pt x="27" y="59"/>
                    <a:pt x="21" y="58"/>
                    <a:pt x="13" y="56"/>
                  </a:cubicBezTo>
                  <a:cubicBezTo>
                    <a:pt x="1" y="108"/>
                    <a:pt x="1" y="146"/>
                    <a:pt x="13" y="198"/>
                  </a:cubicBezTo>
                  <a:cubicBezTo>
                    <a:pt x="39" y="211"/>
                    <a:pt x="52" y="237"/>
                    <a:pt x="52" y="262"/>
                  </a:cubicBezTo>
                  <a:cubicBezTo>
                    <a:pt x="78" y="262"/>
                    <a:pt x="78" y="288"/>
                    <a:pt x="91" y="314"/>
                  </a:cubicBezTo>
                  <a:cubicBezTo>
                    <a:pt x="130" y="314"/>
                    <a:pt x="181" y="301"/>
                    <a:pt x="220" y="275"/>
                  </a:cubicBezTo>
                  <a:cubicBezTo>
                    <a:pt x="284" y="237"/>
                    <a:pt x="336" y="198"/>
                    <a:pt x="310" y="120"/>
                  </a:cubicBezTo>
                  <a:cubicBezTo>
                    <a:pt x="290" y="61"/>
                    <a:pt x="262" y="1"/>
                    <a:pt x="20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13"/>
            <p:cNvSpPr/>
            <p:nvPr/>
          </p:nvSpPr>
          <p:spPr>
            <a:xfrm rot="10800000">
              <a:off x="5782944" y="4109652"/>
              <a:ext cx="690655" cy="579154"/>
            </a:xfrm>
            <a:custGeom>
              <a:avLst/>
              <a:gdLst/>
              <a:ahLst/>
              <a:cxnLst/>
              <a:rect l="l" t="t" r="r" b="b"/>
              <a:pathLst>
                <a:path w="2812" h="2358" extrusionOk="0">
                  <a:moveTo>
                    <a:pt x="607" y="491"/>
                  </a:moveTo>
                  <a:cubicBezTo>
                    <a:pt x="607" y="530"/>
                    <a:pt x="581" y="555"/>
                    <a:pt x="568" y="555"/>
                  </a:cubicBezTo>
                  <a:cubicBezTo>
                    <a:pt x="581" y="555"/>
                    <a:pt x="594" y="530"/>
                    <a:pt x="607" y="491"/>
                  </a:cubicBezTo>
                  <a:close/>
                  <a:moveTo>
                    <a:pt x="1277" y="607"/>
                  </a:moveTo>
                  <a:cubicBezTo>
                    <a:pt x="1290" y="620"/>
                    <a:pt x="1316" y="620"/>
                    <a:pt x="1329" y="620"/>
                  </a:cubicBezTo>
                  <a:lnTo>
                    <a:pt x="1277" y="620"/>
                  </a:lnTo>
                  <a:lnTo>
                    <a:pt x="1277" y="607"/>
                  </a:lnTo>
                  <a:close/>
                  <a:moveTo>
                    <a:pt x="336" y="1626"/>
                  </a:moveTo>
                  <a:cubicBezTo>
                    <a:pt x="387" y="1664"/>
                    <a:pt x="413" y="1729"/>
                    <a:pt x="478" y="1755"/>
                  </a:cubicBezTo>
                  <a:cubicBezTo>
                    <a:pt x="413" y="1742"/>
                    <a:pt x="387" y="1677"/>
                    <a:pt x="336" y="1639"/>
                  </a:cubicBezTo>
                  <a:lnTo>
                    <a:pt x="336" y="1626"/>
                  </a:lnTo>
                  <a:close/>
                  <a:moveTo>
                    <a:pt x="607" y="1"/>
                  </a:moveTo>
                  <a:lnTo>
                    <a:pt x="542" y="40"/>
                  </a:lnTo>
                  <a:lnTo>
                    <a:pt x="581" y="143"/>
                  </a:lnTo>
                  <a:lnTo>
                    <a:pt x="632" y="272"/>
                  </a:lnTo>
                  <a:cubicBezTo>
                    <a:pt x="658" y="297"/>
                    <a:pt x="658" y="336"/>
                    <a:pt x="697" y="336"/>
                  </a:cubicBezTo>
                  <a:cubicBezTo>
                    <a:pt x="761" y="414"/>
                    <a:pt x="697" y="452"/>
                    <a:pt x="645" y="491"/>
                  </a:cubicBezTo>
                  <a:lnTo>
                    <a:pt x="607" y="491"/>
                  </a:lnTo>
                  <a:cubicBezTo>
                    <a:pt x="580" y="477"/>
                    <a:pt x="549" y="457"/>
                    <a:pt x="526" y="457"/>
                  </a:cubicBezTo>
                  <a:cubicBezTo>
                    <a:pt x="505" y="457"/>
                    <a:pt x="491" y="474"/>
                    <a:pt x="491" y="530"/>
                  </a:cubicBezTo>
                  <a:cubicBezTo>
                    <a:pt x="465" y="530"/>
                    <a:pt x="439" y="542"/>
                    <a:pt x="426" y="542"/>
                  </a:cubicBezTo>
                  <a:cubicBezTo>
                    <a:pt x="392" y="565"/>
                    <a:pt x="378" y="609"/>
                    <a:pt x="338" y="609"/>
                  </a:cubicBezTo>
                  <a:cubicBezTo>
                    <a:pt x="334" y="609"/>
                    <a:pt x="328" y="608"/>
                    <a:pt x="323" y="607"/>
                  </a:cubicBezTo>
                  <a:cubicBezTo>
                    <a:pt x="271" y="581"/>
                    <a:pt x="323" y="517"/>
                    <a:pt x="297" y="478"/>
                  </a:cubicBezTo>
                  <a:cubicBezTo>
                    <a:pt x="284" y="478"/>
                    <a:pt x="271" y="478"/>
                    <a:pt x="271" y="465"/>
                  </a:cubicBezTo>
                  <a:cubicBezTo>
                    <a:pt x="246" y="465"/>
                    <a:pt x="233" y="452"/>
                    <a:pt x="233" y="439"/>
                  </a:cubicBezTo>
                  <a:lnTo>
                    <a:pt x="194" y="439"/>
                  </a:lnTo>
                  <a:cubicBezTo>
                    <a:pt x="194" y="426"/>
                    <a:pt x="194" y="414"/>
                    <a:pt x="194" y="414"/>
                  </a:cubicBezTo>
                  <a:cubicBezTo>
                    <a:pt x="155" y="414"/>
                    <a:pt x="129" y="439"/>
                    <a:pt x="104" y="439"/>
                  </a:cubicBezTo>
                  <a:cubicBezTo>
                    <a:pt x="1" y="452"/>
                    <a:pt x="26" y="504"/>
                    <a:pt x="78" y="555"/>
                  </a:cubicBezTo>
                  <a:lnTo>
                    <a:pt x="155" y="568"/>
                  </a:lnTo>
                  <a:cubicBezTo>
                    <a:pt x="181" y="633"/>
                    <a:pt x="284" y="633"/>
                    <a:pt x="258" y="736"/>
                  </a:cubicBezTo>
                  <a:cubicBezTo>
                    <a:pt x="142" y="813"/>
                    <a:pt x="117" y="865"/>
                    <a:pt x="168" y="968"/>
                  </a:cubicBezTo>
                  <a:lnTo>
                    <a:pt x="168" y="1032"/>
                  </a:lnTo>
                  <a:cubicBezTo>
                    <a:pt x="129" y="1032"/>
                    <a:pt x="91" y="1045"/>
                    <a:pt x="129" y="1097"/>
                  </a:cubicBezTo>
                  <a:cubicBezTo>
                    <a:pt x="220" y="1161"/>
                    <a:pt x="220" y="1277"/>
                    <a:pt x="129" y="1342"/>
                  </a:cubicBezTo>
                  <a:cubicBezTo>
                    <a:pt x="117" y="1368"/>
                    <a:pt x="104" y="1394"/>
                    <a:pt x="104" y="1432"/>
                  </a:cubicBezTo>
                  <a:cubicBezTo>
                    <a:pt x="194" y="1484"/>
                    <a:pt x="155" y="1587"/>
                    <a:pt x="194" y="1664"/>
                  </a:cubicBezTo>
                  <a:cubicBezTo>
                    <a:pt x="168" y="1664"/>
                    <a:pt x="168" y="1677"/>
                    <a:pt x="194" y="1690"/>
                  </a:cubicBezTo>
                  <a:cubicBezTo>
                    <a:pt x="207" y="1690"/>
                    <a:pt x="220" y="1690"/>
                    <a:pt x="233" y="1677"/>
                  </a:cubicBezTo>
                  <a:lnTo>
                    <a:pt x="297" y="1651"/>
                  </a:lnTo>
                  <a:cubicBezTo>
                    <a:pt x="336" y="1677"/>
                    <a:pt x="362" y="1729"/>
                    <a:pt x="362" y="1780"/>
                  </a:cubicBezTo>
                  <a:lnTo>
                    <a:pt x="413" y="1819"/>
                  </a:lnTo>
                  <a:cubicBezTo>
                    <a:pt x="400" y="1832"/>
                    <a:pt x="387" y="1858"/>
                    <a:pt x="400" y="1871"/>
                  </a:cubicBezTo>
                  <a:cubicBezTo>
                    <a:pt x="400" y="1884"/>
                    <a:pt x="400" y="1884"/>
                    <a:pt x="400" y="1896"/>
                  </a:cubicBezTo>
                  <a:cubicBezTo>
                    <a:pt x="323" y="1948"/>
                    <a:pt x="349" y="2000"/>
                    <a:pt x="387" y="2064"/>
                  </a:cubicBezTo>
                  <a:cubicBezTo>
                    <a:pt x="452" y="2064"/>
                    <a:pt x="503" y="2051"/>
                    <a:pt x="568" y="2025"/>
                  </a:cubicBezTo>
                  <a:cubicBezTo>
                    <a:pt x="529" y="1974"/>
                    <a:pt x="452" y="1987"/>
                    <a:pt x="439" y="1922"/>
                  </a:cubicBezTo>
                  <a:cubicBezTo>
                    <a:pt x="465" y="1871"/>
                    <a:pt x="503" y="1819"/>
                    <a:pt x="555" y="1780"/>
                  </a:cubicBezTo>
                  <a:cubicBezTo>
                    <a:pt x="632" y="1884"/>
                    <a:pt x="607" y="2025"/>
                    <a:pt x="697" y="2129"/>
                  </a:cubicBezTo>
                  <a:lnTo>
                    <a:pt x="723" y="2129"/>
                  </a:lnTo>
                  <a:cubicBezTo>
                    <a:pt x="761" y="2090"/>
                    <a:pt x="736" y="2025"/>
                    <a:pt x="748" y="1987"/>
                  </a:cubicBezTo>
                  <a:lnTo>
                    <a:pt x="800" y="1987"/>
                  </a:lnTo>
                  <a:cubicBezTo>
                    <a:pt x="832" y="2027"/>
                    <a:pt x="880" y="2047"/>
                    <a:pt x="926" y="2047"/>
                  </a:cubicBezTo>
                  <a:cubicBezTo>
                    <a:pt x="954" y="2047"/>
                    <a:pt x="982" y="2040"/>
                    <a:pt x="1006" y="2025"/>
                  </a:cubicBezTo>
                  <a:cubicBezTo>
                    <a:pt x="1013" y="2022"/>
                    <a:pt x="1021" y="2020"/>
                    <a:pt x="1029" y="2020"/>
                  </a:cubicBezTo>
                  <a:cubicBezTo>
                    <a:pt x="1051" y="2020"/>
                    <a:pt x="1074" y="2032"/>
                    <a:pt x="1084" y="2051"/>
                  </a:cubicBezTo>
                  <a:lnTo>
                    <a:pt x="1174" y="2348"/>
                  </a:lnTo>
                  <a:cubicBezTo>
                    <a:pt x="1180" y="2354"/>
                    <a:pt x="1190" y="2357"/>
                    <a:pt x="1200" y="2357"/>
                  </a:cubicBezTo>
                  <a:cubicBezTo>
                    <a:pt x="1209" y="2357"/>
                    <a:pt x="1219" y="2354"/>
                    <a:pt x="1226" y="2348"/>
                  </a:cubicBezTo>
                  <a:lnTo>
                    <a:pt x="1213" y="2232"/>
                  </a:lnTo>
                  <a:lnTo>
                    <a:pt x="1238" y="2193"/>
                  </a:lnTo>
                  <a:cubicBezTo>
                    <a:pt x="1226" y="2141"/>
                    <a:pt x="1226" y="2077"/>
                    <a:pt x="1277" y="2064"/>
                  </a:cubicBezTo>
                  <a:cubicBezTo>
                    <a:pt x="1367" y="2051"/>
                    <a:pt x="1380" y="1948"/>
                    <a:pt x="1458" y="1922"/>
                  </a:cubicBezTo>
                  <a:cubicBezTo>
                    <a:pt x="1471" y="1961"/>
                    <a:pt x="1509" y="1987"/>
                    <a:pt x="1522" y="2025"/>
                  </a:cubicBezTo>
                  <a:cubicBezTo>
                    <a:pt x="1548" y="2064"/>
                    <a:pt x="1561" y="2103"/>
                    <a:pt x="1587" y="2141"/>
                  </a:cubicBezTo>
                  <a:cubicBezTo>
                    <a:pt x="1596" y="2161"/>
                    <a:pt x="1614" y="2189"/>
                    <a:pt x="1645" y="2189"/>
                  </a:cubicBezTo>
                  <a:cubicBezTo>
                    <a:pt x="1654" y="2189"/>
                    <a:pt x="1665" y="2186"/>
                    <a:pt x="1677" y="2180"/>
                  </a:cubicBezTo>
                  <a:cubicBezTo>
                    <a:pt x="1716" y="2154"/>
                    <a:pt x="1690" y="2116"/>
                    <a:pt x="1677" y="2090"/>
                  </a:cubicBezTo>
                  <a:cubicBezTo>
                    <a:pt x="1651" y="2064"/>
                    <a:pt x="1625" y="1987"/>
                    <a:pt x="1587" y="1948"/>
                  </a:cubicBezTo>
                  <a:cubicBezTo>
                    <a:pt x="1535" y="1884"/>
                    <a:pt x="1548" y="1793"/>
                    <a:pt x="1612" y="1742"/>
                  </a:cubicBezTo>
                  <a:cubicBezTo>
                    <a:pt x="1632" y="1718"/>
                    <a:pt x="1650" y="1709"/>
                    <a:pt x="1666" y="1709"/>
                  </a:cubicBezTo>
                  <a:cubicBezTo>
                    <a:pt x="1702" y="1709"/>
                    <a:pt x="1732" y="1754"/>
                    <a:pt x="1767" y="1780"/>
                  </a:cubicBezTo>
                  <a:cubicBezTo>
                    <a:pt x="1788" y="1802"/>
                    <a:pt x="1802" y="1811"/>
                    <a:pt x="1814" y="1811"/>
                  </a:cubicBezTo>
                  <a:cubicBezTo>
                    <a:pt x="1824" y="1811"/>
                    <a:pt x="1833" y="1805"/>
                    <a:pt x="1844" y="1793"/>
                  </a:cubicBezTo>
                  <a:cubicBezTo>
                    <a:pt x="1870" y="1767"/>
                    <a:pt x="1844" y="1716"/>
                    <a:pt x="1819" y="1703"/>
                  </a:cubicBezTo>
                  <a:cubicBezTo>
                    <a:pt x="1767" y="1664"/>
                    <a:pt x="1716" y="1626"/>
                    <a:pt x="1754" y="1548"/>
                  </a:cubicBezTo>
                  <a:cubicBezTo>
                    <a:pt x="1819" y="1497"/>
                    <a:pt x="1909" y="1458"/>
                    <a:pt x="1999" y="1458"/>
                  </a:cubicBezTo>
                  <a:cubicBezTo>
                    <a:pt x="2077" y="1458"/>
                    <a:pt x="2141" y="1432"/>
                    <a:pt x="2193" y="1394"/>
                  </a:cubicBezTo>
                  <a:cubicBezTo>
                    <a:pt x="2249" y="1348"/>
                    <a:pt x="2296" y="1326"/>
                    <a:pt x="2338" y="1326"/>
                  </a:cubicBezTo>
                  <a:cubicBezTo>
                    <a:pt x="2402" y="1326"/>
                    <a:pt x="2450" y="1377"/>
                    <a:pt x="2489" y="1471"/>
                  </a:cubicBezTo>
                  <a:cubicBezTo>
                    <a:pt x="2502" y="1497"/>
                    <a:pt x="2528" y="1510"/>
                    <a:pt x="2554" y="1510"/>
                  </a:cubicBezTo>
                  <a:cubicBezTo>
                    <a:pt x="2515" y="1355"/>
                    <a:pt x="2515" y="1355"/>
                    <a:pt x="2644" y="1303"/>
                  </a:cubicBezTo>
                  <a:cubicBezTo>
                    <a:pt x="2644" y="1290"/>
                    <a:pt x="2657" y="1265"/>
                    <a:pt x="2657" y="1252"/>
                  </a:cubicBezTo>
                  <a:cubicBezTo>
                    <a:pt x="2760" y="1200"/>
                    <a:pt x="2760" y="1200"/>
                    <a:pt x="2773" y="1084"/>
                  </a:cubicBezTo>
                  <a:cubicBezTo>
                    <a:pt x="2773" y="1084"/>
                    <a:pt x="2786" y="1084"/>
                    <a:pt x="2786" y="1071"/>
                  </a:cubicBezTo>
                  <a:cubicBezTo>
                    <a:pt x="2812" y="916"/>
                    <a:pt x="2799" y="891"/>
                    <a:pt x="2618" y="878"/>
                  </a:cubicBezTo>
                  <a:cubicBezTo>
                    <a:pt x="2612" y="871"/>
                    <a:pt x="2605" y="868"/>
                    <a:pt x="2600" y="868"/>
                  </a:cubicBezTo>
                  <a:cubicBezTo>
                    <a:pt x="2596" y="868"/>
                    <a:pt x="2592" y="871"/>
                    <a:pt x="2592" y="878"/>
                  </a:cubicBezTo>
                  <a:cubicBezTo>
                    <a:pt x="2551" y="853"/>
                    <a:pt x="2511" y="844"/>
                    <a:pt x="2470" y="844"/>
                  </a:cubicBezTo>
                  <a:cubicBezTo>
                    <a:pt x="2446" y="844"/>
                    <a:pt x="2423" y="847"/>
                    <a:pt x="2399" y="852"/>
                  </a:cubicBezTo>
                  <a:cubicBezTo>
                    <a:pt x="2386" y="865"/>
                    <a:pt x="2373" y="865"/>
                    <a:pt x="2360" y="865"/>
                  </a:cubicBezTo>
                  <a:cubicBezTo>
                    <a:pt x="2347" y="916"/>
                    <a:pt x="2270" y="891"/>
                    <a:pt x="2257" y="916"/>
                  </a:cubicBezTo>
                  <a:cubicBezTo>
                    <a:pt x="2193" y="1058"/>
                    <a:pt x="2064" y="1084"/>
                    <a:pt x="1935" y="1110"/>
                  </a:cubicBezTo>
                  <a:cubicBezTo>
                    <a:pt x="1922" y="1084"/>
                    <a:pt x="1896" y="1084"/>
                    <a:pt x="1922" y="1058"/>
                  </a:cubicBezTo>
                  <a:cubicBezTo>
                    <a:pt x="1948" y="1032"/>
                    <a:pt x="1948" y="994"/>
                    <a:pt x="1922" y="994"/>
                  </a:cubicBezTo>
                  <a:cubicBezTo>
                    <a:pt x="1914" y="995"/>
                    <a:pt x="1906" y="995"/>
                    <a:pt x="1899" y="995"/>
                  </a:cubicBezTo>
                  <a:cubicBezTo>
                    <a:pt x="1784" y="995"/>
                    <a:pt x="1818" y="900"/>
                    <a:pt x="1806" y="839"/>
                  </a:cubicBezTo>
                  <a:cubicBezTo>
                    <a:pt x="1844" y="800"/>
                    <a:pt x="1896" y="775"/>
                    <a:pt x="1896" y="723"/>
                  </a:cubicBezTo>
                  <a:cubicBezTo>
                    <a:pt x="1844" y="723"/>
                    <a:pt x="1801" y="740"/>
                    <a:pt x="1753" y="740"/>
                  </a:cubicBezTo>
                  <a:cubicBezTo>
                    <a:pt x="1741" y="740"/>
                    <a:pt x="1728" y="738"/>
                    <a:pt x="1716" y="736"/>
                  </a:cubicBezTo>
                  <a:cubicBezTo>
                    <a:pt x="1703" y="697"/>
                    <a:pt x="1651" y="671"/>
                    <a:pt x="1651" y="633"/>
                  </a:cubicBezTo>
                  <a:cubicBezTo>
                    <a:pt x="1690" y="633"/>
                    <a:pt x="1728" y="633"/>
                    <a:pt x="1728" y="581"/>
                  </a:cubicBezTo>
                  <a:cubicBezTo>
                    <a:pt x="1728" y="547"/>
                    <a:pt x="1705" y="547"/>
                    <a:pt x="1683" y="547"/>
                  </a:cubicBezTo>
                  <a:cubicBezTo>
                    <a:pt x="1671" y="547"/>
                    <a:pt x="1660" y="547"/>
                    <a:pt x="1651" y="542"/>
                  </a:cubicBezTo>
                  <a:lnTo>
                    <a:pt x="1625" y="542"/>
                  </a:lnTo>
                  <a:lnTo>
                    <a:pt x="1625" y="465"/>
                  </a:lnTo>
                  <a:cubicBezTo>
                    <a:pt x="1625" y="452"/>
                    <a:pt x="1625" y="452"/>
                    <a:pt x="1625" y="439"/>
                  </a:cubicBezTo>
                  <a:cubicBezTo>
                    <a:pt x="1677" y="426"/>
                    <a:pt x="1728" y="401"/>
                    <a:pt x="1690" y="349"/>
                  </a:cubicBezTo>
                  <a:cubicBezTo>
                    <a:pt x="1677" y="337"/>
                    <a:pt x="1666" y="332"/>
                    <a:pt x="1657" y="332"/>
                  </a:cubicBezTo>
                  <a:cubicBezTo>
                    <a:pt x="1626" y="332"/>
                    <a:pt x="1609" y="381"/>
                    <a:pt x="1599" y="401"/>
                  </a:cubicBezTo>
                  <a:cubicBezTo>
                    <a:pt x="1574" y="414"/>
                    <a:pt x="1561" y="426"/>
                    <a:pt x="1548" y="426"/>
                  </a:cubicBezTo>
                  <a:cubicBezTo>
                    <a:pt x="1458" y="452"/>
                    <a:pt x="1458" y="491"/>
                    <a:pt x="1509" y="542"/>
                  </a:cubicBezTo>
                  <a:lnTo>
                    <a:pt x="1445" y="530"/>
                  </a:lnTo>
                  <a:lnTo>
                    <a:pt x="1354" y="491"/>
                  </a:lnTo>
                  <a:cubicBezTo>
                    <a:pt x="1316" y="452"/>
                    <a:pt x="1277" y="426"/>
                    <a:pt x="1329" y="375"/>
                  </a:cubicBezTo>
                  <a:cubicBezTo>
                    <a:pt x="1342" y="349"/>
                    <a:pt x="1342" y="336"/>
                    <a:pt x="1354" y="310"/>
                  </a:cubicBezTo>
                  <a:cubicBezTo>
                    <a:pt x="1354" y="285"/>
                    <a:pt x="1354" y="272"/>
                    <a:pt x="1380" y="259"/>
                  </a:cubicBezTo>
                  <a:cubicBezTo>
                    <a:pt x="1380" y="246"/>
                    <a:pt x="1380" y="246"/>
                    <a:pt x="1393" y="233"/>
                  </a:cubicBezTo>
                  <a:cubicBezTo>
                    <a:pt x="1380" y="207"/>
                    <a:pt x="1393" y="181"/>
                    <a:pt x="1406" y="169"/>
                  </a:cubicBezTo>
                  <a:cubicBezTo>
                    <a:pt x="1380" y="143"/>
                    <a:pt x="1406" y="117"/>
                    <a:pt x="1406" y="91"/>
                  </a:cubicBezTo>
                  <a:cubicBezTo>
                    <a:pt x="1342" y="91"/>
                    <a:pt x="1342" y="156"/>
                    <a:pt x="1329" y="194"/>
                  </a:cubicBezTo>
                  <a:cubicBezTo>
                    <a:pt x="1290" y="272"/>
                    <a:pt x="1277" y="362"/>
                    <a:pt x="1161" y="362"/>
                  </a:cubicBezTo>
                  <a:cubicBezTo>
                    <a:pt x="1148" y="362"/>
                    <a:pt x="1161" y="401"/>
                    <a:pt x="1187" y="414"/>
                  </a:cubicBezTo>
                  <a:cubicBezTo>
                    <a:pt x="1178" y="415"/>
                    <a:pt x="1169" y="416"/>
                    <a:pt x="1159" y="416"/>
                  </a:cubicBezTo>
                  <a:cubicBezTo>
                    <a:pt x="1118" y="416"/>
                    <a:pt x="1078" y="403"/>
                    <a:pt x="1039" y="403"/>
                  </a:cubicBezTo>
                  <a:cubicBezTo>
                    <a:pt x="1014" y="403"/>
                    <a:pt x="990" y="408"/>
                    <a:pt x="968" y="426"/>
                  </a:cubicBezTo>
                  <a:lnTo>
                    <a:pt x="903" y="414"/>
                  </a:lnTo>
                  <a:cubicBezTo>
                    <a:pt x="787" y="414"/>
                    <a:pt x="761" y="310"/>
                    <a:pt x="697" y="246"/>
                  </a:cubicBezTo>
                  <a:lnTo>
                    <a:pt x="697" y="130"/>
                  </a:lnTo>
                  <a:cubicBezTo>
                    <a:pt x="710" y="52"/>
                    <a:pt x="658" y="27"/>
                    <a:pt x="607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13"/>
            <p:cNvSpPr/>
            <p:nvPr/>
          </p:nvSpPr>
          <p:spPr>
            <a:xfrm rot="10800000">
              <a:off x="5795713" y="4187998"/>
              <a:ext cx="31684" cy="28737"/>
            </a:xfrm>
            <a:custGeom>
              <a:avLst/>
              <a:gdLst/>
              <a:ahLst/>
              <a:cxnLst/>
              <a:rect l="l" t="t" r="r" b="b"/>
              <a:pathLst>
                <a:path w="129" h="117" extrusionOk="0">
                  <a:moveTo>
                    <a:pt x="77" y="0"/>
                  </a:moveTo>
                  <a:cubicBezTo>
                    <a:pt x="39" y="0"/>
                    <a:pt x="13" y="26"/>
                    <a:pt x="13" y="65"/>
                  </a:cubicBezTo>
                  <a:cubicBezTo>
                    <a:pt x="0" y="90"/>
                    <a:pt x="26" y="116"/>
                    <a:pt x="52" y="116"/>
                  </a:cubicBezTo>
                  <a:cubicBezTo>
                    <a:pt x="77" y="116"/>
                    <a:pt x="116" y="90"/>
                    <a:pt x="129" y="52"/>
                  </a:cubicBezTo>
                  <a:cubicBezTo>
                    <a:pt x="129" y="26"/>
                    <a:pt x="116" y="13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13"/>
            <p:cNvSpPr/>
            <p:nvPr/>
          </p:nvSpPr>
          <p:spPr>
            <a:xfrm rot="10800000">
              <a:off x="5969851" y="4286244"/>
              <a:ext cx="22351" cy="15965"/>
            </a:xfrm>
            <a:custGeom>
              <a:avLst/>
              <a:gdLst/>
              <a:ahLst/>
              <a:cxnLst/>
              <a:rect l="l" t="t" r="r" b="b"/>
              <a:pathLst>
                <a:path w="91" h="65" extrusionOk="0">
                  <a:moveTo>
                    <a:pt x="39" y="0"/>
                  </a:moveTo>
                  <a:cubicBezTo>
                    <a:pt x="26" y="0"/>
                    <a:pt x="1" y="13"/>
                    <a:pt x="1" y="39"/>
                  </a:cubicBezTo>
                  <a:cubicBezTo>
                    <a:pt x="1" y="52"/>
                    <a:pt x="13" y="65"/>
                    <a:pt x="39" y="65"/>
                  </a:cubicBezTo>
                  <a:cubicBezTo>
                    <a:pt x="52" y="65"/>
                    <a:pt x="65" y="52"/>
                    <a:pt x="78" y="39"/>
                  </a:cubicBezTo>
                  <a:cubicBezTo>
                    <a:pt x="91" y="13"/>
                    <a:pt x="65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13"/>
            <p:cNvSpPr/>
            <p:nvPr/>
          </p:nvSpPr>
          <p:spPr>
            <a:xfrm rot="10800000">
              <a:off x="5817818" y="4250138"/>
              <a:ext cx="15965" cy="17438"/>
            </a:xfrm>
            <a:custGeom>
              <a:avLst/>
              <a:gdLst/>
              <a:ahLst/>
              <a:cxnLst/>
              <a:rect l="l" t="t" r="r" b="b"/>
              <a:pathLst>
                <a:path w="65" h="71" extrusionOk="0">
                  <a:moveTo>
                    <a:pt x="26" y="1"/>
                  </a:moveTo>
                  <a:cubicBezTo>
                    <a:pt x="13" y="1"/>
                    <a:pt x="0" y="14"/>
                    <a:pt x="0" y="40"/>
                  </a:cubicBezTo>
                  <a:cubicBezTo>
                    <a:pt x="0" y="58"/>
                    <a:pt x="14" y="70"/>
                    <a:pt x="27" y="70"/>
                  </a:cubicBezTo>
                  <a:cubicBezTo>
                    <a:pt x="31" y="70"/>
                    <a:pt x="35" y="69"/>
                    <a:pt x="39" y="65"/>
                  </a:cubicBezTo>
                  <a:cubicBezTo>
                    <a:pt x="52" y="65"/>
                    <a:pt x="65" y="52"/>
                    <a:pt x="65" y="40"/>
                  </a:cubicBezTo>
                  <a:cubicBezTo>
                    <a:pt x="65" y="14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13"/>
            <p:cNvSpPr/>
            <p:nvPr/>
          </p:nvSpPr>
          <p:spPr>
            <a:xfrm rot="10800000">
              <a:off x="5789327" y="4526946"/>
              <a:ext cx="23824" cy="20877"/>
            </a:xfrm>
            <a:custGeom>
              <a:avLst/>
              <a:gdLst/>
              <a:ahLst/>
              <a:cxnLst/>
              <a:rect l="l" t="t" r="r" b="b"/>
              <a:pathLst>
                <a:path w="97" h="85" extrusionOk="0">
                  <a:moveTo>
                    <a:pt x="16" y="1"/>
                  </a:moveTo>
                  <a:cubicBezTo>
                    <a:pt x="6" y="1"/>
                    <a:pt x="0" y="7"/>
                    <a:pt x="6" y="33"/>
                  </a:cubicBezTo>
                  <a:cubicBezTo>
                    <a:pt x="19" y="59"/>
                    <a:pt x="58" y="85"/>
                    <a:pt x="97" y="85"/>
                  </a:cubicBezTo>
                  <a:cubicBezTo>
                    <a:pt x="97" y="46"/>
                    <a:pt x="71" y="20"/>
                    <a:pt x="45" y="7"/>
                  </a:cubicBezTo>
                  <a:cubicBezTo>
                    <a:pt x="39" y="7"/>
                    <a:pt x="26" y="1"/>
                    <a:pt x="1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13"/>
            <p:cNvSpPr/>
            <p:nvPr/>
          </p:nvSpPr>
          <p:spPr>
            <a:xfrm rot="10800000">
              <a:off x="5520137" y="4401437"/>
              <a:ext cx="22351" cy="16210"/>
            </a:xfrm>
            <a:custGeom>
              <a:avLst/>
              <a:gdLst/>
              <a:ahLst/>
              <a:cxnLst/>
              <a:rect l="l" t="t" r="r" b="b"/>
              <a:pathLst>
                <a:path w="91" h="66" extrusionOk="0">
                  <a:moveTo>
                    <a:pt x="45" y="1"/>
                  </a:moveTo>
                  <a:cubicBezTo>
                    <a:pt x="31" y="1"/>
                    <a:pt x="19" y="10"/>
                    <a:pt x="1" y="19"/>
                  </a:cubicBezTo>
                  <a:cubicBezTo>
                    <a:pt x="1" y="32"/>
                    <a:pt x="1" y="45"/>
                    <a:pt x="1" y="57"/>
                  </a:cubicBezTo>
                  <a:cubicBezTo>
                    <a:pt x="23" y="57"/>
                    <a:pt x="41" y="66"/>
                    <a:pt x="54" y="66"/>
                  </a:cubicBezTo>
                  <a:cubicBezTo>
                    <a:pt x="64" y="66"/>
                    <a:pt x="72" y="61"/>
                    <a:pt x="78" y="45"/>
                  </a:cubicBezTo>
                  <a:cubicBezTo>
                    <a:pt x="91" y="32"/>
                    <a:pt x="78" y="6"/>
                    <a:pt x="65" y="6"/>
                  </a:cubicBezTo>
                  <a:cubicBezTo>
                    <a:pt x="57" y="2"/>
                    <a:pt x="51" y="1"/>
                    <a:pt x="4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13"/>
            <p:cNvSpPr/>
            <p:nvPr/>
          </p:nvSpPr>
          <p:spPr>
            <a:xfrm rot="10800000">
              <a:off x="5431471" y="4264138"/>
              <a:ext cx="15965" cy="15965"/>
            </a:xfrm>
            <a:custGeom>
              <a:avLst/>
              <a:gdLst/>
              <a:ahLst/>
              <a:cxnLst/>
              <a:rect l="l" t="t" r="r" b="b"/>
              <a:pathLst>
                <a:path w="65" h="65" extrusionOk="0">
                  <a:moveTo>
                    <a:pt x="26" y="0"/>
                  </a:moveTo>
                  <a:cubicBezTo>
                    <a:pt x="0" y="0"/>
                    <a:pt x="0" y="26"/>
                    <a:pt x="0" y="26"/>
                  </a:cubicBezTo>
                  <a:cubicBezTo>
                    <a:pt x="13" y="65"/>
                    <a:pt x="26" y="65"/>
                    <a:pt x="52" y="65"/>
                  </a:cubicBezTo>
                  <a:cubicBezTo>
                    <a:pt x="65" y="52"/>
                    <a:pt x="65" y="39"/>
                    <a:pt x="65" y="26"/>
                  </a:cubicBezTo>
                  <a:cubicBezTo>
                    <a:pt x="65" y="13"/>
                    <a:pt x="52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13"/>
            <p:cNvSpPr/>
            <p:nvPr/>
          </p:nvSpPr>
          <p:spPr>
            <a:xfrm rot="10800000">
              <a:off x="5570734" y="4387684"/>
              <a:ext cx="209260" cy="195508"/>
            </a:xfrm>
            <a:custGeom>
              <a:avLst/>
              <a:gdLst/>
              <a:ahLst/>
              <a:cxnLst/>
              <a:rect l="l" t="t" r="r" b="b"/>
              <a:pathLst>
                <a:path w="852" h="796" extrusionOk="0">
                  <a:moveTo>
                    <a:pt x="367" y="0"/>
                  </a:moveTo>
                  <a:cubicBezTo>
                    <a:pt x="286" y="0"/>
                    <a:pt x="219" y="32"/>
                    <a:pt x="168" y="125"/>
                  </a:cubicBezTo>
                  <a:cubicBezTo>
                    <a:pt x="155" y="138"/>
                    <a:pt x="129" y="151"/>
                    <a:pt x="116" y="151"/>
                  </a:cubicBezTo>
                  <a:cubicBezTo>
                    <a:pt x="13" y="203"/>
                    <a:pt x="13" y="293"/>
                    <a:pt x="39" y="383"/>
                  </a:cubicBezTo>
                  <a:lnTo>
                    <a:pt x="39" y="435"/>
                  </a:lnTo>
                  <a:cubicBezTo>
                    <a:pt x="78" y="538"/>
                    <a:pt x="0" y="693"/>
                    <a:pt x="194" y="706"/>
                  </a:cubicBezTo>
                  <a:cubicBezTo>
                    <a:pt x="233" y="706"/>
                    <a:pt x="220" y="770"/>
                    <a:pt x="220" y="796"/>
                  </a:cubicBezTo>
                  <a:lnTo>
                    <a:pt x="271" y="796"/>
                  </a:lnTo>
                  <a:cubicBezTo>
                    <a:pt x="284" y="770"/>
                    <a:pt x="310" y="757"/>
                    <a:pt x="336" y="757"/>
                  </a:cubicBezTo>
                  <a:cubicBezTo>
                    <a:pt x="360" y="741"/>
                    <a:pt x="388" y="730"/>
                    <a:pt x="416" y="730"/>
                  </a:cubicBezTo>
                  <a:cubicBezTo>
                    <a:pt x="433" y="730"/>
                    <a:pt x="450" y="734"/>
                    <a:pt x="465" y="744"/>
                  </a:cubicBezTo>
                  <a:cubicBezTo>
                    <a:pt x="516" y="719"/>
                    <a:pt x="568" y="693"/>
                    <a:pt x="606" y="667"/>
                  </a:cubicBezTo>
                  <a:cubicBezTo>
                    <a:pt x="684" y="628"/>
                    <a:pt x="723" y="551"/>
                    <a:pt x="723" y="474"/>
                  </a:cubicBezTo>
                  <a:cubicBezTo>
                    <a:pt x="723" y="409"/>
                    <a:pt x="710" y="319"/>
                    <a:pt x="826" y="319"/>
                  </a:cubicBezTo>
                  <a:cubicBezTo>
                    <a:pt x="826" y="306"/>
                    <a:pt x="839" y="306"/>
                    <a:pt x="851" y="306"/>
                  </a:cubicBezTo>
                  <a:cubicBezTo>
                    <a:pt x="851" y="293"/>
                    <a:pt x="851" y="280"/>
                    <a:pt x="851" y="267"/>
                  </a:cubicBezTo>
                  <a:lnTo>
                    <a:pt x="813" y="241"/>
                  </a:lnTo>
                  <a:cubicBezTo>
                    <a:pt x="806" y="243"/>
                    <a:pt x="799" y="244"/>
                    <a:pt x="793" y="244"/>
                  </a:cubicBezTo>
                  <a:cubicBezTo>
                    <a:pt x="757" y="244"/>
                    <a:pt x="743" y="214"/>
                    <a:pt x="710" y="203"/>
                  </a:cubicBezTo>
                  <a:cubicBezTo>
                    <a:pt x="710" y="190"/>
                    <a:pt x="710" y="177"/>
                    <a:pt x="697" y="177"/>
                  </a:cubicBezTo>
                  <a:cubicBezTo>
                    <a:pt x="697" y="112"/>
                    <a:pt x="658" y="100"/>
                    <a:pt x="606" y="100"/>
                  </a:cubicBezTo>
                  <a:cubicBezTo>
                    <a:pt x="594" y="74"/>
                    <a:pt x="581" y="48"/>
                    <a:pt x="568" y="22"/>
                  </a:cubicBezTo>
                  <a:lnTo>
                    <a:pt x="503" y="22"/>
                  </a:lnTo>
                  <a:cubicBezTo>
                    <a:pt x="455" y="9"/>
                    <a:pt x="409" y="0"/>
                    <a:pt x="36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3347750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062483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9D6C63EC-538F-C724-1F2D-46D37EFB147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1698A87D-4DB5-CBAE-D5DC-9D35383303C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2ACF15B9-9FCB-8D25-F60C-1EC817BFD67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578C717-A81B-4760-ADFE-BB60E3F7BC1B}" type="datetimeFigureOut">
              <a:rPr lang="en-US" smtClean="0"/>
              <a:t>10/31/2024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B5C79248-48C1-B3C2-244E-8AD49CAB74C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81D1DEE0-AB9B-EA7A-3F62-B6B148443DC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DFCB0C-F10B-4E88-8B3D-DA416A255A8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3902864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 preserve="1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oogle Shape;9;p2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1226567" y="1722584"/>
            <a:ext cx="9721600" cy="17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333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2465800" y="4552584"/>
            <a:ext cx="7260400" cy="58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subTitle" idx="2"/>
          </p:nvPr>
        </p:nvSpPr>
        <p:spPr>
          <a:xfrm>
            <a:off x="1235400" y="3483400"/>
            <a:ext cx="9721600" cy="8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667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subTitle" idx="3"/>
          </p:nvPr>
        </p:nvSpPr>
        <p:spPr>
          <a:xfrm>
            <a:off x="10250833" y="545167"/>
            <a:ext cx="1142400" cy="77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3">
                <a:solidFill>
                  <a:schemeClr val="lt2"/>
                </a:solidFill>
                <a:latin typeface="Fondamento"/>
                <a:ea typeface="Fondamento"/>
                <a:cs typeface="Fondamento"/>
                <a:sym typeface="Fondamen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14" name="Google Shape;14;p2"/>
          <p:cNvGrpSpPr/>
          <p:nvPr/>
        </p:nvGrpSpPr>
        <p:grpSpPr>
          <a:xfrm>
            <a:off x="952278" y="474422"/>
            <a:ext cx="10287841" cy="418789"/>
            <a:chOff x="714181" y="414418"/>
            <a:chExt cx="7556440" cy="307601"/>
          </a:xfrm>
        </p:grpSpPr>
        <p:grpSp>
          <p:nvGrpSpPr>
            <p:cNvPr id="15" name="Google Shape;15;p2"/>
            <p:cNvGrpSpPr/>
            <p:nvPr/>
          </p:nvGrpSpPr>
          <p:grpSpPr>
            <a:xfrm>
              <a:off x="882905" y="536157"/>
              <a:ext cx="7163972" cy="64150"/>
              <a:chOff x="1299890" y="844622"/>
              <a:chExt cx="6544233" cy="64143"/>
            </a:xfrm>
          </p:grpSpPr>
          <p:grpSp>
            <p:nvGrpSpPr>
              <p:cNvPr id="16" name="Google Shape;16;p2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7" name="Google Shape;17;p2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" name="Google Shape;18;p2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" name="Google Shape;19;p2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20;p2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21;p2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22;p2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23;p2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24;p2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25;p2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26;p2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27;p2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28;p2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29;p2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" name="Google Shape;30;p2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" name="Google Shape;31;p2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" name="Google Shape;32;p2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" name="Google Shape;33;p2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" name="Google Shape;34;p2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" name="Google Shape;35;p2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" name="Google Shape;36;p2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37;p2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38;p2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39;p2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40;p2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41;p2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" name="Google Shape;42;p2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" name="Google Shape;43;p2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" name="Google Shape;44;p2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" name="Google Shape;45;p2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" name="Google Shape;46;p2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" name="Google Shape;47;p2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" name="Google Shape;48;p2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" name="Google Shape;49;p2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0" name="Google Shape;50;p2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51" name="Google Shape;51;p2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" name="Google Shape;52;p2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" name="Google Shape;53;p2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" name="Google Shape;54;p2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" name="Google Shape;55;p2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" name="Google Shape;56;p2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" name="Google Shape;57;p2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" name="Google Shape;58;p2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" name="Google Shape;59;p2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" name="Google Shape;60;p2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" name="Google Shape;61;p2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" name="Google Shape;62;p2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" name="Google Shape;63;p2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" name="Google Shape;64;p2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65;p2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66;p2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" name="Google Shape;67;p2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" name="Google Shape;68;p2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" name="Google Shape;69;p2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" name="Google Shape;70;p2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" name="Google Shape;71;p2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" name="Google Shape;72;p2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" name="Google Shape;73;p2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" name="Google Shape;74;p2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" name="Google Shape;75;p2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6" name="Google Shape;76;p2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" name="Google Shape;77;p2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" name="Google Shape;78;p2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" name="Google Shape;79;p2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" name="Google Shape;80;p2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" name="Google Shape;81;p2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" name="Google Shape;82;p2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" name="Google Shape;83;p2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84" name="Google Shape;84;p2"/>
            <p:cNvGrpSpPr/>
            <p:nvPr/>
          </p:nvGrpSpPr>
          <p:grpSpPr>
            <a:xfrm>
              <a:off x="714181" y="414418"/>
              <a:ext cx="310295" cy="307601"/>
              <a:chOff x="1969331" y="802493"/>
              <a:chExt cx="310295" cy="307601"/>
            </a:xfrm>
          </p:grpSpPr>
          <p:sp>
            <p:nvSpPr>
              <p:cNvPr id="85" name="Google Shape;85;p2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86" name="Google Shape;86;p2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87" name="Google Shape;87;p2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" name="Google Shape;88;p2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" name="Google Shape;89;p2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" name="Google Shape;90;p2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" name="Google Shape;91;p2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" name="Google Shape;92;p2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93" name="Google Shape;93;p2"/>
            <p:cNvGrpSpPr/>
            <p:nvPr/>
          </p:nvGrpSpPr>
          <p:grpSpPr>
            <a:xfrm flipH="1">
              <a:off x="7960325" y="414418"/>
              <a:ext cx="310295" cy="307601"/>
              <a:chOff x="1969331" y="802493"/>
              <a:chExt cx="310295" cy="307601"/>
            </a:xfrm>
          </p:grpSpPr>
          <p:sp>
            <p:nvSpPr>
              <p:cNvPr id="94" name="Google Shape;94;p2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95" name="Google Shape;95;p2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96" name="Google Shape;96;p2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" name="Google Shape;97;p2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" name="Google Shape;98;p2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" name="Google Shape;99;p2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0" name="Google Shape;100;p2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1" name="Google Shape;101;p2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102" name="Google Shape;102;p2"/>
          <p:cNvGrpSpPr/>
          <p:nvPr/>
        </p:nvGrpSpPr>
        <p:grpSpPr>
          <a:xfrm>
            <a:off x="952286" y="5964774"/>
            <a:ext cx="10287841" cy="418789"/>
            <a:chOff x="946206" y="1234018"/>
            <a:chExt cx="7556440" cy="307601"/>
          </a:xfrm>
        </p:grpSpPr>
        <p:grpSp>
          <p:nvGrpSpPr>
            <p:cNvPr id="103" name="Google Shape;103;p2"/>
            <p:cNvGrpSpPr/>
            <p:nvPr/>
          </p:nvGrpSpPr>
          <p:grpSpPr>
            <a:xfrm>
              <a:off x="1114930" y="1355757"/>
              <a:ext cx="7163972" cy="64150"/>
              <a:chOff x="1299890" y="844622"/>
              <a:chExt cx="6544233" cy="64143"/>
            </a:xfrm>
          </p:grpSpPr>
          <p:grpSp>
            <p:nvGrpSpPr>
              <p:cNvPr id="104" name="Google Shape;104;p2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05" name="Google Shape;105;p2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" name="Google Shape;106;p2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" name="Google Shape;107;p2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" name="Google Shape;108;p2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" name="Google Shape;109;p2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" name="Google Shape;110;p2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" name="Google Shape;111;p2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" name="Google Shape;112;p2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" name="Google Shape;113;p2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" name="Google Shape;114;p2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" name="Google Shape;115;p2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" name="Google Shape;116;p2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" name="Google Shape;117;p2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" name="Google Shape;118;p2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" name="Google Shape;119;p2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" name="Google Shape;120;p2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" name="Google Shape;121;p2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" name="Google Shape;122;p2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" name="Google Shape;123;p2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" name="Google Shape;124;p2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" name="Google Shape;125;p2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" name="Google Shape;126;p2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" name="Google Shape;127;p2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" name="Google Shape;128;p2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9" name="Google Shape;129;p2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0" name="Google Shape;130;p2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1" name="Google Shape;131;p2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2" name="Google Shape;132;p2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3" name="Google Shape;133;p2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4" name="Google Shape;134;p2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5" name="Google Shape;135;p2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6" name="Google Shape;136;p2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7" name="Google Shape;137;p2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38" name="Google Shape;138;p2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39" name="Google Shape;139;p2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0" name="Google Shape;140;p2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1" name="Google Shape;141;p2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2" name="Google Shape;142;p2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3" name="Google Shape;143;p2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4" name="Google Shape;144;p2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5" name="Google Shape;145;p2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6" name="Google Shape;146;p2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7" name="Google Shape;147;p2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8" name="Google Shape;148;p2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9" name="Google Shape;149;p2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0" name="Google Shape;150;p2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1" name="Google Shape;151;p2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2" name="Google Shape;152;p2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3" name="Google Shape;153;p2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4" name="Google Shape;154;p2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5" name="Google Shape;155;p2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6" name="Google Shape;156;p2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7" name="Google Shape;157;p2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8" name="Google Shape;158;p2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9" name="Google Shape;159;p2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0" name="Google Shape;160;p2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1" name="Google Shape;161;p2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2" name="Google Shape;162;p2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3" name="Google Shape;163;p2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4" name="Google Shape;164;p2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5" name="Google Shape;165;p2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6" name="Google Shape;166;p2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7" name="Google Shape;167;p2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8" name="Google Shape;168;p2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9" name="Google Shape;169;p2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0" name="Google Shape;170;p2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1" name="Google Shape;171;p2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72" name="Google Shape;172;p2"/>
            <p:cNvGrpSpPr/>
            <p:nvPr/>
          </p:nvGrpSpPr>
          <p:grpSpPr>
            <a:xfrm>
              <a:off x="946206" y="1234018"/>
              <a:ext cx="310295" cy="307601"/>
              <a:chOff x="1969331" y="802493"/>
              <a:chExt cx="310295" cy="307601"/>
            </a:xfrm>
          </p:grpSpPr>
          <p:sp>
            <p:nvSpPr>
              <p:cNvPr id="173" name="Google Shape;173;p2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74" name="Google Shape;174;p2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175" name="Google Shape;175;p2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" name="Google Shape;176;p2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7" name="Google Shape;177;p2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8" name="Google Shape;178;p2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" name="Google Shape;179;p2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0" name="Google Shape;180;p2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81" name="Google Shape;181;p2"/>
            <p:cNvGrpSpPr/>
            <p:nvPr/>
          </p:nvGrpSpPr>
          <p:grpSpPr>
            <a:xfrm flipH="1">
              <a:off x="8192350" y="1234018"/>
              <a:ext cx="310295" cy="307601"/>
              <a:chOff x="1969331" y="802493"/>
              <a:chExt cx="310295" cy="307601"/>
            </a:xfrm>
          </p:grpSpPr>
          <p:sp>
            <p:nvSpPr>
              <p:cNvPr id="182" name="Google Shape;182;p2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83" name="Google Shape;183;p2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184" name="Google Shape;184;p2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" name="Google Shape;185;p2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6" name="Google Shape;186;p2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7" name="Google Shape;187;p2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8" name="Google Shape;188;p2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" name="Google Shape;189;p2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190" name="Google Shape;190;p2"/>
          <p:cNvSpPr/>
          <p:nvPr/>
        </p:nvSpPr>
        <p:spPr>
          <a:xfrm flipH="1">
            <a:off x="-65994" y="3530901"/>
            <a:ext cx="1634844" cy="1633385"/>
          </a:xfrm>
          <a:custGeom>
            <a:avLst/>
            <a:gdLst/>
            <a:ahLst/>
            <a:cxnLst/>
            <a:rect l="l" t="t" r="r" b="b"/>
            <a:pathLst>
              <a:path w="15694" h="15681" extrusionOk="0">
                <a:moveTo>
                  <a:pt x="5429" y="4565"/>
                </a:moveTo>
                <a:lnTo>
                  <a:pt x="5429" y="4578"/>
                </a:lnTo>
                <a:cubicBezTo>
                  <a:pt x="5424" y="4581"/>
                  <a:pt x="5419" y="4583"/>
                  <a:pt x="5413" y="4586"/>
                </a:cubicBezTo>
                <a:lnTo>
                  <a:pt x="5413" y="4586"/>
                </a:lnTo>
                <a:cubicBezTo>
                  <a:pt x="5420" y="4580"/>
                  <a:pt x="5425" y="4573"/>
                  <a:pt x="5429" y="4565"/>
                </a:cubicBezTo>
                <a:close/>
                <a:moveTo>
                  <a:pt x="4967" y="5715"/>
                </a:moveTo>
                <a:cubicBezTo>
                  <a:pt x="4952" y="5748"/>
                  <a:pt x="4938" y="5782"/>
                  <a:pt x="4926" y="5816"/>
                </a:cubicBezTo>
                <a:lnTo>
                  <a:pt x="4913" y="5816"/>
                </a:lnTo>
                <a:cubicBezTo>
                  <a:pt x="4931" y="5781"/>
                  <a:pt x="4949" y="5748"/>
                  <a:pt x="4967" y="5715"/>
                </a:cubicBezTo>
                <a:close/>
                <a:moveTo>
                  <a:pt x="5171" y="6087"/>
                </a:moveTo>
                <a:lnTo>
                  <a:pt x="5158" y="6100"/>
                </a:lnTo>
                <a:cubicBezTo>
                  <a:pt x="5133" y="6113"/>
                  <a:pt x="5107" y="6126"/>
                  <a:pt x="5068" y="6138"/>
                </a:cubicBezTo>
                <a:cubicBezTo>
                  <a:pt x="5107" y="6113"/>
                  <a:pt x="5133" y="6100"/>
                  <a:pt x="5171" y="6087"/>
                </a:cubicBezTo>
                <a:close/>
                <a:moveTo>
                  <a:pt x="11051" y="6577"/>
                </a:moveTo>
                <a:lnTo>
                  <a:pt x="11051" y="6577"/>
                </a:lnTo>
                <a:cubicBezTo>
                  <a:pt x="11090" y="6590"/>
                  <a:pt x="11129" y="6603"/>
                  <a:pt x="11167" y="6628"/>
                </a:cubicBezTo>
                <a:lnTo>
                  <a:pt x="11154" y="6641"/>
                </a:lnTo>
                <a:cubicBezTo>
                  <a:pt x="11129" y="6616"/>
                  <a:pt x="11090" y="6590"/>
                  <a:pt x="11051" y="6577"/>
                </a:cubicBezTo>
                <a:close/>
                <a:moveTo>
                  <a:pt x="13630" y="7080"/>
                </a:moveTo>
                <a:cubicBezTo>
                  <a:pt x="13630" y="7090"/>
                  <a:pt x="13630" y="7092"/>
                  <a:pt x="13624" y="7099"/>
                </a:cubicBezTo>
                <a:lnTo>
                  <a:pt x="13624" y="7099"/>
                </a:lnTo>
                <a:cubicBezTo>
                  <a:pt x="13627" y="7092"/>
                  <a:pt x="13630" y="7086"/>
                  <a:pt x="13630" y="7080"/>
                </a:cubicBezTo>
                <a:close/>
                <a:moveTo>
                  <a:pt x="13962" y="6947"/>
                </a:moveTo>
                <a:cubicBezTo>
                  <a:pt x="14057" y="6947"/>
                  <a:pt x="14003" y="7049"/>
                  <a:pt x="13991" y="7118"/>
                </a:cubicBezTo>
                <a:lnTo>
                  <a:pt x="13927" y="7247"/>
                </a:lnTo>
                <a:lnTo>
                  <a:pt x="13914" y="7234"/>
                </a:lnTo>
                <a:lnTo>
                  <a:pt x="13630" y="7067"/>
                </a:lnTo>
                <a:cubicBezTo>
                  <a:pt x="13695" y="6964"/>
                  <a:pt x="13824" y="6977"/>
                  <a:pt x="13927" y="6951"/>
                </a:cubicBezTo>
                <a:cubicBezTo>
                  <a:pt x="13941" y="6948"/>
                  <a:pt x="13952" y="6947"/>
                  <a:pt x="13962" y="6947"/>
                </a:cubicBezTo>
                <a:close/>
                <a:moveTo>
                  <a:pt x="12083" y="7441"/>
                </a:moveTo>
                <a:lnTo>
                  <a:pt x="12083" y="7441"/>
                </a:lnTo>
                <a:cubicBezTo>
                  <a:pt x="12096" y="7454"/>
                  <a:pt x="12122" y="7454"/>
                  <a:pt x="12134" y="7454"/>
                </a:cubicBezTo>
                <a:cubicBezTo>
                  <a:pt x="12131" y="7457"/>
                  <a:pt x="12126" y="7459"/>
                  <a:pt x="12120" y="7459"/>
                </a:cubicBezTo>
                <a:cubicBezTo>
                  <a:pt x="12108" y="7459"/>
                  <a:pt x="12092" y="7450"/>
                  <a:pt x="12083" y="7441"/>
                </a:cubicBezTo>
                <a:close/>
                <a:moveTo>
                  <a:pt x="11987" y="9152"/>
                </a:moveTo>
                <a:cubicBezTo>
                  <a:pt x="12025" y="9152"/>
                  <a:pt x="12067" y="9186"/>
                  <a:pt x="12122" y="9259"/>
                </a:cubicBezTo>
                <a:lnTo>
                  <a:pt x="12122" y="9272"/>
                </a:lnTo>
                <a:cubicBezTo>
                  <a:pt x="12054" y="9195"/>
                  <a:pt x="12016" y="9154"/>
                  <a:pt x="11979" y="9154"/>
                </a:cubicBezTo>
                <a:cubicBezTo>
                  <a:pt x="11967" y="9154"/>
                  <a:pt x="11954" y="9159"/>
                  <a:pt x="11941" y="9169"/>
                </a:cubicBezTo>
                <a:lnTo>
                  <a:pt x="11941" y="9169"/>
                </a:lnTo>
                <a:cubicBezTo>
                  <a:pt x="11956" y="9157"/>
                  <a:pt x="11971" y="9152"/>
                  <a:pt x="11987" y="9152"/>
                </a:cubicBezTo>
                <a:close/>
                <a:moveTo>
                  <a:pt x="8724" y="9752"/>
                </a:moveTo>
                <a:cubicBezTo>
                  <a:pt x="8730" y="9752"/>
                  <a:pt x="8737" y="9755"/>
                  <a:pt x="8743" y="9762"/>
                </a:cubicBezTo>
                <a:lnTo>
                  <a:pt x="8704" y="9762"/>
                </a:lnTo>
                <a:cubicBezTo>
                  <a:pt x="8711" y="9755"/>
                  <a:pt x="8717" y="9752"/>
                  <a:pt x="8724" y="9752"/>
                </a:cubicBezTo>
                <a:close/>
                <a:moveTo>
                  <a:pt x="1264" y="9968"/>
                </a:moveTo>
                <a:cubicBezTo>
                  <a:pt x="1200" y="10071"/>
                  <a:pt x="1019" y="9968"/>
                  <a:pt x="968" y="10110"/>
                </a:cubicBezTo>
                <a:cubicBezTo>
                  <a:pt x="1093" y="10148"/>
                  <a:pt x="1166" y="10170"/>
                  <a:pt x="1218" y="10170"/>
                </a:cubicBezTo>
                <a:cubicBezTo>
                  <a:pt x="1290" y="10170"/>
                  <a:pt x="1324" y="10129"/>
                  <a:pt x="1406" y="10033"/>
                </a:cubicBezTo>
                <a:lnTo>
                  <a:pt x="1264" y="9968"/>
                </a:lnTo>
                <a:close/>
                <a:moveTo>
                  <a:pt x="832" y="13409"/>
                </a:moveTo>
                <a:lnTo>
                  <a:pt x="826" y="13424"/>
                </a:lnTo>
                <a:lnTo>
                  <a:pt x="826" y="13428"/>
                </a:lnTo>
                <a:lnTo>
                  <a:pt x="826" y="13428"/>
                </a:lnTo>
                <a:cubicBezTo>
                  <a:pt x="830" y="13423"/>
                  <a:pt x="835" y="13417"/>
                  <a:pt x="839" y="13411"/>
                </a:cubicBezTo>
                <a:cubicBezTo>
                  <a:pt x="837" y="13410"/>
                  <a:pt x="834" y="13410"/>
                  <a:pt x="832" y="13409"/>
                </a:cubicBezTo>
                <a:close/>
                <a:moveTo>
                  <a:pt x="555" y="13411"/>
                </a:moveTo>
                <a:lnTo>
                  <a:pt x="478" y="13514"/>
                </a:lnTo>
                <a:cubicBezTo>
                  <a:pt x="607" y="13669"/>
                  <a:pt x="452" y="13695"/>
                  <a:pt x="375" y="13772"/>
                </a:cubicBezTo>
                <a:cubicBezTo>
                  <a:pt x="310" y="13836"/>
                  <a:pt x="233" y="13901"/>
                  <a:pt x="143" y="13953"/>
                </a:cubicBezTo>
                <a:cubicBezTo>
                  <a:pt x="14" y="14030"/>
                  <a:pt x="1" y="14133"/>
                  <a:pt x="143" y="14210"/>
                </a:cubicBezTo>
                <a:cubicBezTo>
                  <a:pt x="310" y="14198"/>
                  <a:pt x="362" y="14043"/>
                  <a:pt x="439" y="13927"/>
                </a:cubicBezTo>
                <a:cubicBezTo>
                  <a:pt x="500" y="13851"/>
                  <a:pt x="551" y="13820"/>
                  <a:pt x="596" y="13820"/>
                </a:cubicBezTo>
                <a:cubicBezTo>
                  <a:pt x="667" y="13820"/>
                  <a:pt x="725" y="13892"/>
                  <a:pt x="787" y="13978"/>
                </a:cubicBezTo>
                <a:lnTo>
                  <a:pt x="890" y="13849"/>
                </a:lnTo>
                <a:cubicBezTo>
                  <a:pt x="813" y="13785"/>
                  <a:pt x="736" y="13733"/>
                  <a:pt x="839" y="13630"/>
                </a:cubicBezTo>
                <a:cubicBezTo>
                  <a:pt x="839" y="13579"/>
                  <a:pt x="852" y="13527"/>
                  <a:pt x="852" y="13475"/>
                </a:cubicBezTo>
                <a:lnTo>
                  <a:pt x="826" y="13450"/>
                </a:lnTo>
                <a:lnTo>
                  <a:pt x="826" y="13428"/>
                </a:lnTo>
                <a:lnTo>
                  <a:pt x="826" y="13428"/>
                </a:lnTo>
                <a:cubicBezTo>
                  <a:pt x="779" y="13488"/>
                  <a:pt x="735" y="13517"/>
                  <a:pt x="692" y="13517"/>
                </a:cubicBezTo>
                <a:cubicBezTo>
                  <a:pt x="645" y="13517"/>
                  <a:pt x="600" y="13482"/>
                  <a:pt x="555" y="13411"/>
                </a:cubicBezTo>
                <a:close/>
                <a:moveTo>
                  <a:pt x="15693" y="1"/>
                </a:moveTo>
                <a:cubicBezTo>
                  <a:pt x="15577" y="39"/>
                  <a:pt x="15139" y="26"/>
                  <a:pt x="15139" y="181"/>
                </a:cubicBezTo>
                <a:cubicBezTo>
                  <a:pt x="15139" y="542"/>
                  <a:pt x="15087" y="620"/>
                  <a:pt x="14778" y="620"/>
                </a:cubicBezTo>
                <a:cubicBezTo>
                  <a:pt x="14762" y="618"/>
                  <a:pt x="14747" y="618"/>
                  <a:pt x="14731" y="618"/>
                </a:cubicBezTo>
                <a:cubicBezTo>
                  <a:pt x="14592" y="618"/>
                  <a:pt x="14457" y="669"/>
                  <a:pt x="14352" y="761"/>
                </a:cubicBezTo>
                <a:cubicBezTo>
                  <a:pt x="14275" y="761"/>
                  <a:pt x="14236" y="813"/>
                  <a:pt x="14223" y="890"/>
                </a:cubicBezTo>
                <a:cubicBezTo>
                  <a:pt x="14212" y="960"/>
                  <a:pt x="14190" y="1008"/>
                  <a:pt x="14120" y="1008"/>
                </a:cubicBezTo>
                <a:cubicBezTo>
                  <a:pt x="14112" y="1008"/>
                  <a:pt x="14104" y="1008"/>
                  <a:pt x="14094" y="1006"/>
                </a:cubicBezTo>
                <a:lnTo>
                  <a:pt x="13965" y="1122"/>
                </a:lnTo>
                <a:cubicBezTo>
                  <a:pt x="13955" y="1154"/>
                  <a:pt x="13927" y="1177"/>
                  <a:pt x="13896" y="1177"/>
                </a:cubicBezTo>
                <a:cubicBezTo>
                  <a:pt x="13889" y="1177"/>
                  <a:pt x="13882" y="1176"/>
                  <a:pt x="13875" y="1174"/>
                </a:cubicBezTo>
                <a:cubicBezTo>
                  <a:pt x="13862" y="1200"/>
                  <a:pt x="13837" y="1226"/>
                  <a:pt x="13811" y="1238"/>
                </a:cubicBezTo>
                <a:cubicBezTo>
                  <a:pt x="13733" y="1290"/>
                  <a:pt x="13656" y="1342"/>
                  <a:pt x="13733" y="1458"/>
                </a:cubicBezTo>
                <a:cubicBezTo>
                  <a:pt x="13798" y="1587"/>
                  <a:pt x="13733" y="1664"/>
                  <a:pt x="13617" y="1716"/>
                </a:cubicBezTo>
                <a:cubicBezTo>
                  <a:pt x="13595" y="1712"/>
                  <a:pt x="13572" y="1710"/>
                  <a:pt x="13549" y="1710"/>
                </a:cubicBezTo>
                <a:cubicBezTo>
                  <a:pt x="13485" y="1710"/>
                  <a:pt x="13418" y="1722"/>
                  <a:pt x="13352" y="1722"/>
                </a:cubicBezTo>
                <a:cubicBezTo>
                  <a:pt x="13293" y="1722"/>
                  <a:pt x="13235" y="1713"/>
                  <a:pt x="13179" y="1677"/>
                </a:cubicBezTo>
                <a:cubicBezTo>
                  <a:pt x="13140" y="1728"/>
                  <a:pt x="13114" y="1780"/>
                  <a:pt x="13153" y="1845"/>
                </a:cubicBezTo>
                <a:cubicBezTo>
                  <a:pt x="13178" y="1833"/>
                  <a:pt x="13202" y="1829"/>
                  <a:pt x="13225" y="1829"/>
                </a:cubicBezTo>
                <a:cubicBezTo>
                  <a:pt x="13308" y="1829"/>
                  <a:pt x="13379" y="1889"/>
                  <a:pt x="13450" y="1909"/>
                </a:cubicBezTo>
                <a:cubicBezTo>
                  <a:pt x="13643" y="2077"/>
                  <a:pt x="13411" y="2154"/>
                  <a:pt x="13372" y="2283"/>
                </a:cubicBezTo>
                <a:lnTo>
                  <a:pt x="13205" y="2283"/>
                </a:lnTo>
                <a:lnTo>
                  <a:pt x="13166" y="2360"/>
                </a:lnTo>
                <a:lnTo>
                  <a:pt x="13127" y="2335"/>
                </a:lnTo>
                <a:cubicBezTo>
                  <a:pt x="13127" y="2373"/>
                  <a:pt x="13089" y="2399"/>
                  <a:pt x="13050" y="2399"/>
                </a:cubicBezTo>
                <a:cubicBezTo>
                  <a:pt x="13011" y="2451"/>
                  <a:pt x="12960" y="2502"/>
                  <a:pt x="12921" y="2554"/>
                </a:cubicBezTo>
                <a:cubicBezTo>
                  <a:pt x="12767" y="2708"/>
                  <a:pt x="12675" y="2788"/>
                  <a:pt x="12594" y="2788"/>
                </a:cubicBezTo>
                <a:cubicBezTo>
                  <a:pt x="12505" y="2788"/>
                  <a:pt x="12430" y="2691"/>
                  <a:pt x="12302" y="2489"/>
                </a:cubicBezTo>
                <a:lnTo>
                  <a:pt x="12238" y="2592"/>
                </a:lnTo>
                <a:cubicBezTo>
                  <a:pt x="12251" y="2631"/>
                  <a:pt x="12251" y="2670"/>
                  <a:pt x="12251" y="2708"/>
                </a:cubicBezTo>
                <a:cubicBezTo>
                  <a:pt x="12225" y="2915"/>
                  <a:pt x="11967" y="2786"/>
                  <a:pt x="11889" y="2953"/>
                </a:cubicBezTo>
                <a:cubicBezTo>
                  <a:pt x="11850" y="3071"/>
                  <a:pt x="11737" y="3144"/>
                  <a:pt x="11622" y="3144"/>
                </a:cubicBezTo>
                <a:cubicBezTo>
                  <a:pt x="11586" y="3144"/>
                  <a:pt x="11550" y="3137"/>
                  <a:pt x="11516" y="3121"/>
                </a:cubicBezTo>
                <a:cubicBezTo>
                  <a:pt x="11493" y="3115"/>
                  <a:pt x="11472" y="3113"/>
                  <a:pt x="11453" y="3113"/>
                </a:cubicBezTo>
                <a:cubicBezTo>
                  <a:pt x="11342" y="3113"/>
                  <a:pt x="11285" y="3203"/>
                  <a:pt x="11219" y="3302"/>
                </a:cubicBezTo>
                <a:cubicBezTo>
                  <a:pt x="11090" y="3521"/>
                  <a:pt x="10987" y="3779"/>
                  <a:pt x="10703" y="3856"/>
                </a:cubicBezTo>
                <a:lnTo>
                  <a:pt x="10703" y="3869"/>
                </a:lnTo>
                <a:cubicBezTo>
                  <a:pt x="10768" y="3933"/>
                  <a:pt x="10368" y="4024"/>
                  <a:pt x="10716" y="4088"/>
                </a:cubicBezTo>
                <a:cubicBezTo>
                  <a:pt x="10781" y="4101"/>
                  <a:pt x="10768" y="4204"/>
                  <a:pt x="10716" y="4269"/>
                </a:cubicBezTo>
                <a:cubicBezTo>
                  <a:pt x="10639" y="4359"/>
                  <a:pt x="10600" y="4436"/>
                  <a:pt x="10716" y="4527"/>
                </a:cubicBezTo>
                <a:cubicBezTo>
                  <a:pt x="10832" y="4617"/>
                  <a:pt x="10806" y="4720"/>
                  <a:pt x="10755" y="4836"/>
                </a:cubicBezTo>
                <a:cubicBezTo>
                  <a:pt x="10729" y="4901"/>
                  <a:pt x="10639" y="4991"/>
                  <a:pt x="10690" y="5017"/>
                </a:cubicBezTo>
                <a:cubicBezTo>
                  <a:pt x="10884" y="5133"/>
                  <a:pt x="10806" y="5403"/>
                  <a:pt x="10987" y="5519"/>
                </a:cubicBezTo>
                <a:cubicBezTo>
                  <a:pt x="10871" y="5648"/>
                  <a:pt x="10948" y="5855"/>
                  <a:pt x="11116" y="5893"/>
                </a:cubicBezTo>
                <a:cubicBezTo>
                  <a:pt x="11438" y="5997"/>
                  <a:pt x="11670" y="6267"/>
                  <a:pt x="11980" y="6396"/>
                </a:cubicBezTo>
                <a:lnTo>
                  <a:pt x="12083" y="6409"/>
                </a:lnTo>
                <a:cubicBezTo>
                  <a:pt x="12238" y="6512"/>
                  <a:pt x="12251" y="6719"/>
                  <a:pt x="12134" y="6848"/>
                </a:cubicBezTo>
                <a:cubicBezTo>
                  <a:pt x="12031" y="6951"/>
                  <a:pt x="12018" y="7106"/>
                  <a:pt x="12096" y="7222"/>
                </a:cubicBezTo>
                <a:lnTo>
                  <a:pt x="12057" y="7222"/>
                </a:lnTo>
                <a:lnTo>
                  <a:pt x="12044" y="7260"/>
                </a:lnTo>
                <a:lnTo>
                  <a:pt x="11825" y="7183"/>
                </a:lnTo>
                <a:cubicBezTo>
                  <a:pt x="11799" y="6835"/>
                  <a:pt x="11773" y="6499"/>
                  <a:pt x="11309" y="6461"/>
                </a:cubicBezTo>
                <a:cubicBezTo>
                  <a:pt x="11154" y="6448"/>
                  <a:pt x="11206" y="6332"/>
                  <a:pt x="11206" y="6229"/>
                </a:cubicBezTo>
                <a:cubicBezTo>
                  <a:pt x="11214" y="6089"/>
                  <a:pt x="11181" y="6023"/>
                  <a:pt x="11105" y="6023"/>
                </a:cubicBezTo>
                <a:cubicBezTo>
                  <a:pt x="11062" y="6023"/>
                  <a:pt x="11006" y="6045"/>
                  <a:pt x="10935" y="6087"/>
                </a:cubicBezTo>
                <a:cubicBezTo>
                  <a:pt x="10897" y="6113"/>
                  <a:pt x="10845" y="6151"/>
                  <a:pt x="10806" y="6190"/>
                </a:cubicBezTo>
                <a:lnTo>
                  <a:pt x="10729" y="6151"/>
                </a:lnTo>
                <a:cubicBezTo>
                  <a:pt x="10639" y="5906"/>
                  <a:pt x="10471" y="5700"/>
                  <a:pt x="10239" y="5558"/>
                </a:cubicBezTo>
                <a:cubicBezTo>
                  <a:pt x="10278" y="5236"/>
                  <a:pt x="10265" y="5223"/>
                  <a:pt x="9955" y="4965"/>
                </a:cubicBezTo>
                <a:lnTo>
                  <a:pt x="9955" y="4965"/>
                </a:lnTo>
                <a:cubicBezTo>
                  <a:pt x="9955" y="5184"/>
                  <a:pt x="9981" y="5378"/>
                  <a:pt x="10162" y="5507"/>
                </a:cubicBezTo>
                <a:cubicBezTo>
                  <a:pt x="10088" y="5543"/>
                  <a:pt x="10022" y="5567"/>
                  <a:pt x="9964" y="5567"/>
                </a:cubicBezTo>
                <a:cubicBezTo>
                  <a:pt x="9879" y="5567"/>
                  <a:pt x="9813" y="5516"/>
                  <a:pt x="9775" y="5378"/>
                </a:cubicBezTo>
                <a:cubicBezTo>
                  <a:pt x="9723" y="5262"/>
                  <a:pt x="9684" y="5133"/>
                  <a:pt x="9684" y="5017"/>
                </a:cubicBezTo>
                <a:cubicBezTo>
                  <a:pt x="9801" y="4901"/>
                  <a:pt x="9775" y="4797"/>
                  <a:pt x="9633" y="4759"/>
                </a:cubicBezTo>
                <a:cubicBezTo>
                  <a:pt x="9618" y="4756"/>
                  <a:pt x="9605" y="4755"/>
                  <a:pt x="9593" y="4755"/>
                </a:cubicBezTo>
                <a:cubicBezTo>
                  <a:pt x="9494" y="4755"/>
                  <a:pt x="9505" y="4847"/>
                  <a:pt x="9517" y="4939"/>
                </a:cubicBezTo>
                <a:cubicBezTo>
                  <a:pt x="9504" y="4939"/>
                  <a:pt x="9491" y="4952"/>
                  <a:pt x="9491" y="4965"/>
                </a:cubicBezTo>
                <a:cubicBezTo>
                  <a:pt x="9349" y="4965"/>
                  <a:pt x="9182" y="4965"/>
                  <a:pt x="9220" y="4746"/>
                </a:cubicBezTo>
                <a:cubicBezTo>
                  <a:pt x="9232" y="4688"/>
                  <a:pt x="9233" y="4641"/>
                  <a:pt x="9178" y="4641"/>
                </a:cubicBezTo>
                <a:cubicBezTo>
                  <a:pt x="9171" y="4641"/>
                  <a:pt x="9164" y="4641"/>
                  <a:pt x="9156" y="4643"/>
                </a:cubicBezTo>
                <a:cubicBezTo>
                  <a:pt x="9066" y="4656"/>
                  <a:pt x="8937" y="4643"/>
                  <a:pt x="8911" y="4772"/>
                </a:cubicBezTo>
                <a:cubicBezTo>
                  <a:pt x="8898" y="4836"/>
                  <a:pt x="8924" y="4888"/>
                  <a:pt x="8975" y="4913"/>
                </a:cubicBezTo>
                <a:cubicBezTo>
                  <a:pt x="9130" y="4965"/>
                  <a:pt x="9298" y="4952"/>
                  <a:pt x="9414" y="5081"/>
                </a:cubicBezTo>
                <a:cubicBezTo>
                  <a:pt x="9414" y="5184"/>
                  <a:pt x="9362" y="5236"/>
                  <a:pt x="9259" y="5236"/>
                </a:cubicBezTo>
                <a:cubicBezTo>
                  <a:pt x="9014" y="5262"/>
                  <a:pt x="8782" y="5326"/>
                  <a:pt x="8550" y="5429"/>
                </a:cubicBezTo>
                <a:cubicBezTo>
                  <a:pt x="8525" y="5442"/>
                  <a:pt x="8506" y="5447"/>
                  <a:pt x="8493" y="5447"/>
                </a:cubicBezTo>
                <a:cubicBezTo>
                  <a:pt x="8426" y="5447"/>
                  <a:pt x="8498" y="5303"/>
                  <a:pt x="8498" y="5249"/>
                </a:cubicBezTo>
                <a:lnTo>
                  <a:pt x="8563" y="5081"/>
                </a:lnTo>
                <a:cubicBezTo>
                  <a:pt x="8666" y="4862"/>
                  <a:pt x="8666" y="4604"/>
                  <a:pt x="8550" y="4385"/>
                </a:cubicBezTo>
                <a:cubicBezTo>
                  <a:pt x="8227" y="4359"/>
                  <a:pt x="8318" y="4062"/>
                  <a:pt x="8227" y="3882"/>
                </a:cubicBezTo>
                <a:cubicBezTo>
                  <a:pt x="8047" y="3830"/>
                  <a:pt x="7957" y="3624"/>
                  <a:pt x="8034" y="3456"/>
                </a:cubicBezTo>
                <a:lnTo>
                  <a:pt x="7931" y="3405"/>
                </a:lnTo>
                <a:cubicBezTo>
                  <a:pt x="7866" y="3454"/>
                  <a:pt x="7805" y="3472"/>
                  <a:pt x="7746" y="3472"/>
                </a:cubicBezTo>
                <a:cubicBezTo>
                  <a:pt x="7603" y="3472"/>
                  <a:pt x="7470" y="3368"/>
                  <a:pt x="7325" y="3340"/>
                </a:cubicBezTo>
                <a:cubicBezTo>
                  <a:pt x="7314" y="3339"/>
                  <a:pt x="7303" y="3338"/>
                  <a:pt x="7292" y="3338"/>
                </a:cubicBezTo>
                <a:cubicBezTo>
                  <a:pt x="7152" y="3338"/>
                  <a:pt x="7028" y="3445"/>
                  <a:pt x="6890" y="3445"/>
                </a:cubicBezTo>
                <a:cubicBezTo>
                  <a:pt x="6839" y="3445"/>
                  <a:pt x="6787" y="3431"/>
                  <a:pt x="6732" y="3392"/>
                </a:cubicBezTo>
                <a:cubicBezTo>
                  <a:pt x="6680" y="3366"/>
                  <a:pt x="6628" y="3340"/>
                  <a:pt x="6577" y="3314"/>
                </a:cubicBezTo>
                <a:cubicBezTo>
                  <a:pt x="6512" y="3224"/>
                  <a:pt x="6461" y="3121"/>
                  <a:pt x="6448" y="3005"/>
                </a:cubicBezTo>
                <a:cubicBezTo>
                  <a:pt x="6422" y="2889"/>
                  <a:pt x="6371" y="2799"/>
                  <a:pt x="6229" y="2799"/>
                </a:cubicBezTo>
                <a:cubicBezTo>
                  <a:pt x="6203" y="2941"/>
                  <a:pt x="6345" y="3018"/>
                  <a:pt x="6345" y="3147"/>
                </a:cubicBezTo>
                <a:cubicBezTo>
                  <a:pt x="6383" y="3186"/>
                  <a:pt x="6383" y="3237"/>
                  <a:pt x="6358" y="3276"/>
                </a:cubicBezTo>
                <a:cubicBezTo>
                  <a:pt x="6319" y="3353"/>
                  <a:pt x="6306" y="3443"/>
                  <a:pt x="6319" y="3534"/>
                </a:cubicBezTo>
                <a:cubicBezTo>
                  <a:pt x="6345" y="3547"/>
                  <a:pt x="6358" y="3559"/>
                  <a:pt x="6371" y="3585"/>
                </a:cubicBezTo>
                <a:cubicBezTo>
                  <a:pt x="6332" y="3676"/>
                  <a:pt x="6280" y="3766"/>
                  <a:pt x="6164" y="3792"/>
                </a:cubicBezTo>
                <a:lnTo>
                  <a:pt x="6061" y="3908"/>
                </a:lnTo>
                <a:lnTo>
                  <a:pt x="5919" y="3998"/>
                </a:lnTo>
                <a:cubicBezTo>
                  <a:pt x="5849" y="3966"/>
                  <a:pt x="5779" y="3940"/>
                  <a:pt x="5725" y="3940"/>
                </a:cubicBezTo>
                <a:cubicBezTo>
                  <a:pt x="5650" y="3940"/>
                  <a:pt x="5606" y="3990"/>
                  <a:pt x="5636" y="4140"/>
                </a:cubicBezTo>
                <a:cubicBezTo>
                  <a:pt x="5700" y="4398"/>
                  <a:pt x="5507" y="4411"/>
                  <a:pt x="5416" y="4527"/>
                </a:cubicBezTo>
                <a:cubicBezTo>
                  <a:pt x="5342" y="4463"/>
                  <a:pt x="5250" y="4432"/>
                  <a:pt x="5160" y="4432"/>
                </a:cubicBezTo>
                <a:cubicBezTo>
                  <a:pt x="5031" y="4432"/>
                  <a:pt x="4904" y="4495"/>
                  <a:pt x="4836" y="4617"/>
                </a:cubicBezTo>
                <a:cubicBezTo>
                  <a:pt x="4720" y="4643"/>
                  <a:pt x="4694" y="4707"/>
                  <a:pt x="4772" y="4784"/>
                </a:cubicBezTo>
                <a:cubicBezTo>
                  <a:pt x="4798" y="4811"/>
                  <a:pt x="4823" y="4822"/>
                  <a:pt x="4846" y="4822"/>
                </a:cubicBezTo>
                <a:cubicBezTo>
                  <a:pt x="4890" y="4822"/>
                  <a:pt x="4927" y="4780"/>
                  <a:pt x="4952" y="4720"/>
                </a:cubicBezTo>
                <a:cubicBezTo>
                  <a:pt x="5010" y="4627"/>
                  <a:pt x="5110" y="4576"/>
                  <a:pt x="5223" y="4576"/>
                </a:cubicBezTo>
                <a:cubicBezTo>
                  <a:pt x="5236" y="4576"/>
                  <a:pt x="5249" y="4577"/>
                  <a:pt x="5262" y="4578"/>
                </a:cubicBezTo>
                <a:lnTo>
                  <a:pt x="5210" y="4733"/>
                </a:lnTo>
                <a:cubicBezTo>
                  <a:pt x="4991" y="4888"/>
                  <a:pt x="4965" y="5158"/>
                  <a:pt x="4901" y="5403"/>
                </a:cubicBezTo>
                <a:cubicBezTo>
                  <a:pt x="4857" y="5554"/>
                  <a:pt x="4823" y="5705"/>
                  <a:pt x="4662" y="5705"/>
                </a:cubicBezTo>
                <a:cubicBezTo>
                  <a:pt x="4631" y="5705"/>
                  <a:pt x="4595" y="5700"/>
                  <a:pt x="4552" y="5687"/>
                </a:cubicBezTo>
                <a:cubicBezTo>
                  <a:pt x="4514" y="5752"/>
                  <a:pt x="4436" y="5829"/>
                  <a:pt x="4449" y="5842"/>
                </a:cubicBezTo>
                <a:cubicBezTo>
                  <a:pt x="4578" y="6022"/>
                  <a:pt x="4449" y="6190"/>
                  <a:pt x="4411" y="6358"/>
                </a:cubicBezTo>
                <a:cubicBezTo>
                  <a:pt x="4424" y="6371"/>
                  <a:pt x="4436" y="6396"/>
                  <a:pt x="4424" y="6422"/>
                </a:cubicBezTo>
                <a:cubicBezTo>
                  <a:pt x="4514" y="6487"/>
                  <a:pt x="4527" y="6603"/>
                  <a:pt x="4462" y="6693"/>
                </a:cubicBezTo>
                <a:cubicBezTo>
                  <a:pt x="4411" y="6757"/>
                  <a:pt x="4436" y="6822"/>
                  <a:pt x="4449" y="6886"/>
                </a:cubicBezTo>
                <a:cubicBezTo>
                  <a:pt x="4424" y="6938"/>
                  <a:pt x="4398" y="6989"/>
                  <a:pt x="4372" y="7041"/>
                </a:cubicBezTo>
                <a:cubicBezTo>
                  <a:pt x="4315" y="7064"/>
                  <a:pt x="4256" y="7074"/>
                  <a:pt x="4197" y="7074"/>
                </a:cubicBezTo>
                <a:cubicBezTo>
                  <a:pt x="4121" y="7074"/>
                  <a:pt x="4045" y="7057"/>
                  <a:pt x="3972" y="7028"/>
                </a:cubicBezTo>
                <a:lnTo>
                  <a:pt x="3972" y="7028"/>
                </a:lnTo>
                <a:cubicBezTo>
                  <a:pt x="3972" y="7106"/>
                  <a:pt x="4024" y="7131"/>
                  <a:pt x="4075" y="7170"/>
                </a:cubicBezTo>
                <a:cubicBezTo>
                  <a:pt x="4295" y="7325"/>
                  <a:pt x="4166" y="7492"/>
                  <a:pt x="4101" y="7647"/>
                </a:cubicBezTo>
                <a:cubicBezTo>
                  <a:pt x="4057" y="7729"/>
                  <a:pt x="3995" y="7763"/>
                  <a:pt x="3929" y="7763"/>
                </a:cubicBezTo>
                <a:cubicBezTo>
                  <a:pt x="3880" y="7763"/>
                  <a:pt x="3828" y="7744"/>
                  <a:pt x="3779" y="7712"/>
                </a:cubicBezTo>
                <a:lnTo>
                  <a:pt x="3779" y="7712"/>
                </a:lnTo>
                <a:cubicBezTo>
                  <a:pt x="3714" y="7815"/>
                  <a:pt x="3792" y="7892"/>
                  <a:pt x="3830" y="7982"/>
                </a:cubicBezTo>
                <a:cubicBezTo>
                  <a:pt x="3959" y="8124"/>
                  <a:pt x="3908" y="8227"/>
                  <a:pt x="3740" y="8292"/>
                </a:cubicBezTo>
                <a:lnTo>
                  <a:pt x="3650" y="8434"/>
                </a:lnTo>
                <a:cubicBezTo>
                  <a:pt x="3572" y="8575"/>
                  <a:pt x="3701" y="8756"/>
                  <a:pt x="3572" y="8885"/>
                </a:cubicBezTo>
                <a:cubicBezTo>
                  <a:pt x="3572" y="8911"/>
                  <a:pt x="3560" y="8937"/>
                  <a:pt x="3547" y="8949"/>
                </a:cubicBezTo>
                <a:cubicBezTo>
                  <a:pt x="3585" y="8975"/>
                  <a:pt x="3611" y="9001"/>
                  <a:pt x="3650" y="9027"/>
                </a:cubicBezTo>
                <a:cubicBezTo>
                  <a:pt x="3882" y="9182"/>
                  <a:pt x="3882" y="9182"/>
                  <a:pt x="3663" y="9388"/>
                </a:cubicBezTo>
                <a:cubicBezTo>
                  <a:pt x="3590" y="9356"/>
                  <a:pt x="3521" y="9344"/>
                  <a:pt x="3454" y="9344"/>
                </a:cubicBezTo>
                <a:cubicBezTo>
                  <a:pt x="3245" y="9344"/>
                  <a:pt x="3055" y="9462"/>
                  <a:pt x="2850" y="9491"/>
                </a:cubicBezTo>
                <a:cubicBezTo>
                  <a:pt x="2837" y="9504"/>
                  <a:pt x="2825" y="9530"/>
                  <a:pt x="2812" y="9543"/>
                </a:cubicBezTo>
                <a:cubicBezTo>
                  <a:pt x="2709" y="9543"/>
                  <a:pt x="2605" y="9517"/>
                  <a:pt x="2515" y="9478"/>
                </a:cubicBezTo>
                <a:cubicBezTo>
                  <a:pt x="2439" y="9451"/>
                  <a:pt x="2360" y="9424"/>
                  <a:pt x="2293" y="9424"/>
                </a:cubicBezTo>
                <a:cubicBezTo>
                  <a:pt x="2201" y="9424"/>
                  <a:pt x="2130" y="9474"/>
                  <a:pt x="2115" y="9646"/>
                </a:cubicBezTo>
                <a:cubicBezTo>
                  <a:pt x="1956" y="9667"/>
                  <a:pt x="1884" y="9900"/>
                  <a:pt x="1711" y="9900"/>
                </a:cubicBezTo>
                <a:cubicBezTo>
                  <a:pt x="1674" y="9900"/>
                  <a:pt x="1634" y="9890"/>
                  <a:pt x="1587" y="9865"/>
                </a:cubicBezTo>
                <a:cubicBezTo>
                  <a:pt x="1576" y="9860"/>
                  <a:pt x="1566" y="9858"/>
                  <a:pt x="1558" y="9858"/>
                </a:cubicBezTo>
                <a:cubicBezTo>
                  <a:pt x="1490" y="9858"/>
                  <a:pt x="1463" y="9976"/>
                  <a:pt x="1406" y="10033"/>
                </a:cubicBezTo>
                <a:cubicBezTo>
                  <a:pt x="1625" y="10136"/>
                  <a:pt x="1625" y="10136"/>
                  <a:pt x="1484" y="10368"/>
                </a:cubicBezTo>
                <a:cubicBezTo>
                  <a:pt x="1213" y="10548"/>
                  <a:pt x="1032" y="10845"/>
                  <a:pt x="994" y="11167"/>
                </a:cubicBezTo>
                <a:cubicBezTo>
                  <a:pt x="968" y="11580"/>
                  <a:pt x="890" y="11580"/>
                  <a:pt x="542" y="11670"/>
                </a:cubicBezTo>
                <a:cubicBezTo>
                  <a:pt x="736" y="11760"/>
                  <a:pt x="942" y="11825"/>
                  <a:pt x="1045" y="12018"/>
                </a:cubicBezTo>
                <a:cubicBezTo>
                  <a:pt x="1019" y="12031"/>
                  <a:pt x="1006" y="12057"/>
                  <a:pt x="1006" y="12096"/>
                </a:cubicBezTo>
                <a:cubicBezTo>
                  <a:pt x="929" y="12250"/>
                  <a:pt x="865" y="12405"/>
                  <a:pt x="787" y="12547"/>
                </a:cubicBezTo>
                <a:cubicBezTo>
                  <a:pt x="787" y="12611"/>
                  <a:pt x="787" y="12676"/>
                  <a:pt x="839" y="12715"/>
                </a:cubicBezTo>
                <a:cubicBezTo>
                  <a:pt x="853" y="12711"/>
                  <a:pt x="866" y="12710"/>
                  <a:pt x="878" y="12710"/>
                </a:cubicBezTo>
                <a:cubicBezTo>
                  <a:pt x="1007" y="12710"/>
                  <a:pt x="1017" y="12883"/>
                  <a:pt x="1135" y="12895"/>
                </a:cubicBezTo>
                <a:cubicBezTo>
                  <a:pt x="1032" y="13024"/>
                  <a:pt x="826" y="12985"/>
                  <a:pt x="736" y="13140"/>
                </a:cubicBezTo>
                <a:lnTo>
                  <a:pt x="697" y="13127"/>
                </a:lnTo>
                <a:lnTo>
                  <a:pt x="658" y="13205"/>
                </a:lnTo>
                <a:cubicBezTo>
                  <a:pt x="684" y="13293"/>
                  <a:pt x="721" y="13382"/>
                  <a:pt x="832" y="13409"/>
                </a:cubicBezTo>
                <a:lnTo>
                  <a:pt x="832" y="13409"/>
                </a:lnTo>
                <a:lnTo>
                  <a:pt x="865" y="13334"/>
                </a:lnTo>
                <a:cubicBezTo>
                  <a:pt x="889" y="13268"/>
                  <a:pt x="950" y="13234"/>
                  <a:pt x="1011" y="13234"/>
                </a:cubicBezTo>
                <a:cubicBezTo>
                  <a:pt x="1046" y="13234"/>
                  <a:pt x="1081" y="13245"/>
                  <a:pt x="1110" y="13269"/>
                </a:cubicBezTo>
                <a:cubicBezTo>
                  <a:pt x="1432" y="13308"/>
                  <a:pt x="1432" y="13308"/>
                  <a:pt x="1729" y="13579"/>
                </a:cubicBezTo>
                <a:lnTo>
                  <a:pt x="1716" y="13579"/>
                </a:lnTo>
                <a:cubicBezTo>
                  <a:pt x="1587" y="13785"/>
                  <a:pt x="1806" y="13772"/>
                  <a:pt x="1896" y="13836"/>
                </a:cubicBezTo>
                <a:cubicBezTo>
                  <a:pt x="1943" y="13802"/>
                  <a:pt x="1989" y="13789"/>
                  <a:pt x="2034" y="13789"/>
                </a:cubicBezTo>
                <a:cubicBezTo>
                  <a:pt x="2124" y="13789"/>
                  <a:pt x="2210" y="13841"/>
                  <a:pt x="2296" y="13875"/>
                </a:cubicBezTo>
                <a:lnTo>
                  <a:pt x="2425" y="13965"/>
                </a:lnTo>
                <a:cubicBezTo>
                  <a:pt x="2399" y="14004"/>
                  <a:pt x="2386" y="14043"/>
                  <a:pt x="2373" y="14094"/>
                </a:cubicBezTo>
                <a:lnTo>
                  <a:pt x="2592" y="14133"/>
                </a:lnTo>
                <a:cubicBezTo>
                  <a:pt x="2670" y="13978"/>
                  <a:pt x="2850" y="13927"/>
                  <a:pt x="2954" y="13811"/>
                </a:cubicBezTo>
                <a:lnTo>
                  <a:pt x="3044" y="13759"/>
                </a:lnTo>
                <a:cubicBezTo>
                  <a:pt x="3121" y="13824"/>
                  <a:pt x="3147" y="13940"/>
                  <a:pt x="3108" y="14030"/>
                </a:cubicBezTo>
                <a:lnTo>
                  <a:pt x="3173" y="14133"/>
                </a:lnTo>
                <a:cubicBezTo>
                  <a:pt x="3289" y="14094"/>
                  <a:pt x="3315" y="13978"/>
                  <a:pt x="3366" y="13901"/>
                </a:cubicBezTo>
                <a:cubicBezTo>
                  <a:pt x="3340" y="13888"/>
                  <a:pt x="3327" y="13875"/>
                  <a:pt x="3302" y="13862"/>
                </a:cubicBezTo>
                <a:cubicBezTo>
                  <a:pt x="3317" y="13840"/>
                  <a:pt x="3336" y="13826"/>
                  <a:pt x="3355" y="13826"/>
                </a:cubicBezTo>
                <a:cubicBezTo>
                  <a:pt x="3368" y="13826"/>
                  <a:pt x="3381" y="13833"/>
                  <a:pt x="3392" y="13849"/>
                </a:cubicBezTo>
                <a:cubicBezTo>
                  <a:pt x="3431" y="13875"/>
                  <a:pt x="3405" y="13875"/>
                  <a:pt x="3392" y="13888"/>
                </a:cubicBezTo>
                <a:cubicBezTo>
                  <a:pt x="3397" y="13887"/>
                  <a:pt x="3402" y="13887"/>
                  <a:pt x="3406" y="13887"/>
                </a:cubicBezTo>
                <a:cubicBezTo>
                  <a:pt x="3498" y="13887"/>
                  <a:pt x="3525" y="14005"/>
                  <a:pt x="3598" y="14030"/>
                </a:cubicBezTo>
                <a:cubicBezTo>
                  <a:pt x="3611" y="14133"/>
                  <a:pt x="3585" y="14236"/>
                  <a:pt x="3521" y="14314"/>
                </a:cubicBezTo>
                <a:cubicBezTo>
                  <a:pt x="3366" y="14481"/>
                  <a:pt x="3405" y="14649"/>
                  <a:pt x="3456" y="14829"/>
                </a:cubicBezTo>
                <a:cubicBezTo>
                  <a:pt x="3469" y="14842"/>
                  <a:pt x="3482" y="14855"/>
                  <a:pt x="3495" y="14881"/>
                </a:cubicBezTo>
                <a:cubicBezTo>
                  <a:pt x="3444" y="14984"/>
                  <a:pt x="3431" y="15100"/>
                  <a:pt x="3315" y="15178"/>
                </a:cubicBezTo>
                <a:cubicBezTo>
                  <a:pt x="3302" y="15229"/>
                  <a:pt x="3263" y="15229"/>
                  <a:pt x="3211" y="15229"/>
                </a:cubicBezTo>
                <a:cubicBezTo>
                  <a:pt x="3173" y="15294"/>
                  <a:pt x="3147" y="15358"/>
                  <a:pt x="3250" y="15397"/>
                </a:cubicBezTo>
                <a:lnTo>
                  <a:pt x="3637" y="15113"/>
                </a:lnTo>
                <a:cubicBezTo>
                  <a:pt x="3805" y="15551"/>
                  <a:pt x="4153" y="15668"/>
                  <a:pt x="4540" y="15680"/>
                </a:cubicBezTo>
                <a:cubicBezTo>
                  <a:pt x="4568" y="15662"/>
                  <a:pt x="4596" y="15650"/>
                  <a:pt x="4630" y="15650"/>
                </a:cubicBezTo>
                <a:cubicBezTo>
                  <a:pt x="4642" y="15650"/>
                  <a:pt x="4655" y="15651"/>
                  <a:pt x="4669" y="15655"/>
                </a:cubicBezTo>
                <a:lnTo>
                  <a:pt x="4720" y="15590"/>
                </a:lnTo>
                <a:cubicBezTo>
                  <a:pt x="4746" y="15590"/>
                  <a:pt x="4759" y="15603"/>
                  <a:pt x="4772" y="15603"/>
                </a:cubicBezTo>
                <a:cubicBezTo>
                  <a:pt x="4785" y="15577"/>
                  <a:pt x="4797" y="15564"/>
                  <a:pt x="4823" y="15551"/>
                </a:cubicBezTo>
                <a:cubicBezTo>
                  <a:pt x="4888" y="15448"/>
                  <a:pt x="5017" y="15487"/>
                  <a:pt x="5094" y="15423"/>
                </a:cubicBezTo>
                <a:lnTo>
                  <a:pt x="5184" y="15294"/>
                </a:lnTo>
                <a:cubicBezTo>
                  <a:pt x="5146" y="15229"/>
                  <a:pt x="5094" y="15113"/>
                  <a:pt x="5146" y="15100"/>
                </a:cubicBezTo>
                <a:cubicBezTo>
                  <a:pt x="5416" y="15036"/>
                  <a:pt x="5275" y="14752"/>
                  <a:pt x="5416" y="14636"/>
                </a:cubicBezTo>
                <a:cubicBezTo>
                  <a:pt x="5481" y="14571"/>
                  <a:pt x="5416" y="14494"/>
                  <a:pt x="5365" y="14443"/>
                </a:cubicBezTo>
                <a:cubicBezTo>
                  <a:pt x="5262" y="14365"/>
                  <a:pt x="5184" y="14275"/>
                  <a:pt x="5133" y="14159"/>
                </a:cubicBezTo>
                <a:lnTo>
                  <a:pt x="5004" y="14030"/>
                </a:lnTo>
                <a:cubicBezTo>
                  <a:pt x="4952" y="14030"/>
                  <a:pt x="4926" y="13978"/>
                  <a:pt x="4939" y="13927"/>
                </a:cubicBezTo>
                <a:cubicBezTo>
                  <a:pt x="4836" y="13875"/>
                  <a:pt x="4862" y="13733"/>
                  <a:pt x="4785" y="13643"/>
                </a:cubicBezTo>
                <a:cubicBezTo>
                  <a:pt x="4781" y="13643"/>
                  <a:pt x="4777" y="13642"/>
                  <a:pt x="4774" y="13642"/>
                </a:cubicBezTo>
                <a:cubicBezTo>
                  <a:pt x="4679" y="13642"/>
                  <a:pt x="4677" y="13790"/>
                  <a:pt x="4594" y="13790"/>
                </a:cubicBezTo>
                <a:cubicBezTo>
                  <a:pt x="4585" y="13790"/>
                  <a:pt x="4576" y="13788"/>
                  <a:pt x="4565" y="13785"/>
                </a:cubicBezTo>
                <a:cubicBezTo>
                  <a:pt x="4493" y="13765"/>
                  <a:pt x="4418" y="13755"/>
                  <a:pt x="4343" y="13755"/>
                </a:cubicBezTo>
                <a:cubicBezTo>
                  <a:pt x="4177" y="13755"/>
                  <a:pt x="4011" y="13803"/>
                  <a:pt x="3869" y="13901"/>
                </a:cubicBezTo>
                <a:cubicBezTo>
                  <a:pt x="3869" y="13901"/>
                  <a:pt x="3830" y="13862"/>
                  <a:pt x="3805" y="13849"/>
                </a:cubicBezTo>
                <a:cubicBezTo>
                  <a:pt x="3895" y="13630"/>
                  <a:pt x="4114" y="13527"/>
                  <a:pt x="4243" y="13334"/>
                </a:cubicBezTo>
                <a:cubicBezTo>
                  <a:pt x="4274" y="13288"/>
                  <a:pt x="4299" y="13270"/>
                  <a:pt x="4321" y="13270"/>
                </a:cubicBezTo>
                <a:cubicBezTo>
                  <a:pt x="4392" y="13270"/>
                  <a:pt x="4438" y="13450"/>
                  <a:pt x="4565" y="13450"/>
                </a:cubicBezTo>
                <a:cubicBezTo>
                  <a:pt x="4578" y="13308"/>
                  <a:pt x="4591" y="13153"/>
                  <a:pt x="4604" y="12998"/>
                </a:cubicBezTo>
                <a:lnTo>
                  <a:pt x="4733" y="12805"/>
                </a:lnTo>
                <a:lnTo>
                  <a:pt x="4926" y="12792"/>
                </a:lnTo>
                <a:cubicBezTo>
                  <a:pt x="4965" y="12715"/>
                  <a:pt x="4965" y="12650"/>
                  <a:pt x="4875" y="12611"/>
                </a:cubicBezTo>
                <a:cubicBezTo>
                  <a:pt x="4926" y="12560"/>
                  <a:pt x="4888" y="12444"/>
                  <a:pt x="4965" y="12444"/>
                </a:cubicBezTo>
                <a:cubicBezTo>
                  <a:pt x="5171" y="12444"/>
                  <a:pt x="5300" y="12431"/>
                  <a:pt x="5120" y="12173"/>
                </a:cubicBezTo>
                <a:cubicBezTo>
                  <a:pt x="5068" y="12096"/>
                  <a:pt x="5197" y="12070"/>
                  <a:pt x="5287" y="12070"/>
                </a:cubicBezTo>
                <a:cubicBezTo>
                  <a:pt x="5429" y="12134"/>
                  <a:pt x="5532" y="12289"/>
                  <a:pt x="5532" y="12444"/>
                </a:cubicBezTo>
                <a:cubicBezTo>
                  <a:pt x="5661" y="12444"/>
                  <a:pt x="5739" y="12392"/>
                  <a:pt x="5752" y="12250"/>
                </a:cubicBezTo>
                <a:cubicBezTo>
                  <a:pt x="5726" y="12250"/>
                  <a:pt x="5713" y="12238"/>
                  <a:pt x="5687" y="12238"/>
                </a:cubicBezTo>
                <a:cubicBezTo>
                  <a:pt x="5674" y="12225"/>
                  <a:pt x="5674" y="12199"/>
                  <a:pt x="5674" y="12173"/>
                </a:cubicBezTo>
                <a:lnTo>
                  <a:pt x="5648" y="12160"/>
                </a:lnTo>
                <a:cubicBezTo>
                  <a:pt x="5275" y="11954"/>
                  <a:pt x="5197" y="11864"/>
                  <a:pt x="5313" y="11464"/>
                </a:cubicBezTo>
                <a:cubicBezTo>
                  <a:pt x="5352" y="11283"/>
                  <a:pt x="5236" y="11167"/>
                  <a:pt x="5262" y="11013"/>
                </a:cubicBezTo>
                <a:cubicBezTo>
                  <a:pt x="5158" y="10961"/>
                  <a:pt x="5094" y="10909"/>
                  <a:pt x="5094" y="10793"/>
                </a:cubicBezTo>
                <a:cubicBezTo>
                  <a:pt x="5068" y="10729"/>
                  <a:pt x="5068" y="10664"/>
                  <a:pt x="5094" y="10613"/>
                </a:cubicBezTo>
                <a:cubicBezTo>
                  <a:pt x="5068" y="10394"/>
                  <a:pt x="5133" y="10149"/>
                  <a:pt x="4888" y="10007"/>
                </a:cubicBezTo>
                <a:lnTo>
                  <a:pt x="5017" y="9955"/>
                </a:lnTo>
                <a:cubicBezTo>
                  <a:pt x="5048" y="9964"/>
                  <a:pt x="5080" y="9970"/>
                  <a:pt x="5109" y="9970"/>
                </a:cubicBezTo>
                <a:cubicBezTo>
                  <a:pt x="5164" y="9970"/>
                  <a:pt x="5211" y="9950"/>
                  <a:pt x="5236" y="9891"/>
                </a:cubicBezTo>
                <a:cubicBezTo>
                  <a:pt x="5262" y="9800"/>
                  <a:pt x="5275" y="9723"/>
                  <a:pt x="5262" y="9633"/>
                </a:cubicBezTo>
                <a:cubicBezTo>
                  <a:pt x="5246" y="9530"/>
                  <a:pt x="5177" y="9515"/>
                  <a:pt x="5096" y="9515"/>
                </a:cubicBezTo>
                <a:cubicBezTo>
                  <a:pt x="5065" y="9515"/>
                  <a:pt x="5032" y="9517"/>
                  <a:pt x="5000" y="9517"/>
                </a:cubicBezTo>
                <a:cubicBezTo>
                  <a:pt x="4907" y="9517"/>
                  <a:pt x="4820" y="9500"/>
                  <a:pt x="4797" y="9362"/>
                </a:cubicBezTo>
                <a:cubicBezTo>
                  <a:pt x="4797" y="9327"/>
                  <a:pt x="4776" y="9314"/>
                  <a:pt x="4747" y="9314"/>
                </a:cubicBezTo>
                <a:cubicBezTo>
                  <a:pt x="4700" y="9314"/>
                  <a:pt x="4631" y="9348"/>
                  <a:pt x="4591" y="9388"/>
                </a:cubicBezTo>
                <a:cubicBezTo>
                  <a:pt x="4565" y="9414"/>
                  <a:pt x="4540" y="9452"/>
                  <a:pt x="4527" y="9491"/>
                </a:cubicBezTo>
                <a:cubicBezTo>
                  <a:pt x="4475" y="9568"/>
                  <a:pt x="4398" y="9530"/>
                  <a:pt x="4333" y="9555"/>
                </a:cubicBezTo>
                <a:lnTo>
                  <a:pt x="4114" y="9388"/>
                </a:lnTo>
                <a:cubicBezTo>
                  <a:pt x="4166" y="9285"/>
                  <a:pt x="4243" y="9156"/>
                  <a:pt x="4088" y="9104"/>
                </a:cubicBezTo>
                <a:cubicBezTo>
                  <a:pt x="3817" y="9001"/>
                  <a:pt x="3895" y="8820"/>
                  <a:pt x="3972" y="8653"/>
                </a:cubicBezTo>
                <a:cubicBezTo>
                  <a:pt x="3996" y="8581"/>
                  <a:pt x="4009" y="8444"/>
                  <a:pt x="4113" y="8444"/>
                </a:cubicBezTo>
                <a:cubicBezTo>
                  <a:pt x="4121" y="8444"/>
                  <a:pt x="4130" y="8445"/>
                  <a:pt x="4140" y="8447"/>
                </a:cubicBezTo>
                <a:cubicBezTo>
                  <a:pt x="4269" y="8472"/>
                  <a:pt x="4346" y="8575"/>
                  <a:pt x="4359" y="8692"/>
                </a:cubicBezTo>
                <a:cubicBezTo>
                  <a:pt x="4372" y="8769"/>
                  <a:pt x="4282" y="8846"/>
                  <a:pt x="4398" y="8937"/>
                </a:cubicBezTo>
                <a:cubicBezTo>
                  <a:pt x="4478" y="8896"/>
                  <a:pt x="4580" y="8853"/>
                  <a:pt x="4669" y="8853"/>
                </a:cubicBezTo>
                <a:cubicBezTo>
                  <a:pt x="4752" y="8853"/>
                  <a:pt x="4825" y="8890"/>
                  <a:pt x="4862" y="9001"/>
                </a:cubicBezTo>
                <a:cubicBezTo>
                  <a:pt x="4920" y="9176"/>
                  <a:pt x="4968" y="9235"/>
                  <a:pt x="5111" y="9235"/>
                </a:cubicBezTo>
                <a:cubicBezTo>
                  <a:pt x="5125" y="9235"/>
                  <a:pt x="5141" y="9234"/>
                  <a:pt x="5158" y="9233"/>
                </a:cubicBezTo>
                <a:cubicBezTo>
                  <a:pt x="5287" y="9246"/>
                  <a:pt x="5391" y="9298"/>
                  <a:pt x="5468" y="9388"/>
                </a:cubicBezTo>
                <a:cubicBezTo>
                  <a:pt x="5558" y="9491"/>
                  <a:pt x="5700" y="9555"/>
                  <a:pt x="5842" y="9555"/>
                </a:cubicBezTo>
                <a:lnTo>
                  <a:pt x="5842" y="9233"/>
                </a:lnTo>
                <a:lnTo>
                  <a:pt x="5958" y="9156"/>
                </a:lnTo>
                <a:cubicBezTo>
                  <a:pt x="6048" y="9233"/>
                  <a:pt x="6113" y="9310"/>
                  <a:pt x="6074" y="9452"/>
                </a:cubicBezTo>
                <a:cubicBezTo>
                  <a:pt x="6048" y="9530"/>
                  <a:pt x="5997" y="9607"/>
                  <a:pt x="6100" y="9672"/>
                </a:cubicBezTo>
                <a:cubicBezTo>
                  <a:pt x="6306" y="9788"/>
                  <a:pt x="6242" y="9955"/>
                  <a:pt x="6177" y="10110"/>
                </a:cubicBezTo>
                <a:cubicBezTo>
                  <a:pt x="6151" y="10187"/>
                  <a:pt x="6087" y="10265"/>
                  <a:pt x="6164" y="10342"/>
                </a:cubicBezTo>
                <a:cubicBezTo>
                  <a:pt x="6255" y="10342"/>
                  <a:pt x="6332" y="10316"/>
                  <a:pt x="6396" y="10252"/>
                </a:cubicBezTo>
                <a:cubicBezTo>
                  <a:pt x="6396" y="10200"/>
                  <a:pt x="6396" y="10136"/>
                  <a:pt x="6396" y="10084"/>
                </a:cubicBezTo>
                <a:cubicBezTo>
                  <a:pt x="6422" y="9852"/>
                  <a:pt x="6616" y="9581"/>
                  <a:pt x="6255" y="9414"/>
                </a:cubicBezTo>
                <a:cubicBezTo>
                  <a:pt x="6138" y="9362"/>
                  <a:pt x="6229" y="9053"/>
                  <a:pt x="6371" y="8962"/>
                </a:cubicBezTo>
                <a:cubicBezTo>
                  <a:pt x="6387" y="8952"/>
                  <a:pt x="6401" y="8947"/>
                  <a:pt x="6415" y="8947"/>
                </a:cubicBezTo>
                <a:cubicBezTo>
                  <a:pt x="6464" y="8947"/>
                  <a:pt x="6495" y="9012"/>
                  <a:pt x="6525" y="9053"/>
                </a:cubicBezTo>
                <a:cubicBezTo>
                  <a:pt x="6525" y="9108"/>
                  <a:pt x="6550" y="9134"/>
                  <a:pt x="6580" y="9134"/>
                </a:cubicBezTo>
                <a:cubicBezTo>
                  <a:pt x="6600" y="9134"/>
                  <a:pt x="6622" y="9124"/>
                  <a:pt x="6641" y="9104"/>
                </a:cubicBezTo>
                <a:cubicBezTo>
                  <a:pt x="6693" y="9065"/>
                  <a:pt x="6667" y="9040"/>
                  <a:pt x="6693" y="9001"/>
                </a:cubicBezTo>
                <a:cubicBezTo>
                  <a:pt x="6724" y="8921"/>
                  <a:pt x="6752" y="8885"/>
                  <a:pt x="6778" y="8885"/>
                </a:cubicBezTo>
                <a:cubicBezTo>
                  <a:pt x="6807" y="8885"/>
                  <a:pt x="6834" y="8927"/>
                  <a:pt x="6861" y="9001"/>
                </a:cubicBezTo>
                <a:cubicBezTo>
                  <a:pt x="6770" y="9207"/>
                  <a:pt x="6899" y="9349"/>
                  <a:pt x="6977" y="9517"/>
                </a:cubicBezTo>
                <a:cubicBezTo>
                  <a:pt x="6938" y="9594"/>
                  <a:pt x="6938" y="9723"/>
                  <a:pt x="6873" y="9749"/>
                </a:cubicBezTo>
                <a:cubicBezTo>
                  <a:pt x="6641" y="9865"/>
                  <a:pt x="6719" y="10058"/>
                  <a:pt x="6719" y="10239"/>
                </a:cubicBezTo>
                <a:cubicBezTo>
                  <a:pt x="6732" y="10303"/>
                  <a:pt x="6732" y="10394"/>
                  <a:pt x="6822" y="10394"/>
                </a:cubicBezTo>
                <a:cubicBezTo>
                  <a:pt x="6925" y="10394"/>
                  <a:pt x="6912" y="10303"/>
                  <a:pt x="6925" y="10239"/>
                </a:cubicBezTo>
                <a:cubicBezTo>
                  <a:pt x="6925" y="10149"/>
                  <a:pt x="6745" y="10071"/>
                  <a:pt x="6899" y="9968"/>
                </a:cubicBezTo>
                <a:lnTo>
                  <a:pt x="6899" y="9968"/>
                </a:lnTo>
                <a:cubicBezTo>
                  <a:pt x="6968" y="9988"/>
                  <a:pt x="7016" y="10001"/>
                  <a:pt x="7049" y="10001"/>
                </a:cubicBezTo>
                <a:cubicBezTo>
                  <a:pt x="7123" y="10001"/>
                  <a:pt x="7123" y="9939"/>
                  <a:pt x="7106" y="9762"/>
                </a:cubicBezTo>
                <a:cubicBezTo>
                  <a:pt x="7157" y="9672"/>
                  <a:pt x="7247" y="9697"/>
                  <a:pt x="7325" y="9672"/>
                </a:cubicBezTo>
                <a:cubicBezTo>
                  <a:pt x="7389" y="9672"/>
                  <a:pt x="7467" y="9684"/>
                  <a:pt x="7531" y="9723"/>
                </a:cubicBezTo>
                <a:cubicBezTo>
                  <a:pt x="7634" y="9800"/>
                  <a:pt x="7828" y="9800"/>
                  <a:pt x="7815" y="9994"/>
                </a:cubicBezTo>
                <a:cubicBezTo>
                  <a:pt x="7802" y="10174"/>
                  <a:pt x="7750" y="10355"/>
                  <a:pt x="7518" y="10381"/>
                </a:cubicBezTo>
                <a:lnTo>
                  <a:pt x="7531" y="10381"/>
                </a:lnTo>
                <a:lnTo>
                  <a:pt x="7531" y="10407"/>
                </a:lnTo>
                <a:cubicBezTo>
                  <a:pt x="7596" y="10445"/>
                  <a:pt x="7596" y="10484"/>
                  <a:pt x="7557" y="10523"/>
                </a:cubicBezTo>
                <a:cubicBezTo>
                  <a:pt x="7557" y="10548"/>
                  <a:pt x="7531" y="10587"/>
                  <a:pt x="7531" y="10613"/>
                </a:cubicBezTo>
                <a:cubicBezTo>
                  <a:pt x="7557" y="10639"/>
                  <a:pt x="7557" y="10677"/>
                  <a:pt x="7531" y="10703"/>
                </a:cubicBezTo>
                <a:lnTo>
                  <a:pt x="7531" y="10922"/>
                </a:lnTo>
                <a:lnTo>
                  <a:pt x="7892" y="11167"/>
                </a:lnTo>
                <a:cubicBezTo>
                  <a:pt x="7899" y="11161"/>
                  <a:pt x="7911" y="11158"/>
                  <a:pt x="7924" y="11158"/>
                </a:cubicBezTo>
                <a:cubicBezTo>
                  <a:pt x="7937" y="11158"/>
                  <a:pt x="7950" y="11161"/>
                  <a:pt x="7957" y="11167"/>
                </a:cubicBezTo>
                <a:lnTo>
                  <a:pt x="8034" y="11103"/>
                </a:lnTo>
                <a:cubicBezTo>
                  <a:pt x="8060" y="11142"/>
                  <a:pt x="8073" y="11193"/>
                  <a:pt x="8047" y="11232"/>
                </a:cubicBezTo>
                <a:lnTo>
                  <a:pt x="8150" y="11412"/>
                </a:lnTo>
                <a:lnTo>
                  <a:pt x="8537" y="11606"/>
                </a:lnTo>
                <a:cubicBezTo>
                  <a:pt x="8550" y="11593"/>
                  <a:pt x="8576" y="11567"/>
                  <a:pt x="8588" y="11541"/>
                </a:cubicBezTo>
                <a:cubicBezTo>
                  <a:pt x="8563" y="11477"/>
                  <a:pt x="8524" y="11412"/>
                  <a:pt x="8588" y="11348"/>
                </a:cubicBezTo>
                <a:cubicBezTo>
                  <a:pt x="8421" y="11270"/>
                  <a:pt x="8356" y="11077"/>
                  <a:pt x="8460" y="10922"/>
                </a:cubicBezTo>
                <a:cubicBezTo>
                  <a:pt x="8692" y="10613"/>
                  <a:pt x="8498" y="10458"/>
                  <a:pt x="8305" y="10278"/>
                </a:cubicBezTo>
                <a:cubicBezTo>
                  <a:pt x="8215" y="10162"/>
                  <a:pt x="8073" y="10110"/>
                  <a:pt x="8008" y="9994"/>
                </a:cubicBezTo>
                <a:cubicBezTo>
                  <a:pt x="8046" y="9978"/>
                  <a:pt x="8080" y="9972"/>
                  <a:pt x="8113" y="9972"/>
                </a:cubicBezTo>
                <a:cubicBezTo>
                  <a:pt x="8215" y="9972"/>
                  <a:pt x="8297" y="10035"/>
                  <a:pt x="8395" y="10084"/>
                </a:cubicBezTo>
                <a:cubicBezTo>
                  <a:pt x="8717" y="10252"/>
                  <a:pt x="8846" y="10574"/>
                  <a:pt x="9130" y="10755"/>
                </a:cubicBezTo>
                <a:cubicBezTo>
                  <a:pt x="9169" y="10690"/>
                  <a:pt x="9246" y="10652"/>
                  <a:pt x="9169" y="10574"/>
                </a:cubicBezTo>
                <a:cubicBezTo>
                  <a:pt x="9014" y="10419"/>
                  <a:pt x="9117" y="10316"/>
                  <a:pt x="9259" y="10226"/>
                </a:cubicBezTo>
                <a:lnTo>
                  <a:pt x="9285" y="10252"/>
                </a:lnTo>
                <a:lnTo>
                  <a:pt x="9323" y="10252"/>
                </a:lnTo>
                <a:cubicBezTo>
                  <a:pt x="9452" y="10342"/>
                  <a:pt x="9581" y="10445"/>
                  <a:pt x="9530" y="10639"/>
                </a:cubicBezTo>
                <a:lnTo>
                  <a:pt x="9672" y="10755"/>
                </a:lnTo>
                <a:cubicBezTo>
                  <a:pt x="9710" y="10703"/>
                  <a:pt x="9736" y="10652"/>
                  <a:pt x="9801" y="10639"/>
                </a:cubicBezTo>
                <a:cubicBezTo>
                  <a:pt x="9826" y="10613"/>
                  <a:pt x="9839" y="10600"/>
                  <a:pt x="9865" y="10574"/>
                </a:cubicBezTo>
                <a:lnTo>
                  <a:pt x="9942" y="10419"/>
                </a:lnTo>
                <a:cubicBezTo>
                  <a:pt x="9958" y="10373"/>
                  <a:pt x="9978" y="10350"/>
                  <a:pt x="10003" y="10350"/>
                </a:cubicBezTo>
                <a:cubicBezTo>
                  <a:pt x="10019" y="10350"/>
                  <a:pt x="10038" y="10360"/>
                  <a:pt x="10058" y="10381"/>
                </a:cubicBezTo>
                <a:cubicBezTo>
                  <a:pt x="10099" y="10421"/>
                  <a:pt x="10147" y="10453"/>
                  <a:pt x="10209" y="10453"/>
                </a:cubicBezTo>
                <a:cubicBezTo>
                  <a:pt x="10226" y="10453"/>
                  <a:pt x="10245" y="10451"/>
                  <a:pt x="10265" y="10445"/>
                </a:cubicBezTo>
                <a:cubicBezTo>
                  <a:pt x="10239" y="10187"/>
                  <a:pt x="10381" y="10097"/>
                  <a:pt x="10626" y="10084"/>
                </a:cubicBezTo>
                <a:lnTo>
                  <a:pt x="10703" y="9994"/>
                </a:lnTo>
                <a:cubicBezTo>
                  <a:pt x="10760" y="10043"/>
                  <a:pt x="10812" y="10142"/>
                  <a:pt x="10871" y="10142"/>
                </a:cubicBezTo>
                <a:cubicBezTo>
                  <a:pt x="10906" y="10142"/>
                  <a:pt x="10944" y="10107"/>
                  <a:pt x="10987" y="10007"/>
                </a:cubicBezTo>
                <a:lnTo>
                  <a:pt x="10922" y="9955"/>
                </a:lnTo>
                <a:cubicBezTo>
                  <a:pt x="10942" y="9877"/>
                  <a:pt x="10961" y="9799"/>
                  <a:pt x="11031" y="9799"/>
                </a:cubicBezTo>
                <a:cubicBezTo>
                  <a:pt x="11053" y="9799"/>
                  <a:pt x="11081" y="9807"/>
                  <a:pt x="11116" y="9826"/>
                </a:cubicBezTo>
                <a:cubicBezTo>
                  <a:pt x="11193" y="9878"/>
                  <a:pt x="11258" y="9942"/>
                  <a:pt x="11335" y="10007"/>
                </a:cubicBezTo>
                <a:cubicBezTo>
                  <a:pt x="11412" y="9981"/>
                  <a:pt x="11490" y="9929"/>
                  <a:pt x="11554" y="9852"/>
                </a:cubicBezTo>
                <a:cubicBezTo>
                  <a:pt x="11593" y="9659"/>
                  <a:pt x="11683" y="9478"/>
                  <a:pt x="11812" y="9323"/>
                </a:cubicBezTo>
                <a:lnTo>
                  <a:pt x="11902" y="9323"/>
                </a:lnTo>
                <a:lnTo>
                  <a:pt x="12096" y="9491"/>
                </a:lnTo>
                <a:cubicBezTo>
                  <a:pt x="12122" y="9491"/>
                  <a:pt x="12147" y="9491"/>
                  <a:pt x="12173" y="9504"/>
                </a:cubicBezTo>
                <a:cubicBezTo>
                  <a:pt x="12236" y="9430"/>
                  <a:pt x="12293" y="9399"/>
                  <a:pt x="12346" y="9399"/>
                </a:cubicBezTo>
                <a:cubicBezTo>
                  <a:pt x="12423" y="9399"/>
                  <a:pt x="12491" y="9464"/>
                  <a:pt x="12560" y="9555"/>
                </a:cubicBezTo>
                <a:cubicBezTo>
                  <a:pt x="12597" y="9578"/>
                  <a:pt x="12644" y="9592"/>
                  <a:pt x="12688" y="9592"/>
                </a:cubicBezTo>
                <a:cubicBezTo>
                  <a:pt x="12721" y="9592"/>
                  <a:pt x="12752" y="9585"/>
                  <a:pt x="12779" y="9568"/>
                </a:cubicBezTo>
                <a:cubicBezTo>
                  <a:pt x="12805" y="9491"/>
                  <a:pt x="12831" y="9414"/>
                  <a:pt x="12857" y="9336"/>
                </a:cubicBezTo>
                <a:cubicBezTo>
                  <a:pt x="12792" y="9248"/>
                  <a:pt x="12720" y="9224"/>
                  <a:pt x="12644" y="9224"/>
                </a:cubicBezTo>
                <a:cubicBezTo>
                  <a:pt x="12553" y="9224"/>
                  <a:pt x="12458" y="9259"/>
                  <a:pt x="12367" y="9259"/>
                </a:cubicBezTo>
                <a:lnTo>
                  <a:pt x="12134" y="8988"/>
                </a:lnTo>
                <a:cubicBezTo>
                  <a:pt x="12134" y="8872"/>
                  <a:pt x="12225" y="8743"/>
                  <a:pt x="12083" y="8666"/>
                </a:cubicBezTo>
                <a:cubicBezTo>
                  <a:pt x="12070" y="8614"/>
                  <a:pt x="12057" y="8575"/>
                  <a:pt x="12044" y="8537"/>
                </a:cubicBezTo>
                <a:cubicBezTo>
                  <a:pt x="12111" y="8470"/>
                  <a:pt x="12199" y="8432"/>
                  <a:pt x="12292" y="8432"/>
                </a:cubicBezTo>
                <a:cubicBezTo>
                  <a:pt x="12325" y="8432"/>
                  <a:pt x="12359" y="8436"/>
                  <a:pt x="12392" y="8447"/>
                </a:cubicBezTo>
                <a:cubicBezTo>
                  <a:pt x="12392" y="8524"/>
                  <a:pt x="12354" y="8614"/>
                  <a:pt x="12418" y="8692"/>
                </a:cubicBezTo>
                <a:lnTo>
                  <a:pt x="12560" y="8537"/>
                </a:lnTo>
                <a:cubicBezTo>
                  <a:pt x="12792" y="8627"/>
                  <a:pt x="12921" y="8820"/>
                  <a:pt x="13076" y="8988"/>
                </a:cubicBezTo>
                <a:cubicBezTo>
                  <a:pt x="13153" y="8898"/>
                  <a:pt x="13218" y="8808"/>
                  <a:pt x="13256" y="8692"/>
                </a:cubicBezTo>
                <a:cubicBezTo>
                  <a:pt x="13230" y="8653"/>
                  <a:pt x="13243" y="8588"/>
                  <a:pt x="13282" y="8563"/>
                </a:cubicBezTo>
                <a:cubicBezTo>
                  <a:pt x="13295" y="8498"/>
                  <a:pt x="13308" y="8434"/>
                  <a:pt x="13321" y="8382"/>
                </a:cubicBezTo>
                <a:lnTo>
                  <a:pt x="13385" y="8318"/>
                </a:lnTo>
                <a:cubicBezTo>
                  <a:pt x="13395" y="8277"/>
                  <a:pt x="13429" y="8245"/>
                  <a:pt x="13468" y="8245"/>
                </a:cubicBezTo>
                <a:cubicBezTo>
                  <a:pt x="13479" y="8245"/>
                  <a:pt x="13490" y="8247"/>
                  <a:pt x="13501" y="8253"/>
                </a:cubicBezTo>
                <a:lnTo>
                  <a:pt x="13501" y="8240"/>
                </a:lnTo>
                <a:cubicBezTo>
                  <a:pt x="13630" y="8073"/>
                  <a:pt x="13759" y="7918"/>
                  <a:pt x="13656" y="7686"/>
                </a:cubicBezTo>
                <a:cubicBezTo>
                  <a:pt x="13604" y="7570"/>
                  <a:pt x="13720" y="7518"/>
                  <a:pt x="13798" y="7479"/>
                </a:cubicBezTo>
                <a:lnTo>
                  <a:pt x="13955" y="7516"/>
                </a:lnTo>
                <a:lnTo>
                  <a:pt x="13955" y="7516"/>
                </a:lnTo>
                <a:cubicBezTo>
                  <a:pt x="13954" y="7517"/>
                  <a:pt x="13953" y="7517"/>
                  <a:pt x="13953" y="7518"/>
                </a:cubicBezTo>
                <a:lnTo>
                  <a:pt x="13953" y="7531"/>
                </a:lnTo>
                <a:cubicBezTo>
                  <a:pt x="13957" y="7527"/>
                  <a:pt x="13961" y="7523"/>
                  <a:pt x="13965" y="7518"/>
                </a:cubicBezTo>
                <a:lnTo>
                  <a:pt x="13965" y="7518"/>
                </a:lnTo>
                <a:lnTo>
                  <a:pt x="13965" y="7518"/>
                </a:lnTo>
                <a:lnTo>
                  <a:pt x="14107" y="7634"/>
                </a:lnTo>
                <a:lnTo>
                  <a:pt x="14223" y="7595"/>
                </a:lnTo>
                <a:cubicBezTo>
                  <a:pt x="14236" y="7595"/>
                  <a:pt x="14249" y="7608"/>
                  <a:pt x="14262" y="7621"/>
                </a:cubicBezTo>
                <a:cubicBezTo>
                  <a:pt x="14249" y="7608"/>
                  <a:pt x="14249" y="7595"/>
                  <a:pt x="14236" y="7595"/>
                </a:cubicBezTo>
                <a:cubicBezTo>
                  <a:pt x="14262" y="7531"/>
                  <a:pt x="14327" y="7544"/>
                  <a:pt x="14378" y="7531"/>
                </a:cubicBezTo>
                <a:lnTo>
                  <a:pt x="14378" y="7531"/>
                </a:lnTo>
                <a:cubicBezTo>
                  <a:pt x="14378" y="7583"/>
                  <a:pt x="14378" y="7634"/>
                  <a:pt x="14314" y="7647"/>
                </a:cubicBezTo>
                <a:cubicBezTo>
                  <a:pt x="14301" y="7647"/>
                  <a:pt x="14275" y="7634"/>
                  <a:pt x="14262" y="7621"/>
                </a:cubicBezTo>
                <a:lnTo>
                  <a:pt x="14262" y="7621"/>
                </a:lnTo>
                <a:cubicBezTo>
                  <a:pt x="14275" y="7634"/>
                  <a:pt x="14275" y="7634"/>
                  <a:pt x="14262" y="7647"/>
                </a:cubicBezTo>
                <a:cubicBezTo>
                  <a:pt x="14327" y="7647"/>
                  <a:pt x="14378" y="7686"/>
                  <a:pt x="14391" y="7737"/>
                </a:cubicBezTo>
                <a:cubicBezTo>
                  <a:pt x="14424" y="7792"/>
                  <a:pt x="14475" y="7846"/>
                  <a:pt x="14529" y="7846"/>
                </a:cubicBezTo>
                <a:cubicBezTo>
                  <a:pt x="14539" y="7846"/>
                  <a:pt x="14549" y="7844"/>
                  <a:pt x="14559" y="7840"/>
                </a:cubicBezTo>
                <a:cubicBezTo>
                  <a:pt x="14610" y="7815"/>
                  <a:pt x="14636" y="7712"/>
                  <a:pt x="14623" y="7634"/>
                </a:cubicBezTo>
                <a:lnTo>
                  <a:pt x="14378" y="7531"/>
                </a:lnTo>
                <a:cubicBezTo>
                  <a:pt x="14455" y="7428"/>
                  <a:pt x="14352" y="7286"/>
                  <a:pt x="14455" y="7209"/>
                </a:cubicBezTo>
                <a:cubicBezTo>
                  <a:pt x="14610" y="7093"/>
                  <a:pt x="14584" y="6938"/>
                  <a:pt x="14584" y="6783"/>
                </a:cubicBezTo>
                <a:cubicBezTo>
                  <a:pt x="14584" y="6616"/>
                  <a:pt x="14546" y="6448"/>
                  <a:pt x="14443" y="6306"/>
                </a:cubicBezTo>
                <a:cubicBezTo>
                  <a:pt x="14352" y="6190"/>
                  <a:pt x="14327" y="6035"/>
                  <a:pt x="14378" y="5893"/>
                </a:cubicBezTo>
                <a:cubicBezTo>
                  <a:pt x="14389" y="5889"/>
                  <a:pt x="14399" y="5887"/>
                  <a:pt x="14410" y="5887"/>
                </a:cubicBezTo>
                <a:cubicBezTo>
                  <a:pt x="14484" y="5887"/>
                  <a:pt x="14563" y="5985"/>
                  <a:pt x="14643" y="5985"/>
                </a:cubicBezTo>
                <a:cubicBezTo>
                  <a:pt x="14679" y="5985"/>
                  <a:pt x="14715" y="5965"/>
                  <a:pt x="14752" y="5906"/>
                </a:cubicBezTo>
                <a:cubicBezTo>
                  <a:pt x="14778" y="5700"/>
                  <a:pt x="14739" y="5481"/>
                  <a:pt x="14945" y="5339"/>
                </a:cubicBezTo>
                <a:cubicBezTo>
                  <a:pt x="15023" y="5262"/>
                  <a:pt x="15049" y="5158"/>
                  <a:pt x="15036" y="5068"/>
                </a:cubicBezTo>
                <a:cubicBezTo>
                  <a:pt x="14984" y="4681"/>
                  <a:pt x="15461" y="4514"/>
                  <a:pt x="15693" y="4333"/>
                </a:cubicBezTo>
                <a:lnTo>
                  <a:pt x="15693" y="491"/>
                </a:lnTo>
                <a:cubicBezTo>
                  <a:pt x="15680" y="426"/>
                  <a:pt x="15680" y="362"/>
                  <a:pt x="15693" y="310"/>
                </a:cubicBezTo>
                <a:lnTo>
                  <a:pt x="15693" y="1"/>
                </a:lnTo>
                <a:close/>
              </a:path>
            </a:pathLst>
          </a:custGeom>
          <a:solidFill>
            <a:srgbClr val="A75441">
              <a:alpha val="232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1" name="Google Shape;191;p2"/>
          <p:cNvSpPr/>
          <p:nvPr/>
        </p:nvSpPr>
        <p:spPr>
          <a:xfrm>
            <a:off x="10593797" y="2989367"/>
            <a:ext cx="1634844" cy="1633385"/>
          </a:xfrm>
          <a:custGeom>
            <a:avLst/>
            <a:gdLst/>
            <a:ahLst/>
            <a:cxnLst/>
            <a:rect l="l" t="t" r="r" b="b"/>
            <a:pathLst>
              <a:path w="15694" h="15681" extrusionOk="0">
                <a:moveTo>
                  <a:pt x="5429" y="4565"/>
                </a:moveTo>
                <a:lnTo>
                  <a:pt x="5429" y="4578"/>
                </a:lnTo>
                <a:cubicBezTo>
                  <a:pt x="5424" y="4581"/>
                  <a:pt x="5419" y="4583"/>
                  <a:pt x="5413" y="4586"/>
                </a:cubicBezTo>
                <a:lnTo>
                  <a:pt x="5413" y="4586"/>
                </a:lnTo>
                <a:cubicBezTo>
                  <a:pt x="5420" y="4580"/>
                  <a:pt x="5425" y="4573"/>
                  <a:pt x="5429" y="4565"/>
                </a:cubicBezTo>
                <a:close/>
                <a:moveTo>
                  <a:pt x="4967" y="5715"/>
                </a:moveTo>
                <a:cubicBezTo>
                  <a:pt x="4952" y="5748"/>
                  <a:pt x="4938" y="5782"/>
                  <a:pt x="4926" y="5816"/>
                </a:cubicBezTo>
                <a:lnTo>
                  <a:pt x="4913" y="5816"/>
                </a:lnTo>
                <a:cubicBezTo>
                  <a:pt x="4931" y="5781"/>
                  <a:pt x="4949" y="5748"/>
                  <a:pt x="4967" y="5715"/>
                </a:cubicBezTo>
                <a:close/>
                <a:moveTo>
                  <a:pt x="5171" y="6087"/>
                </a:moveTo>
                <a:lnTo>
                  <a:pt x="5158" y="6100"/>
                </a:lnTo>
                <a:cubicBezTo>
                  <a:pt x="5133" y="6113"/>
                  <a:pt x="5107" y="6126"/>
                  <a:pt x="5068" y="6138"/>
                </a:cubicBezTo>
                <a:cubicBezTo>
                  <a:pt x="5107" y="6113"/>
                  <a:pt x="5133" y="6100"/>
                  <a:pt x="5171" y="6087"/>
                </a:cubicBezTo>
                <a:close/>
                <a:moveTo>
                  <a:pt x="11051" y="6577"/>
                </a:moveTo>
                <a:lnTo>
                  <a:pt x="11051" y="6577"/>
                </a:lnTo>
                <a:cubicBezTo>
                  <a:pt x="11090" y="6590"/>
                  <a:pt x="11129" y="6603"/>
                  <a:pt x="11167" y="6628"/>
                </a:cubicBezTo>
                <a:lnTo>
                  <a:pt x="11154" y="6641"/>
                </a:lnTo>
                <a:cubicBezTo>
                  <a:pt x="11129" y="6616"/>
                  <a:pt x="11090" y="6590"/>
                  <a:pt x="11051" y="6577"/>
                </a:cubicBezTo>
                <a:close/>
                <a:moveTo>
                  <a:pt x="13630" y="7080"/>
                </a:moveTo>
                <a:cubicBezTo>
                  <a:pt x="13630" y="7090"/>
                  <a:pt x="13630" y="7092"/>
                  <a:pt x="13624" y="7099"/>
                </a:cubicBezTo>
                <a:lnTo>
                  <a:pt x="13624" y="7099"/>
                </a:lnTo>
                <a:cubicBezTo>
                  <a:pt x="13627" y="7092"/>
                  <a:pt x="13630" y="7086"/>
                  <a:pt x="13630" y="7080"/>
                </a:cubicBezTo>
                <a:close/>
                <a:moveTo>
                  <a:pt x="13962" y="6947"/>
                </a:moveTo>
                <a:cubicBezTo>
                  <a:pt x="14057" y="6947"/>
                  <a:pt x="14003" y="7049"/>
                  <a:pt x="13991" y="7118"/>
                </a:cubicBezTo>
                <a:lnTo>
                  <a:pt x="13927" y="7247"/>
                </a:lnTo>
                <a:lnTo>
                  <a:pt x="13914" y="7234"/>
                </a:lnTo>
                <a:lnTo>
                  <a:pt x="13630" y="7067"/>
                </a:lnTo>
                <a:cubicBezTo>
                  <a:pt x="13695" y="6964"/>
                  <a:pt x="13824" y="6977"/>
                  <a:pt x="13927" y="6951"/>
                </a:cubicBezTo>
                <a:cubicBezTo>
                  <a:pt x="13941" y="6948"/>
                  <a:pt x="13952" y="6947"/>
                  <a:pt x="13962" y="6947"/>
                </a:cubicBezTo>
                <a:close/>
                <a:moveTo>
                  <a:pt x="12083" y="7441"/>
                </a:moveTo>
                <a:lnTo>
                  <a:pt x="12083" y="7441"/>
                </a:lnTo>
                <a:cubicBezTo>
                  <a:pt x="12096" y="7454"/>
                  <a:pt x="12122" y="7454"/>
                  <a:pt x="12134" y="7454"/>
                </a:cubicBezTo>
                <a:cubicBezTo>
                  <a:pt x="12131" y="7457"/>
                  <a:pt x="12126" y="7459"/>
                  <a:pt x="12120" y="7459"/>
                </a:cubicBezTo>
                <a:cubicBezTo>
                  <a:pt x="12108" y="7459"/>
                  <a:pt x="12092" y="7450"/>
                  <a:pt x="12083" y="7441"/>
                </a:cubicBezTo>
                <a:close/>
                <a:moveTo>
                  <a:pt x="11987" y="9152"/>
                </a:moveTo>
                <a:cubicBezTo>
                  <a:pt x="12025" y="9152"/>
                  <a:pt x="12067" y="9186"/>
                  <a:pt x="12122" y="9259"/>
                </a:cubicBezTo>
                <a:lnTo>
                  <a:pt x="12122" y="9272"/>
                </a:lnTo>
                <a:cubicBezTo>
                  <a:pt x="12054" y="9195"/>
                  <a:pt x="12016" y="9154"/>
                  <a:pt x="11979" y="9154"/>
                </a:cubicBezTo>
                <a:cubicBezTo>
                  <a:pt x="11967" y="9154"/>
                  <a:pt x="11954" y="9159"/>
                  <a:pt x="11941" y="9169"/>
                </a:cubicBezTo>
                <a:lnTo>
                  <a:pt x="11941" y="9169"/>
                </a:lnTo>
                <a:cubicBezTo>
                  <a:pt x="11956" y="9157"/>
                  <a:pt x="11971" y="9152"/>
                  <a:pt x="11987" y="9152"/>
                </a:cubicBezTo>
                <a:close/>
                <a:moveTo>
                  <a:pt x="8724" y="9752"/>
                </a:moveTo>
                <a:cubicBezTo>
                  <a:pt x="8730" y="9752"/>
                  <a:pt x="8737" y="9755"/>
                  <a:pt x="8743" y="9762"/>
                </a:cubicBezTo>
                <a:lnTo>
                  <a:pt x="8704" y="9762"/>
                </a:lnTo>
                <a:cubicBezTo>
                  <a:pt x="8711" y="9755"/>
                  <a:pt x="8717" y="9752"/>
                  <a:pt x="8724" y="9752"/>
                </a:cubicBezTo>
                <a:close/>
                <a:moveTo>
                  <a:pt x="1264" y="9968"/>
                </a:moveTo>
                <a:cubicBezTo>
                  <a:pt x="1200" y="10071"/>
                  <a:pt x="1019" y="9968"/>
                  <a:pt x="968" y="10110"/>
                </a:cubicBezTo>
                <a:cubicBezTo>
                  <a:pt x="1093" y="10148"/>
                  <a:pt x="1166" y="10170"/>
                  <a:pt x="1218" y="10170"/>
                </a:cubicBezTo>
                <a:cubicBezTo>
                  <a:pt x="1290" y="10170"/>
                  <a:pt x="1324" y="10129"/>
                  <a:pt x="1406" y="10033"/>
                </a:cubicBezTo>
                <a:lnTo>
                  <a:pt x="1264" y="9968"/>
                </a:lnTo>
                <a:close/>
                <a:moveTo>
                  <a:pt x="832" y="13409"/>
                </a:moveTo>
                <a:lnTo>
                  <a:pt x="826" y="13424"/>
                </a:lnTo>
                <a:lnTo>
                  <a:pt x="826" y="13428"/>
                </a:lnTo>
                <a:lnTo>
                  <a:pt x="826" y="13428"/>
                </a:lnTo>
                <a:cubicBezTo>
                  <a:pt x="830" y="13423"/>
                  <a:pt x="835" y="13417"/>
                  <a:pt x="839" y="13411"/>
                </a:cubicBezTo>
                <a:cubicBezTo>
                  <a:pt x="837" y="13410"/>
                  <a:pt x="834" y="13410"/>
                  <a:pt x="832" y="13409"/>
                </a:cubicBezTo>
                <a:close/>
                <a:moveTo>
                  <a:pt x="555" y="13411"/>
                </a:moveTo>
                <a:lnTo>
                  <a:pt x="478" y="13514"/>
                </a:lnTo>
                <a:cubicBezTo>
                  <a:pt x="607" y="13669"/>
                  <a:pt x="452" y="13695"/>
                  <a:pt x="375" y="13772"/>
                </a:cubicBezTo>
                <a:cubicBezTo>
                  <a:pt x="310" y="13836"/>
                  <a:pt x="233" y="13901"/>
                  <a:pt x="143" y="13953"/>
                </a:cubicBezTo>
                <a:cubicBezTo>
                  <a:pt x="14" y="14030"/>
                  <a:pt x="1" y="14133"/>
                  <a:pt x="143" y="14210"/>
                </a:cubicBezTo>
                <a:cubicBezTo>
                  <a:pt x="310" y="14198"/>
                  <a:pt x="362" y="14043"/>
                  <a:pt x="439" y="13927"/>
                </a:cubicBezTo>
                <a:cubicBezTo>
                  <a:pt x="500" y="13851"/>
                  <a:pt x="551" y="13820"/>
                  <a:pt x="596" y="13820"/>
                </a:cubicBezTo>
                <a:cubicBezTo>
                  <a:pt x="667" y="13820"/>
                  <a:pt x="725" y="13892"/>
                  <a:pt x="787" y="13978"/>
                </a:cubicBezTo>
                <a:lnTo>
                  <a:pt x="890" y="13849"/>
                </a:lnTo>
                <a:cubicBezTo>
                  <a:pt x="813" y="13785"/>
                  <a:pt x="736" y="13733"/>
                  <a:pt x="839" y="13630"/>
                </a:cubicBezTo>
                <a:cubicBezTo>
                  <a:pt x="839" y="13579"/>
                  <a:pt x="852" y="13527"/>
                  <a:pt x="852" y="13475"/>
                </a:cubicBezTo>
                <a:lnTo>
                  <a:pt x="826" y="13450"/>
                </a:lnTo>
                <a:lnTo>
                  <a:pt x="826" y="13428"/>
                </a:lnTo>
                <a:lnTo>
                  <a:pt x="826" y="13428"/>
                </a:lnTo>
                <a:cubicBezTo>
                  <a:pt x="779" y="13488"/>
                  <a:pt x="735" y="13517"/>
                  <a:pt x="692" y="13517"/>
                </a:cubicBezTo>
                <a:cubicBezTo>
                  <a:pt x="645" y="13517"/>
                  <a:pt x="600" y="13482"/>
                  <a:pt x="555" y="13411"/>
                </a:cubicBezTo>
                <a:close/>
                <a:moveTo>
                  <a:pt x="15693" y="1"/>
                </a:moveTo>
                <a:cubicBezTo>
                  <a:pt x="15577" y="39"/>
                  <a:pt x="15139" y="26"/>
                  <a:pt x="15139" y="181"/>
                </a:cubicBezTo>
                <a:cubicBezTo>
                  <a:pt x="15139" y="542"/>
                  <a:pt x="15087" y="620"/>
                  <a:pt x="14778" y="620"/>
                </a:cubicBezTo>
                <a:cubicBezTo>
                  <a:pt x="14762" y="618"/>
                  <a:pt x="14747" y="618"/>
                  <a:pt x="14731" y="618"/>
                </a:cubicBezTo>
                <a:cubicBezTo>
                  <a:pt x="14592" y="618"/>
                  <a:pt x="14457" y="669"/>
                  <a:pt x="14352" y="761"/>
                </a:cubicBezTo>
                <a:cubicBezTo>
                  <a:pt x="14275" y="761"/>
                  <a:pt x="14236" y="813"/>
                  <a:pt x="14223" y="890"/>
                </a:cubicBezTo>
                <a:cubicBezTo>
                  <a:pt x="14212" y="960"/>
                  <a:pt x="14190" y="1008"/>
                  <a:pt x="14120" y="1008"/>
                </a:cubicBezTo>
                <a:cubicBezTo>
                  <a:pt x="14112" y="1008"/>
                  <a:pt x="14104" y="1008"/>
                  <a:pt x="14094" y="1006"/>
                </a:cubicBezTo>
                <a:lnTo>
                  <a:pt x="13965" y="1122"/>
                </a:lnTo>
                <a:cubicBezTo>
                  <a:pt x="13955" y="1154"/>
                  <a:pt x="13927" y="1177"/>
                  <a:pt x="13896" y="1177"/>
                </a:cubicBezTo>
                <a:cubicBezTo>
                  <a:pt x="13889" y="1177"/>
                  <a:pt x="13882" y="1176"/>
                  <a:pt x="13875" y="1174"/>
                </a:cubicBezTo>
                <a:cubicBezTo>
                  <a:pt x="13862" y="1200"/>
                  <a:pt x="13837" y="1226"/>
                  <a:pt x="13811" y="1238"/>
                </a:cubicBezTo>
                <a:cubicBezTo>
                  <a:pt x="13733" y="1290"/>
                  <a:pt x="13656" y="1342"/>
                  <a:pt x="13733" y="1458"/>
                </a:cubicBezTo>
                <a:cubicBezTo>
                  <a:pt x="13798" y="1587"/>
                  <a:pt x="13733" y="1664"/>
                  <a:pt x="13617" y="1716"/>
                </a:cubicBezTo>
                <a:cubicBezTo>
                  <a:pt x="13595" y="1712"/>
                  <a:pt x="13572" y="1710"/>
                  <a:pt x="13549" y="1710"/>
                </a:cubicBezTo>
                <a:cubicBezTo>
                  <a:pt x="13485" y="1710"/>
                  <a:pt x="13418" y="1722"/>
                  <a:pt x="13352" y="1722"/>
                </a:cubicBezTo>
                <a:cubicBezTo>
                  <a:pt x="13293" y="1722"/>
                  <a:pt x="13235" y="1713"/>
                  <a:pt x="13179" y="1677"/>
                </a:cubicBezTo>
                <a:cubicBezTo>
                  <a:pt x="13140" y="1728"/>
                  <a:pt x="13114" y="1780"/>
                  <a:pt x="13153" y="1845"/>
                </a:cubicBezTo>
                <a:cubicBezTo>
                  <a:pt x="13178" y="1833"/>
                  <a:pt x="13202" y="1829"/>
                  <a:pt x="13225" y="1829"/>
                </a:cubicBezTo>
                <a:cubicBezTo>
                  <a:pt x="13308" y="1829"/>
                  <a:pt x="13379" y="1889"/>
                  <a:pt x="13450" y="1909"/>
                </a:cubicBezTo>
                <a:cubicBezTo>
                  <a:pt x="13643" y="2077"/>
                  <a:pt x="13411" y="2154"/>
                  <a:pt x="13372" y="2283"/>
                </a:cubicBezTo>
                <a:lnTo>
                  <a:pt x="13205" y="2283"/>
                </a:lnTo>
                <a:lnTo>
                  <a:pt x="13166" y="2360"/>
                </a:lnTo>
                <a:lnTo>
                  <a:pt x="13127" y="2335"/>
                </a:lnTo>
                <a:cubicBezTo>
                  <a:pt x="13127" y="2373"/>
                  <a:pt x="13089" y="2399"/>
                  <a:pt x="13050" y="2399"/>
                </a:cubicBezTo>
                <a:cubicBezTo>
                  <a:pt x="13011" y="2451"/>
                  <a:pt x="12960" y="2502"/>
                  <a:pt x="12921" y="2554"/>
                </a:cubicBezTo>
                <a:cubicBezTo>
                  <a:pt x="12767" y="2708"/>
                  <a:pt x="12675" y="2788"/>
                  <a:pt x="12594" y="2788"/>
                </a:cubicBezTo>
                <a:cubicBezTo>
                  <a:pt x="12505" y="2788"/>
                  <a:pt x="12430" y="2691"/>
                  <a:pt x="12302" y="2489"/>
                </a:cubicBezTo>
                <a:lnTo>
                  <a:pt x="12238" y="2592"/>
                </a:lnTo>
                <a:cubicBezTo>
                  <a:pt x="12251" y="2631"/>
                  <a:pt x="12251" y="2670"/>
                  <a:pt x="12251" y="2708"/>
                </a:cubicBezTo>
                <a:cubicBezTo>
                  <a:pt x="12225" y="2915"/>
                  <a:pt x="11967" y="2786"/>
                  <a:pt x="11889" y="2953"/>
                </a:cubicBezTo>
                <a:cubicBezTo>
                  <a:pt x="11850" y="3071"/>
                  <a:pt x="11737" y="3144"/>
                  <a:pt x="11622" y="3144"/>
                </a:cubicBezTo>
                <a:cubicBezTo>
                  <a:pt x="11586" y="3144"/>
                  <a:pt x="11550" y="3137"/>
                  <a:pt x="11516" y="3121"/>
                </a:cubicBezTo>
                <a:cubicBezTo>
                  <a:pt x="11493" y="3115"/>
                  <a:pt x="11472" y="3113"/>
                  <a:pt x="11453" y="3113"/>
                </a:cubicBezTo>
                <a:cubicBezTo>
                  <a:pt x="11342" y="3113"/>
                  <a:pt x="11285" y="3203"/>
                  <a:pt x="11219" y="3302"/>
                </a:cubicBezTo>
                <a:cubicBezTo>
                  <a:pt x="11090" y="3521"/>
                  <a:pt x="10987" y="3779"/>
                  <a:pt x="10703" y="3856"/>
                </a:cubicBezTo>
                <a:lnTo>
                  <a:pt x="10703" y="3869"/>
                </a:lnTo>
                <a:cubicBezTo>
                  <a:pt x="10768" y="3933"/>
                  <a:pt x="10368" y="4024"/>
                  <a:pt x="10716" y="4088"/>
                </a:cubicBezTo>
                <a:cubicBezTo>
                  <a:pt x="10781" y="4101"/>
                  <a:pt x="10768" y="4204"/>
                  <a:pt x="10716" y="4269"/>
                </a:cubicBezTo>
                <a:cubicBezTo>
                  <a:pt x="10639" y="4359"/>
                  <a:pt x="10600" y="4436"/>
                  <a:pt x="10716" y="4527"/>
                </a:cubicBezTo>
                <a:cubicBezTo>
                  <a:pt x="10832" y="4617"/>
                  <a:pt x="10806" y="4720"/>
                  <a:pt x="10755" y="4836"/>
                </a:cubicBezTo>
                <a:cubicBezTo>
                  <a:pt x="10729" y="4901"/>
                  <a:pt x="10639" y="4991"/>
                  <a:pt x="10690" y="5017"/>
                </a:cubicBezTo>
                <a:cubicBezTo>
                  <a:pt x="10884" y="5133"/>
                  <a:pt x="10806" y="5403"/>
                  <a:pt x="10987" y="5519"/>
                </a:cubicBezTo>
                <a:cubicBezTo>
                  <a:pt x="10871" y="5648"/>
                  <a:pt x="10948" y="5855"/>
                  <a:pt x="11116" y="5893"/>
                </a:cubicBezTo>
                <a:cubicBezTo>
                  <a:pt x="11438" y="5997"/>
                  <a:pt x="11670" y="6267"/>
                  <a:pt x="11980" y="6396"/>
                </a:cubicBezTo>
                <a:lnTo>
                  <a:pt x="12083" y="6409"/>
                </a:lnTo>
                <a:cubicBezTo>
                  <a:pt x="12238" y="6512"/>
                  <a:pt x="12251" y="6719"/>
                  <a:pt x="12134" y="6848"/>
                </a:cubicBezTo>
                <a:cubicBezTo>
                  <a:pt x="12031" y="6951"/>
                  <a:pt x="12018" y="7106"/>
                  <a:pt x="12096" y="7222"/>
                </a:cubicBezTo>
                <a:lnTo>
                  <a:pt x="12057" y="7222"/>
                </a:lnTo>
                <a:lnTo>
                  <a:pt x="12044" y="7260"/>
                </a:lnTo>
                <a:lnTo>
                  <a:pt x="11825" y="7183"/>
                </a:lnTo>
                <a:cubicBezTo>
                  <a:pt x="11799" y="6835"/>
                  <a:pt x="11773" y="6499"/>
                  <a:pt x="11309" y="6461"/>
                </a:cubicBezTo>
                <a:cubicBezTo>
                  <a:pt x="11154" y="6448"/>
                  <a:pt x="11206" y="6332"/>
                  <a:pt x="11206" y="6229"/>
                </a:cubicBezTo>
                <a:cubicBezTo>
                  <a:pt x="11214" y="6089"/>
                  <a:pt x="11181" y="6023"/>
                  <a:pt x="11105" y="6023"/>
                </a:cubicBezTo>
                <a:cubicBezTo>
                  <a:pt x="11062" y="6023"/>
                  <a:pt x="11006" y="6045"/>
                  <a:pt x="10935" y="6087"/>
                </a:cubicBezTo>
                <a:cubicBezTo>
                  <a:pt x="10897" y="6113"/>
                  <a:pt x="10845" y="6151"/>
                  <a:pt x="10806" y="6190"/>
                </a:cubicBezTo>
                <a:lnTo>
                  <a:pt x="10729" y="6151"/>
                </a:lnTo>
                <a:cubicBezTo>
                  <a:pt x="10639" y="5906"/>
                  <a:pt x="10471" y="5700"/>
                  <a:pt x="10239" y="5558"/>
                </a:cubicBezTo>
                <a:cubicBezTo>
                  <a:pt x="10278" y="5236"/>
                  <a:pt x="10265" y="5223"/>
                  <a:pt x="9955" y="4965"/>
                </a:cubicBezTo>
                <a:lnTo>
                  <a:pt x="9955" y="4965"/>
                </a:lnTo>
                <a:cubicBezTo>
                  <a:pt x="9955" y="5184"/>
                  <a:pt x="9981" y="5378"/>
                  <a:pt x="10162" y="5507"/>
                </a:cubicBezTo>
                <a:cubicBezTo>
                  <a:pt x="10088" y="5543"/>
                  <a:pt x="10022" y="5567"/>
                  <a:pt x="9964" y="5567"/>
                </a:cubicBezTo>
                <a:cubicBezTo>
                  <a:pt x="9879" y="5567"/>
                  <a:pt x="9813" y="5516"/>
                  <a:pt x="9775" y="5378"/>
                </a:cubicBezTo>
                <a:cubicBezTo>
                  <a:pt x="9723" y="5262"/>
                  <a:pt x="9684" y="5133"/>
                  <a:pt x="9684" y="5017"/>
                </a:cubicBezTo>
                <a:cubicBezTo>
                  <a:pt x="9801" y="4901"/>
                  <a:pt x="9775" y="4797"/>
                  <a:pt x="9633" y="4759"/>
                </a:cubicBezTo>
                <a:cubicBezTo>
                  <a:pt x="9618" y="4756"/>
                  <a:pt x="9605" y="4755"/>
                  <a:pt x="9593" y="4755"/>
                </a:cubicBezTo>
                <a:cubicBezTo>
                  <a:pt x="9494" y="4755"/>
                  <a:pt x="9505" y="4847"/>
                  <a:pt x="9517" y="4939"/>
                </a:cubicBezTo>
                <a:cubicBezTo>
                  <a:pt x="9504" y="4939"/>
                  <a:pt x="9491" y="4952"/>
                  <a:pt x="9491" y="4965"/>
                </a:cubicBezTo>
                <a:cubicBezTo>
                  <a:pt x="9349" y="4965"/>
                  <a:pt x="9182" y="4965"/>
                  <a:pt x="9220" y="4746"/>
                </a:cubicBezTo>
                <a:cubicBezTo>
                  <a:pt x="9232" y="4688"/>
                  <a:pt x="9233" y="4641"/>
                  <a:pt x="9178" y="4641"/>
                </a:cubicBezTo>
                <a:cubicBezTo>
                  <a:pt x="9171" y="4641"/>
                  <a:pt x="9164" y="4641"/>
                  <a:pt x="9156" y="4643"/>
                </a:cubicBezTo>
                <a:cubicBezTo>
                  <a:pt x="9066" y="4656"/>
                  <a:pt x="8937" y="4643"/>
                  <a:pt x="8911" y="4772"/>
                </a:cubicBezTo>
                <a:cubicBezTo>
                  <a:pt x="8898" y="4836"/>
                  <a:pt x="8924" y="4888"/>
                  <a:pt x="8975" y="4913"/>
                </a:cubicBezTo>
                <a:cubicBezTo>
                  <a:pt x="9130" y="4965"/>
                  <a:pt x="9298" y="4952"/>
                  <a:pt x="9414" y="5081"/>
                </a:cubicBezTo>
                <a:cubicBezTo>
                  <a:pt x="9414" y="5184"/>
                  <a:pt x="9362" y="5236"/>
                  <a:pt x="9259" y="5236"/>
                </a:cubicBezTo>
                <a:cubicBezTo>
                  <a:pt x="9014" y="5262"/>
                  <a:pt x="8782" y="5326"/>
                  <a:pt x="8550" y="5429"/>
                </a:cubicBezTo>
                <a:cubicBezTo>
                  <a:pt x="8525" y="5442"/>
                  <a:pt x="8506" y="5447"/>
                  <a:pt x="8493" y="5447"/>
                </a:cubicBezTo>
                <a:cubicBezTo>
                  <a:pt x="8426" y="5447"/>
                  <a:pt x="8498" y="5303"/>
                  <a:pt x="8498" y="5249"/>
                </a:cubicBezTo>
                <a:lnTo>
                  <a:pt x="8563" y="5081"/>
                </a:lnTo>
                <a:cubicBezTo>
                  <a:pt x="8666" y="4862"/>
                  <a:pt x="8666" y="4604"/>
                  <a:pt x="8550" y="4385"/>
                </a:cubicBezTo>
                <a:cubicBezTo>
                  <a:pt x="8227" y="4359"/>
                  <a:pt x="8318" y="4062"/>
                  <a:pt x="8227" y="3882"/>
                </a:cubicBezTo>
                <a:cubicBezTo>
                  <a:pt x="8047" y="3830"/>
                  <a:pt x="7957" y="3624"/>
                  <a:pt x="8034" y="3456"/>
                </a:cubicBezTo>
                <a:lnTo>
                  <a:pt x="7931" y="3405"/>
                </a:lnTo>
                <a:cubicBezTo>
                  <a:pt x="7866" y="3454"/>
                  <a:pt x="7805" y="3472"/>
                  <a:pt x="7746" y="3472"/>
                </a:cubicBezTo>
                <a:cubicBezTo>
                  <a:pt x="7603" y="3472"/>
                  <a:pt x="7470" y="3368"/>
                  <a:pt x="7325" y="3340"/>
                </a:cubicBezTo>
                <a:cubicBezTo>
                  <a:pt x="7314" y="3339"/>
                  <a:pt x="7303" y="3338"/>
                  <a:pt x="7292" y="3338"/>
                </a:cubicBezTo>
                <a:cubicBezTo>
                  <a:pt x="7152" y="3338"/>
                  <a:pt x="7028" y="3445"/>
                  <a:pt x="6890" y="3445"/>
                </a:cubicBezTo>
                <a:cubicBezTo>
                  <a:pt x="6839" y="3445"/>
                  <a:pt x="6787" y="3431"/>
                  <a:pt x="6732" y="3392"/>
                </a:cubicBezTo>
                <a:cubicBezTo>
                  <a:pt x="6680" y="3366"/>
                  <a:pt x="6628" y="3340"/>
                  <a:pt x="6577" y="3314"/>
                </a:cubicBezTo>
                <a:cubicBezTo>
                  <a:pt x="6512" y="3224"/>
                  <a:pt x="6461" y="3121"/>
                  <a:pt x="6448" y="3005"/>
                </a:cubicBezTo>
                <a:cubicBezTo>
                  <a:pt x="6422" y="2889"/>
                  <a:pt x="6371" y="2799"/>
                  <a:pt x="6229" y="2799"/>
                </a:cubicBezTo>
                <a:cubicBezTo>
                  <a:pt x="6203" y="2941"/>
                  <a:pt x="6345" y="3018"/>
                  <a:pt x="6345" y="3147"/>
                </a:cubicBezTo>
                <a:cubicBezTo>
                  <a:pt x="6383" y="3186"/>
                  <a:pt x="6383" y="3237"/>
                  <a:pt x="6358" y="3276"/>
                </a:cubicBezTo>
                <a:cubicBezTo>
                  <a:pt x="6319" y="3353"/>
                  <a:pt x="6306" y="3443"/>
                  <a:pt x="6319" y="3534"/>
                </a:cubicBezTo>
                <a:cubicBezTo>
                  <a:pt x="6345" y="3547"/>
                  <a:pt x="6358" y="3559"/>
                  <a:pt x="6371" y="3585"/>
                </a:cubicBezTo>
                <a:cubicBezTo>
                  <a:pt x="6332" y="3676"/>
                  <a:pt x="6280" y="3766"/>
                  <a:pt x="6164" y="3792"/>
                </a:cubicBezTo>
                <a:lnTo>
                  <a:pt x="6061" y="3908"/>
                </a:lnTo>
                <a:lnTo>
                  <a:pt x="5919" y="3998"/>
                </a:lnTo>
                <a:cubicBezTo>
                  <a:pt x="5849" y="3966"/>
                  <a:pt x="5779" y="3940"/>
                  <a:pt x="5725" y="3940"/>
                </a:cubicBezTo>
                <a:cubicBezTo>
                  <a:pt x="5650" y="3940"/>
                  <a:pt x="5606" y="3990"/>
                  <a:pt x="5636" y="4140"/>
                </a:cubicBezTo>
                <a:cubicBezTo>
                  <a:pt x="5700" y="4398"/>
                  <a:pt x="5507" y="4411"/>
                  <a:pt x="5416" y="4527"/>
                </a:cubicBezTo>
                <a:cubicBezTo>
                  <a:pt x="5342" y="4463"/>
                  <a:pt x="5250" y="4432"/>
                  <a:pt x="5160" y="4432"/>
                </a:cubicBezTo>
                <a:cubicBezTo>
                  <a:pt x="5031" y="4432"/>
                  <a:pt x="4904" y="4495"/>
                  <a:pt x="4836" y="4617"/>
                </a:cubicBezTo>
                <a:cubicBezTo>
                  <a:pt x="4720" y="4643"/>
                  <a:pt x="4694" y="4707"/>
                  <a:pt x="4772" y="4784"/>
                </a:cubicBezTo>
                <a:cubicBezTo>
                  <a:pt x="4798" y="4811"/>
                  <a:pt x="4823" y="4822"/>
                  <a:pt x="4846" y="4822"/>
                </a:cubicBezTo>
                <a:cubicBezTo>
                  <a:pt x="4890" y="4822"/>
                  <a:pt x="4927" y="4780"/>
                  <a:pt x="4952" y="4720"/>
                </a:cubicBezTo>
                <a:cubicBezTo>
                  <a:pt x="5010" y="4627"/>
                  <a:pt x="5110" y="4576"/>
                  <a:pt x="5223" y="4576"/>
                </a:cubicBezTo>
                <a:cubicBezTo>
                  <a:pt x="5236" y="4576"/>
                  <a:pt x="5249" y="4577"/>
                  <a:pt x="5262" y="4578"/>
                </a:cubicBezTo>
                <a:lnTo>
                  <a:pt x="5210" y="4733"/>
                </a:lnTo>
                <a:cubicBezTo>
                  <a:pt x="4991" y="4888"/>
                  <a:pt x="4965" y="5158"/>
                  <a:pt x="4901" y="5403"/>
                </a:cubicBezTo>
                <a:cubicBezTo>
                  <a:pt x="4857" y="5554"/>
                  <a:pt x="4823" y="5705"/>
                  <a:pt x="4662" y="5705"/>
                </a:cubicBezTo>
                <a:cubicBezTo>
                  <a:pt x="4631" y="5705"/>
                  <a:pt x="4595" y="5700"/>
                  <a:pt x="4552" y="5687"/>
                </a:cubicBezTo>
                <a:cubicBezTo>
                  <a:pt x="4514" y="5752"/>
                  <a:pt x="4436" y="5829"/>
                  <a:pt x="4449" y="5842"/>
                </a:cubicBezTo>
                <a:cubicBezTo>
                  <a:pt x="4578" y="6022"/>
                  <a:pt x="4449" y="6190"/>
                  <a:pt x="4411" y="6358"/>
                </a:cubicBezTo>
                <a:cubicBezTo>
                  <a:pt x="4424" y="6371"/>
                  <a:pt x="4436" y="6396"/>
                  <a:pt x="4424" y="6422"/>
                </a:cubicBezTo>
                <a:cubicBezTo>
                  <a:pt x="4514" y="6487"/>
                  <a:pt x="4527" y="6603"/>
                  <a:pt x="4462" y="6693"/>
                </a:cubicBezTo>
                <a:cubicBezTo>
                  <a:pt x="4411" y="6757"/>
                  <a:pt x="4436" y="6822"/>
                  <a:pt x="4449" y="6886"/>
                </a:cubicBezTo>
                <a:cubicBezTo>
                  <a:pt x="4424" y="6938"/>
                  <a:pt x="4398" y="6989"/>
                  <a:pt x="4372" y="7041"/>
                </a:cubicBezTo>
                <a:cubicBezTo>
                  <a:pt x="4315" y="7064"/>
                  <a:pt x="4256" y="7074"/>
                  <a:pt x="4197" y="7074"/>
                </a:cubicBezTo>
                <a:cubicBezTo>
                  <a:pt x="4121" y="7074"/>
                  <a:pt x="4045" y="7057"/>
                  <a:pt x="3972" y="7028"/>
                </a:cubicBezTo>
                <a:lnTo>
                  <a:pt x="3972" y="7028"/>
                </a:lnTo>
                <a:cubicBezTo>
                  <a:pt x="3972" y="7106"/>
                  <a:pt x="4024" y="7131"/>
                  <a:pt x="4075" y="7170"/>
                </a:cubicBezTo>
                <a:cubicBezTo>
                  <a:pt x="4295" y="7325"/>
                  <a:pt x="4166" y="7492"/>
                  <a:pt x="4101" y="7647"/>
                </a:cubicBezTo>
                <a:cubicBezTo>
                  <a:pt x="4057" y="7729"/>
                  <a:pt x="3995" y="7763"/>
                  <a:pt x="3929" y="7763"/>
                </a:cubicBezTo>
                <a:cubicBezTo>
                  <a:pt x="3880" y="7763"/>
                  <a:pt x="3828" y="7744"/>
                  <a:pt x="3779" y="7712"/>
                </a:cubicBezTo>
                <a:lnTo>
                  <a:pt x="3779" y="7712"/>
                </a:lnTo>
                <a:cubicBezTo>
                  <a:pt x="3714" y="7815"/>
                  <a:pt x="3792" y="7892"/>
                  <a:pt x="3830" y="7982"/>
                </a:cubicBezTo>
                <a:cubicBezTo>
                  <a:pt x="3959" y="8124"/>
                  <a:pt x="3908" y="8227"/>
                  <a:pt x="3740" y="8292"/>
                </a:cubicBezTo>
                <a:lnTo>
                  <a:pt x="3650" y="8434"/>
                </a:lnTo>
                <a:cubicBezTo>
                  <a:pt x="3572" y="8575"/>
                  <a:pt x="3701" y="8756"/>
                  <a:pt x="3572" y="8885"/>
                </a:cubicBezTo>
                <a:cubicBezTo>
                  <a:pt x="3572" y="8911"/>
                  <a:pt x="3560" y="8937"/>
                  <a:pt x="3547" y="8949"/>
                </a:cubicBezTo>
                <a:cubicBezTo>
                  <a:pt x="3585" y="8975"/>
                  <a:pt x="3611" y="9001"/>
                  <a:pt x="3650" y="9027"/>
                </a:cubicBezTo>
                <a:cubicBezTo>
                  <a:pt x="3882" y="9182"/>
                  <a:pt x="3882" y="9182"/>
                  <a:pt x="3663" y="9388"/>
                </a:cubicBezTo>
                <a:cubicBezTo>
                  <a:pt x="3590" y="9356"/>
                  <a:pt x="3521" y="9344"/>
                  <a:pt x="3454" y="9344"/>
                </a:cubicBezTo>
                <a:cubicBezTo>
                  <a:pt x="3245" y="9344"/>
                  <a:pt x="3055" y="9462"/>
                  <a:pt x="2850" y="9491"/>
                </a:cubicBezTo>
                <a:cubicBezTo>
                  <a:pt x="2837" y="9504"/>
                  <a:pt x="2825" y="9530"/>
                  <a:pt x="2812" y="9543"/>
                </a:cubicBezTo>
                <a:cubicBezTo>
                  <a:pt x="2709" y="9543"/>
                  <a:pt x="2605" y="9517"/>
                  <a:pt x="2515" y="9478"/>
                </a:cubicBezTo>
                <a:cubicBezTo>
                  <a:pt x="2439" y="9451"/>
                  <a:pt x="2360" y="9424"/>
                  <a:pt x="2293" y="9424"/>
                </a:cubicBezTo>
                <a:cubicBezTo>
                  <a:pt x="2201" y="9424"/>
                  <a:pt x="2130" y="9474"/>
                  <a:pt x="2115" y="9646"/>
                </a:cubicBezTo>
                <a:cubicBezTo>
                  <a:pt x="1956" y="9667"/>
                  <a:pt x="1884" y="9900"/>
                  <a:pt x="1711" y="9900"/>
                </a:cubicBezTo>
                <a:cubicBezTo>
                  <a:pt x="1674" y="9900"/>
                  <a:pt x="1634" y="9890"/>
                  <a:pt x="1587" y="9865"/>
                </a:cubicBezTo>
                <a:cubicBezTo>
                  <a:pt x="1576" y="9860"/>
                  <a:pt x="1566" y="9858"/>
                  <a:pt x="1558" y="9858"/>
                </a:cubicBezTo>
                <a:cubicBezTo>
                  <a:pt x="1490" y="9858"/>
                  <a:pt x="1463" y="9976"/>
                  <a:pt x="1406" y="10033"/>
                </a:cubicBezTo>
                <a:cubicBezTo>
                  <a:pt x="1625" y="10136"/>
                  <a:pt x="1625" y="10136"/>
                  <a:pt x="1484" y="10368"/>
                </a:cubicBezTo>
                <a:cubicBezTo>
                  <a:pt x="1213" y="10548"/>
                  <a:pt x="1032" y="10845"/>
                  <a:pt x="994" y="11167"/>
                </a:cubicBezTo>
                <a:cubicBezTo>
                  <a:pt x="968" y="11580"/>
                  <a:pt x="890" y="11580"/>
                  <a:pt x="542" y="11670"/>
                </a:cubicBezTo>
                <a:cubicBezTo>
                  <a:pt x="736" y="11760"/>
                  <a:pt x="942" y="11825"/>
                  <a:pt x="1045" y="12018"/>
                </a:cubicBezTo>
                <a:cubicBezTo>
                  <a:pt x="1019" y="12031"/>
                  <a:pt x="1006" y="12057"/>
                  <a:pt x="1006" y="12096"/>
                </a:cubicBezTo>
                <a:cubicBezTo>
                  <a:pt x="929" y="12250"/>
                  <a:pt x="865" y="12405"/>
                  <a:pt x="787" y="12547"/>
                </a:cubicBezTo>
                <a:cubicBezTo>
                  <a:pt x="787" y="12611"/>
                  <a:pt x="787" y="12676"/>
                  <a:pt x="839" y="12715"/>
                </a:cubicBezTo>
                <a:cubicBezTo>
                  <a:pt x="853" y="12711"/>
                  <a:pt x="866" y="12710"/>
                  <a:pt x="878" y="12710"/>
                </a:cubicBezTo>
                <a:cubicBezTo>
                  <a:pt x="1007" y="12710"/>
                  <a:pt x="1017" y="12883"/>
                  <a:pt x="1135" y="12895"/>
                </a:cubicBezTo>
                <a:cubicBezTo>
                  <a:pt x="1032" y="13024"/>
                  <a:pt x="826" y="12985"/>
                  <a:pt x="736" y="13140"/>
                </a:cubicBezTo>
                <a:lnTo>
                  <a:pt x="697" y="13127"/>
                </a:lnTo>
                <a:lnTo>
                  <a:pt x="658" y="13205"/>
                </a:lnTo>
                <a:cubicBezTo>
                  <a:pt x="684" y="13293"/>
                  <a:pt x="721" y="13382"/>
                  <a:pt x="832" y="13409"/>
                </a:cubicBezTo>
                <a:lnTo>
                  <a:pt x="832" y="13409"/>
                </a:lnTo>
                <a:lnTo>
                  <a:pt x="865" y="13334"/>
                </a:lnTo>
                <a:cubicBezTo>
                  <a:pt x="889" y="13268"/>
                  <a:pt x="950" y="13234"/>
                  <a:pt x="1011" y="13234"/>
                </a:cubicBezTo>
                <a:cubicBezTo>
                  <a:pt x="1046" y="13234"/>
                  <a:pt x="1081" y="13245"/>
                  <a:pt x="1110" y="13269"/>
                </a:cubicBezTo>
                <a:cubicBezTo>
                  <a:pt x="1432" y="13308"/>
                  <a:pt x="1432" y="13308"/>
                  <a:pt x="1729" y="13579"/>
                </a:cubicBezTo>
                <a:lnTo>
                  <a:pt x="1716" y="13579"/>
                </a:lnTo>
                <a:cubicBezTo>
                  <a:pt x="1587" y="13785"/>
                  <a:pt x="1806" y="13772"/>
                  <a:pt x="1896" y="13836"/>
                </a:cubicBezTo>
                <a:cubicBezTo>
                  <a:pt x="1943" y="13802"/>
                  <a:pt x="1989" y="13789"/>
                  <a:pt x="2034" y="13789"/>
                </a:cubicBezTo>
                <a:cubicBezTo>
                  <a:pt x="2124" y="13789"/>
                  <a:pt x="2210" y="13841"/>
                  <a:pt x="2296" y="13875"/>
                </a:cubicBezTo>
                <a:lnTo>
                  <a:pt x="2425" y="13965"/>
                </a:lnTo>
                <a:cubicBezTo>
                  <a:pt x="2399" y="14004"/>
                  <a:pt x="2386" y="14043"/>
                  <a:pt x="2373" y="14094"/>
                </a:cubicBezTo>
                <a:lnTo>
                  <a:pt x="2592" y="14133"/>
                </a:lnTo>
                <a:cubicBezTo>
                  <a:pt x="2670" y="13978"/>
                  <a:pt x="2850" y="13927"/>
                  <a:pt x="2954" y="13811"/>
                </a:cubicBezTo>
                <a:lnTo>
                  <a:pt x="3044" y="13759"/>
                </a:lnTo>
                <a:cubicBezTo>
                  <a:pt x="3121" y="13824"/>
                  <a:pt x="3147" y="13940"/>
                  <a:pt x="3108" y="14030"/>
                </a:cubicBezTo>
                <a:lnTo>
                  <a:pt x="3173" y="14133"/>
                </a:lnTo>
                <a:cubicBezTo>
                  <a:pt x="3289" y="14094"/>
                  <a:pt x="3315" y="13978"/>
                  <a:pt x="3366" y="13901"/>
                </a:cubicBezTo>
                <a:cubicBezTo>
                  <a:pt x="3340" y="13888"/>
                  <a:pt x="3327" y="13875"/>
                  <a:pt x="3302" y="13862"/>
                </a:cubicBezTo>
                <a:cubicBezTo>
                  <a:pt x="3317" y="13840"/>
                  <a:pt x="3336" y="13826"/>
                  <a:pt x="3355" y="13826"/>
                </a:cubicBezTo>
                <a:cubicBezTo>
                  <a:pt x="3368" y="13826"/>
                  <a:pt x="3381" y="13833"/>
                  <a:pt x="3392" y="13849"/>
                </a:cubicBezTo>
                <a:cubicBezTo>
                  <a:pt x="3431" y="13875"/>
                  <a:pt x="3405" y="13875"/>
                  <a:pt x="3392" y="13888"/>
                </a:cubicBezTo>
                <a:cubicBezTo>
                  <a:pt x="3397" y="13887"/>
                  <a:pt x="3402" y="13887"/>
                  <a:pt x="3406" y="13887"/>
                </a:cubicBezTo>
                <a:cubicBezTo>
                  <a:pt x="3498" y="13887"/>
                  <a:pt x="3525" y="14005"/>
                  <a:pt x="3598" y="14030"/>
                </a:cubicBezTo>
                <a:cubicBezTo>
                  <a:pt x="3611" y="14133"/>
                  <a:pt x="3585" y="14236"/>
                  <a:pt x="3521" y="14314"/>
                </a:cubicBezTo>
                <a:cubicBezTo>
                  <a:pt x="3366" y="14481"/>
                  <a:pt x="3405" y="14649"/>
                  <a:pt x="3456" y="14829"/>
                </a:cubicBezTo>
                <a:cubicBezTo>
                  <a:pt x="3469" y="14842"/>
                  <a:pt x="3482" y="14855"/>
                  <a:pt x="3495" y="14881"/>
                </a:cubicBezTo>
                <a:cubicBezTo>
                  <a:pt x="3444" y="14984"/>
                  <a:pt x="3431" y="15100"/>
                  <a:pt x="3315" y="15178"/>
                </a:cubicBezTo>
                <a:cubicBezTo>
                  <a:pt x="3302" y="15229"/>
                  <a:pt x="3263" y="15229"/>
                  <a:pt x="3211" y="15229"/>
                </a:cubicBezTo>
                <a:cubicBezTo>
                  <a:pt x="3173" y="15294"/>
                  <a:pt x="3147" y="15358"/>
                  <a:pt x="3250" y="15397"/>
                </a:cubicBezTo>
                <a:lnTo>
                  <a:pt x="3637" y="15113"/>
                </a:lnTo>
                <a:cubicBezTo>
                  <a:pt x="3805" y="15551"/>
                  <a:pt x="4153" y="15668"/>
                  <a:pt x="4540" y="15680"/>
                </a:cubicBezTo>
                <a:cubicBezTo>
                  <a:pt x="4568" y="15662"/>
                  <a:pt x="4596" y="15650"/>
                  <a:pt x="4630" y="15650"/>
                </a:cubicBezTo>
                <a:cubicBezTo>
                  <a:pt x="4642" y="15650"/>
                  <a:pt x="4655" y="15651"/>
                  <a:pt x="4669" y="15655"/>
                </a:cubicBezTo>
                <a:lnTo>
                  <a:pt x="4720" y="15590"/>
                </a:lnTo>
                <a:cubicBezTo>
                  <a:pt x="4746" y="15590"/>
                  <a:pt x="4759" y="15603"/>
                  <a:pt x="4772" y="15603"/>
                </a:cubicBezTo>
                <a:cubicBezTo>
                  <a:pt x="4785" y="15577"/>
                  <a:pt x="4797" y="15564"/>
                  <a:pt x="4823" y="15551"/>
                </a:cubicBezTo>
                <a:cubicBezTo>
                  <a:pt x="4888" y="15448"/>
                  <a:pt x="5017" y="15487"/>
                  <a:pt x="5094" y="15423"/>
                </a:cubicBezTo>
                <a:lnTo>
                  <a:pt x="5184" y="15294"/>
                </a:lnTo>
                <a:cubicBezTo>
                  <a:pt x="5146" y="15229"/>
                  <a:pt x="5094" y="15113"/>
                  <a:pt x="5146" y="15100"/>
                </a:cubicBezTo>
                <a:cubicBezTo>
                  <a:pt x="5416" y="15036"/>
                  <a:pt x="5275" y="14752"/>
                  <a:pt x="5416" y="14636"/>
                </a:cubicBezTo>
                <a:cubicBezTo>
                  <a:pt x="5481" y="14571"/>
                  <a:pt x="5416" y="14494"/>
                  <a:pt x="5365" y="14443"/>
                </a:cubicBezTo>
                <a:cubicBezTo>
                  <a:pt x="5262" y="14365"/>
                  <a:pt x="5184" y="14275"/>
                  <a:pt x="5133" y="14159"/>
                </a:cubicBezTo>
                <a:lnTo>
                  <a:pt x="5004" y="14030"/>
                </a:lnTo>
                <a:cubicBezTo>
                  <a:pt x="4952" y="14030"/>
                  <a:pt x="4926" y="13978"/>
                  <a:pt x="4939" y="13927"/>
                </a:cubicBezTo>
                <a:cubicBezTo>
                  <a:pt x="4836" y="13875"/>
                  <a:pt x="4862" y="13733"/>
                  <a:pt x="4785" y="13643"/>
                </a:cubicBezTo>
                <a:cubicBezTo>
                  <a:pt x="4781" y="13643"/>
                  <a:pt x="4777" y="13642"/>
                  <a:pt x="4774" y="13642"/>
                </a:cubicBezTo>
                <a:cubicBezTo>
                  <a:pt x="4679" y="13642"/>
                  <a:pt x="4677" y="13790"/>
                  <a:pt x="4594" y="13790"/>
                </a:cubicBezTo>
                <a:cubicBezTo>
                  <a:pt x="4585" y="13790"/>
                  <a:pt x="4576" y="13788"/>
                  <a:pt x="4565" y="13785"/>
                </a:cubicBezTo>
                <a:cubicBezTo>
                  <a:pt x="4493" y="13765"/>
                  <a:pt x="4418" y="13755"/>
                  <a:pt x="4343" y="13755"/>
                </a:cubicBezTo>
                <a:cubicBezTo>
                  <a:pt x="4177" y="13755"/>
                  <a:pt x="4011" y="13803"/>
                  <a:pt x="3869" y="13901"/>
                </a:cubicBezTo>
                <a:cubicBezTo>
                  <a:pt x="3869" y="13901"/>
                  <a:pt x="3830" y="13862"/>
                  <a:pt x="3805" y="13849"/>
                </a:cubicBezTo>
                <a:cubicBezTo>
                  <a:pt x="3895" y="13630"/>
                  <a:pt x="4114" y="13527"/>
                  <a:pt x="4243" y="13334"/>
                </a:cubicBezTo>
                <a:cubicBezTo>
                  <a:pt x="4274" y="13288"/>
                  <a:pt x="4299" y="13270"/>
                  <a:pt x="4321" y="13270"/>
                </a:cubicBezTo>
                <a:cubicBezTo>
                  <a:pt x="4392" y="13270"/>
                  <a:pt x="4438" y="13450"/>
                  <a:pt x="4565" y="13450"/>
                </a:cubicBezTo>
                <a:cubicBezTo>
                  <a:pt x="4578" y="13308"/>
                  <a:pt x="4591" y="13153"/>
                  <a:pt x="4604" y="12998"/>
                </a:cubicBezTo>
                <a:lnTo>
                  <a:pt x="4733" y="12805"/>
                </a:lnTo>
                <a:lnTo>
                  <a:pt x="4926" y="12792"/>
                </a:lnTo>
                <a:cubicBezTo>
                  <a:pt x="4965" y="12715"/>
                  <a:pt x="4965" y="12650"/>
                  <a:pt x="4875" y="12611"/>
                </a:cubicBezTo>
                <a:cubicBezTo>
                  <a:pt x="4926" y="12560"/>
                  <a:pt x="4888" y="12444"/>
                  <a:pt x="4965" y="12444"/>
                </a:cubicBezTo>
                <a:cubicBezTo>
                  <a:pt x="5171" y="12444"/>
                  <a:pt x="5300" y="12431"/>
                  <a:pt x="5120" y="12173"/>
                </a:cubicBezTo>
                <a:cubicBezTo>
                  <a:pt x="5068" y="12096"/>
                  <a:pt x="5197" y="12070"/>
                  <a:pt x="5287" y="12070"/>
                </a:cubicBezTo>
                <a:cubicBezTo>
                  <a:pt x="5429" y="12134"/>
                  <a:pt x="5532" y="12289"/>
                  <a:pt x="5532" y="12444"/>
                </a:cubicBezTo>
                <a:cubicBezTo>
                  <a:pt x="5661" y="12444"/>
                  <a:pt x="5739" y="12392"/>
                  <a:pt x="5752" y="12250"/>
                </a:cubicBezTo>
                <a:cubicBezTo>
                  <a:pt x="5726" y="12250"/>
                  <a:pt x="5713" y="12238"/>
                  <a:pt x="5687" y="12238"/>
                </a:cubicBezTo>
                <a:cubicBezTo>
                  <a:pt x="5674" y="12225"/>
                  <a:pt x="5674" y="12199"/>
                  <a:pt x="5674" y="12173"/>
                </a:cubicBezTo>
                <a:lnTo>
                  <a:pt x="5648" y="12160"/>
                </a:lnTo>
                <a:cubicBezTo>
                  <a:pt x="5275" y="11954"/>
                  <a:pt x="5197" y="11864"/>
                  <a:pt x="5313" y="11464"/>
                </a:cubicBezTo>
                <a:cubicBezTo>
                  <a:pt x="5352" y="11283"/>
                  <a:pt x="5236" y="11167"/>
                  <a:pt x="5262" y="11013"/>
                </a:cubicBezTo>
                <a:cubicBezTo>
                  <a:pt x="5158" y="10961"/>
                  <a:pt x="5094" y="10909"/>
                  <a:pt x="5094" y="10793"/>
                </a:cubicBezTo>
                <a:cubicBezTo>
                  <a:pt x="5068" y="10729"/>
                  <a:pt x="5068" y="10664"/>
                  <a:pt x="5094" y="10613"/>
                </a:cubicBezTo>
                <a:cubicBezTo>
                  <a:pt x="5068" y="10394"/>
                  <a:pt x="5133" y="10149"/>
                  <a:pt x="4888" y="10007"/>
                </a:cubicBezTo>
                <a:lnTo>
                  <a:pt x="5017" y="9955"/>
                </a:lnTo>
                <a:cubicBezTo>
                  <a:pt x="5048" y="9964"/>
                  <a:pt x="5080" y="9970"/>
                  <a:pt x="5109" y="9970"/>
                </a:cubicBezTo>
                <a:cubicBezTo>
                  <a:pt x="5164" y="9970"/>
                  <a:pt x="5211" y="9950"/>
                  <a:pt x="5236" y="9891"/>
                </a:cubicBezTo>
                <a:cubicBezTo>
                  <a:pt x="5262" y="9800"/>
                  <a:pt x="5275" y="9723"/>
                  <a:pt x="5262" y="9633"/>
                </a:cubicBezTo>
                <a:cubicBezTo>
                  <a:pt x="5246" y="9530"/>
                  <a:pt x="5177" y="9515"/>
                  <a:pt x="5096" y="9515"/>
                </a:cubicBezTo>
                <a:cubicBezTo>
                  <a:pt x="5065" y="9515"/>
                  <a:pt x="5032" y="9517"/>
                  <a:pt x="5000" y="9517"/>
                </a:cubicBezTo>
                <a:cubicBezTo>
                  <a:pt x="4907" y="9517"/>
                  <a:pt x="4820" y="9500"/>
                  <a:pt x="4797" y="9362"/>
                </a:cubicBezTo>
                <a:cubicBezTo>
                  <a:pt x="4797" y="9327"/>
                  <a:pt x="4776" y="9314"/>
                  <a:pt x="4747" y="9314"/>
                </a:cubicBezTo>
                <a:cubicBezTo>
                  <a:pt x="4700" y="9314"/>
                  <a:pt x="4631" y="9348"/>
                  <a:pt x="4591" y="9388"/>
                </a:cubicBezTo>
                <a:cubicBezTo>
                  <a:pt x="4565" y="9414"/>
                  <a:pt x="4540" y="9452"/>
                  <a:pt x="4527" y="9491"/>
                </a:cubicBezTo>
                <a:cubicBezTo>
                  <a:pt x="4475" y="9568"/>
                  <a:pt x="4398" y="9530"/>
                  <a:pt x="4333" y="9555"/>
                </a:cubicBezTo>
                <a:lnTo>
                  <a:pt x="4114" y="9388"/>
                </a:lnTo>
                <a:cubicBezTo>
                  <a:pt x="4166" y="9285"/>
                  <a:pt x="4243" y="9156"/>
                  <a:pt x="4088" y="9104"/>
                </a:cubicBezTo>
                <a:cubicBezTo>
                  <a:pt x="3817" y="9001"/>
                  <a:pt x="3895" y="8820"/>
                  <a:pt x="3972" y="8653"/>
                </a:cubicBezTo>
                <a:cubicBezTo>
                  <a:pt x="3996" y="8581"/>
                  <a:pt x="4009" y="8444"/>
                  <a:pt x="4113" y="8444"/>
                </a:cubicBezTo>
                <a:cubicBezTo>
                  <a:pt x="4121" y="8444"/>
                  <a:pt x="4130" y="8445"/>
                  <a:pt x="4140" y="8447"/>
                </a:cubicBezTo>
                <a:cubicBezTo>
                  <a:pt x="4269" y="8472"/>
                  <a:pt x="4346" y="8575"/>
                  <a:pt x="4359" y="8692"/>
                </a:cubicBezTo>
                <a:cubicBezTo>
                  <a:pt x="4372" y="8769"/>
                  <a:pt x="4282" y="8846"/>
                  <a:pt x="4398" y="8937"/>
                </a:cubicBezTo>
                <a:cubicBezTo>
                  <a:pt x="4478" y="8896"/>
                  <a:pt x="4580" y="8853"/>
                  <a:pt x="4669" y="8853"/>
                </a:cubicBezTo>
                <a:cubicBezTo>
                  <a:pt x="4752" y="8853"/>
                  <a:pt x="4825" y="8890"/>
                  <a:pt x="4862" y="9001"/>
                </a:cubicBezTo>
                <a:cubicBezTo>
                  <a:pt x="4920" y="9176"/>
                  <a:pt x="4968" y="9235"/>
                  <a:pt x="5111" y="9235"/>
                </a:cubicBezTo>
                <a:cubicBezTo>
                  <a:pt x="5125" y="9235"/>
                  <a:pt x="5141" y="9234"/>
                  <a:pt x="5158" y="9233"/>
                </a:cubicBezTo>
                <a:cubicBezTo>
                  <a:pt x="5287" y="9246"/>
                  <a:pt x="5391" y="9298"/>
                  <a:pt x="5468" y="9388"/>
                </a:cubicBezTo>
                <a:cubicBezTo>
                  <a:pt x="5558" y="9491"/>
                  <a:pt x="5700" y="9555"/>
                  <a:pt x="5842" y="9555"/>
                </a:cubicBezTo>
                <a:lnTo>
                  <a:pt x="5842" y="9233"/>
                </a:lnTo>
                <a:lnTo>
                  <a:pt x="5958" y="9156"/>
                </a:lnTo>
                <a:cubicBezTo>
                  <a:pt x="6048" y="9233"/>
                  <a:pt x="6113" y="9310"/>
                  <a:pt x="6074" y="9452"/>
                </a:cubicBezTo>
                <a:cubicBezTo>
                  <a:pt x="6048" y="9530"/>
                  <a:pt x="5997" y="9607"/>
                  <a:pt x="6100" y="9672"/>
                </a:cubicBezTo>
                <a:cubicBezTo>
                  <a:pt x="6306" y="9788"/>
                  <a:pt x="6242" y="9955"/>
                  <a:pt x="6177" y="10110"/>
                </a:cubicBezTo>
                <a:cubicBezTo>
                  <a:pt x="6151" y="10187"/>
                  <a:pt x="6087" y="10265"/>
                  <a:pt x="6164" y="10342"/>
                </a:cubicBezTo>
                <a:cubicBezTo>
                  <a:pt x="6255" y="10342"/>
                  <a:pt x="6332" y="10316"/>
                  <a:pt x="6396" y="10252"/>
                </a:cubicBezTo>
                <a:cubicBezTo>
                  <a:pt x="6396" y="10200"/>
                  <a:pt x="6396" y="10136"/>
                  <a:pt x="6396" y="10084"/>
                </a:cubicBezTo>
                <a:cubicBezTo>
                  <a:pt x="6422" y="9852"/>
                  <a:pt x="6616" y="9581"/>
                  <a:pt x="6255" y="9414"/>
                </a:cubicBezTo>
                <a:cubicBezTo>
                  <a:pt x="6138" y="9362"/>
                  <a:pt x="6229" y="9053"/>
                  <a:pt x="6371" y="8962"/>
                </a:cubicBezTo>
                <a:cubicBezTo>
                  <a:pt x="6387" y="8952"/>
                  <a:pt x="6401" y="8947"/>
                  <a:pt x="6415" y="8947"/>
                </a:cubicBezTo>
                <a:cubicBezTo>
                  <a:pt x="6464" y="8947"/>
                  <a:pt x="6495" y="9012"/>
                  <a:pt x="6525" y="9053"/>
                </a:cubicBezTo>
                <a:cubicBezTo>
                  <a:pt x="6525" y="9108"/>
                  <a:pt x="6550" y="9134"/>
                  <a:pt x="6580" y="9134"/>
                </a:cubicBezTo>
                <a:cubicBezTo>
                  <a:pt x="6600" y="9134"/>
                  <a:pt x="6622" y="9124"/>
                  <a:pt x="6641" y="9104"/>
                </a:cubicBezTo>
                <a:cubicBezTo>
                  <a:pt x="6693" y="9065"/>
                  <a:pt x="6667" y="9040"/>
                  <a:pt x="6693" y="9001"/>
                </a:cubicBezTo>
                <a:cubicBezTo>
                  <a:pt x="6724" y="8921"/>
                  <a:pt x="6752" y="8885"/>
                  <a:pt x="6778" y="8885"/>
                </a:cubicBezTo>
                <a:cubicBezTo>
                  <a:pt x="6807" y="8885"/>
                  <a:pt x="6834" y="8927"/>
                  <a:pt x="6861" y="9001"/>
                </a:cubicBezTo>
                <a:cubicBezTo>
                  <a:pt x="6770" y="9207"/>
                  <a:pt x="6899" y="9349"/>
                  <a:pt x="6977" y="9517"/>
                </a:cubicBezTo>
                <a:cubicBezTo>
                  <a:pt x="6938" y="9594"/>
                  <a:pt x="6938" y="9723"/>
                  <a:pt x="6873" y="9749"/>
                </a:cubicBezTo>
                <a:cubicBezTo>
                  <a:pt x="6641" y="9865"/>
                  <a:pt x="6719" y="10058"/>
                  <a:pt x="6719" y="10239"/>
                </a:cubicBezTo>
                <a:cubicBezTo>
                  <a:pt x="6732" y="10303"/>
                  <a:pt x="6732" y="10394"/>
                  <a:pt x="6822" y="10394"/>
                </a:cubicBezTo>
                <a:cubicBezTo>
                  <a:pt x="6925" y="10394"/>
                  <a:pt x="6912" y="10303"/>
                  <a:pt x="6925" y="10239"/>
                </a:cubicBezTo>
                <a:cubicBezTo>
                  <a:pt x="6925" y="10149"/>
                  <a:pt x="6745" y="10071"/>
                  <a:pt x="6899" y="9968"/>
                </a:cubicBezTo>
                <a:lnTo>
                  <a:pt x="6899" y="9968"/>
                </a:lnTo>
                <a:cubicBezTo>
                  <a:pt x="6968" y="9988"/>
                  <a:pt x="7016" y="10001"/>
                  <a:pt x="7049" y="10001"/>
                </a:cubicBezTo>
                <a:cubicBezTo>
                  <a:pt x="7123" y="10001"/>
                  <a:pt x="7123" y="9939"/>
                  <a:pt x="7106" y="9762"/>
                </a:cubicBezTo>
                <a:cubicBezTo>
                  <a:pt x="7157" y="9672"/>
                  <a:pt x="7247" y="9697"/>
                  <a:pt x="7325" y="9672"/>
                </a:cubicBezTo>
                <a:cubicBezTo>
                  <a:pt x="7389" y="9672"/>
                  <a:pt x="7467" y="9684"/>
                  <a:pt x="7531" y="9723"/>
                </a:cubicBezTo>
                <a:cubicBezTo>
                  <a:pt x="7634" y="9800"/>
                  <a:pt x="7828" y="9800"/>
                  <a:pt x="7815" y="9994"/>
                </a:cubicBezTo>
                <a:cubicBezTo>
                  <a:pt x="7802" y="10174"/>
                  <a:pt x="7750" y="10355"/>
                  <a:pt x="7518" y="10381"/>
                </a:cubicBezTo>
                <a:lnTo>
                  <a:pt x="7531" y="10381"/>
                </a:lnTo>
                <a:lnTo>
                  <a:pt x="7531" y="10407"/>
                </a:lnTo>
                <a:cubicBezTo>
                  <a:pt x="7596" y="10445"/>
                  <a:pt x="7596" y="10484"/>
                  <a:pt x="7557" y="10523"/>
                </a:cubicBezTo>
                <a:cubicBezTo>
                  <a:pt x="7557" y="10548"/>
                  <a:pt x="7531" y="10587"/>
                  <a:pt x="7531" y="10613"/>
                </a:cubicBezTo>
                <a:cubicBezTo>
                  <a:pt x="7557" y="10639"/>
                  <a:pt x="7557" y="10677"/>
                  <a:pt x="7531" y="10703"/>
                </a:cubicBezTo>
                <a:lnTo>
                  <a:pt x="7531" y="10922"/>
                </a:lnTo>
                <a:lnTo>
                  <a:pt x="7892" y="11167"/>
                </a:lnTo>
                <a:cubicBezTo>
                  <a:pt x="7899" y="11161"/>
                  <a:pt x="7911" y="11158"/>
                  <a:pt x="7924" y="11158"/>
                </a:cubicBezTo>
                <a:cubicBezTo>
                  <a:pt x="7937" y="11158"/>
                  <a:pt x="7950" y="11161"/>
                  <a:pt x="7957" y="11167"/>
                </a:cubicBezTo>
                <a:lnTo>
                  <a:pt x="8034" y="11103"/>
                </a:lnTo>
                <a:cubicBezTo>
                  <a:pt x="8060" y="11142"/>
                  <a:pt x="8073" y="11193"/>
                  <a:pt x="8047" y="11232"/>
                </a:cubicBezTo>
                <a:lnTo>
                  <a:pt x="8150" y="11412"/>
                </a:lnTo>
                <a:lnTo>
                  <a:pt x="8537" y="11606"/>
                </a:lnTo>
                <a:cubicBezTo>
                  <a:pt x="8550" y="11593"/>
                  <a:pt x="8576" y="11567"/>
                  <a:pt x="8588" y="11541"/>
                </a:cubicBezTo>
                <a:cubicBezTo>
                  <a:pt x="8563" y="11477"/>
                  <a:pt x="8524" y="11412"/>
                  <a:pt x="8588" y="11348"/>
                </a:cubicBezTo>
                <a:cubicBezTo>
                  <a:pt x="8421" y="11270"/>
                  <a:pt x="8356" y="11077"/>
                  <a:pt x="8460" y="10922"/>
                </a:cubicBezTo>
                <a:cubicBezTo>
                  <a:pt x="8692" y="10613"/>
                  <a:pt x="8498" y="10458"/>
                  <a:pt x="8305" y="10278"/>
                </a:cubicBezTo>
                <a:cubicBezTo>
                  <a:pt x="8215" y="10162"/>
                  <a:pt x="8073" y="10110"/>
                  <a:pt x="8008" y="9994"/>
                </a:cubicBezTo>
                <a:cubicBezTo>
                  <a:pt x="8046" y="9978"/>
                  <a:pt x="8080" y="9972"/>
                  <a:pt x="8113" y="9972"/>
                </a:cubicBezTo>
                <a:cubicBezTo>
                  <a:pt x="8215" y="9972"/>
                  <a:pt x="8297" y="10035"/>
                  <a:pt x="8395" y="10084"/>
                </a:cubicBezTo>
                <a:cubicBezTo>
                  <a:pt x="8717" y="10252"/>
                  <a:pt x="8846" y="10574"/>
                  <a:pt x="9130" y="10755"/>
                </a:cubicBezTo>
                <a:cubicBezTo>
                  <a:pt x="9169" y="10690"/>
                  <a:pt x="9246" y="10652"/>
                  <a:pt x="9169" y="10574"/>
                </a:cubicBezTo>
                <a:cubicBezTo>
                  <a:pt x="9014" y="10419"/>
                  <a:pt x="9117" y="10316"/>
                  <a:pt x="9259" y="10226"/>
                </a:cubicBezTo>
                <a:lnTo>
                  <a:pt x="9285" y="10252"/>
                </a:lnTo>
                <a:lnTo>
                  <a:pt x="9323" y="10252"/>
                </a:lnTo>
                <a:cubicBezTo>
                  <a:pt x="9452" y="10342"/>
                  <a:pt x="9581" y="10445"/>
                  <a:pt x="9530" y="10639"/>
                </a:cubicBezTo>
                <a:lnTo>
                  <a:pt x="9672" y="10755"/>
                </a:lnTo>
                <a:cubicBezTo>
                  <a:pt x="9710" y="10703"/>
                  <a:pt x="9736" y="10652"/>
                  <a:pt x="9801" y="10639"/>
                </a:cubicBezTo>
                <a:cubicBezTo>
                  <a:pt x="9826" y="10613"/>
                  <a:pt x="9839" y="10600"/>
                  <a:pt x="9865" y="10574"/>
                </a:cubicBezTo>
                <a:lnTo>
                  <a:pt x="9942" y="10419"/>
                </a:lnTo>
                <a:cubicBezTo>
                  <a:pt x="9958" y="10373"/>
                  <a:pt x="9978" y="10350"/>
                  <a:pt x="10003" y="10350"/>
                </a:cubicBezTo>
                <a:cubicBezTo>
                  <a:pt x="10019" y="10350"/>
                  <a:pt x="10038" y="10360"/>
                  <a:pt x="10058" y="10381"/>
                </a:cubicBezTo>
                <a:cubicBezTo>
                  <a:pt x="10099" y="10421"/>
                  <a:pt x="10147" y="10453"/>
                  <a:pt x="10209" y="10453"/>
                </a:cubicBezTo>
                <a:cubicBezTo>
                  <a:pt x="10226" y="10453"/>
                  <a:pt x="10245" y="10451"/>
                  <a:pt x="10265" y="10445"/>
                </a:cubicBezTo>
                <a:cubicBezTo>
                  <a:pt x="10239" y="10187"/>
                  <a:pt x="10381" y="10097"/>
                  <a:pt x="10626" y="10084"/>
                </a:cubicBezTo>
                <a:lnTo>
                  <a:pt x="10703" y="9994"/>
                </a:lnTo>
                <a:cubicBezTo>
                  <a:pt x="10760" y="10043"/>
                  <a:pt x="10812" y="10142"/>
                  <a:pt x="10871" y="10142"/>
                </a:cubicBezTo>
                <a:cubicBezTo>
                  <a:pt x="10906" y="10142"/>
                  <a:pt x="10944" y="10107"/>
                  <a:pt x="10987" y="10007"/>
                </a:cubicBezTo>
                <a:lnTo>
                  <a:pt x="10922" y="9955"/>
                </a:lnTo>
                <a:cubicBezTo>
                  <a:pt x="10942" y="9877"/>
                  <a:pt x="10961" y="9799"/>
                  <a:pt x="11031" y="9799"/>
                </a:cubicBezTo>
                <a:cubicBezTo>
                  <a:pt x="11053" y="9799"/>
                  <a:pt x="11081" y="9807"/>
                  <a:pt x="11116" y="9826"/>
                </a:cubicBezTo>
                <a:cubicBezTo>
                  <a:pt x="11193" y="9878"/>
                  <a:pt x="11258" y="9942"/>
                  <a:pt x="11335" y="10007"/>
                </a:cubicBezTo>
                <a:cubicBezTo>
                  <a:pt x="11412" y="9981"/>
                  <a:pt x="11490" y="9929"/>
                  <a:pt x="11554" y="9852"/>
                </a:cubicBezTo>
                <a:cubicBezTo>
                  <a:pt x="11593" y="9659"/>
                  <a:pt x="11683" y="9478"/>
                  <a:pt x="11812" y="9323"/>
                </a:cubicBezTo>
                <a:lnTo>
                  <a:pt x="11902" y="9323"/>
                </a:lnTo>
                <a:lnTo>
                  <a:pt x="12096" y="9491"/>
                </a:lnTo>
                <a:cubicBezTo>
                  <a:pt x="12122" y="9491"/>
                  <a:pt x="12147" y="9491"/>
                  <a:pt x="12173" y="9504"/>
                </a:cubicBezTo>
                <a:cubicBezTo>
                  <a:pt x="12236" y="9430"/>
                  <a:pt x="12293" y="9399"/>
                  <a:pt x="12346" y="9399"/>
                </a:cubicBezTo>
                <a:cubicBezTo>
                  <a:pt x="12423" y="9399"/>
                  <a:pt x="12491" y="9464"/>
                  <a:pt x="12560" y="9555"/>
                </a:cubicBezTo>
                <a:cubicBezTo>
                  <a:pt x="12597" y="9578"/>
                  <a:pt x="12644" y="9592"/>
                  <a:pt x="12688" y="9592"/>
                </a:cubicBezTo>
                <a:cubicBezTo>
                  <a:pt x="12721" y="9592"/>
                  <a:pt x="12752" y="9585"/>
                  <a:pt x="12779" y="9568"/>
                </a:cubicBezTo>
                <a:cubicBezTo>
                  <a:pt x="12805" y="9491"/>
                  <a:pt x="12831" y="9414"/>
                  <a:pt x="12857" y="9336"/>
                </a:cubicBezTo>
                <a:cubicBezTo>
                  <a:pt x="12792" y="9248"/>
                  <a:pt x="12720" y="9224"/>
                  <a:pt x="12644" y="9224"/>
                </a:cubicBezTo>
                <a:cubicBezTo>
                  <a:pt x="12553" y="9224"/>
                  <a:pt x="12458" y="9259"/>
                  <a:pt x="12367" y="9259"/>
                </a:cubicBezTo>
                <a:lnTo>
                  <a:pt x="12134" y="8988"/>
                </a:lnTo>
                <a:cubicBezTo>
                  <a:pt x="12134" y="8872"/>
                  <a:pt x="12225" y="8743"/>
                  <a:pt x="12083" y="8666"/>
                </a:cubicBezTo>
                <a:cubicBezTo>
                  <a:pt x="12070" y="8614"/>
                  <a:pt x="12057" y="8575"/>
                  <a:pt x="12044" y="8537"/>
                </a:cubicBezTo>
                <a:cubicBezTo>
                  <a:pt x="12111" y="8470"/>
                  <a:pt x="12199" y="8432"/>
                  <a:pt x="12292" y="8432"/>
                </a:cubicBezTo>
                <a:cubicBezTo>
                  <a:pt x="12325" y="8432"/>
                  <a:pt x="12359" y="8436"/>
                  <a:pt x="12392" y="8447"/>
                </a:cubicBezTo>
                <a:cubicBezTo>
                  <a:pt x="12392" y="8524"/>
                  <a:pt x="12354" y="8614"/>
                  <a:pt x="12418" y="8692"/>
                </a:cubicBezTo>
                <a:lnTo>
                  <a:pt x="12560" y="8537"/>
                </a:lnTo>
                <a:cubicBezTo>
                  <a:pt x="12792" y="8627"/>
                  <a:pt x="12921" y="8820"/>
                  <a:pt x="13076" y="8988"/>
                </a:cubicBezTo>
                <a:cubicBezTo>
                  <a:pt x="13153" y="8898"/>
                  <a:pt x="13218" y="8808"/>
                  <a:pt x="13256" y="8692"/>
                </a:cubicBezTo>
                <a:cubicBezTo>
                  <a:pt x="13230" y="8653"/>
                  <a:pt x="13243" y="8588"/>
                  <a:pt x="13282" y="8563"/>
                </a:cubicBezTo>
                <a:cubicBezTo>
                  <a:pt x="13295" y="8498"/>
                  <a:pt x="13308" y="8434"/>
                  <a:pt x="13321" y="8382"/>
                </a:cubicBezTo>
                <a:lnTo>
                  <a:pt x="13385" y="8318"/>
                </a:lnTo>
                <a:cubicBezTo>
                  <a:pt x="13395" y="8277"/>
                  <a:pt x="13429" y="8245"/>
                  <a:pt x="13468" y="8245"/>
                </a:cubicBezTo>
                <a:cubicBezTo>
                  <a:pt x="13479" y="8245"/>
                  <a:pt x="13490" y="8247"/>
                  <a:pt x="13501" y="8253"/>
                </a:cubicBezTo>
                <a:lnTo>
                  <a:pt x="13501" y="8240"/>
                </a:lnTo>
                <a:cubicBezTo>
                  <a:pt x="13630" y="8073"/>
                  <a:pt x="13759" y="7918"/>
                  <a:pt x="13656" y="7686"/>
                </a:cubicBezTo>
                <a:cubicBezTo>
                  <a:pt x="13604" y="7570"/>
                  <a:pt x="13720" y="7518"/>
                  <a:pt x="13798" y="7479"/>
                </a:cubicBezTo>
                <a:lnTo>
                  <a:pt x="13955" y="7516"/>
                </a:lnTo>
                <a:lnTo>
                  <a:pt x="13955" y="7516"/>
                </a:lnTo>
                <a:cubicBezTo>
                  <a:pt x="13954" y="7517"/>
                  <a:pt x="13953" y="7517"/>
                  <a:pt x="13953" y="7518"/>
                </a:cubicBezTo>
                <a:lnTo>
                  <a:pt x="13953" y="7531"/>
                </a:lnTo>
                <a:cubicBezTo>
                  <a:pt x="13957" y="7527"/>
                  <a:pt x="13961" y="7523"/>
                  <a:pt x="13965" y="7518"/>
                </a:cubicBezTo>
                <a:lnTo>
                  <a:pt x="13965" y="7518"/>
                </a:lnTo>
                <a:lnTo>
                  <a:pt x="13965" y="7518"/>
                </a:lnTo>
                <a:lnTo>
                  <a:pt x="14107" y="7634"/>
                </a:lnTo>
                <a:lnTo>
                  <a:pt x="14223" y="7595"/>
                </a:lnTo>
                <a:cubicBezTo>
                  <a:pt x="14236" y="7595"/>
                  <a:pt x="14249" y="7608"/>
                  <a:pt x="14262" y="7621"/>
                </a:cubicBezTo>
                <a:cubicBezTo>
                  <a:pt x="14249" y="7608"/>
                  <a:pt x="14249" y="7595"/>
                  <a:pt x="14236" y="7595"/>
                </a:cubicBezTo>
                <a:cubicBezTo>
                  <a:pt x="14262" y="7531"/>
                  <a:pt x="14327" y="7544"/>
                  <a:pt x="14378" y="7531"/>
                </a:cubicBezTo>
                <a:lnTo>
                  <a:pt x="14378" y="7531"/>
                </a:lnTo>
                <a:cubicBezTo>
                  <a:pt x="14378" y="7583"/>
                  <a:pt x="14378" y="7634"/>
                  <a:pt x="14314" y="7647"/>
                </a:cubicBezTo>
                <a:cubicBezTo>
                  <a:pt x="14301" y="7647"/>
                  <a:pt x="14275" y="7634"/>
                  <a:pt x="14262" y="7621"/>
                </a:cubicBezTo>
                <a:lnTo>
                  <a:pt x="14262" y="7621"/>
                </a:lnTo>
                <a:cubicBezTo>
                  <a:pt x="14275" y="7634"/>
                  <a:pt x="14275" y="7634"/>
                  <a:pt x="14262" y="7647"/>
                </a:cubicBezTo>
                <a:cubicBezTo>
                  <a:pt x="14327" y="7647"/>
                  <a:pt x="14378" y="7686"/>
                  <a:pt x="14391" y="7737"/>
                </a:cubicBezTo>
                <a:cubicBezTo>
                  <a:pt x="14424" y="7792"/>
                  <a:pt x="14475" y="7846"/>
                  <a:pt x="14529" y="7846"/>
                </a:cubicBezTo>
                <a:cubicBezTo>
                  <a:pt x="14539" y="7846"/>
                  <a:pt x="14549" y="7844"/>
                  <a:pt x="14559" y="7840"/>
                </a:cubicBezTo>
                <a:cubicBezTo>
                  <a:pt x="14610" y="7815"/>
                  <a:pt x="14636" y="7712"/>
                  <a:pt x="14623" y="7634"/>
                </a:cubicBezTo>
                <a:lnTo>
                  <a:pt x="14378" y="7531"/>
                </a:lnTo>
                <a:cubicBezTo>
                  <a:pt x="14455" y="7428"/>
                  <a:pt x="14352" y="7286"/>
                  <a:pt x="14455" y="7209"/>
                </a:cubicBezTo>
                <a:cubicBezTo>
                  <a:pt x="14610" y="7093"/>
                  <a:pt x="14584" y="6938"/>
                  <a:pt x="14584" y="6783"/>
                </a:cubicBezTo>
                <a:cubicBezTo>
                  <a:pt x="14584" y="6616"/>
                  <a:pt x="14546" y="6448"/>
                  <a:pt x="14443" y="6306"/>
                </a:cubicBezTo>
                <a:cubicBezTo>
                  <a:pt x="14352" y="6190"/>
                  <a:pt x="14327" y="6035"/>
                  <a:pt x="14378" y="5893"/>
                </a:cubicBezTo>
                <a:cubicBezTo>
                  <a:pt x="14389" y="5889"/>
                  <a:pt x="14399" y="5887"/>
                  <a:pt x="14410" y="5887"/>
                </a:cubicBezTo>
                <a:cubicBezTo>
                  <a:pt x="14484" y="5887"/>
                  <a:pt x="14563" y="5985"/>
                  <a:pt x="14643" y="5985"/>
                </a:cubicBezTo>
                <a:cubicBezTo>
                  <a:pt x="14679" y="5985"/>
                  <a:pt x="14715" y="5965"/>
                  <a:pt x="14752" y="5906"/>
                </a:cubicBezTo>
                <a:cubicBezTo>
                  <a:pt x="14778" y="5700"/>
                  <a:pt x="14739" y="5481"/>
                  <a:pt x="14945" y="5339"/>
                </a:cubicBezTo>
                <a:cubicBezTo>
                  <a:pt x="15023" y="5262"/>
                  <a:pt x="15049" y="5158"/>
                  <a:pt x="15036" y="5068"/>
                </a:cubicBezTo>
                <a:cubicBezTo>
                  <a:pt x="14984" y="4681"/>
                  <a:pt x="15461" y="4514"/>
                  <a:pt x="15693" y="4333"/>
                </a:cubicBezTo>
                <a:lnTo>
                  <a:pt x="15693" y="491"/>
                </a:lnTo>
                <a:cubicBezTo>
                  <a:pt x="15680" y="426"/>
                  <a:pt x="15680" y="362"/>
                  <a:pt x="15693" y="310"/>
                </a:cubicBezTo>
                <a:lnTo>
                  <a:pt x="15693" y="1"/>
                </a:lnTo>
                <a:close/>
              </a:path>
            </a:pathLst>
          </a:custGeom>
          <a:solidFill>
            <a:srgbClr val="A75441">
              <a:alpha val="232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8106493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preserve="1">
  <p:cSld name="Title only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76" name="Google Shape;2276;p15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2277" name="Google Shape;2277;p15"/>
          <p:cNvSpPr txBox="1">
            <a:spLocks noGrp="1"/>
          </p:cNvSpPr>
          <p:nvPr>
            <p:ph type="title"/>
          </p:nvPr>
        </p:nvSpPr>
        <p:spPr>
          <a:xfrm>
            <a:off x="952233" y="621792"/>
            <a:ext cx="102876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278" name="Google Shape;2278;p15"/>
          <p:cNvGrpSpPr/>
          <p:nvPr/>
        </p:nvGrpSpPr>
        <p:grpSpPr>
          <a:xfrm>
            <a:off x="406901" y="194621"/>
            <a:ext cx="1419391" cy="724628"/>
            <a:chOff x="347302" y="70452"/>
            <a:chExt cx="924725" cy="472050"/>
          </a:xfrm>
        </p:grpSpPr>
        <p:sp>
          <p:nvSpPr>
            <p:cNvPr id="2279" name="Google Shape;2279;p15"/>
            <p:cNvSpPr/>
            <p:nvPr/>
          </p:nvSpPr>
          <p:spPr>
            <a:xfrm rot="10800000">
              <a:off x="535765" y="129821"/>
              <a:ext cx="736262" cy="361672"/>
            </a:xfrm>
            <a:custGeom>
              <a:avLst/>
              <a:gdLst/>
              <a:ahLst/>
              <a:cxnLst/>
              <a:rect l="l" t="t" r="r" b="b"/>
              <a:pathLst>
                <a:path w="2555" h="1255" extrusionOk="0">
                  <a:moveTo>
                    <a:pt x="1595" y="1"/>
                  </a:moveTo>
                  <a:cubicBezTo>
                    <a:pt x="1580" y="1"/>
                    <a:pt x="1563" y="5"/>
                    <a:pt x="1548" y="17"/>
                  </a:cubicBezTo>
                  <a:cubicBezTo>
                    <a:pt x="1506" y="42"/>
                    <a:pt x="1475" y="73"/>
                    <a:pt x="1440" y="73"/>
                  </a:cubicBezTo>
                  <a:cubicBezTo>
                    <a:pt x="1422" y="73"/>
                    <a:pt x="1403" y="65"/>
                    <a:pt x="1381" y="42"/>
                  </a:cubicBezTo>
                  <a:lnTo>
                    <a:pt x="1303" y="17"/>
                  </a:lnTo>
                  <a:lnTo>
                    <a:pt x="1278" y="30"/>
                  </a:lnTo>
                  <a:cubicBezTo>
                    <a:pt x="1045" y="55"/>
                    <a:pt x="788" y="30"/>
                    <a:pt x="684" y="313"/>
                  </a:cubicBezTo>
                  <a:cubicBezTo>
                    <a:pt x="684" y="339"/>
                    <a:pt x="646" y="352"/>
                    <a:pt x="633" y="365"/>
                  </a:cubicBezTo>
                  <a:cubicBezTo>
                    <a:pt x="620" y="365"/>
                    <a:pt x="607" y="365"/>
                    <a:pt x="594" y="378"/>
                  </a:cubicBezTo>
                  <a:cubicBezTo>
                    <a:pt x="478" y="455"/>
                    <a:pt x="517" y="571"/>
                    <a:pt x="517" y="674"/>
                  </a:cubicBezTo>
                  <a:cubicBezTo>
                    <a:pt x="388" y="765"/>
                    <a:pt x="233" y="816"/>
                    <a:pt x="78" y="829"/>
                  </a:cubicBezTo>
                  <a:cubicBezTo>
                    <a:pt x="65" y="816"/>
                    <a:pt x="65" y="790"/>
                    <a:pt x="53" y="790"/>
                  </a:cubicBezTo>
                  <a:cubicBezTo>
                    <a:pt x="1" y="790"/>
                    <a:pt x="27" y="816"/>
                    <a:pt x="40" y="842"/>
                  </a:cubicBezTo>
                  <a:cubicBezTo>
                    <a:pt x="53" y="855"/>
                    <a:pt x="40" y="881"/>
                    <a:pt x="14" y="906"/>
                  </a:cubicBezTo>
                  <a:lnTo>
                    <a:pt x="40" y="958"/>
                  </a:lnTo>
                  <a:lnTo>
                    <a:pt x="130" y="932"/>
                  </a:lnTo>
                  <a:cubicBezTo>
                    <a:pt x="246" y="868"/>
                    <a:pt x="388" y="816"/>
                    <a:pt x="517" y="777"/>
                  </a:cubicBezTo>
                  <a:cubicBezTo>
                    <a:pt x="555" y="829"/>
                    <a:pt x="517" y="894"/>
                    <a:pt x="568" y="945"/>
                  </a:cubicBezTo>
                  <a:cubicBezTo>
                    <a:pt x="620" y="984"/>
                    <a:pt x="555" y="1022"/>
                    <a:pt x="555" y="1087"/>
                  </a:cubicBezTo>
                  <a:cubicBezTo>
                    <a:pt x="569" y="1086"/>
                    <a:pt x="582" y="1085"/>
                    <a:pt x="595" y="1085"/>
                  </a:cubicBezTo>
                  <a:cubicBezTo>
                    <a:pt x="736" y="1085"/>
                    <a:pt x="874" y="1148"/>
                    <a:pt x="968" y="1255"/>
                  </a:cubicBezTo>
                  <a:lnTo>
                    <a:pt x="1045" y="1255"/>
                  </a:lnTo>
                  <a:cubicBezTo>
                    <a:pt x="1055" y="1226"/>
                    <a:pt x="1079" y="1211"/>
                    <a:pt x="1102" y="1211"/>
                  </a:cubicBezTo>
                  <a:cubicBezTo>
                    <a:pt x="1109" y="1211"/>
                    <a:pt x="1116" y="1213"/>
                    <a:pt x="1123" y="1216"/>
                  </a:cubicBezTo>
                  <a:cubicBezTo>
                    <a:pt x="1142" y="1217"/>
                    <a:pt x="1161" y="1218"/>
                    <a:pt x="1181" y="1218"/>
                  </a:cubicBezTo>
                  <a:cubicBezTo>
                    <a:pt x="1354" y="1218"/>
                    <a:pt x="1524" y="1166"/>
                    <a:pt x="1651" y="1061"/>
                  </a:cubicBezTo>
                  <a:cubicBezTo>
                    <a:pt x="1763" y="987"/>
                    <a:pt x="1815" y="828"/>
                    <a:pt x="1980" y="828"/>
                  </a:cubicBezTo>
                  <a:cubicBezTo>
                    <a:pt x="1987" y="828"/>
                    <a:pt x="1993" y="829"/>
                    <a:pt x="2000" y="829"/>
                  </a:cubicBezTo>
                  <a:cubicBezTo>
                    <a:pt x="1896" y="816"/>
                    <a:pt x="1871" y="752"/>
                    <a:pt x="1884" y="674"/>
                  </a:cubicBezTo>
                  <a:lnTo>
                    <a:pt x="1884" y="674"/>
                  </a:lnTo>
                  <a:cubicBezTo>
                    <a:pt x="1922" y="700"/>
                    <a:pt x="1964" y="713"/>
                    <a:pt x="2004" y="713"/>
                  </a:cubicBezTo>
                  <a:cubicBezTo>
                    <a:pt x="2045" y="713"/>
                    <a:pt x="2083" y="700"/>
                    <a:pt x="2116" y="674"/>
                  </a:cubicBezTo>
                  <a:cubicBezTo>
                    <a:pt x="2193" y="636"/>
                    <a:pt x="2270" y="610"/>
                    <a:pt x="2335" y="610"/>
                  </a:cubicBezTo>
                  <a:cubicBezTo>
                    <a:pt x="2351" y="607"/>
                    <a:pt x="2366" y="606"/>
                    <a:pt x="2380" y="606"/>
                  </a:cubicBezTo>
                  <a:cubicBezTo>
                    <a:pt x="2432" y="606"/>
                    <a:pt x="2467" y="629"/>
                    <a:pt x="2477" y="700"/>
                  </a:cubicBezTo>
                  <a:cubicBezTo>
                    <a:pt x="2477" y="717"/>
                    <a:pt x="2481" y="723"/>
                    <a:pt x="2488" y="723"/>
                  </a:cubicBezTo>
                  <a:cubicBezTo>
                    <a:pt x="2501" y="723"/>
                    <a:pt x="2524" y="700"/>
                    <a:pt x="2541" y="700"/>
                  </a:cubicBezTo>
                  <a:cubicBezTo>
                    <a:pt x="2554" y="687"/>
                    <a:pt x="2541" y="687"/>
                    <a:pt x="2541" y="674"/>
                  </a:cubicBezTo>
                  <a:cubicBezTo>
                    <a:pt x="2503" y="661"/>
                    <a:pt x="2503" y="636"/>
                    <a:pt x="2541" y="610"/>
                  </a:cubicBezTo>
                  <a:cubicBezTo>
                    <a:pt x="2541" y="584"/>
                    <a:pt x="2541" y="558"/>
                    <a:pt x="2528" y="520"/>
                  </a:cubicBezTo>
                  <a:cubicBezTo>
                    <a:pt x="2509" y="516"/>
                    <a:pt x="2490" y="515"/>
                    <a:pt x="2470" y="515"/>
                  </a:cubicBezTo>
                  <a:cubicBezTo>
                    <a:pt x="2413" y="515"/>
                    <a:pt x="2357" y="529"/>
                    <a:pt x="2309" y="558"/>
                  </a:cubicBezTo>
                  <a:cubicBezTo>
                    <a:pt x="2180" y="623"/>
                    <a:pt x="2038" y="661"/>
                    <a:pt x="1884" y="674"/>
                  </a:cubicBezTo>
                  <a:cubicBezTo>
                    <a:pt x="1909" y="507"/>
                    <a:pt x="1909" y="507"/>
                    <a:pt x="2013" y="442"/>
                  </a:cubicBezTo>
                  <a:cubicBezTo>
                    <a:pt x="1909" y="416"/>
                    <a:pt x="1819" y="391"/>
                    <a:pt x="1832" y="262"/>
                  </a:cubicBezTo>
                  <a:cubicBezTo>
                    <a:pt x="1832" y="249"/>
                    <a:pt x="1806" y="236"/>
                    <a:pt x="1793" y="223"/>
                  </a:cubicBezTo>
                  <a:cubicBezTo>
                    <a:pt x="1703" y="210"/>
                    <a:pt x="1639" y="171"/>
                    <a:pt x="1664" y="55"/>
                  </a:cubicBezTo>
                  <a:cubicBezTo>
                    <a:pt x="1664" y="28"/>
                    <a:pt x="1632" y="1"/>
                    <a:pt x="159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15"/>
            <p:cNvSpPr/>
            <p:nvPr/>
          </p:nvSpPr>
          <p:spPr>
            <a:xfrm rot="10800000">
              <a:off x="1067141" y="448842"/>
              <a:ext cx="82127" cy="93660"/>
            </a:xfrm>
            <a:custGeom>
              <a:avLst/>
              <a:gdLst/>
              <a:ahLst/>
              <a:cxnLst/>
              <a:rect l="l" t="t" r="r" b="b"/>
              <a:pathLst>
                <a:path w="285" h="325" extrusionOk="0">
                  <a:moveTo>
                    <a:pt x="117" y="0"/>
                  </a:moveTo>
                  <a:cubicBezTo>
                    <a:pt x="91" y="0"/>
                    <a:pt x="65" y="13"/>
                    <a:pt x="65" y="39"/>
                  </a:cubicBezTo>
                  <a:cubicBezTo>
                    <a:pt x="104" y="91"/>
                    <a:pt x="65" y="116"/>
                    <a:pt x="0" y="116"/>
                  </a:cubicBezTo>
                  <a:cubicBezTo>
                    <a:pt x="39" y="207"/>
                    <a:pt x="168" y="219"/>
                    <a:pt x="181" y="323"/>
                  </a:cubicBezTo>
                  <a:cubicBezTo>
                    <a:pt x="181" y="323"/>
                    <a:pt x="188" y="324"/>
                    <a:pt x="199" y="324"/>
                  </a:cubicBezTo>
                  <a:cubicBezTo>
                    <a:pt x="221" y="324"/>
                    <a:pt x="258" y="318"/>
                    <a:pt x="284" y="284"/>
                  </a:cubicBezTo>
                  <a:cubicBezTo>
                    <a:pt x="181" y="271"/>
                    <a:pt x="194" y="181"/>
                    <a:pt x="168" y="116"/>
                  </a:cubicBezTo>
                  <a:cubicBezTo>
                    <a:pt x="155" y="78"/>
                    <a:pt x="142" y="39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1" name="Google Shape;2281;p15"/>
            <p:cNvSpPr/>
            <p:nvPr/>
          </p:nvSpPr>
          <p:spPr>
            <a:xfrm rot="10800000">
              <a:off x="347302" y="402156"/>
              <a:ext cx="40343" cy="28818"/>
            </a:xfrm>
            <a:custGeom>
              <a:avLst/>
              <a:gdLst/>
              <a:ahLst/>
              <a:cxnLst/>
              <a:rect l="l" t="t" r="r" b="b"/>
              <a:pathLst>
                <a:path w="140" h="100" extrusionOk="0">
                  <a:moveTo>
                    <a:pt x="40" y="0"/>
                  </a:moveTo>
                  <a:cubicBezTo>
                    <a:pt x="27" y="13"/>
                    <a:pt x="14" y="26"/>
                    <a:pt x="1" y="52"/>
                  </a:cubicBezTo>
                  <a:cubicBezTo>
                    <a:pt x="14" y="52"/>
                    <a:pt x="27" y="65"/>
                    <a:pt x="27" y="90"/>
                  </a:cubicBezTo>
                  <a:cubicBezTo>
                    <a:pt x="52" y="97"/>
                    <a:pt x="71" y="100"/>
                    <a:pt x="87" y="100"/>
                  </a:cubicBezTo>
                  <a:cubicBezTo>
                    <a:pt x="135" y="100"/>
                    <a:pt x="140" y="68"/>
                    <a:pt x="13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2" name="Google Shape;2282;p15"/>
            <p:cNvSpPr/>
            <p:nvPr/>
          </p:nvSpPr>
          <p:spPr>
            <a:xfrm rot="10800000">
              <a:off x="405800" y="356622"/>
              <a:ext cx="29969" cy="30548"/>
            </a:xfrm>
            <a:custGeom>
              <a:avLst/>
              <a:gdLst/>
              <a:ahLst/>
              <a:cxnLst/>
              <a:rect l="l" t="t" r="r" b="b"/>
              <a:pathLst>
                <a:path w="104" h="106" extrusionOk="0">
                  <a:moveTo>
                    <a:pt x="71" y="0"/>
                  </a:moveTo>
                  <a:cubicBezTo>
                    <a:pt x="35" y="0"/>
                    <a:pt x="23" y="32"/>
                    <a:pt x="0" y="54"/>
                  </a:cubicBezTo>
                  <a:lnTo>
                    <a:pt x="0" y="106"/>
                  </a:lnTo>
                  <a:cubicBezTo>
                    <a:pt x="52" y="106"/>
                    <a:pt x="103" y="93"/>
                    <a:pt x="103" y="29"/>
                  </a:cubicBezTo>
                  <a:cubicBezTo>
                    <a:pt x="103" y="29"/>
                    <a:pt x="103" y="16"/>
                    <a:pt x="91" y="3"/>
                  </a:cubicBezTo>
                  <a:cubicBezTo>
                    <a:pt x="83" y="1"/>
                    <a:pt x="77" y="0"/>
                    <a:pt x="7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3" name="Google Shape;2283;p15"/>
            <p:cNvSpPr/>
            <p:nvPr/>
          </p:nvSpPr>
          <p:spPr>
            <a:xfrm rot="10800000">
              <a:off x="587921" y="360080"/>
              <a:ext cx="26223" cy="21902"/>
            </a:xfrm>
            <a:custGeom>
              <a:avLst/>
              <a:gdLst/>
              <a:ahLst/>
              <a:cxnLst/>
              <a:rect l="l" t="t" r="r" b="b"/>
              <a:pathLst>
                <a:path w="91" h="76" extrusionOk="0">
                  <a:moveTo>
                    <a:pt x="52" y="1"/>
                  </a:moveTo>
                  <a:cubicBezTo>
                    <a:pt x="39" y="1"/>
                    <a:pt x="26" y="4"/>
                    <a:pt x="13" y="11"/>
                  </a:cubicBezTo>
                  <a:cubicBezTo>
                    <a:pt x="0" y="36"/>
                    <a:pt x="13" y="75"/>
                    <a:pt x="39" y="75"/>
                  </a:cubicBezTo>
                  <a:cubicBezTo>
                    <a:pt x="78" y="75"/>
                    <a:pt x="91" y="49"/>
                    <a:pt x="91" y="11"/>
                  </a:cubicBezTo>
                  <a:cubicBezTo>
                    <a:pt x="78" y="4"/>
                    <a:pt x="65" y="1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4" name="Google Shape;2284;p15"/>
            <p:cNvSpPr/>
            <p:nvPr/>
          </p:nvSpPr>
          <p:spPr>
            <a:xfrm rot="10800000">
              <a:off x="1048698" y="80251"/>
              <a:ext cx="25359" cy="21038"/>
            </a:xfrm>
            <a:custGeom>
              <a:avLst/>
              <a:gdLst/>
              <a:ahLst/>
              <a:cxnLst/>
              <a:rect l="l" t="t" r="r" b="b"/>
              <a:pathLst>
                <a:path w="88" h="73" extrusionOk="0">
                  <a:moveTo>
                    <a:pt x="35" y="0"/>
                  </a:moveTo>
                  <a:cubicBezTo>
                    <a:pt x="27" y="0"/>
                    <a:pt x="19" y="2"/>
                    <a:pt x="10" y="4"/>
                  </a:cubicBezTo>
                  <a:cubicBezTo>
                    <a:pt x="0" y="54"/>
                    <a:pt x="21" y="73"/>
                    <a:pt x="55" y="73"/>
                  </a:cubicBezTo>
                  <a:cubicBezTo>
                    <a:pt x="65" y="73"/>
                    <a:pt x="76" y="71"/>
                    <a:pt x="88" y="68"/>
                  </a:cubicBezTo>
                  <a:cubicBezTo>
                    <a:pt x="88" y="25"/>
                    <a:pt x="70" y="0"/>
                    <a:pt x="3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5" name="Google Shape;2285;p15"/>
            <p:cNvSpPr/>
            <p:nvPr/>
          </p:nvSpPr>
          <p:spPr>
            <a:xfrm rot="10800000">
              <a:off x="465162" y="274777"/>
              <a:ext cx="15273" cy="12680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42" y="1"/>
                  </a:moveTo>
                  <a:cubicBezTo>
                    <a:pt x="29" y="1"/>
                    <a:pt x="9" y="18"/>
                    <a:pt x="1" y="18"/>
                  </a:cubicBezTo>
                  <a:cubicBezTo>
                    <a:pt x="1" y="31"/>
                    <a:pt x="1" y="44"/>
                    <a:pt x="1" y="44"/>
                  </a:cubicBezTo>
                  <a:cubicBezTo>
                    <a:pt x="13" y="44"/>
                    <a:pt x="52" y="44"/>
                    <a:pt x="52" y="18"/>
                  </a:cubicBezTo>
                  <a:cubicBezTo>
                    <a:pt x="52" y="5"/>
                    <a:pt x="48" y="1"/>
                    <a:pt x="4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6" name="Google Shape;2286;p15"/>
            <p:cNvSpPr/>
            <p:nvPr/>
          </p:nvSpPr>
          <p:spPr>
            <a:xfrm rot="10800000">
              <a:off x="666302" y="188897"/>
              <a:ext cx="55616" cy="38329"/>
            </a:xfrm>
            <a:custGeom>
              <a:avLst/>
              <a:gdLst/>
              <a:ahLst/>
              <a:cxnLst/>
              <a:rect l="l" t="t" r="r" b="b"/>
              <a:pathLst>
                <a:path w="193" h="133" extrusionOk="0">
                  <a:moveTo>
                    <a:pt x="167" y="0"/>
                  </a:moveTo>
                  <a:cubicBezTo>
                    <a:pt x="161" y="0"/>
                    <a:pt x="153" y="2"/>
                    <a:pt x="142" y="2"/>
                  </a:cubicBezTo>
                  <a:cubicBezTo>
                    <a:pt x="116" y="2"/>
                    <a:pt x="78" y="54"/>
                    <a:pt x="26" y="67"/>
                  </a:cubicBezTo>
                  <a:cubicBezTo>
                    <a:pt x="0" y="80"/>
                    <a:pt x="26" y="118"/>
                    <a:pt x="39" y="131"/>
                  </a:cubicBezTo>
                  <a:cubicBezTo>
                    <a:pt x="43" y="132"/>
                    <a:pt x="47" y="133"/>
                    <a:pt x="52" y="133"/>
                  </a:cubicBezTo>
                  <a:cubicBezTo>
                    <a:pt x="106" y="133"/>
                    <a:pt x="193" y="64"/>
                    <a:pt x="181" y="28"/>
                  </a:cubicBezTo>
                  <a:cubicBezTo>
                    <a:pt x="181" y="5"/>
                    <a:pt x="176" y="0"/>
                    <a:pt x="16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7" name="Google Shape;2287;p15"/>
            <p:cNvSpPr/>
            <p:nvPr/>
          </p:nvSpPr>
          <p:spPr>
            <a:xfrm rot="10800000">
              <a:off x="747565" y="70452"/>
              <a:ext cx="41208" cy="23343"/>
            </a:xfrm>
            <a:custGeom>
              <a:avLst/>
              <a:gdLst/>
              <a:ahLst/>
              <a:cxnLst/>
              <a:rect l="l" t="t" r="r" b="b"/>
              <a:pathLst>
                <a:path w="143" h="81" extrusionOk="0">
                  <a:moveTo>
                    <a:pt x="84" y="0"/>
                  </a:moveTo>
                  <a:cubicBezTo>
                    <a:pt x="71" y="0"/>
                    <a:pt x="58" y="4"/>
                    <a:pt x="52" y="4"/>
                  </a:cubicBezTo>
                  <a:cubicBezTo>
                    <a:pt x="13" y="16"/>
                    <a:pt x="0" y="55"/>
                    <a:pt x="13" y="81"/>
                  </a:cubicBezTo>
                  <a:lnTo>
                    <a:pt x="65" y="81"/>
                  </a:lnTo>
                  <a:cubicBezTo>
                    <a:pt x="103" y="68"/>
                    <a:pt x="142" y="55"/>
                    <a:pt x="116" y="16"/>
                  </a:cubicBezTo>
                  <a:cubicBezTo>
                    <a:pt x="110" y="4"/>
                    <a:pt x="97" y="0"/>
                    <a:pt x="8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8" name="Google Shape;2288;p15"/>
            <p:cNvSpPr/>
            <p:nvPr/>
          </p:nvSpPr>
          <p:spPr>
            <a:xfrm rot="10800000">
              <a:off x="1126791" y="204171"/>
              <a:ext cx="33715" cy="20173"/>
            </a:xfrm>
            <a:custGeom>
              <a:avLst/>
              <a:gdLst/>
              <a:ahLst/>
              <a:cxnLst/>
              <a:rect l="l" t="t" r="r" b="b"/>
              <a:pathLst>
                <a:path w="117" h="70" extrusionOk="0">
                  <a:moveTo>
                    <a:pt x="58" y="0"/>
                  </a:moveTo>
                  <a:cubicBezTo>
                    <a:pt x="39" y="0"/>
                    <a:pt x="23" y="12"/>
                    <a:pt x="14" y="31"/>
                  </a:cubicBezTo>
                  <a:cubicBezTo>
                    <a:pt x="1" y="57"/>
                    <a:pt x="14" y="70"/>
                    <a:pt x="27" y="70"/>
                  </a:cubicBezTo>
                  <a:cubicBezTo>
                    <a:pt x="52" y="57"/>
                    <a:pt x="78" y="44"/>
                    <a:pt x="91" y="31"/>
                  </a:cubicBezTo>
                  <a:cubicBezTo>
                    <a:pt x="117" y="5"/>
                    <a:pt x="91" y="5"/>
                    <a:pt x="78" y="5"/>
                  </a:cubicBezTo>
                  <a:cubicBezTo>
                    <a:pt x="71" y="2"/>
                    <a:pt x="64" y="0"/>
                    <a:pt x="5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89" name="Google Shape;2289;p15"/>
          <p:cNvGrpSpPr/>
          <p:nvPr/>
        </p:nvGrpSpPr>
        <p:grpSpPr>
          <a:xfrm rot="-3023985">
            <a:off x="10607649" y="5419043"/>
            <a:ext cx="1515984" cy="890797"/>
            <a:chOff x="8370425" y="3150925"/>
            <a:chExt cx="623975" cy="366650"/>
          </a:xfrm>
        </p:grpSpPr>
        <p:sp>
          <p:nvSpPr>
            <p:cNvPr id="2290" name="Google Shape;2290;p15"/>
            <p:cNvSpPr/>
            <p:nvPr/>
          </p:nvSpPr>
          <p:spPr>
            <a:xfrm>
              <a:off x="8448575" y="3285325"/>
              <a:ext cx="391425" cy="225575"/>
            </a:xfrm>
            <a:custGeom>
              <a:avLst/>
              <a:gdLst/>
              <a:ahLst/>
              <a:cxnLst/>
              <a:rect l="l" t="t" r="r" b="b"/>
              <a:pathLst>
                <a:path w="15657" h="9023" extrusionOk="0">
                  <a:moveTo>
                    <a:pt x="4398" y="0"/>
                  </a:moveTo>
                  <a:cubicBezTo>
                    <a:pt x="3068" y="0"/>
                    <a:pt x="2021" y="534"/>
                    <a:pt x="1296" y="1563"/>
                  </a:cubicBezTo>
                  <a:cubicBezTo>
                    <a:pt x="509" y="2656"/>
                    <a:pt x="0" y="3977"/>
                    <a:pt x="814" y="5375"/>
                  </a:cubicBezTo>
                  <a:cubicBezTo>
                    <a:pt x="890" y="5502"/>
                    <a:pt x="941" y="5629"/>
                    <a:pt x="941" y="5782"/>
                  </a:cubicBezTo>
                  <a:cubicBezTo>
                    <a:pt x="966" y="6265"/>
                    <a:pt x="1296" y="6544"/>
                    <a:pt x="1601" y="6875"/>
                  </a:cubicBezTo>
                  <a:cubicBezTo>
                    <a:pt x="2110" y="7434"/>
                    <a:pt x="2821" y="7637"/>
                    <a:pt x="3406" y="8069"/>
                  </a:cubicBezTo>
                  <a:cubicBezTo>
                    <a:pt x="3638" y="8239"/>
                    <a:pt x="4396" y="8353"/>
                    <a:pt x="5047" y="8353"/>
                  </a:cubicBezTo>
                  <a:cubicBezTo>
                    <a:pt x="5465" y="8353"/>
                    <a:pt x="5839" y="8306"/>
                    <a:pt x="5998" y="8196"/>
                  </a:cubicBezTo>
                  <a:cubicBezTo>
                    <a:pt x="6278" y="7968"/>
                    <a:pt x="6608" y="7790"/>
                    <a:pt x="6990" y="7688"/>
                  </a:cubicBezTo>
                  <a:cubicBezTo>
                    <a:pt x="7167" y="7637"/>
                    <a:pt x="7295" y="7485"/>
                    <a:pt x="7345" y="7281"/>
                  </a:cubicBezTo>
                  <a:cubicBezTo>
                    <a:pt x="7396" y="7129"/>
                    <a:pt x="7320" y="6900"/>
                    <a:pt x="7523" y="6875"/>
                  </a:cubicBezTo>
                  <a:cubicBezTo>
                    <a:pt x="7535" y="6873"/>
                    <a:pt x="7547" y="6873"/>
                    <a:pt x="7558" y="6873"/>
                  </a:cubicBezTo>
                  <a:cubicBezTo>
                    <a:pt x="7758" y="6873"/>
                    <a:pt x="7811" y="7083"/>
                    <a:pt x="7955" y="7180"/>
                  </a:cubicBezTo>
                  <a:cubicBezTo>
                    <a:pt x="8184" y="7434"/>
                    <a:pt x="8184" y="7968"/>
                    <a:pt x="8489" y="7968"/>
                  </a:cubicBezTo>
                  <a:cubicBezTo>
                    <a:pt x="8527" y="7964"/>
                    <a:pt x="8564" y="7962"/>
                    <a:pt x="8600" y="7962"/>
                  </a:cubicBezTo>
                  <a:cubicBezTo>
                    <a:pt x="9293" y="7962"/>
                    <a:pt x="9452" y="8643"/>
                    <a:pt x="9887" y="8933"/>
                  </a:cubicBezTo>
                  <a:cubicBezTo>
                    <a:pt x="9931" y="8913"/>
                    <a:pt x="9975" y="8905"/>
                    <a:pt x="10018" y="8905"/>
                  </a:cubicBezTo>
                  <a:cubicBezTo>
                    <a:pt x="10185" y="8905"/>
                    <a:pt x="10344" y="9023"/>
                    <a:pt x="10509" y="9023"/>
                  </a:cubicBezTo>
                  <a:cubicBezTo>
                    <a:pt x="10572" y="9023"/>
                    <a:pt x="10635" y="9006"/>
                    <a:pt x="10700" y="8959"/>
                  </a:cubicBezTo>
                  <a:lnTo>
                    <a:pt x="10751" y="8933"/>
                  </a:lnTo>
                  <a:cubicBezTo>
                    <a:pt x="11946" y="8882"/>
                    <a:pt x="13064" y="8679"/>
                    <a:pt x="13903" y="7713"/>
                  </a:cubicBezTo>
                  <a:cubicBezTo>
                    <a:pt x="13954" y="7720"/>
                    <a:pt x="14002" y="7724"/>
                    <a:pt x="14046" y="7724"/>
                  </a:cubicBezTo>
                  <a:cubicBezTo>
                    <a:pt x="14634" y="7724"/>
                    <a:pt x="14605" y="7126"/>
                    <a:pt x="14818" y="6748"/>
                  </a:cubicBezTo>
                  <a:cubicBezTo>
                    <a:pt x="14894" y="6570"/>
                    <a:pt x="14970" y="6366"/>
                    <a:pt x="15021" y="6163"/>
                  </a:cubicBezTo>
                  <a:cubicBezTo>
                    <a:pt x="15656" y="4765"/>
                    <a:pt x="15199" y="2630"/>
                    <a:pt x="14004" y="1664"/>
                  </a:cubicBezTo>
                  <a:cubicBezTo>
                    <a:pt x="13979" y="1639"/>
                    <a:pt x="13928" y="1614"/>
                    <a:pt x="13903" y="1588"/>
                  </a:cubicBezTo>
                  <a:cubicBezTo>
                    <a:pt x="12977" y="1094"/>
                    <a:pt x="12050" y="657"/>
                    <a:pt x="11096" y="657"/>
                  </a:cubicBezTo>
                  <a:cubicBezTo>
                    <a:pt x="10479" y="657"/>
                    <a:pt x="9849" y="840"/>
                    <a:pt x="9201" y="1309"/>
                  </a:cubicBezTo>
                  <a:cubicBezTo>
                    <a:pt x="8940" y="1524"/>
                    <a:pt x="8630" y="1628"/>
                    <a:pt x="8322" y="1628"/>
                  </a:cubicBezTo>
                  <a:cubicBezTo>
                    <a:pt x="7940" y="1628"/>
                    <a:pt x="7562" y="1466"/>
                    <a:pt x="7295" y="1156"/>
                  </a:cubicBezTo>
                  <a:cubicBezTo>
                    <a:pt x="6634" y="444"/>
                    <a:pt x="5719" y="38"/>
                    <a:pt x="4753" y="12"/>
                  </a:cubicBezTo>
                  <a:cubicBezTo>
                    <a:pt x="4633" y="4"/>
                    <a:pt x="4514" y="0"/>
                    <a:pt x="439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1" name="Google Shape;2291;p15"/>
            <p:cNvSpPr/>
            <p:nvPr/>
          </p:nvSpPr>
          <p:spPr>
            <a:xfrm>
              <a:off x="8533700" y="3183175"/>
              <a:ext cx="62300" cy="68800"/>
            </a:xfrm>
            <a:custGeom>
              <a:avLst/>
              <a:gdLst/>
              <a:ahLst/>
              <a:cxnLst/>
              <a:rect l="l" t="t" r="r" b="b"/>
              <a:pathLst>
                <a:path w="2492" h="2752" extrusionOk="0">
                  <a:moveTo>
                    <a:pt x="306" y="0"/>
                  </a:moveTo>
                  <a:cubicBezTo>
                    <a:pt x="249" y="0"/>
                    <a:pt x="192" y="19"/>
                    <a:pt x="153" y="57"/>
                  </a:cubicBezTo>
                  <a:cubicBezTo>
                    <a:pt x="26" y="134"/>
                    <a:pt x="1" y="311"/>
                    <a:pt x="103" y="439"/>
                  </a:cubicBezTo>
                  <a:cubicBezTo>
                    <a:pt x="662" y="998"/>
                    <a:pt x="840" y="1836"/>
                    <a:pt x="1399" y="2421"/>
                  </a:cubicBezTo>
                  <a:cubicBezTo>
                    <a:pt x="1577" y="2599"/>
                    <a:pt x="1805" y="2726"/>
                    <a:pt x="2060" y="2751"/>
                  </a:cubicBezTo>
                  <a:cubicBezTo>
                    <a:pt x="2492" y="2650"/>
                    <a:pt x="2492" y="2319"/>
                    <a:pt x="2314" y="1964"/>
                  </a:cubicBezTo>
                  <a:cubicBezTo>
                    <a:pt x="1882" y="1125"/>
                    <a:pt x="1043" y="718"/>
                    <a:pt x="458" y="57"/>
                  </a:cubicBezTo>
                  <a:cubicBezTo>
                    <a:pt x="420" y="19"/>
                    <a:pt x="363" y="0"/>
                    <a:pt x="30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2" name="Google Shape;2292;p15"/>
            <p:cNvSpPr/>
            <p:nvPr/>
          </p:nvSpPr>
          <p:spPr>
            <a:xfrm>
              <a:off x="8439025" y="3212200"/>
              <a:ext cx="62100" cy="63950"/>
            </a:xfrm>
            <a:custGeom>
              <a:avLst/>
              <a:gdLst/>
              <a:ahLst/>
              <a:cxnLst/>
              <a:rect l="l" t="t" r="r" b="b"/>
              <a:pathLst>
                <a:path w="2484" h="2558" extrusionOk="0">
                  <a:moveTo>
                    <a:pt x="355" y="1"/>
                  </a:moveTo>
                  <a:cubicBezTo>
                    <a:pt x="274" y="1"/>
                    <a:pt x="185" y="34"/>
                    <a:pt x="128" y="91"/>
                  </a:cubicBezTo>
                  <a:cubicBezTo>
                    <a:pt x="1" y="193"/>
                    <a:pt x="1" y="370"/>
                    <a:pt x="128" y="472"/>
                  </a:cubicBezTo>
                  <a:cubicBezTo>
                    <a:pt x="713" y="879"/>
                    <a:pt x="865" y="1590"/>
                    <a:pt x="1297" y="2099"/>
                  </a:cubicBezTo>
                  <a:cubicBezTo>
                    <a:pt x="1450" y="2353"/>
                    <a:pt x="1678" y="2505"/>
                    <a:pt x="1958" y="2556"/>
                  </a:cubicBezTo>
                  <a:cubicBezTo>
                    <a:pt x="1974" y="2557"/>
                    <a:pt x="1989" y="2558"/>
                    <a:pt x="2004" y="2558"/>
                  </a:cubicBezTo>
                  <a:cubicBezTo>
                    <a:pt x="2374" y="2558"/>
                    <a:pt x="2484" y="2259"/>
                    <a:pt x="2288" y="1819"/>
                  </a:cubicBezTo>
                  <a:cubicBezTo>
                    <a:pt x="1907" y="1006"/>
                    <a:pt x="967" y="777"/>
                    <a:pt x="509" y="65"/>
                  </a:cubicBezTo>
                  <a:cubicBezTo>
                    <a:pt x="476" y="21"/>
                    <a:pt x="418" y="1"/>
                    <a:pt x="35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3" name="Google Shape;2293;p15"/>
            <p:cNvSpPr/>
            <p:nvPr/>
          </p:nvSpPr>
          <p:spPr>
            <a:xfrm>
              <a:off x="8864750" y="3449950"/>
              <a:ext cx="54025" cy="38075"/>
            </a:xfrm>
            <a:custGeom>
              <a:avLst/>
              <a:gdLst/>
              <a:ahLst/>
              <a:cxnLst/>
              <a:rect l="l" t="t" r="r" b="b"/>
              <a:pathLst>
                <a:path w="2161" h="1523" extrusionOk="0">
                  <a:moveTo>
                    <a:pt x="1035" y="1"/>
                  </a:moveTo>
                  <a:cubicBezTo>
                    <a:pt x="938" y="1"/>
                    <a:pt x="832" y="27"/>
                    <a:pt x="712" y="86"/>
                  </a:cubicBezTo>
                  <a:cubicBezTo>
                    <a:pt x="382" y="264"/>
                    <a:pt x="1" y="518"/>
                    <a:pt x="51" y="925"/>
                  </a:cubicBezTo>
                  <a:cubicBezTo>
                    <a:pt x="178" y="1433"/>
                    <a:pt x="687" y="1459"/>
                    <a:pt x="1144" y="1510"/>
                  </a:cubicBezTo>
                  <a:lnTo>
                    <a:pt x="1221" y="1510"/>
                  </a:lnTo>
                  <a:cubicBezTo>
                    <a:pt x="1268" y="1518"/>
                    <a:pt x="1315" y="1522"/>
                    <a:pt x="1362" y="1522"/>
                  </a:cubicBezTo>
                  <a:cubicBezTo>
                    <a:pt x="1592" y="1522"/>
                    <a:pt x="1810" y="1420"/>
                    <a:pt x="1958" y="1230"/>
                  </a:cubicBezTo>
                  <a:cubicBezTo>
                    <a:pt x="2161" y="950"/>
                    <a:pt x="1856" y="773"/>
                    <a:pt x="1729" y="569"/>
                  </a:cubicBezTo>
                  <a:cubicBezTo>
                    <a:pt x="1554" y="277"/>
                    <a:pt x="1349" y="1"/>
                    <a:pt x="103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4" name="Google Shape;2294;p15"/>
            <p:cNvSpPr/>
            <p:nvPr/>
          </p:nvSpPr>
          <p:spPr>
            <a:xfrm>
              <a:off x="8928925" y="3329375"/>
              <a:ext cx="55300" cy="33150"/>
            </a:xfrm>
            <a:custGeom>
              <a:avLst/>
              <a:gdLst/>
              <a:ahLst/>
              <a:cxnLst/>
              <a:rect l="l" t="t" r="r" b="b"/>
              <a:pathLst>
                <a:path w="2212" h="1326" extrusionOk="0">
                  <a:moveTo>
                    <a:pt x="1629" y="1"/>
                  </a:moveTo>
                  <a:cubicBezTo>
                    <a:pt x="1445" y="1"/>
                    <a:pt x="1237" y="80"/>
                    <a:pt x="1043" y="106"/>
                  </a:cubicBezTo>
                  <a:cubicBezTo>
                    <a:pt x="941" y="131"/>
                    <a:pt x="865" y="157"/>
                    <a:pt x="763" y="182"/>
                  </a:cubicBezTo>
                  <a:cubicBezTo>
                    <a:pt x="458" y="309"/>
                    <a:pt x="1" y="385"/>
                    <a:pt x="102" y="843"/>
                  </a:cubicBezTo>
                  <a:cubicBezTo>
                    <a:pt x="178" y="1224"/>
                    <a:pt x="560" y="1326"/>
                    <a:pt x="992" y="1326"/>
                  </a:cubicBezTo>
                  <a:cubicBezTo>
                    <a:pt x="1043" y="1326"/>
                    <a:pt x="1144" y="1326"/>
                    <a:pt x="1221" y="1300"/>
                  </a:cubicBezTo>
                  <a:cubicBezTo>
                    <a:pt x="1754" y="1199"/>
                    <a:pt x="2212" y="716"/>
                    <a:pt x="2059" y="335"/>
                  </a:cubicBezTo>
                  <a:cubicBezTo>
                    <a:pt x="1960" y="73"/>
                    <a:pt x="1806" y="1"/>
                    <a:pt x="162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5" name="Google Shape;2295;p15"/>
            <p:cNvSpPr/>
            <p:nvPr/>
          </p:nvSpPr>
          <p:spPr>
            <a:xfrm>
              <a:off x="8734500" y="3207475"/>
              <a:ext cx="36400" cy="42625"/>
            </a:xfrm>
            <a:custGeom>
              <a:avLst/>
              <a:gdLst/>
              <a:ahLst/>
              <a:cxnLst/>
              <a:rect l="l" t="t" r="r" b="b"/>
              <a:pathLst>
                <a:path w="1456" h="1705" extrusionOk="0">
                  <a:moveTo>
                    <a:pt x="432" y="0"/>
                  </a:moveTo>
                  <a:cubicBezTo>
                    <a:pt x="127" y="0"/>
                    <a:pt x="0" y="204"/>
                    <a:pt x="0" y="509"/>
                  </a:cubicBezTo>
                  <a:cubicBezTo>
                    <a:pt x="26" y="1093"/>
                    <a:pt x="458" y="1601"/>
                    <a:pt x="1068" y="1703"/>
                  </a:cubicBezTo>
                  <a:cubicBezTo>
                    <a:pt x="1087" y="1704"/>
                    <a:pt x="1104" y="1705"/>
                    <a:pt x="1121" y="1705"/>
                  </a:cubicBezTo>
                  <a:cubicBezTo>
                    <a:pt x="1456" y="1705"/>
                    <a:pt x="1271" y="1465"/>
                    <a:pt x="1271" y="1271"/>
                  </a:cubicBezTo>
                  <a:cubicBezTo>
                    <a:pt x="1246" y="636"/>
                    <a:pt x="839" y="0"/>
                    <a:pt x="43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6" name="Google Shape;2296;p15"/>
            <p:cNvSpPr/>
            <p:nvPr/>
          </p:nvSpPr>
          <p:spPr>
            <a:xfrm>
              <a:off x="8900325" y="3397425"/>
              <a:ext cx="31800" cy="31825"/>
            </a:xfrm>
            <a:custGeom>
              <a:avLst/>
              <a:gdLst/>
              <a:ahLst/>
              <a:cxnLst/>
              <a:rect l="l" t="t" r="r" b="b"/>
              <a:pathLst>
                <a:path w="1272" h="1273" extrusionOk="0">
                  <a:moveTo>
                    <a:pt x="779" y="0"/>
                  </a:moveTo>
                  <a:cubicBezTo>
                    <a:pt x="765" y="0"/>
                    <a:pt x="752" y="1"/>
                    <a:pt x="738" y="2"/>
                  </a:cubicBezTo>
                  <a:cubicBezTo>
                    <a:pt x="331" y="2"/>
                    <a:pt x="26" y="332"/>
                    <a:pt x="26" y="713"/>
                  </a:cubicBezTo>
                  <a:cubicBezTo>
                    <a:pt x="1" y="1094"/>
                    <a:pt x="255" y="1272"/>
                    <a:pt x="611" y="1272"/>
                  </a:cubicBezTo>
                  <a:cubicBezTo>
                    <a:pt x="992" y="1272"/>
                    <a:pt x="1272" y="967"/>
                    <a:pt x="1246" y="612"/>
                  </a:cubicBezTo>
                  <a:cubicBezTo>
                    <a:pt x="1246" y="294"/>
                    <a:pt x="1105" y="0"/>
                    <a:pt x="77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15"/>
            <p:cNvSpPr/>
            <p:nvPr/>
          </p:nvSpPr>
          <p:spPr>
            <a:xfrm>
              <a:off x="8646250" y="3195350"/>
              <a:ext cx="26625" cy="28075"/>
            </a:xfrm>
            <a:custGeom>
              <a:avLst/>
              <a:gdLst/>
              <a:ahLst/>
              <a:cxnLst/>
              <a:rect l="l" t="t" r="r" b="b"/>
              <a:pathLst>
                <a:path w="1065" h="1123" extrusionOk="0">
                  <a:moveTo>
                    <a:pt x="430" y="0"/>
                  </a:moveTo>
                  <a:cubicBezTo>
                    <a:pt x="156" y="0"/>
                    <a:pt x="0" y="198"/>
                    <a:pt x="48" y="485"/>
                  </a:cubicBezTo>
                  <a:cubicBezTo>
                    <a:pt x="74" y="816"/>
                    <a:pt x="201" y="1121"/>
                    <a:pt x="582" y="1121"/>
                  </a:cubicBezTo>
                  <a:cubicBezTo>
                    <a:pt x="596" y="1122"/>
                    <a:pt x="610" y="1122"/>
                    <a:pt x="623" y="1122"/>
                  </a:cubicBezTo>
                  <a:cubicBezTo>
                    <a:pt x="896" y="1122"/>
                    <a:pt x="992" y="879"/>
                    <a:pt x="1065" y="612"/>
                  </a:cubicBezTo>
                  <a:cubicBezTo>
                    <a:pt x="963" y="333"/>
                    <a:pt x="836" y="28"/>
                    <a:pt x="480" y="2"/>
                  </a:cubicBezTo>
                  <a:cubicBezTo>
                    <a:pt x="463" y="1"/>
                    <a:pt x="446" y="0"/>
                    <a:pt x="43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15"/>
            <p:cNvSpPr/>
            <p:nvPr/>
          </p:nvSpPr>
          <p:spPr>
            <a:xfrm>
              <a:off x="8370425" y="3452650"/>
              <a:ext cx="26075" cy="23050"/>
            </a:xfrm>
            <a:custGeom>
              <a:avLst/>
              <a:gdLst/>
              <a:ahLst/>
              <a:cxnLst/>
              <a:rect l="l" t="t" r="r" b="b"/>
              <a:pathLst>
                <a:path w="1043" h="922" extrusionOk="0">
                  <a:moveTo>
                    <a:pt x="409" y="1"/>
                  </a:moveTo>
                  <a:cubicBezTo>
                    <a:pt x="150" y="1"/>
                    <a:pt x="0" y="129"/>
                    <a:pt x="0" y="385"/>
                  </a:cubicBezTo>
                  <a:cubicBezTo>
                    <a:pt x="0" y="715"/>
                    <a:pt x="203" y="893"/>
                    <a:pt x="559" y="919"/>
                  </a:cubicBezTo>
                  <a:cubicBezTo>
                    <a:pt x="574" y="920"/>
                    <a:pt x="588" y="921"/>
                    <a:pt x="603" y="921"/>
                  </a:cubicBezTo>
                  <a:cubicBezTo>
                    <a:pt x="813" y="921"/>
                    <a:pt x="993" y="752"/>
                    <a:pt x="1017" y="537"/>
                  </a:cubicBezTo>
                  <a:cubicBezTo>
                    <a:pt x="1042" y="182"/>
                    <a:pt x="788" y="55"/>
                    <a:pt x="483" y="4"/>
                  </a:cubicBezTo>
                  <a:cubicBezTo>
                    <a:pt x="458" y="2"/>
                    <a:pt x="433" y="1"/>
                    <a:pt x="40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9" name="Google Shape;2299;p15"/>
            <p:cNvSpPr/>
            <p:nvPr/>
          </p:nvSpPr>
          <p:spPr>
            <a:xfrm>
              <a:off x="8858375" y="3204775"/>
              <a:ext cx="28600" cy="17450"/>
            </a:xfrm>
            <a:custGeom>
              <a:avLst/>
              <a:gdLst/>
              <a:ahLst/>
              <a:cxnLst/>
              <a:rect l="l" t="t" r="r" b="b"/>
              <a:pathLst>
                <a:path w="1144" h="698" extrusionOk="0">
                  <a:moveTo>
                    <a:pt x="893" y="1"/>
                  </a:moveTo>
                  <a:cubicBezTo>
                    <a:pt x="876" y="1"/>
                    <a:pt x="859" y="3"/>
                    <a:pt x="840" y="7"/>
                  </a:cubicBezTo>
                  <a:cubicBezTo>
                    <a:pt x="586" y="83"/>
                    <a:pt x="78" y="7"/>
                    <a:pt x="27" y="261"/>
                  </a:cubicBezTo>
                  <a:cubicBezTo>
                    <a:pt x="0" y="539"/>
                    <a:pt x="146" y="576"/>
                    <a:pt x="321" y="576"/>
                  </a:cubicBezTo>
                  <a:cubicBezTo>
                    <a:pt x="383" y="576"/>
                    <a:pt x="449" y="571"/>
                    <a:pt x="512" y="571"/>
                  </a:cubicBezTo>
                  <a:cubicBezTo>
                    <a:pt x="612" y="571"/>
                    <a:pt x="704" y="582"/>
                    <a:pt x="764" y="642"/>
                  </a:cubicBezTo>
                  <a:cubicBezTo>
                    <a:pt x="835" y="678"/>
                    <a:pt x="897" y="698"/>
                    <a:pt x="949" y="698"/>
                  </a:cubicBezTo>
                  <a:cubicBezTo>
                    <a:pt x="1044" y="698"/>
                    <a:pt x="1103" y="629"/>
                    <a:pt x="1120" y="464"/>
                  </a:cubicBezTo>
                  <a:cubicBezTo>
                    <a:pt x="1143" y="254"/>
                    <a:pt x="1081" y="1"/>
                    <a:pt x="89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0" name="Google Shape;2300;p15"/>
            <p:cNvSpPr/>
            <p:nvPr/>
          </p:nvSpPr>
          <p:spPr>
            <a:xfrm>
              <a:off x="8836800" y="3390225"/>
              <a:ext cx="18450" cy="20600"/>
            </a:xfrm>
            <a:custGeom>
              <a:avLst/>
              <a:gdLst/>
              <a:ahLst/>
              <a:cxnLst/>
              <a:rect l="l" t="t" r="r" b="b"/>
              <a:pathLst>
                <a:path w="738" h="824" extrusionOk="0">
                  <a:moveTo>
                    <a:pt x="382" y="0"/>
                  </a:moveTo>
                  <a:cubicBezTo>
                    <a:pt x="358" y="0"/>
                    <a:pt x="333" y="3"/>
                    <a:pt x="305" y="10"/>
                  </a:cubicBezTo>
                  <a:cubicBezTo>
                    <a:pt x="0" y="188"/>
                    <a:pt x="178" y="442"/>
                    <a:pt x="204" y="823"/>
                  </a:cubicBezTo>
                  <a:cubicBezTo>
                    <a:pt x="458" y="518"/>
                    <a:pt x="737" y="366"/>
                    <a:pt x="559" y="61"/>
                  </a:cubicBezTo>
                  <a:cubicBezTo>
                    <a:pt x="504" y="24"/>
                    <a:pt x="448" y="0"/>
                    <a:pt x="38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15"/>
            <p:cNvSpPr/>
            <p:nvPr/>
          </p:nvSpPr>
          <p:spPr>
            <a:xfrm>
              <a:off x="8808200" y="3198575"/>
              <a:ext cx="11475" cy="15275"/>
            </a:xfrm>
            <a:custGeom>
              <a:avLst/>
              <a:gdLst/>
              <a:ahLst/>
              <a:cxnLst/>
              <a:rect l="l" t="t" r="r" b="b"/>
              <a:pathLst>
                <a:path w="459" h="611" extrusionOk="0">
                  <a:moveTo>
                    <a:pt x="280" y="0"/>
                  </a:moveTo>
                  <a:cubicBezTo>
                    <a:pt x="51" y="0"/>
                    <a:pt x="26" y="204"/>
                    <a:pt x="1" y="356"/>
                  </a:cubicBezTo>
                  <a:cubicBezTo>
                    <a:pt x="26" y="458"/>
                    <a:pt x="51" y="610"/>
                    <a:pt x="204" y="610"/>
                  </a:cubicBezTo>
                  <a:cubicBezTo>
                    <a:pt x="407" y="610"/>
                    <a:pt x="458" y="433"/>
                    <a:pt x="458" y="255"/>
                  </a:cubicBezTo>
                  <a:cubicBezTo>
                    <a:pt x="458" y="128"/>
                    <a:pt x="433" y="0"/>
                    <a:pt x="28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15"/>
            <p:cNvSpPr/>
            <p:nvPr/>
          </p:nvSpPr>
          <p:spPr>
            <a:xfrm>
              <a:off x="8828525" y="3504750"/>
              <a:ext cx="14025" cy="12825"/>
            </a:xfrm>
            <a:custGeom>
              <a:avLst/>
              <a:gdLst/>
              <a:ahLst/>
              <a:cxnLst/>
              <a:rect l="l" t="t" r="r" b="b"/>
              <a:pathLst>
                <a:path w="561" h="513" extrusionOk="0">
                  <a:moveTo>
                    <a:pt x="319" y="1"/>
                  </a:moveTo>
                  <a:cubicBezTo>
                    <a:pt x="307" y="1"/>
                    <a:pt x="294" y="2"/>
                    <a:pt x="280" y="4"/>
                  </a:cubicBezTo>
                  <a:cubicBezTo>
                    <a:pt x="128" y="4"/>
                    <a:pt x="1" y="55"/>
                    <a:pt x="1" y="233"/>
                  </a:cubicBezTo>
                  <a:cubicBezTo>
                    <a:pt x="1" y="410"/>
                    <a:pt x="103" y="487"/>
                    <a:pt x="255" y="512"/>
                  </a:cubicBezTo>
                  <a:cubicBezTo>
                    <a:pt x="433" y="512"/>
                    <a:pt x="560" y="436"/>
                    <a:pt x="560" y="258"/>
                  </a:cubicBezTo>
                  <a:cubicBezTo>
                    <a:pt x="560" y="119"/>
                    <a:pt x="454" y="1"/>
                    <a:pt x="31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15"/>
            <p:cNvSpPr/>
            <p:nvPr/>
          </p:nvSpPr>
          <p:spPr>
            <a:xfrm>
              <a:off x="8981675" y="3352575"/>
              <a:ext cx="12725" cy="11950"/>
            </a:xfrm>
            <a:custGeom>
              <a:avLst/>
              <a:gdLst/>
              <a:ahLst/>
              <a:cxnLst/>
              <a:rect l="l" t="t" r="r" b="b"/>
              <a:pathLst>
                <a:path w="509" h="478" extrusionOk="0">
                  <a:moveTo>
                    <a:pt x="274" y="1"/>
                  </a:moveTo>
                  <a:cubicBezTo>
                    <a:pt x="249" y="1"/>
                    <a:pt x="225" y="6"/>
                    <a:pt x="203" y="16"/>
                  </a:cubicBezTo>
                  <a:cubicBezTo>
                    <a:pt x="76" y="42"/>
                    <a:pt x="0" y="144"/>
                    <a:pt x="26" y="271"/>
                  </a:cubicBezTo>
                  <a:cubicBezTo>
                    <a:pt x="26" y="384"/>
                    <a:pt x="107" y="478"/>
                    <a:pt x="215" y="478"/>
                  </a:cubicBezTo>
                  <a:cubicBezTo>
                    <a:pt x="228" y="478"/>
                    <a:pt x="241" y="477"/>
                    <a:pt x="254" y="474"/>
                  </a:cubicBezTo>
                  <a:cubicBezTo>
                    <a:pt x="407" y="423"/>
                    <a:pt x="508" y="347"/>
                    <a:pt x="483" y="169"/>
                  </a:cubicBezTo>
                  <a:cubicBezTo>
                    <a:pt x="463" y="69"/>
                    <a:pt x="364" y="1"/>
                    <a:pt x="27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4" name="Google Shape;2304;p15"/>
            <p:cNvSpPr/>
            <p:nvPr/>
          </p:nvSpPr>
          <p:spPr>
            <a:xfrm>
              <a:off x="8931475" y="3473700"/>
              <a:ext cx="12725" cy="10300"/>
            </a:xfrm>
            <a:custGeom>
              <a:avLst/>
              <a:gdLst/>
              <a:ahLst/>
              <a:cxnLst/>
              <a:rect l="l" t="t" r="r" b="b"/>
              <a:pathLst>
                <a:path w="509" h="412" extrusionOk="0">
                  <a:moveTo>
                    <a:pt x="229" y="0"/>
                  </a:moveTo>
                  <a:cubicBezTo>
                    <a:pt x="76" y="0"/>
                    <a:pt x="0" y="26"/>
                    <a:pt x="0" y="178"/>
                  </a:cubicBezTo>
                  <a:cubicBezTo>
                    <a:pt x="0" y="331"/>
                    <a:pt x="153" y="382"/>
                    <a:pt x="280" y="407"/>
                  </a:cubicBezTo>
                  <a:cubicBezTo>
                    <a:pt x="299" y="410"/>
                    <a:pt x="317" y="412"/>
                    <a:pt x="334" y="412"/>
                  </a:cubicBezTo>
                  <a:cubicBezTo>
                    <a:pt x="450" y="412"/>
                    <a:pt x="509" y="337"/>
                    <a:pt x="509" y="204"/>
                  </a:cubicBezTo>
                  <a:cubicBezTo>
                    <a:pt x="509" y="77"/>
                    <a:pt x="381" y="0"/>
                    <a:pt x="22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5" name="Google Shape;2305;p15"/>
            <p:cNvSpPr/>
            <p:nvPr/>
          </p:nvSpPr>
          <p:spPr>
            <a:xfrm>
              <a:off x="8753550" y="3275325"/>
              <a:ext cx="10825" cy="10950"/>
            </a:xfrm>
            <a:custGeom>
              <a:avLst/>
              <a:gdLst/>
              <a:ahLst/>
              <a:cxnLst/>
              <a:rect l="l" t="t" r="r" b="b"/>
              <a:pathLst>
                <a:path w="433" h="438" extrusionOk="0">
                  <a:moveTo>
                    <a:pt x="198" y="1"/>
                  </a:moveTo>
                  <a:cubicBezTo>
                    <a:pt x="128" y="1"/>
                    <a:pt x="52" y="70"/>
                    <a:pt x="52" y="158"/>
                  </a:cubicBezTo>
                  <a:cubicBezTo>
                    <a:pt x="1" y="311"/>
                    <a:pt x="52" y="438"/>
                    <a:pt x="230" y="438"/>
                  </a:cubicBezTo>
                  <a:cubicBezTo>
                    <a:pt x="331" y="438"/>
                    <a:pt x="407" y="362"/>
                    <a:pt x="433" y="260"/>
                  </a:cubicBezTo>
                  <a:cubicBezTo>
                    <a:pt x="433" y="158"/>
                    <a:pt x="357" y="31"/>
                    <a:pt x="230" y="6"/>
                  </a:cubicBezTo>
                  <a:cubicBezTo>
                    <a:pt x="220" y="2"/>
                    <a:pt x="209" y="1"/>
                    <a:pt x="198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6" name="Google Shape;2306;p15"/>
            <p:cNvSpPr/>
            <p:nvPr/>
          </p:nvSpPr>
          <p:spPr>
            <a:xfrm>
              <a:off x="8893975" y="3341525"/>
              <a:ext cx="9550" cy="10200"/>
            </a:xfrm>
            <a:custGeom>
              <a:avLst/>
              <a:gdLst/>
              <a:ahLst/>
              <a:cxnLst/>
              <a:rect l="l" t="t" r="r" b="b"/>
              <a:pathLst>
                <a:path w="382" h="408" extrusionOk="0">
                  <a:moveTo>
                    <a:pt x="179" y="1"/>
                  </a:moveTo>
                  <a:cubicBezTo>
                    <a:pt x="77" y="1"/>
                    <a:pt x="1" y="77"/>
                    <a:pt x="1" y="179"/>
                  </a:cubicBezTo>
                  <a:cubicBezTo>
                    <a:pt x="1" y="281"/>
                    <a:pt x="77" y="408"/>
                    <a:pt x="204" y="408"/>
                  </a:cubicBezTo>
                  <a:cubicBezTo>
                    <a:pt x="306" y="408"/>
                    <a:pt x="382" y="331"/>
                    <a:pt x="382" y="255"/>
                  </a:cubicBezTo>
                  <a:cubicBezTo>
                    <a:pt x="382" y="128"/>
                    <a:pt x="306" y="1"/>
                    <a:pt x="17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7" name="Google Shape;2307;p15"/>
            <p:cNvSpPr/>
            <p:nvPr/>
          </p:nvSpPr>
          <p:spPr>
            <a:xfrm>
              <a:off x="8514650" y="3503425"/>
              <a:ext cx="8925" cy="7150"/>
            </a:xfrm>
            <a:custGeom>
              <a:avLst/>
              <a:gdLst/>
              <a:ahLst/>
              <a:cxnLst/>
              <a:rect l="l" t="t" r="r" b="b"/>
              <a:pathLst>
                <a:path w="357" h="286" extrusionOk="0">
                  <a:moveTo>
                    <a:pt x="243" y="1"/>
                  </a:moveTo>
                  <a:cubicBezTo>
                    <a:pt x="237" y="1"/>
                    <a:pt x="233" y="2"/>
                    <a:pt x="229" y="6"/>
                  </a:cubicBezTo>
                  <a:cubicBezTo>
                    <a:pt x="204" y="6"/>
                    <a:pt x="51" y="82"/>
                    <a:pt x="26" y="133"/>
                  </a:cubicBezTo>
                  <a:cubicBezTo>
                    <a:pt x="0" y="209"/>
                    <a:pt x="77" y="286"/>
                    <a:pt x="178" y="286"/>
                  </a:cubicBezTo>
                  <a:cubicBezTo>
                    <a:pt x="280" y="286"/>
                    <a:pt x="356" y="184"/>
                    <a:pt x="356" y="82"/>
                  </a:cubicBezTo>
                  <a:cubicBezTo>
                    <a:pt x="334" y="60"/>
                    <a:pt x="275" y="1"/>
                    <a:pt x="24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8" name="Google Shape;2308;p15"/>
            <p:cNvSpPr/>
            <p:nvPr/>
          </p:nvSpPr>
          <p:spPr>
            <a:xfrm>
              <a:off x="8806300" y="3284875"/>
              <a:ext cx="8275" cy="8525"/>
            </a:xfrm>
            <a:custGeom>
              <a:avLst/>
              <a:gdLst/>
              <a:ahLst/>
              <a:cxnLst/>
              <a:rect l="l" t="t" r="r" b="b"/>
              <a:pathLst>
                <a:path w="331" h="341" extrusionOk="0">
                  <a:moveTo>
                    <a:pt x="165" y="0"/>
                  </a:moveTo>
                  <a:cubicBezTo>
                    <a:pt x="83" y="0"/>
                    <a:pt x="22" y="69"/>
                    <a:pt x="0" y="158"/>
                  </a:cubicBezTo>
                  <a:cubicBezTo>
                    <a:pt x="0" y="234"/>
                    <a:pt x="51" y="335"/>
                    <a:pt x="153" y="335"/>
                  </a:cubicBezTo>
                  <a:cubicBezTo>
                    <a:pt x="166" y="339"/>
                    <a:pt x="180" y="340"/>
                    <a:pt x="192" y="340"/>
                  </a:cubicBezTo>
                  <a:cubicBezTo>
                    <a:pt x="274" y="340"/>
                    <a:pt x="331" y="274"/>
                    <a:pt x="331" y="208"/>
                  </a:cubicBezTo>
                  <a:cubicBezTo>
                    <a:pt x="331" y="107"/>
                    <a:pt x="305" y="30"/>
                    <a:pt x="204" y="5"/>
                  </a:cubicBezTo>
                  <a:cubicBezTo>
                    <a:pt x="190" y="2"/>
                    <a:pt x="177" y="0"/>
                    <a:pt x="1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9" name="Google Shape;2309;p15"/>
            <p:cNvSpPr/>
            <p:nvPr/>
          </p:nvSpPr>
          <p:spPr>
            <a:xfrm>
              <a:off x="8982925" y="3463025"/>
              <a:ext cx="9575" cy="7525"/>
            </a:xfrm>
            <a:custGeom>
              <a:avLst/>
              <a:gdLst/>
              <a:ahLst/>
              <a:cxnLst/>
              <a:rect l="l" t="t" r="r" b="b"/>
              <a:pathLst>
                <a:path w="383" h="301" extrusionOk="0">
                  <a:moveTo>
                    <a:pt x="175" y="1"/>
                  </a:moveTo>
                  <a:cubicBezTo>
                    <a:pt x="104" y="1"/>
                    <a:pt x="45" y="48"/>
                    <a:pt x="26" y="122"/>
                  </a:cubicBezTo>
                  <a:cubicBezTo>
                    <a:pt x="1" y="224"/>
                    <a:pt x="103" y="275"/>
                    <a:pt x="204" y="300"/>
                  </a:cubicBezTo>
                  <a:cubicBezTo>
                    <a:pt x="280" y="300"/>
                    <a:pt x="382" y="250"/>
                    <a:pt x="382" y="148"/>
                  </a:cubicBezTo>
                  <a:cubicBezTo>
                    <a:pt x="357" y="72"/>
                    <a:pt x="306" y="21"/>
                    <a:pt x="255" y="21"/>
                  </a:cubicBezTo>
                  <a:cubicBezTo>
                    <a:pt x="228" y="7"/>
                    <a:pt x="201" y="1"/>
                    <a:pt x="17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0" name="Google Shape;2310;p15"/>
            <p:cNvSpPr/>
            <p:nvPr/>
          </p:nvSpPr>
          <p:spPr>
            <a:xfrm>
              <a:off x="8739025" y="3194000"/>
              <a:ext cx="9475" cy="7900"/>
            </a:xfrm>
            <a:custGeom>
              <a:avLst/>
              <a:gdLst/>
              <a:ahLst/>
              <a:cxnLst/>
              <a:rect l="l" t="t" r="r" b="b"/>
              <a:pathLst>
                <a:path w="379" h="316" extrusionOk="0">
                  <a:moveTo>
                    <a:pt x="169" y="1"/>
                  </a:moveTo>
                  <a:cubicBezTo>
                    <a:pt x="99" y="1"/>
                    <a:pt x="23" y="67"/>
                    <a:pt x="23" y="133"/>
                  </a:cubicBezTo>
                  <a:cubicBezTo>
                    <a:pt x="1" y="243"/>
                    <a:pt x="55" y="315"/>
                    <a:pt x="137" y="315"/>
                  </a:cubicBezTo>
                  <a:cubicBezTo>
                    <a:pt x="149" y="315"/>
                    <a:pt x="162" y="314"/>
                    <a:pt x="175" y="311"/>
                  </a:cubicBezTo>
                  <a:cubicBezTo>
                    <a:pt x="277" y="285"/>
                    <a:pt x="302" y="209"/>
                    <a:pt x="378" y="133"/>
                  </a:cubicBezTo>
                  <a:cubicBezTo>
                    <a:pt x="302" y="82"/>
                    <a:pt x="277" y="6"/>
                    <a:pt x="201" y="6"/>
                  </a:cubicBezTo>
                  <a:cubicBezTo>
                    <a:pt x="190" y="2"/>
                    <a:pt x="180" y="1"/>
                    <a:pt x="16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1" name="Google Shape;2311;p15"/>
            <p:cNvSpPr/>
            <p:nvPr/>
          </p:nvSpPr>
          <p:spPr>
            <a:xfrm>
              <a:off x="8811550" y="3481150"/>
              <a:ext cx="7475" cy="4875"/>
            </a:xfrm>
            <a:custGeom>
              <a:avLst/>
              <a:gdLst/>
              <a:ahLst/>
              <a:cxnLst/>
              <a:rect l="l" t="t" r="r" b="b"/>
              <a:pathLst>
                <a:path w="299" h="195" extrusionOk="0">
                  <a:moveTo>
                    <a:pt x="201" y="1"/>
                  </a:moveTo>
                  <a:cubicBezTo>
                    <a:pt x="191" y="1"/>
                    <a:pt x="181" y="3"/>
                    <a:pt x="172" y="7"/>
                  </a:cubicBezTo>
                  <a:cubicBezTo>
                    <a:pt x="95" y="33"/>
                    <a:pt x="19" y="58"/>
                    <a:pt x="19" y="109"/>
                  </a:cubicBezTo>
                  <a:cubicBezTo>
                    <a:pt x="0" y="166"/>
                    <a:pt x="38" y="195"/>
                    <a:pt x="101" y="195"/>
                  </a:cubicBezTo>
                  <a:cubicBezTo>
                    <a:pt x="122" y="195"/>
                    <a:pt x="146" y="192"/>
                    <a:pt x="172" y="185"/>
                  </a:cubicBezTo>
                  <a:cubicBezTo>
                    <a:pt x="197" y="160"/>
                    <a:pt x="273" y="135"/>
                    <a:pt x="299" y="84"/>
                  </a:cubicBezTo>
                  <a:cubicBezTo>
                    <a:pt x="299" y="42"/>
                    <a:pt x="248" y="1"/>
                    <a:pt x="20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2" name="Google Shape;2312;p15"/>
            <p:cNvSpPr/>
            <p:nvPr/>
          </p:nvSpPr>
          <p:spPr>
            <a:xfrm>
              <a:off x="8697650" y="3228300"/>
              <a:ext cx="6275" cy="6525"/>
            </a:xfrm>
            <a:custGeom>
              <a:avLst/>
              <a:gdLst/>
              <a:ahLst/>
              <a:cxnLst/>
              <a:rect l="l" t="t" r="r" b="b"/>
              <a:pathLst>
                <a:path w="251" h="261" extrusionOk="0">
                  <a:moveTo>
                    <a:pt x="166" y="1"/>
                  </a:moveTo>
                  <a:cubicBezTo>
                    <a:pt x="161" y="1"/>
                    <a:pt x="156" y="2"/>
                    <a:pt x="153" y="6"/>
                  </a:cubicBezTo>
                  <a:cubicBezTo>
                    <a:pt x="102" y="6"/>
                    <a:pt x="26" y="57"/>
                    <a:pt x="26" y="108"/>
                  </a:cubicBezTo>
                  <a:cubicBezTo>
                    <a:pt x="0" y="159"/>
                    <a:pt x="76" y="184"/>
                    <a:pt x="153" y="260"/>
                  </a:cubicBezTo>
                  <a:cubicBezTo>
                    <a:pt x="178" y="209"/>
                    <a:pt x="204" y="133"/>
                    <a:pt x="229" y="82"/>
                  </a:cubicBezTo>
                  <a:cubicBezTo>
                    <a:pt x="251" y="60"/>
                    <a:pt x="197" y="1"/>
                    <a:pt x="16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3" name="Google Shape;2313;p15"/>
            <p:cNvSpPr/>
            <p:nvPr/>
          </p:nvSpPr>
          <p:spPr>
            <a:xfrm>
              <a:off x="8447300" y="3150925"/>
              <a:ext cx="6375" cy="4475"/>
            </a:xfrm>
            <a:custGeom>
              <a:avLst/>
              <a:gdLst/>
              <a:ahLst/>
              <a:cxnLst/>
              <a:rect l="l" t="t" r="r" b="b"/>
              <a:pathLst>
                <a:path w="255" h="179" extrusionOk="0">
                  <a:moveTo>
                    <a:pt x="77" y="0"/>
                  </a:moveTo>
                  <a:cubicBezTo>
                    <a:pt x="51" y="0"/>
                    <a:pt x="26" y="51"/>
                    <a:pt x="0" y="77"/>
                  </a:cubicBezTo>
                  <a:cubicBezTo>
                    <a:pt x="51" y="127"/>
                    <a:pt x="102" y="153"/>
                    <a:pt x="153" y="178"/>
                  </a:cubicBezTo>
                  <a:cubicBezTo>
                    <a:pt x="153" y="178"/>
                    <a:pt x="204" y="127"/>
                    <a:pt x="255" y="77"/>
                  </a:cubicBezTo>
                  <a:cubicBezTo>
                    <a:pt x="204" y="26"/>
                    <a:pt x="153" y="0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4" name="Google Shape;2314;p15"/>
            <p:cNvSpPr/>
            <p:nvPr/>
          </p:nvSpPr>
          <p:spPr>
            <a:xfrm>
              <a:off x="8838700" y="3478775"/>
              <a:ext cx="6375" cy="5125"/>
            </a:xfrm>
            <a:custGeom>
              <a:avLst/>
              <a:gdLst/>
              <a:ahLst/>
              <a:cxnLst/>
              <a:rect l="l" t="t" r="r" b="b"/>
              <a:pathLst>
                <a:path w="255" h="205" extrusionOk="0">
                  <a:moveTo>
                    <a:pt x="102" y="1"/>
                  </a:moveTo>
                  <a:cubicBezTo>
                    <a:pt x="77" y="1"/>
                    <a:pt x="1" y="52"/>
                    <a:pt x="1" y="52"/>
                  </a:cubicBezTo>
                  <a:cubicBezTo>
                    <a:pt x="1" y="77"/>
                    <a:pt x="51" y="179"/>
                    <a:pt x="77" y="204"/>
                  </a:cubicBezTo>
                  <a:cubicBezTo>
                    <a:pt x="102" y="204"/>
                    <a:pt x="178" y="153"/>
                    <a:pt x="255" y="128"/>
                  </a:cubicBezTo>
                  <a:cubicBezTo>
                    <a:pt x="204" y="77"/>
                    <a:pt x="153" y="26"/>
                    <a:pt x="10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5" name="Google Shape;2315;p15"/>
            <p:cNvSpPr/>
            <p:nvPr/>
          </p:nvSpPr>
          <p:spPr>
            <a:xfrm>
              <a:off x="8892700" y="3252575"/>
              <a:ext cx="5750" cy="4475"/>
            </a:xfrm>
            <a:custGeom>
              <a:avLst/>
              <a:gdLst/>
              <a:ahLst/>
              <a:cxnLst/>
              <a:rect l="l" t="t" r="r" b="b"/>
              <a:pathLst>
                <a:path w="230" h="179" extrusionOk="0">
                  <a:moveTo>
                    <a:pt x="52" y="1"/>
                  </a:moveTo>
                  <a:cubicBezTo>
                    <a:pt x="52" y="1"/>
                    <a:pt x="1" y="102"/>
                    <a:pt x="26" y="128"/>
                  </a:cubicBezTo>
                  <a:cubicBezTo>
                    <a:pt x="77" y="153"/>
                    <a:pt x="128" y="179"/>
                    <a:pt x="179" y="179"/>
                  </a:cubicBezTo>
                  <a:cubicBezTo>
                    <a:pt x="204" y="128"/>
                    <a:pt x="230" y="77"/>
                    <a:pt x="230" y="52"/>
                  </a:cubicBezTo>
                  <a:cubicBezTo>
                    <a:pt x="179" y="26"/>
                    <a:pt x="128" y="26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6" name="Google Shape;2316;p15"/>
            <p:cNvSpPr/>
            <p:nvPr/>
          </p:nvSpPr>
          <p:spPr>
            <a:xfrm>
              <a:off x="8785975" y="3497200"/>
              <a:ext cx="5725" cy="4475"/>
            </a:xfrm>
            <a:custGeom>
              <a:avLst/>
              <a:gdLst/>
              <a:ahLst/>
              <a:cxnLst/>
              <a:rect l="l" t="t" r="r" b="b"/>
              <a:pathLst>
                <a:path w="229" h="179" extrusionOk="0">
                  <a:moveTo>
                    <a:pt x="51" y="1"/>
                  </a:moveTo>
                  <a:cubicBezTo>
                    <a:pt x="25" y="26"/>
                    <a:pt x="0" y="52"/>
                    <a:pt x="25" y="102"/>
                  </a:cubicBezTo>
                  <a:cubicBezTo>
                    <a:pt x="51" y="128"/>
                    <a:pt x="127" y="153"/>
                    <a:pt x="178" y="179"/>
                  </a:cubicBezTo>
                  <a:lnTo>
                    <a:pt x="229" y="26"/>
                  </a:lnTo>
                  <a:cubicBezTo>
                    <a:pt x="153" y="1"/>
                    <a:pt x="102" y="1"/>
                    <a:pt x="5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7" name="Google Shape;2317;p15"/>
            <p:cNvSpPr/>
            <p:nvPr/>
          </p:nvSpPr>
          <p:spPr>
            <a:xfrm>
              <a:off x="8814550" y="3244325"/>
              <a:ext cx="1925" cy="1925"/>
            </a:xfrm>
            <a:custGeom>
              <a:avLst/>
              <a:gdLst/>
              <a:ahLst/>
              <a:cxnLst/>
              <a:rect l="l" t="t" r="r" b="b"/>
              <a:pathLst>
                <a:path w="77" h="77" extrusionOk="0">
                  <a:moveTo>
                    <a:pt x="26" y="0"/>
                  </a:moveTo>
                  <a:lnTo>
                    <a:pt x="1" y="51"/>
                  </a:lnTo>
                  <a:cubicBezTo>
                    <a:pt x="1" y="51"/>
                    <a:pt x="26" y="77"/>
                    <a:pt x="52" y="77"/>
                  </a:cubicBezTo>
                  <a:cubicBezTo>
                    <a:pt x="52" y="51"/>
                    <a:pt x="77" y="51"/>
                    <a:pt x="77" y="26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8" name="Google Shape;2318;p15"/>
            <p:cNvSpPr/>
            <p:nvPr/>
          </p:nvSpPr>
          <p:spPr>
            <a:xfrm>
              <a:off x="8782775" y="3269100"/>
              <a:ext cx="2575" cy="1925"/>
            </a:xfrm>
            <a:custGeom>
              <a:avLst/>
              <a:gdLst/>
              <a:ahLst/>
              <a:cxnLst/>
              <a:rect l="l" t="t" r="r" b="b"/>
              <a:pathLst>
                <a:path w="103" h="77" extrusionOk="0">
                  <a:moveTo>
                    <a:pt x="103" y="1"/>
                  </a:moveTo>
                  <a:lnTo>
                    <a:pt x="1" y="26"/>
                  </a:lnTo>
                  <a:cubicBezTo>
                    <a:pt x="26" y="51"/>
                    <a:pt x="26" y="77"/>
                    <a:pt x="52" y="77"/>
                  </a:cubicBezTo>
                  <a:cubicBezTo>
                    <a:pt x="52" y="77"/>
                    <a:pt x="77" y="77"/>
                    <a:pt x="103" y="51"/>
                  </a:cubicBezTo>
                  <a:lnTo>
                    <a:pt x="103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9" name="Google Shape;2319;p15"/>
            <p:cNvSpPr/>
            <p:nvPr/>
          </p:nvSpPr>
          <p:spPr>
            <a:xfrm>
              <a:off x="8472725" y="3455900"/>
              <a:ext cx="2550" cy="1950"/>
            </a:xfrm>
            <a:custGeom>
              <a:avLst/>
              <a:gdLst/>
              <a:ahLst/>
              <a:cxnLst/>
              <a:rect l="l" t="t" r="r" b="b"/>
              <a:pathLst>
                <a:path w="102" h="78" extrusionOk="0">
                  <a:moveTo>
                    <a:pt x="25" y="1"/>
                  </a:moveTo>
                  <a:cubicBezTo>
                    <a:pt x="25" y="1"/>
                    <a:pt x="25" y="26"/>
                    <a:pt x="0" y="52"/>
                  </a:cubicBezTo>
                  <a:lnTo>
                    <a:pt x="76" y="77"/>
                  </a:lnTo>
                  <a:cubicBezTo>
                    <a:pt x="76" y="52"/>
                    <a:pt x="102" y="26"/>
                    <a:pt x="76" y="26"/>
                  </a:cubicBezTo>
                  <a:cubicBezTo>
                    <a:pt x="76" y="1"/>
                    <a:pt x="51" y="1"/>
                    <a:pt x="2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0" name="Google Shape;2320;p15"/>
            <p:cNvSpPr/>
            <p:nvPr/>
          </p:nvSpPr>
          <p:spPr>
            <a:xfrm>
              <a:off x="8916850" y="3462900"/>
              <a:ext cx="1925" cy="1300"/>
            </a:xfrm>
            <a:custGeom>
              <a:avLst/>
              <a:gdLst/>
              <a:ahLst/>
              <a:cxnLst/>
              <a:rect l="l" t="t" r="r" b="b"/>
              <a:pathLst>
                <a:path w="77" h="52" extrusionOk="0">
                  <a:moveTo>
                    <a:pt x="1" y="0"/>
                  </a:moveTo>
                  <a:cubicBezTo>
                    <a:pt x="1" y="26"/>
                    <a:pt x="1" y="51"/>
                    <a:pt x="1" y="51"/>
                  </a:cubicBezTo>
                  <a:lnTo>
                    <a:pt x="77" y="51"/>
                  </a:lnTo>
                  <a:cubicBezTo>
                    <a:pt x="77" y="51"/>
                    <a:pt x="77" y="26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1" name="Google Shape;2321;p15"/>
            <p:cNvSpPr/>
            <p:nvPr/>
          </p:nvSpPr>
          <p:spPr>
            <a:xfrm>
              <a:off x="8848875" y="3279900"/>
              <a:ext cx="1925" cy="2575"/>
            </a:xfrm>
            <a:custGeom>
              <a:avLst/>
              <a:gdLst/>
              <a:ahLst/>
              <a:cxnLst/>
              <a:rect l="l" t="t" r="r" b="b"/>
              <a:pathLst>
                <a:path w="77" h="103" extrusionOk="0">
                  <a:moveTo>
                    <a:pt x="26" y="1"/>
                  </a:moveTo>
                  <a:cubicBezTo>
                    <a:pt x="0" y="26"/>
                    <a:pt x="0" y="52"/>
                    <a:pt x="0" y="77"/>
                  </a:cubicBezTo>
                  <a:lnTo>
                    <a:pt x="51" y="102"/>
                  </a:lnTo>
                  <a:lnTo>
                    <a:pt x="76" y="26"/>
                  </a:lnTo>
                  <a:cubicBezTo>
                    <a:pt x="51" y="26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2" name="Google Shape;2322;p15"/>
            <p:cNvSpPr/>
            <p:nvPr/>
          </p:nvSpPr>
          <p:spPr>
            <a:xfrm>
              <a:off x="8991200" y="3304050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0" y="0"/>
                  </a:moveTo>
                  <a:lnTo>
                    <a:pt x="0" y="51"/>
                  </a:lnTo>
                  <a:lnTo>
                    <a:pt x="26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23" name="Google Shape;2323;p15"/>
          <p:cNvGrpSpPr/>
          <p:nvPr/>
        </p:nvGrpSpPr>
        <p:grpSpPr>
          <a:xfrm>
            <a:off x="952234" y="1457695"/>
            <a:ext cx="10287529" cy="175888"/>
            <a:chOff x="714175" y="1115188"/>
            <a:chExt cx="7715647" cy="131916"/>
          </a:xfrm>
        </p:grpSpPr>
        <p:grpSp>
          <p:nvGrpSpPr>
            <p:cNvPr id="2324" name="Google Shape;2324;p15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2325" name="Google Shape;2325;p15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6" name="Google Shape;2326;p15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27" name="Google Shape;2327;p15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2328" name="Google Shape;2328;p15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329" name="Google Shape;2329;p15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30" name="Google Shape;2330;p15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31" name="Google Shape;2331;p15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32" name="Google Shape;2332;p15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33" name="Google Shape;2333;p15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34" name="Google Shape;2334;p15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35" name="Google Shape;2335;p15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36" name="Google Shape;2336;p15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37" name="Google Shape;2337;p15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38" name="Google Shape;2338;p15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39" name="Google Shape;2339;p15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0" name="Google Shape;2340;p15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1" name="Google Shape;2341;p15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2" name="Google Shape;2342;p15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3" name="Google Shape;2343;p15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4" name="Google Shape;2344;p15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5" name="Google Shape;2345;p15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6" name="Google Shape;2346;p15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7" name="Google Shape;2347;p15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8" name="Google Shape;2348;p15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9" name="Google Shape;2349;p15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0" name="Google Shape;2350;p15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1" name="Google Shape;2351;p15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2" name="Google Shape;2352;p15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3" name="Google Shape;2353;p15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4" name="Google Shape;2354;p15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5" name="Google Shape;2355;p15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6" name="Google Shape;2356;p15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7" name="Google Shape;2357;p15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8" name="Google Shape;2358;p15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9" name="Google Shape;2359;p15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60" name="Google Shape;2360;p15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61" name="Google Shape;2361;p15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362" name="Google Shape;2362;p15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363" name="Google Shape;2363;p15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64" name="Google Shape;2364;p15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65" name="Google Shape;2365;p15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66" name="Google Shape;2366;p15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67" name="Google Shape;2367;p15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68" name="Google Shape;2368;p15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69" name="Google Shape;2369;p15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70" name="Google Shape;2370;p15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71" name="Google Shape;2371;p15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72" name="Google Shape;2372;p15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73" name="Google Shape;2373;p15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74" name="Google Shape;2374;p15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75" name="Google Shape;2375;p15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76" name="Google Shape;2376;p15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77" name="Google Shape;2377;p15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78" name="Google Shape;2378;p15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79" name="Google Shape;2379;p15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80" name="Google Shape;2380;p15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81" name="Google Shape;2381;p15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82" name="Google Shape;2382;p15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83" name="Google Shape;2383;p15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84" name="Google Shape;2384;p15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85" name="Google Shape;2385;p15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86" name="Google Shape;2386;p15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87" name="Google Shape;2387;p15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88" name="Google Shape;2388;p15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89" name="Google Shape;2389;p15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90" name="Google Shape;2390;p15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91" name="Google Shape;2391;p15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92" name="Google Shape;2392;p15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93" name="Google Shape;2393;p15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94" name="Google Shape;2394;p15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95" name="Google Shape;2395;p15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960038569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 preserve="1">
  <p:cSld name="Section header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3" name="Google Shape;193;p3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94" name="Google Shape;194;p3"/>
          <p:cNvSpPr txBox="1">
            <a:spLocks noGrp="1"/>
          </p:cNvSpPr>
          <p:nvPr>
            <p:ph type="title" hasCustomPrompt="1"/>
          </p:nvPr>
        </p:nvSpPr>
        <p:spPr>
          <a:xfrm flipH="1">
            <a:off x="5045800" y="1813657"/>
            <a:ext cx="2100400" cy="13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0666" b="1">
                <a:solidFill>
                  <a:schemeClr val="l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95" name="Google Shape;195;p3"/>
          <p:cNvSpPr txBox="1">
            <a:spLocks noGrp="1"/>
          </p:cNvSpPr>
          <p:nvPr>
            <p:ph type="title" idx="2"/>
          </p:nvPr>
        </p:nvSpPr>
        <p:spPr>
          <a:xfrm>
            <a:off x="1844000" y="3681607"/>
            <a:ext cx="8504000" cy="116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96" name="Google Shape;196;p3"/>
          <p:cNvSpPr txBox="1">
            <a:spLocks noGrp="1"/>
          </p:cNvSpPr>
          <p:nvPr>
            <p:ph type="subTitle" idx="1"/>
          </p:nvPr>
        </p:nvSpPr>
        <p:spPr>
          <a:xfrm>
            <a:off x="1844000" y="4908733"/>
            <a:ext cx="8504000" cy="47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7" name="Google Shape;197;p3"/>
          <p:cNvGrpSpPr/>
          <p:nvPr/>
        </p:nvGrpSpPr>
        <p:grpSpPr>
          <a:xfrm rot="-1314852">
            <a:off x="-200142" y="-194"/>
            <a:ext cx="1507995" cy="1242073"/>
            <a:chOff x="5342550" y="4109652"/>
            <a:chExt cx="1131049" cy="931599"/>
          </a:xfrm>
        </p:grpSpPr>
        <p:sp>
          <p:nvSpPr>
            <p:cNvPr id="198" name="Google Shape;198;p3"/>
            <p:cNvSpPr/>
            <p:nvPr/>
          </p:nvSpPr>
          <p:spPr>
            <a:xfrm rot="10800000">
              <a:off x="5342550" y="4692726"/>
              <a:ext cx="507430" cy="348524"/>
            </a:xfrm>
            <a:custGeom>
              <a:avLst/>
              <a:gdLst/>
              <a:ahLst/>
              <a:cxnLst/>
              <a:rect l="l" t="t" r="r" b="b"/>
              <a:pathLst>
                <a:path w="2066" h="1419" extrusionOk="0">
                  <a:moveTo>
                    <a:pt x="1137" y="168"/>
                  </a:moveTo>
                  <a:cubicBezTo>
                    <a:pt x="1215" y="168"/>
                    <a:pt x="1227" y="220"/>
                    <a:pt x="1227" y="297"/>
                  </a:cubicBezTo>
                  <a:cubicBezTo>
                    <a:pt x="1137" y="297"/>
                    <a:pt x="1150" y="233"/>
                    <a:pt x="1137" y="168"/>
                  </a:cubicBezTo>
                  <a:close/>
                  <a:moveTo>
                    <a:pt x="1189" y="0"/>
                  </a:moveTo>
                  <a:lnTo>
                    <a:pt x="1099" y="91"/>
                  </a:lnTo>
                  <a:cubicBezTo>
                    <a:pt x="1073" y="181"/>
                    <a:pt x="1047" y="284"/>
                    <a:pt x="1047" y="387"/>
                  </a:cubicBezTo>
                  <a:lnTo>
                    <a:pt x="854" y="439"/>
                  </a:lnTo>
                  <a:cubicBezTo>
                    <a:pt x="801" y="456"/>
                    <a:pt x="748" y="498"/>
                    <a:pt x="695" y="498"/>
                  </a:cubicBezTo>
                  <a:cubicBezTo>
                    <a:pt x="671" y="498"/>
                    <a:pt x="646" y="489"/>
                    <a:pt x="621" y="465"/>
                  </a:cubicBezTo>
                  <a:cubicBezTo>
                    <a:pt x="552" y="534"/>
                    <a:pt x="462" y="583"/>
                    <a:pt x="370" y="583"/>
                  </a:cubicBezTo>
                  <a:cubicBezTo>
                    <a:pt x="359" y="583"/>
                    <a:pt x="348" y="582"/>
                    <a:pt x="338" y="581"/>
                  </a:cubicBezTo>
                  <a:cubicBezTo>
                    <a:pt x="273" y="581"/>
                    <a:pt x="183" y="619"/>
                    <a:pt x="209" y="723"/>
                  </a:cubicBezTo>
                  <a:cubicBezTo>
                    <a:pt x="196" y="735"/>
                    <a:pt x="170" y="761"/>
                    <a:pt x="183" y="787"/>
                  </a:cubicBezTo>
                  <a:cubicBezTo>
                    <a:pt x="144" y="826"/>
                    <a:pt x="106" y="839"/>
                    <a:pt x="54" y="839"/>
                  </a:cubicBezTo>
                  <a:cubicBezTo>
                    <a:pt x="38" y="829"/>
                    <a:pt x="27" y="825"/>
                    <a:pt x="21" y="825"/>
                  </a:cubicBezTo>
                  <a:cubicBezTo>
                    <a:pt x="1" y="825"/>
                    <a:pt x="15" y="861"/>
                    <a:pt x="15" y="890"/>
                  </a:cubicBezTo>
                  <a:cubicBezTo>
                    <a:pt x="29" y="886"/>
                    <a:pt x="42" y="884"/>
                    <a:pt x="55" y="884"/>
                  </a:cubicBezTo>
                  <a:cubicBezTo>
                    <a:pt x="127" y="884"/>
                    <a:pt x="181" y="942"/>
                    <a:pt x="170" y="1019"/>
                  </a:cubicBezTo>
                  <a:cubicBezTo>
                    <a:pt x="170" y="1077"/>
                    <a:pt x="186" y="1087"/>
                    <a:pt x="210" y="1087"/>
                  </a:cubicBezTo>
                  <a:cubicBezTo>
                    <a:pt x="225" y="1087"/>
                    <a:pt x="242" y="1084"/>
                    <a:pt x="260" y="1084"/>
                  </a:cubicBezTo>
                  <a:cubicBezTo>
                    <a:pt x="286" y="1084"/>
                    <a:pt x="312" y="1096"/>
                    <a:pt x="325" y="1135"/>
                  </a:cubicBezTo>
                  <a:lnTo>
                    <a:pt x="480" y="1135"/>
                  </a:lnTo>
                  <a:cubicBezTo>
                    <a:pt x="492" y="1129"/>
                    <a:pt x="502" y="1127"/>
                    <a:pt x="512" y="1127"/>
                  </a:cubicBezTo>
                  <a:cubicBezTo>
                    <a:pt x="543" y="1127"/>
                    <a:pt x="563" y="1154"/>
                    <a:pt x="583" y="1174"/>
                  </a:cubicBezTo>
                  <a:cubicBezTo>
                    <a:pt x="684" y="1241"/>
                    <a:pt x="805" y="1279"/>
                    <a:pt x="920" y="1279"/>
                  </a:cubicBezTo>
                  <a:cubicBezTo>
                    <a:pt x="937" y="1279"/>
                    <a:pt x="953" y="1279"/>
                    <a:pt x="970" y="1277"/>
                  </a:cubicBezTo>
                  <a:cubicBezTo>
                    <a:pt x="995" y="1277"/>
                    <a:pt x="1008" y="1303"/>
                    <a:pt x="1021" y="1316"/>
                  </a:cubicBezTo>
                  <a:cubicBezTo>
                    <a:pt x="1031" y="1335"/>
                    <a:pt x="1047" y="1347"/>
                    <a:pt x="1065" y="1347"/>
                  </a:cubicBezTo>
                  <a:cubicBezTo>
                    <a:pt x="1072" y="1347"/>
                    <a:pt x="1079" y="1345"/>
                    <a:pt x="1086" y="1341"/>
                  </a:cubicBezTo>
                  <a:cubicBezTo>
                    <a:pt x="1099" y="1341"/>
                    <a:pt x="1111" y="1316"/>
                    <a:pt x="1111" y="1303"/>
                  </a:cubicBezTo>
                  <a:cubicBezTo>
                    <a:pt x="1111" y="1274"/>
                    <a:pt x="1097" y="1259"/>
                    <a:pt x="1079" y="1259"/>
                  </a:cubicBezTo>
                  <a:cubicBezTo>
                    <a:pt x="1073" y="1259"/>
                    <a:pt x="1066" y="1261"/>
                    <a:pt x="1060" y="1264"/>
                  </a:cubicBezTo>
                  <a:cubicBezTo>
                    <a:pt x="1046" y="1269"/>
                    <a:pt x="1034" y="1271"/>
                    <a:pt x="1025" y="1271"/>
                  </a:cubicBezTo>
                  <a:cubicBezTo>
                    <a:pt x="982" y="1271"/>
                    <a:pt x="980" y="1229"/>
                    <a:pt x="970" y="1187"/>
                  </a:cubicBezTo>
                  <a:cubicBezTo>
                    <a:pt x="1013" y="1143"/>
                    <a:pt x="1059" y="1127"/>
                    <a:pt x="1105" y="1127"/>
                  </a:cubicBezTo>
                  <a:cubicBezTo>
                    <a:pt x="1169" y="1127"/>
                    <a:pt x="1232" y="1157"/>
                    <a:pt x="1292" y="1187"/>
                  </a:cubicBezTo>
                  <a:cubicBezTo>
                    <a:pt x="1279" y="1264"/>
                    <a:pt x="1227" y="1341"/>
                    <a:pt x="1331" y="1419"/>
                  </a:cubicBezTo>
                  <a:cubicBezTo>
                    <a:pt x="1331" y="1316"/>
                    <a:pt x="1331" y="1213"/>
                    <a:pt x="1395" y="1200"/>
                  </a:cubicBezTo>
                  <a:cubicBezTo>
                    <a:pt x="1524" y="1187"/>
                    <a:pt x="1614" y="1096"/>
                    <a:pt x="1717" y="1071"/>
                  </a:cubicBezTo>
                  <a:cubicBezTo>
                    <a:pt x="1729" y="1093"/>
                    <a:pt x="1730" y="1125"/>
                    <a:pt x="1755" y="1125"/>
                  </a:cubicBezTo>
                  <a:cubicBezTo>
                    <a:pt x="1759" y="1125"/>
                    <a:pt x="1764" y="1124"/>
                    <a:pt x="1769" y="1122"/>
                  </a:cubicBezTo>
                  <a:cubicBezTo>
                    <a:pt x="1808" y="1109"/>
                    <a:pt x="1808" y="1071"/>
                    <a:pt x="1795" y="1032"/>
                  </a:cubicBezTo>
                  <a:cubicBezTo>
                    <a:pt x="1782" y="993"/>
                    <a:pt x="1795" y="942"/>
                    <a:pt x="1821" y="916"/>
                  </a:cubicBezTo>
                  <a:lnTo>
                    <a:pt x="1846" y="916"/>
                  </a:lnTo>
                  <a:cubicBezTo>
                    <a:pt x="2040" y="864"/>
                    <a:pt x="2066" y="839"/>
                    <a:pt x="2066" y="658"/>
                  </a:cubicBezTo>
                  <a:cubicBezTo>
                    <a:pt x="2053" y="645"/>
                    <a:pt x="2053" y="619"/>
                    <a:pt x="2066" y="606"/>
                  </a:cubicBezTo>
                  <a:lnTo>
                    <a:pt x="2066" y="529"/>
                  </a:lnTo>
                  <a:cubicBezTo>
                    <a:pt x="2032" y="507"/>
                    <a:pt x="1999" y="475"/>
                    <a:pt x="1957" y="475"/>
                  </a:cubicBezTo>
                  <a:cubicBezTo>
                    <a:pt x="1951" y="475"/>
                    <a:pt x="1944" y="476"/>
                    <a:pt x="1937" y="478"/>
                  </a:cubicBezTo>
                  <a:cubicBezTo>
                    <a:pt x="1905" y="442"/>
                    <a:pt x="1876" y="429"/>
                    <a:pt x="1847" y="429"/>
                  </a:cubicBezTo>
                  <a:cubicBezTo>
                    <a:pt x="1793" y="429"/>
                    <a:pt x="1742" y="474"/>
                    <a:pt x="1692" y="490"/>
                  </a:cubicBezTo>
                  <a:cubicBezTo>
                    <a:pt x="1673" y="490"/>
                    <a:pt x="1654" y="518"/>
                    <a:pt x="1635" y="518"/>
                  </a:cubicBezTo>
                  <a:cubicBezTo>
                    <a:pt x="1628" y="518"/>
                    <a:pt x="1621" y="514"/>
                    <a:pt x="1614" y="503"/>
                  </a:cubicBezTo>
                  <a:cubicBezTo>
                    <a:pt x="1550" y="400"/>
                    <a:pt x="1408" y="413"/>
                    <a:pt x="1331" y="310"/>
                  </a:cubicBezTo>
                  <a:cubicBezTo>
                    <a:pt x="1292" y="271"/>
                    <a:pt x="1202" y="271"/>
                    <a:pt x="1240" y="207"/>
                  </a:cubicBezTo>
                  <a:cubicBezTo>
                    <a:pt x="1266" y="129"/>
                    <a:pt x="1202" y="65"/>
                    <a:pt x="118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3"/>
            <p:cNvSpPr/>
            <p:nvPr/>
          </p:nvSpPr>
          <p:spPr>
            <a:xfrm rot="10800000">
              <a:off x="5431472" y="4447859"/>
              <a:ext cx="82525" cy="77122"/>
            </a:xfrm>
            <a:custGeom>
              <a:avLst/>
              <a:gdLst/>
              <a:ahLst/>
              <a:cxnLst/>
              <a:rect l="l" t="t" r="r" b="b"/>
              <a:pathLst>
                <a:path w="336" h="314" extrusionOk="0">
                  <a:moveTo>
                    <a:pt x="203" y="1"/>
                  </a:moveTo>
                  <a:cubicBezTo>
                    <a:pt x="186" y="1"/>
                    <a:pt x="166" y="6"/>
                    <a:pt x="142" y="17"/>
                  </a:cubicBezTo>
                  <a:lnTo>
                    <a:pt x="117" y="17"/>
                  </a:lnTo>
                  <a:cubicBezTo>
                    <a:pt x="94" y="28"/>
                    <a:pt x="72" y="59"/>
                    <a:pt x="34" y="59"/>
                  </a:cubicBezTo>
                  <a:cubicBezTo>
                    <a:pt x="27" y="59"/>
                    <a:pt x="21" y="58"/>
                    <a:pt x="13" y="56"/>
                  </a:cubicBezTo>
                  <a:cubicBezTo>
                    <a:pt x="1" y="108"/>
                    <a:pt x="1" y="146"/>
                    <a:pt x="13" y="198"/>
                  </a:cubicBezTo>
                  <a:cubicBezTo>
                    <a:pt x="39" y="211"/>
                    <a:pt x="52" y="237"/>
                    <a:pt x="52" y="262"/>
                  </a:cubicBezTo>
                  <a:cubicBezTo>
                    <a:pt x="78" y="262"/>
                    <a:pt x="78" y="288"/>
                    <a:pt x="91" y="314"/>
                  </a:cubicBezTo>
                  <a:cubicBezTo>
                    <a:pt x="130" y="314"/>
                    <a:pt x="181" y="301"/>
                    <a:pt x="220" y="275"/>
                  </a:cubicBezTo>
                  <a:cubicBezTo>
                    <a:pt x="284" y="237"/>
                    <a:pt x="336" y="198"/>
                    <a:pt x="310" y="120"/>
                  </a:cubicBezTo>
                  <a:cubicBezTo>
                    <a:pt x="290" y="61"/>
                    <a:pt x="262" y="1"/>
                    <a:pt x="20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3"/>
            <p:cNvSpPr/>
            <p:nvPr/>
          </p:nvSpPr>
          <p:spPr>
            <a:xfrm rot="10800000">
              <a:off x="5782944" y="4109652"/>
              <a:ext cx="690655" cy="579154"/>
            </a:xfrm>
            <a:custGeom>
              <a:avLst/>
              <a:gdLst/>
              <a:ahLst/>
              <a:cxnLst/>
              <a:rect l="l" t="t" r="r" b="b"/>
              <a:pathLst>
                <a:path w="2812" h="2358" extrusionOk="0">
                  <a:moveTo>
                    <a:pt x="607" y="491"/>
                  </a:moveTo>
                  <a:cubicBezTo>
                    <a:pt x="607" y="530"/>
                    <a:pt x="581" y="555"/>
                    <a:pt x="568" y="555"/>
                  </a:cubicBezTo>
                  <a:cubicBezTo>
                    <a:pt x="581" y="555"/>
                    <a:pt x="594" y="530"/>
                    <a:pt x="607" y="491"/>
                  </a:cubicBezTo>
                  <a:close/>
                  <a:moveTo>
                    <a:pt x="1277" y="607"/>
                  </a:moveTo>
                  <a:cubicBezTo>
                    <a:pt x="1290" y="620"/>
                    <a:pt x="1316" y="620"/>
                    <a:pt x="1329" y="620"/>
                  </a:cubicBezTo>
                  <a:lnTo>
                    <a:pt x="1277" y="620"/>
                  </a:lnTo>
                  <a:lnTo>
                    <a:pt x="1277" y="607"/>
                  </a:lnTo>
                  <a:close/>
                  <a:moveTo>
                    <a:pt x="336" y="1626"/>
                  </a:moveTo>
                  <a:cubicBezTo>
                    <a:pt x="387" y="1664"/>
                    <a:pt x="413" y="1729"/>
                    <a:pt x="478" y="1755"/>
                  </a:cubicBezTo>
                  <a:cubicBezTo>
                    <a:pt x="413" y="1742"/>
                    <a:pt x="387" y="1677"/>
                    <a:pt x="336" y="1639"/>
                  </a:cubicBezTo>
                  <a:lnTo>
                    <a:pt x="336" y="1626"/>
                  </a:lnTo>
                  <a:close/>
                  <a:moveTo>
                    <a:pt x="607" y="1"/>
                  </a:moveTo>
                  <a:lnTo>
                    <a:pt x="542" y="40"/>
                  </a:lnTo>
                  <a:lnTo>
                    <a:pt x="581" y="143"/>
                  </a:lnTo>
                  <a:lnTo>
                    <a:pt x="632" y="272"/>
                  </a:lnTo>
                  <a:cubicBezTo>
                    <a:pt x="658" y="297"/>
                    <a:pt x="658" y="336"/>
                    <a:pt x="697" y="336"/>
                  </a:cubicBezTo>
                  <a:cubicBezTo>
                    <a:pt x="761" y="414"/>
                    <a:pt x="697" y="452"/>
                    <a:pt x="645" y="491"/>
                  </a:cubicBezTo>
                  <a:lnTo>
                    <a:pt x="607" y="491"/>
                  </a:lnTo>
                  <a:cubicBezTo>
                    <a:pt x="580" y="477"/>
                    <a:pt x="549" y="457"/>
                    <a:pt x="526" y="457"/>
                  </a:cubicBezTo>
                  <a:cubicBezTo>
                    <a:pt x="505" y="457"/>
                    <a:pt x="491" y="474"/>
                    <a:pt x="491" y="530"/>
                  </a:cubicBezTo>
                  <a:cubicBezTo>
                    <a:pt x="465" y="530"/>
                    <a:pt x="439" y="542"/>
                    <a:pt x="426" y="542"/>
                  </a:cubicBezTo>
                  <a:cubicBezTo>
                    <a:pt x="392" y="565"/>
                    <a:pt x="378" y="609"/>
                    <a:pt x="338" y="609"/>
                  </a:cubicBezTo>
                  <a:cubicBezTo>
                    <a:pt x="334" y="609"/>
                    <a:pt x="328" y="608"/>
                    <a:pt x="323" y="607"/>
                  </a:cubicBezTo>
                  <a:cubicBezTo>
                    <a:pt x="271" y="581"/>
                    <a:pt x="323" y="517"/>
                    <a:pt x="297" y="478"/>
                  </a:cubicBezTo>
                  <a:cubicBezTo>
                    <a:pt x="284" y="478"/>
                    <a:pt x="271" y="478"/>
                    <a:pt x="271" y="465"/>
                  </a:cubicBezTo>
                  <a:cubicBezTo>
                    <a:pt x="246" y="465"/>
                    <a:pt x="233" y="452"/>
                    <a:pt x="233" y="439"/>
                  </a:cubicBezTo>
                  <a:lnTo>
                    <a:pt x="194" y="439"/>
                  </a:lnTo>
                  <a:cubicBezTo>
                    <a:pt x="194" y="426"/>
                    <a:pt x="194" y="414"/>
                    <a:pt x="194" y="414"/>
                  </a:cubicBezTo>
                  <a:cubicBezTo>
                    <a:pt x="155" y="414"/>
                    <a:pt x="129" y="439"/>
                    <a:pt x="104" y="439"/>
                  </a:cubicBezTo>
                  <a:cubicBezTo>
                    <a:pt x="1" y="452"/>
                    <a:pt x="26" y="504"/>
                    <a:pt x="78" y="555"/>
                  </a:cubicBezTo>
                  <a:lnTo>
                    <a:pt x="155" y="568"/>
                  </a:lnTo>
                  <a:cubicBezTo>
                    <a:pt x="181" y="633"/>
                    <a:pt x="284" y="633"/>
                    <a:pt x="258" y="736"/>
                  </a:cubicBezTo>
                  <a:cubicBezTo>
                    <a:pt x="142" y="813"/>
                    <a:pt x="117" y="865"/>
                    <a:pt x="168" y="968"/>
                  </a:cubicBezTo>
                  <a:lnTo>
                    <a:pt x="168" y="1032"/>
                  </a:lnTo>
                  <a:cubicBezTo>
                    <a:pt x="129" y="1032"/>
                    <a:pt x="91" y="1045"/>
                    <a:pt x="129" y="1097"/>
                  </a:cubicBezTo>
                  <a:cubicBezTo>
                    <a:pt x="220" y="1161"/>
                    <a:pt x="220" y="1277"/>
                    <a:pt x="129" y="1342"/>
                  </a:cubicBezTo>
                  <a:cubicBezTo>
                    <a:pt x="117" y="1368"/>
                    <a:pt x="104" y="1394"/>
                    <a:pt x="104" y="1432"/>
                  </a:cubicBezTo>
                  <a:cubicBezTo>
                    <a:pt x="194" y="1484"/>
                    <a:pt x="155" y="1587"/>
                    <a:pt x="194" y="1664"/>
                  </a:cubicBezTo>
                  <a:cubicBezTo>
                    <a:pt x="168" y="1664"/>
                    <a:pt x="168" y="1677"/>
                    <a:pt x="194" y="1690"/>
                  </a:cubicBezTo>
                  <a:cubicBezTo>
                    <a:pt x="207" y="1690"/>
                    <a:pt x="220" y="1690"/>
                    <a:pt x="233" y="1677"/>
                  </a:cubicBezTo>
                  <a:lnTo>
                    <a:pt x="297" y="1651"/>
                  </a:lnTo>
                  <a:cubicBezTo>
                    <a:pt x="336" y="1677"/>
                    <a:pt x="362" y="1729"/>
                    <a:pt x="362" y="1780"/>
                  </a:cubicBezTo>
                  <a:lnTo>
                    <a:pt x="413" y="1819"/>
                  </a:lnTo>
                  <a:cubicBezTo>
                    <a:pt x="400" y="1832"/>
                    <a:pt x="387" y="1858"/>
                    <a:pt x="400" y="1871"/>
                  </a:cubicBezTo>
                  <a:cubicBezTo>
                    <a:pt x="400" y="1884"/>
                    <a:pt x="400" y="1884"/>
                    <a:pt x="400" y="1896"/>
                  </a:cubicBezTo>
                  <a:cubicBezTo>
                    <a:pt x="323" y="1948"/>
                    <a:pt x="349" y="2000"/>
                    <a:pt x="387" y="2064"/>
                  </a:cubicBezTo>
                  <a:cubicBezTo>
                    <a:pt x="452" y="2064"/>
                    <a:pt x="503" y="2051"/>
                    <a:pt x="568" y="2025"/>
                  </a:cubicBezTo>
                  <a:cubicBezTo>
                    <a:pt x="529" y="1974"/>
                    <a:pt x="452" y="1987"/>
                    <a:pt x="439" y="1922"/>
                  </a:cubicBezTo>
                  <a:cubicBezTo>
                    <a:pt x="465" y="1871"/>
                    <a:pt x="503" y="1819"/>
                    <a:pt x="555" y="1780"/>
                  </a:cubicBezTo>
                  <a:cubicBezTo>
                    <a:pt x="632" y="1884"/>
                    <a:pt x="607" y="2025"/>
                    <a:pt x="697" y="2129"/>
                  </a:cubicBezTo>
                  <a:lnTo>
                    <a:pt x="723" y="2129"/>
                  </a:lnTo>
                  <a:cubicBezTo>
                    <a:pt x="761" y="2090"/>
                    <a:pt x="736" y="2025"/>
                    <a:pt x="748" y="1987"/>
                  </a:cubicBezTo>
                  <a:lnTo>
                    <a:pt x="800" y="1987"/>
                  </a:lnTo>
                  <a:cubicBezTo>
                    <a:pt x="832" y="2027"/>
                    <a:pt x="880" y="2047"/>
                    <a:pt x="926" y="2047"/>
                  </a:cubicBezTo>
                  <a:cubicBezTo>
                    <a:pt x="954" y="2047"/>
                    <a:pt x="982" y="2040"/>
                    <a:pt x="1006" y="2025"/>
                  </a:cubicBezTo>
                  <a:cubicBezTo>
                    <a:pt x="1013" y="2022"/>
                    <a:pt x="1021" y="2020"/>
                    <a:pt x="1029" y="2020"/>
                  </a:cubicBezTo>
                  <a:cubicBezTo>
                    <a:pt x="1051" y="2020"/>
                    <a:pt x="1074" y="2032"/>
                    <a:pt x="1084" y="2051"/>
                  </a:cubicBezTo>
                  <a:lnTo>
                    <a:pt x="1174" y="2348"/>
                  </a:lnTo>
                  <a:cubicBezTo>
                    <a:pt x="1180" y="2354"/>
                    <a:pt x="1190" y="2357"/>
                    <a:pt x="1200" y="2357"/>
                  </a:cubicBezTo>
                  <a:cubicBezTo>
                    <a:pt x="1209" y="2357"/>
                    <a:pt x="1219" y="2354"/>
                    <a:pt x="1226" y="2348"/>
                  </a:cubicBezTo>
                  <a:lnTo>
                    <a:pt x="1213" y="2232"/>
                  </a:lnTo>
                  <a:lnTo>
                    <a:pt x="1238" y="2193"/>
                  </a:lnTo>
                  <a:cubicBezTo>
                    <a:pt x="1226" y="2141"/>
                    <a:pt x="1226" y="2077"/>
                    <a:pt x="1277" y="2064"/>
                  </a:cubicBezTo>
                  <a:cubicBezTo>
                    <a:pt x="1367" y="2051"/>
                    <a:pt x="1380" y="1948"/>
                    <a:pt x="1458" y="1922"/>
                  </a:cubicBezTo>
                  <a:cubicBezTo>
                    <a:pt x="1471" y="1961"/>
                    <a:pt x="1509" y="1987"/>
                    <a:pt x="1522" y="2025"/>
                  </a:cubicBezTo>
                  <a:cubicBezTo>
                    <a:pt x="1548" y="2064"/>
                    <a:pt x="1561" y="2103"/>
                    <a:pt x="1587" y="2141"/>
                  </a:cubicBezTo>
                  <a:cubicBezTo>
                    <a:pt x="1596" y="2161"/>
                    <a:pt x="1614" y="2189"/>
                    <a:pt x="1645" y="2189"/>
                  </a:cubicBezTo>
                  <a:cubicBezTo>
                    <a:pt x="1654" y="2189"/>
                    <a:pt x="1665" y="2186"/>
                    <a:pt x="1677" y="2180"/>
                  </a:cubicBezTo>
                  <a:cubicBezTo>
                    <a:pt x="1716" y="2154"/>
                    <a:pt x="1690" y="2116"/>
                    <a:pt x="1677" y="2090"/>
                  </a:cubicBezTo>
                  <a:cubicBezTo>
                    <a:pt x="1651" y="2064"/>
                    <a:pt x="1625" y="1987"/>
                    <a:pt x="1587" y="1948"/>
                  </a:cubicBezTo>
                  <a:cubicBezTo>
                    <a:pt x="1535" y="1884"/>
                    <a:pt x="1548" y="1793"/>
                    <a:pt x="1612" y="1742"/>
                  </a:cubicBezTo>
                  <a:cubicBezTo>
                    <a:pt x="1632" y="1718"/>
                    <a:pt x="1650" y="1709"/>
                    <a:pt x="1666" y="1709"/>
                  </a:cubicBezTo>
                  <a:cubicBezTo>
                    <a:pt x="1702" y="1709"/>
                    <a:pt x="1732" y="1754"/>
                    <a:pt x="1767" y="1780"/>
                  </a:cubicBezTo>
                  <a:cubicBezTo>
                    <a:pt x="1788" y="1802"/>
                    <a:pt x="1802" y="1811"/>
                    <a:pt x="1814" y="1811"/>
                  </a:cubicBezTo>
                  <a:cubicBezTo>
                    <a:pt x="1824" y="1811"/>
                    <a:pt x="1833" y="1805"/>
                    <a:pt x="1844" y="1793"/>
                  </a:cubicBezTo>
                  <a:cubicBezTo>
                    <a:pt x="1870" y="1767"/>
                    <a:pt x="1844" y="1716"/>
                    <a:pt x="1819" y="1703"/>
                  </a:cubicBezTo>
                  <a:cubicBezTo>
                    <a:pt x="1767" y="1664"/>
                    <a:pt x="1716" y="1626"/>
                    <a:pt x="1754" y="1548"/>
                  </a:cubicBezTo>
                  <a:cubicBezTo>
                    <a:pt x="1819" y="1497"/>
                    <a:pt x="1909" y="1458"/>
                    <a:pt x="1999" y="1458"/>
                  </a:cubicBezTo>
                  <a:cubicBezTo>
                    <a:pt x="2077" y="1458"/>
                    <a:pt x="2141" y="1432"/>
                    <a:pt x="2193" y="1394"/>
                  </a:cubicBezTo>
                  <a:cubicBezTo>
                    <a:pt x="2249" y="1348"/>
                    <a:pt x="2296" y="1326"/>
                    <a:pt x="2338" y="1326"/>
                  </a:cubicBezTo>
                  <a:cubicBezTo>
                    <a:pt x="2402" y="1326"/>
                    <a:pt x="2450" y="1377"/>
                    <a:pt x="2489" y="1471"/>
                  </a:cubicBezTo>
                  <a:cubicBezTo>
                    <a:pt x="2502" y="1497"/>
                    <a:pt x="2528" y="1510"/>
                    <a:pt x="2554" y="1510"/>
                  </a:cubicBezTo>
                  <a:cubicBezTo>
                    <a:pt x="2515" y="1355"/>
                    <a:pt x="2515" y="1355"/>
                    <a:pt x="2644" y="1303"/>
                  </a:cubicBezTo>
                  <a:cubicBezTo>
                    <a:pt x="2644" y="1290"/>
                    <a:pt x="2657" y="1265"/>
                    <a:pt x="2657" y="1252"/>
                  </a:cubicBezTo>
                  <a:cubicBezTo>
                    <a:pt x="2760" y="1200"/>
                    <a:pt x="2760" y="1200"/>
                    <a:pt x="2773" y="1084"/>
                  </a:cubicBezTo>
                  <a:cubicBezTo>
                    <a:pt x="2773" y="1084"/>
                    <a:pt x="2786" y="1084"/>
                    <a:pt x="2786" y="1071"/>
                  </a:cubicBezTo>
                  <a:cubicBezTo>
                    <a:pt x="2812" y="916"/>
                    <a:pt x="2799" y="891"/>
                    <a:pt x="2618" y="878"/>
                  </a:cubicBezTo>
                  <a:cubicBezTo>
                    <a:pt x="2612" y="871"/>
                    <a:pt x="2605" y="868"/>
                    <a:pt x="2600" y="868"/>
                  </a:cubicBezTo>
                  <a:cubicBezTo>
                    <a:pt x="2596" y="868"/>
                    <a:pt x="2592" y="871"/>
                    <a:pt x="2592" y="878"/>
                  </a:cubicBezTo>
                  <a:cubicBezTo>
                    <a:pt x="2551" y="853"/>
                    <a:pt x="2511" y="844"/>
                    <a:pt x="2470" y="844"/>
                  </a:cubicBezTo>
                  <a:cubicBezTo>
                    <a:pt x="2446" y="844"/>
                    <a:pt x="2423" y="847"/>
                    <a:pt x="2399" y="852"/>
                  </a:cubicBezTo>
                  <a:cubicBezTo>
                    <a:pt x="2386" y="865"/>
                    <a:pt x="2373" y="865"/>
                    <a:pt x="2360" y="865"/>
                  </a:cubicBezTo>
                  <a:cubicBezTo>
                    <a:pt x="2347" y="916"/>
                    <a:pt x="2270" y="891"/>
                    <a:pt x="2257" y="916"/>
                  </a:cubicBezTo>
                  <a:cubicBezTo>
                    <a:pt x="2193" y="1058"/>
                    <a:pt x="2064" y="1084"/>
                    <a:pt x="1935" y="1110"/>
                  </a:cubicBezTo>
                  <a:cubicBezTo>
                    <a:pt x="1922" y="1084"/>
                    <a:pt x="1896" y="1084"/>
                    <a:pt x="1922" y="1058"/>
                  </a:cubicBezTo>
                  <a:cubicBezTo>
                    <a:pt x="1948" y="1032"/>
                    <a:pt x="1948" y="994"/>
                    <a:pt x="1922" y="994"/>
                  </a:cubicBezTo>
                  <a:cubicBezTo>
                    <a:pt x="1914" y="995"/>
                    <a:pt x="1906" y="995"/>
                    <a:pt x="1899" y="995"/>
                  </a:cubicBezTo>
                  <a:cubicBezTo>
                    <a:pt x="1784" y="995"/>
                    <a:pt x="1818" y="900"/>
                    <a:pt x="1806" y="839"/>
                  </a:cubicBezTo>
                  <a:cubicBezTo>
                    <a:pt x="1844" y="800"/>
                    <a:pt x="1896" y="775"/>
                    <a:pt x="1896" y="723"/>
                  </a:cubicBezTo>
                  <a:cubicBezTo>
                    <a:pt x="1844" y="723"/>
                    <a:pt x="1801" y="740"/>
                    <a:pt x="1753" y="740"/>
                  </a:cubicBezTo>
                  <a:cubicBezTo>
                    <a:pt x="1741" y="740"/>
                    <a:pt x="1728" y="738"/>
                    <a:pt x="1716" y="736"/>
                  </a:cubicBezTo>
                  <a:cubicBezTo>
                    <a:pt x="1703" y="697"/>
                    <a:pt x="1651" y="671"/>
                    <a:pt x="1651" y="633"/>
                  </a:cubicBezTo>
                  <a:cubicBezTo>
                    <a:pt x="1690" y="633"/>
                    <a:pt x="1728" y="633"/>
                    <a:pt x="1728" y="581"/>
                  </a:cubicBezTo>
                  <a:cubicBezTo>
                    <a:pt x="1728" y="547"/>
                    <a:pt x="1705" y="547"/>
                    <a:pt x="1683" y="547"/>
                  </a:cubicBezTo>
                  <a:cubicBezTo>
                    <a:pt x="1671" y="547"/>
                    <a:pt x="1660" y="547"/>
                    <a:pt x="1651" y="542"/>
                  </a:cubicBezTo>
                  <a:lnTo>
                    <a:pt x="1625" y="542"/>
                  </a:lnTo>
                  <a:lnTo>
                    <a:pt x="1625" y="465"/>
                  </a:lnTo>
                  <a:cubicBezTo>
                    <a:pt x="1625" y="452"/>
                    <a:pt x="1625" y="452"/>
                    <a:pt x="1625" y="439"/>
                  </a:cubicBezTo>
                  <a:cubicBezTo>
                    <a:pt x="1677" y="426"/>
                    <a:pt x="1728" y="401"/>
                    <a:pt x="1690" y="349"/>
                  </a:cubicBezTo>
                  <a:cubicBezTo>
                    <a:pt x="1677" y="337"/>
                    <a:pt x="1666" y="332"/>
                    <a:pt x="1657" y="332"/>
                  </a:cubicBezTo>
                  <a:cubicBezTo>
                    <a:pt x="1626" y="332"/>
                    <a:pt x="1609" y="381"/>
                    <a:pt x="1599" y="401"/>
                  </a:cubicBezTo>
                  <a:cubicBezTo>
                    <a:pt x="1574" y="414"/>
                    <a:pt x="1561" y="426"/>
                    <a:pt x="1548" y="426"/>
                  </a:cubicBezTo>
                  <a:cubicBezTo>
                    <a:pt x="1458" y="452"/>
                    <a:pt x="1458" y="491"/>
                    <a:pt x="1509" y="542"/>
                  </a:cubicBezTo>
                  <a:lnTo>
                    <a:pt x="1445" y="530"/>
                  </a:lnTo>
                  <a:lnTo>
                    <a:pt x="1354" y="491"/>
                  </a:lnTo>
                  <a:cubicBezTo>
                    <a:pt x="1316" y="452"/>
                    <a:pt x="1277" y="426"/>
                    <a:pt x="1329" y="375"/>
                  </a:cubicBezTo>
                  <a:cubicBezTo>
                    <a:pt x="1342" y="349"/>
                    <a:pt x="1342" y="336"/>
                    <a:pt x="1354" y="310"/>
                  </a:cubicBezTo>
                  <a:cubicBezTo>
                    <a:pt x="1354" y="285"/>
                    <a:pt x="1354" y="272"/>
                    <a:pt x="1380" y="259"/>
                  </a:cubicBezTo>
                  <a:cubicBezTo>
                    <a:pt x="1380" y="246"/>
                    <a:pt x="1380" y="246"/>
                    <a:pt x="1393" y="233"/>
                  </a:cubicBezTo>
                  <a:cubicBezTo>
                    <a:pt x="1380" y="207"/>
                    <a:pt x="1393" y="181"/>
                    <a:pt x="1406" y="169"/>
                  </a:cubicBezTo>
                  <a:cubicBezTo>
                    <a:pt x="1380" y="143"/>
                    <a:pt x="1406" y="117"/>
                    <a:pt x="1406" y="91"/>
                  </a:cubicBezTo>
                  <a:cubicBezTo>
                    <a:pt x="1342" y="91"/>
                    <a:pt x="1342" y="156"/>
                    <a:pt x="1329" y="194"/>
                  </a:cubicBezTo>
                  <a:cubicBezTo>
                    <a:pt x="1290" y="272"/>
                    <a:pt x="1277" y="362"/>
                    <a:pt x="1161" y="362"/>
                  </a:cubicBezTo>
                  <a:cubicBezTo>
                    <a:pt x="1148" y="362"/>
                    <a:pt x="1161" y="401"/>
                    <a:pt x="1187" y="414"/>
                  </a:cubicBezTo>
                  <a:cubicBezTo>
                    <a:pt x="1178" y="415"/>
                    <a:pt x="1169" y="416"/>
                    <a:pt x="1159" y="416"/>
                  </a:cubicBezTo>
                  <a:cubicBezTo>
                    <a:pt x="1118" y="416"/>
                    <a:pt x="1078" y="403"/>
                    <a:pt x="1039" y="403"/>
                  </a:cubicBezTo>
                  <a:cubicBezTo>
                    <a:pt x="1014" y="403"/>
                    <a:pt x="990" y="408"/>
                    <a:pt x="968" y="426"/>
                  </a:cubicBezTo>
                  <a:lnTo>
                    <a:pt x="903" y="414"/>
                  </a:lnTo>
                  <a:cubicBezTo>
                    <a:pt x="787" y="414"/>
                    <a:pt x="761" y="310"/>
                    <a:pt x="697" y="246"/>
                  </a:cubicBezTo>
                  <a:lnTo>
                    <a:pt x="697" y="130"/>
                  </a:lnTo>
                  <a:cubicBezTo>
                    <a:pt x="710" y="52"/>
                    <a:pt x="658" y="27"/>
                    <a:pt x="607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3"/>
            <p:cNvSpPr/>
            <p:nvPr/>
          </p:nvSpPr>
          <p:spPr>
            <a:xfrm rot="10800000">
              <a:off x="5795713" y="4187998"/>
              <a:ext cx="31684" cy="28737"/>
            </a:xfrm>
            <a:custGeom>
              <a:avLst/>
              <a:gdLst/>
              <a:ahLst/>
              <a:cxnLst/>
              <a:rect l="l" t="t" r="r" b="b"/>
              <a:pathLst>
                <a:path w="129" h="117" extrusionOk="0">
                  <a:moveTo>
                    <a:pt x="77" y="0"/>
                  </a:moveTo>
                  <a:cubicBezTo>
                    <a:pt x="39" y="0"/>
                    <a:pt x="13" y="26"/>
                    <a:pt x="13" y="65"/>
                  </a:cubicBezTo>
                  <a:cubicBezTo>
                    <a:pt x="0" y="90"/>
                    <a:pt x="26" y="116"/>
                    <a:pt x="52" y="116"/>
                  </a:cubicBezTo>
                  <a:cubicBezTo>
                    <a:pt x="77" y="116"/>
                    <a:pt x="116" y="90"/>
                    <a:pt x="129" y="52"/>
                  </a:cubicBezTo>
                  <a:cubicBezTo>
                    <a:pt x="129" y="26"/>
                    <a:pt x="116" y="13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3"/>
            <p:cNvSpPr/>
            <p:nvPr/>
          </p:nvSpPr>
          <p:spPr>
            <a:xfrm rot="10800000">
              <a:off x="5969851" y="4286244"/>
              <a:ext cx="22351" cy="15965"/>
            </a:xfrm>
            <a:custGeom>
              <a:avLst/>
              <a:gdLst/>
              <a:ahLst/>
              <a:cxnLst/>
              <a:rect l="l" t="t" r="r" b="b"/>
              <a:pathLst>
                <a:path w="91" h="65" extrusionOk="0">
                  <a:moveTo>
                    <a:pt x="39" y="0"/>
                  </a:moveTo>
                  <a:cubicBezTo>
                    <a:pt x="26" y="0"/>
                    <a:pt x="1" y="13"/>
                    <a:pt x="1" y="39"/>
                  </a:cubicBezTo>
                  <a:cubicBezTo>
                    <a:pt x="1" y="52"/>
                    <a:pt x="13" y="65"/>
                    <a:pt x="39" y="65"/>
                  </a:cubicBezTo>
                  <a:cubicBezTo>
                    <a:pt x="52" y="65"/>
                    <a:pt x="65" y="52"/>
                    <a:pt x="78" y="39"/>
                  </a:cubicBezTo>
                  <a:cubicBezTo>
                    <a:pt x="91" y="13"/>
                    <a:pt x="65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3"/>
            <p:cNvSpPr/>
            <p:nvPr/>
          </p:nvSpPr>
          <p:spPr>
            <a:xfrm rot="10800000">
              <a:off x="5817818" y="4250138"/>
              <a:ext cx="15965" cy="17438"/>
            </a:xfrm>
            <a:custGeom>
              <a:avLst/>
              <a:gdLst/>
              <a:ahLst/>
              <a:cxnLst/>
              <a:rect l="l" t="t" r="r" b="b"/>
              <a:pathLst>
                <a:path w="65" h="71" extrusionOk="0">
                  <a:moveTo>
                    <a:pt x="26" y="1"/>
                  </a:moveTo>
                  <a:cubicBezTo>
                    <a:pt x="13" y="1"/>
                    <a:pt x="0" y="14"/>
                    <a:pt x="0" y="40"/>
                  </a:cubicBezTo>
                  <a:cubicBezTo>
                    <a:pt x="0" y="58"/>
                    <a:pt x="14" y="70"/>
                    <a:pt x="27" y="70"/>
                  </a:cubicBezTo>
                  <a:cubicBezTo>
                    <a:pt x="31" y="70"/>
                    <a:pt x="35" y="69"/>
                    <a:pt x="39" y="65"/>
                  </a:cubicBezTo>
                  <a:cubicBezTo>
                    <a:pt x="52" y="65"/>
                    <a:pt x="65" y="52"/>
                    <a:pt x="65" y="40"/>
                  </a:cubicBezTo>
                  <a:cubicBezTo>
                    <a:pt x="65" y="14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3"/>
            <p:cNvSpPr/>
            <p:nvPr/>
          </p:nvSpPr>
          <p:spPr>
            <a:xfrm rot="10800000">
              <a:off x="5789327" y="4526946"/>
              <a:ext cx="23824" cy="20877"/>
            </a:xfrm>
            <a:custGeom>
              <a:avLst/>
              <a:gdLst/>
              <a:ahLst/>
              <a:cxnLst/>
              <a:rect l="l" t="t" r="r" b="b"/>
              <a:pathLst>
                <a:path w="97" h="85" extrusionOk="0">
                  <a:moveTo>
                    <a:pt x="16" y="1"/>
                  </a:moveTo>
                  <a:cubicBezTo>
                    <a:pt x="6" y="1"/>
                    <a:pt x="0" y="7"/>
                    <a:pt x="6" y="33"/>
                  </a:cubicBezTo>
                  <a:cubicBezTo>
                    <a:pt x="19" y="59"/>
                    <a:pt x="58" y="85"/>
                    <a:pt x="97" y="85"/>
                  </a:cubicBezTo>
                  <a:cubicBezTo>
                    <a:pt x="97" y="46"/>
                    <a:pt x="71" y="20"/>
                    <a:pt x="45" y="7"/>
                  </a:cubicBezTo>
                  <a:cubicBezTo>
                    <a:pt x="39" y="7"/>
                    <a:pt x="26" y="1"/>
                    <a:pt x="1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3"/>
            <p:cNvSpPr/>
            <p:nvPr/>
          </p:nvSpPr>
          <p:spPr>
            <a:xfrm rot="10800000">
              <a:off x="5520137" y="4401437"/>
              <a:ext cx="22351" cy="16210"/>
            </a:xfrm>
            <a:custGeom>
              <a:avLst/>
              <a:gdLst/>
              <a:ahLst/>
              <a:cxnLst/>
              <a:rect l="l" t="t" r="r" b="b"/>
              <a:pathLst>
                <a:path w="91" h="66" extrusionOk="0">
                  <a:moveTo>
                    <a:pt x="45" y="1"/>
                  </a:moveTo>
                  <a:cubicBezTo>
                    <a:pt x="31" y="1"/>
                    <a:pt x="19" y="10"/>
                    <a:pt x="1" y="19"/>
                  </a:cubicBezTo>
                  <a:cubicBezTo>
                    <a:pt x="1" y="32"/>
                    <a:pt x="1" y="45"/>
                    <a:pt x="1" y="57"/>
                  </a:cubicBezTo>
                  <a:cubicBezTo>
                    <a:pt x="23" y="57"/>
                    <a:pt x="41" y="66"/>
                    <a:pt x="54" y="66"/>
                  </a:cubicBezTo>
                  <a:cubicBezTo>
                    <a:pt x="64" y="66"/>
                    <a:pt x="72" y="61"/>
                    <a:pt x="78" y="45"/>
                  </a:cubicBezTo>
                  <a:cubicBezTo>
                    <a:pt x="91" y="32"/>
                    <a:pt x="78" y="6"/>
                    <a:pt x="65" y="6"/>
                  </a:cubicBezTo>
                  <a:cubicBezTo>
                    <a:pt x="57" y="2"/>
                    <a:pt x="51" y="1"/>
                    <a:pt x="4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3"/>
            <p:cNvSpPr/>
            <p:nvPr/>
          </p:nvSpPr>
          <p:spPr>
            <a:xfrm rot="10800000">
              <a:off x="5431471" y="4264138"/>
              <a:ext cx="15965" cy="15965"/>
            </a:xfrm>
            <a:custGeom>
              <a:avLst/>
              <a:gdLst/>
              <a:ahLst/>
              <a:cxnLst/>
              <a:rect l="l" t="t" r="r" b="b"/>
              <a:pathLst>
                <a:path w="65" h="65" extrusionOk="0">
                  <a:moveTo>
                    <a:pt x="26" y="0"/>
                  </a:moveTo>
                  <a:cubicBezTo>
                    <a:pt x="0" y="0"/>
                    <a:pt x="0" y="26"/>
                    <a:pt x="0" y="26"/>
                  </a:cubicBezTo>
                  <a:cubicBezTo>
                    <a:pt x="13" y="65"/>
                    <a:pt x="26" y="65"/>
                    <a:pt x="52" y="65"/>
                  </a:cubicBezTo>
                  <a:cubicBezTo>
                    <a:pt x="65" y="52"/>
                    <a:pt x="65" y="39"/>
                    <a:pt x="65" y="26"/>
                  </a:cubicBezTo>
                  <a:cubicBezTo>
                    <a:pt x="65" y="13"/>
                    <a:pt x="52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3"/>
            <p:cNvSpPr/>
            <p:nvPr/>
          </p:nvSpPr>
          <p:spPr>
            <a:xfrm rot="10800000">
              <a:off x="5570734" y="4387684"/>
              <a:ext cx="209260" cy="195508"/>
            </a:xfrm>
            <a:custGeom>
              <a:avLst/>
              <a:gdLst/>
              <a:ahLst/>
              <a:cxnLst/>
              <a:rect l="l" t="t" r="r" b="b"/>
              <a:pathLst>
                <a:path w="852" h="796" extrusionOk="0">
                  <a:moveTo>
                    <a:pt x="367" y="0"/>
                  </a:moveTo>
                  <a:cubicBezTo>
                    <a:pt x="286" y="0"/>
                    <a:pt x="219" y="32"/>
                    <a:pt x="168" y="125"/>
                  </a:cubicBezTo>
                  <a:cubicBezTo>
                    <a:pt x="155" y="138"/>
                    <a:pt x="129" y="151"/>
                    <a:pt x="116" y="151"/>
                  </a:cubicBezTo>
                  <a:cubicBezTo>
                    <a:pt x="13" y="203"/>
                    <a:pt x="13" y="293"/>
                    <a:pt x="39" y="383"/>
                  </a:cubicBezTo>
                  <a:lnTo>
                    <a:pt x="39" y="435"/>
                  </a:lnTo>
                  <a:cubicBezTo>
                    <a:pt x="78" y="538"/>
                    <a:pt x="0" y="693"/>
                    <a:pt x="194" y="706"/>
                  </a:cubicBezTo>
                  <a:cubicBezTo>
                    <a:pt x="233" y="706"/>
                    <a:pt x="220" y="770"/>
                    <a:pt x="220" y="796"/>
                  </a:cubicBezTo>
                  <a:lnTo>
                    <a:pt x="271" y="796"/>
                  </a:lnTo>
                  <a:cubicBezTo>
                    <a:pt x="284" y="770"/>
                    <a:pt x="310" y="757"/>
                    <a:pt x="336" y="757"/>
                  </a:cubicBezTo>
                  <a:cubicBezTo>
                    <a:pt x="360" y="741"/>
                    <a:pt x="388" y="730"/>
                    <a:pt x="416" y="730"/>
                  </a:cubicBezTo>
                  <a:cubicBezTo>
                    <a:pt x="433" y="730"/>
                    <a:pt x="450" y="734"/>
                    <a:pt x="465" y="744"/>
                  </a:cubicBezTo>
                  <a:cubicBezTo>
                    <a:pt x="516" y="719"/>
                    <a:pt x="568" y="693"/>
                    <a:pt x="606" y="667"/>
                  </a:cubicBezTo>
                  <a:cubicBezTo>
                    <a:pt x="684" y="628"/>
                    <a:pt x="723" y="551"/>
                    <a:pt x="723" y="474"/>
                  </a:cubicBezTo>
                  <a:cubicBezTo>
                    <a:pt x="723" y="409"/>
                    <a:pt x="710" y="319"/>
                    <a:pt x="826" y="319"/>
                  </a:cubicBezTo>
                  <a:cubicBezTo>
                    <a:pt x="826" y="306"/>
                    <a:pt x="839" y="306"/>
                    <a:pt x="851" y="306"/>
                  </a:cubicBezTo>
                  <a:cubicBezTo>
                    <a:pt x="851" y="293"/>
                    <a:pt x="851" y="280"/>
                    <a:pt x="851" y="267"/>
                  </a:cubicBezTo>
                  <a:lnTo>
                    <a:pt x="813" y="241"/>
                  </a:lnTo>
                  <a:cubicBezTo>
                    <a:pt x="806" y="243"/>
                    <a:pt x="799" y="244"/>
                    <a:pt x="793" y="244"/>
                  </a:cubicBezTo>
                  <a:cubicBezTo>
                    <a:pt x="757" y="244"/>
                    <a:pt x="743" y="214"/>
                    <a:pt x="710" y="203"/>
                  </a:cubicBezTo>
                  <a:cubicBezTo>
                    <a:pt x="710" y="190"/>
                    <a:pt x="710" y="177"/>
                    <a:pt x="697" y="177"/>
                  </a:cubicBezTo>
                  <a:cubicBezTo>
                    <a:pt x="697" y="112"/>
                    <a:pt x="658" y="100"/>
                    <a:pt x="606" y="100"/>
                  </a:cubicBezTo>
                  <a:cubicBezTo>
                    <a:pt x="594" y="74"/>
                    <a:pt x="581" y="48"/>
                    <a:pt x="568" y="22"/>
                  </a:cubicBezTo>
                  <a:lnTo>
                    <a:pt x="503" y="22"/>
                  </a:lnTo>
                  <a:cubicBezTo>
                    <a:pt x="455" y="9"/>
                    <a:pt x="409" y="0"/>
                    <a:pt x="36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08" name="Google Shape;208;p3"/>
          <p:cNvSpPr/>
          <p:nvPr/>
        </p:nvSpPr>
        <p:spPr>
          <a:xfrm>
            <a:off x="10636673" y="3563868"/>
            <a:ext cx="1634844" cy="1633385"/>
          </a:xfrm>
          <a:custGeom>
            <a:avLst/>
            <a:gdLst/>
            <a:ahLst/>
            <a:cxnLst/>
            <a:rect l="l" t="t" r="r" b="b"/>
            <a:pathLst>
              <a:path w="15694" h="15681" extrusionOk="0">
                <a:moveTo>
                  <a:pt x="5429" y="4565"/>
                </a:moveTo>
                <a:lnTo>
                  <a:pt x="5429" y="4578"/>
                </a:lnTo>
                <a:cubicBezTo>
                  <a:pt x="5424" y="4581"/>
                  <a:pt x="5419" y="4583"/>
                  <a:pt x="5413" y="4586"/>
                </a:cubicBezTo>
                <a:lnTo>
                  <a:pt x="5413" y="4586"/>
                </a:lnTo>
                <a:cubicBezTo>
                  <a:pt x="5420" y="4580"/>
                  <a:pt x="5425" y="4573"/>
                  <a:pt x="5429" y="4565"/>
                </a:cubicBezTo>
                <a:close/>
                <a:moveTo>
                  <a:pt x="4967" y="5715"/>
                </a:moveTo>
                <a:cubicBezTo>
                  <a:pt x="4952" y="5748"/>
                  <a:pt x="4938" y="5782"/>
                  <a:pt x="4926" y="5816"/>
                </a:cubicBezTo>
                <a:lnTo>
                  <a:pt x="4913" y="5816"/>
                </a:lnTo>
                <a:cubicBezTo>
                  <a:pt x="4931" y="5781"/>
                  <a:pt x="4949" y="5748"/>
                  <a:pt x="4967" y="5715"/>
                </a:cubicBezTo>
                <a:close/>
                <a:moveTo>
                  <a:pt x="5171" y="6087"/>
                </a:moveTo>
                <a:lnTo>
                  <a:pt x="5158" y="6100"/>
                </a:lnTo>
                <a:cubicBezTo>
                  <a:pt x="5133" y="6113"/>
                  <a:pt x="5107" y="6126"/>
                  <a:pt x="5068" y="6138"/>
                </a:cubicBezTo>
                <a:cubicBezTo>
                  <a:pt x="5107" y="6113"/>
                  <a:pt x="5133" y="6100"/>
                  <a:pt x="5171" y="6087"/>
                </a:cubicBezTo>
                <a:close/>
                <a:moveTo>
                  <a:pt x="11051" y="6577"/>
                </a:moveTo>
                <a:lnTo>
                  <a:pt x="11051" y="6577"/>
                </a:lnTo>
                <a:cubicBezTo>
                  <a:pt x="11090" y="6590"/>
                  <a:pt x="11129" y="6603"/>
                  <a:pt x="11167" y="6628"/>
                </a:cubicBezTo>
                <a:lnTo>
                  <a:pt x="11154" y="6641"/>
                </a:lnTo>
                <a:cubicBezTo>
                  <a:pt x="11129" y="6616"/>
                  <a:pt x="11090" y="6590"/>
                  <a:pt x="11051" y="6577"/>
                </a:cubicBezTo>
                <a:close/>
                <a:moveTo>
                  <a:pt x="13630" y="7080"/>
                </a:moveTo>
                <a:cubicBezTo>
                  <a:pt x="13630" y="7090"/>
                  <a:pt x="13630" y="7092"/>
                  <a:pt x="13624" y="7099"/>
                </a:cubicBezTo>
                <a:lnTo>
                  <a:pt x="13624" y="7099"/>
                </a:lnTo>
                <a:cubicBezTo>
                  <a:pt x="13627" y="7092"/>
                  <a:pt x="13630" y="7086"/>
                  <a:pt x="13630" y="7080"/>
                </a:cubicBezTo>
                <a:close/>
                <a:moveTo>
                  <a:pt x="13962" y="6947"/>
                </a:moveTo>
                <a:cubicBezTo>
                  <a:pt x="14057" y="6947"/>
                  <a:pt x="14003" y="7049"/>
                  <a:pt x="13991" y="7118"/>
                </a:cubicBezTo>
                <a:lnTo>
                  <a:pt x="13927" y="7247"/>
                </a:lnTo>
                <a:lnTo>
                  <a:pt x="13914" y="7234"/>
                </a:lnTo>
                <a:lnTo>
                  <a:pt x="13630" y="7067"/>
                </a:lnTo>
                <a:cubicBezTo>
                  <a:pt x="13695" y="6964"/>
                  <a:pt x="13824" y="6977"/>
                  <a:pt x="13927" y="6951"/>
                </a:cubicBezTo>
                <a:cubicBezTo>
                  <a:pt x="13941" y="6948"/>
                  <a:pt x="13952" y="6947"/>
                  <a:pt x="13962" y="6947"/>
                </a:cubicBezTo>
                <a:close/>
                <a:moveTo>
                  <a:pt x="12083" y="7441"/>
                </a:moveTo>
                <a:lnTo>
                  <a:pt x="12083" y="7441"/>
                </a:lnTo>
                <a:cubicBezTo>
                  <a:pt x="12096" y="7454"/>
                  <a:pt x="12122" y="7454"/>
                  <a:pt x="12134" y="7454"/>
                </a:cubicBezTo>
                <a:cubicBezTo>
                  <a:pt x="12131" y="7457"/>
                  <a:pt x="12126" y="7459"/>
                  <a:pt x="12120" y="7459"/>
                </a:cubicBezTo>
                <a:cubicBezTo>
                  <a:pt x="12108" y="7459"/>
                  <a:pt x="12092" y="7450"/>
                  <a:pt x="12083" y="7441"/>
                </a:cubicBezTo>
                <a:close/>
                <a:moveTo>
                  <a:pt x="11987" y="9152"/>
                </a:moveTo>
                <a:cubicBezTo>
                  <a:pt x="12025" y="9152"/>
                  <a:pt x="12067" y="9186"/>
                  <a:pt x="12122" y="9259"/>
                </a:cubicBezTo>
                <a:lnTo>
                  <a:pt x="12122" y="9272"/>
                </a:lnTo>
                <a:cubicBezTo>
                  <a:pt x="12054" y="9195"/>
                  <a:pt x="12016" y="9154"/>
                  <a:pt x="11979" y="9154"/>
                </a:cubicBezTo>
                <a:cubicBezTo>
                  <a:pt x="11967" y="9154"/>
                  <a:pt x="11954" y="9159"/>
                  <a:pt x="11941" y="9169"/>
                </a:cubicBezTo>
                <a:lnTo>
                  <a:pt x="11941" y="9169"/>
                </a:lnTo>
                <a:cubicBezTo>
                  <a:pt x="11956" y="9157"/>
                  <a:pt x="11971" y="9152"/>
                  <a:pt x="11987" y="9152"/>
                </a:cubicBezTo>
                <a:close/>
                <a:moveTo>
                  <a:pt x="8724" y="9752"/>
                </a:moveTo>
                <a:cubicBezTo>
                  <a:pt x="8730" y="9752"/>
                  <a:pt x="8737" y="9755"/>
                  <a:pt x="8743" y="9762"/>
                </a:cubicBezTo>
                <a:lnTo>
                  <a:pt x="8704" y="9762"/>
                </a:lnTo>
                <a:cubicBezTo>
                  <a:pt x="8711" y="9755"/>
                  <a:pt x="8717" y="9752"/>
                  <a:pt x="8724" y="9752"/>
                </a:cubicBezTo>
                <a:close/>
                <a:moveTo>
                  <a:pt x="1264" y="9968"/>
                </a:moveTo>
                <a:cubicBezTo>
                  <a:pt x="1200" y="10071"/>
                  <a:pt x="1019" y="9968"/>
                  <a:pt x="968" y="10110"/>
                </a:cubicBezTo>
                <a:cubicBezTo>
                  <a:pt x="1093" y="10148"/>
                  <a:pt x="1166" y="10170"/>
                  <a:pt x="1218" y="10170"/>
                </a:cubicBezTo>
                <a:cubicBezTo>
                  <a:pt x="1290" y="10170"/>
                  <a:pt x="1324" y="10129"/>
                  <a:pt x="1406" y="10033"/>
                </a:cubicBezTo>
                <a:lnTo>
                  <a:pt x="1264" y="9968"/>
                </a:lnTo>
                <a:close/>
                <a:moveTo>
                  <a:pt x="832" y="13409"/>
                </a:moveTo>
                <a:lnTo>
                  <a:pt x="826" y="13424"/>
                </a:lnTo>
                <a:lnTo>
                  <a:pt x="826" y="13428"/>
                </a:lnTo>
                <a:lnTo>
                  <a:pt x="826" y="13428"/>
                </a:lnTo>
                <a:cubicBezTo>
                  <a:pt x="830" y="13423"/>
                  <a:pt x="835" y="13417"/>
                  <a:pt x="839" y="13411"/>
                </a:cubicBezTo>
                <a:cubicBezTo>
                  <a:pt x="837" y="13410"/>
                  <a:pt x="834" y="13410"/>
                  <a:pt x="832" y="13409"/>
                </a:cubicBezTo>
                <a:close/>
                <a:moveTo>
                  <a:pt x="555" y="13411"/>
                </a:moveTo>
                <a:lnTo>
                  <a:pt x="478" y="13514"/>
                </a:lnTo>
                <a:cubicBezTo>
                  <a:pt x="607" y="13669"/>
                  <a:pt x="452" y="13695"/>
                  <a:pt x="375" y="13772"/>
                </a:cubicBezTo>
                <a:cubicBezTo>
                  <a:pt x="310" y="13836"/>
                  <a:pt x="233" y="13901"/>
                  <a:pt x="143" y="13953"/>
                </a:cubicBezTo>
                <a:cubicBezTo>
                  <a:pt x="14" y="14030"/>
                  <a:pt x="1" y="14133"/>
                  <a:pt x="143" y="14210"/>
                </a:cubicBezTo>
                <a:cubicBezTo>
                  <a:pt x="310" y="14198"/>
                  <a:pt x="362" y="14043"/>
                  <a:pt x="439" y="13927"/>
                </a:cubicBezTo>
                <a:cubicBezTo>
                  <a:pt x="500" y="13851"/>
                  <a:pt x="551" y="13820"/>
                  <a:pt x="596" y="13820"/>
                </a:cubicBezTo>
                <a:cubicBezTo>
                  <a:pt x="667" y="13820"/>
                  <a:pt x="725" y="13892"/>
                  <a:pt x="787" y="13978"/>
                </a:cubicBezTo>
                <a:lnTo>
                  <a:pt x="890" y="13849"/>
                </a:lnTo>
                <a:cubicBezTo>
                  <a:pt x="813" y="13785"/>
                  <a:pt x="736" y="13733"/>
                  <a:pt x="839" y="13630"/>
                </a:cubicBezTo>
                <a:cubicBezTo>
                  <a:pt x="839" y="13579"/>
                  <a:pt x="852" y="13527"/>
                  <a:pt x="852" y="13475"/>
                </a:cubicBezTo>
                <a:lnTo>
                  <a:pt x="826" y="13450"/>
                </a:lnTo>
                <a:lnTo>
                  <a:pt x="826" y="13428"/>
                </a:lnTo>
                <a:lnTo>
                  <a:pt x="826" y="13428"/>
                </a:lnTo>
                <a:cubicBezTo>
                  <a:pt x="779" y="13488"/>
                  <a:pt x="735" y="13517"/>
                  <a:pt x="692" y="13517"/>
                </a:cubicBezTo>
                <a:cubicBezTo>
                  <a:pt x="645" y="13517"/>
                  <a:pt x="600" y="13482"/>
                  <a:pt x="555" y="13411"/>
                </a:cubicBezTo>
                <a:close/>
                <a:moveTo>
                  <a:pt x="15693" y="1"/>
                </a:moveTo>
                <a:cubicBezTo>
                  <a:pt x="15577" y="39"/>
                  <a:pt x="15139" y="26"/>
                  <a:pt x="15139" y="181"/>
                </a:cubicBezTo>
                <a:cubicBezTo>
                  <a:pt x="15139" y="542"/>
                  <a:pt x="15087" y="620"/>
                  <a:pt x="14778" y="620"/>
                </a:cubicBezTo>
                <a:cubicBezTo>
                  <a:pt x="14762" y="618"/>
                  <a:pt x="14747" y="618"/>
                  <a:pt x="14731" y="618"/>
                </a:cubicBezTo>
                <a:cubicBezTo>
                  <a:pt x="14592" y="618"/>
                  <a:pt x="14457" y="669"/>
                  <a:pt x="14352" y="761"/>
                </a:cubicBezTo>
                <a:cubicBezTo>
                  <a:pt x="14275" y="761"/>
                  <a:pt x="14236" y="813"/>
                  <a:pt x="14223" y="890"/>
                </a:cubicBezTo>
                <a:cubicBezTo>
                  <a:pt x="14212" y="960"/>
                  <a:pt x="14190" y="1008"/>
                  <a:pt x="14120" y="1008"/>
                </a:cubicBezTo>
                <a:cubicBezTo>
                  <a:pt x="14112" y="1008"/>
                  <a:pt x="14104" y="1008"/>
                  <a:pt x="14094" y="1006"/>
                </a:cubicBezTo>
                <a:lnTo>
                  <a:pt x="13965" y="1122"/>
                </a:lnTo>
                <a:cubicBezTo>
                  <a:pt x="13955" y="1154"/>
                  <a:pt x="13927" y="1177"/>
                  <a:pt x="13896" y="1177"/>
                </a:cubicBezTo>
                <a:cubicBezTo>
                  <a:pt x="13889" y="1177"/>
                  <a:pt x="13882" y="1176"/>
                  <a:pt x="13875" y="1174"/>
                </a:cubicBezTo>
                <a:cubicBezTo>
                  <a:pt x="13862" y="1200"/>
                  <a:pt x="13837" y="1226"/>
                  <a:pt x="13811" y="1238"/>
                </a:cubicBezTo>
                <a:cubicBezTo>
                  <a:pt x="13733" y="1290"/>
                  <a:pt x="13656" y="1342"/>
                  <a:pt x="13733" y="1458"/>
                </a:cubicBezTo>
                <a:cubicBezTo>
                  <a:pt x="13798" y="1587"/>
                  <a:pt x="13733" y="1664"/>
                  <a:pt x="13617" y="1716"/>
                </a:cubicBezTo>
                <a:cubicBezTo>
                  <a:pt x="13595" y="1712"/>
                  <a:pt x="13572" y="1710"/>
                  <a:pt x="13549" y="1710"/>
                </a:cubicBezTo>
                <a:cubicBezTo>
                  <a:pt x="13485" y="1710"/>
                  <a:pt x="13418" y="1722"/>
                  <a:pt x="13352" y="1722"/>
                </a:cubicBezTo>
                <a:cubicBezTo>
                  <a:pt x="13293" y="1722"/>
                  <a:pt x="13235" y="1713"/>
                  <a:pt x="13179" y="1677"/>
                </a:cubicBezTo>
                <a:cubicBezTo>
                  <a:pt x="13140" y="1728"/>
                  <a:pt x="13114" y="1780"/>
                  <a:pt x="13153" y="1845"/>
                </a:cubicBezTo>
                <a:cubicBezTo>
                  <a:pt x="13178" y="1833"/>
                  <a:pt x="13202" y="1829"/>
                  <a:pt x="13225" y="1829"/>
                </a:cubicBezTo>
                <a:cubicBezTo>
                  <a:pt x="13308" y="1829"/>
                  <a:pt x="13379" y="1889"/>
                  <a:pt x="13450" y="1909"/>
                </a:cubicBezTo>
                <a:cubicBezTo>
                  <a:pt x="13643" y="2077"/>
                  <a:pt x="13411" y="2154"/>
                  <a:pt x="13372" y="2283"/>
                </a:cubicBezTo>
                <a:lnTo>
                  <a:pt x="13205" y="2283"/>
                </a:lnTo>
                <a:lnTo>
                  <a:pt x="13166" y="2360"/>
                </a:lnTo>
                <a:lnTo>
                  <a:pt x="13127" y="2335"/>
                </a:lnTo>
                <a:cubicBezTo>
                  <a:pt x="13127" y="2373"/>
                  <a:pt x="13089" y="2399"/>
                  <a:pt x="13050" y="2399"/>
                </a:cubicBezTo>
                <a:cubicBezTo>
                  <a:pt x="13011" y="2451"/>
                  <a:pt x="12960" y="2502"/>
                  <a:pt x="12921" y="2554"/>
                </a:cubicBezTo>
                <a:cubicBezTo>
                  <a:pt x="12767" y="2708"/>
                  <a:pt x="12675" y="2788"/>
                  <a:pt x="12594" y="2788"/>
                </a:cubicBezTo>
                <a:cubicBezTo>
                  <a:pt x="12505" y="2788"/>
                  <a:pt x="12430" y="2691"/>
                  <a:pt x="12302" y="2489"/>
                </a:cubicBezTo>
                <a:lnTo>
                  <a:pt x="12238" y="2592"/>
                </a:lnTo>
                <a:cubicBezTo>
                  <a:pt x="12251" y="2631"/>
                  <a:pt x="12251" y="2670"/>
                  <a:pt x="12251" y="2708"/>
                </a:cubicBezTo>
                <a:cubicBezTo>
                  <a:pt x="12225" y="2915"/>
                  <a:pt x="11967" y="2786"/>
                  <a:pt x="11889" y="2953"/>
                </a:cubicBezTo>
                <a:cubicBezTo>
                  <a:pt x="11850" y="3071"/>
                  <a:pt x="11737" y="3144"/>
                  <a:pt x="11622" y="3144"/>
                </a:cubicBezTo>
                <a:cubicBezTo>
                  <a:pt x="11586" y="3144"/>
                  <a:pt x="11550" y="3137"/>
                  <a:pt x="11516" y="3121"/>
                </a:cubicBezTo>
                <a:cubicBezTo>
                  <a:pt x="11493" y="3115"/>
                  <a:pt x="11472" y="3113"/>
                  <a:pt x="11453" y="3113"/>
                </a:cubicBezTo>
                <a:cubicBezTo>
                  <a:pt x="11342" y="3113"/>
                  <a:pt x="11285" y="3203"/>
                  <a:pt x="11219" y="3302"/>
                </a:cubicBezTo>
                <a:cubicBezTo>
                  <a:pt x="11090" y="3521"/>
                  <a:pt x="10987" y="3779"/>
                  <a:pt x="10703" y="3856"/>
                </a:cubicBezTo>
                <a:lnTo>
                  <a:pt x="10703" y="3869"/>
                </a:lnTo>
                <a:cubicBezTo>
                  <a:pt x="10768" y="3933"/>
                  <a:pt x="10368" y="4024"/>
                  <a:pt x="10716" y="4088"/>
                </a:cubicBezTo>
                <a:cubicBezTo>
                  <a:pt x="10781" y="4101"/>
                  <a:pt x="10768" y="4204"/>
                  <a:pt x="10716" y="4269"/>
                </a:cubicBezTo>
                <a:cubicBezTo>
                  <a:pt x="10639" y="4359"/>
                  <a:pt x="10600" y="4436"/>
                  <a:pt x="10716" y="4527"/>
                </a:cubicBezTo>
                <a:cubicBezTo>
                  <a:pt x="10832" y="4617"/>
                  <a:pt x="10806" y="4720"/>
                  <a:pt x="10755" y="4836"/>
                </a:cubicBezTo>
                <a:cubicBezTo>
                  <a:pt x="10729" y="4901"/>
                  <a:pt x="10639" y="4991"/>
                  <a:pt x="10690" y="5017"/>
                </a:cubicBezTo>
                <a:cubicBezTo>
                  <a:pt x="10884" y="5133"/>
                  <a:pt x="10806" y="5403"/>
                  <a:pt x="10987" y="5519"/>
                </a:cubicBezTo>
                <a:cubicBezTo>
                  <a:pt x="10871" y="5648"/>
                  <a:pt x="10948" y="5855"/>
                  <a:pt x="11116" y="5893"/>
                </a:cubicBezTo>
                <a:cubicBezTo>
                  <a:pt x="11438" y="5997"/>
                  <a:pt x="11670" y="6267"/>
                  <a:pt x="11980" y="6396"/>
                </a:cubicBezTo>
                <a:lnTo>
                  <a:pt x="12083" y="6409"/>
                </a:lnTo>
                <a:cubicBezTo>
                  <a:pt x="12238" y="6512"/>
                  <a:pt x="12251" y="6719"/>
                  <a:pt x="12134" y="6848"/>
                </a:cubicBezTo>
                <a:cubicBezTo>
                  <a:pt x="12031" y="6951"/>
                  <a:pt x="12018" y="7106"/>
                  <a:pt x="12096" y="7222"/>
                </a:cubicBezTo>
                <a:lnTo>
                  <a:pt x="12057" y="7222"/>
                </a:lnTo>
                <a:lnTo>
                  <a:pt x="12044" y="7260"/>
                </a:lnTo>
                <a:lnTo>
                  <a:pt x="11825" y="7183"/>
                </a:lnTo>
                <a:cubicBezTo>
                  <a:pt x="11799" y="6835"/>
                  <a:pt x="11773" y="6499"/>
                  <a:pt x="11309" y="6461"/>
                </a:cubicBezTo>
                <a:cubicBezTo>
                  <a:pt x="11154" y="6448"/>
                  <a:pt x="11206" y="6332"/>
                  <a:pt x="11206" y="6229"/>
                </a:cubicBezTo>
                <a:cubicBezTo>
                  <a:pt x="11214" y="6089"/>
                  <a:pt x="11181" y="6023"/>
                  <a:pt x="11105" y="6023"/>
                </a:cubicBezTo>
                <a:cubicBezTo>
                  <a:pt x="11062" y="6023"/>
                  <a:pt x="11006" y="6045"/>
                  <a:pt x="10935" y="6087"/>
                </a:cubicBezTo>
                <a:cubicBezTo>
                  <a:pt x="10897" y="6113"/>
                  <a:pt x="10845" y="6151"/>
                  <a:pt x="10806" y="6190"/>
                </a:cubicBezTo>
                <a:lnTo>
                  <a:pt x="10729" y="6151"/>
                </a:lnTo>
                <a:cubicBezTo>
                  <a:pt x="10639" y="5906"/>
                  <a:pt x="10471" y="5700"/>
                  <a:pt x="10239" y="5558"/>
                </a:cubicBezTo>
                <a:cubicBezTo>
                  <a:pt x="10278" y="5236"/>
                  <a:pt x="10265" y="5223"/>
                  <a:pt x="9955" y="4965"/>
                </a:cubicBezTo>
                <a:lnTo>
                  <a:pt x="9955" y="4965"/>
                </a:lnTo>
                <a:cubicBezTo>
                  <a:pt x="9955" y="5184"/>
                  <a:pt x="9981" y="5378"/>
                  <a:pt x="10162" y="5507"/>
                </a:cubicBezTo>
                <a:cubicBezTo>
                  <a:pt x="10088" y="5543"/>
                  <a:pt x="10022" y="5567"/>
                  <a:pt x="9964" y="5567"/>
                </a:cubicBezTo>
                <a:cubicBezTo>
                  <a:pt x="9879" y="5567"/>
                  <a:pt x="9813" y="5516"/>
                  <a:pt x="9775" y="5378"/>
                </a:cubicBezTo>
                <a:cubicBezTo>
                  <a:pt x="9723" y="5262"/>
                  <a:pt x="9684" y="5133"/>
                  <a:pt x="9684" y="5017"/>
                </a:cubicBezTo>
                <a:cubicBezTo>
                  <a:pt x="9801" y="4901"/>
                  <a:pt x="9775" y="4797"/>
                  <a:pt x="9633" y="4759"/>
                </a:cubicBezTo>
                <a:cubicBezTo>
                  <a:pt x="9618" y="4756"/>
                  <a:pt x="9605" y="4755"/>
                  <a:pt x="9593" y="4755"/>
                </a:cubicBezTo>
                <a:cubicBezTo>
                  <a:pt x="9494" y="4755"/>
                  <a:pt x="9505" y="4847"/>
                  <a:pt x="9517" y="4939"/>
                </a:cubicBezTo>
                <a:cubicBezTo>
                  <a:pt x="9504" y="4939"/>
                  <a:pt x="9491" y="4952"/>
                  <a:pt x="9491" y="4965"/>
                </a:cubicBezTo>
                <a:cubicBezTo>
                  <a:pt x="9349" y="4965"/>
                  <a:pt x="9182" y="4965"/>
                  <a:pt x="9220" y="4746"/>
                </a:cubicBezTo>
                <a:cubicBezTo>
                  <a:pt x="9232" y="4688"/>
                  <a:pt x="9233" y="4641"/>
                  <a:pt x="9178" y="4641"/>
                </a:cubicBezTo>
                <a:cubicBezTo>
                  <a:pt x="9171" y="4641"/>
                  <a:pt x="9164" y="4641"/>
                  <a:pt x="9156" y="4643"/>
                </a:cubicBezTo>
                <a:cubicBezTo>
                  <a:pt x="9066" y="4656"/>
                  <a:pt x="8937" y="4643"/>
                  <a:pt x="8911" y="4772"/>
                </a:cubicBezTo>
                <a:cubicBezTo>
                  <a:pt x="8898" y="4836"/>
                  <a:pt x="8924" y="4888"/>
                  <a:pt x="8975" y="4913"/>
                </a:cubicBezTo>
                <a:cubicBezTo>
                  <a:pt x="9130" y="4965"/>
                  <a:pt x="9298" y="4952"/>
                  <a:pt x="9414" y="5081"/>
                </a:cubicBezTo>
                <a:cubicBezTo>
                  <a:pt x="9414" y="5184"/>
                  <a:pt x="9362" y="5236"/>
                  <a:pt x="9259" y="5236"/>
                </a:cubicBezTo>
                <a:cubicBezTo>
                  <a:pt x="9014" y="5262"/>
                  <a:pt x="8782" y="5326"/>
                  <a:pt x="8550" y="5429"/>
                </a:cubicBezTo>
                <a:cubicBezTo>
                  <a:pt x="8525" y="5442"/>
                  <a:pt x="8506" y="5447"/>
                  <a:pt x="8493" y="5447"/>
                </a:cubicBezTo>
                <a:cubicBezTo>
                  <a:pt x="8426" y="5447"/>
                  <a:pt x="8498" y="5303"/>
                  <a:pt x="8498" y="5249"/>
                </a:cubicBezTo>
                <a:lnTo>
                  <a:pt x="8563" y="5081"/>
                </a:lnTo>
                <a:cubicBezTo>
                  <a:pt x="8666" y="4862"/>
                  <a:pt x="8666" y="4604"/>
                  <a:pt x="8550" y="4385"/>
                </a:cubicBezTo>
                <a:cubicBezTo>
                  <a:pt x="8227" y="4359"/>
                  <a:pt x="8318" y="4062"/>
                  <a:pt x="8227" y="3882"/>
                </a:cubicBezTo>
                <a:cubicBezTo>
                  <a:pt x="8047" y="3830"/>
                  <a:pt x="7957" y="3624"/>
                  <a:pt x="8034" y="3456"/>
                </a:cubicBezTo>
                <a:lnTo>
                  <a:pt x="7931" y="3405"/>
                </a:lnTo>
                <a:cubicBezTo>
                  <a:pt x="7866" y="3454"/>
                  <a:pt x="7805" y="3472"/>
                  <a:pt x="7746" y="3472"/>
                </a:cubicBezTo>
                <a:cubicBezTo>
                  <a:pt x="7603" y="3472"/>
                  <a:pt x="7470" y="3368"/>
                  <a:pt x="7325" y="3340"/>
                </a:cubicBezTo>
                <a:cubicBezTo>
                  <a:pt x="7314" y="3339"/>
                  <a:pt x="7303" y="3338"/>
                  <a:pt x="7292" y="3338"/>
                </a:cubicBezTo>
                <a:cubicBezTo>
                  <a:pt x="7152" y="3338"/>
                  <a:pt x="7028" y="3445"/>
                  <a:pt x="6890" y="3445"/>
                </a:cubicBezTo>
                <a:cubicBezTo>
                  <a:pt x="6839" y="3445"/>
                  <a:pt x="6787" y="3431"/>
                  <a:pt x="6732" y="3392"/>
                </a:cubicBezTo>
                <a:cubicBezTo>
                  <a:pt x="6680" y="3366"/>
                  <a:pt x="6628" y="3340"/>
                  <a:pt x="6577" y="3314"/>
                </a:cubicBezTo>
                <a:cubicBezTo>
                  <a:pt x="6512" y="3224"/>
                  <a:pt x="6461" y="3121"/>
                  <a:pt x="6448" y="3005"/>
                </a:cubicBezTo>
                <a:cubicBezTo>
                  <a:pt x="6422" y="2889"/>
                  <a:pt x="6371" y="2799"/>
                  <a:pt x="6229" y="2799"/>
                </a:cubicBezTo>
                <a:cubicBezTo>
                  <a:pt x="6203" y="2941"/>
                  <a:pt x="6345" y="3018"/>
                  <a:pt x="6345" y="3147"/>
                </a:cubicBezTo>
                <a:cubicBezTo>
                  <a:pt x="6383" y="3186"/>
                  <a:pt x="6383" y="3237"/>
                  <a:pt x="6358" y="3276"/>
                </a:cubicBezTo>
                <a:cubicBezTo>
                  <a:pt x="6319" y="3353"/>
                  <a:pt x="6306" y="3443"/>
                  <a:pt x="6319" y="3534"/>
                </a:cubicBezTo>
                <a:cubicBezTo>
                  <a:pt x="6345" y="3547"/>
                  <a:pt x="6358" y="3559"/>
                  <a:pt x="6371" y="3585"/>
                </a:cubicBezTo>
                <a:cubicBezTo>
                  <a:pt x="6332" y="3676"/>
                  <a:pt x="6280" y="3766"/>
                  <a:pt x="6164" y="3792"/>
                </a:cubicBezTo>
                <a:lnTo>
                  <a:pt x="6061" y="3908"/>
                </a:lnTo>
                <a:lnTo>
                  <a:pt x="5919" y="3998"/>
                </a:lnTo>
                <a:cubicBezTo>
                  <a:pt x="5849" y="3966"/>
                  <a:pt x="5779" y="3940"/>
                  <a:pt x="5725" y="3940"/>
                </a:cubicBezTo>
                <a:cubicBezTo>
                  <a:pt x="5650" y="3940"/>
                  <a:pt x="5606" y="3990"/>
                  <a:pt x="5636" y="4140"/>
                </a:cubicBezTo>
                <a:cubicBezTo>
                  <a:pt x="5700" y="4398"/>
                  <a:pt x="5507" y="4411"/>
                  <a:pt x="5416" y="4527"/>
                </a:cubicBezTo>
                <a:cubicBezTo>
                  <a:pt x="5342" y="4463"/>
                  <a:pt x="5250" y="4432"/>
                  <a:pt x="5160" y="4432"/>
                </a:cubicBezTo>
                <a:cubicBezTo>
                  <a:pt x="5031" y="4432"/>
                  <a:pt x="4904" y="4495"/>
                  <a:pt x="4836" y="4617"/>
                </a:cubicBezTo>
                <a:cubicBezTo>
                  <a:pt x="4720" y="4643"/>
                  <a:pt x="4694" y="4707"/>
                  <a:pt x="4772" y="4784"/>
                </a:cubicBezTo>
                <a:cubicBezTo>
                  <a:pt x="4798" y="4811"/>
                  <a:pt x="4823" y="4822"/>
                  <a:pt x="4846" y="4822"/>
                </a:cubicBezTo>
                <a:cubicBezTo>
                  <a:pt x="4890" y="4822"/>
                  <a:pt x="4927" y="4780"/>
                  <a:pt x="4952" y="4720"/>
                </a:cubicBezTo>
                <a:cubicBezTo>
                  <a:pt x="5010" y="4627"/>
                  <a:pt x="5110" y="4576"/>
                  <a:pt x="5223" y="4576"/>
                </a:cubicBezTo>
                <a:cubicBezTo>
                  <a:pt x="5236" y="4576"/>
                  <a:pt x="5249" y="4577"/>
                  <a:pt x="5262" y="4578"/>
                </a:cubicBezTo>
                <a:lnTo>
                  <a:pt x="5210" y="4733"/>
                </a:lnTo>
                <a:cubicBezTo>
                  <a:pt x="4991" y="4888"/>
                  <a:pt x="4965" y="5158"/>
                  <a:pt x="4901" y="5403"/>
                </a:cubicBezTo>
                <a:cubicBezTo>
                  <a:pt x="4857" y="5554"/>
                  <a:pt x="4823" y="5705"/>
                  <a:pt x="4662" y="5705"/>
                </a:cubicBezTo>
                <a:cubicBezTo>
                  <a:pt x="4631" y="5705"/>
                  <a:pt x="4595" y="5700"/>
                  <a:pt x="4552" y="5687"/>
                </a:cubicBezTo>
                <a:cubicBezTo>
                  <a:pt x="4514" y="5752"/>
                  <a:pt x="4436" y="5829"/>
                  <a:pt x="4449" y="5842"/>
                </a:cubicBezTo>
                <a:cubicBezTo>
                  <a:pt x="4578" y="6022"/>
                  <a:pt x="4449" y="6190"/>
                  <a:pt x="4411" y="6358"/>
                </a:cubicBezTo>
                <a:cubicBezTo>
                  <a:pt x="4424" y="6371"/>
                  <a:pt x="4436" y="6396"/>
                  <a:pt x="4424" y="6422"/>
                </a:cubicBezTo>
                <a:cubicBezTo>
                  <a:pt x="4514" y="6487"/>
                  <a:pt x="4527" y="6603"/>
                  <a:pt x="4462" y="6693"/>
                </a:cubicBezTo>
                <a:cubicBezTo>
                  <a:pt x="4411" y="6757"/>
                  <a:pt x="4436" y="6822"/>
                  <a:pt x="4449" y="6886"/>
                </a:cubicBezTo>
                <a:cubicBezTo>
                  <a:pt x="4424" y="6938"/>
                  <a:pt x="4398" y="6989"/>
                  <a:pt x="4372" y="7041"/>
                </a:cubicBezTo>
                <a:cubicBezTo>
                  <a:pt x="4315" y="7064"/>
                  <a:pt x="4256" y="7074"/>
                  <a:pt x="4197" y="7074"/>
                </a:cubicBezTo>
                <a:cubicBezTo>
                  <a:pt x="4121" y="7074"/>
                  <a:pt x="4045" y="7057"/>
                  <a:pt x="3972" y="7028"/>
                </a:cubicBezTo>
                <a:lnTo>
                  <a:pt x="3972" y="7028"/>
                </a:lnTo>
                <a:cubicBezTo>
                  <a:pt x="3972" y="7106"/>
                  <a:pt x="4024" y="7131"/>
                  <a:pt x="4075" y="7170"/>
                </a:cubicBezTo>
                <a:cubicBezTo>
                  <a:pt x="4295" y="7325"/>
                  <a:pt x="4166" y="7492"/>
                  <a:pt x="4101" y="7647"/>
                </a:cubicBezTo>
                <a:cubicBezTo>
                  <a:pt x="4057" y="7729"/>
                  <a:pt x="3995" y="7763"/>
                  <a:pt x="3929" y="7763"/>
                </a:cubicBezTo>
                <a:cubicBezTo>
                  <a:pt x="3880" y="7763"/>
                  <a:pt x="3828" y="7744"/>
                  <a:pt x="3779" y="7712"/>
                </a:cubicBezTo>
                <a:lnTo>
                  <a:pt x="3779" y="7712"/>
                </a:lnTo>
                <a:cubicBezTo>
                  <a:pt x="3714" y="7815"/>
                  <a:pt x="3792" y="7892"/>
                  <a:pt x="3830" y="7982"/>
                </a:cubicBezTo>
                <a:cubicBezTo>
                  <a:pt x="3959" y="8124"/>
                  <a:pt x="3908" y="8227"/>
                  <a:pt x="3740" y="8292"/>
                </a:cubicBezTo>
                <a:lnTo>
                  <a:pt x="3650" y="8434"/>
                </a:lnTo>
                <a:cubicBezTo>
                  <a:pt x="3572" y="8575"/>
                  <a:pt x="3701" y="8756"/>
                  <a:pt x="3572" y="8885"/>
                </a:cubicBezTo>
                <a:cubicBezTo>
                  <a:pt x="3572" y="8911"/>
                  <a:pt x="3560" y="8937"/>
                  <a:pt x="3547" y="8949"/>
                </a:cubicBezTo>
                <a:cubicBezTo>
                  <a:pt x="3585" y="8975"/>
                  <a:pt x="3611" y="9001"/>
                  <a:pt x="3650" y="9027"/>
                </a:cubicBezTo>
                <a:cubicBezTo>
                  <a:pt x="3882" y="9182"/>
                  <a:pt x="3882" y="9182"/>
                  <a:pt x="3663" y="9388"/>
                </a:cubicBezTo>
                <a:cubicBezTo>
                  <a:pt x="3590" y="9356"/>
                  <a:pt x="3521" y="9344"/>
                  <a:pt x="3454" y="9344"/>
                </a:cubicBezTo>
                <a:cubicBezTo>
                  <a:pt x="3245" y="9344"/>
                  <a:pt x="3055" y="9462"/>
                  <a:pt x="2850" y="9491"/>
                </a:cubicBezTo>
                <a:cubicBezTo>
                  <a:pt x="2837" y="9504"/>
                  <a:pt x="2825" y="9530"/>
                  <a:pt x="2812" y="9543"/>
                </a:cubicBezTo>
                <a:cubicBezTo>
                  <a:pt x="2709" y="9543"/>
                  <a:pt x="2605" y="9517"/>
                  <a:pt x="2515" y="9478"/>
                </a:cubicBezTo>
                <a:cubicBezTo>
                  <a:pt x="2439" y="9451"/>
                  <a:pt x="2360" y="9424"/>
                  <a:pt x="2293" y="9424"/>
                </a:cubicBezTo>
                <a:cubicBezTo>
                  <a:pt x="2201" y="9424"/>
                  <a:pt x="2130" y="9474"/>
                  <a:pt x="2115" y="9646"/>
                </a:cubicBezTo>
                <a:cubicBezTo>
                  <a:pt x="1956" y="9667"/>
                  <a:pt x="1884" y="9900"/>
                  <a:pt x="1711" y="9900"/>
                </a:cubicBezTo>
                <a:cubicBezTo>
                  <a:pt x="1674" y="9900"/>
                  <a:pt x="1634" y="9890"/>
                  <a:pt x="1587" y="9865"/>
                </a:cubicBezTo>
                <a:cubicBezTo>
                  <a:pt x="1576" y="9860"/>
                  <a:pt x="1566" y="9858"/>
                  <a:pt x="1558" y="9858"/>
                </a:cubicBezTo>
                <a:cubicBezTo>
                  <a:pt x="1490" y="9858"/>
                  <a:pt x="1463" y="9976"/>
                  <a:pt x="1406" y="10033"/>
                </a:cubicBezTo>
                <a:cubicBezTo>
                  <a:pt x="1625" y="10136"/>
                  <a:pt x="1625" y="10136"/>
                  <a:pt x="1484" y="10368"/>
                </a:cubicBezTo>
                <a:cubicBezTo>
                  <a:pt x="1213" y="10548"/>
                  <a:pt x="1032" y="10845"/>
                  <a:pt x="994" y="11167"/>
                </a:cubicBezTo>
                <a:cubicBezTo>
                  <a:pt x="968" y="11580"/>
                  <a:pt x="890" y="11580"/>
                  <a:pt x="542" y="11670"/>
                </a:cubicBezTo>
                <a:cubicBezTo>
                  <a:pt x="736" y="11760"/>
                  <a:pt x="942" y="11825"/>
                  <a:pt x="1045" y="12018"/>
                </a:cubicBezTo>
                <a:cubicBezTo>
                  <a:pt x="1019" y="12031"/>
                  <a:pt x="1006" y="12057"/>
                  <a:pt x="1006" y="12096"/>
                </a:cubicBezTo>
                <a:cubicBezTo>
                  <a:pt x="929" y="12250"/>
                  <a:pt x="865" y="12405"/>
                  <a:pt x="787" y="12547"/>
                </a:cubicBezTo>
                <a:cubicBezTo>
                  <a:pt x="787" y="12611"/>
                  <a:pt x="787" y="12676"/>
                  <a:pt x="839" y="12715"/>
                </a:cubicBezTo>
                <a:cubicBezTo>
                  <a:pt x="853" y="12711"/>
                  <a:pt x="866" y="12710"/>
                  <a:pt x="878" y="12710"/>
                </a:cubicBezTo>
                <a:cubicBezTo>
                  <a:pt x="1007" y="12710"/>
                  <a:pt x="1017" y="12883"/>
                  <a:pt x="1135" y="12895"/>
                </a:cubicBezTo>
                <a:cubicBezTo>
                  <a:pt x="1032" y="13024"/>
                  <a:pt x="826" y="12985"/>
                  <a:pt x="736" y="13140"/>
                </a:cubicBezTo>
                <a:lnTo>
                  <a:pt x="697" y="13127"/>
                </a:lnTo>
                <a:lnTo>
                  <a:pt x="658" y="13205"/>
                </a:lnTo>
                <a:cubicBezTo>
                  <a:pt x="684" y="13293"/>
                  <a:pt x="721" y="13382"/>
                  <a:pt x="832" y="13409"/>
                </a:cubicBezTo>
                <a:lnTo>
                  <a:pt x="832" y="13409"/>
                </a:lnTo>
                <a:lnTo>
                  <a:pt x="865" y="13334"/>
                </a:lnTo>
                <a:cubicBezTo>
                  <a:pt x="889" y="13268"/>
                  <a:pt x="950" y="13234"/>
                  <a:pt x="1011" y="13234"/>
                </a:cubicBezTo>
                <a:cubicBezTo>
                  <a:pt x="1046" y="13234"/>
                  <a:pt x="1081" y="13245"/>
                  <a:pt x="1110" y="13269"/>
                </a:cubicBezTo>
                <a:cubicBezTo>
                  <a:pt x="1432" y="13308"/>
                  <a:pt x="1432" y="13308"/>
                  <a:pt x="1729" y="13579"/>
                </a:cubicBezTo>
                <a:lnTo>
                  <a:pt x="1716" y="13579"/>
                </a:lnTo>
                <a:cubicBezTo>
                  <a:pt x="1587" y="13785"/>
                  <a:pt x="1806" y="13772"/>
                  <a:pt x="1896" y="13836"/>
                </a:cubicBezTo>
                <a:cubicBezTo>
                  <a:pt x="1943" y="13802"/>
                  <a:pt x="1989" y="13789"/>
                  <a:pt x="2034" y="13789"/>
                </a:cubicBezTo>
                <a:cubicBezTo>
                  <a:pt x="2124" y="13789"/>
                  <a:pt x="2210" y="13841"/>
                  <a:pt x="2296" y="13875"/>
                </a:cubicBezTo>
                <a:lnTo>
                  <a:pt x="2425" y="13965"/>
                </a:lnTo>
                <a:cubicBezTo>
                  <a:pt x="2399" y="14004"/>
                  <a:pt x="2386" y="14043"/>
                  <a:pt x="2373" y="14094"/>
                </a:cubicBezTo>
                <a:lnTo>
                  <a:pt x="2592" y="14133"/>
                </a:lnTo>
                <a:cubicBezTo>
                  <a:pt x="2670" y="13978"/>
                  <a:pt x="2850" y="13927"/>
                  <a:pt x="2954" y="13811"/>
                </a:cubicBezTo>
                <a:lnTo>
                  <a:pt x="3044" y="13759"/>
                </a:lnTo>
                <a:cubicBezTo>
                  <a:pt x="3121" y="13824"/>
                  <a:pt x="3147" y="13940"/>
                  <a:pt x="3108" y="14030"/>
                </a:cubicBezTo>
                <a:lnTo>
                  <a:pt x="3173" y="14133"/>
                </a:lnTo>
                <a:cubicBezTo>
                  <a:pt x="3289" y="14094"/>
                  <a:pt x="3315" y="13978"/>
                  <a:pt x="3366" y="13901"/>
                </a:cubicBezTo>
                <a:cubicBezTo>
                  <a:pt x="3340" y="13888"/>
                  <a:pt x="3327" y="13875"/>
                  <a:pt x="3302" y="13862"/>
                </a:cubicBezTo>
                <a:cubicBezTo>
                  <a:pt x="3317" y="13840"/>
                  <a:pt x="3336" y="13826"/>
                  <a:pt x="3355" y="13826"/>
                </a:cubicBezTo>
                <a:cubicBezTo>
                  <a:pt x="3368" y="13826"/>
                  <a:pt x="3381" y="13833"/>
                  <a:pt x="3392" y="13849"/>
                </a:cubicBezTo>
                <a:cubicBezTo>
                  <a:pt x="3431" y="13875"/>
                  <a:pt x="3405" y="13875"/>
                  <a:pt x="3392" y="13888"/>
                </a:cubicBezTo>
                <a:cubicBezTo>
                  <a:pt x="3397" y="13887"/>
                  <a:pt x="3402" y="13887"/>
                  <a:pt x="3406" y="13887"/>
                </a:cubicBezTo>
                <a:cubicBezTo>
                  <a:pt x="3498" y="13887"/>
                  <a:pt x="3525" y="14005"/>
                  <a:pt x="3598" y="14030"/>
                </a:cubicBezTo>
                <a:cubicBezTo>
                  <a:pt x="3611" y="14133"/>
                  <a:pt x="3585" y="14236"/>
                  <a:pt x="3521" y="14314"/>
                </a:cubicBezTo>
                <a:cubicBezTo>
                  <a:pt x="3366" y="14481"/>
                  <a:pt x="3405" y="14649"/>
                  <a:pt x="3456" y="14829"/>
                </a:cubicBezTo>
                <a:cubicBezTo>
                  <a:pt x="3469" y="14842"/>
                  <a:pt x="3482" y="14855"/>
                  <a:pt x="3495" y="14881"/>
                </a:cubicBezTo>
                <a:cubicBezTo>
                  <a:pt x="3444" y="14984"/>
                  <a:pt x="3431" y="15100"/>
                  <a:pt x="3315" y="15178"/>
                </a:cubicBezTo>
                <a:cubicBezTo>
                  <a:pt x="3302" y="15229"/>
                  <a:pt x="3263" y="15229"/>
                  <a:pt x="3211" y="15229"/>
                </a:cubicBezTo>
                <a:cubicBezTo>
                  <a:pt x="3173" y="15294"/>
                  <a:pt x="3147" y="15358"/>
                  <a:pt x="3250" y="15397"/>
                </a:cubicBezTo>
                <a:lnTo>
                  <a:pt x="3637" y="15113"/>
                </a:lnTo>
                <a:cubicBezTo>
                  <a:pt x="3805" y="15551"/>
                  <a:pt x="4153" y="15668"/>
                  <a:pt x="4540" y="15680"/>
                </a:cubicBezTo>
                <a:cubicBezTo>
                  <a:pt x="4568" y="15662"/>
                  <a:pt x="4596" y="15650"/>
                  <a:pt x="4630" y="15650"/>
                </a:cubicBezTo>
                <a:cubicBezTo>
                  <a:pt x="4642" y="15650"/>
                  <a:pt x="4655" y="15651"/>
                  <a:pt x="4669" y="15655"/>
                </a:cubicBezTo>
                <a:lnTo>
                  <a:pt x="4720" y="15590"/>
                </a:lnTo>
                <a:cubicBezTo>
                  <a:pt x="4746" y="15590"/>
                  <a:pt x="4759" y="15603"/>
                  <a:pt x="4772" y="15603"/>
                </a:cubicBezTo>
                <a:cubicBezTo>
                  <a:pt x="4785" y="15577"/>
                  <a:pt x="4797" y="15564"/>
                  <a:pt x="4823" y="15551"/>
                </a:cubicBezTo>
                <a:cubicBezTo>
                  <a:pt x="4888" y="15448"/>
                  <a:pt x="5017" y="15487"/>
                  <a:pt x="5094" y="15423"/>
                </a:cubicBezTo>
                <a:lnTo>
                  <a:pt x="5184" y="15294"/>
                </a:lnTo>
                <a:cubicBezTo>
                  <a:pt x="5146" y="15229"/>
                  <a:pt x="5094" y="15113"/>
                  <a:pt x="5146" y="15100"/>
                </a:cubicBezTo>
                <a:cubicBezTo>
                  <a:pt x="5416" y="15036"/>
                  <a:pt x="5275" y="14752"/>
                  <a:pt x="5416" y="14636"/>
                </a:cubicBezTo>
                <a:cubicBezTo>
                  <a:pt x="5481" y="14571"/>
                  <a:pt x="5416" y="14494"/>
                  <a:pt x="5365" y="14443"/>
                </a:cubicBezTo>
                <a:cubicBezTo>
                  <a:pt x="5262" y="14365"/>
                  <a:pt x="5184" y="14275"/>
                  <a:pt x="5133" y="14159"/>
                </a:cubicBezTo>
                <a:lnTo>
                  <a:pt x="5004" y="14030"/>
                </a:lnTo>
                <a:cubicBezTo>
                  <a:pt x="4952" y="14030"/>
                  <a:pt x="4926" y="13978"/>
                  <a:pt x="4939" y="13927"/>
                </a:cubicBezTo>
                <a:cubicBezTo>
                  <a:pt x="4836" y="13875"/>
                  <a:pt x="4862" y="13733"/>
                  <a:pt x="4785" y="13643"/>
                </a:cubicBezTo>
                <a:cubicBezTo>
                  <a:pt x="4781" y="13643"/>
                  <a:pt x="4777" y="13642"/>
                  <a:pt x="4774" y="13642"/>
                </a:cubicBezTo>
                <a:cubicBezTo>
                  <a:pt x="4679" y="13642"/>
                  <a:pt x="4677" y="13790"/>
                  <a:pt x="4594" y="13790"/>
                </a:cubicBezTo>
                <a:cubicBezTo>
                  <a:pt x="4585" y="13790"/>
                  <a:pt x="4576" y="13788"/>
                  <a:pt x="4565" y="13785"/>
                </a:cubicBezTo>
                <a:cubicBezTo>
                  <a:pt x="4493" y="13765"/>
                  <a:pt x="4418" y="13755"/>
                  <a:pt x="4343" y="13755"/>
                </a:cubicBezTo>
                <a:cubicBezTo>
                  <a:pt x="4177" y="13755"/>
                  <a:pt x="4011" y="13803"/>
                  <a:pt x="3869" y="13901"/>
                </a:cubicBezTo>
                <a:cubicBezTo>
                  <a:pt x="3869" y="13901"/>
                  <a:pt x="3830" y="13862"/>
                  <a:pt x="3805" y="13849"/>
                </a:cubicBezTo>
                <a:cubicBezTo>
                  <a:pt x="3895" y="13630"/>
                  <a:pt x="4114" y="13527"/>
                  <a:pt x="4243" y="13334"/>
                </a:cubicBezTo>
                <a:cubicBezTo>
                  <a:pt x="4274" y="13288"/>
                  <a:pt x="4299" y="13270"/>
                  <a:pt x="4321" y="13270"/>
                </a:cubicBezTo>
                <a:cubicBezTo>
                  <a:pt x="4392" y="13270"/>
                  <a:pt x="4438" y="13450"/>
                  <a:pt x="4565" y="13450"/>
                </a:cubicBezTo>
                <a:cubicBezTo>
                  <a:pt x="4578" y="13308"/>
                  <a:pt x="4591" y="13153"/>
                  <a:pt x="4604" y="12998"/>
                </a:cubicBezTo>
                <a:lnTo>
                  <a:pt x="4733" y="12805"/>
                </a:lnTo>
                <a:lnTo>
                  <a:pt x="4926" y="12792"/>
                </a:lnTo>
                <a:cubicBezTo>
                  <a:pt x="4965" y="12715"/>
                  <a:pt x="4965" y="12650"/>
                  <a:pt x="4875" y="12611"/>
                </a:cubicBezTo>
                <a:cubicBezTo>
                  <a:pt x="4926" y="12560"/>
                  <a:pt x="4888" y="12444"/>
                  <a:pt x="4965" y="12444"/>
                </a:cubicBezTo>
                <a:cubicBezTo>
                  <a:pt x="5171" y="12444"/>
                  <a:pt x="5300" y="12431"/>
                  <a:pt x="5120" y="12173"/>
                </a:cubicBezTo>
                <a:cubicBezTo>
                  <a:pt x="5068" y="12096"/>
                  <a:pt x="5197" y="12070"/>
                  <a:pt x="5287" y="12070"/>
                </a:cubicBezTo>
                <a:cubicBezTo>
                  <a:pt x="5429" y="12134"/>
                  <a:pt x="5532" y="12289"/>
                  <a:pt x="5532" y="12444"/>
                </a:cubicBezTo>
                <a:cubicBezTo>
                  <a:pt x="5661" y="12444"/>
                  <a:pt x="5739" y="12392"/>
                  <a:pt x="5752" y="12250"/>
                </a:cubicBezTo>
                <a:cubicBezTo>
                  <a:pt x="5726" y="12250"/>
                  <a:pt x="5713" y="12238"/>
                  <a:pt x="5687" y="12238"/>
                </a:cubicBezTo>
                <a:cubicBezTo>
                  <a:pt x="5674" y="12225"/>
                  <a:pt x="5674" y="12199"/>
                  <a:pt x="5674" y="12173"/>
                </a:cubicBezTo>
                <a:lnTo>
                  <a:pt x="5648" y="12160"/>
                </a:lnTo>
                <a:cubicBezTo>
                  <a:pt x="5275" y="11954"/>
                  <a:pt x="5197" y="11864"/>
                  <a:pt x="5313" y="11464"/>
                </a:cubicBezTo>
                <a:cubicBezTo>
                  <a:pt x="5352" y="11283"/>
                  <a:pt x="5236" y="11167"/>
                  <a:pt x="5262" y="11013"/>
                </a:cubicBezTo>
                <a:cubicBezTo>
                  <a:pt x="5158" y="10961"/>
                  <a:pt x="5094" y="10909"/>
                  <a:pt x="5094" y="10793"/>
                </a:cubicBezTo>
                <a:cubicBezTo>
                  <a:pt x="5068" y="10729"/>
                  <a:pt x="5068" y="10664"/>
                  <a:pt x="5094" y="10613"/>
                </a:cubicBezTo>
                <a:cubicBezTo>
                  <a:pt x="5068" y="10394"/>
                  <a:pt x="5133" y="10149"/>
                  <a:pt x="4888" y="10007"/>
                </a:cubicBezTo>
                <a:lnTo>
                  <a:pt x="5017" y="9955"/>
                </a:lnTo>
                <a:cubicBezTo>
                  <a:pt x="5048" y="9964"/>
                  <a:pt x="5080" y="9970"/>
                  <a:pt x="5109" y="9970"/>
                </a:cubicBezTo>
                <a:cubicBezTo>
                  <a:pt x="5164" y="9970"/>
                  <a:pt x="5211" y="9950"/>
                  <a:pt x="5236" y="9891"/>
                </a:cubicBezTo>
                <a:cubicBezTo>
                  <a:pt x="5262" y="9800"/>
                  <a:pt x="5275" y="9723"/>
                  <a:pt x="5262" y="9633"/>
                </a:cubicBezTo>
                <a:cubicBezTo>
                  <a:pt x="5246" y="9530"/>
                  <a:pt x="5177" y="9515"/>
                  <a:pt x="5096" y="9515"/>
                </a:cubicBezTo>
                <a:cubicBezTo>
                  <a:pt x="5065" y="9515"/>
                  <a:pt x="5032" y="9517"/>
                  <a:pt x="5000" y="9517"/>
                </a:cubicBezTo>
                <a:cubicBezTo>
                  <a:pt x="4907" y="9517"/>
                  <a:pt x="4820" y="9500"/>
                  <a:pt x="4797" y="9362"/>
                </a:cubicBezTo>
                <a:cubicBezTo>
                  <a:pt x="4797" y="9327"/>
                  <a:pt x="4776" y="9314"/>
                  <a:pt x="4747" y="9314"/>
                </a:cubicBezTo>
                <a:cubicBezTo>
                  <a:pt x="4700" y="9314"/>
                  <a:pt x="4631" y="9348"/>
                  <a:pt x="4591" y="9388"/>
                </a:cubicBezTo>
                <a:cubicBezTo>
                  <a:pt x="4565" y="9414"/>
                  <a:pt x="4540" y="9452"/>
                  <a:pt x="4527" y="9491"/>
                </a:cubicBezTo>
                <a:cubicBezTo>
                  <a:pt x="4475" y="9568"/>
                  <a:pt x="4398" y="9530"/>
                  <a:pt x="4333" y="9555"/>
                </a:cubicBezTo>
                <a:lnTo>
                  <a:pt x="4114" y="9388"/>
                </a:lnTo>
                <a:cubicBezTo>
                  <a:pt x="4166" y="9285"/>
                  <a:pt x="4243" y="9156"/>
                  <a:pt x="4088" y="9104"/>
                </a:cubicBezTo>
                <a:cubicBezTo>
                  <a:pt x="3817" y="9001"/>
                  <a:pt x="3895" y="8820"/>
                  <a:pt x="3972" y="8653"/>
                </a:cubicBezTo>
                <a:cubicBezTo>
                  <a:pt x="3996" y="8581"/>
                  <a:pt x="4009" y="8444"/>
                  <a:pt x="4113" y="8444"/>
                </a:cubicBezTo>
                <a:cubicBezTo>
                  <a:pt x="4121" y="8444"/>
                  <a:pt x="4130" y="8445"/>
                  <a:pt x="4140" y="8447"/>
                </a:cubicBezTo>
                <a:cubicBezTo>
                  <a:pt x="4269" y="8472"/>
                  <a:pt x="4346" y="8575"/>
                  <a:pt x="4359" y="8692"/>
                </a:cubicBezTo>
                <a:cubicBezTo>
                  <a:pt x="4372" y="8769"/>
                  <a:pt x="4282" y="8846"/>
                  <a:pt x="4398" y="8937"/>
                </a:cubicBezTo>
                <a:cubicBezTo>
                  <a:pt x="4478" y="8896"/>
                  <a:pt x="4580" y="8853"/>
                  <a:pt x="4669" y="8853"/>
                </a:cubicBezTo>
                <a:cubicBezTo>
                  <a:pt x="4752" y="8853"/>
                  <a:pt x="4825" y="8890"/>
                  <a:pt x="4862" y="9001"/>
                </a:cubicBezTo>
                <a:cubicBezTo>
                  <a:pt x="4920" y="9176"/>
                  <a:pt x="4968" y="9235"/>
                  <a:pt x="5111" y="9235"/>
                </a:cubicBezTo>
                <a:cubicBezTo>
                  <a:pt x="5125" y="9235"/>
                  <a:pt x="5141" y="9234"/>
                  <a:pt x="5158" y="9233"/>
                </a:cubicBezTo>
                <a:cubicBezTo>
                  <a:pt x="5287" y="9246"/>
                  <a:pt x="5391" y="9298"/>
                  <a:pt x="5468" y="9388"/>
                </a:cubicBezTo>
                <a:cubicBezTo>
                  <a:pt x="5558" y="9491"/>
                  <a:pt x="5700" y="9555"/>
                  <a:pt x="5842" y="9555"/>
                </a:cubicBezTo>
                <a:lnTo>
                  <a:pt x="5842" y="9233"/>
                </a:lnTo>
                <a:lnTo>
                  <a:pt x="5958" y="9156"/>
                </a:lnTo>
                <a:cubicBezTo>
                  <a:pt x="6048" y="9233"/>
                  <a:pt x="6113" y="9310"/>
                  <a:pt x="6074" y="9452"/>
                </a:cubicBezTo>
                <a:cubicBezTo>
                  <a:pt x="6048" y="9530"/>
                  <a:pt x="5997" y="9607"/>
                  <a:pt x="6100" y="9672"/>
                </a:cubicBezTo>
                <a:cubicBezTo>
                  <a:pt x="6306" y="9788"/>
                  <a:pt x="6242" y="9955"/>
                  <a:pt x="6177" y="10110"/>
                </a:cubicBezTo>
                <a:cubicBezTo>
                  <a:pt x="6151" y="10187"/>
                  <a:pt x="6087" y="10265"/>
                  <a:pt x="6164" y="10342"/>
                </a:cubicBezTo>
                <a:cubicBezTo>
                  <a:pt x="6255" y="10342"/>
                  <a:pt x="6332" y="10316"/>
                  <a:pt x="6396" y="10252"/>
                </a:cubicBezTo>
                <a:cubicBezTo>
                  <a:pt x="6396" y="10200"/>
                  <a:pt x="6396" y="10136"/>
                  <a:pt x="6396" y="10084"/>
                </a:cubicBezTo>
                <a:cubicBezTo>
                  <a:pt x="6422" y="9852"/>
                  <a:pt x="6616" y="9581"/>
                  <a:pt x="6255" y="9414"/>
                </a:cubicBezTo>
                <a:cubicBezTo>
                  <a:pt x="6138" y="9362"/>
                  <a:pt x="6229" y="9053"/>
                  <a:pt x="6371" y="8962"/>
                </a:cubicBezTo>
                <a:cubicBezTo>
                  <a:pt x="6387" y="8952"/>
                  <a:pt x="6401" y="8947"/>
                  <a:pt x="6415" y="8947"/>
                </a:cubicBezTo>
                <a:cubicBezTo>
                  <a:pt x="6464" y="8947"/>
                  <a:pt x="6495" y="9012"/>
                  <a:pt x="6525" y="9053"/>
                </a:cubicBezTo>
                <a:cubicBezTo>
                  <a:pt x="6525" y="9108"/>
                  <a:pt x="6550" y="9134"/>
                  <a:pt x="6580" y="9134"/>
                </a:cubicBezTo>
                <a:cubicBezTo>
                  <a:pt x="6600" y="9134"/>
                  <a:pt x="6622" y="9124"/>
                  <a:pt x="6641" y="9104"/>
                </a:cubicBezTo>
                <a:cubicBezTo>
                  <a:pt x="6693" y="9065"/>
                  <a:pt x="6667" y="9040"/>
                  <a:pt x="6693" y="9001"/>
                </a:cubicBezTo>
                <a:cubicBezTo>
                  <a:pt x="6724" y="8921"/>
                  <a:pt x="6752" y="8885"/>
                  <a:pt x="6778" y="8885"/>
                </a:cubicBezTo>
                <a:cubicBezTo>
                  <a:pt x="6807" y="8885"/>
                  <a:pt x="6834" y="8927"/>
                  <a:pt x="6861" y="9001"/>
                </a:cubicBezTo>
                <a:cubicBezTo>
                  <a:pt x="6770" y="9207"/>
                  <a:pt x="6899" y="9349"/>
                  <a:pt x="6977" y="9517"/>
                </a:cubicBezTo>
                <a:cubicBezTo>
                  <a:pt x="6938" y="9594"/>
                  <a:pt x="6938" y="9723"/>
                  <a:pt x="6873" y="9749"/>
                </a:cubicBezTo>
                <a:cubicBezTo>
                  <a:pt x="6641" y="9865"/>
                  <a:pt x="6719" y="10058"/>
                  <a:pt x="6719" y="10239"/>
                </a:cubicBezTo>
                <a:cubicBezTo>
                  <a:pt x="6732" y="10303"/>
                  <a:pt x="6732" y="10394"/>
                  <a:pt x="6822" y="10394"/>
                </a:cubicBezTo>
                <a:cubicBezTo>
                  <a:pt x="6925" y="10394"/>
                  <a:pt x="6912" y="10303"/>
                  <a:pt x="6925" y="10239"/>
                </a:cubicBezTo>
                <a:cubicBezTo>
                  <a:pt x="6925" y="10149"/>
                  <a:pt x="6745" y="10071"/>
                  <a:pt x="6899" y="9968"/>
                </a:cubicBezTo>
                <a:lnTo>
                  <a:pt x="6899" y="9968"/>
                </a:lnTo>
                <a:cubicBezTo>
                  <a:pt x="6968" y="9988"/>
                  <a:pt x="7016" y="10001"/>
                  <a:pt x="7049" y="10001"/>
                </a:cubicBezTo>
                <a:cubicBezTo>
                  <a:pt x="7123" y="10001"/>
                  <a:pt x="7123" y="9939"/>
                  <a:pt x="7106" y="9762"/>
                </a:cubicBezTo>
                <a:cubicBezTo>
                  <a:pt x="7157" y="9672"/>
                  <a:pt x="7247" y="9697"/>
                  <a:pt x="7325" y="9672"/>
                </a:cubicBezTo>
                <a:cubicBezTo>
                  <a:pt x="7389" y="9672"/>
                  <a:pt x="7467" y="9684"/>
                  <a:pt x="7531" y="9723"/>
                </a:cubicBezTo>
                <a:cubicBezTo>
                  <a:pt x="7634" y="9800"/>
                  <a:pt x="7828" y="9800"/>
                  <a:pt x="7815" y="9994"/>
                </a:cubicBezTo>
                <a:cubicBezTo>
                  <a:pt x="7802" y="10174"/>
                  <a:pt x="7750" y="10355"/>
                  <a:pt x="7518" y="10381"/>
                </a:cubicBezTo>
                <a:lnTo>
                  <a:pt x="7531" y="10381"/>
                </a:lnTo>
                <a:lnTo>
                  <a:pt x="7531" y="10407"/>
                </a:lnTo>
                <a:cubicBezTo>
                  <a:pt x="7596" y="10445"/>
                  <a:pt x="7596" y="10484"/>
                  <a:pt x="7557" y="10523"/>
                </a:cubicBezTo>
                <a:cubicBezTo>
                  <a:pt x="7557" y="10548"/>
                  <a:pt x="7531" y="10587"/>
                  <a:pt x="7531" y="10613"/>
                </a:cubicBezTo>
                <a:cubicBezTo>
                  <a:pt x="7557" y="10639"/>
                  <a:pt x="7557" y="10677"/>
                  <a:pt x="7531" y="10703"/>
                </a:cubicBezTo>
                <a:lnTo>
                  <a:pt x="7531" y="10922"/>
                </a:lnTo>
                <a:lnTo>
                  <a:pt x="7892" y="11167"/>
                </a:lnTo>
                <a:cubicBezTo>
                  <a:pt x="7899" y="11161"/>
                  <a:pt x="7911" y="11158"/>
                  <a:pt x="7924" y="11158"/>
                </a:cubicBezTo>
                <a:cubicBezTo>
                  <a:pt x="7937" y="11158"/>
                  <a:pt x="7950" y="11161"/>
                  <a:pt x="7957" y="11167"/>
                </a:cubicBezTo>
                <a:lnTo>
                  <a:pt x="8034" y="11103"/>
                </a:lnTo>
                <a:cubicBezTo>
                  <a:pt x="8060" y="11142"/>
                  <a:pt x="8073" y="11193"/>
                  <a:pt x="8047" y="11232"/>
                </a:cubicBezTo>
                <a:lnTo>
                  <a:pt x="8150" y="11412"/>
                </a:lnTo>
                <a:lnTo>
                  <a:pt x="8537" y="11606"/>
                </a:lnTo>
                <a:cubicBezTo>
                  <a:pt x="8550" y="11593"/>
                  <a:pt x="8576" y="11567"/>
                  <a:pt x="8588" y="11541"/>
                </a:cubicBezTo>
                <a:cubicBezTo>
                  <a:pt x="8563" y="11477"/>
                  <a:pt x="8524" y="11412"/>
                  <a:pt x="8588" y="11348"/>
                </a:cubicBezTo>
                <a:cubicBezTo>
                  <a:pt x="8421" y="11270"/>
                  <a:pt x="8356" y="11077"/>
                  <a:pt x="8460" y="10922"/>
                </a:cubicBezTo>
                <a:cubicBezTo>
                  <a:pt x="8692" y="10613"/>
                  <a:pt x="8498" y="10458"/>
                  <a:pt x="8305" y="10278"/>
                </a:cubicBezTo>
                <a:cubicBezTo>
                  <a:pt x="8215" y="10162"/>
                  <a:pt x="8073" y="10110"/>
                  <a:pt x="8008" y="9994"/>
                </a:cubicBezTo>
                <a:cubicBezTo>
                  <a:pt x="8046" y="9978"/>
                  <a:pt x="8080" y="9972"/>
                  <a:pt x="8113" y="9972"/>
                </a:cubicBezTo>
                <a:cubicBezTo>
                  <a:pt x="8215" y="9972"/>
                  <a:pt x="8297" y="10035"/>
                  <a:pt x="8395" y="10084"/>
                </a:cubicBezTo>
                <a:cubicBezTo>
                  <a:pt x="8717" y="10252"/>
                  <a:pt x="8846" y="10574"/>
                  <a:pt x="9130" y="10755"/>
                </a:cubicBezTo>
                <a:cubicBezTo>
                  <a:pt x="9169" y="10690"/>
                  <a:pt x="9246" y="10652"/>
                  <a:pt x="9169" y="10574"/>
                </a:cubicBezTo>
                <a:cubicBezTo>
                  <a:pt x="9014" y="10419"/>
                  <a:pt x="9117" y="10316"/>
                  <a:pt x="9259" y="10226"/>
                </a:cubicBezTo>
                <a:lnTo>
                  <a:pt x="9285" y="10252"/>
                </a:lnTo>
                <a:lnTo>
                  <a:pt x="9323" y="10252"/>
                </a:lnTo>
                <a:cubicBezTo>
                  <a:pt x="9452" y="10342"/>
                  <a:pt x="9581" y="10445"/>
                  <a:pt x="9530" y="10639"/>
                </a:cubicBezTo>
                <a:lnTo>
                  <a:pt x="9672" y="10755"/>
                </a:lnTo>
                <a:cubicBezTo>
                  <a:pt x="9710" y="10703"/>
                  <a:pt x="9736" y="10652"/>
                  <a:pt x="9801" y="10639"/>
                </a:cubicBezTo>
                <a:cubicBezTo>
                  <a:pt x="9826" y="10613"/>
                  <a:pt x="9839" y="10600"/>
                  <a:pt x="9865" y="10574"/>
                </a:cubicBezTo>
                <a:lnTo>
                  <a:pt x="9942" y="10419"/>
                </a:lnTo>
                <a:cubicBezTo>
                  <a:pt x="9958" y="10373"/>
                  <a:pt x="9978" y="10350"/>
                  <a:pt x="10003" y="10350"/>
                </a:cubicBezTo>
                <a:cubicBezTo>
                  <a:pt x="10019" y="10350"/>
                  <a:pt x="10038" y="10360"/>
                  <a:pt x="10058" y="10381"/>
                </a:cubicBezTo>
                <a:cubicBezTo>
                  <a:pt x="10099" y="10421"/>
                  <a:pt x="10147" y="10453"/>
                  <a:pt x="10209" y="10453"/>
                </a:cubicBezTo>
                <a:cubicBezTo>
                  <a:pt x="10226" y="10453"/>
                  <a:pt x="10245" y="10451"/>
                  <a:pt x="10265" y="10445"/>
                </a:cubicBezTo>
                <a:cubicBezTo>
                  <a:pt x="10239" y="10187"/>
                  <a:pt x="10381" y="10097"/>
                  <a:pt x="10626" y="10084"/>
                </a:cubicBezTo>
                <a:lnTo>
                  <a:pt x="10703" y="9994"/>
                </a:lnTo>
                <a:cubicBezTo>
                  <a:pt x="10760" y="10043"/>
                  <a:pt x="10812" y="10142"/>
                  <a:pt x="10871" y="10142"/>
                </a:cubicBezTo>
                <a:cubicBezTo>
                  <a:pt x="10906" y="10142"/>
                  <a:pt x="10944" y="10107"/>
                  <a:pt x="10987" y="10007"/>
                </a:cubicBezTo>
                <a:lnTo>
                  <a:pt x="10922" y="9955"/>
                </a:lnTo>
                <a:cubicBezTo>
                  <a:pt x="10942" y="9877"/>
                  <a:pt x="10961" y="9799"/>
                  <a:pt x="11031" y="9799"/>
                </a:cubicBezTo>
                <a:cubicBezTo>
                  <a:pt x="11053" y="9799"/>
                  <a:pt x="11081" y="9807"/>
                  <a:pt x="11116" y="9826"/>
                </a:cubicBezTo>
                <a:cubicBezTo>
                  <a:pt x="11193" y="9878"/>
                  <a:pt x="11258" y="9942"/>
                  <a:pt x="11335" y="10007"/>
                </a:cubicBezTo>
                <a:cubicBezTo>
                  <a:pt x="11412" y="9981"/>
                  <a:pt x="11490" y="9929"/>
                  <a:pt x="11554" y="9852"/>
                </a:cubicBezTo>
                <a:cubicBezTo>
                  <a:pt x="11593" y="9659"/>
                  <a:pt x="11683" y="9478"/>
                  <a:pt x="11812" y="9323"/>
                </a:cubicBezTo>
                <a:lnTo>
                  <a:pt x="11902" y="9323"/>
                </a:lnTo>
                <a:lnTo>
                  <a:pt x="12096" y="9491"/>
                </a:lnTo>
                <a:cubicBezTo>
                  <a:pt x="12122" y="9491"/>
                  <a:pt x="12147" y="9491"/>
                  <a:pt x="12173" y="9504"/>
                </a:cubicBezTo>
                <a:cubicBezTo>
                  <a:pt x="12236" y="9430"/>
                  <a:pt x="12293" y="9399"/>
                  <a:pt x="12346" y="9399"/>
                </a:cubicBezTo>
                <a:cubicBezTo>
                  <a:pt x="12423" y="9399"/>
                  <a:pt x="12491" y="9464"/>
                  <a:pt x="12560" y="9555"/>
                </a:cubicBezTo>
                <a:cubicBezTo>
                  <a:pt x="12597" y="9578"/>
                  <a:pt x="12644" y="9592"/>
                  <a:pt x="12688" y="9592"/>
                </a:cubicBezTo>
                <a:cubicBezTo>
                  <a:pt x="12721" y="9592"/>
                  <a:pt x="12752" y="9585"/>
                  <a:pt x="12779" y="9568"/>
                </a:cubicBezTo>
                <a:cubicBezTo>
                  <a:pt x="12805" y="9491"/>
                  <a:pt x="12831" y="9414"/>
                  <a:pt x="12857" y="9336"/>
                </a:cubicBezTo>
                <a:cubicBezTo>
                  <a:pt x="12792" y="9248"/>
                  <a:pt x="12720" y="9224"/>
                  <a:pt x="12644" y="9224"/>
                </a:cubicBezTo>
                <a:cubicBezTo>
                  <a:pt x="12553" y="9224"/>
                  <a:pt x="12458" y="9259"/>
                  <a:pt x="12367" y="9259"/>
                </a:cubicBezTo>
                <a:lnTo>
                  <a:pt x="12134" y="8988"/>
                </a:lnTo>
                <a:cubicBezTo>
                  <a:pt x="12134" y="8872"/>
                  <a:pt x="12225" y="8743"/>
                  <a:pt x="12083" y="8666"/>
                </a:cubicBezTo>
                <a:cubicBezTo>
                  <a:pt x="12070" y="8614"/>
                  <a:pt x="12057" y="8575"/>
                  <a:pt x="12044" y="8537"/>
                </a:cubicBezTo>
                <a:cubicBezTo>
                  <a:pt x="12111" y="8470"/>
                  <a:pt x="12199" y="8432"/>
                  <a:pt x="12292" y="8432"/>
                </a:cubicBezTo>
                <a:cubicBezTo>
                  <a:pt x="12325" y="8432"/>
                  <a:pt x="12359" y="8436"/>
                  <a:pt x="12392" y="8447"/>
                </a:cubicBezTo>
                <a:cubicBezTo>
                  <a:pt x="12392" y="8524"/>
                  <a:pt x="12354" y="8614"/>
                  <a:pt x="12418" y="8692"/>
                </a:cubicBezTo>
                <a:lnTo>
                  <a:pt x="12560" y="8537"/>
                </a:lnTo>
                <a:cubicBezTo>
                  <a:pt x="12792" y="8627"/>
                  <a:pt x="12921" y="8820"/>
                  <a:pt x="13076" y="8988"/>
                </a:cubicBezTo>
                <a:cubicBezTo>
                  <a:pt x="13153" y="8898"/>
                  <a:pt x="13218" y="8808"/>
                  <a:pt x="13256" y="8692"/>
                </a:cubicBezTo>
                <a:cubicBezTo>
                  <a:pt x="13230" y="8653"/>
                  <a:pt x="13243" y="8588"/>
                  <a:pt x="13282" y="8563"/>
                </a:cubicBezTo>
                <a:cubicBezTo>
                  <a:pt x="13295" y="8498"/>
                  <a:pt x="13308" y="8434"/>
                  <a:pt x="13321" y="8382"/>
                </a:cubicBezTo>
                <a:lnTo>
                  <a:pt x="13385" y="8318"/>
                </a:lnTo>
                <a:cubicBezTo>
                  <a:pt x="13395" y="8277"/>
                  <a:pt x="13429" y="8245"/>
                  <a:pt x="13468" y="8245"/>
                </a:cubicBezTo>
                <a:cubicBezTo>
                  <a:pt x="13479" y="8245"/>
                  <a:pt x="13490" y="8247"/>
                  <a:pt x="13501" y="8253"/>
                </a:cubicBezTo>
                <a:lnTo>
                  <a:pt x="13501" y="8240"/>
                </a:lnTo>
                <a:cubicBezTo>
                  <a:pt x="13630" y="8073"/>
                  <a:pt x="13759" y="7918"/>
                  <a:pt x="13656" y="7686"/>
                </a:cubicBezTo>
                <a:cubicBezTo>
                  <a:pt x="13604" y="7570"/>
                  <a:pt x="13720" y="7518"/>
                  <a:pt x="13798" y="7479"/>
                </a:cubicBezTo>
                <a:lnTo>
                  <a:pt x="13955" y="7516"/>
                </a:lnTo>
                <a:lnTo>
                  <a:pt x="13955" y="7516"/>
                </a:lnTo>
                <a:cubicBezTo>
                  <a:pt x="13954" y="7517"/>
                  <a:pt x="13953" y="7517"/>
                  <a:pt x="13953" y="7518"/>
                </a:cubicBezTo>
                <a:lnTo>
                  <a:pt x="13953" y="7531"/>
                </a:lnTo>
                <a:cubicBezTo>
                  <a:pt x="13957" y="7527"/>
                  <a:pt x="13961" y="7523"/>
                  <a:pt x="13965" y="7518"/>
                </a:cubicBezTo>
                <a:lnTo>
                  <a:pt x="13965" y="7518"/>
                </a:lnTo>
                <a:lnTo>
                  <a:pt x="13965" y="7518"/>
                </a:lnTo>
                <a:lnTo>
                  <a:pt x="14107" y="7634"/>
                </a:lnTo>
                <a:lnTo>
                  <a:pt x="14223" y="7595"/>
                </a:lnTo>
                <a:cubicBezTo>
                  <a:pt x="14236" y="7595"/>
                  <a:pt x="14249" y="7608"/>
                  <a:pt x="14262" y="7621"/>
                </a:cubicBezTo>
                <a:cubicBezTo>
                  <a:pt x="14249" y="7608"/>
                  <a:pt x="14249" y="7595"/>
                  <a:pt x="14236" y="7595"/>
                </a:cubicBezTo>
                <a:cubicBezTo>
                  <a:pt x="14262" y="7531"/>
                  <a:pt x="14327" y="7544"/>
                  <a:pt x="14378" y="7531"/>
                </a:cubicBezTo>
                <a:lnTo>
                  <a:pt x="14378" y="7531"/>
                </a:lnTo>
                <a:cubicBezTo>
                  <a:pt x="14378" y="7583"/>
                  <a:pt x="14378" y="7634"/>
                  <a:pt x="14314" y="7647"/>
                </a:cubicBezTo>
                <a:cubicBezTo>
                  <a:pt x="14301" y="7647"/>
                  <a:pt x="14275" y="7634"/>
                  <a:pt x="14262" y="7621"/>
                </a:cubicBezTo>
                <a:lnTo>
                  <a:pt x="14262" y="7621"/>
                </a:lnTo>
                <a:cubicBezTo>
                  <a:pt x="14275" y="7634"/>
                  <a:pt x="14275" y="7634"/>
                  <a:pt x="14262" y="7647"/>
                </a:cubicBezTo>
                <a:cubicBezTo>
                  <a:pt x="14327" y="7647"/>
                  <a:pt x="14378" y="7686"/>
                  <a:pt x="14391" y="7737"/>
                </a:cubicBezTo>
                <a:cubicBezTo>
                  <a:pt x="14424" y="7792"/>
                  <a:pt x="14475" y="7846"/>
                  <a:pt x="14529" y="7846"/>
                </a:cubicBezTo>
                <a:cubicBezTo>
                  <a:pt x="14539" y="7846"/>
                  <a:pt x="14549" y="7844"/>
                  <a:pt x="14559" y="7840"/>
                </a:cubicBezTo>
                <a:cubicBezTo>
                  <a:pt x="14610" y="7815"/>
                  <a:pt x="14636" y="7712"/>
                  <a:pt x="14623" y="7634"/>
                </a:cubicBezTo>
                <a:lnTo>
                  <a:pt x="14378" y="7531"/>
                </a:lnTo>
                <a:cubicBezTo>
                  <a:pt x="14455" y="7428"/>
                  <a:pt x="14352" y="7286"/>
                  <a:pt x="14455" y="7209"/>
                </a:cubicBezTo>
                <a:cubicBezTo>
                  <a:pt x="14610" y="7093"/>
                  <a:pt x="14584" y="6938"/>
                  <a:pt x="14584" y="6783"/>
                </a:cubicBezTo>
                <a:cubicBezTo>
                  <a:pt x="14584" y="6616"/>
                  <a:pt x="14546" y="6448"/>
                  <a:pt x="14443" y="6306"/>
                </a:cubicBezTo>
                <a:cubicBezTo>
                  <a:pt x="14352" y="6190"/>
                  <a:pt x="14327" y="6035"/>
                  <a:pt x="14378" y="5893"/>
                </a:cubicBezTo>
                <a:cubicBezTo>
                  <a:pt x="14389" y="5889"/>
                  <a:pt x="14399" y="5887"/>
                  <a:pt x="14410" y="5887"/>
                </a:cubicBezTo>
                <a:cubicBezTo>
                  <a:pt x="14484" y="5887"/>
                  <a:pt x="14563" y="5985"/>
                  <a:pt x="14643" y="5985"/>
                </a:cubicBezTo>
                <a:cubicBezTo>
                  <a:pt x="14679" y="5985"/>
                  <a:pt x="14715" y="5965"/>
                  <a:pt x="14752" y="5906"/>
                </a:cubicBezTo>
                <a:cubicBezTo>
                  <a:pt x="14778" y="5700"/>
                  <a:pt x="14739" y="5481"/>
                  <a:pt x="14945" y="5339"/>
                </a:cubicBezTo>
                <a:cubicBezTo>
                  <a:pt x="15023" y="5262"/>
                  <a:pt x="15049" y="5158"/>
                  <a:pt x="15036" y="5068"/>
                </a:cubicBezTo>
                <a:cubicBezTo>
                  <a:pt x="14984" y="4681"/>
                  <a:pt x="15461" y="4514"/>
                  <a:pt x="15693" y="4333"/>
                </a:cubicBezTo>
                <a:lnTo>
                  <a:pt x="15693" y="491"/>
                </a:lnTo>
                <a:cubicBezTo>
                  <a:pt x="15680" y="426"/>
                  <a:pt x="15680" y="362"/>
                  <a:pt x="15693" y="310"/>
                </a:cubicBezTo>
                <a:lnTo>
                  <a:pt x="15693" y="1"/>
                </a:lnTo>
                <a:close/>
              </a:path>
            </a:pathLst>
          </a:custGeom>
          <a:solidFill>
            <a:srgbClr val="A75441">
              <a:alpha val="232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09" name="Google Shape;209;p3"/>
          <p:cNvGrpSpPr/>
          <p:nvPr/>
        </p:nvGrpSpPr>
        <p:grpSpPr>
          <a:xfrm>
            <a:off x="952286" y="5964774"/>
            <a:ext cx="10287841" cy="418789"/>
            <a:chOff x="946206" y="1234018"/>
            <a:chExt cx="7556440" cy="307601"/>
          </a:xfrm>
        </p:grpSpPr>
        <p:grpSp>
          <p:nvGrpSpPr>
            <p:cNvPr id="210" name="Google Shape;210;p3"/>
            <p:cNvGrpSpPr/>
            <p:nvPr/>
          </p:nvGrpSpPr>
          <p:grpSpPr>
            <a:xfrm>
              <a:off x="1114930" y="1355757"/>
              <a:ext cx="7163972" cy="64150"/>
              <a:chOff x="1299890" y="844622"/>
              <a:chExt cx="6544233" cy="64143"/>
            </a:xfrm>
          </p:grpSpPr>
          <p:grpSp>
            <p:nvGrpSpPr>
              <p:cNvPr id="211" name="Google Shape;211;p3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12" name="Google Shape;212;p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" name="Google Shape;213;p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" name="Google Shape;214;p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5" name="Google Shape;215;p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6" name="Google Shape;216;p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7" name="Google Shape;217;p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8" name="Google Shape;218;p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9" name="Google Shape;219;p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0" name="Google Shape;220;p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1" name="Google Shape;221;p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2" name="Google Shape;222;p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3" name="Google Shape;223;p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4" name="Google Shape;224;p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5" name="Google Shape;225;p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6" name="Google Shape;226;p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7" name="Google Shape;227;p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8" name="Google Shape;228;p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9" name="Google Shape;229;p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0" name="Google Shape;230;p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1" name="Google Shape;231;p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2" name="Google Shape;232;p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3" name="Google Shape;233;p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" name="Google Shape;234;p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" name="Google Shape;235;p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6" name="Google Shape;236;p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7" name="Google Shape;237;p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8" name="Google Shape;238;p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9" name="Google Shape;239;p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0" name="Google Shape;240;p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1" name="Google Shape;241;p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2" name="Google Shape;242;p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3" name="Google Shape;243;p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4" name="Google Shape;244;p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45" name="Google Shape;245;p3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46" name="Google Shape;246;p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7" name="Google Shape;247;p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8" name="Google Shape;248;p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9" name="Google Shape;249;p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0" name="Google Shape;250;p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1" name="Google Shape;251;p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2" name="Google Shape;252;p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3" name="Google Shape;253;p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4" name="Google Shape;254;p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5" name="Google Shape;255;p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6" name="Google Shape;256;p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7" name="Google Shape;257;p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8" name="Google Shape;258;p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9" name="Google Shape;259;p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0" name="Google Shape;260;p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" name="Google Shape;261;p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" name="Google Shape;262;p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" name="Google Shape;263;p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264;p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265;p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266;p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267;p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268;p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269;p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270;p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271;p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272;p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273;p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274;p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275;p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276;p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277;p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278;p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79" name="Google Shape;279;p3"/>
            <p:cNvGrpSpPr/>
            <p:nvPr/>
          </p:nvGrpSpPr>
          <p:grpSpPr>
            <a:xfrm>
              <a:off x="946206" y="1234018"/>
              <a:ext cx="310295" cy="307601"/>
              <a:chOff x="1969331" y="802493"/>
              <a:chExt cx="310295" cy="307601"/>
            </a:xfrm>
          </p:grpSpPr>
          <p:sp>
            <p:nvSpPr>
              <p:cNvPr id="280" name="Google Shape;280;p3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281" name="Google Shape;281;p3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82" name="Google Shape;282;p3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3" name="Google Shape;283;p3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4" name="Google Shape;284;p3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5" name="Google Shape;285;p3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6" name="Google Shape;286;p3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" name="Google Shape;287;p3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88" name="Google Shape;288;p3"/>
            <p:cNvGrpSpPr/>
            <p:nvPr/>
          </p:nvGrpSpPr>
          <p:grpSpPr>
            <a:xfrm flipH="1">
              <a:off x="8192350" y="1234018"/>
              <a:ext cx="310295" cy="307601"/>
              <a:chOff x="1969331" y="802493"/>
              <a:chExt cx="310295" cy="307601"/>
            </a:xfrm>
          </p:grpSpPr>
          <p:sp>
            <p:nvSpPr>
              <p:cNvPr id="289" name="Google Shape;289;p3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290" name="Google Shape;290;p3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91" name="Google Shape;291;p3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2" name="Google Shape;292;p3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3" name="Google Shape;293;p3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4" name="Google Shape;294;p3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5" name="Google Shape;295;p3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6" name="Google Shape;296;p3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297" name="Google Shape;297;p3"/>
          <p:cNvGrpSpPr/>
          <p:nvPr/>
        </p:nvGrpSpPr>
        <p:grpSpPr>
          <a:xfrm>
            <a:off x="952278" y="474422"/>
            <a:ext cx="10287841" cy="418789"/>
            <a:chOff x="714181" y="414418"/>
            <a:chExt cx="7556440" cy="307601"/>
          </a:xfrm>
        </p:grpSpPr>
        <p:grpSp>
          <p:nvGrpSpPr>
            <p:cNvPr id="298" name="Google Shape;298;p3"/>
            <p:cNvGrpSpPr/>
            <p:nvPr/>
          </p:nvGrpSpPr>
          <p:grpSpPr>
            <a:xfrm>
              <a:off x="882905" y="536157"/>
              <a:ext cx="7163972" cy="64150"/>
              <a:chOff x="1299890" y="844622"/>
              <a:chExt cx="6544233" cy="64143"/>
            </a:xfrm>
          </p:grpSpPr>
          <p:grpSp>
            <p:nvGrpSpPr>
              <p:cNvPr id="299" name="Google Shape;299;p3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00" name="Google Shape;300;p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1" name="Google Shape;301;p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2" name="Google Shape;302;p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3" name="Google Shape;303;p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4" name="Google Shape;304;p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5" name="Google Shape;305;p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6" name="Google Shape;306;p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7" name="Google Shape;307;p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8" name="Google Shape;308;p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9" name="Google Shape;309;p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0" name="Google Shape;310;p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1" name="Google Shape;311;p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2" name="Google Shape;312;p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3" name="Google Shape;313;p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4" name="Google Shape;314;p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5" name="Google Shape;315;p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6" name="Google Shape;316;p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7" name="Google Shape;317;p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8" name="Google Shape;318;p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9" name="Google Shape;319;p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0" name="Google Shape;320;p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1" name="Google Shape;321;p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2" name="Google Shape;322;p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3" name="Google Shape;323;p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4" name="Google Shape;324;p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5" name="Google Shape;325;p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6" name="Google Shape;326;p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7" name="Google Shape;327;p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8" name="Google Shape;328;p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9" name="Google Shape;329;p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0" name="Google Shape;330;p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1" name="Google Shape;331;p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2" name="Google Shape;332;p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33" name="Google Shape;333;p3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34" name="Google Shape;334;p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5" name="Google Shape;335;p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6" name="Google Shape;336;p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7" name="Google Shape;337;p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8" name="Google Shape;338;p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9" name="Google Shape;339;p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0" name="Google Shape;340;p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1" name="Google Shape;341;p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2" name="Google Shape;342;p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3" name="Google Shape;343;p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4" name="Google Shape;344;p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5" name="Google Shape;345;p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6" name="Google Shape;346;p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7" name="Google Shape;347;p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8" name="Google Shape;348;p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9" name="Google Shape;349;p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0" name="Google Shape;350;p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1" name="Google Shape;351;p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2" name="Google Shape;352;p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3" name="Google Shape;353;p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4" name="Google Shape;354;p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5" name="Google Shape;355;p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6" name="Google Shape;356;p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7" name="Google Shape;357;p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8" name="Google Shape;358;p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9" name="Google Shape;359;p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0" name="Google Shape;360;p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" name="Google Shape;361;p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2" name="Google Shape;362;p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3" name="Google Shape;363;p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4" name="Google Shape;364;p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5" name="Google Shape;365;p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6" name="Google Shape;366;p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367" name="Google Shape;367;p3"/>
            <p:cNvGrpSpPr/>
            <p:nvPr/>
          </p:nvGrpSpPr>
          <p:grpSpPr>
            <a:xfrm>
              <a:off x="714181" y="414418"/>
              <a:ext cx="310295" cy="307601"/>
              <a:chOff x="1969331" y="802493"/>
              <a:chExt cx="310295" cy="307601"/>
            </a:xfrm>
          </p:grpSpPr>
          <p:sp>
            <p:nvSpPr>
              <p:cNvPr id="368" name="Google Shape;368;p3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369" name="Google Shape;369;p3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370" name="Google Shape;370;p3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1" name="Google Shape;371;p3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2" name="Google Shape;372;p3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3" name="Google Shape;373;p3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4" name="Google Shape;374;p3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5" name="Google Shape;375;p3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376" name="Google Shape;376;p3"/>
            <p:cNvGrpSpPr/>
            <p:nvPr/>
          </p:nvGrpSpPr>
          <p:grpSpPr>
            <a:xfrm flipH="1">
              <a:off x="7960325" y="414418"/>
              <a:ext cx="310295" cy="307601"/>
              <a:chOff x="1969331" y="802493"/>
              <a:chExt cx="310295" cy="307601"/>
            </a:xfrm>
          </p:grpSpPr>
          <p:sp>
            <p:nvSpPr>
              <p:cNvPr id="377" name="Google Shape;377;p3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378" name="Google Shape;378;p3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379" name="Google Shape;379;p3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0" name="Google Shape;380;p3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1" name="Google Shape;381;p3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2" name="Google Shape;382;p3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3" name="Google Shape;383;p3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4" name="Google Shape;384;p3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926660013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 preserve="1">
  <p:cSld name="Main point">
    <p:spTree>
      <p:nvGrpSpPr>
        <p:cNvPr id="1" name="Shape 10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54" name="Google Shape;1054;p8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055" name="Google Shape;1055;p8"/>
          <p:cNvSpPr txBox="1">
            <a:spLocks noGrp="1"/>
          </p:cNvSpPr>
          <p:nvPr>
            <p:ph type="title"/>
          </p:nvPr>
        </p:nvSpPr>
        <p:spPr>
          <a:xfrm>
            <a:off x="1850800" y="1398117"/>
            <a:ext cx="8490400" cy="40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6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056" name="Google Shape;1056;p8"/>
          <p:cNvGrpSpPr/>
          <p:nvPr/>
        </p:nvGrpSpPr>
        <p:grpSpPr>
          <a:xfrm>
            <a:off x="952278" y="474422"/>
            <a:ext cx="10287841" cy="418789"/>
            <a:chOff x="714181" y="414418"/>
            <a:chExt cx="7556440" cy="307601"/>
          </a:xfrm>
        </p:grpSpPr>
        <p:grpSp>
          <p:nvGrpSpPr>
            <p:cNvPr id="1057" name="Google Shape;1057;p8"/>
            <p:cNvGrpSpPr/>
            <p:nvPr/>
          </p:nvGrpSpPr>
          <p:grpSpPr>
            <a:xfrm>
              <a:off x="882905" y="536157"/>
              <a:ext cx="7163972" cy="64150"/>
              <a:chOff x="1299890" y="844622"/>
              <a:chExt cx="6544233" cy="64143"/>
            </a:xfrm>
          </p:grpSpPr>
          <p:grpSp>
            <p:nvGrpSpPr>
              <p:cNvPr id="1058" name="Google Shape;1058;p8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059" name="Google Shape;1059;p8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0" name="Google Shape;1060;p8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1" name="Google Shape;1061;p8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2" name="Google Shape;1062;p8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3" name="Google Shape;1063;p8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4" name="Google Shape;1064;p8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5" name="Google Shape;1065;p8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6" name="Google Shape;1066;p8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7" name="Google Shape;1067;p8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8" name="Google Shape;1068;p8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9" name="Google Shape;1069;p8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0" name="Google Shape;1070;p8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1" name="Google Shape;1071;p8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2" name="Google Shape;1072;p8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3" name="Google Shape;1073;p8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4" name="Google Shape;1074;p8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5" name="Google Shape;1075;p8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6" name="Google Shape;1076;p8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7" name="Google Shape;1077;p8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8" name="Google Shape;1078;p8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9" name="Google Shape;1079;p8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0" name="Google Shape;1080;p8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1" name="Google Shape;1081;p8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2" name="Google Shape;1082;p8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3" name="Google Shape;1083;p8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4" name="Google Shape;1084;p8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5" name="Google Shape;1085;p8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6" name="Google Shape;1086;p8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7" name="Google Shape;1087;p8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8" name="Google Shape;1088;p8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9" name="Google Shape;1089;p8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0" name="Google Shape;1090;p8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1" name="Google Shape;1091;p8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092" name="Google Shape;1092;p8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093" name="Google Shape;1093;p8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4" name="Google Shape;1094;p8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5" name="Google Shape;1095;p8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6" name="Google Shape;1096;p8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7" name="Google Shape;1097;p8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8" name="Google Shape;1098;p8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9" name="Google Shape;1099;p8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0" name="Google Shape;1100;p8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1" name="Google Shape;1101;p8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2" name="Google Shape;1102;p8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3" name="Google Shape;1103;p8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4" name="Google Shape;1104;p8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5" name="Google Shape;1105;p8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6" name="Google Shape;1106;p8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7" name="Google Shape;1107;p8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8" name="Google Shape;1108;p8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9" name="Google Shape;1109;p8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0" name="Google Shape;1110;p8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1" name="Google Shape;1111;p8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2" name="Google Shape;1112;p8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3" name="Google Shape;1113;p8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4" name="Google Shape;1114;p8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5" name="Google Shape;1115;p8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6" name="Google Shape;1116;p8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7" name="Google Shape;1117;p8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8" name="Google Shape;1118;p8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9" name="Google Shape;1119;p8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0" name="Google Shape;1120;p8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1" name="Google Shape;1121;p8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2" name="Google Shape;1122;p8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3" name="Google Shape;1123;p8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4" name="Google Shape;1124;p8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5" name="Google Shape;1125;p8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126" name="Google Shape;1126;p8"/>
            <p:cNvGrpSpPr/>
            <p:nvPr/>
          </p:nvGrpSpPr>
          <p:grpSpPr>
            <a:xfrm>
              <a:off x="714181" y="414418"/>
              <a:ext cx="310295" cy="307601"/>
              <a:chOff x="1969331" y="802493"/>
              <a:chExt cx="310295" cy="307601"/>
            </a:xfrm>
          </p:grpSpPr>
          <p:sp>
            <p:nvSpPr>
              <p:cNvPr id="1127" name="Google Shape;1127;p8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128" name="Google Shape;1128;p8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1129" name="Google Shape;1129;p8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0" name="Google Shape;1130;p8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1" name="Google Shape;1131;p8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2" name="Google Shape;1132;p8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3" name="Google Shape;1133;p8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4" name="Google Shape;1134;p8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135" name="Google Shape;1135;p8"/>
            <p:cNvGrpSpPr/>
            <p:nvPr/>
          </p:nvGrpSpPr>
          <p:grpSpPr>
            <a:xfrm flipH="1">
              <a:off x="7960325" y="414418"/>
              <a:ext cx="310295" cy="307601"/>
              <a:chOff x="1969331" y="802493"/>
              <a:chExt cx="310295" cy="307601"/>
            </a:xfrm>
          </p:grpSpPr>
          <p:sp>
            <p:nvSpPr>
              <p:cNvPr id="1136" name="Google Shape;1136;p8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137" name="Google Shape;1137;p8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1138" name="Google Shape;1138;p8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9" name="Google Shape;1139;p8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0" name="Google Shape;1140;p8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1" name="Google Shape;1141;p8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2" name="Google Shape;1142;p8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3" name="Google Shape;1143;p8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1144" name="Google Shape;1144;p8"/>
          <p:cNvGrpSpPr/>
          <p:nvPr/>
        </p:nvGrpSpPr>
        <p:grpSpPr>
          <a:xfrm>
            <a:off x="952286" y="5964774"/>
            <a:ext cx="10287841" cy="418789"/>
            <a:chOff x="946206" y="1234018"/>
            <a:chExt cx="7556440" cy="307601"/>
          </a:xfrm>
        </p:grpSpPr>
        <p:grpSp>
          <p:nvGrpSpPr>
            <p:cNvPr id="1145" name="Google Shape;1145;p8"/>
            <p:cNvGrpSpPr/>
            <p:nvPr/>
          </p:nvGrpSpPr>
          <p:grpSpPr>
            <a:xfrm>
              <a:off x="1114930" y="1355757"/>
              <a:ext cx="7163972" cy="64150"/>
              <a:chOff x="1299890" y="844622"/>
              <a:chExt cx="6544233" cy="64143"/>
            </a:xfrm>
          </p:grpSpPr>
          <p:grpSp>
            <p:nvGrpSpPr>
              <p:cNvPr id="1146" name="Google Shape;1146;p8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147" name="Google Shape;1147;p8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8" name="Google Shape;1148;p8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9" name="Google Shape;1149;p8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0" name="Google Shape;1150;p8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1" name="Google Shape;1151;p8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2" name="Google Shape;1152;p8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3" name="Google Shape;1153;p8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4" name="Google Shape;1154;p8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5" name="Google Shape;1155;p8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6" name="Google Shape;1156;p8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7" name="Google Shape;1157;p8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8" name="Google Shape;1158;p8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9" name="Google Shape;1159;p8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0" name="Google Shape;1160;p8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1" name="Google Shape;1161;p8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2" name="Google Shape;1162;p8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3" name="Google Shape;1163;p8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4" name="Google Shape;1164;p8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5" name="Google Shape;1165;p8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6" name="Google Shape;1166;p8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7" name="Google Shape;1167;p8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8" name="Google Shape;1168;p8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9" name="Google Shape;1169;p8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0" name="Google Shape;1170;p8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1" name="Google Shape;1171;p8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2" name="Google Shape;1172;p8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3" name="Google Shape;1173;p8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4" name="Google Shape;1174;p8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5" name="Google Shape;1175;p8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6" name="Google Shape;1176;p8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7" name="Google Shape;1177;p8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8" name="Google Shape;1178;p8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9" name="Google Shape;1179;p8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180" name="Google Shape;1180;p8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181" name="Google Shape;1181;p8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2" name="Google Shape;1182;p8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3" name="Google Shape;1183;p8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4" name="Google Shape;1184;p8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5" name="Google Shape;1185;p8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6" name="Google Shape;1186;p8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7" name="Google Shape;1187;p8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8" name="Google Shape;1188;p8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9" name="Google Shape;1189;p8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0" name="Google Shape;1190;p8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1" name="Google Shape;1191;p8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2" name="Google Shape;1192;p8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3" name="Google Shape;1193;p8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4" name="Google Shape;1194;p8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5" name="Google Shape;1195;p8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6" name="Google Shape;1196;p8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7" name="Google Shape;1197;p8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8" name="Google Shape;1198;p8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9" name="Google Shape;1199;p8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0" name="Google Shape;1200;p8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1" name="Google Shape;1201;p8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2" name="Google Shape;1202;p8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3" name="Google Shape;1203;p8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4" name="Google Shape;1204;p8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5" name="Google Shape;1205;p8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6" name="Google Shape;1206;p8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7" name="Google Shape;1207;p8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8" name="Google Shape;1208;p8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9" name="Google Shape;1209;p8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0" name="Google Shape;1210;p8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1" name="Google Shape;1211;p8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2" name="Google Shape;1212;p8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3" name="Google Shape;1213;p8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214" name="Google Shape;1214;p8"/>
            <p:cNvGrpSpPr/>
            <p:nvPr/>
          </p:nvGrpSpPr>
          <p:grpSpPr>
            <a:xfrm>
              <a:off x="946206" y="1234018"/>
              <a:ext cx="310295" cy="307601"/>
              <a:chOff x="1969331" y="802493"/>
              <a:chExt cx="310295" cy="307601"/>
            </a:xfrm>
          </p:grpSpPr>
          <p:sp>
            <p:nvSpPr>
              <p:cNvPr id="1215" name="Google Shape;1215;p8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216" name="Google Shape;1216;p8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1217" name="Google Shape;1217;p8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8" name="Google Shape;1218;p8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9" name="Google Shape;1219;p8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0" name="Google Shape;1220;p8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1" name="Google Shape;1221;p8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2" name="Google Shape;1222;p8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223" name="Google Shape;1223;p8"/>
            <p:cNvGrpSpPr/>
            <p:nvPr/>
          </p:nvGrpSpPr>
          <p:grpSpPr>
            <a:xfrm flipH="1">
              <a:off x="8192350" y="1234018"/>
              <a:ext cx="310295" cy="307601"/>
              <a:chOff x="1969331" y="802493"/>
              <a:chExt cx="310295" cy="307601"/>
            </a:xfrm>
          </p:grpSpPr>
          <p:sp>
            <p:nvSpPr>
              <p:cNvPr id="1224" name="Google Shape;1224;p8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225" name="Google Shape;1225;p8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1226" name="Google Shape;1226;p8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7" name="Google Shape;1227;p8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8" name="Google Shape;1228;p8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9" name="Google Shape;1229;p8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0" name="Google Shape;1230;p8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1" name="Google Shape;1231;p8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1232" name="Google Shape;1232;p8"/>
          <p:cNvGrpSpPr/>
          <p:nvPr/>
        </p:nvGrpSpPr>
        <p:grpSpPr>
          <a:xfrm>
            <a:off x="9174527" y="-19899"/>
            <a:ext cx="3019631" cy="913089"/>
            <a:chOff x="6200475" y="1"/>
            <a:chExt cx="2264497" cy="684749"/>
          </a:xfrm>
        </p:grpSpPr>
        <p:sp>
          <p:nvSpPr>
            <p:cNvPr id="1233" name="Google Shape;1233;p8"/>
            <p:cNvSpPr/>
            <p:nvPr/>
          </p:nvSpPr>
          <p:spPr>
            <a:xfrm rot="10800000" flipH="1">
              <a:off x="7116756" y="5717"/>
              <a:ext cx="8848" cy="1497"/>
            </a:xfrm>
            <a:custGeom>
              <a:avLst/>
              <a:gdLst/>
              <a:ahLst/>
              <a:cxnLst/>
              <a:rect l="l" t="t" r="r" b="b"/>
              <a:pathLst>
                <a:path w="65" h="11" extrusionOk="0">
                  <a:moveTo>
                    <a:pt x="0" y="1"/>
                  </a:moveTo>
                  <a:cubicBezTo>
                    <a:pt x="7" y="7"/>
                    <a:pt x="17" y="10"/>
                    <a:pt x="28" y="10"/>
                  </a:cubicBezTo>
                  <a:cubicBezTo>
                    <a:pt x="39" y="10"/>
                    <a:pt x="52" y="7"/>
                    <a:pt x="65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8"/>
            <p:cNvSpPr/>
            <p:nvPr/>
          </p:nvSpPr>
          <p:spPr>
            <a:xfrm rot="10800000" flipH="1">
              <a:off x="7822447" y="8441"/>
              <a:ext cx="340591" cy="151652"/>
            </a:xfrm>
            <a:custGeom>
              <a:avLst/>
              <a:gdLst/>
              <a:ahLst/>
              <a:cxnLst/>
              <a:rect l="l" t="t" r="r" b="b"/>
              <a:pathLst>
                <a:path w="2502" h="1114" extrusionOk="0">
                  <a:moveTo>
                    <a:pt x="1884" y="0"/>
                  </a:moveTo>
                  <a:cubicBezTo>
                    <a:pt x="1822" y="0"/>
                    <a:pt x="1756" y="33"/>
                    <a:pt x="1676" y="92"/>
                  </a:cubicBezTo>
                  <a:cubicBezTo>
                    <a:pt x="1616" y="142"/>
                    <a:pt x="1541" y="216"/>
                    <a:pt x="1443" y="216"/>
                  </a:cubicBezTo>
                  <a:cubicBezTo>
                    <a:pt x="1415" y="216"/>
                    <a:pt x="1386" y="210"/>
                    <a:pt x="1354" y="195"/>
                  </a:cubicBezTo>
                  <a:lnTo>
                    <a:pt x="1328" y="157"/>
                  </a:lnTo>
                  <a:cubicBezTo>
                    <a:pt x="1328" y="131"/>
                    <a:pt x="1315" y="105"/>
                    <a:pt x="1315" y="66"/>
                  </a:cubicBezTo>
                  <a:cubicBezTo>
                    <a:pt x="1315" y="48"/>
                    <a:pt x="1302" y="36"/>
                    <a:pt x="1279" y="36"/>
                  </a:cubicBezTo>
                  <a:cubicBezTo>
                    <a:pt x="1271" y="36"/>
                    <a:pt x="1261" y="37"/>
                    <a:pt x="1251" y="41"/>
                  </a:cubicBezTo>
                  <a:lnTo>
                    <a:pt x="1225" y="208"/>
                  </a:lnTo>
                  <a:cubicBezTo>
                    <a:pt x="1212" y="208"/>
                    <a:pt x="1212" y="208"/>
                    <a:pt x="1199" y="221"/>
                  </a:cubicBezTo>
                  <a:cubicBezTo>
                    <a:pt x="1109" y="208"/>
                    <a:pt x="1032" y="144"/>
                    <a:pt x="1006" y="53"/>
                  </a:cubicBezTo>
                  <a:cubicBezTo>
                    <a:pt x="980" y="53"/>
                    <a:pt x="954" y="79"/>
                    <a:pt x="967" y="105"/>
                  </a:cubicBezTo>
                  <a:lnTo>
                    <a:pt x="1045" y="273"/>
                  </a:lnTo>
                  <a:lnTo>
                    <a:pt x="1019" y="324"/>
                  </a:lnTo>
                  <a:cubicBezTo>
                    <a:pt x="993" y="337"/>
                    <a:pt x="980" y="363"/>
                    <a:pt x="941" y="363"/>
                  </a:cubicBezTo>
                  <a:cubicBezTo>
                    <a:pt x="921" y="356"/>
                    <a:pt x="900" y="342"/>
                    <a:pt x="885" y="342"/>
                  </a:cubicBezTo>
                  <a:cubicBezTo>
                    <a:pt x="872" y="342"/>
                    <a:pt x="864" y="353"/>
                    <a:pt x="864" y="389"/>
                  </a:cubicBezTo>
                  <a:cubicBezTo>
                    <a:pt x="856" y="435"/>
                    <a:pt x="872" y="444"/>
                    <a:pt x="894" y="444"/>
                  </a:cubicBezTo>
                  <a:cubicBezTo>
                    <a:pt x="908" y="444"/>
                    <a:pt x="926" y="440"/>
                    <a:pt x="941" y="440"/>
                  </a:cubicBezTo>
                  <a:lnTo>
                    <a:pt x="1006" y="440"/>
                  </a:lnTo>
                  <a:cubicBezTo>
                    <a:pt x="1032" y="505"/>
                    <a:pt x="1006" y="531"/>
                    <a:pt x="941" y="556"/>
                  </a:cubicBezTo>
                  <a:cubicBezTo>
                    <a:pt x="894" y="539"/>
                    <a:pt x="844" y="531"/>
                    <a:pt x="793" y="531"/>
                  </a:cubicBezTo>
                  <a:cubicBezTo>
                    <a:pt x="692" y="531"/>
                    <a:pt x="589" y="565"/>
                    <a:pt x="503" y="634"/>
                  </a:cubicBezTo>
                  <a:lnTo>
                    <a:pt x="426" y="647"/>
                  </a:lnTo>
                  <a:cubicBezTo>
                    <a:pt x="284" y="582"/>
                    <a:pt x="155" y="531"/>
                    <a:pt x="0" y="505"/>
                  </a:cubicBezTo>
                  <a:lnTo>
                    <a:pt x="0" y="505"/>
                  </a:lnTo>
                  <a:cubicBezTo>
                    <a:pt x="129" y="569"/>
                    <a:pt x="258" y="634"/>
                    <a:pt x="400" y="672"/>
                  </a:cubicBezTo>
                  <a:cubicBezTo>
                    <a:pt x="400" y="698"/>
                    <a:pt x="400" y="724"/>
                    <a:pt x="374" y="750"/>
                  </a:cubicBezTo>
                  <a:cubicBezTo>
                    <a:pt x="284" y="892"/>
                    <a:pt x="284" y="1021"/>
                    <a:pt x="426" y="1111"/>
                  </a:cubicBezTo>
                  <a:cubicBezTo>
                    <a:pt x="430" y="1113"/>
                    <a:pt x="433" y="1114"/>
                    <a:pt x="436" y="1114"/>
                  </a:cubicBezTo>
                  <a:cubicBezTo>
                    <a:pt x="450" y="1114"/>
                    <a:pt x="460" y="1102"/>
                    <a:pt x="472" y="1102"/>
                  </a:cubicBezTo>
                  <a:cubicBezTo>
                    <a:pt x="477" y="1102"/>
                    <a:pt x="483" y="1104"/>
                    <a:pt x="490" y="1111"/>
                  </a:cubicBezTo>
                  <a:cubicBezTo>
                    <a:pt x="601" y="1104"/>
                    <a:pt x="714" y="1102"/>
                    <a:pt x="826" y="1102"/>
                  </a:cubicBezTo>
                  <a:cubicBezTo>
                    <a:pt x="1080" y="1102"/>
                    <a:pt x="1337" y="1114"/>
                    <a:pt x="1595" y="1114"/>
                  </a:cubicBezTo>
                  <a:cubicBezTo>
                    <a:pt x="1661" y="1114"/>
                    <a:pt x="1726" y="1113"/>
                    <a:pt x="1792" y="1111"/>
                  </a:cubicBezTo>
                  <a:lnTo>
                    <a:pt x="1921" y="1111"/>
                  </a:lnTo>
                  <a:cubicBezTo>
                    <a:pt x="1933" y="968"/>
                    <a:pt x="1923" y="824"/>
                    <a:pt x="2044" y="824"/>
                  </a:cubicBezTo>
                  <a:cubicBezTo>
                    <a:pt x="2054" y="824"/>
                    <a:pt x="2065" y="825"/>
                    <a:pt x="2076" y="827"/>
                  </a:cubicBezTo>
                  <a:lnTo>
                    <a:pt x="2153" y="827"/>
                  </a:lnTo>
                  <a:cubicBezTo>
                    <a:pt x="2218" y="776"/>
                    <a:pt x="2347" y="801"/>
                    <a:pt x="2373" y="685"/>
                  </a:cubicBezTo>
                  <a:cubicBezTo>
                    <a:pt x="2502" y="621"/>
                    <a:pt x="2502" y="621"/>
                    <a:pt x="2424" y="479"/>
                  </a:cubicBezTo>
                  <a:cubicBezTo>
                    <a:pt x="2463" y="376"/>
                    <a:pt x="2373" y="337"/>
                    <a:pt x="2347" y="286"/>
                  </a:cubicBezTo>
                  <a:lnTo>
                    <a:pt x="2295" y="286"/>
                  </a:lnTo>
                  <a:cubicBezTo>
                    <a:pt x="2205" y="286"/>
                    <a:pt x="2205" y="247"/>
                    <a:pt x="2257" y="182"/>
                  </a:cubicBezTo>
                  <a:lnTo>
                    <a:pt x="2257" y="157"/>
                  </a:lnTo>
                  <a:lnTo>
                    <a:pt x="2231" y="118"/>
                  </a:lnTo>
                  <a:lnTo>
                    <a:pt x="2179" y="118"/>
                  </a:lnTo>
                  <a:cubicBezTo>
                    <a:pt x="2165" y="123"/>
                    <a:pt x="2149" y="126"/>
                    <a:pt x="2134" y="126"/>
                  </a:cubicBezTo>
                  <a:cubicBezTo>
                    <a:pt x="2106" y="126"/>
                    <a:pt x="2080" y="117"/>
                    <a:pt x="2063" y="92"/>
                  </a:cubicBezTo>
                  <a:cubicBezTo>
                    <a:pt x="2000" y="29"/>
                    <a:pt x="1944" y="0"/>
                    <a:pt x="1884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8"/>
            <p:cNvSpPr/>
            <p:nvPr/>
          </p:nvSpPr>
          <p:spPr>
            <a:xfrm rot="10800000" flipH="1">
              <a:off x="6758738" y="6943"/>
              <a:ext cx="8848" cy="3812"/>
            </a:xfrm>
            <a:custGeom>
              <a:avLst/>
              <a:gdLst/>
              <a:ahLst/>
              <a:cxnLst/>
              <a:rect l="l" t="t" r="r" b="b"/>
              <a:pathLst>
                <a:path w="65" h="28" extrusionOk="0">
                  <a:moveTo>
                    <a:pt x="0" y="1"/>
                  </a:moveTo>
                  <a:cubicBezTo>
                    <a:pt x="0" y="20"/>
                    <a:pt x="4" y="27"/>
                    <a:pt x="10" y="27"/>
                  </a:cubicBezTo>
                  <a:cubicBezTo>
                    <a:pt x="21" y="27"/>
                    <a:pt x="40" y="9"/>
                    <a:pt x="64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8"/>
            <p:cNvSpPr/>
            <p:nvPr/>
          </p:nvSpPr>
          <p:spPr>
            <a:xfrm rot="10800000" flipH="1">
              <a:off x="6842866" y="9801"/>
              <a:ext cx="1906" cy="953"/>
            </a:xfrm>
            <a:custGeom>
              <a:avLst/>
              <a:gdLst/>
              <a:ahLst/>
              <a:cxnLst/>
              <a:rect l="l" t="t" r="r" b="b"/>
              <a:pathLst>
                <a:path w="14" h="7" extrusionOk="0">
                  <a:moveTo>
                    <a:pt x="1" y="1"/>
                  </a:moveTo>
                  <a:cubicBezTo>
                    <a:pt x="1" y="1"/>
                    <a:pt x="7" y="7"/>
                    <a:pt x="10" y="7"/>
                  </a:cubicBezTo>
                  <a:cubicBezTo>
                    <a:pt x="12" y="7"/>
                    <a:pt x="14" y="5"/>
                    <a:pt x="14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8"/>
            <p:cNvSpPr/>
            <p:nvPr/>
          </p:nvSpPr>
          <p:spPr>
            <a:xfrm rot="10800000" flipH="1">
              <a:off x="6770990" y="10618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8"/>
            <p:cNvSpPr/>
            <p:nvPr/>
          </p:nvSpPr>
          <p:spPr>
            <a:xfrm rot="10800000" flipH="1">
              <a:off x="6841232" y="10618"/>
              <a:ext cx="1770" cy="136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8"/>
            <p:cNvSpPr/>
            <p:nvPr/>
          </p:nvSpPr>
          <p:spPr>
            <a:xfrm rot="10800000" flipH="1">
              <a:off x="6767451" y="10618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8"/>
            <p:cNvSpPr/>
            <p:nvPr/>
          </p:nvSpPr>
          <p:spPr>
            <a:xfrm rot="10800000" flipH="1">
              <a:off x="7265953" y="453733"/>
              <a:ext cx="254695" cy="174794"/>
            </a:xfrm>
            <a:custGeom>
              <a:avLst/>
              <a:gdLst/>
              <a:ahLst/>
              <a:cxnLst/>
              <a:rect l="l" t="t" r="r" b="b"/>
              <a:pathLst>
                <a:path w="1871" h="1284" extrusionOk="0">
                  <a:moveTo>
                    <a:pt x="942" y="0"/>
                  </a:moveTo>
                  <a:cubicBezTo>
                    <a:pt x="896" y="37"/>
                    <a:pt x="857" y="106"/>
                    <a:pt x="796" y="106"/>
                  </a:cubicBezTo>
                  <a:cubicBezTo>
                    <a:pt x="772" y="106"/>
                    <a:pt x="743" y="94"/>
                    <a:pt x="710" y="65"/>
                  </a:cubicBezTo>
                  <a:cubicBezTo>
                    <a:pt x="687" y="77"/>
                    <a:pt x="661" y="81"/>
                    <a:pt x="635" y="81"/>
                  </a:cubicBezTo>
                  <a:cubicBezTo>
                    <a:pt x="608" y="81"/>
                    <a:pt x="580" y="77"/>
                    <a:pt x="553" y="77"/>
                  </a:cubicBezTo>
                  <a:cubicBezTo>
                    <a:pt x="500" y="77"/>
                    <a:pt x="452" y="90"/>
                    <a:pt x="426" y="168"/>
                  </a:cubicBezTo>
                  <a:cubicBezTo>
                    <a:pt x="416" y="189"/>
                    <a:pt x="405" y="210"/>
                    <a:pt x="387" y="210"/>
                  </a:cubicBezTo>
                  <a:cubicBezTo>
                    <a:pt x="384" y="210"/>
                    <a:pt x="379" y="209"/>
                    <a:pt x="374" y="206"/>
                  </a:cubicBezTo>
                  <a:cubicBezTo>
                    <a:pt x="343" y="184"/>
                    <a:pt x="318" y="175"/>
                    <a:pt x="299" y="175"/>
                  </a:cubicBezTo>
                  <a:cubicBezTo>
                    <a:pt x="238" y="175"/>
                    <a:pt x="226" y="261"/>
                    <a:pt x="207" y="310"/>
                  </a:cubicBezTo>
                  <a:cubicBezTo>
                    <a:pt x="194" y="387"/>
                    <a:pt x="142" y="400"/>
                    <a:pt x="78" y="400"/>
                  </a:cubicBezTo>
                  <a:cubicBezTo>
                    <a:pt x="78" y="413"/>
                    <a:pt x="78" y="413"/>
                    <a:pt x="78" y="426"/>
                  </a:cubicBezTo>
                  <a:cubicBezTo>
                    <a:pt x="142" y="477"/>
                    <a:pt x="91" y="490"/>
                    <a:pt x="52" y="516"/>
                  </a:cubicBezTo>
                  <a:lnTo>
                    <a:pt x="52" y="529"/>
                  </a:lnTo>
                  <a:cubicBezTo>
                    <a:pt x="168" y="542"/>
                    <a:pt x="142" y="645"/>
                    <a:pt x="142" y="722"/>
                  </a:cubicBezTo>
                  <a:cubicBezTo>
                    <a:pt x="155" y="735"/>
                    <a:pt x="155" y="774"/>
                    <a:pt x="142" y="787"/>
                  </a:cubicBezTo>
                  <a:cubicBezTo>
                    <a:pt x="104" y="838"/>
                    <a:pt x="13" y="787"/>
                    <a:pt x="1" y="864"/>
                  </a:cubicBezTo>
                  <a:cubicBezTo>
                    <a:pt x="13" y="873"/>
                    <a:pt x="28" y="875"/>
                    <a:pt x="43" y="875"/>
                  </a:cubicBezTo>
                  <a:cubicBezTo>
                    <a:pt x="74" y="875"/>
                    <a:pt x="108" y="864"/>
                    <a:pt x="142" y="864"/>
                  </a:cubicBezTo>
                  <a:cubicBezTo>
                    <a:pt x="142" y="877"/>
                    <a:pt x="155" y="903"/>
                    <a:pt x="155" y="916"/>
                  </a:cubicBezTo>
                  <a:cubicBezTo>
                    <a:pt x="220" y="941"/>
                    <a:pt x="310" y="954"/>
                    <a:pt x="271" y="1070"/>
                  </a:cubicBezTo>
                  <a:cubicBezTo>
                    <a:pt x="284" y="1083"/>
                    <a:pt x="284" y="1096"/>
                    <a:pt x="271" y="1096"/>
                  </a:cubicBezTo>
                  <a:cubicBezTo>
                    <a:pt x="306" y="1131"/>
                    <a:pt x="330" y="1175"/>
                    <a:pt x="372" y="1175"/>
                  </a:cubicBezTo>
                  <a:cubicBezTo>
                    <a:pt x="377" y="1175"/>
                    <a:pt x="382" y="1175"/>
                    <a:pt x="387" y="1173"/>
                  </a:cubicBezTo>
                  <a:cubicBezTo>
                    <a:pt x="396" y="1172"/>
                    <a:pt x="404" y="1171"/>
                    <a:pt x="410" y="1171"/>
                  </a:cubicBezTo>
                  <a:cubicBezTo>
                    <a:pt x="452" y="1171"/>
                    <a:pt x="455" y="1203"/>
                    <a:pt x="478" y="1225"/>
                  </a:cubicBezTo>
                  <a:cubicBezTo>
                    <a:pt x="493" y="1248"/>
                    <a:pt x="521" y="1284"/>
                    <a:pt x="545" y="1284"/>
                  </a:cubicBezTo>
                  <a:cubicBezTo>
                    <a:pt x="561" y="1284"/>
                    <a:pt x="575" y="1266"/>
                    <a:pt x="581" y="1212"/>
                  </a:cubicBezTo>
                  <a:cubicBezTo>
                    <a:pt x="581" y="1199"/>
                    <a:pt x="607" y="1186"/>
                    <a:pt x="619" y="1186"/>
                  </a:cubicBezTo>
                  <a:cubicBezTo>
                    <a:pt x="644" y="1194"/>
                    <a:pt x="665" y="1198"/>
                    <a:pt x="685" y="1198"/>
                  </a:cubicBezTo>
                  <a:cubicBezTo>
                    <a:pt x="758" y="1198"/>
                    <a:pt x="803" y="1147"/>
                    <a:pt x="864" y="1096"/>
                  </a:cubicBezTo>
                  <a:cubicBezTo>
                    <a:pt x="901" y="1060"/>
                    <a:pt x="933" y="1035"/>
                    <a:pt x="966" y="1035"/>
                  </a:cubicBezTo>
                  <a:cubicBezTo>
                    <a:pt x="991" y="1035"/>
                    <a:pt x="1017" y="1050"/>
                    <a:pt x="1045" y="1083"/>
                  </a:cubicBezTo>
                  <a:cubicBezTo>
                    <a:pt x="1077" y="1104"/>
                    <a:pt x="1125" y="1125"/>
                    <a:pt x="1170" y="1125"/>
                  </a:cubicBezTo>
                  <a:cubicBezTo>
                    <a:pt x="1180" y="1125"/>
                    <a:pt x="1190" y="1124"/>
                    <a:pt x="1200" y="1122"/>
                  </a:cubicBezTo>
                  <a:cubicBezTo>
                    <a:pt x="1213" y="1120"/>
                    <a:pt x="1227" y="1119"/>
                    <a:pt x="1241" y="1119"/>
                  </a:cubicBezTo>
                  <a:cubicBezTo>
                    <a:pt x="1304" y="1119"/>
                    <a:pt x="1366" y="1142"/>
                    <a:pt x="1419" y="1173"/>
                  </a:cubicBezTo>
                  <a:cubicBezTo>
                    <a:pt x="1448" y="1144"/>
                    <a:pt x="1484" y="1130"/>
                    <a:pt x="1522" y="1130"/>
                  </a:cubicBezTo>
                  <a:cubicBezTo>
                    <a:pt x="1535" y="1130"/>
                    <a:pt x="1548" y="1132"/>
                    <a:pt x="1561" y="1135"/>
                  </a:cubicBezTo>
                  <a:lnTo>
                    <a:pt x="1638" y="1109"/>
                  </a:lnTo>
                  <a:cubicBezTo>
                    <a:pt x="1659" y="1015"/>
                    <a:pt x="1730" y="989"/>
                    <a:pt x="1811" y="989"/>
                  </a:cubicBezTo>
                  <a:cubicBezTo>
                    <a:pt x="1830" y="989"/>
                    <a:pt x="1850" y="990"/>
                    <a:pt x="1870" y="993"/>
                  </a:cubicBezTo>
                  <a:cubicBezTo>
                    <a:pt x="1844" y="941"/>
                    <a:pt x="1806" y="903"/>
                    <a:pt x="1819" y="864"/>
                  </a:cubicBezTo>
                  <a:cubicBezTo>
                    <a:pt x="1844" y="761"/>
                    <a:pt x="1832" y="658"/>
                    <a:pt x="1780" y="567"/>
                  </a:cubicBezTo>
                  <a:cubicBezTo>
                    <a:pt x="1720" y="435"/>
                    <a:pt x="1591" y="347"/>
                    <a:pt x="1438" y="347"/>
                  </a:cubicBezTo>
                  <a:cubicBezTo>
                    <a:pt x="1427" y="347"/>
                    <a:pt x="1417" y="347"/>
                    <a:pt x="1406" y="348"/>
                  </a:cubicBezTo>
                  <a:cubicBezTo>
                    <a:pt x="1399" y="352"/>
                    <a:pt x="1392" y="353"/>
                    <a:pt x="1385" y="353"/>
                  </a:cubicBezTo>
                  <a:cubicBezTo>
                    <a:pt x="1366" y="353"/>
                    <a:pt x="1348" y="341"/>
                    <a:pt x="1329" y="322"/>
                  </a:cubicBezTo>
                  <a:cubicBezTo>
                    <a:pt x="1301" y="288"/>
                    <a:pt x="1289" y="272"/>
                    <a:pt x="1271" y="272"/>
                  </a:cubicBezTo>
                  <a:cubicBezTo>
                    <a:pt x="1256" y="272"/>
                    <a:pt x="1236" y="285"/>
                    <a:pt x="1200" y="310"/>
                  </a:cubicBezTo>
                  <a:cubicBezTo>
                    <a:pt x="1200" y="258"/>
                    <a:pt x="1187" y="193"/>
                    <a:pt x="1238" y="155"/>
                  </a:cubicBezTo>
                  <a:cubicBezTo>
                    <a:pt x="1290" y="129"/>
                    <a:pt x="1290" y="103"/>
                    <a:pt x="1264" y="77"/>
                  </a:cubicBezTo>
                  <a:cubicBezTo>
                    <a:pt x="1251" y="58"/>
                    <a:pt x="1235" y="52"/>
                    <a:pt x="1219" y="52"/>
                  </a:cubicBezTo>
                  <a:cubicBezTo>
                    <a:pt x="1203" y="52"/>
                    <a:pt x="1187" y="58"/>
                    <a:pt x="1174" y="65"/>
                  </a:cubicBezTo>
                  <a:lnTo>
                    <a:pt x="1148" y="103"/>
                  </a:lnTo>
                  <a:cubicBezTo>
                    <a:pt x="1148" y="181"/>
                    <a:pt x="1109" y="245"/>
                    <a:pt x="1032" y="271"/>
                  </a:cubicBezTo>
                  <a:lnTo>
                    <a:pt x="981" y="232"/>
                  </a:lnTo>
                  <a:cubicBezTo>
                    <a:pt x="968" y="168"/>
                    <a:pt x="968" y="116"/>
                    <a:pt x="955" y="65"/>
                  </a:cubicBezTo>
                  <a:cubicBezTo>
                    <a:pt x="955" y="39"/>
                    <a:pt x="955" y="26"/>
                    <a:pt x="942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8"/>
            <p:cNvSpPr/>
            <p:nvPr/>
          </p:nvSpPr>
          <p:spPr>
            <a:xfrm rot="10800000" flipH="1">
              <a:off x="7508126" y="403772"/>
              <a:ext cx="347806" cy="170846"/>
            </a:xfrm>
            <a:custGeom>
              <a:avLst/>
              <a:gdLst/>
              <a:ahLst/>
              <a:cxnLst/>
              <a:rect l="l" t="t" r="r" b="b"/>
              <a:pathLst>
                <a:path w="2555" h="1255" extrusionOk="0">
                  <a:moveTo>
                    <a:pt x="1595" y="1"/>
                  </a:moveTo>
                  <a:cubicBezTo>
                    <a:pt x="1580" y="1"/>
                    <a:pt x="1563" y="5"/>
                    <a:pt x="1548" y="17"/>
                  </a:cubicBezTo>
                  <a:cubicBezTo>
                    <a:pt x="1506" y="42"/>
                    <a:pt x="1475" y="73"/>
                    <a:pt x="1440" y="73"/>
                  </a:cubicBezTo>
                  <a:cubicBezTo>
                    <a:pt x="1422" y="73"/>
                    <a:pt x="1403" y="65"/>
                    <a:pt x="1381" y="42"/>
                  </a:cubicBezTo>
                  <a:lnTo>
                    <a:pt x="1303" y="17"/>
                  </a:lnTo>
                  <a:lnTo>
                    <a:pt x="1278" y="30"/>
                  </a:lnTo>
                  <a:cubicBezTo>
                    <a:pt x="1045" y="55"/>
                    <a:pt x="788" y="30"/>
                    <a:pt x="684" y="313"/>
                  </a:cubicBezTo>
                  <a:cubicBezTo>
                    <a:pt x="684" y="339"/>
                    <a:pt x="646" y="352"/>
                    <a:pt x="633" y="365"/>
                  </a:cubicBezTo>
                  <a:cubicBezTo>
                    <a:pt x="620" y="365"/>
                    <a:pt x="607" y="365"/>
                    <a:pt x="594" y="378"/>
                  </a:cubicBezTo>
                  <a:cubicBezTo>
                    <a:pt x="478" y="455"/>
                    <a:pt x="517" y="571"/>
                    <a:pt x="517" y="674"/>
                  </a:cubicBezTo>
                  <a:cubicBezTo>
                    <a:pt x="388" y="765"/>
                    <a:pt x="233" y="816"/>
                    <a:pt x="78" y="829"/>
                  </a:cubicBezTo>
                  <a:cubicBezTo>
                    <a:pt x="65" y="816"/>
                    <a:pt x="65" y="790"/>
                    <a:pt x="53" y="790"/>
                  </a:cubicBezTo>
                  <a:cubicBezTo>
                    <a:pt x="1" y="790"/>
                    <a:pt x="27" y="816"/>
                    <a:pt x="40" y="842"/>
                  </a:cubicBezTo>
                  <a:cubicBezTo>
                    <a:pt x="53" y="855"/>
                    <a:pt x="40" y="881"/>
                    <a:pt x="14" y="906"/>
                  </a:cubicBezTo>
                  <a:lnTo>
                    <a:pt x="40" y="958"/>
                  </a:lnTo>
                  <a:lnTo>
                    <a:pt x="130" y="932"/>
                  </a:lnTo>
                  <a:cubicBezTo>
                    <a:pt x="246" y="868"/>
                    <a:pt x="388" y="816"/>
                    <a:pt x="517" y="777"/>
                  </a:cubicBezTo>
                  <a:cubicBezTo>
                    <a:pt x="555" y="829"/>
                    <a:pt x="517" y="894"/>
                    <a:pt x="568" y="945"/>
                  </a:cubicBezTo>
                  <a:cubicBezTo>
                    <a:pt x="620" y="984"/>
                    <a:pt x="555" y="1022"/>
                    <a:pt x="555" y="1087"/>
                  </a:cubicBezTo>
                  <a:cubicBezTo>
                    <a:pt x="569" y="1086"/>
                    <a:pt x="582" y="1085"/>
                    <a:pt x="595" y="1085"/>
                  </a:cubicBezTo>
                  <a:cubicBezTo>
                    <a:pt x="736" y="1085"/>
                    <a:pt x="874" y="1148"/>
                    <a:pt x="968" y="1255"/>
                  </a:cubicBezTo>
                  <a:lnTo>
                    <a:pt x="1045" y="1255"/>
                  </a:lnTo>
                  <a:cubicBezTo>
                    <a:pt x="1055" y="1226"/>
                    <a:pt x="1079" y="1211"/>
                    <a:pt x="1102" y="1211"/>
                  </a:cubicBezTo>
                  <a:cubicBezTo>
                    <a:pt x="1109" y="1211"/>
                    <a:pt x="1116" y="1213"/>
                    <a:pt x="1123" y="1216"/>
                  </a:cubicBezTo>
                  <a:cubicBezTo>
                    <a:pt x="1142" y="1217"/>
                    <a:pt x="1161" y="1218"/>
                    <a:pt x="1181" y="1218"/>
                  </a:cubicBezTo>
                  <a:cubicBezTo>
                    <a:pt x="1354" y="1218"/>
                    <a:pt x="1524" y="1166"/>
                    <a:pt x="1651" y="1061"/>
                  </a:cubicBezTo>
                  <a:cubicBezTo>
                    <a:pt x="1763" y="987"/>
                    <a:pt x="1815" y="828"/>
                    <a:pt x="1980" y="828"/>
                  </a:cubicBezTo>
                  <a:cubicBezTo>
                    <a:pt x="1987" y="828"/>
                    <a:pt x="1993" y="829"/>
                    <a:pt x="2000" y="829"/>
                  </a:cubicBezTo>
                  <a:cubicBezTo>
                    <a:pt x="1896" y="816"/>
                    <a:pt x="1871" y="752"/>
                    <a:pt x="1884" y="674"/>
                  </a:cubicBezTo>
                  <a:lnTo>
                    <a:pt x="1884" y="674"/>
                  </a:lnTo>
                  <a:cubicBezTo>
                    <a:pt x="1922" y="700"/>
                    <a:pt x="1964" y="713"/>
                    <a:pt x="2004" y="713"/>
                  </a:cubicBezTo>
                  <a:cubicBezTo>
                    <a:pt x="2045" y="713"/>
                    <a:pt x="2083" y="700"/>
                    <a:pt x="2116" y="674"/>
                  </a:cubicBezTo>
                  <a:cubicBezTo>
                    <a:pt x="2193" y="636"/>
                    <a:pt x="2270" y="610"/>
                    <a:pt x="2335" y="610"/>
                  </a:cubicBezTo>
                  <a:cubicBezTo>
                    <a:pt x="2351" y="607"/>
                    <a:pt x="2366" y="606"/>
                    <a:pt x="2380" y="606"/>
                  </a:cubicBezTo>
                  <a:cubicBezTo>
                    <a:pt x="2432" y="606"/>
                    <a:pt x="2467" y="629"/>
                    <a:pt x="2477" y="700"/>
                  </a:cubicBezTo>
                  <a:cubicBezTo>
                    <a:pt x="2477" y="717"/>
                    <a:pt x="2481" y="723"/>
                    <a:pt x="2488" y="723"/>
                  </a:cubicBezTo>
                  <a:cubicBezTo>
                    <a:pt x="2501" y="723"/>
                    <a:pt x="2524" y="700"/>
                    <a:pt x="2541" y="700"/>
                  </a:cubicBezTo>
                  <a:cubicBezTo>
                    <a:pt x="2554" y="687"/>
                    <a:pt x="2541" y="687"/>
                    <a:pt x="2541" y="674"/>
                  </a:cubicBezTo>
                  <a:cubicBezTo>
                    <a:pt x="2503" y="661"/>
                    <a:pt x="2503" y="636"/>
                    <a:pt x="2541" y="610"/>
                  </a:cubicBezTo>
                  <a:cubicBezTo>
                    <a:pt x="2541" y="584"/>
                    <a:pt x="2541" y="558"/>
                    <a:pt x="2528" y="520"/>
                  </a:cubicBezTo>
                  <a:cubicBezTo>
                    <a:pt x="2509" y="516"/>
                    <a:pt x="2490" y="515"/>
                    <a:pt x="2470" y="515"/>
                  </a:cubicBezTo>
                  <a:cubicBezTo>
                    <a:pt x="2413" y="515"/>
                    <a:pt x="2357" y="529"/>
                    <a:pt x="2309" y="558"/>
                  </a:cubicBezTo>
                  <a:cubicBezTo>
                    <a:pt x="2180" y="623"/>
                    <a:pt x="2038" y="661"/>
                    <a:pt x="1884" y="674"/>
                  </a:cubicBezTo>
                  <a:cubicBezTo>
                    <a:pt x="1909" y="507"/>
                    <a:pt x="1909" y="507"/>
                    <a:pt x="2013" y="442"/>
                  </a:cubicBezTo>
                  <a:cubicBezTo>
                    <a:pt x="1909" y="416"/>
                    <a:pt x="1819" y="391"/>
                    <a:pt x="1832" y="262"/>
                  </a:cubicBezTo>
                  <a:cubicBezTo>
                    <a:pt x="1832" y="249"/>
                    <a:pt x="1806" y="236"/>
                    <a:pt x="1793" y="223"/>
                  </a:cubicBezTo>
                  <a:cubicBezTo>
                    <a:pt x="1703" y="210"/>
                    <a:pt x="1639" y="171"/>
                    <a:pt x="1664" y="55"/>
                  </a:cubicBezTo>
                  <a:cubicBezTo>
                    <a:pt x="1664" y="28"/>
                    <a:pt x="1632" y="1"/>
                    <a:pt x="1595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8"/>
            <p:cNvSpPr/>
            <p:nvPr/>
          </p:nvSpPr>
          <p:spPr>
            <a:xfrm rot="10800000" flipH="1">
              <a:off x="7932983" y="361570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8"/>
            <p:cNvSpPr/>
            <p:nvPr/>
          </p:nvSpPr>
          <p:spPr>
            <a:xfrm rot="10800000" flipH="1">
              <a:off x="7922501" y="264916"/>
              <a:ext cx="159814" cy="116121"/>
            </a:xfrm>
            <a:custGeom>
              <a:avLst/>
              <a:gdLst/>
              <a:ahLst/>
              <a:cxnLst/>
              <a:rect l="l" t="t" r="r" b="b"/>
              <a:pathLst>
                <a:path w="1174" h="853" extrusionOk="0">
                  <a:moveTo>
                    <a:pt x="632" y="0"/>
                  </a:moveTo>
                  <a:cubicBezTo>
                    <a:pt x="593" y="65"/>
                    <a:pt x="516" y="39"/>
                    <a:pt x="464" y="90"/>
                  </a:cubicBezTo>
                  <a:cubicBezTo>
                    <a:pt x="439" y="78"/>
                    <a:pt x="400" y="52"/>
                    <a:pt x="387" y="13"/>
                  </a:cubicBezTo>
                  <a:lnTo>
                    <a:pt x="284" y="26"/>
                  </a:lnTo>
                  <a:cubicBezTo>
                    <a:pt x="232" y="90"/>
                    <a:pt x="155" y="103"/>
                    <a:pt x="77" y="142"/>
                  </a:cubicBezTo>
                  <a:cubicBezTo>
                    <a:pt x="77" y="181"/>
                    <a:pt x="77" y="207"/>
                    <a:pt x="65" y="245"/>
                  </a:cubicBezTo>
                  <a:cubicBezTo>
                    <a:pt x="65" y="284"/>
                    <a:pt x="0" y="361"/>
                    <a:pt x="65" y="413"/>
                  </a:cubicBezTo>
                  <a:cubicBezTo>
                    <a:pt x="125" y="453"/>
                    <a:pt x="170" y="502"/>
                    <a:pt x="237" y="502"/>
                  </a:cubicBezTo>
                  <a:cubicBezTo>
                    <a:pt x="255" y="502"/>
                    <a:pt x="275" y="498"/>
                    <a:pt x="297" y="490"/>
                  </a:cubicBezTo>
                  <a:lnTo>
                    <a:pt x="297" y="490"/>
                  </a:lnTo>
                  <a:cubicBezTo>
                    <a:pt x="297" y="555"/>
                    <a:pt x="271" y="619"/>
                    <a:pt x="361" y="658"/>
                  </a:cubicBezTo>
                  <a:cubicBezTo>
                    <a:pt x="387" y="658"/>
                    <a:pt x="387" y="697"/>
                    <a:pt x="400" y="709"/>
                  </a:cubicBezTo>
                  <a:cubicBezTo>
                    <a:pt x="400" y="709"/>
                    <a:pt x="413" y="722"/>
                    <a:pt x="413" y="735"/>
                  </a:cubicBezTo>
                  <a:cubicBezTo>
                    <a:pt x="451" y="748"/>
                    <a:pt x="490" y="800"/>
                    <a:pt x="503" y="851"/>
                  </a:cubicBezTo>
                  <a:cubicBezTo>
                    <a:pt x="503" y="845"/>
                    <a:pt x="506" y="842"/>
                    <a:pt x="509" y="842"/>
                  </a:cubicBezTo>
                  <a:cubicBezTo>
                    <a:pt x="513" y="842"/>
                    <a:pt x="516" y="845"/>
                    <a:pt x="516" y="851"/>
                  </a:cubicBezTo>
                  <a:cubicBezTo>
                    <a:pt x="525" y="852"/>
                    <a:pt x="533" y="853"/>
                    <a:pt x="542" y="853"/>
                  </a:cubicBezTo>
                  <a:cubicBezTo>
                    <a:pt x="638" y="853"/>
                    <a:pt x="727" y="803"/>
                    <a:pt x="815" y="803"/>
                  </a:cubicBezTo>
                  <a:cubicBezTo>
                    <a:pt x="835" y="803"/>
                    <a:pt x="856" y="806"/>
                    <a:pt x="877" y="813"/>
                  </a:cubicBezTo>
                  <a:cubicBezTo>
                    <a:pt x="883" y="819"/>
                    <a:pt x="890" y="822"/>
                    <a:pt x="896" y="822"/>
                  </a:cubicBezTo>
                  <a:cubicBezTo>
                    <a:pt x="903" y="822"/>
                    <a:pt x="909" y="819"/>
                    <a:pt x="916" y="813"/>
                  </a:cubicBezTo>
                  <a:cubicBezTo>
                    <a:pt x="954" y="671"/>
                    <a:pt x="1148" y="606"/>
                    <a:pt x="1122" y="426"/>
                  </a:cubicBezTo>
                  <a:cubicBezTo>
                    <a:pt x="1109" y="361"/>
                    <a:pt x="1135" y="297"/>
                    <a:pt x="1122" y="232"/>
                  </a:cubicBezTo>
                  <a:lnTo>
                    <a:pt x="1109" y="232"/>
                  </a:lnTo>
                  <a:cubicBezTo>
                    <a:pt x="1019" y="142"/>
                    <a:pt x="1019" y="116"/>
                    <a:pt x="1109" y="78"/>
                  </a:cubicBezTo>
                  <a:cubicBezTo>
                    <a:pt x="1122" y="65"/>
                    <a:pt x="1148" y="52"/>
                    <a:pt x="1173" y="39"/>
                  </a:cubicBezTo>
                  <a:cubicBezTo>
                    <a:pt x="1161" y="26"/>
                    <a:pt x="1161" y="13"/>
                    <a:pt x="1148" y="0"/>
                  </a:cubicBezTo>
                  <a:cubicBezTo>
                    <a:pt x="1128" y="7"/>
                    <a:pt x="1106" y="10"/>
                    <a:pt x="1082" y="10"/>
                  </a:cubicBezTo>
                  <a:cubicBezTo>
                    <a:pt x="1057" y="10"/>
                    <a:pt x="1032" y="7"/>
                    <a:pt x="1006" y="0"/>
                  </a:cubicBezTo>
                  <a:cubicBezTo>
                    <a:pt x="954" y="0"/>
                    <a:pt x="890" y="13"/>
                    <a:pt x="838" y="39"/>
                  </a:cubicBezTo>
                  <a:cubicBezTo>
                    <a:pt x="838" y="39"/>
                    <a:pt x="838" y="52"/>
                    <a:pt x="838" y="52"/>
                  </a:cubicBezTo>
                  <a:lnTo>
                    <a:pt x="800" y="52"/>
                  </a:lnTo>
                  <a:cubicBezTo>
                    <a:pt x="761" y="52"/>
                    <a:pt x="735" y="26"/>
                    <a:pt x="709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8"/>
            <p:cNvSpPr/>
            <p:nvPr/>
          </p:nvSpPr>
          <p:spPr>
            <a:xfrm rot="10800000" flipH="1">
              <a:off x="8294540" y="38662"/>
              <a:ext cx="170432" cy="152877"/>
            </a:xfrm>
            <a:custGeom>
              <a:avLst/>
              <a:gdLst/>
              <a:ahLst/>
              <a:cxnLst/>
              <a:rect l="l" t="t" r="r" b="b"/>
              <a:pathLst>
                <a:path w="1252" h="1123" extrusionOk="0">
                  <a:moveTo>
                    <a:pt x="1161" y="1"/>
                  </a:moveTo>
                  <a:cubicBezTo>
                    <a:pt x="1045" y="14"/>
                    <a:pt x="929" y="65"/>
                    <a:pt x="852" y="156"/>
                  </a:cubicBezTo>
                  <a:cubicBezTo>
                    <a:pt x="831" y="166"/>
                    <a:pt x="810" y="185"/>
                    <a:pt x="782" y="185"/>
                  </a:cubicBezTo>
                  <a:cubicBezTo>
                    <a:pt x="776" y="185"/>
                    <a:pt x="769" y="184"/>
                    <a:pt x="762" y="181"/>
                  </a:cubicBezTo>
                  <a:cubicBezTo>
                    <a:pt x="658" y="168"/>
                    <a:pt x="555" y="168"/>
                    <a:pt x="439" y="168"/>
                  </a:cubicBezTo>
                  <a:cubicBezTo>
                    <a:pt x="398" y="168"/>
                    <a:pt x="365" y="119"/>
                    <a:pt x="320" y="119"/>
                  </a:cubicBezTo>
                  <a:cubicBezTo>
                    <a:pt x="309" y="119"/>
                    <a:pt x="297" y="122"/>
                    <a:pt x="284" y="130"/>
                  </a:cubicBezTo>
                  <a:cubicBezTo>
                    <a:pt x="310" y="181"/>
                    <a:pt x="323" y="220"/>
                    <a:pt x="349" y="246"/>
                  </a:cubicBezTo>
                  <a:cubicBezTo>
                    <a:pt x="297" y="272"/>
                    <a:pt x="259" y="323"/>
                    <a:pt x="259" y="375"/>
                  </a:cubicBezTo>
                  <a:cubicBezTo>
                    <a:pt x="252" y="376"/>
                    <a:pt x="245" y="377"/>
                    <a:pt x="238" y="377"/>
                  </a:cubicBezTo>
                  <a:cubicBezTo>
                    <a:pt x="191" y="377"/>
                    <a:pt x="143" y="341"/>
                    <a:pt x="143" y="284"/>
                  </a:cubicBezTo>
                  <a:cubicBezTo>
                    <a:pt x="104" y="323"/>
                    <a:pt x="27" y="297"/>
                    <a:pt x="1" y="362"/>
                  </a:cubicBezTo>
                  <a:lnTo>
                    <a:pt x="78" y="426"/>
                  </a:lnTo>
                  <a:cubicBezTo>
                    <a:pt x="117" y="426"/>
                    <a:pt x="143" y="439"/>
                    <a:pt x="130" y="491"/>
                  </a:cubicBezTo>
                  <a:lnTo>
                    <a:pt x="155" y="491"/>
                  </a:lnTo>
                  <a:cubicBezTo>
                    <a:pt x="143" y="581"/>
                    <a:pt x="143" y="684"/>
                    <a:pt x="155" y="787"/>
                  </a:cubicBezTo>
                  <a:cubicBezTo>
                    <a:pt x="181" y="813"/>
                    <a:pt x="207" y="826"/>
                    <a:pt x="233" y="852"/>
                  </a:cubicBezTo>
                  <a:cubicBezTo>
                    <a:pt x="297" y="916"/>
                    <a:pt x="297" y="942"/>
                    <a:pt x="207" y="1019"/>
                  </a:cubicBezTo>
                  <a:cubicBezTo>
                    <a:pt x="207" y="1032"/>
                    <a:pt x="207" y="1058"/>
                    <a:pt x="220" y="1071"/>
                  </a:cubicBezTo>
                  <a:cubicBezTo>
                    <a:pt x="251" y="1081"/>
                    <a:pt x="283" y="1100"/>
                    <a:pt x="314" y="1100"/>
                  </a:cubicBezTo>
                  <a:cubicBezTo>
                    <a:pt x="321" y="1100"/>
                    <a:pt x="329" y="1099"/>
                    <a:pt x="336" y="1097"/>
                  </a:cubicBezTo>
                  <a:cubicBezTo>
                    <a:pt x="336" y="1045"/>
                    <a:pt x="349" y="994"/>
                    <a:pt x="400" y="994"/>
                  </a:cubicBezTo>
                  <a:cubicBezTo>
                    <a:pt x="452" y="994"/>
                    <a:pt x="478" y="1045"/>
                    <a:pt x="504" y="1084"/>
                  </a:cubicBezTo>
                  <a:cubicBezTo>
                    <a:pt x="529" y="1084"/>
                    <a:pt x="542" y="1097"/>
                    <a:pt x="542" y="1123"/>
                  </a:cubicBezTo>
                  <a:cubicBezTo>
                    <a:pt x="581" y="1091"/>
                    <a:pt x="630" y="1074"/>
                    <a:pt x="676" y="1074"/>
                  </a:cubicBezTo>
                  <a:cubicBezTo>
                    <a:pt x="707" y="1074"/>
                    <a:pt x="736" y="1082"/>
                    <a:pt x="762" y="1097"/>
                  </a:cubicBezTo>
                  <a:lnTo>
                    <a:pt x="852" y="1110"/>
                  </a:lnTo>
                  <a:lnTo>
                    <a:pt x="878" y="1110"/>
                  </a:lnTo>
                  <a:cubicBezTo>
                    <a:pt x="878" y="1097"/>
                    <a:pt x="878" y="1084"/>
                    <a:pt x="903" y="1071"/>
                  </a:cubicBezTo>
                  <a:lnTo>
                    <a:pt x="1045" y="994"/>
                  </a:lnTo>
                  <a:cubicBezTo>
                    <a:pt x="1097" y="968"/>
                    <a:pt x="1097" y="878"/>
                    <a:pt x="1174" y="878"/>
                  </a:cubicBezTo>
                  <a:lnTo>
                    <a:pt x="1174" y="865"/>
                  </a:lnTo>
                  <a:lnTo>
                    <a:pt x="1174" y="852"/>
                  </a:lnTo>
                  <a:cubicBezTo>
                    <a:pt x="1161" y="813"/>
                    <a:pt x="1174" y="774"/>
                    <a:pt x="1200" y="749"/>
                  </a:cubicBezTo>
                  <a:lnTo>
                    <a:pt x="1200" y="736"/>
                  </a:lnTo>
                  <a:cubicBezTo>
                    <a:pt x="1200" y="633"/>
                    <a:pt x="1213" y="542"/>
                    <a:pt x="1226" y="439"/>
                  </a:cubicBezTo>
                  <a:cubicBezTo>
                    <a:pt x="1252" y="297"/>
                    <a:pt x="1226" y="143"/>
                    <a:pt x="1161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8"/>
            <p:cNvSpPr/>
            <p:nvPr/>
          </p:nvSpPr>
          <p:spPr>
            <a:xfrm rot="10800000" flipH="1">
              <a:off x="6865735" y="517850"/>
              <a:ext cx="5445" cy="5445"/>
            </a:xfrm>
            <a:custGeom>
              <a:avLst/>
              <a:gdLst/>
              <a:ahLst/>
              <a:cxnLst/>
              <a:rect l="l" t="t" r="r" b="b"/>
              <a:pathLst>
                <a:path w="40" h="40" extrusionOk="0">
                  <a:moveTo>
                    <a:pt x="13" y="1"/>
                  </a:moveTo>
                  <a:cubicBezTo>
                    <a:pt x="13" y="1"/>
                    <a:pt x="1" y="27"/>
                    <a:pt x="13" y="39"/>
                  </a:cubicBezTo>
                  <a:lnTo>
                    <a:pt x="39" y="39"/>
                  </a:lnTo>
                  <a:cubicBezTo>
                    <a:pt x="39" y="39"/>
                    <a:pt x="39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8"/>
            <p:cNvSpPr/>
            <p:nvPr/>
          </p:nvSpPr>
          <p:spPr>
            <a:xfrm rot="10800000" flipH="1">
              <a:off x="6797263" y="517851"/>
              <a:ext cx="103729" cy="110676"/>
            </a:xfrm>
            <a:custGeom>
              <a:avLst/>
              <a:gdLst/>
              <a:ahLst/>
              <a:cxnLst/>
              <a:rect l="l" t="t" r="r" b="b"/>
              <a:pathLst>
                <a:path w="762" h="813" extrusionOk="0">
                  <a:moveTo>
                    <a:pt x="568" y="0"/>
                  </a:moveTo>
                  <a:cubicBezTo>
                    <a:pt x="550" y="0"/>
                    <a:pt x="520" y="56"/>
                    <a:pt x="482" y="56"/>
                  </a:cubicBezTo>
                  <a:cubicBezTo>
                    <a:pt x="465" y="56"/>
                    <a:pt x="446" y="45"/>
                    <a:pt x="426" y="13"/>
                  </a:cubicBezTo>
                  <a:cubicBezTo>
                    <a:pt x="426" y="19"/>
                    <a:pt x="423" y="23"/>
                    <a:pt x="418" y="23"/>
                  </a:cubicBezTo>
                  <a:cubicBezTo>
                    <a:pt x="413" y="23"/>
                    <a:pt x="407" y="19"/>
                    <a:pt x="400" y="13"/>
                  </a:cubicBezTo>
                  <a:lnTo>
                    <a:pt x="362" y="13"/>
                  </a:lnTo>
                  <a:cubicBezTo>
                    <a:pt x="362" y="19"/>
                    <a:pt x="359" y="23"/>
                    <a:pt x="354" y="23"/>
                  </a:cubicBezTo>
                  <a:cubicBezTo>
                    <a:pt x="349" y="23"/>
                    <a:pt x="342" y="19"/>
                    <a:pt x="336" y="13"/>
                  </a:cubicBezTo>
                  <a:cubicBezTo>
                    <a:pt x="233" y="90"/>
                    <a:pt x="117" y="129"/>
                    <a:pt x="52" y="245"/>
                  </a:cubicBezTo>
                  <a:cubicBezTo>
                    <a:pt x="52" y="254"/>
                    <a:pt x="46" y="263"/>
                    <a:pt x="42" y="263"/>
                  </a:cubicBezTo>
                  <a:cubicBezTo>
                    <a:pt x="40" y="263"/>
                    <a:pt x="39" y="262"/>
                    <a:pt x="39" y="258"/>
                  </a:cubicBezTo>
                  <a:lnTo>
                    <a:pt x="1" y="310"/>
                  </a:lnTo>
                  <a:lnTo>
                    <a:pt x="1" y="322"/>
                  </a:lnTo>
                  <a:cubicBezTo>
                    <a:pt x="14" y="451"/>
                    <a:pt x="91" y="555"/>
                    <a:pt x="52" y="683"/>
                  </a:cubicBezTo>
                  <a:cubicBezTo>
                    <a:pt x="65" y="696"/>
                    <a:pt x="65" y="709"/>
                    <a:pt x="52" y="709"/>
                  </a:cubicBezTo>
                  <a:cubicBezTo>
                    <a:pt x="78" y="722"/>
                    <a:pt x="117" y="761"/>
                    <a:pt x="117" y="761"/>
                  </a:cubicBezTo>
                  <a:cubicBezTo>
                    <a:pt x="144" y="738"/>
                    <a:pt x="168" y="728"/>
                    <a:pt x="189" y="728"/>
                  </a:cubicBezTo>
                  <a:cubicBezTo>
                    <a:pt x="229" y="728"/>
                    <a:pt x="259" y="762"/>
                    <a:pt x="284" y="812"/>
                  </a:cubicBezTo>
                  <a:lnTo>
                    <a:pt x="336" y="812"/>
                  </a:lnTo>
                  <a:cubicBezTo>
                    <a:pt x="352" y="772"/>
                    <a:pt x="394" y="746"/>
                    <a:pt x="440" y="746"/>
                  </a:cubicBezTo>
                  <a:cubicBezTo>
                    <a:pt x="466" y="746"/>
                    <a:pt x="493" y="755"/>
                    <a:pt x="516" y="774"/>
                  </a:cubicBezTo>
                  <a:cubicBezTo>
                    <a:pt x="607" y="709"/>
                    <a:pt x="633" y="593"/>
                    <a:pt x="736" y="542"/>
                  </a:cubicBezTo>
                  <a:lnTo>
                    <a:pt x="736" y="542"/>
                  </a:lnTo>
                  <a:cubicBezTo>
                    <a:pt x="731" y="544"/>
                    <a:pt x="726" y="545"/>
                    <a:pt x="720" y="545"/>
                  </a:cubicBezTo>
                  <a:cubicBezTo>
                    <a:pt x="697" y="545"/>
                    <a:pt x="669" y="524"/>
                    <a:pt x="658" y="503"/>
                  </a:cubicBezTo>
                  <a:cubicBezTo>
                    <a:pt x="671" y="490"/>
                    <a:pt x="671" y="477"/>
                    <a:pt x="658" y="477"/>
                  </a:cubicBezTo>
                  <a:cubicBezTo>
                    <a:pt x="761" y="426"/>
                    <a:pt x="761" y="426"/>
                    <a:pt x="710" y="310"/>
                  </a:cubicBezTo>
                  <a:cubicBezTo>
                    <a:pt x="721" y="276"/>
                    <a:pt x="761" y="243"/>
                    <a:pt x="713" y="243"/>
                  </a:cubicBezTo>
                  <a:cubicBezTo>
                    <a:pt x="706" y="243"/>
                    <a:pt x="696" y="243"/>
                    <a:pt x="684" y="245"/>
                  </a:cubicBezTo>
                  <a:lnTo>
                    <a:pt x="633" y="206"/>
                  </a:lnTo>
                  <a:cubicBezTo>
                    <a:pt x="633" y="168"/>
                    <a:pt x="658" y="116"/>
                    <a:pt x="594" y="90"/>
                  </a:cubicBezTo>
                  <a:cubicBezTo>
                    <a:pt x="594" y="77"/>
                    <a:pt x="594" y="52"/>
                    <a:pt x="568" y="26"/>
                  </a:cubicBezTo>
                  <a:lnTo>
                    <a:pt x="568" y="13"/>
                  </a:lnTo>
                  <a:cubicBezTo>
                    <a:pt x="594" y="13"/>
                    <a:pt x="581" y="0"/>
                    <a:pt x="568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8"/>
            <p:cNvSpPr/>
            <p:nvPr/>
          </p:nvSpPr>
          <p:spPr>
            <a:xfrm rot="10800000" flipH="1">
              <a:off x="7574829" y="4357"/>
              <a:ext cx="256464" cy="92298"/>
            </a:xfrm>
            <a:custGeom>
              <a:avLst/>
              <a:gdLst/>
              <a:ahLst/>
              <a:cxnLst/>
              <a:rect l="l" t="t" r="r" b="b"/>
              <a:pathLst>
                <a:path w="1884" h="678" extrusionOk="0">
                  <a:moveTo>
                    <a:pt x="1445" y="26"/>
                  </a:moveTo>
                  <a:cubicBezTo>
                    <a:pt x="1355" y="26"/>
                    <a:pt x="1290" y="52"/>
                    <a:pt x="1303" y="155"/>
                  </a:cubicBezTo>
                  <a:cubicBezTo>
                    <a:pt x="1355" y="155"/>
                    <a:pt x="1394" y="116"/>
                    <a:pt x="1445" y="90"/>
                  </a:cubicBezTo>
                  <a:cubicBezTo>
                    <a:pt x="1497" y="77"/>
                    <a:pt x="1471" y="52"/>
                    <a:pt x="1445" y="26"/>
                  </a:cubicBezTo>
                  <a:close/>
                  <a:moveTo>
                    <a:pt x="878" y="0"/>
                  </a:moveTo>
                  <a:cubicBezTo>
                    <a:pt x="800" y="103"/>
                    <a:pt x="762" y="232"/>
                    <a:pt x="697" y="335"/>
                  </a:cubicBezTo>
                  <a:cubicBezTo>
                    <a:pt x="676" y="364"/>
                    <a:pt x="658" y="373"/>
                    <a:pt x="641" y="373"/>
                  </a:cubicBezTo>
                  <a:cubicBezTo>
                    <a:pt x="626" y="373"/>
                    <a:pt x="611" y="367"/>
                    <a:pt x="594" y="361"/>
                  </a:cubicBezTo>
                  <a:cubicBezTo>
                    <a:pt x="555" y="348"/>
                    <a:pt x="517" y="335"/>
                    <a:pt x="517" y="271"/>
                  </a:cubicBezTo>
                  <a:cubicBezTo>
                    <a:pt x="517" y="142"/>
                    <a:pt x="517" y="142"/>
                    <a:pt x="362" y="116"/>
                  </a:cubicBezTo>
                  <a:lnTo>
                    <a:pt x="362" y="116"/>
                  </a:lnTo>
                  <a:cubicBezTo>
                    <a:pt x="362" y="181"/>
                    <a:pt x="401" y="245"/>
                    <a:pt x="362" y="310"/>
                  </a:cubicBezTo>
                  <a:lnTo>
                    <a:pt x="323" y="322"/>
                  </a:lnTo>
                  <a:cubicBezTo>
                    <a:pt x="274" y="355"/>
                    <a:pt x="248" y="374"/>
                    <a:pt x="231" y="374"/>
                  </a:cubicBezTo>
                  <a:cubicBezTo>
                    <a:pt x="209" y="374"/>
                    <a:pt x="204" y="340"/>
                    <a:pt x="181" y="258"/>
                  </a:cubicBezTo>
                  <a:cubicBezTo>
                    <a:pt x="156" y="194"/>
                    <a:pt x="181" y="103"/>
                    <a:pt x="91" y="39"/>
                  </a:cubicBezTo>
                  <a:lnTo>
                    <a:pt x="91" y="39"/>
                  </a:lnTo>
                  <a:cubicBezTo>
                    <a:pt x="65" y="232"/>
                    <a:pt x="78" y="426"/>
                    <a:pt x="117" y="619"/>
                  </a:cubicBezTo>
                  <a:lnTo>
                    <a:pt x="207" y="619"/>
                  </a:lnTo>
                  <a:cubicBezTo>
                    <a:pt x="214" y="626"/>
                    <a:pt x="220" y="629"/>
                    <a:pt x="227" y="629"/>
                  </a:cubicBezTo>
                  <a:cubicBezTo>
                    <a:pt x="233" y="629"/>
                    <a:pt x="240" y="626"/>
                    <a:pt x="246" y="619"/>
                  </a:cubicBezTo>
                  <a:cubicBezTo>
                    <a:pt x="512" y="619"/>
                    <a:pt x="779" y="631"/>
                    <a:pt x="1045" y="631"/>
                  </a:cubicBezTo>
                  <a:cubicBezTo>
                    <a:pt x="1179" y="631"/>
                    <a:pt x="1312" y="628"/>
                    <a:pt x="1445" y="619"/>
                  </a:cubicBezTo>
                  <a:lnTo>
                    <a:pt x="1884" y="619"/>
                  </a:lnTo>
                  <a:cubicBezTo>
                    <a:pt x="1858" y="529"/>
                    <a:pt x="1806" y="439"/>
                    <a:pt x="1729" y="387"/>
                  </a:cubicBezTo>
                  <a:cubicBezTo>
                    <a:pt x="1690" y="361"/>
                    <a:pt x="1639" y="348"/>
                    <a:pt x="1613" y="310"/>
                  </a:cubicBezTo>
                  <a:cubicBezTo>
                    <a:pt x="1572" y="248"/>
                    <a:pt x="1507" y="211"/>
                    <a:pt x="1443" y="211"/>
                  </a:cubicBezTo>
                  <a:cubicBezTo>
                    <a:pt x="1426" y="211"/>
                    <a:pt x="1410" y="214"/>
                    <a:pt x="1394" y="219"/>
                  </a:cubicBezTo>
                  <a:cubicBezTo>
                    <a:pt x="1342" y="219"/>
                    <a:pt x="1303" y="219"/>
                    <a:pt x="1303" y="155"/>
                  </a:cubicBezTo>
                  <a:lnTo>
                    <a:pt x="1265" y="155"/>
                  </a:lnTo>
                  <a:cubicBezTo>
                    <a:pt x="1222" y="101"/>
                    <a:pt x="1152" y="74"/>
                    <a:pt x="1085" y="74"/>
                  </a:cubicBezTo>
                  <a:cubicBezTo>
                    <a:pt x="1072" y="74"/>
                    <a:pt x="1058" y="75"/>
                    <a:pt x="1045" y="77"/>
                  </a:cubicBezTo>
                  <a:cubicBezTo>
                    <a:pt x="981" y="65"/>
                    <a:pt x="942" y="0"/>
                    <a:pt x="878" y="0"/>
                  </a:cubicBezTo>
                  <a:close/>
                  <a:moveTo>
                    <a:pt x="1" y="619"/>
                  </a:moveTo>
                  <a:cubicBezTo>
                    <a:pt x="33" y="658"/>
                    <a:pt x="53" y="677"/>
                    <a:pt x="67" y="677"/>
                  </a:cubicBezTo>
                  <a:cubicBezTo>
                    <a:pt x="82" y="677"/>
                    <a:pt x="91" y="658"/>
                    <a:pt x="104" y="619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" name="Google Shape;1248;p8"/>
            <p:cNvSpPr/>
            <p:nvPr/>
          </p:nvSpPr>
          <p:spPr>
            <a:xfrm rot="10800000" flipH="1">
              <a:off x="8082180" y="373958"/>
              <a:ext cx="1906" cy="1906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0" y="1"/>
                  </a:moveTo>
                  <a:cubicBezTo>
                    <a:pt x="0" y="1"/>
                    <a:pt x="0" y="14"/>
                    <a:pt x="13" y="14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" name="Google Shape;1249;p8"/>
            <p:cNvSpPr/>
            <p:nvPr/>
          </p:nvSpPr>
          <p:spPr>
            <a:xfrm rot="10800000" flipH="1">
              <a:off x="8078641" y="382670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" name="Google Shape;1250;p8"/>
            <p:cNvSpPr/>
            <p:nvPr/>
          </p:nvSpPr>
          <p:spPr>
            <a:xfrm rot="10800000" flipH="1">
              <a:off x="6916375" y="491578"/>
              <a:ext cx="281239" cy="193172"/>
            </a:xfrm>
            <a:custGeom>
              <a:avLst/>
              <a:gdLst/>
              <a:ahLst/>
              <a:cxnLst/>
              <a:rect l="l" t="t" r="r" b="b"/>
              <a:pathLst>
                <a:path w="2066" h="1419" extrusionOk="0">
                  <a:moveTo>
                    <a:pt x="1137" y="168"/>
                  </a:moveTo>
                  <a:cubicBezTo>
                    <a:pt x="1215" y="168"/>
                    <a:pt x="1227" y="220"/>
                    <a:pt x="1227" y="297"/>
                  </a:cubicBezTo>
                  <a:cubicBezTo>
                    <a:pt x="1137" y="297"/>
                    <a:pt x="1150" y="233"/>
                    <a:pt x="1137" y="168"/>
                  </a:cubicBezTo>
                  <a:close/>
                  <a:moveTo>
                    <a:pt x="1189" y="0"/>
                  </a:moveTo>
                  <a:lnTo>
                    <a:pt x="1099" y="91"/>
                  </a:lnTo>
                  <a:cubicBezTo>
                    <a:pt x="1073" y="181"/>
                    <a:pt x="1047" y="284"/>
                    <a:pt x="1047" y="387"/>
                  </a:cubicBezTo>
                  <a:lnTo>
                    <a:pt x="854" y="439"/>
                  </a:lnTo>
                  <a:cubicBezTo>
                    <a:pt x="801" y="456"/>
                    <a:pt x="748" y="498"/>
                    <a:pt x="695" y="498"/>
                  </a:cubicBezTo>
                  <a:cubicBezTo>
                    <a:pt x="671" y="498"/>
                    <a:pt x="646" y="489"/>
                    <a:pt x="621" y="465"/>
                  </a:cubicBezTo>
                  <a:cubicBezTo>
                    <a:pt x="552" y="534"/>
                    <a:pt x="462" y="583"/>
                    <a:pt x="370" y="583"/>
                  </a:cubicBezTo>
                  <a:cubicBezTo>
                    <a:pt x="359" y="583"/>
                    <a:pt x="348" y="582"/>
                    <a:pt x="338" y="581"/>
                  </a:cubicBezTo>
                  <a:cubicBezTo>
                    <a:pt x="273" y="581"/>
                    <a:pt x="183" y="619"/>
                    <a:pt x="209" y="723"/>
                  </a:cubicBezTo>
                  <a:cubicBezTo>
                    <a:pt x="196" y="735"/>
                    <a:pt x="170" y="761"/>
                    <a:pt x="183" y="787"/>
                  </a:cubicBezTo>
                  <a:cubicBezTo>
                    <a:pt x="144" y="826"/>
                    <a:pt x="106" y="839"/>
                    <a:pt x="54" y="839"/>
                  </a:cubicBezTo>
                  <a:cubicBezTo>
                    <a:pt x="38" y="829"/>
                    <a:pt x="27" y="825"/>
                    <a:pt x="21" y="825"/>
                  </a:cubicBezTo>
                  <a:cubicBezTo>
                    <a:pt x="1" y="825"/>
                    <a:pt x="15" y="861"/>
                    <a:pt x="15" y="890"/>
                  </a:cubicBezTo>
                  <a:cubicBezTo>
                    <a:pt x="29" y="886"/>
                    <a:pt x="42" y="884"/>
                    <a:pt x="55" y="884"/>
                  </a:cubicBezTo>
                  <a:cubicBezTo>
                    <a:pt x="127" y="884"/>
                    <a:pt x="181" y="942"/>
                    <a:pt x="170" y="1019"/>
                  </a:cubicBezTo>
                  <a:cubicBezTo>
                    <a:pt x="170" y="1077"/>
                    <a:pt x="186" y="1087"/>
                    <a:pt x="210" y="1087"/>
                  </a:cubicBezTo>
                  <a:cubicBezTo>
                    <a:pt x="225" y="1087"/>
                    <a:pt x="242" y="1084"/>
                    <a:pt x="260" y="1084"/>
                  </a:cubicBezTo>
                  <a:cubicBezTo>
                    <a:pt x="286" y="1084"/>
                    <a:pt x="312" y="1096"/>
                    <a:pt x="325" y="1135"/>
                  </a:cubicBezTo>
                  <a:lnTo>
                    <a:pt x="480" y="1135"/>
                  </a:lnTo>
                  <a:cubicBezTo>
                    <a:pt x="492" y="1129"/>
                    <a:pt x="502" y="1127"/>
                    <a:pt x="512" y="1127"/>
                  </a:cubicBezTo>
                  <a:cubicBezTo>
                    <a:pt x="543" y="1127"/>
                    <a:pt x="563" y="1154"/>
                    <a:pt x="583" y="1174"/>
                  </a:cubicBezTo>
                  <a:cubicBezTo>
                    <a:pt x="684" y="1241"/>
                    <a:pt x="805" y="1279"/>
                    <a:pt x="920" y="1279"/>
                  </a:cubicBezTo>
                  <a:cubicBezTo>
                    <a:pt x="937" y="1279"/>
                    <a:pt x="953" y="1279"/>
                    <a:pt x="970" y="1277"/>
                  </a:cubicBezTo>
                  <a:cubicBezTo>
                    <a:pt x="995" y="1277"/>
                    <a:pt x="1008" y="1303"/>
                    <a:pt x="1021" y="1316"/>
                  </a:cubicBezTo>
                  <a:cubicBezTo>
                    <a:pt x="1031" y="1335"/>
                    <a:pt x="1047" y="1347"/>
                    <a:pt x="1065" y="1347"/>
                  </a:cubicBezTo>
                  <a:cubicBezTo>
                    <a:pt x="1072" y="1347"/>
                    <a:pt x="1079" y="1345"/>
                    <a:pt x="1086" y="1341"/>
                  </a:cubicBezTo>
                  <a:cubicBezTo>
                    <a:pt x="1099" y="1341"/>
                    <a:pt x="1111" y="1316"/>
                    <a:pt x="1111" y="1303"/>
                  </a:cubicBezTo>
                  <a:cubicBezTo>
                    <a:pt x="1111" y="1274"/>
                    <a:pt x="1097" y="1259"/>
                    <a:pt x="1079" y="1259"/>
                  </a:cubicBezTo>
                  <a:cubicBezTo>
                    <a:pt x="1073" y="1259"/>
                    <a:pt x="1066" y="1261"/>
                    <a:pt x="1060" y="1264"/>
                  </a:cubicBezTo>
                  <a:cubicBezTo>
                    <a:pt x="1046" y="1269"/>
                    <a:pt x="1034" y="1271"/>
                    <a:pt x="1025" y="1271"/>
                  </a:cubicBezTo>
                  <a:cubicBezTo>
                    <a:pt x="982" y="1271"/>
                    <a:pt x="980" y="1229"/>
                    <a:pt x="970" y="1187"/>
                  </a:cubicBezTo>
                  <a:cubicBezTo>
                    <a:pt x="1013" y="1143"/>
                    <a:pt x="1059" y="1127"/>
                    <a:pt x="1105" y="1127"/>
                  </a:cubicBezTo>
                  <a:cubicBezTo>
                    <a:pt x="1169" y="1127"/>
                    <a:pt x="1232" y="1157"/>
                    <a:pt x="1292" y="1187"/>
                  </a:cubicBezTo>
                  <a:cubicBezTo>
                    <a:pt x="1279" y="1264"/>
                    <a:pt x="1227" y="1341"/>
                    <a:pt x="1331" y="1419"/>
                  </a:cubicBezTo>
                  <a:cubicBezTo>
                    <a:pt x="1331" y="1316"/>
                    <a:pt x="1331" y="1213"/>
                    <a:pt x="1395" y="1200"/>
                  </a:cubicBezTo>
                  <a:cubicBezTo>
                    <a:pt x="1524" y="1187"/>
                    <a:pt x="1614" y="1096"/>
                    <a:pt x="1717" y="1071"/>
                  </a:cubicBezTo>
                  <a:cubicBezTo>
                    <a:pt x="1729" y="1093"/>
                    <a:pt x="1730" y="1125"/>
                    <a:pt x="1755" y="1125"/>
                  </a:cubicBezTo>
                  <a:cubicBezTo>
                    <a:pt x="1759" y="1125"/>
                    <a:pt x="1764" y="1124"/>
                    <a:pt x="1769" y="1122"/>
                  </a:cubicBezTo>
                  <a:cubicBezTo>
                    <a:pt x="1808" y="1109"/>
                    <a:pt x="1808" y="1071"/>
                    <a:pt x="1795" y="1032"/>
                  </a:cubicBezTo>
                  <a:cubicBezTo>
                    <a:pt x="1782" y="993"/>
                    <a:pt x="1795" y="942"/>
                    <a:pt x="1821" y="916"/>
                  </a:cubicBezTo>
                  <a:lnTo>
                    <a:pt x="1846" y="916"/>
                  </a:lnTo>
                  <a:cubicBezTo>
                    <a:pt x="2040" y="864"/>
                    <a:pt x="2066" y="839"/>
                    <a:pt x="2066" y="658"/>
                  </a:cubicBezTo>
                  <a:cubicBezTo>
                    <a:pt x="2053" y="645"/>
                    <a:pt x="2053" y="619"/>
                    <a:pt x="2066" y="606"/>
                  </a:cubicBezTo>
                  <a:lnTo>
                    <a:pt x="2066" y="529"/>
                  </a:lnTo>
                  <a:cubicBezTo>
                    <a:pt x="2032" y="507"/>
                    <a:pt x="1999" y="475"/>
                    <a:pt x="1957" y="475"/>
                  </a:cubicBezTo>
                  <a:cubicBezTo>
                    <a:pt x="1951" y="475"/>
                    <a:pt x="1944" y="476"/>
                    <a:pt x="1937" y="478"/>
                  </a:cubicBezTo>
                  <a:cubicBezTo>
                    <a:pt x="1905" y="442"/>
                    <a:pt x="1876" y="429"/>
                    <a:pt x="1847" y="429"/>
                  </a:cubicBezTo>
                  <a:cubicBezTo>
                    <a:pt x="1793" y="429"/>
                    <a:pt x="1742" y="474"/>
                    <a:pt x="1692" y="490"/>
                  </a:cubicBezTo>
                  <a:cubicBezTo>
                    <a:pt x="1673" y="490"/>
                    <a:pt x="1654" y="518"/>
                    <a:pt x="1635" y="518"/>
                  </a:cubicBezTo>
                  <a:cubicBezTo>
                    <a:pt x="1628" y="518"/>
                    <a:pt x="1621" y="514"/>
                    <a:pt x="1614" y="503"/>
                  </a:cubicBezTo>
                  <a:cubicBezTo>
                    <a:pt x="1550" y="400"/>
                    <a:pt x="1408" y="413"/>
                    <a:pt x="1331" y="310"/>
                  </a:cubicBezTo>
                  <a:cubicBezTo>
                    <a:pt x="1292" y="271"/>
                    <a:pt x="1202" y="271"/>
                    <a:pt x="1240" y="207"/>
                  </a:cubicBezTo>
                  <a:cubicBezTo>
                    <a:pt x="1266" y="129"/>
                    <a:pt x="1202" y="65"/>
                    <a:pt x="1189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" name="Google Shape;1251;p8"/>
            <p:cNvSpPr/>
            <p:nvPr/>
          </p:nvSpPr>
          <p:spPr>
            <a:xfrm rot="10800000" flipH="1">
              <a:off x="7127238" y="5719"/>
              <a:ext cx="203783" cy="238504"/>
            </a:xfrm>
            <a:custGeom>
              <a:avLst/>
              <a:gdLst/>
              <a:ahLst/>
              <a:cxnLst/>
              <a:rect l="l" t="t" r="r" b="b"/>
              <a:pathLst>
                <a:path w="1497" h="1752" extrusionOk="0">
                  <a:moveTo>
                    <a:pt x="504" y="581"/>
                  </a:moveTo>
                  <a:cubicBezTo>
                    <a:pt x="452" y="581"/>
                    <a:pt x="426" y="594"/>
                    <a:pt x="426" y="646"/>
                  </a:cubicBezTo>
                  <a:cubicBezTo>
                    <a:pt x="413" y="697"/>
                    <a:pt x="426" y="775"/>
                    <a:pt x="426" y="839"/>
                  </a:cubicBezTo>
                  <a:cubicBezTo>
                    <a:pt x="555" y="788"/>
                    <a:pt x="530" y="684"/>
                    <a:pt x="504" y="581"/>
                  </a:cubicBezTo>
                  <a:close/>
                  <a:moveTo>
                    <a:pt x="78" y="1523"/>
                  </a:moveTo>
                  <a:cubicBezTo>
                    <a:pt x="78" y="1535"/>
                    <a:pt x="78" y="1561"/>
                    <a:pt x="65" y="1574"/>
                  </a:cubicBezTo>
                  <a:cubicBezTo>
                    <a:pt x="65" y="1561"/>
                    <a:pt x="78" y="1535"/>
                    <a:pt x="78" y="1523"/>
                  </a:cubicBezTo>
                  <a:close/>
                  <a:moveTo>
                    <a:pt x="981" y="1"/>
                  </a:moveTo>
                  <a:cubicBezTo>
                    <a:pt x="839" y="233"/>
                    <a:pt x="800" y="504"/>
                    <a:pt x="646" y="723"/>
                  </a:cubicBezTo>
                  <a:lnTo>
                    <a:pt x="633" y="723"/>
                  </a:lnTo>
                  <a:cubicBezTo>
                    <a:pt x="620" y="762"/>
                    <a:pt x="594" y="800"/>
                    <a:pt x="568" y="813"/>
                  </a:cubicBezTo>
                  <a:cubicBezTo>
                    <a:pt x="530" y="839"/>
                    <a:pt x="517" y="878"/>
                    <a:pt x="530" y="904"/>
                  </a:cubicBezTo>
                  <a:cubicBezTo>
                    <a:pt x="515" y="918"/>
                    <a:pt x="495" y="933"/>
                    <a:pt x="477" y="933"/>
                  </a:cubicBezTo>
                  <a:cubicBezTo>
                    <a:pt x="463" y="933"/>
                    <a:pt x="450" y="925"/>
                    <a:pt x="439" y="904"/>
                  </a:cubicBezTo>
                  <a:lnTo>
                    <a:pt x="439" y="852"/>
                  </a:lnTo>
                  <a:lnTo>
                    <a:pt x="439" y="839"/>
                  </a:lnTo>
                  <a:lnTo>
                    <a:pt x="426" y="839"/>
                  </a:lnTo>
                  <a:cubicBezTo>
                    <a:pt x="401" y="839"/>
                    <a:pt x="388" y="839"/>
                    <a:pt x="388" y="878"/>
                  </a:cubicBezTo>
                  <a:cubicBezTo>
                    <a:pt x="375" y="904"/>
                    <a:pt x="336" y="891"/>
                    <a:pt x="323" y="929"/>
                  </a:cubicBezTo>
                  <a:cubicBezTo>
                    <a:pt x="285" y="981"/>
                    <a:pt x="181" y="994"/>
                    <a:pt x="207" y="1097"/>
                  </a:cubicBezTo>
                  <a:cubicBezTo>
                    <a:pt x="207" y="1110"/>
                    <a:pt x="181" y="1136"/>
                    <a:pt x="181" y="1136"/>
                  </a:cubicBezTo>
                  <a:cubicBezTo>
                    <a:pt x="173" y="1135"/>
                    <a:pt x="166" y="1135"/>
                    <a:pt x="159" y="1135"/>
                  </a:cubicBezTo>
                  <a:cubicBezTo>
                    <a:pt x="32" y="1135"/>
                    <a:pt x="77" y="1242"/>
                    <a:pt x="52" y="1303"/>
                  </a:cubicBezTo>
                  <a:cubicBezTo>
                    <a:pt x="14" y="1445"/>
                    <a:pt x="1" y="1574"/>
                    <a:pt x="14" y="1716"/>
                  </a:cubicBezTo>
                  <a:lnTo>
                    <a:pt x="1" y="1742"/>
                  </a:lnTo>
                  <a:cubicBezTo>
                    <a:pt x="413" y="1742"/>
                    <a:pt x="839" y="1729"/>
                    <a:pt x="1265" y="1716"/>
                  </a:cubicBezTo>
                  <a:cubicBezTo>
                    <a:pt x="1280" y="1742"/>
                    <a:pt x="1298" y="1751"/>
                    <a:pt x="1317" y="1751"/>
                  </a:cubicBezTo>
                  <a:cubicBezTo>
                    <a:pt x="1345" y="1751"/>
                    <a:pt x="1376" y="1731"/>
                    <a:pt x="1406" y="1716"/>
                  </a:cubicBezTo>
                  <a:cubicBezTo>
                    <a:pt x="1415" y="1712"/>
                    <a:pt x="1425" y="1710"/>
                    <a:pt x="1435" y="1710"/>
                  </a:cubicBezTo>
                  <a:cubicBezTo>
                    <a:pt x="1457" y="1710"/>
                    <a:pt x="1479" y="1716"/>
                    <a:pt x="1497" y="1716"/>
                  </a:cubicBezTo>
                  <a:cubicBezTo>
                    <a:pt x="1465" y="1708"/>
                    <a:pt x="1432" y="1690"/>
                    <a:pt x="1413" y="1690"/>
                  </a:cubicBezTo>
                  <a:cubicBezTo>
                    <a:pt x="1401" y="1690"/>
                    <a:pt x="1393" y="1697"/>
                    <a:pt x="1393" y="1716"/>
                  </a:cubicBezTo>
                  <a:lnTo>
                    <a:pt x="1342" y="1716"/>
                  </a:lnTo>
                  <a:cubicBezTo>
                    <a:pt x="1337" y="1701"/>
                    <a:pt x="1330" y="1696"/>
                    <a:pt x="1322" y="1696"/>
                  </a:cubicBezTo>
                  <a:cubicBezTo>
                    <a:pt x="1309" y="1696"/>
                    <a:pt x="1293" y="1708"/>
                    <a:pt x="1277" y="1716"/>
                  </a:cubicBezTo>
                  <a:cubicBezTo>
                    <a:pt x="1265" y="1677"/>
                    <a:pt x="1252" y="1639"/>
                    <a:pt x="1226" y="1613"/>
                  </a:cubicBezTo>
                  <a:cubicBezTo>
                    <a:pt x="1213" y="1548"/>
                    <a:pt x="1239" y="1484"/>
                    <a:pt x="1290" y="1445"/>
                  </a:cubicBezTo>
                  <a:lnTo>
                    <a:pt x="1329" y="1432"/>
                  </a:lnTo>
                  <a:cubicBezTo>
                    <a:pt x="1406" y="1329"/>
                    <a:pt x="1265" y="1316"/>
                    <a:pt x="1265" y="1252"/>
                  </a:cubicBezTo>
                  <a:cubicBezTo>
                    <a:pt x="1226" y="1300"/>
                    <a:pt x="1202" y="1348"/>
                    <a:pt x="1155" y="1348"/>
                  </a:cubicBezTo>
                  <a:cubicBezTo>
                    <a:pt x="1139" y="1348"/>
                    <a:pt x="1120" y="1342"/>
                    <a:pt x="1097" y="1329"/>
                  </a:cubicBezTo>
                  <a:cubicBezTo>
                    <a:pt x="1084" y="1316"/>
                    <a:pt x="1068" y="1310"/>
                    <a:pt x="1052" y="1310"/>
                  </a:cubicBezTo>
                  <a:cubicBezTo>
                    <a:pt x="1036" y="1310"/>
                    <a:pt x="1020" y="1316"/>
                    <a:pt x="1007" y="1329"/>
                  </a:cubicBezTo>
                  <a:cubicBezTo>
                    <a:pt x="1007" y="1316"/>
                    <a:pt x="994" y="1316"/>
                    <a:pt x="981" y="1316"/>
                  </a:cubicBezTo>
                  <a:cubicBezTo>
                    <a:pt x="968" y="1252"/>
                    <a:pt x="981" y="1187"/>
                    <a:pt x="929" y="1149"/>
                  </a:cubicBezTo>
                  <a:lnTo>
                    <a:pt x="865" y="1123"/>
                  </a:lnTo>
                  <a:cubicBezTo>
                    <a:pt x="865" y="1058"/>
                    <a:pt x="826" y="994"/>
                    <a:pt x="891" y="929"/>
                  </a:cubicBezTo>
                  <a:cubicBezTo>
                    <a:pt x="916" y="916"/>
                    <a:pt x="916" y="891"/>
                    <a:pt x="891" y="865"/>
                  </a:cubicBezTo>
                  <a:cubicBezTo>
                    <a:pt x="891" y="865"/>
                    <a:pt x="885" y="859"/>
                    <a:pt x="877" y="859"/>
                  </a:cubicBezTo>
                  <a:cubicBezTo>
                    <a:pt x="873" y="859"/>
                    <a:pt x="869" y="861"/>
                    <a:pt x="865" y="865"/>
                  </a:cubicBezTo>
                  <a:cubicBezTo>
                    <a:pt x="826" y="865"/>
                    <a:pt x="813" y="904"/>
                    <a:pt x="826" y="929"/>
                  </a:cubicBezTo>
                  <a:cubicBezTo>
                    <a:pt x="878" y="1045"/>
                    <a:pt x="787" y="1020"/>
                    <a:pt x="723" y="1033"/>
                  </a:cubicBezTo>
                  <a:cubicBezTo>
                    <a:pt x="684" y="1020"/>
                    <a:pt x="671" y="968"/>
                    <a:pt x="684" y="929"/>
                  </a:cubicBezTo>
                  <a:cubicBezTo>
                    <a:pt x="697" y="852"/>
                    <a:pt x="723" y="775"/>
                    <a:pt x="736" y="684"/>
                  </a:cubicBezTo>
                  <a:cubicBezTo>
                    <a:pt x="775" y="671"/>
                    <a:pt x="775" y="633"/>
                    <a:pt x="787" y="607"/>
                  </a:cubicBezTo>
                  <a:cubicBezTo>
                    <a:pt x="852" y="452"/>
                    <a:pt x="865" y="259"/>
                    <a:pt x="981" y="130"/>
                  </a:cubicBezTo>
                  <a:cubicBezTo>
                    <a:pt x="1007" y="91"/>
                    <a:pt x="1007" y="27"/>
                    <a:pt x="981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" name="Google Shape;1252;p8"/>
            <p:cNvSpPr/>
            <p:nvPr/>
          </p:nvSpPr>
          <p:spPr>
            <a:xfrm rot="10800000" flipH="1">
              <a:off x="7329117" y="9257"/>
              <a:ext cx="9665" cy="2995"/>
            </a:xfrm>
            <a:custGeom>
              <a:avLst/>
              <a:gdLst/>
              <a:ahLst/>
              <a:cxnLst/>
              <a:rect l="l" t="t" r="r" b="b"/>
              <a:pathLst>
                <a:path w="71" h="22" extrusionOk="0">
                  <a:moveTo>
                    <a:pt x="48" y="0"/>
                  </a:moveTo>
                  <a:cubicBezTo>
                    <a:pt x="35" y="0"/>
                    <a:pt x="18" y="12"/>
                    <a:pt x="1" y="12"/>
                  </a:cubicBezTo>
                  <a:lnTo>
                    <a:pt x="39" y="12"/>
                  </a:lnTo>
                  <a:cubicBezTo>
                    <a:pt x="43" y="10"/>
                    <a:pt x="47" y="9"/>
                    <a:pt x="50" y="9"/>
                  </a:cubicBezTo>
                  <a:cubicBezTo>
                    <a:pt x="60" y="9"/>
                    <a:pt x="67" y="17"/>
                    <a:pt x="69" y="20"/>
                  </a:cubicBezTo>
                  <a:lnTo>
                    <a:pt x="69" y="20"/>
                  </a:lnTo>
                  <a:cubicBezTo>
                    <a:pt x="69" y="18"/>
                    <a:pt x="67" y="16"/>
                    <a:pt x="65" y="12"/>
                  </a:cubicBezTo>
                  <a:cubicBezTo>
                    <a:pt x="61" y="3"/>
                    <a:pt x="55" y="0"/>
                    <a:pt x="48" y="0"/>
                  </a:cubicBezTo>
                  <a:close/>
                  <a:moveTo>
                    <a:pt x="69" y="20"/>
                  </a:move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69" y="2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" name="Google Shape;1253;p8"/>
            <p:cNvSpPr/>
            <p:nvPr/>
          </p:nvSpPr>
          <p:spPr>
            <a:xfrm rot="10800000" flipH="1">
              <a:off x="6732330" y="542491"/>
              <a:ext cx="45739" cy="42746"/>
            </a:xfrm>
            <a:custGeom>
              <a:avLst/>
              <a:gdLst/>
              <a:ahLst/>
              <a:cxnLst/>
              <a:rect l="l" t="t" r="r" b="b"/>
              <a:pathLst>
                <a:path w="336" h="314" extrusionOk="0">
                  <a:moveTo>
                    <a:pt x="203" y="1"/>
                  </a:moveTo>
                  <a:cubicBezTo>
                    <a:pt x="186" y="1"/>
                    <a:pt x="166" y="6"/>
                    <a:pt x="142" y="17"/>
                  </a:cubicBezTo>
                  <a:lnTo>
                    <a:pt x="117" y="17"/>
                  </a:lnTo>
                  <a:cubicBezTo>
                    <a:pt x="94" y="28"/>
                    <a:pt x="72" y="59"/>
                    <a:pt x="34" y="59"/>
                  </a:cubicBezTo>
                  <a:cubicBezTo>
                    <a:pt x="27" y="59"/>
                    <a:pt x="21" y="58"/>
                    <a:pt x="13" y="56"/>
                  </a:cubicBezTo>
                  <a:cubicBezTo>
                    <a:pt x="1" y="108"/>
                    <a:pt x="1" y="146"/>
                    <a:pt x="13" y="198"/>
                  </a:cubicBezTo>
                  <a:cubicBezTo>
                    <a:pt x="39" y="211"/>
                    <a:pt x="52" y="237"/>
                    <a:pt x="52" y="262"/>
                  </a:cubicBezTo>
                  <a:cubicBezTo>
                    <a:pt x="78" y="262"/>
                    <a:pt x="78" y="288"/>
                    <a:pt x="91" y="314"/>
                  </a:cubicBezTo>
                  <a:cubicBezTo>
                    <a:pt x="130" y="314"/>
                    <a:pt x="181" y="301"/>
                    <a:pt x="220" y="275"/>
                  </a:cubicBezTo>
                  <a:cubicBezTo>
                    <a:pt x="284" y="237"/>
                    <a:pt x="336" y="198"/>
                    <a:pt x="310" y="120"/>
                  </a:cubicBezTo>
                  <a:cubicBezTo>
                    <a:pt x="290" y="61"/>
                    <a:pt x="262" y="1"/>
                    <a:pt x="203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" name="Google Shape;1254;p8"/>
            <p:cNvSpPr/>
            <p:nvPr/>
          </p:nvSpPr>
          <p:spPr>
            <a:xfrm rot="10800000" flipH="1">
              <a:off x="7764456" y="351088"/>
              <a:ext cx="179144" cy="115985"/>
            </a:xfrm>
            <a:custGeom>
              <a:avLst/>
              <a:gdLst/>
              <a:ahLst/>
              <a:cxnLst/>
              <a:rect l="l" t="t" r="r" b="b"/>
              <a:pathLst>
                <a:path w="1316" h="852" extrusionOk="0">
                  <a:moveTo>
                    <a:pt x="852" y="0"/>
                  </a:moveTo>
                  <a:lnTo>
                    <a:pt x="748" y="13"/>
                  </a:lnTo>
                  <a:cubicBezTo>
                    <a:pt x="658" y="13"/>
                    <a:pt x="568" y="52"/>
                    <a:pt x="503" y="129"/>
                  </a:cubicBezTo>
                  <a:lnTo>
                    <a:pt x="478" y="129"/>
                  </a:lnTo>
                  <a:cubicBezTo>
                    <a:pt x="400" y="129"/>
                    <a:pt x="387" y="194"/>
                    <a:pt x="375" y="232"/>
                  </a:cubicBezTo>
                  <a:cubicBezTo>
                    <a:pt x="362" y="284"/>
                    <a:pt x="349" y="336"/>
                    <a:pt x="336" y="374"/>
                  </a:cubicBezTo>
                  <a:lnTo>
                    <a:pt x="258" y="374"/>
                  </a:lnTo>
                  <a:cubicBezTo>
                    <a:pt x="218" y="363"/>
                    <a:pt x="187" y="358"/>
                    <a:pt x="162" y="358"/>
                  </a:cubicBezTo>
                  <a:cubicBezTo>
                    <a:pt x="100" y="358"/>
                    <a:pt x="76" y="394"/>
                    <a:pt x="39" y="477"/>
                  </a:cubicBezTo>
                  <a:cubicBezTo>
                    <a:pt x="1" y="581"/>
                    <a:pt x="26" y="684"/>
                    <a:pt x="91" y="774"/>
                  </a:cubicBezTo>
                  <a:cubicBezTo>
                    <a:pt x="149" y="784"/>
                    <a:pt x="200" y="852"/>
                    <a:pt x="266" y="852"/>
                  </a:cubicBezTo>
                  <a:cubicBezTo>
                    <a:pt x="287" y="852"/>
                    <a:pt x="310" y="845"/>
                    <a:pt x="336" y="826"/>
                  </a:cubicBezTo>
                  <a:cubicBezTo>
                    <a:pt x="393" y="778"/>
                    <a:pt x="472" y="751"/>
                    <a:pt x="546" y="751"/>
                  </a:cubicBezTo>
                  <a:cubicBezTo>
                    <a:pt x="571" y="751"/>
                    <a:pt x="596" y="754"/>
                    <a:pt x="620" y="761"/>
                  </a:cubicBezTo>
                  <a:cubicBezTo>
                    <a:pt x="671" y="774"/>
                    <a:pt x="736" y="774"/>
                    <a:pt x="787" y="774"/>
                  </a:cubicBezTo>
                  <a:cubicBezTo>
                    <a:pt x="852" y="774"/>
                    <a:pt x="852" y="722"/>
                    <a:pt x="852" y="684"/>
                  </a:cubicBezTo>
                  <a:lnTo>
                    <a:pt x="916" y="671"/>
                  </a:lnTo>
                  <a:lnTo>
                    <a:pt x="993" y="697"/>
                  </a:lnTo>
                  <a:lnTo>
                    <a:pt x="1019" y="671"/>
                  </a:lnTo>
                  <a:cubicBezTo>
                    <a:pt x="1019" y="645"/>
                    <a:pt x="1019" y="619"/>
                    <a:pt x="1019" y="581"/>
                  </a:cubicBezTo>
                  <a:cubicBezTo>
                    <a:pt x="1084" y="477"/>
                    <a:pt x="1097" y="349"/>
                    <a:pt x="1058" y="232"/>
                  </a:cubicBezTo>
                  <a:cubicBezTo>
                    <a:pt x="1047" y="201"/>
                    <a:pt x="1072" y="178"/>
                    <a:pt x="1109" y="178"/>
                  </a:cubicBezTo>
                  <a:cubicBezTo>
                    <a:pt x="1117" y="178"/>
                    <a:pt x="1126" y="179"/>
                    <a:pt x="1135" y="181"/>
                  </a:cubicBezTo>
                  <a:cubicBezTo>
                    <a:pt x="1151" y="185"/>
                    <a:pt x="1165" y="187"/>
                    <a:pt x="1178" y="187"/>
                  </a:cubicBezTo>
                  <a:cubicBezTo>
                    <a:pt x="1250" y="187"/>
                    <a:pt x="1283" y="130"/>
                    <a:pt x="1316" y="65"/>
                  </a:cubicBezTo>
                  <a:cubicBezTo>
                    <a:pt x="1296" y="45"/>
                    <a:pt x="1274" y="36"/>
                    <a:pt x="1251" y="36"/>
                  </a:cubicBezTo>
                  <a:cubicBezTo>
                    <a:pt x="1229" y="36"/>
                    <a:pt x="1206" y="45"/>
                    <a:pt x="1187" y="65"/>
                  </a:cubicBezTo>
                  <a:cubicBezTo>
                    <a:pt x="1142" y="123"/>
                    <a:pt x="1093" y="145"/>
                    <a:pt x="1043" y="145"/>
                  </a:cubicBezTo>
                  <a:cubicBezTo>
                    <a:pt x="993" y="145"/>
                    <a:pt x="942" y="123"/>
                    <a:pt x="890" y="91"/>
                  </a:cubicBezTo>
                  <a:cubicBezTo>
                    <a:pt x="865" y="65"/>
                    <a:pt x="839" y="39"/>
                    <a:pt x="852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" name="Google Shape;1255;p8"/>
            <p:cNvSpPr/>
            <p:nvPr/>
          </p:nvSpPr>
          <p:spPr>
            <a:xfrm rot="10800000" flipH="1">
              <a:off x="7069384" y="126468"/>
              <a:ext cx="45739" cy="26682"/>
            </a:xfrm>
            <a:custGeom>
              <a:avLst/>
              <a:gdLst/>
              <a:ahLst/>
              <a:cxnLst/>
              <a:rect l="l" t="t" r="r" b="b"/>
              <a:pathLst>
                <a:path w="336" h="196" extrusionOk="0">
                  <a:moveTo>
                    <a:pt x="285" y="0"/>
                  </a:moveTo>
                  <a:cubicBezTo>
                    <a:pt x="267" y="0"/>
                    <a:pt x="247" y="8"/>
                    <a:pt x="232" y="15"/>
                  </a:cubicBezTo>
                  <a:lnTo>
                    <a:pt x="0" y="170"/>
                  </a:lnTo>
                  <a:lnTo>
                    <a:pt x="13" y="196"/>
                  </a:lnTo>
                  <a:cubicBezTo>
                    <a:pt x="78" y="196"/>
                    <a:pt x="168" y="196"/>
                    <a:pt x="232" y="183"/>
                  </a:cubicBezTo>
                  <a:cubicBezTo>
                    <a:pt x="284" y="170"/>
                    <a:pt x="310" y="144"/>
                    <a:pt x="323" y="106"/>
                  </a:cubicBezTo>
                  <a:cubicBezTo>
                    <a:pt x="336" y="80"/>
                    <a:pt x="336" y="41"/>
                    <a:pt x="323" y="15"/>
                  </a:cubicBezTo>
                  <a:cubicBezTo>
                    <a:pt x="312" y="4"/>
                    <a:pt x="299" y="0"/>
                    <a:pt x="285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" name="Google Shape;1256;p8"/>
            <p:cNvSpPr/>
            <p:nvPr/>
          </p:nvSpPr>
          <p:spPr>
            <a:xfrm rot="10800000" flipH="1">
              <a:off x="7557404" y="186094"/>
              <a:ext cx="21100" cy="40976"/>
            </a:xfrm>
            <a:custGeom>
              <a:avLst/>
              <a:gdLst/>
              <a:ahLst/>
              <a:cxnLst/>
              <a:rect l="l" t="t" r="r" b="b"/>
              <a:pathLst>
                <a:path w="155" h="301" extrusionOk="0">
                  <a:moveTo>
                    <a:pt x="53" y="0"/>
                  </a:moveTo>
                  <a:cubicBezTo>
                    <a:pt x="48" y="0"/>
                    <a:pt x="43" y="2"/>
                    <a:pt x="39" y="4"/>
                  </a:cubicBezTo>
                  <a:cubicBezTo>
                    <a:pt x="0" y="4"/>
                    <a:pt x="0" y="43"/>
                    <a:pt x="0" y="68"/>
                  </a:cubicBezTo>
                  <a:cubicBezTo>
                    <a:pt x="13" y="133"/>
                    <a:pt x="26" y="184"/>
                    <a:pt x="26" y="249"/>
                  </a:cubicBezTo>
                  <a:cubicBezTo>
                    <a:pt x="26" y="288"/>
                    <a:pt x="52" y="300"/>
                    <a:pt x="90" y="300"/>
                  </a:cubicBezTo>
                  <a:cubicBezTo>
                    <a:pt x="129" y="300"/>
                    <a:pt x="155" y="262"/>
                    <a:pt x="155" y="223"/>
                  </a:cubicBezTo>
                  <a:cubicBezTo>
                    <a:pt x="155" y="159"/>
                    <a:pt x="90" y="107"/>
                    <a:pt x="90" y="43"/>
                  </a:cubicBezTo>
                  <a:cubicBezTo>
                    <a:pt x="90" y="22"/>
                    <a:pt x="73" y="0"/>
                    <a:pt x="53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" name="Google Shape;1257;p8"/>
            <p:cNvSpPr/>
            <p:nvPr/>
          </p:nvSpPr>
          <p:spPr>
            <a:xfrm rot="10800000" flipH="1">
              <a:off x="7566117" y="554470"/>
              <a:ext cx="38796" cy="44243"/>
            </a:xfrm>
            <a:custGeom>
              <a:avLst/>
              <a:gdLst/>
              <a:ahLst/>
              <a:cxnLst/>
              <a:rect l="l" t="t" r="r" b="b"/>
              <a:pathLst>
                <a:path w="285" h="325" extrusionOk="0">
                  <a:moveTo>
                    <a:pt x="117" y="0"/>
                  </a:moveTo>
                  <a:cubicBezTo>
                    <a:pt x="91" y="0"/>
                    <a:pt x="65" y="13"/>
                    <a:pt x="65" y="39"/>
                  </a:cubicBezTo>
                  <a:cubicBezTo>
                    <a:pt x="104" y="91"/>
                    <a:pt x="65" y="116"/>
                    <a:pt x="0" y="116"/>
                  </a:cubicBezTo>
                  <a:cubicBezTo>
                    <a:pt x="39" y="207"/>
                    <a:pt x="168" y="219"/>
                    <a:pt x="181" y="323"/>
                  </a:cubicBezTo>
                  <a:cubicBezTo>
                    <a:pt x="181" y="323"/>
                    <a:pt x="188" y="324"/>
                    <a:pt x="199" y="324"/>
                  </a:cubicBezTo>
                  <a:cubicBezTo>
                    <a:pt x="221" y="324"/>
                    <a:pt x="258" y="318"/>
                    <a:pt x="284" y="284"/>
                  </a:cubicBezTo>
                  <a:cubicBezTo>
                    <a:pt x="181" y="271"/>
                    <a:pt x="194" y="181"/>
                    <a:pt x="168" y="116"/>
                  </a:cubicBezTo>
                  <a:cubicBezTo>
                    <a:pt x="155" y="78"/>
                    <a:pt x="142" y="39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" name="Google Shape;1258;p8"/>
            <p:cNvSpPr/>
            <p:nvPr/>
          </p:nvSpPr>
          <p:spPr>
            <a:xfrm rot="10800000" flipH="1">
              <a:off x="7948774" y="173842"/>
              <a:ext cx="31718" cy="28588"/>
            </a:xfrm>
            <a:custGeom>
              <a:avLst/>
              <a:gdLst/>
              <a:ahLst/>
              <a:cxnLst/>
              <a:rect l="l" t="t" r="r" b="b"/>
              <a:pathLst>
                <a:path w="233" h="210" extrusionOk="0">
                  <a:moveTo>
                    <a:pt x="117" y="0"/>
                  </a:moveTo>
                  <a:cubicBezTo>
                    <a:pt x="81" y="0"/>
                    <a:pt x="54" y="28"/>
                    <a:pt x="26" y="55"/>
                  </a:cubicBezTo>
                  <a:cubicBezTo>
                    <a:pt x="13" y="119"/>
                    <a:pt x="1" y="184"/>
                    <a:pt x="91" y="210"/>
                  </a:cubicBezTo>
                  <a:cubicBezTo>
                    <a:pt x="97" y="203"/>
                    <a:pt x="104" y="200"/>
                    <a:pt x="110" y="200"/>
                  </a:cubicBezTo>
                  <a:cubicBezTo>
                    <a:pt x="117" y="200"/>
                    <a:pt x="123" y="203"/>
                    <a:pt x="129" y="210"/>
                  </a:cubicBezTo>
                  <a:cubicBezTo>
                    <a:pt x="129" y="184"/>
                    <a:pt x="155" y="158"/>
                    <a:pt x="181" y="145"/>
                  </a:cubicBezTo>
                  <a:cubicBezTo>
                    <a:pt x="194" y="94"/>
                    <a:pt x="233" y="68"/>
                    <a:pt x="168" y="16"/>
                  </a:cubicBezTo>
                  <a:cubicBezTo>
                    <a:pt x="149" y="5"/>
                    <a:pt x="133" y="0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" name="Google Shape;1259;p8"/>
            <p:cNvSpPr/>
            <p:nvPr/>
          </p:nvSpPr>
          <p:spPr>
            <a:xfrm rot="10800000" flipH="1">
              <a:off x="7142076" y="167716"/>
              <a:ext cx="23958" cy="23823"/>
            </a:xfrm>
            <a:custGeom>
              <a:avLst/>
              <a:gdLst/>
              <a:ahLst/>
              <a:cxnLst/>
              <a:rect l="l" t="t" r="r" b="b"/>
              <a:pathLst>
                <a:path w="176" h="175" extrusionOk="0">
                  <a:moveTo>
                    <a:pt x="124" y="1"/>
                  </a:moveTo>
                  <a:cubicBezTo>
                    <a:pt x="21" y="1"/>
                    <a:pt x="72" y="117"/>
                    <a:pt x="21" y="156"/>
                  </a:cubicBezTo>
                  <a:cubicBezTo>
                    <a:pt x="2" y="169"/>
                    <a:pt x="0" y="173"/>
                    <a:pt x="5" y="173"/>
                  </a:cubicBezTo>
                  <a:cubicBezTo>
                    <a:pt x="11" y="173"/>
                    <a:pt x="29" y="166"/>
                    <a:pt x="34" y="166"/>
                  </a:cubicBezTo>
                  <a:cubicBezTo>
                    <a:pt x="36" y="166"/>
                    <a:pt x="36" y="166"/>
                    <a:pt x="34" y="168"/>
                  </a:cubicBezTo>
                  <a:cubicBezTo>
                    <a:pt x="48" y="172"/>
                    <a:pt x="60" y="174"/>
                    <a:pt x="72" y="174"/>
                  </a:cubicBezTo>
                  <a:cubicBezTo>
                    <a:pt x="132" y="174"/>
                    <a:pt x="152" y="122"/>
                    <a:pt x="163" y="78"/>
                  </a:cubicBezTo>
                  <a:cubicBezTo>
                    <a:pt x="176" y="39"/>
                    <a:pt x="163" y="1"/>
                    <a:pt x="124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" name="Google Shape;1260;p8"/>
            <p:cNvSpPr/>
            <p:nvPr/>
          </p:nvSpPr>
          <p:spPr>
            <a:xfrm rot="10800000" flipH="1">
              <a:off x="7464293" y="300174"/>
              <a:ext cx="24775" cy="25457"/>
            </a:xfrm>
            <a:custGeom>
              <a:avLst/>
              <a:gdLst/>
              <a:ahLst/>
              <a:cxnLst/>
              <a:rect l="l" t="t" r="r" b="b"/>
              <a:pathLst>
                <a:path w="182" h="187" extrusionOk="0">
                  <a:moveTo>
                    <a:pt x="39" y="0"/>
                  </a:moveTo>
                  <a:cubicBezTo>
                    <a:pt x="26" y="0"/>
                    <a:pt x="14" y="10"/>
                    <a:pt x="14" y="19"/>
                  </a:cubicBezTo>
                  <a:cubicBezTo>
                    <a:pt x="1" y="83"/>
                    <a:pt x="52" y="135"/>
                    <a:pt x="78" y="173"/>
                  </a:cubicBezTo>
                  <a:cubicBezTo>
                    <a:pt x="78" y="186"/>
                    <a:pt x="117" y="186"/>
                    <a:pt x="130" y="186"/>
                  </a:cubicBezTo>
                  <a:cubicBezTo>
                    <a:pt x="142" y="186"/>
                    <a:pt x="168" y="173"/>
                    <a:pt x="181" y="135"/>
                  </a:cubicBezTo>
                  <a:cubicBezTo>
                    <a:pt x="130" y="109"/>
                    <a:pt x="130" y="32"/>
                    <a:pt x="52" y="6"/>
                  </a:cubicBezTo>
                  <a:cubicBezTo>
                    <a:pt x="48" y="2"/>
                    <a:pt x="44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" name="Google Shape;1261;p8"/>
            <p:cNvSpPr/>
            <p:nvPr/>
          </p:nvSpPr>
          <p:spPr>
            <a:xfrm rot="10800000" flipH="1">
              <a:off x="6251388" y="135180"/>
              <a:ext cx="23006" cy="24504"/>
            </a:xfrm>
            <a:custGeom>
              <a:avLst/>
              <a:gdLst/>
              <a:ahLst/>
              <a:cxnLst/>
              <a:rect l="l" t="t" r="r" b="b"/>
              <a:pathLst>
                <a:path w="169" h="180" extrusionOk="0">
                  <a:moveTo>
                    <a:pt x="63" y="1"/>
                  </a:moveTo>
                  <a:cubicBezTo>
                    <a:pt x="55" y="1"/>
                    <a:pt x="47" y="4"/>
                    <a:pt x="39" y="12"/>
                  </a:cubicBezTo>
                  <a:cubicBezTo>
                    <a:pt x="0" y="50"/>
                    <a:pt x="39" y="63"/>
                    <a:pt x="39" y="76"/>
                  </a:cubicBezTo>
                  <a:cubicBezTo>
                    <a:pt x="78" y="115"/>
                    <a:pt x="117" y="154"/>
                    <a:pt x="168" y="179"/>
                  </a:cubicBezTo>
                  <a:cubicBezTo>
                    <a:pt x="142" y="128"/>
                    <a:pt x="142" y="76"/>
                    <a:pt x="104" y="25"/>
                  </a:cubicBezTo>
                  <a:cubicBezTo>
                    <a:pt x="95" y="16"/>
                    <a:pt x="80" y="1"/>
                    <a:pt x="63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" name="Google Shape;1262;p8"/>
            <p:cNvSpPr/>
            <p:nvPr/>
          </p:nvSpPr>
          <p:spPr>
            <a:xfrm rot="10800000" flipH="1">
              <a:off x="6274257" y="128101"/>
              <a:ext cx="5309" cy="7215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cubicBezTo>
                    <a:pt x="0" y="13"/>
                    <a:pt x="13" y="39"/>
                    <a:pt x="39" y="52"/>
                  </a:cubicBezTo>
                  <a:cubicBezTo>
                    <a:pt x="26" y="26"/>
                    <a:pt x="13" y="13"/>
                    <a:pt x="0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" name="Google Shape;1263;p8"/>
            <p:cNvSpPr/>
            <p:nvPr/>
          </p:nvSpPr>
          <p:spPr>
            <a:xfrm rot="10800000" flipH="1">
              <a:off x="6200475" y="355037"/>
              <a:ext cx="382791" cy="321000"/>
            </a:xfrm>
            <a:custGeom>
              <a:avLst/>
              <a:gdLst/>
              <a:ahLst/>
              <a:cxnLst/>
              <a:rect l="l" t="t" r="r" b="b"/>
              <a:pathLst>
                <a:path w="2812" h="2358" extrusionOk="0">
                  <a:moveTo>
                    <a:pt x="607" y="491"/>
                  </a:moveTo>
                  <a:cubicBezTo>
                    <a:pt x="607" y="530"/>
                    <a:pt x="581" y="555"/>
                    <a:pt x="568" y="555"/>
                  </a:cubicBezTo>
                  <a:cubicBezTo>
                    <a:pt x="581" y="555"/>
                    <a:pt x="594" y="530"/>
                    <a:pt x="607" y="491"/>
                  </a:cubicBezTo>
                  <a:close/>
                  <a:moveTo>
                    <a:pt x="1277" y="607"/>
                  </a:moveTo>
                  <a:cubicBezTo>
                    <a:pt x="1290" y="620"/>
                    <a:pt x="1316" y="620"/>
                    <a:pt x="1329" y="620"/>
                  </a:cubicBezTo>
                  <a:lnTo>
                    <a:pt x="1277" y="620"/>
                  </a:lnTo>
                  <a:lnTo>
                    <a:pt x="1277" y="607"/>
                  </a:lnTo>
                  <a:close/>
                  <a:moveTo>
                    <a:pt x="336" y="1626"/>
                  </a:moveTo>
                  <a:cubicBezTo>
                    <a:pt x="387" y="1664"/>
                    <a:pt x="413" y="1729"/>
                    <a:pt x="478" y="1755"/>
                  </a:cubicBezTo>
                  <a:cubicBezTo>
                    <a:pt x="413" y="1742"/>
                    <a:pt x="387" y="1677"/>
                    <a:pt x="336" y="1639"/>
                  </a:cubicBezTo>
                  <a:lnTo>
                    <a:pt x="336" y="1626"/>
                  </a:lnTo>
                  <a:close/>
                  <a:moveTo>
                    <a:pt x="607" y="1"/>
                  </a:moveTo>
                  <a:lnTo>
                    <a:pt x="542" y="40"/>
                  </a:lnTo>
                  <a:lnTo>
                    <a:pt x="581" y="143"/>
                  </a:lnTo>
                  <a:lnTo>
                    <a:pt x="632" y="272"/>
                  </a:lnTo>
                  <a:cubicBezTo>
                    <a:pt x="658" y="297"/>
                    <a:pt x="658" y="336"/>
                    <a:pt x="697" y="336"/>
                  </a:cubicBezTo>
                  <a:cubicBezTo>
                    <a:pt x="761" y="414"/>
                    <a:pt x="697" y="452"/>
                    <a:pt x="645" y="491"/>
                  </a:cubicBezTo>
                  <a:lnTo>
                    <a:pt x="607" y="491"/>
                  </a:lnTo>
                  <a:cubicBezTo>
                    <a:pt x="580" y="477"/>
                    <a:pt x="549" y="457"/>
                    <a:pt x="526" y="457"/>
                  </a:cubicBezTo>
                  <a:cubicBezTo>
                    <a:pt x="505" y="457"/>
                    <a:pt x="491" y="474"/>
                    <a:pt x="491" y="530"/>
                  </a:cubicBezTo>
                  <a:cubicBezTo>
                    <a:pt x="465" y="530"/>
                    <a:pt x="439" y="542"/>
                    <a:pt x="426" y="542"/>
                  </a:cubicBezTo>
                  <a:cubicBezTo>
                    <a:pt x="392" y="565"/>
                    <a:pt x="378" y="609"/>
                    <a:pt x="338" y="609"/>
                  </a:cubicBezTo>
                  <a:cubicBezTo>
                    <a:pt x="334" y="609"/>
                    <a:pt x="328" y="608"/>
                    <a:pt x="323" y="607"/>
                  </a:cubicBezTo>
                  <a:cubicBezTo>
                    <a:pt x="271" y="581"/>
                    <a:pt x="323" y="517"/>
                    <a:pt x="297" y="478"/>
                  </a:cubicBezTo>
                  <a:cubicBezTo>
                    <a:pt x="284" y="478"/>
                    <a:pt x="271" y="478"/>
                    <a:pt x="271" y="465"/>
                  </a:cubicBezTo>
                  <a:cubicBezTo>
                    <a:pt x="246" y="465"/>
                    <a:pt x="233" y="452"/>
                    <a:pt x="233" y="439"/>
                  </a:cubicBezTo>
                  <a:lnTo>
                    <a:pt x="194" y="439"/>
                  </a:lnTo>
                  <a:cubicBezTo>
                    <a:pt x="194" y="426"/>
                    <a:pt x="194" y="414"/>
                    <a:pt x="194" y="414"/>
                  </a:cubicBezTo>
                  <a:cubicBezTo>
                    <a:pt x="155" y="414"/>
                    <a:pt x="129" y="439"/>
                    <a:pt x="104" y="439"/>
                  </a:cubicBezTo>
                  <a:cubicBezTo>
                    <a:pt x="1" y="452"/>
                    <a:pt x="26" y="504"/>
                    <a:pt x="78" y="555"/>
                  </a:cubicBezTo>
                  <a:lnTo>
                    <a:pt x="155" y="568"/>
                  </a:lnTo>
                  <a:cubicBezTo>
                    <a:pt x="181" y="633"/>
                    <a:pt x="284" y="633"/>
                    <a:pt x="258" y="736"/>
                  </a:cubicBezTo>
                  <a:cubicBezTo>
                    <a:pt x="142" y="813"/>
                    <a:pt x="117" y="865"/>
                    <a:pt x="168" y="968"/>
                  </a:cubicBezTo>
                  <a:lnTo>
                    <a:pt x="168" y="1032"/>
                  </a:lnTo>
                  <a:cubicBezTo>
                    <a:pt x="129" y="1032"/>
                    <a:pt x="91" y="1045"/>
                    <a:pt x="129" y="1097"/>
                  </a:cubicBezTo>
                  <a:cubicBezTo>
                    <a:pt x="220" y="1161"/>
                    <a:pt x="220" y="1277"/>
                    <a:pt x="129" y="1342"/>
                  </a:cubicBezTo>
                  <a:cubicBezTo>
                    <a:pt x="117" y="1368"/>
                    <a:pt x="104" y="1394"/>
                    <a:pt x="104" y="1432"/>
                  </a:cubicBezTo>
                  <a:cubicBezTo>
                    <a:pt x="194" y="1484"/>
                    <a:pt x="155" y="1587"/>
                    <a:pt x="194" y="1664"/>
                  </a:cubicBezTo>
                  <a:cubicBezTo>
                    <a:pt x="168" y="1664"/>
                    <a:pt x="168" y="1677"/>
                    <a:pt x="194" y="1690"/>
                  </a:cubicBezTo>
                  <a:cubicBezTo>
                    <a:pt x="207" y="1690"/>
                    <a:pt x="220" y="1690"/>
                    <a:pt x="233" y="1677"/>
                  </a:cubicBezTo>
                  <a:lnTo>
                    <a:pt x="297" y="1651"/>
                  </a:lnTo>
                  <a:cubicBezTo>
                    <a:pt x="336" y="1677"/>
                    <a:pt x="362" y="1729"/>
                    <a:pt x="362" y="1780"/>
                  </a:cubicBezTo>
                  <a:lnTo>
                    <a:pt x="413" y="1819"/>
                  </a:lnTo>
                  <a:cubicBezTo>
                    <a:pt x="400" y="1832"/>
                    <a:pt x="387" y="1858"/>
                    <a:pt x="400" y="1871"/>
                  </a:cubicBezTo>
                  <a:cubicBezTo>
                    <a:pt x="400" y="1884"/>
                    <a:pt x="400" y="1884"/>
                    <a:pt x="400" y="1896"/>
                  </a:cubicBezTo>
                  <a:cubicBezTo>
                    <a:pt x="323" y="1948"/>
                    <a:pt x="349" y="2000"/>
                    <a:pt x="387" y="2064"/>
                  </a:cubicBezTo>
                  <a:cubicBezTo>
                    <a:pt x="452" y="2064"/>
                    <a:pt x="503" y="2051"/>
                    <a:pt x="568" y="2025"/>
                  </a:cubicBezTo>
                  <a:cubicBezTo>
                    <a:pt x="529" y="1974"/>
                    <a:pt x="452" y="1987"/>
                    <a:pt x="439" y="1922"/>
                  </a:cubicBezTo>
                  <a:cubicBezTo>
                    <a:pt x="465" y="1871"/>
                    <a:pt x="503" y="1819"/>
                    <a:pt x="555" y="1780"/>
                  </a:cubicBezTo>
                  <a:cubicBezTo>
                    <a:pt x="632" y="1884"/>
                    <a:pt x="607" y="2025"/>
                    <a:pt x="697" y="2129"/>
                  </a:cubicBezTo>
                  <a:lnTo>
                    <a:pt x="723" y="2129"/>
                  </a:lnTo>
                  <a:cubicBezTo>
                    <a:pt x="761" y="2090"/>
                    <a:pt x="736" y="2025"/>
                    <a:pt x="748" y="1987"/>
                  </a:cubicBezTo>
                  <a:lnTo>
                    <a:pt x="800" y="1987"/>
                  </a:lnTo>
                  <a:cubicBezTo>
                    <a:pt x="832" y="2027"/>
                    <a:pt x="880" y="2047"/>
                    <a:pt x="926" y="2047"/>
                  </a:cubicBezTo>
                  <a:cubicBezTo>
                    <a:pt x="954" y="2047"/>
                    <a:pt x="982" y="2040"/>
                    <a:pt x="1006" y="2025"/>
                  </a:cubicBezTo>
                  <a:cubicBezTo>
                    <a:pt x="1013" y="2022"/>
                    <a:pt x="1021" y="2020"/>
                    <a:pt x="1029" y="2020"/>
                  </a:cubicBezTo>
                  <a:cubicBezTo>
                    <a:pt x="1051" y="2020"/>
                    <a:pt x="1074" y="2032"/>
                    <a:pt x="1084" y="2051"/>
                  </a:cubicBezTo>
                  <a:lnTo>
                    <a:pt x="1174" y="2348"/>
                  </a:lnTo>
                  <a:cubicBezTo>
                    <a:pt x="1180" y="2354"/>
                    <a:pt x="1190" y="2357"/>
                    <a:pt x="1200" y="2357"/>
                  </a:cubicBezTo>
                  <a:cubicBezTo>
                    <a:pt x="1209" y="2357"/>
                    <a:pt x="1219" y="2354"/>
                    <a:pt x="1226" y="2348"/>
                  </a:cubicBezTo>
                  <a:lnTo>
                    <a:pt x="1213" y="2232"/>
                  </a:lnTo>
                  <a:lnTo>
                    <a:pt x="1238" y="2193"/>
                  </a:lnTo>
                  <a:cubicBezTo>
                    <a:pt x="1226" y="2141"/>
                    <a:pt x="1226" y="2077"/>
                    <a:pt x="1277" y="2064"/>
                  </a:cubicBezTo>
                  <a:cubicBezTo>
                    <a:pt x="1367" y="2051"/>
                    <a:pt x="1380" y="1948"/>
                    <a:pt x="1458" y="1922"/>
                  </a:cubicBezTo>
                  <a:cubicBezTo>
                    <a:pt x="1471" y="1961"/>
                    <a:pt x="1509" y="1987"/>
                    <a:pt x="1522" y="2025"/>
                  </a:cubicBezTo>
                  <a:cubicBezTo>
                    <a:pt x="1548" y="2064"/>
                    <a:pt x="1561" y="2103"/>
                    <a:pt x="1587" y="2141"/>
                  </a:cubicBezTo>
                  <a:cubicBezTo>
                    <a:pt x="1596" y="2161"/>
                    <a:pt x="1614" y="2189"/>
                    <a:pt x="1645" y="2189"/>
                  </a:cubicBezTo>
                  <a:cubicBezTo>
                    <a:pt x="1654" y="2189"/>
                    <a:pt x="1665" y="2186"/>
                    <a:pt x="1677" y="2180"/>
                  </a:cubicBezTo>
                  <a:cubicBezTo>
                    <a:pt x="1716" y="2154"/>
                    <a:pt x="1690" y="2116"/>
                    <a:pt x="1677" y="2090"/>
                  </a:cubicBezTo>
                  <a:cubicBezTo>
                    <a:pt x="1651" y="2064"/>
                    <a:pt x="1625" y="1987"/>
                    <a:pt x="1587" y="1948"/>
                  </a:cubicBezTo>
                  <a:cubicBezTo>
                    <a:pt x="1535" y="1884"/>
                    <a:pt x="1548" y="1793"/>
                    <a:pt x="1612" y="1742"/>
                  </a:cubicBezTo>
                  <a:cubicBezTo>
                    <a:pt x="1632" y="1718"/>
                    <a:pt x="1650" y="1709"/>
                    <a:pt x="1666" y="1709"/>
                  </a:cubicBezTo>
                  <a:cubicBezTo>
                    <a:pt x="1702" y="1709"/>
                    <a:pt x="1732" y="1754"/>
                    <a:pt x="1767" y="1780"/>
                  </a:cubicBezTo>
                  <a:cubicBezTo>
                    <a:pt x="1788" y="1802"/>
                    <a:pt x="1802" y="1811"/>
                    <a:pt x="1814" y="1811"/>
                  </a:cubicBezTo>
                  <a:cubicBezTo>
                    <a:pt x="1824" y="1811"/>
                    <a:pt x="1833" y="1805"/>
                    <a:pt x="1844" y="1793"/>
                  </a:cubicBezTo>
                  <a:cubicBezTo>
                    <a:pt x="1870" y="1767"/>
                    <a:pt x="1844" y="1716"/>
                    <a:pt x="1819" y="1703"/>
                  </a:cubicBezTo>
                  <a:cubicBezTo>
                    <a:pt x="1767" y="1664"/>
                    <a:pt x="1716" y="1626"/>
                    <a:pt x="1754" y="1548"/>
                  </a:cubicBezTo>
                  <a:cubicBezTo>
                    <a:pt x="1819" y="1497"/>
                    <a:pt x="1909" y="1458"/>
                    <a:pt x="1999" y="1458"/>
                  </a:cubicBezTo>
                  <a:cubicBezTo>
                    <a:pt x="2077" y="1458"/>
                    <a:pt x="2141" y="1432"/>
                    <a:pt x="2193" y="1394"/>
                  </a:cubicBezTo>
                  <a:cubicBezTo>
                    <a:pt x="2249" y="1348"/>
                    <a:pt x="2296" y="1326"/>
                    <a:pt x="2338" y="1326"/>
                  </a:cubicBezTo>
                  <a:cubicBezTo>
                    <a:pt x="2402" y="1326"/>
                    <a:pt x="2450" y="1377"/>
                    <a:pt x="2489" y="1471"/>
                  </a:cubicBezTo>
                  <a:cubicBezTo>
                    <a:pt x="2502" y="1497"/>
                    <a:pt x="2528" y="1510"/>
                    <a:pt x="2554" y="1510"/>
                  </a:cubicBezTo>
                  <a:cubicBezTo>
                    <a:pt x="2515" y="1355"/>
                    <a:pt x="2515" y="1355"/>
                    <a:pt x="2644" y="1303"/>
                  </a:cubicBezTo>
                  <a:cubicBezTo>
                    <a:pt x="2644" y="1290"/>
                    <a:pt x="2657" y="1265"/>
                    <a:pt x="2657" y="1252"/>
                  </a:cubicBezTo>
                  <a:cubicBezTo>
                    <a:pt x="2760" y="1200"/>
                    <a:pt x="2760" y="1200"/>
                    <a:pt x="2773" y="1084"/>
                  </a:cubicBezTo>
                  <a:cubicBezTo>
                    <a:pt x="2773" y="1084"/>
                    <a:pt x="2786" y="1084"/>
                    <a:pt x="2786" y="1071"/>
                  </a:cubicBezTo>
                  <a:cubicBezTo>
                    <a:pt x="2812" y="916"/>
                    <a:pt x="2799" y="891"/>
                    <a:pt x="2618" y="878"/>
                  </a:cubicBezTo>
                  <a:cubicBezTo>
                    <a:pt x="2612" y="871"/>
                    <a:pt x="2605" y="868"/>
                    <a:pt x="2600" y="868"/>
                  </a:cubicBezTo>
                  <a:cubicBezTo>
                    <a:pt x="2596" y="868"/>
                    <a:pt x="2592" y="871"/>
                    <a:pt x="2592" y="878"/>
                  </a:cubicBezTo>
                  <a:cubicBezTo>
                    <a:pt x="2551" y="853"/>
                    <a:pt x="2511" y="844"/>
                    <a:pt x="2470" y="844"/>
                  </a:cubicBezTo>
                  <a:cubicBezTo>
                    <a:pt x="2446" y="844"/>
                    <a:pt x="2423" y="847"/>
                    <a:pt x="2399" y="852"/>
                  </a:cubicBezTo>
                  <a:cubicBezTo>
                    <a:pt x="2386" y="865"/>
                    <a:pt x="2373" y="865"/>
                    <a:pt x="2360" y="865"/>
                  </a:cubicBezTo>
                  <a:cubicBezTo>
                    <a:pt x="2347" y="916"/>
                    <a:pt x="2270" y="891"/>
                    <a:pt x="2257" y="916"/>
                  </a:cubicBezTo>
                  <a:cubicBezTo>
                    <a:pt x="2193" y="1058"/>
                    <a:pt x="2064" y="1084"/>
                    <a:pt x="1935" y="1110"/>
                  </a:cubicBezTo>
                  <a:cubicBezTo>
                    <a:pt x="1922" y="1084"/>
                    <a:pt x="1896" y="1084"/>
                    <a:pt x="1922" y="1058"/>
                  </a:cubicBezTo>
                  <a:cubicBezTo>
                    <a:pt x="1948" y="1032"/>
                    <a:pt x="1948" y="994"/>
                    <a:pt x="1922" y="994"/>
                  </a:cubicBezTo>
                  <a:cubicBezTo>
                    <a:pt x="1914" y="995"/>
                    <a:pt x="1906" y="995"/>
                    <a:pt x="1899" y="995"/>
                  </a:cubicBezTo>
                  <a:cubicBezTo>
                    <a:pt x="1784" y="995"/>
                    <a:pt x="1818" y="900"/>
                    <a:pt x="1806" y="839"/>
                  </a:cubicBezTo>
                  <a:cubicBezTo>
                    <a:pt x="1844" y="800"/>
                    <a:pt x="1896" y="775"/>
                    <a:pt x="1896" y="723"/>
                  </a:cubicBezTo>
                  <a:cubicBezTo>
                    <a:pt x="1844" y="723"/>
                    <a:pt x="1801" y="740"/>
                    <a:pt x="1753" y="740"/>
                  </a:cubicBezTo>
                  <a:cubicBezTo>
                    <a:pt x="1741" y="740"/>
                    <a:pt x="1728" y="738"/>
                    <a:pt x="1716" y="736"/>
                  </a:cubicBezTo>
                  <a:cubicBezTo>
                    <a:pt x="1703" y="697"/>
                    <a:pt x="1651" y="671"/>
                    <a:pt x="1651" y="633"/>
                  </a:cubicBezTo>
                  <a:cubicBezTo>
                    <a:pt x="1690" y="633"/>
                    <a:pt x="1728" y="633"/>
                    <a:pt x="1728" y="581"/>
                  </a:cubicBezTo>
                  <a:cubicBezTo>
                    <a:pt x="1728" y="547"/>
                    <a:pt x="1705" y="547"/>
                    <a:pt x="1683" y="547"/>
                  </a:cubicBezTo>
                  <a:cubicBezTo>
                    <a:pt x="1671" y="547"/>
                    <a:pt x="1660" y="547"/>
                    <a:pt x="1651" y="542"/>
                  </a:cubicBezTo>
                  <a:lnTo>
                    <a:pt x="1625" y="542"/>
                  </a:lnTo>
                  <a:lnTo>
                    <a:pt x="1625" y="465"/>
                  </a:lnTo>
                  <a:cubicBezTo>
                    <a:pt x="1625" y="452"/>
                    <a:pt x="1625" y="452"/>
                    <a:pt x="1625" y="439"/>
                  </a:cubicBezTo>
                  <a:cubicBezTo>
                    <a:pt x="1677" y="426"/>
                    <a:pt x="1728" y="401"/>
                    <a:pt x="1690" y="349"/>
                  </a:cubicBezTo>
                  <a:cubicBezTo>
                    <a:pt x="1677" y="337"/>
                    <a:pt x="1666" y="332"/>
                    <a:pt x="1657" y="332"/>
                  </a:cubicBezTo>
                  <a:cubicBezTo>
                    <a:pt x="1626" y="332"/>
                    <a:pt x="1609" y="381"/>
                    <a:pt x="1599" y="401"/>
                  </a:cubicBezTo>
                  <a:cubicBezTo>
                    <a:pt x="1574" y="414"/>
                    <a:pt x="1561" y="426"/>
                    <a:pt x="1548" y="426"/>
                  </a:cubicBezTo>
                  <a:cubicBezTo>
                    <a:pt x="1458" y="452"/>
                    <a:pt x="1458" y="491"/>
                    <a:pt x="1509" y="542"/>
                  </a:cubicBezTo>
                  <a:lnTo>
                    <a:pt x="1445" y="530"/>
                  </a:lnTo>
                  <a:lnTo>
                    <a:pt x="1354" y="491"/>
                  </a:lnTo>
                  <a:cubicBezTo>
                    <a:pt x="1316" y="452"/>
                    <a:pt x="1277" y="426"/>
                    <a:pt x="1329" y="375"/>
                  </a:cubicBezTo>
                  <a:cubicBezTo>
                    <a:pt x="1342" y="349"/>
                    <a:pt x="1342" y="336"/>
                    <a:pt x="1354" y="310"/>
                  </a:cubicBezTo>
                  <a:cubicBezTo>
                    <a:pt x="1354" y="285"/>
                    <a:pt x="1354" y="272"/>
                    <a:pt x="1380" y="259"/>
                  </a:cubicBezTo>
                  <a:cubicBezTo>
                    <a:pt x="1380" y="246"/>
                    <a:pt x="1380" y="246"/>
                    <a:pt x="1393" y="233"/>
                  </a:cubicBezTo>
                  <a:cubicBezTo>
                    <a:pt x="1380" y="207"/>
                    <a:pt x="1393" y="181"/>
                    <a:pt x="1406" y="169"/>
                  </a:cubicBezTo>
                  <a:cubicBezTo>
                    <a:pt x="1380" y="143"/>
                    <a:pt x="1406" y="117"/>
                    <a:pt x="1406" y="91"/>
                  </a:cubicBezTo>
                  <a:cubicBezTo>
                    <a:pt x="1342" y="91"/>
                    <a:pt x="1342" y="156"/>
                    <a:pt x="1329" y="194"/>
                  </a:cubicBezTo>
                  <a:cubicBezTo>
                    <a:pt x="1290" y="272"/>
                    <a:pt x="1277" y="362"/>
                    <a:pt x="1161" y="362"/>
                  </a:cubicBezTo>
                  <a:cubicBezTo>
                    <a:pt x="1148" y="362"/>
                    <a:pt x="1161" y="401"/>
                    <a:pt x="1187" y="414"/>
                  </a:cubicBezTo>
                  <a:cubicBezTo>
                    <a:pt x="1178" y="415"/>
                    <a:pt x="1169" y="416"/>
                    <a:pt x="1159" y="416"/>
                  </a:cubicBezTo>
                  <a:cubicBezTo>
                    <a:pt x="1118" y="416"/>
                    <a:pt x="1078" y="403"/>
                    <a:pt x="1039" y="403"/>
                  </a:cubicBezTo>
                  <a:cubicBezTo>
                    <a:pt x="1014" y="403"/>
                    <a:pt x="990" y="408"/>
                    <a:pt x="968" y="426"/>
                  </a:cubicBezTo>
                  <a:lnTo>
                    <a:pt x="903" y="414"/>
                  </a:lnTo>
                  <a:cubicBezTo>
                    <a:pt x="787" y="414"/>
                    <a:pt x="761" y="310"/>
                    <a:pt x="697" y="246"/>
                  </a:cubicBezTo>
                  <a:lnTo>
                    <a:pt x="697" y="130"/>
                  </a:lnTo>
                  <a:cubicBezTo>
                    <a:pt x="710" y="52"/>
                    <a:pt x="658" y="27"/>
                    <a:pt x="607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" name="Google Shape;1264;p8"/>
            <p:cNvSpPr/>
            <p:nvPr/>
          </p:nvSpPr>
          <p:spPr>
            <a:xfrm rot="10800000" flipH="1">
              <a:off x="6301211" y="334751"/>
              <a:ext cx="24095" cy="34033"/>
            </a:xfrm>
            <a:custGeom>
              <a:avLst/>
              <a:gdLst/>
              <a:ahLst/>
              <a:cxnLst/>
              <a:rect l="l" t="t" r="r" b="b"/>
              <a:pathLst>
                <a:path w="177" h="250" extrusionOk="0">
                  <a:moveTo>
                    <a:pt x="124" y="0"/>
                  </a:moveTo>
                  <a:lnTo>
                    <a:pt x="124" y="0"/>
                  </a:lnTo>
                  <a:cubicBezTo>
                    <a:pt x="60" y="26"/>
                    <a:pt x="60" y="104"/>
                    <a:pt x="8" y="129"/>
                  </a:cubicBezTo>
                  <a:cubicBezTo>
                    <a:pt x="20" y="164"/>
                    <a:pt x="1" y="250"/>
                    <a:pt x="78" y="250"/>
                  </a:cubicBezTo>
                  <a:cubicBezTo>
                    <a:pt x="88" y="250"/>
                    <a:pt x="99" y="248"/>
                    <a:pt x="112" y="245"/>
                  </a:cubicBezTo>
                  <a:cubicBezTo>
                    <a:pt x="112" y="168"/>
                    <a:pt x="176" y="91"/>
                    <a:pt x="124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" name="Google Shape;1265;p8"/>
            <p:cNvSpPr/>
            <p:nvPr/>
          </p:nvSpPr>
          <p:spPr>
            <a:xfrm rot="10800000" flipH="1">
              <a:off x="7797807" y="185005"/>
              <a:ext cx="24775" cy="22326"/>
            </a:xfrm>
            <a:custGeom>
              <a:avLst/>
              <a:gdLst/>
              <a:ahLst/>
              <a:cxnLst/>
              <a:rect l="l" t="t" r="r" b="b"/>
              <a:pathLst>
                <a:path w="182" h="164" extrusionOk="0">
                  <a:moveTo>
                    <a:pt x="58" y="0"/>
                  </a:moveTo>
                  <a:cubicBezTo>
                    <a:pt x="20" y="0"/>
                    <a:pt x="10" y="39"/>
                    <a:pt x="1" y="78"/>
                  </a:cubicBezTo>
                  <a:cubicBezTo>
                    <a:pt x="1" y="129"/>
                    <a:pt x="24" y="164"/>
                    <a:pt x="72" y="164"/>
                  </a:cubicBezTo>
                  <a:cubicBezTo>
                    <a:pt x="85" y="164"/>
                    <a:pt x="100" y="161"/>
                    <a:pt x="117" y="155"/>
                  </a:cubicBezTo>
                  <a:cubicBezTo>
                    <a:pt x="181" y="117"/>
                    <a:pt x="130" y="52"/>
                    <a:pt x="104" y="14"/>
                  </a:cubicBezTo>
                  <a:cubicBezTo>
                    <a:pt x="85" y="4"/>
                    <a:pt x="70" y="0"/>
                    <a:pt x="58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" name="Google Shape;1266;p8"/>
            <p:cNvSpPr/>
            <p:nvPr/>
          </p:nvSpPr>
          <p:spPr>
            <a:xfrm rot="10800000" flipH="1">
              <a:off x="7681962" y="159820"/>
              <a:ext cx="33487" cy="19331"/>
            </a:xfrm>
            <a:custGeom>
              <a:avLst/>
              <a:gdLst/>
              <a:ahLst/>
              <a:cxnLst/>
              <a:rect l="l" t="t" r="r" b="b"/>
              <a:pathLst>
                <a:path w="246" h="142" extrusionOk="0">
                  <a:moveTo>
                    <a:pt x="78" y="0"/>
                  </a:moveTo>
                  <a:cubicBezTo>
                    <a:pt x="39" y="13"/>
                    <a:pt x="1" y="39"/>
                    <a:pt x="13" y="90"/>
                  </a:cubicBezTo>
                  <a:cubicBezTo>
                    <a:pt x="22" y="125"/>
                    <a:pt x="36" y="136"/>
                    <a:pt x="56" y="136"/>
                  </a:cubicBezTo>
                  <a:cubicBezTo>
                    <a:pt x="66" y="136"/>
                    <a:pt x="78" y="133"/>
                    <a:pt x="91" y="129"/>
                  </a:cubicBezTo>
                  <a:cubicBezTo>
                    <a:pt x="103" y="102"/>
                    <a:pt x="114" y="92"/>
                    <a:pt x="126" y="92"/>
                  </a:cubicBezTo>
                  <a:cubicBezTo>
                    <a:pt x="153" y="92"/>
                    <a:pt x="180" y="142"/>
                    <a:pt x="207" y="142"/>
                  </a:cubicBezTo>
                  <a:lnTo>
                    <a:pt x="246" y="116"/>
                  </a:lnTo>
                  <a:cubicBezTo>
                    <a:pt x="246" y="77"/>
                    <a:pt x="220" y="26"/>
                    <a:pt x="181" y="26"/>
                  </a:cubicBezTo>
                  <a:cubicBezTo>
                    <a:pt x="142" y="13"/>
                    <a:pt x="104" y="26"/>
                    <a:pt x="78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" name="Google Shape;1267;p8"/>
            <p:cNvSpPr/>
            <p:nvPr/>
          </p:nvSpPr>
          <p:spPr>
            <a:xfrm rot="10800000" flipH="1">
              <a:off x="7366008" y="312426"/>
              <a:ext cx="19466" cy="17697"/>
            </a:xfrm>
            <a:custGeom>
              <a:avLst/>
              <a:gdLst/>
              <a:ahLst/>
              <a:cxnLst/>
              <a:rect l="l" t="t" r="r" b="b"/>
              <a:pathLst>
                <a:path w="143" h="130" extrusionOk="0">
                  <a:moveTo>
                    <a:pt x="91" y="0"/>
                  </a:moveTo>
                  <a:cubicBezTo>
                    <a:pt x="26" y="13"/>
                    <a:pt x="1" y="26"/>
                    <a:pt x="13" y="65"/>
                  </a:cubicBezTo>
                  <a:cubicBezTo>
                    <a:pt x="13" y="103"/>
                    <a:pt x="39" y="129"/>
                    <a:pt x="91" y="129"/>
                  </a:cubicBezTo>
                  <a:cubicBezTo>
                    <a:pt x="117" y="129"/>
                    <a:pt x="142" y="103"/>
                    <a:pt x="142" y="65"/>
                  </a:cubicBezTo>
                  <a:cubicBezTo>
                    <a:pt x="142" y="26"/>
                    <a:pt x="104" y="0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8"/>
            <p:cNvSpPr/>
            <p:nvPr/>
          </p:nvSpPr>
          <p:spPr>
            <a:xfrm rot="10800000" flipH="1">
              <a:off x="8061080" y="475785"/>
              <a:ext cx="19466" cy="21101"/>
            </a:xfrm>
            <a:custGeom>
              <a:avLst/>
              <a:gdLst/>
              <a:ahLst/>
              <a:cxnLst/>
              <a:rect l="l" t="t" r="r" b="b"/>
              <a:pathLst>
                <a:path w="143" h="155" extrusionOk="0">
                  <a:moveTo>
                    <a:pt x="52" y="0"/>
                  </a:moveTo>
                  <a:cubicBezTo>
                    <a:pt x="14" y="39"/>
                    <a:pt x="1" y="90"/>
                    <a:pt x="14" y="142"/>
                  </a:cubicBezTo>
                  <a:lnTo>
                    <a:pt x="104" y="155"/>
                  </a:lnTo>
                  <a:cubicBezTo>
                    <a:pt x="143" y="116"/>
                    <a:pt x="143" y="52"/>
                    <a:pt x="104" y="13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8"/>
            <p:cNvSpPr/>
            <p:nvPr/>
          </p:nvSpPr>
          <p:spPr>
            <a:xfrm rot="10800000" flipH="1">
              <a:off x="7753974" y="159548"/>
              <a:ext cx="19466" cy="31991"/>
            </a:xfrm>
            <a:custGeom>
              <a:avLst/>
              <a:gdLst/>
              <a:ahLst/>
              <a:cxnLst/>
              <a:rect l="l" t="t" r="r" b="b"/>
              <a:pathLst>
                <a:path w="143" h="235" extrusionOk="0">
                  <a:moveTo>
                    <a:pt x="90" y="1"/>
                  </a:moveTo>
                  <a:cubicBezTo>
                    <a:pt x="39" y="65"/>
                    <a:pt x="13" y="143"/>
                    <a:pt x="0" y="233"/>
                  </a:cubicBezTo>
                  <a:cubicBezTo>
                    <a:pt x="7" y="234"/>
                    <a:pt x="13" y="234"/>
                    <a:pt x="19" y="234"/>
                  </a:cubicBezTo>
                  <a:cubicBezTo>
                    <a:pt x="113" y="234"/>
                    <a:pt x="92" y="140"/>
                    <a:pt x="116" y="91"/>
                  </a:cubicBezTo>
                  <a:lnTo>
                    <a:pt x="142" y="52"/>
                  </a:lnTo>
                  <a:lnTo>
                    <a:pt x="90" y="1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" name="Google Shape;1270;p8"/>
            <p:cNvSpPr/>
            <p:nvPr/>
          </p:nvSpPr>
          <p:spPr>
            <a:xfrm rot="10800000" flipH="1">
              <a:off x="6558630" y="398462"/>
              <a:ext cx="17560" cy="15928"/>
            </a:xfrm>
            <a:custGeom>
              <a:avLst/>
              <a:gdLst/>
              <a:ahLst/>
              <a:cxnLst/>
              <a:rect l="l" t="t" r="r" b="b"/>
              <a:pathLst>
                <a:path w="129" h="117" extrusionOk="0">
                  <a:moveTo>
                    <a:pt x="77" y="0"/>
                  </a:moveTo>
                  <a:cubicBezTo>
                    <a:pt x="39" y="0"/>
                    <a:pt x="13" y="26"/>
                    <a:pt x="13" y="65"/>
                  </a:cubicBezTo>
                  <a:cubicBezTo>
                    <a:pt x="0" y="90"/>
                    <a:pt x="26" y="116"/>
                    <a:pt x="52" y="116"/>
                  </a:cubicBezTo>
                  <a:cubicBezTo>
                    <a:pt x="77" y="116"/>
                    <a:pt x="116" y="90"/>
                    <a:pt x="129" y="52"/>
                  </a:cubicBezTo>
                  <a:cubicBezTo>
                    <a:pt x="129" y="26"/>
                    <a:pt x="116" y="13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" name="Google Shape;1271;p8"/>
            <p:cNvSpPr/>
            <p:nvPr/>
          </p:nvSpPr>
          <p:spPr>
            <a:xfrm rot="10800000" flipH="1">
              <a:off x="6772760" y="183916"/>
              <a:ext cx="15927" cy="14566"/>
            </a:xfrm>
            <a:custGeom>
              <a:avLst/>
              <a:gdLst/>
              <a:ahLst/>
              <a:cxnLst/>
              <a:rect l="l" t="t" r="r" b="b"/>
              <a:pathLst>
                <a:path w="117" h="107" extrusionOk="0">
                  <a:moveTo>
                    <a:pt x="65" y="0"/>
                  </a:moveTo>
                  <a:cubicBezTo>
                    <a:pt x="26" y="0"/>
                    <a:pt x="0" y="13"/>
                    <a:pt x="0" y="52"/>
                  </a:cubicBezTo>
                  <a:cubicBezTo>
                    <a:pt x="0" y="84"/>
                    <a:pt x="18" y="107"/>
                    <a:pt x="45" y="107"/>
                  </a:cubicBezTo>
                  <a:cubicBezTo>
                    <a:pt x="51" y="107"/>
                    <a:pt x="58" y="106"/>
                    <a:pt x="65" y="103"/>
                  </a:cubicBezTo>
                  <a:cubicBezTo>
                    <a:pt x="103" y="103"/>
                    <a:pt x="116" y="78"/>
                    <a:pt x="116" y="52"/>
                  </a:cubicBezTo>
                  <a:cubicBezTo>
                    <a:pt x="116" y="13"/>
                    <a:pt x="90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" name="Google Shape;1272;p8"/>
            <p:cNvSpPr/>
            <p:nvPr/>
          </p:nvSpPr>
          <p:spPr>
            <a:xfrm rot="10800000" flipH="1">
              <a:off x="7036032" y="219447"/>
              <a:ext cx="17697" cy="15928"/>
            </a:xfrm>
            <a:custGeom>
              <a:avLst/>
              <a:gdLst/>
              <a:ahLst/>
              <a:cxnLst/>
              <a:rect l="l" t="t" r="r" b="b"/>
              <a:pathLst>
                <a:path w="130" h="117" extrusionOk="0">
                  <a:moveTo>
                    <a:pt x="65" y="0"/>
                  </a:moveTo>
                  <a:cubicBezTo>
                    <a:pt x="26" y="0"/>
                    <a:pt x="0" y="39"/>
                    <a:pt x="0" y="78"/>
                  </a:cubicBezTo>
                  <a:cubicBezTo>
                    <a:pt x="0" y="104"/>
                    <a:pt x="26" y="117"/>
                    <a:pt x="52" y="117"/>
                  </a:cubicBezTo>
                  <a:cubicBezTo>
                    <a:pt x="91" y="117"/>
                    <a:pt x="116" y="91"/>
                    <a:pt x="129" y="52"/>
                  </a:cubicBezTo>
                  <a:cubicBezTo>
                    <a:pt x="129" y="13"/>
                    <a:pt x="91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" name="Google Shape;1273;p8"/>
            <p:cNvSpPr/>
            <p:nvPr/>
          </p:nvSpPr>
          <p:spPr>
            <a:xfrm rot="10800000" flipH="1">
              <a:off x="7039572" y="289691"/>
              <a:ext cx="15927" cy="14158"/>
            </a:xfrm>
            <a:custGeom>
              <a:avLst/>
              <a:gdLst/>
              <a:ahLst/>
              <a:cxnLst/>
              <a:rect l="l" t="t" r="r" b="b"/>
              <a:pathLst>
                <a:path w="117" h="104" extrusionOk="0">
                  <a:moveTo>
                    <a:pt x="65" y="1"/>
                  </a:moveTo>
                  <a:cubicBezTo>
                    <a:pt x="39" y="1"/>
                    <a:pt x="0" y="13"/>
                    <a:pt x="0" y="65"/>
                  </a:cubicBezTo>
                  <a:cubicBezTo>
                    <a:pt x="0" y="104"/>
                    <a:pt x="13" y="104"/>
                    <a:pt x="39" y="104"/>
                  </a:cubicBezTo>
                  <a:cubicBezTo>
                    <a:pt x="65" y="91"/>
                    <a:pt x="103" y="78"/>
                    <a:pt x="116" y="39"/>
                  </a:cubicBezTo>
                  <a:cubicBezTo>
                    <a:pt x="116" y="13"/>
                    <a:pt x="103" y="1"/>
                    <a:pt x="65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" name="Google Shape;1274;p8"/>
            <p:cNvSpPr/>
            <p:nvPr/>
          </p:nvSpPr>
          <p:spPr>
            <a:xfrm rot="10800000" flipH="1">
              <a:off x="8129553" y="266821"/>
              <a:ext cx="26545" cy="16472"/>
            </a:xfrm>
            <a:custGeom>
              <a:avLst/>
              <a:gdLst/>
              <a:ahLst/>
              <a:cxnLst/>
              <a:rect l="l" t="t" r="r" b="b"/>
              <a:pathLst>
                <a:path w="195" h="121" extrusionOk="0">
                  <a:moveTo>
                    <a:pt x="106" y="0"/>
                  </a:moveTo>
                  <a:cubicBezTo>
                    <a:pt x="84" y="0"/>
                    <a:pt x="62" y="15"/>
                    <a:pt x="39" y="30"/>
                  </a:cubicBezTo>
                  <a:cubicBezTo>
                    <a:pt x="26" y="43"/>
                    <a:pt x="14" y="56"/>
                    <a:pt x="1" y="69"/>
                  </a:cubicBezTo>
                  <a:cubicBezTo>
                    <a:pt x="26" y="95"/>
                    <a:pt x="65" y="120"/>
                    <a:pt x="104" y="120"/>
                  </a:cubicBezTo>
                  <a:cubicBezTo>
                    <a:pt x="155" y="107"/>
                    <a:pt x="194" y="82"/>
                    <a:pt x="155" y="30"/>
                  </a:cubicBezTo>
                  <a:cubicBezTo>
                    <a:pt x="139" y="8"/>
                    <a:pt x="123" y="0"/>
                    <a:pt x="106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8"/>
            <p:cNvSpPr/>
            <p:nvPr/>
          </p:nvSpPr>
          <p:spPr>
            <a:xfrm rot="10800000" flipH="1">
              <a:off x="7380029" y="55678"/>
              <a:ext cx="12388" cy="14702"/>
            </a:xfrm>
            <a:custGeom>
              <a:avLst/>
              <a:gdLst/>
              <a:ahLst/>
              <a:cxnLst/>
              <a:rect l="l" t="t" r="r" b="b"/>
              <a:pathLst>
                <a:path w="91" h="108" extrusionOk="0">
                  <a:moveTo>
                    <a:pt x="52" y="1"/>
                  </a:moveTo>
                  <a:cubicBezTo>
                    <a:pt x="14" y="1"/>
                    <a:pt x="1" y="26"/>
                    <a:pt x="1" y="65"/>
                  </a:cubicBezTo>
                  <a:cubicBezTo>
                    <a:pt x="1" y="91"/>
                    <a:pt x="14" y="104"/>
                    <a:pt x="39" y="104"/>
                  </a:cubicBezTo>
                  <a:cubicBezTo>
                    <a:pt x="44" y="106"/>
                    <a:pt x="48" y="107"/>
                    <a:pt x="53" y="107"/>
                  </a:cubicBezTo>
                  <a:cubicBezTo>
                    <a:pt x="73" y="107"/>
                    <a:pt x="91" y="84"/>
                    <a:pt x="91" y="52"/>
                  </a:cubicBezTo>
                  <a:cubicBezTo>
                    <a:pt x="91" y="26"/>
                    <a:pt x="78" y="13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" name="Google Shape;1276;p8"/>
            <p:cNvSpPr/>
            <p:nvPr/>
          </p:nvSpPr>
          <p:spPr>
            <a:xfrm rot="10800000" flipH="1">
              <a:off x="7311556" y="128101"/>
              <a:ext cx="15927" cy="14702"/>
            </a:xfrm>
            <a:custGeom>
              <a:avLst/>
              <a:gdLst/>
              <a:ahLst/>
              <a:cxnLst/>
              <a:rect l="l" t="t" r="r" b="b"/>
              <a:pathLst>
                <a:path w="117" h="108" extrusionOk="0">
                  <a:moveTo>
                    <a:pt x="66" y="1"/>
                  </a:moveTo>
                  <a:cubicBezTo>
                    <a:pt x="62" y="1"/>
                    <a:pt x="57" y="2"/>
                    <a:pt x="52" y="4"/>
                  </a:cubicBezTo>
                  <a:cubicBezTo>
                    <a:pt x="27" y="4"/>
                    <a:pt x="1" y="17"/>
                    <a:pt x="14" y="55"/>
                  </a:cubicBezTo>
                  <a:cubicBezTo>
                    <a:pt x="14" y="81"/>
                    <a:pt x="52" y="107"/>
                    <a:pt x="78" y="107"/>
                  </a:cubicBezTo>
                  <a:cubicBezTo>
                    <a:pt x="104" y="107"/>
                    <a:pt x="117" y="81"/>
                    <a:pt x="104" y="55"/>
                  </a:cubicBezTo>
                  <a:cubicBezTo>
                    <a:pt x="104" y="24"/>
                    <a:pt x="86" y="1"/>
                    <a:pt x="66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" name="Google Shape;1277;p8"/>
            <p:cNvSpPr/>
            <p:nvPr/>
          </p:nvSpPr>
          <p:spPr>
            <a:xfrm rot="10800000" flipH="1">
              <a:off x="6260100" y="365109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8"/>
            <p:cNvSpPr/>
            <p:nvPr/>
          </p:nvSpPr>
          <p:spPr>
            <a:xfrm rot="10800000" flipH="1">
              <a:off x="6260100" y="365109"/>
              <a:ext cx="21236" cy="21237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04" y="1"/>
                  </a:moveTo>
                  <a:lnTo>
                    <a:pt x="104" y="1"/>
                  </a:lnTo>
                  <a:cubicBezTo>
                    <a:pt x="53" y="26"/>
                    <a:pt x="53" y="78"/>
                    <a:pt x="14" y="104"/>
                  </a:cubicBezTo>
                  <a:cubicBezTo>
                    <a:pt x="14" y="129"/>
                    <a:pt x="14" y="142"/>
                    <a:pt x="1" y="155"/>
                  </a:cubicBezTo>
                  <a:lnTo>
                    <a:pt x="65" y="142"/>
                  </a:lnTo>
                  <a:cubicBezTo>
                    <a:pt x="78" y="104"/>
                    <a:pt x="156" y="65"/>
                    <a:pt x="104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8"/>
            <p:cNvSpPr/>
            <p:nvPr/>
          </p:nvSpPr>
          <p:spPr>
            <a:xfrm rot="10800000" flipH="1">
              <a:off x="7838238" y="325222"/>
              <a:ext cx="12388" cy="19059"/>
            </a:xfrm>
            <a:custGeom>
              <a:avLst/>
              <a:gdLst/>
              <a:ahLst/>
              <a:cxnLst/>
              <a:rect l="l" t="t" r="r" b="b"/>
              <a:pathLst>
                <a:path w="91" h="140" extrusionOk="0">
                  <a:moveTo>
                    <a:pt x="39" y="1"/>
                  </a:moveTo>
                  <a:cubicBezTo>
                    <a:pt x="0" y="1"/>
                    <a:pt x="0" y="40"/>
                    <a:pt x="0" y="65"/>
                  </a:cubicBezTo>
                  <a:cubicBezTo>
                    <a:pt x="0" y="91"/>
                    <a:pt x="0" y="104"/>
                    <a:pt x="0" y="117"/>
                  </a:cubicBezTo>
                  <a:cubicBezTo>
                    <a:pt x="19" y="130"/>
                    <a:pt x="36" y="140"/>
                    <a:pt x="50" y="140"/>
                  </a:cubicBezTo>
                  <a:cubicBezTo>
                    <a:pt x="65" y="140"/>
                    <a:pt x="78" y="130"/>
                    <a:pt x="90" y="104"/>
                  </a:cubicBezTo>
                  <a:cubicBezTo>
                    <a:pt x="90" y="91"/>
                    <a:pt x="90" y="78"/>
                    <a:pt x="90" y="65"/>
                  </a:cubicBezTo>
                  <a:cubicBezTo>
                    <a:pt x="78" y="40"/>
                    <a:pt x="78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8"/>
            <p:cNvSpPr/>
            <p:nvPr/>
          </p:nvSpPr>
          <p:spPr>
            <a:xfrm rot="10800000" flipH="1">
              <a:off x="7848720" y="163224"/>
              <a:ext cx="28178" cy="21237"/>
            </a:xfrm>
            <a:custGeom>
              <a:avLst/>
              <a:gdLst/>
              <a:ahLst/>
              <a:cxnLst/>
              <a:rect l="l" t="t" r="r" b="b"/>
              <a:pathLst>
                <a:path w="207" h="156" extrusionOk="0">
                  <a:moveTo>
                    <a:pt x="117" y="0"/>
                  </a:moveTo>
                  <a:cubicBezTo>
                    <a:pt x="117" y="26"/>
                    <a:pt x="91" y="39"/>
                    <a:pt x="78" y="39"/>
                  </a:cubicBezTo>
                  <a:cubicBezTo>
                    <a:pt x="52" y="65"/>
                    <a:pt x="13" y="78"/>
                    <a:pt x="1" y="116"/>
                  </a:cubicBezTo>
                  <a:cubicBezTo>
                    <a:pt x="13" y="129"/>
                    <a:pt x="13" y="142"/>
                    <a:pt x="13" y="155"/>
                  </a:cubicBezTo>
                  <a:lnTo>
                    <a:pt x="155" y="104"/>
                  </a:lnTo>
                  <a:cubicBezTo>
                    <a:pt x="155" y="65"/>
                    <a:pt x="207" y="13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8"/>
            <p:cNvSpPr/>
            <p:nvPr/>
          </p:nvSpPr>
          <p:spPr>
            <a:xfrm rot="10800000" flipH="1">
              <a:off x="7732874" y="282204"/>
              <a:ext cx="12388" cy="14566"/>
            </a:xfrm>
            <a:custGeom>
              <a:avLst/>
              <a:gdLst/>
              <a:ahLst/>
              <a:cxnLst/>
              <a:rect l="l" t="t" r="r" b="b"/>
              <a:pathLst>
                <a:path w="91" h="107" extrusionOk="0">
                  <a:moveTo>
                    <a:pt x="39" y="0"/>
                  </a:moveTo>
                  <a:cubicBezTo>
                    <a:pt x="0" y="0"/>
                    <a:pt x="0" y="39"/>
                    <a:pt x="0" y="65"/>
                  </a:cubicBezTo>
                  <a:cubicBezTo>
                    <a:pt x="11" y="86"/>
                    <a:pt x="13" y="107"/>
                    <a:pt x="34" y="107"/>
                  </a:cubicBezTo>
                  <a:cubicBezTo>
                    <a:pt x="39" y="107"/>
                    <a:pt x="45" y="106"/>
                    <a:pt x="52" y="103"/>
                  </a:cubicBezTo>
                  <a:cubicBezTo>
                    <a:pt x="78" y="90"/>
                    <a:pt x="91" y="65"/>
                    <a:pt x="78" y="39"/>
                  </a:cubicBezTo>
                  <a:cubicBezTo>
                    <a:pt x="78" y="26"/>
                    <a:pt x="65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8"/>
            <p:cNvSpPr/>
            <p:nvPr/>
          </p:nvSpPr>
          <p:spPr>
            <a:xfrm rot="10800000" flipH="1">
              <a:off x="7925904" y="532417"/>
              <a:ext cx="19058" cy="13613"/>
            </a:xfrm>
            <a:custGeom>
              <a:avLst/>
              <a:gdLst/>
              <a:ahLst/>
              <a:cxnLst/>
              <a:rect l="l" t="t" r="r" b="b"/>
              <a:pathLst>
                <a:path w="140" h="100" extrusionOk="0">
                  <a:moveTo>
                    <a:pt x="40" y="0"/>
                  </a:moveTo>
                  <a:cubicBezTo>
                    <a:pt x="27" y="13"/>
                    <a:pt x="14" y="26"/>
                    <a:pt x="1" y="52"/>
                  </a:cubicBezTo>
                  <a:cubicBezTo>
                    <a:pt x="14" y="52"/>
                    <a:pt x="27" y="65"/>
                    <a:pt x="27" y="90"/>
                  </a:cubicBezTo>
                  <a:cubicBezTo>
                    <a:pt x="52" y="97"/>
                    <a:pt x="71" y="100"/>
                    <a:pt x="87" y="100"/>
                  </a:cubicBezTo>
                  <a:cubicBezTo>
                    <a:pt x="135" y="100"/>
                    <a:pt x="140" y="68"/>
                    <a:pt x="130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8"/>
            <p:cNvSpPr/>
            <p:nvPr/>
          </p:nvSpPr>
          <p:spPr>
            <a:xfrm rot="10800000" flipH="1">
              <a:off x="6806111" y="177381"/>
              <a:ext cx="15927" cy="9938"/>
            </a:xfrm>
            <a:custGeom>
              <a:avLst/>
              <a:gdLst/>
              <a:ahLst/>
              <a:cxnLst/>
              <a:rect l="l" t="t" r="r" b="b"/>
              <a:pathLst>
                <a:path w="117" h="73" extrusionOk="0">
                  <a:moveTo>
                    <a:pt x="76" y="1"/>
                  </a:moveTo>
                  <a:cubicBezTo>
                    <a:pt x="60" y="1"/>
                    <a:pt x="47" y="10"/>
                    <a:pt x="39" y="34"/>
                  </a:cubicBezTo>
                  <a:cubicBezTo>
                    <a:pt x="39" y="47"/>
                    <a:pt x="13" y="60"/>
                    <a:pt x="0" y="73"/>
                  </a:cubicBezTo>
                  <a:lnTo>
                    <a:pt x="65" y="73"/>
                  </a:lnTo>
                  <a:cubicBezTo>
                    <a:pt x="90" y="73"/>
                    <a:pt x="116" y="60"/>
                    <a:pt x="116" y="34"/>
                  </a:cubicBezTo>
                  <a:cubicBezTo>
                    <a:pt x="116" y="21"/>
                    <a:pt x="116" y="8"/>
                    <a:pt x="103" y="8"/>
                  </a:cubicBezTo>
                  <a:cubicBezTo>
                    <a:pt x="94" y="4"/>
                    <a:pt x="84" y="1"/>
                    <a:pt x="76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8"/>
            <p:cNvSpPr/>
            <p:nvPr/>
          </p:nvSpPr>
          <p:spPr>
            <a:xfrm rot="10800000" flipH="1">
              <a:off x="7904941" y="266413"/>
              <a:ext cx="12388" cy="12796"/>
            </a:xfrm>
            <a:custGeom>
              <a:avLst/>
              <a:gdLst/>
              <a:ahLst/>
              <a:cxnLst/>
              <a:rect l="l" t="t" r="r" b="b"/>
              <a:pathLst>
                <a:path w="91" h="94" extrusionOk="0">
                  <a:moveTo>
                    <a:pt x="65" y="0"/>
                  </a:moveTo>
                  <a:cubicBezTo>
                    <a:pt x="26" y="0"/>
                    <a:pt x="0" y="26"/>
                    <a:pt x="0" y="65"/>
                  </a:cubicBezTo>
                  <a:cubicBezTo>
                    <a:pt x="0" y="75"/>
                    <a:pt x="17" y="94"/>
                    <a:pt x="30" y="94"/>
                  </a:cubicBezTo>
                  <a:cubicBezTo>
                    <a:pt x="33" y="94"/>
                    <a:pt x="36" y="93"/>
                    <a:pt x="39" y="90"/>
                  </a:cubicBezTo>
                  <a:cubicBezTo>
                    <a:pt x="65" y="90"/>
                    <a:pt x="90" y="65"/>
                    <a:pt x="90" y="39"/>
                  </a:cubicBezTo>
                  <a:cubicBezTo>
                    <a:pt x="90" y="26"/>
                    <a:pt x="78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8"/>
            <p:cNvSpPr/>
            <p:nvPr/>
          </p:nvSpPr>
          <p:spPr>
            <a:xfrm rot="10800000" flipH="1">
              <a:off x="7767995" y="141851"/>
              <a:ext cx="17697" cy="15519"/>
            </a:xfrm>
            <a:custGeom>
              <a:avLst/>
              <a:gdLst/>
              <a:ahLst/>
              <a:cxnLst/>
              <a:rect l="l" t="t" r="r" b="b"/>
              <a:pathLst>
                <a:path w="130" h="114" extrusionOk="0">
                  <a:moveTo>
                    <a:pt x="79" y="1"/>
                  </a:moveTo>
                  <a:cubicBezTo>
                    <a:pt x="48" y="1"/>
                    <a:pt x="22" y="12"/>
                    <a:pt x="13" y="46"/>
                  </a:cubicBezTo>
                  <a:cubicBezTo>
                    <a:pt x="0" y="72"/>
                    <a:pt x="13" y="98"/>
                    <a:pt x="39" y="111"/>
                  </a:cubicBezTo>
                  <a:cubicBezTo>
                    <a:pt x="44" y="113"/>
                    <a:pt x="49" y="113"/>
                    <a:pt x="54" y="113"/>
                  </a:cubicBezTo>
                  <a:cubicBezTo>
                    <a:pt x="82" y="113"/>
                    <a:pt x="96" y="82"/>
                    <a:pt x="129" y="59"/>
                  </a:cubicBezTo>
                  <a:lnTo>
                    <a:pt x="129" y="8"/>
                  </a:lnTo>
                  <a:cubicBezTo>
                    <a:pt x="112" y="3"/>
                    <a:pt x="95" y="1"/>
                    <a:pt x="79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8"/>
            <p:cNvSpPr/>
            <p:nvPr/>
          </p:nvSpPr>
          <p:spPr>
            <a:xfrm rot="10800000" flipH="1">
              <a:off x="7199250" y="344145"/>
              <a:ext cx="14157" cy="10618"/>
            </a:xfrm>
            <a:custGeom>
              <a:avLst/>
              <a:gdLst/>
              <a:ahLst/>
              <a:cxnLst/>
              <a:rect l="l" t="t" r="r" b="b"/>
              <a:pathLst>
                <a:path w="104" h="78" extrusionOk="0">
                  <a:moveTo>
                    <a:pt x="65" y="1"/>
                  </a:moveTo>
                  <a:cubicBezTo>
                    <a:pt x="39" y="1"/>
                    <a:pt x="13" y="1"/>
                    <a:pt x="13" y="39"/>
                  </a:cubicBezTo>
                  <a:cubicBezTo>
                    <a:pt x="1" y="65"/>
                    <a:pt x="26" y="78"/>
                    <a:pt x="52" y="78"/>
                  </a:cubicBezTo>
                  <a:cubicBezTo>
                    <a:pt x="78" y="78"/>
                    <a:pt x="104" y="52"/>
                    <a:pt x="91" y="26"/>
                  </a:cubicBezTo>
                  <a:cubicBezTo>
                    <a:pt x="91" y="14"/>
                    <a:pt x="78" y="1"/>
                    <a:pt x="65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7" name="Google Shape;1287;p8"/>
            <p:cNvSpPr/>
            <p:nvPr/>
          </p:nvSpPr>
          <p:spPr>
            <a:xfrm rot="10800000" flipH="1">
              <a:off x="7255471" y="263281"/>
              <a:ext cx="10618" cy="12524"/>
            </a:xfrm>
            <a:custGeom>
              <a:avLst/>
              <a:gdLst/>
              <a:ahLst/>
              <a:cxnLst/>
              <a:rect l="l" t="t" r="r" b="b"/>
              <a:pathLst>
                <a:path w="78" h="92" extrusionOk="0">
                  <a:moveTo>
                    <a:pt x="39" y="1"/>
                  </a:moveTo>
                  <a:cubicBezTo>
                    <a:pt x="13" y="14"/>
                    <a:pt x="0" y="40"/>
                    <a:pt x="13" y="65"/>
                  </a:cubicBezTo>
                  <a:cubicBezTo>
                    <a:pt x="26" y="91"/>
                    <a:pt x="26" y="91"/>
                    <a:pt x="39" y="91"/>
                  </a:cubicBezTo>
                  <a:cubicBezTo>
                    <a:pt x="65" y="78"/>
                    <a:pt x="78" y="52"/>
                    <a:pt x="78" y="40"/>
                  </a:cubicBezTo>
                  <a:cubicBezTo>
                    <a:pt x="78" y="14"/>
                    <a:pt x="52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8" name="Google Shape;1288;p8"/>
            <p:cNvSpPr/>
            <p:nvPr/>
          </p:nvSpPr>
          <p:spPr>
            <a:xfrm rot="10800000" flipH="1">
              <a:off x="7543656" y="3539"/>
              <a:ext cx="20828" cy="8712"/>
            </a:xfrm>
            <a:custGeom>
              <a:avLst/>
              <a:gdLst/>
              <a:ahLst/>
              <a:cxnLst/>
              <a:rect l="l" t="t" r="r" b="b"/>
              <a:pathLst>
                <a:path w="153" h="64" extrusionOk="0">
                  <a:moveTo>
                    <a:pt x="4" y="1"/>
                  </a:moveTo>
                  <a:cubicBezTo>
                    <a:pt x="0" y="1"/>
                    <a:pt x="0" y="23"/>
                    <a:pt x="4" y="23"/>
                  </a:cubicBezTo>
                  <a:cubicBezTo>
                    <a:pt x="6" y="23"/>
                    <a:pt x="8" y="20"/>
                    <a:pt x="11" y="12"/>
                  </a:cubicBezTo>
                  <a:cubicBezTo>
                    <a:pt x="8" y="4"/>
                    <a:pt x="6" y="1"/>
                    <a:pt x="4" y="1"/>
                  </a:cubicBezTo>
                  <a:close/>
                  <a:moveTo>
                    <a:pt x="11" y="12"/>
                  </a:moveTo>
                  <a:cubicBezTo>
                    <a:pt x="49" y="12"/>
                    <a:pt x="101" y="51"/>
                    <a:pt x="127" y="64"/>
                  </a:cubicBezTo>
                  <a:cubicBezTo>
                    <a:pt x="153" y="64"/>
                    <a:pt x="153" y="64"/>
                    <a:pt x="140" y="12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" name="Google Shape;1289;p8"/>
            <p:cNvSpPr/>
            <p:nvPr/>
          </p:nvSpPr>
          <p:spPr>
            <a:xfrm rot="10800000" flipH="1">
              <a:off x="8419234" y="210734"/>
              <a:ext cx="14157" cy="12388"/>
            </a:xfrm>
            <a:custGeom>
              <a:avLst/>
              <a:gdLst/>
              <a:ahLst/>
              <a:cxnLst/>
              <a:rect l="l" t="t" r="r" b="b"/>
              <a:pathLst>
                <a:path w="104" h="91" extrusionOk="0">
                  <a:moveTo>
                    <a:pt x="78" y="1"/>
                  </a:moveTo>
                  <a:cubicBezTo>
                    <a:pt x="39" y="1"/>
                    <a:pt x="0" y="1"/>
                    <a:pt x="13" y="39"/>
                  </a:cubicBezTo>
                  <a:cubicBezTo>
                    <a:pt x="13" y="91"/>
                    <a:pt x="52" y="91"/>
                    <a:pt x="91" y="91"/>
                  </a:cubicBezTo>
                  <a:cubicBezTo>
                    <a:pt x="103" y="52"/>
                    <a:pt x="91" y="27"/>
                    <a:pt x="78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0" name="Google Shape;1290;p8"/>
            <p:cNvSpPr/>
            <p:nvPr/>
          </p:nvSpPr>
          <p:spPr>
            <a:xfrm rot="10800000" flipH="1">
              <a:off x="7144799" y="233468"/>
              <a:ext cx="12524" cy="9393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8" y="0"/>
                  </a:moveTo>
                  <a:cubicBezTo>
                    <a:pt x="45" y="0"/>
                    <a:pt x="42" y="2"/>
                    <a:pt x="39" y="4"/>
                  </a:cubicBezTo>
                  <a:cubicBezTo>
                    <a:pt x="14" y="17"/>
                    <a:pt x="1" y="30"/>
                    <a:pt x="14" y="43"/>
                  </a:cubicBezTo>
                  <a:cubicBezTo>
                    <a:pt x="14" y="68"/>
                    <a:pt x="39" y="68"/>
                    <a:pt x="52" y="68"/>
                  </a:cubicBezTo>
                  <a:cubicBezTo>
                    <a:pt x="65" y="68"/>
                    <a:pt x="91" y="68"/>
                    <a:pt x="91" y="43"/>
                  </a:cubicBezTo>
                  <a:cubicBezTo>
                    <a:pt x="81" y="21"/>
                    <a:pt x="61" y="0"/>
                    <a:pt x="48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1" name="Google Shape;1291;p8"/>
            <p:cNvSpPr/>
            <p:nvPr/>
          </p:nvSpPr>
          <p:spPr>
            <a:xfrm rot="10800000" flipH="1">
              <a:off x="6339463" y="356397"/>
              <a:ext cx="13885" cy="17969"/>
            </a:xfrm>
            <a:custGeom>
              <a:avLst/>
              <a:gdLst/>
              <a:ahLst/>
              <a:cxnLst/>
              <a:rect l="l" t="t" r="r" b="b"/>
              <a:pathLst>
                <a:path w="102" h="132" extrusionOk="0">
                  <a:moveTo>
                    <a:pt x="35" y="1"/>
                  </a:moveTo>
                  <a:cubicBezTo>
                    <a:pt x="1" y="1"/>
                    <a:pt x="12" y="46"/>
                    <a:pt x="24" y="80"/>
                  </a:cubicBezTo>
                  <a:lnTo>
                    <a:pt x="24" y="132"/>
                  </a:lnTo>
                  <a:lnTo>
                    <a:pt x="63" y="119"/>
                  </a:lnTo>
                  <a:cubicBezTo>
                    <a:pt x="63" y="106"/>
                    <a:pt x="63" y="93"/>
                    <a:pt x="63" y="93"/>
                  </a:cubicBezTo>
                  <a:cubicBezTo>
                    <a:pt x="63" y="54"/>
                    <a:pt x="101" y="3"/>
                    <a:pt x="50" y="3"/>
                  </a:cubicBezTo>
                  <a:cubicBezTo>
                    <a:pt x="44" y="1"/>
                    <a:pt x="39" y="1"/>
                    <a:pt x="35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2" name="Google Shape;1292;p8"/>
            <p:cNvSpPr/>
            <p:nvPr/>
          </p:nvSpPr>
          <p:spPr>
            <a:xfrm rot="10800000" flipH="1">
              <a:off x="6247848" y="338835"/>
              <a:ext cx="12388" cy="24640"/>
            </a:xfrm>
            <a:custGeom>
              <a:avLst/>
              <a:gdLst/>
              <a:ahLst/>
              <a:cxnLst/>
              <a:rect l="l" t="t" r="r" b="b"/>
              <a:pathLst>
                <a:path w="91" h="181" extrusionOk="0">
                  <a:moveTo>
                    <a:pt x="91" y="0"/>
                  </a:moveTo>
                  <a:lnTo>
                    <a:pt x="91" y="0"/>
                  </a:lnTo>
                  <a:cubicBezTo>
                    <a:pt x="26" y="39"/>
                    <a:pt x="1" y="103"/>
                    <a:pt x="1" y="181"/>
                  </a:cubicBezTo>
                  <a:cubicBezTo>
                    <a:pt x="39" y="168"/>
                    <a:pt x="52" y="142"/>
                    <a:pt x="65" y="103"/>
                  </a:cubicBezTo>
                  <a:cubicBezTo>
                    <a:pt x="52" y="65"/>
                    <a:pt x="91" y="39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3" name="Google Shape;1293;p8"/>
            <p:cNvSpPr/>
            <p:nvPr/>
          </p:nvSpPr>
          <p:spPr>
            <a:xfrm rot="10800000" flipH="1">
              <a:off x="7301074" y="261512"/>
              <a:ext cx="10618" cy="10754"/>
            </a:xfrm>
            <a:custGeom>
              <a:avLst/>
              <a:gdLst/>
              <a:ahLst/>
              <a:cxnLst/>
              <a:rect l="l" t="t" r="r" b="b"/>
              <a:pathLst>
                <a:path w="78" h="79" extrusionOk="0">
                  <a:moveTo>
                    <a:pt x="39" y="1"/>
                  </a:moveTo>
                  <a:cubicBezTo>
                    <a:pt x="13" y="14"/>
                    <a:pt x="0" y="26"/>
                    <a:pt x="0" y="39"/>
                  </a:cubicBezTo>
                  <a:cubicBezTo>
                    <a:pt x="0" y="65"/>
                    <a:pt x="26" y="78"/>
                    <a:pt x="39" y="78"/>
                  </a:cubicBezTo>
                  <a:cubicBezTo>
                    <a:pt x="52" y="78"/>
                    <a:pt x="78" y="78"/>
                    <a:pt x="78" y="52"/>
                  </a:cubicBezTo>
                  <a:cubicBezTo>
                    <a:pt x="78" y="26"/>
                    <a:pt x="65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4" name="Google Shape;1294;p8"/>
            <p:cNvSpPr/>
            <p:nvPr/>
          </p:nvSpPr>
          <p:spPr>
            <a:xfrm rot="10800000" flipH="1">
              <a:off x="7320405" y="175067"/>
              <a:ext cx="7079" cy="9393"/>
            </a:xfrm>
            <a:custGeom>
              <a:avLst/>
              <a:gdLst/>
              <a:ahLst/>
              <a:cxnLst/>
              <a:rect l="l" t="t" r="r" b="b"/>
              <a:pathLst>
                <a:path w="52" h="69" extrusionOk="0">
                  <a:moveTo>
                    <a:pt x="26" y="0"/>
                  </a:moveTo>
                  <a:cubicBezTo>
                    <a:pt x="13" y="0"/>
                    <a:pt x="0" y="26"/>
                    <a:pt x="0" y="39"/>
                  </a:cubicBezTo>
                  <a:cubicBezTo>
                    <a:pt x="0" y="52"/>
                    <a:pt x="0" y="65"/>
                    <a:pt x="13" y="65"/>
                  </a:cubicBezTo>
                  <a:cubicBezTo>
                    <a:pt x="18" y="67"/>
                    <a:pt x="23" y="68"/>
                    <a:pt x="27" y="68"/>
                  </a:cubicBezTo>
                  <a:cubicBezTo>
                    <a:pt x="43" y="68"/>
                    <a:pt x="52" y="50"/>
                    <a:pt x="52" y="39"/>
                  </a:cubicBezTo>
                  <a:cubicBezTo>
                    <a:pt x="52" y="26"/>
                    <a:pt x="39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5" name="Google Shape;1295;p8"/>
            <p:cNvSpPr/>
            <p:nvPr/>
          </p:nvSpPr>
          <p:spPr>
            <a:xfrm rot="10800000" flipH="1">
              <a:off x="7655689" y="101827"/>
              <a:ext cx="8848" cy="7215"/>
            </a:xfrm>
            <a:custGeom>
              <a:avLst/>
              <a:gdLst/>
              <a:ahLst/>
              <a:cxnLst/>
              <a:rect l="l" t="t" r="r" b="b"/>
              <a:pathLst>
                <a:path w="65" h="53" extrusionOk="0">
                  <a:moveTo>
                    <a:pt x="26" y="1"/>
                  </a:moveTo>
                  <a:cubicBezTo>
                    <a:pt x="13" y="1"/>
                    <a:pt x="0" y="27"/>
                    <a:pt x="0" y="27"/>
                  </a:cubicBezTo>
                  <a:cubicBezTo>
                    <a:pt x="0" y="40"/>
                    <a:pt x="0" y="52"/>
                    <a:pt x="26" y="52"/>
                  </a:cubicBezTo>
                  <a:cubicBezTo>
                    <a:pt x="52" y="52"/>
                    <a:pt x="65" y="40"/>
                    <a:pt x="65" y="27"/>
                  </a:cubicBezTo>
                  <a:cubicBezTo>
                    <a:pt x="65" y="1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6" name="Google Shape;1296;p8"/>
            <p:cNvSpPr/>
            <p:nvPr/>
          </p:nvSpPr>
          <p:spPr>
            <a:xfrm rot="10800000" flipH="1">
              <a:off x="7773304" y="164993"/>
              <a:ext cx="15519" cy="11571"/>
            </a:xfrm>
            <a:custGeom>
              <a:avLst/>
              <a:gdLst/>
              <a:ahLst/>
              <a:cxnLst/>
              <a:rect l="l" t="t" r="r" b="b"/>
              <a:pathLst>
                <a:path w="114" h="85" extrusionOk="0">
                  <a:moveTo>
                    <a:pt x="76" y="1"/>
                  </a:moveTo>
                  <a:cubicBezTo>
                    <a:pt x="62" y="1"/>
                    <a:pt x="41" y="3"/>
                    <a:pt x="13" y="7"/>
                  </a:cubicBezTo>
                  <a:cubicBezTo>
                    <a:pt x="0" y="58"/>
                    <a:pt x="26" y="84"/>
                    <a:pt x="77" y="84"/>
                  </a:cubicBezTo>
                  <a:cubicBezTo>
                    <a:pt x="105" y="19"/>
                    <a:pt x="113" y="1"/>
                    <a:pt x="76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7" name="Google Shape;1297;p8"/>
            <p:cNvSpPr/>
            <p:nvPr/>
          </p:nvSpPr>
          <p:spPr>
            <a:xfrm rot="10800000" flipH="1">
              <a:off x="8090892" y="293639"/>
              <a:ext cx="21236" cy="12252"/>
            </a:xfrm>
            <a:custGeom>
              <a:avLst/>
              <a:gdLst/>
              <a:ahLst/>
              <a:cxnLst/>
              <a:rect l="l" t="t" r="r" b="b"/>
              <a:pathLst>
                <a:path w="156" h="90" extrusionOk="0">
                  <a:moveTo>
                    <a:pt x="113" y="0"/>
                  </a:moveTo>
                  <a:cubicBezTo>
                    <a:pt x="107" y="0"/>
                    <a:pt x="100" y="1"/>
                    <a:pt x="91" y="3"/>
                  </a:cubicBezTo>
                  <a:cubicBezTo>
                    <a:pt x="53" y="3"/>
                    <a:pt x="1" y="16"/>
                    <a:pt x="40" y="80"/>
                  </a:cubicBezTo>
                  <a:cubicBezTo>
                    <a:pt x="59" y="86"/>
                    <a:pt x="78" y="90"/>
                    <a:pt x="98" y="90"/>
                  </a:cubicBezTo>
                  <a:cubicBezTo>
                    <a:pt x="117" y="90"/>
                    <a:pt x="136" y="86"/>
                    <a:pt x="156" y="80"/>
                  </a:cubicBezTo>
                  <a:cubicBezTo>
                    <a:pt x="156" y="35"/>
                    <a:pt x="156" y="0"/>
                    <a:pt x="113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" name="Google Shape;1298;p8"/>
            <p:cNvSpPr/>
            <p:nvPr/>
          </p:nvSpPr>
          <p:spPr>
            <a:xfrm rot="10800000" flipH="1">
              <a:off x="8162904" y="174250"/>
              <a:ext cx="14157" cy="11980"/>
            </a:xfrm>
            <a:custGeom>
              <a:avLst/>
              <a:gdLst/>
              <a:ahLst/>
              <a:cxnLst/>
              <a:rect l="l" t="t" r="r" b="b"/>
              <a:pathLst>
                <a:path w="104" h="88" extrusionOk="0">
                  <a:moveTo>
                    <a:pt x="52" y="0"/>
                  </a:moveTo>
                  <a:cubicBezTo>
                    <a:pt x="1" y="0"/>
                    <a:pt x="14" y="39"/>
                    <a:pt x="14" y="78"/>
                  </a:cubicBezTo>
                  <a:cubicBezTo>
                    <a:pt x="26" y="84"/>
                    <a:pt x="39" y="88"/>
                    <a:pt x="52" y="88"/>
                  </a:cubicBezTo>
                  <a:cubicBezTo>
                    <a:pt x="65" y="88"/>
                    <a:pt x="78" y="84"/>
                    <a:pt x="91" y="78"/>
                  </a:cubicBezTo>
                  <a:cubicBezTo>
                    <a:pt x="91" y="52"/>
                    <a:pt x="104" y="0"/>
                    <a:pt x="52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9" name="Google Shape;1299;p8"/>
            <p:cNvSpPr/>
            <p:nvPr/>
          </p:nvSpPr>
          <p:spPr>
            <a:xfrm rot="10800000" flipH="1">
              <a:off x="6560263" y="375727"/>
              <a:ext cx="10754" cy="8849"/>
            </a:xfrm>
            <a:custGeom>
              <a:avLst/>
              <a:gdLst/>
              <a:ahLst/>
              <a:cxnLst/>
              <a:rect l="l" t="t" r="r" b="b"/>
              <a:pathLst>
                <a:path w="79" h="65" extrusionOk="0">
                  <a:moveTo>
                    <a:pt x="40" y="0"/>
                  </a:moveTo>
                  <a:cubicBezTo>
                    <a:pt x="14" y="0"/>
                    <a:pt x="1" y="13"/>
                    <a:pt x="1" y="39"/>
                  </a:cubicBezTo>
                  <a:cubicBezTo>
                    <a:pt x="1" y="52"/>
                    <a:pt x="27" y="65"/>
                    <a:pt x="40" y="65"/>
                  </a:cubicBezTo>
                  <a:cubicBezTo>
                    <a:pt x="65" y="65"/>
                    <a:pt x="78" y="52"/>
                    <a:pt x="78" y="26"/>
                  </a:cubicBezTo>
                  <a:cubicBezTo>
                    <a:pt x="78" y="13"/>
                    <a:pt x="65" y="0"/>
                    <a:pt x="40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0" name="Google Shape;1300;p8"/>
            <p:cNvSpPr/>
            <p:nvPr/>
          </p:nvSpPr>
          <p:spPr>
            <a:xfrm rot="10800000" flipH="1">
              <a:off x="7903171" y="510908"/>
              <a:ext cx="14157" cy="14430"/>
            </a:xfrm>
            <a:custGeom>
              <a:avLst/>
              <a:gdLst/>
              <a:ahLst/>
              <a:cxnLst/>
              <a:rect l="l" t="t" r="r" b="b"/>
              <a:pathLst>
                <a:path w="104" h="106" extrusionOk="0">
                  <a:moveTo>
                    <a:pt x="71" y="0"/>
                  </a:moveTo>
                  <a:cubicBezTo>
                    <a:pt x="35" y="0"/>
                    <a:pt x="23" y="32"/>
                    <a:pt x="0" y="54"/>
                  </a:cubicBezTo>
                  <a:lnTo>
                    <a:pt x="0" y="106"/>
                  </a:lnTo>
                  <a:cubicBezTo>
                    <a:pt x="52" y="106"/>
                    <a:pt x="103" y="93"/>
                    <a:pt x="103" y="29"/>
                  </a:cubicBezTo>
                  <a:cubicBezTo>
                    <a:pt x="103" y="29"/>
                    <a:pt x="103" y="16"/>
                    <a:pt x="91" y="3"/>
                  </a:cubicBezTo>
                  <a:cubicBezTo>
                    <a:pt x="83" y="1"/>
                    <a:pt x="77" y="0"/>
                    <a:pt x="71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1" name="Google Shape;1301;p8"/>
            <p:cNvSpPr/>
            <p:nvPr/>
          </p:nvSpPr>
          <p:spPr>
            <a:xfrm rot="10800000" flipH="1">
              <a:off x="6467287" y="452915"/>
              <a:ext cx="12388" cy="8849"/>
            </a:xfrm>
            <a:custGeom>
              <a:avLst/>
              <a:gdLst/>
              <a:ahLst/>
              <a:cxnLst/>
              <a:rect l="l" t="t" r="r" b="b"/>
              <a:pathLst>
                <a:path w="91" h="65" extrusionOk="0">
                  <a:moveTo>
                    <a:pt x="39" y="0"/>
                  </a:moveTo>
                  <a:cubicBezTo>
                    <a:pt x="26" y="0"/>
                    <a:pt x="1" y="13"/>
                    <a:pt x="1" y="39"/>
                  </a:cubicBezTo>
                  <a:cubicBezTo>
                    <a:pt x="1" y="52"/>
                    <a:pt x="13" y="65"/>
                    <a:pt x="39" y="65"/>
                  </a:cubicBezTo>
                  <a:cubicBezTo>
                    <a:pt x="52" y="65"/>
                    <a:pt x="65" y="52"/>
                    <a:pt x="78" y="39"/>
                  </a:cubicBezTo>
                  <a:cubicBezTo>
                    <a:pt x="91" y="13"/>
                    <a:pt x="65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" name="Google Shape;1302;p8"/>
            <p:cNvSpPr/>
            <p:nvPr/>
          </p:nvSpPr>
          <p:spPr>
            <a:xfrm rot="10800000" flipH="1">
              <a:off x="6555090" y="432903"/>
              <a:ext cx="8848" cy="9665"/>
            </a:xfrm>
            <a:custGeom>
              <a:avLst/>
              <a:gdLst/>
              <a:ahLst/>
              <a:cxnLst/>
              <a:rect l="l" t="t" r="r" b="b"/>
              <a:pathLst>
                <a:path w="65" h="71" extrusionOk="0">
                  <a:moveTo>
                    <a:pt x="26" y="1"/>
                  </a:moveTo>
                  <a:cubicBezTo>
                    <a:pt x="13" y="1"/>
                    <a:pt x="0" y="14"/>
                    <a:pt x="0" y="40"/>
                  </a:cubicBezTo>
                  <a:cubicBezTo>
                    <a:pt x="0" y="58"/>
                    <a:pt x="14" y="70"/>
                    <a:pt x="27" y="70"/>
                  </a:cubicBezTo>
                  <a:cubicBezTo>
                    <a:pt x="31" y="70"/>
                    <a:pt x="35" y="69"/>
                    <a:pt x="39" y="65"/>
                  </a:cubicBezTo>
                  <a:cubicBezTo>
                    <a:pt x="52" y="65"/>
                    <a:pt x="65" y="52"/>
                    <a:pt x="65" y="40"/>
                  </a:cubicBezTo>
                  <a:cubicBezTo>
                    <a:pt x="65" y="14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" name="Google Shape;1303;p8"/>
            <p:cNvSpPr/>
            <p:nvPr/>
          </p:nvSpPr>
          <p:spPr>
            <a:xfrm rot="10800000" flipH="1">
              <a:off x="6566525" y="586325"/>
              <a:ext cx="13204" cy="11571"/>
            </a:xfrm>
            <a:custGeom>
              <a:avLst/>
              <a:gdLst/>
              <a:ahLst/>
              <a:cxnLst/>
              <a:rect l="l" t="t" r="r" b="b"/>
              <a:pathLst>
                <a:path w="97" h="85" extrusionOk="0">
                  <a:moveTo>
                    <a:pt x="16" y="1"/>
                  </a:moveTo>
                  <a:cubicBezTo>
                    <a:pt x="6" y="1"/>
                    <a:pt x="0" y="7"/>
                    <a:pt x="6" y="33"/>
                  </a:cubicBezTo>
                  <a:cubicBezTo>
                    <a:pt x="19" y="59"/>
                    <a:pt x="58" y="85"/>
                    <a:pt x="97" y="85"/>
                  </a:cubicBezTo>
                  <a:cubicBezTo>
                    <a:pt x="97" y="46"/>
                    <a:pt x="71" y="20"/>
                    <a:pt x="45" y="7"/>
                  </a:cubicBezTo>
                  <a:cubicBezTo>
                    <a:pt x="39" y="7"/>
                    <a:pt x="26" y="1"/>
                    <a:pt x="16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" name="Google Shape;1304;p8"/>
            <p:cNvSpPr/>
            <p:nvPr/>
          </p:nvSpPr>
          <p:spPr>
            <a:xfrm rot="10800000" flipH="1">
              <a:off x="6716539" y="516761"/>
              <a:ext cx="12388" cy="8985"/>
            </a:xfrm>
            <a:custGeom>
              <a:avLst/>
              <a:gdLst/>
              <a:ahLst/>
              <a:cxnLst/>
              <a:rect l="l" t="t" r="r" b="b"/>
              <a:pathLst>
                <a:path w="91" h="66" extrusionOk="0">
                  <a:moveTo>
                    <a:pt x="45" y="1"/>
                  </a:moveTo>
                  <a:cubicBezTo>
                    <a:pt x="31" y="1"/>
                    <a:pt x="19" y="10"/>
                    <a:pt x="1" y="19"/>
                  </a:cubicBezTo>
                  <a:cubicBezTo>
                    <a:pt x="1" y="32"/>
                    <a:pt x="1" y="45"/>
                    <a:pt x="1" y="57"/>
                  </a:cubicBezTo>
                  <a:cubicBezTo>
                    <a:pt x="23" y="57"/>
                    <a:pt x="41" y="66"/>
                    <a:pt x="54" y="66"/>
                  </a:cubicBezTo>
                  <a:cubicBezTo>
                    <a:pt x="64" y="66"/>
                    <a:pt x="72" y="61"/>
                    <a:pt x="78" y="45"/>
                  </a:cubicBezTo>
                  <a:cubicBezTo>
                    <a:pt x="91" y="32"/>
                    <a:pt x="78" y="6"/>
                    <a:pt x="65" y="6"/>
                  </a:cubicBezTo>
                  <a:cubicBezTo>
                    <a:pt x="57" y="2"/>
                    <a:pt x="51" y="1"/>
                    <a:pt x="45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" name="Google Shape;1305;p8"/>
            <p:cNvSpPr/>
            <p:nvPr/>
          </p:nvSpPr>
          <p:spPr>
            <a:xfrm rot="10800000" flipH="1">
              <a:off x="7299305" y="433584"/>
              <a:ext cx="12388" cy="12388"/>
            </a:xfrm>
            <a:custGeom>
              <a:avLst/>
              <a:gdLst/>
              <a:ahLst/>
              <a:cxnLst/>
              <a:rect l="l" t="t" r="r" b="b"/>
              <a:pathLst>
                <a:path w="91" h="91" extrusionOk="0">
                  <a:moveTo>
                    <a:pt x="65" y="0"/>
                  </a:moveTo>
                  <a:cubicBezTo>
                    <a:pt x="1" y="13"/>
                    <a:pt x="1" y="52"/>
                    <a:pt x="26" y="90"/>
                  </a:cubicBezTo>
                  <a:cubicBezTo>
                    <a:pt x="78" y="77"/>
                    <a:pt x="91" y="52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" name="Google Shape;1306;p8"/>
            <p:cNvSpPr/>
            <p:nvPr/>
          </p:nvSpPr>
          <p:spPr>
            <a:xfrm rot="10800000" flipH="1">
              <a:off x="7583677" y="105367"/>
              <a:ext cx="8848" cy="8849"/>
            </a:xfrm>
            <a:custGeom>
              <a:avLst/>
              <a:gdLst/>
              <a:ahLst/>
              <a:cxnLst/>
              <a:rect l="l" t="t" r="r" b="b"/>
              <a:pathLst>
                <a:path w="65" h="65" extrusionOk="0">
                  <a:moveTo>
                    <a:pt x="39" y="0"/>
                  </a:moveTo>
                  <a:cubicBezTo>
                    <a:pt x="0" y="0"/>
                    <a:pt x="0" y="13"/>
                    <a:pt x="0" y="39"/>
                  </a:cubicBezTo>
                  <a:cubicBezTo>
                    <a:pt x="0" y="39"/>
                    <a:pt x="0" y="52"/>
                    <a:pt x="13" y="65"/>
                  </a:cubicBezTo>
                  <a:cubicBezTo>
                    <a:pt x="39" y="65"/>
                    <a:pt x="52" y="52"/>
                    <a:pt x="52" y="39"/>
                  </a:cubicBezTo>
                  <a:cubicBezTo>
                    <a:pt x="65" y="26"/>
                    <a:pt x="52" y="13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" name="Google Shape;1307;p8"/>
            <p:cNvSpPr/>
            <p:nvPr/>
          </p:nvSpPr>
          <p:spPr>
            <a:xfrm rot="10800000" flipH="1">
              <a:off x="7818907" y="512541"/>
              <a:ext cx="12388" cy="10346"/>
            </a:xfrm>
            <a:custGeom>
              <a:avLst/>
              <a:gdLst/>
              <a:ahLst/>
              <a:cxnLst/>
              <a:rect l="l" t="t" r="r" b="b"/>
              <a:pathLst>
                <a:path w="91" h="76" extrusionOk="0">
                  <a:moveTo>
                    <a:pt x="52" y="1"/>
                  </a:moveTo>
                  <a:cubicBezTo>
                    <a:pt x="39" y="1"/>
                    <a:pt x="26" y="4"/>
                    <a:pt x="13" y="11"/>
                  </a:cubicBezTo>
                  <a:cubicBezTo>
                    <a:pt x="0" y="36"/>
                    <a:pt x="13" y="75"/>
                    <a:pt x="39" y="75"/>
                  </a:cubicBezTo>
                  <a:cubicBezTo>
                    <a:pt x="78" y="75"/>
                    <a:pt x="91" y="49"/>
                    <a:pt x="91" y="11"/>
                  </a:cubicBezTo>
                  <a:cubicBezTo>
                    <a:pt x="78" y="4"/>
                    <a:pt x="65" y="1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" name="Google Shape;1308;p8"/>
            <p:cNvSpPr/>
            <p:nvPr/>
          </p:nvSpPr>
          <p:spPr>
            <a:xfrm rot="10800000" flipH="1">
              <a:off x="8168213" y="106728"/>
              <a:ext cx="15382" cy="11027"/>
            </a:xfrm>
            <a:custGeom>
              <a:avLst/>
              <a:gdLst/>
              <a:ahLst/>
              <a:cxnLst/>
              <a:rect l="l" t="t" r="r" b="b"/>
              <a:pathLst>
                <a:path w="113" h="81" extrusionOk="0">
                  <a:moveTo>
                    <a:pt x="39" y="0"/>
                  </a:moveTo>
                  <a:cubicBezTo>
                    <a:pt x="39" y="39"/>
                    <a:pt x="0" y="78"/>
                    <a:pt x="52" y="78"/>
                  </a:cubicBezTo>
                  <a:cubicBezTo>
                    <a:pt x="60" y="79"/>
                    <a:pt x="68" y="80"/>
                    <a:pt x="74" y="80"/>
                  </a:cubicBezTo>
                  <a:cubicBezTo>
                    <a:pt x="113" y="80"/>
                    <a:pt x="102" y="45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" name="Google Shape;1309;p8"/>
            <p:cNvSpPr/>
            <p:nvPr/>
          </p:nvSpPr>
          <p:spPr>
            <a:xfrm rot="10800000" flipH="1">
              <a:off x="7808289" y="104142"/>
              <a:ext cx="21236" cy="11844"/>
            </a:xfrm>
            <a:custGeom>
              <a:avLst/>
              <a:gdLst/>
              <a:ahLst/>
              <a:cxnLst/>
              <a:rect l="l" t="t" r="r" b="b"/>
              <a:pathLst>
                <a:path w="156" h="87" extrusionOk="0">
                  <a:moveTo>
                    <a:pt x="78" y="0"/>
                  </a:moveTo>
                  <a:cubicBezTo>
                    <a:pt x="65" y="39"/>
                    <a:pt x="40" y="52"/>
                    <a:pt x="1" y="52"/>
                  </a:cubicBezTo>
                  <a:cubicBezTo>
                    <a:pt x="21" y="77"/>
                    <a:pt x="39" y="86"/>
                    <a:pt x="56" y="86"/>
                  </a:cubicBezTo>
                  <a:cubicBezTo>
                    <a:pt x="83" y="86"/>
                    <a:pt x="106" y="63"/>
                    <a:pt x="130" y="39"/>
                  </a:cubicBezTo>
                  <a:cubicBezTo>
                    <a:pt x="143" y="39"/>
                    <a:pt x="156" y="13"/>
                    <a:pt x="130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" name="Google Shape;1310;p8"/>
            <p:cNvSpPr/>
            <p:nvPr/>
          </p:nvSpPr>
          <p:spPr>
            <a:xfrm rot="10800000" flipH="1">
              <a:off x="7313326" y="192356"/>
              <a:ext cx="7215" cy="6126"/>
            </a:xfrm>
            <a:custGeom>
              <a:avLst/>
              <a:gdLst/>
              <a:ahLst/>
              <a:cxnLst/>
              <a:rect l="l" t="t" r="r" b="b"/>
              <a:pathLst>
                <a:path w="53" h="45" extrusionOk="0">
                  <a:moveTo>
                    <a:pt x="14" y="0"/>
                  </a:moveTo>
                  <a:cubicBezTo>
                    <a:pt x="14" y="0"/>
                    <a:pt x="1" y="13"/>
                    <a:pt x="1" y="26"/>
                  </a:cubicBezTo>
                  <a:cubicBezTo>
                    <a:pt x="1" y="35"/>
                    <a:pt x="14" y="44"/>
                    <a:pt x="26" y="44"/>
                  </a:cubicBezTo>
                  <a:cubicBezTo>
                    <a:pt x="31" y="44"/>
                    <a:pt x="36" y="43"/>
                    <a:pt x="39" y="39"/>
                  </a:cubicBezTo>
                  <a:cubicBezTo>
                    <a:pt x="39" y="39"/>
                    <a:pt x="39" y="26"/>
                    <a:pt x="39" y="13"/>
                  </a:cubicBezTo>
                  <a:cubicBezTo>
                    <a:pt x="52" y="0"/>
                    <a:pt x="26" y="0"/>
                    <a:pt x="14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" name="Google Shape;1311;p8"/>
            <p:cNvSpPr/>
            <p:nvPr/>
          </p:nvSpPr>
          <p:spPr>
            <a:xfrm rot="10800000" flipH="1">
              <a:off x="6756969" y="150972"/>
              <a:ext cx="12388" cy="12388"/>
            </a:xfrm>
            <a:custGeom>
              <a:avLst/>
              <a:gdLst/>
              <a:ahLst/>
              <a:cxnLst/>
              <a:rect l="l" t="t" r="r" b="b"/>
              <a:pathLst>
                <a:path w="91" h="91" extrusionOk="0">
                  <a:moveTo>
                    <a:pt x="39" y="0"/>
                  </a:moveTo>
                  <a:cubicBezTo>
                    <a:pt x="13" y="0"/>
                    <a:pt x="0" y="26"/>
                    <a:pt x="13" y="52"/>
                  </a:cubicBezTo>
                  <a:cubicBezTo>
                    <a:pt x="13" y="77"/>
                    <a:pt x="26" y="90"/>
                    <a:pt x="39" y="90"/>
                  </a:cubicBezTo>
                  <a:cubicBezTo>
                    <a:pt x="65" y="77"/>
                    <a:pt x="90" y="65"/>
                    <a:pt x="77" y="39"/>
                  </a:cubicBezTo>
                  <a:cubicBezTo>
                    <a:pt x="77" y="26"/>
                    <a:pt x="65" y="13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" name="Google Shape;1312;p8"/>
            <p:cNvSpPr/>
            <p:nvPr/>
          </p:nvSpPr>
          <p:spPr>
            <a:xfrm rot="10800000" flipH="1">
              <a:off x="7095657" y="436851"/>
              <a:ext cx="12524" cy="10891"/>
            </a:xfrm>
            <a:custGeom>
              <a:avLst/>
              <a:gdLst/>
              <a:ahLst/>
              <a:cxnLst/>
              <a:rect l="l" t="t" r="r" b="b"/>
              <a:pathLst>
                <a:path w="92" h="80" extrusionOk="0">
                  <a:moveTo>
                    <a:pt x="27" y="0"/>
                  </a:moveTo>
                  <a:cubicBezTo>
                    <a:pt x="27" y="26"/>
                    <a:pt x="1" y="78"/>
                    <a:pt x="52" y="78"/>
                  </a:cubicBezTo>
                  <a:cubicBezTo>
                    <a:pt x="57" y="79"/>
                    <a:pt x="60" y="80"/>
                    <a:pt x="64" y="80"/>
                  </a:cubicBezTo>
                  <a:cubicBezTo>
                    <a:pt x="91" y="80"/>
                    <a:pt x="91" y="36"/>
                    <a:pt x="91" y="13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" name="Google Shape;1313;p8"/>
            <p:cNvSpPr/>
            <p:nvPr/>
          </p:nvSpPr>
          <p:spPr>
            <a:xfrm rot="10800000" flipH="1">
              <a:off x="6769220" y="440663"/>
              <a:ext cx="8848" cy="8849"/>
            </a:xfrm>
            <a:custGeom>
              <a:avLst/>
              <a:gdLst/>
              <a:ahLst/>
              <a:cxnLst/>
              <a:rect l="l" t="t" r="r" b="b"/>
              <a:pathLst>
                <a:path w="65" h="65" extrusionOk="0">
                  <a:moveTo>
                    <a:pt x="26" y="0"/>
                  </a:moveTo>
                  <a:cubicBezTo>
                    <a:pt x="0" y="0"/>
                    <a:pt x="0" y="26"/>
                    <a:pt x="0" y="26"/>
                  </a:cubicBezTo>
                  <a:cubicBezTo>
                    <a:pt x="13" y="65"/>
                    <a:pt x="26" y="65"/>
                    <a:pt x="52" y="65"/>
                  </a:cubicBezTo>
                  <a:cubicBezTo>
                    <a:pt x="65" y="52"/>
                    <a:pt x="65" y="39"/>
                    <a:pt x="65" y="26"/>
                  </a:cubicBezTo>
                  <a:cubicBezTo>
                    <a:pt x="65" y="13"/>
                    <a:pt x="52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4" name="Google Shape;1314;p8"/>
            <p:cNvSpPr/>
            <p:nvPr/>
          </p:nvSpPr>
          <p:spPr>
            <a:xfrm rot="10800000" flipH="1">
              <a:off x="7023781" y="470476"/>
              <a:ext cx="13749" cy="9529"/>
            </a:xfrm>
            <a:custGeom>
              <a:avLst/>
              <a:gdLst/>
              <a:ahLst/>
              <a:cxnLst/>
              <a:rect l="l" t="t" r="r" b="b"/>
              <a:pathLst>
                <a:path w="101" h="70" extrusionOk="0">
                  <a:moveTo>
                    <a:pt x="51" y="1"/>
                  </a:moveTo>
                  <a:cubicBezTo>
                    <a:pt x="40" y="1"/>
                    <a:pt x="27" y="2"/>
                    <a:pt x="13" y="5"/>
                  </a:cubicBezTo>
                  <a:lnTo>
                    <a:pt x="0" y="44"/>
                  </a:lnTo>
                  <a:cubicBezTo>
                    <a:pt x="0" y="57"/>
                    <a:pt x="0" y="57"/>
                    <a:pt x="0" y="70"/>
                  </a:cubicBezTo>
                  <a:lnTo>
                    <a:pt x="90" y="70"/>
                  </a:lnTo>
                  <a:cubicBezTo>
                    <a:pt x="100" y="20"/>
                    <a:pt x="87" y="1"/>
                    <a:pt x="51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" name="Google Shape;1315;p8"/>
            <p:cNvSpPr/>
            <p:nvPr/>
          </p:nvSpPr>
          <p:spPr>
            <a:xfrm rot="10800000" flipH="1">
              <a:off x="7193941" y="233468"/>
              <a:ext cx="4628" cy="6807"/>
            </a:xfrm>
            <a:custGeom>
              <a:avLst/>
              <a:gdLst/>
              <a:ahLst/>
              <a:cxnLst/>
              <a:rect l="l" t="t" r="r" b="b"/>
              <a:pathLst>
                <a:path w="34" h="50" extrusionOk="0">
                  <a:moveTo>
                    <a:pt x="30" y="1"/>
                  </a:moveTo>
                  <a:cubicBezTo>
                    <a:pt x="27" y="1"/>
                    <a:pt x="20" y="4"/>
                    <a:pt x="14" y="11"/>
                  </a:cubicBezTo>
                  <a:cubicBezTo>
                    <a:pt x="1" y="11"/>
                    <a:pt x="1" y="24"/>
                    <a:pt x="1" y="36"/>
                  </a:cubicBezTo>
                  <a:lnTo>
                    <a:pt x="27" y="49"/>
                  </a:lnTo>
                  <a:cubicBezTo>
                    <a:pt x="27" y="36"/>
                    <a:pt x="27" y="24"/>
                    <a:pt x="27" y="11"/>
                  </a:cubicBezTo>
                  <a:cubicBezTo>
                    <a:pt x="33" y="4"/>
                    <a:pt x="33" y="1"/>
                    <a:pt x="30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6" name="Google Shape;1316;p8"/>
            <p:cNvSpPr/>
            <p:nvPr/>
          </p:nvSpPr>
          <p:spPr>
            <a:xfrm rot="10800000" flipH="1">
              <a:off x="7295765" y="382670"/>
              <a:ext cx="8984" cy="7215"/>
            </a:xfrm>
            <a:custGeom>
              <a:avLst/>
              <a:gdLst/>
              <a:ahLst/>
              <a:cxnLst/>
              <a:rect l="l" t="t" r="r" b="b"/>
              <a:pathLst>
                <a:path w="66" h="53" extrusionOk="0">
                  <a:moveTo>
                    <a:pt x="39" y="1"/>
                  </a:moveTo>
                  <a:cubicBezTo>
                    <a:pt x="27" y="1"/>
                    <a:pt x="27" y="1"/>
                    <a:pt x="14" y="14"/>
                  </a:cubicBezTo>
                  <a:cubicBezTo>
                    <a:pt x="1" y="27"/>
                    <a:pt x="14" y="52"/>
                    <a:pt x="39" y="52"/>
                  </a:cubicBezTo>
                  <a:cubicBezTo>
                    <a:pt x="39" y="52"/>
                    <a:pt x="52" y="39"/>
                    <a:pt x="52" y="39"/>
                  </a:cubicBezTo>
                  <a:cubicBezTo>
                    <a:pt x="65" y="27"/>
                    <a:pt x="52" y="14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" name="Google Shape;1317;p8"/>
            <p:cNvSpPr/>
            <p:nvPr/>
          </p:nvSpPr>
          <p:spPr>
            <a:xfrm rot="10800000" flipH="1">
              <a:off x="7502953" y="579247"/>
              <a:ext cx="14157" cy="8985"/>
            </a:xfrm>
            <a:custGeom>
              <a:avLst/>
              <a:gdLst/>
              <a:ahLst/>
              <a:cxnLst/>
              <a:rect l="l" t="t" r="r" b="b"/>
              <a:pathLst>
                <a:path w="104" h="66" extrusionOk="0">
                  <a:moveTo>
                    <a:pt x="65" y="1"/>
                  </a:moveTo>
                  <a:cubicBezTo>
                    <a:pt x="52" y="26"/>
                    <a:pt x="0" y="26"/>
                    <a:pt x="13" y="65"/>
                  </a:cubicBezTo>
                  <a:lnTo>
                    <a:pt x="39" y="65"/>
                  </a:lnTo>
                  <a:cubicBezTo>
                    <a:pt x="91" y="65"/>
                    <a:pt x="103" y="39"/>
                    <a:pt x="91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" name="Google Shape;1318;p8"/>
            <p:cNvSpPr/>
            <p:nvPr/>
          </p:nvSpPr>
          <p:spPr>
            <a:xfrm rot="10800000" flipH="1">
              <a:off x="7601646" y="380356"/>
              <a:ext cx="11979" cy="9938"/>
            </a:xfrm>
            <a:custGeom>
              <a:avLst/>
              <a:gdLst/>
              <a:ahLst/>
              <a:cxnLst/>
              <a:rect l="l" t="t" r="r" b="b"/>
              <a:pathLst>
                <a:path w="88" h="73" extrusionOk="0">
                  <a:moveTo>
                    <a:pt x="35" y="0"/>
                  </a:moveTo>
                  <a:cubicBezTo>
                    <a:pt x="27" y="0"/>
                    <a:pt x="19" y="2"/>
                    <a:pt x="10" y="4"/>
                  </a:cubicBezTo>
                  <a:cubicBezTo>
                    <a:pt x="0" y="54"/>
                    <a:pt x="21" y="73"/>
                    <a:pt x="55" y="73"/>
                  </a:cubicBezTo>
                  <a:cubicBezTo>
                    <a:pt x="65" y="73"/>
                    <a:pt x="76" y="71"/>
                    <a:pt x="88" y="68"/>
                  </a:cubicBezTo>
                  <a:cubicBezTo>
                    <a:pt x="88" y="25"/>
                    <a:pt x="70" y="0"/>
                    <a:pt x="35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" name="Google Shape;1319;p8"/>
            <p:cNvSpPr/>
            <p:nvPr/>
          </p:nvSpPr>
          <p:spPr>
            <a:xfrm rot="10800000" flipH="1">
              <a:off x="7685501" y="119389"/>
              <a:ext cx="12388" cy="10618"/>
            </a:xfrm>
            <a:custGeom>
              <a:avLst/>
              <a:gdLst/>
              <a:ahLst/>
              <a:cxnLst/>
              <a:rect l="l" t="t" r="r" b="b"/>
              <a:pathLst>
                <a:path w="91" h="78" extrusionOk="0">
                  <a:moveTo>
                    <a:pt x="78" y="0"/>
                  </a:moveTo>
                  <a:cubicBezTo>
                    <a:pt x="26" y="0"/>
                    <a:pt x="0" y="13"/>
                    <a:pt x="13" y="77"/>
                  </a:cubicBezTo>
                  <a:cubicBezTo>
                    <a:pt x="65" y="77"/>
                    <a:pt x="91" y="52"/>
                    <a:pt x="78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" name="Google Shape;1320;p8"/>
            <p:cNvSpPr/>
            <p:nvPr/>
          </p:nvSpPr>
          <p:spPr>
            <a:xfrm rot="10800000" flipH="1">
              <a:off x="8294540" y="305483"/>
              <a:ext cx="12388" cy="10618"/>
            </a:xfrm>
            <a:custGeom>
              <a:avLst/>
              <a:gdLst/>
              <a:ahLst/>
              <a:cxnLst/>
              <a:rect l="l" t="t" r="r" b="b"/>
              <a:pathLst>
                <a:path w="91" h="78" extrusionOk="0">
                  <a:moveTo>
                    <a:pt x="14" y="0"/>
                  </a:moveTo>
                  <a:cubicBezTo>
                    <a:pt x="14" y="26"/>
                    <a:pt x="1" y="65"/>
                    <a:pt x="39" y="78"/>
                  </a:cubicBezTo>
                  <a:cubicBezTo>
                    <a:pt x="78" y="78"/>
                    <a:pt x="78" y="39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1" name="Google Shape;1321;p8"/>
            <p:cNvSpPr/>
            <p:nvPr/>
          </p:nvSpPr>
          <p:spPr>
            <a:xfrm rot="10800000" flipH="1">
              <a:off x="7882071" y="472246"/>
              <a:ext cx="7215" cy="5990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42" y="1"/>
                  </a:moveTo>
                  <a:cubicBezTo>
                    <a:pt x="29" y="1"/>
                    <a:pt x="9" y="18"/>
                    <a:pt x="1" y="18"/>
                  </a:cubicBezTo>
                  <a:cubicBezTo>
                    <a:pt x="1" y="31"/>
                    <a:pt x="1" y="44"/>
                    <a:pt x="1" y="44"/>
                  </a:cubicBezTo>
                  <a:cubicBezTo>
                    <a:pt x="13" y="44"/>
                    <a:pt x="52" y="44"/>
                    <a:pt x="52" y="18"/>
                  </a:cubicBezTo>
                  <a:cubicBezTo>
                    <a:pt x="52" y="5"/>
                    <a:pt x="48" y="1"/>
                    <a:pt x="42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" name="Google Shape;1322;p8"/>
            <p:cNvSpPr/>
            <p:nvPr/>
          </p:nvSpPr>
          <p:spPr>
            <a:xfrm rot="10800000" flipH="1">
              <a:off x="6692036" y="166763"/>
              <a:ext cx="1770" cy="8985"/>
            </a:xfrm>
            <a:custGeom>
              <a:avLst/>
              <a:gdLst/>
              <a:ahLst/>
              <a:cxnLst/>
              <a:rect l="l" t="t" r="r" b="b"/>
              <a:pathLst>
                <a:path w="13" h="66" extrusionOk="0">
                  <a:moveTo>
                    <a:pt x="0" y="1"/>
                  </a:moveTo>
                  <a:lnTo>
                    <a:pt x="0" y="65"/>
                  </a:lnTo>
                  <a:cubicBezTo>
                    <a:pt x="13" y="52"/>
                    <a:pt x="13" y="27"/>
                    <a:pt x="0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3" name="Google Shape;1323;p8"/>
            <p:cNvSpPr/>
            <p:nvPr/>
          </p:nvSpPr>
          <p:spPr>
            <a:xfrm rot="10800000" flipH="1">
              <a:off x="6260100" y="1"/>
              <a:ext cx="855017" cy="239185"/>
            </a:xfrm>
            <a:custGeom>
              <a:avLst/>
              <a:gdLst/>
              <a:ahLst/>
              <a:cxnLst/>
              <a:rect l="l" t="t" r="r" b="b"/>
              <a:pathLst>
                <a:path w="6281" h="1757" extrusionOk="0">
                  <a:moveTo>
                    <a:pt x="4192" y="763"/>
                  </a:moveTo>
                  <a:cubicBezTo>
                    <a:pt x="4217" y="789"/>
                    <a:pt x="4256" y="802"/>
                    <a:pt x="4295" y="828"/>
                  </a:cubicBezTo>
                  <a:cubicBezTo>
                    <a:pt x="4334" y="867"/>
                    <a:pt x="4334" y="931"/>
                    <a:pt x="4295" y="957"/>
                  </a:cubicBezTo>
                  <a:lnTo>
                    <a:pt x="4205" y="957"/>
                  </a:lnTo>
                  <a:lnTo>
                    <a:pt x="4166" y="931"/>
                  </a:lnTo>
                  <a:lnTo>
                    <a:pt x="4127" y="918"/>
                  </a:lnTo>
                  <a:lnTo>
                    <a:pt x="4114" y="931"/>
                  </a:lnTo>
                  <a:cubicBezTo>
                    <a:pt x="4140" y="1021"/>
                    <a:pt x="4230" y="1073"/>
                    <a:pt x="4230" y="1176"/>
                  </a:cubicBezTo>
                  <a:cubicBezTo>
                    <a:pt x="4241" y="1259"/>
                    <a:pt x="4226" y="1283"/>
                    <a:pt x="4180" y="1283"/>
                  </a:cubicBezTo>
                  <a:cubicBezTo>
                    <a:pt x="4169" y="1283"/>
                    <a:pt x="4156" y="1282"/>
                    <a:pt x="4140" y="1279"/>
                  </a:cubicBezTo>
                  <a:cubicBezTo>
                    <a:pt x="4024" y="1279"/>
                    <a:pt x="3908" y="1241"/>
                    <a:pt x="3818" y="1189"/>
                  </a:cubicBezTo>
                  <a:cubicBezTo>
                    <a:pt x="3805" y="1176"/>
                    <a:pt x="3792" y="1176"/>
                    <a:pt x="3792" y="1163"/>
                  </a:cubicBezTo>
                  <a:cubicBezTo>
                    <a:pt x="3792" y="1073"/>
                    <a:pt x="3753" y="983"/>
                    <a:pt x="3844" y="905"/>
                  </a:cubicBezTo>
                  <a:lnTo>
                    <a:pt x="3831" y="905"/>
                  </a:lnTo>
                  <a:cubicBezTo>
                    <a:pt x="3861" y="882"/>
                    <a:pt x="3892" y="855"/>
                    <a:pt x="3925" y="855"/>
                  </a:cubicBezTo>
                  <a:cubicBezTo>
                    <a:pt x="3948" y="855"/>
                    <a:pt x="3972" y="868"/>
                    <a:pt x="3998" y="905"/>
                  </a:cubicBezTo>
                  <a:cubicBezTo>
                    <a:pt x="4004" y="922"/>
                    <a:pt x="4016" y="927"/>
                    <a:pt x="4032" y="927"/>
                  </a:cubicBezTo>
                  <a:cubicBezTo>
                    <a:pt x="4053" y="927"/>
                    <a:pt x="4079" y="918"/>
                    <a:pt x="4101" y="918"/>
                  </a:cubicBezTo>
                  <a:lnTo>
                    <a:pt x="4114" y="905"/>
                  </a:lnTo>
                  <a:cubicBezTo>
                    <a:pt x="4076" y="789"/>
                    <a:pt x="4076" y="789"/>
                    <a:pt x="4192" y="763"/>
                  </a:cubicBezTo>
                  <a:close/>
                  <a:moveTo>
                    <a:pt x="5443" y="1"/>
                  </a:moveTo>
                  <a:cubicBezTo>
                    <a:pt x="5432" y="1"/>
                    <a:pt x="5422" y="5"/>
                    <a:pt x="5417" y="16"/>
                  </a:cubicBezTo>
                  <a:cubicBezTo>
                    <a:pt x="5352" y="106"/>
                    <a:pt x="5210" y="157"/>
                    <a:pt x="5262" y="312"/>
                  </a:cubicBezTo>
                  <a:cubicBezTo>
                    <a:pt x="5262" y="364"/>
                    <a:pt x="5249" y="428"/>
                    <a:pt x="5223" y="480"/>
                  </a:cubicBezTo>
                  <a:cubicBezTo>
                    <a:pt x="5215" y="514"/>
                    <a:pt x="5183" y="537"/>
                    <a:pt x="5152" y="537"/>
                  </a:cubicBezTo>
                  <a:cubicBezTo>
                    <a:pt x="5136" y="537"/>
                    <a:pt x="5120" y="531"/>
                    <a:pt x="5107" y="518"/>
                  </a:cubicBezTo>
                  <a:cubicBezTo>
                    <a:pt x="5043" y="506"/>
                    <a:pt x="4965" y="518"/>
                    <a:pt x="4940" y="415"/>
                  </a:cubicBezTo>
                  <a:cubicBezTo>
                    <a:pt x="4932" y="363"/>
                    <a:pt x="4911" y="336"/>
                    <a:pt x="4870" y="336"/>
                  </a:cubicBezTo>
                  <a:cubicBezTo>
                    <a:pt x="4840" y="336"/>
                    <a:pt x="4800" y="350"/>
                    <a:pt x="4746" y="377"/>
                  </a:cubicBezTo>
                  <a:cubicBezTo>
                    <a:pt x="4811" y="415"/>
                    <a:pt x="4914" y="415"/>
                    <a:pt x="4914" y="518"/>
                  </a:cubicBezTo>
                  <a:lnTo>
                    <a:pt x="4849" y="557"/>
                  </a:lnTo>
                  <a:cubicBezTo>
                    <a:pt x="4817" y="554"/>
                    <a:pt x="4794" y="551"/>
                    <a:pt x="4777" y="551"/>
                  </a:cubicBezTo>
                  <a:cubicBezTo>
                    <a:pt x="4729" y="551"/>
                    <a:pt x="4719" y="569"/>
                    <a:pt x="4682" y="634"/>
                  </a:cubicBezTo>
                  <a:cubicBezTo>
                    <a:pt x="4669" y="647"/>
                    <a:pt x="4656" y="660"/>
                    <a:pt x="4643" y="673"/>
                  </a:cubicBezTo>
                  <a:cubicBezTo>
                    <a:pt x="4630" y="673"/>
                    <a:pt x="4617" y="673"/>
                    <a:pt x="4617" y="699"/>
                  </a:cubicBezTo>
                  <a:lnTo>
                    <a:pt x="4527" y="699"/>
                  </a:lnTo>
                  <a:cubicBezTo>
                    <a:pt x="4516" y="665"/>
                    <a:pt x="4505" y="632"/>
                    <a:pt x="4477" y="632"/>
                  </a:cubicBezTo>
                  <a:cubicBezTo>
                    <a:pt x="4472" y="632"/>
                    <a:pt x="4468" y="633"/>
                    <a:pt x="4462" y="634"/>
                  </a:cubicBezTo>
                  <a:cubicBezTo>
                    <a:pt x="4424" y="647"/>
                    <a:pt x="4450" y="673"/>
                    <a:pt x="4462" y="699"/>
                  </a:cubicBezTo>
                  <a:cubicBezTo>
                    <a:pt x="4462" y="725"/>
                    <a:pt x="4462" y="751"/>
                    <a:pt x="4462" y="776"/>
                  </a:cubicBezTo>
                  <a:cubicBezTo>
                    <a:pt x="4450" y="776"/>
                    <a:pt x="4437" y="776"/>
                    <a:pt x="4437" y="789"/>
                  </a:cubicBezTo>
                  <a:cubicBezTo>
                    <a:pt x="4413" y="801"/>
                    <a:pt x="4394" y="807"/>
                    <a:pt x="4377" y="807"/>
                  </a:cubicBezTo>
                  <a:cubicBezTo>
                    <a:pt x="4337" y="807"/>
                    <a:pt x="4313" y="775"/>
                    <a:pt x="4295" y="712"/>
                  </a:cubicBezTo>
                  <a:cubicBezTo>
                    <a:pt x="4282" y="673"/>
                    <a:pt x="4266" y="654"/>
                    <a:pt x="4242" y="654"/>
                  </a:cubicBezTo>
                  <a:cubicBezTo>
                    <a:pt x="4217" y="654"/>
                    <a:pt x="4185" y="673"/>
                    <a:pt x="4140" y="712"/>
                  </a:cubicBezTo>
                  <a:cubicBezTo>
                    <a:pt x="4116" y="724"/>
                    <a:pt x="4090" y="733"/>
                    <a:pt x="4065" y="733"/>
                  </a:cubicBezTo>
                  <a:cubicBezTo>
                    <a:pt x="4037" y="733"/>
                    <a:pt x="4012" y="721"/>
                    <a:pt x="3998" y="686"/>
                  </a:cubicBezTo>
                  <a:cubicBezTo>
                    <a:pt x="3984" y="665"/>
                    <a:pt x="3966" y="655"/>
                    <a:pt x="3950" y="655"/>
                  </a:cubicBezTo>
                  <a:cubicBezTo>
                    <a:pt x="3938" y="655"/>
                    <a:pt x="3927" y="662"/>
                    <a:pt x="3921" y="673"/>
                  </a:cubicBezTo>
                  <a:cubicBezTo>
                    <a:pt x="3882" y="699"/>
                    <a:pt x="3895" y="738"/>
                    <a:pt x="3934" y="763"/>
                  </a:cubicBezTo>
                  <a:cubicBezTo>
                    <a:pt x="3908" y="854"/>
                    <a:pt x="3792" y="828"/>
                    <a:pt x="3753" y="905"/>
                  </a:cubicBezTo>
                  <a:lnTo>
                    <a:pt x="3727" y="905"/>
                  </a:lnTo>
                  <a:cubicBezTo>
                    <a:pt x="3717" y="911"/>
                    <a:pt x="3704" y="914"/>
                    <a:pt x="3692" y="914"/>
                  </a:cubicBezTo>
                  <a:cubicBezTo>
                    <a:pt x="3674" y="914"/>
                    <a:pt x="3658" y="907"/>
                    <a:pt x="3650" y="892"/>
                  </a:cubicBezTo>
                  <a:cubicBezTo>
                    <a:pt x="3624" y="854"/>
                    <a:pt x="3599" y="815"/>
                    <a:pt x="3573" y="789"/>
                  </a:cubicBezTo>
                  <a:cubicBezTo>
                    <a:pt x="3562" y="778"/>
                    <a:pt x="3551" y="766"/>
                    <a:pt x="3539" y="754"/>
                  </a:cubicBezTo>
                  <a:lnTo>
                    <a:pt x="3539" y="754"/>
                  </a:lnTo>
                  <a:cubicBezTo>
                    <a:pt x="3550" y="757"/>
                    <a:pt x="3561" y="760"/>
                    <a:pt x="3573" y="763"/>
                  </a:cubicBezTo>
                  <a:lnTo>
                    <a:pt x="3560" y="751"/>
                  </a:lnTo>
                  <a:cubicBezTo>
                    <a:pt x="3549" y="748"/>
                    <a:pt x="3539" y="746"/>
                    <a:pt x="3529" y="744"/>
                  </a:cubicBezTo>
                  <a:lnTo>
                    <a:pt x="3529" y="744"/>
                  </a:lnTo>
                  <a:cubicBezTo>
                    <a:pt x="3502" y="719"/>
                    <a:pt x="3472" y="699"/>
                    <a:pt x="3431" y="699"/>
                  </a:cubicBezTo>
                  <a:cubicBezTo>
                    <a:pt x="3328" y="699"/>
                    <a:pt x="3263" y="622"/>
                    <a:pt x="3186" y="570"/>
                  </a:cubicBezTo>
                  <a:lnTo>
                    <a:pt x="3186" y="493"/>
                  </a:lnTo>
                  <a:cubicBezTo>
                    <a:pt x="3186" y="467"/>
                    <a:pt x="3147" y="467"/>
                    <a:pt x="3134" y="454"/>
                  </a:cubicBezTo>
                  <a:cubicBezTo>
                    <a:pt x="3113" y="443"/>
                    <a:pt x="3100" y="396"/>
                    <a:pt x="3059" y="396"/>
                  </a:cubicBezTo>
                  <a:cubicBezTo>
                    <a:pt x="3051" y="396"/>
                    <a:pt x="3042" y="398"/>
                    <a:pt x="3031" y="402"/>
                  </a:cubicBezTo>
                  <a:cubicBezTo>
                    <a:pt x="2980" y="428"/>
                    <a:pt x="2992" y="454"/>
                    <a:pt x="3005" y="506"/>
                  </a:cubicBezTo>
                  <a:cubicBezTo>
                    <a:pt x="3005" y="506"/>
                    <a:pt x="2980" y="531"/>
                    <a:pt x="2967" y="544"/>
                  </a:cubicBezTo>
                  <a:cubicBezTo>
                    <a:pt x="2958" y="544"/>
                    <a:pt x="2950" y="543"/>
                    <a:pt x="2941" y="543"/>
                  </a:cubicBezTo>
                  <a:cubicBezTo>
                    <a:pt x="2790" y="543"/>
                    <a:pt x="2703" y="651"/>
                    <a:pt x="2593" y="725"/>
                  </a:cubicBezTo>
                  <a:cubicBezTo>
                    <a:pt x="2464" y="802"/>
                    <a:pt x="2374" y="931"/>
                    <a:pt x="2361" y="1086"/>
                  </a:cubicBezTo>
                  <a:cubicBezTo>
                    <a:pt x="2348" y="1150"/>
                    <a:pt x="2322" y="1215"/>
                    <a:pt x="2270" y="1253"/>
                  </a:cubicBezTo>
                  <a:cubicBezTo>
                    <a:pt x="2257" y="1266"/>
                    <a:pt x="2245" y="1266"/>
                    <a:pt x="2232" y="1266"/>
                  </a:cubicBezTo>
                  <a:cubicBezTo>
                    <a:pt x="2245" y="1279"/>
                    <a:pt x="2245" y="1292"/>
                    <a:pt x="2245" y="1292"/>
                  </a:cubicBezTo>
                  <a:cubicBezTo>
                    <a:pt x="2245" y="1357"/>
                    <a:pt x="2206" y="1357"/>
                    <a:pt x="2154" y="1369"/>
                  </a:cubicBezTo>
                  <a:cubicBezTo>
                    <a:pt x="2116" y="1369"/>
                    <a:pt x="2090" y="1369"/>
                    <a:pt x="2090" y="1331"/>
                  </a:cubicBezTo>
                  <a:cubicBezTo>
                    <a:pt x="2077" y="1266"/>
                    <a:pt x="2154" y="1279"/>
                    <a:pt x="2180" y="1253"/>
                  </a:cubicBezTo>
                  <a:lnTo>
                    <a:pt x="2206" y="1253"/>
                  </a:lnTo>
                  <a:cubicBezTo>
                    <a:pt x="2193" y="1241"/>
                    <a:pt x="2180" y="1228"/>
                    <a:pt x="2180" y="1215"/>
                  </a:cubicBezTo>
                  <a:cubicBezTo>
                    <a:pt x="2160" y="1200"/>
                    <a:pt x="2140" y="1194"/>
                    <a:pt x="2119" y="1194"/>
                  </a:cubicBezTo>
                  <a:cubicBezTo>
                    <a:pt x="2088" y="1194"/>
                    <a:pt x="2057" y="1207"/>
                    <a:pt x="2025" y="1215"/>
                  </a:cubicBezTo>
                  <a:cubicBezTo>
                    <a:pt x="1974" y="1202"/>
                    <a:pt x="1909" y="1189"/>
                    <a:pt x="1896" y="1137"/>
                  </a:cubicBezTo>
                  <a:cubicBezTo>
                    <a:pt x="1871" y="1047"/>
                    <a:pt x="1871" y="944"/>
                    <a:pt x="1768" y="905"/>
                  </a:cubicBezTo>
                  <a:cubicBezTo>
                    <a:pt x="1768" y="892"/>
                    <a:pt x="1768" y="879"/>
                    <a:pt x="1780" y="854"/>
                  </a:cubicBezTo>
                  <a:lnTo>
                    <a:pt x="1780" y="854"/>
                  </a:lnTo>
                  <a:cubicBezTo>
                    <a:pt x="1759" y="867"/>
                    <a:pt x="1737" y="871"/>
                    <a:pt x="1716" y="871"/>
                  </a:cubicBezTo>
                  <a:cubicBezTo>
                    <a:pt x="1674" y="871"/>
                    <a:pt x="1634" y="854"/>
                    <a:pt x="1600" y="854"/>
                  </a:cubicBezTo>
                  <a:cubicBezTo>
                    <a:pt x="1600" y="854"/>
                    <a:pt x="1613" y="828"/>
                    <a:pt x="1626" y="828"/>
                  </a:cubicBezTo>
                  <a:cubicBezTo>
                    <a:pt x="1626" y="815"/>
                    <a:pt x="1664" y="802"/>
                    <a:pt x="1651" y="776"/>
                  </a:cubicBezTo>
                  <a:cubicBezTo>
                    <a:pt x="1639" y="763"/>
                    <a:pt x="1639" y="763"/>
                    <a:pt x="1626" y="763"/>
                  </a:cubicBezTo>
                  <a:cubicBezTo>
                    <a:pt x="1600" y="763"/>
                    <a:pt x="1587" y="789"/>
                    <a:pt x="1587" y="815"/>
                  </a:cubicBezTo>
                  <a:cubicBezTo>
                    <a:pt x="1600" y="828"/>
                    <a:pt x="1600" y="841"/>
                    <a:pt x="1587" y="854"/>
                  </a:cubicBezTo>
                  <a:cubicBezTo>
                    <a:pt x="1561" y="828"/>
                    <a:pt x="1523" y="815"/>
                    <a:pt x="1484" y="815"/>
                  </a:cubicBezTo>
                  <a:cubicBezTo>
                    <a:pt x="1477" y="816"/>
                    <a:pt x="1470" y="817"/>
                    <a:pt x="1463" y="817"/>
                  </a:cubicBezTo>
                  <a:cubicBezTo>
                    <a:pt x="1395" y="817"/>
                    <a:pt x="1335" y="763"/>
                    <a:pt x="1265" y="763"/>
                  </a:cubicBezTo>
                  <a:lnTo>
                    <a:pt x="1174" y="712"/>
                  </a:lnTo>
                  <a:cubicBezTo>
                    <a:pt x="1174" y="673"/>
                    <a:pt x="1136" y="634"/>
                    <a:pt x="1174" y="596"/>
                  </a:cubicBezTo>
                  <a:cubicBezTo>
                    <a:pt x="1181" y="583"/>
                    <a:pt x="1194" y="576"/>
                    <a:pt x="1208" y="576"/>
                  </a:cubicBezTo>
                  <a:cubicBezTo>
                    <a:pt x="1223" y="576"/>
                    <a:pt x="1239" y="583"/>
                    <a:pt x="1252" y="596"/>
                  </a:cubicBezTo>
                  <a:cubicBezTo>
                    <a:pt x="1268" y="612"/>
                    <a:pt x="1290" y="634"/>
                    <a:pt x="1310" y="634"/>
                  </a:cubicBezTo>
                  <a:cubicBezTo>
                    <a:pt x="1322" y="634"/>
                    <a:pt x="1333" y="627"/>
                    <a:pt x="1342" y="609"/>
                  </a:cubicBezTo>
                  <a:cubicBezTo>
                    <a:pt x="1355" y="557"/>
                    <a:pt x="1316" y="518"/>
                    <a:pt x="1278" y="493"/>
                  </a:cubicBezTo>
                  <a:cubicBezTo>
                    <a:pt x="1266" y="485"/>
                    <a:pt x="1256" y="482"/>
                    <a:pt x="1248" y="482"/>
                  </a:cubicBezTo>
                  <a:cubicBezTo>
                    <a:pt x="1230" y="482"/>
                    <a:pt x="1218" y="497"/>
                    <a:pt x="1200" y="506"/>
                  </a:cubicBezTo>
                  <a:cubicBezTo>
                    <a:pt x="1188" y="517"/>
                    <a:pt x="1177" y="522"/>
                    <a:pt x="1165" y="522"/>
                  </a:cubicBezTo>
                  <a:cubicBezTo>
                    <a:pt x="1138" y="522"/>
                    <a:pt x="1111" y="498"/>
                    <a:pt x="1084" y="480"/>
                  </a:cubicBezTo>
                  <a:lnTo>
                    <a:pt x="1084" y="480"/>
                  </a:lnTo>
                  <a:cubicBezTo>
                    <a:pt x="1045" y="557"/>
                    <a:pt x="1110" y="634"/>
                    <a:pt x="1084" y="712"/>
                  </a:cubicBezTo>
                  <a:cubicBezTo>
                    <a:pt x="1071" y="751"/>
                    <a:pt x="1020" y="776"/>
                    <a:pt x="981" y="789"/>
                  </a:cubicBezTo>
                  <a:lnTo>
                    <a:pt x="852" y="725"/>
                  </a:lnTo>
                  <a:cubicBezTo>
                    <a:pt x="831" y="662"/>
                    <a:pt x="799" y="641"/>
                    <a:pt x="761" y="641"/>
                  </a:cubicBezTo>
                  <a:cubicBezTo>
                    <a:pt x="729" y="641"/>
                    <a:pt x="694" y="656"/>
                    <a:pt x="659" y="673"/>
                  </a:cubicBezTo>
                  <a:cubicBezTo>
                    <a:pt x="613" y="704"/>
                    <a:pt x="576" y="730"/>
                    <a:pt x="537" y="730"/>
                  </a:cubicBezTo>
                  <a:cubicBezTo>
                    <a:pt x="511" y="730"/>
                    <a:pt x="484" y="718"/>
                    <a:pt x="452" y="686"/>
                  </a:cubicBezTo>
                  <a:lnTo>
                    <a:pt x="452" y="686"/>
                  </a:lnTo>
                  <a:cubicBezTo>
                    <a:pt x="517" y="776"/>
                    <a:pt x="517" y="776"/>
                    <a:pt x="478" y="931"/>
                  </a:cubicBezTo>
                  <a:cubicBezTo>
                    <a:pt x="388" y="905"/>
                    <a:pt x="349" y="828"/>
                    <a:pt x="310" y="751"/>
                  </a:cubicBezTo>
                  <a:cubicBezTo>
                    <a:pt x="246" y="622"/>
                    <a:pt x="143" y="493"/>
                    <a:pt x="27" y="402"/>
                  </a:cubicBezTo>
                  <a:lnTo>
                    <a:pt x="27" y="402"/>
                  </a:lnTo>
                  <a:cubicBezTo>
                    <a:pt x="53" y="467"/>
                    <a:pt x="78" y="531"/>
                    <a:pt x="130" y="583"/>
                  </a:cubicBezTo>
                  <a:cubicBezTo>
                    <a:pt x="207" y="647"/>
                    <a:pt x="220" y="751"/>
                    <a:pt x="272" y="815"/>
                  </a:cubicBezTo>
                  <a:cubicBezTo>
                    <a:pt x="336" y="892"/>
                    <a:pt x="310" y="879"/>
                    <a:pt x="310" y="1034"/>
                  </a:cubicBezTo>
                  <a:lnTo>
                    <a:pt x="336" y="1189"/>
                  </a:lnTo>
                  <a:lnTo>
                    <a:pt x="310" y="1253"/>
                  </a:lnTo>
                  <a:cubicBezTo>
                    <a:pt x="233" y="1253"/>
                    <a:pt x="156" y="1215"/>
                    <a:pt x="91" y="1150"/>
                  </a:cubicBezTo>
                  <a:cubicBezTo>
                    <a:pt x="85" y="1144"/>
                    <a:pt x="72" y="1141"/>
                    <a:pt x="59" y="1141"/>
                  </a:cubicBezTo>
                  <a:cubicBezTo>
                    <a:pt x="46" y="1141"/>
                    <a:pt x="33" y="1144"/>
                    <a:pt x="27" y="1150"/>
                  </a:cubicBezTo>
                  <a:cubicBezTo>
                    <a:pt x="1" y="1176"/>
                    <a:pt x="14" y="1202"/>
                    <a:pt x="53" y="1228"/>
                  </a:cubicBezTo>
                  <a:cubicBezTo>
                    <a:pt x="107" y="1260"/>
                    <a:pt x="161" y="1311"/>
                    <a:pt x="230" y="1311"/>
                  </a:cubicBezTo>
                  <a:cubicBezTo>
                    <a:pt x="244" y="1311"/>
                    <a:pt x="257" y="1309"/>
                    <a:pt x="272" y="1305"/>
                  </a:cubicBezTo>
                  <a:lnTo>
                    <a:pt x="272" y="1305"/>
                  </a:lnTo>
                  <a:cubicBezTo>
                    <a:pt x="285" y="1357"/>
                    <a:pt x="349" y="1408"/>
                    <a:pt x="259" y="1447"/>
                  </a:cubicBezTo>
                  <a:cubicBezTo>
                    <a:pt x="220" y="1447"/>
                    <a:pt x="181" y="1447"/>
                    <a:pt x="169" y="1486"/>
                  </a:cubicBezTo>
                  <a:cubicBezTo>
                    <a:pt x="169" y="1510"/>
                    <a:pt x="203" y="1707"/>
                    <a:pt x="240" y="1707"/>
                  </a:cubicBezTo>
                  <a:cubicBezTo>
                    <a:pt x="242" y="1707"/>
                    <a:pt x="244" y="1706"/>
                    <a:pt x="246" y="1705"/>
                  </a:cubicBezTo>
                  <a:cubicBezTo>
                    <a:pt x="253" y="1711"/>
                    <a:pt x="259" y="1714"/>
                    <a:pt x="264" y="1714"/>
                  </a:cubicBezTo>
                  <a:cubicBezTo>
                    <a:pt x="276" y="1714"/>
                    <a:pt x="286" y="1702"/>
                    <a:pt x="300" y="1702"/>
                  </a:cubicBezTo>
                  <a:cubicBezTo>
                    <a:pt x="303" y="1702"/>
                    <a:pt x="307" y="1703"/>
                    <a:pt x="310" y="1705"/>
                  </a:cubicBezTo>
                  <a:lnTo>
                    <a:pt x="323" y="1705"/>
                  </a:lnTo>
                  <a:cubicBezTo>
                    <a:pt x="337" y="1716"/>
                    <a:pt x="349" y="1720"/>
                    <a:pt x="361" y="1720"/>
                  </a:cubicBezTo>
                  <a:cubicBezTo>
                    <a:pt x="393" y="1720"/>
                    <a:pt x="417" y="1690"/>
                    <a:pt x="440" y="1690"/>
                  </a:cubicBezTo>
                  <a:cubicBezTo>
                    <a:pt x="449" y="1690"/>
                    <a:pt x="457" y="1694"/>
                    <a:pt x="465" y="1705"/>
                  </a:cubicBezTo>
                  <a:cubicBezTo>
                    <a:pt x="650" y="1683"/>
                    <a:pt x="836" y="1676"/>
                    <a:pt x="1024" y="1676"/>
                  </a:cubicBezTo>
                  <a:cubicBezTo>
                    <a:pt x="1399" y="1676"/>
                    <a:pt x="1780" y="1705"/>
                    <a:pt x="2167" y="1705"/>
                  </a:cubicBezTo>
                  <a:lnTo>
                    <a:pt x="2283" y="1705"/>
                  </a:lnTo>
                  <a:cubicBezTo>
                    <a:pt x="2245" y="1653"/>
                    <a:pt x="2116" y="1614"/>
                    <a:pt x="2167" y="1498"/>
                  </a:cubicBezTo>
                  <a:lnTo>
                    <a:pt x="2167" y="1498"/>
                  </a:lnTo>
                  <a:cubicBezTo>
                    <a:pt x="2283" y="1511"/>
                    <a:pt x="2335" y="1627"/>
                    <a:pt x="2399" y="1705"/>
                  </a:cubicBezTo>
                  <a:lnTo>
                    <a:pt x="2451" y="1705"/>
                  </a:lnTo>
                  <a:cubicBezTo>
                    <a:pt x="2457" y="1711"/>
                    <a:pt x="2464" y="1714"/>
                    <a:pt x="2470" y="1714"/>
                  </a:cubicBezTo>
                  <a:cubicBezTo>
                    <a:pt x="2477" y="1714"/>
                    <a:pt x="2483" y="1711"/>
                    <a:pt x="2490" y="1705"/>
                  </a:cubicBezTo>
                  <a:lnTo>
                    <a:pt x="3392" y="1705"/>
                  </a:lnTo>
                  <a:cubicBezTo>
                    <a:pt x="3417" y="1724"/>
                    <a:pt x="3432" y="1731"/>
                    <a:pt x="3440" y="1731"/>
                  </a:cubicBezTo>
                  <a:cubicBezTo>
                    <a:pt x="3453" y="1731"/>
                    <a:pt x="3447" y="1713"/>
                    <a:pt x="3431" y="1705"/>
                  </a:cubicBezTo>
                  <a:lnTo>
                    <a:pt x="3663" y="1705"/>
                  </a:lnTo>
                  <a:cubicBezTo>
                    <a:pt x="3676" y="1550"/>
                    <a:pt x="3805" y="1357"/>
                    <a:pt x="3985" y="1357"/>
                  </a:cubicBezTo>
                  <a:lnTo>
                    <a:pt x="4140" y="1357"/>
                  </a:lnTo>
                  <a:cubicBezTo>
                    <a:pt x="4179" y="1357"/>
                    <a:pt x="4192" y="1357"/>
                    <a:pt x="4205" y="1395"/>
                  </a:cubicBezTo>
                  <a:cubicBezTo>
                    <a:pt x="4205" y="1421"/>
                    <a:pt x="4179" y="1421"/>
                    <a:pt x="4166" y="1434"/>
                  </a:cubicBezTo>
                  <a:cubicBezTo>
                    <a:pt x="4162" y="1436"/>
                    <a:pt x="4157" y="1437"/>
                    <a:pt x="4151" y="1437"/>
                  </a:cubicBezTo>
                  <a:cubicBezTo>
                    <a:pt x="4140" y="1437"/>
                    <a:pt x="4128" y="1434"/>
                    <a:pt x="4116" y="1434"/>
                  </a:cubicBezTo>
                  <a:cubicBezTo>
                    <a:pt x="4098" y="1434"/>
                    <a:pt x="4082" y="1440"/>
                    <a:pt x="4076" y="1473"/>
                  </a:cubicBezTo>
                  <a:cubicBezTo>
                    <a:pt x="4101" y="1473"/>
                    <a:pt x="4127" y="1486"/>
                    <a:pt x="4140" y="1511"/>
                  </a:cubicBezTo>
                  <a:lnTo>
                    <a:pt x="4153" y="1705"/>
                  </a:lnTo>
                  <a:lnTo>
                    <a:pt x="4205" y="1705"/>
                  </a:lnTo>
                  <a:cubicBezTo>
                    <a:pt x="4221" y="1710"/>
                    <a:pt x="4237" y="1713"/>
                    <a:pt x="4252" y="1713"/>
                  </a:cubicBezTo>
                  <a:cubicBezTo>
                    <a:pt x="4273" y="1713"/>
                    <a:pt x="4293" y="1707"/>
                    <a:pt x="4308" y="1692"/>
                  </a:cubicBezTo>
                  <a:lnTo>
                    <a:pt x="4308" y="1692"/>
                  </a:lnTo>
                  <a:lnTo>
                    <a:pt x="4295" y="1705"/>
                  </a:lnTo>
                  <a:lnTo>
                    <a:pt x="4385" y="1705"/>
                  </a:lnTo>
                  <a:cubicBezTo>
                    <a:pt x="4371" y="1744"/>
                    <a:pt x="4372" y="1757"/>
                    <a:pt x="4384" y="1757"/>
                  </a:cubicBezTo>
                  <a:cubicBezTo>
                    <a:pt x="4403" y="1757"/>
                    <a:pt x="4448" y="1721"/>
                    <a:pt x="4488" y="1705"/>
                  </a:cubicBezTo>
                  <a:lnTo>
                    <a:pt x="4604" y="1705"/>
                  </a:lnTo>
                  <a:cubicBezTo>
                    <a:pt x="4604" y="1720"/>
                    <a:pt x="4606" y="1725"/>
                    <a:pt x="4610" y="1725"/>
                  </a:cubicBezTo>
                  <a:cubicBezTo>
                    <a:pt x="4616" y="1725"/>
                    <a:pt x="4627" y="1713"/>
                    <a:pt x="4643" y="1705"/>
                  </a:cubicBezTo>
                  <a:lnTo>
                    <a:pt x="4875" y="1705"/>
                  </a:lnTo>
                  <a:cubicBezTo>
                    <a:pt x="5314" y="1731"/>
                    <a:pt x="5765" y="1731"/>
                    <a:pt x="6203" y="1731"/>
                  </a:cubicBezTo>
                  <a:lnTo>
                    <a:pt x="6281" y="1731"/>
                  </a:lnTo>
                  <a:cubicBezTo>
                    <a:pt x="6281" y="1731"/>
                    <a:pt x="6268" y="1718"/>
                    <a:pt x="6255" y="1718"/>
                  </a:cubicBezTo>
                  <a:lnTo>
                    <a:pt x="6255" y="1679"/>
                  </a:lnTo>
                  <a:cubicBezTo>
                    <a:pt x="6229" y="1640"/>
                    <a:pt x="6139" y="1473"/>
                    <a:pt x="6165" y="1408"/>
                  </a:cubicBezTo>
                  <a:cubicBezTo>
                    <a:pt x="6190" y="1305"/>
                    <a:pt x="6100" y="1279"/>
                    <a:pt x="6087" y="1215"/>
                  </a:cubicBezTo>
                  <a:cubicBezTo>
                    <a:pt x="6036" y="1150"/>
                    <a:pt x="5945" y="1099"/>
                    <a:pt x="5855" y="1086"/>
                  </a:cubicBezTo>
                  <a:lnTo>
                    <a:pt x="5855" y="1021"/>
                  </a:lnTo>
                  <a:cubicBezTo>
                    <a:pt x="5829" y="1021"/>
                    <a:pt x="5816" y="1008"/>
                    <a:pt x="5816" y="996"/>
                  </a:cubicBezTo>
                  <a:cubicBezTo>
                    <a:pt x="5778" y="996"/>
                    <a:pt x="5752" y="983"/>
                    <a:pt x="5713" y="970"/>
                  </a:cubicBezTo>
                  <a:cubicBezTo>
                    <a:pt x="5662" y="957"/>
                    <a:pt x="5649" y="918"/>
                    <a:pt x="5675" y="867"/>
                  </a:cubicBezTo>
                  <a:cubicBezTo>
                    <a:pt x="5682" y="864"/>
                    <a:pt x="5690" y="864"/>
                    <a:pt x="5698" y="864"/>
                  </a:cubicBezTo>
                  <a:cubicBezTo>
                    <a:pt x="5707" y="864"/>
                    <a:pt x="5717" y="864"/>
                    <a:pt x="5727" y="864"/>
                  </a:cubicBezTo>
                  <a:cubicBezTo>
                    <a:pt x="5755" y="864"/>
                    <a:pt x="5783" y="857"/>
                    <a:pt x="5791" y="802"/>
                  </a:cubicBezTo>
                  <a:cubicBezTo>
                    <a:pt x="5726" y="802"/>
                    <a:pt x="5662" y="815"/>
                    <a:pt x="5610" y="867"/>
                  </a:cubicBezTo>
                  <a:cubicBezTo>
                    <a:pt x="5494" y="854"/>
                    <a:pt x="5455" y="751"/>
                    <a:pt x="5365" y="699"/>
                  </a:cubicBezTo>
                  <a:cubicBezTo>
                    <a:pt x="5339" y="686"/>
                    <a:pt x="5301" y="660"/>
                    <a:pt x="5275" y="634"/>
                  </a:cubicBezTo>
                  <a:cubicBezTo>
                    <a:pt x="5275" y="622"/>
                    <a:pt x="5275" y="622"/>
                    <a:pt x="5275" y="609"/>
                  </a:cubicBezTo>
                  <a:cubicBezTo>
                    <a:pt x="5301" y="415"/>
                    <a:pt x="5275" y="209"/>
                    <a:pt x="5481" y="80"/>
                  </a:cubicBezTo>
                  <a:cubicBezTo>
                    <a:pt x="5507" y="67"/>
                    <a:pt x="5494" y="41"/>
                    <a:pt x="5481" y="16"/>
                  </a:cubicBezTo>
                  <a:cubicBezTo>
                    <a:pt x="5474" y="8"/>
                    <a:pt x="5458" y="1"/>
                    <a:pt x="5443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" name="Google Shape;1324;p8"/>
            <p:cNvSpPr/>
            <p:nvPr/>
          </p:nvSpPr>
          <p:spPr>
            <a:xfrm rot="10800000" flipH="1">
              <a:off x="7857432" y="105367"/>
              <a:ext cx="51048" cy="49552"/>
            </a:xfrm>
            <a:custGeom>
              <a:avLst/>
              <a:gdLst/>
              <a:ahLst/>
              <a:cxnLst/>
              <a:rect l="l" t="t" r="r" b="b"/>
              <a:pathLst>
                <a:path w="375" h="364" extrusionOk="0">
                  <a:moveTo>
                    <a:pt x="227" y="1"/>
                  </a:moveTo>
                  <a:cubicBezTo>
                    <a:pt x="221" y="1"/>
                    <a:pt x="214" y="1"/>
                    <a:pt x="207" y="3"/>
                  </a:cubicBezTo>
                  <a:cubicBezTo>
                    <a:pt x="104" y="3"/>
                    <a:pt x="1" y="80"/>
                    <a:pt x="1" y="157"/>
                  </a:cubicBezTo>
                  <a:cubicBezTo>
                    <a:pt x="1" y="235"/>
                    <a:pt x="104" y="364"/>
                    <a:pt x="169" y="364"/>
                  </a:cubicBezTo>
                  <a:cubicBezTo>
                    <a:pt x="285" y="338"/>
                    <a:pt x="375" y="248"/>
                    <a:pt x="375" y="132"/>
                  </a:cubicBezTo>
                  <a:cubicBezTo>
                    <a:pt x="363" y="61"/>
                    <a:pt x="298" y="1"/>
                    <a:pt x="227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" name="Google Shape;1325;p8"/>
            <p:cNvSpPr/>
            <p:nvPr/>
          </p:nvSpPr>
          <p:spPr>
            <a:xfrm rot="10800000" flipH="1">
              <a:off x="8141804" y="183644"/>
              <a:ext cx="249386" cy="120205"/>
            </a:xfrm>
            <a:custGeom>
              <a:avLst/>
              <a:gdLst/>
              <a:ahLst/>
              <a:cxnLst/>
              <a:rect l="l" t="t" r="r" b="b"/>
              <a:pathLst>
                <a:path w="1832" h="883" extrusionOk="0">
                  <a:moveTo>
                    <a:pt x="968" y="1"/>
                  </a:moveTo>
                  <a:cubicBezTo>
                    <a:pt x="923" y="20"/>
                    <a:pt x="875" y="20"/>
                    <a:pt x="826" y="20"/>
                  </a:cubicBezTo>
                  <a:cubicBezTo>
                    <a:pt x="778" y="20"/>
                    <a:pt x="729" y="20"/>
                    <a:pt x="684" y="39"/>
                  </a:cubicBezTo>
                  <a:cubicBezTo>
                    <a:pt x="620" y="104"/>
                    <a:pt x="542" y="155"/>
                    <a:pt x="465" y="194"/>
                  </a:cubicBezTo>
                  <a:cubicBezTo>
                    <a:pt x="452" y="142"/>
                    <a:pt x="465" y="78"/>
                    <a:pt x="401" y="52"/>
                  </a:cubicBezTo>
                  <a:cubicBezTo>
                    <a:pt x="401" y="52"/>
                    <a:pt x="375" y="52"/>
                    <a:pt x="375" y="65"/>
                  </a:cubicBezTo>
                  <a:cubicBezTo>
                    <a:pt x="362" y="130"/>
                    <a:pt x="426" y="155"/>
                    <a:pt x="439" y="207"/>
                  </a:cubicBezTo>
                  <a:cubicBezTo>
                    <a:pt x="401" y="233"/>
                    <a:pt x="414" y="271"/>
                    <a:pt x="401" y="297"/>
                  </a:cubicBezTo>
                  <a:lnTo>
                    <a:pt x="375" y="310"/>
                  </a:lnTo>
                  <a:cubicBezTo>
                    <a:pt x="349" y="310"/>
                    <a:pt x="336" y="323"/>
                    <a:pt x="336" y="336"/>
                  </a:cubicBezTo>
                  <a:cubicBezTo>
                    <a:pt x="336" y="336"/>
                    <a:pt x="323" y="336"/>
                    <a:pt x="336" y="349"/>
                  </a:cubicBezTo>
                  <a:cubicBezTo>
                    <a:pt x="349" y="362"/>
                    <a:pt x="336" y="400"/>
                    <a:pt x="349" y="413"/>
                  </a:cubicBezTo>
                  <a:cubicBezTo>
                    <a:pt x="349" y="426"/>
                    <a:pt x="336" y="452"/>
                    <a:pt x="323" y="465"/>
                  </a:cubicBezTo>
                  <a:cubicBezTo>
                    <a:pt x="294" y="475"/>
                    <a:pt x="272" y="499"/>
                    <a:pt x="241" y="499"/>
                  </a:cubicBezTo>
                  <a:cubicBezTo>
                    <a:pt x="231" y="499"/>
                    <a:pt x="220" y="497"/>
                    <a:pt x="207" y="491"/>
                  </a:cubicBezTo>
                  <a:lnTo>
                    <a:pt x="143" y="503"/>
                  </a:lnTo>
                  <a:lnTo>
                    <a:pt x="65" y="516"/>
                  </a:lnTo>
                  <a:lnTo>
                    <a:pt x="1" y="529"/>
                  </a:lnTo>
                  <a:cubicBezTo>
                    <a:pt x="1" y="572"/>
                    <a:pt x="10" y="597"/>
                    <a:pt x="42" y="597"/>
                  </a:cubicBezTo>
                  <a:cubicBezTo>
                    <a:pt x="49" y="597"/>
                    <a:pt x="57" y="596"/>
                    <a:pt x="65" y="594"/>
                  </a:cubicBezTo>
                  <a:cubicBezTo>
                    <a:pt x="130" y="555"/>
                    <a:pt x="194" y="542"/>
                    <a:pt x="272" y="542"/>
                  </a:cubicBezTo>
                  <a:cubicBezTo>
                    <a:pt x="310" y="542"/>
                    <a:pt x="349" y="568"/>
                    <a:pt x="336" y="607"/>
                  </a:cubicBezTo>
                  <a:cubicBezTo>
                    <a:pt x="305" y="699"/>
                    <a:pt x="335" y="718"/>
                    <a:pt x="377" y="718"/>
                  </a:cubicBezTo>
                  <a:cubicBezTo>
                    <a:pt x="405" y="718"/>
                    <a:pt x="439" y="710"/>
                    <a:pt x="465" y="710"/>
                  </a:cubicBezTo>
                  <a:cubicBezTo>
                    <a:pt x="465" y="787"/>
                    <a:pt x="555" y="787"/>
                    <a:pt x="568" y="839"/>
                  </a:cubicBezTo>
                  <a:lnTo>
                    <a:pt x="671" y="852"/>
                  </a:lnTo>
                  <a:cubicBezTo>
                    <a:pt x="671" y="864"/>
                    <a:pt x="671" y="877"/>
                    <a:pt x="671" y="877"/>
                  </a:cubicBezTo>
                  <a:cubicBezTo>
                    <a:pt x="682" y="881"/>
                    <a:pt x="691" y="882"/>
                    <a:pt x="700" y="882"/>
                  </a:cubicBezTo>
                  <a:cubicBezTo>
                    <a:pt x="724" y="882"/>
                    <a:pt x="743" y="870"/>
                    <a:pt x="762" y="852"/>
                  </a:cubicBezTo>
                  <a:cubicBezTo>
                    <a:pt x="794" y="871"/>
                    <a:pt x="829" y="881"/>
                    <a:pt x="865" y="881"/>
                  </a:cubicBezTo>
                  <a:cubicBezTo>
                    <a:pt x="900" y="881"/>
                    <a:pt x="936" y="871"/>
                    <a:pt x="968" y="852"/>
                  </a:cubicBezTo>
                  <a:cubicBezTo>
                    <a:pt x="1008" y="836"/>
                    <a:pt x="1048" y="825"/>
                    <a:pt x="1088" y="825"/>
                  </a:cubicBezTo>
                  <a:cubicBezTo>
                    <a:pt x="1112" y="825"/>
                    <a:pt x="1137" y="829"/>
                    <a:pt x="1161" y="839"/>
                  </a:cubicBezTo>
                  <a:cubicBezTo>
                    <a:pt x="1165" y="841"/>
                    <a:pt x="1169" y="842"/>
                    <a:pt x="1172" y="842"/>
                  </a:cubicBezTo>
                  <a:cubicBezTo>
                    <a:pt x="1210" y="842"/>
                    <a:pt x="1207" y="722"/>
                    <a:pt x="1280" y="722"/>
                  </a:cubicBezTo>
                  <a:cubicBezTo>
                    <a:pt x="1283" y="722"/>
                    <a:pt x="1287" y="722"/>
                    <a:pt x="1290" y="723"/>
                  </a:cubicBezTo>
                  <a:cubicBezTo>
                    <a:pt x="1342" y="723"/>
                    <a:pt x="1381" y="697"/>
                    <a:pt x="1381" y="632"/>
                  </a:cubicBezTo>
                  <a:cubicBezTo>
                    <a:pt x="1368" y="568"/>
                    <a:pt x="1419" y="568"/>
                    <a:pt x="1458" y="542"/>
                  </a:cubicBezTo>
                  <a:cubicBezTo>
                    <a:pt x="1489" y="549"/>
                    <a:pt x="1522" y="552"/>
                    <a:pt x="1556" y="552"/>
                  </a:cubicBezTo>
                  <a:cubicBezTo>
                    <a:pt x="1648" y="552"/>
                    <a:pt x="1747" y="528"/>
                    <a:pt x="1832" y="491"/>
                  </a:cubicBezTo>
                  <a:cubicBezTo>
                    <a:pt x="1741" y="491"/>
                    <a:pt x="1668" y="479"/>
                    <a:pt x="1603" y="479"/>
                  </a:cubicBezTo>
                  <a:cubicBezTo>
                    <a:pt x="1548" y="479"/>
                    <a:pt x="1498" y="487"/>
                    <a:pt x="1445" y="516"/>
                  </a:cubicBezTo>
                  <a:lnTo>
                    <a:pt x="1394" y="478"/>
                  </a:lnTo>
                  <a:cubicBezTo>
                    <a:pt x="1381" y="426"/>
                    <a:pt x="1394" y="375"/>
                    <a:pt x="1432" y="349"/>
                  </a:cubicBezTo>
                  <a:lnTo>
                    <a:pt x="1510" y="336"/>
                  </a:lnTo>
                  <a:cubicBezTo>
                    <a:pt x="1561" y="323"/>
                    <a:pt x="1600" y="297"/>
                    <a:pt x="1664" y="284"/>
                  </a:cubicBezTo>
                  <a:cubicBezTo>
                    <a:pt x="1755" y="271"/>
                    <a:pt x="1755" y="246"/>
                    <a:pt x="1703" y="142"/>
                  </a:cubicBezTo>
                  <a:cubicBezTo>
                    <a:pt x="1677" y="142"/>
                    <a:pt x="1651" y="155"/>
                    <a:pt x="1639" y="181"/>
                  </a:cubicBezTo>
                  <a:cubicBezTo>
                    <a:pt x="1613" y="258"/>
                    <a:pt x="1510" y="246"/>
                    <a:pt x="1471" y="297"/>
                  </a:cubicBezTo>
                  <a:cubicBezTo>
                    <a:pt x="1414" y="297"/>
                    <a:pt x="1377" y="256"/>
                    <a:pt x="1333" y="256"/>
                  </a:cubicBezTo>
                  <a:cubicBezTo>
                    <a:pt x="1327" y="256"/>
                    <a:pt x="1322" y="257"/>
                    <a:pt x="1316" y="258"/>
                  </a:cubicBezTo>
                  <a:lnTo>
                    <a:pt x="1277" y="233"/>
                  </a:lnTo>
                  <a:cubicBezTo>
                    <a:pt x="1213" y="142"/>
                    <a:pt x="1045" y="155"/>
                    <a:pt x="1020" y="13"/>
                  </a:cubicBezTo>
                  <a:cubicBezTo>
                    <a:pt x="1020" y="13"/>
                    <a:pt x="981" y="1"/>
                    <a:pt x="968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" name="Google Shape;1326;p8"/>
            <p:cNvSpPr/>
            <p:nvPr/>
          </p:nvSpPr>
          <p:spPr>
            <a:xfrm rot="10800000" flipH="1">
              <a:off x="8389422" y="176837"/>
              <a:ext cx="14157" cy="19875"/>
            </a:xfrm>
            <a:custGeom>
              <a:avLst/>
              <a:gdLst/>
              <a:ahLst/>
              <a:cxnLst/>
              <a:rect l="l" t="t" r="r" b="b"/>
              <a:pathLst>
                <a:path w="104" h="146" extrusionOk="0">
                  <a:moveTo>
                    <a:pt x="65" y="0"/>
                  </a:moveTo>
                  <a:cubicBezTo>
                    <a:pt x="0" y="13"/>
                    <a:pt x="26" y="65"/>
                    <a:pt x="26" y="103"/>
                  </a:cubicBezTo>
                  <a:cubicBezTo>
                    <a:pt x="15" y="124"/>
                    <a:pt x="22" y="145"/>
                    <a:pt x="46" y="145"/>
                  </a:cubicBezTo>
                  <a:cubicBezTo>
                    <a:pt x="51" y="145"/>
                    <a:pt x="57" y="144"/>
                    <a:pt x="65" y="142"/>
                  </a:cubicBezTo>
                  <a:cubicBezTo>
                    <a:pt x="103" y="129"/>
                    <a:pt x="103" y="90"/>
                    <a:pt x="103" y="52"/>
                  </a:cubicBezTo>
                  <a:cubicBezTo>
                    <a:pt x="103" y="13"/>
                    <a:pt x="103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" name="Google Shape;1327;p8"/>
            <p:cNvSpPr/>
            <p:nvPr/>
          </p:nvSpPr>
          <p:spPr>
            <a:xfrm rot="10800000" flipH="1">
              <a:off x="8313871" y="150155"/>
              <a:ext cx="10618" cy="9802"/>
            </a:xfrm>
            <a:custGeom>
              <a:avLst/>
              <a:gdLst/>
              <a:ahLst/>
              <a:cxnLst/>
              <a:rect l="l" t="t" r="r" b="b"/>
              <a:pathLst>
                <a:path w="78" h="72" extrusionOk="0">
                  <a:moveTo>
                    <a:pt x="52" y="1"/>
                  </a:moveTo>
                  <a:cubicBezTo>
                    <a:pt x="26" y="1"/>
                    <a:pt x="1" y="14"/>
                    <a:pt x="1" y="52"/>
                  </a:cubicBezTo>
                  <a:cubicBezTo>
                    <a:pt x="13" y="65"/>
                    <a:pt x="26" y="72"/>
                    <a:pt x="38" y="72"/>
                  </a:cubicBezTo>
                  <a:cubicBezTo>
                    <a:pt x="49" y="72"/>
                    <a:pt x="59" y="65"/>
                    <a:pt x="65" y="52"/>
                  </a:cubicBezTo>
                  <a:cubicBezTo>
                    <a:pt x="78" y="27"/>
                    <a:pt x="65" y="14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" name="Google Shape;1328;p8"/>
            <p:cNvSpPr/>
            <p:nvPr/>
          </p:nvSpPr>
          <p:spPr>
            <a:xfrm rot="10800000" flipH="1">
              <a:off x="7564347" y="10618"/>
              <a:ext cx="10618" cy="4084"/>
            </a:xfrm>
            <a:custGeom>
              <a:avLst/>
              <a:gdLst/>
              <a:ahLst/>
              <a:cxnLst/>
              <a:rect l="l" t="t" r="r" b="b"/>
              <a:pathLst>
                <a:path w="78" h="30" extrusionOk="0">
                  <a:moveTo>
                    <a:pt x="30" y="1"/>
                  </a:moveTo>
                  <a:cubicBezTo>
                    <a:pt x="17" y="1"/>
                    <a:pt x="7" y="11"/>
                    <a:pt x="1" y="30"/>
                  </a:cubicBezTo>
                  <a:lnTo>
                    <a:pt x="78" y="30"/>
                  </a:lnTo>
                  <a:cubicBezTo>
                    <a:pt x="59" y="11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9" name="Google Shape;1329;p8"/>
            <p:cNvSpPr/>
            <p:nvPr/>
          </p:nvSpPr>
          <p:spPr>
            <a:xfrm rot="10800000" flipH="1">
              <a:off x="7044744" y="466801"/>
              <a:ext cx="23006" cy="18242"/>
            </a:xfrm>
            <a:custGeom>
              <a:avLst/>
              <a:gdLst/>
              <a:ahLst/>
              <a:cxnLst/>
              <a:rect l="l" t="t" r="r" b="b"/>
              <a:pathLst>
                <a:path w="169" h="134" extrusionOk="0">
                  <a:moveTo>
                    <a:pt x="41" y="0"/>
                  </a:moveTo>
                  <a:cubicBezTo>
                    <a:pt x="28" y="0"/>
                    <a:pt x="14" y="1"/>
                    <a:pt x="1" y="3"/>
                  </a:cubicBezTo>
                  <a:cubicBezTo>
                    <a:pt x="62" y="40"/>
                    <a:pt x="65" y="133"/>
                    <a:pt x="151" y="133"/>
                  </a:cubicBezTo>
                  <a:cubicBezTo>
                    <a:pt x="157" y="133"/>
                    <a:pt x="162" y="133"/>
                    <a:pt x="168" y="132"/>
                  </a:cubicBezTo>
                  <a:cubicBezTo>
                    <a:pt x="168" y="34"/>
                    <a:pt x="113" y="0"/>
                    <a:pt x="41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" name="Google Shape;1330;p8"/>
            <p:cNvSpPr/>
            <p:nvPr/>
          </p:nvSpPr>
          <p:spPr>
            <a:xfrm rot="10800000" flipH="1">
              <a:off x="7130778" y="505054"/>
              <a:ext cx="8984" cy="11163"/>
            </a:xfrm>
            <a:custGeom>
              <a:avLst/>
              <a:gdLst/>
              <a:ahLst/>
              <a:cxnLst/>
              <a:rect l="l" t="t" r="r" b="b"/>
              <a:pathLst>
                <a:path w="66" h="82" extrusionOk="0">
                  <a:moveTo>
                    <a:pt x="14" y="0"/>
                  </a:moveTo>
                  <a:cubicBezTo>
                    <a:pt x="1" y="13"/>
                    <a:pt x="1" y="39"/>
                    <a:pt x="14" y="52"/>
                  </a:cubicBezTo>
                  <a:cubicBezTo>
                    <a:pt x="14" y="62"/>
                    <a:pt x="22" y="81"/>
                    <a:pt x="32" y="81"/>
                  </a:cubicBezTo>
                  <a:cubicBezTo>
                    <a:pt x="34" y="81"/>
                    <a:pt x="37" y="80"/>
                    <a:pt x="39" y="78"/>
                  </a:cubicBezTo>
                  <a:cubicBezTo>
                    <a:pt x="65" y="78"/>
                    <a:pt x="65" y="52"/>
                    <a:pt x="52" y="39"/>
                  </a:cubicBezTo>
                  <a:cubicBezTo>
                    <a:pt x="52" y="26"/>
                    <a:pt x="39" y="13"/>
                    <a:pt x="14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" name="Google Shape;1331;p8"/>
            <p:cNvSpPr/>
            <p:nvPr/>
          </p:nvSpPr>
          <p:spPr>
            <a:xfrm rot="10800000" flipH="1">
              <a:off x="7767995" y="431678"/>
              <a:ext cx="26273" cy="18106"/>
            </a:xfrm>
            <a:custGeom>
              <a:avLst/>
              <a:gdLst/>
              <a:ahLst/>
              <a:cxnLst/>
              <a:rect l="l" t="t" r="r" b="b"/>
              <a:pathLst>
                <a:path w="193" h="133" extrusionOk="0">
                  <a:moveTo>
                    <a:pt x="167" y="0"/>
                  </a:moveTo>
                  <a:cubicBezTo>
                    <a:pt x="161" y="0"/>
                    <a:pt x="153" y="2"/>
                    <a:pt x="142" y="2"/>
                  </a:cubicBezTo>
                  <a:cubicBezTo>
                    <a:pt x="116" y="2"/>
                    <a:pt x="78" y="54"/>
                    <a:pt x="26" y="67"/>
                  </a:cubicBezTo>
                  <a:cubicBezTo>
                    <a:pt x="0" y="80"/>
                    <a:pt x="26" y="118"/>
                    <a:pt x="39" y="131"/>
                  </a:cubicBezTo>
                  <a:cubicBezTo>
                    <a:pt x="43" y="132"/>
                    <a:pt x="47" y="133"/>
                    <a:pt x="52" y="133"/>
                  </a:cubicBezTo>
                  <a:cubicBezTo>
                    <a:pt x="106" y="133"/>
                    <a:pt x="193" y="64"/>
                    <a:pt x="181" y="28"/>
                  </a:cubicBezTo>
                  <a:cubicBezTo>
                    <a:pt x="181" y="5"/>
                    <a:pt x="176" y="0"/>
                    <a:pt x="167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2" name="Google Shape;1332;p8"/>
            <p:cNvSpPr/>
            <p:nvPr/>
          </p:nvSpPr>
          <p:spPr>
            <a:xfrm rot="10800000" flipH="1">
              <a:off x="7736413" y="375727"/>
              <a:ext cx="19466" cy="11027"/>
            </a:xfrm>
            <a:custGeom>
              <a:avLst/>
              <a:gdLst/>
              <a:ahLst/>
              <a:cxnLst/>
              <a:rect l="l" t="t" r="r" b="b"/>
              <a:pathLst>
                <a:path w="143" h="81" extrusionOk="0">
                  <a:moveTo>
                    <a:pt x="84" y="0"/>
                  </a:moveTo>
                  <a:cubicBezTo>
                    <a:pt x="71" y="0"/>
                    <a:pt x="58" y="4"/>
                    <a:pt x="52" y="4"/>
                  </a:cubicBezTo>
                  <a:cubicBezTo>
                    <a:pt x="13" y="16"/>
                    <a:pt x="0" y="55"/>
                    <a:pt x="13" y="81"/>
                  </a:cubicBezTo>
                  <a:lnTo>
                    <a:pt x="65" y="81"/>
                  </a:lnTo>
                  <a:cubicBezTo>
                    <a:pt x="103" y="68"/>
                    <a:pt x="142" y="55"/>
                    <a:pt x="116" y="16"/>
                  </a:cubicBezTo>
                  <a:cubicBezTo>
                    <a:pt x="110" y="4"/>
                    <a:pt x="97" y="0"/>
                    <a:pt x="84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" name="Google Shape;1333;p8"/>
            <p:cNvSpPr/>
            <p:nvPr/>
          </p:nvSpPr>
          <p:spPr>
            <a:xfrm rot="10800000" flipH="1">
              <a:off x="7932983" y="361570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" name="Google Shape;1334;p8"/>
            <p:cNvSpPr/>
            <p:nvPr/>
          </p:nvSpPr>
          <p:spPr>
            <a:xfrm rot="10800000" flipH="1">
              <a:off x="7915422" y="361570"/>
              <a:ext cx="17697" cy="19467"/>
            </a:xfrm>
            <a:custGeom>
              <a:avLst/>
              <a:gdLst/>
              <a:ahLst/>
              <a:cxnLst/>
              <a:rect l="l" t="t" r="r" b="b"/>
              <a:pathLst>
                <a:path w="130" h="143" extrusionOk="0">
                  <a:moveTo>
                    <a:pt x="91" y="0"/>
                  </a:moveTo>
                  <a:cubicBezTo>
                    <a:pt x="26" y="0"/>
                    <a:pt x="1" y="26"/>
                    <a:pt x="26" y="90"/>
                  </a:cubicBezTo>
                  <a:cubicBezTo>
                    <a:pt x="52" y="116"/>
                    <a:pt x="91" y="142"/>
                    <a:pt x="129" y="142"/>
                  </a:cubicBezTo>
                  <a:lnTo>
                    <a:pt x="91" y="0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" name="Google Shape;1335;p8"/>
            <p:cNvSpPr/>
            <p:nvPr/>
          </p:nvSpPr>
          <p:spPr>
            <a:xfrm rot="10800000" flipH="1">
              <a:off x="7750435" y="115849"/>
              <a:ext cx="14157" cy="16336"/>
            </a:xfrm>
            <a:custGeom>
              <a:avLst/>
              <a:gdLst/>
              <a:ahLst/>
              <a:cxnLst/>
              <a:rect l="l" t="t" r="r" b="b"/>
              <a:pathLst>
                <a:path w="104" h="120" extrusionOk="0">
                  <a:moveTo>
                    <a:pt x="70" y="1"/>
                  </a:moveTo>
                  <a:cubicBezTo>
                    <a:pt x="65" y="1"/>
                    <a:pt x="59" y="1"/>
                    <a:pt x="52" y="3"/>
                  </a:cubicBezTo>
                  <a:cubicBezTo>
                    <a:pt x="0" y="3"/>
                    <a:pt x="13" y="29"/>
                    <a:pt x="13" y="55"/>
                  </a:cubicBezTo>
                  <a:cubicBezTo>
                    <a:pt x="13" y="81"/>
                    <a:pt x="26" y="106"/>
                    <a:pt x="65" y="119"/>
                  </a:cubicBezTo>
                  <a:cubicBezTo>
                    <a:pt x="91" y="119"/>
                    <a:pt x="104" y="93"/>
                    <a:pt x="104" y="55"/>
                  </a:cubicBezTo>
                  <a:cubicBezTo>
                    <a:pt x="104" y="33"/>
                    <a:pt x="104" y="1"/>
                    <a:pt x="70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" name="Google Shape;1336;p8"/>
            <p:cNvSpPr/>
            <p:nvPr/>
          </p:nvSpPr>
          <p:spPr>
            <a:xfrm rot="10800000" flipH="1">
              <a:off x="7720623" y="87806"/>
              <a:ext cx="17697" cy="10891"/>
            </a:xfrm>
            <a:custGeom>
              <a:avLst/>
              <a:gdLst/>
              <a:ahLst/>
              <a:cxnLst/>
              <a:rect l="l" t="t" r="r" b="b"/>
              <a:pathLst>
                <a:path w="130" h="80" extrusionOk="0">
                  <a:moveTo>
                    <a:pt x="74" y="0"/>
                  </a:moveTo>
                  <a:cubicBezTo>
                    <a:pt x="62" y="0"/>
                    <a:pt x="49" y="2"/>
                    <a:pt x="39" y="2"/>
                  </a:cubicBezTo>
                  <a:cubicBezTo>
                    <a:pt x="26" y="2"/>
                    <a:pt x="0" y="2"/>
                    <a:pt x="13" y="54"/>
                  </a:cubicBezTo>
                  <a:cubicBezTo>
                    <a:pt x="26" y="67"/>
                    <a:pt x="52" y="80"/>
                    <a:pt x="78" y="80"/>
                  </a:cubicBezTo>
                  <a:cubicBezTo>
                    <a:pt x="103" y="80"/>
                    <a:pt x="129" y="54"/>
                    <a:pt x="116" y="28"/>
                  </a:cubicBezTo>
                  <a:cubicBezTo>
                    <a:pt x="109" y="5"/>
                    <a:pt x="92" y="0"/>
                    <a:pt x="74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" name="Google Shape;1337;p8"/>
            <p:cNvSpPr/>
            <p:nvPr/>
          </p:nvSpPr>
          <p:spPr>
            <a:xfrm rot="10800000" flipH="1">
              <a:off x="8013707" y="158731"/>
              <a:ext cx="23006" cy="11707"/>
            </a:xfrm>
            <a:custGeom>
              <a:avLst/>
              <a:gdLst/>
              <a:ahLst/>
              <a:cxnLst/>
              <a:rect l="l" t="t" r="r" b="b"/>
              <a:pathLst>
                <a:path w="169" h="86" extrusionOk="0">
                  <a:moveTo>
                    <a:pt x="104" y="1"/>
                  </a:moveTo>
                  <a:lnTo>
                    <a:pt x="1" y="13"/>
                  </a:lnTo>
                  <a:cubicBezTo>
                    <a:pt x="1" y="78"/>
                    <a:pt x="52" y="65"/>
                    <a:pt x="91" y="78"/>
                  </a:cubicBezTo>
                  <a:cubicBezTo>
                    <a:pt x="100" y="83"/>
                    <a:pt x="111" y="86"/>
                    <a:pt x="122" y="86"/>
                  </a:cubicBezTo>
                  <a:cubicBezTo>
                    <a:pt x="140" y="86"/>
                    <a:pt x="155" y="77"/>
                    <a:pt x="155" y="52"/>
                  </a:cubicBezTo>
                  <a:cubicBezTo>
                    <a:pt x="168" y="13"/>
                    <a:pt x="130" y="1"/>
                    <a:pt x="104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" name="Google Shape;1338;p8"/>
            <p:cNvSpPr/>
            <p:nvPr/>
          </p:nvSpPr>
          <p:spPr>
            <a:xfrm rot="10800000" flipH="1">
              <a:off x="6584902" y="509138"/>
              <a:ext cx="115981" cy="108361"/>
            </a:xfrm>
            <a:custGeom>
              <a:avLst/>
              <a:gdLst/>
              <a:ahLst/>
              <a:cxnLst/>
              <a:rect l="l" t="t" r="r" b="b"/>
              <a:pathLst>
                <a:path w="852" h="796" extrusionOk="0">
                  <a:moveTo>
                    <a:pt x="367" y="0"/>
                  </a:moveTo>
                  <a:cubicBezTo>
                    <a:pt x="286" y="0"/>
                    <a:pt x="219" y="32"/>
                    <a:pt x="168" y="125"/>
                  </a:cubicBezTo>
                  <a:cubicBezTo>
                    <a:pt x="155" y="138"/>
                    <a:pt x="129" y="151"/>
                    <a:pt x="116" y="151"/>
                  </a:cubicBezTo>
                  <a:cubicBezTo>
                    <a:pt x="13" y="203"/>
                    <a:pt x="13" y="293"/>
                    <a:pt x="39" y="383"/>
                  </a:cubicBezTo>
                  <a:lnTo>
                    <a:pt x="39" y="435"/>
                  </a:lnTo>
                  <a:cubicBezTo>
                    <a:pt x="78" y="538"/>
                    <a:pt x="0" y="693"/>
                    <a:pt x="194" y="706"/>
                  </a:cubicBezTo>
                  <a:cubicBezTo>
                    <a:pt x="233" y="706"/>
                    <a:pt x="220" y="770"/>
                    <a:pt x="220" y="796"/>
                  </a:cubicBezTo>
                  <a:lnTo>
                    <a:pt x="271" y="796"/>
                  </a:lnTo>
                  <a:cubicBezTo>
                    <a:pt x="284" y="770"/>
                    <a:pt x="310" y="757"/>
                    <a:pt x="336" y="757"/>
                  </a:cubicBezTo>
                  <a:cubicBezTo>
                    <a:pt x="360" y="741"/>
                    <a:pt x="388" y="730"/>
                    <a:pt x="416" y="730"/>
                  </a:cubicBezTo>
                  <a:cubicBezTo>
                    <a:pt x="433" y="730"/>
                    <a:pt x="450" y="734"/>
                    <a:pt x="465" y="744"/>
                  </a:cubicBezTo>
                  <a:cubicBezTo>
                    <a:pt x="516" y="719"/>
                    <a:pt x="568" y="693"/>
                    <a:pt x="606" y="667"/>
                  </a:cubicBezTo>
                  <a:cubicBezTo>
                    <a:pt x="684" y="628"/>
                    <a:pt x="723" y="551"/>
                    <a:pt x="723" y="474"/>
                  </a:cubicBezTo>
                  <a:cubicBezTo>
                    <a:pt x="723" y="409"/>
                    <a:pt x="710" y="319"/>
                    <a:pt x="826" y="319"/>
                  </a:cubicBezTo>
                  <a:cubicBezTo>
                    <a:pt x="826" y="306"/>
                    <a:pt x="839" y="306"/>
                    <a:pt x="851" y="306"/>
                  </a:cubicBezTo>
                  <a:cubicBezTo>
                    <a:pt x="851" y="293"/>
                    <a:pt x="851" y="280"/>
                    <a:pt x="851" y="267"/>
                  </a:cubicBezTo>
                  <a:lnTo>
                    <a:pt x="813" y="241"/>
                  </a:lnTo>
                  <a:cubicBezTo>
                    <a:pt x="806" y="243"/>
                    <a:pt x="799" y="244"/>
                    <a:pt x="793" y="244"/>
                  </a:cubicBezTo>
                  <a:cubicBezTo>
                    <a:pt x="757" y="244"/>
                    <a:pt x="743" y="214"/>
                    <a:pt x="710" y="203"/>
                  </a:cubicBezTo>
                  <a:cubicBezTo>
                    <a:pt x="710" y="190"/>
                    <a:pt x="710" y="177"/>
                    <a:pt x="697" y="177"/>
                  </a:cubicBezTo>
                  <a:cubicBezTo>
                    <a:pt x="697" y="112"/>
                    <a:pt x="658" y="100"/>
                    <a:pt x="606" y="100"/>
                  </a:cubicBezTo>
                  <a:cubicBezTo>
                    <a:pt x="594" y="74"/>
                    <a:pt x="581" y="48"/>
                    <a:pt x="568" y="22"/>
                  </a:cubicBezTo>
                  <a:lnTo>
                    <a:pt x="503" y="22"/>
                  </a:lnTo>
                  <a:cubicBezTo>
                    <a:pt x="455" y="9"/>
                    <a:pt x="409" y="0"/>
                    <a:pt x="367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" name="Google Shape;1339;p8"/>
            <p:cNvSpPr/>
            <p:nvPr/>
          </p:nvSpPr>
          <p:spPr>
            <a:xfrm rot="10800000" flipH="1">
              <a:off x="7560808" y="438893"/>
              <a:ext cx="15927" cy="9529"/>
            </a:xfrm>
            <a:custGeom>
              <a:avLst/>
              <a:gdLst/>
              <a:ahLst/>
              <a:cxnLst/>
              <a:rect l="l" t="t" r="r" b="b"/>
              <a:pathLst>
                <a:path w="117" h="70" extrusionOk="0">
                  <a:moveTo>
                    <a:pt x="58" y="0"/>
                  </a:moveTo>
                  <a:cubicBezTo>
                    <a:pt x="39" y="0"/>
                    <a:pt x="23" y="12"/>
                    <a:pt x="14" y="31"/>
                  </a:cubicBezTo>
                  <a:cubicBezTo>
                    <a:pt x="1" y="57"/>
                    <a:pt x="14" y="70"/>
                    <a:pt x="27" y="70"/>
                  </a:cubicBezTo>
                  <a:cubicBezTo>
                    <a:pt x="52" y="57"/>
                    <a:pt x="78" y="44"/>
                    <a:pt x="91" y="31"/>
                  </a:cubicBezTo>
                  <a:cubicBezTo>
                    <a:pt x="117" y="5"/>
                    <a:pt x="91" y="5"/>
                    <a:pt x="78" y="5"/>
                  </a:cubicBezTo>
                  <a:cubicBezTo>
                    <a:pt x="71" y="2"/>
                    <a:pt x="64" y="0"/>
                    <a:pt x="58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8"/>
            <p:cNvSpPr/>
            <p:nvPr/>
          </p:nvSpPr>
          <p:spPr>
            <a:xfrm rot="10800000" flipH="1">
              <a:off x="7413381" y="456454"/>
              <a:ext cx="10754" cy="11163"/>
            </a:xfrm>
            <a:custGeom>
              <a:avLst/>
              <a:gdLst/>
              <a:ahLst/>
              <a:cxnLst/>
              <a:rect l="l" t="t" r="r" b="b"/>
              <a:pathLst>
                <a:path w="79" h="82" extrusionOk="0">
                  <a:moveTo>
                    <a:pt x="60" y="1"/>
                  </a:moveTo>
                  <a:cubicBezTo>
                    <a:pt x="57" y="1"/>
                    <a:pt x="55" y="2"/>
                    <a:pt x="52" y="4"/>
                  </a:cubicBezTo>
                  <a:cubicBezTo>
                    <a:pt x="26" y="4"/>
                    <a:pt x="1" y="30"/>
                    <a:pt x="14" y="56"/>
                  </a:cubicBezTo>
                  <a:cubicBezTo>
                    <a:pt x="14" y="69"/>
                    <a:pt x="26" y="82"/>
                    <a:pt x="39" y="82"/>
                  </a:cubicBezTo>
                  <a:cubicBezTo>
                    <a:pt x="65" y="82"/>
                    <a:pt x="78" y="56"/>
                    <a:pt x="78" y="30"/>
                  </a:cubicBezTo>
                  <a:cubicBezTo>
                    <a:pt x="78" y="20"/>
                    <a:pt x="70" y="1"/>
                    <a:pt x="60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1" name="Google Shape;1341;p8"/>
          <p:cNvGrpSpPr/>
          <p:nvPr/>
        </p:nvGrpSpPr>
        <p:grpSpPr>
          <a:xfrm>
            <a:off x="71850" y="4151944"/>
            <a:ext cx="994281" cy="718309"/>
            <a:chOff x="443355" y="1067621"/>
            <a:chExt cx="613199" cy="443000"/>
          </a:xfrm>
        </p:grpSpPr>
        <p:sp>
          <p:nvSpPr>
            <p:cNvPr id="1342" name="Google Shape;1342;p8"/>
            <p:cNvSpPr/>
            <p:nvPr/>
          </p:nvSpPr>
          <p:spPr>
            <a:xfrm>
              <a:off x="528349" y="1102743"/>
              <a:ext cx="528204" cy="380517"/>
            </a:xfrm>
            <a:custGeom>
              <a:avLst/>
              <a:gdLst/>
              <a:ahLst/>
              <a:cxnLst/>
              <a:rect l="l" t="t" r="r" b="b"/>
              <a:pathLst>
                <a:path w="2722" h="1961" extrusionOk="0">
                  <a:moveTo>
                    <a:pt x="749" y="349"/>
                  </a:moveTo>
                  <a:cubicBezTo>
                    <a:pt x="753" y="373"/>
                    <a:pt x="758" y="397"/>
                    <a:pt x="763" y="423"/>
                  </a:cubicBezTo>
                  <a:lnTo>
                    <a:pt x="763" y="423"/>
                  </a:lnTo>
                  <a:cubicBezTo>
                    <a:pt x="758" y="397"/>
                    <a:pt x="753" y="372"/>
                    <a:pt x="749" y="349"/>
                  </a:cubicBezTo>
                  <a:close/>
                  <a:moveTo>
                    <a:pt x="1651" y="0"/>
                  </a:moveTo>
                  <a:cubicBezTo>
                    <a:pt x="1638" y="0"/>
                    <a:pt x="1625" y="0"/>
                    <a:pt x="1625" y="13"/>
                  </a:cubicBezTo>
                  <a:cubicBezTo>
                    <a:pt x="1610" y="122"/>
                    <a:pt x="1604" y="165"/>
                    <a:pt x="1564" y="165"/>
                  </a:cubicBezTo>
                  <a:cubicBezTo>
                    <a:pt x="1538" y="165"/>
                    <a:pt x="1498" y="147"/>
                    <a:pt x="1432" y="116"/>
                  </a:cubicBezTo>
                  <a:cubicBezTo>
                    <a:pt x="1432" y="116"/>
                    <a:pt x="1432" y="103"/>
                    <a:pt x="1419" y="103"/>
                  </a:cubicBezTo>
                  <a:lnTo>
                    <a:pt x="1380" y="103"/>
                  </a:lnTo>
                  <a:lnTo>
                    <a:pt x="1238" y="90"/>
                  </a:lnTo>
                  <a:lnTo>
                    <a:pt x="1200" y="65"/>
                  </a:lnTo>
                  <a:lnTo>
                    <a:pt x="1213" y="90"/>
                  </a:lnTo>
                  <a:lnTo>
                    <a:pt x="1110" y="155"/>
                  </a:lnTo>
                  <a:lnTo>
                    <a:pt x="1006" y="155"/>
                  </a:lnTo>
                  <a:cubicBezTo>
                    <a:pt x="993" y="155"/>
                    <a:pt x="981" y="168"/>
                    <a:pt x="981" y="181"/>
                  </a:cubicBezTo>
                  <a:lnTo>
                    <a:pt x="916" y="219"/>
                  </a:lnTo>
                  <a:cubicBezTo>
                    <a:pt x="907" y="210"/>
                    <a:pt x="894" y="207"/>
                    <a:pt x="879" y="207"/>
                  </a:cubicBezTo>
                  <a:cubicBezTo>
                    <a:pt x="863" y="207"/>
                    <a:pt x="845" y="210"/>
                    <a:pt x="828" y="210"/>
                  </a:cubicBezTo>
                  <a:cubicBezTo>
                    <a:pt x="818" y="210"/>
                    <a:pt x="809" y="209"/>
                    <a:pt x="800" y="206"/>
                  </a:cubicBezTo>
                  <a:cubicBezTo>
                    <a:pt x="753" y="225"/>
                    <a:pt x="699" y="237"/>
                    <a:pt x="643" y="237"/>
                  </a:cubicBezTo>
                  <a:cubicBezTo>
                    <a:pt x="622" y="237"/>
                    <a:pt x="602" y="236"/>
                    <a:pt x="581" y="232"/>
                  </a:cubicBezTo>
                  <a:lnTo>
                    <a:pt x="581" y="232"/>
                  </a:lnTo>
                  <a:cubicBezTo>
                    <a:pt x="594" y="245"/>
                    <a:pt x="607" y="258"/>
                    <a:pt x="620" y="258"/>
                  </a:cubicBezTo>
                  <a:cubicBezTo>
                    <a:pt x="645" y="284"/>
                    <a:pt x="684" y="310"/>
                    <a:pt x="671" y="348"/>
                  </a:cubicBezTo>
                  <a:cubicBezTo>
                    <a:pt x="645" y="387"/>
                    <a:pt x="607" y="387"/>
                    <a:pt x="555" y="387"/>
                  </a:cubicBezTo>
                  <a:lnTo>
                    <a:pt x="413" y="387"/>
                  </a:lnTo>
                  <a:cubicBezTo>
                    <a:pt x="387" y="421"/>
                    <a:pt x="360" y="433"/>
                    <a:pt x="333" y="433"/>
                  </a:cubicBezTo>
                  <a:cubicBezTo>
                    <a:pt x="279" y="433"/>
                    <a:pt x="224" y="387"/>
                    <a:pt x="181" y="387"/>
                  </a:cubicBezTo>
                  <a:cubicBezTo>
                    <a:pt x="149" y="393"/>
                    <a:pt x="120" y="397"/>
                    <a:pt x="91" y="397"/>
                  </a:cubicBezTo>
                  <a:cubicBezTo>
                    <a:pt x="62" y="397"/>
                    <a:pt x="33" y="393"/>
                    <a:pt x="1" y="387"/>
                  </a:cubicBezTo>
                  <a:lnTo>
                    <a:pt x="1" y="400"/>
                  </a:lnTo>
                  <a:lnTo>
                    <a:pt x="1" y="413"/>
                  </a:lnTo>
                  <a:lnTo>
                    <a:pt x="78" y="438"/>
                  </a:lnTo>
                  <a:cubicBezTo>
                    <a:pt x="142" y="471"/>
                    <a:pt x="213" y="487"/>
                    <a:pt x="286" y="487"/>
                  </a:cubicBezTo>
                  <a:cubicBezTo>
                    <a:pt x="358" y="487"/>
                    <a:pt x="433" y="471"/>
                    <a:pt x="503" y="438"/>
                  </a:cubicBezTo>
                  <a:lnTo>
                    <a:pt x="555" y="438"/>
                  </a:lnTo>
                  <a:cubicBezTo>
                    <a:pt x="581" y="516"/>
                    <a:pt x="529" y="555"/>
                    <a:pt x="465" y="567"/>
                  </a:cubicBezTo>
                  <a:cubicBezTo>
                    <a:pt x="362" y="580"/>
                    <a:pt x="400" y="632"/>
                    <a:pt x="439" y="683"/>
                  </a:cubicBezTo>
                  <a:cubicBezTo>
                    <a:pt x="426" y="696"/>
                    <a:pt x="439" y="709"/>
                    <a:pt x="452" y="722"/>
                  </a:cubicBezTo>
                  <a:cubicBezTo>
                    <a:pt x="452" y="774"/>
                    <a:pt x="439" y="825"/>
                    <a:pt x="413" y="864"/>
                  </a:cubicBezTo>
                  <a:lnTo>
                    <a:pt x="413" y="954"/>
                  </a:lnTo>
                  <a:lnTo>
                    <a:pt x="439" y="1006"/>
                  </a:lnTo>
                  <a:cubicBezTo>
                    <a:pt x="413" y="1148"/>
                    <a:pt x="284" y="1173"/>
                    <a:pt x="168" y="1238"/>
                  </a:cubicBezTo>
                  <a:cubicBezTo>
                    <a:pt x="199" y="1259"/>
                    <a:pt x="224" y="1265"/>
                    <a:pt x="246" y="1265"/>
                  </a:cubicBezTo>
                  <a:cubicBezTo>
                    <a:pt x="279" y="1265"/>
                    <a:pt x="305" y="1251"/>
                    <a:pt x="336" y="1251"/>
                  </a:cubicBezTo>
                  <a:cubicBezTo>
                    <a:pt x="347" y="1247"/>
                    <a:pt x="359" y="1245"/>
                    <a:pt x="369" y="1245"/>
                  </a:cubicBezTo>
                  <a:cubicBezTo>
                    <a:pt x="394" y="1245"/>
                    <a:pt x="413" y="1255"/>
                    <a:pt x="413" y="1264"/>
                  </a:cubicBezTo>
                  <a:cubicBezTo>
                    <a:pt x="387" y="1406"/>
                    <a:pt x="516" y="1406"/>
                    <a:pt x="594" y="1457"/>
                  </a:cubicBezTo>
                  <a:cubicBezTo>
                    <a:pt x="516" y="1535"/>
                    <a:pt x="594" y="1663"/>
                    <a:pt x="516" y="1741"/>
                  </a:cubicBezTo>
                  <a:lnTo>
                    <a:pt x="542" y="1741"/>
                  </a:lnTo>
                  <a:cubicBezTo>
                    <a:pt x="568" y="1728"/>
                    <a:pt x="594" y="1702"/>
                    <a:pt x="607" y="1676"/>
                  </a:cubicBezTo>
                  <a:cubicBezTo>
                    <a:pt x="629" y="1639"/>
                    <a:pt x="669" y="1619"/>
                    <a:pt x="706" y="1619"/>
                  </a:cubicBezTo>
                  <a:cubicBezTo>
                    <a:pt x="733" y="1619"/>
                    <a:pt x="758" y="1629"/>
                    <a:pt x="774" y="1651"/>
                  </a:cubicBezTo>
                  <a:cubicBezTo>
                    <a:pt x="852" y="1715"/>
                    <a:pt x="929" y="1767"/>
                    <a:pt x="1006" y="1818"/>
                  </a:cubicBezTo>
                  <a:cubicBezTo>
                    <a:pt x="1045" y="1818"/>
                    <a:pt x="1084" y="1805"/>
                    <a:pt x="1122" y="1792"/>
                  </a:cubicBezTo>
                  <a:cubicBezTo>
                    <a:pt x="1155" y="1774"/>
                    <a:pt x="1176" y="1764"/>
                    <a:pt x="1190" y="1764"/>
                  </a:cubicBezTo>
                  <a:cubicBezTo>
                    <a:pt x="1214" y="1764"/>
                    <a:pt x="1217" y="1796"/>
                    <a:pt x="1226" y="1870"/>
                  </a:cubicBezTo>
                  <a:cubicBezTo>
                    <a:pt x="1187" y="1883"/>
                    <a:pt x="1161" y="1921"/>
                    <a:pt x="1174" y="1960"/>
                  </a:cubicBezTo>
                  <a:cubicBezTo>
                    <a:pt x="1200" y="1960"/>
                    <a:pt x="1238" y="1947"/>
                    <a:pt x="1277" y="1921"/>
                  </a:cubicBezTo>
                  <a:lnTo>
                    <a:pt x="1277" y="1870"/>
                  </a:lnTo>
                  <a:cubicBezTo>
                    <a:pt x="1342" y="1844"/>
                    <a:pt x="1393" y="1818"/>
                    <a:pt x="1458" y="1792"/>
                  </a:cubicBezTo>
                  <a:cubicBezTo>
                    <a:pt x="1475" y="1785"/>
                    <a:pt x="1489" y="1782"/>
                    <a:pt x="1499" y="1782"/>
                  </a:cubicBezTo>
                  <a:cubicBezTo>
                    <a:pt x="1528" y="1782"/>
                    <a:pt x="1535" y="1806"/>
                    <a:pt x="1535" y="1844"/>
                  </a:cubicBezTo>
                  <a:lnTo>
                    <a:pt x="1587" y="1831"/>
                  </a:lnTo>
                  <a:cubicBezTo>
                    <a:pt x="1638" y="1715"/>
                    <a:pt x="1754" y="1676"/>
                    <a:pt x="1819" y="1599"/>
                  </a:cubicBezTo>
                  <a:cubicBezTo>
                    <a:pt x="1832" y="1535"/>
                    <a:pt x="1870" y="1470"/>
                    <a:pt x="1935" y="1457"/>
                  </a:cubicBezTo>
                  <a:lnTo>
                    <a:pt x="1961" y="1406"/>
                  </a:lnTo>
                  <a:lnTo>
                    <a:pt x="1961" y="1341"/>
                  </a:lnTo>
                  <a:cubicBezTo>
                    <a:pt x="1972" y="1338"/>
                    <a:pt x="1983" y="1337"/>
                    <a:pt x="1993" y="1337"/>
                  </a:cubicBezTo>
                  <a:cubicBezTo>
                    <a:pt x="2028" y="1337"/>
                    <a:pt x="2051" y="1356"/>
                    <a:pt x="2051" y="1406"/>
                  </a:cubicBezTo>
                  <a:cubicBezTo>
                    <a:pt x="2090" y="1470"/>
                    <a:pt x="2128" y="1547"/>
                    <a:pt x="2141" y="1625"/>
                  </a:cubicBezTo>
                  <a:cubicBezTo>
                    <a:pt x="2158" y="1625"/>
                    <a:pt x="2179" y="1632"/>
                    <a:pt x="2197" y="1632"/>
                  </a:cubicBezTo>
                  <a:cubicBezTo>
                    <a:pt x="2221" y="1632"/>
                    <a:pt x="2239" y="1619"/>
                    <a:pt x="2231" y="1560"/>
                  </a:cubicBezTo>
                  <a:cubicBezTo>
                    <a:pt x="2231" y="1535"/>
                    <a:pt x="2206" y="1509"/>
                    <a:pt x="2193" y="1483"/>
                  </a:cubicBezTo>
                  <a:cubicBezTo>
                    <a:pt x="2090" y="1161"/>
                    <a:pt x="2115" y="1148"/>
                    <a:pt x="2309" y="954"/>
                  </a:cubicBezTo>
                  <a:cubicBezTo>
                    <a:pt x="2463" y="941"/>
                    <a:pt x="2592" y="903"/>
                    <a:pt x="2657" y="735"/>
                  </a:cubicBezTo>
                  <a:cubicBezTo>
                    <a:pt x="2631" y="696"/>
                    <a:pt x="2644" y="645"/>
                    <a:pt x="2683" y="619"/>
                  </a:cubicBezTo>
                  <a:cubicBezTo>
                    <a:pt x="2721" y="555"/>
                    <a:pt x="2696" y="477"/>
                    <a:pt x="2708" y="400"/>
                  </a:cubicBezTo>
                  <a:lnTo>
                    <a:pt x="2657" y="361"/>
                  </a:lnTo>
                  <a:lnTo>
                    <a:pt x="2644" y="297"/>
                  </a:lnTo>
                  <a:cubicBezTo>
                    <a:pt x="2605" y="245"/>
                    <a:pt x="2567" y="193"/>
                    <a:pt x="2515" y="155"/>
                  </a:cubicBezTo>
                  <a:lnTo>
                    <a:pt x="2476" y="142"/>
                  </a:lnTo>
                  <a:cubicBezTo>
                    <a:pt x="2401" y="113"/>
                    <a:pt x="2323" y="100"/>
                    <a:pt x="2244" y="100"/>
                  </a:cubicBezTo>
                  <a:cubicBezTo>
                    <a:pt x="2149" y="100"/>
                    <a:pt x="2053" y="119"/>
                    <a:pt x="1961" y="155"/>
                  </a:cubicBezTo>
                  <a:cubicBezTo>
                    <a:pt x="1948" y="168"/>
                    <a:pt x="1922" y="168"/>
                    <a:pt x="1896" y="181"/>
                  </a:cubicBezTo>
                  <a:cubicBezTo>
                    <a:pt x="1841" y="210"/>
                    <a:pt x="1802" y="227"/>
                    <a:pt x="1772" y="227"/>
                  </a:cubicBezTo>
                  <a:cubicBezTo>
                    <a:pt x="1724" y="227"/>
                    <a:pt x="1701" y="185"/>
                    <a:pt x="1677" y="90"/>
                  </a:cubicBezTo>
                  <a:cubicBezTo>
                    <a:pt x="1677" y="65"/>
                    <a:pt x="1677" y="26"/>
                    <a:pt x="1651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8"/>
            <p:cNvSpPr/>
            <p:nvPr/>
          </p:nvSpPr>
          <p:spPr>
            <a:xfrm>
              <a:off x="698532" y="1460364"/>
              <a:ext cx="27749" cy="50257"/>
            </a:xfrm>
            <a:custGeom>
              <a:avLst/>
              <a:gdLst/>
              <a:ahLst/>
              <a:cxnLst/>
              <a:rect l="l" t="t" r="r" b="b"/>
              <a:pathLst>
                <a:path w="143" h="259" extrusionOk="0">
                  <a:moveTo>
                    <a:pt x="116" y="1"/>
                  </a:moveTo>
                  <a:cubicBezTo>
                    <a:pt x="0" y="27"/>
                    <a:pt x="0" y="27"/>
                    <a:pt x="13" y="259"/>
                  </a:cubicBezTo>
                  <a:lnTo>
                    <a:pt x="104" y="220"/>
                  </a:lnTo>
                  <a:cubicBezTo>
                    <a:pt x="104" y="207"/>
                    <a:pt x="129" y="182"/>
                    <a:pt x="129" y="169"/>
                  </a:cubicBezTo>
                  <a:cubicBezTo>
                    <a:pt x="91" y="117"/>
                    <a:pt x="142" y="53"/>
                    <a:pt x="116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8"/>
            <p:cNvSpPr/>
            <p:nvPr/>
          </p:nvSpPr>
          <p:spPr>
            <a:xfrm>
              <a:off x="443355" y="1152612"/>
              <a:ext cx="70246" cy="23867"/>
            </a:xfrm>
            <a:custGeom>
              <a:avLst/>
              <a:gdLst/>
              <a:ahLst/>
              <a:cxnLst/>
              <a:rect l="l" t="t" r="r" b="b"/>
              <a:pathLst>
                <a:path w="362" h="123" extrusionOk="0">
                  <a:moveTo>
                    <a:pt x="39" y="1"/>
                  </a:moveTo>
                  <a:lnTo>
                    <a:pt x="0" y="27"/>
                  </a:lnTo>
                  <a:cubicBezTo>
                    <a:pt x="13" y="91"/>
                    <a:pt x="78" y="78"/>
                    <a:pt x="116" y="104"/>
                  </a:cubicBezTo>
                  <a:cubicBezTo>
                    <a:pt x="135" y="96"/>
                    <a:pt x="153" y="93"/>
                    <a:pt x="171" y="93"/>
                  </a:cubicBezTo>
                  <a:cubicBezTo>
                    <a:pt x="226" y="93"/>
                    <a:pt x="277" y="122"/>
                    <a:pt x="327" y="122"/>
                  </a:cubicBezTo>
                  <a:cubicBezTo>
                    <a:pt x="338" y="122"/>
                    <a:pt x="350" y="121"/>
                    <a:pt x="361" y="117"/>
                  </a:cubicBezTo>
                  <a:cubicBezTo>
                    <a:pt x="245" y="78"/>
                    <a:pt x="155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8"/>
            <p:cNvSpPr/>
            <p:nvPr/>
          </p:nvSpPr>
          <p:spPr>
            <a:xfrm>
              <a:off x="570846" y="1265351"/>
              <a:ext cx="40362" cy="29106"/>
            </a:xfrm>
            <a:custGeom>
              <a:avLst/>
              <a:gdLst/>
              <a:ahLst/>
              <a:cxnLst/>
              <a:rect l="l" t="t" r="r" b="b"/>
              <a:pathLst>
                <a:path w="208" h="150" extrusionOk="0">
                  <a:moveTo>
                    <a:pt x="130" y="0"/>
                  </a:moveTo>
                  <a:lnTo>
                    <a:pt x="65" y="26"/>
                  </a:lnTo>
                  <a:cubicBezTo>
                    <a:pt x="39" y="52"/>
                    <a:pt x="1" y="78"/>
                    <a:pt x="14" y="116"/>
                  </a:cubicBezTo>
                  <a:cubicBezTo>
                    <a:pt x="22" y="141"/>
                    <a:pt x="46" y="150"/>
                    <a:pt x="68" y="150"/>
                  </a:cubicBezTo>
                  <a:cubicBezTo>
                    <a:pt x="82" y="150"/>
                    <a:pt x="95" y="147"/>
                    <a:pt x="104" y="142"/>
                  </a:cubicBezTo>
                  <a:cubicBezTo>
                    <a:pt x="130" y="116"/>
                    <a:pt x="168" y="103"/>
                    <a:pt x="207" y="103"/>
                  </a:cubicBezTo>
                  <a:lnTo>
                    <a:pt x="207" y="26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8"/>
            <p:cNvSpPr/>
            <p:nvPr/>
          </p:nvSpPr>
          <p:spPr>
            <a:xfrm>
              <a:off x="881135" y="1067621"/>
              <a:ext cx="25226" cy="23867"/>
            </a:xfrm>
            <a:custGeom>
              <a:avLst/>
              <a:gdLst/>
              <a:ahLst/>
              <a:cxnLst/>
              <a:rect l="l" t="t" r="r" b="b"/>
              <a:pathLst>
                <a:path w="130" h="123" extrusionOk="0">
                  <a:moveTo>
                    <a:pt x="39" y="1"/>
                  </a:moveTo>
                  <a:cubicBezTo>
                    <a:pt x="14" y="13"/>
                    <a:pt x="1" y="26"/>
                    <a:pt x="1" y="52"/>
                  </a:cubicBezTo>
                  <a:cubicBezTo>
                    <a:pt x="22" y="74"/>
                    <a:pt x="26" y="123"/>
                    <a:pt x="57" y="123"/>
                  </a:cubicBezTo>
                  <a:cubicBezTo>
                    <a:pt x="63" y="123"/>
                    <a:pt x="70" y="121"/>
                    <a:pt x="78" y="117"/>
                  </a:cubicBezTo>
                  <a:cubicBezTo>
                    <a:pt x="130" y="78"/>
                    <a:pt x="78" y="39"/>
                    <a:pt x="52" y="13"/>
                  </a:cubicBezTo>
                  <a:lnTo>
                    <a:pt x="39" y="1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8"/>
            <p:cNvSpPr/>
            <p:nvPr/>
          </p:nvSpPr>
          <p:spPr>
            <a:xfrm>
              <a:off x="741030" y="1097698"/>
              <a:ext cx="20181" cy="17658"/>
            </a:xfrm>
            <a:custGeom>
              <a:avLst/>
              <a:gdLst/>
              <a:ahLst/>
              <a:cxnLst/>
              <a:rect l="l" t="t" r="r" b="b"/>
              <a:pathLst>
                <a:path w="104" h="91" extrusionOk="0">
                  <a:moveTo>
                    <a:pt x="26" y="0"/>
                  </a:moveTo>
                  <a:cubicBezTo>
                    <a:pt x="26" y="0"/>
                    <a:pt x="1" y="13"/>
                    <a:pt x="1" y="13"/>
                  </a:cubicBezTo>
                  <a:cubicBezTo>
                    <a:pt x="14" y="65"/>
                    <a:pt x="65" y="78"/>
                    <a:pt x="104" y="91"/>
                  </a:cubicBezTo>
                  <a:cubicBezTo>
                    <a:pt x="104" y="52"/>
                    <a:pt x="91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8"/>
            <p:cNvSpPr/>
            <p:nvPr/>
          </p:nvSpPr>
          <p:spPr>
            <a:xfrm>
              <a:off x="761017" y="1115162"/>
              <a:ext cx="194" cy="1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8"/>
            <p:cNvSpPr/>
            <p:nvPr/>
          </p:nvSpPr>
          <p:spPr>
            <a:xfrm>
              <a:off x="761017" y="1117684"/>
              <a:ext cx="194" cy="1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0" name="Google Shape;1350;p8"/>
          <p:cNvGrpSpPr/>
          <p:nvPr/>
        </p:nvGrpSpPr>
        <p:grpSpPr>
          <a:xfrm flipH="1">
            <a:off x="2321464" y="398709"/>
            <a:ext cx="6963273" cy="6765963"/>
            <a:chOff x="6801100" y="3743900"/>
            <a:chExt cx="533775" cy="518650"/>
          </a:xfrm>
        </p:grpSpPr>
        <p:sp>
          <p:nvSpPr>
            <p:cNvPr id="1351" name="Google Shape;1351;p8"/>
            <p:cNvSpPr/>
            <p:nvPr/>
          </p:nvSpPr>
          <p:spPr>
            <a:xfrm>
              <a:off x="6915475" y="3778200"/>
              <a:ext cx="356500" cy="359075"/>
            </a:xfrm>
            <a:custGeom>
              <a:avLst/>
              <a:gdLst/>
              <a:ahLst/>
              <a:cxnLst/>
              <a:rect l="l" t="t" r="r" b="b"/>
              <a:pathLst>
                <a:path w="14260" h="14363" extrusionOk="0">
                  <a:moveTo>
                    <a:pt x="6285" y="1"/>
                  </a:moveTo>
                  <a:cubicBezTo>
                    <a:pt x="5939" y="1"/>
                    <a:pt x="5781" y="301"/>
                    <a:pt x="5643" y="622"/>
                  </a:cubicBezTo>
                  <a:cubicBezTo>
                    <a:pt x="5541" y="851"/>
                    <a:pt x="5567" y="1130"/>
                    <a:pt x="5719" y="1334"/>
                  </a:cubicBezTo>
                  <a:cubicBezTo>
                    <a:pt x="5872" y="1537"/>
                    <a:pt x="5948" y="1766"/>
                    <a:pt x="5923" y="1994"/>
                  </a:cubicBezTo>
                  <a:cubicBezTo>
                    <a:pt x="5923" y="2238"/>
                    <a:pt x="5923" y="2524"/>
                    <a:pt x="5708" y="2524"/>
                  </a:cubicBezTo>
                  <a:cubicBezTo>
                    <a:pt x="5632" y="2524"/>
                    <a:pt x="5529" y="2488"/>
                    <a:pt x="5389" y="2401"/>
                  </a:cubicBezTo>
                  <a:cubicBezTo>
                    <a:pt x="5299" y="2346"/>
                    <a:pt x="5226" y="2322"/>
                    <a:pt x="5169" y="2322"/>
                  </a:cubicBezTo>
                  <a:cubicBezTo>
                    <a:pt x="5018" y="2322"/>
                    <a:pt x="4985" y="2489"/>
                    <a:pt x="5059" y="2655"/>
                  </a:cubicBezTo>
                  <a:cubicBezTo>
                    <a:pt x="5389" y="3291"/>
                    <a:pt x="5033" y="3799"/>
                    <a:pt x="4830" y="4333"/>
                  </a:cubicBezTo>
                  <a:cubicBezTo>
                    <a:pt x="4757" y="4503"/>
                    <a:pt x="4730" y="4766"/>
                    <a:pt x="4483" y="4766"/>
                  </a:cubicBezTo>
                  <a:cubicBezTo>
                    <a:pt x="4472" y="4766"/>
                    <a:pt x="4461" y="4766"/>
                    <a:pt x="4449" y="4765"/>
                  </a:cubicBezTo>
                  <a:cubicBezTo>
                    <a:pt x="4169" y="4765"/>
                    <a:pt x="3915" y="4612"/>
                    <a:pt x="3762" y="4383"/>
                  </a:cubicBezTo>
                  <a:cubicBezTo>
                    <a:pt x="3686" y="4256"/>
                    <a:pt x="3661" y="4104"/>
                    <a:pt x="3610" y="3977"/>
                  </a:cubicBezTo>
                  <a:cubicBezTo>
                    <a:pt x="3524" y="3697"/>
                    <a:pt x="3383" y="3471"/>
                    <a:pt x="3125" y="3471"/>
                  </a:cubicBezTo>
                  <a:cubicBezTo>
                    <a:pt x="3078" y="3471"/>
                    <a:pt x="3029" y="3478"/>
                    <a:pt x="2974" y="3494"/>
                  </a:cubicBezTo>
                  <a:cubicBezTo>
                    <a:pt x="2593" y="3570"/>
                    <a:pt x="2339" y="3926"/>
                    <a:pt x="2415" y="4282"/>
                  </a:cubicBezTo>
                  <a:cubicBezTo>
                    <a:pt x="2441" y="4765"/>
                    <a:pt x="2797" y="5146"/>
                    <a:pt x="3279" y="5171"/>
                  </a:cubicBezTo>
                  <a:cubicBezTo>
                    <a:pt x="2820" y="5220"/>
                    <a:pt x="2844" y="5914"/>
                    <a:pt x="2452" y="5914"/>
                  </a:cubicBezTo>
                  <a:cubicBezTo>
                    <a:pt x="2432" y="5914"/>
                    <a:pt x="2412" y="5912"/>
                    <a:pt x="2390" y="5908"/>
                  </a:cubicBezTo>
                  <a:cubicBezTo>
                    <a:pt x="2320" y="5896"/>
                    <a:pt x="2256" y="5890"/>
                    <a:pt x="2198" y="5890"/>
                  </a:cubicBezTo>
                  <a:cubicBezTo>
                    <a:pt x="1671" y="5890"/>
                    <a:pt x="1633" y="6378"/>
                    <a:pt x="1450" y="6722"/>
                  </a:cubicBezTo>
                  <a:cubicBezTo>
                    <a:pt x="1348" y="6874"/>
                    <a:pt x="1348" y="7179"/>
                    <a:pt x="1094" y="7179"/>
                  </a:cubicBezTo>
                  <a:cubicBezTo>
                    <a:pt x="712" y="7179"/>
                    <a:pt x="560" y="7255"/>
                    <a:pt x="789" y="7662"/>
                  </a:cubicBezTo>
                  <a:cubicBezTo>
                    <a:pt x="890" y="7840"/>
                    <a:pt x="763" y="7942"/>
                    <a:pt x="636" y="8069"/>
                  </a:cubicBezTo>
                  <a:cubicBezTo>
                    <a:pt x="128" y="8628"/>
                    <a:pt x="1" y="9441"/>
                    <a:pt x="306" y="10127"/>
                  </a:cubicBezTo>
                  <a:cubicBezTo>
                    <a:pt x="280" y="10178"/>
                    <a:pt x="230" y="10254"/>
                    <a:pt x="230" y="10305"/>
                  </a:cubicBezTo>
                  <a:cubicBezTo>
                    <a:pt x="611" y="11068"/>
                    <a:pt x="458" y="12135"/>
                    <a:pt x="1500" y="12516"/>
                  </a:cubicBezTo>
                  <a:cubicBezTo>
                    <a:pt x="1602" y="12542"/>
                    <a:pt x="1780" y="12694"/>
                    <a:pt x="1754" y="12796"/>
                  </a:cubicBezTo>
                  <a:cubicBezTo>
                    <a:pt x="1754" y="13279"/>
                    <a:pt x="2161" y="13228"/>
                    <a:pt x="2415" y="13355"/>
                  </a:cubicBezTo>
                  <a:cubicBezTo>
                    <a:pt x="2822" y="13991"/>
                    <a:pt x="3559" y="14092"/>
                    <a:pt x="4144" y="14168"/>
                  </a:cubicBezTo>
                  <a:cubicBezTo>
                    <a:pt x="4404" y="14212"/>
                    <a:pt x="4738" y="14362"/>
                    <a:pt x="5057" y="14362"/>
                  </a:cubicBezTo>
                  <a:cubicBezTo>
                    <a:pt x="5299" y="14362"/>
                    <a:pt x="5533" y="14276"/>
                    <a:pt x="5719" y="13991"/>
                  </a:cubicBezTo>
                  <a:cubicBezTo>
                    <a:pt x="5719" y="13991"/>
                    <a:pt x="5821" y="13991"/>
                    <a:pt x="5872" y="14016"/>
                  </a:cubicBezTo>
                  <a:cubicBezTo>
                    <a:pt x="5960" y="14070"/>
                    <a:pt x="6045" y="14092"/>
                    <a:pt x="6128" y="14092"/>
                  </a:cubicBezTo>
                  <a:cubicBezTo>
                    <a:pt x="6485" y="14092"/>
                    <a:pt x="6798" y="13682"/>
                    <a:pt x="7160" y="13682"/>
                  </a:cubicBezTo>
                  <a:cubicBezTo>
                    <a:pt x="7268" y="13682"/>
                    <a:pt x="7380" y="13719"/>
                    <a:pt x="7498" y="13813"/>
                  </a:cubicBezTo>
                  <a:cubicBezTo>
                    <a:pt x="7549" y="13762"/>
                    <a:pt x="7626" y="13711"/>
                    <a:pt x="7626" y="13660"/>
                  </a:cubicBezTo>
                  <a:cubicBezTo>
                    <a:pt x="7600" y="12949"/>
                    <a:pt x="8286" y="12796"/>
                    <a:pt x="8617" y="12389"/>
                  </a:cubicBezTo>
                  <a:lnTo>
                    <a:pt x="8617" y="12389"/>
                  </a:lnTo>
                  <a:cubicBezTo>
                    <a:pt x="8401" y="12749"/>
                    <a:pt x="8457" y="12951"/>
                    <a:pt x="8956" y="12951"/>
                  </a:cubicBezTo>
                  <a:cubicBezTo>
                    <a:pt x="8985" y="12951"/>
                    <a:pt x="9016" y="12950"/>
                    <a:pt x="9049" y="12949"/>
                  </a:cubicBezTo>
                  <a:cubicBezTo>
                    <a:pt x="9227" y="12796"/>
                    <a:pt x="9532" y="12669"/>
                    <a:pt x="9405" y="12339"/>
                  </a:cubicBezTo>
                  <a:cubicBezTo>
                    <a:pt x="9346" y="12198"/>
                    <a:pt x="9255" y="12160"/>
                    <a:pt x="9151" y="12160"/>
                  </a:cubicBezTo>
                  <a:cubicBezTo>
                    <a:pt x="9030" y="12160"/>
                    <a:pt x="8892" y="12211"/>
                    <a:pt x="8769" y="12211"/>
                  </a:cubicBezTo>
                  <a:cubicBezTo>
                    <a:pt x="8795" y="11652"/>
                    <a:pt x="9455" y="11373"/>
                    <a:pt x="9430" y="10763"/>
                  </a:cubicBezTo>
                  <a:cubicBezTo>
                    <a:pt x="9430" y="10687"/>
                    <a:pt x="9583" y="10610"/>
                    <a:pt x="9684" y="10534"/>
                  </a:cubicBezTo>
                  <a:cubicBezTo>
                    <a:pt x="9827" y="10447"/>
                    <a:pt x="9957" y="10409"/>
                    <a:pt x="10078" y="10409"/>
                  </a:cubicBezTo>
                  <a:cubicBezTo>
                    <a:pt x="10345" y="10409"/>
                    <a:pt x="10567" y="10594"/>
                    <a:pt x="10777" y="10839"/>
                  </a:cubicBezTo>
                  <a:cubicBezTo>
                    <a:pt x="10837" y="10899"/>
                    <a:pt x="10912" y="10990"/>
                    <a:pt x="10991" y="10990"/>
                  </a:cubicBezTo>
                  <a:cubicBezTo>
                    <a:pt x="11013" y="10990"/>
                    <a:pt x="11035" y="10983"/>
                    <a:pt x="11057" y="10966"/>
                  </a:cubicBezTo>
                  <a:cubicBezTo>
                    <a:pt x="11184" y="10890"/>
                    <a:pt x="11133" y="10712"/>
                    <a:pt x="11057" y="10585"/>
                  </a:cubicBezTo>
                  <a:cubicBezTo>
                    <a:pt x="11006" y="10534"/>
                    <a:pt x="10930" y="10458"/>
                    <a:pt x="10879" y="10407"/>
                  </a:cubicBezTo>
                  <a:cubicBezTo>
                    <a:pt x="10777" y="10280"/>
                    <a:pt x="10650" y="10178"/>
                    <a:pt x="10777" y="10026"/>
                  </a:cubicBezTo>
                  <a:cubicBezTo>
                    <a:pt x="10822" y="9981"/>
                    <a:pt x="10873" y="9962"/>
                    <a:pt x="10924" y="9962"/>
                  </a:cubicBezTo>
                  <a:cubicBezTo>
                    <a:pt x="11020" y="9962"/>
                    <a:pt x="11118" y="10028"/>
                    <a:pt x="11184" y="10127"/>
                  </a:cubicBezTo>
                  <a:cubicBezTo>
                    <a:pt x="11260" y="10204"/>
                    <a:pt x="11285" y="10331"/>
                    <a:pt x="11489" y="10331"/>
                  </a:cubicBezTo>
                  <a:cubicBezTo>
                    <a:pt x="11534" y="9972"/>
                    <a:pt x="11684" y="9842"/>
                    <a:pt x="11898" y="9842"/>
                  </a:cubicBezTo>
                  <a:cubicBezTo>
                    <a:pt x="12048" y="9842"/>
                    <a:pt x="12230" y="9906"/>
                    <a:pt x="12429" y="10000"/>
                  </a:cubicBezTo>
                  <a:cubicBezTo>
                    <a:pt x="11819" y="8526"/>
                    <a:pt x="11870" y="8323"/>
                    <a:pt x="12683" y="8297"/>
                  </a:cubicBezTo>
                  <a:lnTo>
                    <a:pt x="12810" y="8323"/>
                  </a:lnTo>
                  <a:lnTo>
                    <a:pt x="12810" y="8323"/>
                  </a:lnTo>
                  <a:lnTo>
                    <a:pt x="12709" y="8272"/>
                  </a:lnTo>
                  <a:cubicBezTo>
                    <a:pt x="12861" y="8043"/>
                    <a:pt x="12937" y="7815"/>
                    <a:pt x="12937" y="7535"/>
                  </a:cubicBezTo>
                  <a:cubicBezTo>
                    <a:pt x="12963" y="6773"/>
                    <a:pt x="12632" y="5959"/>
                    <a:pt x="13090" y="5197"/>
                  </a:cubicBezTo>
                  <a:cubicBezTo>
                    <a:pt x="13115" y="5121"/>
                    <a:pt x="13090" y="4968"/>
                    <a:pt x="13039" y="4866"/>
                  </a:cubicBezTo>
                  <a:cubicBezTo>
                    <a:pt x="12836" y="3901"/>
                    <a:pt x="12810" y="3901"/>
                    <a:pt x="13802" y="3621"/>
                  </a:cubicBezTo>
                  <a:cubicBezTo>
                    <a:pt x="14005" y="3570"/>
                    <a:pt x="14259" y="3468"/>
                    <a:pt x="14157" y="3214"/>
                  </a:cubicBezTo>
                  <a:cubicBezTo>
                    <a:pt x="14118" y="3116"/>
                    <a:pt x="14060" y="3082"/>
                    <a:pt x="13994" y="3082"/>
                  </a:cubicBezTo>
                  <a:cubicBezTo>
                    <a:pt x="13890" y="3082"/>
                    <a:pt x="13768" y="3168"/>
                    <a:pt x="13675" y="3214"/>
                  </a:cubicBezTo>
                  <a:cubicBezTo>
                    <a:pt x="13483" y="3345"/>
                    <a:pt x="13316" y="3404"/>
                    <a:pt x="13169" y="3404"/>
                  </a:cubicBezTo>
                  <a:cubicBezTo>
                    <a:pt x="12884" y="3404"/>
                    <a:pt x="12673" y="3184"/>
                    <a:pt x="12505" y="2833"/>
                  </a:cubicBezTo>
                  <a:cubicBezTo>
                    <a:pt x="12200" y="2172"/>
                    <a:pt x="11514" y="1791"/>
                    <a:pt x="11158" y="1156"/>
                  </a:cubicBezTo>
                  <a:cubicBezTo>
                    <a:pt x="11124" y="1088"/>
                    <a:pt x="11068" y="1054"/>
                    <a:pt x="11012" y="1054"/>
                  </a:cubicBezTo>
                  <a:cubicBezTo>
                    <a:pt x="10983" y="1054"/>
                    <a:pt x="10955" y="1062"/>
                    <a:pt x="10930" y="1079"/>
                  </a:cubicBezTo>
                  <a:cubicBezTo>
                    <a:pt x="10813" y="1181"/>
                    <a:pt x="10719" y="1221"/>
                    <a:pt x="10641" y="1221"/>
                  </a:cubicBezTo>
                  <a:cubicBezTo>
                    <a:pt x="10446" y="1221"/>
                    <a:pt x="10345" y="978"/>
                    <a:pt x="10218" y="851"/>
                  </a:cubicBezTo>
                  <a:lnTo>
                    <a:pt x="10116" y="774"/>
                  </a:lnTo>
                  <a:cubicBezTo>
                    <a:pt x="9865" y="850"/>
                    <a:pt x="9582" y="1000"/>
                    <a:pt x="9342" y="1000"/>
                  </a:cubicBezTo>
                  <a:cubicBezTo>
                    <a:pt x="9097" y="1000"/>
                    <a:pt x="8897" y="844"/>
                    <a:pt x="8820" y="292"/>
                  </a:cubicBezTo>
                  <a:cubicBezTo>
                    <a:pt x="8312" y="1003"/>
                    <a:pt x="7473" y="1003"/>
                    <a:pt x="6965" y="1537"/>
                  </a:cubicBezTo>
                  <a:cubicBezTo>
                    <a:pt x="6902" y="1568"/>
                    <a:pt x="6839" y="1590"/>
                    <a:pt x="6770" y="1590"/>
                  </a:cubicBezTo>
                  <a:cubicBezTo>
                    <a:pt x="6728" y="1590"/>
                    <a:pt x="6683" y="1582"/>
                    <a:pt x="6634" y="1562"/>
                  </a:cubicBezTo>
                  <a:cubicBezTo>
                    <a:pt x="6482" y="1511"/>
                    <a:pt x="6558" y="1334"/>
                    <a:pt x="6584" y="1207"/>
                  </a:cubicBezTo>
                  <a:cubicBezTo>
                    <a:pt x="6634" y="1079"/>
                    <a:pt x="6660" y="927"/>
                    <a:pt x="6634" y="800"/>
                  </a:cubicBezTo>
                  <a:cubicBezTo>
                    <a:pt x="6584" y="520"/>
                    <a:pt x="6863" y="88"/>
                    <a:pt x="6406" y="12"/>
                  </a:cubicBezTo>
                  <a:cubicBezTo>
                    <a:pt x="6363" y="4"/>
                    <a:pt x="6323" y="1"/>
                    <a:pt x="6285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8"/>
            <p:cNvSpPr/>
            <p:nvPr/>
          </p:nvSpPr>
          <p:spPr>
            <a:xfrm>
              <a:off x="6943450" y="4156575"/>
              <a:ext cx="53400" cy="105975"/>
            </a:xfrm>
            <a:custGeom>
              <a:avLst/>
              <a:gdLst/>
              <a:ahLst/>
              <a:cxnLst/>
              <a:rect l="l" t="t" r="r" b="b"/>
              <a:pathLst>
                <a:path w="2136" h="4239" extrusionOk="0">
                  <a:moveTo>
                    <a:pt x="446" y="1"/>
                  </a:moveTo>
                  <a:cubicBezTo>
                    <a:pt x="412" y="1"/>
                    <a:pt x="374" y="8"/>
                    <a:pt x="331" y="25"/>
                  </a:cubicBezTo>
                  <a:cubicBezTo>
                    <a:pt x="0" y="152"/>
                    <a:pt x="178" y="533"/>
                    <a:pt x="331" y="762"/>
                  </a:cubicBezTo>
                  <a:cubicBezTo>
                    <a:pt x="661" y="1295"/>
                    <a:pt x="864" y="1905"/>
                    <a:pt x="890" y="2541"/>
                  </a:cubicBezTo>
                  <a:cubicBezTo>
                    <a:pt x="915" y="3075"/>
                    <a:pt x="1093" y="3557"/>
                    <a:pt x="1423" y="3990"/>
                  </a:cubicBezTo>
                  <a:cubicBezTo>
                    <a:pt x="1527" y="4114"/>
                    <a:pt x="1631" y="4239"/>
                    <a:pt x="1776" y="4239"/>
                  </a:cubicBezTo>
                  <a:cubicBezTo>
                    <a:pt x="1809" y="4239"/>
                    <a:pt x="1844" y="4232"/>
                    <a:pt x="1881" y="4218"/>
                  </a:cubicBezTo>
                  <a:cubicBezTo>
                    <a:pt x="2110" y="4117"/>
                    <a:pt x="2135" y="3939"/>
                    <a:pt x="2135" y="3634"/>
                  </a:cubicBezTo>
                  <a:cubicBezTo>
                    <a:pt x="2033" y="3329"/>
                    <a:pt x="1932" y="3024"/>
                    <a:pt x="1779" y="2744"/>
                  </a:cubicBezTo>
                  <a:cubicBezTo>
                    <a:pt x="1296" y="2083"/>
                    <a:pt x="940" y="1321"/>
                    <a:pt x="763" y="533"/>
                  </a:cubicBezTo>
                  <a:cubicBezTo>
                    <a:pt x="718" y="334"/>
                    <a:pt x="674" y="1"/>
                    <a:pt x="446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8"/>
            <p:cNvSpPr/>
            <p:nvPr/>
          </p:nvSpPr>
          <p:spPr>
            <a:xfrm>
              <a:off x="6935175" y="3835600"/>
              <a:ext cx="56575" cy="12575"/>
            </a:xfrm>
            <a:custGeom>
              <a:avLst/>
              <a:gdLst/>
              <a:ahLst/>
              <a:cxnLst/>
              <a:rect l="l" t="t" r="r" b="b"/>
              <a:pathLst>
                <a:path w="2263" h="503" extrusionOk="0">
                  <a:moveTo>
                    <a:pt x="2075" y="0"/>
                  </a:moveTo>
                  <a:cubicBezTo>
                    <a:pt x="2069" y="0"/>
                    <a:pt x="2064" y="1"/>
                    <a:pt x="2059" y="3"/>
                  </a:cubicBezTo>
                  <a:cubicBezTo>
                    <a:pt x="1348" y="54"/>
                    <a:pt x="636" y="3"/>
                    <a:pt x="1" y="385"/>
                  </a:cubicBezTo>
                  <a:cubicBezTo>
                    <a:pt x="237" y="472"/>
                    <a:pt x="470" y="502"/>
                    <a:pt x="701" y="502"/>
                  </a:cubicBezTo>
                  <a:cubicBezTo>
                    <a:pt x="1142" y="502"/>
                    <a:pt x="1575" y="393"/>
                    <a:pt x="2009" y="359"/>
                  </a:cubicBezTo>
                  <a:cubicBezTo>
                    <a:pt x="2136" y="359"/>
                    <a:pt x="2263" y="308"/>
                    <a:pt x="2237" y="156"/>
                  </a:cubicBezTo>
                  <a:cubicBezTo>
                    <a:pt x="2237" y="110"/>
                    <a:pt x="2132" y="0"/>
                    <a:pt x="2075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8"/>
            <p:cNvSpPr/>
            <p:nvPr/>
          </p:nvSpPr>
          <p:spPr>
            <a:xfrm>
              <a:off x="6920575" y="3901750"/>
              <a:ext cx="24150" cy="23300"/>
            </a:xfrm>
            <a:custGeom>
              <a:avLst/>
              <a:gdLst/>
              <a:ahLst/>
              <a:cxnLst/>
              <a:rect l="l" t="t" r="r" b="b"/>
              <a:pathLst>
                <a:path w="966" h="932" extrusionOk="0">
                  <a:moveTo>
                    <a:pt x="483" y="1"/>
                  </a:moveTo>
                  <a:cubicBezTo>
                    <a:pt x="229" y="26"/>
                    <a:pt x="26" y="153"/>
                    <a:pt x="26" y="433"/>
                  </a:cubicBezTo>
                  <a:cubicBezTo>
                    <a:pt x="0" y="687"/>
                    <a:pt x="229" y="916"/>
                    <a:pt x="483" y="916"/>
                  </a:cubicBezTo>
                  <a:cubicBezTo>
                    <a:pt x="520" y="927"/>
                    <a:pt x="556" y="932"/>
                    <a:pt x="591" y="932"/>
                  </a:cubicBezTo>
                  <a:cubicBezTo>
                    <a:pt x="799" y="932"/>
                    <a:pt x="966" y="752"/>
                    <a:pt x="966" y="534"/>
                  </a:cubicBezTo>
                  <a:cubicBezTo>
                    <a:pt x="966" y="280"/>
                    <a:pt x="763" y="51"/>
                    <a:pt x="483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8"/>
            <p:cNvSpPr/>
            <p:nvPr/>
          </p:nvSpPr>
          <p:spPr>
            <a:xfrm>
              <a:off x="6912950" y="4092375"/>
              <a:ext cx="27975" cy="19725"/>
            </a:xfrm>
            <a:custGeom>
              <a:avLst/>
              <a:gdLst/>
              <a:ahLst/>
              <a:cxnLst/>
              <a:rect l="l" t="t" r="r" b="b"/>
              <a:pathLst>
                <a:path w="1119" h="789" extrusionOk="0">
                  <a:moveTo>
                    <a:pt x="712" y="0"/>
                  </a:moveTo>
                  <a:cubicBezTo>
                    <a:pt x="407" y="0"/>
                    <a:pt x="127" y="204"/>
                    <a:pt x="51" y="509"/>
                  </a:cubicBezTo>
                  <a:cubicBezTo>
                    <a:pt x="0" y="763"/>
                    <a:pt x="229" y="788"/>
                    <a:pt x="432" y="788"/>
                  </a:cubicBezTo>
                  <a:cubicBezTo>
                    <a:pt x="737" y="763"/>
                    <a:pt x="1042" y="661"/>
                    <a:pt x="1093" y="305"/>
                  </a:cubicBezTo>
                  <a:cubicBezTo>
                    <a:pt x="1118" y="77"/>
                    <a:pt x="941" y="0"/>
                    <a:pt x="712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8"/>
            <p:cNvSpPr/>
            <p:nvPr/>
          </p:nvSpPr>
          <p:spPr>
            <a:xfrm>
              <a:off x="7131525" y="3751800"/>
              <a:ext cx="17800" cy="24175"/>
            </a:xfrm>
            <a:custGeom>
              <a:avLst/>
              <a:gdLst/>
              <a:ahLst/>
              <a:cxnLst/>
              <a:rect l="l" t="t" r="r" b="b"/>
              <a:pathLst>
                <a:path w="712" h="967" extrusionOk="0">
                  <a:moveTo>
                    <a:pt x="254" y="1"/>
                  </a:moveTo>
                  <a:cubicBezTo>
                    <a:pt x="51" y="1"/>
                    <a:pt x="0" y="204"/>
                    <a:pt x="26" y="356"/>
                  </a:cubicBezTo>
                  <a:cubicBezTo>
                    <a:pt x="51" y="636"/>
                    <a:pt x="102" y="941"/>
                    <a:pt x="458" y="966"/>
                  </a:cubicBezTo>
                  <a:cubicBezTo>
                    <a:pt x="661" y="966"/>
                    <a:pt x="712" y="788"/>
                    <a:pt x="712" y="585"/>
                  </a:cubicBezTo>
                  <a:cubicBezTo>
                    <a:pt x="610" y="356"/>
                    <a:pt x="610" y="26"/>
                    <a:pt x="254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8"/>
            <p:cNvSpPr/>
            <p:nvPr/>
          </p:nvSpPr>
          <p:spPr>
            <a:xfrm>
              <a:off x="6927100" y="4129850"/>
              <a:ext cx="24000" cy="19975"/>
            </a:xfrm>
            <a:custGeom>
              <a:avLst/>
              <a:gdLst/>
              <a:ahLst/>
              <a:cxnLst/>
              <a:rect l="l" t="t" r="r" b="b"/>
              <a:pathLst>
                <a:path w="960" h="799" extrusionOk="0">
                  <a:moveTo>
                    <a:pt x="705" y="1"/>
                  </a:moveTo>
                  <a:cubicBezTo>
                    <a:pt x="400" y="26"/>
                    <a:pt x="146" y="230"/>
                    <a:pt x="44" y="535"/>
                  </a:cubicBezTo>
                  <a:cubicBezTo>
                    <a:pt x="0" y="667"/>
                    <a:pt x="90" y="799"/>
                    <a:pt x="213" y="799"/>
                  </a:cubicBezTo>
                  <a:cubicBezTo>
                    <a:pt x="232" y="799"/>
                    <a:pt x="252" y="796"/>
                    <a:pt x="273" y="789"/>
                  </a:cubicBezTo>
                  <a:cubicBezTo>
                    <a:pt x="578" y="763"/>
                    <a:pt x="832" y="560"/>
                    <a:pt x="959" y="280"/>
                  </a:cubicBezTo>
                  <a:cubicBezTo>
                    <a:pt x="959" y="102"/>
                    <a:pt x="883" y="1"/>
                    <a:pt x="705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8"/>
            <p:cNvSpPr/>
            <p:nvPr/>
          </p:nvSpPr>
          <p:spPr>
            <a:xfrm>
              <a:off x="6847500" y="3743900"/>
              <a:ext cx="33400" cy="21275"/>
            </a:xfrm>
            <a:custGeom>
              <a:avLst/>
              <a:gdLst/>
              <a:ahLst/>
              <a:cxnLst/>
              <a:rect l="l" t="t" r="r" b="b"/>
              <a:pathLst>
                <a:path w="1336" h="851" extrusionOk="0">
                  <a:moveTo>
                    <a:pt x="1128" y="0"/>
                  </a:moveTo>
                  <a:cubicBezTo>
                    <a:pt x="1108" y="0"/>
                    <a:pt x="1087" y="4"/>
                    <a:pt x="1068" y="12"/>
                  </a:cubicBezTo>
                  <a:cubicBezTo>
                    <a:pt x="712" y="164"/>
                    <a:pt x="254" y="215"/>
                    <a:pt x="51" y="647"/>
                  </a:cubicBezTo>
                  <a:cubicBezTo>
                    <a:pt x="0" y="774"/>
                    <a:pt x="127" y="850"/>
                    <a:pt x="305" y="850"/>
                  </a:cubicBezTo>
                  <a:cubicBezTo>
                    <a:pt x="687" y="723"/>
                    <a:pt x="1017" y="494"/>
                    <a:pt x="1271" y="215"/>
                  </a:cubicBezTo>
                  <a:cubicBezTo>
                    <a:pt x="1336" y="107"/>
                    <a:pt x="1237" y="0"/>
                    <a:pt x="1128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8"/>
            <p:cNvSpPr/>
            <p:nvPr/>
          </p:nvSpPr>
          <p:spPr>
            <a:xfrm>
              <a:off x="6934625" y="3806325"/>
              <a:ext cx="22175" cy="17425"/>
            </a:xfrm>
            <a:custGeom>
              <a:avLst/>
              <a:gdLst/>
              <a:ahLst/>
              <a:cxnLst/>
              <a:rect l="l" t="t" r="r" b="b"/>
              <a:pathLst>
                <a:path w="887" h="697" extrusionOk="0">
                  <a:moveTo>
                    <a:pt x="330" y="1"/>
                  </a:moveTo>
                  <a:cubicBezTo>
                    <a:pt x="155" y="1"/>
                    <a:pt x="0" y="84"/>
                    <a:pt x="23" y="285"/>
                  </a:cubicBezTo>
                  <a:cubicBezTo>
                    <a:pt x="23" y="590"/>
                    <a:pt x="251" y="666"/>
                    <a:pt x="480" y="691"/>
                  </a:cubicBezTo>
                  <a:cubicBezTo>
                    <a:pt x="505" y="695"/>
                    <a:pt x="529" y="696"/>
                    <a:pt x="553" y="696"/>
                  </a:cubicBezTo>
                  <a:cubicBezTo>
                    <a:pt x="724" y="696"/>
                    <a:pt x="865" y="613"/>
                    <a:pt x="887" y="412"/>
                  </a:cubicBezTo>
                  <a:cubicBezTo>
                    <a:pt x="863" y="174"/>
                    <a:pt x="661" y="3"/>
                    <a:pt x="448" y="3"/>
                  </a:cubicBezTo>
                  <a:cubicBezTo>
                    <a:pt x="433" y="3"/>
                    <a:pt x="419" y="4"/>
                    <a:pt x="404" y="5"/>
                  </a:cubicBezTo>
                  <a:cubicBezTo>
                    <a:pt x="379" y="2"/>
                    <a:pt x="355" y="1"/>
                    <a:pt x="330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8"/>
            <p:cNvSpPr/>
            <p:nvPr/>
          </p:nvSpPr>
          <p:spPr>
            <a:xfrm>
              <a:off x="6801100" y="4140825"/>
              <a:ext cx="33700" cy="24000"/>
            </a:xfrm>
            <a:custGeom>
              <a:avLst/>
              <a:gdLst/>
              <a:ahLst/>
              <a:cxnLst/>
              <a:rect l="l" t="t" r="r" b="b"/>
              <a:pathLst>
                <a:path w="1348" h="960" extrusionOk="0">
                  <a:moveTo>
                    <a:pt x="246" y="0"/>
                  </a:moveTo>
                  <a:cubicBezTo>
                    <a:pt x="179" y="0"/>
                    <a:pt x="115" y="32"/>
                    <a:pt x="77" y="121"/>
                  </a:cubicBezTo>
                  <a:cubicBezTo>
                    <a:pt x="1" y="273"/>
                    <a:pt x="128" y="375"/>
                    <a:pt x="255" y="451"/>
                  </a:cubicBezTo>
                  <a:cubicBezTo>
                    <a:pt x="560" y="629"/>
                    <a:pt x="891" y="782"/>
                    <a:pt x="1196" y="960"/>
                  </a:cubicBezTo>
                  <a:lnTo>
                    <a:pt x="1348" y="756"/>
                  </a:lnTo>
                  <a:cubicBezTo>
                    <a:pt x="1018" y="528"/>
                    <a:pt x="738" y="299"/>
                    <a:pt x="433" y="70"/>
                  </a:cubicBezTo>
                  <a:cubicBezTo>
                    <a:pt x="382" y="32"/>
                    <a:pt x="312" y="0"/>
                    <a:pt x="246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8"/>
            <p:cNvSpPr/>
            <p:nvPr/>
          </p:nvSpPr>
          <p:spPr>
            <a:xfrm>
              <a:off x="7133425" y="4167975"/>
              <a:ext cx="14000" cy="24800"/>
            </a:xfrm>
            <a:custGeom>
              <a:avLst/>
              <a:gdLst/>
              <a:ahLst/>
              <a:cxnLst/>
              <a:rect l="l" t="t" r="r" b="b"/>
              <a:pathLst>
                <a:path w="560" h="992" extrusionOk="0">
                  <a:moveTo>
                    <a:pt x="255" y="1"/>
                  </a:moveTo>
                  <a:cubicBezTo>
                    <a:pt x="26" y="255"/>
                    <a:pt x="0" y="662"/>
                    <a:pt x="204" y="941"/>
                  </a:cubicBezTo>
                  <a:cubicBezTo>
                    <a:pt x="255" y="992"/>
                    <a:pt x="305" y="992"/>
                    <a:pt x="382" y="992"/>
                  </a:cubicBezTo>
                  <a:cubicBezTo>
                    <a:pt x="560" y="712"/>
                    <a:pt x="560" y="357"/>
                    <a:pt x="407" y="77"/>
                  </a:cubicBezTo>
                  <a:cubicBezTo>
                    <a:pt x="382" y="52"/>
                    <a:pt x="331" y="26"/>
                    <a:pt x="255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8"/>
            <p:cNvSpPr/>
            <p:nvPr/>
          </p:nvSpPr>
          <p:spPr>
            <a:xfrm>
              <a:off x="7266850" y="3892225"/>
              <a:ext cx="24175" cy="14625"/>
            </a:xfrm>
            <a:custGeom>
              <a:avLst/>
              <a:gdLst/>
              <a:ahLst/>
              <a:cxnLst/>
              <a:rect l="l" t="t" r="r" b="b"/>
              <a:pathLst>
                <a:path w="967" h="585" extrusionOk="0">
                  <a:moveTo>
                    <a:pt x="814" y="0"/>
                  </a:moveTo>
                  <a:cubicBezTo>
                    <a:pt x="534" y="0"/>
                    <a:pt x="255" y="127"/>
                    <a:pt x="102" y="356"/>
                  </a:cubicBezTo>
                  <a:cubicBezTo>
                    <a:pt x="1" y="458"/>
                    <a:pt x="77" y="560"/>
                    <a:pt x="204" y="585"/>
                  </a:cubicBezTo>
                  <a:cubicBezTo>
                    <a:pt x="484" y="585"/>
                    <a:pt x="738" y="458"/>
                    <a:pt x="916" y="229"/>
                  </a:cubicBezTo>
                  <a:cubicBezTo>
                    <a:pt x="967" y="127"/>
                    <a:pt x="916" y="26"/>
                    <a:pt x="814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8"/>
            <p:cNvSpPr/>
            <p:nvPr/>
          </p:nvSpPr>
          <p:spPr>
            <a:xfrm>
              <a:off x="7128975" y="4101900"/>
              <a:ext cx="19075" cy="25075"/>
            </a:xfrm>
            <a:custGeom>
              <a:avLst/>
              <a:gdLst/>
              <a:ahLst/>
              <a:cxnLst/>
              <a:rect l="l" t="t" r="r" b="b"/>
              <a:pathLst>
                <a:path w="763" h="1003" extrusionOk="0">
                  <a:moveTo>
                    <a:pt x="509" y="1"/>
                  </a:moveTo>
                  <a:lnTo>
                    <a:pt x="509" y="1"/>
                  </a:lnTo>
                  <a:cubicBezTo>
                    <a:pt x="306" y="280"/>
                    <a:pt x="1" y="534"/>
                    <a:pt x="229" y="966"/>
                  </a:cubicBezTo>
                  <a:cubicBezTo>
                    <a:pt x="229" y="984"/>
                    <a:pt x="306" y="1002"/>
                    <a:pt x="350" y="1002"/>
                  </a:cubicBezTo>
                  <a:cubicBezTo>
                    <a:pt x="369" y="1002"/>
                    <a:pt x="382" y="999"/>
                    <a:pt x="382" y="992"/>
                  </a:cubicBezTo>
                  <a:cubicBezTo>
                    <a:pt x="611" y="661"/>
                    <a:pt x="763" y="356"/>
                    <a:pt x="509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8"/>
            <p:cNvSpPr/>
            <p:nvPr/>
          </p:nvSpPr>
          <p:spPr>
            <a:xfrm>
              <a:off x="7027950" y="3818525"/>
              <a:ext cx="13375" cy="14700"/>
            </a:xfrm>
            <a:custGeom>
              <a:avLst/>
              <a:gdLst/>
              <a:ahLst/>
              <a:cxnLst/>
              <a:rect l="l" t="t" r="r" b="b"/>
              <a:pathLst>
                <a:path w="535" h="588" extrusionOk="0">
                  <a:moveTo>
                    <a:pt x="280" y="0"/>
                  </a:moveTo>
                  <a:cubicBezTo>
                    <a:pt x="127" y="0"/>
                    <a:pt x="0" y="127"/>
                    <a:pt x="0" y="280"/>
                  </a:cubicBezTo>
                  <a:cubicBezTo>
                    <a:pt x="0" y="445"/>
                    <a:pt x="88" y="587"/>
                    <a:pt x="262" y="587"/>
                  </a:cubicBezTo>
                  <a:cubicBezTo>
                    <a:pt x="276" y="587"/>
                    <a:pt x="290" y="587"/>
                    <a:pt x="305" y="585"/>
                  </a:cubicBezTo>
                  <a:cubicBezTo>
                    <a:pt x="458" y="559"/>
                    <a:pt x="534" y="432"/>
                    <a:pt x="534" y="229"/>
                  </a:cubicBezTo>
                  <a:cubicBezTo>
                    <a:pt x="509" y="127"/>
                    <a:pt x="458" y="0"/>
                    <a:pt x="280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8"/>
            <p:cNvSpPr/>
            <p:nvPr/>
          </p:nvSpPr>
          <p:spPr>
            <a:xfrm>
              <a:off x="7019050" y="4161300"/>
              <a:ext cx="10200" cy="14325"/>
            </a:xfrm>
            <a:custGeom>
              <a:avLst/>
              <a:gdLst/>
              <a:ahLst/>
              <a:cxnLst/>
              <a:rect l="l" t="t" r="r" b="b"/>
              <a:pathLst>
                <a:path w="408" h="573" extrusionOk="0">
                  <a:moveTo>
                    <a:pt x="117" y="0"/>
                  </a:moveTo>
                  <a:cubicBezTo>
                    <a:pt x="35" y="0"/>
                    <a:pt x="1" y="87"/>
                    <a:pt x="1" y="192"/>
                  </a:cubicBezTo>
                  <a:cubicBezTo>
                    <a:pt x="1" y="319"/>
                    <a:pt x="26" y="522"/>
                    <a:pt x="229" y="573"/>
                  </a:cubicBezTo>
                  <a:cubicBezTo>
                    <a:pt x="382" y="547"/>
                    <a:pt x="407" y="446"/>
                    <a:pt x="382" y="319"/>
                  </a:cubicBezTo>
                  <a:cubicBezTo>
                    <a:pt x="356" y="217"/>
                    <a:pt x="331" y="64"/>
                    <a:pt x="178" y="14"/>
                  </a:cubicBezTo>
                  <a:cubicBezTo>
                    <a:pt x="156" y="4"/>
                    <a:pt x="135" y="0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8"/>
            <p:cNvSpPr/>
            <p:nvPr/>
          </p:nvSpPr>
          <p:spPr>
            <a:xfrm>
              <a:off x="7314500" y="3951300"/>
              <a:ext cx="20375" cy="7825"/>
            </a:xfrm>
            <a:custGeom>
              <a:avLst/>
              <a:gdLst/>
              <a:ahLst/>
              <a:cxnLst/>
              <a:rect l="l" t="t" r="r" b="b"/>
              <a:pathLst>
                <a:path w="815" h="313" extrusionOk="0">
                  <a:moveTo>
                    <a:pt x="373" y="1"/>
                  </a:moveTo>
                  <a:cubicBezTo>
                    <a:pt x="261" y="1"/>
                    <a:pt x="143" y="44"/>
                    <a:pt x="1" y="154"/>
                  </a:cubicBezTo>
                  <a:cubicBezTo>
                    <a:pt x="177" y="242"/>
                    <a:pt x="328" y="313"/>
                    <a:pt x="479" y="313"/>
                  </a:cubicBezTo>
                  <a:cubicBezTo>
                    <a:pt x="588" y="313"/>
                    <a:pt x="696" y="275"/>
                    <a:pt x="814" y="179"/>
                  </a:cubicBezTo>
                  <a:cubicBezTo>
                    <a:pt x="655" y="77"/>
                    <a:pt x="520" y="1"/>
                    <a:pt x="373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8"/>
            <p:cNvSpPr/>
            <p:nvPr/>
          </p:nvSpPr>
          <p:spPr>
            <a:xfrm>
              <a:off x="6918025" y="3777525"/>
              <a:ext cx="12725" cy="10050"/>
            </a:xfrm>
            <a:custGeom>
              <a:avLst/>
              <a:gdLst/>
              <a:ahLst/>
              <a:cxnLst/>
              <a:rect l="l" t="t" r="r" b="b"/>
              <a:pathLst>
                <a:path w="509" h="402" extrusionOk="0">
                  <a:moveTo>
                    <a:pt x="339" y="0"/>
                  </a:moveTo>
                  <a:cubicBezTo>
                    <a:pt x="305" y="0"/>
                    <a:pt x="268" y="6"/>
                    <a:pt x="229" y="14"/>
                  </a:cubicBezTo>
                  <a:cubicBezTo>
                    <a:pt x="128" y="64"/>
                    <a:pt x="0" y="115"/>
                    <a:pt x="0" y="242"/>
                  </a:cubicBezTo>
                  <a:cubicBezTo>
                    <a:pt x="0" y="348"/>
                    <a:pt x="89" y="401"/>
                    <a:pt x="192" y="401"/>
                  </a:cubicBezTo>
                  <a:cubicBezTo>
                    <a:pt x="212" y="401"/>
                    <a:pt x="233" y="399"/>
                    <a:pt x="255" y="395"/>
                  </a:cubicBezTo>
                  <a:cubicBezTo>
                    <a:pt x="382" y="344"/>
                    <a:pt x="509" y="293"/>
                    <a:pt x="509" y="115"/>
                  </a:cubicBezTo>
                  <a:cubicBezTo>
                    <a:pt x="474" y="27"/>
                    <a:pt x="414" y="0"/>
                    <a:pt x="339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8"/>
            <p:cNvSpPr/>
            <p:nvPr/>
          </p:nvSpPr>
          <p:spPr>
            <a:xfrm>
              <a:off x="7198225" y="4169250"/>
              <a:ext cx="8300" cy="11550"/>
            </a:xfrm>
            <a:custGeom>
              <a:avLst/>
              <a:gdLst/>
              <a:ahLst/>
              <a:cxnLst/>
              <a:rect l="l" t="t" r="r" b="b"/>
              <a:pathLst>
                <a:path w="332" h="462" extrusionOk="0">
                  <a:moveTo>
                    <a:pt x="179" y="1"/>
                  </a:moveTo>
                  <a:cubicBezTo>
                    <a:pt x="52" y="1"/>
                    <a:pt x="26" y="102"/>
                    <a:pt x="1" y="204"/>
                  </a:cubicBezTo>
                  <a:cubicBezTo>
                    <a:pt x="1" y="306"/>
                    <a:pt x="1" y="433"/>
                    <a:pt x="179" y="458"/>
                  </a:cubicBezTo>
                  <a:cubicBezTo>
                    <a:pt x="192" y="460"/>
                    <a:pt x="204" y="461"/>
                    <a:pt x="216" y="461"/>
                  </a:cubicBezTo>
                  <a:cubicBezTo>
                    <a:pt x="331" y="461"/>
                    <a:pt x="331" y="347"/>
                    <a:pt x="331" y="255"/>
                  </a:cubicBezTo>
                  <a:cubicBezTo>
                    <a:pt x="331" y="178"/>
                    <a:pt x="306" y="1"/>
                    <a:pt x="179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8"/>
            <p:cNvSpPr/>
            <p:nvPr/>
          </p:nvSpPr>
          <p:spPr>
            <a:xfrm>
              <a:off x="7256050" y="4002700"/>
              <a:ext cx="15925" cy="9125"/>
            </a:xfrm>
            <a:custGeom>
              <a:avLst/>
              <a:gdLst/>
              <a:ahLst/>
              <a:cxnLst/>
              <a:rect l="l" t="t" r="r" b="b"/>
              <a:pathLst>
                <a:path w="637" h="365" extrusionOk="0">
                  <a:moveTo>
                    <a:pt x="152" y="0"/>
                  </a:moveTo>
                  <a:cubicBezTo>
                    <a:pt x="105" y="0"/>
                    <a:pt x="55" y="9"/>
                    <a:pt x="1" y="29"/>
                  </a:cubicBezTo>
                  <a:cubicBezTo>
                    <a:pt x="68" y="276"/>
                    <a:pt x="214" y="364"/>
                    <a:pt x="509" y="364"/>
                  </a:cubicBezTo>
                  <a:cubicBezTo>
                    <a:pt x="549" y="364"/>
                    <a:pt x="591" y="363"/>
                    <a:pt x="636" y="360"/>
                  </a:cubicBezTo>
                  <a:cubicBezTo>
                    <a:pt x="473" y="155"/>
                    <a:pt x="342" y="0"/>
                    <a:pt x="152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8"/>
            <p:cNvSpPr/>
            <p:nvPr/>
          </p:nvSpPr>
          <p:spPr>
            <a:xfrm>
              <a:off x="7156300" y="4108600"/>
              <a:ext cx="8825" cy="11125"/>
            </a:xfrm>
            <a:custGeom>
              <a:avLst/>
              <a:gdLst/>
              <a:ahLst/>
              <a:cxnLst/>
              <a:rect l="l" t="t" r="r" b="b"/>
              <a:pathLst>
                <a:path w="353" h="445" extrusionOk="0">
                  <a:moveTo>
                    <a:pt x="256" y="1"/>
                  </a:moveTo>
                  <a:cubicBezTo>
                    <a:pt x="241" y="1"/>
                    <a:pt x="224" y="4"/>
                    <a:pt x="204" y="12"/>
                  </a:cubicBezTo>
                  <a:cubicBezTo>
                    <a:pt x="127" y="38"/>
                    <a:pt x="77" y="139"/>
                    <a:pt x="26" y="215"/>
                  </a:cubicBezTo>
                  <a:cubicBezTo>
                    <a:pt x="0" y="292"/>
                    <a:pt x="0" y="419"/>
                    <a:pt x="127" y="444"/>
                  </a:cubicBezTo>
                  <a:cubicBezTo>
                    <a:pt x="255" y="444"/>
                    <a:pt x="280" y="292"/>
                    <a:pt x="331" y="190"/>
                  </a:cubicBezTo>
                  <a:cubicBezTo>
                    <a:pt x="352" y="104"/>
                    <a:pt x="338" y="1"/>
                    <a:pt x="256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8"/>
            <p:cNvSpPr/>
            <p:nvPr/>
          </p:nvSpPr>
          <p:spPr>
            <a:xfrm>
              <a:off x="7169000" y="3751050"/>
              <a:ext cx="27975" cy="47800"/>
            </a:xfrm>
            <a:custGeom>
              <a:avLst/>
              <a:gdLst/>
              <a:ahLst/>
              <a:cxnLst/>
              <a:rect l="l" t="t" r="r" b="b"/>
              <a:pathLst>
                <a:path w="1119" h="1912" extrusionOk="0">
                  <a:moveTo>
                    <a:pt x="766" y="0"/>
                  </a:moveTo>
                  <a:cubicBezTo>
                    <a:pt x="662" y="0"/>
                    <a:pt x="582" y="72"/>
                    <a:pt x="560" y="183"/>
                  </a:cubicBezTo>
                  <a:cubicBezTo>
                    <a:pt x="458" y="513"/>
                    <a:pt x="407" y="844"/>
                    <a:pt x="306" y="1200"/>
                  </a:cubicBezTo>
                  <a:cubicBezTo>
                    <a:pt x="26" y="1327"/>
                    <a:pt x="52" y="1606"/>
                    <a:pt x="1" y="1860"/>
                  </a:cubicBezTo>
                  <a:lnTo>
                    <a:pt x="77" y="1911"/>
                  </a:lnTo>
                  <a:cubicBezTo>
                    <a:pt x="255" y="1708"/>
                    <a:pt x="331" y="1454"/>
                    <a:pt x="331" y="1200"/>
                  </a:cubicBezTo>
                  <a:cubicBezTo>
                    <a:pt x="789" y="1174"/>
                    <a:pt x="1119" y="717"/>
                    <a:pt x="1017" y="259"/>
                  </a:cubicBezTo>
                  <a:cubicBezTo>
                    <a:pt x="1017" y="132"/>
                    <a:pt x="941" y="31"/>
                    <a:pt x="814" y="5"/>
                  </a:cubicBezTo>
                  <a:cubicBezTo>
                    <a:pt x="798" y="2"/>
                    <a:pt x="782" y="0"/>
                    <a:pt x="766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8"/>
            <p:cNvSpPr/>
            <p:nvPr/>
          </p:nvSpPr>
          <p:spPr>
            <a:xfrm>
              <a:off x="7105475" y="4131125"/>
              <a:ext cx="5725" cy="6375"/>
            </a:xfrm>
            <a:custGeom>
              <a:avLst/>
              <a:gdLst/>
              <a:ahLst/>
              <a:cxnLst/>
              <a:rect l="l" t="t" r="r" b="b"/>
              <a:pathLst>
                <a:path w="229" h="255" extrusionOk="0">
                  <a:moveTo>
                    <a:pt x="127" y="1"/>
                  </a:moveTo>
                  <a:cubicBezTo>
                    <a:pt x="76" y="77"/>
                    <a:pt x="26" y="102"/>
                    <a:pt x="0" y="153"/>
                  </a:cubicBezTo>
                  <a:cubicBezTo>
                    <a:pt x="0" y="179"/>
                    <a:pt x="51" y="255"/>
                    <a:pt x="51" y="255"/>
                  </a:cubicBezTo>
                  <a:cubicBezTo>
                    <a:pt x="127" y="229"/>
                    <a:pt x="178" y="229"/>
                    <a:pt x="229" y="204"/>
                  </a:cubicBezTo>
                  <a:cubicBezTo>
                    <a:pt x="178" y="153"/>
                    <a:pt x="178" y="102"/>
                    <a:pt x="127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8"/>
            <p:cNvSpPr/>
            <p:nvPr/>
          </p:nvSpPr>
          <p:spPr>
            <a:xfrm>
              <a:off x="6984750" y="4208000"/>
              <a:ext cx="7000" cy="5750"/>
            </a:xfrm>
            <a:custGeom>
              <a:avLst/>
              <a:gdLst/>
              <a:ahLst/>
              <a:cxnLst/>
              <a:rect l="l" t="t" r="r" b="b"/>
              <a:pathLst>
                <a:path w="280" h="230" extrusionOk="0">
                  <a:moveTo>
                    <a:pt x="127" y="1"/>
                  </a:moveTo>
                  <a:cubicBezTo>
                    <a:pt x="76" y="1"/>
                    <a:pt x="51" y="77"/>
                    <a:pt x="0" y="103"/>
                  </a:cubicBezTo>
                  <a:cubicBezTo>
                    <a:pt x="51" y="153"/>
                    <a:pt x="76" y="204"/>
                    <a:pt x="127" y="230"/>
                  </a:cubicBezTo>
                  <a:cubicBezTo>
                    <a:pt x="178" y="230"/>
                    <a:pt x="229" y="179"/>
                    <a:pt x="280" y="128"/>
                  </a:cubicBezTo>
                  <a:cubicBezTo>
                    <a:pt x="203" y="77"/>
                    <a:pt x="178" y="1"/>
                    <a:pt x="127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8"/>
            <p:cNvSpPr/>
            <p:nvPr/>
          </p:nvSpPr>
          <p:spPr>
            <a:xfrm>
              <a:off x="7050825" y="4206750"/>
              <a:ext cx="3825" cy="3825"/>
            </a:xfrm>
            <a:custGeom>
              <a:avLst/>
              <a:gdLst/>
              <a:ahLst/>
              <a:cxnLst/>
              <a:rect l="l" t="t" r="r" b="b"/>
              <a:pathLst>
                <a:path w="153" h="153" extrusionOk="0">
                  <a:moveTo>
                    <a:pt x="77" y="0"/>
                  </a:moveTo>
                  <a:cubicBezTo>
                    <a:pt x="51" y="0"/>
                    <a:pt x="26" y="51"/>
                    <a:pt x="0" y="76"/>
                  </a:cubicBezTo>
                  <a:cubicBezTo>
                    <a:pt x="26" y="102"/>
                    <a:pt x="51" y="153"/>
                    <a:pt x="77" y="153"/>
                  </a:cubicBezTo>
                  <a:cubicBezTo>
                    <a:pt x="102" y="153"/>
                    <a:pt x="127" y="102"/>
                    <a:pt x="153" y="76"/>
                  </a:cubicBezTo>
                  <a:cubicBezTo>
                    <a:pt x="153" y="51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8"/>
            <p:cNvSpPr/>
            <p:nvPr/>
          </p:nvSpPr>
          <p:spPr>
            <a:xfrm>
              <a:off x="6858300" y="3795775"/>
              <a:ext cx="5100" cy="4350"/>
            </a:xfrm>
            <a:custGeom>
              <a:avLst/>
              <a:gdLst/>
              <a:ahLst/>
              <a:cxnLst/>
              <a:rect l="l" t="t" r="r" b="b"/>
              <a:pathLst>
                <a:path w="204" h="174" extrusionOk="0">
                  <a:moveTo>
                    <a:pt x="91" y="0"/>
                  </a:moveTo>
                  <a:cubicBezTo>
                    <a:pt x="40" y="0"/>
                    <a:pt x="0" y="42"/>
                    <a:pt x="0" y="97"/>
                  </a:cubicBezTo>
                  <a:cubicBezTo>
                    <a:pt x="0" y="122"/>
                    <a:pt x="51" y="148"/>
                    <a:pt x="102" y="173"/>
                  </a:cubicBezTo>
                  <a:cubicBezTo>
                    <a:pt x="127" y="173"/>
                    <a:pt x="178" y="148"/>
                    <a:pt x="204" y="122"/>
                  </a:cubicBezTo>
                  <a:cubicBezTo>
                    <a:pt x="204" y="71"/>
                    <a:pt x="178" y="21"/>
                    <a:pt x="153" y="21"/>
                  </a:cubicBezTo>
                  <a:cubicBezTo>
                    <a:pt x="132" y="6"/>
                    <a:pt x="110" y="0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8"/>
            <p:cNvSpPr/>
            <p:nvPr/>
          </p:nvSpPr>
          <p:spPr>
            <a:xfrm>
              <a:off x="6857025" y="4154000"/>
              <a:ext cx="5750" cy="3850"/>
            </a:xfrm>
            <a:custGeom>
              <a:avLst/>
              <a:gdLst/>
              <a:ahLst/>
              <a:cxnLst/>
              <a:rect l="l" t="t" r="r" b="b"/>
              <a:pathLst>
                <a:path w="230" h="154" extrusionOk="0">
                  <a:moveTo>
                    <a:pt x="77" y="1"/>
                  </a:moveTo>
                  <a:cubicBezTo>
                    <a:pt x="1" y="26"/>
                    <a:pt x="1" y="128"/>
                    <a:pt x="77" y="153"/>
                  </a:cubicBezTo>
                  <a:lnTo>
                    <a:pt x="204" y="153"/>
                  </a:lnTo>
                  <a:cubicBezTo>
                    <a:pt x="229" y="153"/>
                    <a:pt x="204" y="51"/>
                    <a:pt x="204" y="26"/>
                  </a:cubicBezTo>
                  <a:cubicBezTo>
                    <a:pt x="153" y="1"/>
                    <a:pt x="128" y="1"/>
                    <a:pt x="77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8"/>
            <p:cNvSpPr/>
            <p:nvPr/>
          </p:nvSpPr>
          <p:spPr>
            <a:xfrm>
              <a:off x="7234450" y="4150200"/>
              <a:ext cx="3850" cy="3200"/>
            </a:xfrm>
            <a:custGeom>
              <a:avLst/>
              <a:gdLst/>
              <a:ahLst/>
              <a:cxnLst/>
              <a:rect l="l" t="t" r="r" b="b"/>
              <a:pathLst>
                <a:path w="154" h="128" extrusionOk="0">
                  <a:moveTo>
                    <a:pt x="77" y="0"/>
                  </a:moveTo>
                  <a:lnTo>
                    <a:pt x="1" y="102"/>
                  </a:lnTo>
                  <a:cubicBezTo>
                    <a:pt x="51" y="127"/>
                    <a:pt x="77" y="127"/>
                    <a:pt x="102" y="127"/>
                  </a:cubicBezTo>
                  <a:cubicBezTo>
                    <a:pt x="102" y="127"/>
                    <a:pt x="153" y="102"/>
                    <a:pt x="153" y="102"/>
                  </a:cubicBezTo>
                  <a:cubicBezTo>
                    <a:pt x="128" y="51"/>
                    <a:pt x="102" y="26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6947900" y="3791200"/>
              <a:ext cx="1925" cy="1925"/>
            </a:xfrm>
            <a:custGeom>
              <a:avLst/>
              <a:gdLst/>
              <a:ahLst/>
              <a:cxnLst/>
              <a:rect l="l" t="t" r="r" b="b"/>
              <a:pathLst>
                <a:path w="77" h="77" extrusionOk="0">
                  <a:moveTo>
                    <a:pt x="0" y="0"/>
                  </a:moveTo>
                  <a:lnTo>
                    <a:pt x="25" y="77"/>
                  </a:lnTo>
                  <a:cubicBezTo>
                    <a:pt x="25" y="77"/>
                    <a:pt x="51" y="77"/>
                    <a:pt x="76" y="51"/>
                  </a:cubicBezTo>
                  <a:cubicBezTo>
                    <a:pt x="76" y="26"/>
                    <a:pt x="76" y="0"/>
                    <a:pt x="51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7232550" y="3836650"/>
              <a:ext cx="1925" cy="1600"/>
            </a:xfrm>
            <a:custGeom>
              <a:avLst/>
              <a:gdLst/>
              <a:ahLst/>
              <a:cxnLst/>
              <a:rect l="l" t="t" r="r" b="b"/>
              <a:pathLst>
                <a:path w="77" h="64" extrusionOk="0">
                  <a:moveTo>
                    <a:pt x="32" y="1"/>
                  </a:moveTo>
                  <a:cubicBezTo>
                    <a:pt x="23" y="1"/>
                    <a:pt x="17" y="12"/>
                    <a:pt x="0" y="12"/>
                  </a:cubicBezTo>
                  <a:lnTo>
                    <a:pt x="26" y="63"/>
                  </a:lnTo>
                  <a:lnTo>
                    <a:pt x="77" y="38"/>
                  </a:lnTo>
                  <a:cubicBezTo>
                    <a:pt x="77" y="38"/>
                    <a:pt x="77" y="12"/>
                    <a:pt x="51" y="12"/>
                  </a:cubicBezTo>
                  <a:cubicBezTo>
                    <a:pt x="43" y="4"/>
                    <a:pt x="37" y="1"/>
                    <a:pt x="32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6900875" y="3840125"/>
              <a:ext cx="1925" cy="1925"/>
            </a:xfrm>
            <a:custGeom>
              <a:avLst/>
              <a:gdLst/>
              <a:ahLst/>
              <a:cxnLst/>
              <a:rect l="l" t="t" r="r" b="b"/>
              <a:pathLst>
                <a:path w="77" h="77" extrusionOk="0">
                  <a:moveTo>
                    <a:pt x="26" y="0"/>
                  </a:moveTo>
                  <a:cubicBezTo>
                    <a:pt x="26" y="0"/>
                    <a:pt x="26" y="26"/>
                    <a:pt x="0" y="51"/>
                  </a:cubicBezTo>
                  <a:lnTo>
                    <a:pt x="51" y="77"/>
                  </a:lnTo>
                  <a:cubicBezTo>
                    <a:pt x="51" y="51"/>
                    <a:pt x="76" y="26"/>
                    <a:pt x="76" y="26"/>
                  </a:cubicBezTo>
                  <a:cubicBezTo>
                    <a:pt x="76" y="0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6877350" y="3921450"/>
              <a:ext cx="1300" cy="1300"/>
            </a:xfrm>
            <a:custGeom>
              <a:avLst/>
              <a:gdLst/>
              <a:ahLst/>
              <a:cxnLst/>
              <a:rect l="l" t="t" r="r" b="b"/>
              <a:pathLst>
                <a:path w="52" h="52" extrusionOk="0">
                  <a:moveTo>
                    <a:pt x="1" y="0"/>
                  </a:moveTo>
                  <a:lnTo>
                    <a:pt x="1" y="51"/>
                  </a:lnTo>
                  <a:lnTo>
                    <a:pt x="52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7041925" y="3752250"/>
              <a:ext cx="1925" cy="2125"/>
            </a:xfrm>
            <a:custGeom>
              <a:avLst/>
              <a:gdLst/>
              <a:ahLst/>
              <a:cxnLst/>
              <a:rect l="l" t="t" r="r" b="b"/>
              <a:pathLst>
                <a:path w="77" h="85" extrusionOk="0">
                  <a:moveTo>
                    <a:pt x="41" y="1"/>
                  </a:moveTo>
                  <a:cubicBezTo>
                    <a:pt x="36" y="1"/>
                    <a:pt x="31" y="3"/>
                    <a:pt x="26" y="8"/>
                  </a:cubicBezTo>
                  <a:cubicBezTo>
                    <a:pt x="26" y="8"/>
                    <a:pt x="26" y="33"/>
                    <a:pt x="1" y="59"/>
                  </a:cubicBezTo>
                  <a:lnTo>
                    <a:pt x="51" y="84"/>
                  </a:lnTo>
                  <a:cubicBezTo>
                    <a:pt x="77" y="59"/>
                    <a:pt x="77" y="33"/>
                    <a:pt x="77" y="33"/>
                  </a:cubicBezTo>
                  <a:cubicBezTo>
                    <a:pt x="77" y="33"/>
                    <a:pt x="61" y="1"/>
                    <a:pt x="41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" name="Google Shape;1383;p8"/>
            <p:cNvSpPr/>
            <p:nvPr/>
          </p:nvSpPr>
          <p:spPr>
            <a:xfrm>
              <a:off x="7274475" y="4043825"/>
              <a:ext cx="1925" cy="2175"/>
            </a:xfrm>
            <a:custGeom>
              <a:avLst/>
              <a:gdLst/>
              <a:ahLst/>
              <a:cxnLst/>
              <a:rect l="l" t="t" r="r" b="b"/>
              <a:pathLst>
                <a:path w="77" h="87" extrusionOk="0">
                  <a:moveTo>
                    <a:pt x="54" y="1"/>
                  </a:moveTo>
                  <a:cubicBezTo>
                    <a:pt x="41" y="1"/>
                    <a:pt x="24" y="13"/>
                    <a:pt x="1" y="36"/>
                  </a:cubicBezTo>
                  <a:cubicBezTo>
                    <a:pt x="1" y="36"/>
                    <a:pt x="1" y="62"/>
                    <a:pt x="26" y="87"/>
                  </a:cubicBezTo>
                  <a:lnTo>
                    <a:pt x="77" y="62"/>
                  </a:lnTo>
                  <a:cubicBezTo>
                    <a:pt x="77" y="20"/>
                    <a:pt x="69" y="1"/>
                    <a:pt x="54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" name="Google Shape;1384;p8"/>
            <p:cNvSpPr/>
            <p:nvPr/>
          </p:nvSpPr>
          <p:spPr>
            <a:xfrm>
              <a:off x="6972675" y="4112075"/>
              <a:ext cx="3200" cy="3825"/>
            </a:xfrm>
            <a:custGeom>
              <a:avLst/>
              <a:gdLst/>
              <a:ahLst/>
              <a:cxnLst/>
              <a:rect l="l" t="t" r="r" b="b"/>
              <a:pathLst>
                <a:path w="128" h="153" extrusionOk="0">
                  <a:moveTo>
                    <a:pt x="127" y="0"/>
                  </a:moveTo>
                  <a:lnTo>
                    <a:pt x="0" y="102"/>
                  </a:lnTo>
                  <a:lnTo>
                    <a:pt x="51" y="153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" name="Google Shape;1385;p8"/>
            <p:cNvSpPr/>
            <p:nvPr/>
          </p:nvSpPr>
          <p:spPr>
            <a:xfrm>
              <a:off x="7032400" y="3774050"/>
              <a:ext cx="1925" cy="1575"/>
            </a:xfrm>
            <a:custGeom>
              <a:avLst/>
              <a:gdLst/>
              <a:ahLst/>
              <a:cxnLst/>
              <a:rect l="l" t="t" r="r" b="b"/>
              <a:pathLst>
                <a:path w="77" h="63" extrusionOk="0">
                  <a:moveTo>
                    <a:pt x="77" y="0"/>
                  </a:moveTo>
                  <a:lnTo>
                    <a:pt x="0" y="51"/>
                  </a:lnTo>
                  <a:cubicBezTo>
                    <a:pt x="0" y="51"/>
                    <a:pt x="23" y="62"/>
                    <a:pt x="38" y="62"/>
                  </a:cubicBezTo>
                  <a:cubicBezTo>
                    <a:pt x="46" y="62"/>
                    <a:pt x="51" y="59"/>
                    <a:pt x="51" y="51"/>
                  </a:cubicBezTo>
                  <a:cubicBezTo>
                    <a:pt x="77" y="51"/>
                    <a:pt x="77" y="25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" name="Google Shape;1386;p8"/>
            <p:cNvSpPr/>
            <p:nvPr/>
          </p:nvSpPr>
          <p:spPr>
            <a:xfrm>
              <a:off x="6849400" y="3843300"/>
              <a:ext cx="1925" cy="1300"/>
            </a:xfrm>
            <a:custGeom>
              <a:avLst/>
              <a:gdLst/>
              <a:ahLst/>
              <a:cxnLst/>
              <a:rect l="l" t="t" r="r" b="b"/>
              <a:pathLst>
                <a:path w="77" h="52" extrusionOk="0">
                  <a:moveTo>
                    <a:pt x="51" y="0"/>
                  </a:moveTo>
                  <a:cubicBezTo>
                    <a:pt x="26" y="0"/>
                    <a:pt x="26" y="0"/>
                    <a:pt x="1" y="26"/>
                  </a:cubicBezTo>
                  <a:cubicBezTo>
                    <a:pt x="1" y="26"/>
                    <a:pt x="1" y="51"/>
                    <a:pt x="26" y="51"/>
                  </a:cubicBezTo>
                  <a:lnTo>
                    <a:pt x="51" y="51"/>
                  </a:lnTo>
                  <a:cubicBezTo>
                    <a:pt x="77" y="51"/>
                    <a:pt x="51" y="26"/>
                    <a:pt x="51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7" name="Google Shape;1387;p8"/>
            <p:cNvSpPr/>
            <p:nvPr/>
          </p:nvSpPr>
          <p:spPr>
            <a:xfrm>
              <a:off x="6877350" y="4042175"/>
              <a:ext cx="1950" cy="1300"/>
            </a:xfrm>
            <a:custGeom>
              <a:avLst/>
              <a:gdLst/>
              <a:ahLst/>
              <a:cxnLst/>
              <a:rect l="l" t="t" r="r" b="b"/>
              <a:pathLst>
                <a:path w="78" h="52" extrusionOk="0">
                  <a:moveTo>
                    <a:pt x="1" y="0"/>
                  </a:moveTo>
                  <a:lnTo>
                    <a:pt x="26" y="51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75780950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 preserve="1">
  <p:cSld name="Blank">
    <p:bg>
      <p:bgPr>
        <a:solidFill>
          <a:schemeClr val="accent4"/>
        </a:solidFill>
        <a:effectLst/>
      </p:bgPr>
    </p:bg>
    <p:spTree>
      <p:nvGrpSpPr>
        <p:cNvPr id="1" name="Shape 187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30729876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 preserve="1">
  <p:cSld name="Quote">
    <p:spTree>
      <p:nvGrpSpPr>
        <p:cNvPr id="1" name="Shape 1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72" name="Google Shape;1972;p14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973" name="Google Shape;1973;p14"/>
          <p:cNvSpPr txBox="1">
            <a:spLocks noGrp="1"/>
          </p:cNvSpPr>
          <p:nvPr>
            <p:ph type="title"/>
          </p:nvPr>
        </p:nvSpPr>
        <p:spPr>
          <a:xfrm>
            <a:off x="2307000" y="4123267"/>
            <a:ext cx="7578000" cy="4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3333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974" name="Google Shape;1974;p14"/>
          <p:cNvSpPr txBox="1">
            <a:spLocks noGrp="1"/>
          </p:cNvSpPr>
          <p:nvPr>
            <p:ph type="subTitle" idx="1"/>
          </p:nvPr>
        </p:nvSpPr>
        <p:spPr>
          <a:xfrm>
            <a:off x="2307000" y="2236733"/>
            <a:ext cx="7578000" cy="16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grpSp>
        <p:nvGrpSpPr>
          <p:cNvPr id="1975" name="Google Shape;1975;p14"/>
          <p:cNvGrpSpPr/>
          <p:nvPr/>
        </p:nvGrpSpPr>
        <p:grpSpPr>
          <a:xfrm>
            <a:off x="8585573" y="-45767"/>
            <a:ext cx="2742456" cy="829368"/>
            <a:chOff x="6200475" y="1"/>
            <a:chExt cx="2264497" cy="684749"/>
          </a:xfrm>
        </p:grpSpPr>
        <p:sp>
          <p:nvSpPr>
            <p:cNvPr id="1976" name="Google Shape;1976;p14"/>
            <p:cNvSpPr/>
            <p:nvPr/>
          </p:nvSpPr>
          <p:spPr>
            <a:xfrm rot="10800000" flipH="1">
              <a:off x="7116756" y="5717"/>
              <a:ext cx="8848" cy="1497"/>
            </a:xfrm>
            <a:custGeom>
              <a:avLst/>
              <a:gdLst/>
              <a:ahLst/>
              <a:cxnLst/>
              <a:rect l="l" t="t" r="r" b="b"/>
              <a:pathLst>
                <a:path w="65" h="11" extrusionOk="0">
                  <a:moveTo>
                    <a:pt x="0" y="1"/>
                  </a:moveTo>
                  <a:cubicBezTo>
                    <a:pt x="7" y="7"/>
                    <a:pt x="17" y="10"/>
                    <a:pt x="28" y="10"/>
                  </a:cubicBezTo>
                  <a:cubicBezTo>
                    <a:pt x="39" y="10"/>
                    <a:pt x="52" y="7"/>
                    <a:pt x="6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14"/>
            <p:cNvSpPr/>
            <p:nvPr/>
          </p:nvSpPr>
          <p:spPr>
            <a:xfrm rot="10800000" flipH="1">
              <a:off x="7822447" y="8441"/>
              <a:ext cx="340591" cy="151652"/>
            </a:xfrm>
            <a:custGeom>
              <a:avLst/>
              <a:gdLst/>
              <a:ahLst/>
              <a:cxnLst/>
              <a:rect l="l" t="t" r="r" b="b"/>
              <a:pathLst>
                <a:path w="2502" h="1114" extrusionOk="0">
                  <a:moveTo>
                    <a:pt x="1884" y="0"/>
                  </a:moveTo>
                  <a:cubicBezTo>
                    <a:pt x="1822" y="0"/>
                    <a:pt x="1756" y="33"/>
                    <a:pt x="1676" y="92"/>
                  </a:cubicBezTo>
                  <a:cubicBezTo>
                    <a:pt x="1616" y="142"/>
                    <a:pt x="1541" y="216"/>
                    <a:pt x="1443" y="216"/>
                  </a:cubicBezTo>
                  <a:cubicBezTo>
                    <a:pt x="1415" y="216"/>
                    <a:pt x="1386" y="210"/>
                    <a:pt x="1354" y="195"/>
                  </a:cubicBezTo>
                  <a:lnTo>
                    <a:pt x="1328" y="157"/>
                  </a:lnTo>
                  <a:cubicBezTo>
                    <a:pt x="1328" y="131"/>
                    <a:pt x="1315" y="105"/>
                    <a:pt x="1315" y="66"/>
                  </a:cubicBezTo>
                  <a:cubicBezTo>
                    <a:pt x="1315" y="48"/>
                    <a:pt x="1302" y="36"/>
                    <a:pt x="1279" y="36"/>
                  </a:cubicBezTo>
                  <a:cubicBezTo>
                    <a:pt x="1271" y="36"/>
                    <a:pt x="1261" y="37"/>
                    <a:pt x="1251" y="41"/>
                  </a:cubicBezTo>
                  <a:lnTo>
                    <a:pt x="1225" y="208"/>
                  </a:lnTo>
                  <a:cubicBezTo>
                    <a:pt x="1212" y="208"/>
                    <a:pt x="1212" y="208"/>
                    <a:pt x="1199" y="221"/>
                  </a:cubicBezTo>
                  <a:cubicBezTo>
                    <a:pt x="1109" y="208"/>
                    <a:pt x="1032" y="144"/>
                    <a:pt x="1006" y="53"/>
                  </a:cubicBezTo>
                  <a:cubicBezTo>
                    <a:pt x="980" y="53"/>
                    <a:pt x="954" y="79"/>
                    <a:pt x="967" y="105"/>
                  </a:cubicBezTo>
                  <a:lnTo>
                    <a:pt x="1045" y="273"/>
                  </a:lnTo>
                  <a:lnTo>
                    <a:pt x="1019" y="324"/>
                  </a:lnTo>
                  <a:cubicBezTo>
                    <a:pt x="993" y="337"/>
                    <a:pt x="980" y="363"/>
                    <a:pt x="941" y="363"/>
                  </a:cubicBezTo>
                  <a:cubicBezTo>
                    <a:pt x="921" y="356"/>
                    <a:pt x="900" y="342"/>
                    <a:pt x="885" y="342"/>
                  </a:cubicBezTo>
                  <a:cubicBezTo>
                    <a:pt x="872" y="342"/>
                    <a:pt x="864" y="353"/>
                    <a:pt x="864" y="389"/>
                  </a:cubicBezTo>
                  <a:cubicBezTo>
                    <a:pt x="856" y="435"/>
                    <a:pt x="872" y="444"/>
                    <a:pt x="894" y="444"/>
                  </a:cubicBezTo>
                  <a:cubicBezTo>
                    <a:pt x="908" y="444"/>
                    <a:pt x="926" y="440"/>
                    <a:pt x="941" y="440"/>
                  </a:cubicBezTo>
                  <a:lnTo>
                    <a:pt x="1006" y="440"/>
                  </a:lnTo>
                  <a:cubicBezTo>
                    <a:pt x="1032" y="505"/>
                    <a:pt x="1006" y="531"/>
                    <a:pt x="941" y="556"/>
                  </a:cubicBezTo>
                  <a:cubicBezTo>
                    <a:pt x="894" y="539"/>
                    <a:pt x="844" y="531"/>
                    <a:pt x="793" y="531"/>
                  </a:cubicBezTo>
                  <a:cubicBezTo>
                    <a:pt x="692" y="531"/>
                    <a:pt x="589" y="565"/>
                    <a:pt x="503" y="634"/>
                  </a:cubicBezTo>
                  <a:lnTo>
                    <a:pt x="426" y="647"/>
                  </a:lnTo>
                  <a:cubicBezTo>
                    <a:pt x="284" y="582"/>
                    <a:pt x="155" y="531"/>
                    <a:pt x="0" y="505"/>
                  </a:cubicBezTo>
                  <a:lnTo>
                    <a:pt x="0" y="505"/>
                  </a:lnTo>
                  <a:cubicBezTo>
                    <a:pt x="129" y="569"/>
                    <a:pt x="258" y="634"/>
                    <a:pt x="400" y="672"/>
                  </a:cubicBezTo>
                  <a:cubicBezTo>
                    <a:pt x="400" y="698"/>
                    <a:pt x="400" y="724"/>
                    <a:pt x="374" y="750"/>
                  </a:cubicBezTo>
                  <a:cubicBezTo>
                    <a:pt x="284" y="892"/>
                    <a:pt x="284" y="1021"/>
                    <a:pt x="426" y="1111"/>
                  </a:cubicBezTo>
                  <a:cubicBezTo>
                    <a:pt x="430" y="1113"/>
                    <a:pt x="433" y="1114"/>
                    <a:pt x="436" y="1114"/>
                  </a:cubicBezTo>
                  <a:cubicBezTo>
                    <a:pt x="450" y="1114"/>
                    <a:pt x="460" y="1102"/>
                    <a:pt x="472" y="1102"/>
                  </a:cubicBezTo>
                  <a:cubicBezTo>
                    <a:pt x="477" y="1102"/>
                    <a:pt x="483" y="1104"/>
                    <a:pt x="490" y="1111"/>
                  </a:cubicBezTo>
                  <a:cubicBezTo>
                    <a:pt x="601" y="1104"/>
                    <a:pt x="714" y="1102"/>
                    <a:pt x="826" y="1102"/>
                  </a:cubicBezTo>
                  <a:cubicBezTo>
                    <a:pt x="1080" y="1102"/>
                    <a:pt x="1337" y="1114"/>
                    <a:pt x="1595" y="1114"/>
                  </a:cubicBezTo>
                  <a:cubicBezTo>
                    <a:pt x="1661" y="1114"/>
                    <a:pt x="1726" y="1113"/>
                    <a:pt x="1792" y="1111"/>
                  </a:cubicBezTo>
                  <a:lnTo>
                    <a:pt x="1921" y="1111"/>
                  </a:lnTo>
                  <a:cubicBezTo>
                    <a:pt x="1933" y="968"/>
                    <a:pt x="1923" y="824"/>
                    <a:pt x="2044" y="824"/>
                  </a:cubicBezTo>
                  <a:cubicBezTo>
                    <a:pt x="2054" y="824"/>
                    <a:pt x="2065" y="825"/>
                    <a:pt x="2076" y="827"/>
                  </a:cubicBezTo>
                  <a:lnTo>
                    <a:pt x="2153" y="827"/>
                  </a:lnTo>
                  <a:cubicBezTo>
                    <a:pt x="2218" y="776"/>
                    <a:pt x="2347" y="801"/>
                    <a:pt x="2373" y="685"/>
                  </a:cubicBezTo>
                  <a:cubicBezTo>
                    <a:pt x="2502" y="621"/>
                    <a:pt x="2502" y="621"/>
                    <a:pt x="2424" y="479"/>
                  </a:cubicBezTo>
                  <a:cubicBezTo>
                    <a:pt x="2463" y="376"/>
                    <a:pt x="2373" y="337"/>
                    <a:pt x="2347" y="286"/>
                  </a:cubicBezTo>
                  <a:lnTo>
                    <a:pt x="2295" y="286"/>
                  </a:lnTo>
                  <a:cubicBezTo>
                    <a:pt x="2205" y="286"/>
                    <a:pt x="2205" y="247"/>
                    <a:pt x="2257" y="182"/>
                  </a:cubicBezTo>
                  <a:lnTo>
                    <a:pt x="2257" y="157"/>
                  </a:lnTo>
                  <a:lnTo>
                    <a:pt x="2231" y="118"/>
                  </a:lnTo>
                  <a:lnTo>
                    <a:pt x="2179" y="118"/>
                  </a:lnTo>
                  <a:cubicBezTo>
                    <a:pt x="2165" y="123"/>
                    <a:pt x="2149" y="126"/>
                    <a:pt x="2134" y="126"/>
                  </a:cubicBezTo>
                  <a:cubicBezTo>
                    <a:pt x="2106" y="126"/>
                    <a:pt x="2080" y="117"/>
                    <a:pt x="2063" y="92"/>
                  </a:cubicBezTo>
                  <a:cubicBezTo>
                    <a:pt x="2000" y="29"/>
                    <a:pt x="1944" y="0"/>
                    <a:pt x="188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14"/>
            <p:cNvSpPr/>
            <p:nvPr/>
          </p:nvSpPr>
          <p:spPr>
            <a:xfrm rot="10800000" flipH="1">
              <a:off x="6758738" y="6943"/>
              <a:ext cx="8848" cy="3812"/>
            </a:xfrm>
            <a:custGeom>
              <a:avLst/>
              <a:gdLst/>
              <a:ahLst/>
              <a:cxnLst/>
              <a:rect l="l" t="t" r="r" b="b"/>
              <a:pathLst>
                <a:path w="65" h="28" extrusionOk="0">
                  <a:moveTo>
                    <a:pt x="0" y="1"/>
                  </a:moveTo>
                  <a:cubicBezTo>
                    <a:pt x="0" y="20"/>
                    <a:pt x="4" y="27"/>
                    <a:pt x="10" y="27"/>
                  </a:cubicBezTo>
                  <a:cubicBezTo>
                    <a:pt x="21" y="27"/>
                    <a:pt x="40" y="9"/>
                    <a:pt x="6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14"/>
            <p:cNvSpPr/>
            <p:nvPr/>
          </p:nvSpPr>
          <p:spPr>
            <a:xfrm rot="10800000" flipH="1">
              <a:off x="6842866" y="9801"/>
              <a:ext cx="1906" cy="953"/>
            </a:xfrm>
            <a:custGeom>
              <a:avLst/>
              <a:gdLst/>
              <a:ahLst/>
              <a:cxnLst/>
              <a:rect l="l" t="t" r="r" b="b"/>
              <a:pathLst>
                <a:path w="14" h="7" extrusionOk="0">
                  <a:moveTo>
                    <a:pt x="1" y="1"/>
                  </a:moveTo>
                  <a:cubicBezTo>
                    <a:pt x="1" y="1"/>
                    <a:pt x="7" y="7"/>
                    <a:pt x="10" y="7"/>
                  </a:cubicBezTo>
                  <a:cubicBezTo>
                    <a:pt x="12" y="7"/>
                    <a:pt x="14" y="5"/>
                    <a:pt x="1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14"/>
            <p:cNvSpPr/>
            <p:nvPr/>
          </p:nvSpPr>
          <p:spPr>
            <a:xfrm rot="10800000" flipH="1">
              <a:off x="6770990" y="10618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14"/>
            <p:cNvSpPr/>
            <p:nvPr/>
          </p:nvSpPr>
          <p:spPr>
            <a:xfrm rot="10800000" flipH="1">
              <a:off x="6841232" y="10618"/>
              <a:ext cx="1770" cy="136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14"/>
            <p:cNvSpPr/>
            <p:nvPr/>
          </p:nvSpPr>
          <p:spPr>
            <a:xfrm rot="10800000" flipH="1">
              <a:off x="6767451" y="10618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14"/>
            <p:cNvSpPr/>
            <p:nvPr/>
          </p:nvSpPr>
          <p:spPr>
            <a:xfrm rot="10800000" flipH="1">
              <a:off x="7265953" y="453733"/>
              <a:ext cx="254695" cy="174794"/>
            </a:xfrm>
            <a:custGeom>
              <a:avLst/>
              <a:gdLst/>
              <a:ahLst/>
              <a:cxnLst/>
              <a:rect l="l" t="t" r="r" b="b"/>
              <a:pathLst>
                <a:path w="1871" h="1284" extrusionOk="0">
                  <a:moveTo>
                    <a:pt x="942" y="0"/>
                  </a:moveTo>
                  <a:cubicBezTo>
                    <a:pt x="896" y="37"/>
                    <a:pt x="857" y="106"/>
                    <a:pt x="796" y="106"/>
                  </a:cubicBezTo>
                  <a:cubicBezTo>
                    <a:pt x="772" y="106"/>
                    <a:pt x="743" y="94"/>
                    <a:pt x="710" y="65"/>
                  </a:cubicBezTo>
                  <a:cubicBezTo>
                    <a:pt x="687" y="77"/>
                    <a:pt x="661" y="81"/>
                    <a:pt x="635" y="81"/>
                  </a:cubicBezTo>
                  <a:cubicBezTo>
                    <a:pt x="608" y="81"/>
                    <a:pt x="580" y="77"/>
                    <a:pt x="553" y="77"/>
                  </a:cubicBezTo>
                  <a:cubicBezTo>
                    <a:pt x="500" y="77"/>
                    <a:pt x="452" y="90"/>
                    <a:pt x="426" y="168"/>
                  </a:cubicBezTo>
                  <a:cubicBezTo>
                    <a:pt x="416" y="189"/>
                    <a:pt x="405" y="210"/>
                    <a:pt x="387" y="210"/>
                  </a:cubicBezTo>
                  <a:cubicBezTo>
                    <a:pt x="384" y="210"/>
                    <a:pt x="379" y="209"/>
                    <a:pt x="374" y="206"/>
                  </a:cubicBezTo>
                  <a:cubicBezTo>
                    <a:pt x="343" y="184"/>
                    <a:pt x="318" y="175"/>
                    <a:pt x="299" y="175"/>
                  </a:cubicBezTo>
                  <a:cubicBezTo>
                    <a:pt x="238" y="175"/>
                    <a:pt x="226" y="261"/>
                    <a:pt x="207" y="310"/>
                  </a:cubicBezTo>
                  <a:cubicBezTo>
                    <a:pt x="194" y="387"/>
                    <a:pt x="142" y="400"/>
                    <a:pt x="78" y="400"/>
                  </a:cubicBezTo>
                  <a:cubicBezTo>
                    <a:pt x="78" y="413"/>
                    <a:pt x="78" y="413"/>
                    <a:pt x="78" y="426"/>
                  </a:cubicBezTo>
                  <a:cubicBezTo>
                    <a:pt x="142" y="477"/>
                    <a:pt x="91" y="490"/>
                    <a:pt x="52" y="516"/>
                  </a:cubicBezTo>
                  <a:lnTo>
                    <a:pt x="52" y="529"/>
                  </a:lnTo>
                  <a:cubicBezTo>
                    <a:pt x="168" y="542"/>
                    <a:pt x="142" y="645"/>
                    <a:pt x="142" y="722"/>
                  </a:cubicBezTo>
                  <a:cubicBezTo>
                    <a:pt x="155" y="735"/>
                    <a:pt x="155" y="774"/>
                    <a:pt x="142" y="787"/>
                  </a:cubicBezTo>
                  <a:cubicBezTo>
                    <a:pt x="104" y="838"/>
                    <a:pt x="13" y="787"/>
                    <a:pt x="1" y="864"/>
                  </a:cubicBezTo>
                  <a:cubicBezTo>
                    <a:pt x="13" y="873"/>
                    <a:pt x="28" y="875"/>
                    <a:pt x="43" y="875"/>
                  </a:cubicBezTo>
                  <a:cubicBezTo>
                    <a:pt x="74" y="875"/>
                    <a:pt x="108" y="864"/>
                    <a:pt x="142" y="864"/>
                  </a:cubicBezTo>
                  <a:cubicBezTo>
                    <a:pt x="142" y="877"/>
                    <a:pt x="155" y="903"/>
                    <a:pt x="155" y="916"/>
                  </a:cubicBezTo>
                  <a:cubicBezTo>
                    <a:pt x="220" y="941"/>
                    <a:pt x="310" y="954"/>
                    <a:pt x="271" y="1070"/>
                  </a:cubicBezTo>
                  <a:cubicBezTo>
                    <a:pt x="284" y="1083"/>
                    <a:pt x="284" y="1096"/>
                    <a:pt x="271" y="1096"/>
                  </a:cubicBezTo>
                  <a:cubicBezTo>
                    <a:pt x="306" y="1131"/>
                    <a:pt x="330" y="1175"/>
                    <a:pt x="372" y="1175"/>
                  </a:cubicBezTo>
                  <a:cubicBezTo>
                    <a:pt x="377" y="1175"/>
                    <a:pt x="382" y="1175"/>
                    <a:pt x="387" y="1173"/>
                  </a:cubicBezTo>
                  <a:cubicBezTo>
                    <a:pt x="396" y="1172"/>
                    <a:pt x="404" y="1171"/>
                    <a:pt x="410" y="1171"/>
                  </a:cubicBezTo>
                  <a:cubicBezTo>
                    <a:pt x="452" y="1171"/>
                    <a:pt x="455" y="1203"/>
                    <a:pt x="478" y="1225"/>
                  </a:cubicBezTo>
                  <a:cubicBezTo>
                    <a:pt x="493" y="1248"/>
                    <a:pt x="521" y="1284"/>
                    <a:pt x="545" y="1284"/>
                  </a:cubicBezTo>
                  <a:cubicBezTo>
                    <a:pt x="561" y="1284"/>
                    <a:pt x="575" y="1266"/>
                    <a:pt x="581" y="1212"/>
                  </a:cubicBezTo>
                  <a:cubicBezTo>
                    <a:pt x="581" y="1199"/>
                    <a:pt x="607" y="1186"/>
                    <a:pt x="619" y="1186"/>
                  </a:cubicBezTo>
                  <a:cubicBezTo>
                    <a:pt x="644" y="1194"/>
                    <a:pt x="665" y="1198"/>
                    <a:pt x="685" y="1198"/>
                  </a:cubicBezTo>
                  <a:cubicBezTo>
                    <a:pt x="758" y="1198"/>
                    <a:pt x="803" y="1147"/>
                    <a:pt x="864" y="1096"/>
                  </a:cubicBezTo>
                  <a:cubicBezTo>
                    <a:pt x="901" y="1060"/>
                    <a:pt x="933" y="1035"/>
                    <a:pt x="966" y="1035"/>
                  </a:cubicBezTo>
                  <a:cubicBezTo>
                    <a:pt x="991" y="1035"/>
                    <a:pt x="1017" y="1050"/>
                    <a:pt x="1045" y="1083"/>
                  </a:cubicBezTo>
                  <a:cubicBezTo>
                    <a:pt x="1077" y="1104"/>
                    <a:pt x="1125" y="1125"/>
                    <a:pt x="1170" y="1125"/>
                  </a:cubicBezTo>
                  <a:cubicBezTo>
                    <a:pt x="1180" y="1125"/>
                    <a:pt x="1190" y="1124"/>
                    <a:pt x="1200" y="1122"/>
                  </a:cubicBezTo>
                  <a:cubicBezTo>
                    <a:pt x="1213" y="1120"/>
                    <a:pt x="1227" y="1119"/>
                    <a:pt x="1241" y="1119"/>
                  </a:cubicBezTo>
                  <a:cubicBezTo>
                    <a:pt x="1304" y="1119"/>
                    <a:pt x="1366" y="1142"/>
                    <a:pt x="1419" y="1173"/>
                  </a:cubicBezTo>
                  <a:cubicBezTo>
                    <a:pt x="1448" y="1144"/>
                    <a:pt x="1484" y="1130"/>
                    <a:pt x="1522" y="1130"/>
                  </a:cubicBezTo>
                  <a:cubicBezTo>
                    <a:pt x="1535" y="1130"/>
                    <a:pt x="1548" y="1132"/>
                    <a:pt x="1561" y="1135"/>
                  </a:cubicBezTo>
                  <a:lnTo>
                    <a:pt x="1638" y="1109"/>
                  </a:lnTo>
                  <a:cubicBezTo>
                    <a:pt x="1659" y="1015"/>
                    <a:pt x="1730" y="989"/>
                    <a:pt x="1811" y="989"/>
                  </a:cubicBezTo>
                  <a:cubicBezTo>
                    <a:pt x="1830" y="989"/>
                    <a:pt x="1850" y="990"/>
                    <a:pt x="1870" y="993"/>
                  </a:cubicBezTo>
                  <a:cubicBezTo>
                    <a:pt x="1844" y="941"/>
                    <a:pt x="1806" y="903"/>
                    <a:pt x="1819" y="864"/>
                  </a:cubicBezTo>
                  <a:cubicBezTo>
                    <a:pt x="1844" y="761"/>
                    <a:pt x="1832" y="658"/>
                    <a:pt x="1780" y="567"/>
                  </a:cubicBezTo>
                  <a:cubicBezTo>
                    <a:pt x="1720" y="435"/>
                    <a:pt x="1591" y="347"/>
                    <a:pt x="1438" y="347"/>
                  </a:cubicBezTo>
                  <a:cubicBezTo>
                    <a:pt x="1427" y="347"/>
                    <a:pt x="1417" y="347"/>
                    <a:pt x="1406" y="348"/>
                  </a:cubicBezTo>
                  <a:cubicBezTo>
                    <a:pt x="1399" y="352"/>
                    <a:pt x="1392" y="353"/>
                    <a:pt x="1385" y="353"/>
                  </a:cubicBezTo>
                  <a:cubicBezTo>
                    <a:pt x="1366" y="353"/>
                    <a:pt x="1348" y="341"/>
                    <a:pt x="1329" y="322"/>
                  </a:cubicBezTo>
                  <a:cubicBezTo>
                    <a:pt x="1301" y="288"/>
                    <a:pt x="1289" y="272"/>
                    <a:pt x="1271" y="272"/>
                  </a:cubicBezTo>
                  <a:cubicBezTo>
                    <a:pt x="1256" y="272"/>
                    <a:pt x="1236" y="285"/>
                    <a:pt x="1200" y="310"/>
                  </a:cubicBezTo>
                  <a:cubicBezTo>
                    <a:pt x="1200" y="258"/>
                    <a:pt x="1187" y="193"/>
                    <a:pt x="1238" y="155"/>
                  </a:cubicBezTo>
                  <a:cubicBezTo>
                    <a:pt x="1290" y="129"/>
                    <a:pt x="1290" y="103"/>
                    <a:pt x="1264" y="77"/>
                  </a:cubicBezTo>
                  <a:cubicBezTo>
                    <a:pt x="1251" y="58"/>
                    <a:pt x="1235" y="52"/>
                    <a:pt x="1219" y="52"/>
                  </a:cubicBezTo>
                  <a:cubicBezTo>
                    <a:pt x="1203" y="52"/>
                    <a:pt x="1187" y="58"/>
                    <a:pt x="1174" y="65"/>
                  </a:cubicBezTo>
                  <a:lnTo>
                    <a:pt x="1148" y="103"/>
                  </a:lnTo>
                  <a:cubicBezTo>
                    <a:pt x="1148" y="181"/>
                    <a:pt x="1109" y="245"/>
                    <a:pt x="1032" y="271"/>
                  </a:cubicBezTo>
                  <a:lnTo>
                    <a:pt x="981" y="232"/>
                  </a:lnTo>
                  <a:cubicBezTo>
                    <a:pt x="968" y="168"/>
                    <a:pt x="968" y="116"/>
                    <a:pt x="955" y="65"/>
                  </a:cubicBezTo>
                  <a:cubicBezTo>
                    <a:pt x="955" y="39"/>
                    <a:pt x="955" y="26"/>
                    <a:pt x="94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14"/>
            <p:cNvSpPr/>
            <p:nvPr/>
          </p:nvSpPr>
          <p:spPr>
            <a:xfrm rot="10800000" flipH="1">
              <a:off x="7508126" y="403772"/>
              <a:ext cx="347806" cy="170846"/>
            </a:xfrm>
            <a:custGeom>
              <a:avLst/>
              <a:gdLst/>
              <a:ahLst/>
              <a:cxnLst/>
              <a:rect l="l" t="t" r="r" b="b"/>
              <a:pathLst>
                <a:path w="2555" h="1255" extrusionOk="0">
                  <a:moveTo>
                    <a:pt x="1595" y="1"/>
                  </a:moveTo>
                  <a:cubicBezTo>
                    <a:pt x="1580" y="1"/>
                    <a:pt x="1563" y="5"/>
                    <a:pt x="1548" y="17"/>
                  </a:cubicBezTo>
                  <a:cubicBezTo>
                    <a:pt x="1506" y="42"/>
                    <a:pt x="1475" y="73"/>
                    <a:pt x="1440" y="73"/>
                  </a:cubicBezTo>
                  <a:cubicBezTo>
                    <a:pt x="1422" y="73"/>
                    <a:pt x="1403" y="65"/>
                    <a:pt x="1381" y="42"/>
                  </a:cubicBezTo>
                  <a:lnTo>
                    <a:pt x="1303" y="17"/>
                  </a:lnTo>
                  <a:lnTo>
                    <a:pt x="1278" y="30"/>
                  </a:lnTo>
                  <a:cubicBezTo>
                    <a:pt x="1045" y="55"/>
                    <a:pt x="788" y="30"/>
                    <a:pt x="684" y="313"/>
                  </a:cubicBezTo>
                  <a:cubicBezTo>
                    <a:pt x="684" y="339"/>
                    <a:pt x="646" y="352"/>
                    <a:pt x="633" y="365"/>
                  </a:cubicBezTo>
                  <a:cubicBezTo>
                    <a:pt x="620" y="365"/>
                    <a:pt x="607" y="365"/>
                    <a:pt x="594" y="378"/>
                  </a:cubicBezTo>
                  <a:cubicBezTo>
                    <a:pt x="478" y="455"/>
                    <a:pt x="517" y="571"/>
                    <a:pt x="517" y="674"/>
                  </a:cubicBezTo>
                  <a:cubicBezTo>
                    <a:pt x="388" y="765"/>
                    <a:pt x="233" y="816"/>
                    <a:pt x="78" y="829"/>
                  </a:cubicBezTo>
                  <a:cubicBezTo>
                    <a:pt x="65" y="816"/>
                    <a:pt x="65" y="790"/>
                    <a:pt x="53" y="790"/>
                  </a:cubicBezTo>
                  <a:cubicBezTo>
                    <a:pt x="1" y="790"/>
                    <a:pt x="27" y="816"/>
                    <a:pt x="40" y="842"/>
                  </a:cubicBezTo>
                  <a:cubicBezTo>
                    <a:pt x="53" y="855"/>
                    <a:pt x="40" y="881"/>
                    <a:pt x="14" y="906"/>
                  </a:cubicBezTo>
                  <a:lnTo>
                    <a:pt x="40" y="958"/>
                  </a:lnTo>
                  <a:lnTo>
                    <a:pt x="130" y="932"/>
                  </a:lnTo>
                  <a:cubicBezTo>
                    <a:pt x="246" y="868"/>
                    <a:pt x="388" y="816"/>
                    <a:pt x="517" y="777"/>
                  </a:cubicBezTo>
                  <a:cubicBezTo>
                    <a:pt x="555" y="829"/>
                    <a:pt x="517" y="894"/>
                    <a:pt x="568" y="945"/>
                  </a:cubicBezTo>
                  <a:cubicBezTo>
                    <a:pt x="620" y="984"/>
                    <a:pt x="555" y="1022"/>
                    <a:pt x="555" y="1087"/>
                  </a:cubicBezTo>
                  <a:cubicBezTo>
                    <a:pt x="569" y="1086"/>
                    <a:pt x="582" y="1085"/>
                    <a:pt x="595" y="1085"/>
                  </a:cubicBezTo>
                  <a:cubicBezTo>
                    <a:pt x="736" y="1085"/>
                    <a:pt x="874" y="1148"/>
                    <a:pt x="968" y="1255"/>
                  </a:cubicBezTo>
                  <a:lnTo>
                    <a:pt x="1045" y="1255"/>
                  </a:lnTo>
                  <a:cubicBezTo>
                    <a:pt x="1055" y="1226"/>
                    <a:pt x="1079" y="1211"/>
                    <a:pt x="1102" y="1211"/>
                  </a:cubicBezTo>
                  <a:cubicBezTo>
                    <a:pt x="1109" y="1211"/>
                    <a:pt x="1116" y="1213"/>
                    <a:pt x="1123" y="1216"/>
                  </a:cubicBezTo>
                  <a:cubicBezTo>
                    <a:pt x="1142" y="1217"/>
                    <a:pt x="1161" y="1218"/>
                    <a:pt x="1181" y="1218"/>
                  </a:cubicBezTo>
                  <a:cubicBezTo>
                    <a:pt x="1354" y="1218"/>
                    <a:pt x="1524" y="1166"/>
                    <a:pt x="1651" y="1061"/>
                  </a:cubicBezTo>
                  <a:cubicBezTo>
                    <a:pt x="1763" y="987"/>
                    <a:pt x="1815" y="828"/>
                    <a:pt x="1980" y="828"/>
                  </a:cubicBezTo>
                  <a:cubicBezTo>
                    <a:pt x="1987" y="828"/>
                    <a:pt x="1993" y="829"/>
                    <a:pt x="2000" y="829"/>
                  </a:cubicBezTo>
                  <a:cubicBezTo>
                    <a:pt x="1896" y="816"/>
                    <a:pt x="1871" y="752"/>
                    <a:pt x="1884" y="674"/>
                  </a:cubicBezTo>
                  <a:lnTo>
                    <a:pt x="1884" y="674"/>
                  </a:lnTo>
                  <a:cubicBezTo>
                    <a:pt x="1922" y="700"/>
                    <a:pt x="1964" y="713"/>
                    <a:pt x="2004" y="713"/>
                  </a:cubicBezTo>
                  <a:cubicBezTo>
                    <a:pt x="2045" y="713"/>
                    <a:pt x="2083" y="700"/>
                    <a:pt x="2116" y="674"/>
                  </a:cubicBezTo>
                  <a:cubicBezTo>
                    <a:pt x="2193" y="636"/>
                    <a:pt x="2270" y="610"/>
                    <a:pt x="2335" y="610"/>
                  </a:cubicBezTo>
                  <a:cubicBezTo>
                    <a:pt x="2351" y="607"/>
                    <a:pt x="2366" y="606"/>
                    <a:pt x="2380" y="606"/>
                  </a:cubicBezTo>
                  <a:cubicBezTo>
                    <a:pt x="2432" y="606"/>
                    <a:pt x="2467" y="629"/>
                    <a:pt x="2477" y="700"/>
                  </a:cubicBezTo>
                  <a:cubicBezTo>
                    <a:pt x="2477" y="717"/>
                    <a:pt x="2481" y="723"/>
                    <a:pt x="2488" y="723"/>
                  </a:cubicBezTo>
                  <a:cubicBezTo>
                    <a:pt x="2501" y="723"/>
                    <a:pt x="2524" y="700"/>
                    <a:pt x="2541" y="700"/>
                  </a:cubicBezTo>
                  <a:cubicBezTo>
                    <a:pt x="2554" y="687"/>
                    <a:pt x="2541" y="687"/>
                    <a:pt x="2541" y="674"/>
                  </a:cubicBezTo>
                  <a:cubicBezTo>
                    <a:pt x="2503" y="661"/>
                    <a:pt x="2503" y="636"/>
                    <a:pt x="2541" y="610"/>
                  </a:cubicBezTo>
                  <a:cubicBezTo>
                    <a:pt x="2541" y="584"/>
                    <a:pt x="2541" y="558"/>
                    <a:pt x="2528" y="520"/>
                  </a:cubicBezTo>
                  <a:cubicBezTo>
                    <a:pt x="2509" y="516"/>
                    <a:pt x="2490" y="515"/>
                    <a:pt x="2470" y="515"/>
                  </a:cubicBezTo>
                  <a:cubicBezTo>
                    <a:pt x="2413" y="515"/>
                    <a:pt x="2357" y="529"/>
                    <a:pt x="2309" y="558"/>
                  </a:cubicBezTo>
                  <a:cubicBezTo>
                    <a:pt x="2180" y="623"/>
                    <a:pt x="2038" y="661"/>
                    <a:pt x="1884" y="674"/>
                  </a:cubicBezTo>
                  <a:cubicBezTo>
                    <a:pt x="1909" y="507"/>
                    <a:pt x="1909" y="507"/>
                    <a:pt x="2013" y="442"/>
                  </a:cubicBezTo>
                  <a:cubicBezTo>
                    <a:pt x="1909" y="416"/>
                    <a:pt x="1819" y="391"/>
                    <a:pt x="1832" y="262"/>
                  </a:cubicBezTo>
                  <a:cubicBezTo>
                    <a:pt x="1832" y="249"/>
                    <a:pt x="1806" y="236"/>
                    <a:pt x="1793" y="223"/>
                  </a:cubicBezTo>
                  <a:cubicBezTo>
                    <a:pt x="1703" y="210"/>
                    <a:pt x="1639" y="171"/>
                    <a:pt x="1664" y="55"/>
                  </a:cubicBezTo>
                  <a:cubicBezTo>
                    <a:pt x="1664" y="28"/>
                    <a:pt x="1632" y="1"/>
                    <a:pt x="159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14"/>
            <p:cNvSpPr/>
            <p:nvPr/>
          </p:nvSpPr>
          <p:spPr>
            <a:xfrm rot="10800000" flipH="1">
              <a:off x="7932983" y="361570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14"/>
            <p:cNvSpPr/>
            <p:nvPr/>
          </p:nvSpPr>
          <p:spPr>
            <a:xfrm rot="10800000" flipH="1">
              <a:off x="7922501" y="264916"/>
              <a:ext cx="159814" cy="116121"/>
            </a:xfrm>
            <a:custGeom>
              <a:avLst/>
              <a:gdLst/>
              <a:ahLst/>
              <a:cxnLst/>
              <a:rect l="l" t="t" r="r" b="b"/>
              <a:pathLst>
                <a:path w="1174" h="853" extrusionOk="0">
                  <a:moveTo>
                    <a:pt x="632" y="0"/>
                  </a:moveTo>
                  <a:cubicBezTo>
                    <a:pt x="593" y="65"/>
                    <a:pt x="516" y="39"/>
                    <a:pt x="464" y="90"/>
                  </a:cubicBezTo>
                  <a:cubicBezTo>
                    <a:pt x="439" y="78"/>
                    <a:pt x="400" y="52"/>
                    <a:pt x="387" y="13"/>
                  </a:cubicBezTo>
                  <a:lnTo>
                    <a:pt x="284" y="26"/>
                  </a:lnTo>
                  <a:cubicBezTo>
                    <a:pt x="232" y="90"/>
                    <a:pt x="155" y="103"/>
                    <a:pt x="77" y="142"/>
                  </a:cubicBezTo>
                  <a:cubicBezTo>
                    <a:pt x="77" y="181"/>
                    <a:pt x="77" y="207"/>
                    <a:pt x="65" y="245"/>
                  </a:cubicBezTo>
                  <a:cubicBezTo>
                    <a:pt x="65" y="284"/>
                    <a:pt x="0" y="361"/>
                    <a:pt x="65" y="413"/>
                  </a:cubicBezTo>
                  <a:cubicBezTo>
                    <a:pt x="125" y="453"/>
                    <a:pt x="170" y="502"/>
                    <a:pt x="237" y="502"/>
                  </a:cubicBezTo>
                  <a:cubicBezTo>
                    <a:pt x="255" y="502"/>
                    <a:pt x="275" y="498"/>
                    <a:pt x="297" y="490"/>
                  </a:cubicBezTo>
                  <a:lnTo>
                    <a:pt x="297" y="490"/>
                  </a:lnTo>
                  <a:cubicBezTo>
                    <a:pt x="297" y="555"/>
                    <a:pt x="271" y="619"/>
                    <a:pt x="361" y="658"/>
                  </a:cubicBezTo>
                  <a:cubicBezTo>
                    <a:pt x="387" y="658"/>
                    <a:pt x="387" y="697"/>
                    <a:pt x="400" y="709"/>
                  </a:cubicBezTo>
                  <a:cubicBezTo>
                    <a:pt x="400" y="709"/>
                    <a:pt x="413" y="722"/>
                    <a:pt x="413" y="735"/>
                  </a:cubicBezTo>
                  <a:cubicBezTo>
                    <a:pt x="451" y="748"/>
                    <a:pt x="490" y="800"/>
                    <a:pt x="503" y="851"/>
                  </a:cubicBezTo>
                  <a:cubicBezTo>
                    <a:pt x="503" y="845"/>
                    <a:pt x="506" y="842"/>
                    <a:pt x="509" y="842"/>
                  </a:cubicBezTo>
                  <a:cubicBezTo>
                    <a:pt x="513" y="842"/>
                    <a:pt x="516" y="845"/>
                    <a:pt x="516" y="851"/>
                  </a:cubicBezTo>
                  <a:cubicBezTo>
                    <a:pt x="525" y="852"/>
                    <a:pt x="533" y="853"/>
                    <a:pt x="542" y="853"/>
                  </a:cubicBezTo>
                  <a:cubicBezTo>
                    <a:pt x="638" y="853"/>
                    <a:pt x="727" y="803"/>
                    <a:pt x="815" y="803"/>
                  </a:cubicBezTo>
                  <a:cubicBezTo>
                    <a:pt x="835" y="803"/>
                    <a:pt x="856" y="806"/>
                    <a:pt x="877" y="813"/>
                  </a:cubicBezTo>
                  <a:cubicBezTo>
                    <a:pt x="883" y="819"/>
                    <a:pt x="890" y="822"/>
                    <a:pt x="896" y="822"/>
                  </a:cubicBezTo>
                  <a:cubicBezTo>
                    <a:pt x="903" y="822"/>
                    <a:pt x="909" y="819"/>
                    <a:pt x="916" y="813"/>
                  </a:cubicBezTo>
                  <a:cubicBezTo>
                    <a:pt x="954" y="671"/>
                    <a:pt x="1148" y="606"/>
                    <a:pt x="1122" y="426"/>
                  </a:cubicBezTo>
                  <a:cubicBezTo>
                    <a:pt x="1109" y="361"/>
                    <a:pt x="1135" y="297"/>
                    <a:pt x="1122" y="232"/>
                  </a:cubicBezTo>
                  <a:lnTo>
                    <a:pt x="1109" y="232"/>
                  </a:lnTo>
                  <a:cubicBezTo>
                    <a:pt x="1019" y="142"/>
                    <a:pt x="1019" y="116"/>
                    <a:pt x="1109" y="78"/>
                  </a:cubicBezTo>
                  <a:cubicBezTo>
                    <a:pt x="1122" y="65"/>
                    <a:pt x="1148" y="52"/>
                    <a:pt x="1173" y="39"/>
                  </a:cubicBezTo>
                  <a:cubicBezTo>
                    <a:pt x="1161" y="26"/>
                    <a:pt x="1161" y="13"/>
                    <a:pt x="1148" y="0"/>
                  </a:cubicBezTo>
                  <a:cubicBezTo>
                    <a:pt x="1128" y="7"/>
                    <a:pt x="1106" y="10"/>
                    <a:pt x="1082" y="10"/>
                  </a:cubicBezTo>
                  <a:cubicBezTo>
                    <a:pt x="1057" y="10"/>
                    <a:pt x="1032" y="7"/>
                    <a:pt x="1006" y="0"/>
                  </a:cubicBezTo>
                  <a:cubicBezTo>
                    <a:pt x="954" y="0"/>
                    <a:pt x="890" y="13"/>
                    <a:pt x="838" y="39"/>
                  </a:cubicBezTo>
                  <a:cubicBezTo>
                    <a:pt x="838" y="39"/>
                    <a:pt x="838" y="52"/>
                    <a:pt x="838" y="52"/>
                  </a:cubicBezTo>
                  <a:lnTo>
                    <a:pt x="800" y="52"/>
                  </a:lnTo>
                  <a:cubicBezTo>
                    <a:pt x="761" y="52"/>
                    <a:pt x="735" y="26"/>
                    <a:pt x="70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14"/>
            <p:cNvSpPr/>
            <p:nvPr/>
          </p:nvSpPr>
          <p:spPr>
            <a:xfrm rot="10800000" flipH="1">
              <a:off x="8294540" y="38662"/>
              <a:ext cx="170432" cy="152877"/>
            </a:xfrm>
            <a:custGeom>
              <a:avLst/>
              <a:gdLst/>
              <a:ahLst/>
              <a:cxnLst/>
              <a:rect l="l" t="t" r="r" b="b"/>
              <a:pathLst>
                <a:path w="1252" h="1123" extrusionOk="0">
                  <a:moveTo>
                    <a:pt x="1161" y="1"/>
                  </a:moveTo>
                  <a:cubicBezTo>
                    <a:pt x="1045" y="14"/>
                    <a:pt x="929" y="65"/>
                    <a:pt x="852" y="156"/>
                  </a:cubicBezTo>
                  <a:cubicBezTo>
                    <a:pt x="831" y="166"/>
                    <a:pt x="810" y="185"/>
                    <a:pt x="782" y="185"/>
                  </a:cubicBezTo>
                  <a:cubicBezTo>
                    <a:pt x="776" y="185"/>
                    <a:pt x="769" y="184"/>
                    <a:pt x="762" y="181"/>
                  </a:cubicBezTo>
                  <a:cubicBezTo>
                    <a:pt x="658" y="168"/>
                    <a:pt x="555" y="168"/>
                    <a:pt x="439" y="168"/>
                  </a:cubicBezTo>
                  <a:cubicBezTo>
                    <a:pt x="398" y="168"/>
                    <a:pt x="365" y="119"/>
                    <a:pt x="320" y="119"/>
                  </a:cubicBezTo>
                  <a:cubicBezTo>
                    <a:pt x="309" y="119"/>
                    <a:pt x="297" y="122"/>
                    <a:pt x="284" y="130"/>
                  </a:cubicBezTo>
                  <a:cubicBezTo>
                    <a:pt x="310" y="181"/>
                    <a:pt x="323" y="220"/>
                    <a:pt x="349" y="246"/>
                  </a:cubicBezTo>
                  <a:cubicBezTo>
                    <a:pt x="297" y="272"/>
                    <a:pt x="259" y="323"/>
                    <a:pt x="259" y="375"/>
                  </a:cubicBezTo>
                  <a:cubicBezTo>
                    <a:pt x="252" y="376"/>
                    <a:pt x="245" y="377"/>
                    <a:pt x="238" y="377"/>
                  </a:cubicBezTo>
                  <a:cubicBezTo>
                    <a:pt x="191" y="377"/>
                    <a:pt x="143" y="341"/>
                    <a:pt x="143" y="284"/>
                  </a:cubicBezTo>
                  <a:cubicBezTo>
                    <a:pt x="104" y="323"/>
                    <a:pt x="27" y="297"/>
                    <a:pt x="1" y="362"/>
                  </a:cubicBezTo>
                  <a:lnTo>
                    <a:pt x="78" y="426"/>
                  </a:lnTo>
                  <a:cubicBezTo>
                    <a:pt x="117" y="426"/>
                    <a:pt x="143" y="439"/>
                    <a:pt x="130" y="491"/>
                  </a:cubicBezTo>
                  <a:lnTo>
                    <a:pt x="155" y="491"/>
                  </a:lnTo>
                  <a:cubicBezTo>
                    <a:pt x="143" y="581"/>
                    <a:pt x="143" y="684"/>
                    <a:pt x="155" y="787"/>
                  </a:cubicBezTo>
                  <a:cubicBezTo>
                    <a:pt x="181" y="813"/>
                    <a:pt x="207" y="826"/>
                    <a:pt x="233" y="852"/>
                  </a:cubicBezTo>
                  <a:cubicBezTo>
                    <a:pt x="297" y="916"/>
                    <a:pt x="297" y="942"/>
                    <a:pt x="207" y="1019"/>
                  </a:cubicBezTo>
                  <a:cubicBezTo>
                    <a:pt x="207" y="1032"/>
                    <a:pt x="207" y="1058"/>
                    <a:pt x="220" y="1071"/>
                  </a:cubicBezTo>
                  <a:cubicBezTo>
                    <a:pt x="251" y="1081"/>
                    <a:pt x="283" y="1100"/>
                    <a:pt x="314" y="1100"/>
                  </a:cubicBezTo>
                  <a:cubicBezTo>
                    <a:pt x="321" y="1100"/>
                    <a:pt x="329" y="1099"/>
                    <a:pt x="336" y="1097"/>
                  </a:cubicBezTo>
                  <a:cubicBezTo>
                    <a:pt x="336" y="1045"/>
                    <a:pt x="349" y="994"/>
                    <a:pt x="400" y="994"/>
                  </a:cubicBezTo>
                  <a:cubicBezTo>
                    <a:pt x="452" y="994"/>
                    <a:pt x="478" y="1045"/>
                    <a:pt x="504" y="1084"/>
                  </a:cubicBezTo>
                  <a:cubicBezTo>
                    <a:pt x="529" y="1084"/>
                    <a:pt x="542" y="1097"/>
                    <a:pt x="542" y="1123"/>
                  </a:cubicBezTo>
                  <a:cubicBezTo>
                    <a:pt x="581" y="1091"/>
                    <a:pt x="630" y="1074"/>
                    <a:pt x="676" y="1074"/>
                  </a:cubicBezTo>
                  <a:cubicBezTo>
                    <a:pt x="707" y="1074"/>
                    <a:pt x="736" y="1082"/>
                    <a:pt x="762" y="1097"/>
                  </a:cubicBezTo>
                  <a:lnTo>
                    <a:pt x="852" y="1110"/>
                  </a:lnTo>
                  <a:lnTo>
                    <a:pt x="878" y="1110"/>
                  </a:lnTo>
                  <a:cubicBezTo>
                    <a:pt x="878" y="1097"/>
                    <a:pt x="878" y="1084"/>
                    <a:pt x="903" y="1071"/>
                  </a:cubicBezTo>
                  <a:lnTo>
                    <a:pt x="1045" y="994"/>
                  </a:lnTo>
                  <a:cubicBezTo>
                    <a:pt x="1097" y="968"/>
                    <a:pt x="1097" y="878"/>
                    <a:pt x="1174" y="878"/>
                  </a:cubicBezTo>
                  <a:lnTo>
                    <a:pt x="1174" y="865"/>
                  </a:lnTo>
                  <a:lnTo>
                    <a:pt x="1174" y="852"/>
                  </a:lnTo>
                  <a:cubicBezTo>
                    <a:pt x="1161" y="813"/>
                    <a:pt x="1174" y="774"/>
                    <a:pt x="1200" y="749"/>
                  </a:cubicBezTo>
                  <a:lnTo>
                    <a:pt x="1200" y="736"/>
                  </a:lnTo>
                  <a:cubicBezTo>
                    <a:pt x="1200" y="633"/>
                    <a:pt x="1213" y="542"/>
                    <a:pt x="1226" y="439"/>
                  </a:cubicBezTo>
                  <a:cubicBezTo>
                    <a:pt x="1252" y="297"/>
                    <a:pt x="1226" y="143"/>
                    <a:pt x="116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8" name="Google Shape;1988;p14"/>
            <p:cNvSpPr/>
            <p:nvPr/>
          </p:nvSpPr>
          <p:spPr>
            <a:xfrm rot="10800000" flipH="1">
              <a:off x="6865735" y="517850"/>
              <a:ext cx="5445" cy="5445"/>
            </a:xfrm>
            <a:custGeom>
              <a:avLst/>
              <a:gdLst/>
              <a:ahLst/>
              <a:cxnLst/>
              <a:rect l="l" t="t" r="r" b="b"/>
              <a:pathLst>
                <a:path w="40" h="40" extrusionOk="0">
                  <a:moveTo>
                    <a:pt x="13" y="1"/>
                  </a:moveTo>
                  <a:cubicBezTo>
                    <a:pt x="13" y="1"/>
                    <a:pt x="1" y="27"/>
                    <a:pt x="13" y="39"/>
                  </a:cubicBezTo>
                  <a:lnTo>
                    <a:pt x="39" y="39"/>
                  </a:lnTo>
                  <a:cubicBezTo>
                    <a:pt x="39" y="39"/>
                    <a:pt x="39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9" name="Google Shape;1989;p14"/>
            <p:cNvSpPr/>
            <p:nvPr/>
          </p:nvSpPr>
          <p:spPr>
            <a:xfrm rot="10800000" flipH="1">
              <a:off x="6797263" y="517851"/>
              <a:ext cx="103729" cy="110676"/>
            </a:xfrm>
            <a:custGeom>
              <a:avLst/>
              <a:gdLst/>
              <a:ahLst/>
              <a:cxnLst/>
              <a:rect l="l" t="t" r="r" b="b"/>
              <a:pathLst>
                <a:path w="762" h="813" extrusionOk="0">
                  <a:moveTo>
                    <a:pt x="568" y="0"/>
                  </a:moveTo>
                  <a:cubicBezTo>
                    <a:pt x="550" y="0"/>
                    <a:pt x="520" y="56"/>
                    <a:pt x="482" y="56"/>
                  </a:cubicBezTo>
                  <a:cubicBezTo>
                    <a:pt x="465" y="56"/>
                    <a:pt x="446" y="45"/>
                    <a:pt x="426" y="13"/>
                  </a:cubicBezTo>
                  <a:cubicBezTo>
                    <a:pt x="426" y="19"/>
                    <a:pt x="423" y="23"/>
                    <a:pt x="418" y="23"/>
                  </a:cubicBezTo>
                  <a:cubicBezTo>
                    <a:pt x="413" y="23"/>
                    <a:pt x="407" y="19"/>
                    <a:pt x="400" y="13"/>
                  </a:cubicBezTo>
                  <a:lnTo>
                    <a:pt x="362" y="13"/>
                  </a:lnTo>
                  <a:cubicBezTo>
                    <a:pt x="362" y="19"/>
                    <a:pt x="359" y="23"/>
                    <a:pt x="354" y="23"/>
                  </a:cubicBezTo>
                  <a:cubicBezTo>
                    <a:pt x="349" y="23"/>
                    <a:pt x="342" y="19"/>
                    <a:pt x="336" y="13"/>
                  </a:cubicBezTo>
                  <a:cubicBezTo>
                    <a:pt x="233" y="90"/>
                    <a:pt x="117" y="129"/>
                    <a:pt x="52" y="245"/>
                  </a:cubicBezTo>
                  <a:cubicBezTo>
                    <a:pt x="52" y="254"/>
                    <a:pt x="46" y="263"/>
                    <a:pt x="42" y="263"/>
                  </a:cubicBezTo>
                  <a:cubicBezTo>
                    <a:pt x="40" y="263"/>
                    <a:pt x="39" y="262"/>
                    <a:pt x="39" y="258"/>
                  </a:cubicBezTo>
                  <a:lnTo>
                    <a:pt x="1" y="310"/>
                  </a:lnTo>
                  <a:lnTo>
                    <a:pt x="1" y="322"/>
                  </a:lnTo>
                  <a:cubicBezTo>
                    <a:pt x="14" y="451"/>
                    <a:pt x="91" y="555"/>
                    <a:pt x="52" y="683"/>
                  </a:cubicBezTo>
                  <a:cubicBezTo>
                    <a:pt x="65" y="696"/>
                    <a:pt x="65" y="709"/>
                    <a:pt x="52" y="709"/>
                  </a:cubicBezTo>
                  <a:cubicBezTo>
                    <a:pt x="78" y="722"/>
                    <a:pt x="117" y="761"/>
                    <a:pt x="117" y="761"/>
                  </a:cubicBezTo>
                  <a:cubicBezTo>
                    <a:pt x="144" y="738"/>
                    <a:pt x="168" y="728"/>
                    <a:pt x="189" y="728"/>
                  </a:cubicBezTo>
                  <a:cubicBezTo>
                    <a:pt x="229" y="728"/>
                    <a:pt x="259" y="762"/>
                    <a:pt x="284" y="812"/>
                  </a:cubicBezTo>
                  <a:lnTo>
                    <a:pt x="336" y="812"/>
                  </a:lnTo>
                  <a:cubicBezTo>
                    <a:pt x="352" y="772"/>
                    <a:pt x="394" y="746"/>
                    <a:pt x="440" y="746"/>
                  </a:cubicBezTo>
                  <a:cubicBezTo>
                    <a:pt x="466" y="746"/>
                    <a:pt x="493" y="755"/>
                    <a:pt x="516" y="774"/>
                  </a:cubicBezTo>
                  <a:cubicBezTo>
                    <a:pt x="607" y="709"/>
                    <a:pt x="633" y="593"/>
                    <a:pt x="736" y="542"/>
                  </a:cubicBezTo>
                  <a:lnTo>
                    <a:pt x="736" y="542"/>
                  </a:lnTo>
                  <a:cubicBezTo>
                    <a:pt x="731" y="544"/>
                    <a:pt x="726" y="545"/>
                    <a:pt x="720" y="545"/>
                  </a:cubicBezTo>
                  <a:cubicBezTo>
                    <a:pt x="697" y="545"/>
                    <a:pt x="669" y="524"/>
                    <a:pt x="658" y="503"/>
                  </a:cubicBezTo>
                  <a:cubicBezTo>
                    <a:pt x="671" y="490"/>
                    <a:pt x="671" y="477"/>
                    <a:pt x="658" y="477"/>
                  </a:cubicBezTo>
                  <a:cubicBezTo>
                    <a:pt x="761" y="426"/>
                    <a:pt x="761" y="426"/>
                    <a:pt x="710" y="310"/>
                  </a:cubicBezTo>
                  <a:cubicBezTo>
                    <a:pt x="721" y="276"/>
                    <a:pt x="761" y="243"/>
                    <a:pt x="713" y="243"/>
                  </a:cubicBezTo>
                  <a:cubicBezTo>
                    <a:pt x="706" y="243"/>
                    <a:pt x="696" y="243"/>
                    <a:pt x="684" y="245"/>
                  </a:cubicBezTo>
                  <a:lnTo>
                    <a:pt x="633" y="206"/>
                  </a:lnTo>
                  <a:cubicBezTo>
                    <a:pt x="633" y="168"/>
                    <a:pt x="658" y="116"/>
                    <a:pt x="594" y="90"/>
                  </a:cubicBezTo>
                  <a:cubicBezTo>
                    <a:pt x="594" y="77"/>
                    <a:pt x="594" y="52"/>
                    <a:pt x="568" y="26"/>
                  </a:cubicBezTo>
                  <a:lnTo>
                    <a:pt x="568" y="13"/>
                  </a:lnTo>
                  <a:cubicBezTo>
                    <a:pt x="594" y="13"/>
                    <a:pt x="581" y="0"/>
                    <a:pt x="56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0" name="Google Shape;1990;p14"/>
            <p:cNvSpPr/>
            <p:nvPr/>
          </p:nvSpPr>
          <p:spPr>
            <a:xfrm rot="10800000" flipH="1">
              <a:off x="7574829" y="4357"/>
              <a:ext cx="256464" cy="92298"/>
            </a:xfrm>
            <a:custGeom>
              <a:avLst/>
              <a:gdLst/>
              <a:ahLst/>
              <a:cxnLst/>
              <a:rect l="l" t="t" r="r" b="b"/>
              <a:pathLst>
                <a:path w="1884" h="678" extrusionOk="0">
                  <a:moveTo>
                    <a:pt x="1445" y="26"/>
                  </a:moveTo>
                  <a:cubicBezTo>
                    <a:pt x="1355" y="26"/>
                    <a:pt x="1290" y="52"/>
                    <a:pt x="1303" y="155"/>
                  </a:cubicBezTo>
                  <a:cubicBezTo>
                    <a:pt x="1355" y="155"/>
                    <a:pt x="1394" y="116"/>
                    <a:pt x="1445" y="90"/>
                  </a:cubicBezTo>
                  <a:cubicBezTo>
                    <a:pt x="1497" y="77"/>
                    <a:pt x="1471" y="52"/>
                    <a:pt x="1445" y="26"/>
                  </a:cubicBezTo>
                  <a:close/>
                  <a:moveTo>
                    <a:pt x="878" y="0"/>
                  </a:moveTo>
                  <a:cubicBezTo>
                    <a:pt x="800" y="103"/>
                    <a:pt x="762" y="232"/>
                    <a:pt x="697" y="335"/>
                  </a:cubicBezTo>
                  <a:cubicBezTo>
                    <a:pt x="676" y="364"/>
                    <a:pt x="658" y="373"/>
                    <a:pt x="641" y="373"/>
                  </a:cubicBezTo>
                  <a:cubicBezTo>
                    <a:pt x="626" y="373"/>
                    <a:pt x="611" y="367"/>
                    <a:pt x="594" y="361"/>
                  </a:cubicBezTo>
                  <a:cubicBezTo>
                    <a:pt x="555" y="348"/>
                    <a:pt x="517" y="335"/>
                    <a:pt x="517" y="271"/>
                  </a:cubicBezTo>
                  <a:cubicBezTo>
                    <a:pt x="517" y="142"/>
                    <a:pt x="517" y="142"/>
                    <a:pt x="362" y="116"/>
                  </a:cubicBezTo>
                  <a:lnTo>
                    <a:pt x="362" y="116"/>
                  </a:lnTo>
                  <a:cubicBezTo>
                    <a:pt x="362" y="181"/>
                    <a:pt x="401" y="245"/>
                    <a:pt x="362" y="310"/>
                  </a:cubicBezTo>
                  <a:lnTo>
                    <a:pt x="323" y="322"/>
                  </a:lnTo>
                  <a:cubicBezTo>
                    <a:pt x="274" y="355"/>
                    <a:pt x="248" y="374"/>
                    <a:pt x="231" y="374"/>
                  </a:cubicBezTo>
                  <a:cubicBezTo>
                    <a:pt x="209" y="374"/>
                    <a:pt x="204" y="340"/>
                    <a:pt x="181" y="258"/>
                  </a:cubicBezTo>
                  <a:cubicBezTo>
                    <a:pt x="156" y="194"/>
                    <a:pt x="181" y="103"/>
                    <a:pt x="91" y="39"/>
                  </a:cubicBezTo>
                  <a:lnTo>
                    <a:pt x="91" y="39"/>
                  </a:lnTo>
                  <a:cubicBezTo>
                    <a:pt x="65" y="232"/>
                    <a:pt x="78" y="426"/>
                    <a:pt x="117" y="619"/>
                  </a:cubicBezTo>
                  <a:lnTo>
                    <a:pt x="207" y="619"/>
                  </a:lnTo>
                  <a:cubicBezTo>
                    <a:pt x="214" y="626"/>
                    <a:pt x="220" y="629"/>
                    <a:pt x="227" y="629"/>
                  </a:cubicBezTo>
                  <a:cubicBezTo>
                    <a:pt x="233" y="629"/>
                    <a:pt x="240" y="626"/>
                    <a:pt x="246" y="619"/>
                  </a:cubicBezTo>
                  <a:cubicBezTo>
                    <a:pt x="512" y="619"/>
                    <a:pt x="779" y="631"/>
                    <a:pt x="1045" y="631"/>
                  </a:cubicBezTo>
                  <a:cubicBezTo>
                    <a:pt x="1179" y="631"/>
                    <a:pt x="1312" y="628"/>
                    <a:pt x="1445" y="619"/>
                  </a:cubicBezTo>
                  <a:lnTo>
                    <a:pt x="1884" y="619"/>
                  </a:lnTo>
                  <a:cubicBezTo>
                    <a:pt x="1858" y="529"/>
                    <a:pt x="1806" y="439"/>
                    <a:pt x="1729" y="387"/>
                  </a:cubicBezTo>
                  <a:cubicBezTo>
                    <a:pt x="1690" y="361"/>
                    <a:pt x="1639" y="348"/>
                    <a:pt x="1613" y="310"/>
                  </a:cubicBezTo>
                  <a:cubicBezTo>
                    <a:pt x="1572" y="248"/>
                    <a:pt x="1507" y="211"/>
                    <a:pt x="1443" y="211"/>
                  </a:cubicBezTo>
                  <a:cubicBezTo>
                    <a:pt x="1426" y="211"/>
                    <a:pt x="1410" y="214"/>
                    <a:pt x="1394" y="219"/>
                  </a:cubicBezTo>
                  <a:cubicBezTo>
                    <a:pt x="1342" y="219"/>
                    <a:pt x="1303" y="219"/>
                    <a:pt x="1303" y="155"/>
                  </a:cubicBezTo>
                  <a:lnTo>
                    <a:pt x="1265" y="155"/>
                  </a:lnTo>
                  <a:cubicBezTo>
                    <a:pt x="1222" y="101"/>
                    <a:pt x="1152" y="74"/>
                    <a:pt x="1085" y="74"/>
                  </a:cubicBezTo>
                  <a:cubicBezTo>
                    <a:pt x="1072" y="74"/>
                    <a:pt x="1058" y="75"/>
                    <a:pt x="1045" y="77"/>
                  </a:cubicBezTo>
                  <a:cubicBezTo>
                    <a:pt x="981" y="65"/>
                    <a:pt x="942" y="0"/>
                    <a:pt x="878" y="0"/>
                  </a:cubicBezTo>
                  <a:close/>
                  <a:moveTo>
                    <a:pt x="1" y="619"/>
                  </a:moveTo>
                  <a:cubicBezTo>
                    <a:pt x="33" y="658"/>
                    <a:pt x="53" y="677"/>
                    <a:pt x="67" y="677"/>
                  </a:cubicBezTo>
                  <a:cubicBezTo>
                    <a:pt x="82" y="677"/>
                    <a:pt x="91" y="658"/>
                    <a:pt x="104" y="619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1" name="Google Shape;1991;p14"/>
            <p:cNvSpPr/>
            <p:nvPr/>
          </p:nvSpPr>
          <p:spPr>
            <a:xfrm rot="10800000" flipH="1">
              <a:off x="8082180" y="373958"/>
              <a:ext cx="1906" cy="1906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0" y="1"/>
                  </a:moveTo>
                  <a:cubicBezTo>
                    <a:pt x="0" y="1"/>
                    <a:pt x="0" y="14"/>
                    <a:pt x="13" y="14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14"/>
            <p:cNvSpPr/>
            <p:nvPr/>
          </p:nvSpPr>
          <p:spPr>
            <a:xfrm rot="10800000" flipH="1">
              <a:off x="8078641" y="382670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14"/>
            <p:cNvSpPr/>
            <p:nvPr/>
          </p:nvSpPr>
          <p:spPr>
            <a:xfrm rot="10800000" flipH="1">
              <a:off x="6916375" y="491578"/>
              <a:ext cx="281239" cy="193172"/>
            </a:xfrm>
            <a:custGeom>
              <a:avLst/>
              <a:gdLst/>
              <a:ahLst/>
              <a:cxnLst/>
              <a:rect l="l" t="t" r="r" b="b"/>
              <a:pathLst>
                <a:path w="2066" h="1419" extrusionOk="0">
                  <a:moveTo>
                    <a:pt x="1137" y="168"/>
                  </a:moveTo>
                  <a:cubicBezTo>
                    <a:pt x="1215" y="168"/>
                    <a:pt x="1227" y="220"/>
                    <a:pt x="1227" y="297"/>
                  </a:cubicBezTo>
                  <a:cubicBezTo>
                    <a:pt x="1137" y="297"/>
                    <a:pt x="1150" y="233"/>
                    <a:pt x="1137" y="168"/>
                  </a:cubicBezTo>
                  <a:close/>
                  <a:moveTo>
                    <a:pt x="1189" y="0"/>
                  </a:moveTo>
                  <a:lnTo>
                    <a:pt x="1099" y="91"/>
                  </a:lnTo>
                  <a:cubicBezTo>
                    <a:pt x="1073" y="181"/>
                    <a:pt x="1047" y="284"/>
                    <a:pt x="1047" y="387"/>
                  </a:cubicBezTo>
                  <a:lnTo>
                    <a:pt x="854" y="439"/>
                  </a:lnTo>
                  <a:cubicBezTo>
                    <a:pt x="801" y="456"/>
                    <a:pt x="748" y="498"/>
                    <a:pt x="695" y="498"/>
                  </a:cubicBezTo>
                  <a:cubicBezTo>
                    <a:pt x="671" y="498"/>
                    <a:pt x="646" y="489"/>
                    <a:pt x="621" y="465"/>
                  </a:cubicBezTo>
                  <a:cubicBezTo>
                    <a:pt x="552" y="534"/>
                    <a:pt x="462" y="583"/>
                    <a:pt x="370" y="583"/>
                  </a:cubicBezTo>
                  <a:cubicBezTo>
                    <a:pt x="359" y="583"/>
                    <a:pt x="348" y="582"/>
                    <a:pt x="338" y="581"/>
                  </a:cubicBezTo>
                  <a:cubicBezTo>
                    <a:pt x="273" y="581"/>
                    <a:pt x="183" y="619"/>
                    <a:pt x="209" y="723"/>
                  </a:cubicBezTo>
                  <a:cubicBezTo>
                    <a:pt x="196" y="735"/>
                    <a:pt x="170" y="761"/>
                    <a:pt x="183" y="787"/>
                  </a:cubicBezTo>
                  <a:cubicBezTo>
                    <a:pt x="144" y="826"/>
                    <a:pt x="106" y="839"/>
                    <a:pt x="54" y="839"/>
                  </a:cubicBezTo>
                  <a:cubicBezTo>
                    <a:pt x="38" y="829"/>
                    <a:pt x="27" y="825"/>
                    <a:pt x="21" y="825"/>
                  </a:cubicBezTo>
                  <a:cubicBezTo>
                    <a:pt x="1" y="825"/>
                    <a:pt x="15" y="861"/>
                    <a:pt x="15" y="890"/>
                  </a:cubicBezTo>
                  <a:cubicBezTo>
                    <a:pt x="29" y="886"/>
                    <a:pt x="42" y="884"/>
                    <a:pt x="55" y="884"/>
                  </a:cubicBezTo>
                  <a:cubicBezTo>
                    <a:pt x="127" y="884"/>
                    <a:pt x="181" y="942"/>
                    <a:pt x="170" y="1019"/>
                  </a:cubicBezTo>
                  <a:cubicBezTo>
                    <a:pt x="170" y="1077"/>
                    <a:pt x="186" y="1087"/>
                    <a:pt x="210" y="1087"/>
                  </a:cubicBezTo>
                  <a:cubicBezTo>
                    <a:pt x="225" y="1087"/>
                    <a:pt x="242" y="1084"/>
                    <a:pt x="260" y="1084"/>
                  </a:cubicBezTo>
                  <a:cubicBezTo>
                    <a:pt x="286" y="1084"/>
                    <a:pt x="312" y="1096"/>
                    <a:pt x="325" y="1135"/>
                  </a:cubicBezTo>
                  <a:lnTo>
                    <a:pt x="480" y="1135"/>
                  </a:lnTo>
                  <a:cubicBezTo>
                    <a:pt x="492" y="1129"/>
                    <a:pt x="502" y="1127"/>
                    <a:pt x="512" y="1127"/>
                  </a:cubicBezTo>
                  <a:cubicBezTo>
                    <a:pt x="543" y="1127"/>
                    <a:pt x="563" y="1154"/>
                    <a:pt x="583" y="1174"/>
                  </a:cubicBezTo>
                  <a:cubicBezTo>
                    <a:pt x="684" y="1241"/>
                    <a:pt x="805" y="1279"/>
                    <a:pt x="920" y="1279"/>
                  </a:cubicBezTo>
                  <a:cubicBezTo>
                    <a:pt x="937" y="1279"/>
                    <a:pt x="953" y="1279"/>
                    <a:pt x="970" y="1277"/>
                  </a:cubicBezTo>
                  <a:cubicBezTo>
                    <a:pt x="995" y="1277"/>
                    <a:pt x="1008" y="1303"/>
                    <a:pt x="1021" y="1316"/>
                  </a:cubicBezTo>
                  <a:cubicBezTo>
                    <a:pt x="1031" y="1335"/>
                    <a:pt x="1047" y="1347"/>
                    <a:pt x="1065" y="1347"/>
                  </a:cubicBezTo>
                  <a:cubicBezTo>
                    <a:pt x="1072" y="1347"/>
                    <a:pt x="1079" y="1345"/>
                    <a:pt x="1086" y="1341"/>
                  </a:cubicBezTo>
                  <a:cubicBezTo>
                    <a:pt x="1099" y="1341"/>
                    <a:pt x="1111" y="1316"/>
                    <a:pt x="1111" y="1303"/>
                  </a:cubicBezTo>
                  <a:cubicBezTo>
                    <a:pt x="1111" y="1274"/>
                    <a:pt x="1097" y="1259"/>
                    <a:pt x="1079" y="1259"/>
                  </a:cubicBezTo>
                  <a:cubicBezTo>
                    <a:pt x="1073" y="1259"/>
                    <a:pt x="1066" y="1261"/>
                    <a:pt x="1060" y="1264"/>
                  </a:cubicBezTo>
                  <a:cubicBezTo>
                    <a:pt x="1046" y="1269"/>
                    <a:pt x="1034" y="1271"/>
                    <a:pt x="1025" y="1271"/>
                  </a:cubicBezTo>
                  <a:cubicBezTo>
                    <a:pt x="982" y="1271"/>
                    <a:pt x="980" y="1229"/>
                    <a:pt x="970" y="1187"/>
                  </a:cubicBezTo>
                  <a:cubicBezTo>
                    <a:pt x="1013" y="1143"/>
                    <a:pt x="1059" y="1127"/>
                    <a:pt x="1105" y="1127"/>
                  </a:cubicBezTo>
                  <a:cubicBezTo>
                    <a:pt x="1169" y="1127"/>
                    <a:pt x="1232" y="1157"/>
                    <a:pt x="1292" y="1187"/>
                  </a:cubicBezTo>
                  <a:cubicBezTo>
                    <a:pt x="1279" y="1264"/>
                    <a:pt x="1227" y="1341"/>
                    <a:pt x="1331" y="1419"/>
                  </a:cubicBezTo>
                  <a:cubicBezTo>
                    <a:pt x="1331" y="1316"/>
                    <a:pt x="1331" y="1213"/>
                    <a:pt x="1395" y="1200"/>
                  </a:cubicBezTo>
                  <a:cubicBezTo>
                    <a:pt x="1524" y="1187"/>
                    <a:pt x="1614" y="1096"/>
                    <a:pt x="1717" y="1071"/>
                  </a:cubicBezTo>
                  <a:cubicBezTo>
                    <a:pt x="1729" y="1093"/>
                    <a:pt x="1730" y="1125"/>
                    <a:pt x="1755" y="1125"/>
                  </a:cubicBezTo>
                  <a:cubicBezTo>
                    <a:pt x="1759" y="1125"/>
                    <a:pt x="1764" y="1124"/>
                    <a:pt x="1769" y="1122"/>
                  </a:cubicBezTo>
                  <a:cubicBezTo>
                    <a:pt x="1808" y="1109"/>
                    <a:pt x="1808" y="1071"/>
                    <a:pt x="1795" y="1032"/>
                  </a:cubicBezTo>
                  <a:cubicBezTo>
                    <a:pt x="1782" y="993"/>
                    <a:pt x="1795" y="942"/>
                    <a:pt x="1821" y="916"/>
                  </a:cubicBezTo>
                  <a:lnTo>
                    <a:pt x="1846" y="916"/>
                  </a:lnTo>
                  <a:cubicBezTo>
                    <a:pt x="2040" y="864"/>
                    <a:pt x="2066" y="839"/>
                    <a:pt x="2066" y="658"/>
                  </a:cubicBezTo>
                  <a:cubicBezTo>
                    <a:pt x="2053" y="645"/>
                    <a:pt x="2053" y="619"/>
                    <a:pt x="2066" y="606"/>
                  </a:cubicBezTo>
                  <a:lnTo>
                    <a:pt x="2066" y="529"/>
                  </a:lnTo>
                  <a:cubicBezTo>
                    <a:pt x="2032" y="507"/>
                    <a:pt x="1999" y="475"/>
                    <a:pt x="1957" y="475"/>
                  </a:cubicBezTo>
                  <a:cubicBezTo>
                    <a:pt x="1951" y="475"/>
                    <a:pt x="1944" y="476"/>
                    <a:pt x="1937" y="478"/>
                  </a:cubicBezTo>
                  <a:cubicBezTo>
                    <a:pt x="1905" y="442"/>
                    <a:pt x="1876" y="429"/>
                    <a:pt x="1847" y="429"/>
                  </a:cubicBezTo>
                  <a:cubicBezTo>
                    <a:pt x="1793" y="429"/>
                    <a:pt x="1742" y="474"/>
                    <a:pt x="1692" y="490"/>
                  </a:cubicBezTo>
                  <a:cubicBezTo>
                    <a:pt x="1673" y="490"/>
                    <a:pt x="1654" y="518"/>
                    <a:pt x="1635" y="518"/>
                  </a:cubicBezTo>
                  <a:cubicBezTo>
                    <a:pt x="1628" y="518"/>
                    <a:pt x="1621" y="514"/>
                    <a:pt x="1614" y="503"/>
                  </a:cubicBezTo>
                  <a:cubicBezTo>
                    <a:pt x="1550" y="400"/>
                    <a:pt x="1408" y="413"/>
                    <a:pt x="1331" y="310"/>
                  </a:cubicBezTo>
                  <a:cubicBezTo>
                    <a:pt x="1292" y="271"/>
                    <a:pt x="1202" y="271"/>
                    <a:pt x="1240" y="207"/>
                  </a:cubicBezTo>
                  <a:cubicBezTo>
                    <a:pt x="1266" y="129"/>
                    <a:pt x="1202" y="65"/>
                    <a:pt x="118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14"/>
            <p:cNvSpPr/>
            <p:nvPr/>
          </p:nvSpPr>
          <p:spPr>
            <a:xfrm rot="10800000" flipH="1">
              <a:off x="7127238" y="5719"/>
              <a:ext cx="203783" cy="238504"/>
            </a:xfrm>
            <a:custGeom>
              <a:avLst/>
              <a:gdLst/>
              <a:ahLst/>
              <a:cxnLst/>
              <a:rect l="l" t="t" r="r" b="b"/>
              <a:pathLst>
                <a:path w="1497" h="1752" extrusionOk="0">
                  <a:moveTo>
                    <a:pt x="504" y="581"/>
                  </a:moveTo>
                  <a:cubicBezTo>
                    <a:pt x="452" y="581"/>
                    <a:pt x="426" y="594"/>
                    <a:pt x="426" y="646"/>
                  </a:cubicBezTo>
                  <a:cubicBezTo>
                    <a:pt x="413" y="697"/>
                    <a:pt x="426" y="775"/>
                    <a:pt x="426" y="839"/>
                  </a:cubicBezTo>
                  <a:cubicBezTo>
                    <a:pt x="555" y="788"/>
                    <a:pt x="530" y="684"/>
                    <a:pt x="504" y="581"/>
                  </a:cubicBezTo>
                  <a:close/>
                  <a:moveTo>
                    <a:pt x="78" y="1523"/>
                  </a:moveTo>
                  <a:cubicBezTo>
                    <a:pt x="78" y="1535"/>
                    <a:pt x="78" y="1561"/>
                    <a:pt x="65" y="1574"/>
                  </a:cubicBezTo>
                  <a:cubicBezTo>
                    <a:pt x="65" y="1561"/>
                    <a:pt x="78" y="1535"/>
                    <a:pt x="78" y="1523"/>
                  </a:cubicBezTo>
                  <a:close/>
                  <a:moveTo>
                    <a:pt x="981" y="1"/>
                  </a:moveTo>
                  <a:cubicBezTo>
                    <a:pt x="839" y="233"/>
                    <a:pt x="800" y="504"/>
                    <a:pt x="646" y="723"/>
                  </a:cubicBezTo>
                  <a:lnTo>
                    <a:pt x="633" y="723"/>
                  </a:lnTo>
                  <a:cubicBezTo>
                    <a:pt x="620" y="762"/>
                    <a:pt x="594" y="800"/>
                    <a:pt x="568" y="813"/>
                  </a:cubicBezTo>
                  <a:cubicBezTo>
                    <a:pt x="530" y="839"/>
                    <a:pt x="517" y="878"/>
                    <a:pt x="530" y="904"/>
                  </a:cubicBezTo>
                  <a:cubicBezTo>
                    <a:pt x="515" y="918"/>
                    <a:pt x="495" y="933"/>
                    <a:pt x="477" y="933"/>
                  </a:cubicBezTo>
                  <a:cubicBezTo>
                    <a:pt x="463" y="933"/>
                    <a:pt x="450" y="925"/>
                    <a:pt x="439" y="904"/>
                  </a:cubicBezTo>
                  <a:lnTo>
                    <a:pt x="439" y="852"/>
                  </a:lnTo>
                  <a:lnTo>
                    <a:pt x="439" y="839"/>
                  </a:lnTo>
                  <a:lnTo>
                    <a:pt x="426" y="839"/>
                  </a:lnTo>
                  <a:cubicBezTo>
                    <a:pt x="401" y="839"/>
                    <a:pt x="388" y="839"/>
                    <a:pt x="388" y="878"/>
                  </a:cubicBezTo>
                  <a:cubicBezTo>
                    <a:pt x="375" y="904"/>
                    <a:pt x="336" y="891"/>
                    <a:pt x="323" y="929"/>
                  </a:cubicBezTo>
                  <a:cubicBezTo>
                    <a:pt x="285" y="981"/>
                    <a:pt x="181" y="994"/>
                    <a:pt x="207" y="1097"/>
                  </a:cubicBezTo>
                  <a:cubicBezTo>
                    <a:pt x="207" y="1110"/>
                    <a:pt x="181" y="1136"/>
                    <a:pt x="181" y="1136"/>
                  </a:cubicBezTo>
                  <a:cubicBezTo>
                    <a:pt x="173" y="1135"/>
                    <a:pt x="166" y="1135"/>
                    <a:pt x="159" y="1135"/>
                  </a:cubicBezTo>
                  <a:cubicBezTo>
                    <a:pt x="32" y="1135"/>
                    <a:pt x="77" y="1242"/>
                    <a:pt x="52" y="1303"/>
                  </a:cubicBezTo>
                  <a:cubicBezTo>
                    <a:pt x="14" y="1445"/>
                    <a:pt x="1" y="1574"/>
                    <a:pt x="14" y="1716"/>
                  </a:cubicBezTo>
                  <a:lnTo>
                    <a:pt x="1" y="1742"/>
                  </a:lnTo>
                  <a:cubicBezTo>
                    <a:pt x="413" y="1742"/>
                    <a:pt x="839" y="1729"/>
                    <a:pt x="1265" y="1716"/>
                  </a:cubicBezTo>
                  <a:cubicBezTo>
                    <a:pt x="1280" y="1742"/>
                    <a:pt x="1298" y="1751"/>
                    <a:pt x="1317" y="1751"/>
                  </a:cubicBezTo>
                  <a:cubicBezTo>
                    <a:pt x="1345" y="1751"/>
                    <a:pt x="1376" y="1731"/>
                    <a:pt x="1406" y="1716"/>
                  </a:cubicBezTo>
                  <a:cubicBezTo>
                    <a:pt x="1415" y="1712"/>
                    <a:pt x="1425" y="1710"/>
                    <a:pt x="1435" y="1710"/>
                  </a:cubicBezTo>
                  <a:cubicBezTo>
                    <a:pt x="1457" y="1710"/>
                    <a:pt x="1479" y="1716"/>
                    <a:pt x="1497" y="1716"/>
                  </a:cubicBezTo>
                  <a:cubicBezTo>
                    <a:pt x="1465" y="1708"/>
                    <a:pt x="1432" y="1690"/>
                    <a:pt x="1413" y="1690"/>
                  </a:cubicBezTo>
                  <a:cubicBezTo>
                    <a:pt x="1401" y="1690"/>
                    <a:pt x="1393" y="1697"/>
                    <a:pt x="1393" y="1716"/>
                  </a:cubicBezTo>
                  <a:lnTo>
                    <a:pt x="1342" y="1716"/>
                  </a:lnTo>
                  <a:cubicBezTo>
                    <a:pt x="1337" y="1701"/>
                    <a:pt x="1330" y="1696"/>
                    <a:pt x="1322" y="1696"/>
                  </a:cubicBezTo>
                  <a:cubicBezTo>
                    <a:pt x="1309" y="1696"/>
                    <a:pt x="1293" y="1708"/>
                    <a:pt x="1277" y="1716"/>
                  </a:cubicBezTo>
                  <a:cubicBezTo>
                    <a:pt x="1265" y="1677"/>
                    <a:pt x="1252" y="1639"/>
                    <a:pt x="1226" y="1613"/>
                  </a:cubicBezTo>
                  <a:cubicBezTo>
                    <a:pt x="1213" y="1548"/>
                    <a:pt x="1239" y="1484"/>
                    <a:pt x="1290" y="1445"/>
                  </a:cubicBezTo>
                  <a:lnTo>
                    <a:pt x="1329" y="1432"/>
                  </a:lnTo>
                  <a:cubicBezTo>
                    <a:pt x="1406" y="1329"/>
                    <a:pt x="1265" y="1316"/>
                    <a:pt x="1265" y="1252"/>
                  </a:cubicBezTo>
                  <a:cubicBezTo>
                    <a:pt x="1226" y="1300"/>
                    <a:pt x="1202" y="1348"/>
                    <a:pt x="1155" y="1348"/>
                  </a:cubicBezTo>
                  <a:cubicBezTo>
                    <a:pt x="1139" y="1348"/>
                    <a:pt x="1120" y="1342"/>
                    <a:pt x="1097" y="1329"/>
                  </a:cubicBezTo>
                  <a:cubicBezTo>
                    <a:pt x="1084" y="1316"/>
                    <a:pt x="1068" y="1310"/>
                    <a:pt x="1052" y="1310"/>
                  </a:cubicBezTo>
                  <a:cubicBezTo>
                    <a:pt x="1036" y="1310"/>
                    <a:pt x="1020" y="1316"/>
                    <a:pt x="1007" y="1329"/>
                  </a:cubicBezTo>
                  <a:cubicBezTo>
                    <a:pt x="1007" y="1316"/>
                    <a:pt x="994" y="1316"/>
                    <a:pt x="981" y="1316"/>
                  </a:cubicBezTo>
                  <a:cubicBezTo>
                    <a:pt x="968" y="1252"/>
                    <a:pt x="981" y="1187"/>
                    <a:pt x="929" y="1149"/>
                  </a:cubicBezTo>
                  <a:lnTo>
                    <a:pt x="865" y="1123"/>
                  </a:lnTo>
                  <a:cubicBezTo>
                    <a:pt x="865" y="1058"/>
                    <a:pt x="826" y="994"/>
                    <a:pt x="891" y="929"/>
                  </a:cubicBezTo>
                  <a:cubicBezTo>
                    <a:pt x="916" y="916"/>
                    <a:pt x="916" y="891"/>
                    <a:pt x="891" y="865"/>
                  </a:cubicBezTo>
                  <a:cubicBezTo>
                    <a:pt x="891" y="865"/>
                    <a:pt x="885" y="859"/>
                    <a:pt x="877" y="859"/>
                  </a:cubicBezTo>
                  <a:cubicBezTo>
                    <a:pt x="873" y="859"/>
                    <a:pt x="869" y="861"/>
                    <a:pt x="865" y="865"/>
                  </a:cubicBezTo>
                  <a:cubicBezTo>
                    <a:pt x="826" y="865"/>
                    <a:pt x="813" y="904"/>
                    <a:pt x="826" y="929"/>
                  </a:cubicBezTo>
                  <a:cubicBezTo>
                    <a:pt x="878" y="1045"/>
                    <a:pt x="787" y="1020"/>
                    <a:pt x="723" y="1033"/>
                  </a:cubicBezTo>
                  <a:cubicBezTo>
                    <a:pt x="684" y="1020"/>
                    <a:pt x="671" y="968"/>
                    <a:pt x="684" y="929"/>
                  </a:cubicBezTo>
                  <a:cubicBezTo>
                    <a:pt x="697" y="852"/>
                    <a:pt x="723" y="775"/>
                    <a:pt x="736" y="684"/>
                  </a:cubicBezTo>
                  <a:cubicBezTo>
                    <a:pt x="775" y="671"/>
                    <a:pt x="775" y="633"/>
                    <a:pt x="787" y="607"/>
                  </a:cubicBezTo>
                  <a:cubicBezTo>
                    <a:pt x="852" y="452"/>
                    <a:pt x="865" y="259"/>
                    <a:pt x="981" y="130"/>
                  </a:cubicBezTo>
                  <a:cubicBezTo>
                    <a:pt x="1007" y="91"/>
                    <a:pt x="1007" y="27"/>
                    <a:pt x="98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14"/>
            <p:cNvSpPr/>
            <p:nvPr/>
          </p:nvSpPr>
          <p:spPr>
            <a:xfrm rot="10800000" flipH="1">
              <a:off x="7329117" y="9257"/>
              <a:ext cx="9665" cy="2995"/>
            </a:xfrm>
            <a:custGeom>
              <a:avLst/>
              <a:gdLst/>
              <a:ahLst/>
              <a:cxnLst/>
              <a:rect l="l" t="t" r="r" b="b"/>
              <a:pathLst>
                <a:path w="71" h="22" extrusionOk="0">
                  <a:moveTo>
                    <a:pt x="48" y="0"/>
                  </a:moveTo>
                  <a:cubicBezTo>
                    <a:pt x="35" y="0"/>
                    <a:pt x="18" y="12"/>
                    <a:pt x="1" y="12"/>
                  </a:cubicBezTo>
                  <a:lnTo>
                    <a:pt x="39" y="12"/>
                  </a:lnTo>
                  <a:cubicBezTo>
                    <a:pt x="43" y="10"/>
                    <a:pt x="47" y="9"/>
                    <a:pt x="50" y="9"/>
                  </a:cubicBezTo>
                  <a:cubicBezTo>
                    <a:pt x="60" y="9"/>
                    <a:pt x="67" y="17"/>
                    <a:pt x="69" y="20"/>
                  </a:cubicBezTo>
                  <a:lnTo>
                    <a:pt x="69" y="20"/>
                  </a:lnTo>
                  <a:cubicBezTo>
                    <a:pt x="69" y="18"/>
                    <a:pt x="67" y="16"/>
                    <a:pt x="65" y="12"/>
                  </a:cubicBezTo>
                  <a:cubicBezTo>
                    <a:pt x="61" y="3"/>
                    <a:pt x="55" y="0"/>
                    <a:pt x="48" y="0"/>
                  </a:cubicBezTo>
                  <a:close/>
                  <a:moveTo>
                    <a:pt x="69" y="20"/>
                  </a:move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69" y="2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14"/>
            <p:cNvSpPr/>
            <p:nvPr/>
          </p:nvSpPr>
          <p:spPr>
            <a:xfrm rot="10800000" flipH="1">
              <a:off x="6732330" y="542491"/>
              <a:ext cx="45739" cy="42746"/>
            </a:xfrm>
            <a:custGeom>
              <a:avLst/>
              <a:gdLst/>
              <a:ahLst/>
              <a:cxnLst/>
              <a:rect l="l" t="t" r="r" b="b"/>
              <a:pathLst>
                <a:path w="336" h="314" extrusionOk="0">
                  <a:moveTo>
                    <a:pt x="203" y="1"/>
                  </a:moveTo>
                  <a:cubicBezTo>
                    <a:pt x="186" y="1"/>
                    <a:pt x="166" y="6"/>
                    <a:pt x="142" y="17"/>
                  </a:cubicBezTo>
                  <a:lnTo>
                    <a:pt x="117" y="17"/>
                  </a:lnTo>
                  <a:cubicBezTo>
                    <a:pt x="94" y="28"/>
                    <a:pt x="72" y="59"/>
                    <a:pt x="34" y="59"/>
                  </a:cubicBezTo>
                  <a:cubicBezTo>
                    <a:pt x="27" y="59"/>
                    <a:pt x="21" y="58"/>
                    <a:pt x="13" y="56"/>
                  </a:cubicBezTo>
                  <a:cubicBezTo>
                    <a:pt x="1" y="108"/>
                    <a:pt x="1" y="146"/>
                    <a:pt x="13" y="198"/>
                  </a:cubicBezTo>
                  <a:cubicBezTo>
                    <a:pt x="39" y="211"/>
                    <a:pt x="52" y="237"/>
                    <a:pt x="52" y="262"/>
                  </a:cubicBezTo>
                  <a:cubicBezTo>
                    <a:pt x="78" y="262"/>
                    <a:pt x="78" y="288"/>
                    <a:pt x="91" y="314"/>
                  </a:cubicBezTo>
                  <a:cubicBezTo>
                    <a:pt x="130" y="314"/>
                    <a:pt x="181" y="301"/>
                    <a:pt x="220" y="275"/>
                  </a:cubicBezTo>
                  <a:cubicBezTo>
                    <a:pt x="284" y="237"/>
                    <a:pt x="336" y="198"/>
                    <a:pt x="310" y="120"/>
                  </a:cubicBezTo>
                  <a:cubicBezTo>
                    <a:pt x="290" y="61"/>
                    <a:pt x="262" y="1"/>
                    <a:pt x="20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7" name="Google Shape;1997;p14"/>
            <p:cNvSpPr/>
            <p:nvPr/>
          </p:nvSpPr>
          <p:spPr>
            <a:xfrm rot="10800000" flipH="1">
              <a:off x="7764456" y="351088"/>
              <a:ext cx="179144" cy="115985"/>
            </a:xfrm>
            <a:custGeom>
              <a:avLst/>
              <a:gdLst/>
              <a:ahLst/>
              <a:cxnLst/>
              <a:rect l="l" t="t" r="r" b="b"/>
              <a:pathLst>
                <a:path w="1316" h="852" extrusionOk="0">
                  <a:moveTo>
                    <a:pt x="852" y="0"/>
                  </a:moveTo>
                  <a:lnTo>
                    <a:pt x="748" y="13"/>
                  </a:lnTo>
                  <a:cubicBezTo>
                    <a:pt x="658" y="13"/>
                    <a:pt x="568" y="52"/>
                    <a:pt x="503" y="129"/>
                  </a:cubicBezTo>
                  <a:lnTo>
                    <a:pt x="478" y="129"/>
                  </a:lnTo>
                  <a:cubicBezTo>
                    <a:pt x="400" y="129"/>
                    <a:pt x="387" y="194"/>
                    <a:pt x="375" y="232"/>
                  </a:cubicBezTo>
                  <a:cubicBezTo>
                    <a:pt x="362" y="284"/>
                    <a:pt x="349" y="336"/>
                    <a:pt x="336" y="374"/>
                  </a:cubicBezTo>
                  <a:lnTo>
                    <a:pt x="258" y="374"/>
                  </a:lnTo>
                  <a:cubicBezTo>
                    <a:pt x="218" y="363"/>
                    <a:pt x="187" y="358"/>
                    <a:pt x="162" y="358"/>
                  </a:cubicBezTo>
                  <a:cubicBezTo>
                    <a:pt x="100" y="358"/>
                    <a:pt x="76" y="394"/>
                    <a:pt x="39" y="477"/>
                  </a:cubicBezTo>
                  <a:cubicBezTo>
                    <a:pt x="1" y="581"/>
                    <a:pt x="26" y="684"/>
                    <a:pt x="91" y="774"/>
                  </a:cubicBezTo>
                  <a:cubicBezTo>
                    <a:pt x="149" y="784"/>
                    <a:pt x="200" y="852"/>
                    <a:pt x="266" y="852"/>
                  </a:cubicBezTo>
                  <a:cubicBezTo>
                    <a:pt x="287" y="852"/>
                    <a:pt x="310" y="845"/>
                    <a:pt x="336" y="826"/>
                  </a:cubicBezTo>
                  <a:cubicBezTo>
                    <a:pt x="393" y="778"/>
                    <a:pt x="472" y="751"/>
                    <a:pt x="546" y="751"/>
                  </a:cubicBezTo>
                  <a:cubicBezTo>
                    <a:pt x="571" y="751"/>
                    <a:pt x="596" y="754"/>
                    <a:pt x="620" y="761"/>
                  </a:cubicBezTo>
                  <a:cubicBezTo>
                    <a:pt x="671" y="774"/>
                    <a:pt x="736" y="774"/>
                    <a:pt x="787" y="774"/>
                  </a:cubicBezTo>
                  <a:cubicBezTo>
                    <a:pt x="852" y="774"/>
                    <a:pt x="852" y="722"/>
                    <a:pt x="852" y="684"/>
                  </a:cubicBezTo>
                  <a:lnTo>
                    <a:pt x="916" y="671"/>
                  </a:lnTo>
                  <a:lnTo>
                    <a:pt x="993" y="697"/>
                  </a:lnTo>
                  <a:lnTo>
                    <a:pt x="1019" y="671"/>
                  </a:lnTo>
                  <a:cubicBezTo>
                    <a:pt x="1019" y="645"/>
                    <a:pt x="1019" y="619"/>
                    <a:pt x="1019" y="581"/>
                  </a:cubicBezTo>
                  <a:cubicBezTo>
                    <a:pt x="1084" y="477"/>
                    <a:pt x="1097" y="349"/>
                    <a:pt x="1058" y="232"/>
                  </a:cubicBezTo>
                  <a:cubicBezTo>
                    <a:pt x="1047" y="201"/>
                    <a:pt x="1072" y="178"/>
                    <a:pt x="1109" y="178"/>
                  </a:cubicBezTo>
                  <a:cubicBezTo>
                    <a:pt x="1117" y="178"/>
                    <a:pt x="1126" y="179"/>
                    <a:pt x="1135" y="181"/>
                  </a:cubicBezTo>
                  <a:cubicBezTo>
                    <a:pt x="1151" y="185"/>
                    <a:pt x="1165" y="187"/>
                    <a:pt x="1178" y="187"/>
                  </a:cubicBezTo>
                  <a:cubicBezTo>
                    <a:pt x="1250" y="187"/>
                    <a:pt x="1283" y="130"/>
                    <a:pt x="1316" y="65"/>
                  </a:cubicBezTo>
                  <a:cubicBezTo>
                    <a:pt x="1296" y="45"/>
                    <a:pt x="1274" y="36"/>
                    <a:pt x="1251" y="36"/>
                  </a:cubicBezTo>
                  <a:cubicBezTo>
                    <a:pt x="1229" y="36"/>
                    <a:pt x="1206" y="45"/>
                    <a:pt x="1187" y="65"/>
                  </a:cubicBezTo>
                  <a:cubicBezTo>
                    <a:pt x="1142" y="123"/>
                    <a:pt x="1093" y="145"/>
                    <a:pt x="1043" y="145"/>
                  </a:cubicBezTo>
                  <a:cubicBezTo>
                    <a:pt x="993" y="145"/>
                    <a:pt x="942" y="123"/>
                    <a:pt x="890" y="91"/>
                  </a:cubicBezTo>
                  <a:cubicBezTo>
                    <a:pt x="865" y="65"/>
                    <a:pt x="839" y="39"/>
                    <a:pt x="85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8" name="Google Shape;1998;p14"/>
            <p:cNvSpPr/>
            <p:nvPr/>
          </p:nvSpPr>
          <p:spPr>
            <a:xfrm rot="10800000" flipH="1">
              <a:off x="7069384" y="126468"/>
              <a:ext cx="45739" cy="26682"/>
            </a:xfrm>
            <a:custGeom>
              <a:avLst/>
              <a:gdLst/>
              <a:ahLst/>
              <a:cxnLst/>
              <a:rect l="l" t="t" r="r" b="b"/>
              <a:pathLst>
                <a:path w="336" h="196" extrusionOk="0">
                  <a:moveTo>
                    <a:pt x="285" y="0"/>
                  </a:moveTo>
                  <a:cubicBezTo>
                    <a:pt x="267" y="0"/>
                    <a:pt x="247" y="8"/>
                    <a:pt x="232" y="15"/>
                  </a:cubicBezTo>
                  <a:lnTo>
                    <a:pt x="0" y="170"/>
                  </a:lnTo>
                  <a:lnTo>
                    <a:pt x="13" y="196"/>
                  </a:lnTo>
                  <a:cubicBezTo>
                    <a:pt x="78" y="196"/>
                    <a:pt x="168" y="196"/>
                    <a:pt x="232" y="183"/>
                  </a:cubicBezTo>
                  <a:cubicBezTo>
                    <a:pt x="284" y="170"/>
                    <a:pt x="310" y="144"/>
                    <a:pt x="323" y="106"/>
                  </a:cubicBezTo>
                  <a:cubicBezTo>
                    <a:pt x="336" y="80"/>
                    <a:pt x="336" y="41"/>
                    <a:pt x="323" y="15"/>
                  </a:cubicBezTo>
                  <a:cubicBezTo>
                    <a:pt x="312" y="4"/>
                    <a:pt x="299" y="0"/>
                    <a:pt x="28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9" name="Google Shape;1999;p14"/>
            <p:cNvSpPr/>
            <p:nvPr/>
          </p:nvSpPr>
          <p:spPr>
            <a:xfrm rot="10800000" flipH="1">
              <a:off x="7557404" y="186094"/>
              <a:ext cx="21100" cy="40976"/>
            </a:xfrm>
            <a:custGeom>
              <a:avLst/>
              <a:gdLst/>
              <a:ahLst/>
              <a:cxnLst/>
              <a:rect l="l" t="t" r="r" b="b"/>
              <a:pathLst>
                <a:path w="155" h="301" extrusionOk="0">
                  <a:moveTo>
                    <a:pt x="53" y="0"/>
                  </a:moveTo>
                  <a:cubicBezTo>
                    <a:pt x="48" y="0"/>
                    <a:pt x="43" y="2"/>
                    <a:pt x="39" y="4"/>
                  </a:cubicBezTo>
                  <a:cubicBezTo>
                    <a:pt x="0" y="4"/>
                    <a:pt x="0" y="43"/>
                    <a:pt x="0" y="68"/>
                  </a:cubicBezTo>
                  <a:cubicBezTo>
                    <a:pt x="13" y="133"/>
                    <a:pt x="26" y="184"/>
                    <a:pt x="26" y="249"/>
                  </a:cubicBezTo>
                  <a:cubicBezTo>
                    <a:pt x="26" y="288"/>
                    <a:pt x="52" y="300"/>
                    <a:pt x="90" y="300"/>
                  </a:cubicBezTo>
                  <a:cubicBezTo>
                    <a:pt x="129" y="300"/>
                    <a:pt x="155" y="262"/>
                    <a:pt x="155" y="223"/>
                  </a:cubicBezTo>
                  <a:cubicBezTo>
                    <a:pt x="155" y="159"/>
                    <a:pt x="90" y="107"/>
                    <a:pt x="90" y="43"/>
                  </a:cubicBezTo>
                  <a:cubicBezTo>
                    <a:pt x="90" y="22"/>
                    <a:pt x="73" y="0"/>
                    <a:pt x="53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14"/>
            <p:cNvSpPr/>
            <p:nvPr/>
          </p:nvSpPr>
          <p:spPr>
            <a:xfrm rot="10800000" flipH="1">
              <a:off x="7566117" y="554470"/>
              <a:ext cx="38796" cy="44243"/>
            </a:xfrm>
            <a:custGeom>
              <a:avLst/>
              <a:gdLst/>
              <a:ahLst/>
              <a:cxnLst/>
              <a:rect l="l" t="t" r="r" b="b"/>
              <a:pathLst>
                <a:path w="285" h="325" extrusionOk="0">
                  <a:moveTo>
                    <a:pt x="117" y="0"/>
                  </a:moveTo>
                  <a:cubicBezTo>
                    <a:pt x="91" y="0"/>
                    <a:pt x="65" y="13"/>
                    <a:pt x="65" y="39"/>
                  </a:cubicBezTo>
                  <a:cubicBezTo>
                    <a:pt x="104" y="91"/>
                    <a:pt x="65" y="116"/>
                    <a:pt x="0" y="116"/>
                  </a:cubicBezTo>
                  <a:cubicBezTo>
                    <a:pt x="39" y="207"/>
                    <a:pt x="168" y="219"/>
                    <a:pt x="181" y="323"/>
                  </a:cubicBezTo>
                  <a:cubicBezTo>
                    <a:pt x="181" y="323"/>
                    <a:pt x="188" y="324"/>
                    <a:pt x="199" y="324"/>
                  </a:cubicBezTo>
                  <a:cubicBezTo>
                    <a:pt x="221" y="324"/>
                    <a:pt x="258" y="318"/>
                    <a:pt x="284" y="284"/>
                  </a:cubicBezTo>
                  <a:cubicBezTo>
                    <a:pt x="181" y="271"/>
                    <a:pt x="194" y="181"/>
                    <a:pt x="168" y="116"/>
                  </a:cubicBezTo>
                  <a:cubicBezTo>
                    <a:pt x="155" y="78"/>
                    <a:pt x="142" y="39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1" name="Google Shape;2001;p14"/>
            <p:cNvSpPr/>
            <p:nvPr/>
          </p:nvSpPr>
          <p:spPr>
            <a:xfrm rot="10800000" flipH="1">
              <a:off x="7948774" y="173842"/>
              <a:ext cx="31718" cy="28588"/>
            </a:xfrm>
            <a:custGeom>
              <a:avLst/>
              <a:gdLst/>
              <a:ahLst/>
              <a:cxnLst/>
              <a:rect l="l" t="t" r="r" b="b"/>
              <a:pathLst>
                <a:path w="233" h="210" extrusionOk="0">
                  <a:moveTo>
                    <a:pt x="117" y="0"/>
                  </a:moveTo>
                  <a:cubicBezTo>
                    <a:pt x="81" y="0"/>
                    <a:pt x="54" y="28"/>
                    <a:pt x="26" y="55"/>
                  </a:cubicBezTo>
                  <a:cubicBezTo>
                    <a:pt x="13" y="119"/>
                    <a:pt x="1" y="184"/>
                    <a:pt x="91" y="210"/>
                  </a:cubicBezTo>
                  <a:cubicBezTo>
                    <a:pt x="97" y="203"/>
                    <a:pt x="104" y="200"/>
                    <a:pt x="110" y="200"/>
                  </a:cubicBezTo>
                  <a:cubicBezTo>
                    <a:pt x="117" y="200"/>
                    <a:pt x="123" y="203"/>
                    <a:pt x="129" y="210"/>
                  </a:cubicBezTo>
                  <a:cubicBezTo>
                    <a:pt x="129" y="184"/>
                    <a:pt x="155" y="158"/>
                    <a:pt x="181" y="145"/>
                  </a:cubicBezTo>
                  <a:cubicBezTo>
                    <a:pt x="194" y="94"/>
                    <a:pt x="233" y="68"/>
                    <a:pt x="168" y="16"/>
                  </a:cubicBezTo>
                  <a:cubicBezTo>
                    <a:pt x="149" y="5"/>
                    <a:pt x="133" y="0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14"/>
            <p:cNvSpPr/>
            <p:nvPr/>
          </p:nvSpPr>
          <p:spPr>
            <a:xfrm rot="10800000" flipH="1">
              <a:off x="7142076" y="167716"/>
              <a:ext cx="23958" cy="23823"/>
            </a:xfrm>
            <a:custGeom>
              <a:avLst/>
              <a:gdLst/>
              <a:ahLst/>
              <a:cxnLst/>
              <a:rect l="l" t="t" r="r" b="b"/>
              <a:pathLst>
                <a:path w="176" h="175" extrusionOk="0">
                  <a:moveTo>
                    <a:pt x="124" y="1"/>
                  </a:moveTo>
                  <a:cubicBezTo>
                    <a:pt x="21" y="1"/>
                    <a:pt x="72" y="117"/>
                    <a:pt x="21" y="156"/>
                  </a:cubicBezTo>
                  <a:cubicBezTo>
                    <a:pt x="2" y="169"/>
                    <a:pt x="0" y="173"/>
                    <a:pt x="5" y="173"/>
                  </a:cubicBezTo>
                  <a:cubicBezTo>
                    <a:pt x="11" y="173"/>
                    <a:pt x="29" y="166"/>
                    <a:pt x="34" y="166"/>
                  </a:cubicBezTo>
                  <a:cubicBezTo>
                    <a:pt x="36" y="166"/>
                    <a:pt x="36" y="166"/>
                    <a:pt x="34" y="168"/>
                  </a:cubicBezTo>
                  <a:cubicBezTo>
                    <a:pt x="48" y="172"/>
                    <a:pt x="60" y="174"/>
                    <a:pt x="72" y="174"/>
                  </a:cubicBezTo>
                  <a:cubicBezTo>
                    <a:pt x="132" y="174"/>
                    <a:pt x="152" y="122"/>
                    <a:pt x="163" y="78"/>
                  </a:cubicBezTo>
                  <a:cubicBezTo>
                    <a:pt x="176" y="39"/>
                    <a:pt x="163" y="1"/>
                    <a:pt x="12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14"/>
            <p:cNvSpPr/>
            <p:nvPr/>
          </p:nvSpPr>
          <p:spPr>
            <a:xfrm rot="10800000" flipH="1">
              <a:off x="7464293" y="300174"/>
              <a:ext cx="24775" cy="25457"/>
            </a:xfrm>
            <a:custGeom>
              <a:avLst/>
              <a:gdLst/>
              <a:ahLst/>
              <a:cxnLst/>
              <a:rect l="l" t="t" r="r" b="b"/>
              <a:pathLst>
                <a:path w="182" h="187" extrusionOk="0">
                  <a:moveTo>
                    <a:pt x="39" y="0"/>
                  </a:moveTo>
                  <a:cubicBezTo>
                    <a:pt x="26" y="0"/>
                    <a:pt x="14" y="10"/>
                    <a:pt x="14" y="19"/>
                  </a:cubicBezTo>
                  <a:cubicBezTo>
                    <a:pt x="1" y="83"/>
                    <a:pt x="52" y="135"/>
                    <a:pt x="78" y="173"/>
                  </a:cubicBezTo>
                  <a:cubicBezTo>
                    <a:pt x="78" y="186"/>
                    <a:pt x="117" y="186"/>
                    <a:pt x="130" y="186"/>
                  </a:cubicBezTo>
                  <a:cubicBezTo>
                    <a:pt x="142" y="186"/>
                    <a:pt x="168" y="173"/>
                    <a:pt x="181" y="135"/>
                  </a:cubicBezTo>
                  <a:cubicBezTo>
                    <a:pt x="130" y="109"/>
                    <a:pt x="130" y="32"/>
                    <a:pt x="52" y="6"/>
                  </a:cubicBezTo>
                  <a:cubicBezTo>
                    <a:pt x="48" y="2"/>
                    <a:pt x="44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14"/>
            <p:cNvSpPr/>
            <p:nvPr/>
          </p:nvSpPr>
          <p:spPr>
            <a:xfrm rot="10800000" flipH="1">
              <a:off x="6251388" y="135180"/>
              <a:ext cx="23006" cy="24504"/>
            </a:xfrm>
            <a:custGeom>
              <a:avLst/>
              <a:gdLst/>
              <a:ahLst/>
              <a:cxnLst/>
              <a:rect l="l" t="t" r="r" b="b"/>
              <a:pathLst>
                <a:path w="169" h="180" extrusionOk="0">
                  <a:moveTo>
                    <a:pt x="63" y="1"/>
                  </a:moveTo>
                  <a:cubicBezTo>
                    <a:pt x="55" y="1"/>
                    <a:pt x="47" y="4"/>
                    <a:pt x="39" y="12"/>
                  </a:cubicBezTo>
                  <a:cubicBezTo>
                    <a:pt x="0" y="50"/>
                    <a:pt x="39" y="63"/>
                    <a:pt x="39" y="76"/>
                  </a:cubicBezTo>
                  <a:cubicBezTo>
                    <a:pt x="78" y="115"/>
                    <a:pt x="117" y="154"/>
                    <a:pt x="168" y="179"/>
                  </a:cubicBezTo>
                  <a:cubicBezTo>
                    <a:pt x="142" y="128"/>
                    <a:pt x="142" y="76"/>
                    <a:pt x="104" y="25"/>
                  </a:cubicBezTo>
                  <a:cubicBezTo>
                    <a:pt x="95" y="16"/>
                    <a:pt x="80" y="1"/>
                    <a:pt x="6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14"/>
            <p:cNvSpPr/>
            <p:nvPr/>
          </p:nvSpPr>
          <p:spPr>
            <a:xfrm rot="10800000" flipH="1">
              <a:off x="6274257" y="128101"/>
              <a:ext cx="5309" cy="7215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cubicBezTo>
                    <a:pt x="0" y="13"/>
                    <a:pt x="13" y="39"/>
                    <a:pt x="39" y="52"/>
                  </a:cubicBezTo>
                  <a:cubicBezTo>
                    <a:pt x="26" y="26"/>
                    <a:pt x="13" y="13"/>
                    <a:pt x="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14"/>
            <p:cNvSpPr/>
            <p:nvPr/>
          </p:nvSpPr>
          <p:spPr>
            <a:xfrm rot="10800000" flipH="1">
              <a:off x="6200475" y="355037"/>
              <a:ext cx="382791" cy="321000"/>
            </a:xfrm>
            <a:custGeom>
              <a:avLst/>
              <a:gdLst/>
              <a:ahLst/>
              <a:cxnLst/>
              <a:rect l="l" t="t" r="r" b="b"/>
              <a:pathLst>
                <a:path w="2812" h="2358" extrusionOk="0">
                  <a:moveTo>
                    <a:pt x="607" y="491"/>
                  </a:moveTo>
                  <a:cubicBezTo>
                    <a:pt x="607" y="530"/>
                    <a:pt x="581" y="555"/>
                    <a:pt x="568" y="555"/>
                  </a:cubicBezTo>
                  <a:cubicBezTo>
                    <a:pt x="581" y="555"/>
                    <a:pt x="594" y="530"/>
                    <a:pt x="607" y="491"/>
                  </a:cubicBezTo>
                  <a:close/>
                  <a:moveTo>
                    <a:pt x="1277" y="607"/>
                  </a:moveTo>
                  <a:cubicBezTo>
                    <a:pt x="1290" y="620"/>
                    <a:pt x="1316" y="620"/>
                    <a:pt x="1329" y="620"/>
                  </a:cubicBezTo>
                  <a:lnTo>
                    <a:pt x="1277" y="620"/>
                  </a:lnTo>
                  <a:lnTo>
                    <a:pt x="1277" y="607"/>
                  </a:lnTo>
                  <a:close/>
                  <a:moveTo>
                    <a:pt x="336" y="1626"/>
                  </a:moveTo>
                  <a:cubicBezTo>
                    <a:pt x="387" y="1664"/>
                    <a:pt x="413" y="1729"/>
                    <a:pt x="478" y="1755"/>
                  </a:cubicBezTo>
                  <a:cubicBezTo>
                    <a:pt x="413" y="1742"/>
                    <a:pt x="387" y="1677"/>
                    <a:pt x="336" y="1639"/>
                  </a:cubicBezTo>
                  <a:lnTo>
                    <a:pt x="336" y="1626"/>
                  </a:lnTo>
                  <a:close/>
                  <a:moveTo>
                    <a:pt x="607" y="1"/>
                  </a:moveTo>
                  <a:lnTo>
                    <a:pt x="542" y="40"/>
                  </a:lnTo>
                  <a:lnTo>
                    <a:pt x="581" y="143"/>
                  </a:lnTo>
                  <a:lnTo>
                    <a:pt x="632" y="272"/>
                  </a:lnTo>
                  <a:cubicBezTo>
                    <a:pt x="658" y="297"/>
                    <a:pt x="658" y="336"/>
                    <a:pt x="697" y="336"/>
                  </a:cubicBezTo>
                  <a:cubicBezTo>
                    <a:pt x="761" y="414"/>
                    <a:pt x="697" y="452"/>
                    <a:pt x="645" y="491"/>
                  </a:cubicBezTo>
                  <a:lnTo>
                    <a:pt x="607" y="491"/>
                  </a:lnTo>
                  <a:cubicBezTo>
                    <a:pt x="580" y="477"/>
                    <a:pt x="549" y="457"/>
                    <a:pt x="526" y="457"/>
                  </a:cubicBezTo>
                  <a:cubicBezTo>
                    <a:pt x="505" y="457"/>
                    <a:pt x="491" y="474"/>
                    <a:pt x="491" y="530"/>
                  </a:cubicBezTo>
                  <a:cubicBezTo>
                    <a:pt x="465" y="530"/>
                    <a:pt x="439" y="542"/>
                    <a:pt x="426" y="542"/>
                  </a:cubicBezTo>
                  <a:cubicBezTo>
                    <a:pt x="392" y="565"/>
                    <a:pt x="378" y="609"/>
                    <a:pt x="338" y="609"/>
                  </a:cubicBezTo>
                  <a:cubicBezTo>
                    <a:pt x="334" y="609"/>
                    <a:pt x="328" y="608"/>
                    <a:pt x="323" y="607"/>
                  </a:cubicBezTo>
                  <a:cubicBezTo>
                    <a:pt x="271" y="581"/>
                    <a:pt x="323" y="517"/>
                    <a:pt x="297" y="478"/>
                  </a:cubicBezTo>
                  <a:cubicBezTo>
                    <a:pt x="284" y="478"/>
                    <a:pt x="271" y="478"/>
                    <a:pt x="271" y="465"/>
                  </a:cubicBezTo>
                  <a:cubicBezTo>
                    <a:pt x="246" y="465"/>
                    <a:pt x="233" y="452"/>
                    <a:pt x="233" y="439"/>
                  </a:cubicBezTo>
                  <a:lnTo>
                    <a:pt x="194" y="439"/>
                  </a:lnTo>
                  <a:cubicBezTo>
                    <a:pt x="194" y="426"/>
                    <a:pt x="194" y="414"/>
                    <a:pt x="194" y="414"/>
                  </a:cubicBezTo>
                  <a:cubicBezTo>
                    <a:pt x="155" y="414"/>
                    <a:pt x="129" y="439"/>
                    <a:pt x="104" y="439"/>
                  </a:cubicBezTo>
                  <a:cubicBezTo>
                    <a:pt x="1" y="452"/>
                    <a:pt x="26" y="504"/>
                    <a:pt x="78" y="555"/>
                  </a:cubicBezTo>
                  <a:lnTo>
                    <a:pt x="155" y="568"/>
                  </a:lnTo>
                  <a:cubicBezTo>
                    <a:pt x="181" y="633"/>
                    <a:pt x="284" y="633"/>
                    <a:pt x="258" y="736"/>
                  </a:cubicBezTo>
                  <a:cubicBezTo>
                    <a:pt x="142" y="813"/>
                    <a:pt x="117" y="865"/>
                    <a:pt x="168" y="968"/>
                  </a:cubicBezTo>
                  <a:lnTo>
                    <a:pt x="168" y="1032"/>
                  </a:lnTo>
                  <a:cubicBezTo>
                    <a:pt x="129" y="1032"/>
                    <a:pt x="91" y="1045"/>
                    <a:pt x="129" y="1097"/>
                  </a:cubicBezTo>
                  <a:cubicBezTo>
                    <a:pt x="220" y="1161"/>
                    <a:pt x="220" y="1277"/>
                    <a:pt x="129" y="1342"/>
                  </a:cubicBezTo>
                  <a:cubicBezTo>
                    <a:pt x="117" y="1368"/>
                    <a:pt x="104" y="1394"/>
                    <a:pt x="104" y="1432"/>
                  </a:cubicBezTo>
                  <a:cubicBezTo>
                    <a:pt x="194" y="1484"/>
                    <a:pt x="155" y="1587"/>
                    <a:pt x="194" y="1664"/>
                  </a:cubicBezTo>
                  <a:cubicBezTo>
                    <a:pt x="168" y="1664"/>
                    <a:pt x="168" y="1677"/>
                    <a:pt x="194" y="1690"/>
                  </a:cubicBezTo>
                  <a:cubicBezTo>
                    <a:pt x="207" y="1690"/>
                    <a:pt x="220" y="1690"/>
                    <a:pt x="233" y="1677"/>
                  </a:cubicBezTo>
                  <a:lnTo>
                    <a:pt x="297" y="1651"/>
                  </a:lnTo>
                  <a:cubicBezTo>
                    <a:pt x="336" y="1677"/>
                    <a:pt x="362" y="1729"/>
                    <a:pt x="362" y="1780"/>
                  </a:cubicBezTo>
                  <a:lnTo>
                    <a:pt x="413" y="1819"/>
                  </a:lnTo>
                  <a:cubicBezTo>
                    <a:pt x="400" y="1832"/>
                    <a:pt x="387" y="1858"/>
                    <a:pt x="400" y="1871"/>
                  </a:cubicBezTo>
                  <a:cubicBezTo>
                    <a:pt x="400" y="1884"/>
                    <a:pt x="400" y="1884"/>
                    <a:pt x="400" y="1896"/>
                  </a:cubicBezTo>
                  <a:cubicBezTo>
                    <a:pt x="323" y="1948"/>
                    <a:pt x="349" y="2000"/>
                    <a:pt x="387" y="2064"/>
                  </a:cubicBezTo>
                  <a:cubicBezTo>
                    <a:pt x="452" y="2064"/>
                    <a:pt x="503" y="2051"/>
                    <a:pt x="568" y="2025"/>
                  </a:cubicBezTo>
                  <a:cubicBezTo>
                    <a:pt x="529" y="1974"/>
                    <a:pt x="452" y="1987"/>
                    <a:pt x="439" y="1922"/>
                  </a:cubicBezTo>
                  <a:cubicBezTo>
                    <a:pt x="465" y="1871"/>
                    <a:pt x="503" y="1819"/>
                    <a:pt x="555" y="1780"/>
                  </a:cubicBezTo>
                  <a:cubicBezTo>
                    <a:pt x="632" y="1884"/>
                    <a:pt x="607" y="2025"/>
                    <a:pt x="697" y="2129"/>
                  </a:cubicBezTo>
                  <a:lnTo>
                    <a:pt x="723" y="2129"/>
                  </a:lnTo>
                  <a:cubicBezTo>
                    <a:pt x="761" y="2090"/>
                    <a:pt x="736" y="2025"/>
                    <a:pt x="748" y="1987"/>
                  </a:cubicBezTo>
                  <a:lnTo>
                    <a:pt x="800" y="1987"/>
                  </a:lnTo>
                  <a:cubicBezTo>
                    <a:pt x="832" y="2027"/>
                    <a:pt x="880" y="2047"/>
                    <a:pt x="926" y="2047"/>
                  </a:cubicBezTo>
                  <a:cubicBezTo>
                    <a:pt x="954" y="2047"/>
                    <a:pt x="982" y="2040"/>
                    <a:pt x="1006" y="2025"/>
                  </a:cubicBezTo>
                  <a:cubicBezTo>
                    <a:pt x="1013" y="2022"/>
                    <a:pt x="1021" y="2020"/>
                    <a:pt x="1029" y="2020"/>
                  </a:cubicBezTo>
                  <a:cubicBezTo>
                    <a:pt x="1051" y="2020"/>
                    <a:pt x="1074" y="2032"/>
                    <a:pt x="1084" y="2051"/>
                  </a:cubicBezTo>
                  <a:lnTo>
                    <a:pt x="1174" y="2348"/>
                  </a:lnTo>
                  <a:cubicBezTo>
                    <a:pt x="1180" y="2354"/>
                    <a:pt x="1190" y="2357"/>
                    <a:pt x="1200" y="2357"/>
                  </a:cubicBezTo>
                  <a:cubicBezTo>
                    <a:pt x="1209" y="2357"/>
                    <a:pt x="1219" y="2354"/>
                    <a:pt x="1226" y="2348"/>
                  </a:cubicBezTo>
                  <a:lnTo>
                    <a:pt x="1213" y="2232"/>
                  </a:lnTo>
                  <a:lnTo>
                    <a:pt x="1238" y="2193"/>
                  </a:lnTo>
                  <a:cubicBezTo>
                    <a:pt x="1226" y="2141"/>
                    <a:pt x="1226" y="2077"/>
                    <a:pt x="1277" y="2064"/>
                  </a:cubicBezTo>
                  <a:cubicBezTo>
                    <a:pt x="1367" y="2051"/>
                    <a:pt x="1380" y="1948"/>
                    <a:pt x="1458" y="1922"/>
                  </a:cubicBezTo>
                  <a:cubicBezTo>
                    <a:pt x="1471" y="1961"/>
                    <a:pt x="1509" y="1987"/>
                    <a:pt x="1522" y="2025"/>
                  </a:cubicBezTo>
                  <a:cubicBezTo>
                    <a:pt x="1548" y="2064"/>
                    <a:pt x="1561" y="2103"/>
                    <a:pt x="1587" y="2141"/>
                  </a:cubicBezTo>
                  <a:cubicBezTo>
                    <a:pt x="1596" y="2161"/>
                    <a:pt x="1614" y="2189"/>
                    <a:pt x="1645" y="2189"/>
                  </a:cubicBezTo>
                  <a:cubicBezTo>
                    <a:pt x="1654" y="2189"/>
                    <a:pt x="1665" y="2186"/>
                    <a:pt x="1677" y="2180"/>
                  </a:cubicBezTo>
                  <a:cubicBezTo>
                    <a:pt x="1716" y="2154"/>
                    <a:pt x="1690" y="2116"/>
                    <a:pt x="1677" y="2090"/>
                  </a:cubicBezTo>
                  <a:cubicBezTo>
                    <a:pt x="1651" y="2064"/>
                    <a:pt x="1625" y="1987"/>
                    <a:pt x="1587" y="1948"/>
                  </a:cubicBezTo>
                  <a:cubicBezTo>
                    <a:pt x="1535" y="1884"/>
                    <a:pt x="1548" y="1793"/>
                    <a:pt x="1612" y="1742"/>
                  </a:cubicBezTo>
                  <a:cubicBezTo>
                    <a:pt x="1632" y="1718"/>
                    <a:pt x="1650" y="1709"/>
                    <a:pt x="1666" y="1709"/>
                  </a:cubicBezTo>
                  <a:cubicBezTo>
                    <a:pt x="1702" y="1709"/>
                    <a:pt x="1732" y="1754"/>
                    <a:pt x="1767" y="1780"/>
                  </a:cubicBezTo>
                  <a:cubicBezTo>
                    <a:pt x="1788" y="1802"/>
                    <a:pt x="1802" y="1811"/>
                    <a:pt x="1814" y="1811"/>
                  </a:cubicBezTo>
                  <a:cubicBezTo>
                    <a:pt x="1824" y="1811"/>
                    <a:pt x="1833" y="1805"/>
                    <a:pt x="1844" y="1793"/>
                  </a:cubicBezTo>
                  <a:cubicBezTo>
                    <a:pt x="1870" y="1767"/>
                    <a:pt x="1844" y="1716"/>
                    <a:pt x="1819" y="1703"/>
                  </a:cubicBezTo>
                  <a:cubicBezTo>
                    <a:pt x="1767" y="1664"/>
                    <a:pt x="1716" y="1626"/>
                    <a:pt x="1754" y="1548"/>
                  </a:cubicBezTo>
                  <a:cubicBezTo>
                    <a:pt x="1819" y="1497"/>
                    <a:pt x="1909" y="1458"/>
                    <a:pt x="1999" y="1458"/>
                  </a:cubicBezTo>
                  <a:cubicBezTo>
                    <a:pt x="2077" y="1458"/>
                    <a:pt x="2141" y="1432"/>
                    <a:pt x="2193" y="1394"/>
                  </a:cubicBezTo>
                  <a:cubicBezTo>
                    <a:pt x="2249" y="1348"/>
                    <a:pt x="2296" y="1326"/>
                    <a:pt x="2338" y="1326"/>
                  </a:cubicBezTo>
                  <a:cubicBezTo>
                    <a:pt x="2402" y="1326"/>
                    <a:pt x="2450" y="1377"/>
                    <a:pt x="2489" y="1471"/>
                  </a:cubicBezTo>
                  <a:cubicBezTo>
                    <a:pt x="2502" y="1497"/>
                    <a:pt x="2528" y="1510"/>
                    <a:pt x="2554" y="1510"/>
                  </a:cubicBezTo>
                  <a:cubicBezTo>
                    <a:pt x="2515" y="1355"/>
                    <a:pt x="2515" y="1355"/>
                    <a:pt x="2644" y="1303"/>
                  </a:cubicBezTo>
                  <a:cubicBezTo>
                    <a:pt x="2644" y="1290"/>
                    <a:pt x="2657" y="1265"/>
                    <a:pt x="2657" y="1252"/>
                  </a:cubicBezTo>
                  <a:cubicBezTo>
                    <a:pt x="2760" y="1200"/>
                    <a:pt x="2760" y="1200"/>
                    <a:pt x="2773" y="1084"/>
                  </a:cubicBezTo>
                  <a:cubicBezTo>
                    <a:pt x="2773" y="1084"/>
                    <a:pt x="2786" y="1084"/>
                    <a:pt x="2786" y="1071"/>
                  </a:cubicBezTo>
                  <a:cubicBezTo>
                    <a:pt x="2812" y="916"/>
                    <a:pt x="2799" y="891"/>
                    <a:pt x="2618" y="878"/>
                  </a:cubicBezTo>
                  <a:cubicBezTo>
                    <a:pt x="2612" y="871"/>
                    <a:pt x="2605" y="868"/>
                    <a:pt x="2600" y="868"/>
                  </a:cubicBezTo>
                  <a:cubicBezTo>
                    <a:pt x="2596" y="868"/>
                    <a:pt x="2592" y="871"/>
                    <a:pt x="2592" y="878"/>
                  </a:cubicBezTo>
                  <a:cubicBezTo>
                    <a:pt x="2551" y="853"/>
                    <a:pt x="2511" y="844"/>
                    <a:pt x="2470" y="844"/>
                  </a:cubicBezTo>
                  <a:cubicBezTo>
                    <a:pt x="2446" y="844"/>
                    <a:pt x="2423" y="847"/>
                    <a:pt x="2399" y="852"/>
                  </a:cubicBezTo>
                  <a:cubicBezTo>
                    <a:pt x="2386" y="865"/>
                    <a:pt x="2373" y="865"/>
                    <a:pt x="2360" y="865"/>
                  </a:cubicBezTo>
                  <a:cubicBezTo>
                    <a:pt x="2347" y="916"/>
                    <a:pt x="2270" y="891"/>
                    <a:pt x="2257" y="916"/>
                  </a:cubicBezTo>
                  <a:cubicBezTo>
                    <a:pt x="2193" y="1058"/>
                    <a:pt x="2064" y="1084"/>
                    <a:pt x="1935" y="1110"/>
                  </a:cubicBezTo>
                  <a:cubicBezTo>
                    <a:pt x="1922" y="1084"/>
                    <a:pt x="1896" y="1084"/>
                    <a:pt x="1922" y="1058"/>
                  </a:cubicBezTo>
                  <a:cubicBezTo>
                    <a:pt x="1948" y="1032"/>
                    <a:pt x="1948" y="994"/>
                    <a:pt x="1922" y="994"/>
                  </a:cubicBezTo>
                  <a:cubicBezTo>
                    <a:pt x="1914" y="995"/>
                    <a:pt x="1906" y="995"/>
                    <a:pt x="1899" y="995"/>
                  </a:cubicBezTo>
                  <a:cubicBezTo>
                    <a:pt x="1784" y="995"/>
                    <a:pt x="1818" y="900"/>
                    <a:pt x="1806" y="839"/>
                  </a:cubicBezTo>
                  <a:cubicBezTo>
                    <a:pt x="1844" y="800"/>
                    <a:pt x="1896" y="775"/>
                    <a:pt x="1896" y="723"/>
                  </a:cubicBezTo>
                  <a:cubicBezTo>
                    <a:pt x="1844" y="723"/>
                    <a:pt x="1801" y="740"/>
                    <a:pt x="1753" y="740"/>
                  </a:cubicBezTo>
                  <a:cubicBezTo>
                    <a:pt x="1741" y="740"/>
                    <a:pt x="1728" y="738"/>
                    <a:pt x="1716" y="736"/>
                  </a:cubicBezTo>
                  <a:cubicBezTo>
                    <a:pt x="1703" y="697"/>
                    <a:pt x="1651" y="671"/>
                    <a:pt x="1651" y="633"/>
                  </a:cubicBezTo>
                  <a:cubicBezTo>
                    <a:pt x="1690" y="633"/>
                    <a:pt x="1728" y="633"/>
                    <a:pt x="1728" y="581"/>
                  </a:cubicBezTo>
                  <a:cubicBezTo>
                    <a:pt x="1728" y="547"/>
                    <a:pt x="1705" y="547"/>
                    <a:pt x="1683" y="547"/>
                  </a:cubicBezTo>
                  <a:cubicBezTo>
                    <a:pt x="1671" y="547"/>
                    <a:pt x="1660" y="547"/>
                    <a:pt x="1651" y="542"/>
                  </a:cubicBezTo>
                  <a:lnTo>
                    <a:pt x="1625" y="542"/>
                  </a:lnTo>
                  <a:lnTo>
                    <a:pt x="1625" y="465"/>
                  </a:lnTo>
                  <a:cubicBezTo>
                    <a:pt x="1625" y="452"/>
                    <a:pt x="1625" y="452"/>
                    <a:pt x="1625" y="439"/>
                  </a:cubicBezTo>
                  <a:cubicBezTo>
                    <a:pt x="1677" y="426"/>
                    <a:pt x="1728" y="401"/>
                    <a:pt x="1690" y="349"/>
                  </a:cubicBezTo>
                  <a:cubicBezTo>
                    <a:pt x="1677" y="337"/>
                    <a:pt x="1666" y="332"/>
                    <a:pt x="1657" y="332"/>
                  </a:cubicBezTo>
                  <a:cubicBezTo>
                    <a:pt x="1626" y="332"/>
                    <a:pt x="1609" y="381"/>
                    <a:pt x="1599" y="401"/>
                  </a:cubicBezTo>
                  <a:cubicBezTo>
                    <a:pt x="1574" y="414"/>
                    <a:pt x="1561" y="426"/>
                    <a:pt x="1548" y="426"/>
                  </a:cubicBezTo>
                  <a:cubicBezTo>
                    <a:pt x="1458" y="452"/>
                    <a:pt x="1458" y="491"/>
                    <a:pt x="1509" y="542"/>
                  </a:cubicBezTo>
                  <a:lnTo>
                    <a:pt x="1445" y="530"/>
                  </a:lnTo>
                  <a:lnTo>
                    <a:pt x="1354" y="491"/>
                  </a:lnTo>
                  <a:cubicBezTo>
                    <a:pt x="1316" y="452"/>
                    <a:pt x="1277" y="426"/>
                    <a:pt x="1329" y="375"/>
                  </a:cubicBezTo>
                  <a:cubicBezTo>
                    <a:pt x="1342" y="349"/>
                    <a:pt x="1342" y="336"/>
                    <a:pt x="1354" y="310"/>
                  </a:cubicBezTo>
                  <a:cubicBezTo>
                    <a:pt x="1354" y="285"/>
                    <a:pt x="1354" y="272"/>
                    <a:pt x="1380" y="259"/>
                  </a:cubicBezTo>
                  <a:cubicBezTo>
                    <a:pt x="1380" y="246"/>
                    <a:pt x="1380" y="246"/>
                    <a:pt x="1393" y="233"/>
                  </a:cubicBezTo>
                  <a:cubicBezTo>
                    <a:pt x="1380" y="207"/>
                    <a:pt x="1393" y="181"/>
                    <a:pt x="1406" y="169"/>
                  </a:cubicBezTo>
                  <a:cubicBezTo>
                    <a:pt x="1380" y="143"/>
                    <a:pt x="1406" y="117"/>
                    <a:pt x="1406" y="91"/>
                  </a:cubicBezTo>
                  <a:cubicBezTo>
                    <a:pt x="1342" y="91"/>
                    <a:pt x="1342" y="156"/>
                    <a:pt x="1329" y="194"/>
                  </a:cubicBezTo>
                  <a:cubicBezTo>
                    <a:pt x="1290" y="272"/>
                    <a:pt x="1277" y="362"/>
                    <a:pt x="1161" y="362"/>
                  </a:cubicBezTo>
                  <a:cubicBezTo>
                    <a:pt x="1148" y="362"/>
                    <a:pt x="1161" y="401"/>
                    <a:pt x="1187" y="414"/>
                  </a:cubicBezTo>
                  <a:cubicBezTo>
                    <a:pt x="1178" y="415"/>
                    <a:pt x="1169" y="416"/>
                    <a:pt x="1159" y="416"/>
                  </a:cubicBezTo>
                  <a:cubicBezTo>
                    <a:pt x="1118" y="416"/>
                    <a:pt x="1078" y="403"/>
                    <a:pt x="1039" y="403"/>
                  </a:cubicBezTo>
                  <a:cubicBezTo>
                    <a:pt x="1014" y="403"/>
                    <a:pt x="990" y="408"/>
                    <a:pt x="968" y="426"/>
                  </a:cubicBezTo>
                  <a:lnTo>
                    <a:pt x="903" y="414"/>
                  </a:lnTo>
                  <a:cubicBezTo>
                    <a:pt x="787" y="414"/>
                    <a:pt x="761" y="310"/>
                    <a:pt x="697" y="246"/>
                  </a:cubicBezTo>
                  <a:lnTo>
                    <a:pt x="697" y="130"/>
                  </a:lnTo>
                  <a:cubicBezTo>
                    <a:pt x="710" y="52"/>
                    <a:pt x="658" y="27"/>
                    <a:pt x="607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7" name="Google Shape;2007;p14"/>
            <p:cNvSpPr/>
            <p:nvPr/>
          </p:nvSpPr>
          <p:spPr>
            <a:xfrm rot="10800000" flipH="1">
              <a:off x="6301211" y="334751"/>
              <a:ext cx="24095" cy="34033"/>
            </a:xfrm>
            <a:custGeom>
              <a:avLst/>
              <a:gdLst/>
              <a:ahLst/>
              <a:cxnLst/>
              <a:rect l="l" t="t" r="r" b="b"/>
              <a:pathLst>
                <a:path w="177" h="250" extrusionOk="0">
                  <a:moveTo>
                    <a:pt x="124" y="0"/>
                  </a:moveTo>
                  <a:lnTo>
                    <a:pt x="124" y="0"/>
                  </a:lnTo>
                  <a:cubicBezTo>
                    <a:pt x="60" y="26"/>
                    <a:pt x="60" y="104"/>
                    <a:pt x="8" y="129"/>
                  </a:cubicBezTo>
                  <a:cubicBezTo>
                    <a:pt x="20" y="164"/>
                    <a:pt x="1" y="250"/>
                    <a:pt x="78" y="250"/>
                  </a:cubicBezTo>
                  <a:cubicBezTo>
                    <a:pt x="88" y="250"/>
                    <a:pt x="99" y="248"/>
                    <a:pt x="112" y="245"/>
                  </a:cubicBezTo>
                  <a:cubicBezTo>
                    <a:pt x="112" y="168"/>
                    <a:pt x="176" y="91"/>
                    <a:pt x="12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8" name="Google Shape;2008;p14"/>
            <p:cNvSpPr/>
            <p:nvPr/>
          </p:nvSpPr>
          <p:spPr>
            <a:xfrm rot="10800000" flipH="1">
              <a:off x="7797807" y="185005"/>
              <a:ext cx="24775" cy="22326"/>
            </a:xfrm>
            <a:custGeom>
              <a:avLst/>
              <a:gdLst/>
              <a:ahLst/>
              <a:cxnLst/>
              <a:rect l="l" t="t" r="r" b="b"/>
              <a:pathLst>
                <a:path w="182" h="164" extrusionOk="0">
                  <a:moveTo>
                    <a:pt x="58" y="0"/>
                  </a:moveTo>
                  <a:cubicBezTo>
                    <a:pt x="20" y="0"/>
                    <a:pt x="10" y="39"/>
                    <a:pt x="1" y="78"/>
                  </a:cubicBezTo>
                  <a:cubicBezTo>
                    <a:pt x="1" y="129"/>
                    <a:pt x="24" y="164"/>
                    <a:pt x="72" y="164"/>
                  </a:cubicBezTo>
                  <a:cubicBezTo>
                    <a:pt x="85" y="164"/>
                    <a:pt x="100" y="161"/>
                    <a:pt x="117" y="155"/>
                  </a:cubicBezTo>
                  <a:cubicBezTo>
                    <a:pt x="181" y="117"/>
                    <a:pt x="130" y="52"/>
                    <a:pt x="104" y="14"/>
                  </a:cubicBezTo>
                  <a:cubicBezTo>
                    <a:pt x="85" y="4"/>
                    <a:pt x="70" y="0"/>
                    <a:pt x="5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14"/>
            <p:cNvSpPr/>
            <p:nvPr/>
          </p:nvSpPr>
          <p:spPr>
            <a:xfrm rot="10800000" flipH="1">
              <a:off x="7681962" y="159820"/>
              <a:ext cx="33487" cy="19331"/>
            </a:xfrm>
            <a:custGeom>
              <a:avLst/>
              <a:gdLst/>
              <a:ahLst/>
              <a:cxnLst/>
              <a:rect l="l" t="t" r="r" b="b"/>
              <a:pathLst>
                <a:path w="246" h="142" extrusionOk="0">
                  <a:moveTo>
                    <a:pt x="78" y="0"/>
                  </a:moveTo>
                  <a:cubicBezTo>
                    <a:pt x="39" y="13"/>
                    <a:pt x="1" y="39"/>
                    <a:pt x="13" y="90"/>
                  </a:cubicBezTo>
                  <a:cubicBezTo>
                    <a:pt x="22" y="125"/>
                    <a:pt x="36" y="136"/>
                    <a:pt x="56" y="136"/>
                  </a:cubicBezTo>
                  <a:cubicBezTo>
                    <a:pt x="66" y="136"/>
                    <a:pt x="78" y="133"/>
                    <a:pt x="91" y="129"/>
                  </a:cubicBezTo>
                  <a:cubicBezTo>
                    <a:pt x="103" y="102"/>
                    <a:pt x="114" y="92"/>
                    <a:pt x="126" y="92"/>
                  </a:cubicBezTo>
                  <a:cubicBezTo>
                    <a:pt x="153" y="92"/>
                    <a:pt x="180" y="142"/>
                    <a:pt x="207" y="142"/>
                  </a:cubicBezTo>
                  <a:lnTo>
                    <a:pt x="246" y="116"/>
                  </a:lnTo>
                  <a:cubicBezTo>
                    <a:pt x="246" y="77"/>
                    <a:pt x="220" y="26"/>
                    <a:pt x="181" y="26"/>
                  </a:cubicBezTo>
                  <a:cubicBezTo>
                    <a:pt x="142" y="13"/>
                    <a:pt x="104" y="26"/>
                    <a:pt x="7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14"/>
            <p:cNvSpPr/>
            <p:nvPr/>
          </p:nvSpPr>
          <p:spPr>
            <a:xfrm rot="10800000" flipH="1">
              <a:off x="7366008" y="312426"/>
              <a:ext cx="19466" cy="17697"/>
            </a:xfrm>
            <a:custGeom>
              <a:avLst/>
              <a:gdLst/>
              <a:ahLst/>
              <a:cxnLst/>
              <a:rect l="l" t="t" r="r" b="b"/>
              <a:pathLst>
                <a:path w="143" h="130" extrusionOk="0">
                  <a:moveTo>
                    <a:pt x="91" y="0"/>
                  </a:moveTo>
                  <a:cubicBezTo>
                    <a:pt x="26" y="13"/>
                    <a:pt x="1" y="26"/>
                    <a:pt x="13" y="65"/>
                  </a:cubicBezTo>
                  <a:cubicBezTo>
                    <a:pt x="13" y="103"/>
                    <a:pt x="39" y="129"/>
                    <a:pt x="91" y="129"/>
                  </a:cubicBezTo>
                  <a:cubicBezTo>
                    <a:pt x="117" y="129"/>
                    <a:pt x="142" y="103"/>
                    <a:pt x="142" y="65"/>
                  </a:cubicBezTo>
                  <a:cubicBezTo>
                    <a:pt x="142" y="26"/>
                    <a:pt x="104" y="0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14"/>
            <p:cNvSpPr/>
            <p:nvPr/>
          </p:nvSpPr>
          <p:spPr>
            <a:xfrm rot="10800000" flipH="1">
              <a:off x="8061080" y="475785"/>
              <a:ext cx="19466" cy="21101"/>
            </a:xfrm>
            <a:custGeom>
              <a:avLst/>
              <a:gdLst/>
              <a:ahLst/>
              <a:cxnLst/>
              <a:rect l="l" t="t" r="r" b="b"/>
              <a:pathLst>
                <a:path w="143" h="155" extrusionOk="0">
                  <a:moveTo>
                    <a:pt x="52" y="0"/>
                  </a:moveTo>
                  <a:cubicBezTo>
                    <a:pt x="14" y="39"/>
                    <a:pt x="1" y="90"/>
                    <a:pt x="14" y="142"/>
                  </a:cubicBezTo>
                  <a:lnTo>
                    <a:pt x="104" y="155"/>
                  </a:lnTo>
                  <a:cubicBezTo>
                    <a:pt x="143" y="116"/>
                    <a:pt x="143" y="52"/>
                    <a:pt x="104" y="13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14"/>
            <p:cNvSpPr/>
            <p:nvPr/>
          </p:nvSpPr>
          <p:spPr>
            <a:xfrm rot="10800000" flipH="1">
              <a:off x="7753974" y="159548"/>
              <a:ext cx="19466" cy="31991"/>
            </a:xfrm>
            <a:custGeom>
              <a:avLst/>
              <a:gdLst/>
              <a:ahLst/>
              <a:cxnLst/>
              <a:rect l="l" t="t" r="r" b="b"/>
              <a:pathLst>
                <a:path w="143" h="235" extrusionOk="0">
                  <a:moveTo>
                    <a:pt x="90" y="1"/>
                  </a:moveTo>
                  <a:cubicBezTo>
                    <a:pt x="39" y="65"/>
                    <a:pt x="13" y="143"/>
                    <a:pt x="0" y="233"/>
                  </a:cubicBezTo>
                  <a:cubicBezTo>
                    <a:pt x="7" y="234"/>
                    <a:pt x="13" y="234"/>
                    <a:pt x="19" y="234"/>
                  </a:cubicBezTo>
                  <a:cubicBezTo>
                    <a:pt x="113" y="234"/>
                    <a:pt x="92" y="140"/>
                    <a:pt x="116" y="91"/>
                  </a:cubicBezTo>
                  <a:lnTo>
                    <a:pt x="142" y="52"/>
                  </a:lnTo>
                  <a:lnTo>
                    <a:pt x="90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14"/>
            <p:cNvSpPr/>
            <p:nvPr/>
          </p:nvSpPr>
          <p:spPr>
            <a:xfrm rot="10800000" flipH="1">
              <a:off x="6558630" y="398462"/>
              <a:ext cx="17560" cy="15928"/>
            </a:xfrm>
            <a:custGeom>
              <a:avLst/>
              <a:gdLst/>
              <a:ahLst/>
              <a:cxnLst/>
              <a:rect l="l" t="t" r="r" b="b"/>
              <a:pathLst>
                <a:path w="129" h="117" extrusionOk="0">
                  <a:moveTo>
                    <a:pt x="77" y="0"/>
                  </a:moveTo>
                  <a:cubicBezTo>
                    <a:pt x="39" y="0"/>
                    <a:pt x="13" y="26"/>
                    <a:pt x="13" y="65"/>
                  </a:cubicBezTo>
                  <a:cubicBezTo>
                    <a:pt x="0" y="90"/>
                    <a:pt x="26" y="116"/>
                    <a:pt x="52" y="116"/>
                  </a:cubicBezTo>
                  <a:cubicBezTo>
                    <a:pt x="77" y="116"/>
                    <a:pt x="116" y="90"/>
                    <a:pt x="129" y="52"/>
                  </a:cubicBezTo>
                  <a:cubicBezTo>
                    <a:pt x="129" y="26"/>
                    <a:pt x="116" y="13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14"/>
            <p:cNvSpPr/>
            <p:nvPr/>
          </p:nvSpPr>
          <p:spPr>
            <a:xfrm rot="10800000" flipH="1">
              <a:off x="6772760" y="183916"/>
              <a:ext cx="15927" cy="14566"/>
            </a:xfrm>
            <a:custGeom>
              <a:avLst/>
              <a:gdLst/>
              <a:ahLst/>
              <a:cxnLst/>
              <a:rect l="l" t="t" r="r" b="b"/>
              <a:pathLst>
                <a:path w="117" h="107" extrusionOk="0">
                  <a:moveTo>
                    <a:pt x="65" y="0"/>
                  </a:moveTo>
                  <a:cubicBezTo>
                    <a:pt x="26" y="0"/>
                    <a:pt x="0" y="13"/>
                    <a:pt x="0" y="52"/>
                  </a:cubicBezTo>
                  <a:cubicBezTo>
                    <a:pt x="0" y="84"/>
                    <a:pt x="18" y="107"/>
                    <a:pt x="45" y="107"/>
                  </a:cubicBezTo>
                  <a:cubicBezTo>
                    <a:pt x="51" y="107"/>
                    <a:pt x="58" y="106"/>
                    <a:pt x="65" y="103"/>
                  </a:cubicBezTo>
                  <a:cubicBezTo>
                    <a:pt x="103" y="103"/>
                    <a:pt x="116" y="78"/>
                    <a:pt x="116" y="52"/>
                  </a:cubicBezTo>
                  <a:cubicBezTo>
                    <a:pt x="116" y="13"/>
                    <a:pt x="90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5" name="Google Shape;2015;p14"/>
            <p:cNvSpPr/>
            <p:nvPr/>
          </p:nvSpPr>
          <p:spPr>
            <a:xfrm rot="10800000" flipH="1">
              <a:off x="7036032" y="219447"/>
              <a:ext cx="17697" cy="15928"/>
            </a:xfrm>
            <a:custGeom>
              <a:avLst/>
              <a:gdLst/>
              <a:ahLst/>
              <a:cxnLst/>
              <a:rect l="l" t="t" r="r" b="b"/>
              <a:pathLst>
                <a:path w="130" h="117" extrusionOk="0">
                  <a:moveTo>
                    <a:pt x="65" y="0"/>
                  </a:moveTo>
                  <a:cubicBezTo>
                    <a:pt x="26" y="0"/>
                    <a:pt x="0" y="39"/>
                    <a:pt x="0" y="78"/>
                  </a:cubicBezTo>
                  <a:cubicBezTo>
                    <a:pt x="0" y="104"/>
                    <a:pt x="26" y="117"/>
                    <a:pt x="52" y="117"/>
                  </a:cubicBezTo>
                  <a:cubicBezTo>
                    <a:pt x="91" y="117"/>
                    <a:pt x="116" y="91"/>
                    <a:pt x="129" y="52"/>
                  </a:cubicBezTo>
                  <a:cubicBezTo>
                    <a:pt x="129" y="13"/>
                    <a:pt x="91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6" name="Google Shape;2016;p14"/>
            <p:cNvSpPr/>
            <p:nvPr/>
          </p:nvSpPr>
          <p:spPr>
            <a:xfrm rot="10800000" flipH="1">
              <a:off x="7039572" y="289691"/>
              <a:ext cx="15927" cy="14158"/>
            </a:xfrm>
            <a:custGeom>
              <a:avLst/>
              <a:gdLst/>
              <a:ahLst/>
              <a:cxnLst/>
              <a:rect l="l" t="t" r="r" b="b"/>
              <a:pathLst>
                <a:path w="117" h="104" extrusionOk="0">
                  <a:moveTo>
                    <a:pt x="65" y="1"/>
                  </a:moveTo>
                  <a:cubicBezTo>
                    <a:pt x="39" y="1"/>
                    <a:pt x="0" y="13"/>
                    <a:pt x="0" y="65"/>
                  </a:cubicBezTo>
                  <a:cubicBezTo>
                    <a:pt x="0" y="104"/>
                    <a:pt x="13" y="104"/>
                    <a:pt x="39" y="104"/>
                  </a:cubicBezTo>
                  <a:cubicBezTo>
                    <a:pt x="65" y="91"/>
                    <a:pt x="103" y="78"/>
                    <a:pt x="116" y="39"/>
                  </a:cubicBezTo>
                  <a:cubicBezTo>
                    <a:pt x="116" y="13"/>
                    <a:pt x="103" y="1"/>
                    <a:pt x="6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7" name="Google Shape;2017;p14"/>
            <p:cNvSpPr/>
            <p:nvPr/>
          </p:nvSpPr>
          <p:spPr>
            <a:xfrm rot="10800000" flipH="1">
              <a:off x="8129553" y="266821"/>
              <a:ext cx="26545" cy="16472"/>
            </a:xfrm>
            <a:custGeom>
              <a:avLst/>
              <a:gdLst/>
              <a:ahLst/>
              <a:cxnLst/>
              <a:rect l="l" t="t" r="r" b="b"/>
              <a:pathLst>
                <a:path w="195" h="121" extrusionOk="0">
                  <a:moveTo>
                    <a:pt x="106" y="0"/>
                  </a:moveTo>
                  <a:cubicBezTo>
                    <a:pt x="84" y="0"/>
                    <a:pt x="62" y="15"/>
                    <a:pt x="39" y="30"/>
                  </a:cubicBezTo>
                  <a:cubicBezTo>
                    <a:pt x="26" y="43"/>
                    <a:pt x="14" y="56"/>
                    <a:pt x="1" y="69"/>
                  </a:cubicBezTo>
                  <a:cubicBezTo>
                    <a:pt x="26" y="95"/>
                    <a:pt x="65" y="120"/>
                    <a:pt x="104" y="120"/>
                  </a:cubicBezTo>
                  <a:cubicBezTo>
                    <a:pt x="155" y="107"/>
                    <a:pt x="194" y="82"/>
                    <a:pt x="155" y="30"/>
                  </a:cubicBezTo>
                  <a:cubicBezTo>
                    <a:pt x="139" y="8"/>
                    <a:pt x="123" y="0"/>
                    <a:pt x="10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8" name="Google Shape;2018;p14"/>
            <p:cNvSpPr/>
            <p:nvPr/>
          </p:nvSpPr>
          <p:spPr>
            <a:xfrm rot="10800000" flipH="1">
              <a:off x="7380029" y="55678"/>
              <a:ext cx="12388" cy="14702"/>
            </a:xfrm>
            <a:custGeom>
              <a:avLst/>
              <a:gdLst/>
              <a:ahLst/>
              <a:cxnLst/>
              <a:rect l="l" t="t" r="r" b="b"/>
              <a:pathLst>
                <a:path w="91" h="108" extrusionOk="0">
                  <a:moveTo>
                    <a:pt x="52" y="1"/>
                  </a:moveTo>
                  <a:cubicBezTo>
                    <a:pt x="14" y="1"/>
                    <a:pt x="1" y="26"/>
                    <a:pt x="1" y="65"/>
                  </a:cubicBezTo>
                  <a:cubicBezTo>
                    <a:pt x="1" y="91"/>
                    <a:pt x="14" y="104"/>
                    <a:pt x="39" y="104"/>
                  </a:cubicBezTo>
                  <a:cubicBezTo>
                    <a:pt x="44" y="106"/>
                    <a:pt x="48" y="107"/>
                    <a:pt x="53" y="107"/>
                  </a:cubicBezTo>
                  <a:cubicBezTo>
                    <a:pt x="73" y="107"/>
                    <a:pt x="91" y="84"/>
                    <a:pt x="91" y="52"/>
                  </a:cubicBezTo>
                  <a:cubicBezTo>
                    <a:pt x="91" y="26"/>
                    <a:pt x="78" y="13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9" name="Google Shape;2019;p14"/>
            <p:cNvSpPr/>
            <p:nvPr/>
          </p:nvSpPr>
          <p:spPr>
            <a:xfrm rot="10800000" flipH="1">
              <a:off x="7311556" y="128101"/>
              <a:ext cx="15927" cy="14702"/>
            </a:xfrm>
            <a:custGeom>
              <a:avLst/>
              <a:gdLst/>
              <a:ahLst/>
              <a:cxnLst/>
              <a:rect l="l" t="t" r="r" b="b"/>
              <a:pathLst>
                <a:path w="117" h="108" extrusionOk="0">
                  <a:moveTo>
                    <a:pt x="66" y="1"/>
                  </a:moveTo>
                  <a:cubicBezTo>
                    <a:pt x="62" y="1"/>
                    <a:pt x="57" y="2"/>
                    <a:pt x="52" y="4"/>
                  </a:cubicBezTo>
                  <a:cubicBezTo>
                    <a:pt x="27" y="4"/>
                    <a:pt x="1" y="17"/>
                    <a:pt x="14" y="55"/>
                  </a:cubicBezTo>
                  <a:cubicBezTo>
                    <a:pt x="14" y="81"/>
                    <a:pt x="52" y="107"/>
                    <a:pt x="78" y="107"/>
                  </a:cubicBezTo>
                  <a:cubicBezTo>
                    <a:pt x="104" y="107"/>
                    <a:pt x="117" y="81"/>
                    <a:pt x="104" y="55"/>
                  </a:cubicBezTo>
                  <a:cubicBezTo>
                    <a:pt x="104" y="24"/>
                    <a:pt x="86" y="1"/>
                    <a:pt x="6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0" name="Google Shape;2020;p14"/>
            <p:cNvSpPr/>
            <p:nvPr/>
          </p:nvSpPr>
          <p:spPr>
            <a:xfrm rot="10800000" flipH="1">
              <a:off x="6260100" y="365109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1" name="Google Shape;2021;p14"/>
            <p:cNvSpPr/>
            <p:nvPr/>
          </p:nvSpPr>
          <p:spPr>
            <a:xfrm rot="10800000" flipH="1">
              <a:off x="6260100" y="365109"/>
              <a:ext cx="21236" cy="21237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04" y="1"/>
                  </a:moveTo>
                  <a:lnTo>
                    <a:pt x="104" y="1"/>
                  </a:lnTo>
                  <a:cubicBezTo>
                    <a:pt x="53" y="26"/>
                    <a:pt x="53" y="78"/>
                    <a:pt x="14" y="104"/>
                  </a:cubicBezTo>
                  <a:cubicBezTo>
                    <a:pt x="14" y="129"/>
                    <a:pt x="14" y="142"/>
                    <a:pt x="1" y="155"/>
                  </a:cubicBezTo>
                  <a:lnTo>
                    <a:pt x="65" y="142"/>
                  </a:lnTo>
                  <a:cubicBezTo>
                    <a:pt x="78" y="104"/>
                    <a:pt x="156" y="65"/>
                    <a:pt x="10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2" name="Google Shape;2022;p14"/>
            <p:cNvSpPr/>
            <p:nvPr/>
          </p:nvSpPr>
          <p:spPr>
            <a:xfrm rot="10800000" flipH="1">
              <a:off x="7838238" y="325222"/>
              <a:ext cx="12388" cy="19059"/>
            </a:xfrm>
            <a:custGeom>
              <a:avLst/>
              <a:gdLst/>
              <a:ahLst/>
              <a:cxnLst/>
              <a:rect l="l" t="t" r="r" b="b"/>
              <a:pathLst>
                <a:path w="91" h="140" extrusionOk="0">
                  <a:moveTo>
                    <a:pt x="39" y="1"/>
                  </a:moveTo>
                  <a:cubicBezTo>
                    <a:pt x="0" y="1"/>
                    <a:pt x="0" y="40"/>
                    <a:pt x="0" y="65"/>
                  </a:cubicBezTo>
                  <a:cubicBezTo>
                    <a:pt x="0" y="91"/>
                    <a:pt x="0" y="104"/>
                    <a:pt x="0" y="117"/>
                  </a:cubicBezTo>
                  <a:cubicBezTo>
                    <a:pt x="19" y="130"/>
                    <a:pt x="36" y="140"/>
                    <a:pt x="50" y="140"/>
                  </a:cubicBezTo>
                  <a:cubicBezTo>
                    <a:pt x="65" y="140"/>
                    <a:pt x="78" y="130"/>
                    <a:pt x="90" y="104"/>
                  </a:cubicBezTo>
                  <a:cubicBezTo>
                    <a:pt x="90" y="91"/>
                    <a:pt x="90" y="78"/>
                    <a:pt x="90" y="65"/>
                  </a:cubicBezTo>
                  <a:cubicBezTo>
                    <a:pt x="78" y="40"/>
                    <a:pt x="78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3" name="Google Shape;2023;p14"/>
            <p:cNvSpPr/>
            <p:nvPr/>
          </p:nvSpPr>
          <p:spPr>
            <a:xfrm rot="10800000" flipH="1">
              <a:off x="7848720" y="163224"/>
              <a:ext cx="28178" cy="21237"/>
            </a:xfrm>
            <a:custGeom>
              <a:avLst/>
              <a:gdLst/>
              <a:ahLst/>
              <a:cxnLst/>
              <a:rect l="l" t="t" r="r" b="b"/>
              <a:pathLst>
                <a:path w="207" h="156" extrusionOk="0">
                  <a:moveTo>
                    <a:pt x="117" y="0"/>
                  </a:moveTo>
                  <a:cubicBezTo>
                    <a:pt x="117" y="26"/>
                    <a:pt x="91" y="39"/>
                    <a:pt x="78" y="39"/>
                  </a:cubicBezTo>
                  <a:cubicBezTo>
                    <a:pt x="52" y="65"/>
                    <a:pt x="13" y="78"/>
                    <a:pt x="1" y="116"/>
                  </a:cubicBezTo>
                  <a:cubicBezTo>
                    <a:pt x="13" y="129"/>
                    <a:pt x="13" y="142"/>
                    <a:pt x="13" y="155"/>
                  </a:cubicBezTo>
                  <a:lnTo>
                    <a:pt x="155" y="104"/>
                  </a:lnTo>
                  <a:cubicBezTo>
                    <a:pt x="155" y="65"/>
                    <a:pt x="207" y="13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4" name="Google Shape;2024;p14"/>
            <p:cNvSpPr/>
            <p:nvPr/>
          </p:nvSpPr>
          <p:spPr>
            <a:xfrm rot="10800000" flipH="1">
              <a:off x="7732874" y="282204"/>
              <a:ext cx="12388" cy="14566"/>
            </a:xfrm>
            <a:custGeom>
              <a:avLst/>
              <a:gdLst/>
              <a:ahLst/>
              <a:cxnLst/>
              <a:rect l="l" t="t" r="r" b="b"/>
              <a:pathLst>
                <a:path w="91" h="107" extrusionOk="0">
                  <a:moveTo>
                    <a:pt x="39" y="0"/>
                  </a:moveTo>
                  <a:cubicBezTo>
                    <a:pt x="0" y="0"/>
                    <a:pt x="0" y="39"/>
                    <a:pt x="0" y="65"/>
                  </a:cubicBezTo>
                  <a:cubicBezTo>
                    <a:pt x="11" y="86"/>
                    <a:pt x="13" y="107"/>
                    <a:pt x="34" y="107"/>
                  </a:cubicBezTo>
                  <a:cubicBezTo>
                    <a:pt x="39" y="107"/>
                    <a:pt x="45" y="106"/>
                    <a:pt x="52" y="103"/>
                  </a:cubicBezTo>
                  <a:cubicBezTo>
                    <a:pt x="78" y="90"/>
                    <a:pt x="91" y="65"/>
                    <a:pt x="78" y="39"/>
                  </a:cubicBezTo>
                  <a:cubicBezTo>
                    <a:pt x="78" y="26"/>
                    <a:pt x="65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5" name="Google Shape;2025;p14"/>
            <p:cNvSpPr/>
            <p:nvPr/>
          </p:nvSpPr>
          <p:spPr>
            <a:xfrm rot="10800000" flipH="1">
              <a:off x="7925904" y="532417"/>
              <a:ext cx="19058" cy="13613"/>
            </a:xfrm>
            <a:custGeom>
              <a:avLst/>
              <a:gdLst/>
              <a:ahLst/>
              <a:cxnLst/>
              <a:rect l="l" t="t" r="r" b="b"/>
              <a:pathLst>
                <a:path w="140" h="100" extrusionOk="0">
                  <a:moveTo>
                    <a:pt x="40" y="0"/>
                  </a:moveTo>
                  <a:cubicBezTo>
                    <a:pt x="27" y="13"/>
                    <a:pt x="14" y="26"/>
                    <a:pt x="1" y="52"/>
                  </a:cubicBezTo>
                  <a:cubicBezTo>
                    <a:pt x="14" y="52"/>
                    <a:pt x="27" y="65"/>
                    <a:pt x="27" y="90"/>
                  </a:cubicBezTo>
                  <a:cubicBezTo>
                    <a:pt x="52" y="97"/>
                    <a:pt x="71" y="100"/>
                    <a:pt x="87" y="100"/>
                  </a:cubicBezTo>
                  <a:cubicBezTo>
                    <a:pt x="135" y="100"/>
                    <a:pt x="140" y="68"/>
                    <a:pt x="13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6" name="Google Shape;2026;p14"/>
            <p:cNvSpPr/>
            <p:nvPr/>
          </p:nvSpPr>
          <p:spPr>
            <a:xfrm rot="10800000" flipH="1">
              <a:off x="6806111" y="177381"/>
              <a:ext cx="15927" cy="9938"/>
            </a:xfrm>
            <a:custGeom>
              <a:avLst/>
              <a:gdLst/>
              <a:ahLst/>
              <a:cxnLst/>
              <a:rect l="l" t="t" r="r" b="b"/>
              <a:pathLst>
                <a:path w="117" h="73" extrusionOk="0">
                  <a:moveTo>
                    <a:pt x="76" y="1"/>
                  </a:moveTo>
                  <a:cubicBezTo>
                    <a:pt x="60" y="1"/>
                    <a:pt x="47" y="10"/>
                    <a:pt x="39" y="34"/>
                  </a:cubicBezTo>
                  <a:cubicBezTo>
                    <a:pt x="39" y="47"/>
                    <a:pt x="13" y="60"/>
                    <a:pt x="0" y="73"/>
                  </a:cubicBezTo>
                  <a:lnTo>
                    <a:pt x="65" y="73"/>
                  </a:lnTo>
                  <a:cubicBezTo>
                    <a:pt x="90" y="73"/>
                    <a:pt x="116" y="60"/>
                    <a:pt x="116" y="34"/>
                  </a:cubicBezTo>
                  <a:cubicBezTo>
                    <a:pt x="116" y="21"/>
                    <a:pt x="116" y="8"/>
                    <a:pt x="103" y="8"/>
                  </a:cubicBezTo>
                  <a:cubicBezTo>
                    <a:pt x="94" y="4"/>
                    <a:pt x="84" y="1"/>
                    <a:pt x="7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14"/>
            <p:cNvSpPr/>
            <p:nvPr/>
          </p:nvSpPr>
          <p:spPr>
            <a:xfrm rot="10800000" flipH="1">
              <a:off x="7904941" y="266413"/>
              <a:ext cx="12388" cy="12796"/>
            </a:xfrm>
            <a:custGeom>
              <a:avLst/>
              <a:gdLst/>
              <a:ahLst/>
              <a:cxnLst/>
              <a:rect l="l" t="t" r="r" b="b"/>
              <a:pathLst>
                <a:path w="91" h="94" extrusionOk="0">
                  <a:moveTo>
                    <a:pt x="65" y="0"/>
                  </a:moveTo>
                  <a:cubicBezTo>
                    <a:pt x="26" y="0"/>
                    <a:pt x="0" y="26"/>
                    <a:pt x="0" y="65"/>
                  </a:cubicBezTo>
                  <a:cubicBezTo>
                    <a:pt x="0" y="75"/>
                    <a:pt x="17" y="94"/>
                    <a:pt x="30" y="94"/>
                  </a:cubicBezTo>
                  <a:cubicBezTo>
                    <a:pt x="33" y="94"/>
                    <a:pt x="36" y="93"/>
                    <a:pt x="39" y="90"/>
                  </a:cubicBezTo>
                  <a:cubicBezTo>
                    <a:pt x="65" y="90"/>
                    <a:pt x="90" y="65"/>
                    <a:pt x="90" y="39"/>
                  </a:cubicBezTo>
                  <a:cubicBezTo>
                    <a:pt x="90" y="26"/>
                    <a:pt x="78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14"/>
            <p:cNvSpPr/>
            <p:nvPr/>
          </p:nvSpPr>
          <p:spPr>
            <a:xfrm rot="10800000" flipH="1">
              <a:off x="7767995" y="141851"/>
              <a:ext cx="17697" cy="15519"/>
            </a:xfrm>
            <a:custGeom>
              <a:avLst/>
              <a:gdLst/>
              <a:ahLst/>
              <a:cxnLst/>
              <a:rect l="l" t="t" r="r" b="b"/>
              <a:pathLst>
                <a:path w="130" h="114" extrusionOk="0">
                  <a:moveTo>
                    <a:pt x="79" y="1"/>
                  </a:moveTo>
                  <a:cubicBezTo>
                    <a:pt x="48" y="1"/>
                    <a:pt x="22" y="12"/>
                    <a:pt x="13" y="46"/>
                  </a:cubicBezTo>
                  <a:cubicBezTo>
                    <a:pt x="0" y="72"/>
                    <a:pt x="13" y="98"/>
                    <a:pt x="39" y="111"/>
                  </a:cubicBezTo>
                  <a:cubicBezTo>
                    <a:pt x="44" y="113"/>
                    <a:pt x="49" y="113"/>
                    <a:pt x="54" y="113"/>
                  </a:cubicBezTo>
                  <a:cubicBezTo>
                    <a:pt x="82" y="113"/>
                    <a:pt x="96" y="82"/>
                    <a:pt x="129" y="59"/>
                  </a:cubicBezTo>
                  <a:lnTo>
                    <a:pt x="129" y="8"/>
                  </a:lnTo>
                  <a:cubicBezTo>
                    <a:pt x="112" y="3"/>
                    <a:pt x="95" y="1"/>
                    <a:pt x="7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14"/>
            <p:cNvSpPr/>
            <p:nvPr/>
          </p:nvSpPr>
          <p:spPr>
            <a:xfrm rot="10800000" flipH="1">
              <a:off x="7199250" y="344145"/>
              <a:ext cx="14157" cy="10618"/>
            </a:xfrm>
            <a:custGeom>
              <a:avLst/>
              <a:gdLst/>
              <a:ahLst/>
              <a:cxnLst/>
              <a:rect l="l" t="t" r="r" b="b"/>
              <a:pathLst>
                <a:path w="104" h="78" extrusionOk="0">
                  <a:moveTo>
                    <a:pt x="65" y="1"/>
                  </a:moveTo>
                  <a:cubicBezTo>
                    <a:pt x="39" y="1"/>
                    <a:pt x="13" y="1"/>
                    <a:pt x="13" y="39"/>
                  </a:cubicBezTo>
                  <a:cubicBezTo>
                    <a:pt x="1" y="65"/>
                    <a:pt x="26" y="78"/>
                    <a:pt x="52" y="78"/>
                  </a:cubicBezTo>
                  <a:cubicBezTo>
                    <a:pt x="78" y="78"/>
                    <a:pt x="104" y="52"/>
                    <a:pt x="91" y="26"/>
                  </a:cubicBezTo>
                  <a:cubicBezTo>
                    <a:pt x="91" y="14"/>
                    <a:pt x="78" y="1"/>
                    <a:pt x="6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14"/>
            <p:cNvSpPr/>
            <p:nvPr/>
          </p:nvSpPr>
          <p:spPr>
            <a:xfrm rot="10800000" flipH="1">
              <a:off x="7255471" y="263281"/>
              <a:ext cx="10618" cy="12524"/>
            </a:xfrm>
            <a:custGeom>
              <a:avLst/>
              <a:gdLst/>
              <a:ahLst/>
              <a:cxnLst/>
              <a:rect l="l" t="t" r="r" b="b"/>
              <a:pathLst>
                <a:path w="78" h="92" extrusionOk="0">
                  <a:moveTo>
                    <a:pt x="39" y="1"/>
                  </a:moveTo>
                  <a:cubicBezTo>
                    <a:pt x="13" y="14"/>
                    <a:pt x="0" y="40"/>
                    <a:pt x="13" y="65"/>
                  </a:cubicBezTo>
                  <a:cubicBezTo>
                    <a:pt x="26" y="91"/>
                    <a:pt x="26" y="91"/>
                    <a:pt x="39" y="91"/>
                  </a:cubicBezTo>
                  <a:cubicBezTo>
                    <a:pt x="65" y="78"/>
                    <a:pt x="78" y="52"/>
                    <a:pt x="78" y="40"/>
                  </a:cubicBezTo>
                  <a:cubicBezTo>
                    <a:pt x="78" y="14"/>
                    <a:pt x="52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14"/>
            <p:cNvSpPr/>
            <p:nvPr/>
          </p:nvSpPr>
          <p:spPr>
            <a:xfrm rot="10800000" flipH="1">
              <a:off x="7543656" y="3539"/>
              <a:ext cx="20828" cy="8712"/>
            </a:xfrm>
            <a:custGeom>
              <a:avLst/>
              <a:gdLst/>
              <a:ahLst/>
              <a:cxnLst/>
              <a:rect l="l" t="t" r="r" b="b"/>
              <a:pathLst>
                <a:path w="153" h="64" extrusionOk="0">
                  <a:moveTo>
                    <a:pt x="4" y="1"/>
                  </a:moveTo>
                  <a:cubicBezTo>
                    <a:pt x="0" y="1"/>
                    <a:pt x="0" y="23"/>
                    <a:pt x="4" y="23"/>
                  </a:cubicBezTo>
                  <a:cubicBezTo>
                    <a:pt x="6" y="23"/>
                    <a:pt x="8" y="20"/>
                    <a:pt x="11" y="12"/>
                  </a:cubicBezTo>
                  <a:cubicBezTo>
                    <a:pt x="8" y="4"/>
                    <a:pt x="6" y="1"/>
                    <a:pt x="4" y="1"/>
                  </a:cubicBezTo>
                  <a:close/>
                  <a:moveTo>
                    <a:pt x="11" y="12"/>
                  </a:moveTo>
                  <a:cubicBezTo>
                    <a:pt x="49" y="12"/>
                    <a:pt x="101" y="51"/>
                    <a:pt x="127" y="64"/>
                  </a:cubicBezTo>
                  <a:cubicBezTo>
                    <a:pt x="153" y="64"/>
                    <a:pt x="153" y="64"/>
                    <a:pt x="140" y="12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14"/>
            <p:cNvSpPr/>
            <p:nvPr/>
          </p:nvSpPr>
          <p:spPr>
            <a:xfrm rot="10800000" flipH="1">
              <a:off x="8419234" y="210734"/>
              <a:ext cx="14157" cy="12388"/>
            </a:xfrm>
            <a:custGeom>
              <a:avLst/>
              <a:gdLst/>
              <a:ahLst/>
              <a:cxnLst/>
              <a:rect l="l" t="t" r="r" b="b"/>
              <a:pathLst>
                <a:path w="104" h="91" extrusionOk="0">
                  <a:moveTo>
                    <a:pt x="78" y="1"/>
                  </a:moveTo>
                  <a:cubicBezTo>
                    <a:pt x="39" y="1"/>
                    <a:pt x="0" y="1"/>
                    <a:pt x="13" y="39"/>
                  </a:cubicBezTo>
                  <a:cubicBezTo>
                    <a:pt x="13" y="91"/>
                    <a:pt x="52" y="91"/>
                    <a:pt x="91" y="91"/>
                  </a:cubicBezTo>
                  <a:cubicBezTo>
                    <a:pt x="103" y="52"/>
                    <a:pt x="91" y="27"/>
                    <a:pt x="78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14"/>
            <p:cNvSpPr/>
            <p:nvPr/>
          </p:nvSpPr>
          <p:spPr>
            <a:xfrm rot="10800000" flipH="1">
              <a:off x="7144799" y="233468"/>
              <a:ext cx="12524" cy="9393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8" y="0"/>
                  </a:moveTo>
                  <a:cubicBezTo>
                    <a:pt x="45" y="0"/>
                    <a:pt x="42" y="2"/>
                    <a:pt x="39" y="4"/>
                  </a:cubicBezTo>
                  <a:cubicBezTo>
                    <a:pt x="14" y="17"/>
                    <a:pt x="1" y="30"/>
                    <a:pt x="14" y="43"/>
                  </a:cubicBezTo>
                  <a:cubicBezTo>
                    <a:pt x="14" y="68"/>
                    <a:pt x="39" y="68"/>
                    <a:pt x="52" y="68"/>
                  </a:cubicBezTo>
                  <a:cubicBezTo>
                    <a:pt x="65" y="68"/>
                    <a:pt x="91" y="68"/>
                    <a:pt x="91" y="43"/>
                  </a:cubicBezTo>
                  <a:cubicBezTo>
                    <a:pt x="81" y="21"/>
                    <a:pt x="61" y="0"/>
                    <a:pt x="4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14"/>
            <p:cNvSpPr/>
            <p:nvPr/>
          </p:nvSpPr>
          <p:spPr>
            <a:xfrm rot="10800000" flipH="1">
              <a:off x="6339463" y="356397"/>
              <a:ext cx="13885" cy="17969"/>
            </a:xfrm>
            <a:custGeom>
              <a:avLst/>
              <a:gdLst/>
              <a:ahLst/>
              <a:cxnLst/>
              <a:rect l="l" t="t" r="r" b="b"/>
              <a:pathLst>
                <a:path w="102" h="132" extrusionOk="0">
                  <a:moveTo>
                    <a:pt x="35" y="1"/>
                  </a:moveTo>
                  <a:cubicBezTo>
                    <a:pt x="1" y="1"/>
                    <a:pt x="12" y="46"/>
                    <a:pt x="24" y="80"/>
                  </a:cubicBezTo>
                  <a:lnTo>
                    <a:pt x="24" y="132"/>
                  </a:lnTo>
                  <a:lnTo>
                    <a:pt x="63" y="119"/>
                  </a:lnTo>
                  <a:cubicBezTo>
                    <a:pt x="63" y="106"/>
                    <a:pt x="63" y="93"/>
                    <a:pt x="63" y="93"/>
                  </a:cubicBezTo>
                  <a:cubicBezTo>
                    <a:pt x="63" y="54"/>
                    <a:pt x="101" y="3"/>
                    <a:pt x="50" y="3"/>
                  </a:cubicBezTo>
                  <a:cubicBezTo>
                    <a:pt x="44" y="1"/>
                    <a:pt x="39" y="1"/>
                    <a:pt x="3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14"/>
            <p:cNvSpPr/>
            <p:nvPr/>
          </p:nvSpPr>
          <p:spPr>
            <a:xfrm rot="10800000" flipH="1">
              <a:off x="6247848" y="338835"/>
              <a:ext cx="12388" cy="24640"/>
            </a:xfrm>
            <a:custGeom>
              <a:avLst/>
              <a:gdLst/>
              <a:ahLst/>
              <a:cxnLst/>
              <a:rect l="l" t="t" r="r" b="b"/>
              <a:pathLst>
                <a:path w="91" h="181" extrusionOk="0">
                  <a:moveTo>
                    <a:pt x="91" y="0"/>
                  </a:moveTo>
                  <a:lnTo>
                    <a:pt x="91" y="0"/>
                  </a:lnTo>
                  <a:cubicBezTo>
                    <a:pt x="26" y="39"/>
                    <a:pt x="1" y="103"/>
                    <a:pt x="1" y="181"/>
                  </a:cubicBezTo>
                  <a:cubicBezTo>
                    <a:pt x="39" y="168"/>
                    <a:pt x="52" y="142"/>
                    <a:pt x="65" y="103"/>
                  </a:cubicBezTo>
                  <a:cubicBezTo>
                    <a:pt x="52" y="65"/>
                    <a:pt x="91" y="39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6" name="Google Shape;2036;p14"/>
            <p:cNvSpPr/>
            <p:nvPr/>
          </p:nvSpPr>
          <p:spPr>
            <a:xfrm rot="10800000" flipH="1">
              <a:off x="7301074" y="261512"/>
              <a:ext cx="10618" cy="10754"/>
            </a:xfrm>
            <a:custGeom>
              <a:avLst/>
              <a:gdLst/>
              <a:ahLst/>
              <a:cxnLst/>
              <a:rect l="l" t="t" r="r" b="b"/>
              <a:pathLst>
                <a:path w="78" h="79" extrusionOk="0">
                  <a:moveTo>
                    <a:pt x="39" y="1"/>
                  </a:moveTo>
                  <a:cubicBezTo>
                    <a:pt x="13" y="14"/>
                    <a:pt x="0" y="26"/>
                    <a:pt x="0" y="39"/>
                  </a:cubicBezTo>
                  <a:cubicBezTo>
                    <a:pt x="0" y="65"/>
                    <a:pt x="26" y="78"/>
                    <a:pt x="39" y="78"/>
                  </a:cubicBezTo>
                  <a:cubicBezTo>
                    <a:pt x="52" y="78"/>
                    <a:pt x="78" y="78"/>
                    <a:pt x="78" y="52"/>
                  </a:cubicBezTo>
                  <a:cubicBezTo>
                    <a:pt x="78" y="26"/>
                    <a:pt x="65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7" name="Google Shape;2037;p14"/>
            <p:cNvSpPr/>
            <p:nvPr/>
          </p:nvSpPr>
          <p:spPr>
            <a:xfrm rot="10800000" flipH="1">
              <a:off x="7320405" y="175067"/>
              <a:ext cx="7079" cy="9393"/>
            </a:xfrm>
            <a:custGeom>
              <a:avLst/>
              <a:gdLst/>
              <a:ahLst/>
              <a:cxnLst/>
              <a:rect l="l" t="t" r="r" b="b"/>
              <a:pathLst>
                <a:path w="52" h="69" extrusionOk="0">
                  <a:moveTo>
                    <a:pt x="26" y="0"/>
                  </a:moveTo>
                  <a:cubicBezTo>
                    <a:pt x="13" y="0"/>
                    <a:pt x="0" y="26"/>
                    <a:pt x="0" y="39"/>
                  </a:cubicBezTo>
                  <a:cubicBezTo>
                    <a:pt x="0" y="52"/>
                    <a:pt x="0" y="65"/>
                    <a:pt x="13" y="65"/>
                  </a:cubicBezTo>
                  <a:cubicBezTo>
                    <a:pt x="18" y="67"/>
                    <a:pt x="23" y="68"/>
                    <a:pt x="27" y="68"/>
                  </a:cubicBezTo>
                  <a:cubicBezTo>
                    <a:pt x="43" y="68"/>
                    <a:pt x="52" y="50"/>
                    <a:pt x="52" y="39"/>
                  </a:cubicBezTo>
                  <a:cubicBezTo>
                    <a:pt x="52" y="26"/>
                    <a:pt x="39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8" name="Google Shape;2038;p14"/>
            <p:cNvSpPr/>
            <p:nvPr/>
          </p:nvSpPr>
          <p:spPr>
            <a:xfrm rot="10800000" flipH="1">
              <a:off x="7655689" y="101827"/>
              <a:ext cx="8848" cy="7215"/>
            </a:xfrm>
            <a:custGeom>
              <a:avLst/>
              <a:gdLst/>
              <a:ahLst/>
              <a:cxnLst/>
              <a:rect l="l" t="t" r="r" b="b"/>
              <a:pathLst>
                <a:path w="65" h="53" extrusionOk="0">
                  <a:moveTo>
                    <a:pt x="26" y="1"/>
                  </a:moveTo>
                  <a:cubicBezTo>
                    <a:pt x="13" y="1"/>
                    <a:pt x="0" y="27"/>
                    <a:pt x="0" y="27"/>
                  </a:cubicBezTo>
                  <a:cubicBezTo>
                    <a:pt x="0" y="40"/>
                    <a:pt x="0" y="52"/>
                    <a:pt x="26" y="52"/>
                  </a:cubicBezTo>
                  <a:cubicBezTo>
                    <a:pt x="52" y="52"/>
                    <a:pt x="65" y="40"/>
                    <a:pt x="65" y="27"/>
                  </a:cubicBezTo>
                  <a:cubicBezTo>
                    <a:pt x="65" y="1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9" name="Google Shape;2039;p14"/>
            <p:cNvSpPr/>
            <p:nvPr/>
          </p:nvSpPr>
          <p:spPr>
            <a:xfrm rot="10800000" flipH="1">
              <a:off x="7773304" y="164993"/>
              <a:ext cx="15519" cy="11571"/>
            </a:xfrm>
            <a:custGeom>
              <a:avLst/>
              <a:gdLst/>
              <a:ahLst/>
              <a:cxnLst/>
              <a:rect l="l" t="t" r="r" b="b"/>
              <a:pathLst>
                <a:path w="114" h="85" extrusionOk="0">
                  <a:moveTo>
                    <a:pt x="76" y="1"/>
                  </a:moveTo>
                  <a:cubicBezTo>
                    <a:pt x="62" y="1"/>
                    <a:pt x="41" y="3"/>
                    <a:pt x="13" y="7"/>
                  </a:cubicBezTo>
                  <a:cubicBezTo>
                    <a:pt x="0" y="58"/>
                    <a:pt x="26" y="84"/>
                    <a:pt x="77" y="84"/>
                  </a:cubicBezTo>
                  <a:cubicBezTo>
                    <a:pt x="105" y="19"/>
                    <a:pt x="113" y="1"/>
                    <a:pt x="7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0" name="Google Shape;2040;p14"/>
            <p:cNvSpPr/>
            <p:nvPr/>
          </p:nvSpPr>
          <p:spPr>
            <a:xfrm rot="10800000" flipH="1">
              <a:off x="8090892" y="293639"/>
              <a:ext cx="21236" cy="12252"/>
            </a:xfrm>
            <a:custGeom>
              <a:avLst/>
              <a:gdLst/>
              <a:ahLst/>
              <a:cxnLst/>
              <a:rect l="l" t="t" r="r" b="b"/>
              <a:pathLst>
                <a:path w="156" h="90" extrusionOk="0">
                  <a:moveTo>
                    <a:pt x="113" y="0"/>
                  </a:moveTo>
                  <a:cubicBezTo>
                    <a:pt x="107" y="0"/>
                    <a:pt x="100" y="1"/>
                    <a:pt x="91" y="3"/>
                  </a:cubicBezTo>
                  <a:cubicBezTo>
                    <a:pt x="53" y="3"/>
                    <a:pt x="1" y="16"/>
                    <a:pt x="40" y="80"/>
                  </a:cubicBezTo>
                  <a:cubicBezTo>
                    <a:pt x="59" y="86"/>
                    <a:pt x="78" y="90"/>
                    <a:pt x="98" y="90"/>
                  </a:cubicBezTo>
                  <a:cubicBezTo>
                    <a:pt x="117" y="90"/>
                    <a:pt x="136" y="86"/>
                    <a:pt x="156" y="80"/>
                  </a:cubicBezTo>
                  <a:cubicBezTo>
                    <a:pt x="156" y="35"/>
                    <a:pt x="156" y="0"/>
                    <a:pt x="113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1" name="Google Shape;2041;p14"/>
            <p:cNvSpPr/>
            <p:nvPr/>
          </p:nvSpPr>
          <p:spPr>
            <a:xfrm rot="10800000" flipH="1">
              <a:off x="8162904" y="174250"/>
              <a:ext cx="14157" cy="11980"/>
            </a:xfrm>
            <a:custGeom>
              <a:avLst/>
              <a:gdLst/>
              <a:ahLst/>
              <a:cxnLst/>
              <a:rect l="l" t="t" r="r" b="b"/>
              <a:pathLst>
                <a:path w="104" h="88" extrusionOk="0">
                  <a:moveTo>
                    <a:pt x="52" y="0"/>
                  </a:moveTo>
                  <a:cubicBezTo>
                    <a:pt x="1" y="0"/>
                    <a:pt x="14" y="39"/>
                    <a:pt x="14" y="78"/>
                  </a:cubicBezTo>
                  <a:cubicBezTo>
                    <a:pt x="26" y="84"/>
                    <a:pt x="39" y="88"/>
                    <a:pt x="52" y="88"/>
                  </a:cubicBezTo>
                  <a:cubicBezTo>
                    <a:pt x="65" y="88"/>
                    <a:pt x="78" y="84"/>
                    <a:pt x="91" y="78"/>
                  </a:cubicBezTo>
                  <a:cubicBezTo>
                    <a:pt x="91" y="52"/>
                    <a:pt x="104" y="0"/>
                    <a:pt x="5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2" name="Google Shape;2042;p14"/>
            <p:cNvSpPr/>
            <p:nvPr/>
          </p:nvSpPr>
          <p:spPr>
            <a:xfrm rot="10800000" flipH="1">
              <a:off x="6560263" y="375727"/>
              <a:ext cx="10754" cy="8849"/>
            </a:xfrm>
            <a:custGeom>
              <a:avLst/>
              <a:gdLst/>
              <a:ahLst/>
              <a:cxnLst/>
              <a:rect l="l" t="t" r="r" b="b"/>
              <a:pathLst>
                <a:path w="79" h="65" extrusionOk="0">
                  <a:moveTo>
                    <a:pt x="40" y="0"/>
                  </a:moveTo>
                  <a:cubicBezTo>
                    <a:pt x="14" y="0"/>
                    <a:pt x="1" y="13"/>
                    <a:pt x="1" y="39"/>
                  </a:cubicBezTo>
                  <a:cubicBezTo>
                    <a:pt x="1" y="52"/>
                    <a:pt x="27" y="65"/>
                    <a:pt x="40" y="65"/>
                  </a:cubicBezTo>
                  <a:cubicBezTo>
                    <a:pt x="65" y="65"/>
                    <a:pt x="78" y="52"/>
                    <a:pt x="78" y="26"/>
                  </a:cubicBezTo>
                  <a:cubicBezTo>
                    <a:pt x="78" y="13"/>
                    <a:pt x="65" y="0"/>
                    <a:pt x="4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3" name="Google Shape;2043;p14"/>
            <p:cNvSpPr/>
            <p:nvPr/>
          </p:nvSpPr>
          <p:spPr>
            <a:xfrm rot="10800000" flipH="1">
              <a:off x="7903171" y="510908"/>
              <a:ext cx="14157" cy="14430"/>
            </a:xfrm>
            <a:custGeom>
              <a:avLst/>
              <a:gdLst/>
              <a:ahLst/>
              <a:cxnLst/>
              <a:rect l="l" t="t" r="r" b="b"/>
              <a:pathLst>
                <a:path w="104" h="106" extrusionOk="0">
                  <a:moveTo>
                    <a:pt x="71" y="0"/>
                  </a:moveTo>
                  <a:cubicBezTo>
                    <a:pt x="35" y="0"/>
                    <a:pt x="23" y="32"/>
                    <a:pt x="0" y="54"/>
                  </a:cubicBezTo>
                  <a:lnTo>
                    <a:pt x="0" y="106"/>
                  </a:lnTo>
                  <a:cubicBezTo>
                    <a:pt x="52" y="106"/>
                    <a:pt x="103" y="93"/>
                    <a:pt x="103" y="29"/>
                  </a:cubicBezTo>
                  <a:cubicBezTo>
                    <a:pt x="103" y="29"/>
                    <a:pt x="103" y="16"/>
                    <a:pt x="91" y="3"/>
                  </a:cubicBezTo>
                  <a:cubicBezTo>
                    <a:pt x="83" y="1"/>
                    <a:pt x="77" y="0"/>
                    <a:pt x="7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4" name="Google Shape;2044;p14"/>
            <p:cNvSpPr/>
            <p:nvPr/>
          </p:nvSpPr>
          <p:spPr>
            <a:xfrm rot="10800000" flipH="1">
              <a:off x="6467287" y="452915"/>
              <a:ext cx="12388" cy="8849"/>
            </a:xfrm>
            <a:custGeom>
              <a:avLst/>
              <a:gdLst/>
              <a:ahLst/>
              <a:cxnLst/>
              <a:rect l="l" t="t" r="r" b="b"/>
              <a:pathLst>
                <a:path w="91" h="65" extrusionOk="0">
                  <a:moveTo>
                    <a:pt x="39" y="0"/>
                  </a:moveTo>
                  <a:cubicBezTo>
                    <a:pt x="26" y="0"/>
                    <a:pt x="1" y="13"/>
                    <a:pt x="1" y="39"/>
                  </a:cubicBezTo>
                  <a:cubicBezTo>
                    <a:pt x="1" y="52"/>
                    <a:pt x="13" y="65"/>
                    <a:pt x="39" y="65"/>
                  </a:cubicBezTo>
                  <a:cubicBezTo>
                    <a:pt x="52" y="65"/>
                    <a:pt x="65" y="52"/>
                    <a:pt x="78" y="39"/>
                  </a:cubicBezTo>
                  <a:cubicBezTo>
                    <a:pt x="91" y="13"/>
                    <a:pt x="65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5" name="Google Shape;2045;p14"/>
            <p:cNvSpPr/>
            <p:nvPr/>
          </p:nvSpPr>
          <p:spPr>
            <a:xfrm rot="10800000" flipH="1">
              <a:off x="6555090" y="432903"/>
              <a:ext cx="8848" cy="9665"/>
            </a:xfrm>
            <a:custGeom>
              <a:avLst/>
              <a:gdLst/>
              <a:ahLst/>
              <a:cxnLst/>
              <a:rect l="l" t="t" r="r" b="b"/>
              <a:pathLst>
                <a:path w="65" h="71" extrusionOk="0">
                  <a:moveTo>
                    <a:pt x="26" y="1"/>
                  </a:moveTo>
                  <a:cubicBezTo>
                    <a:pt x="13" y="1"/>
                    <a:pt x="0" y="14"/>
                    <a:pt x="0" y="40"/>
                  </a:cubicBezTo>
                  <a:cubicBezTo>
                    <a:pt x="0" y="58"/>
                    <a:pt x="14" y="70"/>
                    <a:pt x="27" y="70"/>
                  </a:cubicBezTo>
                  <a:cubicBezTo>
                    <a:pt x="31" y="70"/>
                    <a:pt x="35" y="69"/>
                    <a:pt x="39" y="65"/>
                  </a:cubicBezTo>
                  <a:cubicBezTo>
                    <a:pt x="52" y="65"/>
                    <a:pt x="65" y="52"/>
                    <a:pt x="65" y="40"/>
                  </a:cubicBezTo>
                  <a:cubicBezTo>
                    <a:pt x="65" y="14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6" name="Google Shape;2046;p14"/>
            <p:cNvSpPr/>
            <p:nvPr/>
          </p:nvSpPr>
          <p:spPr>
            <a:xfrm rot="10800000" flipH="1">
              <a:off x="6566525" y="586325"/>
              <a:ext cx="13204" cy="11571"/>
            </a:xfrm>
            <a:custGeom>
              <a:avLst/>
              <a:gdLst/>
              <a:ahLst/>
              <a:cxnLst/>
              <a:rect l="l" t="t" r="r" b="b"/>
              <a:pathLst>
                <a:path w="97" h="85" extrusionOk="0">
                  <a:moveTo>
                    <a:pt x="16" y="1"/>
                  </a:moveTo>
                  <a:cubicBezTo>
                    <a:pt x="6" y="1"/>
                    <a:pt x="0" y="7"/>
                    <a:pt x="6" y="33"/>
                  </a:cubicBezTo>
                  <a:cubicBezTo>
                    <a:pt x="19" y="59"/>
                    <a:pt x="58" y="85"/>
                    <a:pt x="97" y="85"/>
                  </a:cubicBezTo>
                  <a:cubicBezTo>
                    <a:pt x="97" y="46"/>
                    <a:pt x="71" y="20"/>
                    <a:pt x="45" y="7"/>
                  </a:cubicBezTo>
                  <a:cubicBezTo>
                    <a:pt x="39" y="7"/>
                    <a:pt x="26" y="1"/>
                    <a:pt x="1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7" name="Google Shape;2047;p14"/>
            <p:cNvSpPr/>
            <p:nvPr/>
          </p:nvSpPr>
          <p:spPr>
            <a:xfrm rot="10800000" flipH="1">
              <a:off x="6716539" y="516761"/>
              <a:ext cx="12388" cy="8985"/>
            </a:xfrm>
            <a:custGeom>
              <a:avLst/>
              <a:gdLst/>
              <a:ahLst/>
              <a:cxnLst/>
              <a:rect l="l" t="t" r="r" b="b"/>
              <a:pathLst>
                <a:path w="91" h="66" extrusionOk="0">
                  <a:moveTo>
                    <a:pt x="45" y="1"/>
                  </a:moveTo>
                  <a:cubicBezTo>
                    <a:pt x="31" y="1"/>
                    <a:pt x="19" y="10"/>
                    <a:pt x="1" y="19"/>
                  </a:cubicBezTo>
                  <a:cubicBezTo>
                    <a:pt x="1" y="32"/>
                    <a:pt x="1" y="45"/>
                    <a:pt x="1" y="57"/>
                  </a:cubicBezTo>
                  <a:cubicBezTo>
                    <a:pt x="23" y="57"/>
                    <a:pt x="41" y="66"/>
                    <a:pt x="54" y="66"/>
                  </a:cubicBezTo>
                  <a:cubicBezTo>
                    <a:pt x="64" y="66"/>
                    <a:pt x="72" y="61"/>
                    <a:pt x="78" y="45"/>
                  </a:cubicBezTo>
                  <a:cubicBezTo>
                    <a:pt x="91" y="32"/>
                    <a:pt x="78" y="6"/>
                    <a:pt x="65" y="6"/>
                  </a:cubicBezTo>
                  <a:cubicBezTo>
                    <a:pt x="57" y="2"/>
                    <a:pt x="51" y="1"/>
                    <a:pt x="4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8" name="Google Shape;2048;p14"/>
            <p:cNvSpPr/>
            <p:nvPr/>
          </p:nvSpPr>
          <p:spPr>
            <a:xfrm rot="10800000" flipH="1">
              <a:off x="7299305" y="433584"/>
              <a:ext cx="12388" cy="12388"/>
            </a:xfrm>
            <a:custGeom>
              <a:avLst/>
              <a:gdLst/>
              <a:ahLst/>
              <a:cxnLst/>
              <a:rect l="l" t="t" r="r" b="b"/>
              <a:pathLst>
                <a:path w="91" h="91" extrusionOk="0">
                  <a:moveTo>
                    <a:pt x="65" y="0"/>
                  </a:moveTo>
                  <a:cubicBezTo>
                    <a:pt x="1" y="13"/>
                    <a:pt x="1" y="52"/>
                    <a:pt x="26" y="90"/>
                  </a:cubicBezTo>
                  <a:cubicBezTo>
                    <a:pt x="78" y="77"/>
                    <a:pt x="91" y="52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9" name="Google Shape;2049;p14"/>
            <p:cNvSpPr/>
            <p:nvPr/>
          </p:nvSpPr>
          <p:spPr>
            <a:xfrm rot="10800000" flipH="1">
              <a:off x="7583677" y="105367"/>
              <a:ext cx="8848" cy="8849"/>
            </a:xfrm>
            <a:custGeom>
              <a:avLst/>
              <a:gdLst/>
              <a:ahLst/>
              <a:cxnLst/>
              <a:rect l="l" t="t" r="r" b="b"/>
              <a:pathLst>
                <a:path w="65" h="65" extrusionOk="0">
                  <a:moveTo>
                    <a:pt x="39" y="0"/>
                  </a:moveTo>
                  <a:cubicBezTo>
                    <a:pt x="0" y="0"/>
                    <a:pt x="0" y="13"/>
                    <a:pt x="0" y="39"/>
                  </a:cubicBezTo>
                  <a:cubicBezTo>
                    <a:pt x="0" y="39"/>
                    <a:pt x="0" y="52"/>
                    <a:pt x="13" y="65"/>
                  </a:cubicBezTo>
                  <a:cubicBezTo>
                    <a:pt x="39" y="65"/>
                    <a:pt x="52" y="52"/>
                    <a:pt x="52" y="39"/>
                  </a:cubicBezTo>
                  <a:cubicBezTo>
                    <a:pt x="65" y="26"/>
                    <a:pt x="52" y="13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0" name="Google Shape;2050;p14"/>
            <p:cNvSpPr/>
            <p:nvPr/>
          </p:nvSpPr>
          <p:spPr>
            <a:xfrm rot="10800000" flipH="1">
              <a:off x="7818907" y="512541"/>
              <a:ext cx="12388" cy="10346"/>
            </a:xfrm>
            <a:custGeom>
              <a:avLst/>
              <a:gdLst/>
              <a:ahLst/>
              <a:cxnLst/>
              <a:rect l="l" t="t" r="r" b="b"/>
              <a:pathLst>
                <a:path w="91" h="76" extrusionOk="0">
                  <a:moveTo>
                    <a:pt x="52" y="1"/>
                  </a:moveTo>
                  <a:cubicBezTo>
                    <a:pt x="39" y="1"/>
                    <a:pt x="26" y="4"/>
                    <a:pt x="13" y="11"/>
                  </a:cubicBezTo>
                  <a:cubicBezTo>
                    <a:pt x="0" y="36"/>
                    <a:pt x="13" y="75"/>
                    <a:pt x="39" y="75"/>
                  </a:cubicBezTo>
                  <a:cubicBezTo>
                    <a:pt x="78" y="75"/>
                    <a:pt x="91" y="49"/>
                    <a:pt x="91" y="11"/>
                  </a:cubicBezTo>
                  <a:cubicBezTo>
                    <a:pt x="78" y="4"/>
                    <a:pt x="65" y="1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1" name="Google Shape;2051;p14"/>
            <p:cNvSpPr/>
            <p:nvPr/>
          </p:nvSpPr>
          <p:spPr>
            <a:xfrm rot="10800000" flipH="1">
              <a:off x="8168213" y="106728"/>
              <a:ext cx="15382" cy="11027"/>
            </a:xfrm>
            <a:custGeom>
              <a:avLst/>
              <a:gdLst/>
              <a:ahLst/>
              <a:cxnLst/>
              <a:rect l="l" t="t" r="r" b="b"/>
              <a:pathLst>
                <a:path w="113" h="81" extrusionOk="0">
                  <a:moveTo>
                    <a:pt x="39" y="0"/>
                  </a:moveTo>
                  <a:cubicBezTo>
                    <a:pt x="39" y="39"/>
                    <a:pt x="0" y="78"/>
                    <a:pt x="52" y="78"/>
                  </a:cubicBezTo>
                  <a:cubicBezTo>
                    <a:pt x="60" y="79"/>
                    <a:pt x="68" y="80"/>
                    <a:pt x="74" y="80"/>
                  </a:cubicBezTo>
                  <a:cubicBezTo>
                    <a:pt x="113" y="80"/>
                    <a:pt x="102" y="45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2" name="Google Shape;2052;p14"/>
            <p:cNvSpPr/>
            <p:nvPr/>
          </p:nvSpPr>
          <p:spPr>
            <a:xfrm rot="10800000" flipH="1">
              <a:off x="7808289" y="104142"/>
              <a:ext cx="21236" cy="11844"/>
            </a:xfrm>
            <a:custGeom>
              <a:avLst/>
              <a:gdLst/>
              <a:ahLst/>
              <a:cxnLst/>
              <a:rect l="l" t="t" r="r" b="b"/>
              <a:pathLst>
                <a:path w="156" h="87" extrusionOk="0">
                  <a:moveTo>
                    <a:pt x="78" y="0"/>
                  </a:moveTo>
                  <a:cubicBezTo>
                    <a:pt x="65" y="39"/>
                    <a:pt x="40" y="52"/>
                    <a:pt x="1" y="52"/>
                  </a:cubicBezTo>
                  <a:cubicBezTo>
                    <a:pt x="21" y="77"/>
                    <a:pt x="39" y="86"/>
                    <a:pt x="56" y="86"/>
                  </a:cubicBezTo>
                  <a:cubicBezTo>
                    <a:pt x="83" y="86"/>
                    <a:pt x="106" y="63"/>
                    <a:pt x="130" y="39"/>
                  </a:cubicBezTo>
                  <a:cubicBezTo>
                    <a:pt x="143" y="39"/>
                    <a:pt x="156" y="13"/>
                    <a:pt x="13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3" name="Google Shape;2053;p14"/>
            <p:cNvSpPr/>
            <p:nvPr/>
          </p:nvSpPr>
          <p:spPr>
            <a:xfrm rot="10800000" flipH="1">
              <a:off x="7313326" y="192356"/>
              <a:ext cx="7215" cy="6126"/>
            </a:xfrm>
            <a:custGeom>
              <a:avLst/>
              <a:gdLst/>
              <a:ahLst/>
              <a:cxnLst/>
              <a:rect l="l" t="t" r="r" b="b"/>
              <a:pathLst>
                <a:path w="53" h="45" extrusionOk="0">
                  <a:moveTo>
                    <a:pt x="14" y="0"/>
                  </a:moveTo>
                  <a:cubicBezTo>
                    <a:pt x="14" y="0"/>
                    <a:pt x="1" y="13"/>
                    <a:pt x="1" y="26"/>
                  </a:cubicBezTo>
                  <a:cubicBezTo>
                    <a:pt x="1" y="35"/>
                    <a:pt x="14" y="44"/>
                    <a:pt x="26" y="44"/>
                  </a:cubicBezTo>
                  <a:cubicBezTo>
                    <a:pt x="31" y="44"/>
                    <a:pt x="36" y="43"/>
                    <a:pt x="39" y="39"/>
                  </a:cubicBezTo>
                  <a:cubicBezTo>
                    <a:pt x="39" y="39"/>
                    <a:pt x="39" y="26"/>
                    <a:pt x="39" y="13"/>
                  </a:cubicBezTo>
                  <a:cubicBezTo>
                    <a:pt x="52" y="0"/>
                    <a:pt x="26" y="0"/>
                    <a:pt x="1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4" name="Google Shape;2054;p14"/>
            <p:cNvSpPr/>
            <p:nvPr/>
          </p:nvSpPr>
          <p:spPr>
            <a:xfrm rot="10800000" flipH="1">
              <a:off x="6756969" y="150972"/>
              <a:ext cx="12388" cy="12388"/>
            </a:xfrm>
            <a:custGeom>
              <a:avLst/>
              <a:gdLst/>
              <a:ahLst/>
              <a:cxnLst/>
              <a:rect l="l" t="t" r="r" b="b"/>
              <a:pathLst>
                <a:path w="91" h="91" extrusionOk="0">
                  <a:moveTo>
                    <a:pt x="39" y="0"/>
                  </a:moveTo>
                  <a:cubicBezTo>
                    <a:pt x="13" y="0"/>
                    <a:pt x="0" y="26"/>
                    <a:pt x="13" y="52"/>
                  </a:cubicBezTo>
                  <a:cubicBezTo>
                    <a:pt x="13" y="77"/>
                    <a:pt x="26" y="90"/>
                    <a:pt x="39" y="90"/>
                  </a:cubicBezTo>
                  <a:cubicBezTo>
                    <a:pt x="65" y="77"/>
                    <a:pt x="90" y="65"/>
                    <a:pt x="77" y="39"/>
                  </a:cubicBezTo>
                  <a:cubicBezTo>
                    <a:pt x="77" y="26"/>
                    <a:pt x="65" y="13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5" name="Google Shape;2055;p14"/>
            <p:cNvSpPr/>
            <p:nvPr/>
          </p:nvSpPr>
          <p:spPr>
            <a:xfrm rot="10800000" flipH="1">
              <a:off x="7095657" y="436851"/>
              <a:ext cx="12524" cy="10891"/>
            </a:xfrm>
            <a:custGeom>
              <a:avLst/>
              <a:gdLst/>
              <a:ahLst/>
              <a:cxnLst/>
              <a:rect l="l" t="t" r="r" b="b"/>
              <a:pathLst>
                <a:path w="92" h="80" extrusionOk="0">
                  <a:moveTo>
                    <a:pt x="27" y="0"/>
                  </a:moveTo>
                  <a:cubicBezTo>
                    <a:pt x="27" y="26"/>
                    <a:pt x="1" y="78"/>
                    <a:pt x="52" y="78"/>
                  </a:cubicBezTo>
                  <a:cubicBezTo>
                    <a:pt x="57" y="79"/>
                    <a:pt x="60" y="80"/>
                    <a:pt x="64" y="80"/>
                  </a:cubicBezTo>
                  <a:cubicBezTo>
                    <a:pt x="91" y="80"/>
                    <a:pt x="91" y="36"/>
                    <a:pt x="91" y="13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6" name="Google Shape;2056;p14"/>
            <p:cNvSpPr/>
            <p:nvPr/>
          </p:nvSpPr>
          <p:spPr>
            <a:xfrm rot="10800000" flipH="1">
              <a:off x="6769220" y="440663"/>
              <a:ext cx="8848" cy="8849"/>
            </a:xfrm>
            <a:custGeom>
              <a:avLst/>
              <a:gdLst/>
              <a:ahLst/>
              <a:cxnLst/>
              <a:rect l="l" t="t" r="r" b="b"/>
              <a:pathLst>
                <a:path w="65" h="65" extrusionOk="0">
                  <a:moveTo>
                    <a:pt x="26" y="0"/>
                  </a:moveTo>
                  <a:cubicBezTo>
                    <a:pt x="0" y="0"/>
                    <a:pt x="0" y="26"/>
                    <a:pt x="0" y="26"/>
                  </a:cubicBezTo>
                  <a:cubicBezTo>
                    <a:pt x="13" y="65"/>
                    <a:pt x="26" y="65"/>
                    <a:pt x="52" y="65"/>
                  </a:cubicBezTo>
                  <a:cubicBezTo>
                    <a:pt x="65" y="52"/>
                    <a:pt x="65" y="39"/>
                    <a:pt x="65" y="26"/>
                  </a:cubicBezTo>
                  <a:cubicBezTo>
                    <a:pt x="65" y="13"/>
                    <a:pt x="52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7" name="Google Shape;2057;p14"/>
            <p:cNvSpPr/>
            <p:nvPr/>
          </p:nvSpPr>
          <p:spPr>
            <a:xfrm rot="10800000" flipH="1">
              <a:off x="7023781" y="470476"/>
              <a:ext cx="13749" cy="9529"/>
            </a:xfrm>
            <a:custGeom>
              <a:avLst/>
              <a:gdLst/>
              <a:ahLst/>
              <a:cxnLst/>
              <a:rect l="l" t="t" r="r" b="b"/>
              <a:pathLst>
                <a:path w="101" h="70" extrusionOk="0">
                  <a:moveTo>
                    <a:pt x="51" y="1"/>
                  </a:moveTo>
                  <a:cubicBezTo>
                    <a:pt x="40" y="1"/>
                    <a:pt x="27" y="2"/>
                    <a:pt x="13" y="5"/>
                  </a:cubicBezTo>
                  <a:lnTo>
                    <a:pt x="0" y="44"/>
                  </a:lnTo>
                  <a:cubicBezTo>
                    <a:pt x="0" y="57"/>
                    <a:pt x="0" y="57"/>
                    <a:pt x="0" y="70"/>
                  </a:cubicBezTo>
                  <a:lnTo>
                    <a:pt x="90" y="70"/>
                  </a:lnTo>
                  <a:cubicBezTo>
                    <a:pt x="100" y="20"/>
                    <a:pt x="87" y="1"/>
                    <a:pt x="5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8" name="Google Shape;2058;p14"/>
            <p:cNvSpPr/>
            <p:nvPr/>
          </p:nvSpPr>
          <p:spPr>
            <a:xfrm rot="10800000" flipH="1">
              <a:off x="7193941" y="233468"/>
              <a:ext cx="4628" cy="6807"/>
            </a:xfrm>
            <a:custGeom>
              <a:avLst/>
              <a:gdLst/>
              <a:ahLst/>
              <a:cxnLst/>
              <a:rect l="l" t="t" r="r" b="b"/>
              <a:pathLst>
                <a:path w="34" h="50" extrusionOk="0">
                  <a:moveTo>
                    <a:pt x="30" y="1"/>
                  </a:moveTo>
                  <a:cubicBezTo>
                    <a:pt x="27" y="1"/>
                    <a:pt x="20" y="4"/>
                    <a:pt x="14" y="11"/>
                  </a:cubicBezTo>
                  <a:cubicBezTo>
                    <a:pt x="1" y="11"/>
                    <a:pt x="1" y="24"/>
                    <a:pt x="1" y="36"/>
                  </a:cubicBezTo>
                  <a:lnTo>
                    <a:pt x="27" y="49"/>
                  </a:lnTo>
                  <a:cubicBezTo>
                    <a:pt x="27" y="36"/>
                    <a:pt x="27" y="24"/>
                    <a:pt x="27" y="11"/>
                  </a:cubicBezTo>
                  <a:cubicBezTo>
                    <a:pt x="33" y="4"/>
                    <a:pt x="33" y="1"/>
                    <a:pt x="3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9" name="Google Shape;2059;p14"/>
            <p:cNvSpPr/>
            <p:nvPr/>
          </p:nvSpPr>
          <p:spPr>
            <a:xfrm rot="10800000" flipH="1">
              <a:off x="7295765" y="382670"/>
              <a:ext cx="8984" cy="7215"/>
            </a:xfrm>
            <a:custGeom>
              <a:avLst/>
              <a:gdLst/>
              <a:ahLst/>
              <a:cxnLst/>
              <a:rect l="l" t="t" r="r" b="b"/>
              <a:pathLst>
                <a:path w="66" h="53" extrusionOk="0">
                  <a:moveTo>
                    <a:pt x="39" y="1"/>
                  </a:moveTo>
                  <a:cubicBezTo>
                    <a:pt x="27" y="1"/>
                    <a:pt x="27" y="1"/>
                    <a:pt x="14" y="14"/>
                  </a:cubicBezTo>
                  <a:cubicBezTo>
                    <a:pt x="1" y="27"/>
                    <a:pt x="14" y="52"/>
                    <a:pt x="39" y="52"/>
                  </a:cubicBezTo>
                  <a:cubicBezTo>
                    <a:pt x="39" y="52"/>
                    <a:pt x="52" y="39"/>
                    <a:pt x="52" y="39"/>
                  </a:cubicBezTo>
                  <a:cubicBezTo>
                    <a:pt x="65" y="27"/>
                    <a:pt x="52" y="14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0" name="Google Shape;2060;p14"/>
            <p:cNvSpPr/>
            <p:nvPr/>
          </p:nvSpPr>
          <p:spPr>
            <a:xfrm rot="10800000" flipH="1">
              <a:off x="7502953" y="579247"/>
              <a:ext cx="14157" cy="8985"/>
            </a:xfrm>
            <a:custGeom>
              <a:avLst/>
              <a:gdLst/>
              <a:ahLst/>
              <a:cxnLst/>
              <a:rect l="l" t="t" r="r" b="b"/>
              <a:pathLst>
                <a:path w="104" h="66" extrusionOk="0">
                  <a:moveTo>
                    <a:pt x="65" y="1"/>
                  </a:moveTo>
                  <a:cubicBezTo>
                    <a:pt x="52" y="26"/>
                    <a:pt x="0" y="26"/>
                    <a:pt x="13" y="65"/>
                  </a:cubicBezTo>
                  <a:lnTo>
                    <a:pt x="39" y="65"/>
                  </a:lnTo>
                  <a:cubicBezTo>
                    <a:pt x="91" y="65"/>
                    <a:pt x="103" y="39"/>
                    <a:pt x="9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1" name="Google Shape;2061;p14"/>
            <p:cNvSpPr/>
            <p:nvPr/>
          </p:nvSpPr>
          <p:spPr>
            <a:xfrm rot="10800000" flipH="1">
              <a:off x="7601646" y="380356"/>
              <a:ext cx="11979" cy="9938"/>
            </a:xfrm>
            <a:custGeom>
              <a:avLst/>
              <a:gdLst/>
              <a:ahLst/>
              <a:cxnLst/>
              <a:rect l="l" t="t" r="r" b="b"/>
              <a:pathLst>
                <a:path w="88" h="73" extrusionOk="0">
                  <a:moveTo>
                    <a:pt x="35" y="0"/>
                  </a:moveTo>
                  <a:cubicBezTo>
                    <a:pt x="27" y="0"/>
                    <a:pt x="19" y="2"/>
                    <a:pt x="10" y="4"/>
                  </a:cubicBezTo>
                  <a:cubicBezTo>
                    <a:pt x="0" y="54"/>
                    <a:pt x="21" y="73"/>
                    <a:pt x="55" y="73"/>
                  </a:cubicBezTo>
                  <a:cubicBezTo>
                    <a:pt x="65" y="73"/>
                    <a:pt x="76" y="71"/>
                    <a:pt x="88" y="68"/>
                  </a:cubicBezTo>
                  <a:cubicBezTo>
                    <a:pt x="88" y="25"/>
                    <a:pt x="70" y="0"/>
                    <a:pt x="3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2" name="Google Shape;2062;p14"/>
            <p:cNvSpPr/>
            <p:nvPr/>
          </p:nvSpPr>
          <p:spPr>
            <a:xfrm rot="10800000" flipH="1">
              <a:off x="7685501" y="119389"/>
              <a:ext cx="12388" cy="10618"/>
            </a:xfrm>
            <a:custGeom>
              <a:avLst/>
              <a:gdLst/>
              <a:ahLst/>
              <a:cxnLst/>
              <a:rect l="l" t="t" r="r" b="b"/>
              <a:pathLst>
                <a:path w="91" h="78" extrusionOk="0">
                  <a:moveTo>
                    <a:pt x="78" y="0"/>
                  </a:moveTo>
                  <a:cubicBezTo>
                    <a:pt x="26" y="0"/>
                    <a:pt x="0" y="13"/>
                    <a:pt x="13" y="77"/>
                  </a:cubicBezTo>
                  <a:cubicBezTo>
                    <a:pt x="65" y="77"/>
                    <a:pt x="91" y="52"/>
                    <a:pt x="7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3" name="Google Shape;2063;p14"/>
            <p:cNvSpPr/>
            <p:nvPr/>
          </p:nvSpPr>
          <p:spPr>
            <a:xfrm rot="10800000" flipH="1">
              <a:off x="8294540" y="305483"/>
              <a:ext cx="12388" cy="10618"/>
            </a:xfrm>
            <a:custGeom>
              <a:avLst/>
              <a:gdLst/>
              <a:ahLst/>
              <a:cxnLst/>
              <a:rect l="l" t="t" r="r" b="b"/>
              <a:pathLst>
                <a:path w="91" h="78" extrusionOk="0">
                  <a:moveTo>
                    <a:pt x="14" y="0"/>
                  </a:moveTo>
                  <a:cubicBezTo>
                    <a:pt x="14" y="26"/>
                    <a:pt x="1" y="65"/>
                    <a:pt x="39" y="78"/>
                  </a:cubicBezTo>
                  <a:cubicBezTo>
                    <a:pt x="78" y="78"/>
                    <a:pt x="78" y="39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4" name="Google Shape;2064;p14"/>
            <p:cNvSpPr/>
            <p:nvPr/>
          </p:nvSpPr>
          <p:spPr>
            <a:xfrm rot="10800000" flipH="1">
              <a:off x="7882071" y="472246"/>
              <a:ext cx="7215" cy="5990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42" y="1"/>
                  </a:moveTo>
                  <a:cubicBezTo>
                    <a:pt x="29" y="1"/>
                    <a:pt x="9" y="18"/>
                    <a:pt x="1" y="18"/>
                  </a:cubicBezTo>
                  <a:cubicBezTo>
                    <a:pt x="1" y="31"/>
                    <a:pt x="1" y="44"/>
                    <a:pt x="1" y="44"/>
                  </a:cubicBezTo>
                  <a:cubicBezTo>
                    <a:pt x="13" y="44"/>
                    <a:pt x="52" y="44"/>
                    <a:pt x="52" y="18"/>
                  </a:cubicBezTo>
                  <a:cubicBezTo>
                    <a:pt x="52" y="5"/>
                    <a:pt x="48" y="1"/>
                    <a:pt x="4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5" name="Google Shape;2065;p14"/>
            <p:cNvSpPr/>
            <p:nvPr/>
          </p:nvSpPr>
          <p:spPr>
            <a:xfrm rot="10800000" flipH="1">
              <a:off x="6692036" y="166763"/>
              <a:ext cx="1770" cy="8985"/>
            </a:xfrm>
            <a:custGeom>
              <a:avLst/>
              <a:gdLst/>
              <a:ahLst/>
              <a:cxnLst/>
              <a:rect l="l" t="t" r="r" b="b"/>
              <a:pathLst>
                <a:path w="13" h="66" extrusionOk="0">
                  <a:moveTo>
                    <a:pt x="0" y="1"/>
                  </a:moveTo>
                  <a:lnTo>
                    <a:pt x="0" y="65"/>
                  </a:lnTo>
                  <a:cubicBezTo>
                    <a:pt x="13" y="52"/>
                    <a:pt x="13" y="27"/>
                    <a:pt x="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6" name="Google Shape;2066;p14"/>
            <p:cNvSpPr/>
            <p:nvPr/>
          </p:nvSpPr>
          <p:spPr>
            <a:xfrm rot="10800000" flipH="1">
              <a:off x="6260100" y="1"/>
              <a:ext cx="855017" cy="239185"/>
            </a:xfrm>
            <a:custGeom>
              <a:avLst/>
              <a:gdLst/>
              <a:ahLst/>
              <a:cxnLst/>
              <a:rect l="l" t="t" r="r" b="b"/>
              <a:pathLst>
                <a:path w="6281" h="1757" extrusionOk="0">
                  <a:moveTo>
                    <a:pt x="4192" y="763"/>
                  </a:moveTo>
                  <a:cubicBezTo>
                    <a:pt x="4217" y="789"/>
                    <a:pt x="4256" y="802"/>
                    <a:pt x="4295" y="828"/>
                  </a:cubicBezTo>
                  <a:cubicBezTo>
                    <a:pt x="4334" y="867"/>
                    <a:pt x="4334" y="931"/>
                    <a:pt x="4295" y="957"/>
                  </a:cubicBezTo>
                  <a:lnTo>
                    <a:pt x="4205" y="957"/>
                  </a:lnTo>
                  <a:lnTo>
                    <a:pt x="4166" y="931"/>
                  </a:lnTo>
                  <a:lnTo>
                    <a:pt x="4127" y="918"/>
                  </a:lnTo>
                  <a:lnTo>
                    <a:pt x="4114" y="931"/>
                  </a:lnTo>
                  <a:cubicBezTo>
                    <a:pt x="4140" y="1021"/>
                    <a:pt x="4230" y="1073"/>
                    <a:pt x="4230" y="1176"/>
                  </a:cubicBezTo>
                  <a:cubicBezTo>
                    <a:pt x="4241" y="1259"/>
                    <a:pt x="4226" y="1283"/>
                    <a:pt x="4180" y="1283"/>
                  </a:cubicBezTo>
                  <a:cubicBezTo>
                    <a:pt x="4169" y="1283"/>
                    <a:pt x="4156" y="1282"/>
                    <a:pt x="4140" y="1279"/>
                  </a:cubicBezTo>
                  <a:cubicBezTo>
                    <a:pt x="4024" y="1279"/>
                    <a:pt x="3908" y="1241"/>
                    <a:pt x="3818" y="1189"/>
                  </a:cubicBezTo>
                  <a:cubicBezTo>
                    <a:pt x="3805" y="1176"/>
                    <a:pt x="3792" y="1176"/>
                    <a:pt x="3792" y="1163"/>
                  </a:cubicBezTo>
                  <a:cubicBezTo>
                    <a:pt x="3792" y="1073"/>
                    <a:pt x="3753" y="983"/>
                    <a:pt x="3844" y="905"/>
                  </a:cubicBezTo>
                  <a:lnTo>
                    <a:pt x="3831" y="905"/>
                  </a:lnTo>
                  <a:cubicBezTo>
                    <a:pt x="3861" y="882"/>
                    <a:pt x="3892" y="855"/>
                    <a:pt x="3925" y="855"/>
                  </a:cubicBezTo>
                  <a:cubicBezTo>
                    <a:pt x="3948" y="855"/>
                    <a:pt x="3972" y="868"/>
                    <a:pt x="3998" y="905"/>
                  </a:cubicBezTo>
                  <a:cubicBezTo>
                    <a:pt x="4004" y="922"/>
                    <a:pt x="4016" y="927"/>
                    <a:pt x="4032" y="927"/>
                  </a:cubicBezTo>
                  <a:cubicBezTo>
                    <a:pt x="4053" y="927"/>
                    <a:pt x="4079" y="918"/>
                    <a:pt x="4101" y="918"/>
                  </a:cubicBezTo>
                  <a:lnTo>
                    <a:pt x="4114" y="905"/>
                  </a:lnTo>
                  <a:cubicBezTo>
                    <a:pt x="4076" y="789"/>
                    <a:pt x="4076" y="789"/>
                    <a:pt x="4192" y="763"/>
                  </a:cubicBezTo>
                  <a:close/>
                  <a:moveTo>
                    <a:pt x="5443" y="1"/>
                  </a:moveTo>
                  <a:cubicBezTo>
                    <a:pt x="5432" y="1"/>
                    <a:pt x="5422" y="5"/>
                    <a:pt x="5417" y="16"/>
                  </a:cubicBezTo>
                  <a:cubicBezTo>
                    <a:pt x="5352" y="106"/>
                    <a:pt x="5210" y="157"/>
                    <a:pt x="5262" y="312"/>
                  </a:cubicBezTo>
                  <a:cubicBezTo>
                    <a:pt x="5262" y="364"/>
                    <a:pt x="5249" y="428"/>
                    <a:pt x="5223" y="480"/>
                  </a:cubicBezTo>
                  <a:cubicBezTo>
                    <a:pt x="5215" y="514"/>
                    <a:pt x="5183" y="537"/>
                    <a:pt x="5152" y="537"/>
                  </a:cubicBezTo>
                  <a:cubicBezTo>
                    <a:pt x="5136" y="537"/>
                    <a:pt x="5120" y="531"/>
                    <a:pt x="5107" y="518"/>
                  </a:cubicBezTo>
                  <a:cubicBezTo>
                    <a:pt x="5043" y="506"/>
                    <a:pt x="4965" y="518"/>
                    <a:pt x="4940" y="415"/>
                  </a:cubicBezTo>
                  <a:cubicBezTo>
                    <a:pt x="4932" y="363"/>
                    <a:pt x="4911" y="336"/>
                    <a:pt x="4870" y="336"/>
                  </a:cubicBezTo>
                  <a:cubicBezTo>
                    <a:pt x="4840" y="336"/>
                    <a:pt x="4800" y="350"/>
                    <a:pt x="4746" y="377"/>
                  </a:cubicBezTo>
                  <a:cubicBezTo>
                    <a:pt x="4811" y="415"/>
                    <a:pt x="4914" y="415"/>
                    <a:pt x="4914" y="518"/>
                  </a:cubicBezTo>
                  <a:lnTo>
                    <a:pt x="4849" y="557"/>
                  </a:lnTo>
                  <a:cubicBezTo>
                    <a:pt x="4817" y="554"/>
                    <a:pt x="4794" y="551"/>
                    <a:pt x="4777" y="551"/>
                  </a:cubicBezTo>
                  <a:cubicBezTo>
                    <a:pt x="4729" y="551"/>
                    <a:pt x="4719" y="569"/>
                    <a:pt x="4682" y="634"/>
                  </a:cubicBezTo>
                  <a:cubicBezTo>
                    <a:pt x="4669" y="647"/>
                    <a:pt x="4656" y="660"/>
                    <a:pt x="4643" y="673"/>
                  </a:cubicBezTo>
                  <a:cubicBezTo>
                    <a:pt x="4630" y="673"/>
                    <a:pt x="4617" y="673"/>
                    <a:pt x="4617" y="699"/>
                  </a:cubicBezTo>
                  <a:lnTo>
                    <a:pt x="4527" y="699"/>
                  </a:lnTo>
                  <a:cubicBezTo>
                    <a:pt x="4516" y="665"/>
                    <a:pt x="4505" y="632"/>
                    <a:pt x="4477" y="632"/>
                  </a:cubicBezTo>
                  <a:cubicBezTo>
                    <a:pt x="4472" y="632"/>
                    <a:pt x="4468" y="633"/>
                    <a:pt x="4462" y="634"/>
                  </a:cubicBezTo>
                  <a:cubicBezTo>
                    <a:pt x="4424" y="647"/>
                    <a:pt x="4450" y="673"/>
                    <a:pt x="4462" y="699"/>
                  </a:cubicBezTo>
                  <a:cubicBezTo>
                    <a:pt x="4462" y="725"/>
                    <a:pt x="4462" y="751"/>
                    <a:pt x="4462" y="776"/>
                  </a:cubicBezTo>
                  <a:cubicBezTo>
                    <a:pt x="4450" y="776"/>
                    <a:pt x="4437" y="776"/>
                    <a:pt x="4437" y="789"/>
                  </a:cubicBezTo>
                  <a:cubicBezTo>
                    <a:pt x="4413" y="801"/>
                    <a:pt x="4394" y="807"/>
                    <a:pt x="4377" y="807"/>
                  </a:cubicBezTo>
                  <a:cubicBezTo>
                    <a:pt x="4337" y="807"/>
                    <a:pt x="4313" y="775"/>
                    <a:pt x="4295" y="712"/>
                  </a:cubicBezTo>
                  <a:cubicBezTo>
                    <a:pt x="4282" y="673"/>
                    <a:pt x="4266" y="654"/>
                    <a:pt x="4242" y="654"/>
                  </a:cubicBezTo>
                  <a:cubicBezTo>
                    <a:pt x="4217" y="654"/>
                    <a:pt x="4185" y="673"/>
                    <a:pt x="4140" y="712"/>
                  </a:cubicBezTo>
                  <a:cubicBezTo>
                    <a:pt x="4116" y="724"/>
                    <a:pt x="4090" y="733"/>
                    <a:pt x="4065" y="733"/>
                  </a:cubicBezTo>
                  <a:cubicBezTo>
                    <a:pt x="4037" y="733"/>
                    <a:pt x="4012" y="721"/>
                    <a:pt x="3998" y="686"/>
                  </a:cubicBezTo>
                  <a:cubicBezTo>
                    <a:pt x="3984" y="665"/>
                    <a:pt x="3966" y="655"/>
                    <a:pt x="3950" y="655"/>
                  </a:cubicBezTo>
                  <a:cubicBezTo>
                    <a:pt x="3938" y="655"/>
                    <a:pt x="3927" y="662"/>
                    <a:pt x="3921" y="673"/>
                  </a:cubicBezTo>
                  <a:cubicBezTo>
                    <a:pt x="3882" y="699"/>
                    <a:pt x="3895" y="738"/>
                    <a:pt x="3934" y="763"/>
                  </a:cubicBezTo>
                  <a:cubicBezTo>
                    <a:pt x="3908" y="854"/>
                    <a:pt x="3792" y="828"/>
                    <a:pt x="3753" y="905"/>
                  </a:cubicBezTo>
                  <a:lnTo>
                    <a:pt x="3727" y="905"/>
                  </a:lnTo>
                  <a:cubicBezTo>
                    <a:pt x="3717" y="911"/>
                    <a:pt x="3704" y="914"/>
                    <a:pt x="3692" y="914"/>
                  </a:cubicBezTo>
                  <a:cubicBezTo>
                    <a:pt x="3674" y="914"/>
                    <a:pt x="3658" y="907"/>
                    <a:pt x="3650" y="892"/>
                  </a:cubicBezTo>
                  <a:cubicBezTo>
                    <a:pt x="3624" y="854"/>
                    <a:pt x="3599" y="815"/>
                    <a:pt x="3573" y="789"/>
                  </a:cubicBezTo>
                  <a:cubicBezTo>
                    <a:pt x="3562" y="778"/>
                    <a:pt x="3551" y="766"/>
                    <a:pt x="3539" y="754"/>
                  </a:cubicBezTo>
                  <a:lnTo>
                    <a:pt x="3539" y="754"/>
                  </a:lnTo>
                  <a:cubicBezTo>
                    <a:pt x="3550" y="757"/>
                    <a:pt x="3561" y="760"/>
                    <a:pt x="3573" y="763"/>
                  </a:cubicBezTo>
                  <a:lnTo>
                    <a:pt x="3560" y="751"/>
                  </a:lnTo>
                  <a:cubicBezTo>
                    <a:pt x="3549" y="748"/>
                    <a:pt x="3539" y="746"/>
                    <a:pt x="3529" y="744"/>
                  </a:cubicBezTo>
                  <a:lnTo>
                    <a:pt x="3529" y="744"/>
                  </a:lnTo>
                  <a:cubicBezTo>
                    <a:pt x="3502" y="719"/>
                    <a:pt x="3472" y="699"/>
                    <a:pt x="3431" y="699"/>
                  </a:cubicBezTo>
                  <a:cubicBezTo>
                    <a:pt x="3328" y="699"/>
                    <a:pt x="3263" y="622"/>
                    <a:pt x="3186" y="570"/>
                  </a:cubicBezTo>
                  <a:lnTo>
                    <a:pt x="3186" y="493"/>
                  </a:lnTo>
                  <a:cubicBezTo>
                    <a:pt x="3186" y="467"/>
                    <a:pt x="3147" y="467"/>
                    <a:pt x="3134" y="454"/>
                  </a:cubicBezTo>
                  <a:cubicBezTo>
                    <a:pt x="3113" y="443"/>
                    <a:pt x="3100" y="396"/>
                    <a:pt x="3059" y="396"/>
                  </a:cubicBezTo>
                  <a:cubicBezTo>
                    <a:pt x="3051" y="396"/>
                    <a:pt x="3042" y="398"/>
                    <a:pt x="3031" y="402"/>
                  </a:cubicBezTo>
                  <a:cubicBezTo>
                    <a:pt x="2980" y="428"/>
                    <a:pt x="2992" y="454"/>
                    <a:pt x="3005" y="506"/>
                  </a:cubicBezTo>
                  <a:cubicBezTo>
                    <a:pt x="3005" y="506"/>
                    <a:pt x="2980" y="531"/>
                    <a:pt x="2967" y="544"/>
                  </a:cubicBezTo>
                  <a:cubicBezTo>
                    <a:pt x="2958" y="544"/>
                    <a:pt x="2950" y="543"/>
                    <a:pt x="2941" y="543"/>
                  </a:cubicBezTo>
                  <a:cubicBezTo>
                    <a:pt x="2790" y="543"/>
                    <a:pt x="2703" y="651"/>
                    <a:pt x="2593" y="725"/>
                  </a:cubicBezTo>
                  <a:cubicBezTo>
                    <a:pt x="2464" y="802"/>
                    <a:pt x="2374" y="931"/>
                    <a:pt x="2361" y="1086"/>
                  </a:cubicBezTo>
                  <a:cubicBezTo>
                    <a:pt x="2348" y="1150"/>
                    <a:pt x="2322" y="1215"/>
                    <a:pt x="2270" y="1253"/>
                  </a:cubicBezTo>
                  <a:cubicBezTo>
                    <a:pt x="2257" y="1266"/>
                    <a:pt x="2245" y="1266"/>
                    <a:pt x="2232" y="1266"/>
                  </a:cubicBezTo>
                  <a:cubicBezTo>
                    <a:pt x="2245" y="1279"/>
                    <a:pt x="2245" y="1292"/>
                    <a:pt x="2245" y="1292"/>
                  </a:cubicBezTo>
                  <a:cubicBezTo>
                    <a:pt x="2245" y="1357"/>
                    <a:pt x="2206" y="1357"/>
                    <a:pt x="2154" y="1369"/>
                  </a:cubicBezTo>
                  <a:cubicBezTo>
                    <a:pt x="2116" y="1369"/>
                    <a:pt x="2090" y="1369"/>
                    <a:pt x="2090" y="1331"/>
                  </a:cubicBezTo>
                  <a:cubicBezTo>
                    <a:pt x="2077" y="1266"/>
                    <a:pt x="2154" y="1279"/>
                    <a:pt x="2180" y="1253"/>
                  </a:cubicBezTo>
                  <a:lnTo>
                    <a:pt x="2206" y="1253"/>
                  </a:lnTo>
                  <a:cubicBezTo>
                    <a:pt x="2193" y="1241"/>
                    <a:pt x="2180" y="1228"/>
                    <a:pt x="2180" y="1215"/>
                  </a:cubicBezTo>
                  <a:cubicBezTo>
                    <a:pt x="2160" y="1200"/>
                    <a:pt x="2140" y="1194"/>
                    <a:pt x="2119" y="1194"/>
                  </a:cubicBezTo>
                  <a:cubicBezTo>
                    <a:pt x="2088" y="1194"/>
                    <a:pt x="2057" y="1207"/>
                    <a:pt x="2025" y="1215"/>
                  </a:cubicBezTo>
                  <a:cubicBezTo>
                    <a:pt x="1974" y="1202"/>
                    <a:pt x="1909" y="1189"/>
                    <a:pt x="1896" y="1137"/>
                  </a:cubicBezTo>
                  <a:cubicBezTo>
                    <a:pt x="1871" y="1047"/>
                    <a:pt x="1871" y="944"/>
                    <a:pt x="1768" y="905"/>
                  </a:cubicBezTo>
                  <a:cubicBezTo>
                    <a:pt x="1768" y="892"/>
                    <a:pt x="1768" y="879"/>
                    <a:pt x="1780" y="854"/>
                  </a:cubicBezTo>
                  <a:lnTo>
                    <a:pt x="1780" y="854"/>
                  </a:lnTo>
                  <a:cubicBezTo>
                    <a:pt x="1759" y="867"/>
                    <a:pt x="1737" y="871"/>
                    <a:pt x="1716" y="871"/>
                  </a:cubicBezTo>
                  <a:cubicBezTo>
                    <a:pt x="1674" y="871"/>
                    <a:pt x="1634" y="854"/>
                    <a:pt x="1600" y="854"/>
                  </a:cubicBezTo>
                  <a:cubicBezTo>
                    <a:pt x="1600" y="854"/>
                    <a:pt x="1613" y="828"/>
                    <a:pt x="1626" y="828"/>
                  </a:cubicBezTo>
                  <a:cubicBezTo>
                    <a:pt x="1626" y="815"/>
                    <a:pt x="1664" y="802"/>
                    <a:pt x="1651" y="776"/>
                  </a:cubicBezTo>
                  <a:cubicBezTo>
                    <a:pt x="1639" y="763"/>
                    <a:pt x="1639" y="763"/>
                    <a:pt x="1626" y="763"/>
                  </a:cubicBezTo>
                  <a:cubicBezTo>
                    <a:pt x="1600" y="763"/>
                    <a:pt x="1587" y="789"/>
                    <a:pt x="1587" y="815"/>
                  </a:cubicBezTo>
                  <a:cubicBezTo>
                    <a:pt x="1600" y="828"/>
                    <a:pt x="1600" y="841"/>
                    <a:pt x="1587" y="854"/>
                  </a:cubicBezTo>
                  <a:cubicBezTo>
                    <a:pt x="1561" y="828"/>
                    <a:pt x="1523" y="815"/>
                    <a:pt x="1484" y="815"/>
                  </a:cubicBezTo>
                  <a:cubicBezTo>
                    <a:pt x="1477" y="816"/>
                    <a:pt x="1470" y="817"/>
                    <a:pt x="1463" y="817"/>
                  </a:cubicBezTo>
                  <a:cubicBezTo>
                    <a:pt x="1395" y="817"/>
                    <a:pt x="1335" y="763"/>
                    <a:pt x="1265" y="763"/>
                  </a:cubicBezTo>
                  <a:lnTo>
                    <a:pt x="1174" y="712"/>
                  </a:lnTo>
                  <a:cubicBezTo>
                    <a:pt x="1174" y="673"/>
                    <a:pt x="1136" y="634"/>
                    <a:pt x="1174" y="596"/>
                  </a:cubicBezTo>
                  <a:cubicBezTo>
                    <a:pt x="1181" y="583"/>
                    <a:pt x="1194" y="576"/>
                    <a:pt x="1208" y="576"/>
                  </a:cubicBezTo>
                  <a:cubicBezTo>
                    <a:pt x="1223" y="576"/>
                    <a:pt x="1239" y="583"/>
                    <a:pt x="1252" y="596"/>
                  </a:cubicBezTo>
                  <a:cubicBezTo>
                    <a:pt x="1268" y="612"/>
                    <a:pt x="1290" y="634"/>
                    <a:pt x="1310" y="634"/>
                  </a:cubicBezTo>
                  <a:cubicBezTo>
                    <a:pt x="1322" y="634"/>
                    <a:pt x="1333" y="627"/>
                    <a:pt x="1342" y="609"/>
                  </a:cubicBezTo>
                  <a:cubicBezTo>
                    <a:pt x="1355" y="557"/>
                    <a:pt x="1316" y="518"/>
                    <a:pt x="1278" y="493"/>
                  </a:cubicBezTo>
                  <a:cubicBezTo>
                    <a:pt x="1266" y="485"/>
                    <a:pt x="1256" y="482"/>
                    <a:pt x="1248" y="482"/>
                  </a:cubicBezTo>
                  <a:cubicBezTo>
                    <a:pt x="1230" y="482"/>
                    <a:pt x="1218" y="497"/>
                    <a:pt x="1200" y="506"/>
                  </a:cubicBezTo>
                  <a:cubicBezTo>
                    <a:pt x="1188" y="517"/>
                    <a:pt x="1177" y="522"/>
                    <a:pt x="1165" y="522"/>
                  </a:cubicBezTo>
                  <a:cubicBezTo>
                    <a:pt x="1138" y="522"/>
                    <a:pt x="1111" y="498"/>
                    <a:pt x="1084" y="480"/>
                  </a:cubicBezTo>
                  <a:lnTo>
                    <a:pt x="1084" y="480"/>
                  </a:lnTo>
                  <a:cubicBezTo>
                    <a:pt x="1045" y="557"/>
                    <a:pt x="1110" y="634"/>
                    <a:pt x="1084" y="712"/>
                  </a:cubicBezTo>
                  <a:cubicBezTo>
                    <a:pt x="1071" y="751"/>
                    <a:pt x="1020" y="776"/>
                    <a:pt x="981" y="789"/>
                  </a:cubicBezTo>
                  <a:lnTo>
                    <a:pt x="852" y="725"/>
                  </a:lnTo>
                  <a:cubicBezTo>
                    <a:pt x="831" y="662"/>
                    <a:pt x="799" y="641"/>
                    <a:pt x="761" y="641"/>
                  </a:cubicBezTo>
                  <a:cubicBezTo>
                    <a:pt x="729" y="641"/>
                    <a:pt x="694" y="656"/>
                    <a:pt x="659" y="673"/>
                  </a:cubicBezTo>
                  <a:cubicBezTo>
                    <a:pt x="613" y="704"/>
                    <a:pt x="576" y="730"/>
                    <a:pt x="537" y="730"/>
                  </a:cubicBezTo>
                  <a:cubicBezTo>
                    <a:pt x="511" y="730"/>
                    <a:pt x="484" y="718"/>
                    <a:pt x="452" y="686"/>
                  </a:cubicBezTo>
                  <a:lnTo>
                    <a:pt x="452" y="686"/>
                  </a:lnTo>
                  <a:cubicBezTo>
                    <a:pt x="517" y="776"/>
                    <a:pt x="517" y="776"/>
                    <a:pt x="478" y="931"/>
                  </a:cubicBezTo>
                  <a:cubicBezTo>
                    <a:pt x="388" y="905"/>
                    <a:pt x="349" y="828"/>
                    <a:pt x="310" y="751"/>
                  </a:cubicBezTo>
                  <a:cubicBezTo>
                    <a:pt x="246" y="622"/>
                    <a:pt x="143" y="493"/>
                    <a:pt x="27" y="402"/>
                  </a:cubicBezTo>
                  <a:lnTo>
                    <a:pt x="27" y="402"/>
                  </a:lnTo>
                  <a:cubicBezTo>
                    <a:pt x="53" y="467"/>
                    <a:pt x="78" y="531"/>
                    <a:pt x="130" y="583"/>
                  </a:cubicBezTo>
                  <a:cubicBezTo>
                    <a:pt x="207" y="647"/>
                    <a:pt x="220" y="751"/>
                    <a:pt x="272" y="815"/>
                  </a:cubicBezTo>
                  <a:cubicBezTo>
                    <a:pt x="336" y="892"/>
                    <a:pt x="310" y="879"/>
                    <a:pt x="310" y="1034"/>
                  </a:cubicBezTo>
                  <a:lnTo>
                    <a:pt x="336" y="1189"/>
                  </a:lnTo>
                  <a:lnTo>
                    <a:pt x="310" y="1253"/>
                  </a:lnTo>
                  <a:cubicBezTo>
                    <a:pt x="233" y="1253"/>
                    <a:pt x="156" y="1215"/>
                    <a:pt x="91" y="1150"/>
                  </a:cubicBezTo>
                  <a:cubicBezTo>
                    <a:pt x="85" y="1144"/>
                    <a:pt x="72" y="1141"/>
                    <a:pt x="59" y="1141"/>
                  </a:cubicBezTo>
                  <a:cubicBezTo>
                    <a:pt x="46" y="1141"/>
                    <a:pt x="33" y="1144"/>
                    <a:pt x="27" y="1150"/>
                  </a:cubicBezTo>
                  <a:cubicBezTo>
                    <a:pt x="1" y="1176"/>
                    <a:pt x="14" y="1202"/>
                    <a:pt x="53" y="1228"/>
                  </a:cubicBezTo>
                  <a:cubicBezTo>
                    <a:pt x="107" y="1260"/>
                    <a:pt x="161" y="1311"/>
                    <a:pt x="230" y="1311"/>
                  </a:cubicBezTo>
                  <a:cubicBezTo>
                    <a:pt x="244" y="1311"/>
                    <a:pt x="257" y="1309"/>
                    <a:pt x="272" y="1305"/>
                  </a:cubicBezTo>
                  <a:lnTo>
                    <a:pt x="272" y="1305"/>
                  </a:lnTo>
                  <a:cubicBezTo>
                    <a:pt x="285" y="1357"/>
                    <a:pt x="349" y="1408"/>
                    <a:pt x="259" y="1447"/>
                  </a:cubicBezTo>
                  <a:cubicBezTo>
                    <a:pt x="220" y="1447"/>
                    <a:pt x="181" y="1447"/>
                    <a:pt x="169" y="1486"/>
                  </a:cubicBezTo>
                  <a:cubicBezTo>
                    <a:pt x="169" y="1510"/>
                    <a:pt x="203" y="1707"/>
                    <a:pt x="240" y="1707"/>
                  </a:cubicBezTo>
                  <a:cubicBezTo>
                    <a:pt x="242" y="1707"/>
                    <a:pt x="244" y="1706"/>
                    <a:pt x="246" y="1705"/>
                  </a:cubicBezTo>
                  <a:cubicBezTo>
                    <a:pt x="253" y="1711"/>
                    <a:pt x="259" y="1714"/>
                    <a:pt x="264" y="1714"/>
                  </a:cubicBezTo>
                  <a:cubicBezTo>
                    <a:pt x="276" y="1714"/>
                    <a:pt x="286" y="1702"/>
                    <a:pt x="300" y="1702"/>
                  </a:cubicBezTo>
                  <a:cubicBezTo>
                    <a:pt x="303" y="1702"/>
                    <a:pt x="307" y="1703"/>
                    <a:pt x="310" y="1705"/>
                  </a:cubicBezTo>
                  <a:lnTo>
                    <a:pt x="323" y="1705"/>
                  </a:lnTo>
                  <a:cubicBezTo>
                    <a:pt x="337" y="1716"/>
                    <a:pt x="349" y="1720"/>
                    <a:pt x="361" y="1720"/>
                  </a:cubicBezTo>
                  <a:cubicBezTo>
                    <a:pt x="393" y="1720"/>
                    <a:pt x="417" y="1690"/>
                    <a:pt x="440" y="1690"/>
                  </a:cubicBezTo>
                  <a:cubicBezTo>
                    <a:pt x="449" y="1690"/>
                    <a:pt x="457" y="1694"/>
                    <a:pt x="465" y="1705"/>
                  </a:cubicBezTo>
                  <a:cubicBezTo>
                    <a:pt x="650" y="1683"/>
                    <a:pt x="836" y="1676"/>
                    <a:pt x="1024" y="1676"/>
                  </a:cubicBezTo>
                  <a:cubicBezTo>
                    <a:pt x="1399" y="1676"/>
                    <a:pt x="1780" y="1705"/>
                    <a:pt x="2167" y="1705"/>
                  </a:cubicBezTo>
                  <a:lnTo>
                    <a:pt x="2283" y="1705"/>
                  </a:lnTo>
                  <a:cubicBezTo>
                    <a:pt x="2245" y="1653"/>
                    <a:pt x="2116" y="1614"/>
                    <a:pt x="2167" y="1498"/>
                  </a:cubicBezTo>
                  <a:lnTo>
                    <a:pt x="2167" y="1498"/>
                  </a:lnTo>
                  <a:cubicBezTo>
                    <a:pt x="2283" y="1511"/>
                    <a:pt x="2335" y="1627"/>
                    <a:pt x="2399" y="1705"/>
                  </a:cubicBezTo>
                  <a:lnTo>
                    <a:pt x="2451" y="1705"/>
                  </a:lnTo>
                  <a:cubicBezTo>
                    <a:pt x="2457" y="1711"/>
                    <a:pt x="2464" y="1714"/>
                    <a:pt x="2470" y="1714"/>
                  </a:cubicBezTo>
                  <a:cubicBezTo>
                    <a:pt x="2477" y="1714"/>
                    <a:pt x="2483" y="1711"/>
                    <a:pt x="2490" y="1705"/>
                  </a:cubicBezTo>
                  <a:lnTo>
                    <a:pt x="3392" y="1705"/>
                  </a:lnTo>
                  <a:cubicBezTo>
                    <a:pt x="3417" y="1724"/>
                    <a:pt x="3432" y="1731"/>
                    <a:pt x="3440" y="1731"/>
                  </a:cubicBezTo>
                  <a:cubicBezTo>
                    <a:pt x="3453" y="1731"/>
                    <a:pt x="3447" y="1713"/>
                    <a:pt x="3431" y="1705"/>
                  </a:cubicBezTo>
                  <a:lnTo>
                    <a:pt x="3663" y="1705"/>
                  </a:lnTo>
                  <a:cubicBezTo>
                    <a:pt x="3676" y="1550"/>
                    <a:pt x="3805" y="1357"/>
                    <a:pt x="3985" y="1357"/>
                  </a:cubicBezTo>
                  <a:lnTo>
                    <a:pt x="4140" y="1357"/>
                  </a:lnTo>
                  <a:cubicBezTo>
                    <a:pt x="4179" y="1357"/>
                    <a:pt x="4192" y="1357"/>
                    <a:pt x="4205" y="1395"/>
                  </a:cubicBezTo>
                  <a:cubicBezTo>
                    <a:pt x="4205" y="1421"/>
                    <a:pt x="4179" y="1421"/>
                    <a:pt x="4166" y="1434"/>
                  </a:cubicBezTo>
                  <a:cubicBezTo>
                    <a:pt x="4162" y="1436"/>
                    <a:pt x="4157" y="1437"/>
                    <a:pt x="4151" y="1437"/>
                  </a:cubicBezTo>
                  <a:cubicBezTo>
                    <a:pt x="4140" y="1437"/>
                    <a:pt x="4128" y="1434"/>
                    <a:pt x="4116" y="1434"/>
                  </a:cubicBezTo>
                  <a:cubicBezTo>
                    <a:pt x="4098" y="1434"/>
                    <a:pt x="4082" y="1440"/>
                    <a:pt x="4076" y="1473"/>
                  </a:cubicBezTo>
                  <a:cubicBezTo>
                    <a:pt x="4101" y="1473"/>
                    <a:pt x="4127" y="1486"/>
                    <a:pt x="4140" y="1511"/>
                  </a:cubicBezTo>
                  <a:lnTo>
                    <a:pt x="4153" y="1705"/>
                  </a:lnTo>
                  <a:lnTo>
                    <a:pt x="4205" y="1705"/>
                  </a:lnTo>
                  <a:cubicBezTo>
                    <a:pt x="4221" y="1710"/>
                    <a:pt x="4237" y="1713"/>
                    <a:pt x="4252" y="1713"/>
                  </a:cubicBezTo>
                  <a:cubicBezTo>
                    <a:pt x="4273" y="1713"/>
                    <a:pt x="4293" y="1707"/>
                    <a:pt x="4308" y="1692"/>
                  </a:cubicBezTo>
                  <a:lnTo>
                    <a:pt x="4308" y="1692"/>
                  </a:lnTo>
                  <a:lnTo>
                    <a:pt x="4295" y="1705"/>
                  </a:lnTo>
                  <a:lnTo>
                    <a:pt x="4385" y="1705"/>
                  </a:lnTo>
                  <a:cubicBezTo>
                    <a:pt x="4371" y="1744"/>
                    <a:pt x="4372" y="1757"/>
                    <a:pt x="4384" y="1757"/>
                  </a:cubicBezTo>
                  <a:cubicBezTo>
                    <a:pt x="4403" y="1757"/>
                    <a:pt x="4448" y="1721"/>
                    <a:pt x="4488" y="1705"/>
                  </a:cubicBezTo>
                  <a:lnTo>
                    <a:pt x="4604" y="1705"/>
                  </a:lnTo>
                  <a:cubicBezTo>
                    <a:pt x="4604" y="1720"/>
                    <a:pt x="4606" y="1725"/>
                    <a:pt x="4610" y="1725"/>
                  </a:cubicBezTo>
                  <a:cubicBezTo>
                    <a:pt x="4616" y="1725"/>
                    <a:pt x="4627" y="1713"/>
                    <a:pt x="4643" y="1705"/>
                  </a:cubicBezTo>
                  <a:lnTo>
                    <a:pt x="4875" y="1705"/>
                  </a:lnTo>
                  <a:cubicBezTo>
                    <a:pt x="5314" y="1731"/>
                    <a:pt x="5765" y="1731"/>
                    <a:pt x="6203" y="1731"/>
                  </a:cubicBezTo>
                  <a:lnTo>
                    <a:pt x="6281" y="1731"/>
                  </a:lnTo>
                  <a:cubicBezTo>
                    <a:pt x="6281" y="1731"/>
                    <a:pt x="6268" y="1718"/>
                    <a:pt x="6255" y="1718"/>
                  </a:cubicBezTo>
                  <a:lnTo>
                    <a:pt x="6255" y="1679"/>
                  </a:lnTo>
                  <a:cubicBezTo>
                    <a:pt x="6229" y="1640"/>
                    <a:pt x="6139" y="1473"/>
                    <a:pt x="6165" y="1408"/>
                  </a:cubicBezTo>
                  <a:cubicBezTo>
                    <a:pt x="6190" y="1305"/>
                    <a:pt x="6100" y="1279"/>
                    <a:pt x="6087" y="1215"/>
                  </a:cubicBezTo>
                  <a:cubicBezTo>
                    <a:pt x="6036" y="1150"/>
                    <a:pt x="5945" y="1099"/>
                    <a:pt x="5855" y="1086"/>
                  </a:cubicBezTo>
                  <a:lnTo>
                    <a:pt x="5855" y="1021"/>
                  </a:lnTo>
                  <a:cubicBezTo>
                    <a:pt x="5829" y="1021"/>
                    <a:pt x="5816" y="1008"/>
                    <a:pt x="5816" y="996"/>
                  </a:cubicBezTo>
                  <a:cubicBezTo>
                    <a:pt x="5778" y="996"/>
                    <a:pt x="5752" y="983"/>
                    <a:pt x="5713" y="970"/>
                  </a:cubicBezTo>
                  <a:cubicBezTo>
                    <a:pt x="5662" y="957"/>
                    <a:pt x="5649" y="918"/>
                    <a:pt x="5675" y="867"/>
                  </a:cubicBezTo>
                  <a:cubicBezTo>
                    <a:pt x="5682" y="864"/>
                    <a:pt x="5690" y="864"/>
                    <a:pt x="5698" y="864"/>
                  </a:cubicBezTo>
                  <a:cubicBezTo>
                    <a:pt x="5707" y="864"/>
                    <a:pt x="5717" y="864"/>
                    <a:pt x="5727" y="864"/>
                  </a:cubicBezTo>
                  <a:cubicBezTo>
                    <a:pt x="5755" y="864"/>
                    <a:pt x="5783" y="857"/>
                    <a:pt x="5791" y="802"/>
                  </a:cubicBezTo>
                  <a:cubicBezTo>
                    <a:pt x="5726" y="802"/>
                    <a:pt x="5662" y="815"/>
                    <a:pt x="5610" y="867"/>
                  </a:cubicBezTo>
                  <a:cubicBezTo>
                    <a:pt x="5494" y="854"/>
                    <a:pt x="5455" y="751"/>
                    <a:pt x="5365" y="699"/>
                  </a:cubicBezTo>
                  <a:cubicBezTo>
                    <a:pt x="5339" y="686"/>
                    <a:pt x="5301" y="660"/>
                    <a:pt x="5275" y="634"/>
                  </a:cubicBezTo>
                  <a:cubicBezTo>
                    <a:pt x="5275" y="622"/>
                    <a:pt x="5275" y="622"/>
                    <a:pt x="5275" y="609"/>
                  </a:cubicBezTo>
                  <a:cubicBezTo>
                    <a:pt x="5301" y="415"/>
                    <a:pt x="5275" y="209"/>
                    <a:pt x="5481" y="80"/>
                  </a:cubicBezTo>
                  <a:cubicBezTo>
                    <a:pt x="5507" y="67"/>
                    <a:pt x="5494" y="41"/>
                    <a:pt x="5481" y="16"/>
                  </a:cubicBezTo>
                  <a:cubicBezTo>
                    <a:pt x="5474" y="8"/>
                    <a:pt x="5458" y="1"/>
                    <a:pt x="544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7" name="Google Shape;2067;p14"/>
            <p:cNvSpPr/>
            <p:nvPr/>
          </p:nvSpPr>
          <p:spPr>
            <a:xfrm rot="10800000" flipH="1">
              <a:off x="7857432" y="105367"/>
              <a:ext cx="51048" cy="49552"/>
            </a:xfrm>
            <a:custGeom>
              <a:avLst/>
              <a:gdLst/>
              <a:ahLst/>
              <a:cxnLst/>
              <a:rect l="l" t="t" r="r" b="b"/>
              <a:pathLst>
                <a:path w="375" h="364" extrusionOk="0">
                  <a:moveTo>
                    <a:pt x="227" y="1"/>
                  </a:moveTo>
                  <a:cubicBezTo>
                    <a:pt x="221" y="1"/>
                    <a:pt x="214" y="1"/>
                    <a:pt x="207" y="3"/>
                  </a:cubicBezTo>
                  <a:cubicBezTo>
                    <a:pt x="104" y="3"/>
                    <a:pt x="1" y="80"/>
                    <a:pt x="1" y="157"/>
                  </a:cubicBezTo>
                  <a:cubicBezTo>
                    <a:pt x="1" y="235"/>
                    <a:pt x="104" y="364"/>
                    <a:pt x="169" y="364"/>
                  </a:cubicBezTo>
                  <a:cubicBezTo>
                    <a:pt x="285" y="338"/>
                    <a:pt x="375" y="248"/>
                    <a:pt x="375" y="132"/>
                  </a:cubicBezTo>
                  <a:cubicBezTo>
                    <a:pt x="363" y="61"/>
                    <a:pt x="298" y="1"/>
                    <a:pt x="227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8" name="Google Shape;2068;p14"/>
            <p:cNvSpPr/>
            <p:nvPr/>
          </p:nvSpPr>
          <p:spPr>
            <a:xfrm rot="10800000" flipH="1">
              <a:off x="8141804" y="183644"/>
              <a:ext cx="249386" cy="120205"/>
            </a:xfrm>
            <a:custGeom>
              <a:avLst/>
              <a:gdLst/>
              <a:ahLst/>
              <a:cxnLst/>
              <a:rect l="l" t="t" r="r" b="b"/>
              <a:pathLst>
                <a:path w="1832" h="883" extrusionOk="0">
                  <a:moveTo>
                    <a:pt x="968" y="1"/>
                  </a:moveTo>
                  <a:cubicBezTo>
                    <a:pt x="923" y="20"/>
                    <a:pt x="875" y="20"/>
                    <a:pt x="826" y="20"/>
                  </a:cubicBezTo>
                  <a:cubicBezTo>
                    <a:pt x="778" y="20"/>
                    <a:pt x="729" y="20"/>
                    <a:pt x="684" y="39"/>
                  </a:cubicBezTo>
                  <a:cubicBezTo>
                    <a:pt x="620" y="104"/>
                    <a:pt x="542" y="155"/>
                    <a:pt x="465" y="194"/>
                  </a:cubicBezTo>
                  <a:cubicBezTo>
                    <a:pt x="452" y="142"/>
                    <a:pt x="465" y="78"/>
                    <a:pt x="401" y="52"/>
                  </a:cubicBezTo>
                  <a:cubicBezTo>
                    <a:pt x="401" y="52"/>
                    <a:pt x="375" y="52"/>
                    <a:pt x="375" y="65"/>
                  </a:cubicBezTo>
                  <a:cubicBezTo>
                    <a:pt x="362" y="130"/>
                    <a:pt x="426" y="155"/>
                    <a:pt x="439" y="207"/>
                  </a:cubicBezTo>
                  <a:cubicBezTo>
                    <a:pt x="401" y="233"/>
                    <a:pt x="414" y="271"/>
                    <a:pt x="401" y="297"/>
                  </a:cubicBezTo>
                  <a:lnTo>
                    <a:pt x="375" y="310"/>
                  </a:lnTo>
                  <a:cubicBezTo>
                    <a:pt x="349" y="310"/>
                    <a:pt x="336" y="323"/>
                    <a:pt x="336" y="336"/>
                  </a:cubicBezTo>
                  <a:cubicBezTo>
                    <a:pt x="336" y="336"/>
                    <a:pt x="323" y="336"/>
                    <a:pt x="336" y="349"/>
                  </a:cubicBezTo>
                  <a:cubicBezTo>
                    <a:pt x="349" y="362"/>
                    <a:pt x="336" y="400"/>
                    <a:pt x="349" y="413"/>
                  </a:cubicBezTo>
                  <a:cubicBezTo>
                    <a:pt x="349" y="426"/>
                    <a:pt x="336" y="452"/>
                    <a:pt x="323" y="465"/>
                  </a:cubicBezTo>
                  <a:cubicBezTo>
                    <a:pt x="294" y="475"/>
                    <a:pt x="272" y="499"/>
                    <a:pt x="241" y="499"/>
                  </a:cubicBezTo>
                  <a:cubicBezTo>
                    <a:pt x="231" y="499"/>
                    <a:pt x="220" y="497"/>
                    <a:pt x="207" y="491"/>
                  </a:cubicBezTo>
                  <a:lnTo>
                    <a:pt x="143" y="503"/>
                  </a:lnTo>
                  <a:lnTo>
                    <a:pt x="65" y="516"/>
                  </a:lnTo>
                  <a:lnTo>
                    <a:pt x="1" y="529"/>
                  </a:lnTo>
                  <a:cubicBezTo>
                    <a:pt x="1" y="572"/>
                    <a:pt x="10" y="597"/>
                    <a:pt x="42" y="597"/>
                  </a:cubicBezTo>
                  <a:cubicBezTo>
                    <a:pt x="49" y="597"/>
                    <a:pt x="57" y="596"/>
                    <a:pt x="65" y="594"/>
                  </a:cubicBezTo>
                  <a:cubicBezTo>
                    <a:pt x="130" y="555"/>
                    <a:pt x="194" y="542"/>
                    <a:pt x="272" y="542"/>
                  </a:cubicBezTo>
                  <a:cubicBezTo>
                    <a:pt x="310" y="542"/>
                    <a:pt x="349" y="568"/>
                    <a:pt x="336" y="607"/>
                  </a:cubicBezTo>
                  <a:cubicBezTo>
                    <a:pt x="305" y="699"/>
                    <a:pt x="335" y="718"/>
                    <a:pt x="377" y="718"/>
                  </a:cubicBezTo>
                  <a:cubicBezTo>
                    <a:pt x="405" y="718"/>
                    <a:pt x="439" y="710"/>
                    <a:pt x="465" y="710"/>
                  </a:cubicBezTo>
                  <a:cubicBezTo>
                    <a:pt x="465" y="787"/>
                    <a:pt x="555" y="787"/>
                    <a:pt x="568" y="839"/>
                  </a:cubicBezTo>
                  <a:lnTo>
                    <a:pt x="671" y="852"/>
                  </a:lnTo>
                  <a:cubicBezTo>
                    <a:pt x="671" y="864"/>
                    <a:pt x="671" y="877"/>
                    <a:pt x="671" y="877"/>
                  </a:cubicBezTo>
                  <a:cubicBezTo>
                    <a:pt x="682" y="881"/>
                    <a:pt x="691" y="882"/>
                    <a:pt x="700" y="882"/>
                  </a:cubicBezTo>
                  <a:cubicBezTo>
                    <a:pt x="724" y="882"/>
                    <a:pt x="743" y="870"/>
                    <a:pt x="762" y="852"/>
                  </a:cubicBezTo>
                  <a:cubicBezTo>
                    <a:pt x="794" y="871"/>
                    <a:pt x="829" y="881"/>
                    <a:pt x="865" y="881"/>
                  </a:cubicBezTo>
                  <a:cubicBezTo>
                    <a:pt x="900" y="881"/>
                    <a:pt x="936" y="871"/>
                    <a:pt x="968" y="852"/>
                  </a:cubicBezTo>
                  <a:cubicBezTo>
                    <a:pt x="1008" y="836"/>
                    <a:pt x="1048" y="825"/>
                    <a:pt x="1088" y="825"/>
                  </a:cubicBezTo>
                  <a:cubicBezTo>
                    <a:pt x="1112" y="825"/>
                    <a:pt x="1137" y="829"/>
                    <a:pt x="1161" y="839"/>
                  </a:cubicBezTo>
                  <a:cubicBezTo>
                    <a:pt x="1165" y="841"/>
                    <a:pt x="1169" y="842"/>
                    <a:pt x="1172" y="842"/>
                  </a:cubicBezTo>
                  <a:cubicBezTo>
                    <a:pt x="1210" y="842"/>
                    <a:pt x="1207" y="722"/>
                    <a:pt x="1280" y="722"/>
                  </a:cubicBezTo>
                  <a:cubicBezTo>
                    <a:pt x="1283" y="722"/>
                    <a:pt x="1287" y="722"/>
                    <a:pt x="1290" y="723"/>
                  </a:cubicBezTo>
                  <a:cubicBezTo>
                    <a:pt x="1342" y="723"/>
                    <a:pt x="1381" y="697"/>
                    <a:pt x="1381" y="632"/>
                  </a:cubicBezTo>
                  <a:cubicBezTo>
                    <a:pt x="1368" y="568"/>
                    <a:pt x="1419" y="568"/>
                    <a:pt x="1458" y="542"/>
                  </a:cubicBezTo>
                  <a:cubicBezTo>
                    <a:pt x="1489" y="549"/>
                    <a:pt x="1522" y="552"/>
                    <a:pt x="1556" y="552"/>
                  </a:cubicBezTo>
                  <a:cubicBezTo>
                    <a:pt x="1648" y="552"/>
                    <a:pt x="1747" y="528"/>
                    <a:pt x="1832" y="491"/>
                  </a:cubicBezTo>
                  <a:cubicBezTo>
                    <a:pt x="1741" y="491"/>
                    <a:pt x="1668" y="479"/>
                    <a:pt x="1603" y="479"/>
                  </a:cubicBezTo>
                  <a:cubicBezTo>
                    <a:pt x="1548" y="479"/>
                    <a:pt x="1498" y="487"/>
                    <a:pt x="1445" y="516"/>
                  </a:cubicBezTo>
                  <a:lnTo>
                    <a:pt x="1394" y="478"/>
                  </a:lnTo>
                  <a:cubicBezTo>
                    <a:pt x="1381" y="426"/>
                    <a:pt x="1394" y="375"/>
                    <a:pt x="1432" y="349"/>
                  </a:cubicBezTo>
                  <a:lnTo>
                    <a:pt x="1510" y="336"/>
                  </a:lnTo>
                  <a:cubicBezTo>
                    <a:pt x="1561" y="323"/>
                    <a:pt x="1600" y="297"/>
                    <a:pt x="1664" y="284"/>
                  </a:cubicBezTo>
                  <a:cubicBezTo>
                    <a:pt x="1755" y="271"/>
                    <a:pt x="1755" y="246"/>
                    <a:pt x="1703" y="142"/>
                  </a:cubicBezTo>
                  <a:cubicBezTo>
                    <a:pt x="1677" y="142"/>
                    <a:pt x="1651" y="155"/>
                    <a:pt x="1639" y="181"/>
                  </a:cubicBezTo>
                  <a:cubicBezTo>
                    <a:pt x="1613" y="258"/>
                    <a:pt x="1510" y="246"/>
                    <a:pt x="1471" y="297"/>
                  </a:cubicBezTo>
                  <a:cubicBezTo>
                    <a:pt x="1414" y="297"/>
                    <a:pt x="1377" y="256"/>
                    <a:pt x="1333" y="256"/>
                  </a:cubicBezTo>
                  <a:cubicBezTo>
                    <a:pt x="1327" y="256"/>
                    <a:pt x="1322" y="257"/>
                    <a:pt x="1316" y="258"/>
                  </a:cubicBezTo>
                  <a:lnTo>
                    <a:pt x="1277" y="233"/>
                  </a:lnTo>
                  <a:cubicBezTo>
                    <a:pt x="1213" y="142"/>
                    <a:pt x="1045" y="155"/>
                    <a:pt x="1020" y="13"/>
                  </a:cubicBezTo>
                  <a:cubicBezTo>
                    <a:pt x="1020" y="13"/>
                    <a:pt x="981" y="1"/>
                    <a:pt x="968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9" name="Google Shape;2069;p14"/>
            <p:cNvSpPr/>
            <p:nvPr/>
          </p:nvSpPr>
          <p:spPr>
            <a:xfrm rot="10800000" flipH="1">
              <a:off x="8389422" y="176837"/>
              <a:ext cx="14157" cy="19875"/>
            </a:xfrm>
            <a:custGeom>
              <a:avLst/>
              <a:gdLst/>
              <a:ahLst/>
              <a:cxnLst/>
              <a:rect l="l" t="t" r="r" b="b"/>
              <a:pathLst>
                <a:path w="104" h="146" extrusionOk="0">
                  <a:moveTo>
                    <a:pt x="65" y="0"/>
                  </a:moveTo>
                  <a:cubicBezTo>
                    <a:pt x="0" y="13"/>
                    <a:pt x="26" y="65"/>
                    <a:pt x="26" y="103"/>
                  </a:cubicBezTo>
                  <a:cubicBezTo>
                    <a:pt x="15" y="124"/>
                    <a:pt x="22" y="145"/>
                    <a:pt x="46" y="145"/>
                  </a:cubicBezTo>
                  <a:cubicBezTo>
                    <a:pt x="51" y="145"/>
                    <a:pt x="57" y="144"/>
                    <a:pt x="65" y="142"/>
                  </a:cubicBezTo>
                  <a:cubicBezTo>
                    <a:pt x="103" y="129"/>
                    <a:pt x="103" y="90"/>
                    <a:pt x="103" y="52"/>
                  </a:cubicBezTo>
                  <a:cubicBezTo>
                    <a:pt x="103" y="13"/>
                    <a:pt x="103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0" name="Google Shape;2070;p14"/>
            <p:cNvSpPr/>
            <p:nvPr/>
          </p:nvSpPr>
          <p:spPr>
            <a:xfrm rot="10800000" flipH="1">
              <a:off x="8313871" y="150155"/>
              <a:ext cx="10618" cy="9802"/>
            </a:xfrm>
            <a:custGeom>
              <a:avLst/>
              <a:gdLst/>
              <a:ahLst/>
              <a:cxnLst/>
              <a:rect l="l" t="t" r="r" b="b"/>
              <a:pathLst>
                <a:path w="78" h="72" extrusionOk="0">
                  <a:moveTo>
                    <a:pt x="52" y="1"/>
                  </a:moveTo>
                  <a:cubicBezTo>
                    <a:pt x="26" y="1"/>
                    <a:pt x="1" y="14"/>
                    <a:pt x="1" y="52"/>
                  </a:cubicBezTo>
                  <a:cubicBezTo>
                    <a:pt x="13" y="65"/>
                    <a:pt x="26" y="72"/>
                    <a:pt x="38" y="72"/>
                  </a:cubicBezTo>
                  <a:cubicBezTo>
                    <a:pt x="49" y="72"/>
                    <a:pt x="59" y="65"/>
                    <a:pt x="65" y="52"/>
                  </a:cubicBezTo>
                  <a:cubicBezTo>
                    <a:pt x="78" y="27"/>
                    <a:pt x="65" y="14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1" name="Google Shape;2071;p14"/>
            <p:cNvSpPr/>
            <p:nvPr/>
          </p:nvSpPr>
          <p:spPr>
            <a:xfrm rot="10800000" flipH="1">
              <a:off x="7564347" y="10618"/>
              <a:ext cx="10618" cy="4084"/>
            </a:xfrm>
            <a:custGeom>
              <a:avLst/>
              <a:gdLst/>
              <a:ahLst/>
              <a:cxnLst/>
              <a:rect l="l" t="t" r="r" b="b"/>
              <a:pathLst>
                <a:path w="78" h="30" extrusionOk="0">
                  <a:moveTo>
                    <a:pt x="30" y="1"/>
                  </a:moveTo>
                  <a:cubicBezTo>
                    <a:pt x="17" y="1"/>
                    <a:pt x="7" y="11"/>
                    <a:pt x="1" y="30"/>
                  </a:cubicBezTo>
                  <a:lnTo>
                    <a:pt x="78" y="30"/>
                  </a:lnTo>
                  <a:cubicBezTo>
                    <a:pt x="59" y="11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2" name="Google Shape;2072;p14"/>
            <p:cNvSpPr/>
            <p:nvPr/>
          </p:nvSpPr>
          <p:spPr>
            <a:xfrm rot="10800000" flipH="1">
              <a:off x="7044744" y="466801"/>
              <a:ext cx="23006" cy="18242"/>
            </a:xfrm>
            <a:custGeom>
              <a:avLst/>
              <a:gdLst/>
              <a:ahLst/>
              <a:cxnLst/>
              <a:rect l="l" t="t" r="r" b="b"/>
              <a:pathLst>
                <a:path w="169" h="134" extrusionOk="0">
                  <a:moveTo>
                    <a:pt x="41" y="0"/>
                  </a:moveTo>
                  <a:cubicBezTo>
                    <a:pt x="28" y="0"/>
                    <a:pt x="14" y="1"/>
                    <a:pt x="1" y="3"/>
                  </a:cubicBezTo>
                  <a:cubicBezTo>
                    <a:pt x="62" y="40"/>
                    <a:pt x="65" y="133"/>
                    <a:pt x="151" y="133"/>
                  </a:cubicBezTo>
                  <a:cubicBezTo>
                    <a:pt x="157" y="133"/>
                    <a:pt x="162" y="133"/>
                    <a:pt x="168" y="132"/>
                  </a:cubicBezTo>
                  <a:cubicBezTo>
                    <a:pt x="168" y="34"/>
                    <a:pt x="113" y="0"/>
                    <a:pt x="4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3" name="Google Shape;2073;p14"/>
            <p:cNvSpPr/>
            <p:nvPr/>
          </p:nvSpPr>
          <p:spPr>
            <a:xfrm rot="10800000" flipH="1">
              <a:off x="7130778" y="505054"/>
              <a:ext cx="8984" cy="11163"/>
            </a:xfrm>
            <a:custGeom>
              <a:avLst/>
              <a:gdLst/>
              <a:ahLst/>
              <a:cxnLst/>
              <a:rect l="l" t="t" r="r" b="b"/>
              <a:pathLst>
                <a:path w="66" h="82" extrusionOk="0">
                  <a:moveTo>
                    <a:pt x="14" y="0"/>
                  </a:moveTo>
                  <a:cubicBezTo>
                    <a:pt x="1" y="13"/>
                    <a:pt x="1" y="39"/>
                    <a:pt x="14" y="52"/>
                  </a:cubicBezTo>
                  <a:cubicBezTo>
                    <a:pt x="14" y="62"/>
                    <a:pt x="22" y="81"/>
                    <a:pt x="32" y="81"/>
                  </a:cubicBezTo>
                  <a:cubicBezTo>
                    <a:pt x="34" y="81"/>
                    <a:pt x="37" y="80"/>
                    <a:pt x="39" y="78"/>
                  </a:cubicBezTo>
                  <a:cubicBezTo>
                    <a:pt x="65" y="78"/>
                    <a:pt x="65" y="52"/>
                    <a:pt x="52" y="39"/>
                  </a:cubicBezTo>
                  <a:cubicBezTo>
                    <a:pt x="52" y="26"/>
                    <a:pt x="39" y="13"/>
                    <a:pt x="1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4" name="Google Shape;2074;p14"/>
            <p:cNvSpPr/>
            <p:nvPr/>
          </p:nvSpPr>
          <p:spPr>
            <a:xfrm rot="10800000" flipH="1">
              <a:off x="7767995" y="431678"/>
              <a:ext cx="26273" cy="18106"/>
            </a:xfrm>
            <a:custGeom>
              <a:avLst/>
              <a:gdLst/>
              <a:ahLst/>
              <a:cxnLst/>
              <a:rect l="l" t="t" r="r" b="b"/>
              <a:pathLst>
                <a:path w="193" h="133" extrusionOk="0">
                  <a:moveTo>
                    <a:pt x="167" y="0"/>
                  </a:moveTo>
                  <a:cubicBezTo>
                    <a:pt x="161" y="0"/>
                    <a:pt x="153" y="2"/>
                    <a:pt x="142" y="2"/>
                  </a:cubicBezTo>
                  <a:cubicBezTo>
                    <a:pt x="116" y="2"/>
                    <a:pt x="78" y="54"/>
                    <a:pt x="26" y="67"/>
                  </a:cubicBezTo>
                  <a:cubicBezTo>
                    <a:pt x="0" y="80"/>
                    <a:pt x="26" y="118"/>
                    <a:pt x="39" y="131"/>
                  </a:cubicBezTo>
                  <a:cubicBezTo>
                    <a:pt x="43" y="132"/>
                    <a:pt x="47" y="133"/>
                    <a:pt x="52" y="133"/>
                  </a:cubicBezTo>
                  <a:cubicBezTo>
                    <a:pt x="106" y="133"/>
                    <a:pt x="193" y="64"/>
                    <a:pt x="181" y="28"/>
                  </a:cubicBezTo>
                  <a:cubicBezTo>
                    <a:pt x="181" y="5"/>
                    <a:pt x="176" y="0"/>
                    <a:pt x="16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5" name="Google Shape;2075;p14"/>
            <p:cNvSpPr/>
            <p:nvPr/>
          </p:nvSpPr>
          <p:spPr>
            <a:xfrm rot="10800000" flipH="1">
              <a:off x="7736413" y="375727"/>
              <a:ext cx="19466" cy="11027"/>
            </a:xfrm>
            <a:custGeom>
              <a:avLst/>
              <a:gdLst/>
              <a:ahLst/>
              <a:cxnLst/>
              <a:rect l="l" t="t" r="r" b="b"/>
              <a:pathLst>
                <a:path w="143" h="81" extrusionOk="0">
                  <a:moveTo>
                    <a:pt x="84" y="0"/>
                  </a:moveTo>
                  <a:cubicBezTo>
                    <a:pt x="71" y="0"/>
                    <a:pt x="58" y="4"/>
                    <a:pt x="52" y="4"/>
                  </a:cubicBezTo>
                  <a:cubicBezTo>
                    <a:pt x="13" y="16"/>
                    <a:pt x="0" y="55"/>
                    <a:pt x="13" y="81"/>
                  </a:cubicBezTo>
                  <a:lnTo>
                    <a:pt x="65" y="81"/>
                  </a:lnTo>
                  <a:cubicBezTo>
                    <a:pt x="103" y="68"/>
                    <a:pt x="142" y="55"/>
                    <a:pt x="116" y="16"/>
                  </a:cubicBezTo>
                  <a:cubicBezTo>
                    <a:pt x="110" y="4"/>
                    <a:pt x="97" y="0"/>
                    <a:pt x="8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6" name="Google Shape;2076;p14"/>
            <p:cNvSpPr/>
            <p:nvPr/>
          </p:nvSpPr>
          <p:spPr>
            <a:xfrm rot="10800000" flipH="1">
              <a:off x="7932983" y="361570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7" name="Google Shape;2077;p14"/>
            <p:cNvSpPr/>
            <p:nvPr/>
          </p:nvSpPr>
          <p:spPr>
            <a:xfrm rot="10800000" flipH="1">
              <a:off x="7915422" y="361570"/>
              <a:ext cx="17697" cy="19467"/>
            </a:xfrm>
            <a:custGeom>
              <a:avLst/>
              <a:gdLst/>
              <a:ahLst/>
              <a:cxnLst/>
              <a:rect l="l" t="t" r="r" b="b"/>
              <a:pathLst>
                <a:path w="130" h="143" extrusionOk="0">
                  <a:moveTo>
                    <a:pt x="91" y="0"/>
                  </a:moveTo>
                  <a:cubicBezTo>
                    <a:pt x="26" y="0"/>
                    <a:pt x="1" y="26"/>
                    <a:pt x="26" y="90"/>
                  </a:cubicBezTo>
                  <a:cubicBezTo>
                    <a:pt x="52" y="116"/>
                    <a:pt x="91" y="142"/>
                    <a:pt x="129" y="142"/>
                  </a:cubicBezTo>
                  <a:lnTo>
                    <a:pt x="91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8" name="Google Shape;2078;p14"/>
            <p:cNvSpPr/>
            <p:nvPr/>
          </p:nvSpPr>
          <p:spPr>
            <a:xfrm rot="10800000" flipH="1">
              <a:off x="7750435" y="115849"/>
              <a:ext cx="14157" cy="16336"/>
            </a:xfrm>
            <a:custGeom>
              <a:avLst/>
              <a:gdLst/>
              <a:ahLst/>
              <a:cxnLst/>
              <a:rect l="l" t="t" r="r" b="b"/>
              <a:pathLst>
                <a:path w="104" h="120" extrusionOk="0">
                  <a:moveTo>
                    <a:pt x="70" y="1"/>
                  </a:moveTo>
                  <a:cubicBezTo>
                    <a:pt x="65" y="1"/>
                    <a:pt x="59" y="1"/>
                    <a:pt x="52" y="3"/>
                  </a:cubicBezTo>
                  <a:cubicBezTo>
                    <a:pt x="0" y="3"/>
                    <a:pt x="13" y="29"/>
                    <a:pt x="13" y="55"/>
                  </a:cubicBezTo>
                  <a:cubicBezTo>
                    <a:pt x="13" y="81"/>
                    <a:pt x="26" y="106"/>
                    <a:pt x="65" y="119"/>
                  </a:cubicBezTo>
                  <a:cubicBezTo>
                    <a:pt x="91" y="119"/>
                    <a:pt x="104" y="93"/>
                    <a:pt x="104" y="55"/>
                  </a:cubicBezTo>
                  <a:cubicBezTo>
                    <a:pt x="104" y="33"/>
                    <a:pt x="104" y="1"/>
                    <a:pt x="7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9" name="Google Shape;2079;p14"/>
            <p:cNvSpPr/>
            <p:nvPr/>
          </p:nvSpPr>
          <p:spPr>
            <a:xfrm rot="10800000" flipH="1">
              <a:off x="7720623" y="87806"/>
              <a:ext cx="17697" cy="10891"/>
            </a:xfrm>
            <a:custGeom>
              <a:avLst/>
              <a:gdLst/>
              <a:ahLst/>
              <a:cxnLst/>
              <a:rect l="l" t="t" r="r" b="b"/>
              <a:pathLst>
                <a:path w="130" h="80" extrusionOk="0">
                  <a:moveTo>
                    <a:pt x="74" y="0"/>
                  </a:moveTo>
                  <a:cubicBezTo>
                    <a:pt x="62" y="0"/>
                    <a:pt x="49" y="2"/>
                    <a:pt x="39" y="2"/>
                  </a:cubicBezTo>
                  <a:cubicBezTo>
                    <a:pt x="26" y="2"/>
                    <a:pt x="0" y="2"/>
                    <a:pt x="13" y="54"/>
                  </a:cubicBezTo>
                  <a:cubicBezTo>
                    <a:pt x="26" y="67"/>
                    <a:pt x="52" y="80"/>
                    <a:pt x="78" y="80"/>
                  </a:cubicBezTo>
                  <a:cubicBezTo>
                    <a:pt x="103" y="80"/>
                    <a:pt x="129" y="54"/>
                    <a:pt x="116" y="28"/>
                  </a:cubicBezTo>
                  <a:cubicBezTo>
                    <a:pt x="109" y="5"/>
                    <a:pt x="92" y="0"/>
                    <a:pt x="7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0" name="Google Shape;2080;p14"/>
            <p:cNvSpPr/>
            <p:nvPr/>
          </p:nvSpPr>
          <p:spPr>
            <a:xfrm rot="10800000" flipH="1">
              <a:off x="8013707" y="158731"/>
              <a:ext cx="23006" cy="11707"/>
            </a:xfrm>
            <a:custGeom>
              <a:avLst/>
              <a:gdLst/>
              <a:ahLst/>
              <a:cxnLst/>
              <a:rect l="l" t="t" r="r" b="b"/>
              <a:pathLst>
                <a:path w="169" h="86" extrusionOk="0">
                  <a:moveTo>
                    <a:pt x="104" y="1"/>
                  </a:moveTo>
                  <a:lnTo>
                    <a:pt x="1" y="13"/>
                  </a:lnTo>
                  <a:cubicBezTo>
                    <a:pt x="1" y="78"/>
                    <a:pt x="52" y="65"/>
                    <a:pt x="91" y="78"/>
                  </a:cubicBezTo>
                  <a:cubicBezTo>
                    <a:pt x="100" y="83"/>
                    <a:pt x="111" y="86"/>
                    <a:pt x="122" y="86"/>
                  </a:cubicBezTo>
                  <a:cubicBezTo>
                    <a:pt x="140" y="86"/>
                    <a:pt x="155" y="77"/>
                    <a:pt x="155" y="52"/>
                  </a:cubicBezTo>
                  <a:cubicBezTo>
                    <a:pt x="168" y="13"/>
                    <a:pt x="130" y="1"/>
                    <a:pt x="10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1" name="Google Shape;2081;p14"/>
            <p:cNvSpPr/>
            <p:nvPr/>
          </p:nvSpPr>
          <p:spPr>
            <a:xfrm rot="10800000" flipH="1">
              <a:off x="6584902" y="509138"/>
              <a:ext cx="115981" cy="108361"/>
            </a:xfrm>
            <a:custGeom>
              <a:avLst/>
              <a:gdLst/>
              <a:ahLst/>
              <a:cxnLst/>
              <a:rect l="l" t="t" r="r" b="b"/>
              <a:pathLst>
                <a:path w="852" h="796" extrusionOk="0">
                  <a:moveTo>
                    <a:pt x="367" y="0"/>
                  </a:moveTo>
                  <a:cubicBezTo>
                    <a:pt x="286" y="0"/>
                    <a:pt x="219" y="32"/>
                    <a:pt x="168" y="125"/>
                  </a:cubicBezTo>
                  <a:cubicBezTo>
                    <a:pt x="155" y="138"/>
                    <a:pt x="129" y="151"/>
                    <a:pt x="116" y="151"/>
                  </a:cubicBezTo>
                  <a:cubicBezTo>
                    <a:pt x="13" y="203"/>
                    <a:pt x="13" y="293"/>
                    <a:pt x="39" y="383"/>
                  </a:cubicBezTo>
                  <a:lnTo>
                    <a:pt x="39" y="435"/>
                  </a:lnTo>
                  <a:cubicBezTo>
                    <a:pt x="78" y="538"/>
                    <a:pt x="0" y="693"/>
                    <a:pt x="194" y="706"/>
                  </a:cubicBezTo>
                  <a:cubicBezTo>
                    <a:pt x="233" y="706"/>
                    <a:pt x="220" y="770"/>
                    <a:pt x="220" y="796"/>
                  </a:cubicBezTo>
                  <a:lnTo>
                    <a:pt x="271" y="796"/>
                  </a:lnTo>
                  <a:cubicBezTo>
                    <a:pt x="284" y="770"/>
                    <a:pt x="310" y="757"/>
                    <a:pt x="336" y="757"/>
                  </a:cubicBezTo>
                  <a:cubicBezTo>
                    <a:pt x="360" y="741"/>
                    <a:pt x="388" y="730"/>
                    <a:pt x="416" y="730"/>
                  </a:cubicBezTo>
                  <a:cubicBezTo>
                    <a:pt x="433" y="730"/>
                    <a:pt x="450" y="734"/>
                    <a:pt x="465" y="744"/>
                  </a:cubicBezTo>
                  <a:cubicBezTo>
                    <a:pt x="516" y="719"/>
                    <a:pt x="568" y="693"/>
                    <a:pt x="606" y="667"/>
                  </a:cubicBezTo>
                  <a:cubicBezTo>
                    <a:pt x="684" y="628"/>
                    <a:pt x="723" y="551"/>
                    <a:pt x="723" y="474"/>
                  </a:cubicBezTo>
                  <a:cubicBezTo>
                    <a:pt x="723" y="409"/>
                    <a:pt x="710" y="319"/>
                    <a:pt x="826" y="319"/>
                  </a:cubicBezTo>
                  <a:cubicBezTo>
                    <a:pt x="826" y="306"/>
                    <a:pt x="839" y="306"/>
                    <a:pt x="851" y="306"/>
                  </a:cubicBezTo>
                  <a:cubicBezTo>
                    <a:pt x="851" y="293"/>
                    <a:pt x="851" y="280"/>
                    <a:pt x="851" y="267"/>
                  </a:cubicBezTo>
                  <a:lnTo>
                    <a:pt x="813" y="241"/>
                  </a:lnTo>
                  <a:cubicBezTo>
                    <a:pt x="806" y="243"/>
                    <a:pt x="799" y="244"/>
                    <a:pt x="793" y="244"/>
                  </a:cubicBezTo>
                  <a:cubicBezTo>
                    <a:pt x="757" y="244"/>
                    <a:pt x="743" y="214"/>
                    <a:pt x="710" y="203"/>
                  </a:cubicBezTo>
                  <a:cubicBezTo>
                    <a:pt x="710" y="190"/>
                    <a:pt x="710" y="177"/>
                    <a:pt x="697" y="177"/>
                  </a:cubicBezTo>
                  <a:cubicBezTo>
                    <a:pt x="697" y="112"/>
                    <a:pt x="658" y="100"/>
                    <a:pt x="606" y="100"/>
                  </a:cubicBezTo>
                  <a:cubicBezTo>
                    <a:pt x="594" y="74"/>
                    <a:pt x="581" y="48"/>
                    <a:pt x="568" y="22"/>
                  </a:cubicBezTo>
                  <a:lnTo>
                    <a:pt x="503" y="22"/>
                  </a:lnTo>
                  <a:cubicBezTo>
                    <a:pt x="455" y="9"/>
                    <a:pt x="409" y="0"/>
                    <a:pt x="36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2" name="Google Shape;2082;p14"/>
            <p:cNvSpPr/>
            <p:nvPr/>
          </p:nvSpPr>
          <p:spPr>
            <a:xfrm rot="10800000" flipH="1">
              <a:off x="7560808" y="438893"/>
              <a:ext cx="15927" cy="9529"/>
            </a:xfrm>
            <a:custGeom>
              <a:avLst/>
              <a:gdLst/>
              <a:ahLst/>
              <a:cxnLst/>
              <a:rect l="l" t="t" r="r" b="b"/>
              <a:pathLst>
                <a:path w="117" h="70" extrusionOk="0">
                  <a:moveTo>
                    <a:pt x="58" y="0"/>
                  </a:moveTo>
                  <a:cubicBezTo>
                    <a:pt x="39" y="0"/>
                    <a:pt x="23" y="12"/>
                    <a:pt x="14" y="31"/>
                  </a:cubicBezTo>
                  <a:cubicBezTo>
                    <a:pt x="1" y="57"/>
                    <a:pt x="14" y="70"/>
                    <a:pt x="27" y="70"/>
                  </a:cubicBezTo>
                  <a:cubicBezTo>
                    <a:pt x="52" y="57"/>
                    <a:pt x="78" y="44"/>
                    <a:pt x="91" y="31"/>
                  </a:cubicBezTo>
                  <a:cubicBezTo>
                    <a:pt x="117" y="5"/>
                    <a:pt x="91" y="5"/>
                    <a:pt x="78" y="5"/>
                  </a:cubicBezTo>
                  <a:cubicBezTo>
                    <a:pt x="71" y="2"/>
                    <a:pt x="64" y="0"/>
                    <a:pt x="5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3" name="Google Shape;2083;p14"/>
            <p:cNvSpPr/>
            <p:nvPr/>
          </p:nvSpPr>
          <p:spPr>
            <a:xfrm rot="10800000" flipH="1">
              <a:off x="7413381" y="456454"/>
              <a:ext cx="10754" cy="11163"/>
            </a:xfrm>
            <a:custGeom>
              <a:avLst/>
              <a:gdLst/>
              <a:ahLst/>
              <a:cxnLst/>
              <a:rect l="l" t="t" r="r" b="b"/>
              <a:pathLst>
                <a:path w="79" h="82" extrusionOk="0">
                  <a:moveTo>
                    <a:pt x="60" y="1"/>
                  </a:moveTo>
                  <a:cubicBezTo>
                    <a:pt x="57" y="1"/>
                    <a:pt x="55" y="2"/>
                    <a:pt x="52" y="4"/>
                  </a:cubicBezTo>
                  <a:cubicBezTo>
                    <a:pt x="26" y="4"/>
                    <a:pt x="1" y="30"/>
                    <a:pt x="14" y="56"/>
                  </a:cubicBezTo>
                  <a:cubicBezTo>
                    <a:pt x="14" y="69"/>
                    <a:pt x="26" y="82"/>
                    <a:pt x="39" y="82"/>
                  </a:cubicBezTo>
                  <a:cubicBezTo>
                    <a:pt x="65" y="82"/>
                    <a:pt x="78" y="56"/>
                    <a:pt x="78" y="30"/>
                  </a:cubicBezTo>
                  <a:cubicBezTo>
                    <a:pt x="78" y="20"/>
                    <a:pt x="70" y="1"/>
                    <a:pt x="6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84" name="Google Shape;2084;p14"/>
          <p:cNvGrpSpPr/>
          <p:nvPr/>
        </p:nvGrpSpPr>
        <p:grpSpPr>
          <a:xfrm>
            <a:off x="-34795" y="3428990"/>
            <a:ext cx="510433" cy="1515837"/>
            <a:chOff x="-26097" y="574617"/>
            <a:chExt cx="382825" cy="1136878"/>
          </a:xfrm>
        </p:grpSpPr>
        <p:sp>
          <p:nvSpPr>
            <p:cNvPr id="2085" name="Google Shape;2085;p14"/>
            <p:cNvSpPr/>
            <p:nvPr/>
          </p:nvSpPr>
          <p:spPr>
            <a:xfrm rot="5400000" flipH="1">
              <a:off x="-200795" y="757209"/>
              <a:ext cx="658289" cy="293105"/>
            </a:xfrm>
            <a:custGeom>
              <a:avLst/>
              <a:gdLst/>
              <a:ahLst/>
              <a:cxnLst/>
              <a:rect l="l" t="t" r="r" b="b"/>
              <a:pathLst>
                <a:path w="2502" h="1114" extrusionOk="0">
                  <a:moveTo>
                    <a:pt x="1884" y="0"/>
                  </a:moveTo>
                  <a:cubicBezTo>
                    <a:pt x="1822" y="0"/>
                    <a:pt x="1756" y="33"/>
                    <a:pt x="1676" y="92"/>
                  </a:cubicBezTo>
                  <a:cubicBezTo>
                    <a:pt x="1616" y="142"/>
                    <a:pt x="1541" y="216"/>
                    <a:pt x="1443" y="216"/>
                  </a:cubicBezTo>
                  <a:cubicBezTo>
                    <a:pt x="1415" y="216"/>
                    <a:pt x="1386" y="210"/>
                    <a:pt x="1354" y="195"/>
                  </a:cubicBezTo>
                  <a:lnTo>
                    <a:pt x="1328" y="157"/>
                  </a:lnTo>
                  <a:cubicBezTo>
                    <a:pt x="1328" y="131"/>
                    <a:pt x="1315" y="105"/>
                    <a:pt x="1315" y="66"/>
                  </a:cubicBezTo>
                  <a:cubicBezTo>
                    <a:pt x="1315" y="48"/>
                    <a:pt x="1302" y="36"/>
                    <a:pt x="1279" y="36"/>
                  </a:cubicBezTo>
                  <a:cubicBezTo>
                    <a:pt x="1271" y="36"/>
                    <a:pt x="1261" y="37"/>
                    <a:pt x="1251" y="41"/>
                  </a:cubicBezTo>
                  <a:lnTo>
                    <a:pt x="1225" y="208"/>
                  </a:lnTo>
                  <a:cubicBezTo>
                    <a:pt x="1212" y="208"/>
                    <a:pt x="1212" y="208"/>
                    <a:pt x="1199" y="221"/>
                  </a:cubicBezTo>
                  <a:cubicBezTo>
                    <a:pt x="1109" y="208"/>
                    <a:pt x="1032" y="144"/>
                    <a:pt x="1006" y="53"/>
                  </a:cubicBezTo>
                  <a:cubicBezTo>
                    <a:pt x="980" y="53"/>
                    <a:pt x="954" y="79"/>
                    <a:pt x="967" y="105"/>
                  </a:cubicBezTo>
                  <a:lnTo>
                    <a:pt x="1045" y="273"/>
                  </a:lnTo>
                  <a:lnTo>
                    <a:pt x="1019" y="324"/>
                  </a:lnTo>
                  <a:cubicBezTo>
                    <a:pt x="993" y="337"/>
                    <a:pt x="980" y="363"/>
                    <a:pt x="941" y="363"/>
                  </a:cubicBezTo>
                  <a:cubicBezTo>
                    <a:pt x="921" y="356"/>
                    <a:pt x="900" y="342"/>
                    <a:pt x="885" y="342"/>
                  </a:cubicBezTo>
                  <a:cubicBezTo>
                    <a:pt x="872" y="342"/>
                    <a:pt x="864" y="353"/>
                    <a:pt x="864" y="389"/>
                  </a:cubicBezTo>
                  <a:cubicBezTo>
                    <a:pt x="856" y="435"/>
                    <a:pt x="872" y="444"/>
                    <a:pt x="894" y="444"/>
                  </a:cubicBezTo>
                  <a:cubicBezTo>
                    <a:pt x="908" y="444"/>
                    <a:pt x="926" y="440"/>
                    <a:pt x="941" y="440"/>
                  </a:cubicBezTo>
                  <a:lnTo>
                    <a:pt x="1006" y="440"/>
                  </a:lnTo>
                  <a:cubicBezTo>
                    <a:pt x="1032" y="505"/>
                    <a:pt x="1006" y="531"/>
                    <a:pt x="941" y="556"/>
                  </a:cubicBezTo>
                  <a:cubicBezTo>
                    <a:pt x="894" y="539"/>
                    <a:pt x="844" y="531"/>
                    <a:pt x="793" y="531"/>
                  </a:cubicBezTo>
                  <a:cubicBezTo>
                    <a:pt x="692" y="531"/>
                    <a:pt x="589" y="565"/>
                    <a:pt x="503" y="634"/>
                  </a:cubicBezTo>
                  <a:lnTo>
                    <a:pt x="426" y="647"/>
                  </a:lnTo>
                  <a:cubicBezTo>
                    <a:pt x="284" y="582"/>
                    <a:pt x="155" y="531"/>
                    <a:pt x="0" y="505"/>
                  </a:cubicBezTo>
                  <a:lnTo>
                    <a:pt x="0" y="505"/>
                  </a:lnTo>
                  <a:cubicBezTo>
                    <a:pt x="129" y="569"/>
                    <a:pt x="258" y="634"/>
                    <a:pt x="400" y="672"/>
                  </a:cubicBezTo>
                  <a:cubicBezTo>
                    <a:pt x="400" y="698"/>
                    <a:pt x="400" y="724"/>
                    <a:pt x="374" y="750"/>
                  </a:cubicBezTo>
                  <a:cubicBezTo>
                    <a:pt x="284" y="892"/>
                    <a:pt x="284" y="1021"/>
                    <a:pt x="426" y="1111"/>
                  </a:cubicBezTo>
                  <a:cubicBezTo>
                    <a:pt x="430" y="1113"/>
                    <a:pt x="433" y="1114"/>
                    <a:pt x="436" y="1114"/>
                  </a:cubicBezTo>
                  <a:cubicBezTo>
                    <a:pt x="450" y="1114"/>
                    <a:pt x="460" y="1102"/>
                    <a:pt x="472" y="1102"/>
                  </a:cubicBezTo>
                  <a:cubicBezTo>
                    <a:pt x="477" y="1102"/>
                    <a:pt x="483" y="1104"/>
                    <a:pt x="490" y="1111"/>
                  </a:cubicBezTo>
                  <a:cubicBezTo>
                    <a:pt x="601" y="1104"/>
                    <a:pt x="714" y="1102"/>
                    <a:pt x="826" y="1102"/>
                  </a:cubicBezTo>
                  <a:cubicBezTo>
                    <a:pt x="1080" y="1102"/>
                    <a:pt x="1337" y="1114"/>
                    <a:pt x="1595" y="1114"/>
                  </a:cubicBezTo>
                  <a:cubicBezTo>
                    <a:pt x="1661" y="1114"/>
                    <a:pt x="1726" y="1113"/>
                    <a:pt x="1792" y="1111"/>
                  </a:cubicBezTo>
                  <a:lnTo>
                    <a:pt x="1921" y="1111"/>
                  </a:lnTo>
                  <a:cubicBezTo>
                    <a:pt x="1933" y="968"/>
                    <a:pt x="1923" y="824"/>
                    <a:pt x="2044" y="824"/>
                  </a:cubicBezTo>
                  <a:cubicBezTo>
                    <a:pt x="2054" y="824"/>
                    <a:pt x="2065" y="825"/>
                    <a:pt x="2076" y="827"/>
                  </a:cubicBezTo>
                  <a:lnTo>
                    <a:pt x="2153" y="827"/>
                  </a:lnTo>
                  <a:cubicBezTo>
                    <a:pt x="2218" y="776"/>
                    <a:pt x="2347" y="801"/>
                    <a:pt x="2373" y="685"/>
                  </a:cubicBezTo>
                  <a:cubicBezTo>
                    <a:pt x="2502" y="621"/>
                    <a:pt x="2502" y="621"/>
                    <a:pt x="2424" y="479"/>
                  </a:cubicBezTo>
                  <a:cubicBezTo>
                    <a:pt x="2463" y="376"/>
                    <a:pt x="2373" y="337"/>
                    <a:pt x="2347" y="286"/>
                  </a:cubicBezTo>
                  <a:lnTo>
                    <a:pt x="2295" y="286"/>
                  </a:lnTo>
                  <a:cubicBezTo>
                    <a:pt x="2205" y="286"/>
                    <a:pt x="2205" y="247"/>
                    <a:pt x="2257" y="182"/>
                  </a:cubicBezTo>
                  <a:lnTo>
                    <a:pt x="2257" y="157"/>
                  </a:lnTo>
                  <a:lnTo>
                    <a:pt x="2231" y="118"/>
                  </a:lnTo>
                  <a:lnTo>
                    <a:pt x="2179" y="118"/>
                  </a:lnTo>
                  <a:cubicBezTo>
                    <a:pt x="2165" y="123"/>
                    <a:pt x="2149" y="126"/>
                    <a:pt x="2134" y="126"/>
                  </a:cubicBezTo>
                  <a:cubicBezTo>
                    <a:pt x="2106" y="126"/>
                    <a:pt x="2080" y="117"/>
                    <a:pt x="2063" y="92"/>
                  </a:cubicBezTo>
                  <a:cubicBezTo>
                    <a:pt x="2000" y="29"/>
                    <a:pt x="1944" y="0"/>
                    <a:pt x="188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6" name="Google Shape;2086;p14"/>
            <p:cNvSpPr/>
            <p:nvPr/>
          </p:nvSpPr>
          <p:spPr>
            <a:xfrm rot="5400000" flipH="1">
              <a:off x="-184747" y="1374455"/>
              <a:ext cx="495690" cy="178389"/>
            </a:xfrm>
            <a:custGeom>
              <a:avLst/>
              <a:gdLst/>
              <a:ahLst/>
              <a:cxnLst/>
              <a:rect l="l" t="t" r="r" b="b"/>
              <a:pathLst>
                <a:path w="1884" h="678" extrusionOk="0">
                  <a:moveTo>
                    <a:pt x="1445" y="26"/>
                  </a:moveTo>
                  <a:cubicBezTo>
                    <a:pt x="1355" y="26"/>
                    <a:pt x="1290" y="52"/>
                    <a:pt x="1303" y="155"/>
                  </a:cubicBezTo>
                  <a:cubicBezTo>
                    <a:pt x="1355" y="155"/>
                    <a:pt x="1394" y="116"/>
                    <a:pt x="1445" y="90"/>
                  </a:cubicBezTo>
                  <a:cubicBezTo>
                    <a:pt x="1497" y="77"/>
                    <a:pt x="1471" y="52"/>
                    <a:pt x="1445" y="26"/>
                  </a:cubicBezTo>
                  <a:close/>
                  <a:moveTo>
                    <a:pt x="878" y="0"/>
                  </a:moveTo>
                  <a:cubicBezTo>
                    <a:pt x="800" y="103"/>
                    <a:pt x="762" y="232"/>
                    <a:pt x="697" y="335"/>
                  </a:cubicBezTo>
                  <a:cubicBezTo>
                    <a:pt x="676" y="364"/>
                    <a:pt x="658" y="373"/>
                    <a:pt x="641" y="373"/>
                  </a:cubicBezTo>
                  <a:cubicBezTo>
                    <a:pt x="626" y="373"/>
                    <a:pt x="611" y="367"/>
                    <a:pt x="594" y="361"/>
                  </a:cubicBezTo>
                  <a:cubicBezTo>
                    <a:pt x="555" y="348"/>
                    <a:pt x="517" y="335"/>
                    <a:pt x="517" y="271"/>
                  </a:cubicBezTo>
                  <a:cubicBezTo>
                    <a:pt x="517" y="142"/>
                    <a:pt x="517" y="142"/>
                    <a:pt x="362" y="116"/>
                  </a:cubicBezTo>
                  <a:lnTo>
                    <a:pt x="362" y="116"/>
                  </a:lnTo>
                  <a:cubicBezTo>
                    <a:pt x="362" y="181"/>
                    <a:pt x="401" y="245"/>
                    <a:pt x="362" y="310"/>
                  </a:cubicBezTo>
                  <a:lnTo>
                    <a:pt x="323" y="322"/>
                  </a:lnTo>
                  <a:cubicBezTo>
                    <a:pt x="274" y="355"/>
                    <a:pt x="248" y="374"/>
                    <a:pt x="231" y="374"/>
                  </a:cubicBezTo>
                  <a:cubicBezTo>
                    <a:pt x="209" y="374"/>
                    <a:pt x="204" y="340"/>
                    <a:pt x="181" y="258"/>
                  </a:cubicBezTo>
                  <a:cubicBezTo>
                    <a:pt x="156" y="194"/>
                    <a:pt x="181" y="103"/>
                    <a:pt x="91" y="39"/>
                  </a:cubicBezTo>
                  <a:lnTo>
                    <a:pt x="91" y="39"/>
                  </a:lnTo>
                  <a:cubicBezTo>
                    <a:pt x="65" y="232"/>
                    <a:pt x="78" y="426"/>
                    <a:pt x="117" y="619"/>
                  </a:cubicBezTo>
                  <a:lnTo>
                    <a:pt x="207" y="619"/>
                  </a:lnTo>
                  <a:cubicBezTo>
                    <a:pt x="214" y="626"/>
                    <a:pt x="220" y="629"/>
                    <a:pt x="227" y="629"/>
                  </a:cubicBezTo>
                  <a:cubicBezTo>
                    <a:pt x="233" y="629"/>
                    <a:pt x="240" y="626"/>
                    <a:pt x="246" y="619"/>
                  </a:cubicBezTo>
                  <a:cubicBezTo>
                    <a:pt x="512" y="619"/>
                    <a:pt x="779" y="631"/>
                    <a:pt x="1045" y="631"/>
                  </a:cubicBezTo>
                  <a:cubicBezTo>
                    <a:pt x="1179" y="631"/>
                    <a:pt x="1312" y="628"/>
                    <a:pt x="1445" y="619"/>
                  </a:cubicBezTo>
                  <a:lnTo>
                    <a:pt x="1884" y="619"/>
                  </a:lnTo>
                  <a:cubicBezTo>
                    <a:pt x="1858" y="529"/>
                    <a:pt x="1806" y="439"/>
                    <a:pt x="1729" y="387"/>
                  </a:cubicBezTo>
                  <a:cubicBezTo>
                    <a:pt x="1690" y="361"/>
                    <a:pt x="1639" y="348"/>
                    <a:pt x="1613" y="310"/>
                  </a:cubicBezTo>
                  <a:cubicBezTo>
                    <a:pt x="1572" y="248"/>
                    <a:pt x="1507" y="211"/>
                    <a:pt x="1443" y="211"/>
                  </a:cubicBezTo>
                  <a:cubicBezTo>
                    <a:pt x="1426" y="211"/>
                    <a:pt x="1410" y="214"/>
                    <a:pt x="1394" y="219"/>
                  </a:cubicBezTo>
                  <a:cubicBezTo>
                    <a:pt x="1342" y="219"/>
                    <a:pt x="1303" y="219"/>
                    <a:pt x="1303" y="155"/>
                  </a:cubicBezTo>
                  <a:lnTo>
                    <a:pt x="1265" y="155"/>
                  </a:lnTo>
                  <a:cubicBezTo>
                    <a:pt x="1222" y="101"/>
                    <a:pt x="1152" y="74"/>
                    <a:pt x="1085" y="74"/>
                  </a:cubicBezTo>
                  <a:cubicBezTo>
                    <a:pt x="1072" y="74"/>
                    <a:pt x="1058" y="75"/>
                    <a:pt x="1045" y="77"/>
                  </a:cubicBezTo>
                  <a:cubicBezTo>
                    <a:pt x="981" y="65"/>
                    <a:pt x="942" y="0"/>
                    <a:pt x="878" y="0"/>
                  </a:cubicBezTo>
                  <a:close/>
                  <a:moveTo>
                    <a:pt x="1" y="619"/>
                  </a:moveTo>
                  <a:cubicBezTo>
                    <a:pt x="33" y="658"/>
                    <a:pt x="53" y="677"/>
                    <a:pt x="67" y="677"/>
                  </a:cubicBezTo>
                  <a:cubicBezTo>
                    <a:pt x="82" y="677"/>
                    <a:pt x="91" y="658"/>
                    <a:pt x="104" y="619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7" name="Google Shape;2087;p14"/>
            <p:cNvSpPr/>
            <p:nvPr/>
          </p:nvSpPr>
          <p:spPr>
            <a:xfrm rot="5400000" flipH="1">
              <a:off x="298451" y="930465"/>
              <a:ext cx="61303" cy="55253"/>
            </a:xfrm>
            <a:custGeom>
              <a:avLst/>
              <a:gdLst/>
              <a:ahLst/>
              <a:cxnLst/>
              <a:rect l="l" t="t" r="r" b="b"/>
              <a:pathLst>
                <a:path w="233" h="210" extrusionOk="0">
                  <a:moveTo>
                    <a:pt x="117" y="0"/>
                  </a:moveTo>
                  <a:cubicBezTo>
                    <a:pt x="81" y="0"/>
                    <a:pt x="54" y="28"/>
                    <a:pt x="26" y="55"/>
                  </a:cubicBezTo>
                  <a:cubicBezTo>
                    <a:pt x="13" y="119"/>
                    <a:pt x="1" y="184"/>
                    <a:pt x="91" y="210"/>
                  </a:cubicBezTo>
                  <a:cubicBezTo>
                    <a:pt x="97" y="203"/>
                    <a:pt x="104" y="200"/>
                    <a:pt x="110" y="200"/>
                  </a:cubicBezTo>
                  <a:cubicBezTo>
                    <a:pt x="117" y="200"/>
                    <a:pt x="123" y="203"/>
                    <a:pt x="129" y="210"/>
                  </a:cubicBezTo>
                  <a:cubicBezTo>
                    <a:pt x="129" y="184"/>
                    <a:pt x="155" y="158"/>
                    <a:pt x="181" y="145"/>
                  </a:cubicBezTo>
                  <a:cubicBezTo>
                    <a:pt x="194" y="94"/>
                    <a:pt x="233" y="68"/>
                    <a:pt x="168" y="16"/>
                  </a:cubicBezTo>
                  <a:cubicBezTo>
                    <a:pt x="149" y="5"/>
                    <a:pt x="133" y="0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8" name="Google Shape;2088;p14"/>
            <p:cNvSpPr/>
            <p:nvPr/>
          </p:nvSpPr>
          <p:spPr>
            <a:xfrm rot="5400000" flipH="1">
              <a:off x="260694" y="1453388"/>
              <a:ext cx="64724" cy="37362"/>
            </a:xfrm>
            <a:custGeom>
              <a:avLst/>
              <a:gdLst/>
              <a:ahLst/>
              <a:cxnLst/>
              <a:rect l="l" t="t" r="r" b="b"/>
              <a:pathLst>
                <a:path w="246" h="142" extrusionOk="0">
                  <a:moveTo>
                    <a:pt x="78" y="0"/>
                  </a:moveTo>
                  <a:cubicBezTo>
                    <a:pt x="39" y="13"/>
                    <a:pt x="1" y="39"/>
                    <a:pt x="13" y="90"/>
                  </a:cubicBezTo>
                  <a:cubicBezTo>
                    <a:pt x="22" y="125"/>
                    <a:pt x="36" y="136"/>
                    <a:pt x="56" y="136"/>
                  </a:cubicBezTo>
                  <a:cubicBezTo>
                    <a:pt x="66" y="136"/>
                    <a:pt x="78" y="133"/>
                    <a:pt x="91" y="129"/>
                  </a:cubicBezTo>
                  <a:cubicBezTo>
                    <a:pt x="103" y="102"/>
                    <a:pt x="114" y="92"/>
                    <a:pt x="126" y="92"/>
                  </a:cubicBezTo>
                  <a:cubicBezTo>
                    <a:pt x="153" y="92"/>
                    <a:pt x="180" y="142"/>
                    <a:pt x="207" y="142"/>
                  </a:cubicBezTo>
                  <a:lnTo>
                    <a:pt x="246" y="116"/>
                  </a:lnTo>
                  <a:cubicBezTo>
                    <a:pt x="246" y="77"/>
                    <a:pt x="220" y="26"/>
                    <a:pt x="181" y="26"/>
                  </a:cubicBezTo>
                  <a:cubicBezTo>
                    <a:pt x="142" y="13"/>
                    <a:pt x="104" y="26"/>
                    <a:pt x="7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9" name="Google Shape;2089;p14"/>
            <p:cNvSpPr/>
            <p:nvPr/>
          </p:nvSpPr>
          <p:spPr>
            <a:xfrm rot="5400000" flipH="1">
              <a:off x="285953" y="1315520"/>
              <a:ext cx="37624" cy="61831"/>
            </a:xfrm>
            <a:custGeom>
              <a:avLst/>
              <a:gdLst/>
              <a:ahLst/>
              <a:cxnLst/>
              <a:rect l="l" t="t" r="r" b="b"/>
              <a:pathLst>
                <a:path w="143" h="235" extrusionOk="0">
                  <a:moveTo>
                    <a:pt x="90" y="1"/>
                  </a:moveTo>
                  <a:cubicBezTo>
                    <a:pt x="39" y="65"/>
                    <a:pt x="13" y="143"/>
                    <a:pt x="0" y="233"/>
                  </a:cubicBezTo>
                  <a:cubicBezTo>
                    <a:pt x="7" y="234"/>
                    <a:pt x="13" y="234"/>
                    <a:pt x="19" y="234"/>
                  </a:cubicBezTo>
                  <a:cubicBezTo>
                    <a:pt x="113" y="234"/>
                    <a:pt x="92" y="140"/>
                    <a:pt x="116" y="91"/>
                  </a:cubicBezTo>
                  <a:lnTo>
                    <a:pt x="142" y="52"/>
                  </a:lnTo>
                  <a:lnTo>
                    <a:pt x="90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0" name="Google Shape;2090;p14"/>
            <p:cNvSpPr/>
            <p:nvPr/>
          </p:nvSpPr>
          <p:spPr>
            <a:xfrm rot="5400000" flipH="1">
              <a:off x="274244" y="1134372"/>
              <a:ext cx="54463" cy="41045"/>
            </a:xfrm>
            <a:custGeom>
              <a:avLst/>
              <a:gdLst/>
              <a:ahLst/>
              <a:cxnLst/>
              <a:rect l="l" t="t" r="r" b="b"/>
              <a:pathLst>
                <a:path w="207" h="156" extrusionOk="0">
                  <a:moveTo>
                    <a:pt x="117" y="0"/>
                  </a:moveTo>
                  <a:cubicBezTo>
                    <a:pt x="117" y="26"/>
                    <a:pt x="91" y="39"/>
                    <a:pt x="78" y="39"/>
                  </a:cubicBezTo>
                  <a:cubicBezTo>
                    <a:pt x="52" y="65"/>
                    <a:pt x="13" y="78"/>
                    <a:pt x="1" y="116"/>
                  </a:cubicBezTo>
                  <a:cubicBezTo>
                    <a:pt x="13" y="129"/>
                    <a:pt x="13" y="142"/>
                    <a:pt x="13" y="155"/>
                  </a:cubicBezTo>
                  <a:lnTo>
                    <a:pt x="155" y="104"/>
                  </a:lnTo>
                  <a:cubicBezTo>
                    <a:pt x="155" y="65"/>
                    <a:pt x="207" y="13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1" name="Google Shape;2091;p14"/>
            <p:cNvSpPr/>
            <p:nvPr/>
          </p:nvSpPr>
          <p:spPr>
            <a:xfrm rot="5400000" flipH="1">
              <a:off x="237540" y="1306049"/>
              <a:ext cx="34204" cy="29995"/>
            </a:xfrm>
            <a:custGeom>
              <a:avLst/>
              <a:gdLst/>
              <a:ahLst/>
              <a:cxnLst/>
              <a:rect l="l" t="t" r="r" b="b"/>
              <a:pathLst>
                <a:path w="130" h="114" extrusionOk="0">
                  <a:moveTo>
                    <a:pt x="79" y="1"/>
                  </a:moveTo>
                  <a:cubicBezTo>
                    <a:pt x="48" y="1"/>
                    <a:pt x="22" y="12"/>
                    <a:pt x="13" y="46"/>
                  </a:cubicBezTo>
                  <a:cubicBezTo>
                    <a:pt x="0" y="72"/>
                    <a:pt x="13" y="98"/>
                    <a:pt x="39" y="111"/>
                  </a:cubicBezTo>
                  <a:cubicBezTo>
                    <a:pt x="44" y="113"/>
                    <a:pt x="49" y="113"/>
                    <a:pt x="54" y="113"/>
                  </a:cubicBezTo>
                  <a:cubicBezTo>
                    <a:pt x="82" y="113"/>
                    <a:pt x="96" y="82"/>
                    <a:pt x="129" y="59"/>
                  </a:cubicBezTo>
                  <a:lnTo>
                    <a:pt x="129" y="8"/>
                  </a:lnTo>
                  <a:cubicBezTo>
                    <a:pt x="112" y="3"/>
                    <a:pt x="95" y="1"/>
                    <a:pt x="7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2" name="Google Shape;2092;p14"/>
            <p:cNvSpPr/>
            <p:nvPr/>
          </p:nvSpPr>
          <p:spPr>
            <a:xfrm rot="5400000" flipH="1">
              <a:off x="160712" y="1539687"/>
              <a:ext cx="17102" cy="13945"/>
            </a:xfrm>
            <a:custGeom>
              <a:avLst/>
              <a:gdLst/>
              <a:ahLst/>
              <a:cxnLst/>
              <a:rect l="l" t="t" r="r" b="b"/>
              <a:pathLst>
                <a:path w="65" h="53" extrusionOk="0">
                  <a:moveTo>
                    <a:pt x="26" y="1"/>
                  </a:moveTo>
                  <a:cubicBezTo>
                    <a:pt x="13" y="1"/>
                    <a:pt x="0" y="27"/>
                    <a:pt x="0" y="27"/>
                  </a:cubicBezTo>
                  <a:cubicBezTo>
                    <a:pt x="0" y="40"/>
                    <a:pt x="0" y="52"/>
                    <a:pt x="26" y="52"/>
                  </a:cubicBezTo>
                  <a:cubicBezTo>
                    <a:pt x="52" y="52"/>
                    <a:pt x="65" y="40"/>
                    <a:pt x="65" y="27"/>
                  </a:cubicBezTo>
                  <a:cubicBezTo>
                    <a:pt x="65" y="1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3" name="Google Shape;2093;p14"/>
            <p:cNvSpPr/>
            <p:nvPr/>
          </p:nvSpPr>
          <p:spPr>
            <a:xfrm rot="5400000" flipH="1">
              <a:off x="280559" y="1301707"/>
              <a:ext cx="29994" cy="22364"/>
            </a:xfrm>
            <a:custGeom>
              <a:avLst/>
              <a:gdLst/>
              <a:ahLst/>
              <a:cxnLst/>
              <a:rect l="l" t="t" r="r" b="b"/>
              <a:pathLst>
                <a:path w="114" h="85" extrusionOk="0">
                  <a:moveTo>
                    <a:pt x="76" y="1"/>
                  </a:moveTo>
                  <a:cubicBezTo>
                    <a:pt x="62" y="1"/>
                    <a:pt x="41" y="3"/>
                    <a:pt x="13" y="7"/>
                  </a:cubicBezTo>
                  <a:cubicBezTo>
                    <a:pt x="0" y="58"/>
                    <a:pt x="26" y="84"/>
                    <a:pt x="77" y="84"/>
                  </a:cubicBezTo>
                  <a:cubicBezTo>
                    <a:pt x="105" y="19"/>
                    <a:pt x="113" y="1"/>
                    <a:pt x="7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4" name="Google Shape;2094;p14"/>
            <p:cNvSpPr/>
            <p:nvPr/>
          </p:nvSpPr>
          <p:spPr>
            <a:xfrm rot="5400000" flipH="1">
              <a:off x="157686" y="1228301"/>
              <a:ext cx="41044" cy="22891"/>
            </a:xfrm>
            <a:custGeom>
              <a:avLst/>
              <a:gdLst/>
              <a:ahLst/>
              <a:cxnLst/>
              <a:rect l="l" t="t" r="r" b="b"/>
              <a:pathLst>
                <a:path w="156" h="87" extrusionOk="0">
                  <a:moveTo>
                    <a:pt x="78" y="0"/>
                  </a:moveTo>
                  <a:cubicBezTo>
                    <a:pt x="65" y="39"/>
                    <a:pt x="40" y="52"/>
                    <a:pt x="1" y="52"/>
                  </a:cubicBezTo>
                  <a:cubicBezTo>
                    <a:pt x="21" y="77"/>
                    <a:pt x="39" y="86"/>
                    <a:pt x="56" y="86"/>
                  </a:cubicBezTo>
                  <a:cubicBezTo>
                    <a:pt x="83" y="86"/>
                    <a:pt x="106" y="63"/>
                    <a:pt x="130" y="39"/>
                  </a:cubicBezTo>
                  <a:cubicBezTo>
                    <a:pt x="143" y="39"/>
                    <a:pt x="156" y="13"/>
                    <a:pt x="13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14"/>
            <p:cNvSpPr/>
            <p:nvPr/>
          </p:nvSpPr>
          <p:spPr>
            <a:xfrm rot="5400000" flipH="1">
              <a:off x="194522" y="1475357"/>
              <a:ext cx="23943" cy="20523"/>
            </a:xfrm>
            <a:custGeom>
              <a:avLst/>
              <a:gdLst/>
              <a:ahLst/>
              <a:cxnLst/>
              <a:rect l="l" t="t" r="r" b="b"/>
              <a:pathLst>
                <a:path w="91" h="78" extrusionOk="0">
                  <a:moveTo>
                    <a:pt x="78" y="0"/>
                  </a:moveTo>
                  <a:cubicBezTo>
                    <a:pt x="26" y="0"/>
                    <a:pt x="0" y="13"/>
                    <a:pt x="13" y="77"/>
                  </a:cubicBezTo>
                  <a:cubicBezTo>
                    <a:pt x="65" y="77"/>
                    <a:pt x="91" y="52"/>
                    <a:pt x="7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14"/>
            <p:cNvSpPr/>
            <p:nvPr/>
          </p:nvSpPr>
          <p:spPr>
            <a:xfrm rot="5400000" flipH="1">
              <a:off x="167685" y="1068069"/>
              <a:ext cx="98664" cy="95772"/>
            </a:xfrm>
            <a:custGeom>
              <a:avLst/>
              <a:gdLst/>
              <a:ahLst/>
              <a:cxnLst/>
              <a:rect l="l" t="t" r="r" b="b"/>
              <a:pathLst>
                <a:path w="375" h="364" extrusionOk="0">
                  <a:moveTo>
                    <a:pt x="227" y="1"/>
                  </a:moveTo>
                  <a:cubicBezTo>
                    <a:pt x="221" y="1"/>
                    <a:pt x="214" y="1"/>
                    <a:pt x="207" y="3"/>
                  </a:cubicBezTo>
                  <a:cubicBezTo>
                    <a:pt x="104" y="3"/>
                    <a:pt x="1" y="80"/>
                    <a:pt x="1" y="157"/>
                  </a:cubicBezTo>
                  <a:cubicBezTo>
                    <a:pt x="1" y="235"/>
                    <a:pt x="104" y="364"/>
                    <a:pt x="169" y="364"/>
                  </a:cubicBezTo>
                  <a:cubicBezTo>
                    <a:pt x="285" y="338"/>
                    <a:pt x="375" y="248"/>
                    <a:pt x="375" y="132"/>
                  </a:cubicBezTo>
                  <a:cubicBezTo>
                    <a:pt x="363" y="61"/>
                    <a:pt x="298" y="1"/>
                    <a:pt x="227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14"/>
            <p:cNvSpPr/>
            <p:nvPr/>
          </p:nvSpPr>
          <p:spPr>
            <a:xfrm rot="5400000" flipH="1">
              <a:off x="191496" y="1342620"/>
              <a:ext cx="27363" cy="31573"/>
            </a:xfrm>
            <a:custGeom>
              <a:avLst/>
              <a:gdLst/>
              <a:ahLst/>
              <a:cxnLst/>
              <a:rect l="l" t="t" r="r" b="b"/>
              <a:pathLst>
                <a:path w="104" h="120" extrusionOk="0">
                  <a:moveTo>
                    <a:pt x="70" y="1"/>
                  </a:moveTo>
                  <a:cubicBezTo>
                    <a:pt x="65" y="1"/>
                    <a:pt x="59" y="1"/>
                    <a:pt x="52" y="3"/>
                  </a:cubicBezTo>
                  <a:cubicBezTo>
                    <a:pt x="0" y="3"/>
                    <a:pt x="13" y="29"/>
                    <a:pt x="13" y="55"/>
                  </a:cubicBezTo>
                  <a:cubicBezTo>
                    <a:pt x="13" y="81"/>
                    <a:pt x="26" y="106"/>
                    <a:pt x="65" y="119"/>
                  </a:cubicBezTo>
                  <a:cubicBezTo>
                    <a:pt x="91" y="119"/>
                    <a:pt x="104" y="93"/>
                    <a:pt x="104" y="55"/>
                  </a:cubicBezTo>
                  <a:cubicBezTo>
                    <a:pt x="104" y="33"/>
                    <a:pt x="104" y="1"/>
                    <a:pt x="7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14"/>
            <p:cNvSpPr/>
            <p:nvPr/>
          </p:nvSpPr>
          <p:spPr>
            <a:xfrm rot="5400000" flipH="1">
              <a:off x="128612" y="1402082"/>
              <a:ext cx="34204" cy="21049"/>
            </a:xfrm>
            <a:custGeom>
              <a:avLst/>
              <a:gdLst/>
              <a:ahLst/>
              <a:cxnLst/>
              <a:rect l="l" t="t" r="r" b="b"/>
              <a:pathLst>
                <a:path w="130" h="80" extrusionOk="0">
                  <a:moveTo>
                    <a:pt x="74" y="0"/>
                  </a:moveTo>
                  <a:cubicBezTo>
                    <a:pt x="62" y="0"/>
                    <a:pt x="49" y="2"/>
                    <a:pt x="39" y="2"/>
                  </a:cubicBezTo>
                  <a:cubicBezTo>
                    <a:pt x="26" y="2"/>
                    <a:pt x="0" y="2"/>
                    <a:pt x="13" y="54"/>
                  </a:cubicBezTo>
                  <a:cubicBezTo>
                    <a:pt x="26" y="67"/>
                    <a:pt x="52" y="80"/>
                    <a:pt x="78" y="80"/>
                  </a:cubicBezTo>
                  <a:cubicBezTo>
                    <a:pt x="103" y="80"/>
                    <a:pt x="129" y="54"/>
                    <a:pt x="116" y="28"/>
                  </a:cubicBezTo>
                  <a:cubicBezTo>
                    <a:pt x="109" y="5"/>
                    <a:pt x="92" y="0"/>
                    <a:pt x="7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99" name="Google Shape;2099;p14"/>
          <p:cNvGrpSpPr/>
          <p:nvPr/>
        </p:nvGrpSpPr>
        <p:grpSpPr>
          <a:xfrm>
            <a:off x="952278" y="474422"/>
            <a:ext cx="10287841" cy="418789"/>
            <a:chOff x="714181" y="414418"/>
            <a:chExt cx="7556440" cy="307601"/>
          </a:xfrm>
        </p:grpSpPr>
        <p:grpSp>
          <p:nvGrpSpPr>
            <p:cNvPr id="2100" name="Google Shape;2100;p14"/>
            <p:cNvGrpSpPr/>
            <p:nvPr/>
          </p:nvGrpSpPr>
          <p:grpSpPr>
            <a:xfrm>
              <a:off x="882905" y="536157"/>
              <a:ext cx="7163972" cy="64150"/>
              <a:chOff x="1299890" y="844622"/>
              <a:chExt cx="6544233" cy="64143"/>
            </a:xfrm>
          </p:grpSpPr>
          <p:grpSp>
            <p:nvGrpSpPr>
              <p:cNvPr id="2101" name="Google Shape;2101;p14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102" name="Google Shape;2102;p14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03" name="Google Shape;2103;p14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04" name="Google Shape;2104;p14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05" name="Google Shape;2105;p14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06" name="Google Shape;2106;p14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07" name="Google Shape;2107;p14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08" name="Google Shape;2108;p14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09" name="Google Shape;2109;p14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10" name="Google Shape;2110;p14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11" name="Google Shape;2111;p14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12" name="Google Shape;2112;p14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13" name="Google Shape;2113;p14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14" name="Google Shape;2114;p14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15" name="Google Shape;2115;p14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16" name="Google Shape;2116;p14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17" name="Google Shape;2117;p14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18" name="Google Shape;2118;p14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19" name="Google Shape;2119;p14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20" name="Google Shape;2120;p14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21" name="Google Shape;2121;p14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22" name="Google Shape;2122;p14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23" name="Google Shape;2123;p14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24" name="Google Shape;2124;p14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25" name="Google Shape;2125;p14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26" name="Google Shape;2126;p14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27" name="Google Shape;2127;p14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28" name="Google Shape;2128;p14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29" name="Google Shape;2129;p14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0" name="Google Shape;2130;p14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1" name="Google Shape;2131;p14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2" name="Google Shape;2132;p14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3" name="Google Shape;2133;p14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4" name="Google Shape;2134;p14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135" name="Google Shape;2135;p14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136" name="Google Shape;2136;p14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7" name="Google Shape;2137;p14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8" name="Google Shape;2138;p14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9" name="Google Shape;2139;p14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0" name="Google Shape;2140;p14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1" name="Google Shape;2141;p14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2" name="Google Shape;2142;p14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3" name="Google Shape;2143;p14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4" name="Google Shape;2144;p14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5" name="Google Shape;2145;p14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6" name="Google Shape;2146;p14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7" name="Google Shape;2147;p14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8" name="Google Shape;2148;p14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9" name="Google Shape;2149;p14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50" name="Google Shape;2150;p14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51" name="Google Shape;2151;p14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52" name="Google Shape;2152;p14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53" name="Google Shape;2153;p14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54" name="Google Shape;2154;p14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55" name="Google Shape;2155;p14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56" name="Google Shape;2156;p14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57" name="Google Shape;2157;p14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58" name="Google Shape;2158;p14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59" name="Google Shape;2159;p14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60" name="Google Shape;2160;p14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61" name="Google Shape;2161;p14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62" name="Google Shape;2162;p14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63" name="Google Shape;2163;p14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64" name="Google Shape;2164;p14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65" name="Google Shape;2165;p14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66" name="Google Shape;2166;p14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67" name="Google Shape;2167;p14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68" name="Google Shape;2168;p14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169" name="Google Shape;2169;p14"/>
            <p:cNvGrpSpPr/>
            <p:nvPr/>
          </p:nvGrpSpPr>
          <p:grpSpPr>
            <a:xfrm>
              <a:off x="714181" y="414418"/>
              <a:ext cx="310295" cy="307601"/>
              <a:chOff x="1969331" y="802493"/>
              <a:chExt cx="310295" cy="307601"/>
            </a:xfrm>
          </p:grpSpPr>
          <p:sp>
            <p:nvSpPr>
              <p:cNvPr id="2170" name="Google Shape;2170;p14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2171" name="Google Shape;2171;p14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172" name="Google Shape;2172;p14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73" name="Google Shape;2173;p14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74" name="Google Shape;2174;p14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75" name="Google Shape;2175;p14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76" name="Google Shape;2176;p14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77" name="Google Shape;2177;p14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178" name="Google Shape;2178;p14"/>
            <p:cNvGrpSpPr/>
            <p:nvPr/>
          </p:nvGrpSpPr>
          <p:grpSpPr>
            <a:xfrm flipH="1">
              <a:off x="7960325" y="414418"/>
              <a:ext cx="310295" cy="307601"/>
              <a:chOff x="1969331" y="802493"/>
              <a:chExt cx="310295" cy="307601"/>
            </a:xfrm>
          </p:grpSpPr>
          <p:sp>
            <p:nvSpPr>
              <p:cNvPr id="2179" name="Google Shape;2179;p14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2180" name="Google Shape;2180;p14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181" name="Google Shape;2181;p14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82" name="Google Shape;2182;p14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83" name="Google Shape;2183;p14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84" name="Google Shape;2184;p14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85" name="Google Shape;2185;p14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86" name="Google Shape;2186;p14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2187" name="Google Shape;2187;p14"/>
          <p:cNvGrpSpPr/>
          <p:nvPr/>
        </p:nvGrpSpPr>
        <p:grpSpPr>
          <a:xfrm>
            <a:off x="952286" y="5964774"/>
            <a:ext cx="10287841" cy="418789"/>
            <a:chOff x="946206" y="1234018"/>
            <a:chExt cx="7556440" cy="307601"/>
          </a:xfrm>
        </p:grpSpPr>
        <p:grpSp>
          <p:nvGrpSpPr>
            <p:cNvPr id="2188" name="Google Shape;2188;p14"/>
            <p:cNvGrpSpPr/>
            <p:nvPr/>
          </p:nvGrpSpPr>
          <p:grpSpPr>
            <a:xfrm>
              <a:off x="1114930" y="1355757"/>
              <a:ext cx="7163972" cy="64150"/>
              <a:chOff x="1299890" y="844622"/>
              <a:chExt cx="6544233" cy="64143"/>
            </a:xfrm>
          </p:grpSpPr>
          <p:grpSp>
            <p:nvGrpSpPr>
              <p:cNvPr id="2189" name="Google Shape;2189;p14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190" name="Google Shape;2190;p14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91" name="Google Shape;2191;p14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92" name="Google Shape;2192;p14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93" name="Google Shape;2193;p14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94" name="Google Shape;2194;p14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95" name="Google Shape;2195;p14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96" name="Google Shape;2196;p14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97" name="Google Shape;2197;p14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98" name="Google Shape;2198;p14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99" name="Google Shape;2199;p14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00" name="Google Shape;2200;p14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01" name="Google Shape;2201;p14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02" name="Google Shape;2202;p14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03" name="Google Shape;2203;p14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04" name="Google Shape;2204;p14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05" name="Google Shape;2205;p14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06" name="Google Shape;2206;p14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07" name="Google Shape;2207;p14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08" name="Google Shape;2208;p14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09" name="Google Shape;2209;p14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10" name="Google Shape;2210;p14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11" name="Google Shape;2211;p14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12" name="Google Shape;2212;p14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13" name="Google Shape;2213;p14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14" name="Google Shape;2214;p14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15" name="Google Shape;2215;p14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16" name="Google Shape;2216;p14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17" name="Google Shape;2217;p14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18" name="Google Shape;2218;p14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19" name="Google Shape;2219;p14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20" name="Google Shape;2220;p14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21" name="Google Shape;2221;p14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22" name="Google Shape;2222;p14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223" name="Google Shape;2223;p14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224" name="Google Shape;2224;p14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25" name="Google Shape;2225;p14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26" name="Google Shape;2226;p14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27" name="Google Shape;2227;p14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28" name="Google Shape;2228;p14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29" name="Google Shape;2229;p14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30" name="Google Shape;2230;p14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31" name="Google Shape;2231;p14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32" name="Google Shape;2232;p14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33" name="Google Shape;2233;p14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34" name="Google Shape;2234;p14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35" name="Google Shape;2235;p14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36" name="Google Shape;2236;p14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37" name="Google Shape;2237;p14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38" name="Google Shape;2238;p14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39" name="Google Shape;2239;p14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40" name="Google Shape;2240;p14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41" name="Google Shape;2241;p14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42" name="Google Shape;2242;p14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43" name="Google Shape;2243;p14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44" name="Google Shape;2244;p14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45" name="Google Shape;2245;p14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46" name="Google Shape;2246;p14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47" name="Google Shape;2247;p14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48" name="Google Shape;2248;p14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49" name="Google Shape;2249;p14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50" name="Google Shape;2250;p14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51" name="Google Shape;2251;p14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52" name="Google Shape;2252;p14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53" name="Google Shape;2253;p14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54" name="Google Shape;2254;p14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55" name="Google Shape;2255;p14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56" name="Google Shape;2256;p14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257" name="Google Shape;2257;p14"/>
            <p:cNvGrpSpPr/>
            <p:nvPr/>
          </p:nvGrpSpPr>
          <p:grpSpPr>
            <a:xfrm>
              <a:off x="946206" y="1234018"/>
              <a:ext cx="310295" cy="307601"/>
              <a:chOff x="1969331" y="802493"/>
              <a:chExt cx="310295" cy="307601"/>
            </a:xfrm>
          </p:grpSpPr>
          <p:sp>
            <p:nvSpPr>
              <p:cNvPr id="2258" name="Google Shape;2258;p14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2259" name="Google Shape;2259;p14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260" name="Google Shape;2260;p14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61" name="Google Shape;2261;p14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62" name="Google Shape;2262;p14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63" name="Google Shape;2263;p14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64" name="Google Shape;2264;p14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65" name="Google Shape;2265;p14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266" name="Google Shape;2266;p14"/>
            <p:cNvGrpSpPr/>
            <p:nvPr/>
          </p:nvGrpSpPr>
          <p:grpSpPr>
            <a:xfrm flipH="1">
              <a:off x="8192350" y="1234018"/>
              <a:ext cx="310295" cy="307601"/>
              <a:chOff x="1969331" y="802493"/>
              <a:chExt cx="310295" cy="307601"/>
            </a:xfrm>
          </p:grpSpPr>
          <p:sp>
            <p:nvSpPr>
              <p:cNvPr id="2267" name="Google Shape;2267;p14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2268" name="Google Shape;2268;p14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269" name="Google Shape;2269;p14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70" name="Google Shape;2270;p14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71" name="Google Shape;2271;p14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72" name="Google Shape;2272;p14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73" name="Google Shape;2273;p14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74" name="Google Shape;2274;p14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88432453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preserve="1">
  <p:cSld name="Title only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76" name="Google Shape;2276;p15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2277" name="Google Shape;2277;p15"/>
          <p:cNvSpPr txBox="1">
            <a:spLocks noGrp="1"/>
          </p:cNvSpPr>
          <p:nvPr>
            <p:ph type="title"/>
          </p:nvPr>
        </p:nvSpPr>
        <p:spPr>
          <a:xfrm>
            <a:off x="952233" y="621792"/>
            <a:ext cx="102876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278" name="Google Shape;2278;p15"/>
          <p:cNvGrpSpPr/>
          <p:nvPr/>
        </p:nvGrpSpPr>
        <p:grpSpPr>
          <a:xfrm>
            <a:off x="406901" y="194621"/>
            <a:ext cx="1419391" cy="724628"/>
            <a:chOff x="347302" y="70452"/>
            <a:chExt cx="924725" cy="472050"/>
          </a:xfrm>
        </p:grpSpPr>
        <p:sp>
          <p:nvSpPr>
            <p:cNvPr id="2279" name="Google Shape;2279;p15"/>
            <p:cNvSpPr/>
            <p:nvPr/>
          </p:nvSpPr>
          <p:spPr>
            <a:xfrm rot="10800000">
              <a:off x="535765" y="129821"/>
              <a:ext cx="736262" cy="361672"/>
            </a:xfrm>
            <a:custGeom>
              <a:avLst/>
              <a:gdLst/>
              <a:ahLst/>
              <a:cxnLst/>
              <a:rect l="l" t="t" r="r" b="b"/>
              <a:pathLst>
                <a:path w="2555" h="1255" extrusionOk="0">
                  <a:moveTo>
                    <a:pt x="1595" y="1"/>
                  </a:moveTo>
                  <a:cubicBezTo>
                    <a:pt x="1580" y="1"/>
                    <a:pt x="1563" y="5"/>
                    <a:pt x="1548" y="17"/>
                  </a:cubicBezTo>
                  <a:cubicBezTo>
                    <a:pt x="1506" y="42"/>
                    <a:pt x="1475" y="73"/>
                    <a:pt x="1440" y="73"/>
                  </a:cubicBezTo>
                  <a:cubicBezTo>
                    <a:pt x="1422" y="73"/>
                    <a:pt x="1403" y="65"/>
                    <a:pt x="1381" y="42"/>
                  </a:cubicBezTo>
                  <a:lnTo>
                    <a:pt x="1303" y="17"/>
                  </a:lnTo>
                  <a:lnTo>
                    <a:pt x="1278" y="30"/>
                  </a:lnTo>
                  <a:cubicBezTo>
                    <a:pt x="1045" y="55"/>
                    <a:pt x="788" y="30"/>
                    <a:pt x="684" y="313"/>
                  </a:cubicBezTo>
                  <a:cubicBezTo>
                    <a:pt x="684" y="339"/>
                    <a:pt x="646" y="352"/>
                    <a:pt x="633" y="365"/>
                  </a:cubicBezTo>
                  <a:cubicBezTo>
                    <a:pt x="620" y="365"/>
                    <a:pt x="607" y="365"/>
                    <a:pt x="594" y="378"/>
                  </a:cubicBezTo>
                  <a:cubicBezTo>
                    <a:pt x="478" y="455"/>
                    <a:pt x="517" y="571"/>
                    <a:pt x="517" y="674"/>
                  </a:cubicBezTo>
                  <a:cubicBezTo>
                    <a:pt x="388" y="765"/>
                    <a:pt x="233" y="816"/>
                    <a:pt x="78" y="829"/>
                  </a:cubicBezTo>
                  <a:cubicBezTo>
                    <a:pt x="65" y="816"/>
                    <a:pt x="65" y="790"/>
                    <a:pt x="53" y="790"/>
                  </a:cubicBezTo>
                  <a:cubicBezTo>
                    <a:pt x="1" y="790"/>
                    <a:pt x="27" y="816"/>
                    <a:pt x="40" y="842"/>
                  </a:cubicBezTo>
                  <a:cubicBezTo>
                    <a:pt x="53" y="855"/>
                    <a:pt x="40" y="881"/>
                    <a:pt x="14" y="906"/>
                  </a:cubicBezTo>
                  <a:lnTo>
                    <a:pt x="40" y="958"/>
                  </a:lnTo>
                  <a:lnTo>
                    <a:pt x="130" y="932"/>
                  </a:lnTo>
                  <a:cubicBezTo>
                    <a:pt x="246" y="868"/>
                    <a:pt x="388" y="816"/>
                    <a:pt x="517" y="777"/>
                  </a:cubicBezTo>
                  <a:cubicBezTo>
                    <a:pt x="555" y="829"/>
                    <a:pt x="517" y="894"/>
                    <a:pt x="568" y="945"/>
                  </a:cubicBezTo>
                  <a:cubicBezTo>
                    <a:pt x="620" y="984"/>
                    <a:pt x="555" y="1022"/>
                    <a:pt x="555" y="1087"/>
                  </a:cubicBezTo>
                  <a:cubicBezTo>
                    <a:pt x="569" y="1086"/>
                    <a:pt x="582" y="1085"/>
                    <a:pt x="595" y="1085"/>
                  </a:cubicBezTo>
                  <a:cubicBezTo>
                    <a:pt x="736" y="1085"/>
                    <a:pt x="874" y="1148"/>
                    <a:pt x="968" y="1255"/>
                  </a:cubicBezTo>
                  <a:lnTo>
                    <a:pt x="1045" y="1255"/>
                  </a:lnTo>
                  <a:cubicBezTo>
                    <a:pt x="1055" y="1226"/>
                    <a:pt x="1079" y="1211"/>
                    <a:pt x="1102" y="1211"/>
                  </a:cubicBezTo>
                  <a:cubicBezTo>
                    <a:pt x="1109" y="1211"/>
                    <a:pt x="1116" y="1213"/>
                    <a:pt x="1123" y="1216"/>
                  </a:cubicBezTo>
                  <a:cubicBezTo>
                    <a:pt x="1142" y="1217"/>
                    <a:pt x="1161" y="1218"/>
                    <a:pt x="1181" y="1218"/>
                  </a:cubicBezTo>
                  <a:cubicBezTo>
                    <a:pt x="1354" y="1218"/>
                    <a:pt x="1524" y="1166"/>
                    <a:pt x="1651" y="1061"/>
                  </a:cubicBezTo>
                  <a:cubicBezTo>
                    <a:pt x="1763" y="987"/>
                    <a:pt x="1815" y="828"/>
                    <a:pt x="1980" y="828"/>
                  </a:cubicBezTo>
                  <a:cubicBezTo>
                    <a:pt x="1987" y="828"/>
                    <a:pt x="1993" y="829"/>
                    <a:pt x="2000" y="829"/>
                  </a:cubicBezTo>
                  <a:cubicBezTo>
                    <a:pt x="1896" y="816"/>
                    <a:pt x="1871" y="752"/>
                    <a:pt x="1884" y="674"/>
                  </a:cubicBezTo>
                  <a:lnTo>
                    <a:pt x="1884" y="674"/>
                  </a:lnTo>
                  <a:cubicBezTo>
                    <a:pt x="1922" y="700"/>
                    <a:pt x="1964" y="713"/>
                    <a:pt x="2004" y="713"/>
                  </a:cubicBezTo>
                  <a:cubicBezTo>
                    <a:pt x="2045" y="713"/>
                    <a:pt x="2083" y="700"/>
                    <a:pt x="2116" y="674"/>
                  </a:cubicBezTo>
                  <a:cubicBezTo>
                    <a:pt x="2193" y="636"/>
                    <a:pt x="2270" y="610"/>
                    <a:pt x="2335" y="610"/>
                  </a:cubicBezTo>
                  <a:cubicBezTo>
                    <a:pt x="2351" y="607"/>
                    <a:pt x="2366" y="606"/>
                    <a:pt x="2380" y="606"/>
                  </a:cubicBezTo>
                  <a:cubicBezTo>
                    <a:pt x="2432" y="606"/>
                    <a:pt x="2467" y="629"/>
                    <a:pt x="2477" y="700"/>
                  </a:cubicBezTo>
                  <a:cubicBezTo>
                    <a:pt x="2477" y="717"/>
                    <a:pt x="2481" y="723"/>
                    <a:pt x="2488" y="723"/>
                  </a:cubicBezTo>
                  <a:cubicBezTo>
                    <a:pt x="2501" y="723"/>
                    <a:pt x="2524" y="700"/>
                    <a:pt x="2541" y="700"/>
                  </a:cubicBezTo>
                  <a:cubicBezTo>
                    <a:pt x="2554" y="687"/>
                    <a:pt x="2541" y="687"/>
                    <a:pt x="2541" y="674"/>
                  </a:cubicBezTo>
                  <a:cubicBezTo>
                    <a:pt x="2503" y="661"/>
                    <a:pt x="2503" y="636"/>
                    <a:pt x="2541" y="610"/>
                  </a:cubicBezTo>
                  <a:cubicBezTo>
                    <a:pt x="2541" y="584"/>
                    <a:pt x="2541" y="558"/>
                    <a:pt x="2528" y="520"/>
                  </a:cubicBezTo>
                  <a:cubicBezTo>
                    <a:pt x="2509" y="516"/>
                    <a:pt x="2490" y="515"/>
                    <a:pt x="2470" y="515"/>
                  </a:cubicBezTo>
                  <a:cubicBezTo>
                    <a:pt x="2413" y="515"/>
                    <a:pt x="2357" y="529"/>
                    <a:pt x="2309" y="558"/>
                  </a:cubicBezTo>
                  <a:cubicBezTo>
                    <a:pt x="2180" y="623"/>
                    <a:pt x="2038" y="661"/>
                    <a:pt x="1884" y="674"/>
                  </a:cubicBezTo>
                  <a:cubicBezTo>
                    <a:pt x="1909" y="507"/>
                    <a:pt x="1909" y="507"/>
                    <a:pt x="2013" y="442"/>
                  </a:cubicBezTo>
                  <a:cubicBezTo>
                    <a:pt x="1909" y="416"/>
                    <a:pt x="1819" y="391"/>
                    <a:pt x="1832" y="262"/>
                  </a:cubicBezTo>
                  <a:cubicBezTo>
                    <a:pt x="1832" y="249"/>
                    <a:pt x="1806" y="236"/>
                    <a:pt x="1793" y="223"/>
                  </a:cubicBezTo>
                  <a:cubicBezTo>
                    <a:pt x="1703" y="210"/>
                    <a:pt x="1639" y="171"/>
                    <a:pt x="1664" y="55"/>
                  </a:cubicBezTo>
                  <a:cubicBezTo>
                    <a:pt x="1664" y="28"/>
                    <a:pt x="1632" y="1"/>
                    <a:pt x="159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15"/>
            <p:cNvSpPr/>
            <p:nvPr/>
          </p:nvSpPr>
          <p:spPr>
            <a:xfrm rot="10800000">
              <a:off x="1067141" y="448842"/>
              <a:ext cx="82127" cy="93660"/>
            </a:xfrm>
            <a:custGeom>
              <a:avLst/>
              <a:gdLst/>
              <a:ahLst/>
              <a:cxnLst/>
              <a:rect l="l" t="t" r="r" b="b"/>
              <a:pathLst>
                <a:path w="285" h="325" extrusionOk="0">
                  <a:moveTo>
                    <a:pt x="117" y="0"/>
                  </a:moveTo>
                  <a:cubicBezTo>
                    <a:pt x="91" y="0"/>
                    <a:pt x="65" y="13"/>
                    <a:pt x="65" y="39"/>
                  </a:cubicBezTo>
                  <a:cubicBezTo>
                    <a:pt x="104" y="91"/>
                    <a:pt x="65" y="116"/>
                    <a:pt x="0" y="116"/>
                  </a:cubicBezTo>
                  <a:cubicBezTo>
                    <a:pt x="39" y="207"/>
                    <a:pt x="168" y="219"/>
                    <a:pt x="181" y="323"/>
                  </a:cubicBezTo>
                  <a:cubicBezTo>
                    <a:pt x="181" y="323"/>
                    <a:pt x="188" y="324"/>
                    <a:pt x="199" y="324"/>
                  </a:cubicBezTo>
                  <a:cubicBezTo>
                    <a:pt x="221" y="324"/>
                    <a:pt x="258" y="318"/>
                    <a:pt x="284" y="284"/>
                  </a:cubicBezTo>
                  <a:cubicBezTo>
                    <a:pt x="181" y="271"/>
                    <a:pt x="194" y="181"/>
                    <a:pt x="168" y="116"/>
                  </a:cubicBezTo>
                  <a:cubicBezTo>
                    <a:pt x="155" y="78"/>
                    <a:pt x="142" y="39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1" name="Google Shape;2281;p15"/>
            <p:cNvSpPr/>
            <p:nvPr/>
          </p:nvSpPr>
          <p:spPr>
            <a:xfrm rot="10800000">
              <a:off x="347302" y="402156"/>
              <a:ext cx="40343" cy="28818"/>
            </a:xfrm>
            <a:custGeom>
              <a:avLst/>
              <a:gdLst/>
              <a:ahLst/>
              <a:cxnLst/>
              <a:rect l="l" t="t" r="r" b="b"/>
              <a:pathLst>
                <a:path w="140" h="100" extrusionOk="0">
                  <a:moveTo>
                    <a:pt x="40" y="0"/>
                  </a:moveTo>
                  <a:cubicBezTo>
                    <a:pt x="27" y="13"/>
                    <a:pt x="14" y="26"/>
                    <a:pt x="1" y="52"/>
                  </a:cubicBezTo>
                  <a:cubicBezTo>
                    <a:pt x="14" y="52"/>
                    <a:pt x="27" y="65"/>
                    <a:pt x="27" y="90"/>
                  </a:cubicBezTo>
                  <a:cubicBezTo>
                    <a:pt x="52" y="97"/>
                    <a:pt x="71" y="100"/>
                    <a:pt x="87" y="100"/>
                  </a:cubicBezTo>
                  <a:cubicBezTo>
                    <a:pt x="135" y="100"/>
                    <a:pt x="140" y="68"/>
                    <a:pt x="13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2" name="Google Shape;2282;p15"/>
            <p:cNvSpPr/>
            <p:nvPr/>
          </p:nvSpPr>
          <p:spPr>
            <a:xfrm rot="10800000">
              <a:off x="405800" y="356622"/>
              <a:ext cx="29969" cy="30548"/>
            </a:xfrm>
            <a:custGeom>
              <a:avLst/>
              <a:gdLst/>
              <a:ahLst/>
              <a:cxnLst/>
              <a:rect l="l" t="t" r="r" b="b"/>
              <a:pathLst>
                <a:path w="104" h="106" extrusionOk="0">
                  <a:moveTo>
                    <a:pt x="71" y="0"/>
                  </a:moveTo>
                  <a:cubicBezTo>
                    <a:pt x="35" y="0"/>
                    <a:pt x="23" y="32"/>
                    <a:pt x="0" y="54"/>
                  </a:cubicBezTo>
                  <a:lnTo>
                    <a:pt x="0" y="106"/>
                  </a:lnTo>
                  <a:cubicBezTo>
                    <a:pt x="52" y="106"/>
                    <a:pt x="103" y="93"/>
                    <a:pt x="103" y="29"/>
                  </a:cubicBezTo>
                  <a:cubicBezTo>
                    <a:pt x="103" y="29"/>
                    <a:pt x="103" y="16"/>
                    <a:pt x="91" y="3"/>
                  </a:cubicBezTo>
                  <a:cubicBezTo>
                    <a:pt x="83" y="1"/>
                    <a:pt x="77" y="0"/>
                    <a:pt x="7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3" name="Google Shape;2283;p15"/>
            <p:cNvSpPr/>
            <p:nvPr/>
          </p:nvSpPr>
          <p:spPr>
            <a:xfrm rot="10800000">
              <a:off x="587921" y="360080"/>
              <a:ext cx="26223" cy="21902"/>
            </a:xfrm>
            <a:custGeom>
              <a:avLst/>
              <a:gdLst/>
              <a:ahLst/>
              <a:cxnLst/>
              <a:rect l="l" t="t" r="r" b="b"/>
              <a:pathLst>
                <a:path w="91" h="76" extrusionOk="0">
                  <a:moveTo>
                    <a:pt x="52" y="1"/>
                  </a:moveTo>
                  <a:cubicBezTo>
                    <a:pt x="39" y="1"/>
                    <a:pt x="26" y="4"/>
                    <a:pt x="13" y="11"/>
                  </a:cubicBezTo>
                  <a:cubicBezTo>
                    <a:pt x="0" y="36"/>
                    <a:pt x="13" y="75"/>
                    <a:pt x="39" y="75"/>
                  </a:cubicBezTo>
                  <a:cubicBezTo>
                    <a:pt x="78" y="75"/>
                    <a:pt x="91" y="49"/>
                    <a:pt x="91" y="11"/>
                  </a:cubicBezTo>
                  <a:cubicBezTo>
                    <a:pt x="78" y="4"/>
                    <a:pt x="65" y="1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4" name="Google Shape;2284;p15"/>
            <p:cNvSpPr/>
            <p:nvPr/>
          </p:nvSpPr>
          <p:spPr>
            <a:xfrm rot="10800000">
              <a:off x="1048698" y="80251"/>
              <a:ext cx="25359" cy="21038"/>
            </a:xfrm>
            <a:custGeom>
              <a:avLst/>
              <a:gdLst/>
              <a:ahLst/>
              <a:cxnLst/>
              <a:rect l="l" t="t" r="r" b="b"/>
              <a:pathLst>
                <a:path w="88" h="73" extrusionOk="0">
                  <a:moveTo>
                    <a:pt x="35" y="0"/>
                  </a:moveTo>
                  <a:cubicBezTo>
                    <a:pt x="27" y="0"/>
                    <a:pt x="19" y="2"/>
                    <a:pt x="10" y="4"/>
                  </a:cubicBezTo>
                  <a:cubicBezTo>
                    <a:pt x="0" y="54"/>
                    <a:pt x="21" y="73"/>
                    <a:pt x="55" y="73"/>
                  </a:cubicBezTo>
                  <a:cubicBezTo>
                    <a:pt x="65" y="73"/>
                    <a:pt x="76" y="71"/>
                    <a:pt x="88" y="68"/>
                  </a:cubicBezTo>
                  <a:cubicBezTo>
                    <a:pt x="88" y="25"/>
                    <a:pt x="70" y="0"/>
                    <a:pt x="3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5" name="Google Shape;2285;p15"/>
            <p:cNvSpPr/>
            <p:nvPr/>
          </p:nvSpPr>
          <p:spPr>
            <a:xfrm rot="10800000">
              <a:off x="465162" y="274777"/>
              <a:ext cx="15273" cy="12680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42" y="1"/>
                  </a:moveTo>
                  <a:cubicBezTo>
                    <a:pt x="29" y="1"/>
                    <a:pt x="9" y="18"/>
                    <a:pt x="1" y="18"/>
                  </a:cubicBezTo>
                  <a:cubicBezTo>
                    <a:pt x="1" y="31"/>
                    <a:pt x="1" y="44"/>
                    <a:pt x="1" y="44"/>
                  </a:cubicBezTo>
                  <a:cubicBezTo>
                    <a:pt x="13" y="44"/>
                    <a:pt x="52" y="44"/>
                    <a:pt x="52" y="18"/>
                  </a:cubicBezTo>
                  <a:cubicBezTo>
                    <a:pt x="52" y="5"/>
                    <a:pt x="48" y="1"/>
                    <a:pt x="4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6" name="Google Shape;2286;p15"/>
            <p:cNvSpPr/>
            <p:nvPr/>
          </p:nvSpPr>
          <p:spPr>
            <a:xfrm rot="10800000">
              <a:off x="666302" y="188897"/>
              <a:ext cx="55616" cy="38329"/>
            </a:xfrm>
            <a:custGeom>
              <a:avLst/>
              <a:gdLst/>
              <a:ahLst/>
              <a:cxnLst/>
              <a:rect l="l" t="t" r="r" b="b"/>
              <a:pathLst>
                <a:path w="193" h="133" extrusionOk="0">
                  <a:moveTo>
                    <a:pt x="167" y="0"/>
                  </a:moveTo>
                  <a:cubicBezTo>
                    <a:pt x="161" y="0"/>
                    <a:pt x="153" y="2"/>
                    <a:pt x="142" y="2"/>
                  </a:cubicBezTo>
                  <a:cubicBezTo>
                    <a:pt x="116" y="2"/>
                    <a:pt x="78" y="54"/>
                    <a:pt x="26" y="67"/>
                  </a:cubicBezTo>
                  <a:cubicBezTo>
                    <a:pt x="0" y="80"/>
                    <a:pt x="26" y="118"/>
                    <a:pt x="39" y="131"/>
                  </a:cubicBezTo>
                  <a:cubicBezTo>
                    <a:pt x="43" y="132"/>
                    <a:pt x="47" y="133"/>
                    <a:pt x="52" y="133"/>
                  </a:cubicBezTo>
                  <a:cubicBezTo>
                    <a:pt x="106" y="133"/>
                    <a:pt x="193" y="64"/>
                    <a:pt x="181" y="28"/>
                  </a:cubicBezTo>
                  <a:cubicBezTo>
                    <a:pt x="181" y="5"/>
                    <a:pt x="176" y="0"/>
                    <a:pt x="16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7" name="Google Shape;2287;p15"/>
            <p:cNvSpPr/>
            <p:nvPr/>
          </p:nvSpPr>
          <p:spPr>
            <a:xfrm rot="10800000">
              <a:off x="747565" y="70452"/>
              <a:ext cx="41208" cy="23343"/>
            </a:xfrm>
            <a:custGeom>
              <a:avLst/>
              <a:gdLst/>
              <a:ahLst/>
              <a:cxnLst/>
              <a:rect l="l" t="t" r="r" b="b"/>
              <a:pathLst>
                <a:path w="143" h="81" extrusionOk="0">
                  <a:moveTo>
                    <a:pt x="84" y="0"/>
                  </a:moveTo>
                  <a:cubicBezTo>
                    <a:pt x="71" y="0"/>
                    <a:pt x="58" y="4"/>
                    <a:pt x="52" y="4"/>
                  </a:cubicBezTo>
                  <a:cubicBezTo>
                    <a:pt x="13" y="16"/>
                    <a:pt x="0" y="55"/>
                    <a:pt x="13" y="81"/>
                  </a:cubicBezTo>
                  <a:lnTo>
                    <a:pt x="65" y="81"/>
                  </a:lnTo>
                  <a:cubicBezTo>
                    <a:pt x="103" y="68"/>
                    <a:pt x="142" y="55"/>
                    <a:pt x="116" y="16"/>
                  </a:cubicBezTo>
                  <a:cubicBezTo>
                    <a:pt x="110" y="4"/>
                    <a:pt x="97" y="0"/>
                    <a:pt x="8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8" name="Google Shape;2288;p15"/>
            <p:cNvSpPr/>
            <p:nvPr/>
          </p:nvSpPr>
          <p:spPr>
            <a:xfrm rot="10800000">
              <a:off x="1126791" y="204171"/>
              <a:ext cx="33715" cy="20173"/>
            </a:xfrm>
            <a:custGeom>
              <a:avLst/>
              <a:gdLst/>
              <a:ahLst/>
              <a:cxnLst/>
              <a:rect l="l" t="t" r="r" b="b"/>
              <a:pathLst>
                <a:path w="117" h="70" extrusionOk="0">
                  <a:moveTo>
                    <a:pt x="58" y="0"/>
                  </a:moveTo>
                  <a:cubicBezTo>
                    <a:pt x="39" y="0"/>
                    <a:pt x="23" y="12"/>
                    <a:pt x="14" y="31"/>
                  </a:cubicBezTo>
                  <a:cubicBezTo>
                    <a:pt x="1" y="57"/>
                    <a:pt x="14" y="70"/>
                    <a:pt x="27" y="70"/>
                  </a:cubicBezTo>
                  <a:cubicBezTo>
                    <a:pt x="52" y="57"/>
                    <a:pt x="78" y="44"/>
                    <a:pt x="91" y="31"/>
                  </a:cubicBezTo>
                  <a:cubicBezTo>
                    <a:pt x="117" y="5"/>
                    <a:pt x="91" y="5"/>
                    <a:pt x="78" y="5"/>
                  </a:cubicBezTo>
                  <a:cubicBezTo>
                    <a:pt x="71" y="2"/>
                    <a:pt x="64" y="0"/>
                    <a:pt x="5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89" name="Google Shape;2289;p15"/>
          <p:cNvGrpSpPr/>
          <p:nvPr/>
        </p:nvGrpSpPr>
        <p:grpSpPr>
          <a:xfrm rot="-3023985">
            <a:off x="10607649" y="5419043"/>
            <a:ext cx="1515984" cy="890797"/>
            <a:chOff x="8370425" y="3150925"/>
            <a:chExt cx="623975" cy="366650"/>
          </a:xfrm>
        </p:grpSpPr>
        <p:sp>
          <p:nvSpPr>
            <p:cNvPr id="2290" name="Google Shape;2290;p15"/>
            <p:cNvSpPr/>
            <p:nvPr/>
          </p:nvSpPr>
          <p:spPr>
            <a:xfrm>
              <a:off x="8448575" y="3285325"/>
              <a:ext cx="391425" cy="225575"/>
            </a:xfrm>
            <a:custGeom>
              <a:avLst/>
              <a:gdLst/>
              <a:ahLst/>
              <a:cxnLst/>
              <a:rect l="l" t="t" r="r" b="b"/>
              <a:pathLst>
                <a:path w="15657" h="9023" extrusionOk="0">
                  <a:moveTo>
                    <a:pt x="4398" y="0"/>
                  </a:moveTo>
                  <a:cubicBezTo>
                    <a:pt x="3068" y="0"/>
                    <a:pt x="2021" y="534"/>
                    <a:pt x="1296" y="1563"/>
                  </a:cubicBezTo>
                  <a:cubicBezTo>
                    <a:pt x="509" y="2656"/>
                    <a:pt x="0" y="3977"/>
                    <a:pt x="814" y="5375"/>
                  </a:cubicBezTo>
                  <a:cubicBezTo>
                    <a:pt x="890" y="5502"/>
                    <a:pt x="941" y="5629"/>
                    <a:pt x="941" y="5782"/>
                  </a:cubicBezTo>
                  <a:cubicBezTo>
                    <a:pt x="966" y="6265"/>
                    <a:pt x="1296" y="6544"/>
                    <a:pt x="1601" y="6875"/>
                  </a:cubicBezTo>
                  <a:cubicBezTo>
                    <a:pt x="2110" y="7434"/>
                    <a:pt x="2821" y="7637"/>
                    <a:pt x="3406" y="8069"/>
                  </a:cubicBezTo>
                  <a:cubicBezTo>
                    <a:pt x="3638" y="8239"/>
                    <a:pt x="4396" y="8353"/>
                    <a:pt x="5047" y="8353"/>
                  </a:cubicBezTo>
                  <a:cubicBezTo>
                    <a:pt x="5465" y="8353"/>
                    <a:pt x="5839" y="8306"/>
                    <a:pt x="5998" y="8196"/>
                  </a:cubicBezTo>
                  <a:cubicBezTo>
                    <a:pt x="6278" y="7968"/>
                    <a:pt x="6608" y="7790"/>
                    <a:pt x="6990" y="7688"/>
                  </a:cubicBezTo>
                  <a:cubicBezTo>
                    <a:pt x="7167" y="7637"/>
                    <a:pt x="7295" y="7485"/>
                    <a:pt x="7345" y="7281"/>
                  </a:cubicBezTo>
                  <a:cubicBezTo>
                    <a:pt x="7396" y="7129"/>
                    <a:pt x="7320" y="6900"/>
                    <a:pt x="7523" y="6875"/>
                  </a:cubicBezTo>
                  <a:cubicBezTo>
                    <a:pt x="7535" y="6873"/>
                    <a:pt x="7547" y="6873"/>
                    <a:pt x="7558" y="6873"/>
                  </a:cubicBezTo>
                  <a:cubicBezTo>
                    <a:pt x="7758" y="6873"/>
                    <a:pt x="7811" y="7083"/>
                    <a:pt x="7955" y="7180"/>
                  </a:cubicBezTo>
                  <a:cubicBezTo>
                    <a:pt x="8184" y="7434"/>
                    <a:pt x="8184" y="7968"/>
                    <a:pt x="8489" y="7968"/>
                  </a:cubicBezTo>
                  <a:cubicBezTo>
                    <a:pt x="8527" y="7964"/>
                    <a:pt x="8564" y="7962"/>
                    <a:pt x="8600" y="7962"/>
                  </a:cubicBezTo>
                  <a:cubicBezTo>
                    <a:pt x="9293" y="7962"/>
                    <a:pt x="9452" y="8643"/>
                    <a:pt x="9887" y="8933"/>
                  </a:cubicBezTo>
                  <a:cubicBezTo>
                    <a:pt x="9931" y="8913"/>
                    <a:pt x="9975" y="8905"/>
                    <a:pt x="10018" y="8905"/>
                  </a:cubicBezTo>
                  <a:cubicBezTo>
                    <a:pt x="10185" y="8905"/>
                    <a:pt x="10344" y="9023"/>
                    <a:pt x="10509" y="9023"/>
                  </a:cubicBezTo>
                  <a:cubicBezTo>
                    <a:pt x="10572" y="9023"/>
                    <a:pt x="10635" y="9006"/>
                    <a:pt x="10700" y="8959"/>
                  </a:cubicBezTo>
                  <a:lnTo>
                    <a:pt x="10751" y="8933"/>
                  </a:lnTo>
                  <a:cubicBezTo>
                    <a:pt x="11946" y="8882"/>
                    <a:pt x="13064" y="8679"/>
                    <a:pt x="13903" y="7713"/>
                  </a:cubicBezTo>
                  <a:cubicBezTo>
                    <a:pt x="13954" y="7720"/>
                    <a:pt x="14002" y="7724"/>
                    <a:pt x="14046" y="7724"/>
                  </a:cubicBezTo>
                  <a:cubicBezTo>
                    <a:pt x="14634" y="7724"/>
                    <a:pt x="14605" y="7126"/>
                    <a:pt x="14818" y="6748"/>
                  </a:cubicBezTo>
                  <a:cubicBezTo>
                    <a:pt x="14894" y="6570"/>
                    <a:pt x="14970" y="6366"/>
                    <a:pt x="15021" y="6163"/>
                  </a:cubicBezTo>
                  <a:cubicBezTo>
                    <a:pt x="15656" y="4765"/>
                    <a:pt x="15199" y="2630"/>
                    <a:pt x="14004" y="1664"/>
                  </a:cubicBezTo>
                  <a:cubicBezTo>
                    <a:pt x="13979" y="1639"/>
                    <a:pt x="13928" y="1614"/>
                    <a:pt x="13903" y="1588"/>
                  </a:cubicBezTo>
                  <a:cubicBezTo>
                    <a:pt x="12977" y="1094"/>
                    <a:pt x="12050" y="657"/>
                    <a:pt x="11096" y="657"/>
                  </a:cubicBezTo>
                  <a:cubicBezTo>
                    <a:pt x="10479" y="657"/>
                    <a:pt x="9849" y="840"/>
                    <a:pt x="9201" y="1309"/>
                  </a:cubicBezTo>
                  <a:cubicBezTo>
                    <a:pt x="8940" y="1524"/>
                    <a:pt x="8630" y="1628"/>
                    <a:pt x="8322" y="1628"/>
                  </a:cubicBezTo>
                  <a:cubicBezTo>
                    <a:pt x="7940" y="1628"/>
                    <a:pt x="7562" y="1466"/>
                    <a:pt x="7295" y="1156"/>
                  </a:cubicBezTo>
                  <a:cubicBezTo>
                    <a:pt x="6634" y="444"/>
                    <a:pt x="5719" y="38"/>
                    <a:pt x="4753" y="12"/>
                  </a:cubicBezTo>
                  <a:cubicBezTo>
                    <a:pt x="4633" y="4"/>
                    <a:pt x="4514" y="0"/>
                    <a:pt x="439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1" name="Google Shape;2291;p15"/>
            <p:cNvSpPr/>
            <p:nvPr/>
          </p:nvSpPr>
          <p:spPr>
            <a:xfrm>
              <a:off x="8533700" y="3183175"/>
              <a:ext cx="62300" cy="68800"/>
            </a:xfrm>
            <a:custGeom>
              <a:avLst/>
              <a:gdLst/>
              <a:ahLst/>
              <a:cxnLst/>
              <a:rect l="l" t="t" r="r" b="b"/>
              <a:pathLst>
                <a:path w="2492" h="2752" extrusionOk="0">
                  <a:moveTo>
                    <a:pt x="306" y="0"/>
                  </a:moveTo>
                  <a:cubicBezTo>
                    <a:pt x="249" y="0"/>
                    <a:pt x="192" y="19"/>
                    <a:pt x="153" y="57"/>
                  </a:cubicBezTo>
                  <a:cubicBezTo>
                    <a:pt x="26" y="134"/>
                    <a:pt x="1" y="311"/>
                    <a:pt x="103" y="439"/>
                  </a:cubicBezTo>
                  <a:cubicBezTo>
                    <a:pt x="662" y="998"/>
                    <a:pt x="840" y="1836"/>
                    <a:pt x="1399" y="2421"/>
                  </a:cubicBezTo>
                  <a:cubicBezTo>
                    <a:pt x="1577" y="2599"/>
                    <a:pt x="1805" y="2726"/>
                    <a:pt x="2060" y="2751"/>
                  </a:cubicBezTo>
                  <a:cubicBezTo>
                    <a:pt x="2492" y="2650"/>
                    <a:pt x="2492" y="2319"/>
                    <a:pt x="2314" y="1964"/>
                  </a:cubicBezTo>
                  <a:cubicBezTo>
                    <a:pt x="1882" y="1125"/>
                    <a:pt x="1043" y="718"/>
                    <a:pt x="458" y="57"/>
                  </a:cubicBezTo>
                  <a:cubicBezTo>
                    <a:pt x="420" y="19"/>
                    <a:pt x="363" y="0"/>
                    <a:pt x="30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2" name="Google Shape;2292;p15"/>
            <p:cNvSpPr/>
            <p:nvPr/>
          </p:nvSpPr>
          <p:spPr>
            <a:xfrm>
              <a:off x="8439025" y="3212200"/>
              <a:ext cx="62100" cy="63950"/>
            </a:xfrm>
            <a:custGeom>
              <a:avLst/>
              <a:gdLst/>
              <a:ahLst/>
              <a:cxnLst/>
              <a:rect l="l" t="t" r="r" b="b"/>
              <a:pathLst>
                <a:path w="2484" h="2558" extrusionOk="0">
                  <a:moveTo>
                    <a:pt x="355" y="1"/>
                  </a:moveTo>
                  <a:cubicBezTo>
                    <a:pt x="274" y="1"/>
                    <a:pt x="185" y="34"/>
                    <a:pt x="128" y="91"/>
                  </a:cubicBezTo>
                  <a:cubicBezTo>
                    <a:pt x="1" y="193"/>
                    <a:pt x="1" y="370"/>
                    <a:pt x="128" y="472"/>
                  </a:cubicBezTo>
                  <a:cubicBezTo>
                    <a:pt x="713" y="879"/>
                    <a:pt x="865" y="1590"/>
                    <a:pt x="1297" y="2099"/>
                  </a:cubicBezTo>
                  <a:cubicBezTo>
                    <a:pt x="1450" y="2353"/>
                    <a:pt x="1678" y="2505"/>
                    <a:pt x="1958" y="2556"/>
                  </a:cubicBezTo>
                  <a:cubicBezTo>
                    <a:pt x="1974" y="2557"/>
                    <a:pt x="1989" y="2558"/>
                    <a:pt x="2004" y="2558"/>
                  </a:cubicBezTo>
                  <a:cubicBezTo>
                    <a:pt x="2374" y="2558"/>
                    <a:pt x="2484" y="2259"/>
                    <a:pt x="2288" y="1819"/>
                  </a:cubicBezTo>
                  <a:cubicBezTo>
                    <a:pt x="1907" y="1006"/>
                    <a:pt x="967" y="777"/>
                    <a:pt x="509" y="65"/>
                  </a:cubicBezTo>
                  <a:cubicBezTo>
                    <a:pt x="476" y="21"/>
                    <a:pt x="418" y="1"/>
                    <a:pt x="35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3" name="Google Shape;2293;p15"/>
            <p:cNvSpPr/>
            <p:nvPr/>
          </p:nvSpPr>
          <p:spPr>
            <a:xfrm>
              <a:off x="8864750" y="3449950"/>
              <a:ext cx="54025" cy="38075"/>
            </a:xfrm>
            <a:custGeom>
              <a:avLst/>
              <a:gdLst/>
              <a:ahLst/>
              <a:cxnLst/>
              <a:rect l="l" t="t" r="r" b="b"/>
              <a:pathLst>
                <a:path w="2161" h="1523" extrusionOk="0">
                  <a:moveTo>
                    <a:pt x="1035" y="1"/>
                  </a:moveTo>
                  <a:cubicBezTo>
                    <a:pt x="938" y="1"/>
                    <a:pt x="832" y="27"/>
                    <a:pt x="712" y="86"/>
                  </a:cubicBezTo>
                  <a:cubicBezTo>
                    <a:pt x="382" y="264"/>
                    <a:pt x="1" y="518"/>
                    <a:pt x="51" y="925"/>
                  </a:cubicBezTo>
                  <a:cubicBezTo>
                    <a:pt x="178" y="1433"/>
                    <a:pt x="687" y="1459"/>
                    <a:pt x="1144" y="1510"/>
                  </a:cubicBezTo>
                  <a:lnTo>
                    <a:pt x="1221" y="1510"/>
                  </a:lnTo>
                  <a:cubicBezTo>
                    <a:pt x="1268" y="1518"/>
                    <a:pt x="1315" y="1522"/>
                    <a:pt x="1362" y="1522"/>
                  </a:cubicBezTo>
                  <a:cubicBezTo>
                    <a:pt x="1592" y="1522"/>
                    <a:pt x="1810" y="1420"/>
                    <a:pt x="1958" y="1230"/>
                  </a:cubicBezTo>
                  <a:cubicBezTo>
                    <a:pt x="2161" y="950"/>
                    <a:pt x="1856" y="773"/>
                    <a:pt x="1729" y="569"/>
                  </a:cubicBezTo>
                  <a:cubicBezTo>
                    <a:pt x="1554" y="277"/>
                    <a:pt x="1349" y="1"/>
                    <a:pt x="103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4" name="Google Shape;2294;p15"/>
            <p:cNvSpPr/>
            <p:nvPr/>
          </p:nvSpPr>
          <p:spPr>
            <a:xfrm>
              <a:off x="8928925" y="3329375"/>
              <a:ext cx="55300" cy="33150"/>
            </a:xfrm>
            <a:custGeom>
              <a:avLst/>
              <a:gdLst/>
              <a:ahLst/>
              <a:cxnLst/>
              <a:rect l="l" t="t" r="r" b="b"/>
              <a:pathLst>
                <a:path w="2212" h="1326" extrusionOk="0">
                  <a:moveTo>
                    <a:pt x="1629" y="1"/>
                  </a:moveTo>
                  <a:cubicBezTo>
                    <a:pt x="1445" y="1"/>
                    <a:pt x="1237" y="80"/>
                    <a:pt x="1043" y="106"/>
                  </a:cubicBezTo>
                  <a:cubicBezTo>
                    <a:pt x="941" y="131"/>
                    <a:pt x="865" y="157"/>
                    <a:pt x="763" y="182"/>
                  </a:cubicBezTo>
                  <a:cubicBezTo>
                    <a:pt x="458" y="309"/>
                    <a:pt x="1" y="385"/>
                    <a:pt x="102" y="843"/>
                  </a:cubicBezTo>
                  <a:cubicBezTo>
                    <a:pt x="178" y="1224"/>
                    <a:pt x="560" y="1326"/>
                    <a:pt x="992" y="1326"/>
                  </a:cubicBezTo>
                  <a:cubicBezTo>
                    <a:pt x="1043" y="1326"/>
                    <a:pt x="1144" y="1326"/>
                    <a:pt x="1221" y="1300"/>
                  </a:cubicBezTo>
                  <a:cubicBezTo>
                    <a:pt x="1754" y="1199"/>
                    <a:pt x="2212" y="716"/>
                    <a:pt x="2059" y="335"/>
                  </a:cubicBezTo>
                  <a:cubicBezTo>
                    <a:pt x="1960" y="73"/>
                    <a:pt x="1806" y="1"/>
                    <a:pt x="162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5" name="Google Shape;2295;p15"/>
            <p:cNvSpPr/>
            <p:nvPr/>
          </p:nvSpPr>
          <p:spPr>
            <a:xfrm>
              <a:off x="8734500" y="3207475"/>
              <a:ext cx="36400" cy="42625"/>
            </a:xfrm>
            <a:custGeom>
              <a:avLst/>
              <a:gdLst/>
              <a:ahLst/>
              <a:cxnLst/>
              <a:rect l="l" t="t" r="r" b="b"/>
              <a:pathLst>
                <a:path w="1456" h="1705" extrusionOk="0">
                  <a:moveTo>
                    <a:pt x="432" y="0"/>
                  </a:moveTo>
                  <a:cubicBezTo>
                    <a:pt x="127" y="0"/>
                    <a:pt x="0" y="204"/>
                    <a:pt x="0" y="509"/>
                  </a:cubicBezTo>
                  <a:cubicBezTo>
                    <a:pt x="26" y="1093"/>
                    <a:pt x="458" y="1601"/>
                    <a:pt x="1068" y="1703"/>
                  </a:cubicBezTo>
                  <a:cubicBezTo>
                    <a:pt x="1087" y="1704"/>
                    <a:pt x="1104" y="1705"/>
                    <a:pt x="1121" y="1705"/>
                  </a:cubicBezTo>
                  <a:cubicBezTo>
                    <a:pt x="1456" y="1705"/>
                    <a:pt x="1271" y="1465"/>
                    <a:pt x="1271" y="1271"/>
                  </a:cubicBezTo>
                  <a:cubicBezTo>
                    <a:pt x="1246" y="636"/>
                    <a:pt x="839" y="0"/>
                    <a:pt x="43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6" name="Google Shape;2296;p15"/>
            <p:cNvSpPr/>
            <p:nvPr/>
          </p:nvSpPr>
          <p:spPr>
            <a:xfrm>
              <a:off x="8900325" y="3397425"/>
              <a:ext cx="31800" cy="31825"/>
            </a:xfrm>
            <a:custGeom>
              <a:avLst/>
              <a:gdLst/>
              <a:ahLst/>
              <a:cxnLst/>
              <a:rect l="l" t="t" r="r" b="b"/>
              <a:pathLst>
                <a:path w="1272" h="1273" extrusionOk="0">
                  <a:moveTo>
                    <a:pt x="779" y="0"/>
                  </a:moveTo>
                  <a:cubicBezTo>
                    <a:pt x="765" y="0"/>
                    <a:pt x="752" y="1"/>
                    <a:pt x="738" y="2"/>
                  </a:cubicBezTo>
                  <a:cubicBezTo>
                    <a:pt x="331" y="2"/>
                    <a:pt x="26" y="332"/>
                    <a:pt x="26" y="713"/>
                  </a:cubicBezTo>
                  <a:cubicBezTo>
                    <a:pt x="1" y="1094"/>
                    <a:pt x="255" y="1272"/>
                    <a:pt x="611" y="1272"/>
                  </a:cubicBezTo>
                  <a:cubicBezTo>
                    <a:pt x="992" y="1272"/>
                    <a:pt x="1272" y="967"/>
                    <a:pt x="1246" y="612"/>
                  </a:cubicBezTo>
                  <a:cubicBezTo>
                    <a:pt x="1246" y="294"/>
                    <a:pt x="1105" y="0"/>
                    <a:pt x="77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15"/>
            <p:cNvSpPr/>
            <p:nvPr/>
          </p:nvSpPr>
          <p:spPr>
            <a:xfrm>
              <a:off x="8646250" y="3195350"/>
              <a:ext cx="26625" cy="28075"/>
            </a:xfrm>
            <a:custGeom>
              <a:avLst/>
              <a:gdLst/>
              <a:ahLst/>
              <a:cxnLst/>
              <a:rect l="l" t="t" r="r" b="b"/>
              <a:pathLst>
                <a:path w="1065" h="1123" extrusionOk="0">
                  <a:moveTo>
                    <a:pt x="430" y="0"/>
                  </a:moveTo>
                  <a:cubicBezTo>
                    <a:pt x="156" y="0"/>
                    <a:pt x="0" y="198"/>
                    <a:pt x="48" y="485"/>
                  </a:cubicBezTo>
                  <a:cubicBezTo>
                    <a:pt x="74" y="816"/>
                    <a:pt x="201" y="1121"/>
                    <a:pt x="582" y="1121"/>
                  </a:cubicBezTo>
                  <a:cubicBezTo>
                    <a:pt x="596" y="1122"/>
                    <a:pt x="610" y="1122"/>
                    <a:pt x="623" y="1122"/>
                  </a:cubicBezTo>
                  <a:cubicBezTo>
                    <a:pt x="896" y="1122"/>
                    <a:pt x="992" y="879"/>
                    <a:pt x="1065" y="612"/>
                  </a:cubicBezTo>
                  <a:cubicBezTo>
                    <a:pt x="963" y="333"/>
                    <a:pt x="836" y="28"/>
                    <a:pt x="480" y="2"/>
                  </a:cubicBezTo>
                  <a:cubicBezTo>
                    <a:pt x="463" y="1"/>
                    <a:pt x="446" y="0"/>
                    <a:pt x="43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15"/>
            <p:cNvSpPr/>
            <p:nvPr/>
          </p:nvSpPr>
          <p:spPr>
            <a:xfrm>
              <a:off x="8370425" y="3452650"/>
              <a:ext cx="26075" cy="23050"/>
            </a:xfrm>
            <a:custGeom>
              <a:avLst/>
              <a:gdLst/>
              <a:ahLst/>
              <a:cxnLst/>
              <a:rect l="l" t="t" r="r" b="b"/>
              <a:pathLst>
                <a:path w="1043" h="922" extrusionOk="0">
                  <a:moveTo>
                    <a:pt x="409" y="1"/>
                  </a:moveTo>
                  <a:cubicBezTo>
                    <a:pt x="150" y="1"/>
                    <a:pt x="0" y="129"/>
                    <a:pt x="0" y="385"/>
                  </a:cubicBezTo>
                  <a:cubicBezTo>
                    <a:pt x="0" y="715"/>
                    <a:pt x="203" y="893"/>
                    <a:pt x="559" y="919"/>
                  </a:cubicBezTo>
                  <a:cubicBezTo>
                    <a:pt x="574" y="920"/>
                    <a:pt x="588" y="921"/>
                    <a:pt x="603" y="921"/>
                  </a:cubicBezTo>
                  <a:cubicBezTo>
                    <a:pt x="813" y="921"/>
                    <a:pt x="993" y="752"/>
                    <a:pt x="1017" y="537"/>
                  </a:cubicBezTo>
                  <a:cubicBezTo>
                    <a:pt x="1042" y="182"/>
                    <a:pt x="788" y="55"/>
                    <a:pt x="483" y="4"/>
                  </a:cubicBezTo>
                  <a:cubicBezTo>
                    <a:pt x="458" y="2"/>
                    <a:pt x="433" y="1"/>
                    <a:pt x="40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9" name="Google Shape;2299;p15"/>
            <p:cNvSpPr/>
            <p:nvPr/>
          </p:nvSpPr>
          <p:spPr>
            <a:xfrm>
              <a:off x="8858375" y="3204775"/>
              <a:ext cx="28600" cy="17450"/>
            </a:xfrm>
            <a:custGeom>
              <a:avLst/>
              <a:gdLst/>
              <a:ahLst/>
              <a:cxnLst/>
              <a:rect l="l" t="t" r="r" b="b"/>
              <a:pathLst>
                <a:path w="1144" h="698" extrusionOk="0">
                  <a:moveTo>
                    <a:pt x="893" y="1"/>
                  </a:moveTo>
                  <a:cubicBezTo>
                    <a:pt x="876" y="1"/>
                    <a:pt x="859" y="3"/>
                    <a:pt x="840" y="7"/>
                  </a:cubicBezTo>
                  <a:cubicBezTo>
                    <a:pt x="586" y="83"/>
                    <a:pt x="78" y="7"/>
                    <a:pt x="27" y="261"/>
                  </a:cubicBezTo>
                  <a:cubicBezTo>
                    <a:pt x="0" y="539"/>
                    <a:pt x="146" y="576"/>
                    <a:pt x="321" y="576"/>
                  </a:cubicBezTo>
                  <a:cubicBezTo>
                    <a:pt x="383" y="576"/>
                    <a:pt x="449" y="571"/>
                    <a:pt x="512" y="571"/>
                  </a:cubicBezTo>
                  <a:cubicBezTo>
                    <a:pt x="612" y="571"/>
                    <a:pt x="704" y="582"/>
                    <a:pt x="764" y="642"/>
                  </a:cubicBezTo>
                  <a:cubicBezTo>
                    <a:pt x="835" y="678"/>
                    <a:pt x="897" y="698"/>
                    <a:pt x="949" y="698"/>
                  </a:cubicBezTo>
                  <a:cubicBezTo>
                    <a:pt x="1044" y="698"/>
                    <a:pt x="1103" y="629"/>
                    <a:pt x="1120" y="464"/>
                  </a:cubicBezTo>
                  <a:cubicBezTo>
                    <a:pt x="1143" y="254"/>
                    <a:pt x="1081" y="1"/>
                    <a:pt x="89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0" name="Google Shape;2300;p15"/>
            <p:cNvSpPr/>
            <p:nvPr/>
          </p:nvSpPr>
          <p:spPr>
            <a:xfrm>
              <a:off x="8836800" y="3390225"/>
              <a:ext cx="18450" cy="20600"/>
            </a:xfrm>
            <a:custGeom>
              <a:avLst/>
              <a:gdLst/>
              <a:ahLst/>
              <a:cxnLst/>
              <a:rect l="l" t="t" r="r" b="b"/>
              <a:pathLst>
                <a:path w="738" h="824" extrusionOk="0">
                  <a:moveTo>
                    <a:pt x="382" y="0"/>
                  </a:moveTo>
                  <a:cubicBezTo>
                    <a:pt x="358" y="0"/>
                    <a:pt x="333" y="3"/>
                    <a:pt x="305" y="10"/>
                  </a:cubicBezTo>
                  <a:cubicBezTo>
                    <a:pt x="0" y="188"/>
                    <a:pt x="178" y="442"/>
                    <a:pt x="204" y="823"/>
                  </a:cubicBezTo>
                  <a:cubicBezTo>
                    <a:pt x="458" y="518"/>
                    <a:pt x="737" y="366"/>
                    <a:pt x="559" y="61"/>
                  </a:cubicBezTo>
                  <a:cubicBezTo>
                    <a:pt x="504" y="24"/>
                    <a:pt x="448" y="0"/>
                    <a:pt x="38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15"/>
            <p:cNvSpPr/>
            <p:nvPr/>
          </p:nvSpPr>
          <p:spPr>
            <a:xfrm>
              <a:off x="8808200" y="3198575"/>
              <a:ext cx="11475" cy="15275"/>
            </a:xfrm>
            <a:custGeom>
              <a:avLst/>
              <a:gdLst/>
              <a:ahLst/>
              <a:cxnLst/>
              <a:rect l="l" t="t" r="r" b="b"/>
              <a:pathLst>
                <a:path w="459" h="611" extrusionOk="0">
                  <a:moveTo>
                    <a:pt x="280" y="0"/>
                  </a:moveTo>
                  <a:cubicBezTo>
                    <a:pt x="51" y="0"/>
                    <a:pt x="26" y="204"/>
                    <a:pt x="1" y="356"/>
                  </a:cubicBezTo>
                  <a:cubicBezTo>
                    <a:pt x="26" y="458"/>
                    <a:pt x="51" y="610"/>
                    <a:pt x="204" y="610"/>
                  </a:cubicBezTo>
                  <a:cubicBezTo>
                    <a:pt x="407" y="610"/>
                    <a:pt x="458" y="433"/>
                    <a:pt x="458" y="255"/>
                  </a:cubicBezTo>
                  <a:cubicBezTo>
                    <a:pt x="458" y="128"/>
                    <a:pt x="433" y="0"/>
                    <a:pt x="28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15"/>
            <p:cNvSpPr/>
            <p:nvPr/>
          </p:nvSpPr>
          <p:spPr>
            <a:xfrm>
              <a:off x="8828525" y="3504750"/>
              <a:ext cx="14025" cy="12825"/>
            </a:xfrm>
            <a:custGeom>
              <a:avLst/>
              <a:gdLst/>
              <a:ahLst/>
              <a:cxnLst/>
              <a:rect l="l" t="t" r="r" b="b"/>
              <a:pathLst>
                <a:path w="561" h="513" extrusionOk="0">
                  <a:moveTo>
                    <a:pt x="319" y="1"/>
                  </a:moveTo>
                  <a:cubicBezTo>
                    <a:pt x="307" y="1"/>
                    <a:pt x="294" y="2"/>
                    <a:pt x="280" y="4"/>
                  </a:cubicBezTo>
                  <a:cubicBezTo>
                    <a:pt x="128" y="4"/>
                    <a:pt x="1" y="55"/>
                    <a:pt x="1" y="233"/>
                  </a:cubicBezTo>
                  <a:cubicBezTo>
                    <a:pt x="1" y="410"/>
                    <a:pt x="103" y="487"/>
                    <a:pt x="255" y="512"/>
                  </a:cubicBezTo>
                  <a:cubicBezTo>
                    <a:pt x="433" y="512"/>
                    <a:pt x="560" y="436"/>
                    <a:pt x="560" y="258"/>
                  </a:cubicBezTo>
                  <a:cubicBezTo>
                    <a:pt x="560" y="119"/>
                    <a:pt x="454" y="1"/>
                    <a:pt x="31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15"/>
            <p:cNvSpPr/>
            <p:nvPr/>
          </p:nvSpPr>
          <p:spPr>
            <a:xfrm>
              <a:off x="8981675" y="3352575"/>
              <a:ext cx="12725" cy="11950"/>
            </a:xfrm>
            <a:custGeom>
              <a:avLst/>
              <a:gdLst/>
              <a:ahLst/>
              <a:cxnLst/>
              <a:rect l="l" t="t" r="r" b="b"/>
              <a:pathLst>
                <a:path w="509" h="478" extrusionOk="0">
                  <a:moveTo>
                    <a:pt x="274" y="1"/>
                  </a:moveTo>
                  <a:cubicBezTo>
                    <a:pt x="249" y="1"/>
                    <a:pt x="225" y="6"/>
                    <a:pt x="203" y="16"/>
                  </a:cubicBezTo>
                  <a:cubicBezTo>
                    <a:pt x="76" y="42"/>
                    <a:pt x="0" y="144"/>
                    <a:pt x="26" y="271"/>
                  </a:cubicBezTo>
                  <a:cubicBezTo>
                    <a:pt x="26" y="384"/>
                    <a:pt x="107" y="478"/>
                    <a:pt x="215" y="478"/>
                  </a:cubicBezTo>
                  <a:cubicBezTo>
                    <a:pt x="228" y="478"/>
                    <a:pt x="241" y="477"/>
                    <a:pt x="254" y="474"/>
                  </a:cubicBezTo>
                  <a:cubicBezTo>
                    <a:pt x="407" y="423"/>
                    <a:pt x="508" y="347"/>
                    <a:pt x="483" y="169"/>
                  </a:cubicBezTo>
                  <a:cubicBezTo>
                    <a:pt x="463" y="69"/>
                    <a:pt x="364" y="1"/>
                    <a:pt x="27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4" name="Google Shape;2304;p15"/>
            <p:cNvSpPr/>
            <p:nvPr/>
          </p:nvSpPr>
          <p:spPr>
            <a:xfrm>
              <a:off x="8931475" y="3473700"/>
              <a:ext cx="12725" cy="10300"/>
            </a:xfrm>
            <a:custGeom>
              <a:avLst/>
              <a:gdLst/>
              <a:ahLst/>
              <a:cxnLst/>
              <a:rect l="l" t="t" r="r" b="b"/>
              <a:pathLst>
                <a:path w="509" h="412" extrusionOk="0">
                  <a:moveTo>
                    <a:pt x="229" y="0"/>
                  </a:moveTo>
                  <a:cubicBezTo>
                    <a:pt x="76" y="0"/>
                    <a:pt x="0" y="26"/>
                    <a:pt x="0" y="178"/>
                  </a:cubicBezTo>
                  <a:cubicBezTo>
                    <a:pt x="0" y="331"/>
                    <a:pt x="153" y="382"/>
                    <a:pt x="280" y="407"/>
                  </a:cubicBezTo>
                  <a:cubicBezTo>
                    <a:pt x="299" y="410"/>
                    <a:pt x="317" y="412"/>
                    <a:pt x="334" y="412"/>
                  </a:cubicBezTo>
                  <a:cubicBezTo>
                    <a:pt x="450" y="412"/>
                    <a:pt x="509" y="337"/>
                    <a:pt x="509" y="204"/>
                  </a:cubicBezTo>
                  <a:cubicBezTo>
                    <a:pt x="509" y="77"/>
                    <a:pt x="381" y="0"/>
                    <a:pt x="22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5" name="Google Shape;2305;p15"/>
            <p:cNvSpPr/>
            <p:nvPr/>
          </p:nvSpPr>
          <p:spPr>
            <a:xfrm>
              <a:off x="8753550" y="3275325"/>
              <a:ext cx="10825" cy="10950"/>
            </a:xfrm>
            <a:custGeom>
              <a:avLst/>
              <a:gdLst/>
              <a:ahLst/>
              <a:cxnLst/>
              <a:rect l="l" t="t" r="r" b="b"/>
              <a:pathLst>
                <a:path w="433" h="438" extrusionOk="0">
                  <a:moveTo>
                    <a:pt x="198" y="1"/>
                  </a:moveTo>
                  <a:cubicBezTo>
                    <a:pt x="128" y="1"/>
                    <a:pt x="52" y="70"/>
                    <a:pt x="52" y="158"/>
                  </a:cubicBezTo>
                  <a:cubicBezTo>
                    <a:pt x="1" y="311"/>
                    <a:pt x="52" y="438"/>
                    <a:pt x="230" y="438"/>
                  </a:cubicBezTo>
                  <a:cubicBezTo>
                    <a:pt x="331" y="438"/>
                    <a:pt x="407" y="362"/>
                    <a:pt x="433" y="260"/>
                  </a:cubicBezTo>
                  <a:cubicBezTo>
                    <a:pt x="433" y="158"/>
                    <a:pt x="357" y="31"/>
                    <a:pt x="230" y="6"/>
                  </a:cubicBezTo>
                  <a:cubicBezTo>
                    <a:pt x="220" y="2"/>
                    <a:pt x="209" y="1"/>
                    <a:pt x="198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6" name="Google Shape;2306;p15"/>
            <p:cNvSpPr/>
            <p:nvPr/>
          </p:nvSpPr>
          <p:spPr>
            <a:xfrm>
              <a:off x="8893975" y="3341525"/>
              <a:ext cx="9550" cy="10200"/>
            </a:xfrm>
            <a:custGeom>
              <a:avLst/>
              <a:gdLst/>
              <a:ahLst/>
              <a:cxnLst/>
              <a:rect l="l" t="t" r="r" b="b"/>
              <a:pathLst>
                <a:path w="382" h="408" extrusionOk="0">
                  <a:moveTo>
                    <a:pt x="179" y="1"/>
                  </a:moveTo>
                  <a:cubicBezTo>
                    <a:pt x="77" y="1"/>
                    <a:pt x="1" y="77"/>
                    <a:pt x="1" y="179"/>
                  </a:cubicBezTo>
                  <a:cubicBezTo>
                    <a:pt x="1" y="281"/>
                    <a:pt x="77" y="408"/>
                    <a:pt x="204" y="408"/>
                  </a:cubicBezTo>
                  <a:cubicBezTo>
                    <a:pt x="306" y="408"/>
                    <a:pt x="382" y="331"/>
                    <a:pt x="382" y="255"/>
                  </a:cubicBezTo>
                  <a:cubicBezTo>
                    <a:pt x="382" y="128"/>
                    <a:pt x="306" y="1"/>
                    <a:pt x="17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7" name="Google Shape;2307;p15"/>
            <p:cNvSpPr/>
            <p:nvPr/>
          </p:nvSpPr>
          <p:spPr>
            <a:xfrm>
              <a:off x="8514650" y="3503425"/>
              <a:ext cx="8925" cy="7150"/>
            </a:xfrm>
            <a:custGeom>
              <a:avLst/>
              <a:gdLst/>
              <a:ahLst/>
              <a:cxnLst/>
              <a:rect l="l" t="t" r="r" b="b"/>
              <a:pathLst>
                <a:path w="357" h="286" extrusionOk="0">
                  <a:moveTo>
                    <a:pt x="243" y="1"/>
                  </a:moveTo>
                  <a:cubicBezTo>
                    <a:pt x="237" y="1"/>
                    <a:pt x="233" y="2"/>
                    <a:pt x="229" y="6"/>
                  </a:cubicBezTo>
                  <a:cubicBezTo>
                    <a:pt x="204" y="6"/>
                    <a:pt x="51" y="82"/>
                    <a:pt x="26" y="133"/>
                  </a:cubicBezTo>
                  <a:cubicBezTo>
                    <a:pt x="0" y="209"/>
                    <a:pt x="77" y="286"/>
                    <a:pt x="178" y="286"/>
                  </a:cubicBezTo>
                  <a:cubicBezTo>
                    <a:pt x="280" y="286"/>
                    <a:pt x="356" y="184"/>
                    <a:pt x="356" y="82"/>
                  </a:cubicBezTo>
                  <a:cubicBezTo>
                    <a:pt x="334" y="60"/>
                    <a:pt x="275" y="1"/>
                    <a:pt x="24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8" name="Google Shape;2308;p15"/>
            <p:cNvSpPr/>
            <p:nvPr/>
          </p:nvSpPr>
          <p:spPr>
            <a:xfrm>
              <a:off x="8806300" y="3284875"/>
              <a:ext cx="8275" cy="8525"/>
            </a:xfrm>
            <a:custGeom>
              <a:avLst/>
              <a:gdLst/>
              <a:ahLst/>
              <a:cxnLst/>
              <a:rect l="l" t="t" r="r" b="b"/>
              <a:pathLst>
                <a:path w="331" h="341" extrusionOk="0">
                  <a:moveTo>
                    <a:pt x="165" y="0"/>
                  </a:moveTo>
                  <a:cubicBezTo>
                    <a:pt x="83" y="0"/>
                    <a:pt x="22" y="69"/>
                    <a:pt x="0" y="158"/>
                  </a:cubicBezTo>
                  <a:cubicBezTo>
                    <a:pt x="0" y="234"/>
                    <a:pt x="51" y="335"/>
                    <a:pt x="153" y="335"/>
                  </a:cubicBezTo>
                  <a:cubicBezTo>
                    <a:pt x="166" y="339"/>
                    <a:pt x="180" y="340"/>
                    <a:pt x="192" y="340"/>
                  </a:cubicBezTo>
                  <a:cubicBezTo>
                    <a:pt x="274" y="340"/>
                    <a:pt x="331" y="274"/>
                    <a:pt x="331" y="208"/>
                  </a:cubicBezTo>
                  <a:cubicBezTo>
                    <a:pt x="331" y="107"/>
                    <a:pt x="305" y="30"/>
                    <a:pt x="204" y="5"/>
                  </a:cubicBezTo>
                  <a:cubicBezTo>
                    <a:pt x="190" y="2"/>
                    <a:pt x="177" y="0"/>
                    <a:pt x="1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9" name="Google Shape;2309;p15"/>
            <p:cNvSpPr/>
            <p:nvPr/>
          </p:nvSpPr>
          <p:spPr>
            <a:xfrm>
              <a:off x="8982925" y="3463025"/>
              <a:ext cx="9575" cy="7525"/>
            </a:xfrm>
            <a:custGeom>
              <a:avLst/>
              <a:gdLst/>
              <a:ahLst/>
              <a:cxnLst/>
              <a:rect l="l" t="t" r="r" b="b"/>
              <a:pathLst>
                <a:path w="383" h="301" extrusionOk="0">
                  <a:moveTo>
                    <a:pt x="175" y="1"/>
                  </a:moveTo>
                  <a:cubicBezTo>
                    <a:pt x="104" y="1"/>
                    <a:pt x="45" y="48"/>
                    <a:pt x="26" y="122"/>
                  </a:cubicBezTo>
                  <a:cubicBezTo>
                    <a:pt x="1" y="224"/>
                    <a:pt x="103" y="275"/>
                    <a:pt x="204" y="300"/>
                  </a:cubicBezTo>
                  <a:cubicBezTo>
                    <a:pt x="280" y="300"/>
                    <a:pt x="382" y="250"/>
                    <a:pt x="382" y="148"/>
                  </a:cubicBezTo>
                  <a:cubicBezTo>
                    <a:pt x="357" y="72"/>
                    <a:pt x="306" y="21"/>
                    <a:pt x="255" y="21"/>
                  </a:cubicBezTo>
                  <a:cubicBezTo>
                    <a:pt x="228" y="7"/>
                    <a:pt x="201" y="1"/>
                    <a:pt x="17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0" name="Google Shape;2310;p15"/>
            <p:cNvSpPr/>
            <p:nvPr/>
          </p:nvSpPr>
          <p:spPr>
            <a:xfrm>
              <a:off x="8739025" y="3194000"/>
              <a:ext cx="9475" cy="7900"/>
            </a:xfrm>
            <a:custGeom>
              <a:avLst/>
              <a:gdLst/>
              <a:ahLst/>
              <a:cxnLst/>
              <a:rect l="l" t="t" r="r" b="b"/>
              <a:pathLst>
                <a:path w="379" h="316" extrusionOk="0">
                  <a:moveTo>
                    <a:pt x="169" y="1"/>
                  </a:moveTo>
                  <a:cubicBezTo>
                    <a:pt x="99" y="1"/>
                    <a:pt x="23" y="67"/>
                    <a:pt x="23" y="133"/>
                  </a:cubicBezTo>
                  <a:cubicBezTo>
                    <a:pt x="1" y="243"/>
                    <a:pt x="55" y="315"/>
                    <a:pt x="137" y="315"/>
                  </a:cubicBezTo>
                  <a:cubicBezTo>
                    <a:pt x="149" y="315"/>
                    <a:pt x="162" y="314"/>
                    <a:pt x="175" y="311"/>
                  </a:cubicBezTo>
                  <a:cubicBezTo>
                    <a:pt x="277" y="285"/>
                    <a:pt x="302" y="209"/>
                    <a:pt x="378" y="133"/>
                  </a:cubicBezTo>
                  <a:cubicBezTo>
                    <a:pt x="302" y="82"/>
                    <a:pt x="277" y="6"/>
                    <a:pt x="201" y="6"/>
                  </a:cubicBezTo>
                  <a:cubicBezTo>
                    <a:pt x="190" y="2"/>
                    <a:pt x="180" y="1"/>
                    <a:pt x="16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1" name="Google Shape;2311;p15"/>
            <p:cNvSpPr/>
            <p:nvPr/>
          </p:nvSpPr>
          <p:spPr>
            <a:xfrm>
              <a:off x="8811550" y="3481150"/>
              <a:ext cx="7475" cy="4875"/>
            </a:xfrm>
            <a:custGeom>
              <a:avLst/>
              <a:gdLst/>
              <a:ahLst/>
              <a:cxnLst/>
              <a:rect l="l" t="t" r="r" b="b"/>
              <a:pathLst>
                <a:path w="299" h="195" extrusionOk="0">
                  <a:moveTo>
                    <a:pt x="201" y="1"/>
                  </a:moveTo>
                  <a:cubicBezTo>
                    <a:pt x="191" y="1"/>
                    <a:pt x="181" y="3"/>
                    <a:pt x="172" y="7"/>
                  </a:cubicBezTo>
                  <a:cubicBezTo>
                    <a:pt x="95" y="33"/>
                    <a:pt x="19" y="58"/>
                    <a:pt x="19" y="109"/>
                  </a:cubicBezTo>
                  <a:cubicBezTo>
                    <a:pt x="0" y="166"/>
                    <a:pt x="38" y="195"/>
                    <a:pt x="101" y="195"/>
                  </a:cubicBezTo>
                  <a:cubicBezTo>
                    <a:pt x="122" y="195"/>
                    <a:pt x="146" y="192"/>
                    <a:pt x="172" y="185"/>
                  </a:cubicBezTo>
                  <a:cubicBezTo>
                    <a:pt x="197" y="160"/>
                    <a:pt x="273" y="135"/>
                    <a:pt x="299" y="84"/>
                  </a:cubicBezTo>
                  <a:cubicBezTo>
                    <a:pt x="299" y="42"/>
                    <a:pt x="248" y="1"/>
                    <a:pt x="20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2" name="Google Shape;2312;p15"/>
            <p:cNvSpPr/>
            <p:nvPr/>
          </p:nvSpPr>
          <p:spPr>
            <a:xfrm>
              <a:off x="8697650" y="3228300"/>
              <a:ext cx="6275" cy="6525"/>
            </a:xfrm>
            <a:custGeom>
              <a:avLst/>
              <a:gdLst/>
              <a:ahLst/>
              <a:cxnLst/>
              <a:rect l="l" t="t" r="r" b="b"/>
              <a:pathLst>
                <a:path w="251" h="261" extrusionOk="0">
                  <a:moveTo>
                    <a:pt x="166" y="1"/>
                  </a:moveTo>
                  <a:cubicBezTo>
                    <a:pt x="161" y="1"/>
                    <a:pt x="156" y="2"/>
                    <a:pt x="153" y="6"/>
                  </a:cubicBezTo>
                  <a:cubicBezTo>
                    <a:pt x="102" y="6"/>
                    <a:pt x="26" y="57"/>
                    <a:pt x="26" y="108"/>
                  </a:cubicBezTo>
                  <a:cubicBezTo>
                    <a:pt x="0" y="159"/>
                    <a:pt x="76" y="184"/>
                    <a:pt x="153" y="260"/>
                  </a:cubicBezTo>
                  <a:cubicBezTo>
                    <a:pt x="178" y="209"/>
                    <a:pt x="204" y="133"/>
                    <a:pt x="229" y="82"/>
                  </a:cubicBezTo>
                  <a:cubicBezTo>
                    <a:pt x="251" y="60"/>
                    <a:pt x="197" y="1"/>
                    <a:pt x="16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3" name="Google Shape;2313;p15"/>
            <p:cNvSpPr/>
            <p:nvPr/>
          </p:nvSpPr>
          <p:spPr>
            <a:xfrm>
              <a:off x="8447300" y="3150925"/>
              <a:ext cx="6375" cy="4475"/>
            </a:xfrm>
            <a:custGeom>
              <a:avLst/>
              <a:gdLst/>
              <a:ahLst/>
              <a:cxnLst/>
              <a:rect l="l" t="t" r="r" b="b"/>
              <a:pathLst>
                <a:path w="255" h="179" extrusionOk="0">
                  <a:moveTo>
                    <a:pt x="77" y="0"/>
                  </a:moveTo>
                  <a:cubicBezTo>
                    <a:pt x="51" y="0"/>
                    <a:pt x="26" y="51"/>
                    <a:pt x="0" y="77"/>
                  </a:cubicBezTo>
                  <a:cubicBezTo>
                    <a:pt x="51" y="127"/>
                    <a:pt x="102" y="153"/>
                    <a:pt x="153" y="178"/>
                  </a:cubicBezTo>
                  <a:cubicBezTo>
                    <a:pt x="153" y="178"/>
                    <a:pt x="204" y="127"/>
                    <a:pt x="255" y="77"/>
                  </a:cubicBezTo>
                  <a:cubicBezTo>
                    <a:pt x="204" y="26"/>
                    <a:pt x="153" y="0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4" name="Google Shape;2314;p15"/>
            <p:cNvSpPr/>
            <p:nvPr/>
          </p:nvSpPr>
          <p:spPr>
            <a:xfrm>
              <a:off x="8838700" y="3478775"/>
              <a:ext cx="6375" cy="5125"/>
            </a:xfrm>
            <a:custGeom>
              <a:avLst/>
              <a:gdLst/>
              <a:ahLst/>
              <a:cxnLst/>
              <a:rect l="l" t="t" r="r" b="b"/>
              <a:pathLst>
                <a:path w="255" h="205" extrusionOk="0">
                  <a:moveTo>
                    <a:pt x="102" y="1"/>
                  </a:moveTo>
                  <a:cubicBezTo>
                    <a:pt x="77" y="1"/>
                    <a:pt x="1" y="52"/>
                    <a:pt x="1" y="52"/>
                  </a:cubicBezTo>
                  <a:cubicBezTo>
                    <a:pt x="1" y="77"/>
                    <a:pt x="51" y="179"/>
                    <a:pt x="77" y="204"/>
                  </a:cubicBezTo>
                  <a:cubicBezTo>
                    <a:pt x="102" y="204"/>
                    <a:pt x="178" y="153"/>
                    <a:pt x="255" y="128"/>
                  </a:cubicBezTo>
                  <a:cubicBezTo>
                    <a:pt x="204" y="77"/>
                    <a:pt x="153" y="26"/>
                    <a:pt x="10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5" name="Google Shape;2315;p15"/>
            <p:cNvSpPr/>
            <p:nvPr/>
          </p:nvSpPr>
          <p:spPr>
            <a:xfrm>
              <a:off x="8892700" y="3252575"/>
              <a:ext cx="5750" cy="4475"/>
            </a:xfrm>
            <a:custGeom>
              <a:avLst/>
              <a:gdLst/>
              <a:ahLst/>
              <a:cxnLst/>
              <a:rect l="l" t="t" r="r" b="b"/>
              <a:pathLst>
                <a:path w="230" h="179" extrusionOk="0">
                  <a:moveTo>
                    <a:pt x="52" y="1"/>
                  </a:moveTo>
                  <a:cubicBezTo>
                    <a:pt x="52" y="1"/>
                    <a:pt x="1" y="102"/>
                    <a:pt x="26" y="128"/>
                  </a:cubicBezTo>
                  <a:cubicBezTo>
                    <a:pt x="77" y="153"/>
                    <a:pt x="128" y="179"/>
                    <a:pt x="179" y="179"/>
                  </a:cubicBezTo>
                  <a:cubicBezTo>
                    <a:pt x="204" y="128"/>
                    <a:pt x="230" y="77"/>
                    <a:pt x="230" y="52"/>
                  </a:cubicBezTo>
                  <a:cubicBezTo>
                    <a:pt x="179" y="26"/>
                    <a:pt x="128" y="26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6" name="Google Shape;2316;p15"/>
            <p:cNvSpPr/>
            <p:nvPr/>
          </p:nvSpPr>
          <p:spPr>
            <a:xfrm>
              <a:off x="8785975" y="3497200"/>
              <a:ext cx="5725" cy="4475"/>
            </a:xfrm>
            <a:custGeom>
              <a:avLst/>
              <a:gdLst/>
              <a:ahLst/>
              <a:cxnLst/>
              <a:rect l="l" t="t" r="r" b="b"/>
              <a:pathLst>
                <a:path w="229" h="179" extrusionOk="0">
                  <a:moveTo>
                    <a:pt x="51" y="1"/>
                  </a:moveTo>
                  <a:cubicBezTo>
                    <a:pt x="25" y="26"/>
                    <a:pt x="0" y="52"/>
                    <a:pt x="25" y="102"/>
                  </a:cubicBezTo>
                  <a:cubicBezTo>
                    <a:pt x="51" y="128"/>
                    <a:pt x="127" y="153"/>
                    <a:pt x="178" y="179"/>
                  </a:cubicBezTo>
                  <a:lnTo>
                    <a:pt x="229" y="26"/>
                  </a:lnTo>
                  <a:cubicBezTo>
                    <a:pt x="153" y="1"/>
                    <a:pt x="102" y="1"/>
                    <a:pt x="5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7" name="Google Shape;2317;p15"/>
            <p:cNvSpPr/>
            <p:nvPr/>
          </p:nvSpPr>
          <p:spPr>
            <a:xfrm>
              <a:off x="8814550" y="3244325"/>
              <a:ext cx="1925" cy="1925"/>
            </a:xfrm>
            <a:custGeom>
              <a:avLst/>
              <a:gdLst/>
              <a:ahLst/>
              <a:cxnLst/>
              <a:rect l="l" t="t" r="r" b="b"/>
              <a:pathLst>
                <a:path w="77" h="77" extrusionOk="0">
                  <a:moveTo>
                    <a:pt x="26" y="0"/>
                  </a:moveTo>
                  <a:lnTo>
                    <a:pt x="1" y="51"/>
                  </a:lnTo>
                  <a:cubicBezTo>
                    <a:pt x="1" y="51"/>
                    <a:pt x="26" y="77"/>
                    <a:pt x="52" y="77"/>
                  </a:cubicBezTo>
                  <a:cubicBezTo>
                    <a:pt x="52" y="51"/>
                    <a:pt x="77" y="51"/>
                    <a:pt x="77" y="26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8" name="Google Shape;2318;p15"/>
            <p:cNvSpPr/>
            <p:nvPr/>
          </p:nvSpPr>
          <p:spPr>
            <a:xfrm>
              <a:off x="8782775" y="3269100"/>
              <a:ext cx="2575" cy="1925"/>
            </a:xfrm>
            <a:custGeom>
              <a:avLst/>
              <a:gdLst/>
              <a:ahLst/>
              <a:cxnLst/>
              <a:rect l="l" t="t" r="r" b="b"/>
              <a:pathLst>
                <a:path w="103" h="77" extrusionOk="0">
                  <a:moveTo>
                    <a:pt x="103" y="1"/>
                  </a:moveTo>
                  <a:lnTo>
                    <a:pt x="1" y="26"/>
                  </a:lnTo>
                  <a:cubicBezTo>
                    <a:pt x="26" y="51"/>
                    <a:pt x="26" y="77"/>
                    <a:pt x="52" y="77"/>
                  </a:cubicBezTo>
                  <a:cubicBezTo>
                    <a:pt x="52" y="77"/>
                    <a:pt x="77" y="77"/>
                    <a:pt x="103" y="51"/>
                  </a:cubicBezTo>
                  <a:lnTo>
                    <a:pt x="103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9" name="Google Shape;2319;p15"/>
            <p:cNvSpPr/>
            <p:nvPr/>
          </p:nvSpPr>
          <p:spPr>
            <a:xfrm>
              <a:off x="8472725" y="3455900"/>
              <a:ext cx="2550" cy="1950"/>
            </a:xfrm>
            <a:custGeom>
              <a:avLst/>
              <a:gdLst/>
              <a:ahLst/>
              <a:cxnLst/>
              <a:rect l="l" t="t" r="r" b="b"/>
              <a:pathLst>
                <a:path w="102" h="78" extrusionOk="0">
                  <a:moveTo>
                    <a:pt x="25" y="1"/>
                  </a:moveTo>
                  <a:cubicBezTo>
                    <a:pt x="25" y="1"/>
                    <a:pt x="25" y="26"/>
                    <a:pt x="0" y="52"/>
                  </a:cubicBezTo>
                  <a:lnTo>
                    <a:pt x="76" y="77"/>
                  </a:lnTo>
                  <a:cubicBezTo>
                    <a:pt x="76" y="52"/>
                    <a:pt x="102" y="26"/>
                    <a:pt x="76" y="26"/>
                  </a:cubicBezTo>
                  <a:cubicBezTo>
                    <a:pt x="76" y="1"/>
                    <a:pt x="51" y="1"/>
                    <a:pt x="2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0" name="Google Shape;2320;p15"/>
            <p:cNvSpPr/>
            <p:nvPr/>
          </p:nvSpPr>
          <p:spPr>
            <a:xfrm>
              <a:off x="8916850" y="3462900"/>
              <a:ext cx="1925" cy="1300"/>
            </a:xfrm>
            <a:custGeom>
              <a:avLst/>
              <a:gdLst/>
              <a:ahLst/>
              <a:cxnLst/>
              <a:rect l="l" t="t" r="r" b="b"/>
              <a:pathLst>
                <a:path w="77" h="52" extrusionOk="0">
                  <a:moveTo>
                    <a:pt x="1" y="0"/>
                  </a:moveTo>
                  <a:cubicBezTo>
                    <a:pt x="1" y="26"/>
                    <a:pt x="1" y="51"/>
                    <a:pt x="1" y="51"/>
                  </a:cubicBezTo>
                  <a:lnTo>
                    <a:pt x="77" y="51"/>
                  </a:lnTo>
                  <a:cubicBezTo>
                    <a:pt x="77" y="51"/>
                    <a:pt x="77" y="26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1" name="Google Shape;2321;p15"/>
            <p:cNvSpPr/>
            <p:nvPr/>
          </p:nvSpPr>
          <p:spPr>
            <a:xfrm>
              <a:off x="8848875" y="3279900"/>
              <a:ext cx="1925" cy="2575"/>
            </a:xfrm>
            <a:custGeom>
              <a:avLst/>
              <a:gdLst/>
              <a:ahLst/>
              <a:cxnLst/>
              <a:rect l="l" t="t" r="r" b="b"/>
              <a:pathLst>
                <a:path w="77" h="103" extrusionOk="0">
                  <a:moveTo>
                    <a:pt x="26" y="1"/>
                  </a:moveTo>
                  <a:cubicBezTo>
                    <a:pt x="0" y="26"/>
                    <a:pt x="0" y="52"/>
                    <a:pt x="0" y="77"/>
                  </a:cubicBezTo>
                  <a:lnTo>
                    <a:pt x="51" y="102"/>
                  </a:lnTo>
                  <a:lnTo>
                    <a:pt x="76" y="26"/>
                  </a:lnTo>
                  <a:cubicBezTo>
                    <a:pt x="51" y="26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2" name="Google Shape;2322;p15"/>
            <p:cNvSpPr/>
            <p:nvPr/>
          </p:nvSpPr>
          <p:spPr>
            <a:xfrm>
              <a:off x="8991200" y="3304050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0" y="0"/>
                  </a:moveTo>
                  <a:lnTo>
                    <a:pt x="0" y="51"/>
                  </a:lnTo>
                  <a:lnTo>
                    <a:pt x="26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23" name="Google Shape;2323;p15"/>
          <p:cNvGrpSpPr/>
          <p:nvPr/>
        </p:nvGrpSpPr>
        <p:grpSpPr>
          <a:xfrm>
            <a:off x="952234" y="1457695"/>
            <a:ext cx="10287529" cy="175888"/>
            <a:chOff x="714175" y="1115188"/>
            <a:chExt cx="7715647" cy="131916"/>
          </a:xfrm>
        </p:grpSpPr>
        <p:grpSp>
          <p:nvGrpSpPr>
            <p:cNvPr id="2324" name="Google Shape;2324;p15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2325" name="Google Shape;2325;p15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6" name="Google Shape;2326;p15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27" name="Google Shape;2327;p15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2328" name="Google Shape;2328;p15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329" name="Google Shape;2329;p15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30" name="Google Shape;2330;p15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31" name="Google Shape;2331;p15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32" name="Google Shape;2332;p15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33" name="Google Shape;2333;p15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34" name="Google Shape;2334;p15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35" name="Google Shape;2335;p15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36" name="Google Shape;2336;p15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37" name="Google Shape;2337;p15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38" name="Google Shape;2338;p15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39" name="Google Shape;2339;p15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0" name="Google Shape;2340;p15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1" name="Google Shape;2341;p15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2" name="Google Shape;2342;p15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3" name="Google Shape;2343;p15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4" name="Google Shape;2344;p15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5" name="Google Shape;2345;p15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6" name="Google Shape;2346;p15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7" name="Google Shape;2347;p15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8" name="Google Shape;2348;p15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9" name="Google Shape;2349;p15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0" name="Google Shape;2350;p15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1" name="Google Shape;2351;p15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2" name="Google Shape;2352;p15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3" name="Google Shape;2353;p15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4" name="Google Shape;2354;p15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5" name="Google Shape;2355;p15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6" name="Google Shape;2356;p15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7" name="Google Shape;2357;p15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8" name="Google Shape;2358;p15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9" name="Google Shape;2359;p15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60" name="Google Shape;2360;p15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61" name="Google Shape;2361;p15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362" name="Google Shape;2362;p15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363" name="Google Shape;2363;p15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64" name="Google Shape;2364;p15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65" name="Google Shape;2365;p15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66" name="Google Shape;2366;p15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67" name="Google Shape;2367;p15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68" name="Google Shape;2368;p15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69" name="Google Shape;2369;p15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70" name="Google Shape;2370;p15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71" name="Google Shape;2371;p15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72" name="Google Shape;2372;p15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73" name="Google Shape;2373;p15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74" name="Google Shape;2374;p15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75" name="Google Shape;2375;p15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76" name="Google Shape;2376;p15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77" name="Google Shape;2377;p15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78" name="Google Shape;2378;p15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79" name="Google Shape;2379;p15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80" name="Google Shape;2380;p15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81" name="Google Shape;2381;p15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82" name="Google Shape;2382;p15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83" name="Google Shape;2383;p15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84" name="Google Shape;2384;p15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85" name="Google Shape;2385;p15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86" name="Google Shape;2386;p15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87" name="Google Shape;2387;p15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88" name="Google Shape;2388;p15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89" name="Google Shape;2389;p15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90" name="Google Shape;2390;p15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91" name="Google Shape;2391;p15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92" name="Google Shape;2392;p15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93" name="Google Shape;2393;p15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94" name="Google Shape;2394;p15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95" name="Google Shape;2395;p15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48145853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 preserve="1">
  <p:cSld name="Section header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4" name="Google Shape;2564;p19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2565" name="Google Shape;2565;p19"/>
          <p:cNvSpPr txBox="1">
            <a:spLocks noGrp="1"/>
          </p:cNvSpPr>
          <p:nvPr>
            <p:ph type="title" hasCustomPrompt="1"/>
          </p:nvPr>
        </p:nvSpPr>
        <p:spPr>
          <a:xfrm flipH="1">
            <a:off x="7090964" y="2691996"/>
            <a:ext cx="2412400" cy="147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0666" b="1">
                <a:solidFill>
                  <a:schemeClr val="l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566" name="Google Shape;2566;p19"/>
          <p:cNvSpPr txBox="1">
            <a:spLocks noGrp="1"/>
          </p:cNvSpPr>
          <p:nvPr>
            <p:ph type="title" idx="2"/>
          </p:nvPr>
        </p:nvSpPr>
        <p:spPr>
          <a:xfrm>
            <a:off x="1614067" y="2427467"/>
            <a:ext cx="4723200" cy="107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567" name="Google Shape;2567;p19"/>
          <p:cNvSpPr txBox="1">
            <a:spLocks noGrp="1"/>
          </p:cNvSpPr>
          <p:nvPr>
            <p:ph type="subTitle" idx="1"/>
          </p:nvPr>
        </p:nvSpPr>
        <p:spPr>
          <a:xfrm>
            <a:off x="2709233" y="3591745"/>
            <a:ext cx="3628000" cy="8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568" name="Google Shape;2568;p19"/>
          <p:cNvGrpSpPr/>
          <p:nvPr/>
        </p:nvGrpSpPr>
        <p:grpSpPr>
          <a:xfrm>
            <a:off x="952278" y="474422"/>
            <a:ext cx="10287841" cy="418789"/>
            <a:chOff x="714181" y="414418"/>
            <a:chExt cx="7556440" cy="307601"/>
          </a:xfrm>
        </p:grpSpPr>
        <p:grpSp>
          <p:nvGrpSpPr>
            <p:cNvPr id="2569" name="Google Shape;2569;p19"/>
            <p:cNvGrpSpPr/>
            <p:nvPr/>
          </p:nvGrpSpPr>
          <p:grpSpPr>
            <a:xfrm>
              <a:off x="882905" y="536157"/>
              <a:ext cx="7163972" cy="64150"/>
              <a:chOff x="1299890" y="844622"/>
              <a:chExt cx="6544233" cy="64143"/>
            </a:xfrm>
          </p:grpSpPr>
          <p:grpSp>
            <p:nvGrpSpPr>
              <p:cNvPr id="2570" name="Google Shape;2570;p19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571" name="Google Shape;2571;p19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72" name="Google Shape;2572;p19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73" name="Google Shape;2573;p19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74" name="Google Shape;2574;p19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75" name="Google Shape;2575;p19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76" name="Google Shape;2576;p19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77" name="Google Shape;2577;p19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78" name="Google Shape;2578;p19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79" name="Google Shape;2579;p19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80" name="Google Shape;2580;p19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81" name="Google Shape;2581;p19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82" name="Google Shape;2582;p19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83" name="Google Shape;2583;p19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84" name="Google Shape;2584;p19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85" name="Google Shape;2585;p19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86" name="Google Shape;2586;p19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87" name="Google Shape;2587;p19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88" name="Google Shape;2588;p19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89" name="Google Shape;2589;p19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90" name="Google Shape;2590;p19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91" name="Google Shape;2591;p19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92" name="Google Shape;2592;p19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93" name="Google Shape;2593;p19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94" name="Google Shape;2594;p19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95" name="Google Shape;2595;p19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96" name="Google Shape;2596;p19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97" name="Google Shape;2597;p19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98" name="Google Shape;2598;p19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99" name="Google Shape;2599;p19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00" name="Google Shape;2600;p19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01" name="Google Shape;2601;p19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02" name="Google Shape;2602;p19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03" name="Google Shape;2603;p19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604" name="Google Shape;2604;p19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605" name="Google Shape;2605;p19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06" name="Google Shape;2606;p19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07" name="Google Shape;2607;p19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08" name="Google Shape;2608;p19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09" name="Google Shape;2609;p19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0" name="Google Shape;2610;p19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1" name="Google Shape;2611;p19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2" name="Google Shape;2612;p19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3" name="Google Shape;2613;p19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4" name="Google Shape;2614;p19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5" name="Google Shape;2615;p19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6" name="Google Shape;2616;p19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7" name="Google Shape;2617;p19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8" name="Google Shape;2618;p19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9" name="Google Shape;2619;p19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0" name="Google Shape;2620;p19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1" name="Google Shape;2621;p19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2" name="Google Shape;2622;p19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3" name="Google Shape;2623;p19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4" name="Google Shape;2624;p19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5" name="Google Shape;2625;p19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6" name="Google Shape;2626;p19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7" name="Google Shape;2627;p19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8" name="Google Shape;2628;p19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9" name="Google Shape;2629;p19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0" name="Google Shape;2630;p19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1" name="Google Shape;2631;p19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2" name="Google Shape;2632;p19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3" name="Google Shape;2633;p19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4" name="Google Shape;2634;p19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5" name="Google Shape;2635;p19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6" name="Google Shape;2636;p19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7" name="Google Shape;2637;p19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638" name="Google Shape;2638;p19"/>
            <p:cNvGrpSpPr/>
            <p:nvPr/>
          </p:nvGrpSpPr>
          <p:grpSpPr>
            <a:xfrm>
              <a:off x="714181" y="414418"/>
              <a:ext cx="310295" cy="307601"/>
              <a:chOff x="1969331" y="802493"/>
              <a:chExt cx="310295" cy="307601"/>
            </a:xfrm>
          </p:grpSpPr>
          <p:sp>
            <p:nvSpPr>
              <p:cNvPr id="2639" name="Google Shape;2639;p19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2640" name="Google Shape;2640;p19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641" name="Google Shape;2641;p19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42" name="Google Shape;2642;p19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43" name="Google Shape;2643;p19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44" name="Google Shape;2644;p19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45" name="Google Shape;2645;p19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46" name="Google Shape;2646;p19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647" name="Google Shape;2647;p19"/>
            <p:cNvGrpSpPr/>
            <p:nvPr/>
          </p:nvGrpSpPr>
          <p:grpSpPr>
            <a:xfrm flipH="1">
              <a:off x="7960325" y="414418"/>
              <a:ext cx="310295" cy="307601"/>
              <a:chOff x="1969331" y="802493"/>
              <a:chExt cx="310295" cy="307601"/>
            </a:xfrm>
          </p:grpSpPr>
          <p:sp>
            <p:nvSpPr>
              <p:cNvPr id="2648" name="Google Shape;2648;p19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2649" name="Google Shape;2649;p19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650" name="Google Shape;2650;p19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51" name="Google Shape;2651;p19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52" name="Google Shape;2652;p19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53" name="Google Shape;2653;p19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54" name="Google Shape;2654;p19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55" name="Google Shape;2655;p19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2656" name="Google Shape;2656;p19"/>
          <p:cNvGrpSpPr/>
          <p:nvPr/>
        </p:nvGrpSpPr>
        <p:grpSpPr>
          <a:xfrm>
            <a:off x="952286" y="5964774"/>
            <a:ext cx="10287841" cy="418789"/>
            <a:chOff x="946206" y="1234018"/>
            <a:chExt cx="7556440" cy="307601"/>
          </a:xfrm>
        </p:grpSpPr>
        <p:grpSp>
          <p:nvGrpSpPr>
            <p:cNvPr id="2657" name="Google Shape;2657;p19"/>
            <p:cNvGrpSpPr/>
            <p:nvPr/>
          </p:nvGrpSpPr>
          <p:grpSpPr>
            <a:xfrm>
              <a:off x="1114930" y="1355757"/>
              <a:ext cx="7163972" cy="64150"/>
              <a:chOff x="1299890" y="844622"/>
              <a:chExt cx="6544233" cy="64143"/>
            </a:xfrm>
          </p:grpSpPr>
          <p:grpSp>
            <p:nvGrpSpPr>
              <p:cNvPr id="2658" name="Google Shape;2658;p19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659" name="Google Shape;2659;p19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0" name="Google Shape;2660;p19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1" name="Google Shape;2661;p19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2" name="Google Shape;2662;p19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3" name="Google Shape;2663;p19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4" name="Google Shape;2664;p19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5" name="Google Shape;2665;p19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6" name="Google Shape;2666;p19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7" name="Google Shape;2667;p19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8" name="Google Shape;2668;p19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9" name="Google Shape;2669;p19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0" name="Google Shape;2670;p19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1" name="Google Shape;2671;p19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2" name="Google Shape;2672;p19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3" name="Google Shape;2673;p19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4" name="Google Shape;2674;p19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5" name="Google Shape;2675;p19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6" name="Google Shape;2676;p19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7" name="Google Shape;2677;p19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8" name="Google Shape;2678;p19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9" name="Google Shape;2679;p19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0" name="Google Shape;2680;p19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1" name="Google Shape;2681;p19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2" name="Google Shape;2682;p19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3" name="Google Shape;2683;p19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4" name="Google Shape;2684;p19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5" name="Google Shape;2685;p19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6" name="Google Shape;2686;p19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7" name="Google Shape;2687;p19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8" name="Google Shape;2688;p19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9" name="Google Shape;2689;p19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90" name="Google Shape;2690;p19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91" name="Google Shape;2691;p19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692" name="Google Shape;2692;p19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693" name="Google Shape;2693;p19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94" name="Google Shape;2694;p19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95" name="Google Shape;2695;p19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96" name="Google Shape;2696;p19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97" name="Google Shape;2697;p19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98" name="Google Shape;2698;p19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99" name="Google Shape;2699;p19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0" name="Google Shape;2700;p19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1" name="Google Shape;2701;p19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2" name="Google Shape;2702;p19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3" name="Google Shape;2703;p19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4" name="Google Shape;2704;p19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5" name="Google Shape;2705;p19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6" name="Google Shape;2706;p19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7" name="Google Shape;2707;p19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8" name="Google Shape;2708;p19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9" name="Google Shape;2709;p19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0" name="Google Shape;2710;p19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1" name="Google Shape;2711;p19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2" name="Google Shape;2712;p19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3" name="Google Shape;2713;p19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4" name="Google Shape;2714;p19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5" name="Google Shape;2715;p19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6" name="Google Shape;2716;p19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7" name="Google Shape;2717;p19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8" name="Google Shape;2718;p19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9" name="Google Shape;2719;p19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20" name="Google Shape;2720;p19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21" name="Google Shape;2721;p19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22" name="Google Shape;2722;p19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23" name="Google Shape;2723;p19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24" name="Google Shape;2724;p19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25" name="Google Shape;2725;p19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726" name="Google Shape;2726;p19"/>
            <p:cNvGrpSpPr/>
            <p:nvPr/>
          </p:nvGrpSpPr>
          <p:grpSpPr>
            <a:xfrm>
              <a:off x="946206" y="1234018"/>
              <a:ext cx="310295" cy="307601"/>
              <a:chOff x="1969331" y="802493"/>
              <a:chExt cx="310295" cy="307601"/>
            </a:xfrm>
          </p:grpSpPr>
          <p:sp>
            <p:nvSpPr>
              <p:cNvPr id="2727" name="Google Shape;2727;p19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2728" name="Google Shape;2728;p19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729" name="Google Shape;2729;p19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30" name="Google Shape;2730;p19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31" name="Google Shape;2731;p19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32" name="Google Shape;2732;p19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33" name="Google Shape;2733;p19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34" name="Google Shape;2734;p19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735" name="Google Shape;2735;p19"/>
            <p:cNvGrpSpPr/>
            <p:nvPr/>
          </p:nvGrpSpPr>
          <p:grpSpPr>
            <a:xfrm flipH="1">
              <a:off x="8192350" y="1234018"/>
              <a:ext cx="310295" cy="307601"/>
              <a:chOff x="1969331" y="802493"/>
              <a:chExt cx="310295" cy="307601"/>
            </a:xfrm>
          </p:grpSpPr>
          <p:sp>
            <p:nvSpPr>
              <p:cNvPr id="2736" name="Google Shape;2736;p19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2737" name="Google Shape;2737;p19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738" name="Google Shape;2738;p19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39" name="Google Shape;2739;p19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40" name="Google Shape;2740;p19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41" name="Google Shape;2741;p19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42" name="Google Shape;2742;p19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43" name="Google Shape;2743;p19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2744" name="Google Shape;2744;p19"/>
          <p:cNvGrpSpPr/>
          <p:nvPr/>
        </p:nvGrpSpPr>
        <p:grpSpPr>
          <a:xfrm flipH="1">
            <a:off x="393286" y="87415"/>
            <a:ext cx="1999997" cy="1647315"/>
            <a:chOff x="5342550" y="4109652"/>
            <a:chExt cx="1131049" cy="931599"/>
          </a:xfrm>
        </p:grpSpPr>
        <p:sp>
          <p:nvSpPr>
            <p:cNvPr id="2745" name="Google Shape;2745;p19"/>
            <p:cNvSpPr/>
            <p:nvPr/>
          </p:nvSpPr>
          <p:spPr>
            <a:xfrm rot="10800000">
              <a:off x="5342550" y="4692726"/>
              <a:ext cx="507430" cy="348524"/>
            </a:xfrm>
            <a:custGeom>
              <a:avLst/>
              <a:gdLst/>
              <a:ahLst/>
              <a:cxnLst/>
              <a:rect l="l" t="t" r="r" b="b"/>
              <a:pathLst>
                <a:path w="2066" h="1419" extrusionOk="0">
                  <a:moveTo>
                    <a:pt x="1137" y="168"/>
                  </a:moveTo>
                  <a:cubicBezTo>
                    <a:pt x="1215" y="168"/>
                    <a:pt x="1227" y="220"/>
                    <a:pt x="1227" y="297"/>
                  </a:cubicBezTo>
                  <a:cubicBezTo>
                    <a:pt x="1137" y="297"/>
                    <a:pt x="1150" y="233"/>
                    <a:pt x="1137" y="168"/>
                  </a:cubicBezTo>
                  <a:close/>
                  <a:moveTo>
                    <a:pt x="1189" y="0"/>
                  </a:moveTo>
                  <a:lnTo>
                    <a:pt x="1099" y="91"/>
                  </a:lnTo>
                  <a:cubicBezTo>
                    <a:pt x="1073" y="181"/>
                    <a:pt x="1047" y="284"/>
                    <a:pt x="1047" y="387"/>
                  </a:cubicBezTo>
                  <a:lnTo>
                    <a:pt x="854" y="439"/>
                  </a:lnTo>
                  <a:cubicBezTo>
                    <a:pt x="801" y="456"/>
                    <a:pt x="748" y="498"/>
                    <a:pt x="695" y="498"/>
                  </a:cubicBezTo>
                  <a:cubicBezTo>
                    <a:pt x="671" y="498"/>
                    <a:pt x="646" y="489"/>
                    <a:pt x="621" y="465"/>
                  </a:cubicBezTo>
                  <a:cubicBezTo>
                    <a:pt x="552" y="534"/>
                    <a:pt x="462" y="583"/>
                    <a:pt x="370" y="583"/>
                  </a:cubicBezTo>
                  <a:cubicBezTo>
                    <a:pt x="359" y="583"/>
                    <a:pt x="348" y="582"/>
                    <a:pt x="338" y="581"/>
                  </a:cubicBezTo>
                  <a:cubicBezTo>
                    <a:pt x="273" y="581"/>
                    <a:pt x="183" y="619"/>
                    <a:pt x="209" y="723"/>
                  </a:cubicBezTo>
                  <a:cubicBezTo>
                    <a:pt x="196" y="735"/>
                    <a:pt x="170" y="761"/>
                    <a:pt x="183" y="787"/>
                  </a:cubicBezTo>
                  <a:cubicBezTo>
                    <a:pt x="144" y="826"/>
                    <a:pt x="106" y="839"/>
                    <a:pt x="54" y="839"/>
                  </a:cubicBezTo>
                  <a:cubicBezTo>
                    <a:pt x="38" y="829"/>
                    <a:pt x="27" y="825"/>
                    <a:pt x="21" y="825"/>
                  </a:cubicBezTo>
                  <a:cubicBezTo>
                    <a:pt x="1" y="825"/>
                    <a:pt x="15" y="861"/>
                    <a:pt x="15" y="890"/>
                  </a:cubicBezTo>
                  <a:cubicBezTo>
                    <a:pt x="29" y="886"/>
                    <a:pt x="42" y="884"/>
                    <a:pt x="55" y="884"/>
                  </a:cubicBezTo>
                  <a:cubicBezTo>
                    <a:pt x="127" y="884"/>
                    <a:pt x="181" y="942"/>
                    <a:pt x="170" y="1019"/>
                  </a:cubicBezTo>
                  <a:cubicBezTo>
                    <a:pt x="170" y="1077"/>
                    <a:pt x="186" y="1087"/>
                    <a:pt x="210" y="1087"/>
                  </a:cubicBezTo>
                  <a:cubicBezTo>
                    <a:pt x="225" y="1087"/>
                    <a:pt x="242" y="1084"/>
                    <a:pt x="260" y="1084"/>
                  </a:cubicBezTo>
                  <a:cubicBezTo>
                    <a:pt x="286" y="1084"/>
                    <a:pt x="312" y="1096"/>
                    <a:pt x="325" y="1135"/>
                  </a:cubicBezTo>
                  <a:lnTo>
                    <a:pt x="480" y="1135"/>
                  </a:lnTo>
                  <a:cubicBezTo>
                    <a:pt x="492" y="1129"/>
                    <a:pt x="502" y="1127"/>
                    <a:pt x="512" y="1127"/>
                  </a:cubicBezTo>
                  <a:cubicBezTo>
                    <a:pt x="543" y="1127"/>
                    <a:pt x="563" y="1154"/>
                    <a:pt x="583" y="1174"/>
                  </a:cubicBezTo>
                  <a:cubicBezTo>
                    <a:pt x="684" y="1241"/>
                    <a:pt x="805" y="1279"/>
                    <a:pt x="920" y="1279"/>
                  </a:cubicBezTo>
                  <a:cubicBezTo>
                    <a:pt x="937" y="1279"/>
                    <a:pt x="953" y="1279"/>
                    <a:pt x="970" y="1277"/>
                  </a:cubicBezTo>
                  <a:cubicBezTo>
                    <a:pt x="995" y="1277"/>
                    <a:pt x="1008" y="1303"/>
                    <a:pt x="1021" y="1316"/>
                  </a:cubicBezTo>
                  <a:cubicBezTo>
                    <a:pt x="1031" y="1335"/>
                    <a:pt x="1047" y="1347"/>
                    <a:pt x="1065" y="1347"/>
                  </a:cubicBezTo>
                  <a:cubicBezTo>
                    <a:pt x="1072" y="1347"/>
                    <a:pt x="1079" y="1345"/>
                    <a:pt x="1086" y="1341"/>
                  </a:cubicBezTo>
                  <a:cubicBezTo>
                    <a:pt x="1099" y="1341"/>
                    <a:pt x="1111" y="1316"/>
                    <a:pt x="1111" y="1303"/>
                  </a:cubicBezTo>
                  <a:cubicBezTo>
                    <a:pt x="1111" y="1274"/>
                    <a:pt x="1097" y="1259"/>
                    <a:pt x="1079" y="1259"/>
                  </a:cubicBezTo>
                  <a:cubicBezTo>
                    <a:pt x="1073" y="1259"/>
                    <a:pt x="1066" y="1261"/>
                    <a:pt x="1060" y="1264"/>
                  </a:cubicBezTo>
                  <a:cubicBezTo>
                    <a:pt x="1046" y="1269"/>
                    <a:pt x="1034" y="1271"/>
                    <a:pt x="1025" y="1271"/>
                  </a:cubicBezTo>
                  <a:cubicBezTo>
                    <a:pt x="982" y="1271"/>
                    <a:pt x="980" y="1229"/>
                    <a:pt x="970" y="1187"/>
                  </a:cubicBezTo>
                  <a:cubicBezTo>
                    <a:pt x="1013" y="1143"/>
                    <a:pt x="1059" y="1127"/>
                    <a:pt x="1105" y="1127"/>
                  </a:cubicBezTo>
                  <a:cubicBezTo>
                    <a:pt x="1169" y="1127"/>
                    <a:pt x="1232" y="1157"/>
                    <a:pt x="1292" y="1187"/>
                  </a:cubicBezTo>
                  <a:cubicBezTo>
                    <a:pt x="1279" y="1264"/>
                    <a:pt x="1227" y="1341"/>
                    <a:pt x="1331" y="1419"/>
                  </a:cubicBezTo>
                  <a:cubicBezTo>
                    <a:pt x="1331" y="1316"/>
                    <a:pt x="1331" y="1213"/>
                    <a:pt x="1395" y="1200"/>
                  </a:cubicBezTo>
                  <a:cubicBezTo>
                    <a:pt x="1524" y="1187"/>
                    <a:pt x="1614" y="1096"/>
                    <a:pt x="1717" y="1071"/>
                  </a:cubicBezTo>
                  <a:cubicBezTo>
                    <a:pt x="1729" y="1093"/>
                    <a:pt x="1730" y="1125"/>
                    <a:pt x="1755" y="1125"/>
                  </a:cubicBezTo>
                  <a:cubicBezTo>
                    <a:pt x="1759" y="1125"/>
                    <a:pt x="1764" y="1124"/>
                    <a:pt x="1769" y="1122"/>
                  </a:cubicBezTo>
                  <a:cubicBezTo>
                    <a:pt x="1808" y="1109"/>
                    <a:pt x="1808" y="1071"/>
                    <a:pt x="1795" y="1032"/>
                  </a:cubicBezTo>
                  <a:cubicBezTo>
                    <a:pt x="1782" y="993"/>
                    <a:pt x="1795" y="942"/>
                    <a:pt x="1821" y="916"/>
                  </a:cubicBezTo>
                  <a:lnTo>
                    <a:pt x="1846" y="916"/>
                  </a:lnTo>
                  <a:cubicBezTo>
                    <a:pt x="2040" y="864"/>
                    <a:pt x="2066" y="839"/>
                    <a:pt x="2066" y="658"/>
                  </a:cubicBezTo>
                  <a:cubicBezTo>
                    <a:pt x="2053" y="645"/>
                    <a:pt x="2053" y="619"/>
                    <a:pt x="2066" y="606"/>
                  </a:cubicBezTo>
                  <a:lnTo>
                    <a:pt x="2066" y="529"/>
                  </a:lnTo>
                  <a:cubicBezTo>
                    <a:pt x="2032" y="507"/>
                    <a:pt x="1999" y="475"/>
                    <a:pt x="1957" y="475"/>
                  </a:cubicBezTo>
                  <a:cubicBezTo>
                    <a:pt x="1951" y="475"/>
                    <a:pt x="1944" y="476"/>
                    <a:pt x="1937" y="478"/>
                  </a:cubicBezTo>
                  <a:cubicBezTo>
                    <a:pt x="1905" y="442"/>
                    <a:pt x="1876" y="429"/>
                    <a:pt x="1847" y="429"/>
                  </a:cubicBezTo>
                  <a:cubicBezTo>
                    <a:pt x="1793" y="429"/>
                    <a:pt x="1742" y="474"/>
                    <a:pt x="1692" y="490"/>
                  </a:cubicBezTo>
                  <a:cubicBezTo>
                    <a:pt x="1673" y="490"/>
                    <a:pt x="1654" y="518"/>
                    <a:pt x="1635" y="518"/>
                  </a:cubicBezTo>
                  <a:cubicBezTo>
                    <a:pt x="1628" y="518"/>
                    <a:pt x="1621" y="514"/>
                    <a:pt x="1614" y="503"/>
                  </a:cubicBezTo>
                  <a:cubicBezTo>
                    <a:pt x="1550" y="400"/>
                    <a:pt x="1408" y="413"/>
                    <a:pt x="1331" y="310"/>
                  </a:cubicBezTo>
                  <a:cubicBezTo>
                    <a:pt x="1292" y="271"/>
                    <a:pt x="1202" y="271"/>
                    <a:pt x="1240" y="207"/>
                  </a:cubicBezTo>
                  <a:cubicBezTo>
                    <a:pt x="1266" y="129"/>
                    <a:pt x="1202" y="65"/>
                    <a:pt x="118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6" name="Google Shape;2746;p19"/>
            <p:cNvSpPr/>
            <p:nvPr/>
          </p:nvSpPr>
          <p:spPr>
            <a:xfrm rot="10800000">
              <a:off x="5431472" y="4447859"/>
              <a:ext cx="82525" cy="77122"/>
            </a:xfrm>
            <a:custGeom>
              <a:avLst/>
              <a:gdLst/>
              <a:ahLst/>
              <a:cxnLst/>
              <a:rect l="l" t="t" r="r" b="b"/>
              <a:pathLst>
                <a:path w="336" h="314" extrusionOk="0">
                  <a:moveTo>
                    <a:pt x="203" y="1"/>
                  </a:moveTo>
                  <a:cubicBezTo>
                    <a:pt x="186" y="1"/>
                    <a:pt x="166" y="6"/>
                    <a:pt x="142" y="17"/>
                  </a:cubicBezTo>
                  <a:lnTo>
                    <a:pt x="117" y="17"/>
                  </a:lnTo>
                  <a:cubicBezTo>
                    <a:pt x="94" y="28"/>
                    <a:pt x="72" y="59"/>
                    <a:pt x="34" y="59"/>
                  </a:cubicBezTo>
                  <a:cubicBezTo>
                    <a:pt x="27" y="59"/>
                    <a:pt x="21" y="58"/>
                    <a:pt x="13" y="56"/>
                  </a:cubicBezTo>
                  <a:cubicBezTo>
                    <a:pt x="1" y="108"/>
                    <a:pt x="1" y="146"/>
                    <a:pt x="13" y="198"/>
                  </a:cubicBezTo>
                  <a:cubicBezTo>
                    <a:pt x="39" y="211"/>
                    <a:pt x="52" y="237"/>
                    <a:pt x="52" y="262"/>
                  </a:cubicBezTo>
                  <a:cubicBezTo>
                    <a:pt x="78" y="262"/>
                    <a:pt x="78" y="288"/>
                    <a:pt x="91" y="314"/>
                  </a:cubicBezTo>
                  <a:cubicBezTo>
                    <a:pt x="130" y="314"/>
                    <a:pt x="181" y="301"/>
                    <a:pt x="220" y="275"/>
                  </a:cubicBezTo>
                  <a:cubicBezTo>
                    <a:pt x="284" y="237"/>
                    <a:pt x="336" y="198"/>
                    <a:pt x="310" y="120"/>
                  </a:cubicBezTo>
                  <a:cubicBezTo>
                    <a:pt x="290" y="61"/>
                    <a:pt x="262" y="1"/>
                    <a:pt x="20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7" name="Google Shape;2747;p19"/>
            <p:cNvSpPr/>
            <p:nvPr/>
          </p:nvSpPr>
          <p:spPr>
            <a:xfrm rot="10800000">
              <a:off x="5782944" y="4109652"/>
              <a:ext cx="690655" cy="579154"/>
            </a:xfrm>
            <a:custGeom>
              <a:avLst/>
              <a:gdLst/>
              <a:ahLst/>
              <a:cxnLst/>
              <a:rect l="l" t="t" r="r" b="b"/>
              <a:pathLst>
                <a:path w="2812" h="2358" extrusionOk="0">
                  <a:moveTo>
                    <a:pt x="607" y="491"/>
                  </a:moveTo>
                  <a:cubicBezTo>
                    <a:pt x="607" y="530"/>
                    <a:pt x="581" y="555"/>
                    <a:pt x="568" y="555"/>
                  </a:cubicBezTo>
                  <a:cubicBezTo>
                    <a:pt x="581" y="555"/>
                    <a:pt x="594" y="530"/>
                    <a:pt x="607" y="491"/>
                  </a:cubicBezTo>
                  <a:close/>
                  <a:moveTo>
                    <a:pt x="1277" y="607"/>
                  </a:moveTo>
                  <a:cubicBezTo>
                    <a:pt x="1290" y="620"/>
                    <a:pt x="1316" y="620"/>
                    <a:pt x="1329" y="620"/>
                  </a:cubicBezTo>
                  <a:lnTo>
                    <a:pt x="1277" y="620"/>
                  </a:lnTo>
                  <a:lnTo>
                    <a:pt x="1277" y="607"/>
                  </a:lnTo>
                  <a:close/>
                  <a:moveTo>
                    <a:pt x="336" y="1626"/>
                  </a:moveTo>
                  <a:cubicBezTo>
                    <a:pt x="387" y="1664"/>
                    <a:pt x="413" y="1729"/>
                    <a:pt x="478" y="1755"/>
                  </a:cubicBezTo>
                  <a:cubicBezTo>
                    <a:pt x="413" y="1742"/>
                    <a:pt x="387" y="1677"/>
                    <a:pt x="336" y="1639"/>
                  </a:cubicBezTo>
                  <a:lnTo>
                    <a:pt x="336" y="1626"/>
                  </a:lnTo>
                  <a:close/>
                  <a:moveTo>
                    <a:pt x="607" y="1"/>
                  </a:moveTo>
                  <a:lnTo>
                    <a:pt x="542" y="40"/>
                  </a:lnTo>
                  <a:lnTo>
                    <a:pt x="581" y="143"/>
                  </a:lnTo>
                  <a:lnTo>
                    <a:pt x="632" y="272"/>
                  </a:lnTo>
                  <a:cubicBezTo>
                    <a:pt x="658" y="297"/>
                    <a:pt x="658" y="336"/>
                    <a:pt x="697" y="336"/>
                  </a:cubicBezTo>
                  <a:cubicBezTo>
                    <a:pt x="761" y="414"/>
                    <a:pt x="697" y="452"/>
                    <a:pt x="645" y="491"/>
                  </a:cubicBezTo>
                  <a:lnTo>
                    <a:pt x="607" y="491"/>
                  </a:lnTo>
                  <a:cubicBezTo>
                    <a:pt x="580" y="477"/>
                    <a:pt x="549" y="457"/>
                    <a:pt x="526" y="457"/>
                  </a:cubicBezTo>
                  <a:cubicBezTo>
                    <a:pt x="505" y="457"/>
                    <a:pt x="491" y="474"/>
                    <a:pt x="491" y="530"/>
                  </a:cubicBezTo>
                  <a:cubicBezTo>
                    <a:pt x="465" y="530"/>
                    <a:pt x="439" y="542"/>
                    <a:pt x="426" y="542"/>
                  </a:cubicBezTo>
                  <a:cubicBezTo>
                    <a:pt x="392" y="565"/>
                    <a:pt x="378" y="609"/>
                    <a:pt x="338" y="609"/>
                  </a:cubicBezTo>
                  <a:cubicBezTo>
                    <a:pt x="334" y="609"/>
                    <a:pt x="328" y="608"/>
                    <a:pt x="323" y="607"/>
                  </a:cubicBezTo>
                  <a:cubicBezTo>
                    <a:pt x="271" y="581"/>
                    <a:pt x="323" y="517"/>
                    <a:pt x="297" y="478"/>
                  </a:cubicBezTo>
                  <a:cubicBezTo>
                    <a:pt x="284" y="478"/>
                    <a:pt x="271" y="478"/>
                    <a:pt x="271" y="465"/>
                  </a:cubicBezTo>
                  <a:cubicBezTo>
                    <a:pt x="246" y="465"/>
                    <a:pt x="233" y="452"/>
                    <a:pt x="233" y="439"/>
                  </a:cubicBezTo>
                  <a:lnTo>
                    <a:pt x="194" y="439"/>
                  </a:lnTo>
                  <a:cubicBezTo>
                    <a:pt x="194" y="426"/>
                    <a:pt x="194" y="414"/>
                    <a:pt x="194" y="414"/>
                  </a:cubicBezTo>
                  <a:cubicBezTo>
                    <a:pt x="155" y="414"/>
                    <a:pt x="129" y="439"/>
                    <a:pt x="104" y="439"/>
                  </a:cubicBezTo>
                  <a:cubicBezTo>
                    <a:pt x="1" y="452"/>
                    <a:pt x="26" y="504"/>
                    <a:pt x="78" y="555"/>
                  </a:cubicBezTo>
                  <a:lnTo>
                    <a:pt x="155" y="568"/>
                  </a:lnTo>
                  <a:cubicBezTo>
                    <a:pt x="181" y="633"/>
                    <a:pt x="284" y="633"/>
                    <a:pt x="258" y="736"/>
                  </a:cubicBezTo>
                  <a:cubicBezTo>
                    <a:pt x="142" y="813"/>
                    <a:pt x="117" y="865"/>
                    <a:pt x="168" y="968"/>
                  </a:cubicBezTo>
                  <a:lnTo>
                    <a:pt x="168" y="1032"/>
                  </a:lnTo>
                  <a:cubicBezTo>
                    <a:pt x="129" y="1032"/>
                    <a:pt x="91" y="1045"/>
                    <a:pt x="129" y="1097"/>
                  </a:cubicBezTo>
                  <a:cubicBezTo>
                    <a:pt x="220" y="1161"/>
                    <a:pt x="220" y="1277"/>
                    <a:pt x="129" y="1342"/>
                  </a:cubicBezTo>
                  <a:cubicBezTo>
                    <a:pt x="117" y="1368"/>
                    <a:pt x="104" y="1394"/>
                    <a:pt x="104" y="1432"/>
                  </a:cubicBezTo>
                  <a:cubicBezTo>
                    <a:pt x="194" y="1484"/>
                    <a:pt x="155" y="1587"/>
                    <a:pt x="194" y="1664"/>
                  </a:cubicBezTo>
                  <a:cubicBezTo>
                    <a:pt x="168" y="1664"/>
                    <a:pt x="168" y="1677"/>
                    <a:pt x="194" y="1690"/>
                  </a:cubicBezTo>
                  <a:cubicBezTo>
                    <a:pt x="207" y="1690"/>
                    <a:pt x="220" y="1690"/>
                    <a:pt x="233" y="1677"/>
                  </a:cubicBezTo>
                  <a:lnTo>
                    <a:pt x="297" y="1651"/>
                  </a:lnTo>
                  <a:cubicBezTo>
                    <a:pt x="336" y="1677"/>
                    <a:pt x="362" y="1729"/>
                    <a:pt x="362" y="1780"/>
                  </a:cubicBezTo>
                  <a:lnTo>
                    <a:pt x="413" y="1819"/>
                  </a:lnTo>
                  <a:cubicBezTo>
                    <a:pt x="400" y="1832"/>
                    <a:pt x="387" y="1858"/>
                    <a:pt x="400" y="1871"/>
                  </a:cubicBezTo>
                  <a:cubicBezTo>
                    <a:pt x="400" y="1884"/>
                    <a:pt x="400" y="1884"/>
                    <a:pt x="400" y="1896"/>
                  </a:cubicBezTo>
                  <a:cubicBezTo>
                    <a:pt x="323" y="1948"/>
                    <a:pt x="349" y="2000"/>
                    <a:pt x="387" y="2064"/>
                  </a:cubicBezTo>
                  <a:cubicBezTo>
                    <a:pt x="452" y="2064"/>
                    <a:pt x="503" y="2051"/>
                    <a:pt x="568" y="2025"/>
                  </a:cubicBezTo>
                  <a:cubicBezTo>
                    <a:pt x="529" y="1974"/>
                    <a:pt x="452" y="1987"/>
                    <a:pt x="439" y="1922"/>
                  </a:cubicBezTo>
                  <a:cubicBezTo>
                    <a:pt x="465" y="1871"/>
                    <a:pt x="503" y="1819"/>
                    <a:pt x="555" y="1780"/>
                  </a:cubicBezTo>
                  <a:cubicBezTo>
                    <a:pt x="632" y="1884"/>
                    <a:pt x="607" y="2025"/>
                    <a:pt x="697" y="2129"/>
                  </a:cubicBezTo>
                  <a:lnTo>
                    <a:pt x="723" y="2129"/>
                  </a:lnTo>
                  <a:cubicBezTo>
                    <a:pt x="761" y="2090"/>
                    <a:pt x="736" y="2025"/>
                    <a:pt x="748" y="1987"/>
                  </a:cubicBezTo>
                  <a:lnTo>
                    <a:pt x="800" y="1987"/>
                  </a:lnTo>
                  <a:cubicBezTo>
                    <a:pt x="832" y="2027"/>
                    <a:pt x="880" y="2047"/>
                    <a:pt x="926" y="2047"/>
                  </a:cubicBezTo>
                  <a:cubicBezTo>
                    <a:pt x="954" y="2047"/>
                    <a:pt x="982" y="2040"/>
                    <a:pt x="1006" y="2025"/>
                  </a:cubicBezTo>
                  <a:cubicBezTo>
                    <a:pt x="1013" y="2022"/>
                    <a:pt x="1021" y="2020"/>
                    <a:pt x="1029" y="2020"/>
                  </a:cubicBezTo>
                  <a:cubicBezTo>
                    <a:pt x="1051" y="2020"/>
                    <a:pt x="1074" y="2032"/>
                    <a:pt x="1084" y="2051"/>
                  </a:cubicBezTo>
                  <a:lnTo>
                    <a:pt x="1174" y="2348"/>
                  </a:lnTo>
                  <a:cubicBezTo>
                    <a:pt x="1180" y="2354"/>
                    <a:pt x="1190" y="2357"/>
                    <a:pt x="1200" y="2357"/>
                  </a:cubicBezTo>
                  <a:cubicBezTo>
                    <a:pt x="1209" y="2357"/>
                    <a:pt x="1219" y="2354"/>
                    <a:pt x="1226" y="2348"/>
                  </a:cubicBezTo>
                  <a:lnTo>
                    <a:pt x="1213" y="2232"/>
                  </a:lnTo>
                  <a:lnTo>
                    <a:pt x="1238" y="2193"/>
                  </a:lnTo>
                  <a:cubicBezTo>
                    <a:pt x="1226" y="2141"/>
                    <a:pt x="1226" y="2077"/>
                    <a:pt x="1277" y="2064"/>
                  </a:cubicBezTo>
                  <a:cubicBezTo>
                    <a:pt x="1367" y="2051"/>
                    <a:pt x="1380" y="1948"/>
                    <a:pt x="1458" y="1922"/>
                  </a:cubicBezTo>
                  <a:cubicBezTo>
                    <a:pt x="1471" y="1961"/>
                    <a:pt x="1509" y="1987"/>
                    <a:pt x="1522" y="2025"/>
                  </a:cubicBezTo>
                  <a:cubicBezTo>
                    <a:pt x="1548" y="2064"/>
                    <a:pt x="1561" y="2103"/>
                    <a:pt x="1587" y="2141"/>
                  </a:cubicBezTo>
                  <a:cubicBezTo>
                    <a:pt x="1596" y="2161"/>
                    <a:pt x="1614" y="2189"/>
                    <a:pt x="1645" y="2189"/>
                  </a:cubicBezTo>
                  <a:cubicBezTo>
                    <a:pt x="1654" y="2189"/>
                    <a:pt x="1665" y="2186"/>
                    <a:pt x="1677" y="2180"/>
                  </a:cubicBezTo>
                  <a:cubicBezTo>
                    <a:pt x="1716" y="2154"/>
                    <a:pt x="1690" y="2116"/>
                    <a:pt x="1677" y="2090"/>
                  </a:cubicBezTo>
                  <a:cubicBezTo>
                    <a:pt x="1651" y="2064"/>
                    <a:pt x="1625" y="1987"/>
                    <a:pt x="1587" y="1948"/>
                  </a:cubicBezTo>
                  <a:cubicBezTo>
                    <a:pt x="1535" y="1884"/>
                    <a:pt x="1548" y="1793"/>
                    <a:pt x="1612" y="1742"/>
                  </a:cubicBezTo>
                  <a:cubicBezTo>
                    <a:pt x="1632" y="1718"/>
                    <a:pt x="1650" y="1709"/>
                    <a:pt x="1666" y="1709"/>
                  </a:cubicBezTo>
                  <a:cubicBezTo>
                    <a:pt x="1702" y="1709"/>
                    <a:pt x="1732" y="1754"/>
                    <a:pt x="1767" y="1780"/>
                  </a:cubicBezTo>
                  <a:cubicBezTo>
                    <a:pt x="1788" y="1802"/>
                    <a:pt x="1802" y="1811"/>
                    <a:pt x="1814" y="1811"/>
                  </a:cubicBezTo>
                  <a:cubicBezTo>
                    <a:pt x="1824" y="1811"/>
                    <a:pt x="1833" y="1805"/>
                    <a:pt x="1844" y="1793"/>
                  </a:cubicBezTo>
                  <a:cubicBezTo>
                    <a:pt x="1870" y="1767"/>
                    <a:pt x="1844" y="1716"/>
                    <a:pt x="1819" y="1703"/>
                  </a:cubicBezTo>
                  <a:cubicBezTo>
                    <a:pt x="1767" y="1664"/>
                    <a:pt x="1716" y="1626"/>
                    <a:pt x="1754" y="1548"/>
                  </a:cubicBezTo>
                  <a:cubicBezTo>
                    <a:pt x="1819" y="1497"/>
                    <a:pt x="1909" y="1458"/>
                    <a:pt x="1999" y="1458"/>
                  </a:cubicBezTo>
                  <a:cubicBezTo>
                    <a:pt x="2077" y="1458"/>
                    <a:pt x="2141" y="1432"/>
                    <a:pt x="2193" y="1394"/>
                  </a:cubicBezTo>
                  <a:cubicBezTo>
                    <a:pt x="2249" y="1348"/>
                    <a:pt x="2296" y="1326"/>
                    <a:pt x="2338" y="1326"/>
                  </a:cubicBezTo>
                  <a:cubicBezTo>
                    <a:pt x="2402" y="1326"/>
                    <a:pt x="2450" y="1377"/>
                    <a:pt x="2489" y="1471"/>
                  </a:cubicBezTo>
                  <a:cubicBezTo>
                    <a:pt x="2502" y="1497"/>
                    <a:pt x="2528" y="1510"/>
                    <a:pt x="2554" y="1510"/>
                  </a:cubicBezTo>
                  <a:cubicBezTo>
                    <a:pt x="2515" y="1355"/>
                    <a:pt x="2515" y="1355"/>
                    <a:pt x="2644" y="1303"/>
                  </a:cubicBezTo>
                  <a:cubicBezTo>
                    <a:pt x="2644" y="1290"/>
                    <a:pt x="2657" y="1265"/>
                    <a:pt x="2657" y="1252"/>
                  </a:cubicBezTo>
                  <a:cubicBezTo>
                    <a:pt x="2760" y="1200"/>
                    <a:pt x="2760" y="1200"/>
                    <a:pt x="2773" y="1084"/>
                  </a:cubicBezTo>
                  <a:cubicBezTo>
                    <a:pt x="2773" y="1084"/>
                    <a:pt x="2786" y="1084"/>
                    <a:pt x="2786" y="1071"/>
                  </a:cubicBezTo>
                  <a:cubicBezTo>
                    <a:pt x="2812" y="916"/>
                    <a:pt x="2799" y="891"/>
                    <a:pt x="2618" y="878"/>
                  </a:cubicBezTo>
                  <a:cubicBezTo>
                    <a:pt x="2612" y="871"/>
                    <a:pt x="2605" y="868"/>
                    <a:pt x="2600" y="868"/>
                  </a:cubicBezTo>
                  <a:cubicBezTo>
                    <a:pt x="2596" y="868"/>
                    <a:pt x="2592" y="871"/>
                    <a:pt x="2592" y="878"/>
                  </a:cubicBezTo>
                  <a:cubicBezTo>
                    <a:pt x="2551" y="853"/>
                    <a:pt x="2511" y="844"/>
                    <a:pt x="2470" y="844"/>
                  </a:cubicBezTo>
                  <a:cubicBezTo>
                    <a:pt x="2446" y="844"/>
                    <a:pt x="2423" y="847"/>
                    <a:pt x="2399" y="852"/>
                  </a:cubicBezTo>
                  <a:cubicBezTo>
                    <a:pt x="2386" y="865"/>
                    <a:pt x="2373" y="865"/>
                    <a:pt x="2360" y="865"/>
                  </a:cubicBezTo>
                  <a:cubicBezTo>
                    <a:pt x="2347" y="916"/>
                    <a:pt x="2270" y="891"/>
                    <a:pt x="2257" y="916"/>
                  </a:cubicBezTo>
                  <a:cubicBezTo>
                    <a:pt x="2193" y="1058"/>
                    <a:pt x="2064" y="1084"/>
                    <a:pt x="1935" y="1110"/>
                  </a:cubicBezTo>
                  <a:cubicBezTo>
                    <a:pt x="1922" y="1084"/>
                    <a:pt x="1896" y="1084"/>
                    <a:pt x="1922" y="1058"/>
                  </a:cubicBezTo>
                  <a:cubicBezTo>
                    <a:pt x="1948" y="1032"/>
                    <a:pt x="1948" y="994"/>
                    <a:pt x="1922" y="994"/>
                  </a:cubicBezTo>
                  <a:cubicBezTo>
                    <a:pt x="1914" y="995"/>
                    <a:pt x="1906" y="995"/>
                    <a:pt x="1899" y="995"/>
                  </a:cubicBezTo>
                  <a:cubicBezTo>
                    <a:pt x="1784" y="995"/>
                    <a:pt x="1818" y="900"/>
                    <a:pt x="1806" y="839"/>
                  </a:cubicBezTo>
                  <a:cubicBezTo>
                    <a:pt x="1844" y="800"/>
                    <a:pt x="1896" y="775"/>
                    <a:pt x="1896" y="723"/>
                  </a:cubicBezTo>
                  <a:cubicBezTo>
                    <a:pt x="1844" y="723"/>
                    <a:pt x="1801" y="740"/>
                    <a:pt x="1753" y="740"/>
                  </a:cubicBezTo>
                  <a:cubicBezTo>
                    <a:pt x="1741" y="740"/>
                    <a:pt x="1728" y="738"/>
                    <a:pt x="1716" y="736"/>
                  </a:cubicBezTo>
                  <a:cubicBezTo>
                    <a:pt x="1703" y="697"/>
                    <a:pt x="1651" y="671"/>
                    <a:pt x="1651" y="633"/>
                  </a:cubicBezTo>
                  <a:cubicBezTo>
                    <a:pt x="1690" y="633"/>
                    <a:pt x="1728" y="633"/>
                    <a:pt x="1728" y="581"/>
                  </a:cubicBezTo>
                  <a:cubicBezTo>
                    <a:pt x="1728" y="547"/>
                    <a:pt x="1705" y="547"/>
                    <a:pt x="1683" y="547"/>
                  </a:cubicBezTo>
                  <a:cubicBezTo>
                    <a:pt x="1671" y="547"/>
                    <a:pt x="1660" y="547"/>
                    <a:pt x="1651" y="542"/>
                  </a:cubicBezTo>
                  <a:lnTo>
                    <a:pt x="1625" y="542"/>
                  </a:lnTo>
                  <a:lnTo>
                    <a:pt x="1625" y="465"/>
                  </a:lnTo>
                  <a:cubicBezTo>
                    <a:pt x="1625" y="452"/>
                    <a:pt x="1625" y="452"/>
                    <a:pt x="1625" y="439"/>
                  </a:cubicBezTo>
                  <a:cubicBezTo>
                    <a:pt x="1677" y="426"/>
                    <a:pt x="1728" y="401"/>
                    <a:pt x="1690" y="349"/>
                  </a:cubicBezTo>
                  <a:cubicBezTo>
                    <a:pt x="1677" y="337"/>
                    <a:pt x="1666" y="332"/>
                    <a:pt x="1657" y="332"/>
                  </a:cubicBezTo>
                  <a:cubicBezTo>
                    <a:pt x="1626" y="332"/>
                    <a:pt x="1609" y="381"/>
                    <a:pt x="1599" y="401"/>
                  </a:cubicBezTo>
                  <a:cubicBezTo>
                    <a:pt x="1574" y="414"/>
                    <a:pt x="1561" y="426"/>
                    <a:pt x="1548" y="426"/>
                  </a:cubicBezTo>
                  <a:cubicBezTo>
                    <a:pt x="1458" y="452"/>
                    <a:pt x="1458" y="491"/>
                    <a:pt x="1509" y="542"/>
                  </a:cubicBezTo>
                  <a:lnTo>
                    <a:pt x="1445" y="530"/>
                  </a:lnTo>
                  <a:lnTo>
                    <a:pt x="1354" y="491"/>
                  </a:lnTo>
                  <a:cubicBezTo>
                    <a:pt x="1316" y="452"/>
                    <a:pt x="1277" y="426"/>
                    <a:pt x="1329" y="375"/>
                  </a:cubicBezTo>
                  <a:cubicBezTo>
                    <a:pt x="1342" y="349"/>
                    <a:pt x="1342" y="336"/>
                    <a:pt x="1354" y="310"/>
                  </a:cubicBezTo>
                  <a:cubicBezTo>
                    <a:pt x="1354" y="285"/>
                    <a:pt x="1354" y="272"/>
                    <a:pt x="1380" y="259"/>
                  </a:cubicBezTo>
                  <a:cubicBezTo>
                    <a:pt x="1380" y="246"/>
                    <a:pt x="1380" y="246"/>
                    <a:pt x="1393" y="233"/>
                  </a:cubicBezTo>
                  <a:cubicBezTo>
                    <a:pt x="1380" y="207"/>
                    <a:pt x="1393" y="181"/>
                    <a:pt x="1406" y="169"/>
                  </a:cubicBezTo>
                  <a:cubicBezTo>
                    <a:pt x="1380" y="143"/>
                    <a:pt x="1406" y="117"/>
                    <a:pt x="1406" y="91"/>
                  </a:cubicBezTo>
                  <a:cubicBezTo>
                    <a:pt x="1342" y="91"/>
                    <a:pt x="1342" y="156"/>
                    <a:pt x="1329" y="194"/>
                  </a:cubicBezTo>
                  <a:cubicBezTo>
                    <a:pt x="1290" y="272"/>
                    <a:pt x="1277" y="362"/>
                    <a:pt x="1161" y="362"/>
                  </a:cubicBezTo>
                  <a:cubicBezTo>
                    <a:pt x="1148" y="362"/>
                    <a:pt x="1161" y="401"/>
                    <a:pt x="1187" y="414"/>
                  </a:cubicBezTo>
                  <a:cubicBezTo>
                    <a:pt x="1178" y="415"/>
                    <a:pt x="1169" y="416"/>
                    <a:pt x="1159" y="416"/>
                  </a:cubicBezTo>
                  <a:cubicBezTo>
                    <a:pt x="1118" y="416"/>
                    <a:pt x="1078" y="403"/>
                    <a:pt x="1039" y="403"/>
                  </a:cubicBezTo>
                  <a:cubicBezTo>
                    <a:pt x="1014" y="403"/>
                    <a:pt x="990" y="408"/>
                    <a:pt x="968" y="426"/>
                  </a:cubicBezTo>
                  <a:lnTo>
                    <a:pt x="903" y="414"/>
                  </a:lnTo>
                  <a:cubicBezTo>
                    <a:pt x="787" y="414"/>
                    <a:pt x="761" y="310"/>
                    <a:pt x="697" y="246"/>
                  </a:cubicBezTo>
                  <a:lnTo>
                    <a:pt x="697" y="130"/>
                  </a:lnTo>
                  <a:cubicBezTo>
                    <a:pt x="710" y="52"/>
                    <a:pt x="658" y="27"/>
                    <a:pt x="607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8" name="Google Shape;2748;p19"/>
            <p:cNvSpPr/>
            <p:nvPr/>
          </p:nvSpPr>
          <p:spPr>
            <a:xfrm rot="10800000">
              <a:off x="5795713" y="4187998"/>
              <a:ext cx="31684" cy="28737"/>
            </a:xfrm>
            <a:custGeom>
              <a:avLst/>
              <a:gdLst/>
              <a:ahLst/>
              <a:cxnLst/>
              <a:rect l="l" t="t" r="r" b="b"/>
              <a:pathLst>
                <a:path w="129" h="117" extrusionOk="0">
                  <a:moveTo>
                    <a:pt x="77" y="0"/>
                  </a:moveTo>
                  <a:cubicBezTo>
                    <a:pt x="39" y="0"/>
                    <a:pt x="13" y="26"/>
                    <a:pt x="13" y="65"/>
                  </a:cubicBezTo>
                  <a:cubicBezTo>
                    <a:pt x="0" y="90"/>
                    <a:pt x="26" y="116"/>
                    <a:pt x="52" y="116"/>
                  </a:cubicBezTo>
                  <a:cubicBezTo>
                    <a:pt x="77" y="116"/>
                    <a:pt x="116" y="90"/>
                    <a:pt x="129" y="52"/>
                  </a:cubicBezTo>
                  <a:cubicBezTo>
                    <a:pt x="129" y="26"/>
                    <a:pt x="116" y="13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9" name="Google Shape;2749;p19"/>
            <p:cNvSpPr/>
            <p:nvPr/>
          </p:nvSpPr>
          <p:spPr>
            <a:xfrm rot="10800000">
              <a:off x="5969851" y="4286244"/>
              <a:ext cx="22351" cy="15965"/>
            </a:xfrm>
            <a:custGeom>
              <a:avLst/>
              <a:gdLst/>
              <a:ahLst/>
              <a:cxnLst/>
              <a:rect l="l" t="t" r="r" b="b"/>
              <a:pathLst>
                <a:path w="91" h="65" extrusionOk="0">
                  <a:moveTo>
                    <a:pt x="39" y="0"/>
                  </a:moveTo>
                  <a:cubicBezTo>
                    <a:pt x="26" y="0"/>
                    <a:pt x="1" y="13"/>
                    <a:pt x="1" y="39"/>
                  </a:cubicBezTo>
                  <a:cubicBezTo>
                    <a:pt x="1" y="52"/>
                    <a:pt x="13" y="65"/>
                    <a:pt x="39" y="65"/>
                  </a:cubicBezTo>
                  <a:cubicBezTo>
                    <a:pt x="52" y="65"/>
                    <a:pt x="65" y="52"/>
                    <a:pt x="78" y="39"/>
                  </a:cubicBezTo>
                  <a:cubicBezTo>
                    <a:pt x="91" y="13"/>
                    <a:pt x="65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0" name="Google Shape;2750;p19"/>
            <p:cNvSpPr/>
            <p:nvPr/>
          </p:nvSpPr>
          <p:spPr>
            <a:xfrm rot="10800000">
              <a:off x="5817818" y="4250138"/>
              <a:ext cx="15965" cy="17438"/>
            </a:xfrm>
            <a:custGeom>
              <a:avLst/>
              <a:gdLst/>
              <a:ahLst/>
              <a:cxnLst/>
              <a:rect l="l" t="t" r="r" b="b"/>
              <a:pathLst>
                <a:path w="65" h="71" extrusionOk="0">
                  <a:moveTo>
                    <a:pt x="26" y="1"/>
                  </a:moveTo>
                  <a:cubicBezTo>
                    <a:pt x="13" y="1"/>
                    <a:pt x="0" y="14"/>
                    <a:pt x="0" y="40"/>
                  </a:cubicBezTo>
                  <a:cubicBezTo>
                    <a:pt x="0" y="58"/>
                    <a:pt x="14" y="70"/>
                    <a:pt x="27" y="70"/>
                  </a:cubicBezTo>
                  <a:cubicBezTo>
                    <a:pt x="31" y="70"/>
                    <a:pt x="35" y="69"/>
                    <a:pt x="39" y="65"/>
                  </a:cubicBezTo>
                  <a:cubicBezTo>
                    <a:pt x="52" y="65"/>
                    <a:pt x="65" y="52"/>
                    <a:pt x="65" y="40"/>
                  </a:cubicBezTo>
                  <a:cubicBezTo>
                    <a:pt x="65" y="14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1" name="Google Shape;2751;p19"/>
            <p:cNvSpPr/>
            <p:nvPr/>
          </p:nvSpPr>
          <p:spPr>
            <a:xfrm rot="10800000">
              <a:off x="5789327" y="4526946"/>
              <a:ext cx="23824" cy="20877"/>
            </a:xfrm>
            <a:custGeom>
              <a:avLst/>
              <a:gdLst/>
              <a:ahLst/>
              <a:cxnLst/>
              <a:rect l="l" t="t" r="r" b="b"/>
              <a:pathLst>
                <a:path w="97" h="85" extrusionOk="0">
                  <a:moveTo>
                    <a:pt x="16" y="1"/>
                  </a:moveTo>
                  <a:cubicBezTo>
                    <a:pt x="6" y="1"/>
                    <a:pt x="0" y="7"/>
                    <a:pt x="6" y="33"/>
                  </a:cubicBezTo>
                  <a:cubicBezTo>
                    <a:pt x="19" y="59"/>
                    <a:pt x="58" y="85"/>
                    <a:pt x="97" y="85"/>
                  </a:cubicBezTo>
                  <a:cubicBezTo>
                    <a:pt x="97" y="46"/>
                    <a:pt x="71" y="20"/>
                    <a:pt x="45" y="7"/>
                  </a:cubicBezTo>
                  <a:cubicBezTo>
                    <a:pt x="39" y="7"/>
                    <a:pt x="26" y="1"/>
                    <a:pt x="1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2" name="Google Shape;2752;p19"/>
            <p:cNvSpPr/>
            <p:nvPr/>
          </p:nvSpPr>
          <p:spPr>
            <a:xfrm rot="10800000">
              <a:off x="5520137" y="4401437"/>
              <a:ext cx="22351" cy="16210"/>
            </a:xfrm>
            <a:custGeom>
              <a:avLst/>
              <a:gdLst/>
              <a:ahLst/>
              <a:cxnLst/>
              <a:rect l="l" t="t" r="r" b="b"/>
              <a:pathLst>
                <a:path w="91" h="66" extrusionOk="0">
                  <a:moveTo>
                    <a:pt x="45" y="1"/>
                  </a:moveTo>
                  <a:cubicBezTo>
                    <a:pt x="31" y="1"/>
                    <a:pt x="19" y="10"/>
                    <a:pt x="1" y="19"/>
                  </a:cubicBezTo>
                  <a:cubicBezTo>
                    <a:pt x="1" y="32"/>
                    <a:pt x="1" y="45"/>
                    <a:pt x="1" y="57"/>
                  </a:cubicBezTo>
                  <a:cubicBezTo>
                    <a:pt x="23" y="57"/>
                    <a:pt x="41" y="66"/>
                    <a:pt x="54" y="66"/>
                  </a:cubicBezTo>
                  <a:cubicBezTo>
                    <a:pt x="64" y="66"/>
                    <a:pt x="72" y="61"/>
                    <a:pt x="78" y="45"/>
                  </a:cubicBezTo>
                  <a:cubicBezTo>
                    <a:pt x="91" y="32"/>
                    <a:pt x="78" y="6"/>
                    <a:pt x="65" y="6"/>
                  </a:cubicBezTo>
                  <a:cubicBezTo>
                    <a:pt x="57" y="2"/>
                    <a:pt x="51" y="1"/>
                    <a:pt x="4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3" name="Google Shape;2753;p19"/>
            <p:cNvSpPr/>
            <p:nvPr/>
          </p:nvSpPr>
          <p:spPr>
            <a:xfrm rot="10800000">
              <a:off x="5431471" y="4264138"/>
              <a:ext cx="15965" cy="15965"/>
            </a:xfrm>
            <a:custGeom>
              <a:avLst/>
              <a:gdLst/>
              <a:ahLst/>
              <a:cxnLst/>
              <a:rect l="l" t="t" r="r" b="b"/>
              <a:pathLst>
                <a:path w="65" h="65" extrusionOk="0">
                  <a:moveTo>
                    <a:pt x="26" y="0"/>
                  </a:moveTo>
                  <a:cubicBezTo>
                    <a:pt x="0" y="0"/>
                    <a:pt x="0" y="26"/>
                    <a:pt x="0" y="26"/>
                  </a:cubicBezTo>
                  <a:cubicBezTo>
                    <a:pt x="13" y="65"/>
                    <a:pt x="26" y="65"/>
                    <a:pt x="52" y="65"/>
                  </a:cubicBezTo>
                  <a:cubicBezTo>
                    <a:pt x="65" y="52"/>
                    <a:pt x="65" y="39"/>
                    <a:pt x="65" y="26"/>
                  </a:cubicBezTo>
                  <a:cubicBezTo>
                    <a:pt x="65" y="13"/>
                    <a:pt x="52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4" name="Google Shape;2754;p19"/>
            <p:cNvSpPr/>
            <p:nvPr/>
          </p:nvSpPr>
          <p:spPr>
            <a:xfrm rot="10800000">
              <a:off x="5570734" y="4387684"/>
              <a:ext cx="209260" cy="195508"/>
            </a:xfrm>
            <a:custGeom>
              <a:avLst/>
              <a:gdLst/>
              <a:ahLst/>
              <a:cxnLst/>
              <a:rect l="l" t="t" r="r" b="b"/>
              <a:pathLst>
                <a:path w="852" h="796" extrusionOk="0">
                  <a:moveTo>
                    <a:pt x="367" y="0"/>
                  </a:moveTo>
                  <a:cubicBezTo>
                    <a:pt x="286" y="0"/>
                    <a:pt x="219" y="32"/>
                    <a:pt x="168" y="125"/>
                  </a:cubicBezTo>
                  <a:cubicBezTo>
                    <a:pt x="155" y="138"/>
                    <a:pt x="129" y="151"/>
                    <a:pt x="116" y="151"/>
                  </a:cubicBezTo>
                  <a:cubicBezTo>
                    <a:pt x="13" y="203"/>
                    <a:pt x="13" y="293"/>
                    <a:pt x="39" y="383"/>
                  </a:cubicBezTo>
                  <a:lnTo>
                    <a:pt x="39" y="435"/>
                  </a:lnTo>
                  <a:cubicBezTo>
                    <a:pt x="78" y="538"/>
                    <a:pt x="0" y="693"/>
                    <a:pt x="194" y="706"/>
                  </a:cubicBezTo>
                  <a:cubicBezTo>
                    <a:pt x="233" y="706"/>
                    <a:pt x="220" y="770"/>
                    <a:pt x="220" y="796"/>
                  </a:cubicBezTo>
                  <a:lnTo>
                    <a:pt x="271" y="796"/>
                  </a:lnTo>
                  <a:cubicBezTo>
                    <a:pt x="284" y="770"/>
                    <a:pt x="310" y="757"/>
                    <a:pt x="336" y="757"/>
                  </a:cubicBezTo>
                  <a:cubicBezTo>
                    <a:pt x="360" y="741"/>
                    <a:pt x="388" y="730"/>
                    <a:pt x="416" y="730"/>
                  </a:cubicBezTo>
                  <a:cubicBezTo>
                    <a:pt x="433" y="730"/>
                    <a:pt x="450" y="734"/>
                    <a:pt x="465" y="744"/>
                  </a:cubicBezTo>
                  <a:cubicBezTo>
                    <a:pt x="516" y="719"/>
                    <a:pt x="568" y="693"/>
                    <a:pt x="606" y="667"/>
                  </a:cubicBezTo>
                  <a:cubicBezTo>
                    <a:pt x="684" y="628"/>
                    <a:pt x="723" y="551"/>
                    <a:pt x="723" y="474"/>
                  </a:cubicBezTo>
                  <a:cubicBezTo>
                    <a:pt x="723" y="409"/>
                    <a:pt x="710" y="319"/>
                    <a:pt x="826" y="319"/>
                  </a:cubicBezTo>
                  <a:cubicBezTo>
                    <a:pt x="826" y="306"/>
                    <a:pt x="839" y="306"/>
                    <a:pt x="851" y="306"/>
                  </a:cubicBezTo>
                  <a:cubicBezTo>
                    <a:pt x="851" y="293"/>
                    <a:pt x="851" y="280"/>
                    <a:pt x="851" y="267"/>
                  </a:cubicBezTo>
                  <a:lnTo>
                    <a:pt x="813" y="241"/>
                  </a:lnTo>
                  <a:cubicBezTo>
                    <a:pt x="806" y="243"/>
                    <a:pt x="799" y="244"/>
                    <a:pt x="793" y="244"/>
                  </a:cubicBezTo>
                  <a:cubicBezTo>
                    <a:pt x="757" y="244"/>
                    <a:pt x="743" y="214"/>
                    <a:pt x="710" y="203"/>
                  </a:cubicBezTo>
                  <a:cubicBezTo>
                    <a:pt x="710" y="190"/>
                    <a:pt x="710" y="177"/>
                    <a:pt x="697" y="177"/>
                  </a:cubicBezTo>
                  <a:cubicBezTo>
                    <a:pt x="697" y="112"/>
                    <a:pt x="658" y="100"/>
                    <a:pt x="606" y="100"/>
                  </a:cubicBezTo>
                  <a:cubicBezTo>
                    <a:pt x="594" y="74"/>
                    <a:pt x="581" y="48"/>
                    <a:pt x="568" y="22"/>
                  </a:cubicBezTo>
                  <a:lnTo>
                    <a:pt x="503" y="22"/>
                  </a:lnTo>
                  <a:cubicBezTo>
                    <a:pt x="455" y="9"/>
                    <a:pt x="409" y="0"/>
                    <a:pt x="36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55" name="Google Shape;2755;p19"/>
          <p:cNvGrpSpPr/>
          <p:nvPr/>
        </p:nvGrpSpPr>
        <p:grpSpPr>
          <a:xfrm rot="1406355" flipH="1">
            <a:off x="10203836" y="4515028"/>
            <a:ext cx="1665749" cy="1321219"/>
            <a:chOff x="2546481" y="5243989"/>
            <a:chExt cx="836048" cy="663126"/>
          </a:xfrm>
        </p:grpSpPr>
        <p:sp>
          <p:nvSpPr>
            <p:cNvPr id="2756" name="Google Shape;2756;p19"/>
            <p:cNvSpPr/>
            <p:nvPr/>
          </p:nvSpPr>
          <p:spPr>
            <a:xfrm>
              <a:off x="2594234" y="5328434"/>
              <a:ext cx="404234" cy="414403"/>
            </a:xfrm>
            <a:custGeom>
              <a:avLst/>
              <a:gdLst/>
              <a:ahLst/>
              <a:cxnLst/>
              <a:rect l="l" t="t" r="r" b="b"/>
              <a:pathLst>
                <a:path w="9684" h="9927" extrusionOk="0">
                  <a:moveTo>
                    <a:pt x="5509" y="1"/>
                  </a:moveTo>
                  <a:cubicBezTo>
                    <a:pt x="5493" y="1"/>
                    <a:pt x="5479" y="4"/>
                    <a:pt x="5465" y="11"/>
                  </a:cubicBezTo>
                  <a:cubicBezTo>
                    <a:pt x="4753" y="392"/>
                    <a:pt x="3889" y="62"/>
                    <a:pt x="3127" y="519"/>
                  </a:cubicBezTo>
                  <a:cubicBezTo>
                    <a:pt x="2644" y="799"/>
                    <a:pt x="2085" y="900"/>
                    <a:pt x="1780" y="1459"/>
                  </a:cubicBezTo>
                  <a:cubicBezTo>
                    <a:pt x="1754" y="1536"/>
                    <a:pt x="1576" y="1561"/>
                    <a:pt x="1475" y="1587"/>
                  </a:cubicBezTo>
                  <a:cubicBezTo>
                    <a:pt x="1246" y="1637"/>
                    <a:pt x="1043" y="1815"/>
                    <a:pt x="966" y="2019"/>
                  </a:cubicBezTo>
                  <a:cubicBezTo>
                    <a:pt x="636" y="2654"/>
                    <a:pt x="611" y="3391"/>
                    <a:pt x="153" y="3976"/>
                  </a:cubicBezTo>
                  <a:cubicBezTo>
                    <a:pt x="102" y="4077"/>
                    <a:pt x="128" y="4179"/>
                    <a:pt x="178" y="4281"/>
                  </a:cubicBezTo>
                  <a:cubicBezTo>
                    <a:pt x="763" y="5018"/>
                    <a:pt x="1" y="6111"/>
                    <a:pt x="890" y="6771"/>
                  </a:cubicBezTo>
                  <a:cubicBezTo>
                    <a:pt x="941" y="6797"/>
                    <a:pt x="890" y="6949"/>
                    <a:pt x="916" y="7025"/>
                  </a:cubicBezTo>
                  <a:cubicBezTo>
                    <a:pt x="890" y="7178"/>
                    <a:pt x="992" y="7305"/>
                    <a:pt x="1119" y="7381"/>
                  </a:cubicBezTo>
                  <a:cubicBezTo>
                    <a:pt x="1627" y="7508"/>
                    <a:pt x="1831" y="7890"/>
                    <a:pt x="2008" y="8296"/>
                  </a:cubicBezTo>
                  <a:cubicBezTo>
                    <a:pt x="2059" y="8449"/>
                    <a:pt x="2212" y="8576"/>
                    <a:pt x="2364" y="8601"/>
                  </a:cubicBezTo>
                  <a:cubicBezTo>
                    <a:pt x="3381" y="8754"/>
                    <a:pt x="4270" y="9338"/>
                    <a:pt x="5312" y="9364"/>
                  </a:cubicBezTo>
                  <a:cubicBezTo>
                    <a:pt x="5312" y="9465"/>
                    <a:pt x="5312" y="9567"/>
                    <a:pt x="5338" y="9669"/>
                  </a:cubicBezTo>
                  <a:cubicBezTo>
                    <a:pt x="5384" y="9808"/>
                    <a:pt x="5431" y="9926"/>
                    <a:pt x="5574" y="9926"/>
                  </a:cubicBezTo>
                  <a:cubicBezTo>
                    <a:pt x="5588" y="9926"/>
                    <a:pt x="5602" y="9925"/>
                    <a:pt x="5617" y="9923"/>
                  </a:cubicBezTo>
                  <a:cubicBezTo>
                    <a:pt x="5745" y="9923"/>
                    <a:pt x="5821" y="9821"/>
                    <a:pt x="5846" y="9720"/>
                  </a:cubicBezTo>
                  <a:cubicBezTo>
                    <a:pt x="5922" y="9542"/>
                    <a:pt x="5795" y="9364"/>
                    <a:pt x="5643" y="9338"/>
                  </a:cubicBezTo>
                  <a:lnTo>
                    <a:pt x="5312" y="9338"/>
                  </a:lnTo>
                  <a:cubicBezTo>
                    <a:pt x="5922" y="8957"/>
                    <a:pt x="6660" y="8932"/>
                    <a:pt x="7269" y="8398"/>
                  </a:cubicBezTo>
                  <a:cubicBezTo>
                    <a:pt x="7752" y="7940"/>
                    <a:pt x="8362" y="7610"/>
                    <a:pt x="8464" y="6949"/>
                  </a:cubicBezTo>
                  <a:cubicBezTo>
                    <a:pt x="8540" y="6365"/>
                    <a:pt x="9684" y="6314"/>
                    <a:pt x="9099" y="5501"/>
                  </a:cubicBezTo>
                  <a:cubicBezTo>
                    <a:pt x="9481" y="4967"/>
                    <a:pt x="8794" y="4230"/>
                    <a:pt x="9430" y="3721"/>
                  </a:cubicBezTo>
                  <a:cubicBezTo>
                    <a:pt x="9531" y="3620"/>
                    <a:pt x="9277" y="3544"/>
                    <a:pt x="9201" y="3442"/>
                  </a:cubicBezTo>
                  <a:cubicBezTo>
                    <a:pt x="8896" y="3188"/>
                    <a:pt x="8566" y="2934"/>
                    <a:pt x="8566" y="2501"/>
                  </a:cubicBezTo>
                  <a:cubicBezTo>
                    <a:pt x="8515" y="1332"/>
                    <a:pt x="7422" y="1231"/>
                    <a:pt x="6736" y="748"/>
                  </a:cubicBezTo>
                  <a:cubicBezTo>
                    <a:pt x="6456" y="570"/>
                    <a:pt x="6024" y="570"/>
                    <a:pt x="5795" y="239"/>
                  </a:cubicBezTo>
                  <a:cubicBezTo>
                    <a:pt x="5729" y="130"/>
                    <a:pt x="5606" y="1"/>
                    <a:pt x="550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7" name="Google Shape;2757;p19"/>
            <p:cNvSpPr/>
            <p:nvPr/>
          </p:nvSpPr>
          <p:spPr>
            <a:xfrm>
              <a:off x="3163924" y="5653443"/>
              <a:ext cx="218605" cy="118264"/>
            </a:xfrm>
            <a:custGeom>
              <a:avLst/>
              <a:gdLst/>
              <a:ahLst/>
              <a:cxnLst/>
              <a:rect l="l" t="t" r="r" b="b"/>
              <a:pathLst>
                <a:path w="5237" h="2833" extrusionOk="0">
                  <a:moveTo>
                    <a:pt x="551" y="0"/>
                  </a:moveTo>
                  <a:cubicBezTo>
                    <a:pt x="399" y="0"/>
                    <a:pt x="250" y="86"/>
                    <a:pt x="153" y="307"/>
                  </a:cubicBezTo>
                  <a:cubicBezTo>
                    <a:pt x="1" y="688"/>
                    <a:pt x="255" y="841"/>
                    <a:pt x="535" y="942"/>
                  </a:cubicBezTo>
                  <a:cubicBezTo>
                    <a:pt x="1450" y="1146"/>
                    <a:pt x="2085" y="1781"/>
                    <a:pt x="2822" y="2289"/>
                  </a:cubicBezTo>
                  <a:cubicBezTo>
                    <a:pt x="3305" y="2594"/>
                    <a:pt x="3864" y="2772"/>
                    <a:pt x="4423" y="2823"/>
                  </a:cubicBezTo>
                  <a:cubicBezTo>
                    <a:pt x="4460" y="2830"/>
                    <a:pt x="4496" y="2833"/>
                    <a:pt x="4532" y="2833"/>
                  </a:cubicBezTo>
                  <a:cubicBezTo>
                    <a:pt x="4773" y="2833"/>
                    <a:pt x="4999" y="2692"/>
                    <a:pt x="5109" y="2493"/>
                  </a:cubicBezTo>
                  <a:cubicBezTo>
                    <a:pt x="5237" y="2213"/>
                    <a:pt x="5160" y="1883"/>
                    <a:pt x="4906" y="1705"/>
                  </a:cubicBezTo>
                  <a:cubicBezTo>
                    <a:pt x="4398" y="1222"/>
                    <a:pt x="3737" y="917"/>
                    <a:pt x="3025" y="866"/>
                  </a:cubicBezTo>
                  <a:cubicBezTo>
                    <a:pt x="2288" y="739"/>
                    <a:pt x="1551" y="688"/>
                    <a:pt x="916" y="154"/>
                  </a:cubicBezTo>
                  <a:cubicBezTo>
                    <a:pt x="811" y="61"/>
                    <a:pt x="680" y="0"/>
                    <a:pt x="55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8" name="Google Shape;2758;p19"/>
            <p:cNvSpPr/>
            <p:nvPr/>
          </p:nvSpPr>
          <p:spPr>
            <a:xfrm>
              <a:off x="2978299" y="5634366"/>
              <a:ext cx="67873" cy="76519"/>
            </a:xfrm>
            <a:custGeom>
              <a:avLst/>
              <a:gdLst/>
              <a:ahLst/>
              <a:cxnLst/>
              <a:rect l="l" t="t" r="r" b="b"/>
              <a:pathLst>
                <a:path w="1626" h="1833" extrusionOk="0">
                  <a:moveTo>
                    <a:pt x="833" y="0"/>
                  </a:moveTo>
                  <a:cubicBezTo>
                    <a:pt x="818" y="0"/>
                    <a:pt x="803" y="1"/>
                    <a:pt x="788" y="1"/>
                  </a:cubicBezTo>
                  <a:cubicBezTo>
                    <a:pt x="254" y="27"/>
                    <a:pt x="76" y="484"/>
                    <a:pt x="0" y="993"/>
                  </a:cubicBezTo>
                  <a:cubicBezTo>
                    <a:pt x="76" y="1450"/>
                    <a:pt x="280" y="1806"/>
                    <a:pt x="788" y="1831"/>
                  </a:cubicBezTo>
                  <a:cubicBezTo>
                    <a:pt x="797" y="1832"/>
                    <a:pt x="805" y="1832"/>
                    <a:pt x="814" y="1832"/>
                  </a:cubicBezTo>
                  <a:cubicBezTo>
                    <a:pt x="1213" y="1832"/>
                    <a:pt x="1626" y="1263"/>
                    <a:pt x="1576" y="815"/>
                  </a:cubicBezTo>
                  <a:cubicBezTo>
                    <a:pt x="1527" y="396"/>
                    <a:pt x="1310" y="0"/>
                    <a:pt x="833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9" name="Google Shape;2759;p19"/>
            <p:cNvSpPr/>
            <p:nvPr/>
          </p:nvSpPr>
          <p:spPr>
            <a:xfrm>
              <a:off x="3173483" y="5533558"/>
              <a:ext cx="70086" cy="62701"/>
            </a:xfrm>
            <a:custGeom>
              <a:avLst/>
              <a:gdLst/>
              <a:ahLst/>
              <a:cxnLst/>
              <a:rect l="l" t="t" r="r" b="b"/>
              <a:pathLst>
                <a:path w="1679" h="1502" extrusionOk="0">
                  <a:moveTo>
                    <a:pt x="860" y="0"/>
                  </a:moveTo>
                  <a:cubicBezTo>
                    <a:pt x="837" y="0"/>
                    <a:pt x="813" y="1"/>
                    <a:pt x="788" y="2"/>
                  </a:cubicBezTo>
                  <a:cubicBezTo>
                    <a:pt x="331" y="27"/>
                    <a:pt x="1" y="231"/>
                    <a:pt x="1" y="714"/>
                  </a:cubicBezTo>
                  <a:cubicBezTo>
                    <a:pt x="1" y="1146"/>
                    <a:pt x="356" y="1476"/>
                    <a:pt x="788" y="1501"/>
                  </a:cubicBezTo>
                  <a:cubicBezTo>
                    <a:pt x="1271" y="1425"/>
                    <a:pt x="1678" y="1273"/>
                    <a:pt x="1678" y="764"/>
                  </a:cubicBezTo>
                  <a:cubicBezTo>
                    <a:pt x="1654" y="255"/>
                    <a:pt x="1352" y="0"/>
                    <a:pt x="86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0" name="Google Shape;2760;p19"/>
            <p:cNvSpPr/>
            <p:nvPr/>
          </p:nvSpPr>
          <p:spPr>
            <a:xfrm>
              <a:off x="3307139" y="5269243"/>
              <a:ext cx="62655" cy="138635"/>
            </a:xfrm>
            <a:custGeom>
              <a:avLst/>
              <a:gdLst/>
              <a:ahLst/>
              <a:cxnLst/>
              <a:rect l="l" t="t" r="r" b="b"/>
              <a:pathLst>
                <a:path w="1501" h="3321" extrusionOk="0">
                  <a:moveTo>
                    <a:pt x="245" y="0"/>
                  </a:moveTo>
                  <a:cubicBezTo>
                    <a:pt x="213" y="0"/>
                    <a:pt x="181" y="10"/>
                    <a:pt x="153" y="31"/>
                  </a:cubicBezTo>
                  <a:cubicBezTo>
                    <a:pt x="1" y="107"/>
                    <a:pt x="26" y="260"/>
                    <a:pt x="77" y="412"/>
                  </a:cubicBezTo>
                  <a:cubicBezTo>
                    <a:pt x="230" y="920"/>
                    <a:pt x="509" y="1403"/>
                    <a:pt x="586" y="1937"/>
                  </a:cubicBezTo>
                  <a:cubicBezTo>
                    <a:pt x="611" y="2369"/>
                    <a:pt x="763" y="2776"/>
                    <a:pt x="1018" y="3106"/>
                  </a:cubicBezTo>
                  <a:cubicBezTo>
                    <a:pt x="1082" y="3214"/>
                    <a:pt x="1147" y="3321"/>
                    <a:pt x="1257" y="3321"/>
                  </a:cubicBezTo>
                  <a:cubicBezTo>
                    <a:pt x="1277" y="3321"/>
                    <a:pt x="1299" y="3317"/>
                    <a:pt x="1323" y="3310"/>
                  </a:cubicBezTo>
                  <a:cubicBezTo>
                    <a:pt x="1501" y="3259"/>
                    <a:pt x="1475" y="3106"/>
                    <a:pt x="1475" y="2954"/>
                  </a:cubicBezTo>
                  <a:cubicBezTo>
                    <a:pt x="1475" y="2928"/>
                    <a:pt x="1475" y="2877"/>
                    <a:pt x="1450" y="2827"/>
                  </a:cubicBezTo>
                  <a:cubicBezTo>
                    <a:pt x="1170" y="1912"/>
                    <a:pt x="586" y="1124"/>
                    <a:pt x="408" y="158"/>
                  </a:cubicBezTo>
                  <a:cubicBezTo>
                    <a:pt x="408" y="66"/>
                    <a:pt x="328" y="0"/>
                    <a:pt x="24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1" name="Google Shape;2761;p19"/>
            <p:cNvSpPr/>
            <p:nvPr/>
          </p:nvSpPr>
          <p:spPr>
            <a:xfrm>
              <a:off x="3078019" y="5510265"/>
              <a:ext cx="88995" cy="55354"/>
            </a:xfrm>
            <a:custGeom>
              <a:avLst/>
              <a:gdLst/>
              <a:ahLst/>
              <a:cxnLst/>
              <a:rect l="l" t="t" r="r" b="b"/>
              <a:pathLst>
                <a:path w="2132" h="1326" extrusionOk="0">
                  <a:moveTo>
                    <a:pt x="1296" y="1"/>
                  </a:moveTo>
                  <a:cubicBezTo>
                    <a:pt x="991" y="407"/>
                    <a:pt x="458" y="407"/>
                    <a:pt x="153" y="738"/>
                  </a:cubicBezTo>
                  <a:cubicBezTo>
                    <a:pt x="0" y="916"/>
                    <a:pt x="102" y="1068"/>
                    <a:pt x="280" y="1119"/>
                  </a:cubicBezTo>
                  <a:cubicBezTo>
                    <a:pt x="508" y="1195"/>
                    <a:pt x="712" y="1272"/>
                    <a:pt x="941" y="1322"/>
                  </a:cubicBezTo>
                  <a:cubicBezTo>
                    <a:pt x="951" y="1324"/>
                    <a:pt x="962" y="1325"/>
                    <a:pt x="974" y="1325"/>
                  </a:cubicBezTo>
                  <a:cubicBezTo>
                    <a:pt x="1268" y="1325"/>
                    <a:pt x="2131" y="758"/>
                    <a:pt x="2033" y="636"/>
                  </a:cubicBezTo>
                  <a:cubicBezTo>
                    <a:pt x="1805" y="382"/>
                    <a:pt x="1576" y="179"/>
                    <a:pt x="129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2" name="Google Shape;2762;p19"/>
            <p:cNvSpPr/>
            <p:nvPr/>
          </p:nvSpPr>
          <p:spPr>
            <a:xfrm>
              <a:off x="3184085" y="5356778"/>
              <a:ext cx="75387" cy="77687"/>
            </a:xfrm>
            <a:custGeom>
              <a:avLst/>
              <a:gdLst/>
              <a:ahLst/>
              <a:cxnLst/>
              <a:rect l="l" t="t" r="r" b="b"/>
              <a:pathLst>
                <a:path w="1806" h="1861" extrusionOk="0">
                  <a:moveTo>
                    <a:pt x="399" y="1"/>
                  </a:moveTo>
                  <a:cubicBezTo>
                    <a:pt x="357" y="1"/>
                    <a:pt x="309" y="20"/>
                    <a:pt x="255" y="69"/>
                  </a:cubicBezTo>
                  <a:cubicBezTo>
                    <a:pt x="1" y="247"/>
                    <a:pt x="255" y="475"/>
                    <a:pt x="382" y="653"/>
                  </a:cubicBezTo>
                  <a:cubicBezTo>
                    <a:pt x="611" y="984"/>
                    <a:pt x="1017" y="1162"/>
                    <a:pt x="1144" y="1543"/>
                  </a:cubicBezTo>
                  <a:cubicBezTo>
                    <a:pt x="1189" y="1633"/>
                    <a:pt x="1056" y="1861"/>
                    <a:pt x="1216" y="1861"/>
                  </a:cubicBezTo>
                  <a:cubicBezTo>
                    <a:pt x="1238" y="1861"/>
                    <a:pt x="1264" y="1857"/>
                    <a:pt x="1297" y="1848"/>
                  </a:cubicBezTo>
                  <a:cubicBezTo>
                    <a:pt x="1526" y="1822"/>
                    <a:pt x="1729" y="1645"/>
                    <a:pt x="1805" y="1441"/>
                  </a:cubicBezTo>
                  <a:cubicBezTo>
                    <a:pt x="1805" y="1263"/>
                    <a:pt x="1678" y="1187"/>
                    <a:pt x="1602" y="1060"/>
                  </a:cubicBezTo>
                  <a:cubicBezTo>
                    <a:pt x="1399" y="704"/>
                    <a:pt x="967" y="603"/>
                    <a:pt x="712" y="298"/>
                  </a:cubicBezTo>
                  <a:cubicBezTo>
                    <a:pt x="616" y="201"/>
                    <a:pt x="534" y="1"/>
                    <a:pt x="39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3" name="Google Shape;2763;p19"/>
            <p:cNvSpPr/>
            <p:nvPr/>
          </p:nvSpPr>
          <p:spPr>
            <a:xfrm>
              <a:off x="3111079" y="5433626"/>
              <a:ext cx="51343" cy="36652"/>
            </a:xfrm>
            <a:custGeom>
              <a:avLst/>
              <a:gdLst/>
              <a:ahLst/>
              <a:cxnLst/>
              <a:rect l="l" t="t" r="r" b="b"/>
              <a:pathLst>
                <a:path w="1230" h="878" extrusionOk="0">
                  <a:moveTo>
                    <a:pt x="983" y="1"/>
                  </a:moveTo>
                  <a:cubicBezTo>
                    <a:pt x="959" y="1"/>
                    <a:pt x="935" y="3"/>
                    <a:pt x="911" y="7"/>
                  </a:cubicBezTo>
                  <a:cubicBezTo>
                    <a:pt x="530" y="83"/>
                    <a:pt x="149" y="236"/>
                    <a:pt x="21" y="693"/>
                  </a:cubicBezTo>
                  <a:cubicBezTo>
                    <a:pt x="0" y="821"/>
                    <a:pt x="122" y="877"/>
                    <a:pt x="266" y="877"/>
                  </a:cubicBezTo>
                  <a:cubicBezTo>
                    <a:pt x="294" y="877"/>
                    <a:pt x="323" y="875"/>
                    <a:pt x="352" y="871"/>
                  </a:cubicBezTo>
                  <a:cubicBezTo>
                    <a:pt x="708" y="820"/>
                    <a:pt x="1038" y="591"/>
                    <a:pt x="1165" y="236"/>
                  </a:cubicBezTo>
                  <a:cubicBezTo>
                    <a:pt x="1230" y="64"/>
                    <a:pt x="1112" y="1"/>
                    <a:pt x="98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4" name="Google Shape;2764;p19"/>
            <p:cNvSpPr/>
            <p:nvPr/>
          </p:nvSpPr>
          <p:spPr>
            <a:xfrm>
              <a:off x="3099224" y="5245826"/>
              <a:ext cx="39280" cy="69297"/>
            </a:xfrm>
            <a:custGeom>
              <a:avLst/>
              <a:gdLst/>
              <a:ahLst/>
              <a:cxnLst/>
              <a:rect l="l" t="t" r="r" b="b"/>
              <a:pathLst>
                <a:path w="941" h="1660" extrusionOk="0">
                  <a:moveTo>
                    <a:pt x="770" y="1"/>
                  </a:moveTo>
                  <a:cubicBezTo>
                    <a:pt x="702" y="1"/>
                    <a:pt x="627" y="42"/>
                    <a:pt x="585" y="84"/>
                  </a:cubicBezTo>
                  <a:cubicBezTo>
                    <a:pt x="280" y="566"/>
                    <a:pt x="0" y="1049"/>
                    <a:pt x="77" y="1634"/>
                  </a:cubicBezTo>
                  <a:lnTo>
                    <a:pt x="255" y="1659"/>
                  </a:lnTo>
                  <a:cubicBezTo>
                    <a:pt x="483" y="1202"/>
                    <a:pt x="687" y="744"/>
                    <a:pt x="890" y="287"/>
                  </a:cubicBezTo>
                  <a:cubicBezTo>
                    <a:pt x="941" y="185"/>
                    <a:pt x="941" y="58"/>
                    <a:pt x="814" y="7"/>
                  </a:cubicBezTo>
                  <a:cubicBezTo>
                    <a:pt x="800" y="3"/>
                    <a:pt x="785" y="1"/>
                    <a:pt x="77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5" name="Google Shape;2765;p19"/>
            <p:cNvSpPr/>
            <p:nvPr/>
          </p:nvSpPr>
          <p:spPr>
            <a:xfrm>
              <a:off x="3132117" y="5243989"/>
              <a:ext cx="62614" cy="54185"/>
            </a:xfrm>
            <a:custGeom>
              <a:avLst/>
              <a:gdLst/>
              <a:ahLst/>
              <a:cxnLst/>
              <a:rect l="l" t="t" r="r" b="b"/>
              <a:pathLst>
                <a:path w="1500" h="1298" extrusionOk="0">
                  <a:moveTo>
                    <a:pt x="1347" y="0"/>
                  </a:moveTo>
                  <a:cubicBezTo>
                    <a:pt x="966" y="280"/>
                    <a:pt x="560" y="560"/>
                    <a:pt x="178" y="865"/>
                  </a:cubicBezTo>
                  <a:cubicBezTo>
                    <a:pt x="51" y="941"/>
                    <a:pt x="0" y="1119"/>
                    <a:pt x="102" y="1220"/>
                  </a:cubicBezTo>
                  <a:cubicBezTo>
                    <a:pt x="147" y="1276"/>
                    <a:pt x="196" y="1298"/>
                    <a:pt x="247" y="1298"/>
                  </a:cubicBezTo>
                  <a:cubicBezTo>
                    <a:pt x="311" y="1298"/>
                    <a:pt x="376" y="1263"/>
                    <a:pt x="432" y="1220"/>
                  </a:cubicBezTo>
                  <a:cubicBezTo>
                    <a:pt x="839" y="915"/>
                    <a:pt x="1195" y="560"/>
                    <a:pt x="1500" y="178"/>
                  </a:cubicBezTo>
                  <a:lnTo>
                    <a:pt x="1347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6" name="Google Shape;2766;p19"/>
            <p:cNvSpPr/>
            <p:nvPr/>
          </p:nvSpPr>
          <p:spPr>
            <a:xfrm>
              <a:off x="3059987" y="5272625"/>
              <a:ext cx="39280" cy="51764"/>
            </a:xfrm>
            <a:custGeom>
              <a:avLst/>
              <a:gdLst/>
              <a:ahLst/>
              <a:cxnLst/>
              <a:rect l="l" t="t" r="r" b="b"/>
              <a:pathLst>
                <a:path w="941" h="1240" extrusionOk="0">
                  <a:moveTo>
                    <a:pt x="505" y="0"/>
                  </a:moveTo>
                  <a:cubicBezTo>
                    <a:pt x="390" y="0"/>
                    <a:pt x="288" y="58"/>
                    <a:pt x="229" y="280"/>
                  </a:cubicBezTo>
                  <a:cubicBezTo>
                    <a:pt x="178" y="484"/>
                    <a:pt x="305" y="763"/>
                    <a:pt x="76" y="916"/>
                  </a:cubicBezTo>
                  <a:cubicBezTo>
                    <a:pt x="51" y="941"/>
                    <a:pt x="26" y="967"/>
                    <a:pt x="0" y="992"/>
                  </a:cubicBezTo>
                  <a:cubicBezTo>
                    <a:pt x="42" y="1098"/>
                    <a:pt x="120" y="1239"/>
                    <a:pt x="218" y="1239"/>
                  </a:cubicBezTo>
                  <a:cubicBezTo>
                    <a:pt x="238" y="1239"/>
                    <a:pt x="259" y="1233"/>
                    <a:pt x="280" y="1221"/>
                  </a:cubicBezTo>
                  <a:cubicBezTo>
                    <a:pt x="559" y="992"/>
                    <a:pt x="737" y="662"/>
                    <a:pt x="864" y="331"/>
                  </a:cubicBezTo>
                  <a:cubicBezTo>
                    <a:pt x="940" y="229"/>
                    <a:pt x="890" y="77"/>
                    <a:pt x="763" y="52"/>
                  </a:cubicBezTo>
                  <a:cubicBezTo>
                    <a:pt x="678" y="30"/>
                    <a:pt x="588" y="0"/>
                    <a:pt x="50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7" name="Google Shape;2767;p19"/>
            <p:cNvSpPr/>
            <p:nvPr/>
          </p:nvSpPr>
          <p:spPr>
            <a:xfrm>
              <a:off x="2962353" y="5310485"/>
              <a:ext cx="29762" cy="40701"/>
            </a:xfrm>
            <a:custGeom>
              <a:avLst/>
              <a:gdLst/>
              <a:ahLst/>
              <a:cxnLst/>
              <a:rect l="l" t="t" r="r" b="b"/>
              <a:pathLst>
                <a:path w="713" h="975" extrusionOk="0">
                  <a:moveTo>
                    <a:pt x="525" y="1"/>
                  </a:moveTo>
                  <a:cubicBezTo>
                    <a:pt x="505" y="1"/>
                    <a:pt x="483" y="3"/>
                    <a:pt x="458" y="9"/>
                  </a:cubicBezTo>
                  <a:cubicBezTo>
                    <a:pt x="179" y="136"/>
                    <a:pt x="1" y="415"/>
                    <a:pt x="1" y="720"/>
                  </a:cubicBezTo>
                  <a:cubicBezTo>
                    <a:pt x="1" y="873"/>
                    <a:pt x="103" y="974"/>
                    <a:pt x="306" y="974"/>
                  </a:cubicBezTo>
                  <a:cubicBezTo>
                    <a:pt x="560" y="873"/>
                    <a:pt x="712" y="619"/>
                    <a:pt x="712" y="339"/>
                  </a:cubicBezTo>
                  <a:cubicBezTo>
                    <a:pt x="712" y="180"/>
                    <a:pt x="692" y="1"/>
                    <a:pt x="52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8" name="Google Shape;2768;p19"/>
            <p:cNvSpPr/>
            <p:nvPr/>
          </p:nvSpPr>
          <p:spPr>
            <a:xfrm>
              <a:off x="2985770" y="5405241"/>
              <a:ext cx="30764" cy="36235"/>
            </a:xfrm>
            <a:custGeom>
              <a:avLst/>
              <a:gdLst/>
              <a:ahLst/>
              <a:cxnLst/>
              <a:rect l="l" t="t" r="r" b="b"/>
              <a:pathLst>
                <a:path w="737" h="868" extrusionOk="0">
                  <a:moveTo>
                    <a:pt x="406" y="1"/>
                  </a:moveTo>
                  <a:cubicBezTo>
                    <a:pt x="101" y="1"/>
                    <a:pt x="50" y="255"/>
                    <a:pt x="24" y="484"/>
                  </a:cubicBezTo>
                  <a:cubicBezTo>
                    <a:pt x="1" y="698"/>
                    <a:pt x="88" y="867"/>
                    <a:pt x="287" y="867"/>
                  </a:cubicBezTo>
                  <a:cubicBezTo>
                    <a:pt x="301" y="867"/>
                    <a:pt x="315" y="866"/>
                    <a:pt x="329" y="865"/>
                  </a:cubicBezTo>
                  <a:cubicBezTo>
                    <a:pt x="584" y="865"/>
                    <a:pt x="660" y="611"/>
                    <a:pt x="685" y="407"/>
                  </a:cubicBezTo>
                  <a:cubicBezTo>
                    <a:pt x="736" y="179"/>
                    <a:pt x="660" y="1"/>
                    <a:pt x="40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9" name="Google Shape;2769;p19"/>
            <p:cNvSpPr/>
            <p:nvPr/>
          </p:nvSpPr>
          <p:spPr>
            <a:xfrm>
              <a:off x="2985729" y="5461468"/>
              <a:ext cx="38194" cy="52682"/>
            </a:xfrm>
            <a:custGeom>
              <a:avLst/>
              <a:gdLst/>
              <a:ahLst/>
              <a:cxnLst/>
              <a:rect l="l" t="t" r="r" b="b"/>
              <a:pathLst>
                <a:path w="915" h="1262" extrusionOk="0">
                  <a:moveTo>
                    <a:pt x="915" y="1"/>
                  </a:moveTo>
                  <a:lnTo>
                    <a:pt x="915" y="1"/>
                  </a:lnTo>
                  <a:cubicBezTo>
                    <a:pt x="432" y="229"/>
                    <a:pt x="356" y="636"/>
                    <a:pt x="76" y="916"/>
                  </a:cubicBezTo>
                  <a:cubicBezTo>
                    <a:pt x="0" y="992"/>
                    <a:pt x="102" y="1170"/>
                    <a:pt x="254" y="1221"/>
                  </a:cubicBezTo>
                  <a:cubicBezTo>
                    <a:pt x="297" y="1249"/>
                    <a:pt x="341" y="1262"/>
                    <a:pt x="385" y="1262"/>
                  </a:cubicBezTo>
                  <a:cubicBezTo>
                    <a:pt x="496" y="1262"/>
                    <a:pt x="599" y="1178"/>
                    <a:pt x="635" y="1068"/>
                  </a:cubicBezTo>
                  <a:cubicBezTo>
                    <a:pt x="737" y="738"/>
                    <a:pt x="813" y="433"/>
                    <a:pt x="91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0" name="Google Shape;2770;p19"/>
            <p:cNvSpPr/>
            <p:nvPr/>
          </p:nvSpPr>
          <p:spPr>
            <a:xfrm>
              <a:off x="3002676" y="5355275"/>
              <a:ext cx="28677" cy="30933"/>
            </a:xfrm>
            <a:custGeom>
              <a:avLst/>
              <a:gdLst/>
              <a:ahLst/>
              <a:cxnLst/>
              <a:rect l="l" t="t" r="r" b="b"/>
              <a:pathLst>
                <a:path w="687" h="741" extrusionOk="0">
                  <a:moveTo>
                    <a:pt x="399" y="1"/>
                  </a:moveTo>
                  <a:cubicBezTo>
                    <a:pt x="386" y="1"/>
                    <a:pt x="371" y="1"/>
                    <a:pt x="356" y="3"/>
                  </a:cubicBezTo>
                  <a:cubicBezTo>
                    <a:pt x="153" y="3"/>
                    <a:pt x="1" y="181"/>
                    <a:pt x="26" y="384"/>
                  </a:cubicBezTo>
                  <a:cubicBezTo>
                    <a:pt x="26" y="562"/>
                    <a:pt x="128" y="740"/>
                    <a:pt x="356" y="740"/>
                  </a:cubicBezTo>
                  <a:cubicBezTo>
                    <a:pt x="560" y="740"/>
                    <a:pt x="661" y="537"/>
                    <a:pt x="687" y="308"/>
                  </a:cubicBezTo>
                  <a:cubicBezTo>
                    <a:pt x="663" y="166"/>
                    <a:pt x="595" y="1"/>
                    <a:pt x="39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1" name="Google Shape;2771;p19"/>
            <p:cNvSpPr/>
            <p:nvPr/>
          </p:nvSpPr>
          <p:spPr>
            <a:xfrm>
              <a:off x="2950707" y="5868793"/>
              <a:ext cx="23376" cy="38322"/>
            </a:xfrm>
            <a:custGeom>
              <a:avLst/>
              <a:gdLst/>
              <a:ahLst/>
              <a:cxnLst/>
              <a:rect l="l" t="t" r="r" b="b"/>
              <a:pathLst>
                <a:path w="560" h="918" extrusionOk="0">
                  <a:moveTo>
                    <a:pt x="322" y="1"/>
                  </a:moveTo>
                  <a:cubicBezTo>
                    <a:pt x="76" y="1"/>
                    <a:pt x="75" y="265"/>
                    <a:pt x="51" y="460"/>
                  </a:cubicBezTo>
                  <a:cubicBezTo>
                    <a:pt x="0" y="663"/>
                    <a:pt x="0" y="917"/>
                    <a:pt x="229" y="917"/>
                  </a:cubicBezTo>
                  <a:cubicBezTo>
                    <a:pt x="509" y="917"/>
                    <a:pt x="407" y="587"/>
                    <a:pt x="509" y="409"/>
                  </a:cubicBezTo>
                  <a:cubicBezTo>
                    <a:pt x="509" y="256"/>
                    <a:pt x="559" y="28"/>
                    <a:pt x="356" y="2"/>
                  </a:cubicBezTo>
                  <a:cubicBezTo>
                    <a:pt x="344" y="1"/>
                    <a:pt x="333" y="1"/>
                    <a:pt x="32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2" name="Google Shape;2772;p19"/>
            <p:cNvSpPr/>
            <p:nvPr/>
          </p:nvSpPr>
          <p:spPr>
            <a:xfrm>
              <a:off x="2695040" y="5741562"/>
              <a:ext cx="30806" cy="42496"/>
            </a:xfrm>
            <a:custGeom>
              <a:avLst/>
              <a:gdLst/>
              <a:ahLst/>
              <a:cxnLst/>
              <a:rect l="l" t="t" r="r" b="b"/>
              <a:pathLst>
                <a:path w="738" h="1018" extrusionOk="0">
                  <a:moveTo>
                    <a:pt x="737" y="0"/>
                  </a:moveTo>
                  <a:lnTo>
                    <a:pt x="737" y="0"/>
                  </a:lnTo>
                  <a:cubicBezTo>
                    <a:pt x="458" y="255"/>
                    <a:pt x="102" y="458"/>
                    <a:pt x="0" y="1017"/>
                  </a:cubicBezTo>
                  <a:cubicBezTo>
                    <a:pt x="458" y="712"/>
                    <a:pt x="737" y="458"/>
                    <a:pt x="73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3" name="Google Shape;2773;p19"/>
            <p:cNvSpPr/>
            <p:nvPr/>
          </p:nvSpPr>
          <p:spPr>
            <a:xfrm>
              <a:off x="3041955" y="5280263"/>
              <a:ext cx="22290" cy="35066"/>
            </a:xfrm>
            <a:custGeom>
              <a:avLst/>
              <a:gdLst/>
              <a:ahLst/>
              <a:cxnLst/>
              <a:rect l="l" t="t" r="r" b="b"/>
              <a:pathLst>
                <a:path w="534" h="840" extrusionOk="0">
                  <a:moveTo>
                    <a:pt x="338" y="1"/>
                  </a:moveTo>
                  <a:cubicBezTo>
                    <a:pt x="276" y="1"/>
                    <a:pt x="207" y="42"/>
                    <a:pt x="153" y="97"/>
                  </a:cubicBezTo>
                  <a:cubicBezTo>
                    <a:pt x="51" y="250"/>
                    <a:pt x="0" y="428"/>
                    <a:pt x="76" y="606"/>
                  </a:cubicBezTo>
                  <a:cubicBezTo>
                    <a:pt x="121" y="761"/>
                    <a:pt x="243" y="839"/>
                    <a:pt x="392" y="839"/>
                  </a:cubicBezTo>
                  <a:cubicBezTo>
                    <a:pt x="413" y="839"/>
                    <a:pt x="435" y="838"/>
                    <a:pt x="458" y="834"/>
                  </a:cubicBezTo>
                  <a:cubicBezTo>
                    <a:pt x="458" y="784"/>
                    <a:pt x="483" y="758"/>
                    <a:pt x="508" y="733"/>
                  </a:cubicBezTo>
                  <a:cubicBezTo>
                    <a:pt x="508" y="656"/>
                    <a:pt x="508" y="555"/>
                    <a:pt x="508" y="479"/>
                  </a:cubicBezTo>
                  <a:cubicBezTo>
                    <a:pt x="508" y="301"/>
                    <a:pt x="534" y="123"/>
                    <a:pt x="407" y="21"/>
                  </a:cubicBezTo>
                  <a:cubicBezTo>
                    <a:pt x="385" y="7"/>
                    <a:pt x="362" y="1"/>
                    <a:pt x="338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4" name="Google Shape;2774;p19"/>
            <p:cNvSpPr/>
            <p:nvPr/>
          </p:nvSpPr>
          <p:spPr>
            <a:xfrm>
              <a:off x="2546481" y="5434962"/>
              <a:ext cx="39321" cy="17115"/>
            </a:xfrm>
            <a:custGeom>
              <a:avLst/>
              <a:gdLst/>
              <a:ahLst/>
              <a:cxnLst/>
              <a:rect l="l" t="t" r="r" b="b"/>
              <a:pathLst>
                <a:path w="942" h="410" extrusionOk="0">
                  <a:moveTo>
                    <a:pt x="941" y="0"/>
                  </a:moveTo>
                  <a:cubicBezTo>
                    <a:pt x="509" y="0"/>
                    <a:pt x="230" y="51"/>
                    <a:pt x="1" y="407"/>
                  </a:cubicBezTo>
                  <a:cubicBezTo>
                    <a:pt x="27" y="409"/>
                    <a:pt x="52" y="410"/>
                    <a:pt x="78" y="410"/>
                  </a:cubicBezTo>
                  <a:cubicBezTo>
                    <a:pt x="407" y="410"/>
                    <a:pt x="729" y="260"/>
                    <a:pt x="94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5" name="Google Shape;2775;p19"/>
            <p:cNvSpPr/>
            <p:nvPr/>
          </p:nvSpPr>
          <p:spPr>
            <a:xfrm>
              <a:off x="3142844" y="5318249"/>
              <a:ext cx="24336" cy="23544"/>
            </a:xfrm>
            <a:custGeom>
              <a:avLst/>
              <a:gdLst/>
              <a:ahLst/>
              <a:cxnLst/>
              <a:rect l="l" t="t" r="r" b="b"/>
              <a:pathLst>
                <a:path w="583" h="564" extrusionOk="0">
                  <a:moveTo>
                    <a:pt x="379" y="1"/>
                  </a:moveTo>
                  <a:cubicBezTo>
                    <a:pt x="201" y="26"/>
                    <a:pt x="48" y="179"/>
                    <a:pt x="23" y="356"/>
                  </a:cubicBezTo>
                  <a:cubicBezTo>
                    <a:pt x="0" y="470"/>
                    <a:pt x="59" y="564"/>
                    <a:pt x="181" y="564"/>
                  </a:cubicBezTo>
                  <a:cubicBezTo>
                    <a:pt x="195" y="564"/>
                    <a:pt x="210" y="562"/>
                    <a:pt x="226" y="560"/>
                  </a:cubicBezTo>
                  <a:cubicBezTo>
                    <a:pt x="404" y="483"/>
                    <a:pt x="531" y="331"/>
                    <a:pt x="557" y="153"/>
                  </a:cubicBezTo>
                  <a:cubicBezTo>
                    <a:pt x="582" y="51"/>
                    <a:pt x="480" y="1"/>
                    <a:pt x="37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6" name="Google Shape;2776;p19"/>
            <p:cNvSpPr/>
            <p:nvPr/>
          </p:nvSpPr>
          <p:spPr>
            <a:xfrm>
              <a:off x="2987816" y="5594085"/>
              <a:ext cx="23376" cy="12774"/>
            </a:xfrm>
            <a:custGeom>
              <a:avLst/>
              <a:gdLst/>
              <a:ahLst/>
              <a:cxnLst/>
              <a:rect l="l" t="t" r="r" b="b"/>
              <a:pathLst>
                <a:path w="560" h="306" extrusionOk="0">
                  <a:moveTo>
                    <a:pt x="560" y="1"/>
                  </a:moveTo>
                  <a:cubicBezTo>
                    <a:pt x="179" y="1"/>
                    <a:pt x="179" y="1"/>
                    <a:pt x="1" y="306"/>
                  </a:cubicBezTo>
                  <a:cubicBezTo>
                    <a:pt x="255" y="306"/>
                    <a:pt x="458" y="255"/>
                    <a:pt x="56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7" name="Google Shape;2777;p19"/>
            <p:cNvSpPr/>
            <p:nvPr/>
          </p:nvSpPr>
          <p:spPr>
            <a:xfrm>
              <a:off x="2996331" y="5534685"/>
              <a:ext cx="16989" cy="14903"/>
            </a:xfrm>
            <a:custGeom>
              <a:avLst/>
              <a:gdLst/>
              <a:ahLst/>
              <a:cxnLst/>
              <a:rect l="l" t="t" r="r" b="b"/>
              <a:pathLst>
                <a:path w="407" h="357" extrusionOk="0">
                  <a:moveTo>
                    <a:pt x="203" y="0"/>
                  </a:moveTo>
                  <a:cubicBezTo>
                    <a:pt x="102" y="0"/>
                    <a:pt x="26" y="77"/>
                    <a:pt x="26" y="178"/>
                  </a:cubicBezTo>
                  <a:cubicBezTo>
                    <a:pt x="0" y="280"/>
                    <a:pt x="76" y="356"/>
                    <a:pt x="178" y="356"/>
                  </a:cubicBezTo>
                  <a:cubicBezTo>
                    <a:pt x="305" y="356"/>
                    <a:pt x="407" y="280"/>
                    <a:pt x="407" y="153"/>
                  </a:cubicBezTo>
                  <a:cubicBezTo>
                    <a:pt x="381" y="0"/>
                    <a:pt x="280" y="0"/>
                    <a:pt x="203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8" name="Google Shape;2778;p19"/>
            <p:cNvSpPr/>
            <p:nvPr/>
          </p:nvSpPr>
          <p:spPr>
            <a:xfrm>
              <a:off x="2566643" y="5504881"/>
              <a:ext cx="22332" cy="19244"/>
            </a:xfrm>
            <a:custGeom>
              <a:avLst/>
              <a:gdLst/>
              <a:ahLst/>
              <a:cxnLst/>
              <a:rect l="l" t="t" r="r" b="b"/>
              <a:pathLst>
                <a:path w="535" h="461" extrusionOk="0">
                  <a:moveTo>
                    <a:pt x="50" y="1"/>
                  </a:moveTo>
                  <a:cubicBezTo>
                    <a:pt x="35" y="1"/>
                    <a:pt x="18" y="1"/>
                    <a:pt x="1" y="3"/>
                  </a:cubicBezTo>
                  <a:cubicBezTo>
                    <a:pt x="1" y="282"/>
                    <a:pt x="153" y="409"/>
                    <a:pt x="534" y="460"/>
                  </a:cubicBezTo>
                  <a:cubicBezTo>
                    <a:pt x="391" y="196"/>
                    <a:pt x="315" y="1"/>
                    <a:pt x="5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9" name="Google Shape;2779;p19"/>
            <p:cNvSpPr/>
            <p:nvPr/>
          </p:nvSpPr>
          <p:spPr>
            <a:xfrm>
              <a:off x="3257300" y="5315870"/>
              <a:ext cx="20203" cy="18326"/>
            </a:xfrm>
            <a:custGeom>
              <a:avLst/>
              <a:gdLst/>
              <a:ahLst/>
              <a:cxnLst/>
              <a:rect l="l" t="t" r="r" b="b"/>
              <a:pathLst>
                <a:path w="484" h="439" extrusionOk="0">
                  <a:moveTo>
                    <a:pt x="377" y="0"/>
                  </a:moveTo>
                  <a:cubicBezTo>
                    <a:pt x="363" y="0"/>
                    <a:pt x="348" y="3"/>
                    <a:pt x="331" y="7"/>
                  </a:cubicBezTo>
                  <a:cubicBezTo>
                    <a:pt x="178" y="7"/>
                    <a:pt x="77" y="108"/>
                    <a:pt x="26" y="236"/>
                  </a:cubicBezTo>
                  <a:cubicBezTo>
                    <a:pt x="0" y="337"/>
                    <a:pt x="26" y="439"/>
                    <a:pt x="128" y="439"/>
                  </a:cubicBezTo>
                  <a:cubicBezTo>
                    <a:pt x="331" y="439"/>
                    <a:pt x="407" y="312"/>
                    <a:pt x="483" y="159"/>
                  </a:cubicBezTo>
                  <a:cubicBezTo>
                    <a:pt x="483" y="53"/>
                    <a:pt x="448" y="0"/>
                    <a:pt x="37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0" name="Google Shape;2780;p19"/>
            <p:cNvSpPr/>
            <p:nvPr/>
          </p:nvSpPr>
          <p:spPr>
            <a:xfrm>
              <a:off x="3195773" y="5287610"/>
              <a:ext cx="25505" cy="15613"/>
            </a:xfrm>
            <a:custGeom>
              <a:avLst/>
              <a:gdLst/>
              <a:ahLst/>
              <a:cxnLst/>
              <a:rect l="l" t="t" r="r" b="b"/>
              <a:pathLst>
                <a:path w="611" h="374" extrusionOk="0">
                  <a:moveTo>
                    <a:pt x="460" y="1"/>
                  </a:moveTo>
                  <a:cubicBezTo>
                    <a:pt x="270" y="1"/>
                    <a:pt x="144" y="123"/>
                    <a:pt x="0" y="328"/>
                  </a:cubicBezTo>
                  <a:cubicBezTo>
                    <a:pt x="62" y="359"/>
                    <a:pt x="127" y="373"/>
                    <a:pt x="191" y="373"/>
                  </a:cubicBezTo>
                  <a:cubicBezTo>
                    <a:pt x="388" y="373"/>
                    <a:pt x="572" y="234"/>
                    <a:pt x="610" y="23"/>
                  </a:cubicBezTo>
                  <a:cubicBezTo>
                    <a:pt x="556" y="8"/>
                    <a:pt x="506" y="1"/>
                    <a:pt x="46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1" name="Google Shape;2781;p19"/>
            <p:cNvSpPr/>
            <p:nvPr/>
          </p:nvSpPr>
          <p:spPr>
            <a:xfrm>
              <a:off x="2964607" y="5608945"/>
              <a:ext cx="14777" cy="12941"/>
            </a:xfrm>
            <a:custGeom>
              <a:avLst/>
              <a:gdLst/>
              <a:ahLst/>
              <a:cxnLst/>
              <a:rect l="l" t="t" r="r" b="b"/>
              <a:pathLst>
                <a:path w="354" h="310" extrusionOk="0">
                  <a:moveTo>
                    <a:pt x="201" y="0"/>
                  </a:moveTo>
                  <a:cubicBezTo>
                    <a:pt x="99" y="0"/>
                    <a:pt x="49" y="51"/>
                    <a:pt x="23" y="153"/>
                  </a:cubicBezTo>
                  <a:cubicBezTo>
                    <a:pt x="0" y="221"/>
                    <a:pt x="59" y="309"/>
                    <a:pt x="144" y="309"/>
                  </a:cubicBezTo>
                  <a:cubicBezTo>
                    <a:pt x="154" y="309"/>
                    <a:pt x="165" y="308"/>
                    <a:pt x="176" y="305"/>
                  </a:cubicBezTo>
                  <a:cubicBezTo>
                    <a:pt x="226" y="305"/>
                    <a:pt x="277" y="255"/>
                    <a:pt x="303" y="204"/>
                  </a:cubicBezTo>
                  <a:cubicBezTo>
                    <a:pt x="354" y="128"/>
                    <a:pt x="303" y="26"/>
                    <a:pt x="20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2" name="Google Shape;2782;p19"/>
            <p:cNvSpPr/>
            <p:nvPr/>
          </p:nvSpPr>
          <p:spPr>
            <a:xfrm>
              <a:off x="3017536" y="5289823"/>
              <a:ext cx="12773" cy="16823"/>
            </a:xfrm>
            <a:custGeom>
              <a:avLst/>
              <a:gdLst/>
              <a:ahLst/>
              <a:cxnLst/>
              <a:rect l="l" t="t" r="r" b="b"/>
              <a:pathLst>
                <a:path w="306" h="403" extrusionOk="0">
                  <a:moveTo>
                    <a:pt x="203" y="1"/>
                  </a:moveTo>
                  <a:cubicBezTo>
                    <a:pt x="180" y="1"/>
                    <a:pt x="155" y="7"/>
                    <a:pt x="128" y="21"/>
                  </a:cubicBezTo>
                  <a:cubicBezTo>
                    <a:pt x="77" y="97"/>
                    <a:pt x="26" y="173"/>
                    <a:pt x="0" y="250"/>
                  </a:cubicBezTo>
                  <a:cubicBezTo>
                    <a:pt x="0" y="275"/>
                    <a:pt x="102" y="326"/>
                    <a:pt x="153" y="402"/>
                  </a:cubicBezTo>
                  <a:cubicBezTo>
                    <a:pt x="229" y="300"/>
                    <a:pt x="280" y="224"/>
                    <a:pt x="305" y="122"/>
                  </a:cubicBezTo>
                  <a:cubicBezTo>
                    <a:pt x="305" y="48"/>
                    <a:pt x="265" y="1"/>
                    <a:pt x="20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3" name="Google Shape;2783;p19"/>
            <p:cNvSpPr/>
            <p:nvPr/>
          </p:nvSpPr>
          <p:spPr>
            <a:xfrm>
              <a:off x="3240436" y="5346718"/>
              <a:ext cx="13733" cy="11897"/>
            </a:xfrm>
            <a:custGeom>
              <a:avLst/>
              <a:gdLst/>
              <a:ahLst/>
              <a:cxnLst/>
              <a:rect l="l" t="t" r="r" b="b"/>
              <a:pathLst>
                <a:path w="329" h="285" extrusionOk="0">
                  <a:moveTo>
                    <a:pt x="126" y="1"/>
                  </a:moveTo>
                  <a:cubicBezTo>
                    <a:pt x="59" y="1"/>
                    <a:pt x="0" y="92"/>
                    <a:pt x="23" y="183"/>
                  </a:cubicBezTo>
                  <a:cubicBezTo>
                    <a:pt x="49" y="208"/>
                    <a:pt x="125" y="259"/>
                    <a:pt x="150" y="284"/>
                  </a:cubicBezTo>
                  <a:cubicBezTo>
                    <a:pt x="252" y="234"/>
                    <a:pt x="328" y="183"/>
                    <a:pt x="303" y="81"/>
                  </a:cubicBezTo>
                  <a:cubicBezTo>
                    <a:pt x="277" y="30"/>
                    <a:pt x="227" y="5"/>
                    <a:pt x="150" y="5"/>
                  </a:cubicBezTo>
                  <a:cubicBezTo>
                    <a:pt x="142" y="2"/>
                    <a:pt x="134" y="1"/>
                    <a:pt x="1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4" name="Google Shape;2784;p19"/>
            <p:cNvSpPr/>
            <p:nvPr/>
          </p:nvSpPr>
          <p:spPr>
            <a:xfrm>
              <a:off x="2917815" y="5264151"/>
              <a:ext cx="11688" cy="10854"/>
            </a:xfrm>
            <a:custGeom>
              <a:avLst/>
              <a:gdLst/>
              <a:ahLst/>
              <a:cxnLst/>
              <a:rect l="l" t="t" r="r" b="b"/>
              <a:pathLst>
                <a:path w="280" h="260" extrusionOk="0">
                  <a:moveTo>
                    <a:pt x="153" y="0"/>
                  </a:moveTo>
                  <a:cubicBezTo>
                    <a:pt x="127" y="0"/>
                    <a:pt x="77" y="77"/>
                    <a:pt x="0" y="127"/>
                  </a:cubicBezTo>
                  <a:cubicBezTo>
                    <a:pt x="66" y="194"/>
                    <a:pt x="113" y="260"/>
                    <a:pt x="141" y="260"/>
                  </a:cubicBezTo>
                  <a:cubicBezTo>
                    <a:pt x="146" y="260"/>
                    <a:pt x="149" y="258"/>
                    <a:pt x="153" y="255"/>
                  </a:cubicBezTo>
                  <a:cubicBezTo>
                    <a:pt x="229" y="255"/>
                    <a:pt x="280" y="178"/>
                    <a:pt x="280" y="127"/>
                  </a:cubicBezTo>
                  <a:cubicBezTo>
                    <a:pt x="280" y="77"/>
                    <a:pt x="229" y="26"/>
                    <a:pt x="153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5" name="Google Shape;2785;p19"/>
            <p:cNvSpPr/>
            <p:nvPr/>
          </p:nvSpPr>
          <p:spPr>
            <a:xfrm>
              <a:off x="2607215" y="5688882"/>
              <a:ext cx="12523" cy="11605"/>
            </a:xfrm>
            <a:custGeom>
              <a:avLst/>
              <a:gdLst/>
              <a:ahLst/>
              <a:cxnLst/>
              <a:rect l="l" t="t" r="r" b="b"/>
              <a:pathLst>
                <a:path w="300" h="278" extrusionOk="0">
                  <a:moveTo>
                    <a:pt x="132" y="1"/>
                  </a:moveTo>
                  <a:cubicBezTo>
                    <a:pt x="58" y="1"/>
                    <a:pt x="0" y="65"/>
                    <a:pt x="20" y="144"/>
                  </a:cubicBezTo>
                  <a:cubicBezTo>
                    <a:pt x="20" y="195"/>
                    <a:pt x="71" y="246"/>
                    <a:pt x="122" y="271"/>
                  </a:cubicBezTo>
                  <a:cubicBezTo>
                    <a:pt x="139" y="275"/>
                    <a:pt x="154" y="278"/>
                    <a:pt x="168" y="278"/>
                  </a:cubicBezTo>
                  <a:cubicBezTo>
                    <a:pt x="240" y="278"/>
                    <a:pt x="278" y="225"/>
                    <a:pt x="300" y="119"/>
                  </a:cubicBezTo>
                  <a:cubicBezTo>
                    <a:pt x="300" y="93"/>
                    <a:pt x="249" y="17"/>
                    <a:pt x="198" y="17"/>
                  </a:cubicBezTo>
                  <a:cubicBezTo>
                    <a:pt x="176" y="6"/>
                    <a:pt x="153" y="1"/>
                    <a:pt x="13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6" name="Google Shape;2786;p19"/>
            <p:cNvSpPr/>
            <p:nvPr/>
          </p:nvSpPr>
          <p:spPr>
            <a:xfrm>
              <a:off x="2873235" y="5308690"/>
              <a:ext cx="11730" cy="8558"/>
            </a:xfrm>
            <a:custGeom>
              <a:avLst/>
              <a:gdLst/>
              <a:ahLst/>
              <a:cxnLst/>
              <a:rect l="l" t="t" r="r" b="b"/>
              <a:pathLst>
                <a:path w="281" h="205" extrusionOk="0">
                  <a:moveTo>
                    <a:pt x="77" y="1"/>
                  </a:moveTo>
                  <a:cubicBezTo>
                    <a:pt x="52" y="26"/>
                    <a:pt x="26" y="77"/>
                    <a:pt x="1" y="128"/>
                  </a:cubicBezTo>
                  <a:cubicBezTo>
                    <a:pt x="1" y="128"/>
                    <a:pt x="52" y="204"/>
                    <a:pt x="77" y="204"/>
                  </a:cubicBezTo>
                  <a:cubicBezTo>
                    <a:pt x="153" y="204"/>
                    <a:pt x="204" y="179"/>
                    <a:pt x="280" y="153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7" name="Google Shape;2787;p19"/>
            <p:cNvSpPr/>
            <p:nvPr/>
          </p:nvSpPr>
          <p:spPr>
            <a:xfrm>
              <a:off x="3041955" y="5424359"/>
              <a:ext cx="8515" cy="9560"/>
            </a:xfrm>
            <a:custGeom>
              <a:avLst/>
              <a:gdLst/>
              <a:ahLst/>
              <a:cxnLst/>
              <a:rect l="l" t="t" r="r" b="b"/>
              <a:pathLst>
                <a:path w="204" h="229" extrusionOk="0">
                  <a:moveTo>
                    <a:pt x="127" y="0"/>
                  </a:moveTo>
                  <a:cubicBezTo>
                    <a:pt x="76" y="26"/>
                    <a:pt x="51" y="51"/>
                    <a:pt x="0" y="102"/>
                  </a:cubicBezTo>
                  <a:cubicBezTo>
                    <a:pt x="0" y="102"/>
                    <a:pt x="51" y="153"/>
                    <a:pt x="102" y="229"/>
                  </a:cubicBezTo>
                  <a:cubicBezTo>
                    <a:pt x="127" y="178"/>
                    <a:pt x="178" y="127"/>
                    <a:pt x="203" y="76"/>
                  </a:cubicBezTo>
                  <a:cubicBezTo>
                    <a:pt x="203" y="51"/>
                    <a:pt x="153" y="26"/>
                    <a:pt x="12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8" name="Google Shape;2788;p19"/>
            <p:cNvSpPr/>
            <p:nvPr/>
          </p:nvSpPr>
          <p:spPr>
            <a:xfrm>
              <a:off x="2848858" y="5728830"/>
              <a:ext cx="8515" cy="15947"/>
            </a:xfrm>
            <a:custGeom>
              <a:avLst/>
              <a:gdLst/>
              <a:ahLst/>
              <a:cxnLst/>
              <a:rect l="l" t="t" r="r" b="b"/>
              <a:pathLst>
                <a:path w="204" h="382" extrusionOk="0">
                  <a:moveTo>
                    <a:pt x="102" y="0"/>
                  </a:moveTo>
                  <a:cubicBezTo>
                    <a:pt x="51" y="77"/>
                    <a:pt x="26" y="178"/>
                    <a:pt x="0" y="255"/>
                  </a:cubicBezTo>
                  <a:cubicBezTo>
                    <a:pt x="0" y="305"/>
                    <a:pt x="51" y="382"/>
                    <a:pt x="51" y="382"/>
                  </a:cubicBezTo>
                  <a:cubicBezTo>
                    <a:pt x="77" y="356"/>
                    <a:pt x="204" y="356"/>
                    <a:pt x="204" y="305"/>
                  </a:cubicBezTo>
                  <a:cubicBezTo>
                    <a:pt x="204" y="280"/>
                    <a:pt x="178" y="204"/>
                    <a:pt x="10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9" name="Google Shape;2789;p19"/>
            <p:cNvSpPr/>
            <p:nvPr/>
          </p:nvSpPr>
          <p:spPr>
            <a:xfrm>
              <a:off x="3042998" y="5402027"/>
              <a:ext cx="8515" cy="8391"/>
            </a:xfrm>
            <a:custGeom>
              <a:avLst/>
              <a:gdLst/>
              <a:ahLst/>
              <a:cxnLst/>
              <a:rect l="l" t="t" r="r" b="b"/>
              <a:pathLst>
                <a:path w="204" h="201" extrusionOk="0">
                  <a:moveTo>
                    <a:pt x="112" y="0"/>
                  </a:moveTo>
                  <a:cubicBezTo>
                    <a:pt x="68" y="0"/>
                    <a:pt x="26" y="28"/>
                    <a:pt x="26" y="78"/>
                  </a:cubicBezTo>
                  <a:cubicBezTo>
                    <a:pt x="0" y="103"/>
                    <a:pt x="26" y="154"/>
                    <a:pt x="51" y="179"/>
                  </a:cubicBezTo>
                  <a:cubicBezTo>
                    <a:pt x="66" y="194"/>
                    <a:pt x="83" y="200"/>
                    <a:pt x="101" y="200"/>
                  </a:cubicBezTo>
                  <a:cubicBezTo>
                    <a:pt x="142" y="200"/>
                    <a:pt x="186" y="164"/>
                    <a:pt x="204" y="129"/>
                  </a:cubicBezTo>
                  <a:cubicBezTo>
                    <a:pt x="204" y="103"/>
                    <a:pt x="204" y="27"/>
                    <a:pt x="178" y="27"/>
                  </a:cubicBezTo>
                  <a:cubicBezTo>
                    <a:pt x="160" y="9"/>
                    <a:pt x="136" y="0"/>
                    <a:pt x="11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0" name="Google Shape;2790;p19"/>
            <p:cNvSpPr/>
            <p:nvPr/>
          </p:nvSpPr>
          <p:spPr>
            <a:xfrm>
              <a:off x="3079063" y="5363874"/>
              <a:ext cx="8515" cy="7472"/>
            </a:xfrm>
            <a:custGeom>
              <a:avLst/>
              <a:gdLst/>
              <a:ahLst/>
              <a:cxnLst/>
              <a:rect l="l" t="t" r="r" b="b"/>
              <a:pathLst>
                <a:path w="204" h="179" extrusionOk="0">
                  <a:moveTo>
                    <a:pt x="153" y="0"/>
                  </a:moveTo>
                  <a:cubicBezTo>
                    <a:pt x="102" y="0"/>
                    <a:pt x="77" y="0"/>
                    <a:pt x="51" y="26"/>
                  </a:cubicBezTo>
                  <a:cubicBezTo>
                    <a:pt x="1" y="102"/>
                    <a:pt x="26" y="178"/>
                    <a:pt x="102" y="178"/>
                  </a:cubicBezTo>
                  <a:cubicBezTo>
                    <a:pt x="153" y="178"/>
                    <a:pt x="179" y="128"/>
                    <a:pt x="204" y="102"/>
                  </a:cubicBezTo>
                  <a:cubicBezTo>
                    <a:pt x="204" y="77"/>
                    <a:pt x="179" y="0"/>
                    <a:pt x="153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1" name="Google Shape;2791;p19"/>
            <p:cNvSpPr/>
            <p:nvPr/>
          </p:nvSpPr>
          <p:spPr>
            <a:xfrm>
              <a:off x="3161837" y="5396767"/>
              <a:ext cx="6387" cy="6387"/>
            </a:xfrm>
            <a:custGeom>
              <a:avLst/>
              <a:gdLst/>
              <a:ahLst/>
              <a:cxnLst/>
              <a:rect l="l" t="t" r="r" b="b"/>
              <a:pathLst>
                <a:path w="153" h="153" extrusionOk="0">
                  <a:moveTo>
                    <a:pt x="51" y="0"/>
                  </a:moveTo>
                  <a:cubicBezTo>
                    <a:pt x="51" y="51"/>
                    <a:pt x="0" y="77"/>
                    <a:pt x="0" y="102"/>
                  </a:cubicBezTo>
                  <a:cubicBezTo>
                    <a:pt x="0" y="127"/>
                    <a:pt x="76" y="153"/>
                    <a:pt x="102" y="153"/>
                  </a:cubicBezTo>
                  <a:cubicBezTo>
                    <a:pt x="127" y="127"/>
                    <a:pt x="153" y="77"/>
                    <a:pt x="153" y="51"/>
                  </a:cubicBezTo>
                  <a:cubicBezTo>
                    <a:pt x="153" y="26"/>
                    <a:pt x="102" y="26"/>
                    <a:pt x="5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2" name="Google Shape;2792;p19"/>
            <p:cNvSpPr/>
            <p:nvPr/>
          </p:nvSpPr>
          <p:spPr>
            <a:xfrm>
              <a:off x="3318827" y="5401025"/>
              <a:ext cx="7472" cy="7431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102" y="0"/>
                  </a:moveTo>
                  <a:cubicBezTo>
                    <a:pt x="77" y="25"/>
                    <a:pt x="26" y="51"/>
                    <a:pt x="1" y="76"/>
                  </a:cubicBezTo>
                  <a:cubicBezTo>
                    <a:pt x="1" y="102"/>
                    <a:pt x="26" y="153"/>
                    <a:pt x="51" y="178"/>
                  </a:cubicBezTo>
                  <a:lnTo>
                    <a:pt x="178" y="102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3" name="Google Shape;2793;p19"/>
            <p:cNvSpPr/>
            <p:nvPr/>
          </p:nvSpPr>
          <p:spPr>
            <a:xfrm>
              <a:off x="3079063" y="5497534"/>
              <a:ext cx="6428" cy="7472"/>
            </a:xfrm>
            <a:custGeom>
              <a:avLst/>
              <a:gdLst/>
              <a:ahLst/>
              <a:cxnLst/>
              <a:rect l="l" t="t" r="r" b="b"/>
              <a:pathLst>
                <a:path w="154" h="179" extrusionOk="0">
                  <a:moveTo>
                    <a:pt x="1" y="1"/>
                  </a:moveTo>
                  <a:lnTo>
                    <a:pt x="51" y="179"/>
                  </a:lnTo>
                  <a:lnTo>
                    <a:pt x="153" y="103"/>
                  </a:lnTo>
                  <a:cubicBezTo>
                    <a:pt x="128" y="77"/>
                    <a:pt x="128" y="26"/>
                    <a:pt x="10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4" name="Google Shape;2794;p19"/>
            <p:cNvSpPr/>
            <p:nvPr/>
          </p:nvSpPr>
          <p:spPr>
            <a:xfrm>
              <a:off x="3018579" y="5322507"/>
              <a:ext cx="3256" cy="3214"/>
            </a:xfrm>
            <a:custGeom>
              <a:avLst/>
              <a:gdLst/>
              <a:ahLst/>
              <a:cxnLst/>
              <a:rect l="l" t="t" r="r" b="b"/>
              <a:pathLst>
                <a:path w="78" h="77" extrusionOk="0">
                  <a:moveTo>
                    <a:pt x="26" y="0"/>
                  </a:moveTo>
                  <a:lnTo>
                    <a:pt x="1" y="26"/>
                  </a:lnTo>
                  <a:lnTo>
                    <a:pt x="77" y="77"/>
                  </a:lnTo>
                  <a:lnTo>
                    <a:pt x="77" y="26"/>
                  </a:lnTo>
                  <a:cubicBezTo>
                    <a:pt x="77" y="13"/>
                    <a:pt x="64" y="13"/>
                    <a:pt x="52" y="13"/>
                  </a:cubicBezTo>
                  <a:cubicBezTo>
                    <a:pt x="39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5" name="Google Shape;2795;p19"/>
            <p:cNvSpPr/>
            <p:nvPr/>
          </p:nvSpPr>
          <p:spPr>
            <a:xfrm>
              <a:off x="2918859" y="5362830"/>
              <a:ext cx="6428" cy="6387"/>
            </a:xfrm>
            <a:custGeom>
              <a:avLst/>
              <a:gdLst/>
              <a:ahLst/>
              <a:cxnLst/>
              <a:rect l="l" t="t" r="r" b="b"/>
              <a:pathLst>
                <a:path w="154" h="153" extrusionOk="0">
                  <a:moveTo>
                    <a:pt x="26" y="0"/>
                  </a:moveTo>
                  <a:cubicBezTo>
                    <a:pt x="26" y="25"/>
                    <a:pt x="1" y="76"/>
                    <a:pt x="1" y="102"/>
                  </a:cubicBezTo>
                  <a:lnTo>
                    <a:pt x="102" y="153"/>
                  </a:lnTo>
                  <a:cubicBezTo>
                    <a:pt x="102" y="127"/>
                    <a:pt x="153" y="76"/>
                    <a:pt x="128" y="51"/>
                  </a:cubicBezTo>
                  <a:cubicBezTo>
                    <a:pt x="128" y="25"/>
                    <a:pt x="77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6" name="Google Shape;2796;p19"/>
            <p:cNvSpPr/>
            <p:nvPr/>
          </p:nvSpPr>
          <p:spPr>
            <a:xfrm>
              <a:off x="2965567" y="5405241"/>
              <a:ext cx="4258" cy="3214"/>
            </a:xfrm>
            <a:custGeom>
              <a:avLst/>
              <a:gdLst/>
              <a:ahLst/>
              <a:cxnLst/>
              <a:rect l="l" t="t" r="r" b="b"/>
              <a:pathLst>
                <a:path w="102" h="77" extrusionOk="0">
                  <a:moveTo>
                    <a:pt x="51" y="1"/>
                  </a:moveTo>
                  <a:cubicBezTo>
                    <a:pt x="26" y="1"/>
                    <a:pt x="26" y="26"/>
                    <a:pt x="26" y="52"/>
                  </a:cubicBezTo>
                  <a:cubicBezTo>
                    <a:pt x="0" y="77"/>
                    <a:pt x="51" y="77"/>
                    <a:pt x="76" y="77"/>
                  </a:cubicBezTo>
                  <a:cubicBezTo>
                    <a:pt x="76" y="77"/>
                    <a:pt x="76" y="52"/>
                    <a:pt x="102" y="26"/>
                  </a:cubicBezTo>
                  <a:cubicBezTo>
                    <a:pt x="102" y="1"/>
                    <a:pt x="51" y="1"/>
                    <a:pt x="5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7" name="Google Shape;2797;p19"/>
            <p:cNvSpPr/>
            <p:nvPr/>
          </p:nvSpPr>
          <p:spPr>
            <a:xfrm>
              <a:off x="3172439" y="5423274"/>
              <a:ext cx="3214" cy="2171"/>
            </a:xfrm>
            <a:custGeom>
              <a:avLst/>
              <a:gdLst/>
              <a:ahLst/>
              <a:cxnLst/>
              <a:rect l="l" t="t" r="r" b="b"/>
              <a:pathLst>
                <a:path w="77" h="52" extrusionOk="0">
                  <a:moveTo>
                    <a:pt x="0" y="1"/>
                  </a:moveTo>
                  <a:lnTo>
                    <a:pt x="51" y="52"/>
                  </a:lnTo>
                  <a:lnTo>
                    <a:pt x="76" y="26"/>
                  </a:lnTo>
                  <a:cubicBezTo>
                    <a:pt x="76" y="26"/>
                    <a:pt x="76" y="1"/>
                    <a:pt x="5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8" name="Google Shape;2798;p19"/>
            <p:cNvSpPr/>
            <p:nvPr/>
          </p:nvSpPr>
          <p:spPr>
            <a:xfrm>
              <a:off x="2601664" y="5430704"/>
              <a:ext cx="4299" cy="2171"/>
            </a:xfrm>
            <a:custGeom>
              <a:avLst/>
              <a:gdLst/>
              <a:ahLst/>
              <a:cxnLst/>
              <a:rect l="l" t="t" r="r" b="b"/>
              <a:pathLst>
                <a:path w="103" h="52" extrusionOk="0">
                  <a:moveTo>
                    <a:pt x="0" y="1"/>
                  </a:moveTo>
                  <a:lnTo>
                    <a:pt x="0" y="51"/>
                  </a:lnTo>
                  <a:lnTo>
                    <a:pt x="102" y="51"/>
                  </a:lnTo>
                  <a:lnTo>
                    <a:pt x="102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9" name="Google Shape;2799;p19"/>
            <p:cNvSpPr/>
            <p:nvPr/>
          </p:nvSpPr>
          <p:spPr>
            <a:xfrm>
              <a:off x="3058902" y="5439178"/>
              <a:ext cx="6428" cy="5385"/>
            </a:xfrm>
            <a:custGeom>
              <a:avLst/>
              <a:gdLst/>
              <a:ahLst/>
              <a:cxnLst/>
              <a:rect l="l" t="t" r="r" b="b"/>
              <a:pathLst>
                <a:path w="154" h="129" extrusionOk="0">
                  <a:moveTo>
                    <a:pt x="52" y="1"/>
                  </a:moveTo>
                  <a:cubicBezTo>
                    <a:pt x="52" y="1"/>
                    <a:pt x="1" y="26"/>
                    <a:pt x="1" y="52"/>
                  </a:cubicBezTo>
                  <a:cubicBezTo>
                    <a:pt x="26" y="77"/>
                    <a:pt x="52" y="103"/>
                    <a:pt x="77" y="128"/>
                  </a:cubicBezTo>
                  <a:lnTo>
                    <a:pt x="153" y="26"/>
                  </a:lnTo>
                  <a:cubicBezTo>
                    <a:pt x="102" y="26"/>
                    <a:pt x="77" y="1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0" name="Google Shape;2800;p19"/>
            <p:cNvSpPr/>
            <p:nvPr/>
          </p:nvSpPr>
          <p:spPr>
            <a:xfrm>
              <a:off x="3089665" y="5449530"/>
              <a:ext cx="8349" cy="7765"/>
            </a:xfrm>
            <a:custGeom>
              <a:avLst/>
              <a:gdLst/>
              <a:ahLst/>
              <a:cxnLst/>
              <a:rect l="l" t="t" r="r" b="b"/>
              <a:pathLst>
                <a:path w="200" h="186" extrusionOk="0">
                  <a:moveTo>
                    <a:pt x="115" y="1"/>
                  </a:moveTo>
                  <a:cubicBezTo>
                    <a:pt x="103" y="1"/>
                    <a:pt x="91" y="3"/>
                    <a:pt x="77" y="7"/>
                  </a:cubicBezTo>
                  <a:cubicBezTo>
                    <a:pt x="26" y="7"/>
                    <a:pt x="26" y="83"/>
                    <a:pt x="1" y="109"/>
                  </a:cubicBezTo>
                  <a:cubicBezTo>
                    <a:pt x="52" y="134"/>
                    <a:pt x="77" y="185"/>
                    <a:pt x="102" y="185"/>
                  </a:cubicBezTo>
                  <a:cubicBezTo>
                    <a:pt x="128" y="160"/>
                    <a:pt x="153" y="134"/>
                    <a:pt x="179" y="109"/>
                  </a:cubicBezTo>
                  <a:cubicBezTo>
                    <a:pt x="200" y="46"/>
                    <a:pt x="169" y="1"/>
                    <a:pt x="11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1" name="Google Shape;2801;p19"/>
            <p:cNvSpPr/>
            <p:nvPr/>
          </p:nvSpPr>
          <p:spPr>
            <a:xfrm>
              <a:off x="3106654" y="5507093"/>
              <a:ext cx="3214" cy="2171"/>
            </a:xfrm>
            <a:custGeom>
              <a:avLst/>
              <a:gdLst/>
              <a:ahLst/>
              <a:cxnLst/>
              <a:rect l="l" t="t" r="r" b="b"/>
              <a:pathLst>
                <a:path w="77" h="52" extrusionOk="0">
                  <a:moveTo>
                    <a:pt x="77" y="1"/>
                  </a:moveTo>
                  <a:lnTo>
                    <a:pt x="0" y="26"/>
                  </a:lnTo>
                  <a:cubicBezTo>
                    <a:pt x="0" y="26"/>
                    <a:pt x="26" y="51"/>
                    <a:pt x="26" y="51"/>
                  </a:cubicBezTo>
                  <a:lnTo>
                    <a:pt x="77" y="51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2" name="Google Shape;2802;p19"/>
            <p:cNvSpPr/>
            <p:nvPr/>
          </p:nvSpPr>
          <p:spPr>
            <a:xfrm>
              <a:off x="3283806" y="5275797"/>
              <a:ext cx="3256" cy="4300"/>
            </a:xfrm>
            <a:custGeom>
              <a:avLst/>
              <a:gdLst/>
              <a:ahLst/>
              <a:cxnLst/>
              <a:rect l="l" t="t" r="r" b="b"/>
              <a:pathLst>
                <a:path w="78" h="103" extrusionOk="0">
                  <a:moveTo>
                    <a:pt x="26" y="1"/>
                  </a:moveTo>
                  <a:lnTo>
                    <a:pt x="1" y="103"/>
                  </a:lnTo>
                  <a:lnTo>
                    <a:pt x="52" y="103"/>
                  </a:lnTo>
                  <a:lnTo>
                    <a:pt x="77" y="52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3" name="Google Shape;2803;p19"/>
            <p:cNvSpPr/>
            <p:nvPr/>
          </p:nvSpPr>
          <p:spPr>
            <a:xfrm>
              <a:off x="3093923" y="5699109"/>
              <a:ext cx="5343" cy="4300"/>
            </a:xfrm>
            <a:custGeom>
              <a:avLst/>
              <a:gdLst/>
              <a:ahLst/>
              <a:cxnLst/>
              <a:rect l="l" t="t" r="r" b="b"/>
              <a:pathLst>
                <a:path w="128" h="103" extrusionOk="0">
                  <a:moveTo>
                    <a:pt x="26" y="1"/>
                  </a:moveTo>
                  <a:lnTo>
                    <a:pt x="0" y="52"/>
                  </a:lnTo>
                  <a:lnTo>
                    <a:pt x="77" y="102"/>
                  </a:lnTo>
                  <a:cubicBezTo>
                    <a:pt x="77" y="102"/>
                    <a:pt x="127" y="52"/>
                    <a:pt x="102" y="52"/>
                  </a:cubicBezTo>
                  <a:cubicBezTo>
                    <a:pt x="77" y="26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4" name="Google Shape;2804;p19"/>
            <p:cNvSpPr/>
            <p:nvPr/>
          </p:nvSpPr>
          <p:spPr>
            <a:xfrm>
              <a:off x="2631384" y="5655613"/>
              <a:ext cx="2129" cy="2171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0" y="1"/>
                  </a:moveTo>
                  <a:lnTo>
                    <a:pt x="0" y="52"/>
                  </a:lnTo>
                  <a:lnTo>
                    <a:pt x="51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5" name="Google Shape;2805;p19"/>
            <p:cNvSpPr/>
            <p:nvPr/>
          </p:nvSpPr>
          <p:spPr>
            <a:xfrm>
              <a:off x="3213805" y="5520868"/>
              <a:ext cx="2171" cy="2171"/>
            </a:xfrm>
            <a:custGeom>
              <a:avLst/>
              <a:gdLst/>
              <a:ahLst/>
              <a:cxnLst/>
              <a:rect l="l" t="t" r="r" b="b"/>
              <a:pathLst>
                <a:path w="52" h="52" extrusionOk="0">
                  <a:moveTo>
                    <a:pt x="0" y="1"/>
                  </a:moveTo>
                  <a:lnTo>
                    <a:pt x="51" y="52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06" name="Google Shape;2806;p19"/>
          <p:cNvGrpSpPr/>
          <p:nvPr/>
        </p:nvGrpSpPr>
        <p:grpSpPr>
          <a:xfrm>
            <a:off x="7181175" y="1101066"/>
            <a:ext cx="717197" cy="518133"/>
            <a:chOff x="443355" y="1067621"/>
            <a:chExt cx="613199" cy="443000"/>
          </a:xfrm>
        </p:grpSpPr>
        <p:sp>
          <p:nvSpPr>
            <p:cNvPr id="2807" name="Google Shape;2807;p19"/>
            <p:cNvSpPr/>
            <p:nvPr/>
          </p:nvSpPr>
          <p:spPr>
            <a:xfrm>
              <a:off x="528349" y="1102743"/>
              <a:ext cx="528204" cy="380517"/>
            </a:xfrm>
            <a:custGeom>
              <a:avLst/>
              <a:gdLst/>
              <a:ahLst/>
              <a:cxnLst/>
              <a:rect l="l" t="t" r="r" b="b"/>
              <a:pathLst>
                <a:path w="2722" h="1961" extrusionOk="0">
                  <a:moveTo>
                    <a:pt x="749" y="349"/>
                  </a:moveTo>
                  <a:cubicBezTo>
                    <a:pt x="753" y="373"/>
                    <a:pt x="758" y="397"/>
                    <a:pt x="763" y="423"/>
                  </a:cubicBezTo>
                  <a:lnTo>
                    <a:pt x="763" y="423"/>
                  </a:lnTo>
                  <a:cubicBezTo>
                    <a:pt x="758" y="397"/>
                    <a:pt x="753" y="372"/>
                    <a:pt x="749" y="349"/>
                  </a:cubicBezTo>
                  <a:close/>
                  <a:moveTo>
                    <a:pt x="1651" y="0"/>
                  </a:moveTo>
                  <a:cubicBezTo>
                    <a:pt x="1638" y="0"/>
                    <a:pt x="1625" y="0"/>
                    <a:pt x="1625" y="13"/>
                  </a:cubicBezTo>
                  <a:cubicBezTo>
                    <a:pt x="1610" y="122"/>
                    <a:pt x="1604" y="165"/>
                    <a:pt x="1564" y="165"/>
                  </a:cubicBezTo>
                  <a:cubicBezTo>
                    <a:pt x="1538" y="165"/>
                    <a:pt x="1498" y="147"/>
                    <a:pt x="1432" y="116"/>
                  </a:cubicBezTo>
                  <a:cubicBezTo>
                    <a:pt x="1432" y="116"/>
                    <a:pt x="1432" y="103"/>
                    <a:pt x="1419" y="103"/>
                  </a:cubicBezTo>
                  <a:lnTo>
                    <a:pt x="1380" y="103"/>
                  </a:lnTo>
                  <a:lnTo>
                    <a:pt x="1238" y="90"/>
                  </a:lnTo>
                  <a:lnTo>
                    <a:pt x="1200" y="65"/>
                  </a:lnTo>
                  <a:lnTo>
                    <a:pt x="1213" y="90"/>
                  </a:lnTo>
                  <a:lnTo>
                    <a:pt x="1110" y="155"/>
                  </a:lnTo>
                  <a:lnTo>
                    <a:pt x="1006" y="155"/>
                  </a:lnTo>
                  <a:cubicBezTo>
                    <a:pt x="993" y="155"/>
                    <a:pt x="981" y="168"/>
                    <a:pt x="981" y="181"/>
                  </a:cubicBezTo>
                  <a:lnTo>
                    <a:pt x="916" y="219"/>
                  </a:lnTo>
                  <a:cubicBezTo>
                    <a:pt x="907" y="210"/>
                    <a:pt x="894" y="207"/>
                    <a:pt x="879" y="207"/>
                  </a:cubicBezTo>
                  <a:cubicBezTo>
                    <a:pt x="863" y="207"/>
                    <a:pt x="845" y="210"/>
                    <a:pt x="828" y="210"/>
                  </a:cubicBezTo>
                  <a:cubicBezTo>
                    <a:pt x="818" y="210"/>
                    <a:pt x="809" y="209"/>
                    <a:pt x="800" y="206"/>
                  </a:cubicBezTo>
                  <a:cubicBezTo>
                    <a:pt x="753" y="225"/>
                    <a:pt x="699" y="237"/>
                    <a:pt x="643" y="237"/>
                  </a:cubicBezTo>
                  <a:cubicBezTo>
                    <a:pt x="622" y="237"/>
                    <a:pt x="602" y="236"/>
                    <a:pt x="581" y="232"/>
                  </a:cubicBezTo>
                  <a:lnTo>
                    <a:pt x="581" y="232"/>
                  </a:lnTo>
                  <a:cubicBezTo>
                    <a:pt x="594" y="245"/>
                    <a:pt x="607" y="258"/>
                    <a:pt x="620" y="258"/>
                  </a:cubicBezTo>
                  <a:cubicBezTo>
                    <a:pt x="645" y="284"/>
                    <a:pt x="684" y="310"/>
                    <a:pt x="671" y="348"/>
                  </a:cubicBezTo>
                  <a:cubicBezTo>
                    <a:pt x="645" y="387"/>
                    <a:pt x="607" y="387"/>
                    <a:pt x="555" y="387"/>
                  </a:cubicBezTo>
                  <a:lnTo>
                    <a:pt x="413" y="387"/>
                  </a:lnTo>
                  <a:cubicBezTo>
                    <a:pt x="387" y="421"/>
                    <a:pt x="360" y="433"/>
                    <a:pt x="333" y="433"/>
                  </a:cubicBezTo>
                  <a:cubicBezTo>
                    <a:pt x="279" y="433"/>
                    <a:pt x="224" y="387"/>
                    <a:pt x="181" y="387"/>
                  </a:cubicBezTo>
                  <a:cubicBezTo>
                    <a:pt x="149" y="393"/>
                    <a:pt x="120" y="397"/>
                    <a:pt x="91" y="397"/>
                  </a:cubicBezTo>
                  <a:cubicBezTo>
                    <a:pt x="62" y="397"/>
                    <a:pt x="33" y="393"/>
                    <a:pt x="1" y="387"/>
                  </a:cubicBezTo>
                  <a:lnTo>
                    <a:pt x="1" y="400"/>
                  </a:lnTo>
                  <a:lnTo>
                    <a:pt x="1" y="413"/>
                  </a:lnTo>
                  <a:lnTo>
                    <a:pt x="78" y="438"/>
                  </a:lnTo>
                  <a:cubicBezTo>
                    <a:pt x="142" y="471"/>
                    <a:pt x="213" y="487"/>
                    <a:pt x="286" y="487"/>
                  </a:cubicBezTo>
                  <a:cubicBezTo>
                    <a:pt x="358" y="487"/>
                    <a:pt x="433" y="471"/>
                    <a:pt x="503" y="438"/>
                  </a:cubicBezTo>
                  <a:lnTo>
                    <a:pt x="555" y="438"/>
                  </a:lnTo>
                  <a:cubicBezTo>
                    <a:pt x="581" y="516"/>
                    <a:pt x="529" y="555"/>
                    <a:pt x="465" y="567"/>
                  </a:cubicBezTo>
                  <a:cubicBezTo>
                    <a:pt x="362" y="580"/>
                    <a:pt x="400" y="632"/>
                    <a:pt x="439" y="683"/>
                  </a:cubicBezTo>
                  <a:cubicBezTo>
                    <a:pt x="426" y="696"/>
                    <a:pt x="439" y="709"/>
                    <a:pt x="452" y="722"/>
                  </a:cubicBezTo>
                  <a:cubicBezTo>
                    <a:pt x="452" y="774"/>
                    <a:pt x="439" y="825"/>
                    <a:pt x="413" y="864"/>
                  </a:cubicBezTo>
                  <a:lnTo>
                    <a:pt x="413" y="954"/>
                  </a:lnTo>
                  <a:lnTo>
                    <a:pt x="439" y="1006"/>
                  </a:lnTo>
                  <a:cubicBezTo>
                    <a:pt x="413" y="1148"/>
                    <a:pt x="284" y="1173"/>
                    <a:pt x="168" y="1238"/>
                  </a:cubicBezTo>
                  <a:cubicBezTo>
                    <a:pt x="199" y="1259"/>
                    <a:pt x="224" y="1265"/>
                    <a:pt x="246" y="1265"/>
                  </a:cubicBezTo>
                  <a:cubicBezTo>
                    <a:pt x="279" y="1265"/>
                    <a:pt x="305" y="1251"/>
                    <a:pt x="336" y="1251"/>
                  </a:cubicBezTo>
                  <a:cubicBezTo>
                    <a:pt x="347" y="1247"/>
                    <a:pt x="359" y="1245"/>
                    <a:pt x="369" y="1245"/>
                  </a:cubicBezTo>
                  <a:cubicBezTo>
                    <a:pt x="394" y="1245"/>
                    <a:pt x="413" y="1255"/>
                    <a:pt x="413" y="1264"/>
                  </a:cubicBezTo>
                  <a:cubicBezTo>
                    <a:pt x="387" y="1406"/>
                    <a:pt x="516" y="1406"/>
                    <a:pt x="594" y="1457"/>
                  </a:cubicBezTo>
                  <a:cubicBezTo>
                    <a:pt x="516" y="1535"/>
                    <a:pt x="594" y="1663"/>
                    <a:pt x="516" y="1741"/>
                  </a:cubicBezTo>
                  <a:lnTo>
                    <a:pt x="542" y="1741"/>
                  </a:lnTo>
                  <a:cubicBezTo>
                    <a:pt x="568" y="1728"/>
                    <a:pt x="594" y="1702"/>
                    <a:pt x="607" y="1676"/>
                  </a:cubicBezTo>
                  <a:cubicBezTo>
                    <a:pt x="629" y="1639"/>
                    <a:pt x="669" y="1619"/>
                    <a:pt x="706" y="1619"/>
                  </a:cubicBezTo>
                  <a:cubicBezTo>
                    <a:pt x="733" y="1619"/>
                    <a:pt x="758" y="1629"/>
                    <a:pt x="774" y="1651"/>
                  </a:cubicBezTo>
                  <a:cubicBezTo>
                    <a:pt x="852" y="1715"/>
                    <a:pt x="929" y="1767"/>
                    <a:pt x="1006" y="1818"/>
                  </a:cubicBezTo>
                  <a:cubicBezTo>
                    <a:pt x="1045" y="1818"/>
                    <a:pt x="1084" y="1805"/>
                    <a:pt x="1122" y="1792"/>
                  </a:cubicBezTo>
                  <a:cubicBezTo>
                    <a:pt x="1155" y="1774"/>
                    <a:pt x="1176" y="1764"/>
                    <a:pt x="1190" y="1764"/>
                  </a:cubicBezTo>
                  <a:cubicBezTo>
                    <a:pt x="1214" y="1764"/>
                    <a:pt x="1217" y="1796"/>
                    <a:pt x="1226" y="1870"/>
                  </a:cubicBezTo>
                  <a:cubicBezTo>
                    <a:pt x="1187" y="1883"/>
                    <a:pt x="1161" y="1921"/>
                    <a:pt x="1174" y="1960"/>
                  </a:cubicBezTo>
                  <a:cubicBezTo>
                    <a:pt x="1200" y="1960"/>
                    <a:pt x="1238" y="1947"/>
                    <a:pt x="1277" y="1921"/>
                  </a:cubicBezTo>
                  <a:lnTo>
                    <a:pt x="1277" y="1870"/>
                  </a:lnTo>
                  <a:cubicBezTo>
                    <a:pt x="1342" y="1844"/>
                    <a:pt x="1393" y="1818"/>
                    <a:pt x="1458" y="1792"/>
                  </a:cubicBezTo>
                  <a:cubicBezTo>
                    <a:pt x="1475" y="1785"/>
                    <a:pt x="1489" y="1782"/>
                    <a:pt x="1499" y="1782"/>
                  </a:cubicBezTo>
                  <a:cubicBezTo>
                    <a:pt x="1528" y="1782"/>
                    <a:pt x="1535" y="1806"/>
                    <a:pt x="1535" y="1844"/>
                  </a:cubicBezTo>
                  <a:lnTo>
                    <a:pt x="1587" y="1831"/>
                  </a:lnTo>
                  <a:cubicBezTo>
                    <a:pt x="1638" y="1715"/>
                    <a:pt x="1754" y="1676"/>
                    <a:pt x="1819" y="1599"/>
                  </a:cubicBezTo>
                  <a:cubicBezTo>
                    <a:pt x="1832" y="1535"/>
                    <a:pt x="1870" y="1470"/>
                    <a:pt x="1935" y="1457"/>
                  </a:cubicBezTo>
                  <a:lnTo>
                    <a:pt x="1961" y="1406"/>
                  </a:lnTo>
                  <a:lnTo>
                    <a:pt x="1961" y="1341"/>
                  </a:lnTo>
                  <a:cubicBezTo>
                    <a:pt x="1972" y="1338"/>
                    <a:pt x="1983" y="1337"/>
                    <a:pt x="1993" y="1337"/>
                  </a:cubicBezTo>
                  <a:cubicBezTo>
                    <a:pt x="2028" y="1337"/>
                    <a:pt x="2051" y="1356"/>
                    <a:pt x="2051" y="1406"/>
                  </a:cubicBezTo>
                  <a:cubicBezTo>
                    <a:pt x="2090" y="1470"/>
                    <a:pt x="2128" y="1547"/>
                    <a:pt x="2141" y="1625"/>
                  </a:cubicBezTo>
                  <a:cubicBezTo>
                    <a:pt x="2158" y="1625"/>
                    <a:pt x="2179" y="1632"/>
                    <a:pt x="2197" y="1632"/>
                  </a:cubicBezTo>
                  <a:cubicBezTo>
                    <a:pt x="2221" y="1632"/>
                    <a:pt x="2239" y="1619"/>
                    <a:pt x="2231" y="1560"/>
                  </a:cubicBezTo>
                  <a:cubicBezTo>
                    <a:pt x="2231" y="1535"/>
                    <a:pt x="2206" y="1509"/>
                    <a:pt x="2193" y="1483"/>
                  </a:cubicBezTo>
                  <a:cubicBezTo>
                    <a:pt x="2090" y="1161"/>
                    <a:pt x="2115" y="1148"/>
                    <a:pt x="2309" y="954"/>
                  </a:cubicBezTo>
                  <a:cubicBezTo>
                    <a:pt x="2463" y="941"/>
                    <a:pt x="2592" y="903"/>
                    <a:pt x="2657" y="735"/>
                  </a:cubicBezTo>
                  <a:cubicBezTo>
                    <a:pt x="2631" y="696"/>
                    <a:pt x="2644" y="645"/>
                    <a:pt x="2683" y="619"/>
                  </a:cubicBezTo>
                  <a:cubicBezTo>
                    <a:pt x="2721" y="555"/>
                    <a:pt x="2696" y="477"/>
                    <a:pt x="2708" y="400"/>
                  </a:cubicBezTo>
                  <a:lnTo>
                    <a:pt x="2657" y="361"/>
                  </a:lnTo>
                  <a:lnTo>
                    <a:pt x="2644" y="297"/>
                  </a:lnTo>
                  <a:cubicBezTo>
                    <a:pt x="2605" y="245"/>
                    <a:pt x="2567" y="193"/>
                    <a:pt x="2515" y="155"/>
                  </a:cubicBezTo>
                  <a:lnTo>
                    <a:pt x="2476" y="142"/>
                  </a:lnTo>
                  <a:cubicBezTo>
                    <a:pt x="2401" y="113"/>
                    <a:pt x="2323" y="100"/>
                    <a:pt x="2244" y="100"/>
                  </a:cubicBezTo>
                  <a:cubicBezTo>
                    <a:pt x="2149" y="100"/>
                    <a:pt x="2053" y="119"/>
                    <a:pt x="1961" y="155"/>
                  </a:cubicBezTo>
                  <a:cubicBezTo>
                    <a:pt x="1948" y="168"/>
                    <a:pt x="1922" y="168"/>
                    <a:pt x="1896" y="181"/>
                  </a:cubicBezTo>
                  <a:cubicBezTo>
                    <a:pt x="1841" y="210"/>
                    <a:pt x="1802" y="227"/>
                    <a:pt x="1772" y="227"/>
                  </a:cubicBezTo>
                  <a:cubicBezTo>
                    <a:pt x="1724" y="227"/>
                    <a:pt x="1701" y="185"/>
                    <a:pt x="1677" y="90"/>
                  </a:cubicBezTo>
                  <a:cubicBezTo>
                    <a:pt x="1677" y="65"/>
                    <a:pt x="1677" y="26"/>
                    <a:pt x="165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8" name="Google Shape;2808;p19"/>
            <p:cNvSpPr/>
            <p:nvPr/>
          </p:nvSpPr>
          <p:spPr>
            <a:xfrm>
              <a:off x="698532" y="1460364"/>
              <a:ext cx="27749" cy="50257"/>
            </a:xfrm>
            <a:custGeom>
              <a:avLst/>
              <a:gdLst/>
              <a:ahLst/>
              <a:cxnLst/>
              <a:rect l="l" t="t" r="r" b="b"/>
              <a:pathLst>
                <a:path w="143" h="259" extrusionOk="0">
                  <a:moveTo>
                    <a:pt x="116" y="1"/>
                  </a:moveTo>
                  <a:cubicBezTo>
                    <a:pt x="0" y="27"/>
                    <a:pt x="0" y="27"/>
                    <a:pt x="13" y="259"/>
                  </a:cubicBezTo>
                  <a:lnTo>
                    <a:pt x="104" y="220"/>
                  </a:lnTo>
                  <a:cubicBezTo>
                    <a:pt x="104" y="207"/>
                    <a:pt x="129" y="182"/>
                    <a:pt x="129" y="169"/>
                  </a:cubicBezTo>
                  <a:cubicBezTo>
                    <a:pt x="91" y="117"/>
                    <a:pt x="142" y="53"/>
                    <a:pt x="11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9" name="Google Shape;2809;p19"/>
            <p:cNvSpPr/>
            <p:nvPr/>
          </p:nvSpPr>
          <p:spPr>
            <a:xfrm>
              <a:off x="443355" y="1152612"/>
              <a:ext cx="70246" cy="23867"/>
            </a:xfrm>
            <a:custGeom>
              <a:avLst/>
              <a:gdLst/>
              <a:ahLst/>
              <a:cxnLst/>
              <a:rect l="l" t="t" r="r" b="b"/>
              <a:pathLst>
                <a:path w="362" h="123" extrusionOk="0">
                  <a:moveTo>
                    <a:pt x="39" y="1"/>
                  </a:moveTo>
                  <a:lnTo>
                    <a:pt x="0" y="27"/>
                  </a:lnTo>
                  <a:cubicBezTo>
                    <a:pt x="13" y="91"/>
                    <a:pt x="78" y="78"/>
                    <a:pt x="116" y="104"/>
                  </a:cubicBezTo>
                  <a:cubicBezTo>
                    <a:pt x="135" y="96"/>
                    <a:pt x="153" y="93"/>
                    <a:pt x="171" y="93"/>
                  </a:cubicBezTo>
                  <a:cubicBezTo>
                    <a:pt x="226" y="93"/>
                    <a:pt x="277" y="122"/>
                    <a:pt x="327" y="122"/>
                  </a:cubicBezTo>
                  <a:cubicBezTo>
                    <a:pt x="338" y="122"/>
                    <a:pt x="350" y="121"/>
                    <a:pt x="361" y="117"/>
                  </a:cubicBezTo>
                  <a:cubicBezTo>
                    <a:pt x="245" y="78"/>
                    <a:pt x="155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0" name="Google Shape;2810;p19"/>
            <p:cNvSpPr/>
            <p:nvPr/>
          </p:nvSpPr>
          <p:spPr>
            <a:xfrm>
              <a:off x="570846" y="1265351"/>
              <a:ext cx="40362" cy="29106"/>
            </a:xfrm>
            <a:custGeom>
              <a:avLst/>
              <a:gdLst/>
              <a:ahLst/>
              <a:cxnLst/>
              <a:rect l="l" t="t" r="r" b="b"/>
              <a:pathLst>
                <a:path w="208" h="150" extrusionOk="0">
                  <a:moveTo>
                    <a:pt x="130" y="0"/>
                  </a:moveTo>
                  <a:lnTo>
                    <a:pt x="65" y="26"/>
                  </a:lnTo>
                  <a:cubicBezTo>
                    <a:pt x="39" y="52"/>
                    <a:pt x="1" y="78"/>
                    <a:pt x="14" y="116"/>
                  </a:cubicBezTo>
                  <a:cubicBezTo>
                    <a:pt x="22" y="141"/>
                    <a:pt x="46" y="150"/>
                    <a:pt x="68" y="150"/>
                  </a:cubicBezTo>
                  <a:cubicBezTo>
                    <a:pt x="82" y="150"/>
                    <a:pt x="95" y="147"/>
                    <a:pt x="104" y="142"/>
                  </a:cubicBezTo>
                  <a:cubicBezTo>
                    <a:pt x="130" y="116"/>
                    <a:pt x="168" y="103"/>
                    <a:pt x="207" y="103"/>
                  </a:cubicBezTo>
                  <a:lnTo>
                    <a:pt x="207" y="26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1" name="Google Shape;2811;p19"/>
            <p:cNvSpPr/>
            <p:nvPr/>
          </p:nvSpPr>
          <p:spPr>
            <a:xfrm>
              <a:off x="881135" y="1067621"/>
              <a:ext cx="25226" cy="23867"/>
            </a:xfrm>
            <a:custGeom>
              <a:avLst/>
              <a:gdLst/>
              <a:ahLst/>
              <a:cxnLst/>
              <a:rect l="l" t="t" r="r" b="b"/>
              <a:pathLst>
                <a:path w="130" h="123" extrusionOk="0">
                  <a:moveTo>
                    <a:pt x="39" y="1"/>
                  </a:moveTo>
                  <a:cubicBezTo>
                    <a:pt x="14" y="13"/>
                    <a:pt x="1" y="26"/>
                    <a:pt x="1" y="52"/>
                  </a:cubicBezTo>
                  <a:cubicBezTo>
                    <a:pt x="22" y="74"/>
                    <a:pt x="26" y="123"/>
                    <a:pt x="57" y="123"/>
                  </a:cubicBezTo>
                  <a:cubicBezTo>
                    <a:pt x="63" y="123"/>
                    <a:pt x="70" y="121"/>
                    <a:pt x="78" y="117"/>
                  </a:cubicBezTo>
                  <a:cubicBezTo>
                    <a:pt x="130" y="78"/>
                    <a:pt x="78" y="39"/>
                    <a:pt x="52" y="13"/>
                  </a:cubicBezTo>
                  <a:lnTo>
                    <a:pt x="39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2" name="Google Shape;2812;p19"/>
            <p:cNvSpPr/>
            <p:nvPr/>
          </p:nvSpPr>
          <p:spPr>
            <a:xfrm>
              <a:off x="741030" y="1097698"/>
              <a:ext cx="20181" cy="17658"/>
            </a:xfrm>
            <a:custGeom>
              <a:avLst/>
              <a:gdLst/>
              <a:ahLst/>
              <a:cxnLst/>
              <a:rect l="l" t="t" r="r" b="b"/>
              <a:pathLst>
                <a:path w="104" h="91" extrusionOk="0">
                  <a:moveTo>
                    <a:pt x="26" y="0"/>
                  </a:moveTo>
                  <a:cubicBezTo>
                    <a:pt x="26" y="0"/>
                    <a:pt x="1" y="13"/>
                    <a:pt x="1" y="13"/>
                  </a:cubicBezTo>
                  <a:cubicBezTo>
                    <a:pt x="14" y="65"/>
                    <a:pt x="65" y="78"/>
                    <a:pt x="104" y="91"/>
                  </a:cubicBezTo>
                  <a:cubicBezTo>
                    <a:pt x="104" y="52"/>
                    <a:pt x="91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3" name="Google Shape;2813;p19"/>
            <p:cNvSpPr/>
            <p:nvPr/>
          </p:nvSpPr>
          <p:spPr>
            <a:xfrm>
              <a:off x="761017" y="1115162"/>
              <a:ext cx="194" cy="1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4" name="Google Shape;2814;p19"/>
            <p:cNvSpPr/>
            <p:nvPr/>
          </p:nvSpPr>
          <p:spPr>
            <a:xfrm>
              <a:off x="761017" y="1117684"/>
              <a:ext cx="194" cy="1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56264694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" preserve="1">
  <p:cSld name="Background ">
    <p:spTree>
      <p:nvGrpSpPr>
        <p:cNvPr id="1" name="Shape 5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71" name="Google Shape;5171;p33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5172" name="Google Shape;5172;p33"/>
          <p:cNvSpPr/>
          <p:nvPr/>
        </p:nvSpPr>
        <p:spPr>
          <a:xfrm flipH="1">
            <a:off x="-65994" y="1486934"/>
            <a:ext cx="1634844" cy="1633385"/>
          </a:xfrm>
          <a:custGeom>
            <a:avLst/>
            <a:gdLst/>
            <a:ahLst/>
            <a:cxnLst/>
            <a:rect l="l" t="t" r="r" b="b"/>
            <a:pathLst>
              <a:path w="15694" h="15681" extrusionOk="0">
                <a:moveTo>
                  <a:pt x="5429" y="4565"/>
                </a:moveTo>
                <a:lnTo>
                  <a:pt x="5429" y="4578"/>
                </a:lnTo>
                <a:cubicBezTo>
                  <a:pt x="5424" y="4581"/>
                  <a:pt x="5419" y="4583"/>
                  <a:pt x="5413" y="4586"/>
                </a:cubicBezTo>
                <a:lnTo>
                  <a:pt x="5413" y="4586"/>
                </a:lnTo>
                <a:cubicBezTo>
                  <a:pt x="5420" y="4580"/>
                  <a:pt x="5425" y="4573"/>
                  <a:pt x="5429" y="4565"/>
                </a:cubicBezTo>
                <a:close/>
                <a:moveTo>
                  <a:pt x="4967" y="5715"/>
                </a:moveTo>
                <a:cubicBezTo>
                  <a:pt x="4952" y="5748"/>
                  <a:pt x="4938" y="5782"/>
                  <a:pt x="4926" y="5816"/>
                </a:cubicBezTo>
                <a:lnTo>
                  <a:pt x="4913" y="5816"/>
                </a:lnTo>
                <a:cubicBezTo>
                  <a:pt x="4931" y="5781"/>
                  <a:pt x="4949" y="5748"/>
                  <a:pt x="4967" y="5715"/>
                </a:cubicBezTo>
                <a:close/>
                <a:moveTo>
                  <a:pt x="5171" y="6087"/>
                </a:moveTo>
                <a:lnTo>
                  <a:pt x="5158" y="6100"/>
                </a:lnTo>
                <a:cubicBezTo>
                  <a:pt x="5133" y="6113"/>
                  <a:pt x="5107" y="6126"/>
                  <a:pt x="5068" y="6138"/>
                </a:cubicBezTo>
                <a:cubicBezTo>
                  <a:pt x="5107" y="6113"/>
                  <a:pt x="5133" y="6100"/>
                  <a:pt x="5171" y="6087"/>
                </a:cubicBezTo>
                <a:close/>
                <a:moveTo>
                  <a:pt x="11051" y="6577"/>
                </a:moveTo>
                <a:lnTo>
                  <a:pt x="11051" y="6577"/>
                </a:lnTo>
                <a:cubicBezTo>
                  <a:pt x="11090" y="6590"/>
                  <a:pt x="11129" y="6603"/>
                  <a:pt x="11167" y="6628"/>
                </a:cubicBezTo>
                <a:lnTo>
                  <a:pt x="11154" y="6641"/>
                </a:lnTo>
                <a:cubicBezTo>
                  <a:pt x="11129" y="6616"/>
                  <a:pt x="11090" y="6590"/>
                  <a:pt x="11051" y="6577"/>
                </a:cubicBezTo>
                <a:close/>
                <a:moveTo>
                  <a:pt x="13630" y="7080"/>
                </a:moveTo>
                <a:cubicBezTo>
                  <a:pt x="13630" y="7090"/>
                  <a:pt x="13630" y="7092"/>
                  <a:pt x="13624" y="7099"/>
                </a:cubicBezTo>
                <a:lnTo>
                  <a:pt x="13624" y="7099"/>
                </a:lnTo>
                <a:cubicBezTo>
                  <a:pt x="13627" y="7092"/>
                  <a:pt x="13630" y="7086"/>
                  <a:pt x="13630" y="7080"/>
                </a:cubicBezTo>
                <a:close/>
                <a:moveTo>
                  <a:pt x="13962" y="6947"/>
                </a:moveTo>
                <a:cubicBezTo>
                  <a:pt x="14057" y="6947"/>
                  <a:pt x="14003" y="7049"/>
                  <a:pt x="13991" y="7118"/>
                </a:cubicBezTo>
                <a:lnTo>
                  <a:pt x="13927" y="7247"/>
                </a:lnTo>
                <a:lnTo>
                  <a:pt x="13914" y="7234"/>
                </a:lnTo>
                <a:lnTo>
                  <a:pt x="13630" y="7067"/>
                </a:lnTo>
                <a:cubicBezTo>
                  <a:pt x="13695" y="6964"/>
                  <a:pt x="13824" y="6977"/>
                  <a:pt x="13927" y="6951"/>
                </a:cubicBezTo>
                <a:cubicBezTo>
                  <a:pt x="13941" y="6948"/>
                  <a:pt x="13952" y="6947"/>
                  <a:pt x="13962" y="6947"/>
                </a:cubicBezTo>
                <a:close/>
                <a:moveTo>
                  <a:pt x="12083" y="7441"/>
                </a:moveTo>
                <a:lnTo>
                  <a:pt x="12083" y="7441"/>
                </a:lnTo>
                <a:cubicBezTo>
                  <a:pt x="12096" y="7454"/>
                  <a:pt x="12122" y="7454"/>
                  <a:pt x="12134" y="7454"/>
                </a:cubicBezTo>
                <a:cubicBezTo>
                  <a:pt x="12131" y="7457"/>
                  <a:pt x="12126" y="7459"/>
                  <a:pt x="12120" y="7459"/>
                </a:cubicBezTo>
                <a:cubicBezTo>
                  <a:pt x="12108" y="7459"/>
                  <a:pt x="12092" y="7450"/>
                  <a:pt x="12083" y="7441"/>
                </a:cubicBezTo>
                <a:close/>
                <a:moveTo>
                  <a:pt x="11987" y="9152"/>
                </a:moveTo>
                <a:cubicBezTo>
                  <a:pt x="12025" y="9152"/>
                  <a:pt x="12067" y="9186"/>
                  <a:pt x="12122" y="9259"/>
                </a:cubicBezTo>
                <a:lnTo>
                  <a:pt x="12122" y="9272"/>
                </a:lnTo>
                <a:cubicBezTo>
                  <a:pt x="12054" y="9195"/>
                  <a:pt x="12016" y="9154"/>
                  <a:pt x="11979" y="9154"/>
                </a:cubicBezTo>
                <a:cubicBezTo>
                  <a:pt x="11967" y="9154"/>
                  <a:pt x="11954" y="9159"/>
                  <a:pt x="11941" y="9169"/>
                </a:cubicBezTo>
                <a:lnTo>
                  <a:pt x="11941" y="9169"/>
                </a:lnTo>
                <a:cubicBezTo>
                  <a:pt x="11956" y="9157"/>
                  <a:pt x="11971" y="9152"/>
                  <a:pt x="11987" y="9152"/>
                </a:cubicBezTo>
                <a:close/>
                <a:moveTo>
                  <a:pt x="8724" y="9752"/>
                </a:moveTo>
                <a:cubicBezTo>
                  <a:pt x="8730" y="9752"/>
                  <a:pt x="8737" y="9755"/>
                  <a:pt x="8743" y="9762"/>
                </a:cubicBezTo>
                <a:lnTo>
                  <a:pt x="8704" y="9762"/>
                </a:lnTo>
                <a:cubicBezTo>
                  <a:pt x="8711" y="9755"/>
                  <a:pt x="8717" y="9752"/>
                  <a:pt x="8724" y="9752"/>
                </a:cubicBezTo>
                <a:close/>
                <a:moveTo>
                  <a:pt x="1264" y="9968"/>
                </a:moveTo>
                <a:cubicBezTo>
                  <a:pt x="1200" y="10071"/>
                  <a:pt x="1019" y="9968"/>
                  <a:pt x="968" y="10110"/>
                </a:cubicBezTo>
                <a:cubicBezTo>
                  <a:pt x="1093" y="10148"/>
                  <a:pt x="1166" y="10170"/>
                  <a:pt x="1218" y="10170"/>
                </a:cubicBezTo>
                <a:cubicBezTo>
                  <a:pt x="1290" y="10170"/>
                  <a:pt x="1324" y="10129"/>
                  <a:pt x="1406" y="10033"/>
                </a:cubicBezTo>
                <a:lnTo>
                  <a:pt x="1264" y="9968"/>
                </a:lnTo>
                <a:close/>
                <a:moveTo>
                  <a:pt x="832" y="13409"/>
                </a:moveTo>
                <a:lnTo>
                  <a:pt x="826" y="13424"/>
                </a:lnTo>
                <a:lnTo>
                  <a:pt x="826" y="13428"/>
                </a:lnTo>
                <a:lnTo>
                  <a:pt x="826" y="13428"/>
                </a:lnTo>
                <a:cubicBezTo>
                  <a:pt x="830" y="13423"/>
                  <a:pt x="835" y="13417"/>
                  <a:pt x="839" y="13411"/>
                </a:cubicBezTo>
                <a:cubicBezTo>
                  <a:pt x="837" y="13410"/>
                  <a:pt x="834" y="13410"/>
                  <a:pt x="832" y="13409"/>
                </a:cubicBezTo>
                <a:close/>
                <a:moveTo>
                  <a:pt x="555" y="13411"/>
                </a:moveTo>
                <a:lnTo>
                  <a:pt x="478" y="13514"/>
                </a:lnTo>
                <a:cubicBezTo>
                  <a:pt x="607" y="13669"/>
                  <a:pt x="452" y="13695"/>
                  <a:pt x="375" y="13772"/>
                </a:cubicBezTo>
                <a:cubicBezTo>
                  <a:pt x="310" y="13836"/>
                  <a:pt x="233" y="13901"/>
                  <a:pt x="143" y="13953"/>
                </a:cubicBezTo>
                <a:cubicBezTo>
                  <a:pt x="14" y="14030"/>
                  <a:pt x="1" y="14133"/>
                  <a:pt x="143" y="14210"/>
                </a:cubicBezTo>
                <a:cubicBezTo>
                  <a:pt x="310" y="14198"/>
                  <a:pt x="362" y="14043"/>
                  <a:pt x="439" y="13927"/>
                </a:cubicBezTo>
                <a:cubicBezTo>
                  <a:pt x="500" y="13851"/>
                  <a:pt x="551" y="13820"/>
                  <a:pt x="596" y="13820"/>
                </a:cubicBezTo>
                <a:cubicBezTo>
                  <a:pt x="667" y="13820"/>
                  <a:pt x="725" y="13892"/>
                  <a:pt x="787" y="13978"/>
                </a:cubicBezTo>
                <a:lnTo>
                  <a:pt x="890" y="13849"/>
                </a:lnTo>
                <a:cubicBezTo>
                  <a:pt x="813" y="13785"/>
                  <a:pt x="736" y="13733"/>
                  <a:pt x="839" y="13630"/>
                </a:cubicBezTo>
                <a:cubicBezTo>
                  <a:pt x="839" y="13579"/>
                  <a:pt x="852" y="13527"/>
                  <a:pt x="852" y="13475"/>
                </a:cubicBezTo>
                <a:lnTo>
                  <a:pt x="826" y="13450"/>
                </a:lnTo>
                <a:lnTo>
                  <a:pt x="826" y="13428"/>
                </a:lnTo>
                <a:lnTo>
                  <a:pt x="826" y="13428"/>
                </a:lnTo>
                <a:cubicBezTo>
                  <a:pt x="779" y="13488"/>
                  <a:pt x="735" y="13517"/>
                  <a:pt x="692" y="13517"/>
                </a:cubicBezTo>
                <a:cubicBezTo>
                  <a:pt x="645" y="13517"/>
                  <a:pt x="600" y="13482"/>
                  <a:pt x="555" y="13411"/>
                </a:cubicBezTo>
                <a:close/>
                <a:moveTo>
                  <a:pt x="15693" y="1"/>
                </a:moveTo>
                <a:cubicBezTo>
                  <a:pt x="15577" y="39"/>
                  <a:pt x="15139" y="26"/>
                  <a:pt x="15139" y="181"/>
                </a:cubicBezTo>
                <a:cubicBezTo>
                  <a:pt x="15139" y="542"/>
                  <a:pt x="15087" y="620"/>
                  <a:pt x="14778" y="620"/>
                </a:cubicBezTo>
                <a:cubicBezTo>
                  <a:pt x="14762" y="618"/>
                  <a:pt x="14747" y="618"/>
                  <a:pt x="14731" y="618"/>
                </a:cubicBezTo>
                <a:cubicBezTo>
                  <a:pt x="14592" y="618"/>
                  <a:pt x="14457" y="669"/>
                  <a:pt x="14352" y="761"/>
                </a:cubicBezTo>
                <a:cubicBezTo>
                  <a:pt x="14275" y="761"/>
                  <a:pt x="14236" y="813"/>
                  <a:pt x="14223" y="890"/>
                </a:cubicBezTo>
                <a:cubicBezTo>
                  <a:pt x="14212" y="960"/>
                  <a:pt x="14190" y="1008"/>
                  <a:pt x="14120" y="1008"/>
                </a:cubicBezTo>
                <a:cubicBezTo>
                  <a:pt x="14112" y="1008"/>
                  <a:pt x="14104" y="1008"/>
                  <a:pt x="14094" y="1006"/>
                </a:cubicBezTo>
                <a:lnTo>
                  <a:pt x="13965" y="1122"/>
                </a:lnTo>
                <a:cubicBezTo>
                  <a:pt x="13955" y="1154"/>
                  <a:pt x="13927" y="1177"/>
                  <a:pt x="13896" y="1177"/>
                </a:cubicBezTo>
                <a:cubicBezTo>
                  <a:pt x="13889" y="1177"/>
                  <a:pt x="13882" y="1176"/>
                  <a:pt x="13875" y="1174"/>
                </a:cubicBezTo>
                <a:cubicBezTo>
                  <a:pt x="13862" y="1200"/>
                  <a:pt x="13837" y="1226"/>
                  <a:pt x="13811" y="1238"/>
                </a:cubicBezTo>
                <a:cubicBezTo>
                  <a:pt x="13733" y="1290"/>
                  <a:pt x="13656" y="1342"/>
                  <a:pt x="13733" y="1458"/>
                </a:cubicBezTo>
                <a:cubicBezTo>
                  <a:pt x="13798" y="1587"/>
                  <a:pt x="13733" y="1664"/>
                  <a:pt x="13617" y="1716"/>
                </a:cubicBezTo>
                <a:cubicBezTo>
                  <a:pt x="13595" y="1712"/>
                  <a:pt x="13572" y="1710"/>
                  <a:pt x="13549" y="1710"/>
                </a:cubicBezTo>
                <a:cubicBezTo>
                  <a:pt x="13485" y="1710"/>
                  <a:pt x="13418" y="1722"/>
                  <a:pt x="13352" y="1722"/>
                </a:cubicBezTo>
                <a:cubicBezTo>
                  <a:pt x="13293" y="1722"/>
                  <a:pt x="13235" y="1713"/>
                  <a:pt x="13179" y="1677"/>
                </a:cubicBezTo>
                <a:cubicBezTo>
                  <a:pt x="13140" y="1728"/>
                  <a:pt x="13114" y="1780"/>
                  <a:pt x="13153" y="1845"/>
                </a:cubicBezTo>
                <a:cubicBezTo>
                  <a:pt x="13178" y="1833"/>
                  <a:pt x="13202" y="1829"/>
                  <a:pt x="13225" y="1829"/>
                </a:cubicBezTo>
                <a:cubicBezTo>
                  <a:pt x="13308" y="1829"/>
                  <a:pt x="13379" y="1889"/>
                  <a:pt x="13450" y="1909"/>
                </a:cubicBezTo>
                <a:cubicBezTo>
                  <a:pt x="13643" y="2077"/>
                  <a:pt x="13411" y="2154"/>
                  <a:pt x="13372" y="2283"/>
                </a:cubicBezTo>
                <a:lnTo>
                  <a:pt x="13205" y="2283"/>
                </a:lnTo>
                <a:lnTo>
                  <a:pt x="13166" y="2360"/>
                </a:lnTo>
                <a:lnTo>
                  <a:pt x="13127" y="2335"/>
                </a:lnTo>
                <a:cubicBezTo>
                  <a:pt x="13127" y="2373"/>
                  <a:pt x="13089" y="2399"/>
                  <a:pt x="13050" y="2399"/>
                </a:cubicBezTo>
                <a:cubicBezTo>
                  <a:pt x="13011" y="2451"/>
                  <a:pt x="12960" y="2502"/>
                  <a:pt x="12921" y="2554"/>
                </a:cubicBezTo>
                <a:cubicBezTo>
                  <a:pt x="12767" y="2708"/>
                  <a:pt x="12675" y="2788"/>
                  <a:pt x="12594" y="2788"/>
                </a:cubicBezTo>
                <a:cubicBezTo>
                  <a:pt x="12505" y="2788"/>
                  <a:pt x="12430" y="2691"/>
                  <a:pt x="12302" y="2489"/>
                </a:cubicBezTo>
                <a:lnTo>
                  <a:pt x="12238" y="2592"/>
                </a:lnTo>
                <a:cubicBezTo>
                  <a:pt x="12251" y="2631"/>
                  <a:pt x="12251" y="2670"/>
                  <a:pt x="12251" y="2708"/>
                </a:cubicBezTo>
                <a:cubicBezTo>
                  <a:pt x="12225" y="2915"/>
                  <a:pt x="11967" y="2786"/>
                  <a:pt x="11889" y="2953"/>
                </a:cubicBezTo>
                <a:cubicBezTo>
                  <a:pt x="11850" y="3071"/>
                  <a:pt x="11737" y="3144"/>
                  <a:pt x="11622" y="3144"/>
                </a:cubicBezTo>
                <a:cubicBezTo>
                  <a:pt x="11586" y="3144"/>
                  <a:pt x="11550" y="3137"/>
                  <a:pt x="11516" y="3121"/>
                </a:cubicBezTo>
                <a:cubicBezTo>
                  <a:pt x="11493" y="3115"/>
                  <a:pt x="11472" y="3113"/>
                  <a:pt x="11453" y="3113"/>
                </a:cubicBezTo>
                <a:cubicBezTo>
                  <a:pt x="11342" y="3113"/>
                  <a:pt x="11285" y="3203"/>
                  <a:pt x="11219" y="3302"/>
                </a:cubicBezTo>
                <a:cubicBezTo>
                  <a:pt x="11090" y="3521"/>
                  <a:pt x="10987" y="3779"/>
                  <a:pt x="10703" y="3856"/>
                </a:cubicBezTo>
                <a:lnTo>
                  <a:pt x="10703" y="3869"/>
                </a:lnTo>
                <a:cubicBezTo>
                  <a:pt x="10768" y="3933"/>
                  <a:pt x="10368" y="4024"/>
                  <a:pt x="10716" y="4088"/>
                </a:cubicBezTo>
                <a:cubicBezTo>
                  <a:pt x="10781" y="4101"/>
                  <a:pt x="10768" y="4204"/>
                  <a:pt x="10716" y="4269"/>
                </a:cubicBezTo>
                <a:cubicBezTo>
                  <a:pt x="10639" y="4359"/>
                  <a:pt x="10600" y="4436"/>
                  <a:pt x="10716" y="4527"/>
                </a:cubicBezTo>
                <a:cubicBezTo>
                  <a:pt x="10832" y="4617"/>
                  <a:pt x="10806" y="4720"/>
                  <a:pt x="10755" y="4836"/>
                </a:cubicBezTo>
                <a:cubicBezTo>
                  <a:pt x="10729" y="4901"/>
                  <a:pt x="10639" y="4991"/>
                  <a:pt x="10690" y="5017"/>
                </a:cubicBezTo>
                <a:cubicBezTo>
                  <a:pt x="10884" y="5133"/>
                  <a:pt x="10806" y="5403"/>
                  <a:pt x="10987" y="5519"/>
                </a:cubicBezTo>
                <a:cubicBezTo>
                  <a:pt x="10871" y="5648"/>
                  <a:pt x="10948" y="5855"/>
                  <a:pt x="11116" y="5893"/>
                </a:cubicBezTo>
                <a:cubicBezTo>
                  <a:pt x="11438" y="5997"/>
                  <a:pt x="11670" y="6267"/>
                  <a:pt x="11980" y="6396"/>
                </a:cubicBezTo>
                <a:lnTo>
                  <a:pt x="12083" y="6409"/>
                </a:lnTo>
                <a:cubicBezTo>
                  <a:pt x="12238" y="6512"/>
                  <a:pt x="12251" y="6719"/>
                  <a:pt x="12134" y="6848"/>
                </a:cubicBezTo>
                <a:cubicBezTo>
                  <a:pt x="12031" y="6951"/>
                  <a:pt x="12018" y="7106"/>
                  <a:pt x="12096" y="7222"/>
                </a:cubicBezTo>
                <a:lnTo>
                  <a:pt x="12057" y="7222"/>
                </a:lnTo>
                <a:lnTo>
                  <a:pt x="12044" y="7260"/>
                </a:lnTo>
                <a:lnTo>
                  <a:pt x="11825" y="7183"/>
                </a:lnTo>
                <a:cubicBezTo>
                  <a:pt x="11799" y="6835"/>
                  <a:pt x="11773" y="6499"/>
                  <a:pt x="11309" y="6461"/>
                </a:cubicBezTo>
                <a:cubicBezTo>
                  <a:pt x="11154" y="6448"/>
                  <a:pt x="11206" y="6332"/>
                  <a:pt x="11206" y="6229"/>
                </a:cubicBezTo>
                <a:cubicBezTo>
                  <a:pt x="11214" y="6089"/>
                  <a:pt x="11181" y="6023"/>
                  <a:pt x="11105" y="6023"/>
                </a:cubicBezTo>
                <a:cubicBezTo>
                  <a:pt x="11062" y="6023"/>
                  <a:pt x="11006" y="6045"/>
                  <a:pt x="10935" y="6087"/>
                </a:cubicBezTo>
                <a:cubicBezTo>
                  <a:pt x="10897" y="6113"/>
                  <a:pt x="10845" y="6151"/>
                  <a:pt x="10806" y="6190"/>
                </a:cubicBezTo>
                <a:lnTo>
                  <a:pt x="10729" y="6151"/>
                </a:lnTo>
                <a:cubicBezTo>
                  <a:pt x="10639" y="5906"/>
                  <a:pt x="10471" y="5700"/>
                  <a:pt x="10239" y="5558"/>
                </a:cubicBezTo>
                <a:cubicBezTo>
                  <a:pt x="10278" y="5236"/>
                  <a:pt x="10265" y="5223"/>
                  <a:pt x="9955" y="4965"/>
                </a:cubicBezTo>
                <a:lnTo>
                  <a:pt x="9955" y="4965"/>
                </a:lnTo>
                <a:cubicBezTo>
                  <a:pt x="9955" y="5184"/>
                  <a:pt x="9981" y="5378"/>
                  <a:pt x="10162" y="5507"/>
                </a:cubicBezTo>
                <a:cubicBezTo>
                  <a:pt x="10088" y="5543"/>
                  <a:pt x="10022" y="5567"/>
                  <a:pt x="9964" y="5567"/>
                </a:cubicBezTo>
                <a:cubicBezTo>
                  <a:pt x="9879" y="5567"/>
                  <a:pt x="9813" y="5516"/>
                  <a:pt x="9775" y="5378"/>
                </a:cubicBezTo>
                <a:cubicBezTo>
                  <a:pt x="9723" y="5262"/>
                  <a:pt x="9684" y="5133"/>
                  <a:pt x="9684" y="5017"/>
                </a:cubicBezTo>
                <a:cubicBezTo>
                  <a:pt x="9801" y="4901"/>
                  <a:pt x="9775" y="4797"/>
                  <a:pt x="9633" y="4759"/>
                </a:cubicBezTo>
                <a:cubicBezTo>
                  <a:pt x="9618" y="4756"/>
                  <a:pt x="9605" y="4755"/>
                  <a:pt x="9593" y="4755"/>
                </a:cubicBezTo>
                <a:cubicBezTo>
                  <a:pt x="9494" y="4755"/>
                  <a:pt x="9505" y="4847"/>
                  <a:pt x="9517" y="4939"/>
                </a:cubicBezTo>
                <a:cubicBezTo>
                  <a:pt x="9504" y="4939"/>
                  <a:pt x="9491" y="4952"/>
                  <a:pt x="9491" y="4965"/>
                </a:cubicBezTo>
                <a:cubicBezTo>
                  <a:pt x="9349" y="4965"/>
                  <a:pt x="9182" y="4965"/>
                  <a:pt x="9220" y="4746"/>
                </a:cubicBezTo>
                <a:cubicBezTo>
                  <a:pt x="9232" y="4688"/>
                  <a:pt x="9233" y="4641"/>
                  <a:pt x="9178" y="4641"/>
                </a:cubicBezTo>
                <a:cubicBezTo>
                  <a:pt x="9171" y="4641"/>
                  <a:pt x="9164" y="4641"/>
                  <a:pt x="9156" y="4643"/>
                </a:cubicBezTo>
                <a:cubicBezTo>
                  <a:pt x="9066" y="4656"/>
                  <a:pt x="8937" y="4643"/>
                  <a:pt x="8911" y="4772"/>
                </a:cubicBezTo>
                <a:cubicBezTo>
                  <a:pt x="8898" y="4836"/>
                  <a:pt x="8924" y="4888"/>
                  <a:pt x="8975" y="4913"/>
                </a:cubicBezTo>
                <a:cubicBezTo>
                  <a:pt x="9130" y="4965"/>
                  <a:pt x="9298" y="4952"/>
                  <a:pt x="9414" y="5081"/>
                </a:cubicBezTo>
                <a:cubicBezTo>
                  <a:pt x="9414" y="5184"/>
                  <a:pt x="9362" y="5236"/>
                  <a:pt x="9259" y="5236"/>
                </a:cubicBezTo>
                <a:cubicBezTo>
                  <a:pt x="9014" y="5262"/>
                  <a:pt x="8782" y="5326"/>
                  <a:pt x="8550" y="5429"/>
                </a:cubicBezTo>
                <a:cubicBezTo>
                  <a:pt x="8525" y="5442"/>
                  <a:pt x="8506" y="5447"/>
                  <a:pt x="8493" y="5447"/>
                </a:cubicBezTo>
                <a:cubicBezTo>
                  <a:pt x="8426" y="5447"/>
                  <a:pt x="8498" y="5303"/>
                  <a:pt x="8498" y="5249"/>
                </a:cubicBezTo>
                <a:lnTo>
                  <a:pt x="8563" y="5081"/>
                </a:lnTo>
                <a:cubicBezTo>
                  <a:pt x="8666" y="4862"/>
                  <a:pt x="8666" y="4604"/>
                  <a:pt x="8550" y="4385"/>
                </a:cubicBezTo>
                <a:cubicBezTo>
                  <a:pt x="8227" y="4359"/>
                  <a:pt x="8318" y="4062"/>
                  <a:pt x="8227" y="3882"/>
                </a:cubicBezTo>
                <a:cubicBezTo>
                  <a:pt x="8047" y="3830"/>
                  <a:pt x="7957" y="3624"/>
                  <a:pt x="8034" y="3456"/>
                </a:cubicBezTo>
                <a:lnTo>
                  <a:pt x="7931" y="3405"/>
                </a:lnTo>
                <a:cubicBezTo>
                  <a:pt x="7866" y="3454"/>
                  <a:pt x="7805" y="3472"/>
                  <a:pt x="7746" y="3472"/>
                </a:cubicBezTo>
                <a:cubicBezTo>
                  <a:pt x="7603" y="3472"/>
                  <a:pt x="7470" y="3368"/>
                  <a:pt x="7325" y="3340"/>
                </a:cubicBezTo>
                <a:cubicBezTo>
                  <a:pt x="7314" y="3339"/>
                  <a:pt x="7303" y="3338"/>
                  <a:pt x="7292" y="3338"/>
                </a:cubicBezTo>
                <a:cubicBezTo>
                  <a:pt x="7152" y="3338"/>
                  <a:pt x="7028" y="3445"/>
                  <a:pt x="6890" y="3445"/>
                </a:cubicBezTo>
                <a:cubicBezTo>
                  <a:pt x="6839" y="3445"/>
                  <a:pt x="6787" y="3431"/>
                  <a:pt x="6732" y="3392"/>
                </a:cubicBezTo>
                <a:cubicBezTo>
                  <a:pt x="6680" y="3366"/>
                  <a:pt x="6628" y="3340"/>
                  <a:pt x="6577" y="3314"/>
                </a:cubicBezTo>
                <a:cubicBezTo>
                  <a:pt x="6512" y="3224"/>
                  <a:pt x="6461" y="3121"/>
                  <a:pt x="6448" y="3005"/>
                </a:cubicBezTo>
                <a:cubicBezTo>
                  <a:pt x="6422" y="2889"/>
                  <a:pt x="6371" y="2799"/>
                  <a:pt x="6229" y="2799"/>
                </a:cubicBezTo>
                <a:cubicBezTo>
                  <a:pt x="6203" y="2941"/>
                  <a:pt x="6345" y="3018"/>
                  <a:pt x="6345" y="3147"/>
                </a:cubicBezTo>
                <a:cubicBezTo>
                  <a:pt x="6383" y="3186"/>
                  <a:pt x="6383" y="3237"/>
                  <a:pt x="6358" y="3276"/>
                </a:cubicBezTo>
                <a:cubicBezTo>
                  <a:pt x="6319" y="3353"/>
                  <a:pt x="6306" y="3443"/>
                  <a:pt x="6319" y="3534"/>
                </a:cubicBezTo>
                <a:cubicBezTo>
                  <a:pt x="6345" y="3547"/>
                  <a:pt x="6358" y="3559"/>
                  <a:pt x="6371" y="3585"/>
                </a:cubicBezTo>
                <a:cubicBezTo>
                  <a:pt x="6332" y="3676"/>
                  <a:pt x="6280" y="3766"/>
                  <a:pt x="6164" y="3792"/>
                </a:cubicBezTo>
                <a:lnTo>
                  <a:pt x="6061" y="3908"/>
                </a:lnTo>
                <a:lnTo>
                  <a:pt x="5919" y="3998"/>
                </a:lnTo>
                <a:cubicBezTo>
                  <a:pt x="5849" y="3966"/>
                  <a:pt x="5779" y="3940"/>
                  <a:pt x="5725" y="3940"/>
                </a:cubicBezTo>
                <a:cubicBezTo>
                  <a:pt x="5650" y="3940"/>
                  <a:pt x="5606" y="3990"/>
                  <a:pt x="5636" y="4140"/>
                </a:cubicBezTo>
                <a:cubicBezTo>
                  <a:pt x="5700" y="4398"/>
                  <a:pt x="5507" y="4411"/>
                  <a:pt x="5416" y="4527"/>
                </a:cubicBezTo>
                <a:cubicBezTo>
                  <a:pt x="5342" y="4463"/>
                  <a:pt x="5250" y="4432"/>
                  <a:pt x="5160" y="4432"/>
                </a:cubicBezTo>
                <a:cubicBezTo>
                  <a:pt x="5031" y="4432"/>
                  <a:pt x="4904" y="4495"/>
                  <a:pt x="4836" y="4617"/>
                </a:cubicBezTo>
                <a:cubicBezTo>
                  <a:pt x="4720" y="4643"/>
                  <a:pt x="4694" y="4707"/>
                  <a:pt x="4772" y="4784"/>
                </a:cubicBezTo>
                <a:cubicBezTo>
                  <a:pt x="4798" y="4811"/>
                  <a:pt x="4823" y="4822"/>
                  <a:pt x="4846" y="4822"/>
                </a:cubicBezTo>
                <a:cubicBezTo>
                  <a:pt x="4890" y="4822"/>
                  <a:pt x="4927" y="4780"/>
                  <a:pt x="4952" y="4720"/>
                </a:cubicBezTo>
                <a:cubicBezTo>
                  <a:pt x="5010" y="4627"/>
                  <a:pt x="5110" y="4576"/>
                  <a:pt x="5223" y="4576"/>
                </a:cubicBezTo>
                <a:cubicBezTo>
                  <a:pt x="5236" y="4576"/>
                  <a:pt x="5249" y="4577"/>
                  <a:pt x="5262" y="4578"/>
                </a:cubicBezTo>
                <a:lnTo>
                  <a:pt x="5210" y="4733"/>
                </a:lnTo>
                <a:cubicBezTo>
                  <a:pt x="4991" y="4888"/>
                  <a:pt x="4965" y="5158"/>
                  <a:pt x="4901" y="5403"/>
                </a:cubicBezTo>
                <a:cubicBezTo>
                  <a:pt x="4857" y="5554"/>
                  <a:pt x="4823" y="5705"/>
                  <a:pt x="4662" y="5705"/>
                </a:cubicBezTo>
                <a:cubicBezTo>
                  <a:pt x="4631" y="5705"/>
                  <a:pt x="4595" y="5700"/>
                  <a:pt x="4552" y="5687"/>
                </a:cubicBezTo>
                <a:cubicBezTo>
                  <a:pt x="4514" y="5752"/>
                  <a:pt x="4436" y="5829"/>
                  <a:pt x="4449" y="5842"/>
                </a:cubicBezTo>
                <a:cubicBezTo>
                  <a:pt x="4578" y="6022"/>
                  <a:pt x="4449" y="6190"/>
                  <a:pt x="4411" y="6358"/>
                </a:cubicBezTo>
                <a:cubicBezTo>
                  <a:pt x="4424" y="6371"/>
                  <a:pt x="4436" y="6396"/>
                  <a:pt x="4424" y="6422"/>
                </a:cubicBezTo>
                <a:cubicBezTo>
                  <a:pt x="4514" y="6487"/>
                  <a:pt x="4527" y="6603"/>
                  <a:pt x="4462" y="6693"/>
                </a:cubicBezTo>
                <a:cubicBezTo>
                  <a:pt x="4411" y="6757"/>
                  <a:pt x="4436" y="6822"/>
                  <a:pt x="4449" y="6886"/>
                </a:cubicBezTo>
                <a:cubicBezTo>
                  <a:pt x="4424" y="6938"/>
                  <a:pt x="4398" y="6989"/>
                  <a:pt x="4372" y="7041"/>
                </a:cubicBezTo>
                <a:cubicBezTo>
                  <a:pt x="4315" y="7064"/>
                  <a:pt x="4256" y="7074"/>
                  <a:pt x="4197" y="7074"/>
                </a:cubicBezTo>
                <a:cubicBezTo>
                  <a:pt x="4121" y="7074"/>
                  <a:pt x="4045" y="7057"/>
                  <a:pt x="3972" y="7028"/>
                </a:cubicBezTo>
                <a:lnTo>
                  <a:pt x="3972" y="7028"/>
                </a:lnTo>
                <a:cubicBezTo>
                  <a:pt x="3972" y="7106"/>
                  <a:pt x="4024" y="7131"/>
                  <a:pt x="4075" y="7170"/>
                </a:cubicBezTo>
                <a:cubicBezTo>
                  <a:pt x="4295" y="7325"/>
                  <a:pt x="4166" y="7492"/>
                  <a:pt x="4101" y="7647"/>
                </a:cubicBezTo>
                <a:cubicBezTo>
                  <a:pt x="4057" y="7729"/>
                  <a:pt x="3995" y="7763"/>
                  <a:pt x="3929" y="7763"/>
                </a:cubicBezTo>
                <a:cubicBezTo>
                  <a:pt x="3880" y="7763"/>
                  <a:pt x="3828" y="7744"/>
                  <a:pt x="3779" y="7712"/>
                </a:cubicBezTo>
                <a:lnTo>
                  <a:pt x="3779" y="7712"/>
                </a:lnTo>
                <a:cubicBezTo>
                  <a:pt x="3714" y="7815"/>
                  <a:pt x="3792" y="7892"/>
                  <a:pt x="3830" y="7982"/>
                </a:cubicBezTo>
                <a:cubicBezTo>
                  <a:pt x="3959" y="8124"/>
                  <a:pt x="3908" y="8227"/>
                  <a:pt x="3740" y="8292"/>
                </a:cubicBezTo>
                <a:lnTo>
                  <a:pt x="3650" y="8434"/>
                </a:lnTo>
                <a:cubicBezTo>
                  <a:pt x="3572" y="8575"/>
                  <a:pt x="3701" y="8756"/>
                  <a:pt x="3572" y="8885"/>
                </a:cubicBezTo>
                <a:cubicBezTo>
                  <a:pt x="3572" y="8911"/>
                  <a:pt x="3560" y="8937"/>
                  <a:pt x="3547" y="8949"/>
                </a:cubicBezTo>
                <a:cubicBezTo>
                  <a:pt x="3585" y="8975"/>
                  <a:pt x="3611" y="9001"/>
                  <a:pt x="3650" y="9027"/>
                </a:cubicBezTo>
                <a:cubicBezTo>
                  <a:pt x="3882" y="9182"/>
                  <a:pt x="3882" y="9182"/>
                  <a:pt x="3663" y="9388"/>
                </a:cubicBezTo>
                <a:cubicBezTo>
                  <a:pt x="3590" y="9356"/>
                  <a:pt x="3521" y="9344"/>
                  <a:pt x="3454" y="9344"/>
                </a:cubicBezTo>
                <a:cubicBezTo>
                  <a:pt x="3245" y="9344"/>
                  <a:pt x="3055" y="9462"/>
                  <a:pt x="2850" y="9491"/>
                </a:cubicBezTo>
                <a:cubicBezTo>
                  <a:pt x="2837" y="9504"/>
                  <a:pt x="2825" y="9530"/>
                  <a:pt x="2812" y="9543"/>
                </a:cubicBezTo>
                <a:cubicBezTo>
                  <a:pt x="2709" y="9543"/>
                  <a:pt x="2605" y="9517"/>
                  <a:pt x="2515" y="9478"/>
                </a:cubicBezTo>
                <a:cubicBezTo>
                  <a:pt x="2439" y="9451"/>
                  <a:pt x="2360" y="9424"/>
                  <a:pt x="2293" y="9424"/>
                </a:cubicBezTo>
                <a:cubicBezTo>
                  <a:pt x="2201" y="9424"/>
                  <a:pt x="2130" y="9474"/>
                  <a:pt x="2115" y="9646"/>
                </a:cubicBezTo>
                <a:cubicBezTo>
                  <a:pt x="1956" y="9667"/>
                  <a:pt x="1884" y="9900"/>
                  <a:pt x="1711" y="9900"/>
                </a:cubicBezTo>
                <a:cubicBezTo>
                  <a:pt x="1674" y="9900"/>
                  <a:pt x="1634" y="9890"/>
                  <a:pt x="1587" y="9865"/>
                </a:cubicBezTo>
                <a:cubicBezTo>
                  <a:pt x="1576" y="9860"/>
                  <a:pt x="1566" y="9858"/>
                  <a:pt x="1558" y="9858"/>
                </a:cubicBezTo>
                <a:cubicBezTo>
                  <a:pt x="1490" y="9858"/>
                  <a:pt x="1463" y="9976"/>
                  <a:pt x="1406" y="10033"/>
                </a:cubicBezTo>
                <a:cubicBezTo>
                  <a:pt x="1625" y="10136"/>
                  <a:pt x="1625" y="10136"/>
                  <a:pt x="1484" y="10368"/>
                </a:cubicBezTo>
                <a:cubicBezTo>
                  <a:pt x="1213" y="10548"/>
                  <a:pt x="1032" y="10845"/>
                  <a:pt x="994" y="11167"/>
                </a:cubicBezTo>
                <a:cubicBezTo>
                  <a:pt x="968" y="11580"/>
                  <a:pt x="890" y="11580"/>
                  <a:pt x="542" y="11670"/>
                </a:cubicBezTo>
                <a:cubicBezTo>
                  <a:pt x="736" y="11760"/>
                  <a:pt x="942" y="11825"/>
                  <a:pt x="1045" y="12018"/>
                </a:cubicBezTo>
                <a:cubicBezTo>
                  <a:pt x="1019" y="12031"/>
                  <a:pt x="1006" y="12057"/>
                  <a:pt x="1006" y="12096"/>
                </a:cubicBezTo>
                <a:cubicBezTo>
                  <a:pt x="929" y="12250"/>
                  <a:pt x="865" y="12405"/>
                  <a:pt x="787" y="12547"/>
                </a:cubicBezTo>
                <a:cubicBezTo>
                  <a:pt x="787" y="12611"/>
                  <a:pt x="787" y="12676"/>
                  <a:pt x="839" y="12715"/>
                </a:cubicBezTo>
                <a:cubicBezTo>
                  <a:pt x="853" y="12711"/>
                  <a:pt x="866" y="12710"/>
                  <a:pt x="878" y="12710"/>
                </a:cubicBezTo>
                <a:cubicBezTo>
                  <a:pt x="1007" y="12710"/>
                  <a:pt x="1017" y="12883"/>
                  <a:pt x="1135" y="12895"/>
                </a:cubicBezTo>
                <a:cubicBezTo>
                  <a:pt x="1032" y="13024"/>
                  <a:pt x="826" y="12985"/>
                  <a:pt x="736" y="13140"/>
                </a:cubicBezTo>
                <a:lnTo>
                  <a:pt x="697" y="13127"/>
                </a:lnTo>
                <a:lnTo>
                  <a:pt x="658" y="13205"/>
                </a:lnTo>
                <a:cubicBezTo>
                  <a:pt x="684" y="13293"/>
                  <a:pt x="721" y="13382"/>
                  <a:pt x="832" y="13409"/>
                </a:cubicBezTo>
                <a:lnTo>
                  <a:pt x="832" y="13409"/>
                </a:lnTo>
                <a:lnTo>
                  <a:pt x="865" y="13334"/>
                </a:lnTo>
                <a:cubicBezTo>
                  <a:pt x="889" y="13268"/>
                  <a:pt x="950" y="13234"/>
                  <a:pt x="1011" y="13234"/>
                </a:cubicBezTo>
                <a:cubicBezTo>
                  <a:pt x="1046" y="13234"/>
                  <a:pt x="1081" y="13245"/>
                  <a:pt x="1110" y="13269"/>
                </a:cubicBezTo>
                <a:cubicBezTo>
                  <a:pt x="1432" y="13308"/>
                  <a:pt x="1432" y="13308"/>
                  <a:pt x="1729" y="13579"/>
                </a:cubicBezTo>
                <a:lnTo>
                  <a:pt x="1716" y="13579"/>
                </a:lnTo>
                <a:cubicBezTo>
                  <a:pt x="1587" y="13785"/>
                  <a:pt x="1806" y="13772"/>
                  <a:pt x="1896" y="13836"/>
                </a:cubicBezTo>
                <a:cubicBezTo>
                  <a:pt x="1943" y="13802"/>
                  <a:pt x="1989" y="13789"/>
                  <a:pt x="2034" y="13789"/>
                </a:cubicBezTo>
                <a:cubicBezTo>
                  <a:pt x="2124" y="13789"/>
                  <a:pt x="2210" y="13841"/>
                  <a:pt x="2296" y="13875"/>
                </a:cubicBezTo>
                <a:lnTo>
                  <a:pt x="2425" y="13965"/>
                </a:lnTo>
                <a:cubicBezTo>
                  <a:pt x="2399" y="14004"/>
                  <a:pt x="2386" y="14043"/>
                  <a:pt x="2373" y="14094"/>
                </a:cubicBezTo>
                <a:lnTo>
                  <a:pt x="2592" y="14133"/>
                </a:lnTo>
                <a:cubicBezTo>
                  <a:pt x="2670" y="13978"/>
                  <a:pt x="2850" y="13927"/>
                  <a:pt x="2954" y="13811"/>
                </a:cubicBezTo>
                <a:lnTo>
                  <a:pt x="3044" y="13759"/>
                </a:lnTo>
                <a:cubicBezTo>
                  <a:pt x="3121" y="13824"/>
                  <a:pt x="3147" y="13940"/>
                  <a:pt x="3108" y="14030"/>
                </a:cubicBezTo>
                <a:lnTo>
                  <a:pt x="3173" y="14133"/>
                </a:lnTo>
                <a:cubicBezTo>
                  <a:pt x="3289" y="14094"/>
                  <a:pt x="3315" y="13978"/>
                  <a:pt x="3366" y="13901"/>
                </a:cubicBezTo>
                <a:cubicBezTo>
                  <a:pt x="3340" y="13888"/>
                  <a:pt x="3327" y="13875"/>
                  <a:pt x="3302" y="13862"/>
                </a:cubicBezTo>
                <a:cubicBezTo>
                  <a:pt x="3317" y="13840"/>
                  <a:pt x="3336" y="13826"/>
                  <a:pt x="3355" y="13826"/>
                </a:cubicBezTo>
                <a:cubicBezTo>
                  <a:pt x="3368" y="13826"/>
                  <a:pt x="3381" y="13833"/>
                  <a:pt x="3392" y="13849"/>
                </a:cubicBezTo>
                <a:cubicBezTo>
                  <a:pt x="3431" y="13875"/>
                  <a:pt x="3405" y="13875"/>
                  <a:pt x="3392" y="13888"/>
                </a:cubicBezTo>
                <a:cubicBezTo>
                  <a:pt x="3397" y="13887"/>
                  <a:pt x="3402" y="13887"/>
                  <a:pt x="3406" y="13887"/>
                </a:cubicBezTo>
                <a:cubicBezTo>
                  <a:pt x="3498" y="13887"/>
                  <a:pt x="3525" y="14005"/>
                  <a:pt x="3598" y="14030"/>
                </a:cubicBezTo>
                <a:cubicBezTo>
                  <a:pt x="3611" y="14133"/>
                  <a:pt x="3585" y="14236"/>
                  <a:pt x="3521" y="14314"/>
                </a:cubicBezTo>
                <a:cubicBezTo>
                  <a:pt x="3366" y="14481"/>
                  <a:pt x="3405" y="14649"/>
                  <a:pt x="3456" y="14829"/>
                </a:cubicBezTo>
                <a:cubicBezTo>
                  <a:pt x="3469" y="14842"/>
                  <a:pt x="3482" y="14855"/>
                  <a:pt x="3495" y="14881"/>
                </a:cubicBezTo>
                <a:cubicBezTo>
                  <a:pt x="3444" y="14984"/>
                  <a:pt x="3431" y="15100"/>
                  <a:pt x="3315" y="15178"/>
                </a:cubicBezTo>
                <a:cubicBezTo>
                  <a:pt x="3302" y="15229"/>
                  <a:pt x="3263" y="15229"/>
                  <a:pt x="3211" y="15229"/>
                </a:cubicBezTo>
                <a:cubicBezTo>
                  <a:pt x="3173" y="15294"/>
                  <a:pt x="3147" y="15358"/>
                  <a:pt x="3250" y="15397"/>
                </a:cubicBezTo>
                <a:lnTo>
                  <a:pt x="3637" y="15113"/>
                </a:lnTo>
                <a:cubicBezTo>
                  <a:pt x="3805" y="15551"/>
                  <a:pt x="4153" y="15668"/>
                  <a:pt x="4540" y="15680"/>
                </a:cubicBezTo>
                <a:cubicBezTo>
                  <a:pt x="4568" y="15662"/>
                  <a:pt x="4596" y="15650"/>
                  <a:pt x="4630" y="15650"/>
                </a:cubicBezTo>
                <a:cubicBezTo>
                  <a:pt x="4642" y="15650"/>
                  <a:pt x="4655" y="15651"/>
                  <a:pt x="4669" y="15655"/>
                </a:cubicBezTo>
                <a:lnTo>
                  <a:pt x="4720" y="15590"/>
                </a:lnTo>
                <a:cubicBezTo>
                  <a:pt x="4746" y="15590"/>
                  <a:pt x="4759" y="15603"/>
                  <a:pt x="4772" y="15603"/>
                </a:cubicBezTo>
                <a:cubicBezTo>
                  <a:pt x="4785" y="15577"/>
                  <a:pt x="4797" y="15564"/>
                  <a:pt x="4823" y="15551"/>
                </a:cubicBezTo>
                <a:cubicBezTo>
                  <a:pt x="4888" y="15448"/>
                  <a:pt x="5017" y="15487"/>
                  <a:pt x="5094" y="15423"/>
                </a:cubicBezTo>
                <a:lnTo>
                  <a:pt x="5184" y="15294"/>
                </a:lnTo>
                <a:cubicBezTo>
                  <a:pt x="5146" y="15229"/>
                  <a:pt x="5094" y="15113"/>
                  <a:pt x="5146" y="15100"/>
                </a:cubicBezTo>
                <a:cubicBezTo>
                  <a:pt x="5416" y="15036"/>
                  <a:pt x="5275" y="14752"/>
                  <a:pt x="5416" y="14636"/>
                </a:cubicBezTo>
                <a:cubicBezTo>
                  <a:pt x="5481" y="14571"/>
                  <a:pt x="5416" y="14494"/>
                  <a:pt x="5365" y="14443"/>
                </a:cubicBezTo>
                <a:cubicBezTo>
                  <a:pt x="5262" y="14365"/>
                  <a:pt x="5184" y="14275"/>
                  <a:pt x="5133" y="14159"/>
                </a:cubicBezTo>
                <a:lnTo>
                  <a:pt x="5004" y="14030"/>
                </a:lnTo>
                <a:cubicBezTo>
                  <a:pt x="4952" y="14030"/>
                  <a:pt x="4926" y="13978"/>
                  <a:pt x="4939" y="13927"/>
                </a:cubicBezTo>
                <a:cubicBezTo>
                  <a:pt x="4836" y="13875"/>
                  <a:pt x="4862" y="13733"/>
                  <a:pt x="4785" y="13643"/>
                </a:cubicBezTo>
                <a:cubicBezTo>
                  <a:pt x="4781" y="13643"/>
                  <a:pt x="4777" y="13642"/>
                  <a:pt x="4774" y="13642"/>
                </a:cubicBezTo>
                <a:cubicBezTo>
                  <a:pt x="4679" y="13642"/>
                  <a:pt x="4677" y="13790"/>
                  <a:pt x="4594" y="13790"/>
                </a:cubicBezTo>
                <a:cubicBezTo>
                  <a:pt x="4585" y="13790"/>
                  <a:pt x="4576" y="13788"/>
                  <a:pt x="4565" y="13785"/>
                </a:cubicBezTo>
                <a:cubicBezTo>
                  <a:pt x="4493" y="13765"/>
                  <a:pt x="4418" y="13755"/>
                  <a:pt x="4343" y="13755"/>
                </a:cubicBezTo>
                <a:cubicBezTo>
                  <a:pt x="4177" y="13755"/>
                  <a:pt x="4011" y="13803"/>
                  <a:pt x="3869" y="13901"/>
                </a:cubicBezTo>
                <a:cubicBezTo>
                  <a:pt x="3869" y="13901"/>
                  <a:pt x="3830" y="13862"/>
                  <a:pt x="3805" y="13849"/>
                </a:cubicBezTo>
                <a:cubicBezTo>
                  <a:pt x="3895" y="13630"/>
                  <a:pt x="4114" y="13527"/>
                  <a:pt x="4243" y="13334"/>
                </a:cubicBezTo>
                <a:cubicBezTo>
                  <a:pt x="4274" y="13288"/>
                  <a:pt x="4299" y="13270"/>
                  <a:pt x="4321" y="13270"/>
                </a:cubicBezTo>
                <a:cubicBezTo>
                  <a:pt x="4392" y="13270"/>
                  <a:pt x="4438" y="13450"/>
                  <a:pt x="4565" y="13450"/>
                </a:cubicBezTo>
                <a:cubicBezTo>
                  <a:pt x="4578" y="13308"/>
                  <a:pt x="4591" y="13153"/>
                  <a:pt x="4604" y="12998"/>
                </a:cubicBezTo>
                <a:lnTo>
                  <a:pt x="4733" y="12805"/>
                </a:lnTo>
                <a:lnTo>
                  <a:pt x="4926" y="12792"/>
                </a:lnTo>
                <a:cubicBezTo>
                  <a:pt x="4965" y="12715"/>
                  <a:pt x="4965" y="12650"/>
                  <a:pt x="4875" y="12611"/>
                </a:cubicBezTo>
                <a:cubicBezTo>
                  <a:pt x="4926" y="12560"/>
                  <a:pt x="4888" y="12444"/>
                  <a:pt x="4965" y="12444"/>
                </a:cubicBezTo>
                <a:cubicBezTo>
                  <a:pt x="5171" y="12444"/>
                  <a:pt x="5300" y="12431"/>
                  <a:pt x="5120" y="12173"/>
                </a:cubicBezTo>
                <a:cubicBezTo>
                  <a:pt x="5068" y="12096"/>
                  <a:pt x="5197" y="12070"/>
                  <a:pt x="5287" y="12070"/>
                </a:cubicBezTo>
                <a:cubicBezTo>
                  <a:pt x="5429" y="12134"/>
                  <a:pt x="5532" y="12289"/>
                  <a:pt x="5532" y="12444"/>
                </a:cubicBezTo>
                <a:cubicBezTo>
                  <a:pt x="5661" y="12444"/>
                  <a:pt x="5739" y="12392"/>
                  <a:pt x="5752" y="12250"/>
                </a:cubicBezTo>
                <a:cubicBezTo>
                  <a:pt x="5726" y="12250"/>
                  <a:pt x="5713" y="12238"/>
                  <a:pt x="5687" y="12238"/>
                </a:cubicBezTo>
                <a:cubicBezTo>
                  <a:pt x="5674" y="12225"/>
                  <a:pt x="5674" y="12199"/>
                  <a:pt x="5674" y="12173"/>
                </a:cubicBezTo>
                <a:lnTo>
                  <a:pt x="5648" y="12160"/>
                </a:lnTo>
                <a:cubicBezTo>
                  <a:pt x="5275" y="11954"/>
                  <a:pt x="5197" y="11864"/>
                  <a:pt x="5313" y="11464"/>
                </a:cubicBezTo>
                <a:cubicBezTo>
                  <a:pt x="5352" y="11283"/>
                  <a:pt x="5236" y="11167"/>
                  <a:pt x="5262" y="11013"/>
                </a:cubicBezTo>
                <a:cubicBezTo>
                  <a:pt x="5158" y="10961"/>
                  <a:pt x="5094" y="10909"/>
                  <a:pt x="5094" y="10793"/>
                </a:cubicBezTo>
                <a:cubicBezTo>
                  <a:pt x="5068" y="10729"/>
                  <a:pt x="5068" y="10664"/>
                  <a:pt x="5094" y="10613"/>
                </a:cubicBezTo>
                <a:cubicBezTo>
                  <a:pt x="5068" y="10394"/>
                  <a:pt x="5133" y="10149"/>
                  <a:pt x="4888" y="10007"/>
                </a:cubicBezTo>
                <a:lnTo>
                  <a:pt x="5017" y="9955"/>
                </a:lnTo>
                <a:cubicBezTo>
                  <a:pt x="5048" y="9964"/>
                  <a:pt x="5080" y="9970"/>
                  <a:pt x="5109" y="9970"/>
                </a:cubicBezTo>
                <a:cubicBezTo>
                  <a:pt x="5164" y="9970"/>
                  <a:pt x="5211" y="9950"/>
                  <a:pt x="5236" y="9891"/>
                </a:cubicBezTo>
                <a:cubicBezTo>
                  <a:pt x="5262" y="9800"/>
                  <a:pt x="5275" y="9723"/>
                  <a:pt x="5262" y="9633"/>
                </a:cubicBezTo>
                <a:cubicBezTo>
                  <a:pt x="5246" y="9530"/>
                  <a:pt x="5177" y="9515"/>
                  <a:pt x="5096" y="9515"/>
                </a:cubicBezTo>
                <a:cubicBezTo>
                  <a:pt x="5065" y="9515"/>
                  <a:pt x="5032" y="9517"/>
                  <a:pt x="5000" y="9517"/>
                </a:cubicBezTo>
                <a:cubicBezTo>
                  <a:pt x="4907" y="9517"/>
                  <a:pt x="4820" y="9500"/>
                  <a:pt x="4797" y="9362"/>
                </a:cubicBezTo>
                <a:cubicBezTo>
                  <a:pt x="4797" y="9327"/>
                  <a:pt x="4776" y="9314"/>
                  <a:pt x="4747" y="9314"/>
                </a:cubicBezTo>
                <a:cubicBezTo>
                  <a:pt x="4700" y="9314"/>
                  <a:pt x="4631" y="9348"/>
                  <a:pt x="4591" y="9388"/>
                </a:cubicBezTo>
                <a:cubicBezTo>
                  <a:pt x="4565" y="9414"/>
                  <a:pt x="4540" y="9452"/>
                  <a:pt x="4527" y="9491"/>
                </a:cubicBezTo>
                <a:cubicBezTo>
                  <a:pt x="4475" y="9568"/>
                  <a:pt x="4398" y="9530"/>
                  <a:pt x="4333" y="9555"/>
                </a:cubicBezTo>
                <a:lnTo>
                  <a:pt x="4114" y="9388"/>
                </a:lnTo>
                <a:cubicBezTo>
                  <a:pt x="4166" y="9285"/>
                  <a:pt x="4243" y="9156"/>
                  <a:pt x="4088" y="9104"/>
                </a:cubicBezTo>
                <a:cubicBezTo>
                  <a:pt x="3817" y="9001"/>
                  <a:pt x="3895" y="8820"/>
                  <a:pt x="3972" y="8653"/>
                </a:cubicBezTo>
                <a:cubicBezTo>
                  <a:pt x="3996" y="8581"/>
                  <a:pt x="4009" y="8444"/>
                  <a:pt x="4113" y="8444"/>
                </a:cubicBezTo>
                <a:cubicBezTo>
                  <a:pt x="4121" y="8444"/>
                  <a:pt x="4130" y="8445"/>
                  <a:pt x="4140" y="8447"/>
                </a:cubicBezTo>
                <a:cubicBezTo>
                  <a:pt x="4269" y="8472"/>
                  <a:pt x="4346" y="8575"/>
                  <a:pt x="4359" y="8692"/>
                </a:cubicBezTo>
                <a:cubicBezTo>
                  <a:pt x="4372" y="8769"/>
                  <a:pt x="4282" y="8846"/>
                  <a:pt x="4398" y="8937"/>
                </a:cubicBezTo>
                <a:cubicBezTo>
                  <a:pt x="4478" y="8896"/>
                  <a:pt x="4580" y="8853"/>
                  <a:pt x="4669" y="8853"/>
                </a:cubicBezTo>
                <a:cubicBezTo>
                  <a:pt x="4752" y="8853"/>
                  <a:pt x="4825" y="8890"/>
                  <a:pt x="4862" y="9001"/>
                </a:cubicBezTo>
                <a:cubicBezTo>
                  <a:pt x="4920" y="9176"/>
                  <a:pt x="4968" y="9235"/>
                  <a:pt x="5111" y="9235"/>
                </a:cubicBezTo>
                <a:cubicBezTo>
                  <a:pt x="5125" y="9235"/>
                  <a:pt x="5141" y="9234"/>
                  <a:pt x="5158" y="9233"/>
                </a:cubicBezTo>
                <a:cubicBezTo>
                  <a:pt x="5287" y="9246"/>
                  <a:pt x="5391" y="9298"/>
                  <a:pt x="5468" y="9388"/>
                </a:cubicBezTo>
                <a:cubicBezTo>
                  <a:pt x="5558" y="9491"/>
                  <a:pt x="5700" y="9555"/>
                  <a:pt x="5842" y="9555"/>
                </a:cubicBezTo>
                <a:lnTo>
                  <a:pt x="5842" y="9233"/>
                </a:lnTo>
                <a:lnTo>
                  <a:pt x="5958" y="9156"/>
                </a:lnTo>
                <a:cubicBezTo>
                  <a:pt x="6048" y="9233"/>
                  <a:pt x="6113" y="9310"/>
                  <a:pt x="6074" y="9452"/>
                </a:cubicBezTo>
                <a:cubicBezTo>
                  <a:pt x="6048" y="9530"/>
                  <a:pt x="5997" y="9607"/>
                  <a:pt x="6100" y="9672"/>
                </a:cubicBezTo>
                <a:cubicBezTo>
                  <a:pt x="6306" y="9788"/>
                  <a:pt x="6242" y="9955"/>
                  <a:pt x="6177" y="10110"/>
                </a:cubicBezTo>
                <a:cubicBezTo>
                  <a:pt x="6151" y="10187"/>
                  <a:pt x="6087" y="10265"/>
                  <a:pt x="6164" y="10342"/>
                </a:cubicBezTo>
                <a:cubicBezTo>
                  <a:pt x="6255" y="10342"/>
                  <a:pt x="6332" y="10316"/>
                  <a:pt x="6396" y="10252"/>
                </a:cubicBezTo>
                <a:cubicBezTo>
                  <a:pt x="6396" y="10200"/>
                  <a:pt x="6396" y="10136"/>
                  <a:pt x="6396" y="10084"/>
                </a:cubicBezTo>
                <a:cubicBezTo>
                  <a:pt x="6422" y="9852"/>
                  <a:pt x="6616" y="9581"/>
                  <a:pt x="6255" y="9414"/>
                </a:cubicBezTo>
                <a:cubicBezTo>
                  <a:pt x="6138" y="9362"/>
                  <a:pt x="6229" y="9053"/>
                  <a:pt x="6371" y="8962"/>
                </a:cubicBezTo>
                <a:cubicBezTo>
                  <a:pt x="6387" y="8952"/>
                  <a:pt x="6401" y="8947"/>
                  <a:pt x="6415" y="8947"/>
                </a:cubicBezTo>
                <a:cubicBezTo>
                  <a:pt x="6464" y="8947"/>
                  <a:pt x="6495" y="9012"/>
                  <a:pt x="6525" y="9053"/>
                </a:cubicBezTo>
                <a:cubicBezTo>
                  <a:pt x="6525" y="9108"/>
                  <a:pt x="6550" y="9134"/>
                  <a:pt x="6580" y="9134"/>
                </a:cubicBezTo>
                <a:cubicBezTo>
                  <a:pt x="6600" y="9134"/>
                  <a:pt x="6622" y="9124"/>
                  <a:pt x="6641" y="9104"/>
                </a:cubicBezTo>
                <a:cubicBezTo>
                  <a:pt x="6693" y="9065"/>
                  <a:pt x="6667" y="9040"/>
                  <a:pt x="6693" y="9001"/>
                </a:cubicBezTo>
                <a:cubicBezTo>
                  <a:pt x="6724" y="8921"/>
                  <a:pt x="6752" y="8885"/>
                  <a:pt x="6778" y="8885"/>
                </a:cubicBezTo>
                <a:cubicBezTo>
                  <a:pt x="6807" y="8885"/>
                  <a:pt x="6834" y="8927"/>
                  <a:pt x="6861" y="9001"/>
                </a:cubicBezTo>
                <a:cubicBezTo>
                  <a:pt x="6770" y="9207"/>
                  <a:pt x="6899" y="9349"/>
                  <a:pt x="6977" y="9517"/>
                </a:cubicBezTo>
                <a:cubicBezTo>
                  <a:pt x="6938" y="9594"/>
                  <a:pt x="6938" y="9723"/>
                  <a:pt x="6873" y="9749"/>
                </a:cubicBezTo>
                <a:cubicBezTo>
                  <a:pt x="6641" y="9865"/>
                  <a:pt x="6719" y="10058"/>
                  <a:pt x="6719" y="10239"/>
                </a:cubicBezTo>
                <a:cubicBezTo>
                  <a:pt x="6732" y="10303"/>
                  <a:pt x="6732" y="10394"/>
                  <a:pt x="6822" y="10394"/>
                </a:cubicBezTo>
                <a:cubicBezTo>
                  <a:pt x="6925" y="10394"/>
                  <a:pt x="6912" y="10303"/>
                  <a:pt x="6925" y="10239"/>
                </a:cubicBezTo>
                <a:cubicBezTo>
                  <a:pt x="6925" y="10149"/>
                  <a:pt x="6745" y="10071"/>
                  <a:pt x="6899" y="9968"/>
                </a:cubicBezTo>
                <a:lnTo>
                  <a:pt x="6899" y="9968"/>
                </a:lnTo>
                <a:cubicBezTo>
                  <a:pt x="6968" y="9988"/>
                  <a:pt x="7016" y="10001"/>
                  <a:pt x="7049" y="10001"/>
                </a:cubicBezTo>
                <a:cubicBezTo>
                  <a:pt x="7123" y="10001"/>
                  <a:pt x="7123" y="9939"/>
                  <a:pt x="7106" y="9762"/>
                </a:cubicBezTo>
                <a:cubicBezTo>
                  <a:pt x="7157" y="9672"/>
                  <a:pt x="7247" y="9697"/>
                  <a:pt x="7325" y="9672"/>
                </a:cubicBezTo>
                <a:cubicBezTo>
                  <a:pt x="7389" y="9672"/>
                  <a:pt x="7467" y="9684"/>
                  <a:pt x="7531" y="9723"/>
                </a:cubicBezTo>
                <a:cubicBezTo>
                  <a:pt x="7634" y="9800"/>
                  <a:pt x="7828" y="9800"/>
                  <a:pt x="7815" y="9994"/>
                </a:cubicBezTo>
                <a:cubicBezTo>
                  <a:pt x="7802" y="10174"/>
                  <a:pt x="7750" y="10355"/>
                  <a:pt x="7518" y="10381"/>
                </a:cubicBezTo>
                <a:lnTo>
                  <a:pt x="7531" y="10381"/>
                </a:lnTo>
                <a:lnTo>
                  <a:pt x="7531" y="10407"/>
                </a:lnTo>
                <a:cubicBezTo>
                  <a:pt x="7596" y="10445"/>
                  <a:pt x="7596" y="10484"/>
                  <a:pt x="7557" y="10523"/>
                </a:cubicBezTo>
                <a:cubicBezTo>
                  <a:pt x="7557" y="10548"/>
                  <a:pt x="7531" y="10587"/>
                  <a:pt x="7531" y="10613"/>
                </a:cubicBezTo>
                <a:cubicBezTo>
                  <a:pt x="7557" y="10639"/>
                  <a:pt x="7557" y="10677"/>
                  <a:pt x="7531" y="10703"/>
                </a:cubicBezTo>
                <a:lnTo>
                  <a:pt x="7531" y="10922"/>
                </a:lnTo>
                <a:lnTo>
                  <a:pt x="7892" y="11167"/>
                </a:lnTo>
                <a:cubicBezTo>
                  <a:pt x="7899" y="11161"/>
                  <a:pt x="7911" y="11158"/>
                  <a:pt x="7924" y="11158"/>
                </a:cubicBezTo>
                <a:cubicBezTo>
                  <a:pt x="7937" y="11158"/>
                  <a:pt x="7950" y="11161"/>
                  <a:pt x="7957" y="11167"/>
                </a:cubicBezTo>
                <a:lnTo>
                  <a:pt x="8034" y="11103"/>
                </a:lnTo>
                <a:cubicBezTo>
                  <a:pt x="8060" y="11142"/>
                  <a:pt x="8073" y="11193"/>
                  <a:pt x="8047" y="11232"/>
                </a:cubicBezTo>
                <a:lnTo>
                  <a:pt x="8150" y="11412"/>
                </a:lnTo>
                <a:lnTo>
                  <a:pt x="8537" y="11606"/>
                </a:lnTo>
                <a:cubicBezTo>
                  <a:pt x="8550" y="11593"/>
                  <a:pt x="8576" y="11567"/>
                  <a:pt x="8588" y="11541"/>
                </a:cubicBezTo>
                <a:cubicBezTo>
                  <a:pt x="8563" y="11477"/>
                  <a:pt x="8524" y="11412"/>
                  <a:pt x="8588" y="11348"/>
                </a:cubicBezTo>
                <a:cubicBezTo>
                  <a:pt x="8421" y="11270"/>
                  <a:pt x="8356" y="11077"/>
                  <a:pt x="8460" y="10922"/>
                </a:cubicBezTo>
                <a:cubicBezTo>
                  <a:pt x="8692" y="10613"/>
                  <a:pt x="8498" y="10458"/>
                  <a:pt x="8305" y="10278"/>
                </a:cubicBezTo>
                <a:cubicBezTo>
                  <a:pt x="8215" y="10162"/>
                  <a:pt x="8073" y="10110"/>
                  <a:pt x="8008" y="9994"/>
                </a:cubicBezTo>
                <a:cubicBezTo>
                  <a:pt x="8046" y="9978"/>
                  <a:pt x="8080" y="9972"/>
                  <a:pt x="8113" y="9972"/>
                </a:cubicBezTo>
                <a:cubicBezTo>
                  <a:pt x="8215" y="9972"/>
                  <a:pt x="8297" y="10035"/>
                  <a:pt x="8395" y="10084"/>
                </a:cubicBezTo>
                <a:cubicBezTo>
                  <a:pt x="8717" y="10252"/>
                  <a:pt x="8846" y="10574"/>
                  <a:pt x="9130" y="10755"/>
                </a:cubicBezTo>
                <a:cubicBezTo>
                  <a:pt x="9169" y="10690"/>
                  <a:pt x="9246" y="10652"/>
                  <a:pt x="9169" y="10574"/>
                </a:cubicBezTo>
                <a:cubicBezTo>
                  <a:pt x="9014" y="10419"/>
                  <a:pt x="9117" y="10316"/>
                  <a:pt x="9259" y="10226"/>
                </a:cubicBezTo>
                <a:lnTo>
                  <a:pt x="9285" y="10252"/>
                </a:lnTo>
                <a:lnTo>
                  <a:pt x="9323" y="10252"/>
                </a:lnTo>
                <a:cubicBezTo>
                  <a:pt x="9452" y="10342"/>
                  <a:pt x="9581" y="10445"/>
                  <a:pt x="9530" y="10639"/>
                </a:cubicBezTo>
                <a:lnTo>
                  <a:pt x="9672" y="10755"/>
                </a:lnTo>
                <a:cubicBezTo>
                  <a:pt x="9710" y="10703"/>
                  <a:pt x="9736" y="10652"/>
                  <a:pt x="9801" y="10639"/>
                </a:cubicBezTo>
                <a:cubicBezTo>
                  <a:pt x="9826" y="10613"/>
                  <a:pt x="9839" y="10600"/>
                  <a:pt x="9865" y="10574"/>
                </a:cubicBezTo>
                <a:lnTo>
                  <a:pt x="9942" y="10419"/>
                </a:lnTo>
                <a:cubicBezTo>
                  <a:pt x="9958" y="10373"/>
                  <a:pt x="9978" y="10350"/>
                  <a:pt x="10003" y="10350"/>
                </a:cubicBezTo>
                <a:cubicBezTo>
                  <a:pt x="10019" y="10350"/>
                  <a:pt x="10038" y="10360"/>
                  <a:pt x="10058" y="10381"/>
                </a:cubicBezTo>
                <a:cubicBezTo>
                  <a:pt x="10099" y="10421"/>
                  <a:pt x="10147" y="10453"/>
                  <a:pt x="10209" y="10453"/>
                </a:cubicBezTo>
                <a:cubicBezTo>
                  <a:pt x="10226" y="10453"/>
                  <a:pt x="10245" y="10451"/>
                  <a:pt x="10265" y="10445"/>
                </a:cubicBezTo>
                <a:cubicBezTo>
                  <a:pt x="10239" y="10187"/>
                  <a:pt x="10381" y="10097"/>
                  <a:pt x="10626" y="10084"/>
                </a:cubicBezTo>
                <a:lnTo>
                  <a:pt x="10703" y="9994"/>
                </a:lnTo>
                <a:cubicBezTo>
                  <a:pt x="10760" y="10043"/>
                  <a:pt x="10812" y="10142"/>
                  <a:pt x="10871" y="10142"/>
                </a:cubicBezTo>
                <a:cubicBezTo>
                  <a:pt x="10906" y="10142"/>
                  <a:pt x="10944" y="10107"/>
                  <a:pt x="10987" y="10007"/>
                </a:cubicBezTo>
                <a:lnTo>
                  <a:pt x="10922" y="9955"/>
                </a:lnTo>
                <a:cubicBezTo>
                  <a:pt x="10942" y="9877"/>
                  <a:pt x="10961" y="9799"/>
                  <a:pt x="11031" y="9799"/>
                </a:cubicBezTo>
                <a:cubicBezTo>
                  <a:pt x="11053" y="9799"/>
                  <a:pt x="11081" y="9807"/>
                  <a:pt x="11116" y="9826"/>
                </a:cubicBezTo>
                <a:cubicBezTo>
                  <a:pt x="11193" y="9878"/>
                  <a:pt x="11258" y="9942"/>
                  <a:pt x="11335" y="10007"/>
                </a:cubicBezTo>
                <a:cubicBezTo>
                  <a:pt x="11412" y="9981"/>
                  <a:pt x="11490" y="9929"/>
                  <a:pt x="11554" y="9852"/>
                </a:cubicBezTo>
                <a:cubicBezTo>
                  <a:pt x="11593" y="9659"/>
                  <a:pt x="11683" y="9478"/>
                  <a:pt x="11812" y="9323"/>
                </a:cubicBezTo>
                <a:lnTo>
                  <a:pt x="11902" y="9323"/>
                </a:lnTo>
                <a:lnTo>
                  <a:pt x="12096" y="9491"/>
                </a:lnTo>
                <a:cubicBezTo>
                  <a:pt x="12122" y="9491"/>
                  <a:pt x="12147" y="9491"/>
                  <a:pt x="12173" y="9504"/>
                </a:cubicBezTo>
                <a:cubicBezTo>
                  <a:pt x="12236" y="9430"/>
                  <a:pt x="12293" y="9399"/>
                  <a:pt x="12346" y="9399"/>
                </a:cubicBezTo>
                <a:cubicBezTo>
                  <a:pt x="12423" y="9399"/>
                  <a:pt x="12491" y="9464"/>
                  <a:pt x="12560" y="9555"/>
                </a:cubicBezTo>
                <a:cubicBezTo>
                  <a:pt x="12597" y="9578"/>
                  <a:pt x="12644" y="9592"/>
                  <a:pt x="12688" y="9592"/>
                </a:cubicBezTo>
                <a:cubicBezTo>
                  <a:pt x="12721" y="9592"/>
                  <a:pt x="12752" y="9585"/>
                  <a:pt x="12779" y="9568"/>
                </a:cubicBezTo>
                <a:cubicBezTo>
                  <a:pt x="12805" y="9491"/>
                  <a:pt x="12831" y="9414"/>
                  <a:pt x="12857" y="9336"/>
                </a:cubicBezTo>
                <a:cubicBezTo>
                  <a:pt x="12792" y="9248"/>
                  <a:pt x="12720" y="9224"/>
                  <a:pt x="12644" y="9224"/>
                </a:cubicBezTo>
                <a:cubicBezTo>
                  <a:pt x="12553" y="9224"/>
                  <a:pt x="12458" y="9259"/>
                  <a:pt x="12367" y="9259"/>
                </a:cubicBezTo>
                <a:lnTo>
                  <a:pt x="12134" y="8988"/>
                </a:lnTo>
                <a:cubicBezTo>
                  <a:pt x="12134" y="8872"/>
                  <a:pt x="12225" y="8743"/>
                  <a:pt x="12083" y="8666"/>
                </a:cubicBezTo>
                <a:cubicBezTo>
                  <a:pt x="12070" y="8614"/>
                  <a:pt x="12057" y="8575"/>
                  <a:pt x="12044" y="8537"/>
                </a:cubicBezTo>
                <a:cubicBezTo>
                  <a:pt x="12111" y="8470"/>
                  <a:pt x="12199" y="8432"/>
                  <a:pt x="12292" y="8432"/>
                </a:cubicBezTo>
                <a:cubicBezTo>
                  <a:pt x="12325" y="8432"/>
                  <a:pt x="12359" y="8436"/>
                  <a:pt x="12392" y="8447"/>
                </a:cubicBezTo>
                <a:cubicBezTo>
                  <a:pt x="12392" y="8524"/>
                  <a:pt x="12354" y="8614"/>
                  <a:pt x="12418" y="8692"/>
                </a:cubicBezTo>
                <a:lnTo>
                  <a:pt x="12560" y="8537"/>
                </a:lnTo>
                <a:cubicBezTo>
                  <a:pt x="12792" y="8627"/>
                  <a:pt x="12921" y="8820"/>
                  <a:pt x="13076" y="8988"/>
                </a:cubicBezTo>
                <a:cubicBezTo>
                  <a:pt x="13153" y="8898"/>
                  <a:pt x="13218" y="8808"/>
                  <a:pt x="13256" y="8692"/>
                </a:cubicBezTo>
                <a:cubicBezTo>
                  <a:pt x="13230" y="8653"/>
                  <a:pt x="13243" y="8588"/>
                  <a:pt x="13282" y="8563"/>
                </a:cubicBezTo>
                <a:cubicBezTo>
                  <a:pt x="13295" y="8498"/>
                  <a:pt x="13308" y="8434"/>
                  <a:pt x="13321" y="8382"/>
                </a:cubicBezTo>
                <a:lnTo>
                  <a:pt x="13385" y="8318"/>
                </a:lnTo>
                <a:cubicBezTo>
                  <a:pt x="13395" y="8277"/>
                  <a:pt x="13429" y="8245"/>
                  <a:pt x="13468" y="8245"/>
                </a:cubicBezTo>
                <a:cubicBezTo>
                  <a:pt x="13479" y="8245"/>
                  <a:pt x="13490" y="8247"/>
                  <a:pt x="13501" y="8253"/>
                </a:cubicBezTo>
                <a:lnTo>
                  <a:pt x="13501" y="8240"/>
                </a:lnTo>
                <a:cubicBezTo>
                  <a:pt x="13630" y="8073"/>
                  <a:pt x="13759" y="7918"/>
                  <a:pt x="13656" y="7686"/>
                </a:cubicBezTo>
                <a:cubicBezTo>
                  <a:pt x="13604" y="7570"/>
                  <a:pt x="13720" y="7518"/>
                  <a:pt x="13798" y="7479"/>
                </a:cubicBezTo>
                <a:lnTo>
                  <a:pt x="13955" y="7516"/>
                </a:lnTo>
                <a:lnTo>
                  <a:pt x="13955" y="7516"/>
                </a:lnTo>
                <a:cubicBezTo>
                  <a:pt x="13954" y="7517"/>
                  <a:pt x="13953" y="7517"/>
                  <a:pt x="13953" y="7518"/>
                </a:cubicBezTo>
                <a:lnTo>
                  <a:pt x="13953" y="7531"/>
                </a:lnTo>
                <a:cubicBezTo>
                  <a:pt x="13957" y="7527"/>
                  <a:pt x="13961" y="7523"/>
                  <a:pt x="13965" y="7518"/>
                </a:cubicBezTo>
                <a:lnTo>
                  <a:pt x="13965" y="7518"/>
                </a:lnTo>
                <a:lnTo>
                  <a:pt x="13965" y="7518"/>
                </a:lnTo>
                <a:lnTo>
                  <a:pt x="14107" y="7634"/>
                </a:lnTo>
                <a:lnTo>
                  <a:pt x="14223" y="7595"/>
                </a:lnTo>
                <a:cubicBezTo>
                  <a:pt x="14236" y="7595"/>
                  <a:pt x="14249" y="7608"/>
                  <a:pt x="14262" y="7621"/>
                </a:cubicBezTo>
                <a:cubicBezTo>
                  <a:pt x="14249" y="7608"/>
                  <a:pt x="14249" y="7595"/>
                  <a:pt x="14236" y="7595"/>
                </a:cubicBezTo>
                <a:cubicBezTo>
                  <a:pt x="14262" y="7531"/>
                  <a:pt x="14327" y="7544"/>
                  <a:pt x="14378" y="7531"/>
                </a:cubicBezTo>
                <a:lnTo>
                  <a:pt x="14378" y="7531"/>
                </a:lnTo>
                <a:cubicBezTo>
                  <a:pt x="14378" y="7583"/>
                  <a:pt x="14378" y="7634"/>
                  <a:pt x="14314" y="7647"/>
                </a:cubicBezTo>
                <a:cubicBezTo>
                  <a:pt x="14301" y="7647"/>
                  <a:pt x="14275" y="7634"/>
                  <a:pt x="14262" y="7621"/>
                </a:cubicBezTo>
                <a:lnTo>
                  <a:pt x="14262" y="7621"/>
                </a:lnTo>
                <a:cubicBezTo>
                  <a:pt x="14275" y="7634"/>
                  <a:pt x="14275" y="7634"/>
                  <a:pt x="14262" y="7647"/>
                </a:cubicBezTo>
                <a:cubicBezTo>
                  <a:pt x="14327" y="7647"/>
                  <a:pt x="14378" y="7686"/>
                  <a:pt x="14391" y="7737"/>
                </a:cubicBezTo>
                <a:cubicBezTo>
                  <a:pt x="14424" y="7792"/>
                  <a:pt x="14475" y="7846"/>
                  <a:pt x="14529" y="7846"/>
                </a:cubicBezTo>
                <a:cubicBezTo>
                  <a:pt x="14539" y="7846"/>
                  <a:pt x="14549" y="7844"/>
                  <a:pt x="14559" y="7840"/>
                </a:cubicBezTo>
                <a:cubicBezTo>
                  <a:pt x="14610" y="7815"/>
                  <a:pt x="14636" y="7712"/>
                  <a:pt x="14623" y="7634"/>
                </a:cubicBezTo>
                <a:lnTo>
                  <a:pt x="14378" y="7531"/>
                </a:lnTo>
                <a:cubicBezTo>
                  <a:pt x="14455" y="7428"/>
                  <a:pt x="14352" y="7286"/>
                  <a:pt x="14455" y="7209"/>
                </a:cubicBezTo>
                <a:cubicBezTo>
                  <a:pt x="14610" y="7093"/>
                  <a:pt x="14584" y="6938"/>
                  <a:pt x="14584" y="6783"/>
                </a:cubicBezTo>
                <a:cubicBezTo>
                  <a:pt x="14584" y="6616"/>
                  <a:pt x="14546" y="6448"/>
                  <a:pt x="14443" y="6306"/>
                </a:cubicBezTo>
                <a:cubicBezTo>
                  <a:pt x="14352" y="6190"/>
                  <a:pt x="14327" y="6035"/>
                  <a:pt x="14378" y="5893"/>
                </a:cubicBezTo>
                <a:cubicBezTo>
                  <a:pt x="14389" y="5889"/>
                  <a:pt x="14399" y="5887"/>
                  <a:pt x="14410" y="5887"/>
                </a:cubicBezTo>
                <a:cubicBezTo>
                  <a:pt x="14484" y="5887"/>
                  <a:pt x="14563" y="5985"/>
                  <a:pt x="14643" y="5985"/>
                </a:cubicBezTo>
                <a:cubicBezTo>
                  <a:pt x="14679" y="5985"/>
                  <a:pt x="14715" y="5965"/>
                  <a:pt x="14752" y="5906"/>
                </a:cubicBezTo>
                <a:cubicBezTo>
                  <a:pt x="14778" y="5700"/>
                  <a:pt x="14739" y="5481"/>
                  <a:pt x="14945" y="5339"/>
                </a:cubicBezTo>
                <a:cubicBezTo>
                  <a:pt x="15023" y="5262"/>
                  <a:pt x="15049" y="5158"/>
                  <a:pt x="15036" y="5068"/>
                </a:cubicBezTo>
                <a:cubicBezTo>
                  <a:pt x="14984" y="4681"/>
                  <a:pt x="15461" y="4514"/>
                  <a:pt x="15693" y="4333"/>
                </a:cubicBezTo>
                <a:lnTo>
                  <a:pt x="15693" y="491"/>
                </a:lnTo>
                <a:cubicBezTo>
                  <a:pt x="15680" y="426"/>
                  <a:pt x="15680" y="362"/>
                  <a:pt x="15693" y="310"/>
                </a:cubicBezTo>
                <a:lnTo>
                  <a:pt x="15693" y="1"/>
                </a:lnTo>
                <a:close/>
              </a:path>
            </a:pathLst>
          </a:custGeom>
          <a:solidFill>
            <a:srgbClr val="A75441">
              <a:alpha val="232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2393079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 preserve="1">
  <p:cSld name="Background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74" name="Google Shape;5174;p34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175" name="Google Shape;5175;p34"/>
          <p:cNvGrpSpPr/>
          <p:nvPr/>
        </p:nvGrpSpPr>
        <p:grpSpPr>
          <a:xfrm>
            <a:off x="9383501" y="3677687"/>
            <a:ext cx="1419391" cy="724628"/>
            <a:chOff x="347302" y="70452"/>
            <a:chExt cx="924725" cy="472050"/>
          </a:xfrm>
        </p:grpSpPr>
        <p:sp>
          <p:nvSpPr>
            <p:cNvPr id="5176" name="Google Shape;5176;p34"/>
            <p:cNvSpPr/>
            <p:nvPr/>
          </p:nvSpPr>
          <p:spPr>
            <a:xfrm rot="10800000">
              <a:off x="535765" y="129821"/>
              <a:ext cx="736262" cy="361672"/>
            </a:xfrm>
            <a:custGeom>
              <a:avLst/>
              <a:gdLst/>
              <a:ahLst/>
              <a:cxnLst/>
              <a:rect l="l" t="t" r="r" b="b"/>
              <a:pathLst>
                <a:path w="2555" h="1255" extrusionOk="0">
                  <a:moveTo>
                    <a:pt x="1595" y="1"/>
                  </a:moveTo>
                  <a:cubicBezTo>
                    <a:pt x="1580" y="1"/>
                    <a:pt x="1563" y="5"/>
                    <a:pt x="1548" y="17"/>
                  </a:cubicBezTo>
                  <a:cubicBezTo>
                    <a:pt x="1506" y="42"/>
                    <a:pt x="1475" y="73"/>
                    <a:pt x="1440" y="73"/>
                  </a:cubicBezTo>
                  <a:cubicBezTo>
                    <a:pt x="1422" y="73"/>
                    <a:pt x="1403" y="65"/>
                    <a:pt x="1381" y="42"/>
                  </a:cubicBezTo>
                  <a:lnTo>
                    <a:pt x="1303" y="17"/>
                  </a:lnTo>
                  <a:lnTo>
                    <a:pt x="1278" y="30"/>
                  </a:lnTo>
                  <a:cubicBezTo>
                    <a:pt x="1045" y="55"/>
                    <a:pt x="788" y="30"/>
                    <a:pt x="684" y="313"/>
                  </a:cubicBezTo>
                  <a:cubicBezTo>
                    <a:pt x="684" y="339"/>
                    <a:pt x="646" y="352"/>
                    <a:pt x="633" y="365"/>
                  </a:cubicBezTo>
                  <a:cubicBezTo>
                    <a:pt x="620" y="365"/>
                    <a:pt x="607" y="365"/>
                    <a:pt x="594" y="378"/>
                  </a:cubicBezTo>
                  <a:cubicBezTo>
                    <a:pt x="478" y="455"/>
                    <a:pt x="517" y="571"/>
                    <a:pt x="517" y="674"/>
                  </a:cubicBezTo>
                  <a:cubicBezTo>
                    <a:pt x="388" y="765"/>
                    <a:pt x="233" y="816"/>
                    <a:pt x="78" y="829"/>
                  </a:cubicBezTo>
                  <a:cubicBezTo>
                    <a:pt x="65" y="816"/>
                    <a:pt x="65" y="790"/>
                    <a:pt x="53" y="790"/>
                  </a:cubicBezTo>
                  <a:cubicBezTo>
                    <a:pt x="1" y="790"/>
                    <a:pt x="27" y="816"/>
                    <a:pt x="40" y="842"/>
                  </a:cubicBezTo>
                  <a:cubicBezTo>
                    <a:pt x="53" y="855"/>
                    <a:pt x="40" y="881"/>
                    <a:pt x="14" y="906"/>
                  </a:cubicBezTo>
                  <a:lnTo>
                    <a:pt x="40" y="958"/>
                  </a:lnTo>
                  <a:lnTo>
                    <a:pt x="130" y="932"/>
                  </a:lnTo>
                  <a:cubicBezTo>
                    <a:pt x="246" y="868"/>
                    <a:pt x="388" y="816"/>
                    <a:pt x="517" y="777"/>
                  </a:cubicBezTo>
                  <a:cubicBezTo>
                    <a:pt x="555" y="829"/>
                    <a:pt x="517" y="894"/>
                    <a:pt x="568" y="945"/>
                  </a:cubicBezTo>
                  <a:cubicBezTo>
                    <a:pt x="620" y="984"/>
                    <a:pt x="555" y="1022"/>
                    <a:pt x="555" y="1087"/>
                  </a:cubicBezTo>
                  <a:cubicBezTo>
                    <a:pt x="569" y="1086"/>
                    <a:pt x="582" y="1085"/>
                    <a:pt x="595" y="1085"/>
                  </a:cubicBezTo>
                  <a:cubicBezTo>
                    <a:pt x="736" y="1085"/>
                    <a:pt x="874" y="1148"/>
                    <a:pt x="968" y="1255"/>
                  </a:cubicBezTo>
                  <a:lnTo>
                    <a:pt x="1045" y="1255"/>
                  </a:lnTo>
                  <a:cubicBezTo>
                    <a:pt x="1055" y="1226"/>
                    <a:pt x="1079" y="1211"/>
                    <a:pt x="1102" y="1211"/>
                  </a:cubicBezTo>
                  <a:cubicBezTo>
                    <a:pt x="1109" y="1211"/>
                    <a:pt x="1116" y="1213"/>
                    <a:pt x="1123" y="1216"/>
                  </a:cubicBezTo>
                  <a:cubicBezTo>
                    <a:pt x="1142" y="1217"/>
                    <a:pt x="1161" y="1218"/>
                    <a:pt x="1181" y="1218"/>
                  </a:cubicBezTo>
                  <a:cubicBezTo>
                    <a:pt x="1354" y="1218"/>
                    <a:pt x="1524" y="1166"/>
                    <a:pt x="1651" y="1061"/>
                  </a:cubicBezTo>
                  <a:cubicBezTo>
                    <a:pt x="1763" y="987"/>
                    <a:pt x="1815" y="828"/>
                    <a:pt x="1980" y="828"/>
                  </a:cubicBezTo>
                  <a:cubicBezTo>
                    <a:pt x="1987" y="828"/>
                    <a:pt x="1993" y="829"/>
                    <a:pt x="2000" y="829"/>
                  </a:cubicBezTo>
                  <a:cubicBezTo>
                    <a:pt x="1896" y="816"/>
                    <a:pt x="1871" y="752"/>
                    <a:pt x="1884" y="674"/>
                  </a:cubicBezTo>
                  <a:lnTo>
                    <a:pt x="1884" y="674"/>
                  </a:lnTo>
                  <a:cubicBezTo>
                    <a:pt x="1922" y="700"/>
                    <a:pt x="1964" y="713"/>
                    <a:pt x="2004" y="713"/>
                  </a:cubicBezTo>
                  <a:cubicBezTo>
                    <a:pt x="2045" y="713"/>
                    <a:pt x="2083" y="700"/>
                    <a:pt x="2116" y="674"/>
                  </a:cubicBezTo>
                  <a:cubicBezTo>
                    <a:pt x="2193" y="636"/>
                    <a:pt x="2270" y="610"/>
                    <a:pt x="2335" y="610"/>
                  </a:cubicBezTo>
                  <a:cubicBezTo>
                    <a:pt x="2351" y="607"/>
                    <a:pt x="2366" y="606"/>
                    <a:pt x="2380" y="606"/>
                  </a:cubicBezTo>
                  <a:cubicBezTo>
                    <a:pt x="2432" y="606"/>
                    <a:pt x="2467" y="629"/>
                    <a:pt x="2477" y="700"/>
                  </a:cubicBezTo>
                  <a:cubicBezTo>
                    <a:pt x="2477" y="717"/>
                    <a:pt x="2481" y="723"/>
                    <a:pt x="2488" y="723"/>
                  </a:cubicBezTo>
                  <a:cubicBezTo>
                    <a:pt x="2501" y="723"/>
                    <a:pt x="2524" y="700"/>
                    <a:pt x="2541" y="700"/>
                  </a:cubicBezTo>
                  <a:cubicBezTo>
                    <a:pt x="2554" y="687"/>
                    <a:pt x="2541" y="687"/>
                    <a:pt x="2541" y="674"/>
                  </a:cubicBezTo>
                  <a:cubicBezTo>
                    <a:pt x="2503" y="661"/>
                    <a:pt x="2503" y="636"/>
                    <a:pt x="2541" y="610"/>
                  </a:cubicBezTo>
                  <a:cubicBezTo>
                    <a:pt x="2541" y="584"/>
                    <a:pt x="2541" y="558"/>
                    <a:pt x="2528" y="520"/>
                  </a:cubicBezTo>
                  <a:cubicBezTo>
                    <a:pt x="2509" y="516"/>
                    <a:pt x="2490" y="515"/>
                    <a:pt x="2470" y="515"/>
                  </a:cubicBezTo>
                  <a:cubicBezTo>
                    <a:pt x="2413" y="515"/>
                    <a:pt x="2357" y="529"/>
                    <a:pt x="2309" y="558"/>
                  </a:cubicBezTo>
                  <a:cubicBezTo>
                    <a:pt x="2180" y="623"/>
                    <a:pt x="2038" y="661"/>
                    <a:pt x="1884" y="674"/>
                  </a:cubicBezTo>
                  <a:cubicBezTo>
                    <a:pt x="1909" y="507"/>
                    <a:pt x="1909" y="507"/>
                    <a:pt x="2013" y="442"/>
                  </a:cubicBezTo>
                  <a:cubicBezTo>
                    <a:pt x="1909" y="416"/>
                    <a:pt x="1819" y="391"/>
                    <a:pt x="1832" y="262"/>
                  </a:cubicBezTo>
                  <a:cubicBezTo>
                    <a:pt x="1832" y="249"/>
                    <a:pt x="1806" y="236"/>
                    <a:pt x="1793" y="223"/>
                  </a:cubicBezTo>
                  <a:cubicBezTo>
                    <a:pt x="1703" y="210"/>
                    <a:pt x="1639" y="171"/>
                    <a:pt x="1664" y="55"/>
                  </a:cubicBezTo>
                  <a:cubicBezTo>
                    <a:pt x="1664" y="28"/>
                    <a:pt x="1632" y="1"/>
                    <a:pt x="159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7" name="Google Shape;5177;p34"/>
            <p:cNvSpPr/>
            <p:nvPr/>
          </p:nvSpPr>
          <p:spPr>
            <a:xfrm rot="10800000">
              <a:off x="1067141" y="448842"/>
              <a:ext cx="82127" cy="93660"/>
            </a:xfrm>
            <a:custGeom>
              <a:avLst/>
              <a:gdLst/>
              <a:ahLst/>
              <a:cxnLst/>
              <a:rect l="l" t="t" r="r" b="b"/>
              <a:pathLst>
                <a:path w="285" h="325" extrusionOk="0">
                  <a:moveTo>
                    <a:pt x="117" y="0"/>
                  </a:moveTo>
                  <a:cubicBezTo>
                    <a:pt x="91" y="0"/>
                    <a:pt x="65" y="13"/>
                    <a:pt x="65" y="39"/>
                  </a:cubicBezTo>
                  <a:cubicBezTo>
                    <a:pt x="104" y="91"/>
                    <a:pt x="65" y="116"/>
                    <a:pt x="0" y="116"/>
                  </a:cubicBezTo>
                  <a:cubicBezTo>
                    <a:pt x="39" y="207"/>
                    <a:pt x="168" y="219"/>
                    <a:pt x="181" y="323"/>
                  </a:cubicBezTo>
                  <a:cubicBezTo>
                    <a:pt x="181" y="323"/>
                    <a:pt x="188" y="324"/>
                    <a:pt x="199" y="324"/>
                  </a:cubicBezTo>
                  <a:cubicBezTo>
                    <a:pt x="221" y="324"/>
                    <a:pt x="258" y="318"/>
                    <a:pt x="284" y="284"/>
                  </a:cubicBezTo>
                  <a:cubicBezTo>
                    <a:pt x="181" y="271"/>
                    <a:pt x="194" y="181"/>
                    <a:pt x="168" y="116"/>
                  </a:cubicBezTo>
                  <a:cubicBezTo>
                    <a:pt x="155" y="78"/>
                    <a:pt x="142" y="39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8" name="Google Shape;5178;p34"/>
            <p:cNvSpPr/>
            <p:nvPr/>
          </p:nvSpPr>
          <p:spPr>
            <a:xfrm rot="10800000">
              <a:off x="347302" y="402156"/>
              <a:ext cx="40343" cy="28818"/>
            </a:xfrm>
            <a:custGeom>
              <a:avLst/>
              <a:gdLst/>
              <a:ahLst/>
              <a:cxnLst/>
              <a:rect l="l" t="t" r="r" b="b"/>
              <a:pathLst>
                <a:path w="140" h="100" extrusionOk="0">
                  <a:moveTo>
                    <a:pt x="40" y="0"/>
                  </a:moveTo>
                  <a:cubicBezTo>
                    <a:pt x="27" y="13"/>
                    <a:pt x="14" y="26"/>
                    <a:pt x="1" y="52"/>
                  </a:cubicBezTo>
                  <a:cubicBezTo>
                    <a:pt x="14" y="52"/>
                    <a:pt x="27" y="65"/>
                    <a:pt x="27" y="90"/>
                  </a:cubicBezTo>
                  <a:cubicBezTo>
                    <a:pt x="52" y="97"/>
                    <a:pt x="71" y="100"/>
                    <a:pt x="87" y="100"/>
                  </a:cubicBezTo>
                  <a:cubicBezTo>
                    <a:pt x="135" y="100"/>
                    <a:pt x="140" y="68"/>
                    <a:pt x="13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9" name="Google Shape;5179;p34"/>
            <p:cNvSpPr/>
            <p:nvPr/>
          </p:nvSpPr>
          <p:spPr>
            <a:xfrm rot="10800000">
              <a:off x="405800" y="356622"/>
              <a:ext cx="29969" cy="30548"/>
            </a:xfrm>
            <a:custGeom>
              <a:avLst/>
              <a:gdLst/>
              <a:ahLst/>
              <a:cxnLst/>
              <a:rect l="l" t="t" r="r" b="b"/>
              <a:pathLst>
                <a:path w="104" h="106" extrusionOk="0">
                  <a:moveTo>
                    <a:pt x="71" y="0"/>
                  </a:moveTo>
                  <a:cubicBezTo>
                    <a:pt x="35" y="0"/>
                    <a:pt x="23" y="32"/>
                    <a:pt x="0" y="54"/>
                  </a:cubicBezTo>
                  <a:lnTo>
                    <a:pt x="0" y="106"/>
                  </a:lnTo>
                  <a:cubicBezTo>
                    <a:pt x="52" y="106"/>
                    <a:pt x="103" y="93"/>
                    <a:pt x="103" y="29"/>
                  </a:cubicBezTo>
                  <a:cubicBezTo>
                    <a:pt x="103" y="29"/>
                    <a:pt x="103" y="16"/>
                    <a:pt x="91" y="3"/>
                  </a:cubicBezTo>
                  <a:cubicBezTo>
                    <a:pt x="83" y="1"/>
                    <a:pt x="77" y="0"/>
                    <a:pt x="7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0" name="Google Shape;5180;p34"/>
            <p:cNvSpPr/>
            <p:nvPr/>
          </p:nvSpPr>
          <p:spPr>
            <a:xfrm rot="10800000">
              <a:off x="587921" y="360080"/>
              <a:ext cx="26223" cy="21902"/>
            </a:xfrm>
            <a:custGeom>
              <a:avLst/>
              <a:gdLst/>
              <a:ahLst/>
              <a:cxnLst/>
              <a:rect l="l" t="t" r="r" b="b"/>
              <a:pathLst>
                <a:path w="91" h="76" extrusionOk="0">
                  <a:moveTo>
                    <a:pt x="52" y="1"/>
                  </a:moveTo>
                  <a:cubicBezTo>
                    <a:pt x="39" y="1"/>
                    <a:pt x="26" y="4"/>
                    <a:pt x="13" y="11"/>
                  </a:cubicBezTo>
                  <a:cubicBezTo>
                    <a:pt x="0" y="36"/>
                    <a:pt x="13" y="75"/>
                    <a:pt x="39" y="75"/>
                  </a:cubicBezTo>
                  <a:cubicBezTo>
                    <a:pt x="78" y="75"/>
                    <a:pt x="91" y="49"/>
                    <a:pt x="91" y="11"/>
                  </a:cubicBezTo>
                  <a:cubicBezTo>
                    <a:pt x="78" y="4"/>
                    <a:pt x="65" y="1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1" name="Google Shape;5181;p34"/>
            <p:cNvSpPr/>
            <p:nvPr/>
          </p:nvSpPr>
          <p:spPr>
            <a:xfrm rot="10800000">
              <a:off x="1048698" y="80251"/>
              <a:ext cx="25359" cy="21038"/>
            </a:xfrm>
            <a:custGeom>
              <a:avLst/>
              <a:gdLst/>
              <a:ahLst/>
              <a:cxnLst/>
              <a:rect l="l" t="t" r="r" b="b"/>
              <a:pathLst>
                <a:path w="88" h="73" extrusionOk="0">
                  <a:moveTo>
                    <a:pt x="35" y="0"/>
                  </a:moveTo>
                  <a:cubicBezTo>
                    <a:pt x="27" y="0"/>
                    <a:pt x="19" y="2"/>
                    <a:pt x="10" y="4"/>
                  </a:cubicBezTo>
                  <a:cubicBezTo>
                    <a:pt x="0" y="54"/>
                    <a:pt x="21" y="73"/>
                    <a:pt x="55" y="73"/>
                  </a:cubicBezTo>
                  <a:cubicBezTo>
                    <a:pt x="65" y="73"/>
                    <a:pt x="76" y="71"/>
                    <a:pt x="88" y="68"/>
                  </a:cubicBezTo>
                  <a:cubicBezTo>
                    <a:pt x="88" y="25"/>
                    <a:pt x="70" y="0"/>
                    <a:pt x="3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2" name="Google Shape;5182;p34"/>
            <p:cNvSpPr/>
            <p:nvPr/>
          </p:nvSpPr>
          <p:spPr>
            <a:xfrm rot="10800000">
              <a:off x="465162" y="274777"/>
              <a:ext cx="15273" cy="12680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42" y="1"/>
                  </a:moveTo>
                  <a:cubicBezTo>
                    <a:pt x="29" y="1"/>
                    <a:pt x="9" y="18"/>
                    <a:pt x="1" y="18"/>
                  </a:cubicBezTo>
                  <a:cubicBezTo>
                    <a:pt x="1" y="31"/>
                    <a:pt x="1" y="44"/>
                    <a:pt x="1" y="44"/>
                  </a:cubicBezTo>
                  <a:cubicBezTo>
                    <a:pt x="13" y="44"/>
                    <a:pt x="52" y="44"/>
                    <a:pt x="52" y="18"/>
                  </a:cubicBezTo>
                  <a:cubicBezTo>
                    <a:pt x="52" y="5"/>
                    <a:pt x="48" y="1"/>
                    <a:pt x="4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3" name="Google Shape;5183;p34"/>
            <p:cNvSpPr/>
            <p:nvPr/>
          </p:nvSpPr>
          <p:spPr>
            <a:xfrm rot="10800000">
              <a:off x="666302" y="188897"/>
              <a:ext cx="55616" cy="38329"/>
            </a:xfrm>
            <a:custGeom>
              <a:avLst/>
              <a:gdLst/>
              <a:ahLst/>
              <a:cxnLst/>
              <a:rect l="l" t="t" r="r" b="b"/>
              <a:pathLst>
                <a:path w="193" h="133" extrusionOk="0">
                  <a:moveTo>
                    <a:pt x="167" y="0"/>
                  </a:moveTo>
                  <a:cubicBezTo>
                    <a:pt x="161" y="0"/>
                    <a:pt x="153" y="2"/>
                    <a:pt x="142" y="2"/>
                  </a:cubicBezTo>
                  <a:cubicBezTo>
                    <a:pt x="116" y="2"/>
                    <a:pt x="78" y="54"/>
                    <a:pt x="26" y="67"/>
                  </a:cubicBezTo>
                  <a:cubicBezTo>
                    <a:pt x="0" y="80"/>
                    <a:pt x="26" y="118"/>
                    <a:pt x="39" y="131"/>
                  </a:cubicBezTo>
                  <a:cubicBezTo>
                    <a:pt x="43" y="132"/>
                    <a:pt x="47" y="133"/>
                    <a:pt x="52" y="133"/>
                  </a:cubicBezTo>
                  <a:cubicBezTo>
                    <a:pt x="106" y="133"/>
                    <a:pt x="193" y="64"/>
                    <a:pt x="181" y="28"/>
                  </a:cubicBezTo>
                  <a:cubicBezTo>
                    <a:pt x="181" y="5"/>
                    <a:pt x="176" y="0"/>
                    <a:pt x="16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4" name="Google Shape;5184;p34"/>
            <p:cNvSpPr/>
            <p:nvPr/>
          </p:nvSpPr>
          <p:spPr>
            <a:xfrm rot="10800000">
              <a:off x="747565" y="70452"/>
              <a:ext cx="41208" cy="23343"/>
            </a:xfrm>
            <a:custGeom>
              <a:avLst/>
              <a:gdLst/>
              <a:ahLst/>
              <a:cxnLst/>
              <a:rect l="l" t="t" r="r" b="b"/>
              <a:pathLst>
                <a:path w="143" h="81" extrusionOk="0">
                  <a:moveTo>
                    <a:pt x="84" y="0"/>
                  </a:moveTo>
                  <a:cubicBezTo>
                    <a:pt x="71" y="0"/>
                    <a:pt x="58" y="4"/>
                    <a:pt x="52" y="4"/>
                  </a:cubicBezTo>
                  <a:cubicBezTo>
                    <a:pt x="13" y="16"/>
                    <a:pt x="0" y="55"/>
                    <a:pt x="13" y="81"/>
                  </a:cubicBezTo>
                  <a:lnTo>
                    <a:pt x="65" y="81"/>
                  </a:lnTo>
                  <a:cubicBezTo>
                    <a:pt x="103" y="68"/>
                    <a:pt x="142" y="55"/>
                    <a:pt x="116" y="16"/>
                  </a:cubicBezTo>
                  <a:cubicBezTo>
                    <a:pt x="110" y="4"/>
                    <a:pt x="97" y="0"/>
                    <a:pt x="8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5" name="Google Shape;5185;p34"/>
            <p:cNvSpPr/>
            <p:nvPr/>
          </p:nvSpPr>
          <p:spPr>
            <a:xfrm rot="10800000">
              <a:off x="1126791" y="204171"/>
              <a:ext cx="33715" cy="20173"/>
            </a:xfrm>
            <a:custGeom>
              <a:avLst/>
              <a:gdLst/>
              <a:ahLst/>
              <a:cxnLst/>
              <a:rect l="l" t="t" r="r" b="b"/>
              <a:pathLst>
                <a:path w="117" h="70" extrusionOk="0">
                  <a:moveTo>
                    <a:pt x="58" y="0"/>
                  </a:moveTo>
                  <a:cubicBezTo>
                    <a:pt x="39" y="0"/>
                    <a:pt x="23" y="12"/>
                    <a:pt x="14" y="31"/>
                  </a:cubicBezTo>
                  <a:cubicBezTo>
                    <a:pt x="1" y="57"/>
                    <a:pt x="14" y="70"/>
                    <a:pt x="27" y="70"/>
                  </a:cubicBezTo>
                  <a:cubicBezTo>
                    <a:pt x="52" y="57"/>
                    <a:pt x="78" y="44"/>
                    <a:pt x="91" y="31"/>
                  </a:cubicBezTo>
                  <a:cubicBezTo>
                    <a:pt x="117" y="5"/>
                    <a:pt x="91" y="5"/>
                    <a:pt x="78" y="5"/>
                  </a:cubicBezTo>
                  <a:cubicBezTo>
                    <a:pt x="71" y="2"/>
                    <a:pt x="64" y="0"/>
                    <a:pt x="5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186" name="Google Shape;5186;p34"/>
          <p:cNvGrpSpPr/>
          <p:nvPr/>
        </p:nvGrpSpPr>
        <p:grpSpPr>
          <a:xfrm>
            <a:off x="-34" y="-54927"/>
            <a:ext cx="3180575" cy="961724"/>
            <a:chOff x="507324" y="-78249"/>
            <a:chExt cx="2517074" cy="761099"/>
          </a:xfrm>
        </p:grpSpPr>
        <p:sp>
          <p:nvSpPr>
            <p:cNvPr id="5187" name="Google Shape;5187;p34"/>
            <p:cNvSpPr/>
            <p:nvPr/>
          </p:nvSpPr>
          <p:spPr>
            <a:xfrm rot="10800000">
              <a:off x="1996082" y="-71893"/>
              <a:ext cx="9835" cy="1664"/>
            </a:xfrm>
            <a:custGeom>
              <a:avLst/>
              <a:gdLst/>
              <a:ahLst/>
              <a:cxnLst/>
              <a:rect l="l" t="t" r="r" b="b"/>
              <a:pathLst>
                <a:path w="65" h="11" extrusionOk="0">
                  <a:moveTo>
                    <a:pt x="0" y="1"/>
                  </a:moveTo>
                  <a:cubicBezTo>
                    <a:pt x="7" y="7"/>
                    <a:pt x="17" y="10"/>
                    <a:pt x="28" y="10"/>
                  </a:cubicBezTo>
                  <a:cubicBezTo>
                    <a:pt x="39" y="10"/>
                    <a:pt x="52" y="7"/>
                    <a:pt x="6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8" name="Google Shape;5188;p34"/>
            <p:cNvSpPr/>
            <p:nvPr/>
          </p:nvSpPr>
          <p:spPr>
            <a:xfrm rot="10800000">
              <a:off x="842933" y="-68867"/>
              <a:ext cx="378584" cy="168562"/>
            </a:xfrm>
            <a:custGeom>
              <a:avLst/>
              <a:gdLst/>
              <a:ahLst/>
              <a:cxnLst/>
              <a:rect l="l" t="t" r="r" b="b"/>
              <a:pathLst>
                <a:path w="2502" h="1114" extrusionOk="0">
                  <a:moveTo>
                    <a:pt x="1884" y="0"/>
                  </a:moveTo>
                  <a:cubicBezTo>
                    <a:pt x="1822" y="0"/>
                    <a:pt x="1756" y="33"/>
                    <a:pt x="1676" y="92"/>
                  </a:cubicBezTo>
                  <a:cubicBezTo>
                    <a:pt x="1616" y="142"/>
                    <a:pt x="1541" y="216"/>
                    <a:pt x="1443" y="216"/>
                  </a:cubicBezTo>
                  <a:cubicBezTo>
                    <a:pt x="1415" y="216"/>
                    <a:pt x="1386" y="210"/>
                    <a:pt x="1354" y="195"/>
                  </a:cubicBezTo>
                  <a:lnTo>
                    <a:pt x="1328" y="157"/>
                  </a:lnTo>
                  <a:cubicBezTo>
                    <a:pt x="1328" y="131"/>
                    <a:pt x="1315" y="105"/>
                    <a:pt x="1315" y="66"/>
                  </a:cubicBezTo>
                  <a:cubicBezTo>
                    <a:pt x="1315" y="48"/>
                    <a:pt x="1302" y="36"/>
                    <a:pt x="1279" y="36"/>
                  </a:cubicBezTo>
                  <a:cubicBezTo>
                    <a:pt x="1271" y="36"/>
                    <a:pt x="1261" y="37"/>
                    <a:pt x="1251" y="41"/>
                  </a:cubicBezTo>
                  <a:lnTo>
                    <a:pt x="1225" y="208"/>
                  </a:lnTo>
                  <a:cubicBezTo>
                    <a:pt x="1212" y="208"/>
                    <a:pt x="1212" y="208"/>
                    <a:pt x="1199" y="221"/>
                  </a:cubicBezTo>
                  <a:cubicBezTo>
                    <a:pt x="1109" y="208"/>
                    <a:pt x="1032" y="144"/>
                    <a:pt x="1006" y="53"/>
                  </a:cubicBezTo>
                  <a:cubicBezTo>
                    <a:pt x="980" y="53"/>
                    <a:pt x="954" y="79"/>
                    <a:pt x="967" y="105"/>
                  </a:cubicBezTo>
                  <a:lnTo>
                    <a:pt x="1045" y="273"/>
                  </a:lnTo>
                  <a:lnTo>
                    <a:pt x="1019" y="324"/>
                  </a:lnTo>
                  <a:cubicBezTo>
                    <a:pt x="993" y="337"/>
                    <a:pt x="980" y="363"/>
                    <a:pt x="941" y="363"/>
                  </a:cubicBezTo>
                  <a:cubicBezTo>
                    <a:pt x="921" y="356"/>
                    <a:pt x="900" y="342"/>
                    <a:pt x="885" y="342"/>
                  </a:cubicBezTo>
                  <a:cubicBezTo>
                    <a:pt x="872" y="342"/>
                    <a:pt x="864" y="353"/>
                    <a:pt x="864" y="389"/>
                  </a:cubicBezTo>
                  <a:cubicBezTo>
                    <a:pt x="856" y="435"/>
                    <a:pt x="872" y="444"/>
                    <a:pt x="894" y="444"/>
                  </a:cubicBezTo>
                  <a:cubicBezTo>
                    <a:pt x="908" y="444"/>
                    <a:pt x="926" y="440"/>
                    <a:pt x="941" y="440"/>
                  </a:cubicBezTo>
                  <a:lnTo>
                    <a:pt x="1006" y="440"/>
                  </a:lnTo>
                  <a:cubicBezTo>
                    <a:pt x="1032" y="505"/>
                    <a:pt x="1006" y="531"/>
                    <a:pt x="941" y="556"/>
                  </a:cubicBezTo>
                  <a:cubicBezTo>
                    <a:pt x="894" y="539"/>
                    <a:pt x="844" y="531"/>
                    <a:pt x="793" y="531"/>
                  </a:cubicBezTo>
                  <a:cubicBezTo>
                    <a:pt x="692" y="531"/>
                    <a:pt x="589" y="565"/>
                    <a:pt x="503" y="634"/>
                  </a:cubicBezTo>
                  <a:lnTo>
                    <a:pt x="426" y="647"/>
                  </a:lnTo>
                  <a:cubicBezTo>
                    <a:pt x="284" y="582"/>
                    <a:pt x="155" y="531"/>
                    <a:pt x="0" y="505"/>
                  </a:cubicBezTo>
                  <a:lnTo>
                    <a:pt x="0" y="505"/>
                  </a:lnTo>
                  <a:cubicBezTo>
                    <a:pt x="129" y="569"/>
                    <a:pt x="258" y="634"/>
                    <a:pt x="400" y="672"/>
                  </a:cubicBezTo>
                  <a:cubicBezTo>
                    <a:pt x="400" y="698"/>
                    <a:pt x="400" y="724"/>
                    <a:pt x="374" y="750"/>
                  </a:cubicBezTo>
                  <a:cubicBezTo>
                    <a:pt x="284" y="892"/>
                    <a:pt x="284" y="1021"/>
                    <a:pt x="426" y="1111"/>
                  </a:cubicBezTo>
                  <a:cubicBezTo>
                    <a:pt x="430" y="1113"/>
                    <a:pt x="433" y="1114"/>
                    <a:pt x="436" y="1114"/>
                  </a:cubicBezTo>
                  <a:cubicBezTo>
                    <a:pt x="450" y="1114"/>
                    <a:pt x="460" y="1102"/>
                    <a:pt x="472" y="1102"/>
                  </a:cubicBezTo>
                  <a:cubicBezTo>
                    <a:pt x="477" y="1102"/>
                    <a:pt x="483" y="1104"/>
                    <a:pt x="490" y="1111"/>
                  </a:cubicBezTo>
                  <a:cubicBezTo>
                    <a:pt x="601" y="1104"/>
                    <a:pt x="714" y="1102"/>
                    <a:pt x="826" y="1102"/>
                  </a:cubicBezTo>
                  <a:cubicBezTo>
                    <a:pt x="1080" y="1102"/>
                    <a:pt x="1337" y="1114"/>
                    <a:pt x="1595" y="1114"/>
                  </a:cubicBezTo>
                  <a:cubicBezTo>
                    <a:pt x="1661" y="1114"/>
                    <a:pt x="1726" y="1113"/>
                    <a:pt x="1792" y="1111"/>
                  </a:cubicBezTo>
                  <a:lnTo>
                    <a:pt x="1921" y="1111"/>
                  </a:lnTo>
                  <a:cubicBezTo>
                    <a:pt x="1933" y="968"/>
                    <a:pt x="1923" y="824"/>
                    <a:pt x="2044" y="824"/>
                  </a:cubicBezTo>
                  <a:cubicBezTo>
                    <a:pt x="2054" y="824"/>
                    <a:pt x="2065" y="825"/>
                    <a:pt x="2076" y="827"/>
                  </a:cubicBezTo>
                  <a:lnTo>
                    <a:pt x="2153" y="827"/>
                  </a:lnTo>
                  <a:cubicBezTo>
                    <a:pt x="2218" y="776"/>
                    <a:pt x="2347" y="801"/>
                    <a:pt x="2373" y="685"/>
                  </a:cubicBezTo>
                  <a:cubicBezTo>
                    <a:pt x="2502" y="621"/>
                    <a:pt x="2502" y="621"/>
                    <a:pt x="2424" y="479"/>
                  </a:cubicBezTo>
                  <a:cubicBezTo>
                    <a:pt x="2463" y="376"/>
                    <a:pt x="2373" y="337"/>
                    <a:pt x="2347" y="286"/>
                  </a:cubicBezTo>
                  <a:lnTo>
                    <a:pt x="2295" y="286"/>
                  </a:lnTo>
                  <a:cubicBezTo>
                    <a:pt x="2205" y="286"/>
                    <a:pt x="2205" y="247"/>
                    <a:pt x="2257" y="182"/>
                  </a:cubicBezTo>
                  <a:lnTo>
                    <a:pt x="2257" y="157"/>
                  </a:lnTo>
                  <a:lnTo>
                    <a:pt x="2231" y="118"/>
                  </a:lnTo>
                  <a:lnTo>
                    <a:pt x="2179" y="118"/>
                  </a:lnTo>
                  <a:cubicBezTo>
                    <a:pt x="2165" y="123"/>
                    <a:pt x="2149" y="126"/>
                    <a:pt x="2134" y="126"/>
                  </a:cubicBezTo>
                  <a:cubicBezTo>
                    <a:pt x="2106" y="126"/>
                    <a:pt x="2080" y="117"/>
                    <a:pt x="2063" y="92"/>
                  </a:cubicBezTo>
                  <a:cubicBezTo>
                    <a:pt x="2000" y="29"/>
                    <a:pt x="1944" y="0"/>
                    <a:pt x="188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9" name="Google Shape;5189;p34"/>
            <p:cNvSpPr/>
            <p:nvPr/>
          </p:nvSpPr>
          <p:spPr>
            <a:xfrm rot="10800000">
              <a:off x="2394032" y="-70531"/>
              <a:ext cx="9835" cy="4237"/>
            </a:xfrm>
            <a:custGeom>
              <a:avLst/>
              <a:gdLst/>
              <a:ahLst/>
              <a:cxnLst/>
              <a:rect l="l" t="t" r="r" b="b"/>
              <a:pathLst>
                <a:path w="65" h="28" extrusionOk="0">
                  <a:moveTo>
                    <a:pt x="0" y="1"/>
                  </a:moveTo>
                  <a:cubicBezTo>
                    <a:pt x="0" y="20"/>
                    <a:pt x="4" y="27"/>
                    <a:pt x="10" y="27"/>
                  </a:cubicBezTo>
                  <a:cubicBezTo>
                    <a:pt x="21" y="27"/>
                    <a:pt x="40" y="9"/>
                    <a:pt x="6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0" name="Google Shape;5190;p34"/>
            <p:cNvSpPr/>
            <p:nvPr/>
          </p:nvSpPr>
          <p:spPr>
            <a:xfrm rot="10800000">
              <a:off x="2308239" y="-67353"/>
              <a:ext cx="2118" cy="1059"/>
            </a:xfrm>
            <a:custGeom>
              <a:avLst/>
              <a:gdLst/>
              <a:ahLst/>
              <a:cxnLst/>
              <a:rect l="l" t="t" r="r" b="b"/>
              <a:pathLst>
                <a:path w="14" h="7" extrusionOk="0">
                  <a:moveTo>
                    <a:pt x="1" y="1"/>
                  </a:moveTo>
                  <a:cubicBezTo>
                    <a:pt x="1" y="1"/>
                    <a:pt x="7" y="7"/>
                    <a:pt x="10" y="7"/>
                  </a:cubicBezTo>
                  <a:cubicBezTo>
                    <a:pt x="12" y="7"/>
                    <a:pt x="14" y="5"/>
                    <a:pt x="1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1" name="Google Shape;5191;p34"/>
            <p:cNvSpPr/>
            <p:nvPr/>
          </p:nvSpPr>
          <p:spPr>
            <a:xfrm rot="10800000">
              <a:off x="2390098" y="-66445"/>
              <a:ext cx="151" cy="15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2" name="Google Shape;5192;p34"/>
            <p:cNvSpPr/>
            <p:nvPr/>
          </p:nvSpPr>
          <p:spPr>
            <a:xfrm rot="10800000">
              <a:off x="2310206" y="-66445"/>
              <a:ext cx="1967" cy="151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3" name="Google Shape;5193;p34"/>
            <p:cNvSpPr/>
            <p:nvPr/>
          </p:nvSpPr>
          <p:spPr>
            <a:xfrm rot="10800000">
              <a:off x="2394033" y="-66445"/>
              <a:ext cx="151" cy="15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4" name="Google Shape;5194;p34"/>
            <p:cNvSpPr/>
            <p:nvPr/>
          </p:nvSpPr>
          <p:spPr>
            <a:xfrm rot="10800000">
              <a:off x="1556974" y="426073"/>
              <a:ext cx="283106" cy="194285"/>
            </a:xfrm>
            <a:custGeom>
              <a:avLst/>
              <a:gdLst/>
              <a:ahLst/>
              <a:cxnLst/>
              <a:rect l="l" t="t" r="r" b="b"/>
              <a:pathLst>
                <a:path w="1871" h="1284" extrusionOk="0">
                  <a:moveTo>
                    <a:pt x="942" y="0"/>
                  </a:moveTo>
                  <a:cubicBezTo>
                    <a:pt x="896" y="37"/>
                    <a:pt x="857" y="106"/>
                    <a:pt x="796" y="106"/>
                  </a:cubicBezTo>
                  <a:cubicBezTo>
                    <a:pt x="772" y="106"/>
                    <a:pt x="743" y="94"/>
                    <a:pt x="710" y="65"/>
                  </a:cubicBezTo>
                  <a:cubicBezTo>
                    <a:pt x="687" y="77"/>
                    <a:pt x="661" y="81"/>
                    <a:pt x="635" y="81"/>
                  </a:cubicBezTo>
                  <a:cubicBezTo>
                    <a:pt x="608" y="81"/>
                    <a:pt x="580" y="77"/>
                    <a:pt x="553" y="77"/>
                  </a:cubicBezTo>
                  <a:cubicBezTo>
                    <a:pt x="500" y="77"/>
                    <a:pt x="452" y="90"/>
                    <a:pt x="426" y="168"/>
                  </a:cubicBezTo>
                  <a:cubicBezTo>
                    <a:pt x="416" y="189"/>
                    <a:pt x="405" y="210"/>
                    <a:pt x="387" y="210"/>
                  </a:cubicBezTo>
                  <a:cubicBezTo>
                    <a:pt x="384" y="210"/>
                    <a:pt x="379" y="209"/>
                    <a:pt x="374" y="206"/>
                  </a:cubicBezTo>
                  <a:cubicBezTo>
                    <a:pt x="343" y="184"/>
                    <a:pt x="318" y="175"/>
                    <a:pt x="299" y="175"/>
                  </a:cubicBezTo>
                  <a:cubicBezTo>
                    <a:pt x="238" y="175"/>
                    <a:pt x="226" y="261"/>
                    <a:pt x="207" y="310"/>
                  </a:cubicBezTo>
                  <a:cubicBezTo>
                    <a:pt x="194" y="387"/>
                    <a:pt x="142" y="400"/>
                    <a:pt x="78" y="400"/>
                  </a:cubicBezTo>
                  <a:cubicBezTo>
                    <a:pt x="78" y="413"/>
                    <a:pt x="78" y="413"/>
                    <a:pt x="78" y="426"/>
                  </a:cubicBezTo>
                  <a:cubicBezTo>
                    <a:pt x="142" y="477"/>
                    <a:pt x="91" y="490"/>
                    <a:pt x="52" y="516"/>
                  </a:cubicBezTo>
                  <a:lnTo>
                    <a:pt x="52" y="529"/>
                  </a:lnTo>
                  <a:cubicBezTo>
                    <a:pt x="168" y="542"/>
                    <a:pt x="142" y="645"/>
                    <a:pt x="142" y="722"/>
                  </a:cubicBezTo>
                  <a:cubicBezTo>
                    <a:pt x="155" y="735"/>
                    <a:pt x="155" y="774"/>
                    <a:pt x="142" y="787"/>
                  </a:cubicBezTo>
                  <a:cubicBezTo>
                    <a:pt x="104" y="838"/>
                    <a:pt x="13" y="787"/>
                    <a:pt x="1" y="864"/>
                  </a:cubicBezTo>
                  <a:cubicBezTo>
                    <a:pt x="13" y="873"/>
                    <a:pt x="28" y="875"/>
                    <a:pt x="43" y="875"/>
                  </a:cubicBezTo>
                  <a:cubicBezTo>
                    <a:pt x="74" y="875"/>
                    <a:pt x="108" y="864"/>
                    <a:pt x="142" y="864"/>
                  </a:cubicBezTo>
                  <a:cubicBezTo>
                    <a:pt x="142" y="877"/>
                    <a:pt x="155" y="903"/>
                    <a:pt x="155" y="916"/>
                  </a:cubicBezTo>
                  <a:cubicBezTo>
                    <a:pt x="220" y="941"/>
                    <a:pt x="310" y="954"/>
                    <a:pt x="271" y="1070"/>
                  </a:cubicBezTo>
                  <a:cubicBezTo>
                    <a:pt x="284" y="1083"/>
                    <a:pt x="284" y="1096"/>
                    <a:pt x="271" y="1096"/>
                  </a:cubicBezTo>
                  <a:cubicBezTo>
                    <a:pt x="306" y="1131"/>
                    <a:pt x="330" y="1175"/>
                    <a:pt x="372" y="1175"/>
                  </a:cubicBezTo>
                  <a:cubicBezTo>
                    <a:pt x="377" y="1175"/>
                    <a:pt x="382" y="1175"/>
                    <a:pt x="387" y="1173"/>
                  </a:cubicBezTo>
                  <a:cubicBezTo>
                    <a:pt x="396" y="1172"/>
                    <a:pt x="404" y="1171"/>
                    <a:pt x="410" y="1171"/>
                  </a:cubicBezTo>
                  <a:cubicBezTo>
                    <a:pt x="452" y="1171"/>
                    <a:pt x="455" y="1203"/>
                    <a:pt x="478" y="1225"/>
                  </a:cubicBezTo>
                  <a:cubicBezTo>
                    <a:pt x="493" y="1248"/>
                    <a:pt x="521" y="1284"/>
                    <a:pt x="545" y="1284"/>
                  </a:cubicBezTo>
                  <a:cubicBezTo>
                    <a:pt x="561" y="1284"/>
                    <a:pt x="575" y="1266"/>
                    <a:pt x="581" y="1212"/>
                  </a:cubicBezTo>
                  <a:cubicBezTo>
                    <a:pt x="581" y="1199"/>
                    <a:pt x="607" y="1186"/>
                    <a:pt x="619" y="1186"/>
                  </a:cubicBezTo>
                  <a:cubicBezTo>
                    <a:pt x="644" y="1194"/>
                    <a:pt x="665" y="1198"/>
                    <a:pt x="685" y="1198"/>
                  </a:cubicBezTo>
                  <a:cubicBezTo>
                    <a:pt x="758" y="1198"/>
                    <a:pt x="803" y="1147"/>
                    <a:pt x="864" y="1096"/>
                  </a:cubicBezTo>
                  <a:cubicBezTo>
                    <a:pt x="901" y="1060"/>
                    <a:pt x="933" y="1035"/>
                    <a:pt x="966" y="1035"/>
                  </a:cubicBezTo>
                  <a:cubicBezTo>
                    <a:pt x="991" y="1035"/>
                    <a:pt x="1017" y="1050"/>
                    <a:pt x="1045" y="1083"/>
                  </a:cubicBezTo>
                  <a:cubicBezTo>
                    <a:pt x="1077" y="1104"/>
                    <a:pt x="1125" y="1125"/>
                    <a:pt x="1170" y="1125"/>
                  </a:cubicBezTo>
                  <a:cubicBezTo>
                    <a:pt x="1180" y="1125"/>
                    <a:pt x="1190" y="1124"/>
                    <a:pt x="1200" y="1122"/>
                  </a:cubicBezTo>
                  <a:cubicBezTo>
                    <a:pt x="1213" y="1120"/>
                    <a:pt x="1227" y="1119"/>
                    <a:pt x="1241" y="1119"/>
                  </a:cubicBezTo>
                  <a:cubicBezTo>
                    <a:pt x="1304" y="1119"/>
                    <a:pt x="1366" y="1142"/>
                    <a:pt x="1419" y="1173"/>
                  </a:cubicBezTo>
                  <a:cubicBezTo>
                    <a:pt x="1448" y="1144"/>
                    <a:pt x="1484" y="1130"/>
                    <a:pt x="1522" y="1130"/>
                  </a:cubicBezTo>
                  <a:cubicBezTo>
                    <a:pt x="1535" y="1130"/>
                    <a:pt x="1548" y="1132"/>
                    <a:pt x="1561" y="1135"/>
                  </a:cubicBezTo>
                  <a:lnTo>
                    <a:pt x="1638" y="1109"/>
                  </a:lnTo>
                  <a:cubicBezTo>
                    <a:pt x="1659" y="1015"/>
                    <a:pt x="1730" y="989"/>
                    <a:pt x="1811" y="989"/>
                  </a:cubicBezTo>
                  <a:cubicBezTo>
                    <a:pt x="1830" y="989"/>
                    <a:pt x="1850" y="990"/>
                    <a:pt x="1870" y="993"/>
                  </a:cubicBezTo>
                  <a:cubicBezTo>
                    <a:pt x="1844" y="941"/>
                    <a:pt x="1806" y="903"/>
                    <a:pt x="1819" y="864"/>
                  </a:cubicBezTo>
                  <a:cubicBezTo>
                    <a:pt x="1844" y="761"/>
                    <a:pt x="1832" y="658"/>
                    <a:pt x="1780" y="567"/>
                  </a:cubicBezTo>
                  <a:cubicBezTo>
                    <a:pt x="1720" y="435"/>
                    <a:pt x="1591" y="347"/>
                    <a:pt x="1438" y="347"/>
                  </a:cubicBezTo>
                  <a:cubicBezTo>
                    <a:pt x="1427" y="347"/>
                    <a:pt x="1417" y="347"/>
                    <a:pt x="1406" y="348"/>
                  </a:cubicBezTo>
                  <a:cubicBezTo>
                    <a:pt x="1399" y="352"/>
                    <a:pt x="1392" y="353"/>
                    <a:pt x="1385" y="353"/>
                  </a:cubicBezTo>
                  <a:cubicBezTo>
                    <a:pt x="1366" y="353"/>
                    <a:pt x="1348" y="341"/>
                    <a:pt x="1329" y="322"/>
                  </a:cubicBezTo>
                  <a:cubicBezTo>
                    <a:pt x="1301" y="288"/>
                    <a:pt x="1289" y="272"/>
                    <a:pt x="1271" y="272"/>
                  </a:cubicBezTo>
                  <a:cubicBezTo>
                    <a:pt x="1256" y="272"/>
                    <a:pt x="1236" y="285"/>
                    <a:pt x="1200" y="310"/>
                  </a:cubicBezTo>
                  <a:cubicBezTo>
                    <a:pt x="1200" y="258"/>
                    <a:pt x="1187" y="193"/>
                    <a:pt x="1238" y="155"/>
                  </a:cubicBezTo>
                  <a:cubicBezTo>
                    <a:pt x="1290" y="129"/>
                    <a:pt x="1290" y="103"/>
                    <a:pt x="1264" y="77"/>
                  </a:cubicBezTo>
                  <a:cubicBezTo>
                    <a:pt x="1251" y="58"/>
                    <a:pt x="1235" y="52"/>
                    <a:pt x="1219" y="52"/>
                  </a:cubicBezTo>
                  <a:cubicBezTo>
                    <a:pt x="1203" y="52"/>
                    <a:pt x="1187" y="58"/>
                    <a:pt x="1174" y="65"/>
                  </a:cubicBezTo>
                  <a:lnTo>
                    <a:pt x="1148" y="103"/>
                  </a:lnTo>
                  <a:cubicBezTo>
                    <a:pt x="1148" y="181"/>
                    <a:pt x="1109" y="245"/>
                    <a:pt x="1032" y="271"/>
                  </a:cubicBezTo>
                  <a:lnTo>
                    <a:pt x="981" y="232"/>
                  </a:lnTo>
                  <a:cubicBezTo>
                    <a:pt x="968" y="168"/>
                    <a:pt x="968" y="116"/>
                    <a:pt x="955" y="65"/>
                  </a:cubicBezTo>
                  <a:cubicBezTo>
                    <a:pt x="955" y="39"/>
                    <a:pt x="955" y="26"/>
                    <a:pt x="94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5" name="Google Shape;5195;p34"/>
            <p:cNvSpPr/>
            <p:nvPr/>
          </p:nvSpPr>
          <p:spPr>
            <a:xfrm rot="10800000">
              <a:off x="1184292" y="370541"/>
              <a:ext cx="386603" cy="189897"/>
            </a:xfrm>
            <a:custGeom>
              <a:avLst/>
              <a:gdLst/>
              <a:ahLst/>
              <a:cxnLst/>
              <a:rect l="l" t="t" r="r" b="b"/>
              <a:pathLst>
                <a:path w="2555" h="1255" extrusionOk="0">
                  <a:moveTo>
                    <a:pt x="1595" y="1"/>
                  </a:moveTo>
                  <a:cubicBezTo>
                    <a:pt x="1580" y="1"/>
                    <a:pt x="1563" y="5"/>
                    <a:pt x="1548" y="17"/>
                  </a:cubicBezTo>
                  <a:cubicBezTo>
                    <a:pt x="1506" y="42"/>
                    <a:pt x="1475" y="73"/>
                    <a:pt x="1440" y="73"/>
                  </a:cubicBezTo>
                  <a:cubicBezTo>
                    <a:pt x="1422" y="73"/>
                    <a:pt x="1403" y="65"/>
                    <a:pt x="1381" y="42"/>
                  </a:cubicBezTo>
                  <a:lnTo>
                    <a:pt x="1303" y="17"/>
                  </a:lnTo>
                  <a:lnTo>
                    <a:pt x="1278" y="30"/>
                  </a:lnTo>
                  <a:cubicBezTo>
                    <a:pt x="1045" y="55"/>
                    <a:pt x="788" y="30"/>
                    <a:pt x="684" y="313"/>
                  </a:cubicBezTo>
                  <a:cubicBezTo>
                    <a:pt x="684" y="339"/>
                    <a:pt x="646" y="352"/>
                    <a:pt x="633" y="365"/>
                  </a:cubicBezTo>
                  <a:cubicBezTo>
                    <a:pt x="620" y="365"/>
                    <a:pt x="607" y="365"/>
                    <a:pt x="594" y="378"/>
                  </a:cubicBezTo>
                  <a:cubicBezTo>
                    <a:pt x="478" y="455"/>
                    <a:pt x="517" y="571"/>
                    <a:pt x="517" y="674"/>
                  </a:cubicBezTo>
                  <a:cubicBezTo>
                    <a:pt x="388" y="765"/>
                    <a:pt x="233" y="816"/>
                    <a:pt x="78" y="829"/>
                  </a:cubicBezTo>
                  <a:cubicBezTo>
                    <a:pt x="65" y="816"/>
                    <a:pt x="65" y="790"/>
                    <a:pt x="53" y="790"/>
                  </a:cubicBezTo>
                  <a:cubicBezTo>
                    <a:pt x="1" y="790"/>
                    <a:pt x="27" y="816"/>
                    <a:pt x="40" y="842"/>
                  </a:cubicBezTo>
                  <a:cubicBezTo>
                    <a:pt x="53" y="855"/>
                    <a:pt x="40" y="881"/>
                    <a:pt x="14" y="906"/>
                  </a:cubicBezTo>
                  <a:lnTo>
                    <a:pt x="40" y="958"/>
                  </a:lnTo>
                  <a:lnTo>
                    <a:pt x="130" y="932"/>
                  </a:lnTo>
                  <a:cubicBezTo>
                    <a:pt x="246" y="868"/>
                    <a:pt x="388" y="816"/>
                    <a:pt x="517" y="777"/>
                  </a:cubicBezTo>
                  <a:cubicBezTo>
                    <a:pt x="555" y="829"/>
                    <a:pt x="517" y="894"/>
                    <a:pt x="568" y="945"/>
                  </a:cubicBezTo>
                  <a:cubicBezTo>
                    <a:pt x="620" y="984"/>
                    <a:pt x="555" y="1022"/>
                    <a:pt x="555" y="1087"/>
                  </a:cubicBezTo>
                  <a:cubicBezTo>
                    <a:pt x="569" y="1086"/>
                    <a:pt x="582" y="1085"/>
                    <a:pt x="595" y="1085"/>
                  </a:cubicBezTo>
                  <a:cubicBezTo>
                    <a:pt x="736" y="1085"/>
                    <a:pt x="874" y="1148"/>
                    <a:pt x="968" y="1255"/>
                  </a:cubicBezTo>
                  <a:lnTo>
                    <a:pt x="1045" y="1255"/>
                  </a:lnTo>
                  <a:cubicBezTo>
                    <a:pt x="1055" y="1226"/>
                    <a:pt x="1079" y="1211"/>
                    <a:pt x="1102" y="1211"/>
                  </a:cubicBezTo>
                  <a:cubicBezTo>
                    <a:pt x="1109" y="1211"/>
                    <a:pt x="1116" y="1213"/>
                    <a:pt x="1123" y="1216"/>
                  </a:cubicBezTo>
                  <a:cubicBezTo>
                    <a:pt x="1142" y="1217"/>
                    <a:pt x="1161" y="1218"/>
                    <a:pt x="1181" y="1218"/>
                  </a:cubicBezTo>
                  <a:cubicBezTo>
                    <a:pt x="1354" y="1218"/>
                    <a:pt x="1524" y="1166"/>
                    <a:pt x="1651" y="1061"/>
                  </a:cubicBezTo>
                  <a:cubicBezTo>
                    <a:pt x="1763" y="987"/>
                    <a:pt x="1815" y="828"/>
                    <a:pt x="1980" y="828"/>
                  </a:cubicBezTo>
                  <a:cubicBezTo>
                    <a:pt x="1987" y="828"/>
                    <a:pt x="1993" y="829"/>
                    <a:pt x="2000" y="829"/>
                  </a:cubicBezTo>
                  <a:cubicBezTo>
                    <a:pt x="1896" y="816"/>
                    <a:pt x="1871" y="752"/>
                    <a:pt x="1884" y="674"/>
                  </a:cubicBezTo>
                  <a:lnTo>
                    <a:pt x="1884" y="674"/>
                  </a:lnTo>
                  <a:cubicBezTo>
                    <a:pt x="1922" y="700"/>
                    <a:pt x="1964" y="713"/>
                    <a:pt x="2004" y="713"/>
                  </a:cubicBezTo>
                  <a:cubicBezTo>
                    <a:pt x="2045" y="713"/>
                    <a:pt x="2083" y="700"/>
                    <a:pt x="2116" y="674"/>
                  </a:cubicBezTo>
                  <a:cubicBezTo>
                    <a:pt x="2193" y="636"/>
                    <a:pt x="2270" y="610"/>
                    <a:pt x="2335" y="610"/>
                  </a:cubicBezTo>
                  <a:cubicBezTo>
                    <a:pt x="2351" y="607"/>
                    <a:pt x="2366" y="606"/>
                    <a:pt x="2380" y="606"/>
                  </a:cubicBezTo>
                  <a:cubicBezTo>
                    <a:pt x="2432" y="606"/>
                    <a:pt x="2467" y="629"/>
                    <a:pt x="2477" y="700"/>
                  </a:cubicBezTo>
                  <a:cubicBezTo>
                    <a:pt x="2477" y="717"/>
                    <a:pt x="2481" y="723"/>
                    <a:pt x="2488" y="723"/>
                  </a:cubicBezTo>
                  <a:cubicBezTo>
                    <a:pt x="2501" y="723"/>
                    <a:pt x="2524" y="700"/>
                    <a:pt x="2541" y="700"/>
                  </a:cubicBezTo>
                  <a:cubicBezTo>
                    <a:pt x="2554" y="687"/>
                    <a:pt x="2541" y="687"/>
                    <a:pt x="2541" y="674"/>
                  </a:cubicBezTo>
                  <a:cubicBezTo>
                    <a:pt x="2503" y="661"/>
                    <a:pt x="2503" y="636"/>
                    <a:pt x="2541" y="610"/>
                  </a:cubicBezTo>
                  <a:cubicBezTo>
                    <a:pt x="2541" y="584"/>
                    <a:pt x="2541" y="558"/>
                    <a:pt x="2528" y="520"/>
                  </a:cubicBezTo>
                  <a:cubicBezTo>
                    <a:pt x="2509" y="516"/>
                    <a:pt x="2490" y="515"/>
                    <a:pt x="2470" y="515"/>
                  </a:cubicBezTo>
                  <a:cubicBezTo>
                    <a:pt x="2413" y="515"/>
                    <a:pt x="2357" y="529"/>
                    <a:pt x="2309" y="558"/>
                  </a:cubicBezTo>
                  <a:cubicBezTo>
                    <a:pt x="2180" y="623"/>
                    <a:pt x="2038" y="661"/>
                    <a:pt x="1884" y="674"/>
                  </a:cubicBezTo>
                  <a:cubicBezTo>
                    <a:pt x="1909" y="507"/>
                    <a:pt x="1909" y="507"/>
                    <a:pt x="2013" y="442"/>
                  </a:cubicBezTo>
                  <a:cubicBezTo>
                    <a:pt x="1909" y="416"/>
                    <a:pt x="1819" y="391"/>
                    <a:pt x="1832" y="262"/>
                  </a:cubicBezTo>
                  <a:cubicBezTo>
                    <a:pt x="1832" y="249"/>
                    <a:pt x="1806" y="236"/>
                    <a:pt x="1793" y="223"/>
                  </a:cubicBezTo>
                  <a:cubicBezTo>
                    <a:pt x="1703" y="210"/>
                    <a:pt x="1639" y="171"/>
                    <a:pt x="1664" y="55"/>
                  </a:cubicBezTo>
                  <a:cubicBezTo>
                    <a:pt x="1664" y="28"/>
                    <a:pt x="1632" y="1"/>
                    <a:pt x="159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6" name="Google Shape;5196;p34"/>
            <p:cNvSpPr/>
            <p:nvPr/>
          </p:nvSpPr>
          <p:spPr>
            <a:xfrm rot="10800000">
              <a:off x="1098500" y="323636"/>
              <a:ext cx="151" cy="15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7" name="Google Shape;5197;p34"/>
            <p:cNvSpPr/>
            <p:nvPr/>
          </p:nvSpPr>
          <p:spPr>
            <a:xfrm rot="10800000">
              <a:off x="932662" y="216204"/>
              <a:ext cx="177641" cy="129070"/>
            </a:xfrm>
            <a:custGeom>
              <a:avLst/>
              <a:gdLst/>
              <a:ahLst/>
              <a:cxnLst/>
              <a:rect l="l" t="t" r="r" b="b"/>
              <a:pathLst>
                <a:path w="1174" h="853" extrusionOk="0">
                  <a:moveTo>
                    <a:pt x="632" y="0"/>
                  </a:moveTo>
                  <a:cubicBezTo>
                    <a:pt x="593" y="65"/>
                    <a:pt x="516" y="39"/>
                    <a:pt x="464" y="90"/>
                  </a:cubicBezTo>
                  <a:cubicBezTo>
                    <a:pt x="439" y="78"/>
                    <a:pt x="400" y="52"/>
                    <a:pt x="387" y="13"/>
                  </a:cubicBezTo>
                  <a:lnTo>
                    <a:pt x="284" y="26"/>
                  </a:lnTo>
                  <a:cubicBezTo>
                    <a:pt x="232" y="90"/>
                    <a:pt x="155" y="103"/>
                    <a:pt x="77" y="142"/>
                  </a:cubicBezTo>
                  <a:cubicBezTo>
                    <a:pt x="77" y="181"/>
                    <a:pt x="77" y="207"/>
                    <a:pt x="65" y="245"/>
                  </a:cubicBezTo>
                  <a:cubicBezTo>
                    <a:pt x="65" y="284"/>
                    <a:pt x="0" y="361"/>
                    <a:pt x="65" y="413"/>
                  </a:cubicBezTo>
                  <a:cubicBezTo>
                    <a:pt x="125" y="453"/>
                    <a:pt x="170" y="502"/>
                    <a:pt x="237" y="502"/>
                  </a:cubicBezTo>
                  <a:cubicBezTo>
                    <a:pt x="255" y="502"/>
                    <a:pt x="275" y="498"/>
                    <a:pt x="297" y="490"/>
                  </a:cubicBezTo>
                  <a:lnTo>
                    <a:pt x="297" y="490"/>
                  </a:lnTo>
                  <a:cubicBezTo>
                    <a:pt x="297" y="555"/>
                    <a:pt x="271" y="619"/>
                    <a:pt x="361" y="658"/>
                  </a:cubicBezTo>
                  <a:cubicBezTo>
                    <a:pt x="387" y="658"/>
                    <a:pt x="387" y="697"/>
                    <a:pt x="400" y="709"/>
                  </a:cubicBezTo>
                  <a:cubicBezTo>
                    <a:pt x="400" y="709"/>
                    <a:pt x="413" y="722"/>
                    <a:pt x="413" y="735"/>
                  </a:cubicBezTo>
                  <a:cubicBezTo>
                    <a:pt x="451" y="748"/>
                    <a:pt x="490" y="800"/>
                    <a:pt x="503" y="851"/>
                  </a:cubicBezTo>
                  <a:cubicBezTo>
                    <a:pt x="503" y="845"/>
                    <a:pt x="506" y="842"/>
                    <a:pt x="509" y="842"/>
                  </a:cubicBezTo>
                  <a:cubicBezTo>
                    <a:pt x="513" y="842"/>
                    <a:pt x="516" y="845"/>
                    <a:pt x="516" y="851"/>
                  </a:cubicBezTo>
                  <a:cubicBezTo>
                    <a:pt x="525" y="852"/>
                    <a:pt x="533" y="853"/>
                    <a:pt x="542" y="853"/>
                  </a:cubicBezTo>
                  <a:cubicBezTo>
                    <a:pt x="638" y="853"/>
                    <a:pt x="727" y="803"/>
                    <a:pt x="815" y="803"/>
                  </a:cubicBezTo>
                  <a:cubicBezTo>
                    <a:pt x="835" y="803"/>
                    <a:pt x="856" y="806"/>
                    <a:pt x="877" y="813"/>
                  </a:cubicBezTo>
                  <a:cubicBezTo>
                    <a:pt x="883" y="819"/>
                    <a:pt x="890" y="822"/>
                    <a:pt x="896" y="822"/>
                  </a:cubicBezTo>
                  <a:cubicBezTo>
                    <a:pt x="903" y="822"/>
                    <a:pt x="909" y="819"/>
                    <a:pt x="916" y="813"/>
                  </a:cubicBezTo>
                  <a:cubicBezTo>
                    <a:pt x="954" y="671"/>
                    <a:pt x="1148" y="606"/>
                    <a:pt x="1122" y="426"/>
                  </a:cubicBezTo>
                  <a:cubicBezTo>
                    <a:pt x="1109" y="361"/>
                    <a:pt x="1135" y="297"/>
                    <a:pt x="1122" y="232"/>
                  </a:cubicBezTo>
                  <a:lnTo>
                    <a:pt x="1109" y="232"/>
                  </a:lnTo>
                  <a:cubicBezTo>
                    <a:pt x="1019" y="142"/>
                    <a:pt x="1019" y="116"/>
                    <a:pt x="1109" y="78"/>
                  </a:cubicBezTo>
                  <a:cubicBezTo>
                    <a:pt x="1122" y="65"/>
                    <a:pt x="1148" y="52"/>
                    <a:pt x="1173" y="39"/>
                  </a:cubicBezTo>
                  <a:cubicBezTo>
                    <a:pt x="1161" y="26"/>
                    <a:pt x="1161" y="13"/>
                    <a:pt x="1148" y="0"/>
                  </a:cubicBezTo>
                  <a:cubicBezTo>
                    <a:pt x="1128" y="7"/>
                    <a:pt x="1106" y="10"/>
                    <a:pt x="1082" y="10"/>
                  </a:cubicBezTo>
                  <a:cubicBezTo>
                    <a:pt x="1057" y="10"/>
                    <a:pt x="1032" y="7"/>
                    <a:pt x="1006" y="0"/>
                  </a:cubicBezTo>
                  <a:cubicBezTo>
                    <a:pt x="954" y="0"/>
                    <a:pt x="890" y="13"/>
                    <a:pt x="838" y="39"/>
                  </a:cubicBezTo>
                  <a:cubicBezTo>
                    <a:pt x="838" y="39"/>
                    <a:pt x="838" y="52"/>
                    <a:pt x="838" y="52"/>
                  </a:cubicBezTo>
                  <a:lnTo>
                    <a:pt x="800" y="52"/>
                  </a:lnTo>
                  <a:cubicBezTo>
                    <a:pt x="761" y="52"/>
                    <a:pt x="735" y="26"/>
                    <a:pt x="70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8" name="Google Shape;5198;p34"/>
            <p:cNvSpPr/>
            <p:nvPr/>
          </p:nvSpPr>
          <p:spPr>
            <a:xfrm rot="10800000">
              <a:off x="507324" y="-35276"/>
              <a:ext cx="189443" cy="169924"/>
            </a:xfrm>
            <a:custGeom>
              <a:avLst/>
              <a:gdLst/>
              <a:ahLst/>
              <a:cxnLst/>
              <a:rect l="l" t="t" r="r" b="b"/>
              <a:pathLst>
                <a:path w="1252" h="1123" extrusionOk="0">
                  <a:moveTo>
                    <a:pt x="1161" y="1"/>
                  </a:moveTo>
                  <a:cubicBezTo>
                    <a:pt x="1045" y="14"/>
                    <a:pt x="929" y="65"/>
                    <a:pt x="852" y="156"/>
                  </a:cubicBezTo>
                  <a:cubicBezTo>
                    <a:pt x="831" y="166"/>
                    <a:pt x="810" y="185"/>
                    <a:pt x="782" y="185"/>
                  </a:cubicBezTo>
                  <a:cubicBezTo>
                    <a:pt x="776" y="185"/>
                    <a:pt x="769" y="184"/>
                    <a:pt x="762" y="181"/>
                  </a:cubicBezTo>
                  <a:cubicBezTo>
                    <a:pt x="658" y="168"/>
                    <a:pt x="555" y="168"/>
                    <a:pt x="439" y="168"/>
                  </a:cubicBezTo>
                  <a:cubicBezTo>
                    <a:pt x="398" y="168"/>
                    <a:pt x="365" y="119"/>
                    <a:pt x="320" y="119"/>
                  </a:cubicBezTo>
                  <a:cubicBezTo>
                    <a:pt x="309" y="119"/>
                    <a:pt x="297" y="122"/>
                    <a:pt x="284" y="130"/>
                  </a:cubicBezTo>
                  <a:cubicBezTo>
                    <a:pt x="310" y="181"/>
                    <a:pt x="323" y="220"/>
                    <a:pt x="349" y="246"/>
                  </a:cubicBezTo>
                  <a:cubicBezTo>
                    <a:pt x="297" y="272"/>
                    <a:pt x="259" y="323"/>
                    <a:pt x="259" y="375"/>
                  </a:cubicBezTo>
                  <a:cubicBezTo>
                    <a:pt x="252" y="376"/>
                    <a:pt x="245" y="377"/>
                    <a:pt x="238" y="377"/>
                  </a:cubicBezTo>
                  <a:cubicBezTo>
                    <a:pt x="191" y="377"/>
                    <a:pt x="143" y="341"/>
                    <a:pt x="143" y="284"/>
                  </a:cubicBezTo>
                  <a:cubicBezTo>
                    <a:pt x="104" y="323"/>
                    <a:pt x="27" y="297"/>
                    <a:pt x="1" y="362"/>
                  </a:cubicBezTo>
                  <a:lnTo>
                    <a:pt x="78" y="426"/>
                  </a:lnTo>
                  <a:cubicBezTo>
                    <a:pt x="117" y="426"/>
                    <a:pt x="143" y="439"/>
                    <a:pt x="130" y="491"/>
                  </a:cubicBezTo>
                  <a:lnTo>
                    <a:pt x="155" y="491"/>
                  </a:lnTo>
                  <a:cubicBezTo>
                    <a:pt x="143" y="581"/>
                    <a:pt x="143" y="684"/>
                    <a:pt x="155" y="787"/>
                  </a:cubicBezTo>
                  <a:cubicBezTo>
                    <a:pt x="181" y="813"/>
                    <a:pt x="207" y="826"/>
                    <a:pt x="233" y="852"/>
                  </a:cubicBezTo>
                  <a:cubicBezTo>
                    <a:pt x="297" y="916"/>
                    <a:pt x="297" y="942"/>
                    <a:pt x="207" y="1019"/>
                  </a:cubicBezTo>
                  <a:cubicBezTo>
                    <a:pt x="207" y="1032"/>
                    <a:pt x="207" y="1058"/>
                    <a:pt x="220" y="1071"/>
                  </a:cubicBezTo>
                  <a:cubicBezTo>
                    <a:pt x="251" y="1081"/>
                    <a:pt x="283" y="1100"/>
                    <a:pt x="314" y="1100"/>
                  </a:cubicBezTo>
                  <a:cubicBezTo>
                    <a:pt x="321" y="1100"/>
                    <a:pt x="329" y="1099"/>
                    <a:pt x="336" y="1097"/>
                  </a:cubicBezTo>
                  <a:cubicBezTo>
                    <a:pt x="336" y="1045"/>
                    <a:pt x="349" y="994"/>
                    <a:pt x="400" y="994"/>
                  </a:cubicBezTo>
                  <a:cubicBezTo>
                    <a:pt x="452" y="994"/>
                    <a:pt x="478" y="1045"/>
                    <a:pt x="504" y="1084"/>
                  </a:cubicBezTo>
                  <a:cubicBezTo>
                    <a:pt x="529" y="1084"/>
                    <a:pt x="542" y="1097"/>
                    <a:pt x="542" y="1123"/>
                  </a:cubicBezTo>
                  <a:cubicBezTo>
                    <a:pt x="581" y="1091"/>
                    <a:pt x="630" y="1074"/>
                    <a:pt x="676" y="1074"/>
                  </a:cubicBezTo>
                  <a:cubicBezTo>
                    <a:pt x="707" y="1074"/>
                    <a:pt x="736" y="1082"/>
                    <a:pt x="762" y="1097"/>
                  </a:cubicBezTo>
                  <a:lnTo>
                    <a:pt x="852" y="1110"/>
                  </a:lnTo>
                  <a:lnTo>
                    <a:pt x="878" y="1110"/>
                  </a:lnTo>
                  <a:cubicBezTo>
                    <a:pt x="878" y="1097"/>
                    <a:pt x="878" y="1084"/>
                    <a:pt x="903" y="1071"/>
                  </a:cubicBezTo>
                  <a:lnTo>
                    <a:pt x="1045" y="994"/>
                  </a:lnTo>
                  <a:cubicBezTo>
                    <a:pt x="1097" y="968"/>
                    <a:pt x="1097" y="878"/>
                    <a:pt x="1174" y="878"/>
                  </a:cubicBezTo>
                  <a:lnTo>
                    <a:pt x="1174" y="865"/>
                  </a:lnTo>
                  <a:lnTo>
                    <a:pt x="1174" y="852"/>
                  </a:lnTo>
                  <a:cubicBezTo>
                    <a:pt x="1161" y="813"/>
                    <a:pt x="1174" y="774"/>
                    <a:pt x="1200" y="749"/>
                  </a:cubicBezTo>
                  <a:lnTo>
                    <a:pt x="1200" y="736"/>
                  </a:lnTo>
                  <a:cubicBezTo>
                    <a:pt x="1200" y="633"/>
                    <a:pt x="1213" y="542"/>
                    <a:pt x="1226" y="439"/>
                  </a:cubicBezTo>
                  <a:cubicBezTo>
                    <a:pt x="1252" y="297"/>
                    <a:pt x="1226" y="143"/>
                    <a:pt x="116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9" name="Google Shape;5199;p34"/>
            <p:cNvSpPr/>
            <p:nvPr/>
          </p:nvSpPr>
          <p:spPr>
            <a:xfrm rot="10800000">
              <a:off x="2278884" y="497342"/>
              <a:ext cx="6053" cy="6052"/>
            </a:xfrm>
            <a:custGeom>
              <a:avLst/>
              <a:gdLst/>
              <a:ahLst/>
              <a:cxnLst/>
              <a:rect l="l" t="t" r="r" b="b"/>
              <a:pathLst>
                <a:path w="40" h="40" extrusionOk="0">
                  <a:moveTo>
                    <a:pt x="13" y="1"/>
                  </a:moveTo>
                  <a:cubicBezTo>
                    <a:pt x="13" y="1"/>
                    <a:pt x="1" y="27"/>
                    <a:pt x="13" y="39"/>
                  </a:cubicBezTo>
                  <a:lnTo>
                    <a:pt x="39" y="39"/>
                  </a:lnTo>
                  <a:cubicBezTo>
                    <a:pt x="39" y="39"/>
                    <a:pt x="39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0" name="Google Shape;5200;p34"/>
            <p:cNvSpPr/>
            <p:nvPr/>
          </p:nvSpPr>
          <p:spPr>
            <a:xfrm rot="10800000">
              <a:off x="2245746" y="497341"/>
              <a:ext cx="115300" cy="123017"/>
            </a:xfrm>
            <a:custGeom>
              <a:avLst/>
              <a:gdLst/>
              <a:ahLst/>
              <a:cxnLst/>
              <a:rect l="l" t="t" r="r" b="b"/>
              <a:pathLst>
                <a:path w="762" h="813" extrusionOk="0">
                  <a:moveTo>
                    <a:pt x="568" y="0"/>
                  </a:moveTo>
                  <a:cubicBezTo>
                    <a:pt x="550" y="0"/>
                    <a:pt x="520" y="56"/>
                    <a:pt x="482" y="56"/>
                  </a:cubicBezTo>
                  <a:cubicBezTo>
                    <a:pt x="465" y="56"/>
                    <a:pt x="446" y="45"/>
                    <a:pt x="426" y="13"/>
                  </a:cubicBezTo>
                  <a:cubicBezTo>
                    <a:pt x="426" y="19"/>
                    <a:pt x="423" y="23"/>
                    <a:pt x="418" y="23"/>
                  </a:cubicBezTo>
                  <a:cubicBezTo>
                    <a:pt x="413" y="23"/>
                    <a:pt x="407" y="19"/>
                    <a:pt x="400" y="13"/>
                  </a:cubicBezTo>
                  <a:lnTo>
                    <a:pt x="362" y="13"/>
                  </a:lnTo>
                  <a:cubicBezTo>
                    <a:pt x="362" y="19"/>
                    <a:pt x="359" y="23"/>
                    <a:pt x="354" y="23"/>
                  </a:cubicBezTo>
                  <a:cubicBezTo>
                    <a:pt x="349" y="23"/>
                    <a:pt x="342" y="19"/>
                    <a:pt x="336" y="13"/>
                  </a:cubicBezTo>
                  <a:cubicBezTo>
                    <a:pt x="233" y="90"/>
                    <a:pt x="117" y="129"/>
                    <a:pt x="52" y="245"/>
                  </a:cubicBezTo>
                  <a:cubicBezTo>
                    <a:pt x="52" y="254"/>
                    <a:pt x="46" y="263"/>
                    <a:pt x="42" y="263"/>
                  </a:cubicBezTo>
                  <a:cubicBezTo>
                    <a:pt x="40" y="263"/>
                    <a:pt x="39" y="262"/>
                    <a:pt x="39" y="258"/>
                  </a:cubicBezTo>
                  <a:lnTo>
                    <a:pt x="1" y="310"/>
                  </a:lnTo>
                  <a:lnTo>
                    <a:pt x="1" y="322"/>
                  </a:lnTo>
                  <a:cubicBezTo>
                    <a:pt x="14" y="451"/>
                    <a:pt x="91" y="555"/>
                    <a:pt x="52" y="683"/>
                  </a:cubicBezTo>
                  <a:cubicBezTo>
                    <a:pt x="65" y="696"/>
                    <a:pt x="65" y="709"/>
                    <a:pt x="52" y="709"/>
                  </a:cubicBezTo>
                  <a:cubicBezTo>
                    <a:pt x="78" y="722"/>
                    <a:pt x="117" y="761"/>
                    <a:pt x="117" y="761"/>
                  </a:cubicBezTo>
                  <a:cubicBezTo>
                    <a:pt x="144" y="738"/>
                    <a:pt x="168" y="728"/>
                    <a:pt x="189" y="728"/>
                  </a:cubicBezTo>
                  <a:cubicBezTo>
                    <a:pt x="229" y="728"/>
                    <a:pt x="259" y="762"/>
                    <a:pt x="284" y="812"/>
                  </a:cubicBezTo>
                  <a:lnTo>
                    <a:pt x="336" y="812"/>
                  </a:lnTo>
                  <a:cubicBezTo>
                    <a:pt x="352" y="772"/>
                    <a:pt x="394" y="746"/>
                    <a:pt x="440" y="746"/>
                  </a:cubicBezTo>
                  <a:cubicBezTo>
                    <a:pt x="466" y="746"/>
                    <a:pt x="493" y="755"/>
                    <a:pt x="516" y="774"/>
                  </a:cubicBezTo>
                  <a:cubicBezTo>
                    <a:pt x="607" y="709"/>
                    <a:pt x="633" y="593"/>
                    <a:pt x="736" y="542"/>
                  </a:cubicBezTo>
                  <a:lnTo>
                    <a:pt x="736" y="542"/>
                  </a:lnTo>
                  <a:cubicBezTo>
                    <a:pt x="731" y="544"/>
                    <a:pt x="726" y="545"/>
                    <a:pt x="720" y="545"/>
                  </a:cubicBezTo>
                  <a:cubicBezTo>
                    <a:pt x="697" y="545"/>
                    <a:pt x="669" y="524"/>
                    <a:pt x="658" y="503"/>
                  </a:cubicBezTo>
                  <a:cubicBezTo>
                    <a:pt x="671" y="490"/>
                    <a:pt x="671" y="477"/>
                    <a:pt x="658" y="477"/>
                  </a:cubicBezTo>
                  <a:cubicBezTo>
                    <a:pt x="761" y="426"/>
                    <a:pt x="761" y="426"/>
                    <a:pt x="710" y="310"/>
                  </a:cubicBezTo>
                  <a:cubicBezTo>
                    <a:pt x="721" y="276"/>
                    <a:pt x="761" y="243"/>
                    <a:pt x="713" y="243"/>
                  </a:cubicBezTo>
                  <a:cubicBezTo>
                    <a:pt x="706" y="243"/>
                    <a:pt x="696" y="243"/>
                    <a:pt x="684" y="245"/>
                  </a:cubicBezTo>
                  <a:lnTo>
                    <a:pt x="633" y="206"/>
                  </a:lnTo>
                  <a:cubicBezTo>
                    <a:pt x="633" y="168"/>
                    <a:pt x="658" y="116"/>
                    <a:pt x="594" y="90"/>
                  </a:cubicBezTo>
                  <a:cubicBezTo>
                    <a:pt x="594" y="77"/>
                    <a:pt x="594" y="52"/>
                    <a:pt x="568" y="26"/>
                  </a:cubicBezTo>
                  <a:lnTo>
                    <a:pt x="568" y="13"/>
                  </a:lnTo>
                  <a:cubicBezTo>
                    <a:pt x="594" y="13"/>
                    <a:pt x="581" y="0"/>
                    <a:pt x="56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1" name="Google Shape;5201;p34"/>
            <p:cNvSpPr/>
            <p:nvPr/>
          </p:nvSpPr>
          <p:spPr>
            <a:xfrm rot="10800000">
              <a:off x="1211680" y="-73406"/>
              <a:ext cx="285073" cy="102590"/>
            </a:xfrm>
            <a:custGeom>
              <a:avLst/>
              <a:gdLst/>
              <a:ahLst/>
              <a:cxnLst/>
              <a:rect l="l" t="t" r="r" b="b"/>
              <a:pathLst>
                <a:path w="1884" h="678" extrusionOk="0">
                  <a:moveTo>
                    <a:pt x="1445" y="26"/>
                  </a:moveTo>
                  <a:cubicBezTo>
                    <a:pt x="1355" y="26"/>
                    <a:pt x="1290" y="52"/>
                    <a:pt x="1303" y="155"/>
                  </a:cubicBezTo>
                  <a:cubicBezTo>
                    <a:pt x="1355" y="155"/>
                    <a:pt x="1394" y="116"/>
                    <a:pt x="1445" y="90"/>
                  </a:cubicBezTo>
                  <a:cubicBezTo>
                    <a:pt x="1497" y="77"/>
                    <a:pt x="1471" y="52"/>
                    <a:pt x="1445" y="26"/>
                  </a:cubicBezTo>
                  <a:close/>
                  <a:moveTo>
                    <a:pt x="878" y="0"/>
                  </a:moveTo>
                  <a:cubicBezTo>
                    <a:pt x="800" y="103"/>
                    <a:pt x="762" y="232"/>
                    <a:pt x="697" y="335"/>
                  </a:cubicBezTo>
                  <a:cubicBezTo>
                    <a:pt x="676" y="364"/>
                    <a:pt x="658" y="373"/>
                    <a:pt x="641" y="373"/>
                  </a:cubicBezTo>
                  <a:cubicBezTo>
                    <a:pt x="626" y="373"/>
                    <a:pt x="611" y="367"/>
                    <a:pt x="594" y="361"/>
                  </a:cubicBezTo>
                  <a:cubicBezTo>
                    <a:pt x="555" y="348"/>
                    <a:pt x="517" y="335"/>
                    <a:pt x="517" y="271"/>
                  </a:cubicBezTo>
                  <a:cubicBezTo>
                    <a:pt x="517" y="142"/>
                    <a:pt x="517" y="142"/>
                    <a:pt x="362" y="116"/>
                  </a:cubicBezTo>
                  <a:lnTo>
                    <a:pt x="362" y="116"/>
                  </a:lnTo>
                  <a:cubicBezTo>
                    <a:pt x="362" y="181"/>
                    <a:pt x="401" y="245"/>
                    <a:pt x="362" y="310"/>
                  </a:cubicBezTo>
                  <a:lnTo>
                    <a:pt x="323" y="322"/>
                  </a:lnTo>
                  <a:cubicBezTo>
                    <a:pt x="274" y="355"/>
                    <a:pt x="248" y="374"/>
                    <a:pt x="231" y="374"/>
                  </a:cubicBezTo>
                  <a:cubicBezTo>
                    <a:pt x="209" y="374"/>
                    <a:pt x="204" y="340"/>
                    <a:pt x="181" y="258"/>
                  </a:cubicBezTo>
                  <a:cubicBezTo>
                    <a:pt x="156" y="194"/>
                    <a:pt x="181" y="103"/>
                    <a:pt x="91" y="39"/>
                  </a:cubicBezTo>
                  <a:lnTo>
                    <a:pt x="91" y="39"/>
                  </a:lnTo>
                  <a:cubicBezTo>
                    <a:pt x="65" y="232"/>
                    <a:pt x="78" y="426"/>
                    <a:pt x="117" y="619"/>
                  </a:cubicBezTo>
                  <a:lnTo>
                    <a:pt x="207" y="619"/>
                  </a:lnTo>
                  <a:cubicBezTo>
                    <a:pt x="214" y="626"/>
                    <a:pt x="220" y="629"/>
                    <a:pt x="227" y="629"/>
                  </a:cubicBezTo>
                  <a:cubicBezTo>
                    <a:pt x="233" y="629"/>
                    <a:pt x="240" y="626"/>
                    <a:pt x="246" y="619"/>
                  </a:cubicBezTo>
                  <a:cubicBezTo>
                    <a:pt x="512" y="619"/>
                    <a:pt x="779" y="631"/>
                    <a:pt x="1045" y="631"/>
                  </a:cubicBezTo>
                  <a:cubicBezTo>
                    <a:pt x="1179" y="631"/>
                    <a:pt x="1312" y="628"/>
                    <a:pt x="1445" y="619"/>
                  </a:cubicBezTo>
                  <a:lnTo>
                    <a:pt x="1884" y="619"/>
                  </a:lnTo>
                  <a:cubicBezTo>
                    <a:pt x="1858" y="529"/>
                    <a:pt x="1806" y="439"/>
                    <a:pt x="1729" y="387"/>
                  </a:cubicBezTo>
                  <a:cubicBezTo>
                    <a:pt x="1690" y="361"/>
                    <a:pt x="1639" y="348"/>
                    <a:pt x="1613" y="310"/>
                  </a:cubicBezTo>
                  <a:cubicBezTo>
                    <a:pt x="1572" y="248"/>
                    <a:pt x="1507" y="211"/>
                    <a:pt x="1443" y="211"/>
                  </a:cubicBezTo>
                  <a:cubicBezTo>
                    <a:pt x="1426" y="211"/>
                    <a:pt x="1410" y="214"/>
                    <a:pt x="1394" y="219"/>
                  </a:cubicBezTo>
                  <a:cubicBezTo>
                    <a:pt x="1342" y="219"/>
                    <a:pt x="1303" y="219"/>
                    <a:pt x="1303" y="155"/>
                  </a:cubicBezTo>
                  <a:lnTo>
                    <a:pt x="1265" y="155"/>
                  </a:lnTo>
                  <a:cubicBezTo>
                    <a:pt x="1222" y="101"/>
                    <a:pt x="1152" y="74"/>
                    <a:pt x="1085" y="74"/>
                  </a:cubicBezTo>
                  <a:cubicBezTo>
                    <a:pt x="1072" y="74"/>
                    <a:pt x="1058" y="75"/>
                    <a:pt x="1045" y="77"/>
                  </a:cubicBezTo>
                  <a:cubicBezTo>
                    <a:pt x="981" y="65"/>
                    <a:pt x="942" y="0"/>
                    <a:pt x="878" y="0"/>
                  </a:cubicBezTo>
                  <a:close/>
                  <a:moveTo>
                    <a:pt x="1" y="619"/>
                  </a:moveTo>
                  <a:cubicBezTo>
                    <a:pt x="33" y="658"/>
                    <a:pt x="53" y="677"/>
                    <a:pt x="67" y="677"/>
                  </a:cubicBezTo>
                  <a:cubicBezTo>
                    <a:pt x="82" y="677"/>
                    <a:pt x="91" y="658"/>
                    <a:pt x="104" y="619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2" name="Google Shape;5202;p34"/>
            <p:cNvSpPr/>
            <p:nvPr/>
          </p:nvSpPr>
          <p:spPr>
            <a:xfrm rot="10800000">
              <a:off x="930695" y="337405"/>
              <a:ext cx="2118" cy="2118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0" y="1"/>
                  </a:moveTo>
                  <a:cubicBezTo>
                    <a:pt x="0" y="1"/>
                    <a:pt x="0" y="14"/>
                    <a:pt x="13" y="14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3" name="Google Shape;5203;p34"/>
            <p:cNvSpPr/>
            <p:nvPr/>
          </p:nvSpPr>
          <p:spPr>
            <a:xfrm rot="10800000">
              <a:off x="936596" y="347089"/>
              <a:ext cx="151" cy="15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4" name="Google Shape;5204;p34"/>
            <p:cNvSpPr/>
            <p:nvPr/>
          </p:nvSpPr>
          <p:spPr>
            <a:xfrm rot="10800000">
              <a:off x="1916037" y="468137"/>
              <a:ext cx="312612" cy="214712"/>
            </a:xfrm>
            <a:custGeom>
              <a:avLst/>
              <a:gdLst/>
              <a:ahLst/>
              <a:cxnLst/>
              <a:rect l="l" t="t" r="r" b="b"/>
              <a:pathLst>
                <a:path w="2066" h="1419" extrusionOk="0">
                  <a:moveTo>
                    <a:pt x="1137" y="168"/>
                  </a:moveTo>
                  <a:cubicBezTo>
                    <a:pt x="1215" y="168"/>
                    <a:pt x="1227" y="220"/>
                    <a:pt x="1227" y="297"/>
                  </a:cubicBezTo>
                  <a:cubicBezTo>
                    <a:pt x="1137" y="297"/>
                    <a:pt x="1150" y="233"/>
                    <a:pt x="1137" y="168"/>
                  </a:cubicBezTo>
                  <a:close/>
                  <a:moveTo>
                    <a:pt x="1189" y="0"/>
                  </a:moveTo>
                  <a:lnTo>
                    <a:pt x="1099" y="91"/>
                  </a:lnTo>
                  <a:cubicBezTo>
                    <a:pt x="1073" y="181"/>
                    <a:pt x="1047" y="284"/>
                    <a:pt x="1047" y="387"/>
                  </a:cubicBezTo>
                  <a:lnTo>
                    <a:pt x="854" y="439"/>
                  </a:lnTo>
                  <a:cubicBezTo>
                    <a:pt x="801" y="456"/>
                    <a:pt x="748" y="498"/>
                    <a:pt x="695" y="498"/>
                  </a:cubicBezTo>
                  <a:cubicBezTo>
                    <a:pt x="671" y="498"/>
                    <a:pt x="646" y="489"/>
                    <a:pt x="621" y="465"/>
                  </a:cubicBezTo>
                  <a:cubicBezTo>
                    <a:pt x="552" y="534"/>
                    <a:pt x="462" y="583"/>
                    <a:pt x="370" y="583"/>
                  </a:cubicBezTo>
                  <a:cubicBezTo>
                    <a:pt x="359" y="583"/>
                    <a:pt x="348" y="582"/>
                    <a:pt x="338" y="581"/>
                  </a:cubicBezTo>
                  <a:cubicBezTo>
                    <a:pt x="273" y="581"/>
                    <a:pt x="183" y="619"/>
                    <a:pt x="209" y="723"/>
                  </a:cubicBezTo>
                  <a:cubicBezTo>
                    <a:pt x="196" y="735"/>
                    <a:pt x="170" y="761"/>
                    <a:pt x="183" y="787"/>
                  </a:cubicBezTo>
                  <a:cubicBezTo>
                    <a:pt x="144" y="826"/>
                    <a:pt x="106" y="839"/>
                    <a:pt x="54" y="839"/>
                  </a:cubicBezTo>
                  <a:cubicBezTo>
                    <a:pt x="38" y="829"/>
                    <a:pt x="27" y="825"/>
                    <a:pt x="21" y="825"/>
                  </a:cubicBezTo>
                  <a:cubicBezTo>
                    <a:pt x="1" y="825"/>
                    <a:pt x="15" y="861"/>
                    <a:pt x="15" y="890"/>
                  </a:cubicBezTo>
                  <a:cubicBezTo>
                    <a:pt x="29" y="886"/>
                    <a:pt x="42" y="884"/>
                    <a:pt x="55" y="884"/>
                  </a:cubicBezTo>
                  <a:cubicBezTo>
                    <a:pt x="127" y="884"/>
                    <a:pt x="181" y="942"/>
                    <a:pt x="170" y="1019"/>
                  </a:cubicBezTo>
                  <a:cubicBezTo>
                    <a:pt x="170" y="1077"/>
                    <a:pt x="186" y="1087"/>
                    <a:pt x="210" y="1087"/>
                  </a:cubicBezTo>
                  <a:cubicBezTo>
                    <a:pt x="225" y="1087"/>
                    <a:pt x="242" y="1084"/>
                    <a:pt x="260" y="1084"/>
                  </a:cubicBezTo>
                  <a:cubicBezTo>
                    <a:pt x="286" y="1084"/>
                    <a:pt x="312" y="1096"/>
                    <a:pt x="325" y="1135"/>
                  </a:cubicBezTo>
                  <a:lnTo>
                    <a:pt x="480" y="1135"/>
                  </a:lnTo>
                  <a:cubicBezTo>
                    <a:pt x="492" y="1129"/>
                    <a:pt x="502" y="1127"/>
                    <a:pt x="512" y="1127"/>
                  </a:cubicBezTo>
                  <a:cubicBezTo>
                    <a:pt x="543" y="1127"/>
                    <a:pt x="563" y="1154"/>
                    <a:pt x="583" y="1174"/>
                  </a:cubicBezTo>
                  <a:cubicBezTo>
                    <a:pt x="684" y="1241"/>
                    <a:pt x="805" y="1279"/>
                    <a:pt x="920" y="1279"/>
                  </a:cubicBezTo>
                  <a:cubicBezTo>
                    <a:pt x="937" y="1279"/>
                    <a:pt x="953" y="1279"/>
                    <a:pt x="970" y="1277"/>
                  </a:cubicBezTo>
                  <a:cubicBezTo>
                    <a:pt x="995" y="1277"/>
                    <a:pt x="1008" y="1303"/>
                    <a:pt x="1021" y="1316"/>
                  </a:cubicBezTo>
                  <a:cubicBezTo>
                    <a:pt x="1031" y="1335"/>
                    <a:pt x="1047" y="1347"/>
                    <a:pt x="1065" y="1347"/>
                  </a:cubicBezTo>
                  <a:cubicBezTo>
                    <a:pt x="1072" y="1347"/>
                    <a:pt x="1079" y="1345"/>
                    <a:pt x="1086" y="1341"/>
                  </a:cubicBezTo>
                  <a:cubicBezTo>
                    <a:pt x="1099" y="1341"/>
                    <a:pt x="1111" y="1316"/>
                    <a:pt x="1111" y="1303"/>
                  </a:cubicBezTo>
                  <a:cubicBezTo>
                    <a:pt x="1111" y="1274"/>
                    <a:pt x="1097" y="1259"/>
                    <a:pt x="1079" y="1259"/>
                  </a:cubicBezTo>
                  <a:cubicBezTo>
                    <a:pt x="1073" y="1259"/>
                    <a:pt x="1066" y="1261"/>
                    <a:pt x="1060" y="1264"/>
                  </a:cubicBezTo>
                  <a:cubicBezTo>
                    <a:pt x="1046" y="1269"/>
                    <a:pt x="1034" y="1271"/>
                    <a:pt x="1025" y="1271"/>
                  </a:cubicBezTo>
                  <a:cubicBezTo>
                    <a:pt x="982" y="1271"/>
                    <a:pt x="980" y="1229"/>
                    <a:pt x="970" y="1187"/>
                  </a:cubicBezTo>
                  <a:cubicBezTo>
                    <a:pt x="1013" y="1143"/>
                    <a:pt x="1059" y="1127"/>
                    <a:pt x="1105" y="1127"/>
                  </a:cubicBezTo>
                  <a:cubicBezTo>
                    <a:pt x="1169" y="1127"/>
                    <a:pt x="1232" y="1157"/>
                    <a:pt x="1292" y="1187"/>
                  </a:cubicBezTo>
                  <a:cubicBezTo>
                    <a:pt x="1279" y="1264"/>
                    <a:pt x="1227" y="1341"/>
                    <a:pt x="1331" y="1419"/>
                  </a:cubicBezTo>
                  <a:cubicBezTo>
                    <a:pt x="1331" y="1316"/>
                    <a:pt x="1331" y="1213"/>
                    <a:pt x="1395" y="1200"/>
                  </a:cubicBezTo>
                  <a:cubicBezTo>
                    <a:pt x="1524" y="1187"/>
                    <a:pt x="1614" y="1096"/>
                    <a:pt x="1717" y="1071"/>
                  </a:cubicBezTo>
                  <a:cubicBezTo>
                    <a:pt x="1729" y="1093"/>
                    <a:pt x="1730" y="1125"/>
                    <a:pt x="1755" y="1125"/>
                  </a:cubicBezTo>
                  <a:cubicBezTo>
                    <a:pt x="1759" y="1125"/>
                    <a:pt x="1764" y="1124"/>
                    <a:pt x="1769" y="1122"/>
                  </a:cubicBezTo>
                  <a:cubicBezTo>
                    <a:pt x="1808" y="1109"/>
                    <a:pt x="1808" y="1071"/>
                    <a:pt x="1795" y="1032"/>
                  </a:cubicBezTo>
                  <a:cubicBezTo>
                    <a:pt x="1782" y="993"/>
                    <a:pt x="1795" y="942"/>
                    <a:pt x="1821" y="916"/>
                  </a:cubicBezTo>
                  <a:lnTo>
                    <a:pt x="1846" y="916"/>
                  </a:lnTo>
                  <a:cubicBezTo>
                    <a:pt x="2040" y="864"/>
                    <a:pt x="2066" y="839"/>
                    <a:pt x="2066" y="658"/>
                  </a:cubicBezTo>
                  <a:cubicBezTo>
                    <a:pt x="2053" y="645"/>
                    <a:pt x="2053" y="619"/>
                    <a:pt x="2066" y="606"/>
                  </a:cubicBezTo>
                  <a:lnTo>
                    <a:pt x="2066" y="529"/>
                  </a:lnTo>
                  <a:cubicBezTo>
                    <a:pt x="2032" y="507"/>
                    <a:pt x="1999" y="475"/>
                    <a:pt x="1957" y="475"/>
                  </a:cubicBezTo>
                  <a:cubicBezTo>
                    <a:pt x="1951" y="475"/>
                    <a:pt x="1944" y="476"/>
                    <a:pt x="1937" y="478"/>
                  </a:cubicBezTo>
                  <a:cubicBezTo>
                    <a:pt x="1905" y="442"/>
                    <a:pt x="1876" y="429"/>
                    <a:pt x="1847" y="429"/>
                  </a:cubicBezTo>
                  <a:cubicBezTo>
                    <a:pt x="1793" y="429"/>
                    <a:pt x="1742" y="474"/>
                    <a:pt x="1692" y="490"/>
                  </a:cubicBezTo>
                  <a:cubicBezTo>
                    <a:pt x="1673" y="490"/>
                    <a:pt x="1654" y="518"/>
                    <a:pt x="1635" y="518"/>
                  </a:cubicBezTo>
                  <a:cubicBezTo>
                    <a:pt x="1628" y="518"/>
                    <a:pt x="1621" y="514"/>
                    <a:pt x="1614" y="503"/>
                  </a:cubicBezTo>
                  <a:cubicBezTo>
                    <a:pt x="1550" y="400"/>
                    <a:pt x="1408" y="413"/>
                    <a:pt x="1331" y="310"/>
                  </a:cubicBezTo>
                  <a:cubicBezTo>
                    <a:pt x="1292" y="271"/>
                    <a:pt x="1202" y="271"/>
                    <a:pt x="1240" y="207"/>
                  </a:cubicBezTo>
                  <a:cubicBezTo>
                    <a:pt x="1266" y="129"/>
                    <a:pt x="1202" y="65"/>
                    <a:pt x="118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5" name="Google Shape;5205;p34"/>
            <p:cNvSpPr/>
            <p:nvPr/>
          </p:nvSpPr>
          <p:spPr>
            <a:xfrm rot="10800000">
              <a:off x="1767752" y="-71894"/>
              <a:ext cx="226515" cy="265100"/>
            </a:xfrm>
            <a:custGeom>
              <a:avLst/>
              <a:gdLst/>
              <a:ahLst/>
              <a:cxnLst/>
              <a:rect l="l" t="t" r="r" b="b"/>
              <a:pathLst>
                <a:path w="1497" h="1752" extrusionOk="0">
                  <a:moveTo>
                    <a:pt x="504" y="581"/>
                  </a:moveTo>
                  <a:cubicBezTo>
                    <a:pt x="452" y="581"/>
                    <a:pt x="426" y="594"/>
                    <a:pt x="426" y="646"/>
                  </a:cubicBezTo>
                  <a:cubicBezTo>
                    <a:pt x="413" y="697"/>
                    <a:pt x="426" y="775"/>
                    <a:pt x="426" y="839"/>
                  </a:cubicBezTo>
                  <a:cubicBezTo>
                    <a:pt x="555" y="788"/>
                    <a:pt x="530" y="684"/>
                    <a:pt x="504" y="581"/>
                  </a:cubicBezTo>
                  <a:close/>
                  <a:moveTo>
                    <a:pt x="78" y="1523"/>
                  </a:moveTo>
                  <a:cubicBezTo>
                    <a:pt x="78" y="1535"/>
                    <a:pt x="78" y="1561"/>
                    <a:pt x="65" y="1574"/>
                  </a:cubicBezTo>
                  <a:cubicBezTo>
                    <a:pt x="65" y="1561"/>
                    <a:pt x="78" y="1535"/>
                    <a:pt x="78" y="1523"/>
                  </a:cubicBezTo>
                  <a:close/>
                  <a:moveTo>
                    <a:pt x="981" y="1"/>
                  </a:moveTo>
                  <a:cubicBezTo>
                    <a:pt x="839" y="233"/>
                    <a:pt x="800" y="504"/>
                    <a:pt x="646" y="723"/>
                  </a:cubicBezTo>
                  <a:lnTo>
                    <a:pt x="633" y="723"/>
                  </a:lnTo>
                  <a:cubicBezTo>
                    <a:pt x="620" y="762"/>
                    <a:pt x="594" y="800"/>
                    <a:pt x="568" y="813"/>
                  </a:cubicBezTo>
                  <a:cubicBezTo>
                    <a:pt x="530" y="839"/>
                    <a:pt x="517" y="878"/>
                    <a:pt x="530" y="904"/>
                  </a:cubicBezTo>
                  <a:cubicBezTo>
                    <a:pt x="515" y="918"/>
                    <a:pt x="495" y="933"/>
                    <a:pt x="477" y="933"/>
                  </a:cubicBezTo>
                  <a:cubicBezTo>
                    <a:pt x="463" y="933"/>
                    <a:pt x="450" y="925"/>
                    <a:pt x="439" y="904"/>
                  </a:cubicBezTo>
                  <a:lnTo>
                    <a:pt x="439" y="852"/>
                  </a:lnTo>
                  <a:lnTo>
                    <a:pt x="439" y="839"/>
                  </a:lnTo>
                  <a:lnTo>
                    <a:pt x="426" y="839"/>
                  </a:lnTo>
                  <a:cubicBezTo>
                    <a:pt x="401" y="839"/>
                    <a:pt x="388" y="839"/>
                    <a:pt x="388" y="878"/>
                  </a:cubicBezTo>
                  <a:cubicBezTo>
                    <a:pt x="375" y="904"/>
                    <a:pt x="336" y="891"/>
                    <a:pt x="323" y="929"/>
                  </a:cubicBezTo>
                  <a:cubicBezTo>
                    <a:pt x="285" y="981"/>
                    <a:pt x="181" y="994"/>
                    <a:pt x="207" y="1097"/>
                  </a:cubicBezTo>
                  <a:cubicBezTo>
                    <a:pt x="207" y="1110"/>
                    <a:pt x="181" y="1136"/>
                    <a:pt x="181" y="1136"/>
                  </a:cubicBezTo>
                  <a:cubicBezTo>
                    <a:pt x="173" y="1135"/>
                    <a:pt x="166" y="1135"/>
                    <a:pt x="159" y="1135"/>
                  </a:cubicBezTo>
                  <a:cubicBezTo>
                    <a:pt x="32" y="1135"/>
                    <a:pt x="77" y="1242"/>
                    <a:pt x="52" y="1303"/>
                  </a:cubicBezTo>
                  <a:cubicBezTo>
                    <a:pt x="14" y="1445"/>
                    <a:pt x="1" y="1574"/>
                    <a:pt x="14" y="1716"/>
                  </a:cubicBezTo>
                  <a:lnTo>
                    <a:pt x="1" y="1742"/>
                  </a:lnTo>
                  <a:cubicBezTo>
                    <a:pt x="413" y="1742"/>
                    <a:pt x="839" y="1729"/>
                    <a:pt x="1265" y="1716"/>
                  </a:cubicBezTo>
                  <a:cubicBezTo>
                    <a:pt x="1280" y="1742"/>
                    <a:pt x="1298" y="1751"/>
                    <a:pt x="1317" y="1751"/>
                  </a:cubicBezTo>
                  <a:cubicBezTo>
                    <a:pt x="1345" y="1751"/>
                    <a:pt x="1376" y="1731"/>
                    <a:pt x="1406" y="1716"/>
                  </a:cubicBezTo>
                  <a:cubicBezTo>
                    <a:pt x="1415" y="1712"/>
                    <a:pt x="1425" y="1710"/>
                    <a:pt x="1435" y="1710"/>
                  </a:cubicBezTo>
                  <a:cubicBezTo>
                    <a:pt x="1457" y="1710"/>
                    <a:pt x="1479" y="1716"/>
                    <a:pt x="1497" y="1716"/>
                  </a:cubicBezTo>
                  <a:cubicBezTo>
                    <a:pt x="1465" y="1708"/>
                    <a:pt x="1432" y="1690"/>
                    <a:pt x="1413" y="1690"/>
                  </a:cubicBezTo>
                  <a:cubicBezTo>
                    <a:pt x="1401" y="1690"/>
                    <a:pt x="1393" y="1697"/>
                    <a:pt x="1393" y="1716"/>
                  </a:cubicBezTo>
                  <a:lnTo>
                    <a:pt x="1342" y="1716"/>
                  </a:lnTo>
                  <a:cubicBezTo>
                    <a:pt x="1337" y="1701"/>
                    <a:pt x="1330" y="1696"/>
                    <a:pt x="1322" y="1696"/>
                  </a:cubicBezTo>
                  <a:cubicBezTo>
                    <a:pt x="1309" y="1696"/>
                    <a:pt x="1293" y="1708"/>
                    <a:pt x="1277" y="1716"/>
                  </a:cubicBezTo>
                  <a:cubicBezTo>
                    <a:pt x="1265" y="1677"/>
                    <a:pt x="1252" y="1639"/>
                    <a:pt x="1226" y="1613"/>
                  </a:cubicBezTo>
                  <a:cubicBezTo>
                    <a:pt x="1213" y="1548"/>
                    <a:pt x="1239" y="1484"/>
                    <a:pt x="1290" y="1445"/>
                  </a:cubicBezTo>
                  <a:lnTo>
                    <a:pt x="1329" y="1432"/>
                  </a:lnTo>
                  <a:cubicBezTo>
                    <a:pt x="1406" y="1329"/>
                    <a:pt x="1265" y="1316"/>
                    <a:pt x="1265" y="1252"/>
                  </a:cubicBezTo>
                  <a:cubicBezTo>
                    <a:pt x="1226" y="1300"/>
                    <a:pt x="1202" y="1348"/>
                    <a:pt x="1155" y="1348"/>
                  </a:cubicBezTo>
                  <a:cubicBezTo>
                    <a:pt x="1139" y="1348"/>
                    <a:pt x="1120" y="1342"/>
                    <a:pt x="1097" y="1329"/>
                  </a:cubicBezTo>
                  <a:cubicBezTo>
                    <a:pt x="1084" y="1316"/>
                    <a:pt x="1068" y="1310"/>
                    <a:pt x="1052" y="1310"/>
                  </a:cubicBezTo>
                  <a:cubicBezTo>
                    <a:pt x="1036" y="1310"/>
                    <a:pt x="1020" y="1316"/>
                    <a:pt x="1007" y="1329"/>
                  </a:cubicBezTo>
                  <a:cubicBezTo>
                    <a:pt x="1007" y="1316"/>
                    <a:pt x="994" y="1316"/>
                    <a:pt x="981" y="1316"/>
                  </a:cubicBezTo>
                  <a:cubicBezTo>
                    <a:pt x="968" y="1252"/>
                    <a:pt x="981" y="1187"/>
                    <a:pt x="929" y="1149"/>
                  </a:cubicBezTo>
                  <a:lnTo>
                    <a:pt x="865" y="1123"/>
                  </a:lnTo>
                  <a:cubicBezTo>
                    <a:pt x="865" y="1058"/>
                    <a:pt x="826" y="994"/>
                    <a:pt x="891" y="929"/>
                  </a:cubicBezTo>
                  <a:cubicBezTo>
                    <a:pt x="916" y="916"/>
                    <a:pt x="916" y="891"/>
                    <a:pt x="891" y="865"/>
                  </a:cubicBezTo>
                  <a:cubicBezTo>
                    <a:pt x="891" y="865"/>
                    <a:pt x="885" y="859"/>
                    <a:pt x="877" y="859"/>
                  </a:cubicBezTo>
                  <a:cubicBezTo>
                    <a:pt x="873" y="859"/>
                    <a:pt x="869" y="861"/>
                    <a:pt x="865" y="865"/>
                  </a:cubicBezTo>
                  <a:cubicBezTo>
                    <a:pt x="826" y="865"/>
                    <a:pt x="813" y="904"/>
                    <a:pt x="826" y="929"/>
                  </a:cubicBezTo>
                  <a:cubicBezTo>
                    <a:pt x="878" y="1045"/>
                    <a:pt x="787" y="1020"/>
                    <a:pt x="723" y="1033"/>
                  </a:cubicBezTo>
                  <a:cubicBezTo>
                    <a:pt x="684" y="1020"/>
                    <a:pt x="671" y="968"/>
                    <a:pt x="684" y="929"/>
                  </a:cubicBezTo>
                  <a:cubicBezTo>
                    <a:pt x="697" y="852"/>
                    <a:pt x="723" y="775"/>
                    <a:pt x="736" y="684"/>
                  </a:cubicBezTo>
                  <a:cubicBezTo>
                    <a:pt x="775" y="671"/>
                    <a:pt x="775" y="633"/>
                    <a:pt x="787" y="607"/>
                  </a:cubicBezTo>
                  <a:cubicBezTo>
                    <a:pt x="852" y="452"/>
                    <a:pt x="865" y="259"/>
                    <a:pt x="981" y="130"/>
                  </a:cubicBezTo>
                  <a:cubicBezTo>
                    <a:pt x="1007" y="91"/>
                    <a:pt x="1007" y="27"/>
                    <a:pt x="98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6" name="Google Shape;5206;p34"/>
            <p:cNvSpPr/>
            <p:nvPr/>
          </p:nvSpPr>
          <p:spPr>
            <a:xfrm rot="10800000">
              <a:off x="1759128" y="-67958"/>
              <a:ext cx="10743" cy="3329"/>
            </a:xfrm>
            <a:custGeom>
              <a:avLst/>
              <a:gdLst/>
              <a:ahLst/>
              <a:cxnLst/>
              <a:rect l="l" t="t" r="r" b="b"/>
              <a:pathLst>
                <a:path w="71" h="22" extrusionOk="0">
                  <a:moveTo>
                    <a:pt x="48" y="0"/>
                  </a:moveTo>
                  <a:cubicBezTo>
                    <a:pt x="35" y="0"/>
                    <a:pt x="18" y="12"/>
                    <a:pt x="1" y="12"/>
                  </a:cubicBezTo>
                  <a:lnTo>
                    <a:pt x="39" y="12"/>
                  </a:lnTo>
                  <a:cubicBezTo>
                    <a:pt x="43" y="10"/>
                    <a:pt x="47" y="9"/>
                    <a:pt x="50" y="9"/>
                  </a:cubicBezTo>
                  <a:cubicBezTo>
                    <a:pt x="60" y="9"/>
                    <a:pt x="67" y="17"/>
                    <a:pt x="69" y="20"/>
                  </a:cubicBezTo>
                  <a:lnTo>
                    <a:pt x="69" y="20"/>
                  </a:lnTo>
                  <a:cubicBezTo>
                    <a:pt x="69" y="18"/>
                    <a:pt x="67" y="16"/>
                    <a:pt x="65" y="12"/>
                  </a:cubicBezTo>
                  <a:cubicBezTo>
                    <a:pt x="61" y="3"/>
                    <a:pt x="55" y="0"/>
                    <a:pt x="48" y="0"/>
                  </a:cubicBezTo>
                  <a:close/>
                  <a:moveTo>
                    <a:pt x="69" y="20"/>
                  </a:move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69" y="2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7" name="Google Shape;5207;p34"/>
            <p:cNvSpPr/>
            <p:nvPr/>
          </p:nvSpPr>
          <p:spPr>
            <a:xfrm rot="10800000">
              <a:off x="2382381" y="524729"/>
              <a:ext cx="50841" cy="47512"/>
            </a:xfrm>
            <a:custGeom>
              <a:avLst/>
              <a:gdLst/>
              <a:ahLst/>
              <a:cxnLst/>
              <a:rect l="l" t="t" r="r" b="b"/>
              <a:pathLst>
                <a:path w="336" h="314" extrusionOk="0">
                  <a:moveTo>
                    <a:pt x="203" y="1"/>
                  </a:moveTo>
                  <a:cubicBezTo>
                    <a:pt x="186" y="1"/>
                    <a:pt x="166" y="6"/>
                    <a:pt x="142" y="17"/>
                  </a:cubicBezTo>
                  <a:lnTo>
                    <a:pt x="117" y="17"/>
                  </a:lnTo>
                  <a:cubicBezTo>
                    <a:pt x="94" y="28"/>
                    <a:pt x="72" y="59"/>
                    <a:pt x="34" y="59"/>
                  </a:cubicBezTo>
                  <a:cubicBezTo>
                    <a:pt x="27" y="59"/>
                    <a:pt x="21" y="58"/>
                    <a:pt x="13" y="56"/>
                  </a:cubicBezTo>
                  <a:cubicBezTo>
                    <a:pt x="1" y="108"/>
                    <a:pt x="1" y="146"/>
                    <a:pt x="13" y="198"/>
                  </a:cubicBezTo>
                  <a:cubicBezTo>
                    <a:pt x="39" y="211"/>
                    <a:pt x="52" y="237"/>
                    <a:pt x="52" y="262"/>
                  </a:cubicBezTo>
                  <a:cubicBezTo>
                    <a:pt x="78" y="262"/>
                    <a:pt x="78" y="288"/>
                    <a:pt x="91" y="314"/>
                  </a:cubicBezTo>
                  <a:cubicBezTo>
                    <a:pt x="130" y="314"/>
                    <a:pt x="181" y="301"/>
                    <a:pt x="220" y="275"/>
                  </a:cubicBezTo>
                  <a:cubicBezTo>
                    <a:pt x="284" y="237"/>
                    <a:pt x="336" y="198"/>
                    <a:pt x="310" y="120"/>
                  </a:cubicBezTo>
                  <a:cubicBezTo>
                    <a:pt x="290" y="61"/>
                    <a:pt x="262" y="1"/>
                    <a:pt x="20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8" name="Google Shape;5208;p34"/>
            <p:cNvSpPr/>
            <p:nvPr/>
          </p:nvSpPr>
          <p:spPr>
            <a:xfrm rot="10800000">
              <a:off x="1086848" y="311984"/>
              <a:ext cx="199127" cy="128918"/>
            </a:xfrm>
            <a:custGeom>
              <a:avLst/>
              <a:gdLst/>
              <a:ahLst/>
              <a:cxnLst/>
              <a:rect l="l" t="t" r="r" b="b"/>
              <a:pathLst>
                <a:path w="1316" h="852" extrusionOk="0">
                  <a:moveTo>
                    <a:pt x="852" y="0"/>
                  </a:moveTo>
                  <a:lnTo>
                    <a:pt x="748" y="13"/>
                  </a:lnTo>
                  <a:cubicBezTo>
                    <a:pt x="658" y="13"/>
                    <a:pt x="568" y="52"/>
                    <a:pt x="503" y="129"/>
                  </a:cubicBezTo>
                  <a:lnTo>
                    <a:pt x="478" y="129"/>
                  </a:lnTo>
                  <a:cubicBezTo>
                    <a:pt x="400" y="129"/>
                    <a:pt x="387" y="194"/>
                    <a:pt x="375" y="232"/>
                  </a:cubicBezTo>
                  <a:cubicBezTo>
                    <a:pt x="362" y="284"/>
                    <a:pt x="349" y="336"/>
                    <a:pt x="336" y="374"/>
                  </a:cubicBezTo>
                  <a:lnTo>
                    <a:pt x="258" y="374"/>
                  </a:lnTo>
                  <a:cubicBezTo>
                    <a:pt x="218" y="363"/>
                    <a:pt x="187" y="358"/>
                    <a:pt x="162" y="358"/>
                  </a:cubicBezTo>
                  <a:cubicBezTo>
                    <a:pt x="100" y="358"/>
                    <a:pt x="76" y="394"/>
                    <a:pt x="39" y="477"/>
                  </a:cubicBezTo>
                  <a:cubicBezTo>
                    <a:pt x="1" y="581"/>
                    <a:pt x="26" y="684"/>
                    <a:pt x="91" y="774"/>
                  </a:cubicBezTo>
                  <a:cubicBezTo>
                    <a:pt x="149" y="784"/>
                    <a:pt x="200" y="852"/>
                    <a:pt x="266" y="852"/>
                  </a:cubicBezTo>
                  <a:cubicBezTo>
                    <a:pt x="287" y="852"/>
                    <a:pt x="310" y="845"/>
                    <a:pt x="336" y="826"/>
                  </a:cubicBezTo>
                  <a:cubicBezTo>
                    <a:pt x="393" y="778"/>
                    <a:pt x="472" y="751"/>
                    <a:pt x="546" y="751"/>
                  </a:cubicBezTo>
                  <a:cubicBezTo>
                    <a:pt x="571" y="751"/>
                    <a:pt x="596" y="754"/>
                    <a:pt x="620" y="761"/>
                  </a:cubicBezTo>
                  <a:cubicBezTo>
                    <a:pt x="671" y="774"/>
                    <a:pt x="736" y="774"/>
                    <a:pt x="787" y="774"/>
                  </a:cubicBezTo>
                  <a:cubicBezTo>
                    <a:pt x="852" y="774"/>
                    <a:pt x="852" y="722"/>
                    <a:pt x="852" y="684"/>
                  </a:cubicBezTo>
                  <a:lnTo>
                    <a:pt x="916" y="671"/>
                  </a:lnTo>
                  <a:lnTo>
                    <a:pt x="993" y="697"/>
                  </a:lnTo>
                  <a:lnTo>
                    <a:pt x="1019" y="671"/>
                  </a:lnTo>
                  <a:cubicBezTo>
                    <a:pt x="1019" y="645"/>
                    <a:pt x="1019" y="619"/>
                    <a:pt x="1019" y="581"/>
                  </a:cubicBezTo>
                  <a:cubicBezTo>
                    <a:pt x="1084" y="477"/>
                    <a:pt x="1097" y="349"/>
                    <a:pt x="1058" y="232"/>
                  </a:cubicBezTo>
                  <a:cubicBezTo>
                    <a:pt x="1047" y="201"/>
                    <a:pt x="1072" y="178"/>
                    <a:pt x="1109" y="178"/>
                  </a:cubicBezTo>
                  <a:cubicBezTo>
                    <a:pt x="1117" y="178"/>
                    <a:pt x="1126" y="179"/>
                    <a:pt x="1135" y="181"/>
                  </a:cubicBezTo>
                  <a:cubicBezTo>
                    <a:pt x="1151" y="185"/>
                    <a:pt x="1165" y="187"/>
                    <a:pt x="1178" y="187"/>
                  </a:cubicBezTo>
                  <a:cubicBezTo>
                    <a:pt x="1250" y="187"/>
                    <a:pt x="1283" y="130"/>
                    <a:pt x="1316" y="65"/>
                  </a:cubicBezTo>
                  <a:cubicBezTo>
                    <a:pt x="1296" y="45"/>
                    <a:pt x="1274" y="36"/>
                    <a:pt x="1251" y="36"/>
                  </a:cubicBezTo>
                  <a:cubicBezTo>
                    <a:pt x="1229" y="36"/>
                    <a:pt x="1206" y="45"/>
                    <a:pt x="1187" y="65"/>
                  </a:cubicBezTo>
                  <a:cubicBezTo>
                    <a:pt x="1142" y="123"/>
                    <a:pt x="1093" y="145"/>
                    <a:pt x="1043" y="145"/>
                  </a:cubicBezTo>
                  <a:cubicBezTo>
                    <a:pt x="993" y="145"/>
                    <a:pt x="942" y="123"/>
                    <a:pt x="890" y="91"/>
                  </a:cubicBezTo>
                  <a:cubicBezTo>
                    <a:pt x="865" y="65"/>
                    <a:pt x="839" y="39"/>
                    <a:pt x="85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9" name="Google Shape;5209;p34"/>
            <p:cNvSpPr/>
            <p:nvPr/>
          </p:nvSpPr>
          <p:spPr>
            <a:xfrm rot="10800000">
              <a:off x="2007733" y="62321"/>
              <a:ext cx="50841" cy="29657"/>
            </a:xfrm>
            <a:custGeom>
              <a:avLst/>
              <a:gdLst/>
              <a:ahLst/>
              <a:cxnLst/>
              <a:rect l="l" t="t" r="r" b="b"/>
              <a:pathLst>
                <a:path w="336" h="196" extrusionOk="0">
                  <a:moveTo>
                    <a:pt x="285" y="0"/>
                  </a:moveTo>
                  <a:cubicBezTo>
                    <a:pt x="267" y="0"/>
                    <a:pt x="247" y="8"/>
                    <a:pt x="232" y="15"/>
                  </a:cubicBezTo>
                  <a:lnTo>
                    <a:pt x="0" y="170"/>
                  </a:lnTo>
                  <a:lnTo>
                    <a:pt x="13" y="196"/>
                  </a:lnTo>
                  <a:cubicBezTo>
                    <a:pt x="78" y="196"/>
                    <a:pt x="168" y="196"/>
                    <a:pt x="232" y="183"/>
                  </a:cubicBezTo>
                  <a:cubicBezTo>
                    <a:pt x="284" y="170"/>
                    <a:pt x="310" y="144"/>
                    <a:pt x="323" y="106"/>
                  </a:cubicBezTo>
                  <a:cubicBezTo>
                    <a:pt x="336" y="80"/>
                    <a:pt x="336" y="41"/>
                    <a:pt x="323" y="15"/>
                  </a:cubicBezTo>
                  <a:cubicBezTo>
                    <a:pt x="312" y="4"/>
                    <a:pt x="299" y="0"/>
                    <a:pt x="28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0" name="Google Shape;5210;p34"/>
            <p:cNvSpPr/>
            <p:nvPr/>
          </p:nvSpPr>
          <p:spPr>
            <a:xfrm rot="10800000">
              <a:off x="1492668" y="128595"/>
              <a:ext cx="23453" cy="45545"/>
            </a:xfrm>
            <a:custGeom>
              <a:avLst/>
              <a:gdLst/>
              <a:ahLst/>
              <a:cxnLst/>
              <a:rect l="l" t="t" r="r" b="b"/>
              <a:pathLst>
                <a:path w="155" h="301" extrusionOk="0">
                  <a:moveTo>
                    <a:pt x="53" y="0"/>
                  </a:moveTo>
                  <a:cubicBezTo>
                    <a:pt x="48" y="0"/>
                    <a:pt x="43" y="2"/>
                    <a:pt x="39" y="4"/>
                  </a:cubicBezTo>
                  <a:cubicBezTo>
                    <a:pt x="0" y="4"/>
                    <a:pt x="0" y="43"/>
                    <a:pt x="0" y="68"/>
                  </a:cubicBezTo>
                  <a:cubicBezTo>
                    <a:pt x="13" y="133"/>
                    <a:pt x="26" y="184"/>
                    <a:pt x="26" y="249"/>
                  </a:cubicBezTo>
                  <a:cubicBezTo>
                    <a:pt x="26" y="288"/>
                    <a:pt x="52" y="300"/>
                    <a:pt x="90" y="300"/>
                  </a:cubicBezTo>
                  <a:cubicBezTo>
                    <a:pt x="129" y="300"/>
                    <a:pt x="155" y="262"/>
                    <a:pt x="155" y="223"/>
                  </a:cubicBezTo>
                  <a:cubicBezTo>
                    <a:pt x="155" y="159"/>
                    <a:pt x="90" y="107"/>
                    <a:pt x="90" y="43"/>
                  </a:cubicBezTo>
                  <a:cubicBezTo>
                    <a:pt x="90" y="22"/>
                    <a:pt x="73" y="0"/>
                    <a:pt x="53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1" name="Google Shape;5211;p34"/>
            <p:cNvSpPr/>
            <p:nvPr/>
          </p:nvSpPr>
          <p:spPr>
            <a:xfrm rot="10800000">
              <a:off x="1463313" y="538044"/>
              <a:ext cx="43124" cy="49177"/>
            </a:xfrm>
            <a:custGeom>
              <a:avLst/>
              <a:gdLst/>
              <a:ahLst/>
              <a:cxnLst/>
              <a:rect l="l" t="t" r="r" b="b"/>
              <a:pathLst>
                <a:path w="285" h="325" extrusionOk="0">
                  <a:moveTo>
                    <a:pt x="117" y="0"/>
                  </a:moveTo>
                  <a:cubicBezTo>
                    <a:pt x="91" y="0"/>
                    <a:pt x="65" y="13"/>
                    <a:pt x="65" y="39"/>
                  </a:cubicBezTo>
                  <a:cubicBezTo>
                    <a:pt x="104" y="91"/>
                    <a:pt x="65" y="116"/>
                    <a:pt x="0" y="116"/>
                  </a:cubicBezTo>
                  <a:cubicBezTo>
                    <a:pt x="39" y="207"/>
                    <a:pt x="168" y="219"/>
                    <a:pt x="181" y="323"/>
                  </a:cubicBezTo>
                  <a:cubicBezTo>
                    <a:pt x="181" y="323"/>
                    <a:pt x="188" y="324"/>
                    <a:pt x="199" y="324"/>
                  </a:cubicBezTo>
                  <a:cubicBezTo>
                    <a:pt x="221" y="324"/>
                    <a:pt x="258" y="318"/>
                    <a:pt x="284" y="284"/>
                  </a:cubicBezTo>
                  <a:cubicBezTo>
                    <a:pt x="181" y="271"/>
                    <a:pt x="194" y="181"/>
                    <a:pt x="168" y="116"/>
                  </a:cubicBezTo>
                  <a:cubicBezTo>
                    <a:pt x="155" y="78"/>
                    <a:pt x="142" y="39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2" name="Google Shape;5212;p34"/>
            <p:cNvSpPr/>
            <p:nvPr/>
          </p:nvSpPr>
          <p:spPr>
            <a:xfrm rot="10800000">
              <a:off x="1045843" y="114977"/>
              <a:ext cx="35256" cy="31776"/>
            </a:xfrm>
            <a:custGeom>
              <a:avLst/>
              <a:gdLst/>
              <a:ahLst/>
              <a:cxnLst/>
              <a:rect l="l" t="t" r="r" b="b"/>
              <a:pathLst>
                <a:path w="233" h="210" extrusionOk="0">
                  <a:moveTo>
                    <a:pt x="117" y="0"/>
                  </a:moveTo>
                  <a:cubicBezTo>
                    <a:pt x="81" y="0"/>
                    <a:pt x="54" y="28"/>
                    <a:pt x="26" y="55"/>
                  </a:cubicBezTo>
                  <a:cubicBezTo>
                    <a:pt x="13" y="119"/>
                    <a:pt x="1" y="184"/>
                    <a:pt x="91" y="210"/>
                  </a:cubicBezTo>
                  <a:cubicBezTo>
                    <a:pt x="97" y="203"/>
                    <a:pt x="104" y="200"/>
                    <a:pt x="110" y="200"/>
                  </a:cubicBezTo>
                  <a:cubicBezTo>
                    <a:pt x="117" y="200"/>
                    <a:pt x="123" y="203"/>
                    <a:pt x="129" y="210"/>
                  </a:cubicBezTo>
                  <a:cubicBezTo>
                    <a:pt x="129" y="184"/>
                    <a:pt x="155" y="158"/>
                    <a:pt x="181" y="145"/>
                  </a:cubicBezTo>
                  <a:cubicBezTo>
                    <a:pt x="194" y="94"/>
                    <a:pt x="233" y="68"/>
                    <a:pt x="168" y="16"/>
                  </a:cubicBezTo>
                  <a:cubicBezTo>
                    <a:pt x="149" y="5"/>
                    <a:pt x="133" y="0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3" name="Google Shape;5213;p34"/>
            <p:cNvSpPr/>
            <p:nvPr/>
          </p:nvSpPr>
          <p:spPr>
            <a:xfrm rot="10800000">
              <a:off x="1951143" y="108168"/>
              <a:ext cx="26631" cy="26480"/>
            </a:xfrm>
            <a:custGeom>
              <a:avLst/>
              <a:gdLst/>
              <a:ahLst/>
              <a:cxnLst/>
              <a:rect l="l" t="t" r="r" b="b"/>
              <a:pathLst>
                <a:path w="176" h="175" extrusionOk="0">
                  <a:moveTo>
                    <a:pt x="124" y="1"/>
                  </a:moveTo>
                  <a:cubicBezTo>
                    <a:pt x="21" y="1"/>
                    <a:pt x="72" y="117"/>
                    <a:pt x="21" y="156"/>
                  </a:cubicBezTo>
                  <a:cubicBezTo>
                    <a:pt x="2" y="169"/>
                    <a:pt x="0" y="173"/>
                    <a:pt x="5" y="173"/>
                  </a:cubicBezTo>
                  <a:cubicBezTo>
                    <a:pt x="11" y="173"/>
                    <a:pt x="29" y="166"/>
                    <a:pt x="34" y="166"/>
                  </a:cubicBezTo>
                  <a:cubicBezTo>
                    <a:pt x="36" y="166"/>
                    <a:pt x="36" y="166"/>
                    <a:pt x="34" y="168"/>
                  </a:cubicBezTo>
                  <a:cubicBezTo>
                    <a:pt x="48" y="172"/>
                    <a:pt x="60" y="174"/>
                    <a:pt x="72" y="174"/>
                  </a:cubicBezTo>
                  <a:cubicBezTo>
                    <a:pt x="132" y="174"/>
                    <a:pt x="152" y="122"/>
                    <a:pt x="163" y="78"/>
                  </a:cubicBezTo>
                  <a:cubicBezTo>
                    <a:pt x="176" y="39"/>
                    <a:pt x="163" y="1"/>
                    <a:pt x="12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4" name="Google Shape;5214;p34"/>
            <p:cNvSpPr/>
            <p:nvPr/>
          </p:nvSpPr>
          <p:spPr>
            <a:xfrm rot="10800000">
              <a:off x="1592079" y="255394"/>
              <a:ext cx="27539" cy="28295"/>
            </a:xfrm>
            <a:custGeom>
              <a:avLst/>
              <a:gdLst/>
              <a:ahLst/>
              <a:cxnLst/>
              <a:rect l="l" t="t" r="r" b="b"/>
              <a:pathLst>
                <a:path w="182" h="187" extrusionOk="0">
                  <a:moveTo>
                    <a:pt x="39" y="0"/>
                  </a:moveTo>
                  <a:cubicBezTo>
                    <a:pt x="26" y="0"/>
                    <a:pt x="14" y="10"/>
                    <a:pt x="14" y="19"/>
                  </a:cubicBezTo>
                  <a:cubicBezTo>
                    <a:pt x="1" y="83"/>
                    <a:pt x="52" y="135"/>
                    <a:pt x="78" y="173"/>
                  </a:cubicBezTo>
                  <a:cubicBezTo>
                    <a:pt x="78" y="186"/>
                    <a:pt x="117" y="186"/>
                    <a:pt x="130" y="186"/>
                  </a:cubicBezTo>
                  <a:cubicBezTo>
                    <a:pt x="142" y="186"/>
                    <a:pt x="168" y="173"/>
                    <a:pt x="181" y="135"/>
                  </a:cubicBezTo>
                  <a:cubicBezTo>
                    <a:pt x="130" y="109"/>
                    <a:pt x="130" y="32"/>
                    <a:pt x="52" y="6"/>
                  </a:cubicBezTo>
                  <a:cubicBezTo>
                    <a:pt x="48" y="2"/>
                    <a:pt x="44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5" name="Google Shape;5215;p34"/>
            <p:cNvSpPr/>
            <p:nvPr/>
          </p:nvSpPr>
          <p:spPr>
            <a:xfrm rot="10800000">
              <a:off x="2942235" y="72005"/>
              <a:ext cx="25572" cy="27236"/>
            </a:xfrm>
            <a:custGeom>
              <a:avLst/>
              <a:gdLst/>
              <a:ahLst/>
              <a:cxnLst/>
              <a:rect l="l" t="t" r="r" b="b"/>
              <a:pathLst>
                <a:path w="169" h="180" extrusionOk="0">
                  <a:moveTo>
                    <a:pt x="63" y="1"/>
                  </a:moveTo>
                  <a:cubicBezTo>
                    <a:pt x="55" y="1"/>
                    <a:pt x="47" y="4"/>
                    <a:pt x="39" y="12"/>
                  </a:cubicBezTo>
                  <a:cubicBezTo>
                    <a:pt x="0" y="50"/>
                    <a:pt x="39" y="63"/>
                    <a:pt x="39" y="76"/>
                  </a:cubicBezTo>
                  <a:cubicBezTo>
                    <a:pt x="78" y="115"/>
                    <a:pt x="117" y="154"/>
                    <a:pt x="168" y="179"/>
                  </a:cubicBezTo>
                  <a:cubicBezTo>
                    <a:pt x="142" y="128"/>
                    <a:pt x="142" y="76"/>
                    <a:pt x="104" y="25"/>
                  </a:cubicBezTo>
                  <a:cubicBezTo>
                    <a:pt x="95" y="16"/>
                    <a:pt x="80" y="1"/>
                    <a:pt x="6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6" name="Google Shape;5216;p34"/>
            <p:cNvSpPr/>
            <p:nvPr/>
          </p:nvSpPr>
          <p:spPr>
            <a:xfrm rot="10800000">
              <a:off x="2936486" y="64137"/>
              <a:ext cx="5901" cy="80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cubicBezTo>
                    <a:pt x="0" y="13"/>
                    <a:pt x="13" y="39"/>
                    <a:pt x="39" y="52"/>
                  </a:cubicBezTo>
                  <a:cubicBezTo>
                    <a:pt x="26" y="26"/>
                    <a:pt x="13" y="13"/>
                    <a:pt x="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7" name="Google Shape;5217;p34"/>
            <p:cNvSpPr/>
            <p:nvPr/>
          </p:nvSpPr>
          <p:spPr>
            <a:xfrm rot="10800000">
              <a:off x="2598907" y="316371"/>
              <a:ext cx="425491" cy="356795"/>
            </a:xfrm>
            <a:custGeom>
              <a:avLst/>
              <a:gdLst/>
              <a:ahLst/>
              <a:cxnLst/>
              <a:rect l="l" t="t" r="r" b="b"/>
              <a:pathLst>
                <a:path w="2812" h="2358" extrusionOk="0">
                  <a:moveTo>
                    <a:pt x="607" y="491"/>
                  </a:moveTo>
                  <a:cubicBezTo>
                    <a:pt x="607" y="530"/>
                    <a:pt x="581" y="555"/>
                    <a:pt x="568" y="555"/>
                  </a:cubicBezTo>
                  <a:cubicBezTo>
                    <a:pt x="581" y="555"/>
                    <a:pt x="594" y="530"/>
                    <a:pt x="607" y="491"/>
                  </a:cubicBezTo>
                  <a:close/>
                  <a:moveTo>
                    <a:pt x="1277" y="607"/>
                  </a:moveTo>
                  <a:cubicBezTo>
                    <a:pt x="1290" y="620"/>
                    <a:pt x="1316" y="620"/>
                    <a:pt x="1329" y="620"/>
                  </a:cubicBezTo>
                  <a:lnTo>
                    <a:pt x="1277" y="620"/>
                  </a:lnTo>
                  <a:lnTo>
                    <a:pt x="1277" y="607"/>
                  </a:lnTo>
                  <a:close/>
                  <a:moveTo>
                    <a:pt x="336" y="1626"/>
                  </a:moveTo>
                  <a:cubicBezTo>
                    <a:pt x="387" y="1664"/>
                    <a:pt x="413" y="1729"/>
                    <a:pt x="478" y="1755"/>
                  </a:cubicBezTo>
                  <a:cubicBezTo>
                    <a:pt x="413" y="1742"/>
                    <a:pt x="387" y="1677"/>
                    <a:pt x="336" y="1639"/>
                  </a:cubicBezTo>
                  <a:lnTo>
                    <a:pt x="336" y="1626"/>
                  </a:lnTo>
                  <a:close/>
                  <a:moveTo>
                    <a:pt x="607" y="1"/>
                  </a:moveTo>
                  <a:lnTo>
                    <a:pt x="542" y="40"/>
                  </a:lnTo>
                  <a:lnTo>
                    <a:pt x="581" y="143"/>
                  </a:lnTo>
                  <a:lnTo>
                    <a:pt x="632" y="272"/>
                  </a:lnTo>
                  <a:cubicBezTo>
                    <a:pt x="658" y="297"/>
                    <a:pt x="658" y="336"/>
                    <a:pt x="697" y="336"/>
                  </a:cubicBezTo>
                  <a:cubicBezTo>
                    <a:pt x="761" y="414"/>
                    <a:pt x="697" y="452"/>
                    <a:pt x="645" y="491"/>
                  </a:cubicBezTo>
                  <a:lnTo>
                    <a:pt x="607" y="491"/>
                  </a:lnTo>
                  <a:cubicBezTo>
                    <a:pt x="580" y="477"/>
                    <a:pt x="549" y="457"/>
                    <a:pt x="526" y="457"/>
                  </a:cubicBezTo>
                  <a:cubicBezTo>
                    <a:pt x="505" y="457"/>
                    <a:pt x="491" y="474"/>
                    <a:pt x="491" y="530"/>
                  </a:cubicBezTo>
                  <a:cubicBezTo>
                    <a:pt x="465" y="530"/>
                    <a:pt x="439" y="542"/>
                    <a:pt x="426" y="542"/>
                  </a:cubicBezTo>
                  <a:cubicBezTo>
                    <a:pt x="392" y="565"/>
                    <a:pt x="378" y="609"/>
                    <a:pt x="338" y="609"/>
                  </a:cubicBezTo>
                  <a:cubicBezTo>
                    <a:pt x="334" y="609"/>
                    <a:pt x="328" y="608"/>
                    <a:pt x="323" y="607"/>
                  </a:cubicBezTo>
                  <a:cubicBezTo>
                    <a:pt x="271" y="581"/>
                    <a:pt x="323" y="517"/>
                    <a:pt x="297" y="478"/>
                  </a:cubicBezTo>
                  <a:cubicBezTo>
                    <a:pt x="284" y="478"/>
                    <a:pt x="271" y="478"/>
                    <a:pt x="271" y="465"/>
                  </a:cubicBezTo>
                  <a:cubicBezTo>
                    <a:pt x="246" y="465"/>
                    <a:pt x="233" y="452"/>
                    <a:pt x="233" y="439"/>
                  </a:cubicBezTo>
                  <a:lnTo>
                    <a:pt x="194" y="439"/>
                  </a:lnTo>
                  <a:cubicBezTo>
                    <a:pt x="194" y="426"/>
                    <a:pt x="194" y="414"/>
                    <a:pt x="194" y="414"/>
                  </a:cubicBezTo>
                  <a:cubicBezTo>
                    <a:pt x="155" y="414"/>
                    <a:pt x="129" y="439"/>
                    <a:pt x="104" y="439"/>
                  </a:cubicBezTo>
                  <a:cubicBezTo>
                    <a:pt x="1" y="452"/>
                    <a:pt x="26" y="504"/>
                    <a:pt x="78" y="555"/>
                  </a:cubicBezTo>
                  <a:lnTo>
                    <a:pt x="155" y="568"/>
                  </a:lnTo>
                  <a:cubicBezTo>
                    <a:pt x="181" y="633"/>
                    <a:pt x="284" y="633"/>
                    <a:pt x="258" y="736"/>
                  </a:cubicBezTo>
                  <a:cubicBezTo>
                    <a:pt x="142" y="813"/>
                    <a:pt x="117" y="865"/>
                    <a:pt x="168" y="968"/>
                  </a:cubicBezTo>
                  <a:lnTo>
                    <a:pt x="168" y="1032"/>
                  </a:lnTo>
                  <a:cubicBezTo>
                    <a:pt x="129" y="1032"/>
                    <a:pt x="91" y="1045"/>
                    <a:pt x="129" y="1097"/>
                  </a:cubicBezTo>
                  <a:cubicBezTo>
                    <a:pt x="220" y="1161"/>
                    <a:pt x="220" y="1277"/>
                    <a:pt x="129" y="1342"/>
                  </a:cubicBezTo>
                  <a:cubicBezTo>
                    <a:pt x="117" y="1368"/>
                    <a:pt x="104" y="1394"/>
                    <a:pt x="104" y="1432"/>
                  </a:cubicBezTo>
                  <a:cubicBezTo>
                    <a:pt x="194" y="1484"/>
                    <a:pt x="155" y="1587"/>
                    <a:pt x="194" y="1664"/>
                  </a:cubicBezTo>
                  <a:cubicBezTo>
                    <a:pt x="168" y="1664"/>
                    <a:pt x="168" y="1677"/>
                    <a:pt x="194" y="1690"/>
                  </a:cubicBezTo>
                  <a:cubicBezTo>
                    <a:pt x="207" y="1690"/>
                    <a:pt x="220" y="1690"/>
                    <a:pt x="233" y="1677"/>
                  </a:cubicBezTo>
                  <a:lnTo>
                    <a:pt x="297" y="1651"/>
                  </a:lnTo>
                  <a:cubicBezTo>
                    <a:pt x="336" y="1677"/>
                    <a:pt x="362" y="1729"/>
                    <a:pt x="362" y="1780"/>
                  </a:cubicBezTo>
                  <a:lnTo>
                    <a:pt x="413" y="1819"/>
                  </a:lnTo>
                  <a:cubicBezTo>
                    <a:pt x="400" y="1832"/>
                    <a:pt x="387" y="1858"/>
                    <a:pt x="400" y="1871"/>
                  </a:cubicBezTo>
                  <a:cubicBezTo>
                    <a:pt x="400" y="1884"/>
                    <a:pt x="400" y="1884"/>
                    <a:pt x="400" y="1896"/>
                  </a:cubicBezTo>
                  <a:cubicBezTo>
                    <a:pt x="323" y="1948"/>
                    <a:pt x="349" y="2000"/>
                    <a:pt x="387" y="2064"/>
                  </a:cubicBezTo>
                  <a:cubicBezTo>
                    <a:pt x="452" y="2064"/>
                    <a:pt x="503" y="2051"/>
                    <a:pt x="568" y="2025"/>
                  </a:cubicBezTo>
                  <a:cubicBezTo>
                    <a:pt x="529" y="1974"/>
                    <a:pt x="452" y="1987"/>
                    <a:pt x="439" y="1922"/>
                  </a:cubicBezTo>
                  <a:cubicBezTo>
                    <a:pt x="465" y="1871"/>
                    <a:pt x="503" y="1819"/>
                    <a:pt x="555" y="1780"/>
                  </a:cubicBezTo>
                  <a:cubicBezTo>
                    <a:pt x="632" y="1884"/>
                    <a:pt x="607" y="2025"/>
                    <a:pt x="697" y="2129"/>
                  </a:cubicBezTo>
                  <a:lnTo>
                    <a:pt x="723" y="2129"/>
                  </a:lnTo>
                  <a:cubicBezTo>
                    <a:pt x="761" y="2090"/>
                    <a:pt x="736" y="2025"/>
                    <a:pt x="748" y="1987"/>
                  </a:cubicBezTo>
                  <a:lnTo>
                    <a:pt x="800" y="1987"/>
                  </a:lnTo>
                  <a:cubicBezTo>
                    <a:pt x="832" y="2027"/>
                    <a:pt x="880" y="2047"/>
                    <a:pt x="926" y="2047"/>
                  </a:cubicBezTo>
                  <a:cubicBezTo>
                    <a:pt x="954" y="2047"/>
                    <a:pt x="982" y="2040"/>
                    <a:pt x="1006" y="2025"/>
                  </a:cubicBezTo>
                  <a:cubicBezTo>
                    <a:pt x="1013" y="2022"/>
                    <a:pt x="1021" y="2020"/>
                    <a:pt x="1029" y="2020"/>
                  </a:cubicBezTo>
                  <a:cubicBezTo>
                    <a:pt x="1051" y="2020"/>
                    <a:pt x="1074" y="2032"/>
                    <a:pt x="1084" y="2051"/>
                  </a:cubicBezTo>
                  <a:lnTo>
                    <a:pt x="1174" y="2348"/>
                  </a:lnTo>
                  <a:cubicBezTo>
                    <a:pt x="1180" y="2354"/>
                    <a:pt x="1190" y="2357"/>
                    <a:pt x="1200" y="2357"/>
                  </a:cubicBezTo>
                  <a:cubicBezTo>
                    <a:pt x="1209" y="2357"/>
                    <a:pt x="1219" y="2354"/>
                    <a:pt x="1226" y="2348"/>
                  </a:cubicBezTo>
                  <a:lnTo>
                    <a:pt x="1213" y="2232"/>
                  </a:lnTo>
                  <a:lnTo>
                    <a:pt x="1238" y="2193"/>
                  </a:lnTo>
                  <a:cubicBezTo>
                    <a:pt x="1226" y="2141"/>
                    <a:pt x="1226" y="2077"/>
                    <a:pt x="1277" y="2064"/>
                  </a:cubicBezTo>
                  <a:cubicBezTo>
                    <a:pt x="1367" y="2051"/>
                    <a:pt x="1380" y="1948"/>
                    <a:pt x="1458" y="1922"/>
                  </a:cubicBezTo>
                  <a:cubicBezTo>
                    <a:pt x="1471" y="1961"/>
                    <a:pt x="1509" y="1987"/>
                    <a:pt x="1522" y="2025"/>
                  </a:cubicBezTo>
                  <a:cubicBezTo>
                    <a:pt x="1548" y="2064"/>
                    <a:pt x="1561" y="2103"/>
                    <a:pt x="1587" y="2141"/>
                  </a:cubicBezTo>
                  <a:cubicBezTo>
                    <a:pt x="1596" y="2161"/>
                    <a:pt x="1614" y="2189"/>
                    <a:pt x="1645" y="2189"/>
                  </a:cubicBezTo>
                  <a:cubicBezTo>
                    <a:pt x="1654" y="2189"/>
                    <a:pt x="1665" y="2186"/>
                    <a:pt x="1677" y="2180"/>
                  </a:cubicBezTo>
                  <a:cubicBezTo>
                    <a:pt x="1716" y="2154"/>
                    <a:pt x="1690" y="2116"/>
                    <a:pt x="1677" y="2090"/>
                  </a:cubicBezTo>
                  <a:cubicBezTo>
                    <a:pt x="1651" y="2064"/>
                    <a:pt x="1625" y="1987"/>
                    <a:pt x="1587" y="1948"/>
                  </a:cubicBezTo>
                  <a:cubicBezTo>
                    <a:pt x="1535" y="1884"/>
                    <a:pt x="1548" y="1793"/>
                    <a:pt x="1612" y="1742"/>
                  </a:cubicBezTo>
                  <a:cubicBezTo>
                    <a:pt x="1632" y="1718"/>
                    <a:pt x="1650" y="1709"/>
                    <a:pt x="1666" y="1709"/>
                  </a:cubicBezTo>
                  <a:cubicBezTo>
                    <a:pt x="1702" y="1709"/>
                    <a:pt x="1732" y="1754"/>
                    <a:pt x="1767" y="1780"/>
                  </a:cubicBezTo>
                  <a:cubicBezTo>
                    <a:pt x="1788" y="1802"/>
                    <a:pt x="1802" y="1811"/>
                    <a:pt x="1814" y="1811"/>
                  </a:cubicBezTo>
                  <a:cubicBezTo>
                    <a:pt x="1824" y="1811"/>
                    <a:pt x="1833" y="1805"/>
                    <a:pt x="1844" y="1793"/>
                  </a:cubicBezTo>
                  <a:cubicBezTo>
                    <a:pt x="1870" y="1767"/>
                    <a:pt x="1844" y="1716"/>
                    <a:pt x="1819" y="1703"/>
                  </a:cubicBezTo>
                  <a:cubicBezTo>
                    <a:pt x="1767" y="1664"/>
                    <a:pt x="1716" y="1626"/>
                    <a:pt x="1754" y="1548"/>
                  </a:cubicBezTo>
                  <a:cubicBezTo>
                    <a:pt x="1819" y="1497"/>
                    <a:pt x="1909" y="1458"/>
                    <a:pt x="1999" y="1458"/>
                  </a:cubicBezTo>
                  <a:cubicBezTo>
                    <a:pt x="2077" y="1458"/>
                    <a:pt x="2141" y="1432"/>
                    <a:pt x="2193" y="1394"/>
                  </a:cubicBezTo>
                  <a:cubicBezTo>
                    <a:pt x="2249" y="1348"/>
                    <a:pt x="2296" y="1326"/>
                    <a:pt x="2338" y="1326"/>
                  </a:cubicBezTo>
                  <a:cubicBezTo>
                    <a:pt x="2402" y="1326"/>
                    <a:pt x="2450" y="1377"/>
                    <a:pt x="2489" y="1471"/>
                  </a:cubicBezTo>
                  <a:cubicBezTo>
                    <a:pt x="2502" y="1497"/>
                    <a:pt x="2528" y="1510"/>
                    <a:pt x="2554" y="1510"/>
                  </a:cubicBezTo>
                  <a:cubicBezTo>
                    <a:pt x="2515" y="1355"/>
                    <a:pt x="2515" y="1355"/>
                    <a:pt x="2644" y="1303"/>
                  </a:cubicBezTo>
                  <a:cubicBezTo>
                    <a:pt x="2644" y="1290"/>
                    <a:pt x="2657" y="1265"/>
                    <a:pt x="2657" y="1252"/>
                  </a:cubicBezTo>
                  <a:cubicBezTo>
                    <a:pt x="2760" y="1200"/>
                    <a:pt x="2760" y="1200"/>
                    <a:pt x="2773" y="1084"/>
                  </a:cubicBezTo>
                  <a:cubicBezTo>
                    <a:pt x="2773" y="1084"/>
                    <a:pt x="2786" y="1084"/>
                    <a:pt x="2786" y="1071"/>
                  </a:cubicBezTo>
                  <a:cubicBezTo>
                    <a:pt x="2812" y="916"/>
                    <a:pt x="2799" y="891"/>
                    <a:pt x="2618" y="878"/>
                  </a:cubicBezTo>
                  <a:cubicBezTo>
                    <a:pt x="2612" y="871"/>
                    <a:pt x="2605" y="868"/>
                    <a:pt x="2600" y="868"/>
                  </a:cubicBezTo>
                  <a:cubicBezTo>
                    <a:pt x="2596" y="868"/>
                    <a:pt x="2592" y="871"/>
                    <a:pt x="2592" y="878"/>
                  </a:cubicBezTo>
                  <a:cubicBezTo>
                    <a:pt x="2551" y="853"/>
                    <a:pt x="2511" y="844"/>
                    <a:pt x="2470" y="844"/>
                  </a:cubicBezTo>
                  <a:cubicBezTo>
                    <a:pt x="2446" y="844"/>
                    <a:pt x="2423" y="847"/>
                    <a:pt x="2399" y="852"/>
                  </a:cubicBezTo>
                  <a:cubicBezTo>
                    <a:pt x="2386" y="865"/>
                    <a:pt x="2373" y="865"/>
                    <a:pt x="2360" y="865"/>
                  </a:cubicBezTo>
                  <a:cubicBezTo>
                    <a:pt x="2347" y="916"/>
                    <a:pt x="2270" y="891"/>
                    <a:pt x="2257" y="916"/>
                  </a:cubicBezTo>
                  <a:cubicBezTo>
                    <a:pt x="2193" y="1058"/>
                    <a:pt x="2064" y="1084"/>
                    <a:pt x="1935" y="1110"/>
                  </a:cubicBezTo>
                  <a:cubicBezTo>
                    <a:pt x="1922" y="1084"/>
                    <a:pt x="1896" y="1084"/>
                    <a:pt x="1922" y="1058"/>
                  </a:cubicBezTo>
                  <a:cubicBezTo>
                    <a:pt x="1948" y="1032"/>
                    <a:pt x="1948" y="994"/>
                    <a:pt x="1922" y="994"/>
                  </a:cubicBezTo>
                  <a:cubicBezTo>
                    <a:pt x="1914" y="995"/>
                    <a:pt x="1906" y="995"/>
                    <a:pt x="1899" y="995"/>
                  </a:cubicBezTo>
                  <a:cubicBezTo>
                    <a:pt x="1784" y="995"/>
                    <a:pt x="1818" y="900"/>
                    <a:pt x="1806" y="839"/>
                  </a:cubicBezTo>
                  <a:cubicBezTo>
                    <a:pt x="1844" y="800"/>
                    <a:pt x="1896" y="775"/>
                    <a:pt x="1896" y="723"/>
                  </a:cubicBezTo>
                  <a:cubicBezTo>
                    <a:pt x="1844" y="723"/>
                    <a:pt x="1801" y="740"/>
                    <a:pt x="1753" y="740"/>
                  </a:cubicBezTo>
                  <a:cubicBezTo>
                    <a:pt x="1741" y="740"/>
                    <a:pt x="1728" y="738"/>
                    <a:pt x="1716" y="736"/>
                  </a:cubicBezTo>
                  <a:cubicBezTo>
                    <a:pt x="1703" y="697"/>
                    <a:pt x="1651" y="671"/>
                    <a:pt x="1651" y="633"/>
                  </a:cubicBezTo>
                  <a:cubicBezTo>
                    <a:pt x="1690" y="633"/>
                    <a:pt x="1728" y="633"/>
                    <a:pt x="1728" y="581"/>
                  </a:cubicBezTo>
                  <a:cubicBezTo>
                    <a:pt x="1728" y="547"/>
                    <a:pt x="1705" y="547"/>
                    <a:pt x="1683" y="547"/>
                  </a:cubicBezTo>
                  <a:cubicBezTo>
                    <a:pt x="1671" y="547"/>
                    <a:pt x="1660" y="547"/>
                    <a:pt x="1651" y="542"/>
                  </a:cubicBezTo>
                  <a:lnTo>
                    <a:pt x="1625" y="542"/>
                  </a:lnTo>
                  <a:lnTo>
                    <a:pt x="1625" y="465"/>
                  </a:lnTo>
                  <a:cubicBezTo>
                    <a:pt x="1625" y="452"/>
                    <a:pt x="1625" y="452"/>
                    <a:pt x="1625" y="439"/>
                  </a:cubicBezTo>
                  <a:cubicBezTo>
                    <a:pt x="1677" y="426"/>
                    <a:pt x="1728" y="401"/>
                    <a:pt x="1690" y="349"/>
                  </a:cubicBezTo>
                  <a:cubicBezTo>
                    <a:pt x="1677" y="337"/>
                    <a:pt x="1666" y="332"/>
                    <a:pt x="1657" y="332"/>
                  </a:cubicBezTo>
                  <a:cubicBezTo>
                    <a:pt x="1626" y="332"/>
                    <a:pt x="1609" y="381"/>
                    <a:pt x="1599" y="401"/>
                  </a:cubicBezTo>
                  <a:cubicBezTo>
                    <a:pt x="1574" y="414"/>
                    <a:pt x="1561" y="426"/>
                    <a:pt x="1548" y="426"/>
                  </a:cubicBezTo>
                  <a:cubicBezTo>
                    <a:pt x="1458" y="452"/>
                    <a:pt x="1458" y="491"/>
                    <a:pt x="1509" y="542"/>
                  </a:cubicBezTo>
                  <a:lnTo>
                    <a:pt x="1445" y="530"/>
                  </a:lnTo>
                  <a:lnTo>
                    <a:pt x="1354" y="491"/>
                  </a:lnTo>
                  <a:cubicBezTo>
                    <a:pt x="1316" y="452"/>
                    <a:pt x="1277" y="426"/>
                    <a:pt x="1329" y="375"/>
                  </a:cubicBezTo>
                  <a:cubicBezTo>
                    <a:pt x="1342" y="349"/>
                    <a:pt x="1342" y="336"/>
                    <a:pt x="1354" y="310"/>
                  </a:cubicBezTo>
                  <a:cubicBezTo>
                    <a:pt x="1354" y="285"/>
                    <a:pt x="1354" y="272"/>
                    <a:pt x="1380" y="259"/>
                  </a:cubicBezTo>
                  <a:cubicBezTo>
                    <a:pt x="1380" y="246"/>
                    <a:pt x="1380" y="246"/>
                    <a:pt x="1393" y="233"/>
                  </a:cubicBezTo>
                  <a:cubicBezTo>
                    <a:pt x="1380" y="207"/>
                    <a:pt x="1393" y="181"/>
                    <a:pt x="1406" y="169"/>
                  </a:cubicBezTo>
                  <a:cubicBezTo>
                    <a:pt x="1380" y="143"/>
                    <a:pt x="1406" y="117"/>
                    <a:pt x="1406" y="91"/>
                  </a:cubicBezTo>
                  <a:cubicBezTo>
                    <a:pt x="1342" y="91"/>
                    <a:pt x="1342" y="156"/>
                    <a:pt x="1329" y="194"/>
                  </a:cubicBezTo>
                  <a:cubicBezTo>
                    <a:pt x="1290" y="272"/>
                    <a:pt x="1277" y="362"/>
                    <a:pt x="1161" y="362"/>
                  </a:cubicBezTo>
                  <a:cubicBezTo>
                    <a:pt x="1148" y="362"/>
                    <a:pt x="1161" y="401"/>
                    <a:pt x="1187" y="414"/>
                  </a:cubicBezTo>
                  <a:cubicBezTo>
                    <a:pt x="1178" y="415"/>
                    <a:pt x="1169" y="416"/>
                    <a:pt x="1159" y="416"/>
                  </a:cubicBezTo>
                  <a:cubicBezTo>
                    <a:pt x="1118" y="416"/>
                    <a:pt x="1078" y="403"/>
                    <a:pt x="1039" y="403"/>
                  </a:cubicBezTo>
                  <a:cubicBezTo>
                    <a:pt x="1014" y="403"/>
                    <a:pt x="990" y="408"/>
                    <a:pt x="968" y="426"/>
                  </a:cubicBezTo>
                  <a:lnTo>
                    <a:pt x="903" y="414"/>
                  </a:lnTo>
                  <a:cubicBezTo>
                    <a:pt x="787" y="414"/>
                    <a:pt x="761" y="310"/>
                    <a:pt x="697" y="246"/>
                  </a:cubicBezTo>
                  <a:lnTo>
                    <a:pt x="697" y="130"/>
                  </a:lnTo>
                  <a:cubicBezTo>
                    <a:pt x="710" y="52"/>
                    <a:pt x="658" y="27"/>
                    <a:pt x="607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8" name="Google Shape;5218;p34"/>
            <p:cNvSpPr/>
            <p:nvPr/>
          </p:nvSpPr>
          <p:spPr>
            <a:xfrm rot="10800000">
              <a:off x="2885645" y="293827"/>
              <a:ext cx="26782" cy="37828"/>
            </a:xfrm>
            <a:custGeom>
              <a:avLst/>
              <a:gdLst/>
              <a:ahLst/>
              <a:cxnLst/>
              <a:rect l="l" t="t" r="r" b="b"/>
              <a:pathLst>
                <a:path w="177" h="250" extrusionOk="0">
                  <a:moveTo>
                    <a:pt x="124" y="0"/>
                  </a:moveTo>
                  <a:lnTo>
                    <a:pt x="124" y="0"/>
                  </a:lnTo>
                  <a:cubicBezTo>
                    <a:pt x="60" y="26"/>
                    <a:pt x="60" y="104"/>
                    <a:pt x="8" y="129"/>
                  </a:cubicBezTo>
                  <a:cubicBezTo>
                    <a:pt x="20" y="164"/>
                    <a:pt x="1" y="250"/>
                    <a:pt x="78" y="250"/>
                  </a:cubicBezTo>
                  <a:cubicBezTo>
                    <a:pt x="88" y="250"/>
                    <a:pt x="99" y="248"/>
                    <a:pt x="112" y="245"/>
                  </a:cubicBezTo>
                  <a:cubicBezTo>
                    <a:pt x="112" y="168"/>
                    <a:pt x="176" y="91"/>
                    <a:pt x="12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9" name="Google Shape;5219;p34"/>
            <p:cNvSpPr/>
            <p:nvPr/>
          </p:nvSpPr>
          <p:spPr>
            <a:xfrm rot="10800000">
              <a:off x="1221365" y="127385"/>
              <a:ext cx="27539" cy="24815"/>
            </a:xfrm>
            <a:custGeom>
              <a:avLst/>
              <a:gdLst/>
              <a:ahLst/>
              <a:cxnLst/>
              <a:rect l="l" t="t" r="r" b="b"/>
              <a:pathLst>
                <a:path w="182" h="164" extrusionOk="0">
                  <a:moveTo>
                    <a:pt x="58" y="0"/>
                  </a:moveTo>
                  <a:cubicBezTo>
                    <a:pt x="20" y="0"/>
                    <a:pt x="10" y="39"/>
                    <a:pt x="1" y="78"/>
                  </a:cubicBezTo>
                  <a:cubicBezTo>
                    <a:pt x="1" y="129"/>
                    <a:pt x="24" y="164"/>
                    <a:pt x="72" y="164"/>
                  </a:cubicBezTo>
                  <a:cubicBezTo>
                    <a:pt x="85" y="164"/>
                    <a:pt x="100" y="161"/>
                    <a:pt x="117" y="155"/>
                  </a:cubicBezTo>
                  <a:cubicBezTo>
                    <a:pt x="181" y="117"/>
                    <a:pt x="130" y="52"/>
                    <a:pt x="104" y="14"/>
                  </a:cubicBezTo>
                  <a:cubicBezTo>
                    <a:pt x="85" y="4"/>
                    <a:pt x="70" y="0"/>
                    <a:pt x="5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0" name="Google Shape;5220;p34"/>
            <p:cNvSpPr/>
            <p:nvPr/>
          </p:nvSpPr>
          <p:spPr>
            <a:xfrm rot="10800000">
              <a:off x="1340448" y="99392"/>
              <a:ext cx="37223" cy="21486"/>
            </a:xfrm>
            <a:custGeom>
              <a:avLst/>
              <a:gdLst/>
              <a:ahLst/>
              <a:cxnLst/>
              <a:rect l="l" t="t" r="r" b="b"/>
              <a:pathLst>
                <a:path w="246" h="142" extrusionOk="0">
                  <a:moveTo>
                    <a:pt x="78" y="0"/>
                  </a:moveTo>
                  <a:cubicBezTo>
                    <a:pt x="39" y="13"/>
                    <a:pt x="1" y="39"/>
                    <a:pt x="13" y="90"/>
                  </a:cubicBezTo>
                  <a:cubicBezTo>
                    <a:pt x="22" y="125"/>
                    <a:pt x="36" y="136"/>
                    <a:pt x="56" y="136"/>
                  </a:cubicBezTo>
                  <a:cubicBezTo>
                    <a:pt x="66" y="136"/>
                    <a:pt x="78" y="133"/>
                    <a:pt x="91" y="129"/>
                  </a:cubicBezTo>
                  <a:cubicBezTo>
                    <a:pt x="103" y="102"/>
                    <a:pt x="114" y="92"/>
                    <a:pt x="126" y="92"/>
                  </a:cubicBezTo>
                  <a:cubicBezTo>
                    <a:pt x="153" y="92"/>
                    <a:pt x="180" y="142"/>
                    <a:pt x="207" y="142"/>
                  </a:cubicBezTo>
                  <a:lnTo>
                    <a:pt x="246" y="116"/>
                  </a:lnTo>
                  <a:cubicBezTo>
                    <a:pt x="246" y="77"/>
                    <a:pt x="220" y="26"/>
                    <a:pt x="181" y="26"/>
                  </a:cubicBezTo>
                  <a:cubicBezTo>
                    <a:pt x="142" y="13"/>
                    <a:pt x="104" y="26"/>
                    <a:pt x="7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1" name="Google Shape;5221;p34"/>
            <p:cNvSpPr/>
            <p:nvPr/>
          </p:nvSpPr>
          <p:spPr>
            <a:xfrm rot="10800000">
              <a:off x="1707228" y="269012"/>
              <a:ext cx="21638" cy="19671"/>
            </a:xfrm>
            <a:custGeom>
              <a:avLst/>
              <a:gdLst/>
              <a:ahLst/>
              <a:cxnLst/>
              <a:rect l="l" t="t" r="r" b="b"/>
              <a:pathLst>
                <a:path w="143" h="130" extrusionOk="0">
                  <a:moveTo>
                    <a:pt x="91" y="0"/>
                  </a:moveTo>
                  <a:cubicBezTo>
                    <a:pt x="26" y="13"/>
                    <a:pt x="1" y="26"/>
                    <a:pt x="13" y="65"/>
                  </a:cubicBezTo>
                  <a:cubicBezTo>
                    <a:pt x="13" y="103"/>
                    <a:pt x="39" y="129"/>
                    <a:pt x="91" y="129"/>
                  </a:cubicBezTo>
                  <a:cubicBezTo>
                    <a:pt x="117" y="129"/>
                    <a:pt x="142" y="103"/>
                    <a:pt x="142" y="65"/>
                  </a:cubicBezTo>
                  <a:cubicBezTo>
                    <a:pt x="142" y="26"/>
                    <a:pt x="104" y="0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2" name="Google Shape;5222;p34"/>
            <p:cNvSpPr/>
            <p:nvPr/>
          </p:nvSpPr>
          <p:spPr>
            <a:xfrm rot="10800000">
              <a:off x="934629" y="450586"/>
              <a:ext cx="21638" cy="23453"/>
            </a:xfrm>
            <a:custGeom>
              <a:avLst/>
              <a:gdLst/>
              <a:ahLst/>
              <a:cxnLst/>
              <a:rect l="l" t="t" r="r" b="b"/>
              <a:pathLst>
                <a:path w="143" h="155" extrusionOk="0">
                  <a:moveTo>
                    <a:pt x="52" y="0"/>
                  </a:moveTo>
                  <a:cubicBezTo>
                    <a:pt x="14" y="39"/>
                    <a:pt x="1" y="90"/>
                    <a:pt x="14" y="142"/>
                  </a:cubicBezTo>
                  <a:lnTo>
                    <a:pt x="104" y="155"/>
                  </a:lnTo>
                  <a:cubicBezTo>
                    <a:pt x="143" y="116"/>
                    <a:pt x="143" y="52"/>
                    <a:pt x="104" y="13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3" name="Google Shape;5223;p34"/>
            <p:cNvSpPr/>
            <p:nvPr/>
          </p:nvSpPr>
          <p:spPr>
            <a:xfrm rot="10800000">
              <a:off x="1275989" y="99089"/>
              <a:ext cx="21638" cy="35558"/>
            </a:xfrm>
            <a:custGeom>
              <a:avLst/>
              <a:gdLst/>
              <a:ahLst/>
              <a:cxnLst/>
              <a:rect l="l" t="t" r="r" b="b"/>
              <a:pathLst>
                <a:path w="143" h="235" extrusionOk="0">
                  <a:moveTo>
                    <a:pt x="90" y="1"/>
                  </a:moveTo>
                  <a:cubicBezTo>
                    <a:pt x="39" y="65"/>
                    <a:pt x="13" y="143"/>
                    <a:pt x="0" y="233"/>
                  </a:cubicBezTo>
                  <a:cubicBezTo>
                    <a:pt x="7" y="234"/>
                    <a:pt x="13" y="234"/>
                    <a:pt x="19" y="234"/>
                  </a:cubicBezTo>
                  <a:cubicBezTo>
                    <a:pt x="113" y="234"/>
                    <a:pt x="92" y="140"/>
                    <a:pt x="116" y="91"/>
                  </a:cubicBezTo>
                  <a:lnTo>
                    <a:pt x="142" y="52"/>
                  </a:lnTo>
                  <a:lnTo>
                    <a:pt x="90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4" name="Google Shape;5224;p34"/>
            <p:cNvSpPr/>
            <p:nvPr/>
          </p:nvSpPr>
          <p:spPr>
            <a:xfrm rot="10800000">
              <a:off x="2606777" y="364641"/>
              <a:ext cx="19519" cy="17704"/>
            </a:xfrm>
            <a:custGeom>
              <a:avLst/>
              <a:gdLst/>
              <a:ahLst/>
              <a:cxnLst/>
              <a:rect l="l" t="t" r="r" b="b"/>
              <a:pathLst>
                <a:path w="129" h="117" extrusionOk="0">
                  <a:moveTo>
                    <a:pt x="77" y="0"/>
                  </a:moveTo>
                  <a:cubicBezTo>
                    <a:pt x="39" y="0"/>
                    <a:pt x="13" y="26"/>
                    <a:pt x="13" y="65"/>
                  </a:cubicBezTo>
                  <a:cubicBezTo>
                    <a:pt x="0" y="90"/>
                    <a:pt x="26" y="116"/>
                    <a:pt x="52" y="116"/>
                  </a:cubicBezTo>
                  <a:cubicBezTo>
                    <a:pt x="77" y="116"/>
                    <a:pt x="116" y="90"/>
                    <a:pt x="129" y="52"/>
                  </a:cubicBezTo>
                  <a:cubicBezTo>
                    <a:pt x="129" y="26"/>
                    <a:pt x="116" y="13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5" name="Google Shape;5225;p34"/>
            <p:cNvSpPr/>
            <p:nvPr/>
          </p:nvSpPr>
          <p:spPr>
            <a:xfrm rot="10800000">
              <a:off x="2370579" y="126174"/>
              <a:ext cx="17704" cy="16190"/>
            </a:xfrm>
            <a:custGeom>
              <a:avLst/>
              <a:gdLst/>
              <a:ahLst/>
              <a:cxnLst/>
              <a:rect l="l" t="t" r="r" b="b"/>
              <a:pathLst>
                <a:path w="117" h="107" extrusionOk="0">
                  <a:moveTo>
                    <a:pt x="65" y="0"/>
                  </a:moveTo>
                  <a:cubicBezTo>
                    <a:pt x="26" y="0"/>
                    <a:pt x="0" y="13"/>
                    <a:pt x="0" y="52"/>
                  </a:cubicBezTo>
                  <a:cubicBezTo>
                    <a:pt x="0" y="84"/>
                    <a:pt x="18" y="107"/>
                    <a:pt x="45" y="107"/>
                  </a:cubicBezTo>
                  <a:cubicBezTo>
                    <a:pt x="51" y="107"/>
                    <a:pt x="58" y="106"/>
                    <a:pt x="65" y="103"/>
                  </a:cubicBezTo>
                  <a:cubicBezTo>
                    <a:pt x="103" y="103"/>
                    <a:pt x="116" y="78"/>
                    <a:pt x="116" y="52"/>
                  </a:cubicBezTo>
                  <a:cubicBezTo>
                    <a:pt x="116" y="13"/>
                    <a:pt x="90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6" name="Google Shape;5226;p34"/>
            <p:cNvSpPr/>
            <p:nvPr/>
          </p:nvSpPr>
          <p:spPr>
            <a:xfrm rot="10800000">
              <a:off x="2075975" y="165667"/>
              <a:ext cx="19671" cy="17704"/>
            </a:xfrm>
            <a:custGeom>
              <a:avLst/>
              <a:gdLst/>
              <a:ahLst/>
              <a:cxnLst/>
              <a:rect l="l" t="t" r="r" b="b"/>
              <a:pathLst>
                <a:path w="130" h="117" extrusionOk="0">
                  <a:moveTo>
                    <a:pt x="65" y="0"/>
                  </a:moveTo>
                  <a:cubicBezTo>
                    <a:pt x="26" y="0"/>
                    <a:pt x="0" y="39"/>
                    <a:pt x="0" y="78"/>
                  </a:cubicBezTo>
                  <a:cubicBezTo>
                    <a:pt x="0" y="104"/>
                    <a:pt x="26" y="117"/>
                    <a:pt x="52" y="117"/>
                  </a:cubicBezTo>
                  <a:cubicBezTo>
                    <a:pt x="91" y="117"/>
                    <a:pt x="116" y="91"/>
                    <a:pt x="129" y="52"/>
                  </a:cubicBezTo>
                  <a:cubicBezTo>
                    <a:pt x="129" y="13"/>
                    <a:pt x="91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7" name="Google Shape;5227;p34"/>
            <p:cNvSpPr/>
            <p:nvPr/>
          </p:nvSpPr>
          <p:spPr>
            <a:xfrm rot="10800000">
              <a:off x="2074008" y="243743"/>
              <a:ext cx="17704" cy="15737"/>
            </a:xfrm>
            <a:custGeom>
              <a:avLst/>
              <a:gdLst/>
              <a:ahLst/>
              <a:cxnLst/>
              <a:rect l="l" t="t" r="r" b="b"/>
              <a:pathLst>
                <a:path w="117" h="104" extrusionOk="0">
                  <a:moveTo>
                    <a:pt x="65" y="1"/>
                  </a:moveTo>
                  <a:cubicBezTo>
                    <a:pt x="39" y="1"/>
                    <a:pt x="0" y="13"/>
                    <a:pt x="0" y="65"/>
                  </a:cubicBezTo>
                  <a:cubicBezTo>
                    <a:pt x="0" y="104"/>
                    <a:pt x="13" y="104"/>
                    <a:pt x="39" y="104"/>
                  </a:cubicBezTo>
                  <a:cubicBezTo>
                    <a:pt x="65" y="91"/>
                    <a:pt x="103" y="78"/>
                    <a:pt x="116" y="39"/>
                  </a:cubicBezTo>
                  <a:cubicBezTo>
                    <a:pt x="116" y="13"/>
                    <a:pt x="103" y="1"/>
                    <a:pt x="6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8" name="Google Shape;5228;p34"/>
            <p:cNvSpPr/>
            <p:nvPr/>
          </p:nvSpPr>
          <p:spPr>
            <a:xfrm rot="10800000">
              <a:off x="850651" y="218323"/>
              <a:ext cx="29506" cy="18309"/>
            </a:xfrm>
            <a:custGeom>
              <a:avLst/>
              <a:gdLst/>
              <a:ahLst/>
              <a:cxnLst/>
              <a:rect l="l" t="t" r="r" b="b"/>
              <a:pathLst>
                <a:path w="195" h="121" extrusionOk="0">
                  <a:moveTo>
                    <a:pt x="106" y="0"/>
                  </a:moveTo>
                  <a:cubicBezTo>
                    <a:pt x="84" y="0"/>
                    <a:pt x="62" y="15"/>
                    <a:pt x="39" y="30"/>
                  </a:cubicBezTo>
                  <a:cubicBezTo>
                    <a:pt x="26" y="43"/>
                    <a:pt x="14" y="56"/>
                    <a:pt x="1" y="69"/>
                  </a:cubicBezTo>
                  <a:cubicBezTo>
                    <a:pt x="26" y="95"/>
                    <a:pt x="65" y="120"/>
                    <a:pt x="104" y="120"/>
                  </a:cubicBezTo>
                  <a:cubicBezTo>
                    <a:pt x="155" y="107"/>
                    <a:pt x="194" y="82"/>
                    <a:pt x="155" y="30"/>
                  </a:cubicBezTo>
                  <a:cubicBezTo>
                    <a:pt x="139" y="8"/>
                    <a:pt x="123" y="0"/>
                    <a:pt x="10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9" name="Google Shape;5229;p34"/>
            <p:cNvSpPr/>
            <p:nvPr/>
          </p:nvSpPr>
          <p:spPr>
            <a:xfrm rot="10800000">
              <a:off x="1699511" y="-16361"/>
              <a:ext cx="13769" cy="16342"/>
            </a:xfrm>
            <a:custGeom>
              <a:avLst/>
              <a:gdLst/>
              <a:ahLst/>
              <a:cxnLst/>
              <a:rect l="l" t="t" r="r" b="b"/>
              <a:pathLst>
                <a:path w="91" h="108" extrusionOk="0">
                  <a:moveTo>
                    <a:pt x="52" y="1"/>
                  </a:moveTo>
                  <a:cubicBezTo>
                    <a:pt x="14" y="1"/>
                    <a:pt x="1" y="26"/>
                    <a:pt x="1" y="65"/>
                  </a:cubicBezTo>
                  <a:cubicBezTo>
                    <a:pt x="1" y="91"/>
                    <a:pt x="14" y="104"/>
                    <a:pt x="39" y="104"/>
                  </a:cubicBezTo>
                  <a:cubicBezTo>
                    <a:pt x="44" y="106"/>
                    <a:pt x="48" y="107"/>
                    <a:pt x="53" y="107"/>
                  </a:cubicBezTo>
                  <a:cubicBezTo>
                    <a:pt x="73" y="107"/>
                    <a:pt x="91" y="84"/>
                    <a:pt x="91" y="52"/>
                  </a:cubicBezTo>
                  <a:cubicBezTo>
                    <a:pt x="91" y="26"/>
                    <a:pt x="78" y="13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0" name="Google Shape;5230;p34"/>
            <p:cNvSpPr/>
            <p:nvPr/>
          </p:nvSpPr>
          <p:spPr>
            <a:xfrm rot="10800000">
              <a:off x="1771687" y="64136"/>
              <a:ext cx="17704" cy="16342"/>
            </a:xfrm>
            <a:custGeom>
              <a:avLst/>
              <a:gdLst/>
              <a:ahLst/>
              <a:cxnLst/>
              <a:rect l="l" t="t" r="r" b="b"/>
              <a:pathLst>
                <a:path w="117" h="108" extrusionOk="0">
                  <a:moveTo>
                    <a:pt x="66" y="1"/>
                  </a:moveTo>
                  <a:cubicBezTo>
                    <a:pt x="62" y="1"/>
                    <a:pt x="57" y="2"/>
                    <a:pt x="52" y="4"/>
                  </a:cubicBezTo>
                  <a:cubicBezTo>
                    <a:pt x="27" y="4"/>
                    <a:pt x="1" y="17"/>
                    <a:pt x="14" y="55"/>
                  </a:cubicBezTo>
                  <a:cubicBezTo>
                    <a:pt x="14" y="81"/>
                    <a:pt x="52" y="107"/>
                    <a:pt x="78" y="107"/>
                  </a:cubicBezTo>
                  <a:cubicBezTo>
                    <a:pt x="104" y="107"/>
                    <a:pt x="117" y="81"/>
                    <a:pt x="104" y="55"/>
                  </a:cubicBezTo>
                  <a:cubicBezTo>
                    <a:pt x="104" y="24"/>
                    <a:pt x="86" y="1"/>
                    <a:pt x="6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1" name="Google Shape;5231;p34"/>
            <p:cNvSpPr/>
            <p:nvPr/>
          </p:nvSpPr>
          <p:spPr>
            <a:xfrm rot="10800000">
              <a:off x="2957972" y="327570"/>
              <a:ext cx="151" cy="15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2" name="Google Shape;5232;p34"/>
            <p:cNvSpPr/>
            <p:nvPr/>
          </p:nvSpPr>
          <p:spPr>
            <a:xfrm rot="10800000">
              <a:off x="2934519" y="327570"/>
              <a:ext cx="23605" cy="23605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04" y="1"/>
                  </a:moveTo>
                  <a:lnTo>
                    <a:pt x="104" y="1"/>
                  </a:lnTo>
                  <a:cubicBezTo>
                    <a:pt x="53" y="26"/>
                    <a:pt x="53" y="78"/>
                    <a:pt x="14" y="104"/>
                  </a:cubicBezTo>
                  <a:cubicBezTo>
                    <a:pt x="14" y="129"/>
                    <a:pt x="14" y="142"/>
                    <a:pt x="1" y="155"/>
                  </a:cubicBezTo>
                  <a:lnTo>
                    <a:pt x="65" y="142"/>
                  </a:lnTo>
                  <a:cubicBezTo>
                    <a:pt x="78" y="104"/>
                    <a:pt x="156" y="65"/>
                    <a:pt x="10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3" name="Google Shape;5233;p34"/>
            <p:cNvSpPr/>
            <p:nvPr/>
          </p:nvSpPr>
          <p:spPr>
            <a:xfrm rot="10800000">
              <a:off x="1190195" y="283236"/>
              <a:ext cx="13769" cy="21184"/>
            </a:xfrm>
            <a:custGeom>
              <a:avLst/>
              <a:gdLst/>
              <a:ahLst/>
              <a:cxnLst/>
              <a:rect l="l" t="t" r="r" b="b"/>
              <a:pathLst>
                <a:path w="91" h="140" extrusionOk="0">
                  <a:moveTo>
                    <a:pt x="39" y="1"/>
                  </a:moveTo>
                  <a:cubicBezTo>
                    <a:pt x="0" y="1"/>
                    <a:pt x="0" y="40"/>
                    <a:pt x="0" y="65"/>
                  </a:cubicBezTo>
                  <a:cubicBezTo>
                    <a:pt x="0" y="91"/>
                    <a:pt x="0" y="104"/>
                    <a:pt x="0" y="117"/>
                  </a:cubicBezTo>
                  <a:cubicBezTo>
                    <a:pt x="19" y="130"/>
                    <a:pt x="36" y="140"/>
                    <a:pt x="50" y="140"/>
                  </a:cubicBezTo>
                  <a:cubicBezTo>
                    <a:pt x="65" y="140"/>
                    <a:pt x="78" y="130"/>
                    <a:pt x="90" y="104"/>
                  </a:cubicBezTo>
                  <a:cubicBezTo>
                    <a:pt x="90" y="91"/>
                    <a:pt x="90" y="78"/>
                    <a:pt x="90" y="65"/>
                  </a:cubicBezTo>
                  <a:cubicBezTo>
                    <a:pt x="78" y="40"/>
                    <a:pt x="78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4" name="Google Shape;5234;p34"/>
            <p:cNvSpPr/>
            <p:nvPr/>
          </p:nvSpPr>
          <p:spPr>
            <a:xfrm rot="10800000">
              <a:off x="1160992" y="103175"/>
              <a:ext cx="31322" cy="23605"/>
            </a:xfrm>
            <a:custGeom>
              <a:avLst/>
              <a:gdLst/>
              <a:ahLst/>
              <a:cxnLst/>
              <a:rect l="l" t="t" r="r" b="b"/>
              <a:pathLst>
                <a:path w="207" h="156" extrusionOk="0">
                  <a:moveTo>
                    <a:pt x="117" y="0"/>
                  </a:moveTo>
                  <a:cubicBezTo>
                    <a:pt x="117" y="26"/>
                    <a:pt x="91" y="39"/>
                    <a:pt x="78" y="39"/>
                  </a:cubicBezTo>
                  <a:cubicBezTo>
                    <a:pt x="52" y="65"/>
                    <a:pt x="13" y="78"/>
                    <a:pt x="1" y="116"/>
                  </a:cubicBezTo>
                  <a:cubicBezTo>
                    <a:pt x="13" y="129"/>
                    <a:pt x="13" y="142"/>
                    <a:pt x="13" y="155"/>
                  </a:cubicBezTo>
                  <a:lnTo>
                    <a:pt x="155" y="104"/>
                  </a:lnTo>
                  <a:cubicBezTo>
                    <a:pt x="155" y="65"/>
                    <a:pt x="207" y="13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5" name="Google Shape;5235;p34"/>
            <p:cNvSpPr/>
            <p:nvPr/>
          </p:nvSpPr>
          <p:spPr>
            <a:xfrm rot="10800000">
              <a:off x="1307310" y="235421"/>
              <a:ext cx="13769" cy="16190"/>
            </a:xfrm>
            <a:custGeom>
              <a:avLst/>
              <a:gdLst/>
              <a:ahLst/>
              <a:cxnLst/>
              <a:rect l="l" t="t" r="r" b="b"/>
              <a:pathLst>
                <a:path w="91" h="107" extrusionOk="0">
                  <a:moveTo>
                    <a:pt x="39" y="0"/>
                  </a:moveTo>
                  <a:cubicBezTo>
                    <a:pt x="0" y="0"/>
                    <a:pt x="0" y="39"/>
                    <a:pt x="0" y="65"/>
                  </a:cubicBezTo>
                  <a:cubicBezTo>
                    <a:pt x="11" y="86"/>
                    <a:pt x="13" y="107"/>
                    <a:pt x="34" y="107"/>
                  </a:cubicBezTo>
                  <a:cubicBezTo>
                    <a:pt x="39" y="107"/>
                    <a:pt x="45" y="106"/>
                    <a:pt x="52" y="103"/>
                  </a:cubicBezTo>
                  <a:cubicBezTo>
                    <a:pt x="78" y="90"/>
                    <a:pt x="91" y="65"/>
                    <a:pt x="78" y="39"/>
                  </a:cubicBezTo>
                  <a:cubicBezTo>
                    <a:pt x="78" y="26"/>
                    <a:pt x="65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6" name="Google Shape;5236;p34"/>
            <p:cNvSpPr/>
            <p:nvPr/>
          </p:nvSpPr>
          <p:spPr>
            <a:xfrm rot="10800000">
              <a:off x="1085336" y="513532"/>
              <a:ext cx="21184" cy="15131"/>
            </a:xfrm>
            <a:custGeom>
              <a:avLst/>
              <a:gdLst/>
              <a:ahLst/>
              <a:cxnLst/>
              <a:rect l="l" t="t" r="r" b="b"/>
              <a:pathLst>
                <a:path w="140" h="100" extrusionOk="0">
                  <a:moveTo>
                    <a:pt x="40" y="0"/>
                  </a:moveTo>
                  <a:cubicBezTo>
                    <a:pt x="27" y="13"/>
                    <a:pt x="14" y="26"/>
                    <a:pt x="1" y="52"/>
                  </a:cubicBezTo>
                  <a:cubicBezTo>
                    <a:pt x="14" y="52"/>
                    <a:pt x="27" y="65"/>
                    <a:pt x="27" y="90"/>
                  </a:cubicBezTo>
                  <a:cubicBezTo>
                    <a:pt x="52" y="97"/>
                    <a:pt x="71" y="100"/>
                    <a:pt x="87" y="100"/>
                  </a:cubicBezTo>
                  <a:cubicBezTo>
                    <a:pt x="135" y="100"/>
                    <a:pt x="140" y="68"/>
                    <a:pt x="13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7" name="Google Shape;5237;p34"/>
            <p:cNvSpPr/>
            <p:nvPr/>
          </p:nvSpPr>
          <p:spPr>
            <a:xfrm rot="10800000">
              <a:off x="2333508" y="118911"/>
              <a:ext cx="17704" cy="11046"/>
            </a:xfrm>
            <a:custGeom>
              <a:avLst/>
              <a:gdLst/>
              <a:ahLst/>
              <a:cxnLst/>
              <a:rect l="l" t="t" r="r" b="b"/>
              <a:pathLst>
                <a:path w="117" h="73" extrusionOk="0">
                  <a:moveTo>
                    <a:pt x="76" y="1"/>
                  </a:moveTo>
                  <a:cubicBezTo>
                    <a:pt x="60" y="1"/>
                    <a:pt x="47" y="10"/>
                    <a:pt x="39" y="34"/>
                  </a:cubicBezTo>
                  <a:cubicBezTo>
                    <a:pt x="39" y="47"/>
                    <a:pt x="13" y="60"/>
                    <a:pt x="0" y="73"/>
                  </a:cubicBezTo>
                  <a:lnTo>
                    <a:pt x="65" y="73"/>
                  </a:lnTo>
                  <a:cubicBezTo>
                    <a:pt x="90" y="73"/>
                    <a:pt x="116" y="60"/>
                    <a:pt x="116" y="34"/>
                  </a:cubicBezTo>
                  <a:cubicBezTo>
                    <a:pt x="116" y="21"/>
                    <a:pt x="116" y="8"/>
                    <a:pt x="103" y="8"/>
                  </a:cubicBezTo>
                  <a:cubicBezTo>
                    <a:pt x="94" y="4"/>
                    <a:pt x="84" y="1"/>
                    <a:pt x="7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8" name="Google Shape;5238;p34"/>
            <p:cNvSpPr/>
            <p:nvPr/>
          </p:nvSpPr>
          <p:spPr>
            <a:xfrm rot="10800000">
              <a:off x="1116052" y="217869"/>
              <a:ext cx="13769" cy="14223"/>
            </a:xfrm>
            <a:custGeom>
              <a:avLst/>
              <a:gdLst/>
              <a:ahLst/>
              <a:cxnLst/>
              <a:rect l="l" t="t" r="r" b="b"/>
              <a:pathLst>
                <a:path w="91" h="94" extrusionOk="0">
                  <a:moveTo>
                    <a:pt x="65" y="0"/>
                  </a:moveTo>
                  <a:cubicBezTo>
                    <a:pt x="26" y="0"/>
                    <a:pt x="0" y="26"/>
                    <a:pt x="0" y="65"/>
                  </a:cubicBezTo>
                  <a:cubicBezTo>
                    <a:pt x="0" y="75"/>
                    <a:pt x="17" y="94"/>
                    <a:pt x="30" y="94"/>
                  </a:cubicBezTo>
                  <a:cubicBezTo>
                    <a:pt x="33" y="94"/>
                    <a:pt x="36" y="93"/>
                    <a:pt x="39" y="90"/>
                  </a:cubicBezTo>
                  <a:cubicBezTo>
                    <a:pt x="65" y="90"/>
                    <a:pt x="90" y="65"/>
                    <a:pt x="90" y="39"/>
                  </a:cubicBezTo>
                  <a:cubicBezTo>
                    <a:pt x="90" y="26"/>
                    <a:pt x="78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9" name="Google Shape;5239;p34"/>
            <p:cNvSpPr/>
            <p:nvPr/>
          </p:nvSpPr>
          <p:spPr>
            <a:xfrm rot="10800000">
              <a:off x="1262371" y="79419"/>
              <a:ext cx="19671" cy="17250"/>
            </a:xfrm>
            <a:custGeom>
              <a:avLst/>
              <a:gdLst/>
              <a:ahLst/>
              <a:cxnLst/>
              <a:rect l="l" t="t" r="r" b="b"/>
              <a:pathLst>
                <a:path w="130" h="114" extrusionOk="0">
                  <a:moveTo>
                    <a:pt x="79" y="1"/>
                  </a:moveTo>
                  <a:cubicBezTo>
                    <a:pt x="48" y="1"/>
                    <a:pt x="22" y="12"/>
                    <a:pt x="13" y="46"/>
                  </a:cubicBezTo>
                  <a:cubicBezTo>
                    <a:pt x="0" y="72"/>
                    <a:pt x="13" y="98"/>
                    <a:pt x="39" y="111"/>
                  </a:cubicBezTo>
                  <a:cubicBezTo>
                    <a:pt x="44" y="113"/>
                    <a:pt x="49" y="113"/>
                    <a:pt x="54" y="113"/>
                  </a:cubicBezTo>
                  <a:cubicBezTo>
                    <a:pt x="82" y="113"/>
                    <a:pt x="96" y="82"/>
                    <a:pt x="129" y="59"/>
                  </a:cubicBezTo>
                  <a:lnTo>
                    <a:pt x="129" y="8"/>
                  </a:lnTo>
                  <a:cubicBezTo>
                    <a:pt x="112" y="3"/>
                    <a:pt x="95" y="1"/>
                    <a:pt x="7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0" name="Google Shape;5240;p34"/>
            <p:cNvSpPr/>
            <p:nvPr/>
          </p:nvSpPr>
          <p:spPr>
            <a:xfrm rot="10800000">
              <a:off x="1898486" y="304268"/>
              <a:ext cx="15737" cy="11802"/>
            </a:xfrm>
            <a:custGeom>
              <a:avLst/>
              <a:gdLst/>
              <a:ahLst/>
              <a:cxnLst/>
              <a:rect l="l" t="t" r="r" b="b"/>
              <a:pathLst>
                <a:path w="104" h="78" extrusionOk="0">
                  <a:moveTo>
                    <a:pt x="65" y="1"/>
                  </a:moveTo>
                  <a:cubicBezTo>
                    <a:pt x="39" y="1"/>
                    <a:pt x="13" y="1"/>
                    <a:pt x="13" y="39"/>
                  </a:cubicBezTo>
                  <a:cubicBezTo>
                    <a:pt x="1" y="65"/>
                    <a:pt x="26" y="78"/>
                    <a:pt x="52" y="78"/>
                  </a:cubicBezTo>
                  <a:cubicBezTo>
                    <a:pt x="78" y="78"/>
                    <a:pt x="104" y="52"/>
                    <a:pt x="91" y="26"/>
                  </a:cubicBezTo>
                  <a:cubicBezTo>
                    <a:pt x="91" y="14"/>
                    <a:pt x="78" y="1"/>
                    <a:pt x="6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1" name="Google Shape;5241;p34"/>
            <p:cNvSpPr/>
            <p:nvPr/>
          </p:nvSpPr>
          <p:spPr>
            <a:xfrm rot="10800000">
              <a:off x="1839928" y="214389"/>
              <a:ext cx="11802" cy="13921"/>
            </a:xfrm>
            <a:custGeom>
              <a:avLst/>
              <a:gdLst/>
              <a:ahLst/>
              <a:cxnLst/>
              <a:rect l="l" t="t" r="r" b="b"/>
              <a:pathLst>
                <a:path w="78" h="92" extrusionOk="0">
                  <a:moveTo>
                    <a:pt x="39" y="1"/>
                  </a:moveTo>
                  <a:cubicBezTo>
                    <a:pt x="13" y="14"/>
                    <a:pt x="0" y="40"/>
                    <a:pt x="13" y="65"/>
                  </a:cubicBezTo>
                  <a:cubicBezTo>
                    <a:pt x="26" y="91"/>
                    <a:pt x="26" y="91"/>
                    <a:pt x="39" y="91"/>
                  </a:cubicBezTo>
                  <a:cubicBezTo>
                    <a:pt x="65" y="78"/>
                    <a:pt x="78" y="52"/>
                    <a:pt x="78" y="40"/>
                  </a:cubicBezTo>
                  <a:cubicBezTo>
                    <a:pt x="78" y="14"/>
                    <a:pt x="52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2" name="Google Shape;5242;p34"/>
            <p:cNvSpPr/>
            <p:nvPr/>
          </p:nvSpPr>
          <p:spPr>
            <a:xfrm rot="10800000">
              <a:off x="1508253" y="-74314"/>
              <a:ext cx="23151" cy="9684"/>
            </a:xfrm>
            <a:custGeom>
              <a:avLst/>
              <a:gdLst/>
              <a:ahLst/>
              <a:cxnLst/>
              <a:rect l="l" t="t" r="r" b="b"/>
              <a:pathLst>
                <a:path w="153" h="64" extrusionOk="0">
                  <a:moveTo>
                    <a:pt x="4" y="1"/>
                  </a:moveTo>
                  <a:cubicBezTo>
                    <a:pt x="0" y="1"/>
                    <a:pt x="0" y="23"/>
                    <a:pt x="4" y="23"/>
                  </a:cubicBezTo>
                  <a:cubicBezTo>
                    <a:pt x="6" y="23"/>
                    <a:pt x="8" y="20"/>
                    <a:pt x="11" y="12"/>
                  </a:cubicBezTo>
                  <a:cubicBezTo>
                    <a:pt x="8" y="4"/>
                    <a:pt x="6" y="1"/>
                    <a:pt x="4" y="1"/>
                  </a:cubicBezTo>
                  <a:close/>
                  <a:moveTo>
                    <a:pt x="11" y="12"/>
                  </a:moveTo>
                  <a:cubicBezTo>
                    <a:pt x="49" y="12"/>
                    <a:pt x="101" y="51"/>
                    <a:pt x="127" y="64"/>
                  </a:cubicBezTo>
                  <a:cubicBezTo>
                    <a:pt x="153" y="64"/>
                    <a:pt x="153" y="64"/>
                    <a:pt x="140" y="12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3" name="Google Shape;5243;p34"/>
            <p:cNvSpPr/>
            <p:nvPr/>
          </p:nvSpPr>
          <p:spPr>
            <a:xfrm rot="10800000">
              <a:off x="542429" y="155983"/>
              <a:ext cx="15736" cy="13769"/>
            </a:xfrm>
            <a:custGeom>
              <a:avLst/>
              <a:gdLst/>
              <a:ahLst/>
              <a:cxnLst/>
              <a:rect l="l" t="t" r="r" b="b"/>
              <a:pathLst>
                <a:path w="104" h="91" extrusionOk="0">
                  <a:moveTo>
                    <a:pt x="78" y="1"/>
                  </a:moveTo>
                  <a:cubicBezTo>
                    <a:pt x="39" y="1"/>
                    <a:pt x="0" y="1"/>
                    <a:pt x="13" y="39"/>
                  </a:cubicBezTo>
                  <a:cubicBezTo>
                    <a:pt x="13" y="91"/>
                    <a:pt x="52" y="91"/>
                    <a:pt x="91" y="91"/>
                  </a:cubicBezTo>
                  <a:cubicBezTo>
                    <a:pt x="103" y="52"/>
                    <a:pt x="91" y="27"/>
                    <a:pt x="78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4" name="Google Shape;5244;p34"/>
            <p:cNvSpPr/>
            <p:nvPr/>
          </p:nvSpPr>
          <p:spPr>
            <a:xfrm rot="10800000">
              <a:off x="1960827" y="181252"/>
              <a:ext cx="13921" cy="10441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8" y="0"/>
                  </a:moveTo>
                  <a:cubicBezTo>
                    <a:pt x="45" y="0"/>
                    <a:pt x="42" y="2"/>
                    <a:pt x="39" y="4"/>
                  </a:cubicBezTo>
                  <a:cubicBezTo>
                    <a:pt x="14" y="17"/>
                    <a:pt x="1" y="30"/>
                    <a:pt x="14" y="43"/>
                  </a:cubicBezTo>
                  <a:cubicBezTo>
                    <a:pt x="14" y="68"/>
                    <a:pt x="39" y="68"/>
                    <a:pt x="52" y="68"/>
                  </a:cubicBezTo>
                  <a:cubicBezTo>
                    <a:pt x="65" y="68"/>
                    <a:pt x="91" y="68"/>
                    <a:pt x="91" y="43"/>
                  </a:cubicBezTo>
                  <a:cubicBezTo>
                    <a:pt x="81" y="21"/>
                    <a:pt x="61" y="0"/>
                    <a:pt x="4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5" name="Google Shape;5245;p34"/>
            <p:cNvSpPr/>
            <p:nvPr/>
          </p:nvSpPr>
          <p:spPr>
            <a:xfrm rot="10800000">
              <a:off x="2854475" y="317886"/>
              <a:ext cx="15434" cy="19973"/>
            </a:xfrm>
            <a:custGeom>
              <a:avLst/>
              <a:gdLst/>
              <a:ahLst/>
              <a:cxnLst/>
              <a:rect l="l" t="t" r="r" b="b"/>
              <a:pathLst>
                <a:path w="102" h="132" extrusionOk="0">
                  <a:moveTo>
                    <a:pt x="35" y="1"/>
                  </a:moveTo>
                  <a:cubicBezTo>
                    <a:pt x="1" y="1"/>
                    <a:pt x="12" y="46"/>
                    <a:pt x="24" y="80"/>
                  </a:cubicBezTo>
                  <a:lnTo>
                    <a:pt x="24" y="132"/>
                  </a:lnTo>
                  <a:lnTo>
                    <a:pt x="63" y="119"/>
                  </a:lnTo>
                  <a:cubicBezTo>
                    <a:pt x="63" y="106"/>
                    <a:pt x="63" y="93"/>
                    <a:pt x="63" y="93"/>
                  </a:cubicBezTo>
                  <a:cubicBezTo>
                    <a:pt x="63" y="54"/>
                    <a:pt x="101" y="3"/>
                    <a:pt x="50" y="3"/>
                  </a:cubicBezTo>
                  <a:cubicBezTo>
                    <a:pt x="44" y="1"/>
                    <a:pt x="39" y="1"/>
                    <a:pt x="3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6" name="Google Shape;5246;p34"/>
            <p:cNvSpPr/>
            <p:nvPr/>
          </p:nvSpPr>
          <p:spPr>
            <a:xfrm rot="10800000">
              <a:off x="2957972" y="298367"/>
              <a:ext cx="13769" cy="27388"/>
            </a:xfrm>
            <a:custGeom>
              <a:avLst/>
              <a:gdLst/>
              <a:ahLst/>
              <a:cxnLst/>
              <a:rect l="l" t="t" r="r" b="b"/>
              <a:pathLst>
                <a:path w="91" h="181" extrusionOk="0">
                  <a:moveTo>
                    <a:pt x="91" y="0"/>
                  </a:moveTo>
                  <a:lnTo>
                    <a:pt x="91" y="0"/>
                  </a:lnTo>
                  <a:cubicBezTo>
                    <a:pt x="26" y="39"/>
                    <a:pt x="1" y="103"/>
                    <a:pt x="1" y="181"/>
                  </a:cubicBezTo>
                  <a:cubicBezTo>
                    <a:pt x="39" y="168"/>
                    <a:pt x="52" y="142"/>
                    <a:pt x="65" y="103"/>
                  </a:cubicBezTo>
                  <a:cubicBezTo>
                    <a:pt x="52" y="65"/>
                    <a:pt x="91" y="39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7" name="Google Shape;5247;p34"/>
            <p:cNvSpPr/>
            <p:nvPr/>
          </p:nvSpPr>
          <p:spPr>
            <a:xfrm rot="10800000">
              <a:off x="1789239" y="212422"/>
              <a:ext cx="11802" cy="11954"/>
            </a:xfrm>
            <a:custGeom>
              <a:avLst/>
              <a:gdLst/>
              <a:ahLst/>
              <a:cxnLst/>
              <a:rect l="l" t="t" r="r" b="b"/>
              <a:pathLst>
                <a:path w="78" h="79" extrusionOk="0">
                  <a:moveTo>
                    <a:pt x="39" y="1"/>
                  </a:moveTo>
                  <a:cubicBezTo>
                    <a:pt x="13" y="14"/>
                    <a:pt x="0" y="26"/>
                    <a:pt x="0" y="39"/>
                  </a:cubicBezTo>
                  <a:cubicBezTo>
                    <a:pt x="0" y="65"/>
                    <a:pt x="26" y="78"/>
                    <a:pt x="39" y="78"/>
                  </a:cubicBezTo>
                  <a:cubicBezTo>
                    <a:pt x="52" y="78"/>
                    <a:pt x="78" y="78"/>
                    <a:pt x="78" y="52"/>
                  </a:cubicBezTo>
                  <a:cubicBezTo>
                    <a:pt x="78" y="26"/>
                    <a:pt x="65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8" name="Google Shape;5248;p34"/>
            <p:cNvSpPr/>
            <p:nvPr/>
          </p:nvSpPr>
          <p:spPr>
            <a:xfrm rot="10800000">
              <a:off x="1771687" y="116339"/>
              <a:ext cx="7868" cy="10441"/>
            </a:xfrm>
            <a:custGeom>
              <a:avLst/>
              <a:gdLst/>
              <a:ahLst/>
              <a:cxnLst/>
              <a:rect l="l" t="t" r="r" b="b"/>
              <a:pathLst>
                <a:path w="52" h="69" extrusionOk="0">
                  <a:moveTo>
                    <a:pt x="26" y="0"/>
                  </a:moveTo>
                  <a:cubicBezTo>
                    <a:pt x="13" y="0"/>
                    <a:pt x="0" y="26"/>
                    <a:pt x="0" y="39"/>
                  </a:cubicBezTo>
                  <a:cubicBezTo>
                    <a:pt x="0" y="52"/>
                    <a:pt x="0" y="65"/>
                    <a:pt x="13" y="65"/>
                  </a:cubicBezTo>
                  <a:cubicBezTo>
                    <a:pt x="18" y="67"/>
                    <a:pt x="23" y="68"/>
                    <a:pt x="27" y="68"/>
                  </a:cubicBezTo>
                  <a:cubicBezTo>
                    <a:pt x="43" y="68"/>
                    <a:pt x="52" y="50"/>
                    <a:pt x="52" y="39"/>
                  </a:cubicBezTo>
                  <a:cubicBezTo>
                    <a:pt x="52" y="26"/>
                    <a:pt x="39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9" name="Google Shape;5249;p34"/>
            <p:cNvSpPr/>
            <p:nvPr/>
          </p:nvSpPr>
          <p:spPr>
            <a:xfrm rot="10800000">
              <a:off x="1397038" y="34933"/>
              <a:ext cx="9835" cy="8020"/>
            </a:xfrm>
            <a:custGeom>
              <a:avLst/>
              <a:gdLst/>
              <a:ahLst/>
              <a:cxnLst/>
              <a:rect l="l" t="t" r="r" b="b"/>
              <a:pathLst>
                <a:path w="65" h="53" extrusionOk="0">
                  <a:moveTo>
                    <a:pt x="26" y="1"/>
                  </a:moveTo>
                  <a:cubicBezTo>
                    <a:pt x="13" y="1"/>
                    <a:pt x="0" y="27"/>
                    <a:pt x="0" y="27"/>
                  </a:cubicBezTo>
                  <a:cubicBezTo>
                    <a:pt x="0" y="40"/>
                    <a:pt x="0" y="52"/>
                    <a:pt x="26" y="52"/>
                  </a:cubicBezTo>
                  <a:cubicBezTo>
                    <a:pt x="52" y="52"/>
                    <a:pt x="65" y="40"/>
                    <a:pt x="65" y="27"/>
                  </a:cubicBezTo>
                  <a:cubicBezTo>
                    <a:pt x="65" y="1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0" name="Google Shape;5250;p34"/>
            <p:cNvSpPr/>
            <p:nvPr/>
          </p:nvSpPr>
          <p:spPr>
            <a:xfrm rot="10800000">
              <a:off x="1258891" y="105142"/>
              <a:ext cx="17250" cy="12862"/>
            </a:xfrm>
            <a:custGeom>
              <a:avLst/>
              <a:gdLst/>
              <a:ahLst/>
              <a:cxnLst/>
              <a:rect l="l" t="t" r="r" b="b"/>
              <a:pathLst>
                <a:path w="114" h="85" extrusionOk="0">
                  <a:moveTo>
                    <a:pt x="76" y="1"/>
                  </a:moveTo>
                  <a:cubicBezTo>
                    <a:pt x="62" y="1"/>
                    <a:pt x="41" y="3"/>
                    <a:pt x="13" y="7"/>
                  </a:cubicBezTo>
                  <a:cubicBezTo>
                    <a:pt x="0" y="58"/>
                    <a:pt x="26" y="84"/>
                    <a:pt x="77" y="84"/>
                  </a:cubicBezTo>
                  <a:cubicBezTo>
                    <a:pt x="105" y="19"/>
                    <a:pt x="113" y="1"/>
                    <a:pt x="7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1" name="Google Shape;5251;p34"/>
            <p:cNvSpPr/>
            <p:nvPr/>
          </p:nvSpPr>
          <p:spPr>
            <a:xfrm rot="10800000">
              <a:off x="899525" y="248131"/>
              <a:ext cx="23605" cy="13618"/>
            </a:xfrm>
            <a:custGeom>
              <a:avLst/>
              <a:gdLst/>
              <a:ahLst/>
              <a:cxnLst/>
              <a:rect l="l" t="t" r="r" b="b"/>
              <a:pathLst>
                <a:path w="156" h="90" extrusionOk="0">
                  <a:moveTo>
                    <a:pt x="113" y="0"/>
                  </a:moveTo>
                  <a:cubicBezTo>
                    <a:pt x="107" y="0"/>
                    <a:pt x="100" y="1"/>
                    <a:pt x="91" y="3"/>
                  </a:cubicBezTo>
                  <a:cubicBezTo>
                    <a:pt x="53" y="3"/>
                    <a:pt x="1" y="16"/>
                    <a:pt x="40" y="80"/>
                  </a:cubicBezTo>
                  <a:cubicBezTo>
                    <a:pt x="59" y="86"/>
                    <a:pt x="78" y="90"/>
                    <a:pt x="98" y="90"/>
                  </a:cubicBezTo>
                  <a:cubicBezTo>
                    <a:pt x="117" y="90"/>
                    <a:pt x="136" y="86"/>
                    <a:pt x="156" y="80"/>
                  </a:cubicBezTo>
                  <a:cubicBezTo>
                    <a:pt x="156" y="35"/>
                    <a:pt x="156" y="0"/>
                    <a:pt x="113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2" name="Google Shape;5252;p34"/>
            <p:cNvSpPr/>
            <p:nvPr/>
          </p:nvSpPr>
          <p:spPr>
            <a:xfrm rot="10800000">
              <a:off x="827349" y="115431"/>
              <a:ext cx="15736" cy="13315"/>
            </a:xfrm>
            <a:custGeom>
              <a:avLst/>
              <a:gdLst/>
              <a:ahLst/>
              <a:cxnLst/>
              <a:rect l="l" t="t" r="r" b="b"/>
              <a:pathLst>
                <a:path w="104" h="88" extrusionOk="0">
                  <a:moveTo>
                    <a:pt x="52" y="0"/>
                  </a:moveTo>
                  <a:cubicBezTo>
                    <a:pt x="1" y="0"/>
                    <a:pt x="14" y="39"/>
                    <a:pt x="14" y="78"/>
                  </a:cubicBezTo>
                  <a:cubicBezTo>
                    <a:pt x="26" y="84"/>
                    <a:pt x="39" y="88"/>
                    <a:pt x="52" y="88"/>
                  </a:cubicBezTo>
                  <a:cubicBezTo>
                    <a:pt x="65" y="88"/>
                    <a:pt x="78" y="84"/>
                    <a:pt x="91" y="78"/>
                  </a:cubicBezTo>
                  <a:cubicBezTo>
                    <a:pt x="91" y="52"/>
                    <a:pt x="104" y="0"/>
                    <a:pt x="5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3" name="Google Shape;5253;p34"/>
            <p:cNvSpPr/>
            <p:nvPr/>
          </p:nvSpPr>
          <p:spPr>
            <a:xfrm rot="10800000">
              <a:off x="2612527" y="339372"/>
              <a:ext cx="11954" cy="9835"/>
            </a:xfrm>
            <a:custGeom>
              <a:avLst/>
              <a:gdLst/>
              <a:ahLst/>
              <a:cxnLst/>
              <a:rect l="l" t="t" r="r" b="b"/>
              <a:pathLst>
                <a:path w="79" h="65" extrusionOk="0">
                  <a:moveTo>
                    <a:pt x="40" y="0"/>
                  </a:moveTo>
                  <a:cubicBezTo>
                    <a:pt x="14" y="0"/>
                    <a:pt x="1" y="13"/>
                    <a:pt x="1" y="39"/>
                  </a:cubicBezTo>
                  <a:cubicBezTo>
                    <a:pt x="1" y="52"/>
                    <a:pt x="27" y="65"/>
                    <a:pt x="40" y="65"/>
                  </a:cubicBezTo>
                  <a:cubicBezTo>
                    <a:pt x="65" y="65"/>
                    <a:pt x="78" y="52"/>
                    <a:pt x="78" y="26"/>
                  </a:cubicBezTo>
                  <a:cubicBezTo>
                    <a:pt x="78" y="13"/>
                    <a:pt x="65" y="0"/>
                    <a:pt x="4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4" name="Google Shape;5254;p34"/>
            <p:cNvSpPr/>
            <p:nvPr/>
          </p:nvSpPr>
          <p:spPr>
            <a:xfrm rot="10800000">
              <a:off x="1116052" y="489625"/>
              <a:ext cx="15736" cy="16039"/>
            </a:xfrm>
            <a:custGeom>
              <a:avLst/>
              <a:gdLst/>
              <a:ahLst/>
              <a:cxnLst/>
              <a:rect l="l" t="t" r="r" b="b"/>
              <a:pathLst>
                <a:path w="104" h="106" extrusionOk="0">
                  <a:moveTo>
                    <a:pt x="71" y="0"/>
                  </a:moveTo>
                  <a:cubicBezTo>
                    <a:pt x="35" y="0"/>
                    <a:pt x="23" y="32"/>
                    <a:pt x="0" y="54"/>
                  </a:cubicBezTo>
                  <a:lnTo>
                    <a:pt x="0" y="106"/>
                  </a:lnTo>
                  <a:cubicBezTo>
                    <a:pt x="52" y="106"/>
                    <a:pt x="103" y="93"/>
                    <a:pt x="103" y="29"/>
                  </a:cubicBezTo>
                  <a:cubicBezTo>
                    <a:pt x="103" y="29"/>
                    <a:pt x="103" y="16"/>
                    <a:pt x="91" y="3"/>
                  </a:cubicBezTo>
                  <a:cubicBezTo>
                    <a:pt x="83" y="1"/>
                    <a:pt x="77" y="0"/>
                    <a:pt x="7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5" name="Google Shape;5255;p34"/>
            <p:cNvSpPr/>
            <p:nvPr/>
          </p:nvSpPr>
          <p:spPr>
            <a:xfrm rot="10800000">
              <a:off x="2714057" y="425166"/>
              <a:ext cx="13769" cy="9835"/>
            </a:xfrm>
            <a:custGeom>
              <a:avLst/>
              <a:gdLst/>
              <a:ahLst/>
              <a:cxnLst/>
              <a:rect l="l" t="t" r="r" b="b"/>
              <a:pathLst>
                <a:path w="91" h="65" extrusionOk="0">
                  <a:moveTo>
                    <a:pt x="39" y="0"/>
                  </a:moveTo>
                  <a:cubicBezTo>
                    <a:pt x="26" y="0"/>
                    <a:pt x="1" y="13"/>
                    <a:pt x="1" y="39"/>
                  </a:cubicBezTo>
                  <a:cubicBezTo>
                    <a:pt x="1" y="52"/>
                    <a:pt x="13" y="65"/>
                    <a:pt x="39" y="65"/>
                  </a:cubicBezTo>
                  <a:cubicBezTo>
                    <a:pt x="52" y="65"/>
                    <a:pt x="65" y="52"/>
                    <a:pt x="78" y="39"/>
                  </a:cubicBezTo>
                  <a:cubicBezTo>
                    <a:pt x="91" y="13"/>
                    <a:pt x="65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6" name="Google Shape;5256;p34"/>
            <p:cNvSpPr/>
            <p:nvPr/>
          </p:nvSpPr>
          <p:spPr>
            <a:xfrm rot="10800000">
              <a:off x="2620395" y="402923"/>
              <a:ext cx="9835" cy="10743"/>
            </a:xfrm>
            <a:custGeom>
              <a:avLst/>
              <a:gdLst/>
              <a:ahLst/>
              <a:cxnLst/>
              <a:rect l="l" t="t" r="r" b="b"/>
              <a:pathLst>
                <a:path w="65" h="71" extrusionOk="0">
                  <a:moveTo>
                    <a:pt x="26" y="1"/>
                  </a:moveTo>
                  <a:cubicBezTo>
                    <a:pt x="13" y="1"/>
                    <a:pt x="0" y="14"/>
                    <a:pt x="0" y="40"/>
                  </a:cubicBezTo>
                  <a:cubicBezTo>
                    <a:pt x="0" y="58"/>
                    <a:pt x="14" y="70"/>
                    <a:pt x="27" y="70"/>
                  </a:cubicBezTo>
                  <a:cubicBezTo>
                    <a:pt x="31" y="70"/>
                    <a:pt x="35" y="69"/>
                    <a:pt x="39" y="65"/>
                  </a:cubicBezTo>
                  <a:cubicBezTo>
                    <a:pt x="52" y="65"/>
                    <a:pt x="65" y="52"/>
                    <a:pt x="65" y="40"/>
                  </a:cubicBezTo>
                  <a:cubicBezTo>
                    <a:pt x="65" y="14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7" name="Google Shape;5257;p34"/>
            <p:cNvSpPr/>
            <p:nvPr/>
          </p:nvSpPr>
          <p:spPr>
            <a:xfrm rot="10800000">
              <a:off x="2602843" y="573451"/>
              <a:ext cx="14677" cy="12862"/>
            </a:xfrm>
            <a:custGeom>
              <a:avLst/>
              <a:gdLst/>
              <a:ahLst/>
              <a:cxnLst/>
              <a:rect l="l" t="t" r="r" b="b"/>
              <a:pathLst>
                <a:path w="97" h="85" extrusionOk="0">
                  <a:moveTo>
                    <a:pt x="16" y="1"/>
                  </a:moveTo>
                  <a:cubicBezTo>
                    <a:pt x="6" y="1"/>
                    <a:pt x="0" y="7"/>
                    <a:pt x="6" y="33"/>
                  </a:cubicBezTo>
                  <a:cubicBezTo>
                    <a:pt x="19" y="59"/>
                    <a:pt x="58" y="85"/>
                    <a:pt x="97" y="85"/>
                  </a:cubicBezTo>
                  <a:cubicBezTo>
                    <a:pt x="97" y="46"/>
                    <a:pt x="71" y="20"/>
                    <a:pt x="45" y="7"/>
                  </a:cubicBezTo>
                  <a:cubicBezTo>
                    <a:pt x="39" y="7"/>
                    <a:pt x="26" y="1"/>
                    <a:pt x="1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8" name="Google Shape;5258;p34"/>
            <p:cNvSpPr/>
            <p:nvPr/>
          </p:nvSpPr>
          <p:spPr>
            <a:xfrm rot="10800000">
              <a:off x="2437005" y="496131"/>
              <a:ext cx="13769" cy="9987"/>
            </a:xfrm>
            <a:custGeom>
              <a:avLst/>
              <a:gdLst/>
              <a:ahLst/>
              <a:cxnLst/>
              <a:rect l="l" t="t" r="r" b="b"/>
              <a:pathLst>
                <a:path w="91" h="66" extrusionOk="0">
                  <a:moveTo>
                    <a:pt x="45" y="1"/>
                  </a:moveTo>
                  <a:cubicBezTo>
                    <a:pt x="31" y="1"/>
                    <a:pt x="19" y="10"/>
                    <a:pt x="1" y="19"/>
                  </a:cubicBezTo>
                  <a:cubicBezTo>
                    <a:pt x="1" y="32"/>
                    <a:pt x="1" y="45"/>
                    <a:pt x="1" y="57"/>
                  </a:cubicBezTo>
                  <a:cubicBezTo>
                    <a:pt x="23" y="57"/>
                    <a:pt x="41" y="66"/>
                    <a:pt x="54" y="66"/>
                  </a:cubicBezTo>
                  <a:cubicBezTo>
                    <a:pt x="64" y="66"/>
                    <a:pt x="72" y="61"/>
                    <a:pt x="78" y="45"/>
                  </a:cubicBezTo>
                  <a:cubicBezTo>
                    <a:pt x="91" y="32"/>
                    <a:pt x="78" y="6"/>
                    <a:pt x="65" y="6"/>
                  </a:cubicBezTo>
                  <a:cubicBezTo>
                    <a:pt x="57" y="2"/>
                    <a:pt x="51" y="1"/>
                    <a:pt x="4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9" name="Google Shape;5259;p34"/>
            <p:cNvSpPr/>
            <p:nvPr/>
          </p:nvSpPr>
          <p:spPr>
            <a:xfrm rot="10800000">
              <a:off x="1789239" y="403680"/>
              <a:ext cx="13769" cy="13769"/>
            </a:xfrm>
            <a:custGeom>
              <a:avLst/>
              <a:gdLst/>
              <a:ahLst/>
              <a:cxnLst/>
              <a:rect l="l" t="t" r="r" b="b"/>
              <a:pathLst>
                <a:path w="91" h="91" extrusionOk="0">
                  <a:moveTo>
                    <a:pt x="65" y="0"/>
                  </a:moveTo>
                  <a:cubicBezTo>
                    <a:pt x="1" y="13"/>
                    <a:pt x="1" y="52"/>
                    <a:pt x="26" y="90"/>
                  </a:cubicBezTo>
                  <a:cubicBezTo>
                    <a:pt x="78" y="77"/>
                    <a:pt x="91" y="52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0" name="Google Shape;5260;p34"/>
            <p:cNvSpPr/>
            <p:nvPr/>
          </p:nvSpPr>
          <p:spPr>
            <a:xfrm rot="10800000">
              <a:off x="1477082" y="38867"/>
              <a:ext cx="9835" cy="9835"/>
            </a:xfrm>
            <a:custGeom>
              <a:avLst/>
              <a:gdLst/>
              <a:ahLst/>
              <a:cxnLst/>
              <a:rect l="l" t="t" r="r" b="b"/>
              <a:pathLst>
                <a:path w="65" h="65" extrusionOk="0">
                  <a:moveTo>
                    <a:pt x="39" y="0"/>
                  </a:moveTo>
                  <a:cubicBezTo>
                    <a:pt x="0" y="0"/>
                    <a:pt x="0" y="13"/>
                    <a:pt x="0" y="39"/>
                  </a:cubicBezTo>
                  <a:cubicBezTo>
                    <a:pt x="0" y="39"/>
                    <a:pt x="0" y="52"/>
                    <a:pt x="13" y="65"/>
                  </a:cubicBezTo>
                  <a:cubicBezTo>
                    <a:pt x="39" y="65"/>
                    <a:pt x="52" y="52"/>
                    <a:pt x="52" y="39"/>
                  </a:cubicBezTo>
                  <a:cubicBezTo>
                    <a:pt x="65" y="26"/>
                    <a:pt x="52" y="13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1" name="Google Shape;5261;p34"/>
            <p:cNvSpPr/>
            <p:nvPr/>
          </p:nvSpPr>
          <p:spPr>
            <a:xfrm rot="10800000">
              <a:off x="1211681" y="491440"/>
              <a:ext cx="13769" cy="11500"/>
            </a:xfrm>
            <a:custGeom>
              <a:avLst/>
              <a:gdLst/>
              <a:ahLst/>
              <a:cxnLst/>
              <a:rect l="l" t="t" r="r" b="b"/>
              <a:pathLst>
                <a:path w="91" h="76" extrusionOk="0">
                  <a:moveTo>
                    <a:pt x="52" y="1"/>
                  </a:moveTo>
                  <a:cubicBezTo>
                    <a:pt x="39" y="1"/>
                    <a:pt x="26" y="4"/>
                    <a:pt x="13" y="11"/>
                  </a:cubicBezTo>
                  <a:cubicBezTo>
                    <a:pt x="0" y="36"/>
                    <a:pt x="13" y="75"/>
                    <a:pt x="39" y="75"/>
                  </a:cubicBezTo>
                  <a:cubicBezTo>
                    <a:pt x="78" y="75"/>
                    <a:pt x="91" y="49"/>
                    <a:pt x="91" y="11"/>
                  </a:cubicBezTo>
                  <a:cubicBezTo>
                    <a:pt x="78" y="4"/>
                    <a:pt x="65" y="1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2" name="Google Shape;5262;p34"/>
            <p:cNvSpPr/>
            <p:nvPr/>
          </p:nvSpPr>
          <p:spPr>
            <a:xfrm rot="10800000">
              <a:off x="820086" y="40381"/>
              <a:ext cx="17098" cy="12256"/>
            </a:xfrm>
            <a:custGeom>
              <a:avLst/>
              <a:gdLst/>
              <a:ahLst/>
              <a:cxnLst/>
              <a:rect l="l" t="t" r="r" b="b"/>
              <a:pathLst>
                <a:path w="113" h="81" extrusionOk="0">
                  <a:moveTo>
                    <a:pt x="39" y="0"/>
                  </a:moveTo>
                  <a:cubicBezTo>
                    <a:pt x="39" y="39"/>
                    <a:pt x="0" y="78"/>
                    <a:pt x="52" y="78"/>
                  </a:cubicBezTo>
                  <a:cubicBezTo>
                    <a:pt x="60" y="79"/>
                    <a:pt x="68" y="80"/>
                    <a:pt x="74" y="80"/>
                  </a:cubicBezTo>
                  <a:cubicBezTo>
                    <a:pt x="113" y="80"/>
                    <a:pt x="102" y="45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3" name="Google Shape;5263;p34"/>
            <p:cNvSpPr/>
            <p:nvPr/>
          </p:nvSpPr>
          <p:spPr>
            <a:xfrm rot="10800000">
              <a:off x="1213648" y="37506"/>
              <a:ext cx="23605" cy="13164"/>
            </a:xfrm>
            <a:custGeom>
              <a:avLst/>
              <a:gdLst/>
              <a:ahLst/>
              <a:cxnLst/>
              <a:rect l="l" t="t" r="r" b="b"/>
              <a:pathLst>
                <a:path w="156" h="87" extrusionOk="0">
                  <a:moveTo>
                    <a:pt x="78" y="0"/>
                  </a:moveTo>
                  <a:cubicBezTo>
                    <a:pt x="65" y="39"/>
                    <a:pt x="40" y="52"/>
                    <a:pt x="1" y="52"/>
                  </a:cubicBezTo>
                  <a:cubicBezTo>
                    <a:pt x="21" y="77"/>
                    <a:pt x="39" y="86"/>
                    <a:pt x="56" y="86"/>
                  </a:cubicBezTo>
                  <a:cubicBezTo>
                    <a:pt x="83" y="86"/>
                    <a:pt x="106" y="63"/>
                    <a:pt x="130" y="39"/>
                  </a:cubicBezTo>
                  <a:cubicBezTo>
                    <a:pt x="143" y="39"/>
                    <a:pt x="156" y="13"/>
                    <a:pt x="13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4" name="Google Shape;5264;p34"/>
            <p:cNvSpPr/>
            <p:nvPr/>
          </p:nvSpPr>
          <p:spPr>
            <a:xfrm rot="10800000">
              <a:off x="1779404" y="135556"/>
              <a:ext cx="8020" cy="6809"/>
            </a:xfrm>
            <a:custGeom>
              <a:avLst/>
              <a:gdLst/>
              <a:ahLst/>
              <a:cxnLst/>
              <a:rect l="l" t="t" r="r" b="b"/>
              <a:pathLst>
                <a:path w="53" h="45" extrusionOk="0">
                  <a:moveTo>
                    <a:pt x="14" y="0"/>
                  </a:moveTo>
                  <a:cubicBezTo>
                    <a:pt x="14" y="0"/>
                    <a:pt x="1" y="13"/>
                    <a:pt x="1" y="26"/>
                  </a:cubicBezTo>
                  <a:cubicBezTo>
                    <a:pt x="1" y="35"/>
                    <a:pt x="14" y="44"/>
                    <a:pt x="26" y="44"/>
                  </a:cubicBezTo>
                  <a:cubicBezTo>
                    <a:pt x="31" y="44"/>
                    <a:pt x="36" y="43"/>
                    <a:pt x="39" y="39"/>
                  </a:cubicBezTo>
                  <a:cubicBezTo>
                    <a:pt x="39" y="39"/>
                    <a:pt x="39" y="26"/>
                    <a:pt x="39" y="13"/>
                  </a:cubicBezTo>
                  <a:cubicBezTo>
                    <a:pt x="52" y="0"/>
                    <a:pt x="26" y="0"/>
                    <a:pt x="1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5" name="Google Shape;5265;p34"/>
            <p:cNvSpPr/>
            <p:nvPr/>
          </p:nvSpPr>
          <p:spPr>
            <a:xfrm rot="10800000">
              <a:off x="2392065" y="89557"/>
              <a:ext cx="13769" cy="13769"/>
            </a:xfrm>
            <a:custGeom>
              <a:avLst/>
              <a:gdLst/>
              <a:ahLst/>
              <a:cxnLst/>
              <a:rect l="l" t="t" r="r" b="b"/>
              <a:pathLst>
                <a:path w="91" h="91" extrusionOk="0">
                  <a:moveTo>
                    <a:pt x="39" y="0"/>
                  </a:moveTo>
                  <a:cubicBezTo>
                    <a:pt x="13" y="0"/>
                    <a:pt x="0" y="26"/>
                    <a:pt x="13" y="52"/>
                  </a:cubicBezTo>
                  <a:cubicBezTo>
                    <a:pt x="13" y="77"/>
                    <a:pt x="26" y="90"/>
                    <a:pt x="39" y="90"/>
                  </a:cubicBezTo>
                  <a:cubicBezTo>
                    <a:pt x="65" y="77"/>
                    <a:pt x="90" y="65"/>
                    <a:pt x="77" y="39"/>
                  </a:cubicBezTo>
                  <a:cubicBezTo>
                    <a:pt x="77" y="26"/>
                    <a:pt x="65" y="13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6" name="Google Shape;5266;p34"/>
            <p:cNvSpPr/>
            <p:nvPr/>
          </p:nvSpPr>
          <p:spPr>
            <a:xfrm rot="10800000">
              <a:off x="2015450" y="407311"/>
              <a:ext cx="13921" cy="12105"/>
            </a:xfrm>
            <a:custGeom>
              <a:avLst/>
              <a:gdLst/>
              <a:ahLst/>
              <a:cxnLst/>
              <a:rect l="l" t="t" r="r" b="b"/>
              <a:pathLst>
                <a:path w="92" h="80" extrusionOk="0">
                  <a:moveTo>
                    <a:pt x="27" y="0"/>
                  </a:moveTo>
                  <a:cubicBezTo>
                    <a:pt x="27" y="26"/>
                    <a:pt x="1" y="78"/>
                    <a:pt x="52" y="78"/>
                  </a:cubicBezTo>
                  <a:cubicBezTo>
                    <a:pt x="57" y="79"/>
                    <a:pt x="60" y="80"/>
                    <a:pt x="64" y="80"/>
                  </a:cubicBezTo>
                  <a:cubicBezTo>
                    <a:pt x="91" y="80"/>
                    <a:pt x="91" y="36"/>
                    <a:pt x="91" y="13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7" name="Google Shape;5267;p34"/>
            <p:cNvSpPr/>
            <p:nvPr/>
          </p:nvSpPr>
          <p:spPr>
            <a:xfrm rot="10800000">
              <a:off x="2382381" y="411548"/>
              <a:ext cx="9835" cy="9835"/>
            </a:xfrm>
            <a:custGeom>
              <a:avLst/>
              <a:gdLst/>
              <a:ahLst/>
              <a:cxnLst/>
              <a:rect l="l" t="t" r="r" b="b"/>
              <a:pathLst>
                <a:path w="65" h="65" extrusionOk="0">
                  <a:moveTo>
                    <a:pt x="26" y="0"/>
                  </a:moveTo>
                  <a:cubicBezTo>
                    <a:pt x="0" y="0"/>
                    <a:pt x="0" y="26"/>
                    <a:pt x="0" y="26"/>
                  </a:cubicBezTo>
                  <a:cubicBezTo>
                    <a:pt x="13" y="65"/>
                    <a:pt x="26" y="65"/>
                    <a:pt x="52" y="65"/>
                  </a:cubicBezTo>
                  <a:cubicBezTo>
                    <a:pt x="65" y="52"/>
                    <a:pt x="65" y="39"/>
                    <a:pt x="65" y="26"/>
                  </a:cubicBezTo>
                  <a:cubicBezTo>
                    <a:pt x="65" y="13"/>
                    <a:pt x="52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8" name="Google Shape;5268;p34"/>
            <p:cNvSpPr/>
            <p:nvPr/>
          </p:nvSpPr>
          <p:spPr>
            <a:xfrm rot="10800000">
              <a:off x="2093981" y="444685"/>
              <a:ext cx="15283" cy="10592"/>
            </a:xfrm>
            <a:custGeom>
              <a:avLst/>
              <a:gdLst/>
              <a:ahLst/>
              <a:cxnLst/>
              <a:rect l="l" t="t" r="r" b="b"/>
              <a:pathLst>
                <a:path w="101" h="70" extrusionOk="0">
                  <a:moveTo>
                    <a:pt x="51" y="1"/>
                  </a:moveTo>
                  <a:cubicBezTo>
                    <a:pt x="40" y="1"/>
                    <a:pt x="27" y="2"/>
                    <a:pt x="13" y="5"/>
                  </a:cubicBezTo>
                  <a:lnTo>
                    <a:pt x="0" y="44"/>
                  </a:lnTo>
                  <a:cubicBezTo>
                    <a:pt x="0" y="57"/>
                    <a:pt x="0" y="57"/>
                    <a:pt x="0" y="70"/>
                  </a:cubicBezTo>
                  <a:lnTo>
                    <a:pt x="90" y="70"/>
                  </a:lnTo>
                  <a:cubicBezTo>
                    <a:pt x="100" y="20"/>
                    <a:pt x="87" y="1"/>
                    <a:pt x="5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9" name="Google Shape;5269;p34"/>
            <p:cNvSpPr/>
            <p:nvPr/>
          </p:nvSpPr>
          <p:spPr>
            <a:xfrm rot="10800000">
              <a:off x="1914979" y="181252"/>
              <a:ext cx="5145" cy="7566"/>
            </a:xfrm>
            <a:custGeom>
              <a:avLst/>
              <a:gdLst/>
              <a:ahLst/>
              <a:cxnLst/>
              <a:rect l="l" t="t" r="r" b="b"/>
              <a:pathLst>
                <a:path w="34" h="50" extrusionOk="0">
                  <a:moveTo>
                    <a:pt x="30" y="1"/>
                  </a:moveTo>
                  <a:cubicBezTo>
                    <a:pt x="27" y="1"/>
                    <a:pt x="20" y="4"/>
                    <a:pt x="14" y="11"/>
                  </a:cubicBezTo>
                  <a:cubicBezTo>
                    <a:pt x="1" y="11"/>
                    <a:pt x="1" y="24"/>
                    <a:pt x="1" y="36"/>
                  </a:cubicBezTo>
                  <a:lnTo>
                    <a:pt x="27" y="49"/>
                  </a:lnTo>
                  <a:cubicBezTo>
                    <a:pt x="27" y="36"/>
                    <a:pt x="27" y="24"/>
                    <a:pt x="27" y="11"/>
                  </a:cubicBezTo>
                  <a:cubicBezTo>
                    <a:pt x="33" y="4"/>
                    <a:pt x="33" y="1"/>
                    <a:pt x="3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0" name="Google Shape;5270;p34"/>
            <p:cNvSpPr/>
            <p:nvPr/>
          </p:nvSpPr>
          <p:spPr>
            <a:xfrm rot="10800000">
              <a:off x="1796956" y="347089"/>
              <a:ext cx="9987" cy="8020"/>
            </a:xfrm>
            <a:custGeom>
              <a:avLst/>
              <a:gdLst/>
              <a:ahLst/>
              <a:cxnLst/>
              <a:rect l="l" t="t" r="r" b="b"/>
              <a:pathLst>
                <a:path w="66" h="53" extrusionOk="0">
                  <a:moveTo>
                    <a:pt x="39" y="1"/>
                  </a:moveTo>
                  <a:cubicBezTo>
                    <a:pt x="27" y="1"/>
                    <a:pt x="27" y="1"/>
                    <a:pt x="14" y="14"/>
                  </a:cubicBezTo>
                  <a:cubicBezTo>
                    <a:pt x="1" y="27"/>
                    <a:pt x="14" y="52"/>
                    <a:pt x="39" y="52"/>
                  </a:cubicBezTo>
                  <a:cubicBezTo>
                    <a:pt x="39" y="52"/>
                    <a:pt x="52" y="39"/>
                    <a:pt x="52" y="39"/>
                  </a:cubicBezTo>
                  <a:cubicBezTo>
                    <a:pt x="65" y="27"/>
                    <a:pt x="52" y="14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1" name="Google Shape;5271;p34"/>
            <p:cNvSpPr/>
            <p:nvPr/>
          </p:nvSpPr>
          <p:spPr>
            <a:xfrm rot="10800000">
              <a:off x="1560909" y="565583"/>
              <a:ext cx="15736" cy="9987"/>
            </a:xfrm>
            <a:custGeom>
              <a:avLst/>
              <a:gdLst/>
              <a:ahLst/>
              <a:cxnLst/>
              <a:rect l="l" t="t" r="r" b="b"/>
              <a:pathLst>
                <a:path w="104" h="66" extrusionOk="0">
                  <a:moveTo>
                    <a:pt x="65" y="1"/>
                  </a:moveTo>
                  <a:cubicBezTo>
                    <a:pt x="52" y="26"/>
                    <a:pt x="0" y="26"/>
                    <a:pt x="13" y="65"/>
                  </a:cubicBezTo>
                  <a:lnTo>
                    <a:pt x="39" y="65"/>
                  </a:lnTo>
                  <a:cubicBezTo>
                    <a:pt x="91" y="65"/>
                    <a:pt x="103" y="39"/>
                    <a:pt x="9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2" name="Google Shape;5272;p34"/>
            <p:cNvSpPr/>
            <p:nvPr/>
          </p:nvSpPr>
          <p:spPr>
            <a:xfrm rot="10800000">
              <a:off x="1453629" y="344517"/>
              <a:ext cx="13316" cy="11046"/>
            </a:xfrm>
            <a:custGeom>
              <a:avLst/>
              <a:gdLst/>
              <a:ahLst/>
              <a:cxnLst/>
              <a:rect l="l" t="t" r="r" b="b"/>
              <a:pathLst>
                <a:path w="88" h="73" extrusionOk="0">
                  <a:moveTo>
                    <a:pt x="35" y="0"/>
                  </a:moveTo>
                  <a:cubicBezTo>
                    <a:pt x="27" y="0"/>
                    <a:pt x="19" y="2"/>
                    <a:pt x="10" y="4"/>
                  </a:cubicBezTo>
                  <a:cubicBezTo>
                    <a:pt x="0" y="54"/>
                    <a:pt x="21" y="73"/>
                    <a:pt x="55" y="73"/>
                  </a:cubicBezTo>
                  <a:cubicBezTo>
                    <a:pt x="65" y="73"/>
                    <a:pt x="76" y="71"/>
                    <a:pt x="88" y="68"/>
                  </a:cubicBezTo>
                  <a:cubicBezTo>
                    <a:pt x="88" y="25"/>
                    <a:pt x="70" y="0"/>
                    <a:pt x="3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3" name="Google Shape;5273;p34"/>
            <p:cNvSpPr/>
            <p:nvPr/>
          </p:nvSpPr>
          <p:spPr>
            <a:xfrm rot="10800000">
              <a:off x="1359967" y="54453"/>
              <a:ext cx="13769" cy="11802"/>
            </a:xfrm>
            <a:custGeom>
              <a:avLst/>
              <a:gdLst/>
              <a:ahLst/>
              <a:cxnLst/>
              <a:rect l="l" t="t" r="r" b="b"/>
              <a:pathLst>
                <a:path w="91" h="78" extrusionOk="0">
                  <a:moveTo>
                    <a:pt x="78" y="0"/>
                  </a:moveTo>
                  <a:cubicBezTo>
                    <a:pt x="26" y="0"/>
                    <a:pt x="0" y="13"/>
                    <a:pt x="13" y="77"/>
                  </a:cubicBezTo>
                  <a:cubicBezTo>
                    <a:pt x="65" y="77"/>
                    <a:pt x="91" y="52"/>
                    <a:pt x="7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4" name="Google Shape;5274;p34"/>
            <p:cNvSpPr/>
            <p:nvPr/>
          </p:nvSpPr>
          <p:spPr>
            <a:xfrm rot="10800000">
              <a:off x="682998" y="261296"/>
              <a:ext cx="13769" cy="11802"/>
            </a:xfrm>
            <a:custGeom>
              <a:avLst/>
              <a:gdLst/>
              <a:ahLst/>
              <a:cxnLst/>
              <a:rect l="l" t="t" r="r" b="b"/>
              <a:pathLst>
                <a:path w="91" h="78" extrusionOk="0">
                  <a:moveTo>
                    <a:pt x="14" y="0"/>
                  </a:moveTo>
                  <a:cubicBezTo>
                    <a:pt x="14" y="26"/>
                    <a:pt x="1" y="65"/>
                    <a:pt x="39" y="78"/>
                  </a:cubicBezTo>
                  <a:cubicBezTo>
                    <a:pt x="78" y="78"/>
                    <a:pt x="78" y="39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5" name="Google Shape;5275;p34"/>
            <p:cNvSpPr/>
            <p:nvPr/>
          </p:nvSpPr>
          <p:spPr>
            <a:xfrm rot="10800000">
              <a:off x="1147223" y="446652"/>
              <a:ext cx="8020" cy="6658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42" y="1"/>
                  </a:moveTo>
                  <a:cubicBezTo>
                    <a:pt x="29" y="1"/>
                    <a:pt x="9" y="18"/>
                    <a:pt x="1" y="18"/>
                  </a:cubicBezTo>
                  <a:cubicBezTo>
                    <a:pt x="1" y="31"/>
                    <a:pt x="1" y="44"/>
                    <a:pt x="1" y="44"/>
                  </a:cubicBezTo>
                  <a:cubicBezTo>
                    <a:pt x="13" y="44"/>
                    <a:pt x="52" y="44"/>
                    <a:pt x="52" y="18"/>
                  </a:cubicBezTo>
                  <a:cubicBezTo>
                    <a:pt x="52" y="5"/>
                    <a:pt x="48" y="1"/>
                    <a:pt x="4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6" name="Google Shape;5276;p34"/>
            <p:cNvSpPr/>
            <p:nvPr/>
          </p:nvSpPr>
          <p:spPr>
            <a:xfrm rot="10800000">
              <a:off x="2476044" y="107109"/>
              <a:ext cx="1967" cy="9987"/>
            </a:xfrm>
            <a:custGeom>
              <a:avLst/>
              <a:gdLst/>
              <a:ahLst/>
              <a:cxnLst/>
              <a:rect l="l" t="t" r="r" b="b"/>
              <a:pathLst>
                <a:path w="13" h="66" extrusionOk="0">
                  <a:moveTo>
                    <a:pt x="0" y="1"/>
                  </a:moveTo>
                  <a:lnTo>
                    <a:pt x="0" y="65"/>
                  </a:lnTo>
                  <a:cubicBezTo>
                    <a:pt x="13" y="52"/>
                    <a:pt x="13" y="27"/>
                    <a:pt x="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7" name="Google Shape;5277;p34"/>
            <p:cNvSpPr/>
            <p:nvPr/>
          </p:nvSpPr>
          <p:spPr>
            <a:xfrm rot="10800000">
              <a:off x="2007729" y="-78249"/>
              <a:ext cx="950394" cy="265856"/>
            </a:xfrm>
            <a:custGeom>
              <a:avLst/>
              <a:gdLst/>
              <a:ahLst/>
              <a:cxnLst/>
              <a:rect l="l" t="t" r="r" b="b"/>
              <a:pathLst>
                <a:path w="6281" h="1757" extrusionOk="0">
                  <a:moveTo>
                    <a:pt x="4192" y="763"/>
                  </a:moveTo>
                  <a:cubicBezTo>
                    <a:pt x="4217" y="789"/>
                    <a:pt x="4256" y="802"/>
                    <a:pt x="4295" y="828"/>
                  </a:cubicBezTo>
                  <a:cubicBezTo>
                    <a:pt x="4334" y="867"/>
                    <a:pt x="4334" y="931"/>
                    <a:pt x="4295" y="957"/>
                  </a:cubicBezTo>
                  <a:lnTo>
                    <a:pt x="4205" y="957"/>
                  </a:lnTo>
                  <a:lnTo>
                    <a:pt x="4166" y="931"/>
                  </a:lnTo>
                  <a:lnTo>
                    <a:pt x="4127" y="918"/>
                  </a:lnTo>
                  <a:lnTo>
                    <a:pt x="4114" y="931"/>
                  </a:lnTo>
                  <a:cubicBezTo>
                    <a:pt x="4140" y="1021"/>
                    <a:pt x="4230" y="1073"/>
                    <a:pt x="4230" y="1176"/>
                  </a:cubicBezTo>
                  <a:cubicBezTo>
                    <a:pt x="4241" y="1259"/>
                    <a:pt x="4226" y="1283"/>
                    <a:pt x="4180" y="1283"/>
                  </a:cubicBezTo>
                  <a:cubicBezTo>
                    <a:pt x="4169" y="1283"/>
                    <a:pt x="4156" y="1282"/>
                    <a:pt x="4140" y="1279"/>
                  </a:cubicBezTo>
                  <a:cubicBezTo>
                    <a:pt x="4024" y="1279"/>
                    <a:pt x="3908" y="1241"/>
                    <a:pt x="3818" y="1189"/>
                  </a:cubicBezTo>
                  <a:cubicBezTo>
                    <a:pt x="3805" y="1176"/>
                    <a:pt x="3792" y="1176"/>
                    <a:pt x="3792" y="1163"/>
                  </a:cubicBezTo>
                  <a:cubicBezTo>
                    <a:pt x="3792" y="1073"/>
                    <a:pt x="3753" y="983"/>
                    <a:pt x="3844" y="905"/>
                  </a:cubicBezTo>
                  <a:lnTo>
                    <a:pt x="3831" y="905"/>
                  </a:lnTo>
                  <a:cubicBezTo>
                    <a:pt x="3861" y="882"/>
                    <a:pt x="3892" y="855"/>
                    <a:pt x="3925" y="855"/>
                  </a:cubicBezTo>
                  <a:cubicBezTo>
                    <a:pt x="3948" y="855"/>
                    <a:pt x="3972" y="868"/>
                    <a:pt x="3998" y="905"/>
                  </a:cubicBezTo>
                  <a:cubicBezTo>
                    <a:pt x="4004" y="922"/>
                    <a:pt x="4016" y="927"/>
                    <a:pt x="4032" y="927"/>
                  </a:cubicBezTo>
                  <a:cubicBezTo>
                    <a:pt x="4053" y="927"/>
                    <a:pt x="4079" y="918"/>
                    <a:pt x="4101" y="918"/>
                  </a:cubicBezTo>
                  <a:lnTo>
                    <a:pt x="4114" y="905"/>
                  </a:lnTo>
                  <a:cubicBezTo>
                    <a:pt x="4076" y="789"/>
                    <a:pt x="4076" y="789"/>
                    <a:pt x="4192" y="763"/>
                  </a:cubicBezTo>
                  <a:close/>
                  <a:moveTo>
                    <a:pt x="5443" y="1"/>
                  </a:moveTo>
                  <a:cubicBezTo>
                    <a:pt x="5432" y="1"/>
                    <a:pt x="5422" y="5"/>
                    <a:pt x="5417" y="16"/>
                  </a:cubicBezTo>
                  <a:cubicBezTo>
                    <a:pt x="5352" y="106"/>
                    <a:pt x="5210" y="157"/>
                    <a:pt x="5262" y="312"/>
                  </a:cubicBezTo>
                  <a:cubicBezTo>
                    <a:pt x="5262" y="364"/>
                    <a:pt x="5249" y="428"/>
                    <a:pt x="5223" y="480"/>
                  </a:cubicBezTo>
                  <a:cubicBezTo>
                    <a:pt x="5215" y="514"/>
                    <a:pt x="5183" y="537"/>
                    <a:pt x="5152" y="537"/>
                  </a:cubicBezTo>
                  <a:cubicBezTo>
                    <a:pt x="5136" y="537"/>
                    <a:pt x="5120" y="531"/>
                    <a:pt x="5107" y="518"/>
                  </a:cubicBezTo>
                  <a:cubicBezTo>
                    <a:pt x="5043" y="506"/>
                    <a:pt x="4965" y="518"/>
                    <a:pt x="4940" y="415"/>
                  </a:cubicBezTo>
                  <a:cubicBezTo>
                    <a:pt x="4932" y="363"/>
                    <a:pt x="4911" y="336"/>
                    <a:pt x="4870" y="336"/>
                  </a:cubicBezTo>
                  <a:cubicBezTo>
                    <a:pt x="4840" y="336"/>
                    <a:pt x="4800" y="350"/>
                    <a:pt x="4746" y="377"/>
                  </a:cubicBezTo>
                  <a:cubicBezTo>
                    <a:pt x="4811" y="415"/>
                    <a:pt x="4914" y="415"/>
                    <a:pt x="4914" y="518"/>
                  </a:cubicBezTo>
                  <a:lnTo>
                    <a:pt x="4849" y="557"/>
                  </a:lnTo>
                  <a:cubicBezTo>
                    <a:pt x="4817" y="554"/>
                    <a:pt x="4794" y="551"/>
                    <a:pt x="4777" y="551"/>
                  </a:cubicBezTo>
                  <a:cubicBezTo>
                    <a:pt x="4729" y="551"/>
                    <a:pt x="4719" y="569"/>
                    <a:pt x="4682" y="634"/>
                  </a:cubicBezTo>
                  <a:cubicBezTo>
                    <a:pt x="4669" y="647"/>
                    <a:pt x="4656" y="660"/>
                    <a:pt x="4643" y="673"/>
                  </a:cubicBezTo>
                  <a:cubicBezTo>
                    <a:pt x="4630" y="673"/>
                    <a:pt x="4617" y="673"/>
                    <a:pt x="4617" y="699"/>
                  </a:cubicBezTo>
                  <a:lnTo>
                    <a:pt x="4527" y="699"/>
                  </a:lnTo>
                  <a:cubicBezTo>
                    <a:pt x="4516" y="665"/>
                    <a:pt x="4505" y="632"/>
                    <a:pt x="4477" y="632"/>
                  </a:cubicBezTo>
                  <a:cubicBezTo>
                    <a:pt x="4472" y="632"/>
                    <a:pt x="4468" y="633"/>
                    <a:pt x="4462" y="634"/>
                  </a:cubicBezTo>
                  <a:cubicBezTo>
                    <a:pt x="4424" y="647"/>
                    <a:pt x="4450" y="673"/>
                    <a:pt x="4462" y="699"/>
                  </a:cubicBezTo>
                  <a:cubicBezTo>
                    <a:pt x="4462" y="725"/>
                    <a:pt x="4462" y="751"/>
                    <a:pt x="4462" y="776"/>
                  </a:cubicBezTo>
                  <a:cubicBezTo>
                    <a:pt x="4450" y="776"/>
                    <a:pt x="4437" y="776"/>
                    <a:pt x="4437" y="789"/>
                  </a:cubicBezTo>
                  <a:cubicBezTo>
                    <a:pt x="4413" y="801"/>
                    <a:pt x="4394" y="807"/>
                    <a:pt x="4377" y="807"/>
                  </a:cubicBezTo>
                  <a:cubicBezTo>
                    <a:pt x="4337" y="807"/>
                    <a:pt x="4313" y="775"/>
                    <a:pt x="4295" y="712"/>
                  </a:cubicBezTo>
                  <a:cubicBezTo>
                    <a:pt x="4282" y="673"/>
                    <a:pt x="4266" y="654"/>
                    <a:pt x="4242" y="654"/>
                  </a:cubicBezTo>
                  <a:cubicBezTo>
                    <a:pt x="4217" y="654"/>
                    <a:pt x="4185" y="673"/>
                    <a:pt x="4140" y="712"/>
                  </a:cubicBezTo>
                  <a:cubicBezTo>
                    <a:pt x="4116" y="724"/>
                    <a:pt x="4090" y="733"/>
                    <a:pt x="4065" y="733"/>
                  </a:cubicBezTo>
                  <a:cubicBezTo>
                    <a:pt x="4037" y="733"/>
                    <a:pt x="4012" y="721"/>
                    <a:pt x="3998" y="686"/>
                  </a:cubicBezTo>
                  <a:cubicBezTo>
                    <a:pt x="3984" y="665"/>
                    <a:pt x="3966" y="655"/>
                    <a:pt x="3950" y="655"/>
                  </a:cubicBezTo>
                  <a:cubicBezTo>
                    <a:pt x="3938" y="655"/>
                    <a:pt x="3927" y="662"/>
                    <a:pt x="3921" y="673"/>
                  </a:cubicBezTo>
                  <a:cubicBezTo>
                    <a:pt x="3882" y="699"/>
                    <a:pt x="3895" y="738"/>
                    <a:pt x="3934" y="763"/>
                  </a:cubicBezTo>
                  <a:cubicBezTo>
                    <a:pt x="3908" y="854"/>
                    <a:pt x="3792" y="828"/>
                    <a:pt x="3753" y="905"/>
                  </a:cubicBezTo>
                  <a:lnTo>
                    <a:pt x="3727" y="905"/>
                  </a:lnTo>
                  <a:cubicBezTo>
                    <a:pt x="3717" y="911"/>
                    <a:pt x="3704" y="914"/>
                    <a:pt x="3692" y="914"/>
                  </a:cubicBezTo>
                  <a:cubicBezTo>
                    <a:pt x="3674" y="914"/>
                    <a:pt x="3658" y="907"/>
                    <a:pt x="3650" y="892"/>
                  </a:cubicBezTo>
                  <a:cubicBezTo>
                    <a:pt x="3624" y="854"/>
                    <a:pt x="3599" y="815"/>
                    <a:pt x="3573" y="789"/>
                  </a:cubicBezTo>
                  <a:cubicBezTo>
                    <a:pt x="3562" y="778"/>
                    <a:pt x="3551" y="766"/>
                    <a:pt x="3539" y="754"/>
                  </a:cubicBezTo>
                  <a:lnTo>
                    <a:pt x="3539" y="754"/>
                  </a:lnTo>
                  <a:cubicBezTo>
                    <a:pt x="3550" y="757"/>
                    <a:pt x="3561" y="760"/>
                    <a:pt x="3573" y="763"/>
                  </a:cubicBezTo>
                  <a:lnTo>
                    <a:pt x="3560" y="751"/>
                  </a:lnTo>
                  <a:cubicBezTo>
                    <a:pt x="3549" y="748"/>
                    <a:pt x="3539" y="746"/>
                    <a:pt x="3529" y="744"/>
                  </a:cubicBezTo>
                  <a:lnTo>
                    <a:pt x="3529" y="744"/>
                  </a:lnTo>
                  <a:cubicBezTo>
                    <a:pt x="3502" y="719"/>
                    <a:pt x="3472" y="699"/>
                    <a:pt x="3431" y="699"/>
                  </a:cubicBezTo>
                  <a:cubicBezTo>
                    <a:pt x="3328" y="699"/>
                    <a:pt x="3263" y="622"/>
                    <a:pt x="3186" y="570"/>
                  </a:cubicBezTo>
                  <a:lnTo>
                    <a:pt x="3186" y="493"/>
                  </a:lnTo>
                  <a:cubicBezTo>
                    <a:pt x="3186" y="467"/>
                    <a:pt x="3147" y="467"/>
                    <a:pt x="3134" y="454"/>
                  </a:cubicBezTo>
                  <a:cubicBezTo>
                    <a:pt x="3113" y="443"/>
                    <a:pt x="3100" y="396"/>
                    <a:pt x="3059" y="396"/>
                  </a:cubicBezTo>
                  <a:cubicBezTo>
                    <a:pt x="3051" y="396"/>
                    <a:pt x="3042" y="398"/>
                    <a:pt x="3031" y="402"/>
                  </a:cubicBezTo>
                  <a:cubicBezTo>
                    <a:pt x="2980" y="428"/>
                    <a:pt x="2992" y="454"/>
                    <a:pt x="3005" y="506"/>
                  </a:cubicBezTo>
                  <a:cubicBezTo>
                    <a:pt x="3005" y="506"/>
                    <a:pt x="2980" y="531"/>
                    <a:pt x="2967" y="544"/>
                  </a:cubicBezTo>
                  <a:cubicBezTo>
                    <a:pt x="2958" y="544"/>
                    <a:pt x="2950" y="543"/>
                    <a:pt x="2941" y="543"/>
                  </a:cubicBezTo>
                  <a:cubicBezTo>
                    <a:pt x="2790" y="543"/>
                    <a:pt x="2703" y="651"/>
                    <a:pt x="2593" y="725"/>
                  </a:cubicBezTo>
                  <a:cubicBezTo>
                    <a:pt x="2464" y="802"/>
                    <a:pt x="2374" y="931"/>
                    <a:pt x="2361" y="1086"/>
                  </a:cubicBezTo>
                  <a:cubicBezTo>
                    <a:pt x="2348" y="1150"/>
                    <a:pt x="2322" y="1215"/>
                    <a:pt x="2270" y="1253"/>
                  </a:cubicBezTo>
                  <a:cubicBezTo>
                    <a:pt x="2257" y="1266"/>
                    <a:pt x="2245" y="1266"/>
                    <a:pt x="2232" y="1266"/>
                  </a:cubicBezTo>
                  <a:cubicBezTo>
                    <a:pt x="2245" y="1279"/>
                    <a:pt x="2245" y="1292"/>
                    <a:pt x="2245" y="1292"/>
                  </a:cubicBezTo>
                  <a:cubicBezTo>
                    <a:pt x="2245" y="1357"/>
                    <a:pt x="2206" y="1357"/>
                    <a:pt x="2154" y="1369"/>
                  </a:cubicBezTo>
                  <a:cubicBezTo>
                    <a:pt x="2116" y="1369"/>
                    <a:pt x="2090" y="1369"/>
                    <a:pt x="2090" y="1331"/>
                  </a:cubicBezTo>
                  <a:cubicBezTo>
                    <a:pt x="2077" y="1266"/>
                    <a:pt x="2154" y="1279"/>
                    <a:pt x="2180" y="1253"/>
                  </a:cubicBezTo>
                  <a:lnTo>
                    <a:pt x="2206" y="1253"/>
                  </a:lnTo>
                  <a:cubicBezTo>
                    <a:pt x="2193" y="1241"/>
                    <a:pt x="2180" y="1228"/>
                    <a:pt x="2180" y="1215"/>
                  </a:cubicBezTo>
                  <a:cubicBezTo>
                    <a:pt x="2160" y="1200"/>
                    <a:pt x="2140" y="1194"/>
                    <a:pt x="2119" y="1194"/>
                  </a:cubicBezTo>
                  <a:cubicBezTo>
                    <a:pt x="2088" y="1194"/>
                    <a:pt x="2057" y="1207"/>
                    <a:pt x="2025" y="1215"/>
                  </a:cubicBezTo>
                  <a:cubicBezTo>
                    <a:pt x="1974" y="1202"/>
                    <a:pt x="1909" y="1189"/>
                    <a:pt x="1896" y="1137"/>
                  </a:cubicBezTo>
                  <a:cubicBezTo>
                    <a:pt x="1871" y="1047"/>
                    <a:pt x="1871" y="944"/>
                    <a:pt x="1768" y="905"/>
                  </a:cubicBezTo>
                  <a:cubicBezTo>
                    <a:pt x="1768" y="892"/>
                    <a:pt x="1768" y="879"/>
                    <a:pt x="1780" y="854"/>
                  </a:cubicBezTo>
                  <a:lnTo>
                    <a:pt x="1780" y="854"/>
                  </a:lnTo>
                  <a:cubicBezTo>
                    <a:pt x="1759" y="867"/>
                    <a:pt x="1737" y="871"/>
                    <a:pt x="1716" y="871"/>
                  </a:cubicBezTo>
                  <a:cubicBezTo>
                    <a:pt x="1674" y="871"/>
                    <a:pt x="1634" y="854"/>
                    <a:pt x="1600" y="854"/>
                  </a:cubicBezTo>
                  <a:cubicBezTo>
                    <a:pt x="1600" y="854"/>
                    <a:pt x="1613" y="828"/>
                    <a:pt x="1626" y="828"/>
                  </a:cubicBezTo>
                  <a:cubicBezTo>
                    <a:pt x="1626" y="815"/>
                    <a:pt x="1664" y="802"/>
                    <a:pt x="1651" y="776"/>
                  </a:cubicBezTo>
                  <a:cubicBezTo>
                    <a:pt x="1639" y="763"/>
                    <a:pt x="1639" y="763"/>
                    <a:pt x="1626" y="763"/>
                  </a:cubicBezTo>
                  <a:cubicBezTo>
                    <a:pt x="1600" y="763"/>
                    <a:pt x="1587" y="789"/>
                    <a:pt x="1587" y="815"/>
                  </a:cubicBezTo>
                  <a:cubicBezTo>
                    <a:pt x="1600" y="828"/>
                    <a:pt x="1600" y="841"/>
                    <a:pt x="1587" y="854"/>
                  </a:cubicBezTo>
                  <a:cubicBezTo>
                    <a:pt x="1561" y="828"/>
                    <a:pt x="1523" y="815"/>
                    <a:pt x="1484" y="815"/>
                  </a:cubicBezTo>
                  <a:cubicBezTo>
                    <a:pt x="1477" y="816"/>
                    <a:pt x="1470" y="817"/>
                    <a:pt x="1463" y="817"/>
                  </a:cubicBezTo>
                  <a:cubicBezTo>
                    <a:pt x="1395" y="817"/>
                    <a:pt x="1335" y="763"/>
                    <a:pt x="1265" y="763"/>
                  </a:cubicBezTo>
                  <a:lnTo>
                    <a:pt x="1174" y="712"/>
                  </a:lnTo>
                  <a:cubicBezTo>
                    <a:pt x="1174" y="673"/>
                    <a:pt x="1136" y="634"/>
                    <a:pt x="1174" y="596"/>
                  </a:cubicBezTo>
                  <a:cubicBezTo>
                    <a:pt x="1181" y="583"/>
                    <a:pt x="1194" y="576"/>
                    <a:pt x="1208" y="576"/>
                  </a:cubicBezTo>
                  <a:cubicBezTo>
                    <a:pt x="1223" y="576"/>
                    <a:pt x="1239" y="583"/>
                    <a:pt x="1252" y="596"/>
                  </a:cubicBezTo>
                  <a:cubicBezTo>
                    <a:pt x="1268" y="612"/>
                    <a:pt x="1290" y="634"/>
                    <a:pt x="1310" y="634"/>
                  </a:cubicBezTo>
                  <a:cubicBezTo>
                    <a:pt x="1322" y="634"/>
                    <a:pt x="1333" y="627"/>
                    <a:pt x="1342" y="609"/>
                  </a:cubicBezTo>
                  <a:cubicBezTo>
                    <a:pt x="1355" y="557"/>
                    <a:pt x="1316" y="518"/>
                    <a:pt x="1278" y="493"/>
                  </a:cubicBezTo>
                  <a:cubicBezTo>
                    <a:pt x="1266" y="485"/>
                    <a:pt x="1256" y="482"/>
                    <a:pt x="1248" y="482"/>
                  </a:cubicBezTo>
                  <a:cubicBezTo>
                    <a:pt x="1230" y="482"/>
                    <a:pt x="1218" y="497"/>
                    <a:pt x="1200" y="506"/>
                  </a:cubicBezTo>
                  <a:cubicBezTo>
                    <a:pt x="1188" y="517"/>
                    <a:pt x="1177" y="522"/>
                    <a:pt x="1165" y="522"/>
                  </a:cubicBezTo>
                  <a:cubicBezTo>
                    <a:pt x="1138" y="522"/>
                    <a:pt x="1111" y="498"/>
                    <a:pt x="1084" y="480"/>
                  </a:cubicBezTo>
                  <a:lnTo>
                    <a:pt x="1084" y="480"/>
                  </a:lnTo>
                  <a:cubicBezTo>
                    <a:pt x="1045" y="557"/>
                    <a:pt x="1110" y="634"/>
                    <a:pt x="1084" y="712"/>
                  </a:cubicBezTo>
                  <a:cubicBezTo>
                    <a:pt x="1071" y="751"/>
                    <a:pt x="1020" y="776"/>
                    <a:pt x="981" y="789"/>
                  </a:cubicBezTo>
                  <a:lnTo>
                    <a:pt x="852" y="725"/>
                  </a:lnTo>
                  <a:cubicBezTo>
                    <a:pt x="831" y="662"/>
                    <a:pt x="799" y="641"/>
                    <a:pt x="761" y="641"/>
                  </a:cubicBezTo>
                  <a:cubicBezTo>
                    <a:pt x="729" y="641"/>
                    <a:pt x="694" y="656"/>
                    <a:pt x="659" y="673"/>
                  </a:cubicBezTo>
                  <a:cubicBezTo>
                    <a:pt x="613" y="704"/>
                    <a:pt x="576" y="730"/>
                    <a:pt x="537" y="730"/>
                  </a:cubicBezTo>
                  <a:cubicBezTo>
                    <a:pt x="511" y="730"/>
                    <a:pt x="484" y="718"/>
                    <a:pt x="452" y="686"/>
                  </a:cubicBezTo>
                  <a:lnTo>
                    <a:pt x="452" y="686"/>
                  </a:lnTo>
                  <a:cubicBezTo>
                    <a:pt x="517" y="776"/>
                    <a:pt x="517" y="776"/>
                    <a:pt x="478" y="931"/>
                  </a:cubicBezTo>
                  <a:cubicBezTo>
                    <a:pt x="388" y="905"/>
                    <a:pt x="349" y="828"/>
                    <a:pt x="310" y="751"/>
                  </a:cubicBezTo>
                  <a:cubicBezTo>
                    <a:pt x="246" y="622"/>
                    <a:pt x="143" y="493"/>
                    <a:pt x="27" y="402"/>
                  </a:cubicBezTo>
                  <a:lnTo>
                    <a:pt x="27" y="402"/>
                  </a:lnTo>
                  <a:cubicBezTo>
                    <a:pt x="53" y="467"/>
                    <a:pt x="78" y="531"/>
                    <a:pt x="130" y="583"/>
                  </a:cubicBezTo>
                  <a:cubicBezTo>
                    <a:pt x="207" y="647"/>
                    <a:pt x="220" y="751"/>
                    <a:pt x="272" y="815"/>
                  </a:cubicBezTo>
                  <a:cubicBezTo>
                    <a:pt x="336" y="892"/>
                    <a:pt x="310" y="879"/>
                    <a:pt x="310" y="1034"/>
                  </a:cubicBezTo>
                  <a:lnTo>
                    <a:pt x="336" y="1189"/>
                  </a:lnTo>
                  <a:lnTo>
                    <a:pt x="310" y="1253"/>
                  </a:lnTo>
                  <a:cubicBezTo>
                    <a:pt x="233" y="1253"/>
                    <a:pt x="156" y="1215"/>
                    <a:pt x="91" y="1150"/>
                  </a:cubicBezTo>
                  <a:cubicBezTo>
                    <a:pt x="85" y="1144"/>
                    <a:pt x="72" y="1141"/>
                    <a:pt x="59" y="1141"/>
                  </a:cubicBezTo>
                  <a:cubicBezTo>
                    <a:pt x="46" y="1141"/>
                    <a:pt x="33" y="1144"/>
                    <a:pt x="27" y="1150"/>
                  </a:cubicBezTo>
                  <a:cubicBezTo>
                    <a:pt x="1" y="1176"/>
                    <a:pt x="14" y="1202"/>
                    <a:pt x="53" y="1228"/>
                  </a:cubicBezTo>
                  <a:cubicBezTo>
                    <a:pt x="107" y="1260"/>
                    <a:pt x="161" y="1311"/>
                    <a:pt x="230" y="1311"/>
                  </a:cubicBezTo>
                  <a:cubicBezTo>
                    <a:pt x="244" y="1311"/>
                    <a:pt x="257" y="1309"/>
                    <a:pt x="272" y="1305"/>
                  </a:cubicBezTo>
                  <a:lnTo>
                    <a:pt x="272" y="1305"/>
                  </a:lnTo>
                  <a:cubicBezTo>
                    <a:pt x="285" y="1357"/>
                    <a:pt x="349" y="1408"/>
                    <a:pt x="259" y="1447"/>
                  </a:cubicBezTo>
                  <a:cubicBezTo>
                    <a:pt x="220" y="1447"/>
                    <a:pt x="181" y="1447"/>
                    <a:pt x="169" y="1486"/>
                  </a:cubicBezTo>
                  <a:cubicBezTo>
                    <a:pt x="169" y="1510"/>
                    <a:pt x="203" y="1707"/>
                    <a:pt x="240" y="1707"/>
                  </a:cubicBezTo>
                  <a:cubicBezTo>
                    <a:pt x="242" y="1707"/>
                    <a:pt x="244" y="1706"/>
                    <a:pt x="246" y="1705"/>
                  </a:cubicBezTo>
                  <a:cubicBezTo>
                    <a:pt x="253" y="1711"/>
                    <a:pt x="259" y="1714"/>
                    <a:pt x="264" y="1714"/>
                  </a:cubicBezTo>
                  <a:cubicBezTo>
                    <a:pt x="276" y="1714"/>
                    <a:pt x="286" y="1702"/>
                    <a:pt x="300" y="1702"/>
                  </a:cubicBezTo>
                  <a:cubicBezTo>
                    <a:pt x="303" y="1702"/>
                    <a:pt x="307" y="1703"/>
                    <a:pt x="310" y="1705"/>
                  </a:cubicBezTo>
                  <a:lnTo>
                    <a:pt x="323" y="1705"/>
                  </a:lnTo>
                  <a:cubicBezTo>
                    <a:pt x="337" y="1716"/>
                    <a:pt x="349" y="1720"/>
                    <a:pt x="361" y="1720"/>
                  </a:cubicBezTo>
                  <a:cubicBezTo>
                    <a:pt x="393" y="1720"/>
                    <a:pt x="417" y="1690"/>
                    <a:pt x="440" y="1690"/>
                  </a:cubicBezTo>
                  <a:cubicBezTo>
                    <a:pt x="449" y="1690"/>
                    <a:pt x="457" y="1694"/>
                    <a:pt x="465" y="1705"/>
                  </a:cubicBezTo>
                  <a:cubicBezTo>
                    <a:pt x="650" y="1683"/>
                    <a:pt x="836" y="1676"/>
                    <a:pt x="1024" y="1676"/>
                  </a:cubicBezTo>
                  <a:cubicBezTo>
                    <a:pt x="1399" y="1676"/>
                    <a:pt x="1780" y="1705"/>
                    <a:pt x="2167" y="1705"/>
                  </a:cubicBezTo>
                  <a:lnTo>
                    <a:pt x="2283" y="1705"/>
                  </a:lnTo>
                  <a:cubicBezTo>
                    <a:pt x="2245" y="1653"/>
                    <a:pt x="2116" y="1614"/>
                    <a:pt x="2167" y="1498"/>
                  </a:cubicBezTo>
                  <a:lnTo>
                    <a:pt x="2167" y="1498"/>
                  </a:lnTo>
                  <a:cubicBezTo>
                    <a:pt x="2283" y="1511"/>
                    <a:pt x="2335" y="1627"/>
                    <a:pt x="2399" y="1705"/>
                  </a:cubicBezTo>
                  <a:lnTo>
                    <a:pt x="2451" y="1705"/>
                  </a:lnTo>
                  <a:cubicBezTo>
                    <a:pt x="2457" y="1711"/>
                    <a:pt x="2464" y="1714"/>
                    <a:pt x="2470" y="1714"/>
                  </a:cubicBezTo>
                  <a:cubicBezTo>
                    <a:pt x="2477" y="1714"/>
                    <a:pt x="2483" y="1711"/>
                    <a:pt x="2490" y="1705"/>
                  </a:cubicBezTo>
                  <a:lnTo>
                    <a:pt x="3392" y="1705"/>
                  </a:lnTo>
                  <a:cubicBezTo>
                    <a:pt x="3417" y="1724"/>
                    <a:pt x="3432" y="1731"/>
                    <a:pt x="3440" y="1731"/>
                  </a:cubicBezTo>
                  <a:cubicBezTo>
                    <a:pt x="3453" y="1731"/>
                    <a:pt x="3447" y="1713"/>
                    <a:pt x="3431" y="1705"/>
                  </a:cubicBezTo>
                  <a:lnTo>
                    <a:pt x="3663" y="1705"/>
                  </a:lnTo>
                  <a:cubicBezTo>
                    <a:pt x="3676" y="1550"/>
                    <a:pt x="3805" y="1357"/>
                    <a:pt x="3985" y="1357"/>
                  </a:cubicBezTo>
                  <a:lnTo>
                    <a:pt x="4140" y="1357"/>
                  </a:lnTo>
                  <a:cubicBezTo>
                    <a:pt x="4179" y="1357"/>
                    <a:pt x="4192" y="1357"/>
                    <a:pt x="4205" y="1395"/>
                  </a:cubicBezTo>
                  <a:cubicBezTo>
                    <a:pt x="4205" y="1421"/>
                    <a:pt x="4179" y="1421"/>
                    <a:pt x="4166" y="1434"/>
                  </a:cubicBezTo>
                  <a:cubicBezTo>
                    <a:pt x="4162" y="1436"/>
                    <a:pt x="4157" y="1437"/>
                    <a:pt x="4151" y="1437"/>
                  </a:cubicBezTo>
                  <a:cubicBezTo>
                    <a:pt x="4140" y="1437"/>
                    <a:pt x="4128" y="1434"/>
                    <a:pt x="4116" y="1434"/>
                  </a:cubicBezTo>
                  <a:cubicBezTo>
                    <a:pt x="4098" y="1434"/>
                    <a:pt x="4082" y="1440"/>
                    <a:pt x="4076" y="1473"/>
                  </a:cubicBezTo>
                  <a:cubicBezTo>
                    <a:pt x="4101" y="1473"/>
                    <a:pt x="4127" y="1486"/>
                    <a:pt x="4140" y="1511"/>
                  </a:cubicBezTo>
                  <a:lnTo>
                    <a:pt x="4153" y="1705"/>
                  </a:lnTo>
                  <a:lnTo>
                    <a:pt x="4205" y="1705"/>
                  </a:lnTo>
                  <a:cubicBezTo>
                    <a:pt x="4221" y="1710"/>
                    <a:pt x="4237" y="1713"/>
                    <a:pt x="4252" y="1713"/>
                  </a:cubicBezTo>
                  <a:cubicBezTo>
                    <a:pt x="4273" y="1713"/>
                    <a:pt x="4293" y="1707"/>
                    <a:pt x="4308" y="1692"/>
                  </a:cubicBezTo>
                  <a:lnTo>
                    <a:pt x="4308" y="1692"/>
                  </a:lnTo>
                  <a:lnTo>
                    <a:pt x="4295" y="1705"/>
                  </a:lnTo>
                  <a:lnTo>
                    <a:pt x="4385" y="1705"/>
                  </a:lnTo>
                  <a:cubicBezTo>
                    <a:pt x="4371" y="1744"/>
                    <a:pt x="4372" y="1757"/>
                    <a:pt x="4384" y="1757"/>
                  </a:cubicBezTo>
                  <a:cubicBezTo>
                    <a:pt x="4403" y="1757"/>
                    <a:pt x="4448" y="1721"/>
                    <a:pt x="4488" y="1705"/>
                  </a:cubicBezTo>
                  <a:lnTo>
                    <a:pt x="4604" y="1705"/>
                  </a:lnTo>
                  <a:cubicBezTo>
                    <a:pt x="4604" y="1720"/>
                    <a:pt x="4606" y="1725"/>
                    <a:pt x="4610" y="1725"/>
                  </a:cubicBezTo>
                  <a:cubicBezTo>
                    <a:pt x="4616" y="1725"/>
                    <a:pt x="4627" y="1713"/>
                    <a:pt x="4643" y="1705"/>
                  </a:cubicBezTo>
                  <a:lnTo>
                    <a:pt x="4875" y="1705"/>
                  </a:lnTo>
                  <a:cubicBezTo>
                    <a:pt x="5314" y="1731"/>
                    <a:pt x="5765" y="1731"/>
                    <a:pt x="6203" y="1731"/>
                  </a:cubicBezTo>
                  <a:lnTo>
                    <a:pt x="6281" y="1731"/>
                  </a:lnTo>
                  <a:cubicBezTo>
                    <a:pt x="6281" y="1731"/>
                    <a:pt x="6268" y="1718"/>
                    <a:pt x="6255" y="1718"/>
                  </a:cubicBezTo>
                  <a:lnTo>
                    <a:pt x="6255" y="1679"/>
                  </a:lnTo>
                  <a:cubicBezTo>
                    <a:pt x="6229" y="1640"/>
                    <a:pt x="6139" y="1473"/>
                    <a:pt x="6165" y="1408"/>
                  </a:cubicBezTo>
                  <a:cubicBezTo>
                    <a:pt x="6190" y="1305"/>
                    <a:pt x="6100" y="1279"/>
                    <a:pt x="6087" y="1215"/>
                  </a:cubicBezTo>
                  <a:cubicBezTo>
                    <a:pt x="6036" y="1150"/>
                    <a:pt x="5945" y="1099"/>
                    <a:pt x="5855" y="1086"/>
                  </a:cubicBezTo>
                  <a:lnTo>
                    <a:pt x="5855" y="1021"/>
                  </a:lnTo>
                  <a:cubicBezTo>
                    <a:pt x="5829" y="1021"/>
                    <a:pt x="5816" y="1008"/>
                    <a:pt x="5816" y="996"/>
                  </a:cubicBezTo>
                  <a:cubicBezTo>
                    <a:pt x="5778" y="996"/>
                    <a:pt x="5752" y="983"/>
                    <a:pt x="5713" y="970"/>
                  </a:cubicBezTo>
                  <a:cubicBezTo>
                    <a:pt x="5662" y="957"/>
                    <a:pt x="5649" y="918"/>
                    <a:pt x="5675" y="867"/>
                  </a:cubicBezTo>
                  <a:cubicBezTo>
                    <a:pt x="5682" y="864"/>
                    <a:pt x="5690" y="864"/>
                    <a:pt x="5698" y="864"/>
                  </a:cubicBezTo>
                  <a:cubicBezTo>
                    <a:pt x="5707" y="864"/>
                    <a:pt x="5717" y="864"/>
                    <a:pt x="5727" y="864"/>
                  </a:cubicBezTo>
                  <a:cubicBezTo>
                    <a:pt x="5755" y="864"/>
                    <a:pt x="5783" y="857"/>
                    <a:pt x="5791" y="802"/>
                  </a:cubicBezTo>
                  <a:cubicBezTo>
                    <a:pt x="5726" y="802"/>
                    <a:pt x="5662" y="815"/>
                    <a:pt x="5610" y="867"/>
                  </a:cubicBezTo>
                  <a:cubicBezTo>
                    <a:pt x="5494" y="854"/>
                    <a:pt x="5455" y="751"/>
                    <a:pt x="5365" y="699"/>
                  </a:cubicBezTo>
                  <a:cubicBezTo>
                    <a:pt x="5339" y="686"/>
                    <a:pt x="5301" y="660"/>
                    <a:pt x="5275" y="634"/>
                  </a:cubicBezTo>
                  <a:cubicBezTo>
                    <a:pt x="5275" y="622"/>
                    <a:pt x="5275" y="622"/>
                    <a:pt x="5275" y="609"/>
                  </a:cubicBezTo>
                  <a:cubicBezTo>
                    <a:pt x="5301" y="415"/>
                    <a:pt x="5275" y="209"/>
                    <a:pt x="5481" y="80"/>
                  </a:cubicBezTo>
                  <a:cubicBezTo>
                    <a:pt x="5507" y="67"/>
                    <a:pt x="5494" y="41"/>
                    <a:pt x="5481" y="16"/>
                  </a:cubicBezTo>
                  <a:cubicBezTo>
                    <a:pt x="5474" y="8"/>
                    <a:pt x="5458" y="1"/>
                    <a:pt x="544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8" name="Google Shape;5278;p34"/>
            <p:cNvSpPr/>
            <p:nvPr/>
          </p:nvSpPr>
          <p:spPr>
            <a:xfrm rot="10800000">
              <a:off x="1125887" y="38867"/>
              <a:ext cx="56742" cy="55078"/>
            </a:xfrm>
            <a:custGeom>
              <a:avLst/>
              <a:gdLst/>
              <a:ahLst/>
              <a:cxnLst/>
              <a:rect l="l" t="t" r="r" b="b"/>
              <a:pathLst>
                <a:path w="375" h="364" extrusionOk="0">
                  <a:moveTo>
                    <a:pt x="227" y="1"/>
                  </a:moveTo>
                  <a:cubicBezTo>
                    <a:pt x="221" y="1"/>
                    <a:pt x="214" y="1"/>
                    <a:pt x="207" y="3"/>
                  </a:cubicBezTo>
                  <a:cubicBezTo>
                    <a:pt x="104" y="3"/>
                    <a:pt x="1" y="80"/>
                    <a:pt x="1" y="157"/>
                  </a:cubicBezTo>
                  <a:cubicBezTo>
                    <a:pt x="1" y="235"/>
                    <a:pt x="104" y="364"/>
                    <a:pt x="169" y="364"/>
                  </a:cubicBezTo>
                  <a:cubicBezTo>
                    <a:pt x="285" y="338"/>
                    <a:pt x="375" y="248"/>
                    <a:pt x="375" y="132"/>
                  </a:cubicBezTo>
                  <a:cubicBezTo>
                    <a:pt x="363" y="61"/>
                    <a:pt x="298" y="1"/>
                    <a:pt x="227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9" name="Google Shape;5279;p34"/>
            <p:cNvSpPr/>
            <p:nvPr/>
          </p:nvSpPr>
          <p:spPr>
            <a:xfrm rot="10800000">
              <a:off x="589335" y="125871"/>
              <a:ext cx="277205" cy="133609"/>
            </a:xfrm>
            <a:custGeom>
              <a:avLst/>
              <a:gdLst/>
              <a:ahLst/>
              <a:cxnLst/>
              <a:rect l="l" t="t" r="r" b="b"/>
              <a:pathLst>
                <a:path w="1832" h="883" extrusionOk="0">
                  <a:moveTo>
                    <a:pt x="968" y="1"/>
                  </a:moveTo>
                  <a:cubicBezTo>
                    <a:pt x="923" y="20"/>
                    <a:pt x="875" y="20"/>
                    <a:pt x="826" y="20"/>
                  </a:cubicBezTo>
                  <a:cubicBezTo>
                    <a:pt x="778" y="20"/>
                    <a:pt x="729" y="20"/>
                    <a:pt x="684" y="39"/>
                  </a:cubicBezTo>
                  <a:cubicBezTo>
                    <a:pt x="620" y="104"/>
                    <a:pt x="542" y="155"/>
                    <a:pt x="465" y="194"/>
                  </a:cubicBezTo>
                  <a:cubicBezTo>
                    <a:pt x="452" y="142"/>
                    <a:pt x="465" y="78"/>
                    <a:pt x="401" y="52"/>
                  </a:cubicBezTo>
                  <a:cubicBezTo>
                    <a:pt x="401" y="52"/>
                    <a:pt x="375" y="52"/>
                    <a:pt x="375" y="65"/>
                  </a:cubicBezTo>
                  <a:cubicBezTo>
                    <a:pt x="362" y="130"/>
                    <a:pt x="426" y="155"/>
                    <a:pt x="439" y="207"/>
                  </a:cubicBezTo>
                  <a:cubicBezTo>
                    <a:pt x="401" y="233"/>
                    <a:pt x="414" y="271"/>
                    <a:pt x="401" y="297"/>
                  </a:cubicBezTo>
                  <a:lnTo>
                    <a:pt x="375" y="310"/>
                  </a:lnTo>
                  <a:cubicBezTo>
                    <a:pt x="349" y="310"/>
                    <a:pt x="336" y="323"/>
                    <a:pt x="336" y="336"/>
                  </a:cubicBezTo>
                  <a:cubicBezTo>
                    <a:pt x="336" y="336"/>
                    <a:pt x="323" y="336"/>
                    <a:pt x="336" y="349"/>
                  </a:cubicBezTo>
                  <a:cubicBezTo>
                    <a:pt x="349" y="362"/>
                    <a:pt x="336" y="400"/>
                    <a:pt x="349" y="413"/>
                  </a:cubicBezTo>
                  <a:cubicBezTo>
                    <a:pt x="349" y="426"/>
                    <a:pt x="336" y="452"/>
                    <a:pt x="323" y="465"/>
                  </a:cubicBezTo>
                  <a:cubicBezTo>
                    <a:pt x="294" y="475"/>
                    <a:pt x="272" y="499"/>
                    <a:pt x="241" y="499"/>
                  </a:cubicBezTo>
                  <a:cubicBezTo>
                    <a:pt x="231" y="499"/>
                    <a:pt x="220" y="497"/>
                    <a:pt x="207" y="491"/>
                  </a:cubicBezTo>
                  <a:lnTo>
                    <a:pt x="143" y="503"/>
                  </a:lnTo>
                  <a:lnTo>
                    <a:pt x="65" y="516"/>
                  </a:lnTo>
                  <a:lnTo>
                    <a:pt x="1" y="529"/>
                  </a:lnTo>
                  <a:cubicBezTo>
                    <a:pt x="1" y="572"/>
                    <a:pt x="10" y="597"/>
                    <a:pt x="42" y="597"/>
                  </a:cubicBezTo>
                  <a:cubicBezTo>
                    <a:pt x="49" y="597"/>
                    <a:pt x="57" y="596"/>
                    <a:pt x="65" y="594"/>
                  </a:cubicBezTo>
                  <a:cubicBezTo>
                    <a:pt x="130" y="555"/>
                    <a:pt x="194" y="542"/>
                    <a:pt x="272" y="542"/>
                  </a:cubicBezTo>
                  <a:cubicBezTo>
                    <a:pt x="310" y="542"/>
                    <a:pt x="349" y="568"/>
                    <a:pt x="336" y="607"/>
                  </a:cubicBezTo>
                  <a:cubicBezTo>
                    <a:pt x="305" y="699"/>
                    <a:pt x="335" y="718"/>
                    <a:pt x="377" y="718"/>
                  </a:cubicBezTo>
                  <a:cubicBezTo>
                    <a:pt x="405" y="718"/>
                    <a:pt x="439" y="710"/>
                    <a:pt x="465" y="710"/>
                  </a:cubicBezTo>
                  <a:cubicBezTo>
                    <a:pt x="465" y="787"/>
                    <a:pt x="555" y="787"/>
                    <a:pt x="568" y="839"/>
                  </a:cubicBezTo>
                  <a:lnTo>
                    <a:pt x="671" y="852"/>
                  </a:lnTo>
                  <a:cubicBezTo>
                    <a:pt x="671" y="864"/>
                    <a:pt x="671" y="877"/>
                    <a:pt x="671" y="877"/>
                  </a:cubicBezTo>
                  <a:cubicBezTo>
                    <a:pt x="682" y="881"/>
                    <a:pt x="691" y="882"/>
                    <a:pt x="700" y="882"/>
                  </a:cubicBezTo>
                  <a:cubicBezTo>
                    <a:pt x="724" y="882"/>
                    <a:pt x="743" y="870"/>
                    <a:pt x="762" y="852"/>
                  </a:cubicBezTo>
                  <a:cubicBezTo>
                    <a:pt x="794" y="871"/>
                    <a:pt x="829" y="881"/>
                    <a:pt x="865" y="881"/>
                  </a:cubicBezTo>
                  <a:cubicBezTo>
                    <a:pt x="900" y="881"/>
                    <a:pt x="936" y="871"/>
                    <a:pt x="968" y="852"/>
                  </a:cubicBezTo>
                  <a:cubicBezTo>
                    <a:pt x="1008" y="836"/>
                    <a:pt x="1048" y="825"/>
                    <a:pt x="1088" y="825"/>
                  </a:cubicBezTo>
                  <a:cubicBezTo>
                    <a:pt x="1112" y="825"/>
                    <a:pt x="1137" y="829"/>
                    <a:pt x="1161" y="839"/>
                  </a:cubicBezTo>
                  <a:cubicBezTo>
                    <a:pt x="1165" y="841"/>
                    <a:pt x="1169" y="842"/>
                    <a:pt x="1172" y="842"/>
                  </a:cubicBezTo>
                  <a:cubicBezTo>
                    <a:pt x="1210" y="842"/>
                    <a:pt x="1207" y="722"/>
                    <a:pt x="1280" y="722"/>
                  </a:cubicBezTo>
                  <a:cubicBezTo>
                    <a:pt x="1283" y="722"/>
                    <a:pt x="1287" y="722"/>
                    <a:pt x="1290" y="723"/>
                  </a:cubicBezTo>
                  <a:cubicBezTo>
                    <a:pt x="1342" y="723"/>
                    <a:pt x="1381" y="697"/>
                    <a:pt x="1381" y="632"/>
                  </a:cubicBezTo>
                  <a:cubicBezTo>
                    <a:pt x="1368" y="568"/>
                    <a:pt x="1419" y="568"/>
                    <a:pt x="1458" y="542"/>
                  </a:cubicBezTo>
                  <a:cubicBezTo>
                    <a:pt x="1489" y="549"/>
                    <a:pt x="1522" y="552"/>
                    <a:pt x="1556" y="552"/>
                  </a:cubicBezTo>
                  <a:cubicBezTo>
                    <a:pt x="1648" y="552"/>
                    <a:pt x="1747" y="528"/>
                    <a:pt x="1832" y="491"/>
                  </a:cubicBezTo>
                  <a:cubicBezTo>
                    <a:pt x="1741" y="491"/>
                    <a:pt x="1668" y="479"/>
                    <a:pt x="1603" y="479"/>
                  </a:cubicBezTo>
                  <a:cubicBezTo>
                    <a:pt x="1548" y="479"/>
                    <a:pt x="1498" y="487"/>
                    <a:pt x="1445" y="516"/>
                  </a:cubicBezTo>
                  <a:lnTo>
                    <a:pt x="1394" y="478"/>
                  </a:lnTo>
                  <a:cubicBezTo>
                    <a:pt x="1381" y="426"/>
                    <a:pt x="1394" y="375"/>
                    <a:pt x="1432" y="349"/>
                  </a:cubicBezTo>
                  <a:lnTo>
                    <a:pt x="1510" y="336"/>
                  </a:lnTo>
                  <a:cubicBezTo>
                    <a:pt x="1561" y="323"/>
                    <a:pt x="1600" y="297"/>
                    <a:pt x="1664" y="284"/>
                  </a:cubicBezTo>
                  <a:cubicBezTo>
                    <a:pt x="1755" y="271"/>
                    <a:pt x="1755" y="246"/>
                    <a:pt x="1703" y="142"/>
                  </a:cubicBezTo>
                  <a:cubicBezTo>
                    <a:pt x="1677" y="142"/>
                    <a:pt x="1651" y="155"/>
                    <a:pt x="1639" y="181"/>
                  </a:cubicBezTo>
                  <a:cubicBezTo>
                    <a:pt x="1613" y="258"/>
                    <a:pt x="1510" y="246"/>
                    <a:pt x="1471" y="297"/>
                  </a:cubicBezTo>
                  <a:cubicBezTo>
                    <a:pt x="1414" y="297"/>
                    <a:pt x="1377" y="256"/>
                    <a:pt x="1333" y="256"/>
                  </a:cubicBezTo>
                  <a:cubicBezTo>
                    <a:pt x="1327" y="256"/>
                    <a:pt x="1322" y="257"/>
                    <a:pt x="1316" y="258"/>
                  </a:cubicBezTo>
                  <a:lnTo>
                    <a:pt x="1277" y="233"/>
                  </a:lnTo>
                  <a:cubicBezTo>
                    <a:pt x="1213" y="142"/>
                    <a:pt x="1045" y="155"/>
                    <a:pt x="1020" y="13"/>
                  </a:cubicBezTo>
                  <a:cubicBezTo>
                    <a:pt x="1020" y="13"/>
                    <a:pt x="981" y="1"/>
                    <a:pt x="968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0" name="Google Shape;5280;p34"/>
            <p:cNvSpPr/>
            <p:nvPr/>
          </p:nvSpPr>
          <p:spPr>
            <a:xfrm rot="10800000">
              <a:off x="575566" y="118306"/>
              <a:ext cx="15736" cy="22092"/>
            </a:xfrm>
            <a:custGeom>
              <a:avLst/>
              <a:gdLst/>
              <a:ahLst/>
              <a:cxnLst/>
              <a:rect l="l" t="t" r="r" b="b"/>
              <a:pathLst>
                <a:path w="104" h="146" extrusionOk="0">
                  <a:moveTo>
                    <a:pt x="65" y="0"/>
                  </a:moveTo>
                  <a:cubicBezTo>
                    <a:pt x="0" y="13"/>
                    <a:pt x="26" y="65"/>
                    <a:pt x="26" y="103"/>
                  </a:cubicBezTo>
                  <a:cubicBezTo>
                    <a:pt x="15" y="124"/>
                    <a:pt x="22" y="145"/>
                    <a:pt x="46" y="145"/>
                  </a:cubicBezTo>
                  <a:cubicBezTo>
                    <a:pt x="51" y="145"/>
                    <a:pt x="57" y="144"/>
                    <a:pt x="65" y="142"/>
                  </a:cubicBezTo>
                  <a:cubicBezTo>
                    <a:pt x="103" y="129"/>
                    <a:pt x="103" y="90"/>
                    <a:pt x="103" y="52"/>
                  </a:cubicBezTo>
                  <a:cubicBezTo>
                    <a:pt x="103" y="13"/>
                    <a:pt x="103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1" name="Google Shape;5281;p34"/>
            <p:cNvSpPr/>
            <p:nvPr/>
          </p:nvSpPr>
          <p:spPr>
            <a:xfrm rot="10800000">
              <a:off x="663478" y="88649"/>
              <a:ext cx="11802" cy="10895"/>
            </a:xfrm>
            <a:custGeom>
              <a:avLst/>
              <a:gdLst/>
              <a:ahLst/>
              <a:cxnLst/>
              <a:rect l="l" t="t" r="r" b="b"/>
              <a:pathLst>
                <a:path w="78" h="72" extrusionOk="0">
                  <a:moveTo>
                    <a:pt x="52" y="1"/>
                  </a:moveTo>
                  <a:cubicBezTo>
                    <a:pt x="26" y="1"/>
                    <a:pt x="1" y="14"/>
                    <a:pt x="1" y="52"/>
                  </a:cubicBezTo>
                  <a:cubicBezTo>
                    <a:pt x="13" y="65"/>
                    <a:pt x="26" y="72"/>
                    <a:pt x="38" y="72"/>
                  </a:cubicBezTo>
                  <a:cubicBezTo>
                    <a:pt x="49" y="72"/>
                    <a:pt x="59" y="65"/>
                    <a:pt x="65" y="52"/>
                  </a:cubicBezTo>
                  <a:cubicBezTo>
                    <a:pt x="78" y="27"/>
                    <a:pt x="65" y="14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2" name="Google Shape;5282;p34"/>
            <p:cNvSpPr/>
            <p:nvPr/>
          </p:nvSpPr>
          <p:spPr>
            <a:xfrm rot="10800000">
              <a:off x="1496602" y="-66445"/>
              <a:ext cx="11802" cy="4539"/>
            </a:xfrm>
            <a:custGeom>
              <a:avLst/>
              <a:gdLst/>
              <a:ahLst/>
              <a:cxnLst/>
              <a:rect l="l" t="t" r="r" b="b"/>
              <a:pathLst>
                <a:path w="78" h="30" extrusionOk="0">
                  <a:moveTo>
                    <a:pt x="30" y="1"/>
                  </a:moveTo>
                  <a:cubicBezTo>
                    <a:pt x="17" y="1"/>
                    <a:pt x="7" y="11"/>
                    <a:pt x="1" y="30"/>
                  </a:cubicBezTo>
                  <a:lnTo>
                    <a:pt x="78" y="30"/>
                  </a:lnTo>
                  <a:cubicBezTo>
                    <a:pt x="59" y="11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3" name="Google Shape;5283;p34"/>
            <p:cNvSpPr/>
            <p:nvPr/>
          </p:nvSpPr>
          <p:spPr>
            <a:xfrm rot="10800000">
              <a:off x="2060390" y="440600"/>
              <a:ext cx="25572" cy="20276"/>
            </a:xfrm>
            <a:custGeom>
              <a:avLst/>
              <a:gdLst/>
              <a:ahLst/>
              <a:cxnLst/>
              <a:rect l="l" t="t" r="r" b="b"/>
              <a:pathLst>
                <a:path w="169" h="134" extrusionOk="0">
                  <a:moveTo>
                    <a:pt x="41" y="0"/>
                  </a:moveTo>
                  <a:cubicBezTo>
                    <a:pt x="28" y="0"/>
                    <a:pt x="14" y="1"/>
                    <a:pt x="1" y="3"/>
                  </a:cubicBezTo>
                  <a:cubicBezTo>
                    <a:pt x="62" y="40"/>
                    <a:pt x="65" y="133"/>
                    <a:pt x="151" y="133"/>
                  </a:cubicBezTo>
                  <a:cubicBezTo>
                    <a:pt x="157" y="133"/>
                    <a:pt x="162" y="133"/>
                    <a:pt x="168" y="132"/>
                  </a:cubicBezTo>
                  <a:cubicBezTo>
                    <a:pt x="168" y="34"/>
                    <a:pt x="113" y="0"/>
                    <a:pt x="4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4" name="Google Shape;5284;p34"/>
            <p:cNvSpPr/>
            <p:nvPr/>
          </p:nvSpPr>
          <p:spPr>
            <a:xfrm rot="10800000">
              <a:off x="1980346" y="483118"/>
              <a:ext cx="9987" cy="12408"/>
            </a:xfrm>
            <a:custGeom>
              <a:avLst/>
              <a:gdLst/>
              <a:ahLst/>
              <a:cxnLst/>
              <a:rect l="l" t="t" r="r" b="b"/>
              <a:pathLst>
                <a:path w="66" h="82" extrusionOk="0">
                  <a:moveTo>
                    <a:pt x="14" y="0"/>
                  </a:moveTo>
                  <a:cubicBezTo>
                    <a:pt x="1" y="13"/>
                    <a:pt x="1" y="39"/>
                    <a:pt x="14" y="52"/>
                  </a:cubicBezTo>
                  <a:cubicBezTo>
                    <a:pt x="14" y="62"/>
                    <a:pt x="22" y="81"/>
                    <a:pt x="32" y="81"/>
                  </a:cubicBezTo>
                  <a:cubicBezTo>
                    <a:pt x="34" y="81"/>
                    <a:pt x="37" y="80"/>
                    <a:pt x="39" y="78"/>
                  </a:cubicBezTo>
                  <a:cubicBezTo>
                    <a:pt x="65" y="78"/>
                    <a:pt x="65" y="52"/>
                    <a:pt x="52" y="39"/>
                  </a:cubicBezTo>
                  <a:cubicBezTo>
                    <a:pt x="52" y="26"/>
                    <a:pt x="39" y="13"/>
                    <a:pt x="1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5" name="Google Shape;5285;p34"/>
            <p:cNvSpPr/>
            <p:nvPr/>
          </p:nvSpPr>
          <p:spPr>
            <a:xfrm rot="10800000">
              <a:off x="1252838" y="401561"/>
              <a:ext cx="29203" cy="20125"/>
            </a:xfrm>
            <a:custGeom>
              <a:avLst/>
              <a:gdLst/>
              <a:ahLst/>
              <a:cxnLst/>
              <a:rect l="l" t="t" r="r" b="b"/>
              <a:pathLst>
                <a:path w="193" h="133" extrusionOk="0">
                  <a:moveTo>
                    <a:pt x="167" y="0"/>
                  </a:moveTo>
                  <a:cubicBezTo>
                    <a:pt x="161" y="0"/>
                    <a:pt x="153" y="2"/>
                    <a:pt x="142" y="2"/>
                  </a:cubicBezTo>
                  <a:cubicBezTo>
                    <a:pt x="116" y="2"/>
                    <a:pt x="78" y="54"/>
                    <a:pt x="26" y="67"/>
                  </a:cubicBezTo>
                  <a:cubicBezTo>
                    <a:pt x="0" y="80"/>
                    <a:pt x="26" y="118"/>
                    <a:pt x="39" y="131"/>
                  </a:cubicBezTo>
                  <a:cubicBezTo>
                    <a:pt x="43" y="132"/>
                    <a:pt x="47" y="133"/>
                    <a:pt x="52" y="133"/>
                  </a:cubicBezTo>
                  <a:cubicBezTo>
                    <a:pt x="106" y="133"/>
                    <a:pt x="193" y="64"/>
                    <a:pt x="181" y="28"/>
                  </a:cubicBezTo>
                  <a:cubicBezTo>
                    <a:pt x="181" y="5"/>
                    <a:pt x="176" y="0"/>
                    <a:pt x="16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6" name="Google Shape;5286;p34"/>
            <p:cNvSpPr/>
            <p:nvPr/>
          </p:nvSpPr>
          <p:spPr>
            <a:xfrm rot="10800000">
              <a:off x="1295508" y="339372"/>
              <a:ext cx="21638" cy="12256"/>
            </a:xfrm>
            <a:custGeom>
              <a:avLst/>
              <a:gdLst/>
              <a:ahLst/>
              <a:cxnLst/>
              <a:rect l="l" t="t" r="r" b="b"/>
              <a:pathLst>
                <a:path w="143" h="81" extrusionOk="0">
                  <a:moveTo>
                    <a:pt x="84" y="0"/>
                  </a:moveTo>
                  <a:cubicBezTo>
                    <a:pt x="71" y="0"/>
                    <a:pt x="58" y="4"/>
                    <a:pt x="52" y="4"/>
                  </a:cubicBezTo>
                  <a:cubicBezTo>
                    <a:pt x="13" y="16"/>
                    <a:pt x="0" y="55"/>
                    <a:pt x="13" y="81"/>
                  </a:cubicBezTo>
                  <a:lnTo>
                    <a:pt x="65" y="81"/>
                  </a:lnTo>
                  <a:cubicBezTo>
                    <a:pt x="103" y="68"/>
                    <a:pt x="142" y="55"/>
                    <a:pt x="116" y="16"/>
                  </a:cubicBezTo>
                  <a:cubicBezTo>
                    <a:pt x="110" y="4"/>
                    <a:pt x="97" y="0"/>
                    <a:pt x="8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7" name="Google Shape;5287;p34"/>
            <p:cNvSpPr/>
            <p:nvPr/>
          </p:nvSpPr>
          <p:spPr>
            <a:xfrm rot="10800000">
              <a:off x="1098500" y="323636"/>
              <a:ext cx="151" cy="15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8" name="Google Shape;5288;p34"/>
            <p:cNvSpPr/>
            <p:nvPr/>
          </p:nvSpPr>
          <p:spPr>
            <a:xfrm rot="10800000">
              <a:off x="1098500" y="323636"/>
              <a:ext cx="19671" cy="21638"/>
            </a:xfrm>
            <a:custGeom>
              <a:avLst/>
              <a:gdLst/>
              <a:ahLst/>
              <a:cxnLst/>
              <a:rect l="l" t="t" r="r" b="b"/>
              <a:pathLst>
                <a:path w="130" h="143" extrusionOk="0">
                  <a:moveTo>
                    <a:pt x="91" y="0"/>
                  </a:moveTo>
                  <a:cubicBezTo>
                    <a:pt x="26" y="0"/>
                    <a:pt x="1" y="26"/>
                    <a:pt x="26" y="90"/>
                  </a:cubicBezTo>
                  <a:cubicBezTo>
                    <a:pt x="52" y="116"/>
                    <a:pt x="91" y="142"/>
                    <a:pt x="129" y="142"/>
                  </a:cubicBezTo>
                  <a:lnTo>
                    <a:pt x="91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9" name="Google Shape;5289;p34"/>
            <p:cNvSpPr/>
            <p:nvPr/>
          </p:nvSpPr>
          <p:spPr>
            <a:xfrm rot="10800000">
              <a:off x="1285824" y="50518"/>
              <a:ext cx="15736" cy="18158"/>
            </a:xfrm>
            <a:custGeom>
              <a:avLst/>
              <a:gdLst/>
              <a:ahLst/>
              <a:cxnLst/>
              <a:rect l="l" t="t" r="r" b="b"/>
              <a:pathLst>
                <a:path w="104" h="120" extrusionOk="0">
                  <a:moveTo>
                    <a:pt x="70" y="1"/>
                  </a:moveTo>
                  <a:cubicBezTo>
                    <a:pt x="65" y="1"/>
                    <a:pt x="59" y="1"/>
                    <a:pt x="52" y="3"/>
                  </a:cubicBezTo>
                  <a:cubicBezTo>
                    <a:pt x="0" y="3"/>
                    <a:pt x="13" y="29"/>
                    <a:pt x="13" y="55"/>
                  </a:cubicBezTo>
                  <a:cubicBezTo>
                    <a:pt x="13" y="81"/>
                    <a:pt x="26" y="106"/>
                    <a:pt x="65" y="119"/>
                  </a:cubicBezTo>
                  <a:cubicBezTo>
                    <a:pt x="91" y="119"/>
                    <a:pt x="104" y="93"/>
                    <a:pt x="104" y="55"/>
                  </a:cubicBezTo>
                  <a:cubicBezTo>
                    <a:pt x="104" y="33"/>
                    <a:pt x="104" y="1"/>
                    <a:pt x="7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0" name="Google Shape;5290;p34"/>
            <p:cNvSpPr/>
            <p:nvPr/>
          </p:nvSpPr>
          <p:spPr>
            <a:xfrm rot="10800000">
              <a:off x="1315027" y="19348"/>
              <a:ext cx="19671" cy="12105"/>
            </a:xfrm>
            <a:custGeom>
              <a:avLst/>
              <a:gdLst/>
              <a:ahLst/>
              <a:cxnLst/>
              <a:rect l="l" t="t" r="r" b="b"/>
              <a:pathLst>
                <a:path w="130" h="80" extrusionOk="0">
                  <a:moveTo>
                    <a:pt x="74" y="0"/>
                  </a:moveTo>
                  <a:cubicBezTo>
                    <a:pt x="62" y="0"/>
                    <a:pt x="49" y="2"/>
                    <a:pt x="39" y="2"/>
                  </a:cubicBezTo>
                  <a:cubicBezTo>
                    <a:pt x="26" y="2"/>
                    <a:pt x="0" y="2"/>
                    <a:pt x="13" y="54"/>
                  </a:cubicBezTo>
                  <a:cubicBezTo>
                    <a:pt x="26" y="67"/>
                    <a:pt x="52" y="80"/>
                    <a:pt x="78" y="80"/>
                  </a:cubicBezTo>
                  <a:cubicBezTo>
                    <a:pt x="103" y="80"/>
                    <a:pt x="129" y="54"/>
                    <a:pt x="116" y="28"/>
                  </a:cubicBezTo>
                  <a:cubicBezTo>
                    <a:pt x="109" y="5"/>
                    <a:pt x="92" y="0"/>
                    <a:pt x="7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1" name="Google Shape;5291;p34"/>
            <p:cNvSpPr/>
            <p:nvPr/>
          </p:nvSpPr>
          <p:spPr>
            <a:xfrm rot="10800000">
              <a:off x="983352" y="98182"/>
              <a:ext cx="25572" cy="13013"/>
            </a:xfrm>
            <a:custGeom>
              <a:avLst/>
              <a:gdLst/>
              <a:ahLst/>
              <a:cxnLst/>
              <a:rect l="l" t="t" r="r" b="b"/>
              <a:pathLst>
                <a:path w="169" h="86" extrusionOk="0">
                  <a:moveTo>
                    <a:pt x="104" y="1"/>
                  </a:moveTo>
                  <a:lnTo>
                    <a:pt x="1" y="13"/>
                  </a:lnTo>
                  <a:cubicBezTo>
                    <a:pt x="1" y="78"/>
                    <a:pt x="52" y="65"/>
                    <a:pt x="91" y="78"/>
                  </a:cubicBezTo>
                  <a:cubicBezTo>
                    <a:pt x="100" y="83"/>
                    <a:pt x="111" y="86"/>
                    <a:pt x="122" y="86"/>
                  </a:cubicBezTo>
                  <a:cubicBezTo>
                    <a:pt x="140" y="86"/>
                    <a:pt x="155" y="77"/>
                    <a:pt x="155" y="52"/>
                  </a:cubicBezTo>
                  <a:cubicBezTo>
                    <a:pt x="168" y="13"/>
                    <a:pt x="130" y="1"/>
                    <a:pt x="10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2" name="Google Shape;5292;p34"/>
            <p:cNvSpPr/>
            <p:nvPr/>
          </p:nvSpPr>
          <p:spPr>
            <a:xfrm rot="10800000">
              <a:off x="2468175" y="487657"/>
              <a:ext cx="128918" cy="120445"/>
            </a:xfrm>
            <a:custGeom>
              <a:avLst/>
              <a:gdLst/>
              <a:ahLst/>
              <a:cxnLst/>
              <a:rect l="l" t="t" r="r" b="b"/>
              <a:pathLst>
                <a:path w="852" h="796" extrusionOk="0">
                  <a:moveTo>
                    <a:pt x="367" y="0"/>
                  </a:moveTo>
                  <a:cubicBezTo>
                    <a:pt x="286" y="0"/>
                    <a:pt x="219" y="32"/>
                    <a:pt x="168" y="125"/>
                  </a:cubicBezTo>
                  <a:cubicBezTo>
                    <a:pt x="155" y="138"/>
                    <a:pt x="129" y="151"/>
                    <a:pt x="116" y="151"/>
                  </a:cubicBezTo>
                  <a:cubicBezTo>
                    <a:pt x="13" y="203"/>
                    <a:pt x="13" y="293"/>
                    <a:pt x="39" y="383"/>
                  </a:cubicBezTo>
                  <a:lnTo>
                    <a:pt x="39" y="435"/>
                  </a:lnTo>
                  <a:cubicBezTo>
                    <a:pt x="78" y="538"/>
                    <a:pt x="0" y="693"/>
                    <a:pt x="194" y="706"/>
                  </a:cubicBezTo>
                  <a:cubicBezTo>
                    <a:pt x="233" y="706"/>
                    <a:pt x="220" y="770"/>
                    <a:pt x="220" y="796"/>
                  </a:cubicBezTo>
                  <a:lnTo>
                    <a:pt x="271" y="796"/>
                  </a:lnTo>
                  <a:cubicBezTo>
                    <a:pt x="284" y="770"/>
                    <a:pt x="310" y="757"/>
                    <a:pt x="336" y="757"/>
                  </a:cubicBezTo>
                  <a:cubicBezTo>
                    <a:pt x="360" y="741"/>
                    <a:pt x="388" y="730"/>
                    <a:pt x="416" y="730"/>
                  </a:cubicBezTo>
                  <a:cubicBezTo>
                    <a:pt x="433" y="730"/>
                    <a:pt x="450" y="734"/>
                    <a:pt x="465" y="744"/>
                  </a:cubicBezTo>
                  <a:cubicBezTo>
                    <a:pt x="516" y="719"/>
                    <a:pt x="568" y="693"/>
                    <a:pt x="606" y="667"/>
                  </a:cubicBezTo>
                  <a:cubicBezTo>
                    <a:pt x="684" y="628"/>
                    <a:pt x="723" y="551"/>
                    <a:pt x="723" y="474"/>
                  </a:cubicBezTo>
                  <a:cubicBezTo>
                    <a:pt x="723" y="409"/>
                    <a:pt x="710" y="319"/>
                    <a:pt x="826" y="319"/>
                  </a:cubicBezTo>
                  <a:cubicBezTo>
                    <a:pt x="826" y="306"/>
                    <a:pt x="839" y="306"/>
                    <a:pt x="851" y="306"/>
                  </a:cubicBezTo>
                  <a:cubicBezTo>
                    <a:pt x="851" y="293"/>
                    <a:pt x="851" y="280"/>
                    <a:pt x="851" y="267"/>
                  </a:cubicBezTo>
                  <a:lnTo>
                    <a:pt x="813" y="241"/>
                  </a:lnTo>
                  <a:cubicBezTo>
                    <a:pt x="806" y="243"/>
                    <a:pt x="799" y="244"/>
                    <a:pt x="793" y="244"/>
                  </a:cubicBezTo>
                  <a:cubicBezTo>
                    <a:pt x="757" y="244"/>
                    <a:pt x="743" y="214"/>
                    <a:pt x="710" y="203"/>
                  </a:cubicBezTo>
                  <a:cubicBezTo>
                    <a:pt x="710" y="190"/>
                    <a:pt x="710" y="177"/>
                    <a:pt x="697" y="177"/>
                  </a:cubicBezTo>
                  <a:cubicBezTo>
                    <a:pt x="697" y="112"/>
                    <a:pt x="658" y="100"/>
                    <a:pt x="606" y="100"/>
                  </a:cubicBezTo>
                  <a:cubicBezTo>
                    <a:pt x="594" y="74"/>
                    <a:pt x="581" y="48"/>
                    <a:pt x="568" y="22"/>
                  </a:cubicBezTo>
                  <a:lnTo>
                    <a:pt x="503" y="22"/>
                  </a:lnTo>
                  <a:cubicBezTo>
                    <a:pt x="455" y="9"/>
                    <a:pt x="409" y="0"/>
                    <a:pt x="36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3" name="Google Shape;5293;p34"/>
            <p:cNvSpPr/>
            <p:nvPr/>
          </p:nvSpPr>
          <p:spPr>
            <a:xfrm rot="10800000">
              <a:off x="1494635" y="409581"/>
              <a:ext cx="17704" cy="10592"/>
            </a:xfrm>
            <a:custGeom>
              <a:avLst/>
              <a:gdLst/>
              <a:ahLst/>
              <a:cxnLst/>
              <a:rect l="l" t="t" r="r" b="b"/>
              <a:pathLst>
                <a:path w="117" h="70" extrusionOk="0">
                  <a:moveTo>
                    <a:pt x="58" y="0"/>
                  </a:moveTo>
                  <a:cubicBezTo>
                    <a:pt x="39" y="0"/>
                    <a:pt x="23" y="12"/>
                    <a:pt x="14" y="31"/>
                  </a:cubicBezTo>
                  <a:cubicBezTo>
                    <a:pt x="1" y="57"/>
                    <a:pt x="14" y="70"/>
                    <a:pt x="27" y="70"/>
                  </a:cubicBezTo>
                  <a:cubicBezTo>
                    <a:pt x="52" y="57"/>
                    <a:pt x="78" y="44"/>
                    <a:pt x="91" y="31"/>
                  </a:cubicBezTo>
                  <a:cubicBezTo>
                    <a:pt x="117" y="5"/>
                    <a:pt x="91" y="5"/>
                    <a:pt x="78" y="5"/>
                  </a:cubicBezTo>
                  <a:cubicBezTo>
                    <a:pt x="71" y="2"/>
                    <a:pt x="64" y="0"/>
                    <a:pt x="5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4" name="Google Shape;5294;p34"/>
            <p:cNvSpPr/>
            <p:nvPr/>
          </p:nvSpPr>
          <p:spPr>
            <a:xfrm rot="10800000">
              <a:off x="1664255" y="429100"/>
              <a:ext cx="11954" cy="12408"/>
            </a:xfrm>
            <a:custGeom>
              <a:avLst/>
              <a:gdLst/>
              <a:ahLst/>
              <a:cxnLst/>
              <a:rect l="l" t="t" r="r" b="b"/>
              <a:pathLst>
                <a:path w="79" h="82" extrusionOk="0">
                  <a:moveTo>
                    <a:pt x="60" y="1"/>
                  </a:moveTo>
                  <a:cubicBezTo>
                    <a:pt x="57" y="1"/>
                    <a:pt x="55" y="2"/>
                    <a:pt x="52" y="4"/>
                  </a:cubicBezTo>
                  <a:cubicBezTo>
                    <a:pt x="26" y="4"/>
                    <a:pt x="1" y="30"/>
                    <a:pt x="14" y="56"/>
                  </a:cubicBezTo>
                  <a:cubicBezTo>
                    <a:pt x="14" y="69"/>
                    <a:pt x="26" y="82"/>
                    <a:pt x="39" y="82"/>
                  </a:cubicBezTo>
                  <a:cubicBezTo>
                    <a:pt x="65" y="82"/>
                    <a:pt x="78" y="56"/>
                    <a:pt x="78" y="30"/>
                  </a:cubicBezTo>
                  <a:cubicBezTo>
                    <a:pt x="78" y="20"/>
                    <a:pt x="70" y="1"/>
                    <a:pt x="6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08090731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2844AFDB-62DD-471A-8018-AF30363C5F8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2537E476-95EA-4C87-9338-FBE5B6B40CE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523F99E9-34BE-4005-9B09-E9F67EA7A1D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fld id="{62FDD621-6FCB-4ABF-B98D-FC81F3CE7A1D}" type="datetimeFigureOut">
              <a:rPr lang="en-US" sz="1867" kern="0" smtClean="0">
                <a:solidFill>
                  <a:srgbClr val="000000"/>
                </a:solidFill>
                <a:cs typeface="Arial"/>
                <a:sym typeface="Arial"/>
              </a:rPr>
              <a:pPr defTabSz="1219170">
                <a:buClr>
                  <a:srgbClr val="000000"/>
                </a:buClr>
              </a:pPr>
              <a:t>10/31/2024</a:t>
            </a:fld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F819A939-86D4-4FA9-A11E-85DA676C9AA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42681162-731E-431A-8E5F-D97EF36246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fld id="{8B73D7A1-0675-4E50-A04A-B173364A1587}" type="slidenum">
              <a:rPr lang="en-US" sz="1867" kern="0" smtClean="0">
                <a:solidFill>
                  <a:srgbClr val="000000"/>
                </a:solidFill>
                <a:cs typeface="Arial"/>
                <a:sym typeface="Arial"/>
              </a:rPr>
              <a:pPr defTabSz="1219170">
                <a:buClr>
                  <a:srgbClr val="000000"/>
                </a:buClr>
              </a:pPr>
              <a:t>‹#›</a:t>
            </a:fld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29234084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t of contents" preserve="1">
  <p:cSld name="Tablet of content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73" name="Google Shape;1873;p13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874" name="Google Shape;1874;p13"/>
          <p:cNvSpPr txBox="1">
            <a:spLocks noGrp="1"/>
          </p:cNvSpPr>
          <p:nvPr>
            <p:ph type="title" hasCustomPrompt="1"/>
          </p:nvPr>
        </p:nvSpPr>
        <p:spPr>
          <a:xfrm flipH="1">
            <a:off x="970167" y="2532239"/>
            <a:ext cx="1238800" cy="96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 b="1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875" name="Google Shape;1875;p13"/>
          <p:cNvSpPr txBox="1">
            <a:spLocks noGrp="1"/>
          </p:cNvSpPr>
          <p:nvPr>
            <p:ph type="subTitle" idx="1"/>
          </p:nvPr>
        </p:nvSpPr>
        <p:spPr>
          <a:xfrm>
            <a:off x="2349871" y="2881367"/>
            <a:ext cx="2996000" cy="7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76" name="Google Shape;1876;p13"/>
          <p:cNvSpPr txBox="1">
            <a:spLocks noGrp="1"/>
          </p:cNvSpPr>
          <p:nvPr>
            <p:ph type="subTitle" idx="2"/>
          </p:nvPr>
        </p:nvSpPr>
        <p:spPr>
          <a:xfrm>
            <a:off x="2349867" y="2418367"/>
            <a:ext cx="31500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77" name="Google Shape;1877;p13"/>
          <p:cNvSpPr txBox="1">
            <a:spLocks noGrp="1"/>
          </p:cNvSpPr>
          <p:nvPr>
            <p:ph type="title" idx="3" hasCustomPrompt="1"/>
          </p:nvPr>
        </p:nvSpPr>
        <p:spPr>
          <a:xfrm flipH="1">
            <a:off x="6392097" y="2532239"/>
            <a:ext cx="1238800" cy="96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 b="1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878" name="Google Shape;1878;p13"/>
          <p:cNvSpPr txBox="1">
            <a:spLocks noGrp="1"/>
          </p:cNvSpPr>
          <p:nvPr>
            <p:ph type="subTitle" idx="4"/>
          </p:nvPr>
        </p:nvSpPr>
        <p:spPr>
          <a:xfrm>
            <a:off x="7781867" y="2881367"/>
            <a:ext cx="2996000" cy="7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79" name="Google Shape;1879;p13"/>
          <p:cNvSpPr txBox="1">
            <a:spLocks noGrp="1"/>
          </p:cNvSpPr>
          <p:nvPr>
            <p:ph type="subTitle" idx="5"/>
          </p:nvPr>
        </p:nvSpPr>
        <p:spPr>
          <a:xfrm>
            <a:off x="7781867" y="2418367"/>
            <a:ext cx="29960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80" name="Google Shape;1880;p13"/>
          <p:cNvSpPr txBox="1">
            <a:spLocks noGrp="1"/>
          </p:cNvSpPr>
          <p:nvPr>
            <p:ph type="title" idx="6" hasCustomPrompt="1"/>
          </p:nvPr>
        </p:nvSpPr>
        <p:spPr>
          <a:xfrm flipH="1">
            <a:off x="970167" y="4742033"/>
            <a:ext cx="1238800" cy="96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 b="1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881" name="Google Shape;1881;p13"/>
          <p:cNvSpPr txBox="1">
            <a:spLocks noGrp="1"/>
          </p:cNvSpPr>
          <p:nvPr>
            <p:ph type="subTitle" idx="7"/>
          </p:nvPr>
        </p:nvSpPr>
        <p:spPr>
          <a:xfrm>
            <a:off x="2349871" y="5095468"/>
            <a:ext cx="2996000" cy="7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82" name="Google Shape;1882;p13"/>
          <p:cNvSpPr txBox="1">
            <a:spLocks noGrp="1"/>
          </p:cNvSpPr>
          <p:nvPr>
            <p:ph type="subTitle" idx="8"/>
          </p:nvPr>
        </p:nvSpPr>
        <p:spPr>
          <a:xfrm>
            <a:off x="2349867" y="4632467"/>
            <a:ext cx="29960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83" name="Google Shape;1883;p13"/>
          <p:cNvSpPr txBox="1">
            <a:spLocks noGrp="1"/>
          </p:cNvSpPr>
          <p:nvPr>
            <p:ph type="title" idx="9"/>
          </p:nvPr>
        </p:nvSpPr>
        <p:spPr>
          <a:xfrm>
            <a:off x="952233" y="621733"/>
            <a:ext cx="102876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84" name="Google Shape;1884;p13"/>
          <p:cNvSpPr txBox="1">
            <a:spLocks noGrp="1"/>
          </p:cNvSpPr>
          <p:nvPr>
            <p:ph type="title" idx="13" hasCustomPrompt="1"/>
          </p:nvPr>
        </p:nvSpPr>
        <p:spPr>
          <a:xfrm flipH="1">
            <a:off x="6392097" y="4742033"/>
            <a:ext cx="1238800" cy="96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 b="1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885" name="Google Shape;1885;p13"/>
          <p:cNvSpPr txBox="1">
            <a:spLocks noGrp="1"/>
          </p:cNvSpPr>
          <p:nvPr>
            <p:ph type="subTitle" idx="14"/>
          </p:nvPr>
        </p:nvSpPr>
        <p:spPr>
          <a:xfrm>
            <a:off x="7781867" y="5095645"/>
            <a:ext cx="2996000" cy="7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86" name="Google Shape;1886;p13"/>
          <p:cNvSpPr txBox="1">
            <a:spLocks noGrp="1"/>
          </p:cNvSpPr>
          <p:nvPr>
            <p:ph type="subTitle" idx="15"/>
          </p:nvPr>
        </p:nvSpPr>
        <p:spPr>
          <a:xfrm>
            <a:off x="7781867" y="4632300"/>
            <a:ext cx="29960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1887" name="Google Shape;1887;p13"/>
          <p:cNvGrpSpPr/>
          <p:nvPr/>
        </p:nvGrpSpPr>
        <p:grpSpPr>
          <a:xfrm>
            <a:off x="952234" y="1221112"/>
            <a:ext cx="10287529" cy="175888"/>
            <a:chOff x="714175" y="1115188"/>
            <a:chExt cx="7715647" cy="131916"/>
          </a:xfrm>
        </p:grpSpPr>
        <p:grpSp>
          <p:nvGrpSpPr>
            <p:cNvPr id="1888" name="Google Shape;1888;p13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1889" name="Google Shape;1889;p13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0" name="Google Shape;1890;p13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91" name="Google Shape;1891;p13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1892" name="Google Shape;1892;p13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893" name="Google Shape;1893;p1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4" name="Google Shape;1894;p1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5" name="Google Shape;1895;p1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6" name="Google Shape;1896;p1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7" name="Google Shape;1897;p1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8" name="Google Shape;1898;p1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9" name="Google Shape;1899;p1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0" name="Google Shape;1900;p1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1" name="Google Shape;1901;p1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2" name="Google Shape;1902;p1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3" name="Google Shape;1903;p1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4" name="Google Shape;1904;p1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5" name="Google Shape;1905;p1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6" name="Google Shape;1906;p1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7" name="Google Shape;1907;p1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8" name="Google Shape;1908;p1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9" name="Google Shape;1909;p1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0" name="Google Shape;1910;p1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1" name="Google Shape;1911;p1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2" name="Google Shape;1912;p1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3" name="Google Shape;1913;p1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4" name="Google Shape;1914;p1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5" name="Google Shape;1915;p1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6" name="Google Shape;1916;p1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7" name="Google Shape;1917;p1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8" name="Google Shape;1918;p1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9" name="Google Shape;1919;p1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0" name="Google Shape;1920;p1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1" name="Google Shape;1921;p1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2" name="Google Shape;1922;p1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3" name="Google Shape;1923;p1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4" name="Google Shape;1924;p1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5" name="Google Shape;1925;p1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926" name="Google Shape;1926;p13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927" name="Google Shape;1927;p1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8" name="Google Shape;1928;p1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9" name="Google Shape;1929;p1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0" name="Google Shape;1930;p1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1" name="Google Shape;1931;p1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2" name="Google Shape;1932;p1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3" name="Google Shape;1933;p1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4" name="Google Shape;1934;p1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5" name="Google Shape;1935;p1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6" name="Google Shape;1936;p1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7" name="Google Shape;1937;p1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8" name="Google Shape;1938;p1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9" name="Google Shape;1939;p1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0" name="Google Shape;1940;p1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1" name="Google Shape;1941;p1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2" name="Google Shape;1942;p1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3" name="Google Shape;1943;p1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4" name="Google Shape;1944;p1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5" name="Google Shape;1945;p1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6" name="Google Shape;1946;p1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7" name="Google Shape;1947;p1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8" name="Google Shape;1948;p1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9" name="Google Shape;1949;p1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50" name="Google Shape;1950;p1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51" name="Google Shape;1951;p1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52" name="Google Shape;1952;p1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53" name="Google Shape;1953;p1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54" name="Google Shape;1954;p1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55" name="Google Shape;1955;p1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56" name="Google Shape;1956;p1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57" name="Google Shape;1957;p1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58" name="Google Shape;1958;p1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59" name="Google Shape;1959;p1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1960" name="Google Shape;1960;p13"/>
          <p:cNvGrpSpPr/>
          <p:nvPr/>
        </p:nvGrpSpPr>
        <p:grpSpPr>
          <a:xfrm>
            <a:off x="-40133" y="-194497"/>
            <a:ext cx="1508065" cy="1242132"/>
            <a:chOff x="5342550" y="4109652"/>
            <a:chExt cx="1131049" cy="931599"/>
          </a:xfrm>
        </p:grpSpPr>
        <p:sp>
          <p:nvSpPr>
            <p:cNvPr id="1961" name="Google Shape;1961;p13"/>
            <p:cNvSpPr/>
            <p:nvPr/>
          </p:nvSpPr>
          <p:spPr>
            <a:xfrm rot="10800000">
              <a:off x="5342550" y="4692726"/>
              <a:ext cx="507430" cy="348524"/>
            </a:xfrm>
            <a:custGeom>
              <a:avLst/>
              <a:gdLst/>
              <a:ahLst/>
              <a:cxnLst/>
              <a:rect l="l" t="t" r="r" b="b"/>
              <a:pathLst>
                <a:path w="2066" h="1419" extrusionOk="0">
                  <a:moveTo>
                    <a:pt x="1137" y="168"/>
                  </a:moveTo>
                  <a:cubicBezTo>
                    <a:pt x="1215" y="168"/>
                    <a:pt x="1227" y="220"/>
                    <a:pt x="1227" y="297"/>
                  </a:cubicBezTo>
                  <a:cubicBezTo>
                    <a:pt x="1137" y="297"/>
                    <a:pt x="1150" y="233"/>
                    <a:pt x="1137" y="168"/>
                  </a:cubicBezTo>
                  <a:close/>
                  <a:moveTo>
                    <a:pt x="1189" y="0"/>
                  </a:moveTo>
                  <a:lnTo>
                    <a:pt x="1099" y="91"/>
                  </a:lnTo>
                  <a:cubicBezTo>
                    <a:pt x="1073" y="181"/>
                    <a:pt x="1047" y="284"/>
                    <a:pt x="1047" y="387"/>
                  </a:cubicBezTo>
                  <a:lnTo>
                    <a:pt x="854" y="439"/>
                  </a:lnTo>
                  <a:cubicBezTo>
                    <a:pt x="801" y="456"/>
                    <a:pt x="748" y="498"/>
                    <a:pt x="695" y="498"/>
                  </a:cubicBezTo>
                  <a:cubicBezTo>
                    <a:pt x="671" y="498"/>
                    <a:pt x="646" y="489"/>
                    <a:pt x="621" y="465"/>
                  </a:cubicBezTo>
                  <a:cubicBezTo>
                    <a:pt x="552" y="534"/>
                    <a:pt x="462" y="583"/>
                    <a:pt x="370" y="583"/>
                  </a:cubicBezTo>
                  <a:cubicBezTo>
                    <a:pt x="359" y="583"/>
                    <a:pt x="348" y="582"/>
                    <a:pt x="338" y="581"/>
                  </a:cubicBezTo>
                  <a:cubicBezTo>
                    <a:pt x="273" y="581"/>
                    <a:pt x="183" y="619"/>
                    <a:pt x="209" y="723"/>
                  </a:cubicBezTo>
                  <a:cubicBezTo>
                    <a:pt x="196" y="735"/>
                    <a:pt x="170" y="761"/>
                    <a:pt x="183" y="787"/>
                  </a:cubicBezTo>
                  <a:cubicBezTo>
                    <a:pt x="144" y="826"/>
                    <a:pt x="106" y="839"/>
                    <a:pt x="54" y="839"/>
                  </a:cubicBezTo>
                  <a:cubicBezTo>
                    <a:pt x="38" y="829"/>
                    <a:pt x="27" y="825"/>
                    <a:pt x="21" y="825"/>
                  </a:cubicBezTo>
                  <a:cubicBezTo>
                    <a:pt x="1" y="825"/>
                    <a:pt x="15" y="861"/>
                    <a:pt x="15" y="890"/>
                  </a:cubicBezTo>
                  <a:cubicBezTo>
                    <a:pt x="29" y="886"/>
                    <a:pt x="42" y="884"/>
                    <a:pt x="55" y="884"/>
                  </a:cubicBezTo>
                  <a:cubicBezTo>
                    <a:pt x="127" y="884"/>
                    <a:pt x="181" y="942"/>
                    <a:pt x="170" y="1019"/>
                  </a:cubicBezTo>
                  <a:cubicBezTo>
                    <a:pt x="170" y="1077"/>
                    <a:pt x="186" y="1087"/>
                    <a:pt x="210" y="1087"/>
                  </a:cubicBezTo>
                  <a:cubicBezTo>
                    <a:pt x="225" y="1087"/>
                    <a:pt x="242" y="1084"/>
                    <a:pt x="260" y="1084"/>
                  </a:cubicBezTo>
                  <a:cubicBezTo>
                    <a:pt x="286" y="1084"/>
                    <a:pt x="312" y="1096"/>
                    <a:pt x="325" y="1135"/>
                  </a:cubicBezTo>
                  <a:lnTo>
                    <a:pt x="480" y="1135"/>
                  </a:lnTo>
                  <a:cubicBezTo>
                    <a:pt x="492" y="1129"/>
                    <a:pt x="502" y="1127"/>
                    <a:pt x="512" y="1127"/>
                  </a:cubicBezTo>
                  <a:cubicBezTo>
                    <a:pt x="543" y="1127"/>
                    <a:pt x="563" y="1154"/>
                    <a:pt x="583" y="1174"/>
                  </a:cubicBezTo>
                  <a:cubicBezTo>
                    <a:pt x="684" y="1241"/>
                    <a:pt x="805" y="1279"/>
                    <a:pt x="920" y="1279"/>
                  </a:cubicBezTo>
                  <a:cubicBezTo>
                    <a:pt x="937" y="1279"/>
                    <a:pt x="953" y="1279"/>
                    <a:pt x="970" y="1277"/>
                  </a:cubicBezTo>
                  <a:cubicBezTo>
                    <a:pt x="995" y="1277"/>
                    <a:pt x="1008" y="1303"/>
                    <a:pt x="1021" y="1316"/>
                  </a:cubicBezTo>
                  <a:cubicBezTo>
                    <a:pt x="1031" y="1335"/>
                    <a:pt x="1047" y="1347"/>
                    <a:pt x="1065" y="1347"/>
                  </a:cubicBezTo>
                  <a:cubicBezTo>
                    <a:pt x="1072" y="1347"/>
                    <a:pt x="1079" y="1345"/>
                    <a:pt x="1086" y="1341"/>
                  </a:cubicBezTo>
                  <a:cubicBezTo>
                    <a:pt x="1099" y="1341"/>
                    <a:pt x="1111" y="1316"/>
                    <a:pt x="1111" y="1303"/>
                  </a:cubicBezTo>
                  <a:cubicBezTo>
                    <a:pt x="1111" y="1274"/>
                    <a:pt x="1097" y="1259"/>
                    <a:pt x="1079" y="1259"/>
                  </a:cubicBezTo>
                  <a:cubicBezTo>
                    <a:pt x="1073" y="1259"/>
                    <a:pt x="1066" y="1261"/>
                    <a:pt x="1060" y="1264"/>
                  </a:cubicBezTo>
                  <a:cubicBezTo>
                    <a:pt x="1046" y="1269"/>
                    <a:pt x="1034" y="1271"/>
                    <a:pt x="1025" y="1271"/>
                  </a:cubicBezTo>
                  <a:cubicBezTo>
                    <a:pt x="982" y="1271"/>
                    <a:pt x="980" y="1229"/>
                    <a:pt x="970" y="1187"/>
                  </a:cubicBezTo>
                  <a:cubicBezTo>
                    <a:pt x="1013" y="1143"/>
                    <a:pt x="1059" y="1127"/>
                    <a:pt x="1105" y="1127"/>
                  </a:cubicBezTo>
                  <a:cubicBezTo>
                    <a:pt x="1169" y="1127"/>
                    <a:pt x="1232" y="1157"/>
                    <a:pt x="1292" y="1187"/>
                  </a:cubicBezTo>
                  <a:cubicBezTo>
                    <a:pt x="1279" y="1264"/>
                    <a:pt x="1227" y="1341"/>
                    <a:pt x="1331" y="1419"/>
                  </a:cubicBezTo>
                  <a:cubicBezTo>
                    <a:pt x="1331" y="1316"/>
                    <a:pt x="1331" y="1213"/>
                    <a:pt x="1395" y="1200"/>
                  </a:cubicBezTo>
                  <a:cubicBezTo>
                    <a:pt x="1524" y="1187"/>
                    <a:pt x="1614" y="1096"/>
                    <a:pt x="1717" y="1071"/>
                  </a:cubicBezTo>
                  <a:cubicBezTo>
                    <a:pt x="1729" y="1093"/>
                    <a:pt x="1730" y="1125"/>
                    <a:pt x="1755" y="1125"/>
                  </a:cubicBezTo>
                  <a:cubicBezTo>
                    <a:pt x="1759" y="1125"/>
                    <a:pt x="1764" y="1124"/>
                    <a:pt x="1769" y="1122"/>
                  </a:cubicBezTo>
                  <a:cubicBezTo>
                    <a:pt x="1808" y="1109"/>
                    <a:pt x="1808" y="1071"/>
                    <a:pt x="1795" y="1032"/>
                  </a:cubicBezTo>
                  <a:cubicBezTo>
                    <a:pt x="1782" y="993"/>
                    <a:pt x="1795" y="942"/>
                    <a:pt x="1821" y="916"/>
                  </a:cubicBezTo>
                  <a:lnTo>
                    <a:pt x="1846" y="916"/>
                  </a:lnTo>
                  <a:cubicBezTo>
                    <a:pt x="2040" y="864"/>
                    <a:pt x="2066" y="839"/>
                    <a:pt x="2066" y="658"/>
                  </a:cubicBezTo>
                  <a:cubicBezTo>
                    <a:pt x="2053" y="645"/>
                    <a:pt x="2053" y="619"/>
                    <a:pt x="2066" y="606"/>
                  </a:cubicBezTo>
                  <a:lnTo>
                    <a:pt x="2066" y="529"/>
                  </a:lnTo>
                  <a:cubicBezTo>
                    <a:pt x="2032" y="507"/>
                    <a:pt x="1999" y="475"/>
                    <a:pt x="1957" y="475"/>
                  </a:cubicBezTo>
                  <a:cubicBezTo>
                    <a:pt x="1951" y="475"/>
                    <a:pt x="1944" y="476"/>
                    <a:pt x="1937" y="478"/>
                  </a:cubicBezTo>
                  <a:cubicBezTo>
                    <a:pt x="1905" y="442"/>
                    <a:pt x="1876" y="429"/>
                    <a:pt x="1847" y="429"/>
                  </a:cubicBezTo>
                  <a:cubicBezTo>
                    <a:pt x="1793" y="429"/>
                    <a:pt x="1742" y="474"/>
                    <a:pt x="1692" y="490"/>
                  </a:cubicBezTo>
                  <a:cubicBezTo>
                    <a:pt x="1673" y="490"/>
                    <a:pt x="1654" y="518"/>
                    <a:pt x="1635" y="518"/>
                  </a:cubicBezTo>
                  <a:cubicBezTo>
                    <a:pt x="1628" y="518"/>
                    <a:pt x="1621" y="514"/>
                    <a:pt x="1614" y="503"/>
                  </a:cubicBezTo>
                  <a:cubicBezTo>
                    <a:pt x="1550" y="400"/>
                    <a:pt x="1408" y="413"/>
                    <a:pt x="1331" y="310"/>
                  </a:cubicBezTo>
                  <a:cubicBezTo>
                    <a:pt x="1292" y="271"/>
                    <a:pt x="1202" y="271"/>
                    <a:pt x="1240" y="207"/>
                  </a:cubicBezTo>
                  <a:cubicBezTo>
                    <a:pt x="1266" y="129"/>
                    <a:pt x="1202" y="65"/>
                    <a:pt x="118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13"/>
            <p:cNvSpPr/>
            <p:nvPr/>
          </p:nvSpPr>
          <p:spPr>
            <a:xfrm rot="10800000">
              <a:off x="5431472" y="4447859"/>
              <a:ext cx="82525" cy="77122"/>
            </a:xfrm>
            <a:custGeom>
              <a:avLst/>
              <a:gdLst/>
              <a:ahLst/>
              <a:cxnLst/>
              <a:rect l="l" t="t" r="r" b="b"/>
              <a:pathLst>
                <a:path w="336" h="314" extrusionOk="0">
                  <a:moveTo>
                    <a:pt x="203" y="1"/>
                  </a:moveTo>
                  <a:cubicBezTo>
                    <a:pt x="186" y="1"/>
                    <a:pt x="166" y="6"/>
                    <a:pt x="142" y="17"/>
                  </a:cubicBezTo>
                  <a:lnTo>
                    <a:pt x="117" y="17"/>
                  </a:lnTo>
                  <a:cubicBezTo>
                    <a:pt x="94" y="28"/>
                    <a:pt x="72" y="59"/>
                    <a:pt x="34" y="59"/>
                  </a:cubicBezTo>
                  <a:cubicBezTo>
                    <a:pt x="27" y="59"/>
                    <a:pt x="21" y="58"/>
                    <a:pt x="13" y="56"/>
                  </a:cubicBezTo>
                  <a:cubicBezTo>
                    <a:pt x="1" y="108"/>
                    <a:pt x="1" y="146"/>
                    <a:pt x="13" y="198"/>
                  </a:cubicBezTo>
                  <a:cubicBezTo>
                    <a:pt x="39" y="211"/>
                    <a:pt x="52" y="237"/>
                    <a:pt x="52" y="262"/>
                  </a:cubicBezTo>
                  <a:cubicBezTo>
                    <a:pt x="78" y="262"/>
                    <a:pt x="78" y="288"/>
                    <a:pt x="91" y="314"/>
                  </a:cubicBezTo>
                  <a:cubicBezTo>
                    <a:pt x="130" y="314"/>
                    <a:pt x="181" y="301"/>
                    <a:pt x="220" y="275"/>
                  </a:cubicBezTo>
                  <a:cubicBezTo>
                    <a:pt x="284" y="237"/>
                    <a:pt x="336" y="198"/>
                    <a:pt x="310" y="120"/>
                  </a:cubicBezTo>
                  <a:cubicBezTo>
                    <a:pt x="290" y="61"/>
                    <a:pt x="262" y="1"/>
                    <a:pt x="20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13"/>
            <p:cNvSpPr/>
            <p:nvPr/>
          </p:nvSpPr>
          <p:spPr>
            <a:xfrm rot="10800000">
              <a:off x="5782944" y="4109652"/>
              <a:ext cx="690655" cy="579154"/>
            </a:xfrm>
            <a:custGeom>
              <a:avLst/>
              <a:gdLst/>
              <a:ahLst/>
              <a:cxnLst/>
              <a:rect l="l" t="t" r="r" b="b"/>
              <a:pathLst>
                <a:path w="2812" h="2358" extrusionOk="0">
                  <a:moveTo>
                    <a:pt x="607" y="491"/>
                  </a:moveTo>
                  <a:cubicBezTo>
                    <a:pt x="607" y="530"/>
                    <a:pt x="581" y="555"/>
                    <a:pt x="568" y="555"/>
                  </a:cubicBezTo>
                  <a:cubicBezTo>
                    <a:pt x="581" y="555"/>
                    <a:pt x="594" y="530"/>
                    <a:pt x="607" y="491"/>
                  </a:cubicBezTo>
                  <a:close/>
                  <a:moveTo>
                    <a:pt x="1277" y="607"/>
                  </a:moveTo>
                  <a:cubicBezTo>
                    <a:pt x="1290" y="620"/>
                    <a:pt x="1316" y="620"/>
                    <a:pt x="1329" y="620"/>
                  </a:cubicBezTo>
                  <a:lnTo>
                    <a:pt x="1277" y="620"/>
                  </a:lnTo>
                  <a:lnTo>
                    <a:pt x="1277" y="607"/>
                  </a:lnTo>
                  <a:close/>
                  <a:moveTo>
                    <a:pt x="336" y="1626"/>
                  </a:moveTo>
                  <a:cubicBezTo>
                    <a:pt x="387" y="1664"/>
                    <a:pt x="413" y="1729"/>
                    <a:pt x="478" y="1755"/>
                  </a:cubicBezTo>
                  <a:cubicBezTo>
                    <a:pt x="413" y="1742"/>
                    <a:pt x="387" y="1677"/>
                    <a:pt x="336" y="1639"/>
                  </a:cubicBezTo>
                  <a:lnTo>
                    <a:pt x="336" y="1626"/>
                  </a:lnTo>
                  <a:close/>
                  <a:moveTo>
                    <a:pt x="607" y="1"/>
                  </a:moveTo>
                  <a:lnTo>
                    <a:pt x="542" y="40"/>
                  </a:lnTo>
                  <a:lnTo>
                    <a:pt x="581" y="143"/>
                  </a:lnTo>
                  <a:lnTo>
                    <a:pt x="632" y="272"/>
                  </a:lnTo>
                  <a:cubicBezTo>
                    <a:pt x="658" y="297"/>
                    <a:pt x="658" y="336"/>
                    <a:pt x="697" y="336"/>
                  </a:cubicBezTo>
                  <a:cubicBezTo>
                    <a:pt x="761" y="414"/>
                    <a:pt x="697" y="452"/>
                    <a:pt x="645" y="491"/>
                  </a:cubicBezTo>
                  <a:lnTo>
                    <a:pt x="607" y="491"/>
                  </a:lnTo>
                  <a:cubicBezTo>
                    <a:pt x="580" y="477"/>
                    <a:pt x="549" y="457"/>
                    <a:pt x="526" y="457"/>
                  </a:cubicBezTo>
                  <a:cubicBezTo>
                    <a:pt x="505" y="457"/>
                    <a:pt x="491" y="474"/>
                    <a:pt x="491" y="530"/>
                  </a:cubicBezTo>
                  <a:cubicBezTo>
                    <a:pt x="465" y="530"/>
                    <a:pt x="439" y="542"/>
                    <a:pt x="426" y="542"/>
                  </a:cubicBezTo>
                  <a:cubicBezTo>
                    <a:pt x="392" y="565"/>
                    <a:pt x="378" y="609"/>
                    <a:pt x="338" y="609"/>
                  </a:cubicBezTo>
                  <a:cubicBezTo>
                    <a:pt x="334" y="609"/>
                    <a:pt x="328" y="608"/>
                    <a:pt x="323" y="607"/>
                  </a:cubicBezTo>
                  <a:cubicBezTo>
                    <a:pt x="271" y="581"/>
                    <a:pt x="323" y="517"/>
                    <a:pt x="297" y="478"/>
                  </a:cubicBezTo>
                  <a:cubicBezTo>
                    <a:pt x="284" y="478"/>
                    <a:pt x="271" y="478"/>
                    <a:pt x="271" y="465"/>
                  </a:cubicBezTo>
                  <a:cubicBezTo>
                    <a:pt x="246" y="465"/>
                    <a:pt x="233" y="452"/>
                    <a:pt x="233" y="439"/>
                  </a:cubicBezTo>
                  <a:lnTo>
                    <a:pt x="194" y="439"/>
                  </a:lnTo>
                  <a:cubicBezTo>
                    <a:pt x="194" y="426"/>
                    <a:pt x="194" y="414"/>
                    <a:pt x="194" y="414"/>
                  </a:cubicBezTo>
                  <a:cubicBezTo>
                    <a:pt x="155" y="414"/>
                    <a:pt x="129" y="439"/>
                    <a:pt x="104" y="439"/>
                  </a:cubicBezTo>
                  <a:cubicBezTo>
                    <a:pt x="1" y="452"/>
                    <a:pt x="26" y="504"/>
                    <a:pt x="78" y="555"/>
                  </a:cubicBezTo>
                  <a:lnTo>
                    <a:pt x="155" y="568"/>
                  </a:lnTo>
                  <a:cubicBezTo>
                    <a:pt x="181" y="633"/>
                    <a:pt x="284" y="633"/>
                    <a:pt x="258" y="736"/>
                  </a:cubicBezTo>
                  <a:cubicBezTo>
                    <a:pt x="142" y="813"/>
                    <a:pt x="117" y="865"/>
                    <a:pt x="168" y="968"/>
                  </a:cubicBezTo>
                  <a:lnTo>
                    <a:pt x="168" y="1032"/>
                  </a:lnTo>
                  <a:cubicBezTo>
                    <a:pt x="129" y="1032"/>
                    <a:pt x="91" y="1045"/>
                    <a:pt x="129" y="1097"/>
                  </a:cubicBezTo>
                  <a:cubicBezTo>
                    <a:pt x="220" y="1161"/>
                    <a:pt x="220" y="1277"/>
                    <a:pt x="129" y="1342"/>
                  </a:cubicBezTo>
                  <a:cubicBezTo>
                    <a:pt x="117" y="1368"/>
                    <a:pt x="104" y="1394"/>
                    <a:pt x="104" y="1432"/>
                  </a:cubicBezTo>
                  <a:cubicBezTo>
                    <a:pt x="194" y="1484"/>
                    <a:pt x="155" y="1587"/>
                    <a:pt x="194" y="1664"/>
                  </a:cubicBezTo>
                  <a:cubicBezTo>
                    <a:pt x="168" y="1664"/>
                    <a:pt x="168" y="1677"/>
                    <a:pt x="194" y="1690"/>
                  </a:cubicBezTo>
                  <a:cubicBezTo>
                    <a:pt x="207" y="1690"/>
                    <a:pt x="220" y="1690"/>
                    <a:pt x="233" y="1677"/>
                  </a:cubicBezTo>
                  <a:lnTo>
                    <a:pt x="297" y="1651"/>
                  </a:lnTo>
                  <a:cubicBezTo>
                    <a:pt x="336" y="1677"/>
                    <a:pt x="362" y="1729"/>
                    <a:pt x="362" y="1780"/>
                  </a:cubicBezTo>
                  <a:lnTo>
                    <a:pt x="413" y="1819"/>
                  </a:lnTo>
                  <a:cubicBezTo>
                    <a:pt x="400" y="1832"/>
                    <a:pt x="387" y="1858"/>
                    <a:pt x="400" y="1871"/>
                  </a:cubicBezTo>
                  <a:cubicBezTo>
                    <a:pt x="400" y="1884"/>
                    <a:pt x="400" y="1884"/>
                    <a:pt x="400" y="1896"/>
                  </a:cubicBezTo>
                  <a:cubicBezTo>
                    <a:pt x="323" y="1948"/>
                    <a:pt x="349" y="2000"/>
                    <a:pt x="387" y="2064"/>
                  </a:cubicBezTo>
                  <a:cubicBezTo>
                    <a:pt x="452" y="2064"/>
                    <a:pt x="503" y="2051"/>
                    <a:pt x="568" y="2025"/>
                  </a:cubicBezTo>
                  <a:cubicBezTo>
                    <a:pt x="529" y="1974"/>
                    <a:pt x="452" y="1987"/>
                    <a:pt x="439" y="1922"/>
                  </a:cubicBezTo>
                  <a:cubicBezTo>
                    <a:pt x="465" y="1871"/>
                    <a:pt x="503" y="1819"/>
                    <a:pt x="555" y="1780"/>
                  </a:cubicBezTo>
                  <a:cubicBezTo>
                    <a:pt x="632" y="1884"/>
                    <a:pt x="607" y="2025"/>
                    <a:pt x="697" y="2129"/>
                  </a:cubicBezTo>
                  <a:lnTo>
                    <a:pt x="723" y="2129"/>
                  </a:lnTo>
                  <a:cubicBezTo>
                    <a:pt x="761" y="2090"/>
                    <a:pt x="736" y="2025"/>
                    <a:pt x="748" y="1987"/>
                  </a:cubicBezTo>
                  <a:lnTo>
                    <a:pt x="800" y="1987"/>
                  </a:lnTo>
                  <a:cubicBezTo>
                    <a:pt x="832" y="2027"/>
                    <a:pt x="880" y="2047"/>
                    <a:pt x="926" y="2047"/>
                  </a:cubicBezTo>
                  <a:cubicBezTo>
                    <a:pt x="954" y="2047"/>
                    <a:pt x="982" y="2040"/>
                    <a:pt x="1006" y="2025"/>
                  </a:cubicBezTo>
                  <a:cubicBezTo>
                    <a:pt x="1013" y="2022"/>
                    <a:pt x="1021" y="2020"/>
                    <a:pt x="1029" y="2020"/>
                  </a:cubicBezTo>
                  <a:cubicBezTo>
                    <a:pt x="1051" y="2020"/>
                    <a:pt x="1074" y="2032"/>
                    <a:pt x="1084" y="2051"/>
                  </a:cubicBezTo>
                  <a:lnTo>
                    <a:pt x="1174" y="2348"/>
                  </a:lnTo>
                  <a:cubicBezTo>
                    <a:pt x="1180" y="2354"/>
                    <a:pt x="1190" y="2357"/>
                    <a:pt x="1200" y="2357"/>
                  </a:cubicBezTo>
                  <a:cubicBezTo>
                    <a:pt x="1209" y="2357"/>
                    <a:pt x="1219" y="2354"/>
                    <a:pt x="1226" y="2348"/>
                  </a:cubicBezTo>
                  <a:lnTo>
                    <a:pt x="1213" y="2232"/>
                  </a:lnTo>
                  <a:lnTo>
                    <a:pt x="1238" y="2193"/>
                  </a:lnTo>
                  <a:cubicBezTo>
                    <a:pt x="1226" y="2141"/>
                    <a:pt x="1226" y="2077"/>
                    <a:pt x="1277" y="2064"/>
                  </a:cubicBezTo>
                  <a:cubicBezTo>
                    <a:pt x="1367" y="2051"/>
                    <a:pt x="1380" y="1948"/>
                    <a:pt x="1458" y="1922"/>
                  </a:cubicBezTo>
                  <a:cubicBezTo>
                    <a:pt x="1471" y="1961"/>
                    <a:pt x="1509" y="1987"/>
                    <a:pt x="1522" y="2025"/>
                  </a:cubicBezTo>
                  <a:cubicBezTo>
                    <a:pt x="1548" y="2064"/>
                    <a:pt x="1561" y="2103"/>
                    <a:pt x="1587" y="2141"/>
                  </a:cubicBezTo>
                  <a:cubicBezTo>
                    <a:pt x="1596" y="2161"/>
                    <a:pt x="1614" y="2189"/>
                    <a:pt x="1645" y="2189"/>
                  </a:cubicBezTo>
                  <a:cubicBezTo>
                    <a:pt x="1654" y="2189"/>
                    <a:pt x="1665" y="2186"/>
                    <a:pt x="1677" y="2180"/>
                  </a:cubicBezTo>
                  <a:cubicBezTo>
                    <a:pt x="1716" y="2154"/>
                    <a:pt x="1690" y="2116"/>
                    <a:pt x="1677" y="2090"/>
                  </a:cubicBezTo>
                  <a:cubicBezTo>
                    <a:pt x="1651" y="2064"/>
                    <a:pt x="1625" y="1987"/>
                    <a:pt x="1587" y="1948"/>
                  </a:cubicBezTo>
                  <a:cubicBezTo>
                    <a:pt x="1535" y="1884"/>
                    <a:pt x="1548" y="1793"/>
                    <a:pt x="1612" y="1742"/>
                  </a:cubicBezTo>
                  <a:cubicBezTo>
                    <a:pt x="1632" y="1718"/>
                    <a:pt x="1650" y="1709"/>
                    <a:pt x="1666" y="1709"/>
                  </a:cubicBezTo>
                  <a:cubicBezTo>
                    <a:pt x="1702" y="1709"/>
                    <a:pt x="1732" y="1754"/>
                    <a:pt x="1767" y="1780"/>
                  </a:cubicBezTo>
                  <a:cubicBezTo>
                    <a:pt x="1788" y="1802"/>
                    <a:pt x="1802" y="1811"/>
                    <a:pt x="1814" y="1811"/>
                  </a:cubicBezTo>
                  <a:cubicBezTo>
                    <a:pt x="1824" y="1811"/>
                    <a:pt x="1833" y="1805"/>
                    <a:pt x="1844" y="1793"/>
                  </a:cubicBezTo>
                  <a:cubicBezTo>
                    <a:pt x="1870" y="1767"/>
                    <a:pt x="1844" y="1716"/>
                    <a:pt x="1819" y="1703"/>
                  </a:cubicBezTo>
                  <a:cubicBezTo>
                    <a:pt x="1767" y="1664"/>
                    <a:pt x="1716" y="1626"/>
                    <a:pt x="1754" y="1548"/>
                  </a:cubicBezTo>
                  <a:cubicBezTo>
                    <a:pt x="1819" y="1497"/>
                    <a:pt x="1909" y="1458"/>
                    <a:pt x="1999" y="1458"/>
                  </a:cubicBezTo>
                  <a:cubicBezTo>
                    <a:pt x="2077" y="1458"/>
                    <a:pt x="2141" y="1432"/>
                    <a:pt x="2193" y="1394"/>
                  </a:cubicBezTo>
                  <a:cubicBezTo>
                    <a:pt x="2249" y="1348"/>
                    <a:pt x="2296" y="1326"/>
                    <a:pt x="2338" y="1326"/>
                  </a:cubicBezTo>
                  <a:cubicBezTo>
                    <a:pt x="2402" y="1326"/>
                    <a:pt x="2450" y="1377"/>
                    <a:pt x="2489" y="1471"/>
                  </a:cubicBezTo>
                  <a:cubicBezTo>
                    <a:pt x="2502" y="1497"/>
                    <a:pt x="2528" y="1510"/>
                    <a:pt x="2554" y="1510"/>
                  </a:cubicBezTo>
                  <a:cubicBezTo>
                    <a:pt x="2515" y="1355"/>
                    <a:pt x="2515" y="1355"/>
                    <a:pt x="2644" y="1303"/>
                  </a:cubicBezTo>
                  <a:cubicBezTo>
                    <a:pt x="2644" y="1290"/>
                    <a:pt x="2657" y="1265"/>
                    <a:pt x="2657" y="1252"/>
                  </a:cubicBezTo>
                  <a:cubicBezTo>
                    <a:pt x="2760" y="1200"/>
                    <a:pt x="2760" y="1200"/>
                    <a:pt x="2773" y="1084"/>
                  </a:cubicBezTo>
                  <a:cubicBezTo>
                    <a:pt x="2773" y="1084"/>
                    <a:pt x="2786" y="1084"/>
                    <a:pt x="2786" y="1071"/>
                  </a:cubicBezTo>
                  <a:cubicBezTo>
                    <a:pt x="2812" y="916"/>
                    <a:pt x="2799" y="891"/>
                    <a:pt x="2618" y="878"/>
                  </a:cubicBezTo>
                  <a:cubicBezTo>
                    <a:pt x="2612" y="871"/>
                    <a:pt x="2605" y="868"/>
                    <a:pt x="2600" y="868"/>
                  </a:cubicBezTo>
                  <a:cubicBezTo>
                    <a:pt x="2596" y="868"/>
                    <a:pt x="2592" y="871"/>
                    <a:pt x="2592" y="878"/>
                  </a:cubicBezTo>
                  <a:cubicBezTo>
                    <a:pt x="2551" y="853"/>
                    <a:pt x="2511" y="844"/>
                    <a:pt x="2470" y="844"/>
                  </a:cubicBezTo>
                  <a:cubicBezTo>
                    <a:pt x="2446" y="844"/>
                    <a:pt x="2423" y="847"/>
                    <a:pt x="2399" y="852"/>
                  </a:cubicBezTo>
                  <a:cubicBezTo>
                    <a:pt x="2386" y="865"/>
                    <a:pt x="2373" y="865"/>
                    <a:pt x="2360" y="865"/>
                  </a:cubicBezTo>
                  <a:cubicBezTo>
                    <a:pt x="2347" y="916"/>
                    <a:pt x="2270" y="891"/>
                    <a:pt x="2257" y="916"/>
                  </a:cubicBezTo>
                  <a:cubicBezTo>
                    <a:pt x="2193" y="1058"/>
                    <a:pt x="2064" y="1084"/>
                    <a:pt x="1935" y="1110"/>
                  </a:cubicBezTo>
                  <a:cubicBezTo>
                    <a:pt x="1922" y="1084"/>
                    <a:pt x="1896" y="1084"/>
                    <a:pt x="1922" y="1058"/>
                  </a:cubicBezTo>
                  <a:cubicBezTo>
                    <a:pt x="1948" y="1032"/>
                    <a:pt x="1948" y="994"/>
                    <a:pt x="1922" y="994"/>
                  </a:cubicBezTo>
                  <a:cubicBezTo>
                    <a:pt x="1914" y="995"/>
                    <a:pt x="1906" y="995"/>
                    <a:pt x="1899" y="995"/>
                  </a:cubicBezTo>
                  <a:cubicBezTo>
                    <a:pt x="1784" y="995"/>
                    <a:pt x="1818" y="900"/>
                    <a:pt x="1806" y="839"/>
                  </a:cubicBezTo>
                  <a:cubicBezTo>
                    <a:pt x="1844" y="800"/>
                    <a:pt x="1896" y="775"/>
                    <a:pt x="1896" y="723"/>
                  </a:cubicBezTo>
                  <a:cubicBezTo>
                    <a:pt x="1844" y="723"/>
                    <a:pt x="1801" y="740"/>
                    <a:pt x="1753" y="740"/>
                  </a:cubicBezTo>
                  <a:cubicBezTo>
                    <a:pt x="1741" y="740"/>
                    <a:pt x="1728" y="738"/>
                    <a:pt x="1716" y="736"/>
                  </a:cubicBezTo>
                  <a:cubicBezTo>
                    <a:pt x="1703" y="697"/>
                    <a:pt x="1651" y="671"/>
                    <a:pt x="1651" y="633"/>
                  </a:cubicBezTo>
                  <a:cubicBezTo>
                    <a:pt x="1690" y="633"/>
                    <a:pt x="1728" y="633"/>
                    <a:pt x="1728" y="581"/>
                  </a:cubicBezTo>
                  <a:cubicBezTo>
                    <a:pt x="1728" y="547"/>
                    <a:pt x="1705" y="547"/>
                    <a:pt x="1683" y="547"/>
                  </a:cubicBezTo>
                  <a:cubicBezTo>
                    <a:pt x="1671" y="547"/>
                    <a:pt x="1660" y="547"/>
                    <a:pt x="1651" y="542"/>
                  </a:cubicBezTo>
                  <a:lnTo>
                    <a:pt x="1625" y="542"/>
                  </a:lnTo>
                  <a:lnTo>
                    <a:pt x="1625" y="465"/>
                  </a:lnTo>
                  <a:cubicBezTo>
                    <a:pt x="1625" y="452"/>
                    <a:pt x="1625" y="452"/>
                    <a:pt x="1625" y="439"/>
                  </a:cubicBezTo>
                  <a:cubicBezTo>
                    <a:pt x="1677" y="426"/>
                    <a:pt x="1728" y="401"/>
                    <a:pt x="1690" y="349"/>
                  </a:cubicBezTo>
                  <a:cubicBezTo>
                    <a:pt x="1677" y="337"/>
                    <a:pt x="1666" y="332"/>
                    <a:pt x="1657" y="332"/>
                  </a:cubicBezTo>
                  <a:cubicBezTo>
                    <a:pt x="1626" y="332"/>
                    <a:pt x="1609" y="381"/>
                    <a:pt x="1599" y="401"/>
                  </a:cubicBezTo>
                  <a:cubicBezTo>
                    <a:pt x="1574" y="414"/>
                    <a:pt x="1561" y="426"/>
                    <a:pt x="1548" y="426"/>
                  </a:cubicBezTo>
                  <a:cubicBezTo>
                    <a:pt x="1458" y="452"/>
                    <a:pt x="1458" y="491"/>
                    <a:pt x="1509" y="542"/>
                  </a:cubicBezTo>
                  <a:lnTo>
                    <a:pt x="1445" y="530"/>
                  </a:lnTo>
                  <a:lnTo>
                    <a:pt x="1354" y="491"/>
                  </a:lnTo>
                  <a:cubicBezTo>
                    <a:pt x="1316" y="452"/>
                    <a:pt x="1277" y="426"/>
                    <a:pt x="1329" y="375"/>
                  </a:cubicBezTo>
                  <a:cubicBezTo>
                    <a:pt x="1342" y="349"/>
                    <a:pt x="1342" y="336"/>
                    <a:pt x="1354" y="310"/>
                  </a:cubicBezTo>
                  <a:cubicBezTo>
                    <a:pt x="1354" y="285"/>
                    <a:pt x="1354" y="272"/>
                    <a:pt x="1380" y="259"/>
                  </a:cubicBezTo>
                  <a:cubicBezTo>
                    <a:pt x="1380" y="246"/>
                    <a:pt x="1380" y="246"/>
                    <a:pt x="1393" y="233"/>
                  </a:cubicBezTo>
                  <a:cubicBezTo>
                    <a:pt x="1380" y="207"/>
                    <a:pt x="1393" y="181"/>
                    <a:pt x="1406" y="169"/>
                  </a:cubicBezTo>
                  <a:cubicBezTo>
                    <a:pt x="1380" y="143"/>
                    <a:pt x="1406" y="117"/>
                    <a:pt x="1406" y="91"/>
                  </a:cubicBezTo>
                  <a:cubicBezTo>
                    <a:pt x="1342" y="91"/>
                    <a:pt x="1342" y="156"/>
                    <a:pt x="1329" y="194"/>
                  </a:cubicBezTo>
                  <a:cubicBezTo>
                    <a:pt x="1290" y="272"/>
                    <a:pt x="1277" y="362"/>
                    <a:pt x="1161" y="362"/>
                  </a:cubicBezTo>
                  <a:cubicBezTo>
                    <a:pt x="1148" y="362"/>
                    <a:pt x="1161" y="401"/>
                    <a:pt x="1187" y="414"/>
                  </a:cubicBezTo>
                  <a:cubicBezTo>
                    <a:pt x="1178" y="415"/>
                    <a:pt x="1169" y="416"/>
                    <a:pt x="1159" y="416"/>
                  </a:cubicBezTo>
                  <a:cubicBezTo>
                    <a:pt x="1118" y="416"/>
                    <a:pt x="1078" y="403"/>
                    <a:pt x="1039" y="403"/>
                  </a:cubicBezTo>
                  <a:cubicBezTo>
                    <a:pt x="1014" y="403"/>
                    <a:pt x="990" y="408"/>
                    <a:pt x="968" y="426"/>
                  </a:cubicBezTo>
                  <a:lnTo>
                    <a:pt x="903" y="414"/>
                  </a:lnTo>
                  <a:cubicBezTo>
                    <a:pt x="787" y="414"/>
                    <a:pt x="761" y="310"/>
                    <a:pt x="697" y="246"/>
                  </a:cubicBezTo>
                  <a:lnTo>
                    <a:pt x="697" y="130"/>
                  </a:lnTo>
                  <a:cubicBezTo>
                    <a:pt x="710" y="52"/>
                    <a:pt x="658" y="27"/>
                    <a:pt x="607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13"/>
            <p:cNvSpPr/>
            <p:nvPr/>
          </p:nvSpPr>
          <p:spPr>
            <a:xfrm rot="10800000">
              <a:off x="5795713" y="4187998"/>
              <a:ext cx="31684" cy="28737"/>
            </a:xfrm>
            <a:custGeom>
              <a:avLst/>
              <a:gdLst/>
              <a:ahLst/>
              <a:cxnLst/>
              <a:rect l="l" t="t" r="r" b="b"/>
              <a:pathLst>
                <a:path w="129" h="117" extrusionOk="0">
                  <a:moveTo>
                    <a:pt x="77" y="0"/>
                  </a:moveTo>
                  <a:cubicBezTo>
                    <a:pt x="39" y="0"/>
                    <a:pt x="13" y="26"/>
                    <a:pt x="13" y="65"/>
                  </a:cubicBezTo>
                  <a:cubicBezTo>
                    <a:pt x="0" y="90"/>
                    <a:pt x="26" y="116"/>
                    <a:pt x="52" y="116"/>
                  </a:cubicBezTo>
                  <a:cubicBezTo>
                    <a:pt x="77" y="116"/>
                    <a:pt x="116" y="90"/>
                    <a:pt x="129" y="52"/>
                  </a:cubicBezTo>
                  <a:cubicBezTo>
                    <a:pt x="129" y="26"/>
                    <a:pt x="116" y="13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13"/>
            <p:cNvSpPr/>
            <p:nvPr/>
          </p:nvSpPr>
          <p:spPr>
            <a:xfrm rot="10800000">
              <a:off x="5969851" y="4286244"/>
              <a:ext cx="22351" cy="15965"/>
            </a:xfrm>
            <a:custGeom>
              <a:avLst/>
              <a:gdLst/>
              <a:ahLst/>
              <a:cxnLst/>
              <a:rect l="l" t="t" r="r" b="b"/>
              <a:pathLst>
                <a:path w="91" h="65" extrusionOk="0">
                  <a:moveTo>
                    <a:pt x="39" y="0"/>
                  </a:moveTo>
                  <a:cubicBezTo>
                    <a:pt x="26" y="0"/>
                    <a:pt x="1" y="13"/>
                    <a:pt x="1" y="39"/>
                  </a:cubicBezTo>
                  <a:cubicBezTo>
                    <a:pt x="1" y="52"/>
                    <a:pt x="13" y="65"/>
                    <a:pt x="39" y="65"/>
                  </a:cubicBezTo>
                  <a:cubicBezTo>
                    <a:pt x="52" y="65"/>
                    <a:pt x="65" y="52"/>
                    <a:pt x="78" y="39"/>
                  </a:cubicBezTo>
                  <a:cubicBezTo>
                    <a:pt x="91" y="13"/>
                    <a:pt x="65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13"/>
            <p:cNvSpPr/>
            <p:nvPr/>
          </p:nvSpPr>
          <p:spPr>
            <a:xfrm rot="10800000">
              <a:off x="5817818" y="4250138"/>
              <a:ext cx="15965" cy="17438"/>
            </a:xfrm>
            <a:custGeom>
              <a:avLst/>
              <a:gdLst/>
              <a:ahLst/>
              <a:cxnLst/>
              <a:rect l="l" t="t" r="r" b="b"/>
              <a:pathLst>
                <a:path w="65" h="71" extrusionOk="0">
                  <a:moveTo>
                    <a:pt x="26" y="1"/>
                  </a:moveTo>
                  <a:cubicBezTo>
                    <a:pt x="13" y="1"/>
                    <a:pt x="0" y="14"/>
                    <a:pt x="0" y="40"/>
                  </a:cubicBezTo>
                  <a:cubicBezTo>
                    <a:pt x="0" y="58"/>
                    <a:pt x="14" y="70"/>
                    <a:pt x="27" y="70"/>
                  </a:cubicBezTo>
                  <a:cubicBezTo>
                    <a:pt x="31" y="70"/>
                    <a:pt x="35" y="69"/>
                    <a:pt x="39" y="65"/>
                  </a:cubicBezTo>
                  <a:cubicBezTo>
                    <a:pt x="52" y="65"/>
                    <a:pt x="65" y="52"/>
                    <a:pt x="65" y="40"/>
                  </a:cubicBezTo>
                  <a:cubicBezTo>
                    <a:pt x="65" y="14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13"/>
            <p:cNvSpPr/>
            <p:nvPr/>
          </p:nvSpPr>
          <p:spPr>
            <a:xfrm rot="10800000">
              <a:off x="5789327" y="4526946"/>
              <a:ext cx="23824" cy="20877"/>
            </a:xfrm>
            <a:custGeom>
              <a:avLst/>
              <a:gdLst/>
              <a:ahLst/>
              <a:cxnLst/>
              <a:rect l="l" t="t" r="r" b="b"/>
              <a:pathLst>
                <a:path w="97" h="85" extrusionOk="0">
                  <a:moveTo>
                    <a:pt x="16" y="1"/>
                  </a:moveTo>
                  <a:cubicBezTo>
                    <a:pt x="6" y="1"/>
                    <a:pt x="0" y="7"/>
                    <a:pt x="6" y="33"/>
                  </a:cubicBezTo>
                  <a:cubicBezTo>
                    <a:pt x="19" y="59"/>
                    <a:pt x="58" y="85"/>
                    <a:pt x="97" y="85"/>
                  </a:cubicBezTo>
                  <a:cubicBezTo>
                    <a:pt x="97" y="46"/>
                    <a:pt x="71" y="20"/>
                    <a:pt x="45" y="7"/>
                  </a:cubicBezTo>
                  <a:cubicBezTo>
                    <a:pt x="39" y="7"/>
                    <a:pt x="26" y="1"/>
                    <a:pt x="1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13"/>
            <p:cNvSpPr/>
            <p:nvPr/>
          </p:nvSpPr>
          <p:spPr>
            <a:xfrm rot="10800000">
              <a:off x="5520137" y="4401437"/>
              <a:ext cx="22351" cy="16210"/>
            </a:xfrm>
            <a:custGeom>
              <a:avLst/>
              <a:gdLst/>
              <a:ahLst/>
              <a:cxnLst/>
              <a:rect l="l" t="t" r="r" b="b"/>
              <a:pathLst>
                <a:path w="91" h="66" extrusionOk="0">
                  <a:moveTo>
                    <a:pt x="45" y="1"/>
                  </a:moveTo>
                  <a:cubicBezTo>
                    <a:pt x="31" y="1"/>
                    <a:pt x="19" y="10"/>
                    <a:pt x="1" y="19"/>
                  </a:cubicBezTo>
                  <a:cubicBezTo>
                    <a:pt x="1" y="32"/>
                    <a:pt x="1" y="45"/>
                    <a:pt x="1" y="57"/>
                  </a:cubicBezTo>
                  <a:cubicBezTo>
                    <a:pt x="23" y="57"/>
                    <a:pt x="41" y="66"/>
                    <a:pt x="54" y="66"/>
                  </a:cubicBezTo>
                  <a:cubicBezTo>
                    <a:pt x="64" y="66"/>
                    <a:pt x="72" y="61"/>
                    <a:pt x="78" y="45"/>
                  </a:cubicBezTo>
                  <a:cubicBezTo>
                    <a:pt x="91" y="32"/>
                    <a:pt x="78" y="6"/>
                    <a:pt x="65" y="6"/>
                  </a:cubicBezTo>
                  <a:cubicBezTo>
                    <a:pt x="57" y="2"/>
                    <a:pt x="51" y="1"/>
                    <a:pt x="4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13"/>
            <p:cNvSpPr/>
            <p:nvPr/>
          </p:nvSpPr>
          <p:spPr>
            <a:xfrm rot="10800000">
              <a:off x="5431471" y="4264138"/>
              <a:ext cx="15965" cy="15965"/>
            </a:xfrm>
            <a:custGeom>
              <a:avLst/>
              <a:gdLst/>
              <a:ahLst/>
              <a:cxnLst/>
              <a:rect l="l" t="t" r="r" b="b"/>
              <a:pathLst>
                <a:path w="65" h="65" extrusionOk="0">
                  <a:moveTo>
                    <a:pt x="26" y="0"/>
                  </a:moveTo>
                  <a:cubicBezTo>
                    <a:pt x="0" y="0"/>
                    <a:pt x="0" y="26"/>
                    <a:pt x="0" y="26"/>
                  </a:cubicBezTo>
                  <a:cubicBezTo>
                    <a:pt x="13" y="65"/>
                    <a:pt x="26" y="65"/>
                    <a:pt x="52" y="65"/>
                  </a:cubicBezTo>
                  <a:cubicBezTo>
                    <a:pt x="65" y="52"/>
                    <a:pt x="65" y="39"/>
                    <a:pt x="65" y="26"/>
                  </a:cubicBezTo>
                  <a:cubicBezTo>
                    <a:pt x="65" y="13"/>
                    <a:pt x="52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13"/>
            <p:cNvSpPr/>
            <p:nvPr/>
          </p:nvSpPr>
          <p:spPr>
            <a:xfrm rot="10800000">
              <a:off x="5570734" y="4387684"/>
              <a:ext cx="209260" cy="195508"/>
            </a:xfrm>
            <a:custGeom>
              <a:avLst/>
              <a:gdLst/>
              <a:ahLst/>
              <a:cxnLst/>
              <a:rect l="l" t="t" r="r" b="b"/>
              <a:pathLst>
                <a:path w="852" h="796" extrusionOk="0">
                  <a:moveTo>
                    <a:pt x="367" y="0"/>
                  </a:moveTo>
                  <a:cubicBezTo>
                    <a:pt x="286" y="0"/>
                    <a:pt x="219" y="32"/>
                    <a:pt x="168" y="125"/>
                  </a:cubicBezTo>
                  <a:cubicBezTo>
                    <a:pt x="155" y="138"/>
                    <a:pt x="129" y="151"/>
                    <a:pt x="116" y="151"/>
                  </a:cubicBezTo>
                  <a:cubicBezTo>
                    <a:pt x="13" y="203"/>
                    <a:pt x="13" y="293"/>
                    <a:pt x="39" y="383"/>
                  </a:cubicBezTo>
                  <a:lnTo>
                    <a:pt x="39" y="435"/>
                  </a:lnTo>
                  <a:cubicBezTo>
                    <a:pt x="78" y="538"/>
                    <a:pt x="0" y="693"/>
                    <a:pt x="194" y="706"/>
                  </a:cubicBezTo>
                  <a:cubicBezTo>
                    <a:pt x="233" y="706"/>
                    <a:pt x="220" y="770"/>
                    <a:pt x="220" y="796"/>
                  </a:cubicBezTo>
                  <a:lnTo>
                    <a:pt x="271" y="796"/>
                  </a:lnTo>
                  <a:cubicBezTo>
                    <a:pt x="284" y="770"/>
                    <a:pt x="310" y="757"/>
                    <a:pt x="336" y="757"/>
                  </a:cubicBezTo>
                  <a:cubicBezTo>
                    <a:pt x="360" y="741"/>
                    <a:pt x="388" y="730"/>
                    <a:pt x="416" y="730"/>
                  </a:cubicBezTo>
                  <a:cubicBezTo>
                    <a:pt x="433" y="730"/>
                    <a:pt x="450" y="734"/>
                    <a:pt x="465" y="744"/>
                  </a:cubicBezTo>
                  <a:cubicBezTo>
                    <a:pt x="516" y="719"/>
                    <a:pt x="568" y="693"/>
                    <a:pt x="606" y="667"/>
                  </a:cubicBezTo>
                  <a:cubicBezTo>
                    <a:pt x="684" y="628"/>
                    <a:pt x="723" y="551"/>
                    <a:pt x="723" y="474"/>
                  </a:cubicBezTo>
                  <a:cubicBezTo>
                    <a:pt x="723" y="409"/>
                    <a:pt x="710" y="319"/>
                    <a:pt x="826" y="319"/>
                  </a:cubicBezTo>
                  <a:cubicBezTo>
                    <a:pt x="826" y="306"/>
                    <a:pt x="839" y="306"/>
                    <a:pt x="851" y="306"/>
                  </a:cubicBezTo>
                  <a:cubicBezTo>
                    <a:pt x="851" y="293"/>
                    <a:pt x="851" y="280"/>
                    <a:pt x="851" y="267"/>
                  </a:cubicBezTo>
                  <a:lnTo>
                    <a:pt x="813" y="241"/>
                  </a:lnTo>
                  <a:cubicBezTo>
                    <a:pt x="806" y="243"/>
                    <a:pt x="799" y="244"/>
                    <a:pt x="793" y="244"/>
                  </a:cubicBezTo>
                  <a:cubicBezTo>
                    <a:pt x="757" y="244"/>
                    <a:pt x="743" y="214"/>
                    <a:pt x="710" y="203"/>
                  </a:cubicBezTo>
                  <a:cubicBezTo>
                    <a:pt x="710" y="190"/>
                    <a:pt x="710" y="177"/>
                    <a:pt x="697" y="177"/>
                  </a:cubicBezTo>
                  <a:cubicBezTo>
                    <a:pt x="697" y="112"/>
                    <a:pt x="658" y="100"/>
                    <a:pt x="606" y="100"/>
                  </a:cubicBezTo>
                  <a:cubicBezTo>
                    <a:pt x="594" y="74"/>
                    <a:pt x="581" y="48"/>
                    <a:pt x="568" y="22"/>
                  </a:cubicBezTo>
                  <a:lnTo>
                    <a:pt x="503" y="22"/>
                  </a:lnTo>
                  <a:cubicBezTo>
                    <a:pt x="455" y="9"/>
                    <a:pt x="409" y="0"/>
                    <a:pt x="36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4683780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 preserve="1">
  <p:cSld name="Section header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4" name="Google Shape;2564;p19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2565" name="Google Shape;2565;p19"/>
          <p:cNvSpPr txBox="1">
            <a:spLocks noGrp="1"/>
          </p:cNvSpPr>
          <p:nvPr>
            <p:ph type="title" hasCustomPrompt="1"/>
          </p:nvPr>
        </p:nvSpPr>
        <p:spPr>
          <a:xfrm flipH="1">
            <a:off x="7090964" y="2691996"/>
            <a:ext cx="2412400" cy="147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0666" b="1">
                <a:solidFill>
                  <a:schemeClr val="l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566" name="Google Shape;2566;p19"/>
          <p:cNvSpPr txBox="1">
            <a:spLocks noGrp="1"/>
          </p:cNvSpPr>
          <p:nvPr>
            <p:ph type="title" idx="2"/>
          </p:nvPr>
        </p:nvSpPr>
        <p:spPr>
          <a:xfrm>
            <a:off x="1614067" y="2427467"/>
            <a:ext cx="4723200" cy="107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567" name="Google Shape;2567;p19"/>
          <p:cNvSpPr txBox="1">
            <a:spLocks noGrp="1"/>
          </p:cNvSpPr>
          <p:nvPr>
            <p:ph type="subTitle" idx="1"/>
          </p:nvPr>
        </p:nvSpPr>
        <p:spPr>
          <a:xfrm>
            <a:off x="2709233" y="3591745"/>
            <a:ext cx="3628000" cy="8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568" name="Google Shape;2568;p19"/>
          <p:cNvGrpSpPr/>
          <p:nvPr/>
        </p:nvGrpSpPr>
        <p:grpSpPr>
          <a:xfrm>
            <a:off x="952278" y="474422"/>
            <a:ext cx="10287841" cy="418789"/>
            <a:chOff x="714181" y="414418"/>
            <a:chExt cx="7556440" cy="307601"/>
          </a:xfrm>
        </p:grpSpPr>
        <p:grpSp>
          <p:nvGrpSpPr>
            <p:cNvPr id="2569" name="Google Shape;2569;p19"/>
            <p:cNvGrpSpPr/>
            <p:nvPr/>
          </p:nvGrpSpPr>
          <p:grpSpPr>
            <a:xfrm>
              <a:off x="882905" y="536157"/>
              <a:ext cx="7163972" cy="64150"/>
              <a:chOff x="1299890" y="844622"/>
              <a:chExt cx="6544233" cy="64143"/>
            </a:xfrm>
          </p:grpSpPr>
          <p:grpSp>
            <p:nvGrpSpPr>
              <p:cNvPr id="2570" name="Google Shape;2570;p19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571" name="Google Shape;2571;p19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72" name="Google Shape;2572;p19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73" name="Google Shape;2573;p19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74" name="Google Shape;2574;p19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75" name="Google Shape;2575;p19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76" name="Google Shape;2576;p19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77" name="Google Shape;2577;p19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78" name="Google Shape;2578;p19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79" name="Google Shape;2579;p19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80" name="Google Shape;2580;p19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81" name="Google Shape;2581;p19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82" name="Google Shape;2582;p19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83" name="Google Shape;2583;p19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84" name="Google Shape;2584;p19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85" name="Google Shape;2585;p19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86" name="Google Shape;2586;p19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87" name="Google Shape;2587;p19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88" name="Google Shape;2588;p19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89" name="Google Shape;2589;p19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90" name="Google Shape;2590;p19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91" name="Google Shape;2591;p19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92" name="Google Shape;2592;p19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93" name="Google Shape;2593;p19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94" name="Google Shape;2594;p19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95" name="Google Shape;2595;p19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96" name="Google Shape;2596;p19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97" name="Google Shape;2597;p19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98" name="Google Shape;2598;p19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99" name="Google Shape;2599;p19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00" name="Google Shape;2600;p19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01" name="Google Shape;2601;p19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02" name="Google Shape;2602;p19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03" name="Google Shape;2603;p19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604" name="Google Shape;2604;p19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605" name="Google Shape;2605;p19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06" name="Google Shape;2606;p19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07" name="Google Shape;2607;p19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08" name="Google Shape;2608;p19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09" name="Google Shape;2609;p19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0" name="Google Shape;2610;p19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1" name="Google Shape;2611;p19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2" name="Google Shape;2612;p19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3" name="Google Shape;2613;p19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4" name="Google Shape;2614;p19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5" name="Google Shape;2615;p19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6" name="Google Shape;2616;p19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7" name="Google Shape;2617;p19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8" name="Google Shape;2618;p19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9" name="Google Shape;2619;p19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0" name="Google Shape;2620;p19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1" name="Google Shape;2621;p19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2" name="Google Shape;2622;p19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3" name="Google Shape;2623;p19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4" name="Google Shape;2624;p19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5" name="Google Shape;2625;p19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6" name="Google Shape;2626;p19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7" name="Google Shape;2627;p19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8" name="Google Shape;2628;p19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9" name="Google Shape;2629;p19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0" name="Google Shape;2630;p19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1" name="Google Shape;2631;p19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2" name="Google Shape;2632;p19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3" name="Google Shape;2633;p19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4" name="Google Shape;2634;p19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5" name="Google Shape;2635;p19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6" name="Google Shape;2636;p19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7" name="Google Shape;2637;p19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638" name="Google Shape;2638;p19"/>
            <p:cNvGrpSpPr/>
            <p:nvPr/>
          </p:nvGrpSpPr>
          <p:grpSpPr>
            <a:xfrm>
              <a:off x="714181" y="414418"/>
              <a:ext cx="310295" cy="307601"/>
              <a:chOff x="1969331" y="802493"/>
              <a:chExt cx="310295" cy="307601"/>
            </a:xfrm>
          </p:grpSpPr>
          <p:sp>
            <p:nvSpPr>
              <p:cNvPr id="2639" name="Google Shape;2639;p19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2640" name="Google Shape;2640;p19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641" name="Google Shape;2641;p19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42" name="Google Shape;2642;p19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43" name="Google Shape;2643;p19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44" name="Google Shape;2644;p19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45" name="Google Shape;2645;p19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46" name="Google Shape;2646;p19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647" name="Google Shape;2647;p19"/>
            <p:cNvGrpSpPr/>
            <p:nvPr/>
          </p:nvGrpSpPr>
          <p:grpSpPr>
            <a:xfrm flipH="1">
              <a:off x="7960325" y="414418"/>
              <a:ext cx="310295" cy="307601"/>
              <a:chOff x="1969331" y="802493"/>
              <a:chExt cx="310295" cy="307601"/>
            </a:xfrm>
          </p:grpSpPr>
          <p:sp>
            <p:nvSpPr>
              <p:cNvPr id="2648" name="Google Shape;2648;p19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2649" name="Google Shape;2649;p19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650" name="Google Shape;2650;p19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51" name="Google Shape;2651;p19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52" name="Google Shape;2652;p19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53" name="Google Shape;2653;p19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54" name="Google Shape;2654;p19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55" name="Google Shape;2655;p19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2656" name="Google Shape;2656;p19"/>
          <p:cNvGrpSpPr/>
          <p:nvPr/>
        </p:nvGrpSpPr>
        <p:grpSpPr>
          <a:xfrm>
            <a:off x="952286" y="5964774"/>
            <a:ext cx="10287841" cy="418789"/>
            <a:chOff x="946206" y="1234018"/>
            <a:chExt cx="7556440" cy="307601"/>
          </a:xfrm>
        </p:grpSpPr>
        <p:grpSp>
          <p:nvGrpSpPr>
            <p:cNvPr id="2657" name="Google Shape;2657;p19"/>
            <p:cNvGrpSpPr/>
            <p:nvPr/>
          </p:nvGrpSpPr>
          <p:grpSpPr>
            <a:xfrm>
              <a:off x="1114930" y="1355757"/>
              <a:ext cx="7163972" cy="64150"/>
              <a:chOff x="1299890" y="844622"/>
              <a:chExt cx="6544233" cy="64143"/>
            </a:xfrm>
          </p:grpSpPr>
          <p:grpSp>
            <p:nvGrpSpPr>
              <p:cNvPr id="2658" name="Google Shape;2658;p19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659" name="Google Shape;2659;p19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0" name="Google Shape;2660;p19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1" name="Google Shape;2661;p19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2" name="Google Shape;2662;p19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3" name="Google Shape;2663;p19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4" name="Google Shape;2664;p19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5" name="Google Shape;2665;p19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6" name="Google Shape;2666;p19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7" name="Google Shape;2667;p19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8" name="Google Shape;2668;p19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9" name="Google Shape;2669;p19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0" name="Google Shape;2670;p19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1" name="Google Shape;2671;p19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2" name="Google Shape;2672;p19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3" name="Google Shape;2673;p19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4" name="Google Shape;2674;p19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5" name="Google Shape;2675;p19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6" name="Google Shape;2676;p19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7" name="Google Shape;2677;p19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8" name="Google Shape;2678;p19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9" name="Google Shape;2679;p19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0" name="Google Shape;2680;p19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1" name="Google Shape;2681;p19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2" name="Google Shape;2682;p19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3" name="Google Shape;2683;p19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4" name="Google Shape;2684;p19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5" name="Google Shape;2685;p19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6" name="Google Shape;2686;p19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7" name="Google Shape;2687;p19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8" name="Google Shape;2688;p19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9" name="Google Shape;2689;p19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90" name="Google Shape;2690;p19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91" name="Google Shape;2691;p19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692" name="Google Shape;2692;p19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693" name="Google Shape;2693;p19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94" name="Google Shape;2694;p19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95" name="Google Shape;2695;p19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96" name="Google Shape;2696;p19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97" name="Google Shape;2697;p19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98" name="Google Shape;2698;p19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99" name="Google Shape;2699;p19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0" name="Google Shape;2700;p19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1" name="Google Shape;2701;p19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2" name="Google Shape;2702;p19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3" name="Google Shape;2703;p19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4" name="Google Shape;2704;p19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5" name="Google Shape;2705;p19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6" name="Google Shape;2706;p19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7" name="Google Shape;2707;p19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8" name="Google Shape;2708;p19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9" name="Google Shape;2709;p19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0" name="Google Shape;2710;p19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1" name="Google Shape;2711;p19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2" name="Google Shape;2712;p19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3" name="Google Shape;2713;p19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4" name="Google Shape;2714;p19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5" name="Google Shape;2715;p19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6" name="Google Shape;2716;p19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7" name="Google Shape;2717;p19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8" name="Google Shape;2718;p19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9" name="Google Shape;2719;p19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20" name="Google Shape;2720;p19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21" name="Google Shape;2721;p19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22" name="Google Shape;2722;p19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23" name="Google Shape;2723;p19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24" name="Google Shape;2724;p19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25" name="Google Shape;2725;p19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726" name="Google Shape;2726;p19"/>
            <p:cNvGrpSpPr/>
            <p:nvPr/>
          </p:nvGrpSpPr>
          <p:grpSpPr>
            <a:xfrm>
              <a:off x="946206" y="1234018"/>
              <a:ext cx="310295" cy="307601"/>
              <a:chOff x="1969331" y="802493"/>
              <a:chExt cx="310295" cy="307601"/>
            </a:xfrm>
          </p:grpSpPr>
          <p:sp>
            <p:nvSpPr>
              <p:cNvPr id="2727" name="Google Shape;2727;p19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2728" name="Google Shape;2728;p19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729" name="Google Shape;2729;p19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30" name="Google Shape;2730;p19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31" name="Google Shape;2731;p19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32" name="Google Shape;2732;p19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33" name="Google Shape;2733;p19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34" name="Google Shape;2734;p19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735" name="Google Shape;2735;p19"/>
            <p:cNvGrpSpPr/>
            <p:nvPr/>
          </p:nvGrpSpPr>
          <p:grpSpPr>
            <a:xfrm flipH="1">
              <a:off x="8192350" y="1234018"/>
              <a:ext cx="310295" cy="307601"/>
              <a:chOff x="1969331" y="802493"/>
              <a:chExt cx="310295" cy="307601"/>
            </a:xfrm>
          </p:grpSpPr>
          <p:sp>
            <p:nvSpPr>
              <p:cNvPr id="2736" name="Google Shape;2736;p19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2737" name="Google Shape;2737;p19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738" name="Google Shape;2738;p19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39" name="Google Shape;2739;p19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40" name="Google Shape;2740;p19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41" name="Google Shape;2741;p19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42" name="Google Shape;2742;p19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43" name="Google Shape;2743;p19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2744" name="Google Shape;2744;p19"/>
          <p:cNvGrpSpPr/>
          <p:nvPr/>
        </p:nvGrpSpPr>
        <p:grpSpPr>
          <a:xfrm flipH="1">
            <a:off x="393286" y="87415"/>
            <a:ext cx="1999997" cy="1647315"/>
            <a:chOff x="5342550" y="4109652"/>
            <a:chExt cx="1131049" cy="931599"/>
          </a:xfrm>
        </p:grpSpPr>
        <p:sp>
          <p:nvSpPr>
            <p:cNvPr id="2745" name="Google Shape;2745;p19"/>
            <p:cNvSpPr/>
            <p:nvPr/>
          </p:nvSpPr>
          <p:spPr>
            <a:xfrm rot="10800000">
              <a:off x="5342550" y="4692726"/>
              <a:ext cx="507430" cy="348524"/>
            </a:xfrm>
            <a:custGeom>
              <a:avLst/>
              <a:gdLst/>
              <a:ahLst/>
              <a:cxnLst/>
              <a:rect l="l" t="t" r="r" b="b"/>
              <a:pathLst>
                <a:path w="2066" h="1419" extrusionOk="0">
                  <a:moveTo>
                    <a:pt x="1137" y="168"/>
                  </a:moveTo>
                  <a:cubicBezTo>
                    <a:pt x="1215" y="168"/>
                    <a:pt x="1227" y="220"/>
                    <a:pt x="1227" y="297"/>
                  </a:cubicBezTo>
                  <a:cubicBezTo>
                    <a:pt x="1137" y="297"/>
                    <a:pt x="1150" y="233"/>
                    <a:pt x="1137" y="168"/>
                  </a:cubicBezTo>
                  <a:close/>
                  <a:moveTo>
                    <a:pt x="1189" y="0"/>
                  </a:moveTo>
                  <a:lnTo>
                    <a:pt x="1099" y="91"/>
                  </a:lnTo>
                  <a:cubicBezTo>
                    <a:pt x="1073" y="181"/>
                    <a:pt x="1047" y="284"/>
                    <a:pt x="1047" y="387"/>
                  </a:cubicBezTo>
                  <a:lnTo>
                    <a:pt x="854" y="439"/>
                  </a:lnTo>
                  <a:cubicBezTo>
                    <a:pt x="801" y="456"/>
                    <a:pt x="748" y="498"/>
                    <a:pt x="695" y="498"/>
                  </a:cubicBezTo>
                  <a:cubicBezTo>
                    <a:pt x="671" y="498"/>
                    <a:pt x="646" y="489"/>
                    <a:pt x="621" y="465"/>
                  </a:cubicBezTo>
                  <a:cubicBezTo>
                    <a:pt x="552" y="534"/>
                    <a:pt x="462" y="583"/>
                    <a:pt x="370" y="583"/>
                  </a:cubicBezTo>
                  <a:cubicBezTo>
                    <a:pt x="359" y="583"/>
                    <a:pt x="348" y="582"/>
                    <a:pt x="338" y="581"/>
                  </a:cubicBezTo>
                  <a:cubicBezTo>
                    <a:pt x="273" y="581"/>
                    <a:pt x="183" y="619"/>
                    <a:pt x="209" y="723"/>
                  </a:cubicBezTo>
                  <a:cubicBezTo>
                    <a:pt x="196" y="735"/>
                    <a:pt x="170" y="761"/>
                    <a:pt x="183" y="787"/>
                  </a:cubicBezTo>
                  <a:cubicBezTo>
                    <a:pt x="144" y="826"/>
                    <a:pt x="106" y="839"/>
                    <a:pt x="54" y="839"/>
                  </a:cubicBezTo>
                  <a:cubicBezTo>
                    <a:pt x="38" y="829"/>
                    <a:pt x="27" y="825"/>
                    <a:pt x="21" y="825"/>
                  </a:cubicBezTo>
                  <a:cubicBezTo>
                    <a:pt x="1" y="825"/>
                    <a:pt x="15" y="861"/>
                    <a:pt x="15" y="890"/>
                  </a:cubicBezTo>
                  <a:cubicBezTo>
                    <a:pt x="29" y="886"/>
                    <a:pt x="42" y="884"/>
                    <a:pt x="55" y="884"/>
                  </a:cubicBezTo>
                  <a:cubicBezTo>
                    <a:pt x="127" y="884"/>
                    <a:pt x="181" y="942"/>
                    <a:pt x="170" y="1019"/>
                  </a:cubicBezTo>
                  <a:cubicBezTo>
                    <a:pt x="170" y="1077"/>
                    <a:pt x="186" y="1087"/>
                    <a:pt x="210" y="1087"/>
                  </a:cubicBezTo>
                  <a:cubicBezTo>
                    <a:pt x="225" y="1087"/>
                    <a:pt x="242" y="1084"/>
                    <a:pt x="260" y="1084"/>
                  </a:cubicBezTo>
                  <a:cubicBezTo>
                    <a:pt x="286" y="1084"/>
                    <a:pt x="312" y="1096"/>
                    <a:pt x="325" y="1135"/>
                  </a:cubicBezTo>
                  <a:lnTo>
                    <a:pt x="480" y="1135"/>
                  </a:lnTo>
                  <a:cubicBezTo>
                    <a:pt x="492" y="1129"/>
                    <a:pt x="502" y="1127"/>
                    <a:pt x="512" y="1127"/>
                  </a:cubicBezTo>
                  <a:cubicBezTo>
                    <a:pt x="543" y="1127"/>
                    <a:pt x="563" y="1154"/>
                    <a:pt x="583" y="1174"/>
                  </a:cubicBezTo>
                  <a:cubicBezTo>
                    <a:pt x="684" y="1241"/>
                    <a:pt x="805" y="1279"/>
                    <a:pt x="920" y="1279"/>
                  </a:cubicBezTo>
                  <a:cubicBezTo>
                    <a:pt x="937" y="1279"/>
                    <a:pt x="953" y="1279"/>
                    <a:pt x="970" y="1277"/>
                  </a:cubicBezTo>
                  <a:cubicBezTo>
                    <a:pt x="995" y="1277"/>
                    <a:pt x="1008" y="1303"/>
                    <a:pt x="1021" y="1316"/>
                  </a:cubicBezTo>
                  <a:cubicBezTo>
                    <a:pt x="1031" y="1335"/>
                    <a:pt x="1047" y="1347"/>
                    <a:pt x="1065" y="1347"/>
                  </a:cubicBezTo>
                  <a:cubicBezTo>
                    <a:pt x="1072" y="1347"/>
                    <a:pt x="1079" y="1345"/>
                    <a:pt x="1086" y="1341"/>
                  </a:cubicBezTo>
                  <a:cubicBezTo>
                    <a:pt x="1099" y="1341"/>
                    <a:pt x="1111" y="1316"/>
                    <a:pt x="1111" y="1303"/>
                  </a:cubicBezTo>
                  <a:cubicBezTo>
                    <a:pt x="1111" y="1274"/>
                    <a:pt x="1097" y="1259"/>
                    <a:pt x="1079" y="1259"/>
                  </a:cubicBezTo>
                  <a:cubicBezTo>
                    <a:pt x="1073" y="1259"/>
                    <a:pt x="1066" y="1261"/>
                    <a:pt x="1060" y="1264"/>
                  </a:cubicBezTo>
                  <a:cubicBezTo>
                    <a:pt x="1046" y="1269"/>
                    <a:pt x="1034" y="1271"/>
                    <a:pt x="1025" y="1271"/>
                  </a:cubicBezTo>
                  <a:cubicBezTo>
                    <a:pt x="982" y="1271"/>
                    <a:pt x="980" y="1229"/>
                    <a:pt x="970" y="1187"/>
                  </a:cubicBezTo>
                  <a:cubicBezTo>
                    <a:pt x="1013" y="1143"/>
                    <a:pt x="1059" y="1127"/>
                    <a:pt x="1105" y="1127"/>
                  </a:cubicBezTo>
                  <a:cubicBezTo>
                    <a:pt x="1169" y="1127"/>
                    <a:pt x="1232" y="1157"/>
                    <a:pt x="1292" y="1187"/>
                  </a:cubicBezTo>
                  <a:cubicBezTo>
                    <a:pt x="1279" y="1264"/>
                    <a:pt x="1227" y="1341"/>
                    <a:pt x="1331" y="1419"/>
                  </a:cubicBezTo>
                  <a:cubicBezTo>
                    <a:pt x="1331" y="1316"/>
                    <a:pt x="1331" y="1213"/>
                    <a:pt x="1395" y="1200"/>
                  </a:cubicBezTo>
                  <a:cubicBezTo>
                    <a:pt x="1524" y="1187"/>
                    <a:pt x="1614" y="1096"/>
                    <a:pt x="1717" y="1071"/>
                  </a:cubicBezTo>
                  <a:cubicBezTo>
                    <a:pt x="1729" y="1093"/>
                    <a:pt x="1730" y="1125"/>
                    <a:pt x="1755" y="1125"/>
                  </a:cubicBezTo>
                  <a:cubicBezTo>
                    <a:pt x="1759" y="1125"/>
                    <a:pt x="1764" y="1124"/>
                    <a:pt x="1769" y="1122"/>
                  </a:cubicBezTo>
                  <a:cubicBezTo>
                    <a:pt x="1808" y="1109"/>
                    <a:pt x="1808" y="1071"/>
                    <a:pt x="1795" y="1032"/>
                  </a:cubicBezTo>
                  <a:cubicBezTo>
                    <a:pt x="1782" y="993"/>
                    <a:pt x="1795" y="942"/>
                    <a:pt x="1821" y="916"/>
                  </a:cubicBezTo>
                  <a:lnTo>
                    <a:pt x="1846" y="916"/>
                  </a:lnTo>
                  <a:cubicBezTo>
                    <a:pt x="2040" y="864"/>
                    <a:pt x="2066" y="839"/>
                    <a:pt x="2066" y="658"/>
                  </a:cubicBezTo>
                  <a:cubicBezTo>
                    <a:pt x="2053" y="645"/>
                    <a:pt x="2053" y="619"/>
                    <a:pt x="2066" y="606"/>
                  </a:cubicBezTo>
                  <a:lnTo>
                    <a:pt x="2066" y="529"/>
                  </a:lnTo>
                  <a:cubicBezTo>
                    <a:pt x="2032" y="507"/>
                    <a:pt x="1999" y="475"/>
                    <a:pt x="1957" y="475"/>
                  </a:cubicBezTo>
                  <a:cubicBezTo>
                    <a:pt x="1951" y="475"/>
                    <a:pt x="1944" y="476"/>
                    <a:pt x="1937" y="478"/>
                  </a:cubicBezTo>
                  <a:cubicBezTo>
                    <a:pt x="1905" y="442"/>
                    <a:pt x="1876" y="429"/>
                    <a:pt x="1847" y="429"/>
                  </a:cubicBezTo>
                  <a:cubicBezTo>
                    <a:pt x="1793" y="429"/>
                    <a:pt x="1742" y="474"/>
                    <a:pt x="1692" y="490"/>
                  </a:cubicBezTo>
                  <a:cubicBezTo>
                    <a:pt x="1673" y="490"/>
                    <a:pt x="1654" y="518"/>
                    <a:pt x="1635" y="518"/>
                  </a:cubicBezTo>
                  <a:cubicBezTo>
                    <a:pt x="1628" y="518"/>
                    <a:pt x="1621" y="514"/>
                    <a:pt x="1614" y="503"/>
                  </a:cubicBezTo>
                  <a:cubicBezTo>
                    <a:pt x="1550" y="400"/>
                    <a:pt x="1408" y="413"/>
                    <a:pt x="1331" y="310"/>
                  </a:cubicBezTo>
                  <a:cubicBezTo>
                    <a:pt x="1292" y="271"/>
                    <a:pt x="1202" y="271"/>
                    <a:pt x="1240" y="207"/>
                  </a:cubicBezTo>
                  <a:cubicBezTo>
                    <a:pt x="1266" y="129"/>
                    <a:pt x="1202" y="65"/>
                    <a:pt x="118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6" name="Google Shape;2746;p19"/>
            <p:cNvSpPr/>
            <p:nvPr/>
          </p:nvSpPr>
          <p:spPr>
            <a:xfrm rot="10800000">
              <a:off x="5431472" y="4447859"/>
              <a:ext cx="82525" cy="77122"/>
            </a:xfrm>
            <a:custGeom>
              <a:avLst/>
              <a:gdLst/>
              <a:ahLst/>
              <a:cxnLst/>
              <a:rect l="l" t="t" r="r" b="b"/>
              <a:pathLst>
                <a:path w="336" h="314" extrusionOk="0">
                  <a:moveTo>
                    <a:pt x="203" y="1"/>
                  </a:moveTo>
                  <a:cubicBezTo>
                    <a:pt x="186" y="1"/>
                    <a:pt x="166" y="6"/>
                    <a:pt x="142" y="17"/>
                  </a:cubicBezTo>
                  <a:lnTo>
                    <a:pt x="117" y="17"/>
                  </a:lnTo>
                  <a:cubicBezTo>
                    <a:pt x="94" y="28"/>
                    <a:pt x="72" y="59"/>
                    <a:pt x="34" y="59"/>
                  </a:cubicBezTo>
                  <a:cubicBezTo>
                    <a:pt x="27" y="59"/>
                    <a:pt x="21" y="58"/>
                    <a:pt x="13" y="56"/>
                  </a:cubicBezTo>
                  <a:cubicBezTo>
                    <a:pt x="1" y="108"/>
                    <a:pt x="1" y="146"/>
                    <a:pt x="13" y="198"/>
                  </a:cubicBezTo>
                  <a:cubicBezTo>
                    <a:pt x="39" y="211"/>
                    <a:pt x="52" y="237"/>
                    <a:pt x="52" y="262"/>
                  </a:cubicBezTo>
                  <a:cubicBezTo>
                    <a:pt x="78" y="262"/>
                    <a:pt x="78" y="288"/>
                    <a:pt x="91" y="314"/>
                  </a:cubicBezTo>
                  <a:cubicBezTo>
                    <a:pt x="130" y="314"/>
                    <a:pt x="181" y="301"/>
                    <a:pt x="220" y="275"/>
                  </a:cubicBezTo>
                  <a:cubicBezTo>
                    <a:pt x="284" y="237"/>
                    <a:pt x="336" y="198"/>
                    <a:pt x="310" y="120"/>
                  </a:cubicBezTo>
                  <a:cubicBezTo>
                    <a:pt x="290" y="61"/>
                    <a:pt x="262" y="1"/>
                    <a:pt x="20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7" name="Google Shape;2747;p19"/>
            <p:cNvSpPr/>
            <p:nvPr/>
          </p:nvSpPr>
          <p:spPr>
            <a:xfrm rot="10800000">
              <a:off x="5782944" y="4109652"/>
              <a:ext cx="690655" cy="579154"/>
            </a:xfrm>
            <a:custGeom>
              <a:avLst/>
              <a:gdLst/>
              <a:ahLst/>
              <a:cxnLst/>
              <a:rect l="l" t="t" r="r" b="b"/>
              <a:pathLst>
                <a:path w="2812" h="2358" extrusionOk="0">
                  <a:moveTo>
                    <a:pt x="607" y="491"/>
                  </a:moveTo>
                  <a:cubicBezTo>
                    <a:pt x="607" y="530"/>
                    <a:pt x="581" y="555"/>
                    <a:pt x="568" y="555"/>
                  </a:cubicBezTo>
                  <a:cubicBezTo>
                    <a:pt x="581" y="555"/>
                    <a:pt x="594" y="530"/>
                    <a:pt x="607" y="491"/>
                  </a:cubicBezTo>
                  <a:close/>
                  <a:moveTo>
                    <a:pt x="1277" y="607"/>
                  </a:moveTo>
                  <a:cubicBezTo>
                    <a:pt x="1290" y="620"/>
                    <a:pt x="1316" y="620"/>
                    <a:pt x="1329" y="620"/>
                  </a:cubicBezTo>
                  <a:lnTo>
                    <a:pt x="1277" y="620"/>
                  </a:lnTo>
                  <a:lnTo>
                    <a:pt x="1277" y="607"/>
                  </a:lnTo>
                  <a:close/>
                  <a:moveTo>
                    <a:pt x="336" y="1626"/>
                  </a:moveTo>
                  <a:cubicBezTo>
                    <a:pt x="387" y="1664"/>
                    <a:pt x="413" y="1729"/>
                    <a:pt x="478" y="1755"/>
                  </a:cubicBezTo>
                  <a:cubicBezTo>
                    <a:pt x="413" y="1742"/>
                    <a:pt x="387" y="1677"/>
                    <a:pt x="336" y="1639"/>
                  </a:cubicBezTo>
                  <a:lnTo>
                    <a:pt x="336" y="1626"/>
                  </a:lnTo>
                  <a:close/>
                  <a:moveTo>
                    <a:pt x="607" y="1"/>
                  </a:moveTo>
                  <a:lnTo>
                    <a:pt x="542" y="40"/>
                  </a:lnTo>
                  <a:lnTo>
                    <a:pt x="581" y="143"/>
                  </a:lnTo>
                  <a:lnTo>
                    <a:pt x="632" y="272"/>
                  </a:lnTo>
                  <a:cubicBezTo>
                    <a:pt x="658" y="297"/>
                    <a:pt x="658" y="336"/>
                    <a:pt x="697" y="336"/>
                  </a:cubicBezTo>
                  <a:cubicBezTo>
                    <a:pt x="761" y="414"/>
                    <a:pt x="697" y="452"/>
                    <a:pt x="645" y="491"/>
                  </a:cubicBezTo>
                  <a:lnTo>
                    <a:pt x="607" y="491"/>
                  </a:lnTo>
                  <a:cubicBezTo>
                    <a:pt x="580" y="477"/>
                    <a:pt x="549" y="457"/>
                    <a:pt x="526" y="457"/>
                  </a:cubicBezTo>
                  <a:cubicBezTo>
                    <a:pt x="505" y="457"/>
                    <a:pt x="491" y="474"/>
                    <a:pt x="491" y="530"/>
                  </a:cubicBezTo>
                  <a:cubicBezTo>
                    <a:pt x="465" y="530"/>
                    <a:pt x="439" y="542"/>
                    <a:pt x="426" y="542"/>
                  </a:cubicBezTo>
                  <a:cubicBezTo>
                    <a:pt x="392" y="565"/>
                    <a:pt x="378" y="609"/>
                    <a:pt x="338" y="609"/>
                  </a:cubicBezTo>
                  <a:cubicBezTo>
                    <a:pt x="334" y="609"/>
                    <a:pt x="328" y="608"/>
                    <a:pt x="323" y="607"/>
                  </a:cubicBezTo>
                  <a:cubicBezTo>
                    <a:pt x="271" y="581"/>
                    <a:pt x="323" y="517"/>
                    <a:pt x="297" y="478"/>
                  </a:cubicBezTo>
                  <a:cubicBezTo>
                    <a:pt x="284" y="478"/>
                    <a:pt x="271" y="478"/>
                    <a:pt x="271" y="465"/>
                  </a:cubicBezTo>
                  <a:cubicBezTo>
                    <a:pt x="246" y="465"/>
                    <a:pt x="233" y="452"/>
                    <a:pt x="233" y="439"/>
                  </a:cubicBezTo>
                  <a:lnTo>
                    <a:pt x="194" y="439"/>
                  </a:lnTo>
                  <a:cubicBezTo>
                    <a:pt x="194" y="426"/>
                    <a:pt x="194" y="414"/>
                    <a:pt x="194" y="414"/>
                  </a:cubicBezTo>
                  <a:cubicBezTo>
                    <a:pt x="155" y="414"/>
                    <a:pt x="129" y="439"/>
                    <a:pt x="104" y="439"/>
                  </a:cubicBezTo>
                  <a:cubicBezTo>
                    <a:pt x="1" y="452"/>
                    <a:pt x="26" y="504"/>
                    <a:pt x="78" y="555"/>
                  </a:cubicBezTo>
                  <a:lnTo>
                    <a:pt x="155" y="568"/>
                  </a:lnTo>
                  <a:cubicBezTo>
                    <a:pt x="181" y="633"/>
                    <a:pt x="284" y="633"/>
                    <a:pt x="258" y="736"/>
                  </a:cubicBezTo>
                  <a:cubicBezTo>
                    <a:pt x="142" y="813"/>
                    <a:pt x="117" y="865"/>
                    <a:pt x="168" y="968"/>
                  </a:cubicBezTo>
                  <a:lnTo>
                    <a:pt x="168" y="1032"/>
                  </a:lnTo>
                  <a:cubicBezTo>
                    <a:pt x="129" y="1032"/>
                    <a:pt x="91" y="1045"/>
                    <a:pt x="129" y="1097"/>
                  </a:cubicBezTo>
                  <a:cubicBezTo>
                    <a:pt x="220" y="1161"/>
                    <a:pt x="220" y="1277"/>
                    <a:pt x="129" y="1342"/>
                  </a:cubicBezTo>
                  <a:cubicBezTo>
                    <a:pt x="117" y="1368"/>
                    <a:pt x="104" y="1394"/>
                    <a:pt x="104" y="1432"/>
                  </a:cubicBezTo>
                  <a:cubicBezTo>
                    <a:pt x="194" y="1484"/>
                    <a:pt x="155" y="1587"/>
                    <a:pt x="194" y="1664"/>
                  </a:cubicBezTo>
                  <a:cubicBezTo>
                    <a:pt x="168" y="1664"/>
                    <a:pt x="168" y="1677"/>
                    <a:pt x="194" y="1690"/>
                  </a:cubicBezTo>
                  <a:cubicBezTo>
                    <a:pt x="207" y="1690"/>
                    <a:pt x="220" y="1690"/>
                    <a:pt x="233" y="1677"/>
                  </a:cubicBezTo>
                  <a:lnTo>
                    <a:pt x="297" y="1651"/>
                  </a:lnTo>
                  <a:cubicBezTo>
                    <a:pt x="336" y="1677"/>
                    <a:pt x="362" y="1729"/>
                    <a:pt x="362" y="1780"/>
                  </a:cubicBezTo>
                  <a:lnTo>
                    <a:pt x="413" y="1819"/>
                  </a:lnTo>
                  <a:cubicBezTo>
                    <a:pt x="400" y="1832"/>
                    <a:pt x="387" y="1858"/>
                    <a:pt x="400" y="1871"/>
                  </a:cubicBezTo>
                  <a:cubicBezTo>
                    <a:pt x="400" y="1884"/>
                    <a:pt x="400" y="1884"/>
                    <a:pt x="400" y="1896"/>
                  </a:cubicBezTo>
                  <a:cubicBezTo>
                    <a:pt x="323" y="1948"/>
                    <a:pt x="349" y="2000"/>
                    <a:pt x="387" y="2064"/>
                  </a:cubicBezTo>
                  <a:cubicBezTo>
                    <a:pt x="452" y="2064"/>
                    <a:pt x="503" y="2051"/>
                    <a:pt x="568" y="2025"/>
                  </a:cubicBezTo>
                  <a:cubicBezTo>
                    <a:pt x="529" y="1974"/>
                    <a:pt x="452" y="1987"/>
                    <a:pt x="439" y="1922"/>
                  </a:cubicBezTo>
                  <a:cubicBezTo>
                    <a:pt x="465" y="1871"/>
                    <a:pt x="503" y="1819"/>
                    <a:pt x="555" y="1780"/>
                  </a:cubicBezTo>
                  <a:cubicBezTo>
                    <a:pt x="632" y="1884"/>
                    <a:pt x="607" y="2025"/>
                    <a:pt x="697" y="2129"/>
                  </a:cubicBezTo>
                  <a:lnTo>
                    <a:pt x="723" y="2129"/>
                  </a:lnTo>
                  <a:cubicBezTo>
                    <a:pt x="761" y="2090"/>
                    <a:pt x="736" y="2025"/>
                    <a:pt x="748" y="1987"/>
                  </a:cubicBezTo>
                  <a:lnTo>
                    <a:pt x="800" y="1987"/>
                  </a:lnTo>
                  <a:cubicBezTo>
                    <a:pt x="832" y="2027"/>
                    <a:pt x="880" y="2047"/>
                    <a:pt x="926" y="2047"/>
                  </a:cubicBezTo>
                  <a:cubicBezTo>
                    <a:pt x="954" y="2047"/>
                    <a:pt x="982" y="2040"/>
                    <a:pt x="1006" y="2025"/>
                  </a:cubicBezTo>
                  <a:cubicBezTo>
                    <a:pt x="1013" y="2022"/>
                    <a:pt x="1021" y="2020"/>
                    <a:pt x="1029" y="2020"/>
                  </a:cubicBezTo>
                  <a:cubicBezTo>
                    <a:pt x="1051" y="2020"/>
                    <a:pt x="1074" y="2032"/>
                    <a:pt x="1084" y="2051"/>
                  </a:cubicBezTo>
                  <a:lnTo>
                    <a:pt x="1174" y="2348"/>
                  </a:lnTo>
                  <a:cubicBezTo>
                    <a:pt x="1180" y="2354"/>
                    <a:pt x="1190" y="2357"/>
                    <a:pt x="1200" y="2357"/>
                  </a:cubicBezTo>
                  <a:cubicBezTo>
                    <a:pt x="1209" y="2357"/>
                    <a:pt x="1219" y="2354"/>
                    <a:pt x="1226" y="2348"/>
                  </a:cubicBezTo>
                  <a:lnTo>
                    <a:pt x="1213" y="2232"/>
                  </a:lnTo>
                  <a:lnTo>
                    <a:pt x="1238" y="2193"/>
                  </a:lnTo>
                  <a:cubicBezTo>
                    <a:pt x="1226" y="2141"/>
                    <a:pt x="1226" y="2077"/>
                    <a:pt x="1277" y="2064"/>
                  </a:cubicBezTo>
                  <a:cubicBezTo>
                    <a:pt x="1367" y="2051"/>
                    <a:pt x="1380" y="1948"/>
                    <a:pt x="1458" y="1922"/>
                  </a:cubicBezTo>
                  <a:cubicBezTo>
                    <a:pt x="1471" y="1961"/>
                    <a:pt x="1509" y="1987"/>
                    <a:pt x="1522" y="2025"/>
                  </a:cubicBezTo>
                  <a:cubicBezTo>
                    <a:pt x="1548" y="2064"/>
                    <a:pt x="1561" y="2103"/>
                    <a:pt x="1587" y="2141"/>
                  </a:cubicBezTo>
                  <a:cubicBezTo>
                    <a:pt x="1596" y="2161"/>
                    <a:pt x="1614" y="2189"/>
                    <a:pt x="1645" y="2189"/>
                  </a:cubicBezTo>
                  <a:cubicBezTo>
                    <a:pt x="1654" y="2189"/>
                    <a:pt x="1665" y="2186"/>
                    <a:pt x="1677" y="2180"/>
                  </a:cubicBezTo>
                  <a:cubicBezTo>
                    <a:pt x="1716" y="2154"/>
                    <a:pt x="1690" y="2116"/>
                    <a:pt x="1677" y="2090"/>
                  </a:cubicBezTo>
                  <a:cubicBezTo>
                    <a:pt x="1651" y="2064"/>
                    <a:pt x="1625" y="1987"/>
                    <a:pt x="1587" y="1948"/>
                  </a:cubicBezTo>
                  <a:cubicBezTo>
                    <a:pt x="1535" y="1884"/>
                    <a:pt x="1548" y="1793"/>
                    <a:pt x="1612" y="1742"/>
                  </a:cubicBezTo>
                  <a:cubicBezTo>
                    <a:pt x="1632" y="1718"/>
                    <a:pt x="1650" y="1709"/>
                    <a:pt x="1666" y="1709"/>
                  </a:cubicBezTo>
                  <a:cubicBezTo>
                    <a:pt x="1702" y="1709"/>
                    <a:pt x="1732" y="1754"/>
                    <a:pt x="1767" y="1780"/>
                  </a:cubicBezTo>
                  <a:cubicBezTo>
                    <a:pt x="1788" y="1802"/>
                    <a:pt x="1802" y="1811"/>
                    <a:pt x="1814" y="1811"/>
                  </a:cubicBezTo>
                  <a:cubicBezTo>
                    <a:pt x="1824" y="1811"/>
                    <a:pt x="1833" y="1805"/>
                    <a:pt x="1844" y="1793"/>
                  </a:cubicBezTo>
                  <a:cubicBezTo>
                    <a:pt x="1870" y="1767"/>
                    <a:pt x="1844" y="1716"/>
                    <a:pt x="1819" y="1703"/>
                  </a:cubicBezTo>
                  <a:cubicBezTo>
                    <a:pt x="1767" y="1664"/>
                    <a:pt x="1716" y="1626"/>
                    <a:pt x="1754" y="1548"/>
                  </a:cubicBezTo>
                  <a:cubicBezTo>
                    <a:pt x="1819" y="1497"/>
                    <a:pt x="1909" y="1458"/>
                    <a:pt x="1999" y="1458"/>
                  </a:cubicBezTo>
                  <a:cubicBezTo>
                    <a:pt x="2077" y="1458"/>
                    <a:pt x="2141" y="1432"/>
                    <a:pt x="2193" y="1394"/>
                  </a:cubicBezTo>
                  <a:cubicBezTo>
                    <a:pt x="2249" y="1348"/>
                    <a:pt x="2296" y="1326"/>
                    <a:pt x="2338" y="1326"/>
                  </a:cubicBezTo>
                  <a:cubicBezTo>
                    <a:pt x="2402" y="1326"/>
                    <a:pt x="2450" y="1377"/>
                    <a:pt x="2489" y="1471"/>
                  </a:cubicBezTo>
                  <a:cubicBezTo>
                    <a:pt x="2502" y="1497"/>
                    <a:pt x="2528" y="1510"/>
                    <a:pt x="2554" y="1510"/>
                  </a:cubicBezTo>
                  <a:cubicBezTo>
                    <a:pt x="2515" y="1355"/>
                    <a:pt x="2515" y="1355"/>
                    <a:pt x="2644" y="1303"/>
                  </a:cubicBezTo>
                  <a:cubicBezTo>
                    <a:pt x="2644" y="1290"/>
                    <a:pt x="2657" y="1265"/>
                    <a:pt x="2657" y="1252"/>
                  </a:cubicBezTo>
                  <a:cubicBezTo>
                    <a:pt x="2760" y="1200"/>
                    <a:pt x="2760" y="1200"/>
                    <a:pt x="2773" y="1084"/>
                  </a:cubicBezTo>
                  <a:cubicBezTo>
                    <a:pt x="2773" y="1084"/>
                    <a:pt x="2786" y="1084"/>
                    <a:pt x="2786" y="1071"/>
                  </a:cubicBezTo>
                  <a:cubicBezTo>
                    <a:pt x="2812" y="916"/>
                    <a:pt x="2799" y="891"/>
                    <a:pt x="2618" y="878"/>
                  </a:cubicBezTo>
                  <a:cubicBezTo>
                    <a:pt x="2612" y="871"/>
                    <a:pt x="2605" y="868"/>
                    <a:pt x="2600" y="868"/>
                  </a:cubicBezTo>
                  <a:cubicBezTo>
                    <a:pt x="2596" y="868"/>
                    <a:pt x="2592" y="871"/>
                    <a:pt x="2592" y="878"/>
                  </a:cubicBezTo>
                  <a:cubicBezTo>
                    <a:pt x="2551" y="853"/>
                    <a:pt x="2511" y="844"/>
                    <a:pt x="2470" y="844"/>
                  </a:cubicBezTo>
                  <a:cubicBezTo>
                    <a:pt x="2446" y="844"/>
                    <a:pt x="2423" y="847"/>
                    <a:pt x="2399" y="852"/>
                  </a:cubicBezTo>
                  <a:cubicBezTo>
                    <a:pt x="2386" y="865"/>
                    <a:pt x="2373" y="865"/>
                    <a:pt x="2360" y="865"/>
                  </a:cubicBezTo>
                  <a:cubicBezTo>
                    <a:pt x="2347" y="916"/>
                    <a:pt x="2270" y="891"/>
                    <a:pt x="2257" y="916"/>
                  </a:cubicBezTo>
                  <a:cubicBezTo>
                    <a:pt x="2193" y="1058"/>
                    <a:pt x="2064" y="1084"/>
                    <a:pt x="1935" y="1110"/>
                  </a:cubicBezTo>
                  <a:cubicBezTo>
                    <a:pt x="1922" y="1084"/>
                    <a:pt x="1896" y="1084"/>
                    <a:pt x="1922" y="1058"/>
                  </a:cubicBezTo>
                  <a:cubicBezTo>
                    <a:pt x="1948" y="1032"/>
                    <a:pt x="1948" y="994"/>
                    <a:pt x="1922" y="994"/>
                  </a:cubicBezTo>
                  <a:cubicBezTo>
                    <a:pt x="1914" y="995"/>
                    <a:pt x="1906" y="995"/>
                    <a:pt x="1899" y="995"/>
                  </a:cubicBezTo>
                  <a:cubicBezTo>
                    <a:pt x="1784" y="995"/>
                    <a:pt x="1818" y="900"/>
                    <a:pt x="1806" y="839"/>
                  </a:cubicBezTo>
                  <a:cubicBezTo>
                    <a:pt x="1844" y="800"/>
                    <a:pt x="1896" y="775"/>
                    <a:pt x="1896" y="723"/>
                  </a:cubicBezTo>
                  <a:cubicBezTo>
                    <a:pt x="1844" y="723"/>
                    <a:pt x="1801" y="740"/>
                    <a:pt x="1753" y="740"/>
                  </a:cubicBezTo>
                  <a:cubicBezTo>
                    <a:pt x="1741" y="740"/>
                    <a:pt x="1728" y="738"/>
                    <a:pt x="1716" y="736"/>
                  </a:cubicBezTo>
                  <a:cubicBezTo>
                    <a:pt x="1703" y="697"/>
                    <a:pt x="1651" y="671"/>
                    <a:pt x="1651" y="633"/>
                  </a:cubicBezTo>
                  <a:cubicBezTo>
                    <a:pt x="1690" y="633"/>
                    <a:pt x="1728" y="633"/>
                    <a:pt x="1728" y="581"/>
                  </a:cubicBezTo>
                  <a:cubicBezTo>
                    <a:pt x="1728" y="547"/>
                    <a:pt x="1705" y="547"/>
                    <a:pt x="1683" y="547"/>
                  </a:cubicBezTo>
                  <a:cubicBezTo>
                    <a:pt x="1671" y="547"/>
                    <a:pt x="1660" y="547"/>
                    <a:pt x="1651" y="542"/>
                  </a:cubicBezTo>
                  <a:lnTo>
                    <a:pt x="1625" y="542"/>
                  </a:lnTo>
                  <a:lnTo>
                    <a:pt x="1625" y="465"/>
                  </a:lnTo>
                  <a:cubicBezTo>
                    <a:pt x="1625" y="452"/>
                    <a:pt x="1625" y="452"/>
                    <a:pt x="1625" y="439"/>
                  </a:cubicBezTo>
                  <a:cubicBezTo>
                    <a:pt x="1677" y="426"/>
                    <a:pt x="1728" y="401"/>
                    <a:pt x="1690" y="349"/>
                  </a:cubicBezTo>
                  <a:cubicBezTo>
                    <a:pt x="1677" y="337"/>
                    <a:pt x="1666" y="332"/>
                    <a:pt x="1657" y="332"/>
                  </a:cubicBezTo>
                  <a:cubicBezTo>
                    <a:pt x="1626" y="332"/>
                    <a:pt x="1609" y="381"/>
                    <a:pt x="1599" y="401"/>
                  </a:cubicBezTo>
                  <a:cubicBezTo>
                    <a:pt x="1574" y="414"/>
                    <a:pt x="1561" y="426"/>
                    <a:pt x="1548" y="426"/>
                  </a:cubicBezTo>
                  <a:cubicBezTo>
                    <a:pt x="1458" y="452"/>
                    <a:pt x="1458" y="491"/>
                    <a:pt x="1509" y="542"/>
                  </a:cubicBezTo>
                  <a:lnTo>
                    <a:pt x="1445" y="530"/>
                  </a:lnTo>
                  <a:lnTo>
                    <a:pt x="1354" y="491"/>
                  </a:lnTo>
                  <a:cubicBezTo>
                    <a:pt x="1316" y="452"/>
                    <a:pt x="1277" y="426"/>
                    <a:pt x="1329" y="375"/>
                  </a:cubicBezTo>
                  <a:cubicBezTo>
                    <a:pt x="1342" y="349"/>
                    <a:pt x="1342" y="336"/>
                    <a:pt x="1354" y="310"/>
                  </a:cubicBezTo>
                  <a:cubicBezTo>
                    <a:pt x="1354" y="285"/>
                    <a:pt x="1354" y="272"/>
                    <a:pt x="1380" y="259"/>
                  </a:cubicBezTo>
                  <a:cubicBezTo>
                    <a:pt x="1380" y="246"/>
                    <a:pt x="1380" y="246"/>
                    <a:pt x="1393" y="233"/>
                  </a:cubicBezTo>
                  <a:cubicBezTo>
                    <a:pt x="1380" y="207"/>
                    <a:pt x="1393" y="181"/>
                    <a:pt x="1406" y="169"/>
                  </a:cubicBezTo>
                  <a:cubicBezTo>
                    <a:pt x="1380" y="143"/>
                    <a:pt x="1406" y="117"/>
                    <a:pt x="1406" y="91"/>
                  </a:cubicBezTo>
                  <a:cubicBezTo>
                    <a:pt x="1342" y="91"/>
                    <a:pt x="1342" y="156"/>
                    <a:pt x="1329" y="194"/>
                  </a:cubicBezTo>
                  <a:cubicBezTo>
                    <a:pt x="1290" y="272"/>
                    <a:pt x="1277" y="362"/>
                    <a:pt x="1161" y="362"/>
                  </a:cubicBezTo>
                  <a:cubicBezTo>
                    <a:pt x="1148" y="362"/>
                    <a:pt x="1161" y="401"/>
                    <a:pt x="1187" y="414"/>
                  </a:cubicBezTo>
                  <a:cubicBezTo>
                    <a:pt x="1178" y="415"/>
                    <a:pt x="1169" y="416"/>
                    <a:pt x="1159" y="416"/>
                  </a:cubicBezTo>
                  <a:cubicBezTo>
                    <a:pt x="1118" y="416"/>
                    <a:pt x="1078" y="403"/>
                    <a:pt x="1039" y="403"/>
                  </a:cubicBezTo>
                  <a:cubicBezTo>
                    <a:pt x="1014" y="403"/>
                    <a:pt x="990" y="408"/>
                    <a:pt x="968" y="426"/>
                  </a:cubicBezTo>
                  <a:lnTo>
                    <a:pt x="903" y="414"/>
                  </a:lnTo>
                  <a:cubicBezTo>
                    <a:pt x="787" y="414"/>
                    <a:pt x="761" y="310"/>
                    <a:pt x="697" y="246"/>
                  </a:cubicBezTo>
                  <a:lnTo>
                    <a:pt x="697" y="130"/>
                  </a:lnTo>
                  <a:cubicBezTo>
                    <a:pt x="710" y="52"/>
                    <a:pt x="658" y="27"/>
                    <a:pt x="607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8" name="Google Shape;2748;p19"/>
            <p:cNvSpPr/>
            <p:nvPr/>
          </p:nvSpPr>
          <p:spPr>
            <a:xfrm rot="10800000">
              <a:off x="5795713" y="4187998"/>
              <a:ext cx="31684" cy="28737"/>
            </a:xfrm>
            <a:custGeom>
              <a:avLst/>
              <a:gdLst/>
              <a:ahLst/>
              <a:cxnLst/>
              <a:rect l="l" t="t" r="r" b="b"/>
              <a:pathLst>
                <a:path w="129" h="117" extrusionOk="0">
                  <a:moveTo>
                    <a:pt x="77" y="0"/>
                  </a:moveTo>
                  <a:cubicBezTo>
                    <a:pt x="39" y="0"/>
                    <a:pt x="13" y="26"/>
                    <a:pt x="13" y="65"/>
                  </a:cubicBezTo>
                  <a:cubicBezTo>
                    <a:pt x="0" y="90"/>
                    <a:pt x="26" y="116"/>
                    <a:pt x="52" y="116"/>
                  </a:cubicBezTo>
                  <a:cubicBezTo>
                    <a:pt x="77" y="116"/>
                    <a:pt x="116" y="90"/>
                    <a:pt x="129" y="52"/>
                  </a:cubicBezTo>
                  <a:cubicBezTo>
                    <a:pt x="129" y="26"/>
                    <a:pt x="116" y="13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9" name="Google Shape;2749;p19"/>
            <p:cNvSpPr/>
            <p:nvPr/>
          </p:nvSpPr>
          <p:spPr>
            <a:xfrm rot="10800000">
              <a:off x="5969851" y="4286244"/>
              <a:ext cx="22351" cy="15965"/>
            </a:xfrm>
            <a:custGeom>
              <a:avLst/>
              <a:gdLst/>
              <a:ahLst/>
              <a:cxnLst/>
              <a:rect l="l" t="t" r="r" b="b"/>
              <a:pathLst>
                <a:path w="91" h="65" extrusionOk="0">
                  <a:moveTo>
                    <a:pt x="39" y="0"/>
                  </a:moveTo>
                  <a:cubicBezTo>
                    <a:pt x="26" y="0"/>
                    <a:pt x="1" y="13"/>
                    <a:pt x="1" y="39"/>
                  </a:cubicBezTo>
                  <a:cubicBezTo>
                    <a:pt x="1" y="52"/>
                    <a:pt x="13" y="65"/>
                    <a:pt x="39" y="65"/>
                  </a:cubicBezTo>
                  <a:cubicBezTo>
                    <a:pt x="52" y="65"/>
                    <a:pt x="65" y="52"/>
                    <a:pt x="78" y="39"/>
                  </a:cubicBezTo>
                  <a:cubicBezTo>
                    <a:pt x="91" y="13"/>
                    <a:pt x="65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0" name="Google Shape;2750;p19"/>
            <p:cNvSpPr/>
            <p:nvPr/>
          </p:nvSpPr>
          <p:spPr>
            <a:xfrm rot="10800000">
              <a:off x="5817818" y="4250138"/>
              <a:ext cx="15965" cy="17438"/>
            </a:xfrm>
            <a:custGeom>
              <a:avLst/>
              <a:gdLst/>
              <a:ahLst/>
              <a:cxnLst/>
              <a:rect l="l" t="t" r="r" b="b"/>
              <a:pathLst>
                <a:path w="65" h="71" extrusionOk="0">
                  <a:moveTo>
                    <a:pt x="26" y="1"/>
                  </a:moveTo>
                  <a:cubicBezTo>
                    <a:pt x="13" y="1"/>
                    <a:pt x="0" y="14"/>
                    <a:pt x="0" y="40"/>
                  </a:cubicBezTo>
                  <a:cubicBezTo>
                    <a:pt x="0" y="58"/>
                    <a:pt x="14" y="70"/>
                    <a:pt x="27" y="70"/>
                  </a:cubicBezTo>
                  <a:cubicBezTo>
                    <a:pt x="31" y="70"/>
                    <a:pt x="35" y="69"/>
                    <a:pt x="39" y="65"/>
                  </a:cubicBezTo>
                  <a:cubicBezTo>
                    <a:pt x="52" y="65"/>
                    <a:pt x="65" y="52"/>
                    <a:pt x="65" y="40"/>
                  </a:cubicBezTo>
                  <a:cubicBezTo>
                    <a:pt x="65" y="14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1" name="Google Shape;2751;p19"/>
            <p:cNvSpPr/>
            <p:nvPr/>
          </p:nvSpPr>
          <p:spPr>
            <a:xfrm rot="10800000">
              <a:off x="5789327" y="4526946"/>
              <a:ext cx="23824" cy="20877"/>
            </a:xfrm>
            <a:custGeom>
              <a:avLst/>
              <a:gdLst/>
              <a:ahLst/>
              <a:cxnLst/>
              <a:rect l="l" t="t" r="r" b="b"/>
              <a:pathLst>
                <a:path w="97" h="85" extrusionOk="0">
                  <a:moveTo>
                    <a:pt x="16" y="1"/>
                  </a:moveTo>
                  <a:cubicBezTo>
                    <a:pt x="6" y="1"/>
                    <a:pt x="0" y="7"/>
                    <a:pt x="6" y="33"/>
                  </a:cubicBezTo>
                  <a:cubicBezTo>
                    <a:pt x="19" y="59"/>
                    <a:pt x="58" y="85"/>
                    <a:pt x="97" y="85"/>
                  </a:cubicBezTo>
                  <a:cubicBezTo>
                    <a:pt x="97" y="46"/>
                    <a:pt x="71" y="20"/>
                    <a:pt x="45" y="7"/>
                  </a:cubicBezTo>
                  <a:cubicBezTo>
                    <a:pt x="39" y="7"/>
                    <a:pt x="26" y="1"/>
                    <a:pt x="1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2" name="Google Shape;2752;p19"/>
            <p:cNvSpPr/>
            <p:nvPr/>
          </p:nvSpPr>
          <p:spPr>
            <a:xfrm rot="10800000">
              <a:off x="5520137" y="4401437"/>
              <a:ext cx="22351" cy="16210"/>
            </a:xfrm>
            <a:custGeom>
              <a:avLst/>
              <a:gdLst/>
              <a:ahLst/>
              <a:cxnLst/>
              <a:rect l="l" t="t" r="r" b="b"/>
              <a:pathLst>
                <a:path w="91" h="66" extrusionOk="0">
                  <a:moveTo>
                    <a:pt x="45" y="1"/>
                  </a:moveTo>
                  <a:cubicBezTo>
                    <a:pt x="31" y="1"/>
                    <a:pt x="19" y="10"/>
                    <a:pt x="1" y="19"/>
                  </a:cubicBezTo>
                  <a:cubicBezTo>
                    <a:pt x="1" y="32"/>
                    <a:pt x="1" y="45"/>
                    <a:pt x="1" y="57"/>
                  </a:cubicBezTo>
                  <a:cubicBezTo>
                    <a:pt x="23" y="57"/>
                    <a:pt x="41" y="66"/>
                    <a:pt x="54" y="66"/>
                  </a:cubicBezTo>
                  <a:cubicBezTo>
                    <a:pt x="64" y="66"/>
                    <a:pt x="72" y="61"/>
                    <a:pt x="78" y="45"/>
                  </a:cubicBezTo>
                  <a:cubicBezTo>
                    <a:pt x="91" y="32"/>
                    <a:pt x="78" y="6"/>
                    <a:pt x="65" y="6"/>
                  </a:cubicBezTo>
                  <a:cubicBezTo>
                    <a:pt x="57" y="2"/>
                    <a:pt x="51" y="1"/>
                    <a:pt x="4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3" name="Google Shape;2753;p19"/>
            <p:cNvSpPr/>
            <p:nvPr/>
          </p:nvSpPr>
          <p:spPr>
            <a:xfrm rot="10800000">
              <a:off x="5431471" y="4264138"/>
              <a:ext cx="15965" cy="15965"/>
            </a:xfrm>
            <a:custGeom>
              <a:avLst/>
              <a:gdLst/>
              <a:ahLst/>
              <a:cxnLst/>
              <a:rect l="l" t="t" r="r" b="b"/>
              <a:pathLst>
                <a:path w="65" h="65" extrusionOk="0">
                  <a:moveTo>
                    <a:pt x="26" y="0"/>
                  </a:moveTo>
                  <a:cubicBezTo>
                    <a:pt x="0" y="0"/>
                    <a:pt x="0" y="26"/>
                    <a:pt x="0" y="26"/>
                  </a:cubicBezTo>
                  <a:cubicBezTo>
                    <a:pt x="13" y="65"/>
                    <a:pt x="26" y="65"/>
                    <a:pt x="52" y="65"/>
                  </a:cubicBezTo>
                  <a:cubicBezTo>
                    <a:pt x="65" y="52"/>
                    <a:pt x="65" y="39"/>
                    <a:pt x="65" y="26"/>
                  </a:cubicBezTo>
                  <a:cubicBezTo>
                    <a:pt x="65" y="13"/>
                    <a:pt x="52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4" name="Google Shape;2754;p19"/>
            <p:cNvSpPr/>
            <p:nvPr/>
          </p:nvSpPr>
          <p:spPr>
            <a:xfrm rot="10800000">
              <a:off x="5570734" y="4387684"/>
              <a:ext cx="209260" cy="195508"/>
            </a:xfrm>
            <a:custGeom>
              <a:avLst/>
              <a:gdLst/>
              <a:ahLst/>
              <a:cxnLst/>
              <a:rect l="l" t="t" r="r" b="b"/>
              <a:pathLst>
                <a:path w="852" h="796" extrusionOk="0">
                  <a:moveTo>
                    <a:pt x="367" y="0"/>
                  </a:moveTo>
                  <a:cubicBezTo>
                    <a:pt x="286" y="0"/>
                    <a:pt x="219" y="32"/>
                    <a:pt x="168" y="125"/>
                  </a:cubicBezTo>
                  <a:cubicBezTo>
                    <a:pt x="155" y="138"/>
                    <a:pt x="129" y="151"/>
                    <a:pt x="116" y="151"/>
                  </a:cubicBezTo>
                  <a:cubicBezTo>
                    <a:pt x="13" y="203"/>
                    <a:pt x="13" y="293"/>
                    <a:pt x="39" y="383"/>
                  </a:cubicBezTo>
                  <a:lnTo>
                    <a:pt x="39" y="435"/>
                  </a:lnTo>
                  <a:cubicBezTo>
                    <a:pt x="78" y="538"/>
                    <a:pt x="0" y="693"/>
                    <a:pt x="194" y="706"/>
                  </a:cubicBezTo>
                  <a:cubicBezTo>
                    <a:pt x="233" y="706"/>
                    <a:pt x="220" y="770"/>
                    <a:pt x="220" y="796"/>
                  </a:cubicBezTo>
                  <a:lnTo>
                    <a:pt x="271" y="796"/>
                  </a:lnTo>
                  <a:cubicBezTo>
                    <a:pt x="284" y="770"/>
                    <a:pt x="310" y="757"/>
                    <a:pt x="336" y="757"/>
                  </a:cubicBezTo>
                  <a:cubicBezTo>
                    <a:pt x="360" y="741"/>
                    <a:pt x="388" y="730"/>
                    <a:pt x="416" y="730"/>
                  </a:cubicBezTo>
                  <a:cubicBezTo>
                    <a:pt x="433" y="730"/>
                    <a:pt x="450" y="734"/>
                    <a:pt x="465" y="744"/>
                  </a:cubicBezTo>
                  <a:cubicBezTo>
                    <a:pt x="516" y="719"/>
                    <a:pt x="568" y="693"/>
                    <a:pt x="606" y="667"/>
                  </a:cubicBezTo>
                  <a:cubicBezTo>
                    <a:pt x="684" y="628"/>
                    <a:pt x="723" y="551"/>
                    <a:pt x="723" y="474"/>
                  </a:cubicBezTo>
                  <a:cubicBezTo>
                    <a:pt x="723" y="409"/>
                    <a:pt x="710" y="319"/>
                    <a:pt x="826" y="319"/>
                  </a:cubicBezTo>
                  <a:cubicBezTo>
                    <a:pt x="826" y="306"/>
                    <a:pt x="839" y="306"/>
                    <a:pt x="851" y="306"/>
                  </a:cubicBezTo>
                  <a:cubicBezTo>
                    <a:pt x="851" y="293"/>
                    <a:pt x="851" y="280"/>
                    <a:pt x="851" y="267"/>
                  </a:cubicBezTo>
                  <a:lnTo>
                    <a:pt x="813" y="241"/>
                  </a:lnTo>
                  <a:cubicBezTo>
                    <a:pt x="806" y="243"/>
                    <a:pt x="799" y="244"/>
                    <a:pt x="793" y="244"/>
                  </a:cubicBezTo>
                  <a:cubicBezTo>
                    <a:pt x="757" y="244"/>
                    <a:pt x="743" y="214"/>
                    <a:pt x="710" y="203"/>
                  </a:cubicBezTo>
                  <a:cubicBezTo>
                    <a:pt x="710" y="190"/>
                    <a:pt x="710" y="177"/>
                    <a:pt x="697" y="177"/>
                  </a:cubicBezTo>
                  <a:cubicBezTo>
                    <a:pt x="697" y="112"/>
                    <a:pt x="658" y="100"/>
                    <a:pt x="606" y="100"/>
                  </a:cubicBezTo>
                  <a:cubicBezTo>
                    <a:pt x="594" y="74"/>
                    <a:pt x="581" y="48"/>
                    <a:pt x="568" y="22"/>
                  </a:cubicBezTo>
                  <a:lnTo>
                    <a:pt x="503" y="22"/>
                  </a:lnTo>
                  <a:cubicBezTo>
                    <a:pt x="455" y="9"/>
                    <a:pt x="409" y="0"/>
                    <a:pt x="36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55" name="Google Shape;2755;p19"/>
          <p:cNvGrpSpPr/>
          <p:nvPr/>
        </p:nvGrpSpPr>
        <p:grpSpPr>
          <a:xfrm rot="1406355" flipH="1">
            <a:off x="10203836" y="4515028"/>
            <a:ext cx="1665749" cy="1321219"/>
            <a:chOff x="2546481" y="5243989"/>
            <a:chExt cx="836048" cy="663126"/>
          </a:xfrm>
        </p:grpSpPr>
        <p:sp>
          <p:nvSpPr>
            <p:cNvPr id="2756" name="Google Shape;2756;p19"/>
            <p:cNvSpPr/>
            <p:nvPr/>
          </p:nvSpPr>
          <p:spPr>
            <a:xfrm>
              <a:off x="2594234" y="5328434"/>
              <a:ext cx="404234" cy="414403"/>
            </a:xfrm>
            <a:custGeom>
              <a:avLst/>
              <a:gdLst/>
              <a:ahLst/>
              <a:cxnLst/>
              <a:rect l="l" t="t" r="r" b="b"/>
              <a:pathLst>
                <a:path w="9684" h="9927" extrusionOk="0">
                  <a:moveTo>
                    <a:pt x="5509" y="1"/>
                  </a:moveTo>
                  <a:cubicBezTo>
                    <a:pt x="5493" y="1"/>
                    <a:pt x="5479" y="4"/>
                    <a:pt x="5465" y="11"/>
                  </a:cubicBezTo>
                  <a:cubicBezTo>
                    <a:pt x="4753" y="392"/>
                    <a:pt x="3889" y="62"/>
                    <a:pt x="3127" y="519"/>
                  </a:cubicBezTo>
                  <a:cubicBezTo>
                    <a:pt x="2644" y="799"/>
                    <a:pt x="2085" y="900"/>
                    <a:pt x="1780" y="1459"/>
                  </a:cubicBezTo>
                  <a:cubicBezTo>
                    <a:pt x="1754" y="1536"/>
                    <a:pt x="1576" y="1561"/>
                    <a:pt x="1475" y="1587"/>
                  </a:cubicBezTo>
                  <a:cubicBezTo>
                    <a:pt x="1246" y="1637"/>
                    <a:pt x="1043" y="1815"/>
                    <a:pt x="966" y="2019"/>
                  </a:cubicBezTo>
                  <a:cubicBezTo>
                    <a:pt x="636" y="2654"/>
                    <a:pt x="611" y="3391"/>
                    <a:pt x="153" y="3976"/>
                  </a:cubicBezTo>
                  <a:cubicBezTo>
                    <a:pt x="102" y="4077"/>
                    <a:pt x="128" y="4179"/>
                    <a:pt x="178" y="4281"/>
                  </a:cubicBezTo>
                  <a:cubicBezTo>
                    <a:pt x="763" y="5018"/>
                    <a:pt x="1" y="6111"/>
                    <a:pt x="890" y="6771"/>
                  </a:cubicBezTo>
                  <a:cubicBezTo>
                    <a:pt x="941" y="6797"/>
                    <a:pt x="890" y="6949"/>
                    <a:pt x="916" y="7025"/>
                  </a:cubicBezTo>
                  <a:cubicBezTo>
                    <a:pt x="890" y="7178"/>
                    <a:pt x="992" y="7305"/>
                    <a:pt x="1119" y="7381"/>
                  </a:cubicBezTo>
                  <a:cubicBezTo>
                    <a:pt x="1627" y="7508"/>
                    <a:pt x="1831" y="7890"/>
                    <a:pt x="2008" y="8296"/>
                  </a:cubicBezTo>
                  <a:cubicBezTo>
                    <a:pt x="2059" y="8449"/>
                    <a:pt x="2212" y="8576"/>
                    <a:pt x="2364" y="8601"/>
                  </a:cubicBezTo>
                  <a:cubicBezTo>
                    <a:pt x="3381" y="8754"/>
                    <a:pt x="4270" y="9338"/>
                    <a:pt x="5312" y="9364"/>
                  </a:cubicBezTo>
                  <a:cubicBezTo>
                    <a:pt x="5312" y="9465"/>
                    <a:pt x="5312" y="9567"/>
                    <a:pt x="5338" y="9669"/>
                  </a:cubicBezTo>
                  <a:cubicBezTo>
                    <a:pt x="5384" y="9808"/>
                    <a:pt x="5431" y="9926"/>
                    <a:pt x="5574" y="9926"/>
                  </a:cubicBezTo>
                  <a:cubicBezTo>
                    <a:pt x="5588" y="9926"/>
                    <a:pt x="5602" y="9925"/>
                    <a:pt x="5617" y="9923"/>
                  </a:cubicBezTo>
                  <a:cubicBezTo>
                    <a:pt x="5745" y="9923"/>
                    <a:pt x="5821" y="9821"/>
                    <a:pt x="5846" y="9720"/>
                  </a:cubicBezTo>
                  <a:cubicBezTo>
                    <a:pt x="5922" y="9542"/>
                    <a:pt x="5795" y="9364"/>
                    <a:pt x="5643" y="9338"/>
                  </a:cubicBezTo>
                  <a:lnTo>
                    <a:pt x="5312" y="9338"/>
                  </a:lnTo>
                  <a:cubicBezTo>
                    <a:pt x="5922" y="8957"/>
                    <a:pt x="6660" y="8932"/>
                    <a:pt x="7269" y="8398"/>
                  </a:cubicBezTo>
                  <a:cubicBezTo>
                    <a:pt x="7752" y="7940"/>
                    <a:pt x="8362" y="7610"/>
                    <a:pt x="8464" y="6949"/>
                  </a:cubicBezTo>
                  <a:cubicBezTo>
                    <a:pt x="8540" y="6365"/>
                    <a:pt x="9684" y="6314"/>
                    <a:pt x="9099" y="5501"/>
                  </a:cubicBezTo>
                  <a:cubicBezTo>
                    <a:pt x="9481" y="4967"/>
                    <a:pt x="8794" y="4230"/>
                    <a:pt x="9430" y="3721"/>
                  </a:cubicBezTo>
                  <a:cubicBezTo>
                    <a:pt x="9531" y="3620"/>
                    <a:pt x="9277" y="3544"/>
                    <a:pt x="9201" y="3442"/>
                  </a:cubicBezTo>
                  <a:cubicBezTo>
                    <a:pt x="8896" y="3188"/>
                    <a:pt x="8566" y="2934"/>
                    <a:pt x="8566" y="2501"/>
                  </a:cubicBezTo>
                  <a:cubicBezTo>
                    <a:pt x="8515" y="1332"/>
                    <a:pt x="7422" y="1231"/>
                    <a:pt x="6736" y="748"/>
                  </a:cubicBezTo>
                  <a:cubicBezTo>
                    <a:pt x="6456" y="570"/>
                    <a:pt x="6024" y="570"/>
                    <a:pt x="5795" y="239"/>
                  </a:cubicBezTo>
                  <a:cubicBezTo>
                    <a:pt x="5729" y="130"/>
                    <a:pt x="5606" y="1"/>
                    <a:pt x="550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7" name="Google Shape;2757;p19"/>
            <p:cNvSpPr/>
            <p:nvPr/>
          </p:nvSpPr>
          <p:spPr>
            <a:xfrm>
              <a:off x="3163924" y="5653443"/>
              <a:ext cx="218605" cy="118264"/>
            </a:xfrm>
            <a:custGeom>
              <a:avLst/>
              <a:gdLst/>
              <a:ahLst/>
              <a:cxnLst/>
              <a:rect l="l" t="t" r="r" b="b"/>
              <a:pathLst>
                <a:path w="5237" h="2833" extrusionOk="0">
                  <a:moveTo>
                    <a:pt x="551" y="0"/>
                  </a:moveTo>
                  <a:cubicBezTo>
                    <a:pt x="399" y="0"/>
                    <a:pt x="250" y="86"/>
                    <a:pt x="153" y="307"/>
                  </a:cubicBezTo>
                  <a:cubicBezTo>
                    <a:pt x="1" y="688"/>
                    <a:pt x="255" y="841"/>
                    <a:pt x="535" y="942"/>
                  </a:cubicBezTo>
                  <a:cubicBezTo>
                    <a:pt x="1450" y="1146"/>
                    <a:pt x="2085" y="1781"/>
                    <a:pt x="2822" y="2289"/>
                  </a:cubicBezTo>
                  <a:cubicBezTo>
                    <a:pt x="3305" y="2594"/>
                    <a:pt x="3864" y="2772"/>
                    <a:pt x="4423" y="2823"/>
                  </a:cubicBezTo>
                  <a:cubicBezTo>
                    <a:pt x="4460" y="2830"/>
                    <a:pt x="4496" y="2833"/>
                    <a:pt x="4532" y="2833"/>
                  </a:cubicBezTo>
                  <a:cubicBezTo>
                    <a:pt x="4773" y="2833"/>
                    <a:pt x="4999" y="2692"/>
                    <a:pt x="5109" y="2493"/>
                  </a:cubicBezTo>
                  <a:cubicBezTo>
                    <a:pt x="5237" y="2213"/>
                    <a:pt x="5160" y="1883"/>
                    <a:pt x="4906" y="1705"/>
                  </a:cubicBezTo>
                  <a:cubicBezTo>
                    <a:pt x="4398" y="1222"/>
                    <a:pt x="3737" y="917"/>
                    <a:pt x="3025" y="866"/>
                  </a:cubicBezTo>
                  <a:cubicBezTo>
                    <a:pt x="2288" y="739"/>
                    <a:pt x="1551" y="688"/>
                    <a:pt x="916" y="154"/>
                  </a:cubicBezTo>
                  <a:cubicBezTo>
                    <a:pt x="811" y="61"/>
                    <a:pt x="680" y="0"/>
                    <a:pt x="55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8" name="Google Shape;2758;p19"/>
            <p:cNvSpPr/>
            <p:nvPr/>
          </p:nvSpPr>
          <p:spPr>
            <a:xfrm>
              <a:off x="2978299" y="5634366"/>
              <a:ext cx="67873" cy="76519"/>
            </a:xfrm>
            <a:custGeom>
              <a:avLst/>
              <a:gdLst/>
              <a:ahLst/>
              <a:cxnLst/>
              <a:rect l="l" t="t" r="r" b="b"/>
              <a:pathLst>
                <a:path w="1626" h="1833" extrusionOk="0">
                  <a:moveTo>
                    <a:pt x="833" y="0"/>
                  </a:moveTo>
                  <a:cubicBezTo>
                    <a:pt x="818" y="0"/>
                    <a:pt x="803" y="1"/>
                    <a:pt x="788" y="1"/>
                  </a:cubicBezTo>
                  <a:cubicBezTo>
                    <a:pt x="254" y="27"/>
                    <a:pt x="76" y="484"/>
                    <a:pt x="0" y="993"/>
                  </a:cubicBezTo>
                  <a:cubicBezTo>
                    <a:pt x="76" y="1450"/>
                    <a:pt x="280" y="1806"/>
                    <a:pt x="788" y="1831"/>
                  </a:cubicBezTo>
                  <a:cubicBezTo>
                    <a:pt x="797" y="1832"/>
                    <a:pt x="805" y="1832"/>
                    <a:pt x="814" y="1832"/>
                  </a:cubicBezTo>
                  <a:cubicBezTo>
                    <a:pt x="1213" y="1832"/>
                    <a:pt x="1626" y="1263"/>
                    <a:pt x="1576" y="815"/>
                  </a:cubicBezTo>
                  <a:cubicBezTo>
                    <a:pt x="1527" y="396"/>
                    <a:pt x="1310" y="0"/>
                    <a:pt x="833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9" name="Google Shape;2759;p19"/>
            <p:cNvSpPr/>
            <p:nvPr/>
          </p:nvSpPr>
          <p:spPr>
            <a:xfrm>
              <a:off x="3173483" y="5533558"/>
              <a:ext cx="70086" cy="62701"/>
            </a:xfrm>
            <a:custGeom>
              <a:avLst/>
              <a:gdLst/>
              <a:ahLst/>
              <a:cxnLst/>
              <a:rect l="l" t="t" r="r" b="b"/>
              <a:pathLst>
                <a:path w="1679" h="1502" extrusionOk="0">
                  <a:moveTo>
                    <a:pt x="860" y="0"/>
                  </a:moveTo>
                  <a:cubicBezTo>
                    <a:pt x="837" y="0"/>
                    <a:pt x="813" y="1"/>
                    <a:pt x="788" y="2"/>
                  </a:cubicBezTo>
                  <a:cubicBezTo>
                    <a:pt x="331" y="27"/>
                    <a:pt x="1" y="231"/>
                    <a:pt x="1" y="714"/>
                  </a:cubicBezTo>
                  <a:cubicBezTo>
                    <a:pt x="1" y="1146"/>
                    <a:pt x="356" y="1476"/>
                    <a:pt x="788" y="1501"/>
                  </a:cubicBezTo>
                  <a:cubicBezTo>
                    <a:pt x="1271" y="1425"/>
                    <a:pt x="1678" y="1273"/>
                    <a:pt x="1678" y="764"/>
                  </a:cubicBezTo>
                  <a:cubicBezTo>
                    <a:pt x="1654" y="255"/>
                    <a:pt x="1352" y="0"/>
                    <a:pt x="86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0" name="Google Shape;2760;p19"/>
            <p:cNvSpPr/>
            <p:nvPr/>
          </p:nvSpPr>
          <p:spPr>
            <a:xfrm>
              <a:off x="3307139" y="5269243"/>
              <a:ext cx="62655" cy="138635"/>
            </a:xfrm>
            <a:custGeom>
              <a:avLst/>
              <a:gdLst/>
              <a:ahLst/>
              <a:cxnLst/>
              <a:rect l="l" t="t" r="r" b="b"/>
              <a:pathLst>
                <a:path w="1501" h="3321" extrusionOk="0">
                  <a:moveTo>
                    <a:pt x="245" y="0"/>
                  </a:moveTo>
                  <a:cubicBezTo>
                    <a:pt x="213" y="0"/>
                    <a:pt x="181" y="10"/>
                    <a:pt x="153" y="31"/>
                  </a:cubicBezTo>
                  <a:cubicBezTo>
                    <a:pt x="1" y="107"/>
                    <a:pt x="26" y="260"/>
                    <a:pt x="77" y="412"/>
                  </a:cubicBezTo>
                  <a:cubicBezTo>
                    <a:pt x="230" y="920"/>
                    <a:pt x="509" y="1403"/>
                    <a:pt x="586" y="1937"/>
                  </a:cubicBezTo>
                  <a:cubicBezTo>
                    <a:pt x="611" y="2369"/>
                    <a:pt x="763" y="2776"/>
                    <a:pt x="1018" y="3106"/>
                  </a:cubicBezTo>
                  <a:cubicBezTo>
                    <a:pt x="1082" y="3214"/>
                    <a:pt x="1147" y="3321"/>
                    <a:pt x="1257" y="3321"/>
                  </a:cubicBezTo>
                  <a:cubicBezTo>
                    <a:pt x="1277" y="3321"/>
                    <a:pt x="1299" y="3317"/>
                    <a:pt x="1323" y="3310"/>
                  </a:cubicBezTo>
                  <a:cubicBezTo>
                    <a:pt x="1501" y="3259"/>
                    <a:pt x="1475" y="3106"/>
                    <a:pt x="1475" y="2954"/>
                  </a:cubicBezTo>
                  <a:cubicBezTo>
                    <a:pt x="1475" y="2928"/>
                    <a:pt x="1475" y="2877"/>
                    <a:pt x="1450" y="2827"/>
                  </a:cubicBezTo>
                  <a:cubicBezTo>
                    <a:pt x="1170" y="1912"/>
                    <a:pt x="586" y="1124"/>
                    <a:pt x="408" y="158"/>
                  </a:cubicBezTo>
                  <a:cubicBezTo>
                    <a:pt x="408" y="66"/>
                    <a:pt x="328" y="0"/>
                    <a:pt x="24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1" name="Google Shape;2761;p19"/>
            <p:cNvSpPr/>
            <p:nvPr/>
          </p:nvSpPr>
          <p:spPr>
            <a:xfrm>
              <a:off x="3078019" y="5510265"/>
              <a:ext cx="88995" cy="55354"/>
            </a:xfrm>
            <a:custGeom>
              <a:avLst/>
              <a:gdLst/>
              <a:ahLst/>
              <a:cxnLst/>
              <a:rect l="l" t="t" r="r" b="b"/>
              <a:pathLst>
                <a:path w="2132" h="1326" extrusionOk="0">
                  <a:moveTo>
                    <a:pt x="1296" y="1"/>
                  </a:moveTo>
                  <a:cubicBezTo>
                    <a:pt x="991" y="407"/>
                    <a:pt x="458" y="407"/>
                    <a:pt x="153" y="738"/>
                  </a:cubicBezTo>
                  <a:cubicBezTo>
                    <a:pt x="0" y="916"/>
                    <a:pt x="102" y="1068"/>
                    <a:pt x="280" y="1119"/>
                  </a:cubicBezTo>
                  <a:cubicBezTo>
                    <a:pt x="508" y="1195"/>
                    <a:pt x="712" y="1272"/>
                    <a:pt x="941" y="1322"/>
                  </a:cubicBezTo>
                  <a:cubicBezTo>
                    <a:pt x="951" y="1324"/>
                    <a:pt x="962" y="1325"/>
                    <a:pt x="974" y="1325"/>
                  </a:cubicBezTo>
                  <a:cubicBezTo>
                    <a:pt x="1268" y="1325"/>
                    <a:pt x="2131" y="758"/>
                    <a:pt x="2033" y="636"/>
                  </a:cubicBezTo>
                  <a:cubicBezTo>
                    <a:pt x="1805" y="382"/>
                    <a:pt x="1576" y="179"/>
                    <a:pt x="129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2" name="Google Shape;2762;p19"/>
            <p:cNvSpPr/>
            <p:nvPr/>
          </p:nvSpPr>
          <p:spPr>
            <a:xfrm>
              <a:off x="3184085" y="5356778"/>
              <a:ext cx="75387" cy="77687"/>
            </a:xfrm>
            <a:custGeom>
              <a:avLst/>
              <a:gdLst/>
              <a:ahLst/>
              <a:cxnLst/>
              <a:rect l="l" t="t" r="r" b="b"/>
              <a:pathLst>
                <a:path w="1806" h="1861" extrusionOk="0">
                  <a:moveTo>
                    <a:pt x="399" y="1"/>
                  </a:moveTo>
                  <a:cubicBezTo>
                    <a:pt x="357" y="1"/>
                    <a:pt x="309" y="20"/>
                    <a:pt x="255" y="69"/>
                  </a:cubicBezTo>
                  <a:cubicBezTo>
                    <a:pt x="1" y="247"/>
                    <a:pt x="255" y="475"/>
                    <a:pt x="382" y="653"/>
                  </a:cubicBezTo>
                  <a:cubicBezTo>
                    <a:pt x="611" y="984"/>
                    <a:pt x="1017" y="1162"/>
                    <a:pt x="1144" y="1543"/>
                  </a:cubicBezTo>
                  <a:cubicBezTo>
                    <a:pt x="1189" y="1633"/>
                    <a:pt x="1056" y="1861"/>
                    <a:pt x="1216" y="1861"/>
                  </a:cubicBezTo>
                  <a:cubicBezTo>
                    <a:pt x="1238" y="1861"/>
                    <a:pt x="1264" y="1857"/>
                    <a:pt x="1297" y="1848"/>
                  </a:cubicBezTo>
                  <a:cubicBezTo>
                    <a:pt x="1526" y="1822"/>
                    <a:pt x="1729" y="1645"/>
                    <a:pt x="1805" y="1441"/>
                  </a:cubicBezTo>
                  <a:cubicBezTo>
                    <a:pt x="1805" y="1263"/>
                    <a:pt x="1678" y="1187"/>
                    <a:pt x="1602" y="1060"/>
                  </a:cubicBezTo>
                  <a:cubicBezTo>
                    <a:pt x="1399" y="704"/>
                    <a:pt x="967" y="603"/>
                    <a:pt x="712" y="298"/>
                  </a:cubicBezTo>
                  <a:cubicBezTo>
                    <a:pt x="616" y="201"/>
                    <a:pt x="534" y="1"/>
                    <a:pt x="39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3" name="Google Shape;2763;p19"/>
            <p:cNvSpPr/>
            <p:nvPr/>
          </p:nvSpPr>
          <p:spPr>
            <a:xfrm>
              <a:off x="3111079" y="5433626"/>
              <a:ext cx="51343" cy="36652"/>
            </a:xfrm>
            <a:custGeom>
              <a:avLst/>
              <a:gdLst/>
              <a:ahLst/>
              <a:cxnLst/>
              <a:rect l="l" t="t" r="r" b="b"/>
              <a:pathLst>
                <a:path w="1230" h="878" extrusionOk="0">
                  <a:moveTo>
                    <a:pt x="983" y="1"/>
                  </a:moveTo>
                  <a:cubicBezTo>
                    <a:pt x="959" y="1"/>
                    <a:pt x="935" y="3"/>
                    <a:pt x="911" y="7"/>
                  </a:cubicBezTo>
                  <a:cubicBezTo>
                    <a:pt x="530" y="83"/>
                    <a:pt x="149" y="236"/>
                    <a:pt x="21" y="693"/>
                  </a:cubicBezTo>
                  <a:cubicBezTo>
                    <a:pt x="0" y="821"/>
                    <a:pt x="122" y="877"/>
                    <a:pt x="266" y="877"/>
                  </a:cubicBezTo>
                  <a:cubicBezTo>
                    <a:pt x="294" y="877"/>
                    <a:pt x="323" y="875"/>
                    <a:pt x="352" y="871"/>
                  </a:cubicBezTo>
                  <a:cubicBezTo>
                    <a:pt x="708" y="820"/>
                    <a:pt x="1038" y="591"/>
                    <a:pt x="1165" y="236"/>
                  </a:cubicBezTo>
                  <a:cubicBezTo>
                    <a:pt x="1230" y="64"/>
                    <a:pt x="1112" y="1"/>
                    <a:pt x="98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4" name="Google Shape;2764;p19"/>
            <p:cNvSpPr/>
            <p:nvPr/>
          </p:nvSpPr>
          <p:spPr>
            <a:xfrm>
              <a:off x="3099224" y="5245826"/>
              <a:ext cx="39280" cy="69297"/>
            </a:xfrm>
            <a:custGeom>
              <a:avLst/>
              <a:gdLst/>
              <a:ahLst/>
              <a:cxnLst/>
              <a:rect l="l" t="t" r="r" b="b"/>
              <a:pathLst>
                <a:path w="941" h="1660" extrusionOk="0">
                  <a:moveTo>
                    <a:pt x="770" y="1"/>
                  </a:moveTo>
                  <a:cubicBezTo>
                    <a:pt x="702" y="1"/>
                    <a:pt x="627" y="42"/>
                    <a:pt x="585" y="84"/>
                  </a:cubicBezTo>
                  <a:cubicBezTo>
                    <a:pt x="280" y="566"/>
                    <a:pt x="0" y="1049"/>
                    <a:pt x="77" y="1634"/>
                  </a:cubicBezTo>
                  <a:lnTo>
                    <a:pt x="255" y="1659"/>
                  </a:lnTo>
                  <a:cubicBezTo>
                    <a:pt x="483" y="1202"/>
                    <a:pt x="687" y="744"/>
                    <a:pt x="890" y="287"/>
                  </a:cubicBezTo>
                  <a:cubicBezTo>
                    <a:pt x="941" y="185"/>
                    <a:pt x="941" y="58"/>
                    <a:pt x="814" y="7"/>
                  </a:cubicBezTo>
                  <a:cubicBezTo>
                    <a:pt x="800" y="3"/>
                    <a:pt x="785" y="1"/>
                    <a:pt x="77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5" name="Google Shape;2765;p19"/>
            <p:cNvSpPr/>
            <p:nvPr/>
          </p:nvSpPr>
          <p:spPr>
            <a:xfrm>
              <a:off x="3132117" y="5243989"/>
              <a:ext cx="62614" cy="54185"/>
            </a:xfrm>
            <a:custGeom>
              <a:avLst/>
              <a:gdLst/>
              <a:ahLst/>
              <a:cxnLst/>
              <a:rect l="l" t="t" r="r" b="b"/>
              <a:pathLst>
                <a:path w="1500" h="1298" extrusionOk="0">
                  <a:moveTo>
                    <a:pt x="1347" y="0"/>
                  </a:moveTo>
                  <a:cubicBezTo>
                    <a:pt x="966" y="280"/>
                    <a:pt x="560" y="560"/>
                    <a:pt x="178" y="865"/>
                  </a:cubicBezTo>
                  <a:cubicBezTo>
                    <a:pt x="51" y="941"/>
                    <a:pt x="0" y="1119"/>
                    <a:pt x="102" y="1220"/>
                  </a:cubicBezTo>
                  <a:cubicBezTo>
                    <a:pt x="147" y="1276"/>
                    <a:pt x="196" y="1298"/>
                    <a:pt x="247" y="1298"/>
                  </a:cubicBezTo>
                  <a:cubicBezTo>
                    <a:pt x="311" y="1298"/>
                    <a:pt x="376" y="1263"/>
                    <a:pt x="432" y="1220"/>
                  </a:cubicBezTo>
                  <a:cubicBezTo>
                    <a:pt x="839" y="915"/>
                    <a:pt x="1195" y="560"/>
                    <a:pt x="1500" y="178"/>
                  </a:cubicBezTo>
                  <a:lnTo>
                    <a:pt x="1347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6" name="Google Shape;2766;p19"/>
            <p:cNvSpPr/>
            <p:nvPr/>
          </p:nvSpPr>
          <p:spPr>
            <a:xfrm>
              <a:off x="3059987" y="5272625"/>
              <a:ext cx="39280" cy="51764"/>
            </a:xfrm>
            <a:custGeom>
              <a:avLst/>
              <a:gdLst/>
              <a:ahLst/>
              <a:cxnLst/>
              <a:rect l="l" t="t" r="r" b="b"/>
              <a:pathLst>
                <a:path w="941" h="1240" extrusionOk="0">
                  <a:moveTo>
                    <a:pt x="505" y="0"/>
                  </a:moveTo>
                  <a:cubicBezTo>
                    <a:pt x="390" y="0"/>
                    <a:pt x="288" y="58"/>
                    <a:pt x="229" y="280"/>
                  </a:cubicBezTo>
                  <a:cubicBezTo>
                    <a:pt x="178" y="484"/>
                    <a:pt x="305" y="763"/>
                    <a:pt x="76" y="916"/>
                  </a:cubicBezTo>
                  <a:cubicBezTo>
                    <a:pt x="51" y="941"/>
                    <a:pt x="26" y="967"/>
                    <a:pt x="0" y="992"/>
                  </a:cubicBezTo>
                  <a:cubicBezTo>
                    <a:pt x="42" y="1098"/>
                    <a:pt x="120" y="1239"/>
                    <a:pt x="218" y="1239"/>
                  </a:cubicBezTo>
                  <a:cubicBezTo>
                    <a:pt x="238" y="1239"/>
                    <a:pt x="259" y="1233"/>
                    <a:pt x="280" y="1221"/>
                  </a:cubicBezTo>
                  <a:cubicBezTo>
                    <a:pt x="559" y="992"/>
                    <a:pt x="737" y="662"/>
                    <a:pt x="864" y="331"/>
                  </a:cubicBezTo>
                  <a:cubicBezTo>
                    <a:pt x="940" y="229"/>
                    <a:pt x="890" y="77"/>
                    <a:pt x="763" y="52"/>
                  </a:cubicBezTo>
                  <a:cubicBezTo>
                    <a:pt x="678" y="30"/>
                    <a:pt x="588" y="0"/>
                    <a:pt x="50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7" name="Google Shape;2767;p19"/>
            <p:cNvSpPr/>
            <p:nvPr/>
          </p:nvSpPr>
          <p:spPr>
            <a:xfrm>
              <a:off x="2962353" y="5310485"/>
              <a:ext cx="29762" cy="40701"/>
            </a:xfrm>
            <a:custGeom>
              <a:avLst/>
              <a:gdLst/>
              <a:ahLst/>
              <a:cxnLst/>
              <a:rect l="l" t="t" r="r" b="b"/>
              <a:pathLst>
                <a:path w="713" h="975" extrusionOk="0">
                  <a:moveTo>
                    <a:pt x="525" y="1"/>
                  </a:moveTo>
                  <a:cubicBezTo>
                    <a:pt x="505" y="1"/>
                    <a:pt x="483" y="3"/>
                    <a:pt x="458" y="9"/>
                  </a:cubicBezTo>
                  <a:cubicBezTo>
                    <a:pt x="179" y="136"/>
                    <a:pt x="1" y="415"/>
                    <a:pt x="1" y="720"/>
                  </a:cubicBezTo>
                  <a:cubicBezTo>
                    <a:pt x="1" y="873"/>
                    <a:pt x="103" y="974"/>
                    <a:pt x="306" y="974"/>
                  </a:cubicBezTo>
                  <a:cubicBezTo>
                    <a:pt x="560" y="873"/>
                    <a:pt x="712" y="619"/>
                    <a:pt x="712" y="339"/>
                  </a:cubicBezTo>
                  <a:cubicBezTo>
                    <a:pt x="712" y="180"/>
                    <a:pt x="692" y="1"/>
                    <a:pt x="52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8" name="Google Shape;2768;p19"/>
            <p:cNvSpPr/>
            <p:nvPr/>
          </p:nvSpPr>
          <p:spPr>
            <a:xfrm>
              <a:off x="2985770" y="5405241"/>
              <a:ext cx="30764" cy="36235"/>
            </a:xfrm>
            <a:custGeom>
              <a:avLst/>
              <a:gdLst/>
              <a:ahLst/>
              <a:cxnLst/>
              <a:rect l="l" t="t" r="r" b="b"/>
              <a:pathLst>
                <a:path w="737" h="868" extrusionOk="0">
                  <a:moveTo>
                    <a:pt x="406" y="1"/>
                  </a:moveTo>
                  <a:cubicBezTo>
                    <a:pt x="101" y="1"/>
                    <a:pt x="50" y="255"/>
                    <a:pt x="24" y="484"/>
                  </a:cubicBezTo>
                  <a:cubicBezTo>
                    <a:pt x="1" y="698"/>
                    <a:pt x="88" y="867"/>
                    <a:pt x="287" y="867"/>
                  </a:cubicBezTo>
                  <a:cubicBezTo>
                    <a:pt x="301" y="867"/>
                    <a:pt x="315" y="866"/>
                    <a:pt x="329" y="865"/>
                  </a:cubicBezTo>
                  <a:cubicBezTo>
                    <a:pt x="584" y="865"/>
                    <a:pt x="660" y="611"/>
                    <a:pt x="685" y="407"/>
                  </a:cubicBezTo>
                  <a:cubicBezTo>
                    <a:pt x="736" y="179"/>
                    <a:pt x="660" y="1"/>
                    <a:pt x="40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9" name="Google Shape;2769;p19"/>
            <p:cNvSpPr/>
            <p:nvPr/>
          </p:nvSpPr>
          <p:spPr>
            <a:xfrm>
              <a:off x="2985729" y="5461468"/>
              <a:ext cx="38194" cy="52682"/>
            </a:xfrm>
            <a:custGeom>
              <a:avLst/>
              <a:gdLst/>
              <a:ahLst/>
              <a:cxnLst/>
              <a:rect l="l" t="t" r="r" b="b"/>
              <a:pathLst>
                <a:path w="915" h="1262" extrusionOk="0">
                  <a:moveTo>
                    <a:pt x="915" y="1"/>
                  </a:moveTo>
                  <a:lnTo>
                    <a:pt x="915" y="1"/>
                  </a:lnTo>
                  <a:cubicBezTo>
                    <a:pt x="432" y="229"/>
                    <a:pt x="356" y="636"/>
                    <a:pt x="76" y="916"/>
                  </a:cubicBezTo>
                  <a:cubicBezTo>
                    <a:pt x="0" y="992"/>
                    <a:pt x="102" y="1170"/>
                    <a:pt x="254" y="1221"/>
                  </a:cubicBezTo>
                  <a:cubicBezTo>
                    <a:pt x="297" y="1249"/>
                    <a:pt x="341" y="1262"/>
                    <a:pt x="385" y="1262"/>
                  </a:cubicBezTo>
                  <a:cubicBezTo>
                    <a:pt x="496" y="1262"/>
                    <a:pt x="599" y="1178"/>
                    <a:pt x="635" y="1068"/>
                  </a:cubicBezTo>
                  <a:cubicBezTo>
                    <a:pt x="737" y="738"/>
                    <a:pt x="813" y="433"/>
                    <a:pt x="91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0" name="Google Shape;2770;p19"/>
            <p:cNvSpPr/>
            <p:nvPr/>
          </p:nvSpPr>
          <p:spPr>
            <a:xfrm>
              <a:off x="3002676" y="5355275"/>
              <a:ext cx="28677" cy="30933"/>
            </a:xfrm>
            <a:custGeom>
              <a:avLst/>
              <a:gdLst/>
              <a:ahLst/>
              <a:cxnLst/>
              <a:rect l="l" t="t" r="r" b="b"/>
              <a:pathLst>
                <a:path w="687" h="741" extrusionOk="0">
                  <a:moveTo>
                    <a:pt x="399" y="1"/>
                  </a:moveTo>
                  <a:cubicBezTo>
                    <a:pt x="386" y="1"/>
                    <a:pt x="371" y="1"/>
                    <a:pt x="356" y="3"/>
                  </a:cubicBezTo>
                  <a:cubicBezTo>
                    <a:pt x="153" y="3"/>
                    <a:pt x="1" y="181"/>
                    <a:pt x="26" y="384"/>
                  </a:cubicBezTo>
                  <a:cubicBezTo>
                    <a:pt x="26" y="562"/>
                    <a:pt x="128" y="740"/>
                    <a:pt x="356" y="740"/>
                  </a:cubicBezTo>
                  <a:cubicBezTo>
                    <a:pt x="560" y="740"/>
                    <a:pt x="661" y="537"/>
                    <a:pt x="687" y="308"/>
                  </a:cubicBezTo>
                  <a:cubicBezTo>
                    <a:pt x="663" y="166"/>
                    <a:pt x="595" y="1"/>
                    <a:pt x="39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1" name="Google Shape;2771;p19"/>
            <p:cNvSpPr/>
            <p:nvPr/>
          </p:nvSpPr>
          <p:spPr>
            <a:xfrm>
              <a:off x="2950707" y="5868793"/>
              <a:ext cx="23376" cy="38322"/>
            </a:xfrm>
            <a:custGeom>
              <a:avLst/>
              <a:gdLst/>
              <a:ahLst/>
              <a:cxnLst/>
              <a:rect l="l" t="t" r="r" b="b"/>
              <a:pathLst>
                <a:path w="560" h="918" extrusionOk="0">
                  <a:moveTo>
                    <a:pt x="322" y="1"/>
                  </a:moveTo>
                  <a:cubicBezTo>
                    <a:pt x="76" y="1"/>
                    <a:pt x="75" y="265"/>
                    <a:pt x="51" y="460"/>
                  </a:cubicBezTo>
                  <a:cubicBezTo>
                    <a:pt x="0" y="663"/>
                    <a:pt x="0" y="917"/>
                    <a:pt x="229" y="917"/>
                  </a:cubicBezTo>
                  <a:cubicBezTo>
                    <a:pt x="509" y="917"/>
                    <a:pt x="407" y="587"/>
                    <a:pt x="509" y="409"/>
                  </a:cubicBezTo>
                  <a:cubicBezTo>
                    <a:pt x="509" y="256"/>
                    <a:pt x="559" y="28"/>
                    <a:pt x="356" y="2"/>
                  </a:cubicBezTo>
                  <a:cubicBezTo>
                    <a:pt x="344" y="1"/>
                    <a:pt x="333" y="1"/>
                    <a:pt x="32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2" name="Google Shape;2772;p19"/>
            <p:cNvSpPr/>
            <p:nvPr/>
          </p:nvSpPr>
          <p:spPr>
            <a:xfrm>
              <a:off x="2695040" y="5741562"/>
              <a:ext cx="30806" cy="42496"/>
            </a:xfrm>
            <a:custGeom>
              <a:avLst/>
              <a:gdLst/>
              <a:ahLst/>
              <a:cxnLst/>
              <a:rect l="l" t="t" r="r" b="b"/>
              <a:pathLst>
                <a:path w="738" h="1018" extrusionOk="0">
                  <a:moveTo>
                    <a:pt x="737" y="0"/>
                  </a:moveTo>
                  <a:lnTo>
                    <a:pt x="737" y="0"/>
                  </a:lnTo>
                  <a:cubicBezTo>
                    <a:pt x="458" y="255"/>
                    <a:pt x="102" y="458"/>
                    <a:pt x="0" y="1017"/>
                  </a:cubicBezTo>
                  <a:cubicBezTo>
                    <a:pt x="458" y="712"/>
                    <a:pt x="737" y="458"/>
                    <a:pt x="73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3" name="Google Shape;2773;p19"/>
            <p:cNvSpPr/>
            <p:nvPr/>
          </p:nvSpPr>
          <p:spPr>
            <a:xfrm>
              <a:off x="3041955" y="5280263"/>
              <a:ext cx="22290" cy="35066"/>
            </a:xfrm>
            <a:custGeom>
              <a:avLst/>
              <a:gdLst/>
              <a:ahLst/>
              <a:cxnLst/>
              <a:rect l="l" t="t" r="r" b="b"/>
              <a:pathLst>
                <a:path w="534" h="840" extrusionOk="0">
                  <a:moveTo>
                    <a:pt x="338" y="1"/>
                  </a:moveTo>
                  <a:cubicBezTo>
                    <a:pt x="276" y="1"/>
                    <a:pt x="207" y="42"/>
                    <a:pt x="153" y="97"/>
                  </a:cubicBezTo>
                  <a:cubicBezTo>
                    <a:pt x="51" y="250"/>
                    <a:pt x="0" y="428"/>
                    <a:pt x="76" y="606"/>
                  </a:cubicBezTo>
                  <a:cubicBezTo>
                    <a:pt x="121" y="761"/>
                    <a:pt x="243" y="839"/>
                    <a:pt x="392" y="839"/>
                  </a:cubicBezTo>
                  <a:cubicBezTo>
                    <a:pt x="413" y="839"/>
                    <a:pt x="435" y="838"/>
                    <a:pt x="458" y="834"/>
                  </a:cubicBezTo>
                  <a:cubicBezTo>
                    <a:pt x="458" y="784"/>
                    <a:pt x="483" y="758"/>
                    <a:pt x="508" y="733"/>
                  </a:cubicBezTo>
                  <a:cubicBezTo>
                    <a:pt x="508" y="656"/>
                    <a:pt x="508" y="555"/>
                    <a:pt x="508" y="479"/>
                  </a:cubicBezTo>
                  <a:cubicBezTo>
                    <a:pt x="508" y="301"/>
                    <a:pt x="534" y="123"/>
                    <a:pt x="407" y="21"/>
                  </a:cubicBezTo>
                  <a:cubicBezTo>
                    <a:pt x="385" y="7"/>
                    <a:pt x="362" y="1"/>
                    <a:pt x="338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4" name="Google Shape;2774;p19"/>
            <p:cNvSpPr/>
            <p:nvPr/>
          </p:nvSpPr>
          <p:spPr>
            <a:xfrm>
              <a:off x="2546481" y="5434962"/>
              <a:ext cx="39321" cy="17115"/>
            </a:xfrm>
            <a:custGeom>
              <a:avLst/>
              <a:gdLst/>
              <a:ahLst/>
              <a:cxnLst/>
              <a:rect l="l" t="t" r="r" b="b"/>
              <a:pathLst>
                <a:path w="942" h="410" extrusionOk="0">
                  <a:moveTo>
                    <a:pt x="941" y="0"/>
                  </a:moveTo>
                  <a:cubicBezTo>
                    <a:pt x="509" y="0"/>
                    <a:pt x="230" y="51"/>
                    <a:pt x="1" y="407"/>
                  </a:cubicBezTo>
                  <a:cubicBezTo>
                    <a:pt x="27" y="409"/>
                    <a:pt x="52" y="410"/>
                    <a:pt x="78" y="410"/>
                  </a:cubicBezTo>
                  <a:cubicBezTo>
                    <a:pt x="407" y="410"/>
                    <a:pt x="729" y="260"/>
                    <a:pt x="94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5" name="Google Shape;2775;p19"/>
            <p:cNvSpPr/>
            <p:nvPr/>
          </p:nvSpPr>
          <p:spPr>
            <a:xfrm>
              <a:off x="3142844" y="5318249"/>
              <a:ext cx="24336" cy="23544"/>
            </a:xfrm>
            <a:custGeom>
              <a:avLst/>
              <a:gdLst/>
              <a:ahLst/>
              <a:cxnLst/>
              <a:rect l="l" t="t" r="r" b="b"/>
              <a:pathLst>
                <a:path w="583" h="564" extrusionOk="0">
                  <a:moveTo>
                    <a:pt x="379" y="1"/>
                  </a:moveTo>
                  <a:cubicBezTo>
                    <a:pt x="201" y="26"/>
                    <a:pt x="48" y="179"/>
                    <a:pt x="23" y="356"/>
                  </a:cubicBezTo>
                  <a:cubicBezTo>
                    <a:pt x="0" y="470"/>
                    <a:pt x="59" y="564"/>
                    <a:pt x="181" y="564"/>
                  </a:cubicBezTo>
                  <a:cubicBezTo>
                    <a:pt x="195" y="564"/>
                    <a:pt x="210" y="562"/>
                    <a:pt x="226" y="560"/>
                  </a:cubicBezTo>
                  <a:cubicBezTo>
                    <a:pt x="404" y="483"/>
                    <a:pt x="531" y="331"/>
                    <a:pt x="557" y="153"/>
                  </a:cubicBezTo>
                  <a:cubicBezTo>
                    <a:pt x="582" y="51"/>
                    <a:pt x="480" y="1"/>
                    <a:pt x="37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6" name="Google Shape;2776;p19"/>
            <p:cNvSpPr/>
            <p:nvPr/>
          </p:nvSpPr>
          <p:spPr>
            <a:xfrm>
              <a:off x="2987816" y="5594085"/>
              <a:ext cx="23376" cy="12774"/>
            </a:xfrm>
            <a:custGeom>
              <a:avLst/>
              <a:gdLst/>
              <a:ahLst/>
              <a:cxnLst/>
              <a:rect l="l" t="t" r="r" b="b"/>
              <a:pathLst>
                <a:path w="560" h="306" extrusionOk="0">
                  <a:moveTo>
                    <a:pt x="560" y="1"/>
                  </a:moveTo>
                  <a:cubicBezTo>
                    <a:pt x="179" y="1"/>
                    <a:pt x="179" y="1"/>
                    <a:pt x="1" y="306"/>
                  </a:cubicBezTo>
                  <a:cubicBezTo>
                    <a:pt x="255" y="306"/>
                    <a:pt x="458" y="255"/>
                    <a:pt x="56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7" name="Google Shape;2777;p19"/>
            <p:cNvSpPr/>
            <p:nvPr/>
          </p:nvSpPr>
          <p:spPr>
            <a:xfrm>
              <a:off x="2996331" y="5534685"/>
              <a:ext cx="16989" cy="14903"/>
            </a:xfrm>
            <a:custGeom>
              <a:avLst/>
              <a:gdLst/>
              <a:ahLst/>
              <a:cxnLst/>
              <a:rect l="l" t="t" r="r" b="b"/>
              <a:pathLst>
                <a:path w="407" h="357" extrusionOk="0">
                  <a:moveTo>
                    <a:pt x="203" y="0"/>
                  </a:moveTo>
                  <a:cubicBezTo>
                    <a:pt x="102" y="0"/>
                    <a:pt x="26" y="77"/>
                    <a:pt x="26" y="178"/>
                  </a:cubicBezTo>
                  <a:cubicBezTo>
                    <a:pt x="0" y="280"/>
                    <a:pt x="76" y="356"/>
                    <a:pt x="178" y="356"/>
                  </a:cubicBezTo>
                  <a:cubicBezTo>
                    <a:pt x="305" y="356"/>
                    <a:pt x="407" y="280"/>
                    <a:pt x="407" y="153"/>
                  </a:cubicBezTo>
                  <a:cubicBezTo>
                    <a:pt x="381" y="0"/>
                    <a:pt x="280" y="0"/>
                    <a:pt x="203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8" name="Google Shape;2778;p19"/>
            <p:cNvSpPr/>
            <p:nvPr/>
          </p:nvSpPr>
          <p:spPr>
            <a:xfrm>
              <a:off x="2566643" y="5504881"/>
              <a:ext cx="22332" cy="19244"/>
            </a:xfrm>
            <a:custGeom>
              <a:avLst/>
              <a:gdLst/>
              <a:ahLst/>
              <a:cxnLst/>
              <a:rect l="l" t="t" r="r" b="b"/>
              <a:pathLst>
                <a:path w="535" h="461" extrusionOk="0">
                  <a:moveTo>
                    <a:pt x="50" y="1"/>
                  </a:moveTo>
                  <a:cubicBezTo>
                    <a:pt x="35" y="1"/>
                    <a:pt x="18" y="1"/>
                    <a:pt x="1" y="3"/>
                  </a:cubicBezTo>
                  <a:cubicBezTo>
                    <a:pt x="1" y="282"/>
                    <a:pt x="153" y="409"/>
                    <a:pt x="534" y="460"/>
                  </a:cubicBezTo>
                  <a:cubicBezTo>
                    <a:pt x="391" y="196"/>
                    <a:pt x="315" y="1"/>
                    <a:pt x="5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9" name="Google Shape;2779;p19"/>
            <p:cNvSpPr/>
            <p:nvPr/>
          </p:nvSpPr>
          <p:spPr>
            <a:xfrm>
              <a:off x="3257300" y="5315870"/>
              <a:ext cx="20203" cy="18326"/>
            </a:xfrm>
            <a:custGeom>
              <a:avLst/>
              <a:gdLst/>
              <a:ahLst/>
              <a:cxnLst/>
              <a:rect l="l" t="t" r="r" b="b"/>
              <a:pathLst>
                <a:path w="484" h="439" extrusionOk="0">
                  <a:moveTo>
                    <a:pt x="377" y="0"/>
                  </a:moveTo>
                  <a:cubicBezTo>
                    <a:pt x="363" y="0"/>
                    <a:pt x="348" y="3"/>
                    <a:pt x="331" y="7"/>
                  </a:cubicBezTo>
                  <a:cubicBezTo>
                    <a:pt x="178" y="7"/>
                    <a:pt x="77" y="108"/>
                    <a:pt x="26" y="236"/>
                  </a:cubicBezTo>
                  <a:cubicBezTo>
                    <a:pt x="0" y="337"/>
                    <a:pt x="26" y="439"/>
                    <a:pt x="128" y="439"/>
                  </a:cubicBezTo>
                  <a:cubicBezTo>
                    <a:pt x="331" y="439"/>
                    <a:pt x="407" y="312"/>
                    <a:pt x="483" y="159"/>
                  </a:cubicBezTo>
                  <a:cubicBezTo>
                    <a:pt x="483" y="53"/>
                    <a:pt x="448" y="0"/>
                    <a:pt x="37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0" name="Google Shape;2780;p19"/>
            <p:cNvSpPr/>
            <p:nvPr/>
          </p:nvSpPr>
          <p:spPr>
            <a:xfrm>
              <a:off x="3195773" y="5287610"/>
              <a:ext cx="25505" cy="15613"/>
            </a:xfrm>
            <a:custGeom>
              <a:avLst/>
              <a:gdLst/>
              <a:ahLst/>
              <a:cxnLst/>
              <a:rect l="l" t="t" r="r" b="b"/>
              <a:pathLst>
                <a:path w="611" h="374" extrusionOk="0">
                  <a:moveTo>
                    <a:pt x="460" y="1"/>
                  </a:moveTo>
                  <a:cubicBezTo>
                    <a:pt x="270" y="1"/>
                    <a:pt x="144" y="123"/>
                    <a:pt x="0" y="328"/>
                  </a:cubicBezTo>
                  <a:cubicBezTo>
                    <a:pt x="62" y="359"/>
                    <a:pt x="127" y="373"/>
                    <a:pt x="191" y="373"/>
                  </a:cubicBezTo>
                  <a:cubicBezTo>
                    <a:pt x="388" y="373"/>
                    <a:pt x="572" y="234"/>
                    <a:pt x="610" y="23"/>
                  </a:cubicBezTo>
                  <a:cubicBezTo>
                    <a:pt x="556" y="8"/>
                    <a:pt x="506" y="1"/>
                    <a:pt x="46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1" name="Google Shape;2781;p19"/>
            <p:cNvSpPr/>
            <p:nvPr/>
          </p:nvSpPr>
          <p:spPr>
            <a:xfrm>
              <a:off x="2964607" y="5608945"/>
              <a:ext cx="14777" cy="12941"/>
            </a:xfrm>
            <a:custGeom>
              <a:avLst/>
              <a:gdLst/>
              <a:ahLst/>
              <a:cxnLst/>
              <a:rect l="l" t="t" r="r" b="b"/>
              <a:pathLst>
                <a:path w="354" h="310" extrusionOk="0">
                  <a:moveTo>
                    <a:pt x="201" y="0"/>
                  </a:moveTo>
                  <a:cubicBezTo>
                    <a:pt x="99" y="0"/>
                    <a:pt x="49" y="51"/>
                    <a:pt x="23" y="153"/>
                  </a:cubicBezTo>
                  <a:cubicBezTo>
                    <a:pt x="0" y="221"/>
                    <a:pt x="59" y="309"/>
                    <a:pt x="144" y="309"/>
                  </a:cubicBezTo>
                  <a:cubicBezTo>
                    <a:pt x="154" y="309"/>
                    <a:pt x="165" y="308"/>
                    <a:pt x="176" y="305"/>
                  </a:cubicBezTo>
                  <a:cubicBezTo>
                    <a:pt x="226" y="305"/>
                    <a:pt x="277" y="255"/>
                    <a:pt x="303" y="204"/>
                  </a:cubicBezTo>
                  <a:cubicBezTo>
                    <a:pt x="354" y="128"/>
                    <a:pt x="303" y="26"/>
                    <a:pt x="20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2" name="Google Shape;2782;p19"/>
            <p:cNvSpPr/>
            <p:nvPr/>
          </p:nvSpPr>
          <p:spPr>
            <a:xfrm>
              <a:off x="3017536" y="5289823"/>
              <a:ext cx="12773" cy="16823"/>
            </a:xfrm>
            <a:custGeom>
              <a:avLst/>
              <a:gdLst/>
              <a:ahLst/>
              <a:cxnLst/>
              <a:rect l="l" t="t" r="r" b="b"/>
              <a:pathLst>
                <a:path w="306" h="403" extrusionOk="0">
                  <a:moveTo>
                    <a:pt x="203" y="1"/>
                  </a:moveTo>
                  <a:cubicBezTo>
                    <a:pt x="180" y="1"/>
                    <a:pt x="155" y="7"/>
                    <a:pt x="128" y="21"/>
                  </a:cubicBezTo>
                  <a:cubicBezTo>
                    <a:pt x="77" y="97"/>
                    <a:pt x="26" y="173"/>
                    <a:pt x="0" y="250"/>
                  </a:cubicBezTo>
                  <a:cubicBezTo>
                    <a:pt x="0" y="275"/>
                    <a:pt x="102" y="326"/>
                    <a:pt x="153" y="402"/>
                  </a:cubicBezTo>
                  <a:cubicBezTo>
                    <a:pt x="229" y="300"/>
                    <a:pt x="280" y="224"/>
                    <a:pt x="305" y="122"/>
                  </a:cubicBezTo>
                  <a:cubicBezTo>
                    <a:pt x="305" y="48"/>
                    <a:pt x="265" y="1"/>
                    <a:pt x="20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3" name="Google Shape;2783;p19"/>
            <p:cNvSpPr/>
            <p:nvPr/>
          </p:nvSpPr>
          <p:spPr>
            <a:xfrm>
              <a:off x="3240436" y="5346718"/>
              <a:ext cx="13733" cy="11897"/>
            </a:xfrm>
            <a:custGeom>
              <a:avLst/>
              <a:gdLst/>
              <a:ahLst/>
              <a:cxnLst/>
              <a:rect l="l" t="t" r="r" b="b"/>
              <a:pathLst>
                <a:path w="329" h="285" extrusionOk="0">
                  <a:moveTo>
                    <a:pt x="126" y="1"/>
                  </a:moveTo>
                  <a:cubicBezTo>
                    <a:pt x="59" y="1"/>
                    <a:pt x="0" y="92"/>
                    <a:pt x="23" y="183"/>
                  </a:cubicBezTo>
                  <a:cubicBezTo>
                    <a:pt x="49" y="208"/>
                    <a:pt x="125" y="259"/>
                    <a:pt x="150" y="284"/>
                  </a:cubicBezTo>
                  <a:cubicBezTo>
                    <a:pt x="252" y="234"/>
                    <a:pt x="328" y="183"/>
                    <a:pt x="303" y="81"/>
                  </a:cubicBezTo>
                  <a:cubicBezTo>
                    <a:pt x="277" y="30"/>
                    <a:pt x="227" y="5"/>
                    <a:pt x="150" y="5"/>
                  </a:cubicBezTo>
                  <a:cubicBezTo>
                    <a:pt x="142" y="2"/>
                    <a:pt x="134" y="1"/>
                    <a:pt x="1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4" name="Google Shape;2784;p19"/>
            <p:cNvSpPr/>
            <p:nvPr/>
          </p:nvSpPr>
          <p:spPr>
            <a:xfrm>
              <a:off x="2917815" y="5264151"/>
              <a:ext cx="11688" cy="10854"/>
            </a:xfrm>
            <a:custGeom>
              <a:avLst/>
              <a:gdLst/>
              <a:ahLst/>
              <a:cxnLst/>
              <a:rect l="l" t="t" r="r" b="b"/>
              <a:pathLst>
                <a:path w="280" h="260" extrusionOk="0">
                  <a:moveTo>
                    <a:pt x="153" y="0"/>
                  </a:moveTo>
                  <a:cubicBezTo>
                    <a:pt x="127" y="0"/>
                    <a:pt x="77" y="77"/>
                    <a:pt x="0" y="127"/>
                  </a:cubicBezTo>
                  <a:cubicBezTo>
                    <a:pt x="66" y="194"/>
                    <a:pt x="113" y="260"/>
                    <a:pt x="141" y="260"/>
                  </a:cubicBezTo>
                  <a:cubicBezTo>
                    <a:pt x="146" y="260"/>
                    <a:pt x="149" y="258"/>
                    <a:pt x="153" y="255"/>
                  </a:cubicBezTo>
                  <a:cubicBezTo>
                    <a:pt x="229" y="255"/>
                    <a:pt x="280" y="178"/>
                    <a:pt x="280" y="127"/>
                  </a:cubicBezTo>
                  <a:cubicBezTo>
                    <a:pt x="280" y="77"/>
                    <a:pt x="229" y="26"/>
                    <a:pt x="153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5" name="Google Shape;2785;p19"/>
            <p:cNvSpPr/>
            <p:nvPr/>
          </p:nvSpPr>
          <p:spPr>
            <a:xfrm>
              <a:off x="2607215" y="5688882"/>
              <a:ext cx="12523" cy="11605"/>
            </a:xfrm>
            <a:custGeom>
              <a:avLst/>
              <a:gdLst/>
              <a:ahLst/>
              <a:cxnLst/>
              <a:rect l="l" t="t" r="r" b="b"/>
              <a:pathLst>
                <a:path w="300" h="278" extrusionOk="0">
                  <a:moveTo>
                    <a:pt x="132" y="1"/>
                  </a:moveTo>
                  <a:cubicBezTo>
                    <a:pt x="58" y="1"/>
                    <a:pt x="0" y="65"/>
                    <a:pt x="20" y="144"/>
                  </a:cubicBezTo>
                  <a:cubicBezTo>
                    <a:pt x="20" y="195"/>
                    <a:pt x="71" y="246"/>
                    <a:pt x="122" y="271"/>
                  </a:cubicBezTo>
                  <a:cubicBezTo>
                    <a:pt x="139" y="275"/>
                    <a:pt x="154" y="278"/>
                    <a:pt x="168" y="278"/>
                  </a:cubicBezTo>
                  <a:cubicBezTo>
                    <a:pt x="240" y="278"/>
                    <a:pt x="278" y="225"/>
                    <a:pt x="300" y="119"/>
                  </a:cubicBezTo>
                  <a:cubicBezTo>
                    <a:pt x="300" y="93"/>
                    <a:pt x="249" y="17"/>
                    <a:pt x="198" y="17"/>
                  </a:cubicBezTo>
                  <a:cubicBezTo>
                    <a:pt x="176" y="6"/>
                    <a:pt x="153" y="1"/>
                    <a:pt x="13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6" name="Google Shape;2786;p19"/>
            <p:cNvSpPr/>
            <p:nvPr/>
          </p:nvSpPr>
          <p:spPr>
            <a:xfrm>
              <a:off x="2873235" y="5308690"/>
              <a:ext cx="11730" cy="8558"/>
            </a:xfrm>
            <a:custGeom>
              <a:avLst/>
              <a:gdLst/>
              <a:ahLst/>
              <a:cxnLst/>
              <a:rect l="l" t="t" r="r" b="b"/>
              <a:pathLst>
                <a:path w="281" h="205" extrusionOk="0">
                  <a:moveTo>
                    <a:pt x="77" y="1"/>
                  </a:moveTo>
                  <a:cubicBezTo>
                    <a:pt x="52" y="26"/>
                    <a:pt x="26" y="77"/>
                    <a:pt x="1" y="128"/>
                  </a:cubicBezTo>
                  <a:cubicBezTo>
                    <a:pt x="1" y="128"/>
                    <a:pt x="52" y="204"/>
                    <a:pt x="77" y="204"/>
                  </a:cubicBezTo>
                  <a:cubicBezTo>
                    <a:pt x="153" y="204"/>
                    <a:pt x="204" y="179"/>
                    <a:pt x="280" y="153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7" name="Google Shape;2787;p19"/>
            <p:cNvSpPr/>
            <p:nvPr/>
          </p:nvSpPr>
          <p:spPr>
            <a:xfrm>
              <a:off x="3041955" y="5424359"/>
              <a:ext cx="8515" cy="9560"/>
            </a:xfrm>
            <a:custGeom>
              <a:avLst/>
              <a:gdLst/>
              <a:ahLst/>
              <a:cxnLst/>
              <a:rect l="l" t="t" r="r" b="b"/>
              <a:pathLst>
                <a:path w="204" h="229" extrusionOk="0">
                  <a:moveTo>
                    <a:pt x="127" y="0"/>
                  </a:moveTo>
                  <a:cubicBezTo>
                    <a:pt x="76" y="26"/>
                    <a:pt x="51" y="51"/>
                    <a:pt x="0" y="102"/>
                  </a:cubicBezTo>
                  <a:cubicBezTo>
                    <a:pt x="0" y="102"/>
                    <a:pt x="51" y="153"/>
                    <a:pt x="102" y="229"/>
                  </a:cubicBezTo>
                  <a:cubicBezTo>
                    <a:pt x="127" y="178"/>
                    <a:pt x="178" y="127"/>
                    <a:pt x="203" y="76"/>
                  </a:cubicBezTo>
                  <a:cubicBezTo>
                    <a:pt x="203" y="51"/>
                    <a:pt x="153" y="26"/>
                    <a:pt x="12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8" name="Google Shape;2788;p19"/>
            <p:cNvSpPr/>
            <p:nvPr/>
          </p:nvSpPr>
          <p:spPr>
            <a:xfrm>
              <a:off x="2848858" y="5728830"/>
              <a:ext cx="8515" cy="15947"/>
            </a:xfrm>
            <a:custGeom>
              <a:avLst/>
              <a:gdLst/>
              <a:ahLst/>
              <a:cxnLst/>
              <a:rect l="l" t="t" r="r" b="b"/>
              <a:pathLst>
                <a:path w="204" h="382" extrusionOk="0">
                  <a:moveTo>
                    <a:pt x="102" y="0"/>
                  </a:moveTo>
                  <a:cubicBezTo>
                    <a:pt x="51" y="77"/>
                    <a:pt x="26" y="178"/>
                    <a:pt x="0" y="255"/>
                  </a:cubicBezTo>
                  <a:cubicBezTo>
                    <a:pt x="0" y="305"/>
                    <a:pt x="51" y="382"/>
                    <a:pt x="51" y="382"/>
                  </a:cubicBezTo>
                  <a:cubicBezTo>
                    <a:pt x="77" y="356"/>
                    <a:pt x="204" y="356"/>
                    <a:pt x="204" y="305"/>
                  </a:cubicBezTo>
                  <a:cubicBezTo>
                    <a:pt x="204" y="280"/>
                    <a:pt x="178" y="204"/>
                    <a:pt x="10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9" name="Google Shape;2789;p19"/>
            <p:cNvSpPr/>
            <p:nvPr/>
          </p:nvSpPr>
          <p:spPr>
            <a:xfrm>
              <a:off x="3042998" y="5402027"/>
              <a:ext cx="8515" cy="8391"/>
            </a:xfrm>
            <a:custGeom>
              <a:avLst/>
              <a:gdLst/>
              <a:ahLst/>
              <a:cxnLst/>
              <a:rect l="l" t="t" r="r" b="b"/>
              <a:pathLst>
                <a:path w="204" h="201" extrusionOk="0">
                  <a:moveTo>
                    <a:pt x="112" y="0"/>
                  </a:moveTo>
                  <a:cubicBezTo>
                    <a:pt x="68" y="0"/>
                    <a:pt x="26" y="28"/>
                    <a:pt x="26" y="78"/>
                  </a:cubicBezTo>
                  <a:cubicBezTo>
                    <a:pt x="0" y="103"/>
                    <a:pt x="26" y="154"/>
                    <a:pt x="51" y="179"/>
                  </a:cubicBezTo>
                  <a:cubicBezTo>
                    <a:pt x="66" y="194"/>
                    <a:pt x="83" y="200"/>
                    <a:pt x="101" y="200"/>
                  </a:cubicBezTo>
                  <a:cubicBezTo>
                    <a:pt x="142" y="200"/>
                    <a:pt x="186" y="164"/>
                    <a:pt x="204" y="129"/>
                  </a:cubicBezTo>
                  <a:cubicBezTo>
                    <a:pt x="204" y="103"/>
                    <a:pt x="204" y="27"/>
                    <a:pt x="178" y="27"/>
                  </a:cubicBezTo>
                  <a:cubicBezTo>
                    <a:pt x="160" y="9"/>
                    <a:pt x="136" y="0"/>
                    <a:pt x="11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0" name="Google Shape;2790;p19"/>
            <p:cNvSpPr/>
            <p:nvPr/>
          </p:nvSpPr>
          <p:spPr>
            <a:xfrm>
              <a:off x="3079063" y="5363874"/>
              <a:ext cx="8515" cy="7472"/>
            </a:xfrm>
            <a:custGeom>
              <a:avLst/>
              <a:gdLst/>
              <a:ahLst/>
              <a:cxnLst/>
              <a:rect l="l" t="t" r="r" b="b"/>
              <a:pathLst>
                <a:path w="204" h="179" extrusionOk="0">
                  <a:moveTo>
                    <a:pt x="153" y="0"/>
                  </a:moveTo>
                  <a:cubicBezTo>
                    <a:pt x="102" y="0"/>
                    <a:pt x="77" y="0"/>
                    <a:pt x="51" y="26"/>
                  </a:cubicBezTo>
                  <a:cubicBezTo>
                    <a:pt x="1" y="102"/>
                    <a:pt x="26" y="178"/>
                    <a:pt x="102" y="178"/>
                  </a:cubicBezTo>
                  <a:cubicBezTo>
                    <a:pt x="153" y="178"/>
                    <a:pt x="179" y="128"/>
                    <a:pt x="204" y="102"/>
                  </a:cubicBezTo>
                  <a:cubicBezTo>
                    <a:pt x="204" y="77"/>
                    <a:pt x="179" y="0"/>
                    <a:pt x="153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1" name="Google Shape;2791;p19"/>
            <p:cNvSpPr/>
            <p:nvPr/>
          </p:nvSpPr>
          <p:spPr>
            <a:xfrm>
              <a:off x="3161837" y="5396767"/>
              <a:ext cx="6387" cy="6387"/>
            </a:xfrm>
            <a:custGeom>
              <a:avLst/>
              <a:gdLst/>
              <a:ahLst/>
              <a:cxnLst/>
              <a:rect l="l" t="t" r="r" b="b"/>
              <a:pathLst>
                <a:path w="153" h="153" extrusionOk="0">
                  <a:moveTo>
                    <a:pt x="51" y="0"/>
                  </a:moveTo>
                  <a:cubicBezTo>
                    <a:pt x="51" y="51"/>
                    <a:pt x="0" y="77"/>
                    <a:pt x="0" y="102"/>
                  </a:cubicBezTo>
                  <a:cubicBezTo>
                    <a:pt x="0" y="127"/>
                    <a:pt x="76" y="153"/>
                    <a:pt x="102" y="153"/>
                  </a:cubicBezTo>
                  <a:cubicBezTo>
                    <a:pt x="127" y="127"/>
                    <a:pt x="153" y="77"/>
                    <a:pt x="153" y="51"/>
                  </a:cubicBezTo>
                  <a:cubicBezTo>
                    <a:pt x="153" y="26"/>
                    <a:pt x="102" y="26"/>
                    <a:pt x="5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2" name="Google Shape;2792;p19"/>
            <p:cNvSpPr/>
            <p:nvPr/>
          </p:nvSpPr>
          <p:spPr>
            <a:xfrm>
              <a:off x="3318827" y="5401025"/>
              <a:ext cx="7472" cy="7431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102" y="0"/>
                  </a:moveTo>
                  <a:cubicBezTo>
                    <a:pt x="77" y="25"/>
                    <a:pt x="26" y="51"/>
                    <a:pt x="1" y="76"/>
                  </a:cubicBezTo>
                  <a:cubicBezTo>
                    <a:pt x="1" y="102"/>
                    <a:pt x="26" y="153"/>
                    <a:pt x="51" y="178"/>
                  </a:cubicBezTo>
                  <a:lnTo>
                    <a:pt x="178" y="102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3" name="Google Shape;2793;p19"/>
            <p:cNvSpPr/>
            <p:nvPr/>
          </p:nvSpPr>
          <p:spPr>
            <a:xfrm>
              <a:off x="3079063" y="5497534"/>
              <a:ext cx="6428" cy="7472"/>
            </a:xfrm>
            <a:custGeom>
              <a:avLst/>
              <a:gdLst/>
              <a:ahLst/>
              <a:cxnLst/>
              <a:rect l="l" t="t" r="r" b="b"/>
              <a:pathLst>
                <a:path w="154" h="179" extrusionOk="0">
                  <a:moveTo>
                    <a:pt x="1" y="1"/>
                  </a:moveTo>
                  <a:lnTo>
                    <a:pt x="51" y="179"/>
                  </a:lnTo>
                  <a:lnTo>
                    <a:pt x="153" y="103"/>
                  </a:lnTo>
                  <a:cubicBezTo>
                    <a:pt x="128" y="77"/>
                    <a:pt x="128" y="26"/>
                    <a:pt x="10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4" name="Google Shape;2794;p19"/>
            <p:cNvSpPr/>
            <p:nvPr/>
          </p:nvSpPr>
          <p:spPr>
            <a:xfrm>
              <a:off x="3018579" y="5322507"/>
              <a:ext cx="3256" cy="3214"/>
            </a:xfrm>
            <a:custGeom>
              <a:avLst/>
              <a:gdLst/>
              <a:ahLst/>
              <a:cxnLst/>
              <a:rect l="l" t="t" r="r" b="b"/>
              <a:pathLst>
                <a:path w="78" h="77" extrusionOk="0">
                  <a:moveTo>
                    <a:pt x="26" y="0"/>
                  </a:moveTo>
                  <a:lnTo>
                    <a:pt x="1" y="26"/>
                  </a:lnTo>
                  <a:lnTo>
                    <a:pt x="77" y="77"/>
                  </a:lnTo>
                  <a:lnTo>
                    <a:pt x="77" y="26"/>
                  </a:lnTo>
                  <a:cubicBezTo>
                    <a:pt x="77" y="13"/>
                    <a:pt x="64" y="13"/>
                    <a:pt x="52" y="13"/>
                  </a:cubicBezTo>
                  <a:cubicBezTo>
                    <a:pt x="39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5" name="Google Shape;2795;p19"/>
            <p:cNvSpPr/>
            <p:nvPr/>
          </p:nvSpPr>
          <p:spPr>
            <a:xfrm>
              <a:off x="2918859" y="5362830"/>
              <a:ext cx="6428" cy="6387"/>
            </a:xfrm>
            <a:custGeom>
              <a:avLst/>
              <a:gdLst/>
              <a:ahLst/>
              <a:cxnLst/>
              <a:rect l="l" t="t" r="r" b="b"/>
              <a:pathLst>
                <a:path w="154" h="153" extrusionOk="0">
                  <a:moveTo>
                    <a:pt x="26" y="0"/>
                  </a:moveTo>
                  <a:cubicBezTo>
                    <a:pt x="26" y="25"/>
                    <a:pt x="1" y="76"/>
                    <a:pt x="1" y="102"/>
                  </a:cubicBezTo>
                  <a:lnTo>
                    <a:pt x="102" y="153"/>
                  </a:lnTo>
                  <a:cubicBezTo>
                    <a:pt x="102" y="127"/>
                    <a:pt x="153" y="76"/>
                    <a:pt x="128" y="51"/>
                  </a:cubicBezTo>
                  <a:cubicBezTo>
                    <a:pt x="128" y="25"/>
                    <a:pt x="77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6" name="Google Shape;2796;p19"/>
            <p:cNvSpPr/>
            <p:nvPr/>
          </p:nvSpPr>
          <p:spPr>
            <a:xfrm>
              <a:off x="2965567" y="5405241"/>
              <a:ext cx="4258" cy="3214"/>
            </a:xfrm>
            <a:custGeom>
              <a:avLst/>
              <a:gdLst/>
              <a:ahLst/>
              <a:cxnLst/>
              <a:rect l="l" t="t" r="r" b="b"/>
              <a:pathLst>
                <a:path w="102" h="77" extrusionOk="0">
                  <a:moveTo>
                    <a:pt x="51" y="1"/>
                  </a:moveTo>
                  <a:cubicBezTo>
                    <a:pt x="26" y="1"/>
                    <a:pt x="26" y="26"/>
                    <a:pt x="26" y="52"/>
                  </a:cubicBezTo>
                  <a:cubicBezTo>
                    <a:pt x="0" y="77"/>
                    <a:pt x="51" y="77"/>
                    <a:pt x="76" y="77"/>
                  </a:cubicBezTo>
                  <a:cubicBezTo>
                    <a:pt x="76" y="77"/>
                    <a:pt x="76" y="52"/>
                    <a:pt x="102" y="26"/>
                  </a:cubicBezTo>
                  <a:cubicBezTo>
                    <a:pt x="102" y="1"/>
                    <a:pt x="51" y="1"/>
                    <a:pt x="5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7" name="Google Shape;2797;p19"/>
            <p:cNvSpPr/>
            <p:nvPr/>
          </p:nvSpPr>
          <p:spPr>
            <a:xfrm>
              <a:off x="3172439" y="5423274"/>
              <a:ext cx="3214" cy="2171"/>
            </a:xfrm>
            <a:custGeom>
              <a:avLst/>
              <a:gdLst/>
              <a:ahLst/>
              <a:cxnLst/>
              <a:rect l="l" t="t" r="r" b="b"/>
              <a:pathLst>
                <a:path w="77" h="52" extrusionOk="0">
                  <a:moveTo>
                    <a:pt x="0" y="1"/>
                  </a:moveTo>
                  <a:lnTo>
                    <a:pt x="51" y="52"/>
                  </a:lnTo>
                  <a:lnTo>
                    <a:pt x="76" y="26"/>
                  </a:lnTo>
                  <a:cubicBezTo>
                    <a:pt x="76" y="26"/>
                    <a:pt x="76" y="1"/>
                    <a:pt x="5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8" name="Google Shape;2798;p19"/>
            <p:cNvSpPr/>
            <p:nvPr/>
          </p:nvSpPr>
          <p:spPr>
            <a:xfrm>
              <a:off x="2601664" y="5430704"/>
              <a:ext cx="4299" cy="2171"/>
            </a:xfrm>
            <a:custGeom>
              <a:avLst/>
              <a:gdLst/>
              <a:ahLst/>
              <a:cxnLst/>
              <a:rect l="l" t="t" r="r" b="b"/>
              <a:pathLst>
                <a:path w="103" h="52" extrusionOk="0">
                  <a:moveTo>
                    <a:pt x="0" y="1"/>
                  </a:moveTo>
                  <a:lnTo>
                    <a:pt x="0" y="51"/>
                  </a:lnTo>
                  <a:lnTo>
                    <a:pt x="102" y="51"/>
                  </a:lnTo>
                  <a:lnTo>
                    <a:pt x="102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9" name="Google Shape;2799;p19"/>
            <p:cNvSpPr/>
            <p:nvPr/>
          </p:nvSpPr>
          <p:spPr>
            <a:xfrm>
              <a:off x="3058902" y="5439178"/>
              <a:ext cx="6428" cy="5385"/>
            </a:xfrm>
            <a:custGeom>
              <a:avLst/>
              <a:gdLst/>
              <a:ahLst/>
              <a:cxnLst/>
              <a:rect l="l" t="t" r="r" b="b"/>
              <a:pathLst>
                <a:path w="154" h="129" extrusionOk="0">
                  <a:moveTo>
                    <a:pt x="52" y="1"/>
                  </a:moveTo>
                  <a:cubicBezTo>
                    <a:pt x="52" y="1"/>
                    <a:pt x="1" y="26"/>
                    <a:pt x="1" y="52"/>
                  </a:cubicBezTo>
                  <a:cubicBezTo>
                    <a:pt x="26" y="77"/>
                    <a:pt x="52" y="103"/>
                    <a:pt x="77" y="128"/>
                  </a:cubicBezTo>
                  <a:lnTo>
                    <a:pt x="153" y="26"/>
                  </a:lnTo>
                  <a:cubicBezTo>
                    <a:pt x="102" y="26"/>
                    <a:pt x="77" y="1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0" name="Google Shape;2800;p19"/>
            <p:cNvSpPr/>
            <p:nvPr/>
          </p:nvSpPr>
          <p:spPr>
            <a:xfrm>
              <a:off x="3089665" y="5449530"/>
              <a:ext cx="8349" cy="7765"/>
            </a:xfrm>
            <a:custGeom>
              <a:avLst/>
              <a:gdLst/>
              <a:ahLst/>
              <a:cxnLst/>
              <a:rect l="l" t="t" r="r" b="b"/>
              <a:pathLst>
                <a:path w="200" h="186" extrusionOk="0">
                  <a:moveTo>
                    <a:pt x="115" y="1"/>
                  </a:moveTo>
                  <a:cubicBezTo>
                    <a:pt x="103" y="1"/>
                    <a:pt x="91" y="3"/>
                    <a:pt x="77" y="7"/>
                  </a:cubicBezTo>
                  <a:cubicBezTo>
                    <a:pt x="26" y="7"/>
                    <a:pt x="26" y="83"/>
                    <a:pt x="1" y="109"/>
                  </a:cubicBezTo>
                  <a:cubicBezTo>
                    <a:pt x="52" y="134"/>
                    <a:pt x="77" y="185"/>
                    <a:pt x="102" y="185"/>
                  </a:cubicBezTo>
                  <a:cubicBezTo>
                    <a:pt x="128" y="160"/>
                    <a:pt x="153" y="134"/>
                    <a:pt x="179" y="109"/>
                  </a:cubicBezTo>
                  <a:cubicBezTo>
                    <a:pt x="200" y="46"/>
                    <a:pt x="169" y="1"/>
                    <a:pt x="11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1" name="Google Shape;2801;p19"/>
            <p:cNvSpPr/>
            <p:nvPr/>
          </p:nvSpPr>
          <p:spPr>
            <a:xfrm>
              <a:off x="3106654" y="5507093"/>
              <a:ext cx="3214" cy="2171"/>
            </a:xfrm>
            <a:custGeom>
              <a:avLst/>
              <a:gdLst/>
              <a:ahLst/>
              <a:cxnLst/>
              <a:rect l="l" t="t" r="r" b="b"/>
              <a:pathLst>
                <a:path w="77" h="52" extrusionOk="0">
                  <a:moveTo>
                    <a:pt x="77" y="1"/>
                  </a:moveTo>
                  <a:lnTo>
                    <a:pt x="0" y="26"/>
                  </a:lnTo>
                  <a:cubicBezTo>
                    <a:pt x="0" y="26"/>
                    <a:pt x="26" y="51"/>
                    <a:pt x="26" y="51"/>
                  </a:cubicBezTo>
                  <a:lnTo>
                    <a:pt x="77" y="51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2" name="Google Shape;2802;p19"/>
            <p:cNvSpPr/>
            <p:nvPr/>
          </p:nvSpPr>
          <p:spPr>
            <a:xfrm>
              <a:off x="3283806" y="5275797"/>
              <a:ext cx="3256" cy="4300"/>
            </a:xfrm>
            <a:custGeom>
              <a:avLst/>
              <a:gdLst/>
              <a:ahLst/>
              <a:cxnLst/>
              <a:rect l="l" t="t" r="r" b="b"/>
              <a:pathLst>
                <a:path w="78" h="103" extrusionOk="0">
                  <a:moveTo>
                    <a:pt x="26" y="1"/>
                  </a:moveTo>
                  <a:lnTo>
                    <a:pt x="1" y="103"/>
                  </a:lnTo>
                  <a:lnTo>
                    <a:pt x="52" y="103"/>
                  </a:lnTo>
                  <a:lnTo>
                    <a:pt x="77" y="52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3" name="Google Shape;2803;p19"/>
            <p:cNvSpPr/>
            <p:nvPr/>
          </p:nvSpPr>
          <p:spPr>
            <a:xfrm>
              <a:off x="3093923" y="5699109"/>
              <a:ext cx="5343" cy="4300"/>
            </a:xfrm>
            <a:custGeom>
              <a:avLst/>
              <a:gdLst/>
              <a:ahLst/>
              <a:cxnLst/>
              <a:rect l="l" t="t" r="r" b="b"/>
              <a:pathLst>
                <a:path w="128" h="103" extrusionOk="0">
                  <a:moveTo>
                    <a:pt x="26" y="1"/>
                  </a:moveTo>
                  <a:lnTo>
                    <a:pt x="0" y="52"/>
                  </a:lnTo>
                  <a:lnTo>
                    <a:pt x="77" y="102"/>
                  </a:lnTo>
                  <a:cubicBezTo>
                    <a:pt x="77" y="102"/>
                    <a:pt x="127" y="52"/>
                    <a:pt x="102" y="52"/>
                  </a:cubicBezTo>
                  <a:cubicBezTo>
                    <a:pt x="77" y="26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4" name="Google Shape;2804;p19"/>
            <p:cNvSpPr/>
            <p:nvPr/>
          </p:nvSpPr>
          <p:spPr>
            <a:xfrm>
              <a:off x="2631384" y="5655613"/>
              <a:ext cx="2129" cy="2171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0" y="1"/>
                  </a:moveTo>
                  <a:lnTo>
                    <a:pt x="0" y="52"/>
                  </a:lnTo>
                  <a:lnTo>
                    <a:pt x="51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5" name="Google Shape;2805;p19"/>
            <p:cNvSpPr/>
            <p:nvPr/>
          </p:nvSpPr>
          <p:spPr>
            <a:xfrm>
              <a:off x="3213805" y="5520868"/>
              <a:ext cx="2171" cy="2171"/>
            </a:xfrm>
            <a:custGeom>
              <a:avLst/>
              <a:gdLst/>
              <a:ahLst/>
              <a:cxnLst/>
              <a:rect l="l" t="t" r="r" b="b"/>
              <a:pathLst>
                <a:path w="52" h="52" extrusionOk="0">
                  <a:moveTo>
                    <a:pt x="0" y="1"/>
                  </a:moveTo>
                  <a:lnTo>
                    <a:pt x="51" y="52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06" name="Google Shape;2806;p19"/>
          <p:cNvGrpSpPr/>
          <p:nvPr/>
        </p:nvGrpSpPr>
        <p:grpSpPr>
          <a:xfrm>
            <a:off x="7181175" y="1101066"/>
            <a:ext cx="717197" cy="518133"/>
            <a:chOff x="443355" y="1067621"/>
            <a:chExt cx="613199" cy="443000"/>
          </a:xfrm>
        </p:grpSpPr>
        <p:sp>
          <p:nvSpPr>
            <p:cNvPr id="2807" name="Google Shape;2807;p19"/>
            <p:cNvSpPr/>
            <p:nvPr/>
          </p:nvSpPr>
          <p:spPr>
            <a:xfrm>
              <a:off x="528349" y="1102743"/>
              <a:ext cx="528204" cy="380517"/>
            </a:xfrm>
            <a:custGeom>
              <a:avLst/>
              <a:gdLst/>
              <a:ahLst/>
              <a:cxnLst/>
              <a:rect l="l" t="t" r="r" b="b"/>
              <a:pathLst>
                <a:path w="2722" h="1961" extrusionOk="0">
                  <a:moveTo>
                    <a:pt x="749" y="349"/>
                  </a:moveTo>
                  <a:cubicBezTo>
                    <a:pt x="753" y="373"/>
                    <a:pt x="758" y="397"/>
                    <a:pt x="763" y="423"/>
                  </a:cubicBezTo>
                  <a:lnTo>
                    <a:pt x="763" y="423"/>
                  </a:lnTo>
                  <a:cubicBezTo>
                    <a:pt x="758" y="397"/>
                    <a:pt x="753" y="372"/>
                    <a:pt x="749" y="349"/>
                  </a:cubicBezTo>
                  <a:close/>
                  <a:moveTo>
                    <a:pt x="1651" y="0"/>
                  </a:moveTo>
                  <a:cubicBezTo>
                    <a:pt x="1638" y="0"/>
                    <a:pt x="1625" y="0"/>
                    <a:pt x="1625" y="13"/>
                  </a:cubicBezTo>
                  <a:cubicBezTo>
                    <a:pt x="1610" y="122"/>
                    <a:pt x="1604" y="165"/>
                    <a:pt x="1564" y="165"/>
                  </a:cubicBezTo>
                  <a:cubicBezTo>
                    <a:pt x="1538" y="165"/>
                    <a:pt x="1498" y="147"/>
                    <a:pt x="1432" y="116"/>
                  </a:cubicBezTo>
                  <a:cubicBezTo>
                    <a:pt x="1432" y="116"/>
                    <a:pt x="1432" y="103"/>
                    <a:pt x="1419" y="103"/>
                  </a:cubicBezTo>
                  <a:lnTo>
                    <a:pt x="1380" y="103"/>
                  </a:lnTo>
                  <a:lnTo>
                    <a:pt x="1238" y="90"/>
                  </a:lnTo>
                  <a:lnTo>
                    <a:pt x="1200" y="65"/>
                  </a:lnTo>
                  <a:lnTo>
                    <a:pt x="1213" y="90"/>
                  </a:lnTo>
                  <a:lnTo>
                    <a:pt x="1110" y="155"/>
                  </a:lnTo>
                  <a:lnTo>
                    <a:pt x="1006" y="155"/>
                  </a:lnTo>
                  <a:cubicBezTo>
                    <a:pt x="993" y="155"/>
                    <a:pt x="981" y="168"/>
                    <a:pt x="981" y="181"/>
                  </a:cubicBezTo>
                  <a:lnTo>
                    <a:pt x="916" y="219"/>
                  </a:lnTo>
                  <a:cubicBezTo>
                    <a:pt x="907" y="210"/>
                    <a:pt x="894" y="207"/>
                    <a:pt x="879" y="207"/>
                  </a:cubicBezTo>
                  <a:cubicBezTo>
                    <a:pt x="863" y="207"/>
                    <a:pt x="845" y="210"/>
                    <a:pt x="828" y="210"/>
                  </a:cubicBezTo>
                  <a:cubicBezTo>
                    <a:pt x="818" y="210"/>
                    <a:pt x="809" y="209"/>
                    <a:pt x="800" y="206"/>
                  </a:cubicBezTo>
                  <a:cubicBezTo>
                    <a:pt x="753" y="225"/>
                    <a:pt x="699" y="237"/>
                    <a:pt x="643" y="237"/>
                  </a:cubicBezTo>
                  <a:cubicBezTo>
                    <a:pt x="622" y="237"/>
                    <a:pt x="602" y="236"/>
                    <a:pt x="581" y="232"/>
                  </a:cubicBezTo>
                  <a:lnTo>
                    <a:pt x="581" y="232"/>
                  </a:lnTo>
                  <a:cubicBezTo>
                    <a:pt x="594" y="245"/>
                    <a:pt x="607" y="258"/>
                    <a:pt x="620" y="258"/>
                  </a:cubicBezTo>
                  <a:cubicBezTo>
                    <a:pt x="645" y="284"/>
                    <a:pt x="684" y="310"/>
                    <a:pt x="671" y="348"/>
                  </a:cubicBezTo>
                  <a:cubicBezTo>
                    <a:pt x="645" y="387"/>
                    <a:pt x="607" y="387"/>
                    <a:pt x="555" y="387"/>
                  </a:cubicBezTo>
                  <a:lnTo>
                    <a:pt x="413" y="387"/>
                  </a:lnTo>
                  <a:cubicBezTo>
                    <a:pt x="387" y="421"/>
                    <a:pt x="360" y="433"/>
                    <a:pt x="333" y="433"/>
                  </a:cubicBezTo>
                  <a:cubicBezTo>
                    <a:pt x="279" y="433"/>
                    <a:pt x="224" y="387"/>
                    <a:pt x="181" y="387"/>
                  </a:cubicBezTo>
                  <a:cubicBezTo>
                    <a:pt x="149" y="393"/>
                    <a:pt x="120" y="397"/>
                    <a:pt x="91" y="397"/>
                  </a:cubicBezTo>
                  <a:cubicBezTo>
                    <a:pt x="62" y="397"/>
                    <a:pt x="33" y="393"/>
                    <a:pt x="1" y="387"/>
                  </a:cubicBezTo>
                  <a:lnTo>
                    <a:pt x="1" y="400"/>
                  </a:lnTo>
                  <a:lnTo>
                    <a:pt x="1" y="413"/>
                  </a:lnTo>
                  <a:lnTo>
                    <a:pt x="78" y="438"/>
                  </a:lnTo>
                  <a:cubicBezTo>
                    <a:pt x="142" y="471"/>
                    <a:pt x="213" y="487"/>
                    <a:pt x="286" y="487"/>
                  </a:cubicBezTo>
                  <a:cubicBezTo>
                    <a:pt x="358" y="487"/>
                    <a:pt x="433" y="471"/>
                    <a:pt x="503" y="438"/>
                  </a:cubicBezTo>
                  <a:lnTo>
                    <a:pt x="555" y="438"/>
                  </a:lnTo>
                  <a:cubicBezTo>
                    <a:pt x="581" y="516"/>
                    <a:pt x="529" y="555"/>
                    <a:pt x="465" y="567"/>
                  </a:cubicBezTo>
                  <a:cubicBezTo>
                    <a:pt x="362" y="580"/>
                    <a:pt x="400" y="632"/>
                    <a:pt x="439" y="683"/>
                  </a:cubicBezTo>
                  <a:cubicBezTo>
                    <a:pt x="426" y="696"/>
                    <a:pt x="439" y="709"/>
                    <a:pt x="452" y="722"/>
                  </a:cubicBezTo>
                  <a:cubicBezTo>
                    <a:pt x="452" y="774"/>
                    <a:pt x="439" y="825"/>
                    <a:pt x="413" y="864"/>
                  </a:cubicBezTo>
                  <a:lnTo>
                    <a:pt x="413" y="954"/>
                  </a:lnTo>
                  <a:lnTo>
                    <a:pt x="439" y="1006"/>
                  </a:lnTo>
                  <a:cubicBezTo>
                    <a:pt x="413" y="1148"/>
                    <a:pt x="284" y="1173"/>
                    <a:pt x="168" y="1238"/>
                  </a:cubicBezTo>
                  <a:cubicBezTo>
                    <a:pt x="199" y="1259"/>
                    <a:pt x="224" y="1265"/>
                    <a:pt x="246" y="1265"/>
                  </a:cubicBezTo>
                  <a:cubicBezTo>
                    <a:pt x="279" y="1265"/>
                    <a:pt x="305" y="1251"/>
                    <a:pt x="336" y="1251"/>
                  </a:cubicBezTo>
                  <a:cubicBezTo>
                    <a:pt x="347" y="1247"/>
                    <a:pt x="359" y="1245"/>
                    <a:pt x="369" y="1245"/>
                  </a:cubicBezTo>
                  <a:cubicBezTo>
                    <a:pt x="394" y="1245"/>
                    <a:pt x="413" y="1255"/>
                    <a:pt x="413" y="1264"/>
                  </a:cubicBezTo>
                  <a:cubicBezTo>
                    <a:pt x="387" y="1406"/>
                    <a:pt x="516" y="1406"/>
                    <a:pt x="594" y="1457"/>
                  </a:cubicBezTo>
                  <a:cubicBezTo>
                    <a:pt x="516" y="1535"/>
                    <a:pt x="594" y="1663"/>
                    <a:pt x="516" y="1741"/>
                  </a:cubicBezTo>
                  <a:lnTo>
                    <a:pt x="542" y="1741"/>
                  </a:lnTo>
                  <a:cubicBezTo>
                    <a:pt x="568" y="1728"/>
                    <a:pt x="594" y="1702"/>
                    <a:pt x="607" y="1676"/>
                  </a:cubicBezTo>
                  <a:cubicBezTo>
                    <a:pt x="629" y="1639"/>
                    <a:pt x="669" y="1619"/>
                    <a:pt x="706" y="1619"/>
                  </a:cubicBezTo>
                  <a:cubicBezTo>
                    <a:pt x="733" y="1619"/>
                    <a:pt x="758" y="1629"/>
                    <a:pt x="774" y="1651"/>
                  </a:cubicBezTo>
                  <a:cubicBezTo>
                    <a:pt x="852" y="1715"/>
                    <a:pt x="929" y="1767"/>
                    <a:pt x="1006" y="1818"/>
                  </a:cubicBezTo>
                  <a:cubicBezTo>
                    <a:pt x="1045" y="1818"/>
                    <a:pt x="1084" y="1805"/>
                    <a:pt x="1122" y="1792"/>
                  </a:cubicBezTo>
                  <a:cubicBezTo>
                    <a:pt x="1155" y="1774"/>
                    <a:pt x="1176" y="1764"/>
                    <a:pt x="1190" y="1764"/>
                  </a:cubicBezTo>
                  <a:cubicBezTo>
                    <a:pt x="1214" y="1764"/>
                    <a:pt x="1217" y="1796"/>
                    <a:pt x="1226" y="1870"/>
                  </a:cubicBezTo>
                  <a:cubicBezTo>
                    <a:pt x="1187" y="1883"/>
                    <a:pt x="1161" y="1921"/>
                    <a:pt x="1174" y="1960"/>
                  </a:cubicBezTo>
                  <a:cubicBezTo>
                    <a:pt x="1200" y="1960"/>
                    <a:pt x="1238" y="1947"/>
                    <a:pt x="1277" y="1921"/>
                  </a:cubicBezTo>
                  <a:lnTo>
                    <a:pt x="1277" y="1870"/>
                  </a:lnTo>
                  <a:cubicBezTo>
                    <a:pt x="1342" y="1844"/>
                    <a:pt x="1393" y="1818"/>
                    <a:pt x="1458" y="1792"/>
                  </a:cubicBezTo>
                  <a:cubicBezTo>
                    <a:pt x="1475" y="1785"/>
                    <a:pt x="1489" y="1782"/>
                    <a:pt x="1499" y="1782"/>
                  </a:cubicBezTo>
                  <a:cubicBezTo>
                    <a:pt x="1528" y="1782"/>
                    <a:pt x="1535" y="1806"/>
                    <a:pt x="1535" y="1844"/>
                  </a:cubicBezTo>
                  <a:lnTo>
                    <a:pt x="1587" y="1831"/>
                  </a:lnTo>
                  <a:cubicBezTo>
                    <a:pt x="1638" y="1715"/>
                    <a:pt x="1754" y="1676"/>
                    <a:pt x="1819" y="1599"/>
                  </a:cubicBezTo>
                  <a:cubicBezTo>
                    <a:pt x="1832" y="1535"/>
                    <a:pt x="1870" y="1470"/>
                    <a:pt x="1935" y="1457"/>
                  </a:cubicBezTo>
                  <a:lnTo>
                    <a:pt x="1961" y="1406"/>
                  </a:lnTo>
                  <a:lnTo>
                    <a:pt x="1961" y="1341"/>
                  </a:lnTo>
                  <a:cubicBezTo>
                    <a:pt x="1972" y="1338"/>
                    <a:pt x="1983" y="1337"/>
                    <a:pt x="1993" y="1337"/>
                  </a:cubicBezTo>
                  <a:cubicBezTo>
                    <a:pt x="2028" y="1337"/>
                    <a:pt x="2051" y="1356"/>
                    <a:pt x="2051" y="1406"/>
                  </a:cubicBezTo>
                  <a:cubicBezTo>
                    <a:pt x="2090" y="1470"/>
                    <a:pt x="2128" y="1547"/>
                    <a:pt x="2141" y="1625"/>
                  </a:cubicBezTo>
                  <a:cubicBezTo>
                    <a:pt x="2158" y="1625"/>
                    <a:pt x="2179" y="1632"/>
                    <a:pt x="2197" y="1632"/>
                  </a:cubicBezTo>
                  <a:cubicBezTo>
                    <a:pt x="2221" y="1632"/>
                    <a:pt x="2239" y="1619"/>
                    <a:pt x="2231" y="1560"/>
                  </a:cubicBezTo>
                  <a:cubicBezTo>
                    <a:pt x="2231" y="1535"/>
                    <a:pt x="2206" y="1509"/>
                    <a:pt x="2193" y="1483"/>
                  </a:cubicBezTo>
                  <a:cubicBezTo>
                    <a:pt x="2090" y="1161"/>
                    <a:pt x="2115" y="1148"/>
                    <a:pt x="2309" y="954"/>
                  </a:cubicBezTo>
                  <a:cubicBezTo>
                    <a:pt x="2463" y="941"/>
                    <a:pt x="2592" y="903"/>
                    <a:pt x="2657" y="735"/>
                  </a:cubicBezTo>
                  <a:cubicBezTo>
                    <a:pt x="2631" y="696"/>
                    <a:pt x="2644" y="645"/>
                    <a:pt x="2683" y="619"/>
                  </a:cubicBezTo>
                  <a:cubicBezTo>
                    <a:pt x="2721" y="555"/>
                    <a:pt x="2696" y="477"/>
                    <a:pt x="2708" y="400"/>
                  </a:cubicBezTo>
                  <a:lnTo>
                    <a:pt x="2657" y="361"/>
                  </a:lnTo>
                  <a:lnTo>
                    <a:pt x="2644" y="297"/>
                  </a:lnTo>
                  <a:cubicBezTo>
                    <a:pt x="2605" y="245"/>
                    <a:pt x="2567" y="193"/>
                    <a:pt x="2515" y="155"/>
                  </a:cubicBezTo>
                  <a:lnTo>
                    <a:pt x="2476" y="142"/>
                  </a:lnTo>
                  <a:cubicBezTo>
                    <a:pt x="2401" y="113"/>
                    <a:pt x="2323" y="100"/>
                    <a:pt x="2244" y="100"/>
                  </a:cubicBezTo>
                  <a:cubicBezTo>
                    <a:pt x="2149" y="100"/>
                    <a:pt x="2053" y="119"/>
                    <a:pt x="1961" y="155"/>
                  </a:cubicBezTo>
                  <a:cubicBezTo>
                    <a:pt x="1948" y="168"/>
                    <a:pt x="1922" y="168"/>
                    <a:pt x="1896" y="181"/>
                  </a:cubicBezTo>
                  <a:cubicBezTo>
                    <a:pt x="1841" y="210"/>
                    <a:pt x="1802" y="227"/>
                    <a:pt x="1772" y="227"/>
                  </a:cubicBezTo>
                  <a:cubicBezTo>
                    <a:pt x="1724" y="227"/>
                    <a:pt x="1701" y="185"/>
                    <a:pt x="1677" y="90"/>
                  </a:cubicBezTo>
                  <a:cubicBezTo>
                    <a:pt x="1677" y="65"/>
                    <a:pt x="1677" y="26"/>
                    <a:pt x="165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8" name="Google Shape;2808;p19"/>
            <p:cNvSpPr/>
            <p:nvPr/>
          </p:nvSpPr>
          <p:spPr>
            <a:xfrm>
              <a:off x="698532" y="1460364"/>
              <a:ext cx="27749" cy="50257"/>
            </a:xfrm>
            <a:custGeom>
              <a:avLst/>
              <a:gdLst/>
              <a:ahLst/>
              <a:cxnLst/>
              <a:rect l="l" t="t" r="r" b="b"/>
              <a:pathLst>
                <a:path w="143" h="259" extrusionOk="0">
                  <a:moveTo>
                    <a:pt x="116" y="1"/>
                  </a:moveTo>
                  <a:cubicBezTo>
                    <a:pt x="0" y="27"/>
                    <a:pt x="0" y="27"/>
                    <a:pt x="13" y="259"/>
                  </a:cubicBezTo>
                  <a:lnTo>
                    <a:pt x="104" y="220"/>
                  </a:lnTo>
                  <a:cubicBezTo>
                    <a:pt x="104" y="207"/>
                    <a:pt x="129" y="182"/>
                    <a:pt x="129" y="169"/>
                  </a:cubicBezTo>
                  <a:cubicBezTo>
                    <a:pt x="91" y="117"/>
                    <a:pt x="142" y="53"/>
                    <a:pt x="11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9" name="Google Shape;2809;p19"/>
            <p:cNvSpPr/>
            <p:nvPr/>
          </p:nvSpPr>
          <p:spPr>
            <a:xfrm>
              <a:off x="443355" y="1152612"/>
              <a:ext cx="70246" cy="23867"/>
            </a:xfrm>
            <a:custGeom>
              <a:avLst/>
              <a:gdLst/>
              <a:ahLst/>
              <a:cxnLst/>
              <a:rect l="l" t="t" r="r" b="b"/>
              <a:pathLst>
                <a:path w="362" h="123" extrusionOk="0">
                  <a:moveTo>
                    <a:pt x="39" y="1"/>
                  </a:moveTo>
                  <a:lnTo>
                    <a:pt x="0" y="27"/>
                  </a:lnTo>
                  <a:cubicBezTo>
                    <a:pt x="13" y="91"/>
                    <a:pt x="78" y="78"/>
                    <a:pt x="116" y="104"/>
                  </a:cubicBezTo>
                  <a:cubicBezTo>
                    <a:pt x="135" y="96"/>
                    <a:pt x="153" y="93"/>
                    <a:pt x="171" y="93"/>
                  </a:cubicBezTo>
                  <a:cubicBezTo>
                    <a:pt x="226" y="93"/>
                    <a:pt x="277" y="122"/>
                    <a:pt x="327" y="122"/>
                  </a:cubicBezTo>
                  <a:cubicBezTo>
                    <a:pt x="338" y="122"/>
                    <a:pt x="350" y="121"/>
                    <a:pt x="361" y="117"/>
                  </a:cubicBezTo>
                  <a:cubicBezTo>
                    <a:pt x="245" y="78"/>
                    <a:pt x="155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0" name="Google Shape;2810;p19"/>
            <p:cNvSpPr/>
            <p:nvPr/>
          </p:nvSpPr>
          <p:spPr>
            <a:xfrm>
              <a:off x="570846" y="1265351"/>
              <a:ext cx="40362" cy="29106"/>
            </a:xfrm>
            <a:custGeom>
              <a:avLst/>
              <a:gdLst/>
              <a:ahLst/>
              <a:cxnLst/>
              <a:rect l="l" t="t" r="r" b="b"/>
              <a:pathLst>
                <a:path w="208" h="150" extrusionOk="0">
                  <a:moveTo>
                    <a:pt x="130" y="0"/>
                  </a:moveTo>
                  <a:lnTo>
                    <a:pt x="65" y="26"/>
                  </a:lnTo>
                  <a:cubicBezTo>
                    <a:pt x="39" y="52"/>
                    <a:pt x="1" y="78"/>
                    <a:pt x="14" y="116"/>
                  </a:cubicBezTo>
                  <a:cubicBezTo>
                    <a:pt x="22" y="141"/>
                    <a:pt x="46" y="150"/>
                    <a:pt x="68" y="150"/>
                  </a:cubicBezTo>
                  <a:cubicBezTo>
                    <a:pt x="82" y="150"/>
                    <a:pt x="95" y="147"/>
                    <a:pt x="104" y="142"/>
                  </a:cubicBezTo>
                  <a:cubicBezTo>
                    <a:pt x="130" y="116"/>
                    <a:pt x="168" y="103"/>
                    <a:pt x="207" y="103"/>
                  </a:cubicBezTo>
                  <a:lnTo>
                    <a:pt x="207" y="26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1" name="Google Shape;2811;p19"/>
            <p:cNvSpPr/>
            <p:nvPr/>
          </p:nvSpPr>
          <p:spPr>
            <a:xfrm>
              <a:off x="881135" y="1067621"/>
              <a:ext cx="25226" cy="23867"/>
            </a:xfrm>
            <a:custGeom>
              <a:avLst/>
              <a:gdLst/>
              <a:ahLst/>
              <a:cxnLst/>
              <a:rect l="l" t="t" r="r" b="b"/>
              <a:pathLst>
                <a:path w="130" h="123" extrusionOk="0">
                  <a:moveTo>
                    <a:pt x="39" y="1"/>
                  </a:moveTo>
                  <a:cubicBezTo>
                    <a:pt x="14" y="13"/>
                    <a:pt x="1" y="26"/>
                    <a:pt x="1" y="52"/>
                  </a:cubicBezTo>
                  <a:cubicBezTo>
                    <a:pt x="22" y="74"/>
                    <a:pt x="26" y="123"/>
                    <a:pt x="57" y="123"/>
                  </a:cubicBezTo>
                  <a:cubicBezTo>
                    <a:pt x="63" y="123"/>
                    <a:pt x="70" y="121"/>
                    <a:pt x="78" y="117"/>
                  </a:cubicBezTo>
                  <a:cubicBezTo>
                    <a:pt x="130" y="78"/>
                    <a:pt x="78" y="39"/>
                    <a:pt x="52" y="13"/>
                  </a:cubicBezTo>
                  <a:lnTo>
                    <a:pt x="39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2" name="Google Shape;2812;p19"/>
            <p:cNvSpPr/>
            <p:nvPr/>
          </p:nvSpPr>
          <p:spPr>
            <a:xfrm>
              <a:off x="741030" y="1097698"/>
              <a:ext cx="20181" cy="17658"/>
            </a:xfrm>
            <a:custGeom>
              <a:avLst/>
              <a:gdLst/>
              <a:ahLst/>
              <a:cxnLst/>
              <a:rect l="l" t="t" r="r" b="b"/>
              <a:pathLst>
                <a:path w="104" h="91" extrusionOk="0">
                  <a:moveTo>
                    <a:pt x="26" y="0"/>
                  </a:moveTo>
                  <a:cubicBezTo>
                    <a:pt x="26" y="0"/>
                    <a:pt x="1" y="13"/>
                    <a:pt x="1" y="13"/>
                  </a:cubicBezTo>
                  <a:cubicBezTo>
                    <a:pt x="14" y="65"/>
                    <a:pt x="65" y="78"/>
                    <a:pt x="104" y="91"/>
                  </a:cubicBezTo>
                  <a:cubicBezTo>
                    <a:pt x="104" y="52"/>
                    <a:pt x="91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3" name="Google Shape;2813;p19"/>
            <p:cNvSpPr/>
            <p:nvPr/>
          </p:nvSpPr>
          <p:spPr>
            <a:xfrm>
              <a:off x="761017" y="1115162"/>
              <a:ext cx="194" cy="1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4" name="Google Shape;2814;p19"/>
            <p:cNvSpPr/>
            <p:nvPr/>
          </p:nvSpPr>
          <p:spPr>
            <a:xfrm>
              <a:off x="761017" y="1117684"/>
              <a:ext cx="194" cy="1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3145030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949864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9D6C63EC-538F-C724-1F2D-46D37EFB147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1698A87D-4DB5-CBAE-D5DC-9D35383303C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2ACF15B9-9FCB-8D25-F60C-1EC817BFD67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578C717-A81B-4760-ADFE-BB60E3F7BC1B}" type="datetimeFigureOut">
              <a:rPr lang="en-US" smtClean="0"/>
              <a:t>10/31/2024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B5C79248-48C1-B3C2-244E-8AD49CAB74C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81D1DEE0-AB9B-EA7A-3F62-B6B148443DC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DFCB0C-F10B-4E88-8B3D-DA416A255A8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3958712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oogle Shape;9;p2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1226567" y="1722584"/>
            <a:ext cx="9721600" cy="17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333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2465800" y="4552584"/>
            <a:ext cx="7260400" cy="58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subTitle" idx="2"/>
          </p:nvPr>
        </p:nvSpPr>
        <p:spPr>
          <a:xfrm>
            <a:off x="1235400" y="3483400"/>
            <a:ext cx="9721600" cy="8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667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subTitle" idx="3"/>
          </p:nvPr>
        </p:nvSpPr>
        <p:spPr>
          <a:xfrm>
            <a:off x="10250833" y="545167"/>
            <a:ext cx="1142400" cy="77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3">
                <a:solidFill>
                  <a:schemeClr val="lt2"/>
                </a:solidFill>
                <a:latin typeface="Fondamento"/>
                <a:ea typeface="Fondamento"/>
                <a:cs typeface="Fondamento"/>
                <a:sym typeface="Fondamen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14" name="Google Shape;14;p2"/>
          <p:cNvGrpSpPr/>
          <p:nvPr/>
        </p:nvGrpSpPr>
        <p:grpSpPr>
          <a:xfrm>
            <a:off x="952278" y="474422"/>
            <a:ext cx="10287841" cy="418789"/>
            <a:chOff x="714181" y="414418"/>
            <a:chExt cx="7556440" cy="307601"/>
          </a:xfrm>
        </p:grpSpPr>
        <p:grpSp>
          <p:nvGrpSpPr>
            <p:cNvPr id="15" name="Google Shape;15;p2"/>
            <p:cNvGrpSpPr/>
            <p:nvPr/>
          </p:nvGrpSpPr>
          <p:grpSpPr>
            <a:xfrm>
              <a:off x="882905" y="536157"/>
              <a:ext cx="7163972" cy="64150"/>
              <a:chOff x="1299890" y="844622"/>
              <a:chExt cx="6544233" cy="64143"/>
            </a:xfrm>
          </p:grpSpPr>
          <p:grpSp>
            <p:nvGrpSpPr>
              <p:cNvPr id="16" name="Google Shape;16;p2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7" name="Google Shape;17;p2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" name="Google Shape;18;p2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" name="Google Shape;19;p2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" name="Google Shape;20;p2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" name="Google Shape;21;p2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" name="Google Shape;22;p2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" name="Google Shape;23;p2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" name="Google Shape;24;p2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" name="Google Shape;25;p2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" name="Google Shape;26;p2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" name="Google Shape;27;p2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" name="Google Shape;28;p2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" name="Google Shape;29;p2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" name="Google Shape;30;p2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" name="Google Shape;31;p2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" name="Google Shape;32;p2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" name="Google Shape;33;p2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" name="Google Shape;34;p2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" name="Google Shape;35;p2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" name="Google Shape;36;p2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" name="Google Shape;37;p2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" name="Google Shape;38;p2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" name="Google Shape;39;p2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" name="Google Shape;40;p2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" name="Google Shape;41;p2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" name="Google Shape;42;p2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" name="Google Shape;43;p2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" name="Google Shape;44;p2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" name="Google Shape;45;p2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" name="Google Shape;46;p2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" name="Google Shape;47;p2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" name="Google Shape;48;p2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" name="Google Shape;49;p2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" name="Google Shape;50;p2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51" name="Google Shape;51;p2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" name="Google Shape;52;p2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" name="Google Shape;53;p2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" name="Google Shape;54;p2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" name="Google Shape;55;p2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" name="Google Shape;56;p2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" name="Google Shape;57;p2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" name="Google Shape;58;p2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" name="Google Shape;59;p2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" name="Google Shape;60;p2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" name="Google Shape;61;p2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" name="Google Shape;62;p2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" name="Google Shape;63;p2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" name="Google Shape;64;p2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5" name="Google Shape;65;p2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6" name="Google Shape;66;p2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7" name="Google Shape;67;p2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8" name="Google Shape;68;p2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9" name="Google Shape;69;p2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0" name="Google Shape;70;p2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" name="Google Shape;71;p2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" name="Google Shape;72;p2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" name="Google Shape;73;p2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" name="Google Shape;74;p2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" name="Google Shape;75;p2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" name="Google Shape;76;p2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" name="Google Shape;77;p2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" name="Google Shape;78;p2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" name="Google Shape;79;p2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" name="Google Shape;80;p2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1" name="Google Shape;81;p2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2" name="Google Shape;82;p2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3" name="Google Shape;83;p2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84" name="Google Shape;84;p2"/>
            <p:cNvGrpSpPr/>
            <p:nvPr/>
          </p:nvGrpSpPr>
          <p:grpSpPr>
            <a:xfrm>
              <a:off x="714181" y="414418"/>
              <a:ext cx="310295" cy="307601"/>
              <a:chOff x="1969331" y="802493"/>
              <a:chExt cx="310295" cy="307601"/>
            </a:xfrm>
          </p:grpSpPr>
          <p:sp>
            <p:nvSpPr>
              <p:cNvPr id="85" name="Google Shape;85;p2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86" name="Google Shape;86;p2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87" name="Google Shape;87;p2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8" name="Google Shape;88;p2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9" name="Google Shape;89;p2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0" name="Google Shape;90;p2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1" name="Google Shape;91;p2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2" name="Google Shape;92;p2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93" name="Google Shape;93;p2"/>
            <p:cNvGrpSpPr/>
            <p:nvPr/>
          </p:nvGrpSpPr>
          <p:grpSpPr>
            <a:xfrm flipH="1">
              <a:off x="7960325" y="414418"/>
              <a:ext cx="310295" cy="307601"/>
              <a:chOff x="1969331" y="802493"/>
              <a:chExt cx="310295" cy="307601"/>
            </a:xfrm>
          </p:grpSpPr>
          <p:sp>
            <p:nvSpPr>
              <p:cNvPr id="94" name="Google Shape;94;p2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95" name="Google Shape;95;p2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96" name="Google Shape;96;p2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7" name="Google Shape;97;p2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8" name="Google Shape;98;p2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9" name="Google Shape;99;p2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0" name="Google Shape;100;p2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1" name="Google Shape;101;p2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grpSp>
        <p:nvGrpSpPr>
          <p:cNvPr id="102" name="Google Shape;102;p2"/>
          <p:cNvGrpSpPr/>
          <p:nvPr/>
        </p:nvGrpSpPr>
        <p:grpSpPr>
          <a:xfrm>
            <a:off x="952286" y="5964774"/>
            <a:ext cx="10287841" cy="418789"/>
            <a:chOff x="946206" y="1234018"/>
            <a:chExt cx="7556440" cy="307601"/>
          </a:xfrm>
        </p:grpSpPr>
        <p:grpSp>
          <p:nvGrpSpPr>
            <p:cNvPr id="103" name="Google Shape;103;p2"/>
            <p:cNvGrpSpPr/>
            <p:nvPr/>
          </p:nvGrpSpPr>
          <p:grpSpPr>
            <a:xfrm>
              <a:off x="1114930" y="1355757"/>
              <a:ext cx="7163972" cy="64150"/>
              <a:chOff x="1299890" y="844622"/>
              <a:chExt cx="6544233" cy="64143"/>
            </a:xfrm>
          </p:grpSpPr>
          <p:grpSp>
            <p:nvGrpSpPr>
              <p:cNvPr id="104" name="Google Shape;104;p2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05" name="Google Shape;105;p2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6" name="Google Shape;106;p2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7" name="Google Shape;107;p2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8" name="Google Shape;108;p2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9" name="Google Shape;109;p2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0" name="Google Shape;110;p2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" name="Google Shape;111;p2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" name="Google Shape;112;p2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" name="Google Shape;113;p2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" name="Google Shape;114;p2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" name="Google Shape;115;p2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" name="Google Shape;116;p2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" name="Google Shape;117;p2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" name="Google Shape;118;p2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" name="Google Shape;119;p2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" name="Google Shape;120;p2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" name="Google Shape;121;p2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" name="Google Shape;122;p2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" name="Google Shape;123;p2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" name="Google Shape;124;p2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" name="Google Shape;125;p2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" name="Google Shape;126;p2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" name="Google Shape;127;p2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" name="Google Shape;128;p2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9" name="Google Shape;129;p2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0" name="Google Shape;130;p2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1" name="Google Shape;131;p2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2" name="Google Shape;132;p2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3" name="Google Shape;133;p2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4" name="Google Shape;134;p2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5" name="Google Shape;135;p2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6" name="Google Shape;136;p2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7" name="Google Shape;137;p2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38" name="Google Shape;138;p2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39" name="Google Shape;139;p2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0" name="Google Shape;140;p2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1" name="Google Shape;141;p2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2" name="Google Shape;142;p2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" name="Google Shape;143;p2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" name="Google Shape;144;p2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5" name="Google Shape;145;p2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6" name="Google Shape;146;p2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7" name="Google Shape;147;p2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8" name="Google Shape;148;p2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9" name="Google Shape;149;p2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" name="Google Shape;150;p2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" name="Google Shape;151;p2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" name="Google Shape;152;p2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3" name="Google Shape;153;p2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4" name="Google Shape;154;p2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" name="Google Shape;155;p2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" name="Google Shape;156;p2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7" name="Google Shape;157;p2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8" name="Google Shape;158;p2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9" name="Google Shape;159;p2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0" name="Google Shape;160;p2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1" name="Google Shape;161;p2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2" name="Google Shape;162;p2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3" name="Google Shape;163;p2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4" name="Google Shape;164;p2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5" name="Google Shape;165;p2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6" name="Google Shape;166;p2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7" name="Google Shape;167;p2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8" name="Google Shape;168;p2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9" name="Google Shape;169;p2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" name="Google Shape;170;p2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" name="Google Shape;171;p2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72" name="Google Shape;172;p2"/>
            <p:cNvGrpSpPr/>
            <p:nvPr/>
          </p:nvGrpSpPr>
          <p:grpSpPr>
            <a:xfrm>
              <a:off x="946206" y="1234018"/>
              <a:ext cx="310295" cy="307601"/>
              <a:chOff x="1969331" y="802493"/>
              <a:chExt cx="310295" cy="307601"/>
            </a:xfrm>
          </p:grpSpPr>
          <p:sp>
            <p:nvSpPr>
              <p:cNvPr id="173" name="Google Shape;173;p2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74" name="Google Shape;174;p2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175" name="Google Shape;175;p2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6" name="Google Shape;176;p2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7" name="Google Shape;177;p2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8" name="Google Shape;178;p2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9" name="Google Shape;179;p2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0" name="Google Shape;180;p2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81" name="Google Shape;181;p2"/>
            <p:cNvGrpSpPr/>
            <p:nvPr/>
          </p:nvGrpSpPr>
          <p:grpSpPr>
            <a:xfrm flipH="1">
              <a:off x="8192350" y="1234018"/>
              <a:ext cx="310295" cy="307601"/>
              <a:chOff x="1969331" y="802493"/>
              <a:chExt cx="310295" cy="307601"/>
            </a:xfrm>
          </p:grpSpPr>
          <p:sp>
            <p:nvSpPr>
              <p:cNvPr id="182" name="Google Shape;182;p2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83" name="Google Shape;183;p2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184" name="Google Shape;184;p2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" name="Google Shape;185;p2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" name="Google Shape;186;p2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" name="Google Shape;187;p2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" name="Google Shape;188;p2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" name="Google Shape;189;p2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190" name="Google Shape;190;p2"/>
          <p:cNvSpPr/>
          <p:nvPr/>
        </p:nvSpPr>
        <p:spPr>
          <a:xfrm flipH="1">
            <a:off x="-65994" y="3530901"/>
            <a:ext cx="1634844" cy="1633385"/>
          </a:xfrm>
          <a:custGeom>
            <a:avLst/>
            <a:gdLst/>
            <a:ahLst/>
            <a:cxnLst/>
            <a:rect l="l" t="t" r="r" b="b"/>
            <a:pathLst>
              <a:path w="15694" h="15681" extrusionOk="0">
                <a:moveTo>
                  <a:pt x="5429" y="4565"/>
                </a:moveTo>
                <a:lnTo>
                  <a:pt x="5429" y="4578"/>
                </a:lnTo>
                <a:cubicBezTo>
                  <a:pt x="5424" y="4581"/>
                  <a:pt x="5419" y="4583"/>
                  <a:pt x="5413" y="4586"/>
                </a:cubicBezTo>
                <a:lnTo>
                  <a:pt x="5413" y="4586"/>
                </a:lnTo>
                <a:cubicBezTo>
                  <a:pt x="5420" y="4580"/>
                  <a:pt x="5425" y="4573"/>
                  <a:pt x="5429" y="4565"/>
                </a:cubicBezTo>
                <a:close/>
                <a:moveTo>
                  <a:pt x="4967" y="5715"/>
                </a:moveTo>
                <a:cubicBezTo>
                  <a:pt x="4952" y="5748"/>
                  <a:pt x="4938" y="5782"/>
                  <a:pt x="4926" y="5816"/>
                </a:cubicBezTo>
                <a:lnTo>
                  <a:pt x="4913" y="5816"/>
                </a:lnTo>
                <a:cubicBezTo>
                  <a:pt x="4931" y="5781"/>
                  <a:pt x="4949" y="5748"/>
                  <a:pt x="4967" y="5715"/>
                </a:cubicBezTo>
                <a:close/>
                <a:moveTo>
                  <a:pt x="5171" y="6087"/>
                </a:moveTo>
                <a:lnTo>
                  <a:pt x="5158" y="6100"/>
                </a:lnTo>
                <a:cubicBezTo>
                  <a:pt x="5133" y="6113"/>
                  <a:pt x="5107" y="6126"/>
                  <a:pt x="5068" y="6138"/>
                </a:cubicBezTo>
                <a:cubicBezTo>
                  <a:pt x="5107" y="6113"/>
                  <a:pt x="5133" y="6100"/>
                  <a:pt x="5171" y="6087"/>
                </a:cubicBezTo>
                <a:close/>
                <a:moveTo>
                  <a:pt x="11051" y="6577"/>
                </a:moveTo>
                <a:lnTo>
                  <a:pt x="11051" y="6577"/>
                </a:lnTo>
                <a:cubicBezTo>
                  <a:pt x="11090" y="6590"/>
                  <a:pt x="11129" y="6603"/>
                  <a:pt x="11167" y="6628"/>
                </a:cubicBezTo>
                <a:lnTo>
                  <a:pt x="11154" y="6641"/>
                </a:lnTo>
                <a:cubicBezTo>
                  <a:pt x="11129" y="6616"/>
                  <a:pt x="11090" y="6590"/>
                  <a:pt x="11051" y="6577"/>
                </a:cubicBezTo>
                <a:close/>
                <a:moveTo>
                  <a:pt x="13630" y="7080"/>
                </a:moveTo>
                <a:cubicBezTo>
                  <a:pt x="13630" y="7090"/>
                  <a:pt x="13630" y="7092"/>
                  <a:pt x="13624" y="7099"/>
                </a:cubicBezTo>
                <a:lnTo>
                  <a:pt x="13624" y="7099"/>
                </a:lnTo>
                <a:cubicBezTo>
                  <a:pt x="13627" y="7092"/>
                  <a:pt x="13630" y="7086"/>
                  <a:pt x="13630" y="7080"/>
                </a:cubicBezTo>
                <a:close/>
                <a:moveTo>
                  <a:pt x="13962" y="6947"/>
                </a:moveTo>
                <a:cubicBezTo>
                  <a:pt x="14057" y="6947"/>
                  <a:pt x="14003" y="7049"/>
                  <a:pt x="13991" y="7118"/>
                </a:cubicBezTo>
                <a:lnTo>
                  <a:pt x="13927" y="7247"/>
                </a:lnTo>
                <a:lnTo>
                  <a:pt x="13914" y="7234"/>
                </a:lnTo>
                <a:lnTo>
                  <a:pt x="13630" y="7067"/>
                </a:lnTo>
                <a:cubicBezTo>
                  <a:pt x="13695" y="6964"/>
                  <a:pt x="13824" y="6977"/>
                  <a:pt x="13927" y="6951"/>
                </a:cubicBezTo>
                <a:cubicBezTo>
                  <a:pt x="13941" y="6948"/>
                  <a:pt x="13952" y="6947"/>
                  <a:pt x="13962" y="6947"/>
                </a:cubicBezTo>
                <a:close/>
                <a:moveTo>
                  <a:pt x="12083" y="7441"/>
                </a:moveTo>
                <a:lnTo>
                  <a:pt x="12083" y="7441"/>
                </a:lnTo>
                <a:cubicBezTo>
                  <a:pt x="12096" y="7454"/>
                  <a:pt x="12122" y="7454"/>
                  <a:pt x="12134" y="7454"/>
                </a:cubicBezTo>
                <a:cubicBezTo>
                  <a:pt x="12131" y="7457"/>
                  <a:pt x="12126" y="7459"/>
                  <a:pt x="12120" y="7459"/>
                </a:cubicBezTo>
                <a:cubicBezTo>
                  <a:pt x="12108" y="7459"/>
                  <a:pt x="12092" y="7450"/>
                  <a:pt x="12083" y="7441"/>
                </a:cubicBezTo>
                <a:close/>
                <a:moveTo>
                  <a:pt x="11987" y="9152"/>
                </a:moveTo>
                <a:cubicBezTo>
                  <a:pt x="12025" y="9152"/>
                  <a:pt x="12067" y="9186"/>
                  <a:pt x="12122" y="9259"/>
                </a:cubicBezTo>
                <a:lnTo>
                  <a:pt x="12122" y="9272"/>
                </a:lnTo>
                <a:cubicBezTo>
                  <a:pt x="12054" y="9195"/>
                  <a:pt x="12016" y="9154"/>
                  <a:pt x="11979" y="9154"/>
                </a:cubicBezTo>
                <a:cubicBezTo>
                  <a:pt x="11967" y="9154"/>
                  <a:pt x="11954" y="9159"/>
                  <a:pt x="11941" y="9169"/>
                </a:cubicBezTo>
                <a:lnTo>
                  <a:pt x="11941" y="9169"/>
                </a:lnTo>
                <a:cubicBezTo>
                  <a:pt x="11956" y="9157"/>
                  <a:pt x="11971" y="9152"/>
                  <a:pt x="11987" y="9152"/>
                </a:cubicBezTo>
                <a:close/>
                <a:moveTo>
                  <a:pt x="8724" y="9752"/>
                </a:moveTo>
                <a:cubicBezTo>
                  <a:pt x="8730" y="9752"/>
                  <a:pt x="8737" y="9755"/>
                  <a:pt x="8743" y="9762"/>
                </a:cubicBezTo>
                <a:lnTo>
                  <a:pt x="8704" y="9762"/>
                </a:lnTo>
                <a:cubicBezTo>
                  <a:pt x="8711" y="9755"/>
                  <a:pt x="8717" y="9752"/>
                  <a:pt x="8724" y="9752"/>
                </a:cubicBezTo>
                <a:close/>
                <a:moveTo>
                  <a:pt x="1264" y="9968"/>
                </a:moveTo>
                <a:cubicBezTo>
                  <a:pt x="1200" y="10071"/>
                  <a:pt x="1019" y="9968"/>
                  <a:pt x="968" y="10110"/>
                </a:cubicBezTo>
                <a:cubicBezTo>
                  <a:pt x="1093" y="10148"/>
                  <a:pt x="1166" y="10170"/>
                  <a:pt x="1218" y="10170"/>
                </a:cubicBezTo>
                <a:cubicBezTo>
                  <a:pt x="1290" y="10170"/>
                  <a:pt x="1324" y="10129"/>
                  <a:pt x="1406" y="10033"/>
                </a:cubicBezTo>
                <a:lnTo>
                  <a:pt x="1264" y="9968"/>
                </a:lnTo>
                <a:close/>
                <a:moveTo>
                  <a:pt x="832" y="13409"/>
                </a:moveTo>
                <a:lnTo>
                  <a:pt x="826" y="13424"/>
                </a:lnTo>
                <a:lnTo>
                  <a:pt x="826" y="13428"/>
                </a:lnTo>
                <a:lnTo>
                  <a:pt x="826" y="13428"/>
                </a:lnTo>
                <a:cubicBezTo>
                  <a:pt x="830" y="13423"/>
                  <a:pt x="835" y="13417"/>
                  <a:pt x="839" y="13411"/>
                </a:cubicBezTo>
                <a:cubicBezTo>
                  <a:pt x="837" y="13410"/>
                  <a:pt x="834" y="13410"/>
                  <a:pt x="832" y="13409"/>
                </a:cubicBezTo>
                <a:close/>
                <a:moveTo>
                  <a:pt x="555" y="13411"/>
                </a:moveTo>
                <a:lnTo>
                  <a:pt x="478" y="13514"/>
                </a:lnTo>
                <a:cubicBezTo>
                  <a:pt x="607" y="13669"/>
                  <a:pt x="452" y="13695"/>
                  <a:pt x="375" y="13772"/>
                </a:cubicBezTo>
                <a:cubicBezTo>
                  <a:pt x="310" y="13836"/>
                  <a:pt x="233" y="13901"/>
                  <a:pt x="143" y="13953"/>
                </a:cubicBezTo>
                <a:cubicBezTo>
                  <a:pt x="14" y="14030"/>
                  <a:pt x="1" y="14133"/>
                  <a:pt x="143" y="14210"/>
                </a:cubicBezTo>
                <a:cubicBezTo>
                  <a:pt x="310" y="14198"/>
                  <a:pt x="362" y="14043"/>
                  <a:pt x="439" y="13927"/>
                </a:cubicBezTo>
                <a:cubicBezTo>
                  <a:pt x="500" y="13851"/>
                  <a:pt x="551" y="13820"/>
                  <a:pt x="596" y="13820"/>
                </a:cubicBezTo>
                <a:cubicBezTo>
                  <a:pt x="667" y="13820"/>
                  <a:pt x="725" y="13892"/>
                  <a:pt x="787" y="13978"/>
                </a:cubicBezTo>
                <a:lnTo>
                  <a:pt x="890" y="13849"/>
                </a:lnTo>
                <a:cubicBezTo>
                  <a:pt x="813" y="13785"/>
                  <a:pt x="736" y="13733"/>
                  <a:pt x="839" y="13630"/>
                </a:cubicBezTo>
                <a:cubicBezTo>
                  <a:pt x="839" y="13579"/>
                  <a:pt x="852" y="13527"/>
                  <a:pt x="852" y="13475"/>
                </a:cubicBezTo>
                <a:lnTo>
                  <a:pt x="826" y="13450"/>
                </a:lnTo>
                <a:lnTo>
                  <a:pt x="826" y="13428"/>
                </a:lnTo>
                <a:lnTo>
                  <a:pt x="826" y="13428"/>
                </a:lnTo>
                <a:cubicBezTo>
                  <a:pt x="779" y="13488"/>
                  <a:pt x="735" y="13517"/>
                  <a:pt x="692" y="13517"/>
                </a:cubicBezTo>
                <a:cubicBezTo>
                  <a:pt x="645" y="13517"/>
                  <a:pt x="600" y="13482"/>
                  <a:pt x="555" y="13411"/>
                </a:cubicBezTo>
                <a:close/>
                <a:moveTo>
                  <a:pt x="15693" y="1"/>
                </a:moveTo>
                <a:cubicBezTo>
                  <a:pt x="15577" y="39"/>
                  <a:pt x="15139" y="26"/>
                  <a:pt x="15139" y="181"/>
                </a:cubicBezTo>
                <a:cubicBezTo>
                  <a:pt x="15139" y="542"/>
                  <a:pt x="15087" y="620"/>
                  <a:pt x="14778" y="620"/>
                </a:cubicBezTo>
                <a:cubicBezTo>
                  <a:pt x="14762" y="618"/>
                  <a:pt x="14747" y="618"/>
                  <a:pt x="14731" y="618"/>
                </a:cubicBezTo>
                <a:cubicBezTo>
                  <a:pt x="14592" y="618"/>
                  <a:pt x="14457" y="669"/>
                  <a:pt x="14352" y="761"/>
                </a:cubicBezTo>
                <a:cubicBezTo>
                  <a:pt x="14275" y="761"/>
                  <a:pt x="14236" y="813"/>
                  <a:pt x="14223" y="890"/>
                </a:cubicBezTo>
                <a:cubicBezTo>
                  <a:pt x="14212" y="960"/>
                  <a:pt x="14190" y="1008"/>
                  <a:pt x="14120" y="1008"/>
                </a:cubicBezTo>
                <a:cubicBezTo>
                  <a:pt x="14112" y="1008"/>
                  <a:pt x="14104" y="1008"/>
                  <a:pt x="14094" y="1006"/>
                </a:cubicBezTo>
                <a:lnTo>
                  <a:pt x="13965" y="1122"/>
                </a:lnTo>
                <a:cubicBezTo>
                  <a:pt x="13955" y="1154"/>
                  <a:pt x="13927" y="1177"/>
                  <a:pt x="13896" y="1177"/>
                </a:cubicBezTo>
                <a:cubicBezTo>
                  <a:pt x="13889" y="1177"/>
                  <a:pt x="13882" y="1176"/>
                  <a:pt x="13875" y="1174"/>
                </a:cubicBezTo>
                <a:cubicBezTo>
                  <a:pt x="13862" y="1200"/>
                  <a:pt x="13837" y="1226"/>
                  <a:pt x="13811" y="1238"/>
                </a:cubicBezTo>
                <a:cubicBezTo>
                  <a:pt x="13733" y="1290"/>
                  <a:pt x="13656" y="1342"/>
                  <a:pt x="13733" y="1458"/>
                </a:cubicBezTo>
                <a:cubicBezTo>
                  <a:pt x="13798" y="1587"/>
                  <a:pt x="13733" y="1664"/>
                  <a:pt x="13617" y="1716"/>
                </a:cubicBezTo>
                <a:cubicBezTo>
                  <a:pt x="13595" y="1712"/>
                  <a:pt x="13572" y="1710"/>
                  <a:pt x="13549" y="1710"/>
                </a:cubicBezTo>
                <a:cubicBezTo>
                  <a:pt x="13485" y="1710"/>
                  <a:pt x="13418" y="1722"/>
                  <a:pt x="13352" y="1722"/>
                </a:cubicBezTo>
                <a:cubicBezTo>
                  <a:pt x="13293" y="1722"/>
                  <a:pt x="13235" y="1713"/>
                  <a:pt x="13179" y="1677"/>
                </a:cubicBezTo>
                <a:cubicBezTo>
                  <a:pt x="13140" y="1728"/>
                  <a:pt x="13114" y="1780"/>
                  <a:pt x="13153" y="1845"/>
                </a:cubicBezTo>
                <a:cubicBezTo>
                  <a:pt x="13178" y="1833"/>
                  <a:pt x="13202" y="1829"/>
                  <a:pt x="13225" y="1829"/>
                </a:cubicBezTo>
                <a:cubicBezTo>
                  <a:pt x="13308" y="1829"/>
                  <a:pt x="13379" y="1889"/>
                  <a:pt x="13450" y="1909"/>
                </a:cubicBezTo>
                <a:cubicBezTo>
                  <a:pt x="13643" y="2077"/>
                  <a:pt x="13411" y="2154"/>
                  <a:pt x="13372" y="2283"/>
                </a:cubicBezTo>
                <a:lnTo>
                  <a:pt x="13205" y="2283"/>
                </a:lnTo>
                <a:lnTo>
                  <a:pt x="13166" y="2360"/>
                </a:lnTo>
                <a:lnTo>
                  <a:pt x="13127" y="2335"/>
                </a:lnTo>
                <a:cubicBezTo>
                  <a:pt x="13127" y="2373"/>
                  <a:pt x="13089" y="2399"/>
                  <a:pt x="13050" y="2399"/>
                </a:cubicBezTo>
                <a:cubicBezTo>
                  <a:pt x="13011" y="2451"/>
                  <a:pt x="12960" y="2502"/>
                  <a:pt x="12921" y="2554"/>
                </a:cubicBezTo>
                <a:cubicBezTo>
                  <a:pt x="12767" y="2708"/>
                  <a:pt x="12675" y="2788"/>
                  <a:pt x="12594" y="2788"/>
                </a:cubicBezTo>
                <a:cubicBezTo>
                  <a:pt x="12505" y="2788"/>
                  <a:pt x="12430" y="2691"/>
                  <a:pt x="12302" y="2489"/>
                </a:cubicBezTo>
                <a:lnTo>
                  <a:pt x="12238" y="2592"/>
                </a:lnTo>
                <a:cubicBezTo>
                  <a:pt x="12251" y="2631"/>
                  <a:pt x="12251" y="2670"/>
                  <a:pt x="12251" y="2708"/>
                </a:cubicBezTo>
                <a:cubicBezTo>
                  <a:pt x="12225" y="2915"/>
                  <a:pt x="11967" y="2786"/>
                  <a:pt x="11889" y="2953"/>
                </a:cubicBezTo>
                <a:cubicBezTo>
                  <a:pt x="11850" y="3071"/>
                  <a:pt x="11737" y="3144"/>
                  <a:pt x="11622" y="3144"/>
                </a:cubicBezTo>
                <a:cubicBezTo>
                  <a:pt x="11586" y="3144"/>
                  <a:pt x="11550" y="3137"/>
                  <a:pt x="11516" y="3121"/>
                </a:cubicBezTo>
                <a:cubicBezTo>
                  <a:pt x="11493" y="3115"/>
                  <a:pt x="11472" y="3113"/>
                  <a:pt x="11453" y="3113"/>
                </a:cubicBezTo>
                <a:cubicBezTo>
                  <a:pt x="11342" y="3113"/>
                  <a:pt x="11285" y="3203"/>
                  <a:pt x="11219" y="3302"/>
                </a:cubicBezTo>
                <a:cubicBezTo>
                  <a:pt x="11090" y="3521"/>
                  <a:pt x="10987" y="3779"/>
                  <a:pt x="10703" y="3856"/>
                </a:cubicBezTo>
                <a:lnTo>
                  <a:pt x="10703" y="3869"/>
                </a:lnTo>
                <a:cubicBezTo>
                  <a:pt x="10768" y="3933"/>
                  <a:pt x="10368" y="4024"/>
                  <a:pt x="10716" y="4088"/>
                </a:cubicBezTo>
                <a:cubicBezTo>
                  <a:pt x="10781" y="4101"/>
                  <a:pt x="10768" y="4204"/>
                  <a:pt x="10716" y="4269"/>
                </a:cubicBezTo>
                <a:cubicBezTo>
                  <a:pt x="10639" y="4359"/>
                  <a:pt x="10600" y="4436"/>
                  <a:pt x="10716" y="4527"/>
                </a:cubicBezTo>
                <a:cubicBezTo>
                  <a:pt x="10832" y="4617"/>
                  <a:pt x="10806" y="4720"/>
                  <a:pt x="10755" y="4836"/>
                </a:cubicBezTo>
                <a:cubicBezTo>
                  <a:pt x="10729" y="4901"/>
                  <a:pt x="10639" y="4991"/>
                  <a:pt x="10690" y="5017"/>
                </a:cubicBezTo>
                <a:cubicBezTo>
                  <a:pt x="10884" y="5133"/>
                  <a:pt x="10806" y="5403"/>
                  <a:pt x="10987" y="5519"/>
                </a:cubicBezTo>
                <a:cubicBezTo>
                  <a:pt x="10871" y="5648"/>
                  <a:pt x="10948" y="5855"/>
                  <a:pt x="11116" y="5893"/>
                </a:cubicBezTo>
                <a:cubicBezTo>
                  <a:pt x="11438" y="5997"/>
                  <a:pt x="11670" y="6267"/>
                  <a:pt x="11980" y="6396"/>
                </a:cubicBezTo>
                <a:lnTo>
                  <a:pt x="12083" y="6409"/>
                </a:lnTo>
                <a:cubicBezTo>
                  <a:pt x="12238" y="6512"/>
                  <a:pt x="12251" y="6719"/>
                  <a:pt x="12134" y="6848"/>
                </a:cubicBezTo>
                <a:cubicBezTo>
                  <a:pt x="12031" y="6951"/>
                  <a:pt x="12018" y="7106"/>
                  <a:pt x="12096" y="7222"/>
                </a:cubicBezTo>
                <a:lnTo>
                  <a:pt x="12057" y="7222"/>
                </a:lnTo>
                <a:lnTo>
                  <a:pt x="12044" y="7260"/>
                </a:lnTo>
                <a:lnTo>
                  <a:pt x="11825" y="7183"/>
                </a:lnTo>
                <a:cubicBezTo>
                  <a:pt x="11799" y="6835"/>
                  <a:pt x="11773" y="6499"/>
                  <a:pt x="11309" y="6461"/>
                </a:cubicBezTo>
                <a:cubicBezTo>
                  <a:pt x="11154" y="6448"/>
                  <a:pt x="11206" y="6332"/>
                  <a:pt x="11206" y="6229"/>
                </a:cubicBezTo>
                <a:cubicBezTo>
                  <a:pt x="11214" y="6089"/>
                  <a:pt x="11181" y="6023"/>
                  <a:pt x="11105" y="6023"/>
                </a:cubicBezTo>
                <a:cubicBezTo>
                  <a:pt x="11062" y="6023"/>
                  <a:pt x="11006" y="6045"/>
                  <a:pt x="10935" y="6087"/>
                </a:cubicBezTo>
                <a:cubicBezTo>
                  <a:pt x="10897" y="6113"/>
                  <a:pt x="10845" y="6151"/>
                  <a:pt x="10806" y="6190"/>
                </a:cubicBezTo>
                <a:lnTo>
                  <a:pt x="10729" y="6151"/>
                </a:lnTo>
                <a:cubicBezTo>
                  <a:pt x="10639" y="5906"/>
                  <a:pt x="10471" y="5700"/>
                  <a:pt x="10239" y="5558"/>
                </a:cubicBezTo>
                <a:cubicBezTo>
                  <a:pt x="10278" y="5236"/>
                  <a:pt x="10265" y="5223"/>
                  <a:pt x="9955" y="4965"/>
                </a:cubicBezTo>
                <a:lnTo>
                  <a:pt x="9955" y="4965"/>
                </a:lnTo>
                <a:cubicBezTo>
                  <a:pt x="9955" y="5184"/>
                  <a:pt x="9981" y="5378"/>
                  <a:pt x="10162" y="5507"/>
                </a:cubicBezTo>
                <a:cubicBezTo>
                  <a:pt x="10088" y="5543"/>
                  <a:pt x="10022" y="5567"/>
                  <a:pt x="9964" y="5567"/>
                </a:cubicBezTo>
                <a:cubicBezTo>
                  <a:pt x="9879" y="5567"/>
                  <a:pt x="9813" y="5516"/>
                  <a:pt x="9775" y="5378"/>
                </a:cubicBezTo>
                <a:cubicBezTo>
                  <a:pt x="9723" y="5262"/>
                  <a:pt x="9684" y="5133"/>
                  <a:pt x="9684" y="5017"/>
                </a:cubicBezTo>
                <a:cubicBezTo>
                  <a:pt x="9801" y="4901"/>
                  <a:pt x="9775" y="4797"/>
                  <a:pt x="9633" y="4759"/>
                </a:cubicBezTo>
                <a:cubicBezTo>
                  <a:pt x="9618" y="4756"/>
                  <a:pt x="9605" y="4755"/>
                  <a:pt x="9593" y="4755"/>
                </a:cubicBezTo>
                <a:cubicBezTo>
                  <a:pt x="9494" y="4755"/>
                  <a:pt x="9505" y="4847"/>
                  <a:pt x="9517" y="4939"/>
                </a:cubicBezTo>
                <a:cubicBezTo>
                  <a:pt x="9504" y="4939"/>
                  <a:pt x="9491" y="4952"/>
                  <a:pt x="9491" y="4965"/>
                </a:cubicBezTo>
                <a:cubicBezTo>
                  <a:pt x="9349" y="4965"/>
                  <a:pt x="9182" y="4965"/>
                  <a:pt x="9220" y="4746"/>
                </a:cubicBezTo>
                <a:cubicBezTo>
                  <a:pt x="9232" y="4688"/>
                  <a:pt x="9233" y="4641"/>
                  <a:pt x="9178" y="4641"/>
                </a:cubicBezTo>
                <a:cubicBezTo>
                  <a:pt x="9171" y="4641"/>
                  <a:pt x="9164" y="4641"/>
                  <a:pt x="9156" y="4643"/>
                </a:cubicBezTo>
                <a:cubicBezTo>
                  <a:pt x="9066" y="4656"/>
                  <a:pt x="8937" y="4643"/>
                  <a:pt x="8911" y="4772"/>
                </a:cubicBezTo>
                <a:cubicBezTo>
                  <a:pt x="8898" y="4836"/>
                  <a:pt x="8924" y="4888"/>
                  <a:pt x="8975" y="4913"/>
                </a:cubicBezTo>
                <a:cubicBezTo>
                  <a:pt x="9130" y="4965"/>
                  <a:pt x="9298" y="4952"/>
                  <a:pt x="9414" y="5081"/>
                </a:cubicBezTo>
                <a:cubicBezTo>
                  <a:pt x="9414" y="5184"/>
                  <a:pt x="9362" y="5236"/>
                  <a:pt x="9259" y="5236"/>
                </a:cubicBezTo>
                <a:cubicBezTo>
                  <a:pt x="9014" y="5262"/>
                  <a:pt x="8782" y="5326"/>
                  <a:pt x="8550" y="5429"/>
                </a:cubicBezTo>
                <a:cubicBezTo>
                  <a:pt x="8525" y="5442"/>
                  <a:pt x="8506" y="5447"/>
                  <a:pt x="8493" y="5447"/>
                </a:cubicBezTo>
                <a:cubicBezTo>
                  <a:pt x="8426" y="5447"/>
                  <a:pt x="8498" y="5303"/>
                  <a:pt x="8498" y="5249"/>
                </a:cubicBezTo>
                <a:lnTo>
                  <a:pt x="8563" y="5081"/>
                </a:lnTo>
                <a:cubicBezTo>
                  <a:pt x="8666" y="4862"/>
                  <a:pt x="8666" y="4604"/>
                  <a:pt x="8550" y="4385"/>
                </a:cubicBezTo>
                <a:cubicBezTo>
                  <a:pt x="8227" y="4359"/>
                  <a:pt x="8318" y="4062"/>
                  <a:pt x="8227" y="3882"/>
                </a:cubicBezTo>
                <a:cubicBezTo>
                  <a:pt x="8047" y="3830"/>
                  <a:pt x="7957" y="3624"/>
                  <a:pt x="8034" y="3456"/>
                </a:cubicBezTo>
                <a:lnTo>
                  <a:pt x="7931" y="3405"/>
                </a:lnTo>
                <a:cubicBezTo>
                  <a:pt x="7866" y="3454"/>
                  <a:pt x="7805" y="3472"/>
                  <a:pt x="7746" y="3472"/>
                </a:cubicBezTo>
                <a:cubicBezTo>
                  <a:pt x="7603" y="3472"/>
                  <a:pt x="7470" y="3368"/>
                  <a:pt x="7325" y="3340"/>
                </a:cubicBezTo>
                <a:cubicBezTo>
                  <a:pt x="7314" y="3339"/>
                  <a:pt x="7303" y="3338"/>
                  <a:pt x="7292" y="3338"/>
                </a:cubicBezTo>
                <a:cubicBezTo>
                  <a:pt x="7152" y="3338"/>
                  <a:pt x="7028" y="3445"/>
                  <a:pt x="6890" y="3445"/>
                </a:cubicBezTo>
                <a:cubicBezTo>
                  <a:pt x="6839" y="3445"/>
                  <a:pt x="6787" y="3431"/>
                  <a:pt x="6732" y="3392"/>
                </a:cubicBezTo>
                <a:cubicBezTo>
                  <a:pt x="6680" y="3366"/>
                  <a:pt x="6628" y="3340"/>
                  <a:pt x="6577" y="3314"/>
                </a:cubicBezTo>
                <a:cubicBezTo>
                  <a:pt x="6512" y="3224"/>
                  <a:pt x="6461" y="3121"/>
                  <a:pt x="6448" y="3005"/>
                </a:cubicBezTo>
                <a:cubicBezTo>
                  <a:pt x="6422" y="2889"/>
                  <a:pt x="6371" y="2799"/>
                  <a:pt x="6229" y="2799"/>
                </a:cubicBezTo>
                <a:cubicBezTo>
                  <a:pt x="6203" y="2941"/>
                  <a:pt x="6345" y="3018"/>
                  <a:pt x="6345" y="3147"/>
                </a:cubicBezTo>
                <a:cubicBezTo>
                  <a:pt x="6383" y="3186"/>
                  <a:pt x="6383" y="3237"/>
                  <a:pt x="6358" y="3276"/>
                </a:cubicBezTo>
                <a:cubicBezTo>
                  <a:pt x="6319" y="3353"/>
                  <a:pt x="6306" y="3443"/>
                  <a:pt x="6319" y="3534"/>
                </a:cubicBezTo>
                <a:cubicBezTo>
                  <a:pt x="6345" y="3547"/>
                  <a:pt x="6358" y="3559"/>
                  <a:pt x="6371" y="3585"/>
                </a:cubicBezTo>
                <a:cubicBezTo>
                  <a:pt x="6332" y="3676"/>
                  <a:pt x="6280" y="3766"/>
                  <a:pt x="6164" y="3792"/>
                </a:cubicBezTo>
                <a:lnTo>
                  <a:pt x="6061" y="3908"/>
                </a:lnTo>
                <a:lnTo>
                  <a:pt x="5919" y="3998"/>
                </a:lnTo>
                <a:cubicBezTo>
                  <a:pt x="5849" y="3966"/>
                  <a:pt x="5779" y="3940"/>
                  <a:pt x="5725" y="3940"/>
                </a:cubicBezTo>
                <a:cubicBezTo>
                  <a:pt x="5650" y="3940"/>
                  <a:pt x="5606" y="3990"/>
                  <a:pt x="5636" y="4140"/>
                </a:cubicBezTo>
                <a:cubicBezTo>
                  <a:pt x="5700" y="4398"/>
                  <a:pt x="5507" y="4411"/>
                  <a:pt x="5416" y="4527"/>
                </a:cubicBezTo>
                <a:cubicBezTo>
                  <a:pt x="5342" y="4463"/>
                  <a:pt x="5250" y="4432"/>
                  <a:pt x="5160" y="4432"/>
                </a:cubicBezTo>
                <a:cubicBezTo>
                  <a:pt x="5031" y="4432"/>
                  <a:pt x="4904" y="4495"/>
                  <a:pt x="4836" y="4617"/>
                </a:cubicBezTo>
                <a:cubicBezTo>
                  <a:pt x="4720" y="4643"/>
                  <a:pt x="4694" y="4707"/>
                  <a:pt x="4772" y="4784"/>
                </a:cubicBezTo>
                <a:cubicBezTo>
                  <a:pt x="4798" y="4811"/>
                  <a:pt x="4823" y="4822"/>
                  <a:pt x="4846" y="4822"/>
                </a:cubicBezTo>
                <a:cubicBezTo>
                  <a:pt x="4890" y="4822"/>
                  <a:pt x="4927" y="4780"/>
                  <a:pt x="4952" y="4720"/>
                </a:cubicBezTo>
                <a:cubicBezTo>
                  <a:pt x="5010" y="4627"/>
                  <a:pt x="5110" y="4576"/>
                  <a:pt x="5223" y="4576"/>
                </a:cubicBezTo>
                <a:cubicBezTo>
                  <a:pt x="5236" y="4576"/>
                  <a:pt x="5249" y="4577"/>
                  <a:pt x="5262" y="4578"/>
                </a:cubicBezTo>
                <a:lnTo>
                  <a:pt x="5210" y="4733"/>
                </a:lnTo>
                <a:cubicBezTo>
                  <a:pt x="4991" y="4888"/>
                  <a:pt x="4965" y="5158"/>
                  <a:pt x="4901" y="5403"/>
                </a:cubicBezTo>
                <a:cubicBezTo>
                  <a:pt x="4857" y="5554"/>
                  <a:pt x="4823" y="5705"/>
                  <a:pt x="4662" y="5705"/>
                </a:cubicBezTo>
                <a:cubicBezTo>
                  <a:pt x="4631" y="5705"/>
                  <a:pt x="4595" y="5700"/>
                  <a:pt x="4552" y="5687"/>
                </a:cubicBezTo>
                <a:cubicBezTo>
                  <a:pt x="4514" y="5752"/>
                  <a:pt x="4436" y="5829"/>
                  <a:pt x="4449" y="5842"/>
                </a:cubicBezTo>
                <a:cubicBezTo>
                  <a:pt x="4578" y="6022"/>
                  <a:pt x="4449" y="6190"/>
                  <a:pt x="4411" y="6358"/>
                </a:cubicBezTo>
                <a:cubicBezTo>
                  <a:pt x="4424" y="6371"/>
                  <a:pt x="4436" y="6396"/>
                  <a:pt x="4424" y="6422"/>
                </a:cubicBezTo>
                <a:cubicBezTo>
                  <a:pt x="4514" y="6487"/>
                  <a:pt x="4527" y="6603"/>
                  <a:pt x="4462" y="6693"/>
                </a:cubicBezTo>
                <a:cubicBezTo>
                  <a:pt x="4411" y="6757"/>
                  <a:pt x="4436" y="6822"/>
                  <a:pt x="4449" y="6886"/>
                </a:cubicBezTo>
                <a:cubicBezTo>
                  <a:pt x="4424" y="6938"/>
                  <a:pt x="4398" y="6989"/>
                  <a:pt x="4372" y="7041"/>
                </a:cubicBezTo>
                <a:cubicBezTo>
                  <a:pt x="4315" y="7064"/>
                  <a:pt x="4256" y="7074"/>
                  <a:pt x="4197" y="7074"/>
                </a:cubicBezTo>
                <a:cubicBezTo>
                  <a:pt x="4121" y="7074"/>
                  <a:pt x="4045" y="7057"/>
                  <a:pt x="3972" y="7028"/>
                </a:cubicBezTo>
                <a:lnTo>
                  <a:pt x="3972" y="7028"/>
                </a:lnTo>
                <a:cubicBezTo>
                  <a:pt x="3972" y="7106"/>
                  <a:pt x="4024" y="7131"/>
                  <a:pt x="4075" y="7170"/>
                </a:cubicBezTo>
                <a:cubicBezTo>
                  <a:pt x="4295" y="7325"/>
                  <a:pt x="4166" y="7492"/>
                  <a:pt x="4101" y="7647"/>
                </a:cubicBezTo>
                <a:cubicBezTo>
                  <a:pt x="4057" y="7729"/>
                  <a:pt x="3995" y="7763"/>
                  <a:pt x="3929" y="7763"/>
                </a:cubicBezTo>
                <a:cubicBezTo>
                  <a:pt x="3880" y="7763"/>
                  <a:pt x="3828" y="7744"/>
                  <a:pt x="3779" y="7712"/>
                </a:cubicBezTo>
                <a:lnTo>
                  <a:pt x="3779" y="7712"/>
                </a:lnTo>
                <a:cubicBezTo>
                  <a:pt x="3714" y="7815"/>
                  <a:pt x="3792" y="7892"/>
                  <a:pt x="3830" y="7982"/>
                </a:cubicBezTo>
                <a:cubicBezTo>
                  <a:pt x="3959" y="8124"/>
                  <a:pt x="3908" y="8227"/>
                  <a:pt x="3740" y="8292"/>
                </a:cubicBezTo>
                <a:lnTo>
                  <a:pt x="3650" y="8434"/>
                </a:lnTo>
                <a:cubicBezTo>
                  <a:pt x="3572" y="8575"/>
                  <a:pt x="3701" y="8756"/>
                  <a:pt x="3572" y="8885"/>
                </a:cubicBezTo>
                <a:cubicBezTo>
                  <a:pt x="3572" y="8911"/>
                  <a:pt x="3560" y="8937"/>
                  <a:pt x="3547" y="8949"/>
                </a:cubicBezTo>
                <a:cubicBezTo>
                  <a:pt x="3585" y="8975"/>
                  <a:pt x="3611" y="9001"/>
                  <a:pt x="3650" y="9027"/>
                </a:cubicBezTo>
                <a:cubicBezTo>
                  <a:pt x="3882" y="9182"/>
                  <a:pt x="3882" y="9182"/>
                  <a:pt x="3663" y="9388"/>
                </a:cubicBezTo>
                <a:cubicBezTo>
                  <a:pt x="3590" y="9356"/>
                  <a:pt x="3521" y="9344"/>
                  <a:pt x="3454" y="9344"/>
                </a:cubicBezTo>
                <a:cubicBezTo>
                  <a:pt x="3245" y="9344"/>
                  <a:pt x="3055" y="9462"/>
                  <a:pt x="2850" y="9491"/>
                </a:cubicBezTo>
                <a:cubicBezTo>
                  <a:pt x="2837" y="9504"/>
                  <a:pt x="2825" y="9530"/>
                  <a:pt x="2812" y="9543"/>
                </a:cubicBezTo>
                <a:cubicBezTo>
                  <a:pt x="2709" y="9543"/>
                  <a:pt x="2605" y="9517"/>
                  <a:pt x="2515" y="9478"/>
                </a:cubicBezTo>
                <a:cubicBezTo>
                  <a:pt x="2439" y="9451"/>
                  <a:pt x="2360" y="9424"/>
                  <a:pt x="2293" y="9424"/>
                </a:cubicBezTo>
                <a:cubicBezTo>
                  <a:pt x="2201" y="9424"/>
                  <a:pt x="2130" y="9474"/>
                  <a:pt x="2115" y="9646"/>
                </a:cubicBezTo>
                <a:cubicBezTo>
                  <a:pt x="1956" y="9667"/>
                  <a:pt x="1884" y="9900"/>
                  <a:pt x="1711" y="9900"/>
                </a:cubicBezTo>
                <a:cubicBezTo>
                  <a:pt x="1674" y="9900"/>
                  <a:pt x="1634" y="9890"/>
                  <a:pt x="1587" y="9865"/>
                </a:cubicBezTo>
                <a:cubicBezTo>
                  <a:pt x="1576" y="9860"/>
                  <a:pt x="1566" y="9858"/>
                  <a:pt x="1558" y="9858"/>
                </a:cubicBezTo>
                <a:cubicBezTo>
                  <a:pt x="1490" y="9858"/>
                  <a:pt x="1463" y="9976"/>
                  <a:pt x="1406" y="10033"/>
                </a:cubicBezTo>
                <a:cubicBezTo>
                  <a:pt x="1625" y="10136"/>
                  <a:pt x="1625" y="10136"/>
                  <a:pt x="1484" y="10368"/>
                </a:cubicBezTo>
                <a:cubicBezTo>
                  <a:pt x="1213" y="10548"/>
                  <a:pt x="1032" y="10845"/>
                  <a:pt x="994" y="11167"/>
                </a:cubicBezTo>
                <a:cubicBezTo>
                  <a:pt x="968" y="11580"/>
                  <a:pt x="890" y="11580"/>
                  <a:pt x="542" y="11670"/>
                </a:cubicBezTo>
                <a:cubicBezTo>
                  <a:pt x="736" y="11760"/>
                  <a:pt x="942" y="11825"/>
                  <a:pt x="1045" y="12018"/>
                </a:cubicBezTo>
                <a:cubicBezTo>
                  <a:pt x="1019" y="12031"/>
                  <a:pt x="1006" y="12057"/>
                  <a:pt x="1006" y="12096"/>
                </a:cubicBezTo>
                <a:cubicBezTo>
                  <a:pt x="929" y="12250"/>
                  <a:pt x="865" y="12405"/>
                  <a:pt x="787" y="12547"/>
                </a:cubicBezTo>
                <a:cubicBezTo>
                  <a:pt x="787" y="12611"/>
                  <a:pt x="787" y="12676"/>
                  <a:pt x="839" y="12715"/>
                </a:cubicBezTo>
                <a:cubicBezTo>
                  <a:pt x="853" y="12711"/>
                  <a:pt x="866" y="12710"/>
                  <a:pt x="878" y="12710"/>
                </a:cubicBezTo>
                <a:cubicBezTo>
                  <a:pt x="1007" y="12710"/>
                  <a:pt x="1017" y="12883"/>
                  <a:pt x="1135" y="12895"/>
                </a:cubicBezTo>
                <a:cubicBezTo>
                  <a:pt x="1032" y="13024"/>
                  <a:pt x="826" y="12985"/>
                  <a:pt x="736" y="13140"/>
                </a:cubicBezTo>
                <a:lnTo>
                  <a:pt x="697" y="13127"/>
                </a:lnTo>
                <a:lnTo>
                  <a:pt x="658" y="13205"/>
                </a:lnTo>
                <a:cubicBezTo>
                  <a:pt x="684" y="13293"/>
                  <a:pt x="721" y="13382"/>
                  <a:pt x="832" y="13409"/>
                </a:cubicBezTo>
                <a:lnTo>
                  <a:pt x="832" y="13409"/>
                </a:lnTo>
                <a:lnTo>
                  <a:pt x="865" y="13334"/>
                </a:lnTo>
                <a:cubicBezTo>
                  <a:pt x="889" y="13268"/>
                  <a:pt x="950" y="13234"/>
                  <a:pt x="1011" y="13234"/>
                </a:cubicBezTo>
                <a:cubicBezTo>
                  <a:pt x="1046" y="13234"/>
                  <a:pt x="1081" y="13245"/>
                  <a:pt x="1110" y="13269"/>
                </a:cubicBezTo>
                <a:cubicBezTo>
                  <a:pt x="1432" y="13308"/>
                  <a:pt x="1432" y="13308"/>
                  <a:pt x="1729" y="13579"/>
                </a:cubicBezTo>
                <a:lnTo>
                  <a:pt x="1716" y="13579"/>
                </a:lnTo>
                <a:cubicBezTo>
                  <a:pt x="1587" y="13785"/>
                  <a:pt x="1806" y="13772"/>
                  <a:pt x="1896" y="13836"/>
                </a:cubicBezTo>
                <a:cubicBezTo>
                  <a:pt x="1943" y="13802"/>
                  <a:pt x="1989" y="13789"/>
                  <a:pt x="2034" y="13789"/>
                </a:cubicBezTo>
                <a:cubicBezTo>
                  <a:pt x="2124" y="13789"/>
                  <a:pt x="2210" y="13841"/>
                  <a:pt x="2296" y="13875"/>
                </a:cubicBezTo>
                <a:lnTo>
                  <a:pt x="2425" y="13965"/>
                </a:lnTo>
                <a:cubicBezTo>
                  <a:pt x="2399" y="14004"/>
                  <a:pt x="2386" y="14043"/>
                  <a:pt x="2373" y="14094"/>
                </a:cubicBezTo>
                <a:lnTo>
                  <a:pt x="2592" y="14133"/>
                </a:lnTo>
                <a:cubicBezTo>
                  <a:pt x="2670" y="13978"/>
                  <a:pt x="2850" y="13927"/>
                  <a:pt x="2954" y="13811"/>
                </a:cubicBezTo>
                <a:lnTo>
                  <a:pt x="3044" y="13759"/>
                </a:lnTo>
                <a:cubicBezTo>
                  <a:pt x="3121" y="13824"/>
                  <a:pt x="3147" y="13940"/>
                  <a:pt x="3108" y="14030"/>
                </a:cubicBezTo>
                <a:lnTo>
                  <a:pt x="3173" y="14133"/>
                </a:lnTo>
                <a:cubicBezTo>
                  <a:pt x="3289" y="14094"/>
                  <a:pt x="3315" y="13978"/>
                  <a:pt x="3366" y="13901"/>
                </a:cubicBezTo>
                <a:cubicBezTo>
                  <a:pt x="3340" y="13888"/>
                  <a:pt x="3327" y="13875"/>
                  <a:pt x="3302" y="13862"/>
                </a:cubicBezTo>
                <a:cubicBezTo>
                  <a:pt x="3317" y="13840"/>
                  <a:pt x="3336" y="13826"/>
                  <a:pt x="3355" y="13826"/>
                </a:cubicBezTo>
                <a:cubicBezTo>
                  <a:pt x="3368" y="13826"/>
                  <a:pt x="3381" y="13833"/>
                  <a:pt x="3392" y="13849"/>
                </a:cubicBezTo>
                <a:cubicBezTo>
                  <a:pt x="3431" y="13875"/>
                  <a:pt x="3405" y="13875"/>
                  <a:pt x="3392" y="13888"/>
                </a:cubicBezTo>
                <a:cubicBezTo>
                  <a:pt x="3397" y="13887"/>
                  <a:pt x="3402" y="13887"/>
                  <a:pt x="3406" y="13887"/>
                </a:cubicBezTo>
                <a:cubicBezTo>
                  <a:pt x="3498" y="13887"/>
                  <a:pt x="3525" y="14005"/>
                  <a:pt x="3598" y="14030"/>
                </a:cubicBezTo>
                <a:cubicBezTo>
                  <a:pt x="3611" y="14133"/>
                  <a:pt x="3585" y="14236"/>
                  <a:pt x="3521" y="14314"/>
                </a:cubicBezTo>
                <a:cubicBezTo>
                  <a:pt x="3366" y="14481"/>
                  <a:pt x="3405" y="14649"/>
                  <a:pt x="3456" y="14829"/>
                </a:cubicBezTo>
                <a:cubicBezTo>
                  <a:pt x="3469" y="14842"/>
                  <a:pt x="3482" y="14855"/>
                  <a:pt x="3495" y="14881"/>
                </a:cubicBezTo>
                <a:cubicBezTo>
                  <a:pt x="3444" y="14984"/>
                  <a:pt x="3431" y="15100"/>
                  <a:pt x="3315" y="15178"/>
                </a:cubicBezTo>
                <a:cubicBezTo>
                  <a:pt x="3302" y="15229"/>
                  <a:pt x="3263" y="15229"/>
                  <a:pt x="3211" y="15229"/>
                </a:cubicBezTo>
                <a:cubicBezTo>
                  <a:pt x="3173" y="15294"/>
                  <a:pt x="3147" y="15358"/>
                  <a:pt x="3250" y="15397"/>
                </a:cubicBezTo>
                <a:lnTo>
                  <a:pt x="3637" y="15113"/>
                </a:lnTo>
                <a:cubicBezTo>
                  <a:pt x="3805" y="15551"/>
                  <a:pt x="4153" y="15668"/>
                  <a:pt x="4540" y="15680"/>
                </a:cubicBezTo>
                <a:cubicBezTo>
                  <a:pt x="4568" y="15662"/>
                  <a:pt x="4596" y="15650"/>
                  <a:pt x="4630" y="15650"/>
                </a:cubicBezTo>
                <a:cubicBezTo>
                  <a:pt x="4642" y="15650"/>
                  <a:pt x="4655" y="15651"/>
                  <a:pt x="4669" y="15655"/>
                </a:cubicBezTo>
                <a:lnTo>
                  <a:pt x="4720" y="15590"/>
                </a:lnTo>
                <a:cubicBezTo>
                  <a:pt x="4746" y="15590"/>
                  <a:pt x="4759" y="15603"/>
                  <a:pt x="4772" y="15603"/>
                </a:cubicBezTo>
                <a:cubicBezTo>
                  <a:pt x="4785" y="15577"/>
                  <a:pt x="4797" y="15564"/>
                  <a:pt x="4823" y="15551"/>
                </a:cubicBezTo>
                <a:cubicBezTo>
                  <a:pt x="4888" y="15448"/>
                  <a:pt x="5017" y="15487"/>
                  <a:pt x="5094" y="15423"/>
                </a:cubicBezTo>
                <a:lnTo>
                  <a:pt x="5184" y="15294"/>
                </a:lnTo>
                <a:cubicBezTo>
                  <a:pt x="5146" y="15229"/>
                  <a:pt x="5094" y="15113"/>
                  <a:pt x="5146" y="15100"/>
                </a:cubicBezTo>
                <a:cubicBezTo>
                  <a:pt x="5416" y="15036"/>
                  <a:pt x="5275" y="14752"/>
                  <a:pt x="5416" y="14636"/>
                </a:cubicBezTo>
                <a:cubicBezTo>
                  <a:pt x="5481" y="14571"/>
                  <a:pt x="5416" y="14494"/>
                  <a:pt x="5365" y="14443"/>
                </a:cubicBezTo>
                <a:cubicBezTo>
                  <a:pt x="5262" y="14365"/>
                  <a:pt x="5184" y="14275"/>
                  <a:pt x="5133" y="14159"/>
                </a:cubicBezTo>
                <a:lnTo>
                  <a:pt x="5004" y="14030"/>
                </a:lnTo>
                <a:cubicBezTo>
                  <a:pt x="4952" y="14030"/>
                  <a:pt x="4926" y="13978"/>
                  <a:pt x="4939" y="13927"/>
                </a:cubicBezTo>
                <a:cubicBezTo>
                  <a:pt x="4836" y="13875"/>
                  <a:pt x="4862" y="13733"/>
                  <a:pt x="4785" y="13643"/>
                </a:cubicBezTo>
                <a:cubicBezTo>
                  <a:pt x="4781" y="13643"/>
                  <a:pt x="4777" y="13642"/>
                  <a:pt x="4774" y="13642"/>
                </a:cubicBezTo>
                <a:cubicBezTo>
                  <a:pt x="4679" y="13642"/>
                  <a:pt x="4677" y="13790"/>
                  <a:pt x="4594" y="13790"/>
                </a:cubicBezTo>
                <a:cubicBezTo>
                  <a:pt x="4585" y="13790"/>
                  <a:pt x="4576" y="13788"/>
                  <a:pt x="4565" y="13785"/>
                </a:cubicBezTo>
                <a:cubicBezTo>
                  <a:pt x="4493" y="13765"/>
                  <a:pt x="4418" y="13755"/>
                  <a:pt x="4343" y="13755"/>
                </a:cubicBezTo>
                <a:cubicBezTo>
                  <a:pt x="4177" y="13755"/>
                  <a:pt x="4011" y="13803"/>
                  <a:pt x="3869" y="13901"/>
                </a:cubicBezTo>
                <a:cubicBezTo>
                  <a:pt x="3869" y="13901"/>
                  <a:pt x="3830" y="13862"/>
                  <a:pt x="3805" y="13849"/>
                </a:cubicBezTo>
                <a:cubicBezTo>
                  <a:pt x="3895" y="13630"/>
                  <a:pt x="4114" y="13527"/>
                  <a:pt x="4243" y="13334"/>
                </a:cubicBezTo>
                <a:cubicBezTo>
                  <a:pt x="4274" y="13288"/>
                  <a:pt x="4299" y="13270"/>
                  <a:pt x="4321" y="13270"/>
                </a:cubicBezTo>
                <a:cubicBezTo>
                  <a:pt x="4392" y="13270"/>
                  <a:pt x="4438" y="13450"/>
                  <a:pt x="4565" y="13450"/>
                </a:cubicBezTo>
                <a:cubicBezTo>
                  <a:pt x="4578" y="13308"/>
                  <a:pt x="4591" y="13153"/>
                  <a:pt x="4604" y="12998"/>
                </a:cubicBezTo>
                <a:lnTo>
                  <a:pt x="4733" y="12805"/>
                </a:lnTo>
                <a:lnTo>
                  <a:pt x="4926" y="12792"/>
                </a:lnTo>
                <a:cubicBezTo>
                  <a:pt x="4965" y="12715"/>
                  <a:pt x="4965" y="12650"/>
                  <a:pt x="4875" y="12611"/>
                </a:cubicBezTo>
                <a:cubicBezTo>
                  <a:pt x="4926" y="12560"/>
                  <a:pt x="4888" y="12444"/>
                  <a:pt x="4965" y="12444"/>
                </a:cubicBezTo>
                <a:cubicBezTo>
                  <a:pt x="5171" y="12444"/>
                  <a:pt x="5300" y="12431"/>
                  <a:pt x="5120" y="12173"/>
                </a:cubicBezTo>
                <a:cubicBezTo>
                  <a:pt x="5068" y="12096"/>
                  <a:pt x="5197" y="12070"/>
                  <a:pt x="5287" y="12070"/>
                </a:cubicBezTo>
                <a:cubicBezTo>
                  <a:pt x="5429" y="12134"/>
                  <a:pt x="5532" y="12289"/>
                  <a:pt x="5532" y="12444"/>
                </a:cubicBezTo>
                <a:cubicBezTo>
                  <a:pt x="5661" y="12444"/>
                  <a:pt x="5739" y="12392"/>
                  <a:pt x="5752" y="12250"/>
                </a:cubicBezTo>
                <a:cubicBezTo>
                  <a:pt x="5726" y="12250"/>
                  <a:pt x="5713" y="12238"/>
                  <a:pt x="5687" y="12238"/>
                </a:cubicBezTo>
                <a:cubicBezTo>
                  <a:pt x="5674" y="12225"/>
                  <a:pt x="5674" y="12199"/>
                  <a:pt x="5674" y="12173"/>
                </a:cubicBezTo>
                <a:lnTo>
                  <a:pt x="5648" y="12160"/>
                </a:lnTo>
                <a:cubicBezTo>
                  <a:pt x="5275" y="11954"/>
                  <a:pt x="5197" y="11864"/>
                  <a:pt x="5313" y="11464"/>
                </a:cubicBezTo>
                <a:cubicBezTo>
                  <a:pt x="5352" y="11283"/>
                  <a:pt x="5236" y="11167"/>
                  <a:pt x="5262" y="11013"/>
                </a:cubicBezTo>
                <a:cubicBezTo>
                  <a:pt x="5158" y="10961"/>
                  <a:pt x="5094" y="10909"/>
                  <a:pt x="5094" y="10793"/>
                </a:cubicBezTo>
                <a:cubicBezTo>
                  <a:pt x="5068" y="10729"/>
                  <a:pt x="5068" y="10664"/>
                  <a:pt x="5094" y="10613"/>
                </a:cubicBezTo>
                <a:cubicBezTo>
                  <a:pt x="5068" y="10394"/>
                  <a:pt x="5133" y="10149"/>
                  <a:pt x="4888" y="10007"/>
                </a:cubicBezTo>
                <a:lnTo>
                  <a:pt x="5017" y="9955"/>
                </a:lnTo>
                <a:cubicBezTo>
                  <a:pt x="5048" y="9964"/>
                  <a:pt x="5080" y="9970"/>
                  <a:pt x="5109" y="9970"/>
                </a:cubicBezTo>
                <a:cubicBezTo>
                  <a:pt x="5164" y="9970"/>
                  <a:pt x="5211" y="9950"/>
                  <a:pt x="5236" y="9891"/>
                </a:cubicBezTo>
                <a:cubicBezTo>
                  <a:pt x="5262" y="9800"/>
                  <a:pt x="5275" y="9723"/>
                  <a:pt x="5262" y="9633"/>
                </a:cubicBezTo>
                <a:cubicBezTo>
                  <a:pt x="5246" y="9530"/>
                  <a:pt x="5177" y="9515"/>
                  <a:pt x="5096" y="9515"/>
                </a:cubicBezTo>
                <a:cubicBezTo>
                  <a:pt x="5065" y="9515"/>
                  <a:pt x="5032" y="9517"/>
                  <a:pt x="5000" y="9517"/>
                </a:cubicBezTo>
                <a:cubicBezTo>
                  <a:pt x="4907" y="9517"/>
                  <a:pt x="4820" y="9500"/>
                  <a:pt x="4797" y="9362"/>
                </a:cubicBezTo>
                <a:cubicBezTo>
                  <a:pt x="4797" y="9327"/>
                  <a:pt x="4776" y="9314"/>
                  <a:pt x="4747" y="9314"/>
                </a:cubicBezTo>
                <a:cubicBezTo>
                  <a:pt x="4700" y="9314"/>
                  <a:pt x="4631" y="9348"/>
                  <a:pt x="4591" y="9388"/>
                </a:cubicBezTo>
                <a:cubicBezTo>
                  <a:pt x="4565" y="9414"/>
                  <a:pt x="4540" y="9452"/>
                  <a:pt x="4527" y="9491"/>
                </a:cubicBezTo>
                <a:cubicBezTo>
                  <a:pt x="4475" y="9568"/>
                  <a:pt x="4398" y="9530"/>
                  <a:pt x="4333" y="9555"/>
                </a:cubicBezTo>
                <a:lnTo>
                  <a:pt x="4114" y="9388"/>
                </a:lnTo>
                <a:cubicBezTo>
                  <a:pt x="4166" y="9285"/>
                  <a:pt x="4243" y="9156"/>
                  <a:pt x="4088" y="9104"/>
                </a:cubicBezTo>
                <a:cubicBezTo>
                  <a:pt x="3817" y="9001"/>
                  <a:pt x="3895" y="8820"/>
                  <a:pt x="3972" y="8653"/>
                </a:cubicBezTo>
                <a:cubicBezTo>
                  <a:pt x="3996" y="8581"/>
                  <a:pt x="4009" y="8444"/>
                  <a:pt x="4113" y="8444"/>
                </a:cubicBezTo>
                <a:cubicBezTo>
                  <a:pt x="4121" y="8444"/>
                  <a:pt x="4130" y="8445"/>
                  <a:pt x="4140" y="8447"/>
                </a:cubicBezTo>
                <a:cubicBezTo>
                  <a:pt x="4269" y="8472"/>
                  <a:pt x="4346" y="8575"/>
                  <a:pt x="4359" y="8692"/>
                </a:cubicBezTo>
                <a:cubicBezTo>
                  <a:pt x="4372" y="8769"/>
                  <a:pt x="4282" y="8846"/>
                  <a:pt x="4398" y="8937"/>
                </a:cubicBezTo>
                <a:cubicBezTo>
                  <a:pt x="4478" y="8896"/>
                  <a:pt x="4580" y="8853"/>
                  <a:pt x="4669" y="8853"/>
                </a:cubicBezTo>
                <a:cubicBezTo>
                  <a:pt x="4752" y="8853"/>
                  <a:pt x="4825" y="8890"/>
                  <a:pt x="4862" y="9001"/>
                </a:cubicBezTo>
                <a:cubicBezTo>
                  <a:pt x="4920" y="9176"/>
                  <a:pt x="4968" y="9235"/>
                  <a:pt x="5111" y="9235"/>
                </a:cubicBezTo>
                <a:cubicBezTo>
                  <a:pt x="5125" y="9235"/>
                  <a:pt x="5141" y="9234"/>
                  <a:pt x="5158" y="9233"/>
                </a:cubicBezTo>
                <a:cubicBezTo>
                  <a:pt x="5287" y="9246"/>
                  <a:pt x="5391" y="9298"/>
                  <a:pt x="5468" y="9388"/>
                </a:cubicBezTo>
                <a:cubicBezTo>
                  <a:pt x="5558" y="9491"/>
                  <a:pt x="5700" y="9555"/>
                  <a:pt x="5842" y="9555"/>
                </a:cubicBezTo>
                <a:lnTo>
                  <a:pt x="5842" y="9233"/>
                </a:lnTo>
                <a:lnTo>
                  <a:pt x="5958" y="9156"/>
                </a:lnTo>
                <a:cubicBezTo>
                  <a:pt x="6048" y="9233"/>
                  <a:pt x="6113" y="9310"/>
                  <a:pt x="6074" y="9452"/>
                </a:cubicBezTo>
                <a:cubicBezTo>
                  <a:pt x="6048" y="9530"/>
                  <a:pt x="5997" y="9607"/>
                  <a:pt x="6100" y="9672"/>
                </a:cubicBezTo>
                <a:cubicBezTo>
                  <a:pt x="6306" y="9788"/>
                  <a:pt x="6242" y="9955"/>
                  <a:pt x="6177" y="10110"/>
                </a:cubicBezTo>
                <a:cubicBezTo>
                  <a:pt x="6151" y="10187"/>
                  <a:pt x="6087" y="10265"/>
                  <a:pt x="6164" y="10342"/>
                </a:cubicBezTo>
                <a:cubicBezTo>
                  <a:pt x="6255" y="10342"/>
                  <a:pt x="6332" y="10316"/>
                  <a:pt x="6396" y="10252"/>
                </a:cubicBezTo>
                <a:cubicBezTo>
                  <a:pt x="6396" y="10200"/>
                  <a:pt x="6396" y="10136"/>
                  <a:pt x="6396" y="10084"/>
                </a:cubicBezTo>
                <a:cubicBezTo>
                  <a:pt x="6422" y="9852"/>
                  <a:pt x="6616" y="9581"/>
                  <a:pt x="6255" y="9414"/>
                </a:cubicBezTo>
                <a:cubicBezTo>
                  <a:pt x="6138" y="9362"/>
                  <a:pt x="6229" y="9053"/>
                  <a:pt x="6371" y="8962"/>
                </a:cubicBezTo>
                <a:cubicBezTo>
                  <a:pt x="6387" y="8952"/>
                  <a:pt x="6401" y="8947"/>
                  <a:pt x="6415" y="8947"/>
                </a:cubicBezTo>
                <a:cubicBezTo>
                  <a:pt x="6464" y="8947"/>
                  <a:pt x="6495" y="9012"/>
                  <a:pt x="6525" y="9053"/>
                </a:cubicBezTo>
                <a:cubicBezTo>
                  <a:pt x="6525" y="9108"/>
                  <a:pt x="6550" y="9134"/>
                  <a:pt x="6580" y="9134"/>
                </a:cubicBezTo>
                <a:cubicBezTo>
                  <a:pt x="6600" y="9134"/>
                  <a:pt x="6622" y="9124"/>
                  <a:pt x="6641" y="9104"/>
                </a:cubicBezTo>
                <a:cubicBezTo>
                  <a:pt x="6693" y="9065"/>
                  <a:pt x="6667" y="9040"/>
                  <a:pt x="6693" y="9001"/>
                </a:cubicBezTo>
                <a:cubicBezTo>
                  <a:pt x="6724" y="8921"/>
                  <a:pt x="6752" y="8885"/>
                  <a:pt x="6778" y="8885"/>
                </a:cubicBezTo>
                <a:cubicBezTo>
                  <a:pt x="6807" y="8885"/>
                  <a:pt x="6834" y="8927"/>
                  <a:pt x="6861" y="9001"/>
                </a:cubicBezTo>
                <a:cubicBezTo>
                  <a:pt x="6770" y="9207"/>
                  <a:pt x="6899" y="9349"/>
                  <a:pt x="6977" y="9517"/>
                </a:cubicBezTo>
                <a:cubicBezTo>
                  <a:pt x="6938" y="9594"/>
                  <a:pt x="6938" y="9723"/>
                  <a:pt x="6873" y="9749"/>
                </a:cubicBezTo>
                <a:cubicBezTo>
                  <a:pt x="6641" y="9865"/>
                  <a:pt x="6719" y="10058"/>
                  <a:pt x="6719" y="10239"/>
                </a:cubicBezTo>
                <a:cubicBezTo>
                  <a:pt x="6732" y="10303"/>
                  <a:pt x="6732" y="10394"/>
                  <a:pt x="6822" y="10394"/>
                </a:cubicBezTo>
                <a:cubicBezTo>
                  <a:pt x="6925" y="10394"/>
                  <a:pt x="6912" y="10303"/>
                  <a:pt x="6925" y="10239"/>
                </a:cubicBezTo>
                <a:cubicBezTo>
                  <a:pt x="6925" y="10149"/>
                  <a:pt x="6745" y="10071"/>
                  <a:pt x="6899" y="9968"/>
                </a:cubicBezTo>
                <a:lnTo>
                  <a:pt x="6899" y="9968"/>
                </a:lnTo>
                <a:cubicBezTo>
                  <a:pt x="6968" y="9988"/>
                  <a:pt x="7016" y="10001"/>
                  <a:pt x="7049" y="10001"/>
                </a:cubicBezTo>
                <a:cubicBezTo>
                  <a:pt x="7123" y="10001"/>
                  <a:pt x="7123" y="9939"/>
                  <a:pt x="7106" y="9762"/>
                </a:cubicBezTo>
                <a:cubicBezTo>
                  <a:pt x="7157" y="9672"/>
                  <a:pt x="7247" y="9697"/>
                  <a:pt x="7325" y="9672"/>
                </a:cubicBezTo>
                <a:cubicBezTo>
                  <a:pt x="7389" y="9672"/>
                  <a:pt x="7467" y="9684"/>
                  <a:pt x="7531" y="9723"/>
                </a:cubicBezTo>
                <a:cubicBezTo>
                  <a:pt x="7634" y="9800"/>
                  <a:pt x="7828" y="9800"/>
                  <a:pt x="7815" y="9994"/>
                </a:cubicBezTo>
                <a:cubicBezTo>
                  <a:pt x="7802" y="10174"/>
                  <a:pt x="7750" y="10355"/>
                  <a:pt x="7518" y="10381"/>
                </a:cubicBezTo>
                <a:lnTo>
                  <a:pt x="7531" y="10381"/>
                </a:lnTo>
                <a:lnTo>
                  <a:pt x="7531" y="10407"/>
                </a:lnTo>
                <a:cubicBezTo>
                  <a:pt x="7596" y="10445"/>
                  <a:pt x="7596" y="10484"/>
                  <a:pt x="7557" y="10523"/>
                </a:cubicBezTo>
                <a:cubicBezTo>
                  <a:pt x="7557" y="10548"/>
                  <a:pt x="7531" y="10587"/>
                  <a:pt x="7531" y="10613"/>
                </a:cubicBezTo>
                <a:cubicBezTo>
                  <a:pt x="7557" y="10639"/>
                  <a:pt x="7557" y="10677"/>
                  <a:pt x="7531" y="10703"/>
                </a:cubicBezTo>
                <a:lnTo>
                  <a:pt x="7531" y="10922"/>
                </a:lnTo>
                <a:lnTo>
                  <a:pt x="7892" y="11167"/>
                </a:lnTo>
                <a:cubicBezTo>
                  <a:pt x="7899" y="11161"/>
                  <a:pt x="7911" y="11158"/>
                  <a:pt x="7924" y="11158"/>
                </a:cubicBezTo>
                <a:cubicBezTo>
                  <a:pt x="7937" y="11158"/>
                  <a:pt x="7950" y="11161"/>
                  <a:pt x="7957" y="11167"/>
                </a:cubicBezTo>
                <a:lnTo>
                  <a:pt x="8034" y="11103"/>
                </a:lnTo>
                <a:cubicBezTo>
                  <a:pt x="8060" y="11142"/>
                  <a:pt x="8073" y="11193"/>
                  <a:pt x="8047" y="11232"/>
                </a:cubicBezTo>
                <a:lnTo>
                  <a:pt x="8150" y="11412"/>
                </a:lnTo>
                <a:lnTo>
                  <a:pt x="8537" y="11606"/>
                </a:lnTo>
                <a:cubicBezTo>
                  <a:pt x="8550" y="11593"/>
                  <a:pt x="8576" y="11567"/>
                  <a:pt x="8588" y="11541"/>
                </a:cubicBezTo>
                <a:cubicBezTo>
                  <a:pt x="8563" y="11477"/>
                  <a:pt x="8524" y="11412"/>
                  <a:pt x="8588" y="11348"/>
                </a:cubicBezTo>
                <a:cubicBezTo>
                  <a:pt x="8421" y="11270"/>
                  <a:pt x="8356" y="11077"/>
                  <a:pt x="8460" y="10922"/>
                </a:cubicBezTo>
                <a:cubicBezTo>
                  <a:pt x="8692" y="10613"/>
                  <a:pt x="8498" y="10458"/>
                  <a:pt x="8305" y="10278"/>
                </a:cubicBezTo>
                <a:cubicBezTo>
                  <a:pt x="8215" y="10162"/>
                  <a:pt x="8073" y="10110"/>
                  <a:pt x="8008" y="9994"/>
                </a:cubicBezTo>
                <a:cubicBezTo>
                  <a:pt x="8046" y="9978"/>
                  <a:pt x="8080" y="9972"/>
                  <a:pt x="8113" y="9972"/>
                </a:cubicBezTo>
                <a:cubicBezTo>
                  <a:pt x="8215" y="9972"/>
                  <a:pt x="8297" y="10035"/>
                  <a:pt x="8395" y="10084"/>
                </a:cubicBezTo>
                <a:cubicBezTo>
                  <a:pt x="8717" y="10252"/>
                  <a:pt x="8846" y="10574"/>
                  <a:pt x="9130" y="10755"/>
                </a:cubicBezTo>
                <a:cubicBezTo>
                  <a:pt x="9169" y="10690"/>
                  <a:pt x="9246" y="10652"/>
                  <a:pt x="9169" y="10574"/>
                </a:cubicBezTo>
                <a:cubicBezTo>
                  <a:pt x="9014" y="10419"/>
                  <a:pt x="9117" y="10316"/>
                  <a:pt x="9259" y="10226"/>
                </a:cubicBezTo>
                <a:lnTo>
                  <a:pt x="9285" y="10252"/>
                </a:lnTo>
                <a:lnTo>
                  <a:pt x="9323" y="10252"/>
                </a:lnTo>
                <a:cubicBezTo>
                  <a:pt x="9452" y="10342"/>
                  <a:pt x="9581" y="10445"/>
                  <a:pt x="9530" y="10639"/>
                </a:cubicBezTo>
                <a:lnTo>
                  <a:pt x="9672" y="10755"/>
                </a:lnTo>
                <a:cubicBezTo>
                  <a:pt x="9710" y="10703"/>
                  <a:pt x="9736" y="10652"/>
                  <a:pt x="9801" y="10639"/>
                </a:cubicBezTo>
                <a:cubicBezTo>
                  <a:pt x="9826" y="10613"/>
                  <a:pt x="9839" y="10600"/>
                  <a:pt x="9865" y="10574"/>
                </a:cubicBezTo>
                <a:lnTo>
                  <a:pt x="9942" y="10419"/>
                </a:lnTo>
                <a:cubicBezTo>
                  <a:pt x="9958" y="10373"/>
                  <a:pt x="9978" y="10350"/>
                  <a:pt x="10003" y="10350"/>
                </a:cubicBezTo>
                <a:cubicBezTo>
                  <a:pt x="10019" y="10350"/>
                  <a:pt x="10038" y="10360"/>
                  <a:pt x="10058" y="10381"/>
                </a:cubicBezTo>
                <a:cubicBezTo>
                  <a:pt x="10099" y="10421"/>
                  <a:pt x="10147" y="10453"/>
                  <a:pt x="10209" y="10453"/>
                </a:cubicBezTo>
                <a:cubicBezTo>
                  <a:pt x="10226" y="10453"/>
                  <a:pt x="10245" y="10451"/>
                  <a:pt x="10265" y="10445"/>
                </a:cubicBezTo>
                <a:cubicBezTo>
                  <a:pt x="10239" y="10187"/>
                  <a:pt x="10381" y="10097"/>
                  <a:pt x="10626" y="10084"/>
                </a:cubicBezTo>
                <a:lnTo>
                  <a:pt x="10703" y="9994"/>
                </a:lnTo>
                <a:cubicBezTo>
                  <a:pt x="10760" y="10043"/>
                  <a:pt x="10812" y="10142"/>
                  <a:pt x="10871" y="10142"/>
                </a:cubicBezTo>
                <a:cubicBezTo>
                  <a:pt x="10906" y="10142"/>
                  <a:pt x="10944" y="10107"/>
                  <a:pt x="10987" y="10007"/>
                </a:cubicBezTo>
                <a:lnTo>
                  <a:pt x="10922" y="9955"/>
                </a:lnTo>
                <a:cubicBezTo>
                  <a:pt x="10942" y="9877"/>
                  <a:pt x="10961" y="9799"/>
                  <a:pt x="11031" y="9799"/>
                </a:cubicBezTo>
                <a:cubicBezTo>
                  <a:pt x="11053" y="9799"/>
                  <a:pt x="11081" y="9807"/>
                  <a:pt x="11116" y="9826"/>
                </a:cubicBezTo>
                <a:cubicBezTo>
                  <a:pt x="11193" y="9878"/>
                  <a:pt x="11258" y="9942"/>
                  <a:pt x="11335" y="10007"/>
                </a:cubicBezTo>
                <a:cubicBezTo>
                  <a:pt x="11412" y="9981"/>
                  <a:pt x="11490" y="9929"/>
                  <a:pt x="11554" y="9852"/>
                </a:cubicBezTo>
                <a:cubicBezTo>
                  <a:pt x="11593" y="9659"/>
                  <a:pt x="11683" y="9478"/>
                  <a:pt x="11812" y="9323"/>
                </a:cubicBezTo>
                <a:lnTo>
                  <a:pt x="11902" y="9323"/>
                </a:lnTo>
                <a:lnTo>
                  <a:pt x="12096" y="9491"/>
                </a:lnTo>
                <a:cubicBezTo>
                  <a:pt x="12122" y="9491"/>
                  <a:pt x="12147" y="9491"/>
                  <a:pt x="12173" y="9504"/>
                </a:cubicBezTo>
                <a:cubicBezTo>
                  <a:pt x="12236" y="9430"/>
                  <a:pt x="12293" y="9399"/>
                  <a:pt x="12346" y="9399"/>
                </a:cubicBezTo>
                <a:cubicBezTo>
                  <a:pt x="12423" y="9399"/>
                  <a:pt x="12491" y="9464"/>
                  <a:pt x="12560" y="9555"/>
                </a:cubicBezTo>
                <a:cubicBezTo>
                  <a:pt x="12597" y="9578"/>
                  <a:pt x="12644" y="9592"/>
                  <a:pt x="12688" y="9592"/>
                </a:cubicBezTo>
                <a:cubicBezTo>
                  <a:pt x="12721" y="9592"/>
                  <a:pt x="12752" y="9585"/>
                  <a:pt x="12779" y="9568"/>
                </a:cubicBezTo>
                <a:cubicBezTo>
                  <a:pt x="12805" y="9491"/>
                  <a:pt x="12831" y="9414"/>
                  <a:pt x="12857" y="9336"/>
                </a:cubicBezTo>
                <a:cubicBezTo>
                  <a:pt x="12792" y="9248"/>
                  <a:pt x="12720" y="9224"/>
                  <a:pt x="12644" y="9224"/>
                </a:cubicBezTo>
                <a:cubicBezTo>
                  <a:pt x="12553" y="9224"/>
                  <a:pt x="12458" y="9259"/>
                  <a:pt x="12367" y="9259"/>
                </a:cubicBezTo>
                <a:lnTo>
                  <a:pt x="12134" y="8988"/>
                </a:lnTo>
                <a:cubicBezTo>
                  <a:pt x="12134" y="8872"/>
                  <a:pt x="12225" y="8743"/>
                  <a:pt x="12083" y="8666"/>
                </a:cubicBezTo>
                <a:cubicBezTo>
                  <a:pt x="12070" y="8614"/>
                  <a:pt x="12057" y="8575"/>
                  <a:pt x="12044" y="8537"/>
                </a:cubicBezTo>
                <a:cubicBezTo>
                  <a:pt x="12111" y="8470"/>
                  <a:pt x="12199" y="8432"/>
                  <a:pt x="12292" y="8432"/>
                </a:cubicBezTo>
                <a:cubicBezTo>
                  <a:pt x="12325" y="8432"/>
                  <a:pt x="12359" y="8436"/>
                  <a:pt x="12392" y="8447"/>
                </a:cubicBezTo>
                <a:cubicBezTo>
                  <a:pt x="12392" y="8524"/>
                  <a:pt x="12354" y="8614"/>
                  <a:pt x="12418" y="8692"/>
                </a:cubicBezTo>
                <a:lnTo>
                  <a:pt x="12560" y="8537"/>
                </a:lnTo>
                <a:cubicBezTo>
                  <a:pt x="12792" y="8627"/>
                  <a:pt x="12921" y="8820"/>
                  <a:pt x="13076" y="8988"/>
                </a:cubicBezTo>
                <a:cubicBezTo>
                  <a:pt x="13153" y="8898"/>
                  <a:pt x="13218" y="8808"/>
                  <a:pt x="13256" y="8692"/>
                </a:cubicBezTo>
                <a:cubicBezTo>
                  <a:pt x="13230" y="8653"/>
                  <a:pt x="13243" y="8588"/>
                  <a:pt x="13282" y="8563"/>
                </a:cubicBezTo>
                <a:cubicBezTo>
                  <a:pt x="13295" y="8498"/>
                  <a:pt x="13308" y="8434"/>
                  <a:pt x="13321" y="8382"/>
                </a:cubicBezTo>
                <a:lnTo>
                  <a:pt x="13385" y="8318"/>
                </a:lnTo>
                <a:cubicBezTo>
                  <a:pt x="13395" y="8277"/>
                  <a:pt x="13429" y="8245"/>
                  <a:pt x="13468" y="8245"/>
                </a:cubicBezTo>
                <a:cubicBezTo>
                  <a:pt x="13479" y="8245"/>
                  <a:pt x="13490" y="8247"/>
                  <a:pt x="13501" y="8253"/>
                </a:cubicBezTo>
                <a:lnTo>
                  <a:pt x="13501" y="8240"/>
                </a:lnTo>
                <a:cubicBezTo>
                  <a:pt x="13630" y="8073"/>
                  <a:pt x="13759" y="7918"/>
                  <a:pt x="13656" y="7686"/>
                </a:cubicBezTo>
                <a:cubicBezTo>
                  <a:pt x="13604" y="7570"/>
                  <a:pt x="13720" y="7518"/>
                  <a:pt x="13798" y="7479"/>
                </a:cubicBezTo>
                <a:lnTo>
                  <a:pt x="13955" y="7516"/>
                </a:lnTo>
                <a:lnTo>
                  <a:pt x="13955" y="7516"/>
                </a:lnTo>
                <a:cubicBezTo>
                  <a:pt x="13954" y="7517"/>
                  <a:pt x="13953" y="7517"/>
                  <a:pt x="13953" y="7518"/>
                </a:cubicBezTo>
                <a:lnTo>
                  <a:pt x="13953" y="7531"/>
                </a:lnTo>
                <a:cubicBezTo>
                  <a:pt x="13957" y="7527"/>
                  <a:pt x="13961" y="7523"/>
                  <a:pt x="13965" y="7518"/>
                </a:cubicBezTo>
                <a:lnTo>
                  <a:pt x="13965" y="7518"/>
                </a:lnTo>
                <a:lnTo>
                  <a:pt x="13965" y="7518"/>
                </a:lnTo>
                <a:lnTo>
                  <a:pt x="14107" y="7634"/>
                </a:lnTo>
                <a:lnTo>
                  <a:pt x="14223" y="7595"/>
                </a:lnTo>
                <a:cubicBezTo>
                  <a:pt x="14236" y="7595"/>
                  <a:pt x="14249" y="7608"/>
                  <a:pt x="14262" y="7621"/>
                </a:cubicBezTo>
                <a:cubicBezTo>
                  <a:pt x="14249" y="7608"/>
                  <a:pt x="14249" y="7595"/>
                  <a:pt x="14236" y="7595"/>
                </a:cubicBezTo>
                <a:cubicBezTo>
                  <a:pt x="14262" y="7531"/>
                  <a:pt x="14327" y="7544"/>
                  <a:pt x="14378" y="7531"/>
                </a:cubicBezTo>
                <a:lnTo>
                  <a:pt x="14378" y="7531"/>
                </a:lnTo>
                <a:cubicBezTo>
                  <a:pt x="14378" y="7583"/>
                  <a:pt x="14378" y="7634"/>
                  <a:pt x="14314" y="7647"/>
                </a:cubicBezTo>
                <a:cubicBezTo>
                  <a:pt x="14301" y="7647"/>
                  <a:pt x="14275" y="7634"/>
                  <a:pt x="14262" y="7621"/>
                </a:cubicBezTo>
                <a:lnTo>
                  <a:pt x="14262" y="7621"/>
                </a:lnTo>
                <a:cubicBezTo>
                  <a:pt x="14275" y="7634"/>
                  <a:pt x="14275" y="7634"/>
                  <a:pt x="14262" y="7647"/>
                </a:cubicBezTo>
                <a:cubicBezTo>
                  <a:pt x="14327" y="7647"/>
                  <a:pt x="14378" y="7686"/>
                  <a:pt x="14391" y="7737"/>
                </a:cubicBezTo>
                <a:cubicBezTo>
                  <a:pt x="14424" y="7792"/>
                  <a:pt x="14475" y="7846"/>
                  <a:pt x="14529" y="7846"/>
                </a:cubicBezTo>
                <a:cubicBezTo>
                  <a:pt x="14539" y="7846"/>
                  <a:pt x="14549" y="7844"/>
                  <a:pt x="14559" y="7840"/>
                </a:cubicBezTo>
                <a:cubicBezTo>
                  <a:pt x="14610" y="7815"/>
                  <a:pt x="14636" y="7712"/>
                  <a:pt x="14623" y="7634"/>
                </a:cubicBezTo>
                <a:lnTo>
                  <a:pt x="14378" y="7531"/>
                </a:lnTo>
                <a:cubicBezTo>
                  <a:pt x="14455" y="7428"/>
                  <a:pt x="14352" y="7286"/>
                  <a:pt x="14455" y="7209"/>
                </a:cubicBezTo>
                <a:cubicBezTo>
                  <a:pt x="14610" y="7093"/>
                  <a:pt x="14584" y="6938"/>
                  <a:pt x="14584" y="6783"/>
                </a:cubicBezTo>
                <a:cubicBezTo>
                  <a:pt x="14584" y="6616"/>
                  <a:pt x="14546" y="6448"/>
                  <a:pt x="14443" y="6306"/>
                </a:cubicBezTo>
                <a:cubicBezTo>
                  <a:pt x="14352" y="6190"/>
                  <a:pt x="14327" y="6035"/>
                  <a:pt x="14378" y="5893"/>
                </a:cubicBezTo>
                <a:cubicBezTo>
                  <a:pt x="14389" y="5889"/>
                  <a:pt x="14399" y="5887"/>
                  <a:pt x="14410" y="5887"/>
                </a:cubicBezTo>
                <a:cubicBezTo>
                  <a:pt x="14484" y="5887"/>
                  <a:pt x="14563" y="5985"/>
                  <a:pt x="14643" y="5985"/>
                </a:cubicBezTo>
                <a:cubicBezTo>
                  <a:pt x="14679" y="5985"/>
                  <a:pt x="14715" y="5965"/>
                  <a:pt x="14752" y="5906"/>
                </a:cubicBezTo>
                <a:cubicBezTo>
                  <a:pt x="14778" y="5700"/>
                  <a:pt x="14739" y="5481"/>
                  <a:pt x="14945" y="5339"/>
                </a:cubicBezTo>
                <a:cubicBezTo>
                  <a:pt x="15023" y="5262"/>
                  <a:pt x="15049" y="5158"/>
                  <a:pt x="15036" y="5068"/>
                </a:cubicBezTo>
                <a:cubicBezTo>
                  <a:pt x="14984" y="4681"/>
                  <a:pt x="15461" y="4514"/>
                  <a:pt x="15693" y="4333"/>
                </a:cubicBezTo>
                <a:lnTo>
                  <a:pt x="15693" y="491"/>
                </a:lnTo>
                <a:cubicBezTo>
                  <a:pt x="15680" y="426"/>
                  <a:pt x="15680" y="362"/>
                  <a:pt x="15693" y="310"/>
                </a:cubicBezTo>
                <a:lnTo>
                  <a:pt x="15693" y="1"/>
                </a:lnTo>
                <a:close/>
              </a:path>
            </a:pathLst>
          </a:custGeom>
          <a:solidFill>
            <a:srgbClr val="A75441">
              <a:alpha val="232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" name="Google Shape;191;p2"/>
          <p:cNvSpPr/>
          <p:nvPr/>
        </p:nvSpPr>
        <p:spPr>
          <a:xfrm>
            <a:off x="10593797" y="2989367"/>
            <a:ext cx="1634844" cy="1633385"/>
          </a:xfrm>
          <a:custGeom>
            <a:avLst/>
            <a:gdLst/>
            <a:ahLst/>
            <a:cxnLst/>
            <a:rect l="l" t="t" r="r" b="b"/>
            <a:pathLst>
              <a:path w="15694" h="15681" extrusionOk="0">
                <a:moveTo>
                  <a:pt x="5429" y="4565"/>
                </a:moveTo>
                <a:lnTo>
                  <a:pt x="5429" y="4578"/>
                </a:lnTo>
                <a:cubicBezTo>
                  <a:pt x="5424" y="4581"/>
                  <a:pt x="5419" y="4583"/>
                  <a:pt x="5413" y="4586"/>
                </a:cubicBezTo>
                <a:lnTo>
                  <a:pt x="5413" y="4586"/>
                </a:lnTo>
                <a:cubicBezTo>
                  <a:pt x="5420" y="4580"/>
                  <a:pt x="5425" y="4573"/>
                  <a:pt x="5429" y="4565"/>
                </a:cubicBezTo>
                <a:close/>
                <a:moveTo>
                  <a:pt x="4967" y="5715"/>
                </a:moveTo>
                <a:cubicBezTo>
                  <a:pt x="4952" y="5748"/>
                  <a:pt x="4938" y="5782"/>
                  <a:pt x="4926" y="5816"/>
                </a:cubicBezTo>
                <a:lnTo>
                  <a:pt x="4913" y="5816"/>
                </a:lnTo>
                <a:cubicBezTo>
                  <a:pt x="4931" y="5781"/>
                  <a:pt x="4949" y="5748"/>
                  <a:pt x="4967" y="5715"/>
                </a:cubicBezTo>
                <a:close/>
                <a:moveTo>
                  <a:pt x="5171" y="6087"/>
                </a:moveTo>
                <a:lnTo>
                  <a:pt x="5158" y="6100"/>
                </a:lnTo>
                <a:cubicBezTo>
                  <a:pt x="5133" y="6113"/>
                  <a:pt x="5107" y="6126"/>
                  <a:pt x="5068" y="6138"/>
                </a:cubicBezTo>
                <a:cubicBezTo>
                  <a:pt x="5107" y="6113"/>
                  <a:pt x="5133" y="6100"/>
                  <a:pt x="5171" y="6087"/>
                </a:cubicBezTo>
                <a:close/>
                <a:moveTo>
                  <a:pt x="11051" y="6577"/>
                </a:moveTo>
                <a:lnTo>
                  <a:pt x="11051" y="6577"/>
                </a:lnTo>
                <a:cubicBezTo>
                  <a:pt x="11090" y="6590"/>
                  <a:pt x="11129" y="6603"/>
                  <a:pt x="11167" y="6628"/>
                </a:cubicBezTo>
                <a:lnTo>
                  <a:pt x="11154" y="6641"/>
                </a:lnTo>
                <a:cubicBezTo>
                  <a:pt x="11129" y="6616"/>
                  <a:pt x="11090" y="6590"/>
                  <a:pt x="11051" y="6577"/>
                </a:cubicBezTo>
                <a:close/>
                <a:moveTo>
                  <a:pt x="13630" y="7080"/>
                </a:moveTo>
                <a:cubicBezTo>
                  <a:pt x="13630" y="7090"/>
                  <a:pt x="13630" y="7092"/>
                  <a:pt x="13624" y="7099"/>
                </a:cubicBezTo>
                <a:lnTo>
                  <a:pt x="13624" y="7099"/>
                </a:lnTo>
                <a:cubicBezTo>
                  <a:pt x="13627" y="7092"/>
                  <a:pt x="13630" y="7086"/>
                  <a:pt x="13630" y="7080"/>
                </a:cubicBezTo>
                <a:close/>
                <a:moveTo>
                  <a:pt x="13962" y="6947"/>
                </a:moveTo>
                <a:cubicBezTo>
                  <a:pt x="14057" y="6947"/>
                  <a:pt x="14003" y="7049"/>
                  <a:pt x="13991" y="7118"/>
                </a:cubicBezTo>
                <a:lnTo>
                  <a:pt x="13927" y="7247"/>
                </a:lnTo>
                <a:lnTo>
                  <a:pt x="13914" y="7234"/>
                </a:lnTo>
                <a:lnTo>
                  <a:pt x="13630" y="7067"/>
                </a:lnTo>
                <a:cubicBezTo>
                  <a:pt x="13695" y="6964"/>
                  <a:pt x="13824" y="6977"/>
                  <a:pt x="13927" y="6951"/>
                </a:cubicBezTo>
                <a:cubicBezTo>
                  <a:pt x="13941" y="6948"/>
                  <a:pt x="13952" y="6947"/>
                  <a:pt x="13962" y="6947"/>
                </a:cubicBezTo>
                <a:close/>
                <a:moveTo>
                  <a:pt x="12083" y="7441"/>
                </a:moveTo>
                <a:lnTo>
                  <a:pt x="12083" y="7441"/>
                </a:lnTo>
                <a:cubicBezTo>
                  <a:pt x="12096" y="7454"/>
                  <a:pt x="12122" y="7454"/>
                  <a:pt x="12134" y="7454"/>
                </a:cubicBezTo>
                <a:cubicBezTo>
                  <a:pt x="12131" y="7457"/>
                  <a:pt x="12126" y="7459"/>
                  <a:pt x="12120" y="7459"/>
                </a:cubicBezTo>
                <a:cubicBezTo>
                  <a:pt x="12108" y="7459"/>
                  <a:pt x="12092" y="7450"/>
                  <a:pt x="12083" y="7441"/>
                </a:cubicBezTo>
                <a:close/>
                <a:moveTo>
                  <a:pt x="11987" y="9152"/>
                </a:moveTo>
                <a:cubicBezTo>
                  <a:pt x="12025" y="9152"/>
                  <a:pt x="12067" y="9186"/>
                  <a:pt x="12122" y="9259"/>
                </a:cubicBezTo>
                <a:lnTo>
                  <a:pt x="12122" y="9272"/>
                </a:lnTo>
                <a:cubicBezTo>
                  <a:pt x="12054" y="9195"/>
                  <a:pt x="12016" y="9154"/>
                  <a:pt x="11979" y="9154"/>
                </a:cubicBezTo>
                <a:cubicBezTo>
                  <a:pt x="11967" y="9154"/>
                  <a:pt x="11954" y="9159"/>
                  <a:pt x="11941" y="9169"/>
                </a:cubicBezTo>
                <a:lnTo>
                  <a:pt x="11941" y="9169"/>
                </a:lnTo>
                <a:cubicBezTo>
                  <a:pt x="11956" y="9157"/>
                  <a:pt x="11971" y="9152"/>
                  <a:pt x="11987" y="9152"/>
                </a:cubicBezTo>
                <a:close/>
                <a:moveTo>
                  <a:pt x="8724" y="9752"/>
                </a:moveTo>
                <a:cubicBezTo>
                  <a:pt x="8730" y="9752"/>
                  <a:pt x="8737" y="9755"/>
                  <a:pt x="8743" y="9762"/>
                </a:cubicBezTo>
                <a:lnTo>
                  <a:pt x="8704" y="9762"/>
                </a:lnTo>
                <a:cubicBezTo>
                  <a:pt x="8711" y="9755"/>
                  <a:pt x="8717" y="9752"/>
                  <a:pt x="8724" y="9752"/>
                </a:cubicBezTo>
                <a:close/>
                <a:moveTo>
                  <a:pt x="1264" y="9968"/>
                </a:moveTo>
                <a:cubicBezTo>
                  <a:pt x="1200" y="10071"/>
                  <a:pt x="1019" y="9968"/>
                  <a:pt x="968" y="10110"/>
                </a:cubicBezTo>
                <a:cubicBezTo>
                  <a:pt x="1093" y="10148"/>
                  <a:pt x="1166" y="10170"/>
                  <a:pt x="1218" y="10170"/>
                </a:cubicBezTo>
                <a:cubicBezTo>
                  <a:pt x="1290" y="10170"/>
                  <a:pt x="1324" y="10129"/>
                  <a:pt x="1406" y="10033"/>
                </a:cubicBezTo>
                <a:lnTo>
                  <a:pt x="1264" y="9968"/>
                </a:lnTo>
                <a:close/>
                <a:moveTo>
                  <a:pt x="832" y="13409"/>
                </a:moveTo>
                <a:lnTo>
                  <a:pt x="826" y="13424"/>
                </a:lnTo>
                <a:lnTo>
                  <a:pt x="826" y="13428"/>
                </a:lnTo>
                <a:lnTo>
                  <a:pt x="826" y="13428"/>
                </a:lnTo>
                <a:cubicBezTo>
                  <a:pt x="830" y="13423"/>
                  <a:pt x="835" y="13417"/>
                  <a:pt x="839" y="13411"/>
                </a:cubicBezTo>
                <a:cubicBezTo>
                  <a:pt x="837" y="13410"/>
                  <a:pt x="834" y="13410"/>
                  <a:pt x="832" y="13409"/>
                </a:cubicBezTo>
                <a:close/>
                <a:moveTo>
                  <a:pt x="555" y="13411"/>
                </a:moveTo>
                <a:lnTo>
                  <a:pt x="478" y="13514"/>
                </a:lnTo>
                <a:cubicBezTo>
                  <a:pt x="607" y="13669"/>
                  <a:pt x="452" y="13695"/>
                  <a:pt x="375" y="13772"/>
                </a:cubicBezTo>
                <a:cubicBezTo>
                  <a:pt x="310" y="13836"/>
                  <a:pt x="233" y="13901"/>
                  <a:pt x="143" y="13953"/>
                </a:cubicBezTo>
                <a:cubicBezTo>
                  <a:pt x="14" y="14030"/>
                  <a:pt x="1" y="14133"/>
                  <a:pt x="143" y="14210"/>
                </a:cubicBezTo>
                <a:cubicBezTo>
                  <a:pt x="310" y="14198"/>
                  <a:pt x="362" y="14043"/>
                  <a:pt x="439" y="13927"/>
                </a:cubicBezTo>
                <a:cubicBezTo>
                  <a:pt x="500" y="13851"/>
                  <a:pt x="551" y="13820"/>
                  <a:pt x="596" y="13820"/>
                </a:cubicBezTo>
                <a:cubicBezTo>
                  <a:pt x="667" y="13820"/>
                  <a:pt x="725" y="13892"/>
                  <a:pt x="787" y="13978"/>
                </a:cubicBezTo>
                <a:lnTo>
                  <a:pt x="890" y="13849"/>
                </a:lnTo>
                <a:cubicBezTo>
                  <a:pt x="813" y="13785"/>
                  <a:pt x="736" y="13733"/>
                  <a:pt x="839" y="13630"/>
                </a:cubicBezTo>
                <a:cubicBezTo>
                  <a:pt x="839" y="13579"/>
                  <a:pt x="852" y="13527"/>
                  <a:pt x="852" y="13475"/>
                </a:cubicBezTo>
                <a:lnTo>
                  <a:pt x="826" y="13450"/>
                </a:lnTo>
                <a:lnTo>
                  <a:pt x="826" y="13428"/>
                </a:lnTo>
                <a:lnTo>
                  <a:pt x="826" y="13428"/>
                </a:lnTo>
                <a:cubicBezTo>
                  <a:pt x="779" y="13488"/>
                  <a:pt x="735" y="13517"/>
                  <a:pt x="692" y="13517"/>
                </a:cubicBezTo>
                <a:cubicBezTo>
                  <a:pt x="645" y="13517"/>
                  <a:pt x="600" y="13482"/>
                  <a:pt x="555" y="13411"/>
                </a:cubicBezTo>
                <a:close/>
                <a:moveTo>
                  <a:pt x="15693" y="1"/>
                </a:moveTo>
                <a:cubicBezTo>
                  <a:pt x="15577" y="39"/>
                  <a:pt x="15139" y="26"/>
                  <a:pt x="15139" y="181"/>
                </a:cubicBezTo>
                <a:cubicBezTo>
                  <a:pt x="15139" y="542"/>
                  <a:pt x="15087" y="620"/>
                  <a:pt x="14778" y="620"/>
                </a:cubicBezTo>
                <a:cubicBezTo>
                  <a:pt x="14762" y="618"/>
                  <a:pt x="14747" y="618"/>
                  <a:pt x="14731" y="618"/>
                </a:cubicBezTo>
                <a:cubicBezTo>
                  <a:pt x="14592" y="618"/>
                  <a:pt x="14457" y="669"/>
                  <a:pt x="14352" y="761"/>
                </a:cubicBezTo>
                <a:cubicBezTo>
                  <a:pt x="14275" y="761"/>
                  <a:pt x="14236" y="813"/>
                  <a:pt x="14223" y="890"/>
                </a:cubicBezTo>
                <a:cubicBezTo>
                  <a:pt x="14212" y="960"/>
                  <a:pt x="14190" y="1008"/>
                  <a:pt x="14120" y="1008"/>
                </a:cubicBezTo>
                <a:cubicBezTo>
                  <a:pt x="14112" y="1008"/>
                  <a:pt x="14104" y="1008"/>
                  <a:pt x="14094" y="1006"/>
                </a:cubicBezTo>
                <a:lnTo>
                  <a:pt x="13965" y="1122"/>
                </a:lnTo>
                <a:cubicBezTo>
                  <a:pt x="13955" y="1154"/>
                  <a:pt x="13927" y="1177"/>
                  <a:pt x="13896" y="1177"/>
                </a:cubicBezTo>
                <a:cubicBezTo>
                  <a:pt x="13889" y="1177"/>
                  <a:pt x="13882" y="1176"/>
                  <a:pt x="13875" y="1174"/>
                </a:cubicBezTo>
                <a:cubicBezTo>
                  <a:pt x="13862" y="1200"/>
                  <a:pt x="13837" y="1226"/>
                  <a:pt x="13811" y="1238"/>
                </a:cubicBezTo>
                <a:cubicBezTo>
                  <a:pt x="13733" y="1290"/>
                  <a:pt x="13656" y="1342"/>
                  <a:pt x="13733" y="1458"/>
                </a:cubicBezTo>
                <a:cubicBezTo>
                  <a:pt x="13798" y="1587"/>
                  <a:pt x="13733" y="1664"/>
                  <a:pt x="13617" y="1716"/>
                </a:cubicBezTo>
                <a:cubicBezTo>
                  <a:pt x="13595" y="1712"/>
                  <a:pt x="13572" y="1710"/>
                  <a:pt x="13549" y="1710"/>
                </a:cubicBezTo>
                <a:cubicBezTo>
                  <a:pt x="13485" y="1710"/>
                  <a:pt x="13418" y="1722"/>
                  <a:pt x="13352" y="1722"/>
                </a:cubicBezTo>
                <a:cubicBezTo>
                  <a:pt x="13293" y="1722"/>
                  <a:pt x="13235" y="1713"/>
                  <a:pt x="13179" y="1677"/>
                </a:cubicBezTo>
                <a:cubicBezTo>
                  <a:pt x="13140" y="1728"/>
                  <a:pt x="13114" y="1780"/>
                  <a:pt x="13153" y="1845"/>
                </a:cubicBezTo>
                <a:cubicBezTo>
                  <a:pt x="13178" y="1833"/>
                  <a:pt x="13202" y="1829"/>
                  <a:pt x="13225" y="1829"/>
                </a:cubicBezTo>
                <a:cubicBezTo>
                  <a:pt x="13308" y="1829"/>
                  <a:pt x="13379" y="1889"/>
                  <a:pt x="13450" y="1909"/>
                </a:cubicBezTo>
                <a:cubicBezTo>
                  <a:pt x="13643" y="2077"/>
                  <a:pt x="13411" y="2154"/>
                  <a:pt x="13372" y="2283"/>
                </a:cubicBezTo>
                <a:lnTo>
                  <a:pt x="13205" y="2283"/>
                </a:lnTo>
                <a:lnTo>
                  <a:pt x="13166" y="2360"/>
                </a:lnTo>
                <a:lnTo>
                  <a:pt x="13127" y="2335"/>
                </a:lnTo>
                <a:cubicBezTo>
                  <a:pt x="13127" y="2373"/>
                  <a:pt x="13089" y="2399"/>
                  <a:pt x="13050" y="2399"/>
                </a:cubicBezTo>
                <a:cubicBezTo>
                  <a:pt x="13011" y="2451"/>
                  <a:pt x="12960" y="2502"/>
                  <a:pt x="12921" y="2554"/>
                </a:cubicBezTo>
                <a:cubicBezTo>
                  <a:pt x="12767" y="2708"/>
                  <a:pt x="12675" y="2788"/>
                  <a:pt x="12594" y="2788"/>
                </a:cubicBezTo>
                <a:cubicBezTo>
                  <a:pt x="12505" y="2788"/>
                  <a:pt x="12430" y="2691"/>
                  <a:pt x="12302" y="2489"/>
                </a:cubicBezTo>
                <a:lnTo>
                  <a:pt x="12238" y="2592"/>
                </a:lnTo>
                <a:cubicBezTo>
                  <a:pt x="12251" y="2631"/>
                  <a:pt x="12251" y="2670"/>
                  <a:pt x="12251" y="2708"/>
                </a:cubicBezTo>
                <a:cubicBezTo>
                  <a:pt x="12225" y="2915"/>
                  <a:pt x="11967" y="2786"/>
                  <a:pt x="11889" y="2953"/>
                </a:cubicBezTo>
                <a:cubicBezTo>
                  <a:pt x="11850" y="3071"/>
                  <a:pt x="11737" y="3144"/>
                  <a:pt x="11622" y="3144"/>
                </a:cubicBezTo>
                <a:cubicBezTo>
                  <a:pt x="11586" y="3144"/>
                  <a:pt x="11550" y="3137"/>
                  <a:pt x="11516" y="3121"/>
                </a:cubicBezTo>
                <a:cubicBezTo>
                  <a:pt x="11493" y="3115"/>
                  <a:pt x="11472" y="3113"/>
                  <a:pt x="11453" y="3113"/>
                </a:cubicBezTo>
                <a:cubicBezTo>
                  <a:pt x="11342" y="3113"/>
                  <a:pt x="11285" y="3203"/>
                  <a:pt x="11219" y="3302"/>
                </a:cubicBezTo>
                <a:cubicBezTo>
                  <a:pt x="11090" y="3521"/>
                  <a:pt x="10987" y="3779"/>
                  <a:pt x="10703" y="3856"/>
                </a:cubicBezTo>
                <a:lnTo>
                  <a:pt x="10703" y="3869"/>
                </a:lnTo>
                <a:cubicBezTo>
                  <a:pt x="10768" y="3933"/>
                  <a:pt x="10368" y="4024"/>
                  <a:pt x="10716" y="4088"/>
                </a:cubicBezTo>
                <a:cubicBezTo>
                  <a:pt x="10781" y="4101"/>
                  <a:pt x="10768" y="4204"/>
                  <a:pt x="10716" y="4269"/>
                </a:cubicBezTo>
                <a:cubicBezTo>
                  <a:pt x="10639" y="4359"/>
                  <a:pt x="10600" y="4436"/>
                  <a:pt x="10716" y="4527"/>
                </a:cubicBezTo>
                <a:cubicBezTo>
                  <a:pt x="10832" y="4617"/>
                  <a:pt x="10806" y="4720"/>
                  <a:pt x="10755" y="4836"/>
                </a:cubicBezTo>
                <a:cubicBezTo>
                  <a:pt x="10729" y="4901"/>
                  <a:pt x="10639" y="4991"/>
                  <a:pt x="10690" y="5017"/>
                </a:cubicBezTo>
                <a:cubicBezTo>
                  <a:pt x="10884" y="5133"/>
                  <a:pt x="10806" y="5403"/>
                  <a:pt x="10987" y="5519"/>
                </a:cubicBezTo>
                <a:cubicBezTo>
                  <a:pt x="10871" y="5648"/>
                  <a:pt x="10948" y="5855"/>
                  <a:pt x="11116" y="5893"/>
                </a:cubicBezTo>
                <a:cubicBezTo>
                  <a:pt x="11438" y="5997"/>
                  <a:pt x="11670" y="6267"/>
                  <a:pt x="11980" y="6396"/>
                </a:cubicBezTo>
                <a:lnTo>
                  <a:pt x="12083" y="6409"/>
                </a:lnTo>
                <a:cubicBezTo>
                  <a:pt x="12238" y="6512"/>
                  <a:pt x="12251" y="6719"/>
                  <a:pt x="12134" y="6848"/>
                </a:cubicBezTo>
                <a:cubicBezTo>
                  <a:pt x="12031" y="6951"/>
                  <a:pt x="12018" y="7106"/>
                  <a:pt x="12096" y="7222"/>
                </a:cubicBezTo>
                <a:lnTo>
                  <a:pt x="12057" y="7222"/>
                </a:lnTo>
                <a:lnTo>
                  <a:pt x="12044" y="7260"/>
                </a:lnTo>
                <a:lnTo>
                  <a:pt x="11825" y="7183"/>
                </a:lnTo>
                <a:cubicBezTo>
                  <a:pt x="11799" y="6835"/>
                  <a:pt x="11773" y="6499"/>
                  <a:pt x="11309" y="6461"/>
                </a:cubicBezTo>
                <a:cubicBezTo>
                  <a:pt x="11154" y="6448"/>
                  <a:pt x="11206" y="6332"/>
                  <a:pt x="11206" y="6229"/>
                </a:cubicBezTo>
                <a:cubicBezTo>
                  <a:pt x="11214" y="6089"/>
                  <a:pt x="11181" y="6023"/>
                  <a:pt x="11105" y="6023"/>
                </a:cubicBezTo>
                <a:cubicBezTo>
                  <a:pt x="11062" y="6023"/>
                  <a:pt x="11006" y="6045"/>
                  <a:pt x="10935" y="6087"/>
                </a:cubicBezTo>
                <a:cubicBezTo>
                  <a:pt x="10897" y="6113"/>
                  <a:pt x="10845" y="6151"/>
                  <a:pt x="10806" y="6190"/>
                </a:cubicBezTo>
                <a:lnTo>
                  <a:pt x="10729" y="6151"/>
                </a:lnTo>
                <a:cubicBezTo>
                  <a:pt x="10639" y="5906"/>
                  <a:pt x="10471" y="5700"/>
                  <a:pt x="10239" y="5558"/>
                </a:cubicBezTo>
                <a:cubicBezTo>
                  <a:pt x="10278" y="5236"/>
                  <a:pt x="10265" y="5223"/>
                  <a:pt x="9955" y="4965"/>
                </a:cubicBezTo>
                <a:lnTo>
                  <a:pt x="9955" y="4965"/>
                </a:lnTo>
                <a:cubicBezTo>
                  <a:pt x="9955" y="5184"/>
                  <a:pt x="9981" y="5378"/>
                  <a:pt x="10162" y="5507"/>
                </a:cubicBezTo>
                <a:cubicBezTo>
                  <a:pt x="10088" y="5543"/>
                  <a:pt x="10022" y="5567"/>
                  <a:pt x="9964" y="5567"/>
                </a:cubicBezTo>
                <a:cubicBezTo>
                  <a:pt x="9879" y="5567"/>
                  <a:pt x="9813" y="5516"/>
                  <a:pt x="9775" y="5378"/>
                </a:cubicBezTo>
                <a:cubicBezTo>
                  <a:pt x="9723" y="5262"/>
                  <a:pt x="9684" y="5133"/>
                  <a:pt x="9684" y="5017"/>
                </a:cubicBezTo>
                <a:cubicBezTo>
                  <a:pt x="9801" y="4901"/>
                  <a:pt x="9775" y="4797"/>
                  <a:pt x="9633" y="4759"/>
                </a:cubicBezTo>
                <a:cubicBezTo>
                  <a:pt x="9618" y="4756"/>
                  <a:pt x="9605" y="4755"/>
                  <a:pt x="9593" y="4755"/>
                </a:cubicBezTo>
                <a:cubicBezTo>
                  <a:pt x="9494" y="4755"/>
                  <a:pt x="9505" y="4847"/>
                  <a:pt x="9517" y="4939"/>
                </a:cubicBezTo>
                <a:cubicBezTo>
                  <a:pt x="9504" y="4939"/>
                  <a:pt x="9491" y="4952"/>
                  <a:pt x="9491" y="4965"/>
                </a:cubicBezTo>
                <a:cubicBezTo>
                  <a:pt x="9349" y="4965"/>
                  <a:pt x="9182" y="4965"/>
                  <a:pt x="9220" y="4746"/>
                </a:cubicBezTo>
                <a:cubicBezTo>
                  <a:pt x="9232" y="4688"/>
                  <a:pt x="9233" y="4641"/>
                  <a:pt x="9178" y="4641"/>
                </a:cubicBezTo>
                <a:cubicBezTo>
                  <a:pt x="9171" y="4641"/>
                  <a:pt x="9164" y="4641"/>
                  <a:pt x="9156" y="4643"/>
                </a:cubicBezTo>
                <a:cubicBezTo>
                  <a:pt x="9066" y="4656"/>
                  <a:pt x="8937" y="4643"/>
                  <a:pt x="8911" y="4772"/>
                </a:cubicBezTo>
                <a:cubicBezTo>
                  <a:pt x="8898" y="4836"/>
                  <a:pt x="8924" y="4888"/>
                  <a:pt x="8975" y="4913"/>
                </a:cubicBezTo>
                <a:cubicBezTo>
                  <a:pt x="9130" y="4965"/>
                  <a:pt x="9298" y="4952"/>
                  <a:pt x="9414" y="5081"/>
                </a:cubicBezTo>
                <a:cubicBezTo>
                  <a:pt x="9414" y="5184"/>
                  <a:pt x="9362" y="5236"/>
                  <a:pt x="9259" y="5236"/>
                </a:cubicBezTo>
                <a:cubicBezTo>
                  <a:pt x="9014" y="5262"/>
                  <a:pt x="8782" y="5326"/>
                  <a:pt x="8550" y="5429"/>
                </a:cubicBezTo>
                <a:cubicBezTo>
                  <a:pt x="8525" y="5442"/>
                  <a:pt x="8506" y="5447"/>
                  <a:pt x="8493" y="5447"/>
                </a:cubicBezTo>
                <a:cubicBezTo>
                  <a:pt x="8426" y="5447"/>
                  <a:pt x="8498" y="5303"/>
                  <a:pt x="8498" y="5249"/>
                </a:cubicBezTo>
                <a:lnTo>
                  <a:pt x="8563" y="5081"/>
                </a:lnTo>
                <a:cubicBezTo>
                  <a:pt x="8666" y="4862"/>
                  <a:pt x="8666" y="4604"/>
                  <a:pt x="8550" y="4385"/>
                </a:cubicBezTo>
                <a:cubicBezTo>
                  <a:pt x="8227" y="4359"/>
                  <a:pt x="8318" y="4062"/>
                  <a:pt x="8227" y="3882"/>
                </a:cubicBezTo>
                <a:cubicBezTo>
                  <a:pt x="8047" y="3830"/>
                  <a:pt x="7957" y="3624"/>
                  <a:pt x="8034" y="3456"/>
                </a:cubicBezTo>
                <a:lnTo>
                  <a:pt x="7931" y="3405"/>
                </a:lnTo>
                <a:cubicBezTo>
                  <a:pt x="7866" y="3454"/>
                  <a:pt x="7805" y="3472"/>
                  <a:pt x="7746" y="3472"/>
                </a:cubicBezTo>
                <a:cubicBezTo>
                  <a:pt x="7603" y="3472"/>
                  <a:pt x="7470" y="3368"/>
                  <a:pt x="7325" y="3340"/>
                </a:cubicBezTo>
                <a:cubicBezTo>
                  <a:pt x="7314" y="3339"/>
                  <a:pt x="7303" y="3338"/>
                  <a:pt x="7292" y="3338"/>
                </a:cubicBezTo>
                <a:cubicBezTo>
                  <a:pt x="7152" y="3338"/>
                  <a:pt x="7028" y="3445"/>
                  <a:pt x="6890" y="3445"/>
                </a:cubicBezTo>
                <a:cubicBezTo>
                  <a:pt x="6839" y="3445"/>
                  <a:pt x="6787" y="3431"/>
                  <a:pt x="6732" y="3392"/>
                </a:cubicBezTo>
                <a:cubicBezTo>
                  <a:pt x="6680" y="3366"/>
                  <a:pt x="6628" y="3340"/>
                  <a:pt x="6577" y="3314"/>
                </a:cubicBezTo>
                <a:cubicBezTo>
                  <a:pt x="6512" y="3224"/>
                  <a:pt x="6461" y="3121"/>
                  <a:pt x="6448" y="3005"/>
                </a:cubicBezTo>
                <a:cubicBezTo>
                  <a:pt x="6422" y="2889"/>
                  <a:pt x="6371" y="2799"/>
                  <a:pt x="6229" y="2799"/>
                </a:cubicBezTo>
                <a:cubicBezTo>
                  <a:pt x="6203" y="2941"/>
                  <a:pt x="6345" y="3018"/>
                  <a:pt x="6345" y="3147"/>
                </a:cubicBezTo>
                <a:cubicBezTo>
                  <a:pt x="6383" y="3186"/>
                  <a:pt x="6383" y="3237"/>
                  <a:pt x="6358" y="3276"/>
                </a:cubicBezTo>
                <a:cubicBezTo>
                  <a:pt x="6319" y="3353"/>
                  <a:pt x="6306" y="3443"/>
                  <a:pt x="6319" y="3534"/>
                </a:cubicBezTo>
                <a:cubicBezTo>
                  <a:pt x="6345" y="3547"/>
                  <a:pt x="6358" y="3559"/>
                  <a:pt x="6371" y="3585"/>
                </a:cubicBezTo>
                <a:cubicBezTo>
                  <a:pt x="6332" y="3676"/>
                  <a:pt x="6280" y="3766"/>
                  <a:pt x="6164" y="3792"/>
                </a:cubicBezTo>
                <a:lnTo>
                  <a:pt x="6061" y="3908"/>
                </a:lnTo>
                <a:lnTo>
                  <a:pt x="5919" y="3998"/>
                </a:lnTo>
                <a:cubicBezTo>
                  <a:pt x="5849" y="3966"/>
                  <a:pt x="5779" y="3940"/>
                  <a:pt x="5725" y="3940"/>
                </a:cubicBezTo>
                <a:cubicBezTo>
                  <a:pt x="5650" y="3940"/>
                  <a:pt x="5606" y="3990"/>
                  <a:pt x="5636" y="4140"/>
                </a:cubicBezTo>
                <a:cubicBezTo>
                  <a:pt x="5700" y="4398"/>
                  <a:pt x="5507" y="4411"/>
                  <a:pt x="5416" y="4527"/>
                </a:cubicBezTo>
                <a:cubicBezTo>
                  <a:pt x="5342" y="4463"/>
                  <a:pt x="5250" y="4432"/>
                  <a:pt x="5160" y="4432"/>
                </a:cubicBezTo>
                <a:cubicBezTo>
                  <a:pt x="5031" y="4432"/>
                  <a:pt x="4904" y="4495"/>
                  <a:pt x="4836" y="4617"/>
                </a:cubicBezTo>
                <a:cubicBezTo>
                  <a:pt x="4720" y="4643"/>
                  <a:pt x="4694" y="4707"/>
                  <a:pt x="4772" y="4784"/>
                </a:cubicBezTo>
                <a:cubicBezTo>
                  <a:pt x="4798" y="4811"/>
                  <a:pt x="4823" y="4822"/>
                  <a:pt x="4846" y="4822"/>
                </a:cubicBezTo>
                <a:cubicBezTo>
                  <a:pt x="4890" y="4822"/>
                  <a:pt x="4927" y="4780"/>
                  <a:pt x="4952" y="4720"/>
                </a:cubicBezTo>
                <a:cubicBezTo>
                  <a:pt x="5010" y="4627"/>
                  <a:pt x="5110" y="4576"/>
                  <a:pt x="5223" y="4576"/>
                </a:cubicBezTo>
                <a:cubicBezTo>
                  <a:pt x="5236" y="4576"/>
                  <a:pt x="5249" y="4577"/>
                  <a:pt x="5262" y="4578"/>
                </a:cubicBezTo>
                <a:lnTo>
                  <a:pt x="5210" y="4733"/>
                </a:lnTo>
                <a:cubicBezTo>
                  <a:pt x="4991" y="4888"/>
                  <a:pt x="4965" y="5158"/>
                  <a:pt x="4901" y="5403"/>
                </a:cubicBezTo>
                <a:cubicBezTo>
                  <a:pt x="4857" y="5554"/>
                  <a:pt x="4823" y="5705"/>
                  <a:pt x="4662" y="5705"/>
                </a:cubicBezTo>
                <a:cubicBezTo>
                  <a:pt x="4631" y="5705"/>
                  <a:pt x="4595" y="5700"/>
                  <a:pt x="4552" y="5687"/>
                </a:cubicBezTo>
                <a:cubicBezTo>
                  <a:pt x="4514" y="5752"/>
                  <a:pt x="4436" y="5829"/>
                  <a:pt x="4449" y="5842"/>
                </a:cubicBezTo>
                <a:cubicBezTo>
                  <a:pt x="4578" y="6022"/>
                  <a:pt x="4449" y="6190"/>
                  <a:pt x="4411" y="6358"/>
                </a:cubicBezTo>
                <a:cubicBezTo>
                  <a:pt x="4424" y="6371"/>
                  <a:pt x="4436" y="6396"/>
                  <a:pt x="4424" y="6422"/>
                </a:cubicBezTo>
                <a:cubicBezTo>
                  <a:pt x="4514" y="6487"/>
                  <a:pt x="4527" y="6603"/>
                  <a:pt x="4462" y="6693"/>
                </a:cubicBezTo>
                <a:cubicBezTo>
                  <a:pt x="4411" y="6757"/>
                  <a:pt x="4436" y="6822"/>
                  <a:pt x="4449" y="6886"/>
                </a:cubicBezTo>
                <a:cubicBezTo>
                  <a:pt x="4424" y="6938"/>
                  <a:pt x="4398" y="6989"/>
                  <a:pt x="4372" y="7041"/>
                </a:cubicBezTo>
                <a:cubicBezTo>
                  <a:pt x="4315" y="7064"/>
                  <a:pt x="4256" y="7074"/>
                  <a:pt x="4197" y="7074"/>
                </a:cubicBezTo>
                <a:cubicBezTo>
                  <a:pt x="4121" y="7074"/>
                  <a:pt x="4045" y="7057"/>
                  <a:pt x="3972" y="7028"/>
                </a:cubicBezTo>
                <a:lnTo>
                  <a:pt x="3972" y="7028"/>
                </a:lnTo>
                <a:cubicBezTo>
                  <a:pt x="3972" y="7106"/>
                  <a:pt x="4024" y="7131"/>
                  <a:pt x="4075" y="7170"/>
                </a:cubicBezTo>
                <a:cubicBezTo>
                  <a:pt x="4295" y="7325"/>
                  <a:pt x="4166" y="7492"/>
                  <a:pt x="4101" y="7647"/>
                </a:cubicBezTo>
                <a:cubicBezTo>
                  <a:pt x="4057" y="7729"/>
                  <a:pt x="3995" y="7763"/>
                  <a:pt x="3929" y="7763"/>
                </a:cubicBezTo>
                <a:cubicBezTo>
                  <a:pt x="3880" y="7763"/>
                  <a:pt x="3828" y="7744"/>
                  <a:pt x="3779" y="7712"/>
                </a:cubicBezTo>
                <a:lnTo>
                  <a:pt x="3779" y="7712"/>
                </a:lnTo>
                <a:cubicBezTo>
                  <a:pt x="3714" y="7815"/>
                  <a:pt x="3792" y="7892"/>
                  <a:pt x="3830" y="7982"/>
                </a:cubicBezTo>
                <a:cubicBezTo>
                  <a:pt x="3959" y="8124"/>
                  <a:pt x="3908" y="8227"/>
                  <a:pt x="3740" y="8292"/>
                </a:cubicBezTo>
                <a:lnTo>
                  <a:pt x="3650" y="8434"/>
                </a:lnTo>
                <a:cubicBezTo>
                  <a:pt x="3572" y="8575"/>
                  <a:pt x="3701" y="8756"/>
                  <a:pt x="3572" y="8885"/>
                </a:cubicBezTo>
                <a:cubicBezTo>
                  <a:pt x="3572" y="8911"/>
                  <a:pt x="3560" y="8937"/>
                  <a:pt x="3547" y="8949"/>
                </a:cubicBezTo>
                <a:cubicBezTo>
                  <a:pt x="3585" y="8975"/>
                  <a:pt x="3611" y="9001"/>
                  <a:pt x="3650" y="9027"/>
                </a:cubicBezTo>
                <a:cubicBezTo>
                  <a:pt x="3882" y="9182"/>
                  <a:pt x="3882" y="9182"/>
                  <a:pt x="3663" y="9388"/>
                </a:cubicBezTo>
                <a:cubicBezTo>
                  <a:pt x="3590" y="9356"/>
                  <a:pt x="3521" y="9344"/>
                  <a:pt x="3454" y="9344"/>
                </a:cubicBezTo>
                <a:cubicBezTo>
                  <a:pt x="3245" y="9344"/>
                  <a:pt x="3055" y="9462"/>
                  <a:pt x="2850" y="9491"/>
                </a:cubicBezTo>
                <a:cubicBezTo>
                  <a:pt x="2837" y="9504"/>
                  <a:pt x="2825" y="9530"/>
                  <a:pt x="2812" y="9543"/>
                </a:cubicBezTo>
                <a:cubicBezTo>
                  <a:pt x="2709" y="9543"/>
                  <a:pt x="2605" y="9517"/>
                  <a:pt x="2515" y="9478"/>
                </a:cubicBezTo>
                <a:cubicBezTo>
                  <a:pt x="2439" y="9451"/>
                  <a:pt x="2360" y="9424"/>
                  <a:pt x="2293" y="9424"/>
                </a:cubicBezTo>
                <a:cubicBezTo>
                  <a:pt x="2201" y="9424"/>
                  <a:pt x="2130" y="9474"/>
                  <a:pt x="2115" y="9646"/>
                </a:cubicBezTo>
                <a:cubicBezTo>
                  <a:pt x="1956" y="9667"/>
                  <a:pt x="1884" y="9900"/>
                  <a:pt x="1711" y="9900"/>
                </a:cubicBezTo>
                <a:cubicBezTo>
                  <a:pt x="1674" y="9900"/>
                  <a:pt x="1634" y="9890"/>
                  <a:pt x="1587" y="9865"/>
                </a:cubicBezTo>
                <a:cubicBezTo>
                  <a:pt x="1576" y="9860"/>
                  <a:pt x="1566" y="9858"/>
                  <a:pt x="1558" y="9858"/>
                </a:cubicBezTo>
                <a:cubicBezTo>
                  <a:pt x="1490" y="9858"/>
                  <a:pt x="1463" y="9976"/>
                  <a:pt x="1406" y="10033"/>
                </a:cubicBezTo>
                <a:cubicBezTo>
                  <a:pt x="1625" y="10136"/>
                  <a:pt x="1625" y="10136"/>
                  <a:pt x="1484" y="10368"/>
                </a:cubicBezTo>
                <a:cubicBezTo>
                  <a:pt x="1213" y="10548"/>
                  <a:pt x="1032" y="10845"/>
                  <a:pt x="994" y="11167"/>
                </a:cubicBezTo>
                <a:cubicBezTo>
                  <a:pt x="968" y="11580"/>
                  <a:pt x="890" y="11580"/>
                  <a:pt x="542" y="11670"/>
                </a:cubicBezTo>
                <a:cubicBezTo>
                  <a:pt x="736" y="11760"/>
                  <a:pt x="942" y="11825"/>
                  <a:pt x="1045" y="12018"/>
                </a:cubicBezTo>
                <a:cubicBezTo>
                  <a:pt x="1019" y="12031"/>
                  <a:pt x="1006" y="12057"/>
                  <a:pt x="1006" y="12096"/>
                </a:cubicBezTo>
                <a:cubicBezTo>
                  <a:pt x="929" y="12250"/>
                  <a:pt x="865" y="12405"/>
                  <a:pt x="787" y="12547"/>
                </a:cubicBezTo>
                <a:cubicBezTo>
                  <a:pt x="787" y="12611"/>
                  <a:pt x="787" y="12676"/>
                  <a:pt x="839" y="12715"/>
                </a:cubicBezTo>
                <a:cubicBezTo>
                  <a:pt x="853" y="12711"/>
                  <a:pt x="866" y="12710"/>
                  <a:pt x="878" y="12710"/>
                </a:cubicBezTo>
                <a:cubicBezTo>
                  <a:pt x="1007" y="12710"/>
                  <a:pt x="1017" y="12883"/>
                  <a:pt x="1135" y="12895"/>
                </a:cubicBezTo>
                <a:cubicBezTo>
                  <a:pt x="1032" y="13024"/>
                  <a:pt x="826" y="12985"/>
                  <a:pt x="736" y="13140"/>
                </a:cubicBezTo>
                <a:lnTo>
                  <a:pt x="697" y="13127"/>
                </a:lnTo>
                <a:lnTo>
                  <a:pt x="658" y="13205"/>
                </a:lnTo>
                <a:cubicBezTo>
                  <a:pt x="684" y="13293"/>
                  <a:pt x="721" y="13382"/>
                  <a:pt x="832" y="13409"/>
                </a:cubicBezTo>
                <a:lnTo>
                  <a:pt x="832" y="13409"/>
                </a:lnTo>
                <a:lnTo>
                  <a:pt x="865" y="13334"/>
                </a:lnTo>
                <a:cubicBezTo>
                  <a:pt x="889" y="13268"/>
                  <a:pt x="950" y="13234"/>
                  <a:pt x="1011" y="13234"/>
                </a:cubicBezTo>
                <a:cubicBezTo>
                  <a:pt x="1046" y="13234"/>
                  <a:pt x="1081" y="13245"/>
                  <a:pt x="1110" y="13269"/>
                </a:cubicBezTo>
                <a:cubicBezTo>
                  <a:pt x="1432" y="13308"/>
                  <a:pt x="1432" y="13308"/>
                  <a:pt x="1729" y="13579"/>
                </a:cubicBezTo>
                <a:lnTo>
                  <a:pt x="1716" y="13579"/>
                </a:lnTo>
                <a:cubicBezTo>
                  <a:pt x="1587" y="13785"/>
                  <a:pt x="1806" y="13772"/>
                  <a:pt x="1896" y="13836"/>
                </a:cubicBezTo>
                <a:cubicBezTo>
                  <a:pt x="1943" y="13802"/>
                  <a:pt x="1989" y="13789"/>
                  <a:pt x="2034" y="13789"/>
                </a:cubicBezTo>
                <a:cubicBezTo>
                  <a:pt x="2124" y="13789"/>
                  <a:pt x="2210" y="13841"/>
                  <a:pt x="2296" y="13875"/>
                </a:cubicBezTo>
                <a:lnTo>
                  <a:pt x="2425" y="13965"/>
                </a:lnTo>
                <a:cubicBezTo>
                  <a:pt x="2399" y="14004"/>
                  <a:pt x="2386" y="14043"/>
                  <a:pt x="2373" y="14094"/>
                </a:cubicBezTo>
                <a:lnTo>
                  <a:pt x="2592" y="14133"/>
                </a:lnTo>
                <a:cubicBezTo>
                  <a:pt x="2670" y="13978"/>
                  <a:pt x="2850" y="13927"/>
                  <a:pt x="2954" y="13811"/>
                </a:cubicBezTo>
                <a:lnTo>
                  <a:pt x="3044" y="13759"/>
                </a:lnTo>
                <a:cubicBezTo>
                  <a:pt x="3121" y="13824"/>
                  <a:pt x="3147" y="13940"/>
                  <a:pt x="3108" y="14030"/>
                </a:cubicBezTo>
                <a:lnTo>
                  <a:pt x="3173" y="14133"/>
                </a:lnTo>
                <a:cubicBezTo>
                  <a:pt x="3289" y="14094"/>
                  <a:pt x="3315" y="13978"/>
                  <a:pt x="3366" y="13901"/>
                </a:cubicBezTo>
                <a:cubicBezTo>
                  <a:pt x="3340" y="13888"/>
                  <a:pt x="3327" y="13875"/>
                  <a:pt x="3302" y="13862"/>
                </a:cubicBezTo>
                <a:cubicBezTo>
                  <a:pt x="3317" y="13840"/>
                  <a:pt x="3336" y="13826"/>
                  <a:pt x="3355" y="13826"/>
                </a:cubicBezTo>
                <a:cubicBezTo>
                  <a:pt x="3368" y="13826"/>
                  <a:pt x="3381" y="13833"/>
                  <a:pt x="3392" y="13849"/>
                </a:cubicBezTo>
                <a:cubicBezTo>
                  <a:pt x="3431" y="13875"/>
                  <a:pt x="3405" y="13875"/>
                  <a:pt x="3392" y="13888"/>
                </a:cubicBezTo>
                <a:cubicBezTo>
                  <a:pt x="3397" y="13887"/>
                  <a:pt x="3402" y="13887"/>
                  <a:pt x="3406" y="13887"/>
                </a:cubicBezTo>
                <a:cubicBezTo>
                  <a:pt x="3498" y="13887"/>
                  <a:pt x="3525" y="14005"/>
                  <a:pt x="3598" y="14030"/>
                </a:cubicBezTo>
                <a:cubicBezTo>
                  <a:pt x="3611" y="14133"/>
                  <a:pt x="3585" y="14236"/>
                  <a:pt x="3521" y="14314"/>
                </a:cubicBezTo>
                <a:cubicBezTo>
                  <a:pt x="3366" y="14481"/>
                  <a:pt x="3405" y="14649"/>
                  <a:pt x="3456" y="14829"/>
                </a:cubicBezTo>
                <a:cubicBezTo>
                  <a:pt x="3469" y="14842"/>
                  <a:pt x="3482" y="14855"/>
                  <a:pt x="3495" y="14881"/>
                </a:cubicBezTo>
                <a:cubicBezTo>
                  <a:pt x="3444" y="14984"/>
                  <a:pt x="3431" y="15100"/>
                  <a:pt x="3315" y="15178"/>
                </a:cubicBezTo>
                <a:cubicBezTo>
                  <a:pt x="3302" y="15229"/>
                  <a:pt x="3263" y="15229"/>
                  <a:pt x="3211" y="15229"/>
                </a:cubicBezTo>
                <a:cubicBezTo>
                  <a:pt x="3173" y="15294"/>
                  <a:pt x="3147" y="15358"/>
                  <a:pt x="3250" y="15397"/>
                </a:cubicBezTo>
                <a:lnTo>
                  <a:pt x="3637" y="15113"/>
                </a:lnTo>
                <a:cubicBezTo>
                  <a:pt x="3805" y="15551"/>
                  <a:pt x="4153" y="15668"/>
                  <a:pt x="4540" y="15680"/>
                </a:cubicBezTo>
                <a:cubicBezTo>
                  <a:pt x="4568" y="15662"/>
                  <a:pt x="4596" y="15650"/>
                  <a:pt x="4630" y="15650"/>
                </a:cubicBezTo>
                <a:cubicBezTo>
                  <a:pt x="4642" y="15650"/>
                  <a:pt x="4655" y="15651"/>
                  <a:pt x="4669" y="15655"/>
                </a:cubicBezTo>
                <a:lnTo>
                  <a:pt x="4720" y="15590"/>
                </a:lnTo>
                <a:cubicBezTo>
                  <a:pt x="4746" y="15590"/>
                  <a:pt x="4759" y="15603"/>
                  <a:pt x="4772" y="15603"/>
                </a:cubicBezTo>
                <a:cubicBezTo>
                  <a:pt x="4785" y="15577"/>
                  <a:pt x="4797" y="15564"/>
                  <a:pt x="4823" y="15551"/>
                </a:cubicBezTo>
                <a:cubicBezTo>
                  <a:pt x="4888" y="15448"/>
                  <a:pt x="5017" y="15487"/>
                  <a:pt x="5094" y="15423"/>
                </a:cubicBezTo>
                <a:lnTo>
                  <a:pt x="5184" y="15294"/>
                </a:lnTo>
                <a:cubicBezTo>
                  <a:pt x="5146" y="15229"/>
                  <a:pt x="5094" y="15113"/>
                  <a:pt x="5146" y="15100"/>
                </a:cubicBezTo>
                <a:cubicBezTo>
                  <a:pt x="5416" y="15036"/>
                  <a:pt x="5275" y="14752"/>
                  <a:pt x="5416" y="14636"/>
                </a:cubicBezTo>
                <a:cubicBezTo>
                  <a:pt x="5481" y="14571"/>
                  <a:pt x="5416" y="14494"/>
                  <a:pt x="5365" y="14443"/>
                </a:cubicBezTo>
                <a:cubicBezTo>
                  <a:pt x="5262" y="14365"/>
                  <a:pt x="5184" y="14275"/>
                  <a:pt x="5133" y="14159"/>
                </a:cubicBezTo>
                <a:lnTo>
                  <a:pt x="5004" y="14030"/>
                </a:lnTo>
                <a:cubicBezTo>
                  <a:pt x="4952" y="14030"/>
                  <a:pt x="4926" y="13978"/>
                  <a:pt x="4939" y="13927"/>
                </a:cubicBezTo>
                <a:cubicBezTo>
                  <a:pt x="4836" y="13875"/>
                  <a:pt x="4862" y="13733"/>
                  <a:pt x="4785" y="13643"/>
                </a:cubicBezTo>
                <a:cubicBezTo>
                  <a:pt x="4781" y="13643"/>
                  <a:pt x="4777" y="13642"/>
                  <a:pt x="4774" y="13642"/>
                </a:cubicBezTo>
                <a:cubicBezTo>
                  <a:pt x="4679" y="13642"/>
                  <a:pt x="4677" y="13790"/>
                  <a:pt x="4594" y="13790"/>
                </a:cubicBezTo>
                <a:cubicBezTo>
                  <a:pt x="4585" y="13790"/>
                  <a:pt x="4576" y="13788"/>
                  <a:pt x="4565" y="13785"/>
                </a:cubicBezTo>
                <a:cubicBezTo>
                  <a:pt x="4493" y="13765"/>
                  <a:pt x="4418" y="13755"/>
                  <a:pt x="4343" y="13755"/>
                </a:cubicBezTo>
                <a:cubicBezTo>
                  <a:pt x="4177" y="13755"/>
                  <a:pt x="4011" y="13803"/>
                  <a:pt x="3869" y="13901"/>
                </a:cubicBezTo>
                <a:cubicBezTo>
                  <a:pt x="3869" y="13901"/>
                  <a:pt x="3830" y="13862"/>
                  <a:pt x="3805" y="13849"/>
                </a:cubicBezTo>
                <a:cubicBezTo>
                  <a:pt x="3895" y="13630"/>
                  <a:pt x="4114" y="13527"/>
                  <a:pt x="4243" y="13334"/>
                </a:cubicBezTo>
                <a:cubicBezTo>
                  <a:pt x="4274" y="13288"/>
                  <a:pt x="4299" y="13270"/>
                  <a:pt x="4321" y="13270"/>
                </a:cubicBezTo>
                <a:cubicBezTo>
                  <a:pt x="4392" y="13270"/>
                  <a:pt x="4438" y="13450"/>
                  <a:pt x="4565" y="13450"/>
                </a:cubicBezTo>
                <a:cubicBezTo>
                  <a:pt x="4578" y="13308"/>
                  <a:pt x="4591" y="13153"/>
                  <a:pt x="4604" y="12998"/>
                </a:cubicBezTo>
                <a:lnTo>
                  <a:pt x="4733" y="12805"/>
                </a:lnTo>
                <a:lnTo>
                  <a:pt x="4926" y="12792"/>
                </a:lnTo>
                <a:cubicBezTo>
                  <a:pt x="4965" y="12715"/>
                  <a:pt x="4965" y="12650"/>
                  <a:pt x="4875" y="12611"/>
                </a:cubicBezTo>
                <a:cubicBezTo>
                  <a:pt x="4926" y="12560"/>
                  <a:pt x="4888" y="12444"/>
                  <a:pt x="4965" y="12444"/>
                </a:cubicBezTo>
                <a:cubicBezTo>
                  <a:pt x="5171" y="12444"/>
                  <a:pt x="5300" y="12431"/>
                  <a:pt x="5120" y="12173"/>
                </a:cubicBezTo>
                <a:cubicBezTo>
                  <a:pt x="5068" y="12096"/>
                  <a:pt x="5197" y="12070"/>
                  <a:pt x="5287" y="12070"/>
                </a:cubicBezTo>
                <a:cubicBezTo>
                  <a:pt x="5429" y="12134"/>
                  <a:pt x="5532" y="12289"/>
                  <a:pt x="5532" y="12444"/>
                </a:cubicBezTo>
                <a:cubicBezTo>
                  <a:pt x="5661" y="12444"/>
                  <a:pt x="5739" y="12392"/>
                  <a:pt x="5752" y="12250"/>
                </a:cubicBezTo>
                <a:cubicBezTo>
                  <a:pt x="5726" y="12250"/>
                  <a:pt x="5713" y="12238"/>
                  <a:pt x="5687" y="12238"/>
                </a:cubicBezTo>
                <a:cubicBezTo>
                  <a:pt x="5674" y="12225"/>
                  <a:pt x="5674" y="12199"/>
                  <a:pt x="5674" y="12173"/>
                </a:cubicBezTo>
                <a:lnTo>
                  <a:pt x="5648" y="12160"/>
                </a:lnTo>
                <a:cubicBezTo>
                  <a:pt x="5275" y="11954"/>
                  <a:pt x="5197" y="11864"/>
                  <a:pt x="5313" y="11464"/>
                </a:cubicBezTo>
                <a:cubicBezTo>
                  <a:pt x="5352" y="11283"/>
                  <a:pt x="5236" y="11167"/>
                  <a:pt x="5262" y="11013"/>
                </a:cubicBezTo>
                <a:cubicBezTo>
                  <a:pt x="5158" y="10961"/>
                  <a:pt x="5094" y="10909"/>
                  <a:pt x="5094" y="10793"/>
                </a:cubicBezTo>
                <a:cubicBezTo>
                  <a:pt x="5068" y="10729"/>
                  <a:pt x="5068" y="10664"/>
                  <a:pt x="5094" y="10613"/>
                </a:cubicBezTo>
                <a:cubicBezTo>
                  <a:pt x="5068" y="10394"/>
                  <a:pt x="5133" y="10149"/>
                  <a:pt x="4888" y="10007"/>
                </a:cubicBezTo>
                <a:lnTo>
                  <a:pt x="5017" y="9955"/>
                </a:lnTo>
                <a:cubicBezTo>
                  <a:pt x="5048" y="9964"/>
                  <a:pt x="5080" y="9970"/>
                  <a:pt x="5109" y="9970"/>
                </a:cubicBezTo>
                <a:cubicBezTo>
                  <a:pt x="5164" y="9970"/>
                  <a:pt x="5211" y="9950"/>
                  <a:pt x="5236" y="9891"/>
                </a:cubicBezTo>
                <a:cubicBezTo>
                  <a:pt x="5262" y="9800"/>
                  <a:pt x="5275" y="9723"/>
                  <a:pt x="5262" y="9633"/>
                </a:cubicBezTo>
                <a:cubicBezTo>
                  <a:pt x="5246" y="9530"/>
                  <a:pt x="5177" y="9515"/>
                  <a:pt x="5096" y="9515"/>
                </a:cubicBezTo>
                <a:cubicBezTo>
                  <a:pt x="5065" y="9515"/>
                  <a:pt x="5032" y="9517"/>
                  <a:pt x="5000" y="9517"/>
                </a:cubicBezTo>
                <a:cubicBezTo>
                  <a:pt x="4907" y="9517"/>
                  <a:pt x="4820" y="9500"/>
                  <a:pt x="4797" y="9362"/>
                </a:cubicBezTo>
                <a:cubicBezTo>
                  <a:pt x="4797" y="9327"/>
                  <a:pt x="4776" y="9314"/>
                  <a:pt x="4747" y="9314"/>
                </a:cubicBezTo>
                <a:cubicBezTo>
                  <a:pt x="4700" y="9314"/>
                  <a:pt x="4631" y="9348"/>
                  <a:pt x="4591" y="9388"/>
                </a:cubicBezTo>
                <a:cubicBezTo>
                  <a:pt x="4565" y="9414"/>
                  <a:pt x="4540" y="9452"/>
                  <a:pt x="4527" y="9491"/>
                </a:cubicBezTo>
                <a:cubicBezTo>
                  <a:pt x="4475" y="9568"/>
                  <a:pt x="4398" y="9530"/>
                  <a:pt x="4333" y="9555"/>
                </a:cubicBezTo>
                <a:lnTo>
                  <a:pt x="4114" y="9388"/>
                </a:lnTo>
                <a:cubicBezTo>
                  <a:pt x="4166" y="9285"/>
                  <a:pt x="4243" y="9156"/>
                  <a:pt x="4088" y="9104"/>
                </a:cubicBezTo>
                <a:cubicBezTo>
                  <a:pt x="3817" y="9001"/>
                  <a:pt x="3895" y="8820"/>
                  <a:pt x="3972" y="8653"/>
                </a:cubicBezTo>
                <a:cubicBezTo>
                  <a:pt x="3996" y="8581"/>
                  <a:pt x="4009" y="8444"/>
                  <a:pt x="4113" y="8444"/>
                </a:cubicBezTo>
                <a:cubicBezTo>
                  <a:pt x="4121" y="8444"/>
                  <a:pt x="4130" y="8445"/>
                  <a:pt x="4140" y="8447"/>
                </a:cubicBezTo>
                <a:cubicBezTo>
                  <a:pt x="4269" y="8472"/>
                  <a:pt x="4346" y="8575"/>
                  <a:pt x="4359" y="8692"/>
                </a:cubicBezTo>
                <a:cubicBezTo>
                  <a:pt x="4372" y="8769"/>
                  <a:pt x="4282" y="8846"/>
                  <a:pt x="4398" y="8937"/>
                </a:cubicBezTo>
                <a:cubicBezTo>
                  <a:pt x="4478" y="8896"/>
                  <a:pt x="4580" y="8853"/>
                  <a:pt x="4669" y="8853"/>
                </a:cubicBezTo>
                <a:cubicBezTo>
                  <a:pt x="4752" y="8853"/>
                  <a:pt x="4825" y="8890"/>
                  <a:pt x="4862" y="9001"/>
                </a:cubicBezTo>
                <a:cubicBezTo>
                  <a:pt x="4920" y="9176"/>
                  <a:pt x="4968" y="9235"/>
                  <a:pt x="5111" y="9235"/>
                </a:cubicBezTo>
                <a:cubicBezTo>
                  <a:pt x="5125" y="9235"/>
                  <a:pt x="5141" y="9234"/>
                  <a:pt x="5158" y="9233"/>
                </a:cubicBezTo>
                <a:cubicBezTo>
                  <a:pt x="5287" y="9246"/>
                  <a:pt x="5391" y="9298"/>
                  <a:pt x="5468" y="9388"/>
                </a:cubicBezTo>
                <a:cubicBezTo>
                  <a:pt x="5558" y="9491"/>
                  <a:pt x="5700" y="9555"/>
                  <a:pt x="5842" y="9555"/>
                </a:cubicBezTo>
                <a:lnTo>
                  <a:pt x="5842" y="9233"/>
                </a:lnTo>
                <a:lnTo>
                  <a:pt x="5958" y="9156"/>
                </a:lnTo>
                <a:cubicBezTo>
                  <a:pt x="6048" y="9233"/>
                  <a:pt x="6113" y="9310"/>
                  <a:pt x="6074" y="9452"/>
                </a:cubicBezTo>
                <a:cubicBezTo>
                  <a:pt x="6048" y="9530"/>
                  <a:pt x="5997" y="9607"/>
                  <a:pt x="6100" y="9672"/>
                </a:cubicBezTo>
                <a:cubicBezTo>
                  <a:pt x="6306" y="9788"/>
                  <a:pt x="6242" y="9955"/>
                  <a:pt x="6177" y="10110"/>
                </a:cubicBezTo>
                <a:cubicBezTo>
                  <a:pt x="6151" y="10187"/>
                  <a:pt x="6087" y="10265"/>
                  <a:pt x="6164" y="10342"/>
                </a:cubicBezTo>
                <a:cubicBezTo>
                  <a:pt x="6255" y="10342"/>
                  <a:pt x="6332" y="10316"/>
                  <a:pt x="6396" y="10252"/>
                </a:cubicBezTo>
                <a:cubicBezTo>
                  <a:pt x="6396" y="10200"/>
                  <a:pt x="6396" y="10136"/>
                  <a:pt x="6396" y="10084"/>
                </a:cubicBezTo>
                <a:cubicBezTo>
                  <a:pt x="6422" y="9852"/>
                  <a:pt x="6616" y="9581"/>
                  <a:pt x="6255" y="9414"/>
                </a:cubicBezTo>
                <a:cubicBezTo>
                  <a:pt x="6138" y="9362"/>
                  <a:pt x="6229" y="9053"/>
                  <a:pt x="6371" y="8962"/>
                </a:cubicBezTo>
                <a:cubicBezTo>
                  <a:pt x="6387" y="8952"/>
                  <a:pt x="6401" y="8947"/>
                  <a:pt x="6415" y="8947"/>
                </a:cubicBezTo>
                <a:cubicBezTo>
                  <a:pt x="6464" y="8947"/>
                  <a:pt x="6495" y="9012"/>
                  <a:pt x="6525" y="9053"/>
                </a:cubicBezTo>
                <a:cubicBezTo>
                  <a:pt x="6525" y="9108"/>
                  <a:pt x="6550" y="9134"/>
                  <a:pt x="6580" y="9134"/>
                </a:cubicBezTo>
                <a:cubicBezTo>
                  <a:pt x="6600" y="9134"/>
                  <a:pt x="6622" y="9124"/>
                  <a:pt x="6641" y="9104"/>
                </a:cubicBezTo>
                <a:cubicBezTo>
                  <a:pt x="6693" y="9065"/>
                  <a:pt x="6667" y="9040"/>
                  <a:pt x="6693" y="9001"/>
                </a:cubicBezTo>
                <a:cubicBezTo>
                  <a:pt x="6724" y="8921"/>
                  <a:pt x="6752" y="8885"/>
                  <a:pt x="6778" y="8885"/>
                </a:cubicBezTo>
                <a:cubicBezTo>
                  <a:pt x="6807" y="8885"/>
                  <a:pt x="6834" y="8927"/>
                  <a:pt x="6861" y="9001"/>
                </a:cubicBezTo>
                <a:cubicBezTo>
                  <a:pt x="6770" y="9207"/>
                  <a:pt x="6899" y="9349"/>
                  <a:pt x="6977" y="9517"/>
                </a:cubicBezTo>
                <a:cubicBezTo>
                  <a:pt x="6938" y="9594"/>
                  <a:pt x="6938" y="9723"/>
                  <a:pt x="6873" y="9749"/>
                </a:cubicBezTo>
                <a:cubicBezTo>
                  <a:pt x="6641" y="9865"/>
                  <a:pt x="6719" y="10058"/>
                  <a:pt x="6719" y="10239"/>
                </a:cubicBezTo>
                <a:cubicBezTo>
                  <a:pt x="6732" y="10303"/>
                  <a:pt x="6732" y="10394"/>
                  <a:pt x="6822" y="10394"/>
                </a:cubicBezTo>
                <a:cubicBezTo>
                  <a:pt x="6925" y="10394"/>
                  <a:pt x="6912" y="10303"/>
                  <a:pt x="6925" y="10239"/>
                </a:cubicBezTo>
                <a:cubicBezTo>
                  <a:pt x="6925" y="10149"/>
                  <a:pt x="6745" y="10071"/>
                  <a:pt x="6899" y="9968"/>
                </a:cubicBezTo>
                <a:lnTo>
                  <a:pt x="6899" y="9968"/>
                </a:lnTo>
                <a:cubicBezTo>
                  <a:pt x="6968" y="9988"/>
                  <a:pt x="7016" y="10001"/>
                  <a:pt x="7049" y="10001"/>
                </a:cubicBezTo>
                <a:cubicBezTo>
                  <a:pt x="7123" y="10001"/>
                  <a:pt x="7123" y="9939"/>
                  <a:pt x="7106" y="9762"/>
                </a:cubicBezTo>
                <a:cubicBezTo>
                  <a:pt x="7157" y="9672"/>
                  <a:pt x="7247" y="9697"/>
                  <a:pt x="7325" y="9672"/>
                </a:cubicBezTo>
                <a:cubicBezTo>
                  <a:pt x="7389" y="9672"/>
                  <a:pt x="7467" y="9684"/>
                  <a:pt x="7531" y="9723"/>
                </a:cubicBezTo>
                <a:cubicBezTo>
                  <a:pt x="7634" y="9800"/>
                  <a:pt x="7828" y="9800"/>
                  <a:pt x="7815" y="9994"/>
                </a:cubicBezTo>
                <a:cubicBezTo>
                  <a:pt x="7802" y="10174"/>
                  <a:pt x="7750" y="10355"/>
                  <a:pt x="7518" y="10381"/>
                </a:cubicBezTo>
                <a:lnTo>
                  <a:pt x="7531" y="10381"/>
                </a:lnTo>
                <a:lnTo>
                  <a:pt x="7531" y="10407"/>
                </a:lnTo>
                <a:cubicBezTo>
                  <a:pt x="7596" y="10445"/>
                  <a:pt x="7596" y="10484"/>
                  <a:pt x="7557" y="10523"/>
                </a:cubicBezTo>
                <a:cubicBezTo>
                  <a:pt x="7557" y="10548"/>
                  <a:pt x="7531" y="10587"/>
                  <a:pt x="7531" y="10613"/>
                </a:cubicBezTo>
                <a:cubicBezTo>
                  <a:pt x="7557" y="10639"/>
                  <a:pt x="7557" y="10677"/>
                  <a:pt x="7531" y="10703"/>
                </a:cubicBezTo>
                <a:lnTo>
                  <a:pt x="7531" y="10922"/>
                </a:lnTo>
                <a:lnTo>
                  <a:pt x="7892" y="11167"/>
                </a:lnTo>
                <a:cubicBezTo>
                  <a:pt x="7899" y="11161"/>
                  <a:pt x="7911" y="11158"/>
                  <a:pt x="7924" y="11158"/>
                </a:cubicBezTo>
                <a:cubicBezTo>
                  <a:pt x="7937" y="11158"/>
                  <a:pt x="7950" y="11161"/>
                  <a:pt x="7957" y="11167"/>
                </a:cubicBezTo>
                <a:lnTo>
                  <a:pt x="8034" y="11103"/>
                </a:lnTo>
                <a:cubicBezTo>
                  <a:pt x="8060" y="11142"/>
                  <a:pt x="8073" y="11193"/>
                  <a:pt x="8047" y="11232"/>
                </a:cubicBezTo>
                <a:lnTo>
                  <a:pt x="8150" y="11412"/>
                </a:lnTo>
                <a:lnTo>
                  <a:pt x="8537" y="11606"/>
                </a:lnTo>
                <a:cubicBezTo>
                  <a:pt x="8550" y="11593"/>
                  <a:pt x="8576" y="11567"/>
                  <a:pt x="8588" y="11541"/>
                </a:cubicBezTo>
                <a:cubicBezTo>
                  <a:pt x="8563" y="11477"/>
                  <a:pt x="8524" y="11412"/>
                  <a:pt x="8588" y="11348"/>
                </a:cubicBezTo>
                <a:cubicBezTo>
                  <a:pt x="8421" y="11270"/>
                  <a:pt x="8356" y="11077"/>
                  <a:pt x="8460" y="10922"/>
                </a:cubicBezTo>
                <a:cubicBezTo>
                  <a:pt x="8692" y="10613"/>
                  <a:pt x="8498" y="10458"/>
                  <a:pt x="8305" y="10278"/>
                </a:cubicBezTo>
                <a:cubicBezTo>
                  <a:pt x="8215" y="10162"/>
                  <a:pt x="8073" y="10110"/>
                  <a:pt x="8008" y="9994"/>
                </a:cubicBezTo>
                <a:cubicBezTo>
                  <a:pt x="8046" y="9978"/>
                  <a:pt x="8080" y="9972"/>
                  <a:pt x="8113" y="9972"/>
                </a:cubicBezTo>
                <a:cubicBezTo>
                  <a:pt x="8215" y="9972"/>
                  <a:pt x="8297" y="10035"/>
                  <a:pt x="8395" y="10084"/>
                </a:cubicBezTo>
                <a:cubicBezTo>
                  <a:pt x="8717" y="10252"/>
                  <a:pt x="8846" y="10574"/>
                  <a:pt x="9130" y="10755"/>
                </a:cubicBezTo>
                <a:cubicBezTo>
                  <a:pt x="9169" y="10690"/>
                  <a:pt x="9246" y="10652"/>
                  <a:pt x="9169" y="10574"/>
                </a:cubicBezTo>
                <a:cubicBezTo>
                  <a:pt x="9014" y="10419"/>
                  <a:pt x="9117" y="10316"/>
                  <a:pt x="9259" y="10226"/>
                </a:cubicBezTo>
                <a:lnTo>
                  <a:pt x="9285" y="10252"/>
                </a:lnTo>
                <a:lnTo>
                  <a:pt x="9323" y="10252"/>
                </a:lnTo>
                <a:cubicBezTo>
                  <a:pt x="9452" y="10342"/>
                  <a:pt x="9581" y="10445"/>
                  <a:pt x="9530" y="10639"/>
                </a:cubicBezTo>
                <a:lnTo>
                  <a:pt x="9672" y="10755"/>
                </a:lnTo>
                <a:cubicBezTo>
                  <a:pt x="9710" y="10703"/>
                  <a:pt x="9736" y="10652"/>
                  <a:pt x="9801" y="10639"/>
                </a:cubicBezTo>
                <a:cubicBezTo>
                  <a:pt x="9826" y="10613"/>
                  <a:pt x="9839" y="10600"/>
                  <a:pt x="9865" y="10574"/>
                </a:cubicBezTo>
                <a:lnTo>
                  <a:pt x="9942" y="10419"/>
                </a:lnTo>
                <a:cubicBezTo>
                  <a:pt x="9958" y="10373"/>
                  <a:pt x="9978" y="10350"/>
                  <a:pt x="10003" y="10350"/>
                </a:cubicBezTo>
                <a:cubicBezTo>
                  <a:pt x="10019" y="10350"/>
                  <a:pt x="10038" y="10360"/>
                  <a:pt x="10058" y="10381"/>
                </a:cubicBezTo>
                <a:cubicBezTo>
                  <a:pt x="10099" y="10421"/>
                  <a:pt x="10147" y="10453"/>
                  <a:pt x="10209" y="10453"/>
                </a:cubicBezTo>
                <a:cubicBezTo>
                  <a:pt x="10226" y="10453"/>
                  <a:pt x="10245" y="10451"/>
                  <a:pt x="10265" y="10445"/>
                </a:cubicBezTo>
                <a:cubicBezTo>
                  <a:pt x="10239" y="10187"/>
                  <a:pt x="10381" y="10097"/>
                  <a:pt x="10626" y="10084"/>
                </a:cubicBezTo>
                <a:lnTo>
                  <a:pt x="10703" y="9994"/>
                </a:lnTo>
                <a:cubicBezTo>
                  <a:pt x="10760" y="10043"/>
                  <a:pt x="10812" y="10142"/>
                  <a:pt x="10871" y="10142"/>
                </a:cubicBezTo>
                <a:cubicBezTo>
                  <a:pt x="10906" y="10142"/>
                  <a:pt x="10944" y="10107"/>
                  <a:pt x="10987" y="10007"/>
                </a:cubicBezTo>
                <a:lnTo>
                  <a:pt x="10922" y="9955"/>
                </a:lnTo>
                <a:cubicBezTo>
                  <a:pt x="10942" y="9877"/>
                  <a:pt x="10961" y="9799"/>
                  <a:pt x="11031" y="9799"/>
                </a:cubicBezTo>
                <a:cubicBezTo>
                  <a:pt x="11053" y="9799"/>
                  <a:pt x="11081" y="9807"/>
                  <a:pt x="11116" y="9826"/>
                </a:cubicBezTo>
                <a:cubicBezTo>
                  <a:pt x="11193" y="9878"/>
                  <a:pt x="11258" y="9942"/>
                  <a:pt x="11335" y="10007"/>
                </a:cubicBezTo>
                <a:cubicBezTo>
                  <a:pt x="11412" y="9981"/>
                  <a:pt x="11490" y="9929"/>
                  <a:pt x="11554" y="9852"/>
                </a:cubicBezTo>
                <a:cubicBezTo>
                  <a:pt x="11593" y="9659"/>
                  <a:pt x="11683" y="9478"/>
                  <a:pt x="11812" y="9323"/>
                </a:cubicBezTo>
                <a:lnTo>
                  <a:pt x="11902" y="9323"/>
                </a:lnTo>
                <a:lnTo>
                  <a:pt x="12096" y="9491"/>
                </a:lnTo>
                <a:cubicBezTo>
                  <a:pt x="12122" y="9491"/>
                  <a:pt x="12147" y="9491"/>
                  <a:pt x="12173" y="9504"/>
                </a:cubicBezTo>
                <a:cubicBezTo>
                  <a:pt x="12236" y="9430"/>
                  <a:pt x="12293" y="9399"/>
                  <a:pt x="12346" y="9399"/>
                </a:cubicBezTo>
                <a:cubicBezTo>
                  <a:pt x="12423" y="9399"/>
                  <a:pt x="12491" y="9464"/>
                  <a:pt x="12560" y="9555"/>
                </a:cubicBezTo>
                <a:cubicBezTo>
                  <a:pt x="12597" y="9578"/>
                  <a:pt x="12644" y="9592"/>
                  <a:pt x="12688" y="9592"/>
                </a:cubicBezTo>
                <a:cubicBezTo>
                  <a:pt x="12721" y="9592"/>
                  <a:pt x="12752" y="9585"/>
                  <a:pt x="12779" y="9568"/>
                </a:cubicBezTo>
                <a:cubicBezTo>
                  <a:pt x="12805" y="9491"/>
                  <a:pt x="12831" y="9414"/>
                  <a:pt x="12857" y="9336"/>
                </a:cubicBezTo>
                <a:cubicBezTo>
                  <a:pt x="12792" y="9248"/>
                  <a:pt x="12720" y="9224"/>
                  <a:pt x="12644" y="9224"/>
                </a:cubicBezTo>
                <a:cubicBezTo>
                  <a:pt x="12553" y="9224"/>
                  <a:pt x="12458" y="9259"/>
                  <a:pt x="12367" y="9259"/>
                </a:cubicBezTo>
                <a:lnTo>
                  <a:pt x="12134" y="8988"/>
                </a:lnTo>
                <a:cubicBezTo>
                  <a:pt x="12134" y="8872"/>
                  <a:pt x="12225" y="8743"/>
                  <a:pt x="12083" y="8666"/>
                </a:cubicBezTo>
                <a:cubicBezTo>
                  <a:pt x="12070" y="8614"/>
                  <a:pt x="12057" y="8575"/>
                  <a:pt x="12044" y="8537"/>
                </a:cubicBezTo>
                <a:cubicBezTo>
                  <a:pt x="12111" y="8470"/>
                  <a:pt x="12199" y="8432"/>
                  <a:pt x="12292" y="8432"/>
                </a:cubicBezTo>
                <a:cubicBezTo>
                  <a:pt x="12325" y="8432"/>
                  <a:pt x="12359" y="8436"/>
                  <a:pt x="12392" y="8447"/>
                </a:cubicBezTo>
                <a:cubicBezTo>
                  <a:pt x="12392" y="8524"/>
                  <a:pt x="12354" y="8614"/>
                  <a:pt x="12418" y="8692"/>
                </a:cubicBezTo>
                <a:lnTo>
                  <a:pt x="12560" y="8537"/>
                </a:lnTo>
                <a:cubicBezTo>
                  <a:pt x="12792" y="8627"/>
                  <a:pt x="12921" y="8820"/>
                  <a:pt x="13076" y="8988"/>
                </a:cubicBezTo>
                <a:cubicBezTo>
                  <a:pt x="13153" y="8898"/>
                  <a:pt x="13218" y="8808"/>
                  <a:pt x="13256" y="8692"/>
                </a:cubicBezTo>
                <a:cubicBezTo>
                  <a:pt x="13230" y="8653"/>
                  <a:pt x="13243" y="8588"/>
                  <a:pt x="13282" y="8563"/>
                </a:cubicBezTo>
                <a:cubicBezTo>
                  <a:pt x="13295" y="8498"/>
                  <a:pt x="13308" y="8434"/>
                  <a:pt x="13321" y="8382"/>
                </a:cubicBezTo>
                <a:lnTo>
                  <a:pt x="13385" y="8318"/>
                </a:lnTo>
                <a:cubicBezTo>
                  <a:pt x="13395" y="8277"/>
                  <a:pt x="13429" y="8245"/>
                  <a:pt x="13468" y="8245"/>
                </a:cubicBezTo>
                <a:cubicBezTo>
                  <a:pt x="13479" y="8245"/>
                  <a:pt x="13490" y="8247"/>
                  <a:pt x="13501" y="8253"/>
                </a:cubicBezTo>
                <a:lnTo>
                  <a:pt x="13501" y="8240"/>
                </a:lnTo>
                <a:cubicBezTo>
                  <a:pt x="13630" y="8073"/>
                  <a:pt x="13759" y="7918"/>
                  <a:pt x="13656" y="7686"/>
                </a:cubicBezTo>
                <a:cubicBezTo>
                  <a:pt x="13604" y="7570"/>
                  <a:pt x="13720" y="7518"/>
                  <a:pt x="13798" y="7479"/>
                </a:cubicBezTo>
                <a:lnTo>
                  <a:pt x="13955" y="7516"/>
                </a:lnTo>
                <a:lnTo>
                  <a:pt x="13955" y="7516"/>
                </a:lnTo>
                <a:cubicBezTo>
                  <a:pt x="13954" y="7517"/>
                  <a:pt x="13953" y="7517"/>
                  <a:pt x="13953" y="7518"/>
                </a:cubicBezTo>
                <a:lnTo>
                  <a:pt x="13953" y="7531"/>
                </a:lnTo>
                <a:cubicBezTo>
                  <a:pt x="13957" y="7527"/>
                  <a:pt x="13961" y="7523"/>
                  <a:pt x="13965" y="7518"/>
                </a:cubicBezTo>
                <a:lnTo>
                  <a:pt x="13965" y="7518"/>
                </a:lnTo>
                <a:lnTo>
                  <a:pt x="13965" y="7518"/>
                </a:lnTo>
                <a:lnTo>
                  <a:pt x="14107" y="7634"/>
                </a:lnTo>
                <a:lnTo>
                  <a:pt x="14223" y="7595"/>
                </a:lnTo>
                <a:cubicBezTo>
                  <a:pt x="14236" y="7595"/>
                  <a:pt x="14249" y="7608"/>
                  <a:pt x="14262" y="7621"/>
                </a:cubicBezTo>
                <a:cubicBezTo>
                  <a:pt x="14249" y="7608"/>
                  <a:pt x="14249" y="7595"/>
                  <a:pt x="14236" y="7595"/>
                </a:cubicBezTo>
                <a:cubicBezTo>
                  <a:pt x="14262" y="7531"/>
                  <a:pt x="14327" y="7544"/>
                  <a:pt x="14378" y="7531"/>
                </a:cubicBezTo>
                <a:lnTo>
                  <a:pt x="14378" y="7531"/>
                </a:lnTo>
                <a:cubicBezTo>
                  <a:pt x="14378" y="7583"/>
                  <a:pt x="14378" y="7634"/>
                  <a:pt x="14314" y="7647"/>
                </a:cubicBezTo>
                <a:cubicBezTo>
                  <a:pt x="14301" y="7647"/>
                  <a:pt x="14275" y="7634"/>
                  <a:pt x="14262" y="7621"/>
                </a:cubicBezTo>
                <a:lnTo>
                  <a:pt x="14262" y="7621"/>
                </a:lnTo>
                <a:cubicBezTo>
                  <a:pt x="14275" y="7634"/>
                  <a:pt x="14275" y="7634"/>
                  <a:pt x="14262" y="7647"/>
                </a:cubicBezTo>
                <a:cubicBezTo>
                  <a:pt x="14327" y="7647"/>
                  <a:pt x="14378" y="7686"/>
                  <a:pt x="14391" y="7737"/>
                </a:cubicBezTo>
                <a:cubicBezTo>
                  <a:pt x="14424" y="7792"/>
                  <a:pt x="14475" y="7846"/>
                  <a:pt x="14529" y="7846"/>
                </a:cubicBezTo>
                <a:cubicBezTo>
                  <a:pt x="14539" y="7846"/>
                  <a:pt x="14549" y="7844"/>
                  <a:pt x="14559" y="7840"/>
                </a:cubicBezTo>
                <a:cubicBezTo>
                  <a:pt x="14610" y="7815"/>
                  <a:pt x="14636" y="7712"/>
                  <a:pt x="14623" y="7634"/>
                </a:cubicBezTo>
                <a:lnTo>
                  <a:pt x="14378" y="7531"/>
                </a:lnTo>
                <a:cubicBezTo>
                  <a:pt x="14455" y="7428"/>
                  <a:pt x="14352" y="7286"/>
                  <a:pt x="14455" y="7209"/>
                </a:cubicBezTo>
                <a:cubicBezTo>
                  <a:pt x="14610" y="7093"/>
                  <a:pt x="14584" y="6938"/>
                  <a:pt x="14584" y="6783"/>
                </a:cubicBezTo>
                <a:cubicBezTo>
                  <a:pt x="14584" y="6616"/>
                  <a:pt x="14546" y="6448"/>
                  <a:pt x="14443" y="6306"/>
                </a:cubicBezTo>
                <a:cubicBezTo>
                  <a:pt x="14352" y="6190"/>
                  <a:pt x="14327" y="6035"/>
                  <a:pt x="14378" y="5893"/>
                </a:cubicBezTo>
                <a:cubicBezTo>
                  <a:pt x="14389" y="5889"/>
                  <a:pt x="14399" y="5887"/>
                  <a:pt x="14410" y="5887"/>
                </a:cubicBezTo>
                <a:cubicBezTo>
                  <a:pt x="14484" y="5887"/>
                  <a:pt x="14563" y="5985"/>
                  <a:pt x="14643" y="5985"/>
                </a:cubicBezTo>
                <a:cubicBezTo>
                  <a:pt x="14679" y="5985"/>
                  <a:pt x="14715" y="5965"/>
                  <a:pt x="14752" y="5906"/>
                </a:cubicBezTo>
                <a:cubicBezTo>
                  <a:pt x="14778" y="5700"/>
                  <a:pt x="14739" y="5481"/>
                  <a:pt x="14945" y="5339"/>
                </a:cubicBezTo>
                <a:cubicBezTo>
                  <a:pt x="15023" y="5262"/>
                  <a:pt x="15049" y="5158"/>
                  <a:pt x="15036" y="5068"/>
                </a:cubicBezTo>
                <a:cubicBezTo>
                  <a:pt x="14984" y="4681"/>
                  <a:pt x="15461" y="4514"/>
                  <a:pt x="15693" y="4333"/>
                </a:cubicBezTo>
                <a:lnTo>
                  <a:pt x="15693" y="491"/>
                </a:lnTo>
                <a:cubicBezTo>
                  <a:pt x="15680" y="426"/>
                  <a:pt x="15680" y="362"/>
                  <a:pt x="15693" y="310"/>
                </a:cubicBezTo>
                <a:lnTo>
                  <a:pt x="15693" y="1"/>
                </a:lnTo>
                <a:close/>
              </a:path>
            </a:pathLst>
          </a:custGeom>
          <a:solidFill>
            <a:srgbClr val="A75441">
              <a:alpha val="232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60385088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3" name="Google Shape;193;p3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94" name="Google Shape;194;p3"/>
          <p:cNvSpPr txBox="1">
            <a:spLocks noGrp="1"/>
          </p:cNvSpPr>
          <p:nvPr>
            <p:ph type="title" hasCustomPrompt="1"/>
          </p:nvPr>
        </p:nvSpPr>
        <p:spPr>
          <a:xfrm flipH="1">
            <a:off x="5045800" y="1813657"/>
            <a:ext cx="2100400" cy="13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0666" b="1">
                <a:solidFill>
                  <a:schemeClr val="l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95" name="Google Shape;195;p3"/>
          <p:cNvSpPr txBox="1">
            <a:spLocks noGrp="1"/>
          </p:cNvSpPr>
          <p:nvPr>
            <p:ph type="title" idx="2"/>
          </p:nvPr>
        </p:nvSpPr>
        <p:spPr>
          <a:xfrm>
            <a:off x="1844000" y="3681607"/>
            <a:ext cx="8504000" cy="116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96" name="Google Shape;196;p3"/>
          <p:cNvSpPr txBox="1">
            <a:spLocks noGrp="1"/>
          </p:cNvSpPr>
          <p:nvPr>
            <p:ph type="subTitle" idx="1"/>
          </p:nvPr>
        </p:nvSpPr>
        <p:spPr>
          <a:xfrm>
            <a:off x="1844000" y="4908733"/>
            <a:ext cx="8504000" cy="47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7" name="Google Shape;197;p3"/>
          <p:cNvGrpSpPr/>
          <p:nvPr/>
        </p:nvGrpSpPr>
        <p:grpSpPr>
          <a:xfrm rot="-1314852">
            <a:off x="-200142" y="-194"/>
            <a:ext cx="1507995" cy="1242073"/>
            <a:chOff x="5342550" y="4109652"/>
            <a:chExt cx="1131049" cy="931599"/>
          </a:xfrm>
        </p:grpSpPr>
        <p:sp>
          <p:nvSpPr>
            <p:cNvPr id="198" name="Google Shape;198;p3"/>
            <p:cNvSpPr/>
            <p:nvPr/>
          </p:nvSpPr>
          <p:spPr>
            <a:xfrm rot="10800000">
              <a:off x="5342550" y="4692726"/>
              <a:ext cx="507430" cy="348524"/>
            </a:xfrm>
            <a:custGeom>
              <a:avLst/>
              <a:gdLst/>
              <a:ahLst/>
              <a:cxnLst/>
              <a:rect l="l" t="t" r="r" b="b"/>
              <a:pathLst>
                <a:path w="2066" h="1419" extrusionOk="0">
                  <a:moveTo>
                    <a:pt x="1137" y="168"/>
                  </a:moveTo>
                  <a:cubicBezTo>
                    <a:pt x="1215" y="168"/>
                    <a:pt x="1227" y="220"/>
                    <a:pt x="1227" y="297"/>
                  </a:cubicBezTo>
                  <a:cubicBezTo>
                    <a:pt x="1137" y="297"/>
                    <a:pt x="1150" y="233"/>
                    <a:pt x="1137" y="168"/>
                  </a:cubicBezTo>
                  <a:close/>
                  <a:moveTo>
                    <a:pt x="1189" y="0"/>
                  </a:moveTo>
                  <a:lnTo>
                    <a:pt x="1099" y="91"/>
                  </a:lnTo>
                  <a:cubicBezTo>
                    <a:pt x="1073" y="181"/>
                    <a:pt x="1047" y="284"/>
                    <a:pt x="1047" y="387"/>
                  </a:cubicBezTo>
                  <a:lnTo>
                    <a:pt x="854" y="439"/>
                  </a:lnTo>
                  <a:cubicBezTo>
                    <a:pt x="801" y="456"/>
                    <a:pt x="748" y="498"/>
                    <a:pt x="695" y="498"/>
                  </a:cubicBezTo>
                  <a:cubicBezTo>
                    <a:pt x="671" y="498"/>
                    <a:pt x="646" y="489"/>
                    <a:pt x="621" y="465"/>
                  </a:cubicBezTo>
                  <a:cubicBezTo>
                    <a:pt x="552" y="534"/>
                    <a:pt x="462" y="583"/>
                    <a:pt x="370" y="583"/>
                  </a:cubicBezTo>
                  <a:cubicBezTo>
                    <a:pt x="359" y="583"/>
                    <a:pt x="348" y="582"/>
                    <a:pt x="338" y="581"/>
                  </a:cubicBezTo>
                  <a:cubicBezTo>
                    <a:pt x="273" y="581"/>
                    <a:pt x="183" y="619"/>
                    <a:pt x="209" y="723"/>
                  </a:cubicBezTo>
                  <a:cubicBezTo>
                    <a:pt x="196" y="735"/>
                    <a:pt x="170" y="761"/>
                    <a:pt x="183" y="787"/>
                  </a:cubicBezTo>
                  <a:cubicBezTo>
                    <a:pt x="144" y="826"/>
                    <a:pt x="106" y="839"/>
                    <a:pt x="54" y="839"/>
                  </a:cubicBezTo>
                  <a:cubicBezTo>
                    <a:pt x="38" y="829"/>
                    <a:pt x="27" y="825"/>
                    <a:pt x="21" y="825"/>
                  </a:cubicBezTo>
                  <a:cubicBezTo>
                    <a:pt x="1" y="825"/>
                    <a:pt x="15" y="861"/>
                    <a:pt x="15" y="890"/>
                  </a:cubicBezTo>
                  <a:cubicBezTo>
                    <a:pt x="29" y="886"/>
                    <a:pt x="42" y="884"/>
                    <a:pt x="55" y="884"/>
                  </a:cubicBezTo>
                  <a:cubicBezTo>
                    <a:pt x="127" y="884"/>
                    <a:pt x="181" y="942"/>
                    <a:pt x="170" y="1019"/>
                  </a:cubicBezTo>
                  <a:cubicBezTo>
                    <a:pt x="170" y="1077"/>
                    <a:pt x="186" y="1087"/>
                    <a:pt x="210" y="1087"/>
                  </a:cubicBezTo>
                  <a:cubicBezTo>
                    <a:pt x="225" y="1087"/>
                    <a:pt x="242" y="1084"/>
                    <a:pt x="260" y="1084"/>
                  </a:cubicBezTo>
                  <a:cubicBezTo>
                    <a:pt x="286" y="1084"/>
                    <a:pt x="312" y="1096"/>
                    <a:pt x="325" y="1135"/>
                  </a:cubicBezTo>
                  <a:lnTo>
                    <a:pt x="480" y="1135"/>
                  </a:lnTo>
                  <a:cubicBezTo>
                    <a:pt x="492" y="1129"/>
                    <a:pt x="502" y="1127"/>
                    <a:pt x="512" y="1127"/>
                  </a:cubicBezTo>
                  <a:cubicBezTo>
                    <a:pt x="543" y="1127"/>
                    <a:pt x="563" y="1154"/>
                    <a:pt x="583" y="1174"/>
                  </a:cubicBezTo>
                  <a:cubicBezTo>
                    <a:pt x="684" y="1241"/>
                    <a:pt x="805" y="1279"/>
                    <a:pt x="920" y="1279"/>
                  </a:cubicBezTo>
                  <a:cubicBezTo>
                    <a:pt x="937" y="1279"/>
                    <a:pt x="953" y="1279"/>
                    <a:pt x="970" y="1277"/>
                  </a:cubicBezTo>
                  <a:cubicBezTo>
                    <a:pt x="995" y="1277"/>
                    <a:pt x="1008" y="1303"/>
                    <a:pt x="1021" y="1316"/>
                  </a:cubicBezTo>
                  <a:cubicBezTo>
                    <a:pt x="1031" y="1335"/>
                    <a:pt x="1047" y="1347"/>
                    <a:pt x="1065" y="1347"/>
                  </a:cubicBezTo>
                  <a:cubicBezTo>
                    <a:pt x="1072" y="1347"/>
                    <a:pt x="1079" y="1345"/>
                    <a:pt x="1086" y="1341"/>
                  </a:cubicBezTo>
                  <a:cubicBezTo>
                    <a:pt x="1099" y="1341"/>
                    <a:pt x="1111" y="1316"/>
                    <a:pt x="1111" y="1303"/>
                  </a:cubicBezTo>
                  <a:cubicBezTo>
                    <a:pt x="1111" y="1274"/>
                    <a:pt x="1097" y="1259"/>
                    <a:pt x="1079" y="1259"/>
                  </a:cubicBezTo>
                  <a:cubicBezTo>
                    <a:pt x="1073" y="1259"/>
                    <a:pt x="1066" y="1261"/>
                    <a:pt x="1060" y="1264"/>
                  </a:cubicBezTo>
                  <a:cubicBezTo>
                    <a:pt x="1046" y="1269"/>
                    <a:pt x="1034" y="1271"/>
                    <a:pt x="1025" y="1271"/>
                  </a:cubicBezTo>
                  <a:cubicBezTo>
                    <a:pt x="982" y="1271"/>
                    <a:pt x="980" y="1229"/>
                    <a:pt x="970" y="1187"/>
                  </a:cubicBezTo>
                  <a:cubicBezTo>
                    <a:pt x="1013" y="1143"/>
                    <a:pt x="1059" y="1127"/>
                    <a:pt x="1105" y="1127"/>
                  </a:cubicBezTo>
                  <a:cubicBezTo>
                    <a:pt x="1169" y="1127"/>
                    <a:pt x="1232" y="1157"/>
                    <a:pt x="1292" y="1187"/>
                  </a:cubicBezTo>
                  <a:cubicBezTo>
                    <a:pt x="1279" y="1264"/>
                    <a:pt x="1227" y="1341"/>
                    <a:pt x="1331" y="1419"/>
                  </a:cubicBezTo>
                  <a:cubicBezTo>
                    <a:pt x="1331" y="1316"/>
                    <a:pt x="1331" y="1213"/>
                    <a:pt x="1395" y="1200"/>
                  </a:cubicBezTo>
                  <a:cubicBezTo>
                    <a:pt x="1524" y="1187"/>
                    <a:pt x="1614" y="1096"/>
                    <a:pt x="1717" y="1071"/>
                  </a:cubicBezTo>
                  <a:cubicBezTo>
                    <a:pt x="1729" y="1093"/>
                    <a:pt x="1730" y="1125"/>
                    <a:pt x="1755" y="1125"/>
                  </a:cubicBezTo>
                  <a:cubicBezTo>
                    <a:pt x="1759" y="1125"/>
                    <a:pt x="1764" y="1124"/>
                    <a:pt x="1769" y="1122"/>
                  </a:cubicBezTo>
                  <a:cubicBezTo>
                    <a:pt x="1808" y="1109"/>
                    <a:pt x="1808" y="1071"/>
                    <a:pt x="1795" y="1032"/>
                  </a:cubicBezTo>
                  <a:cubicBezTo>
                    <a:pt x="1782" y="993"/>
                    <a:pt x="1795" y="942"/>
                    <a:pt x="1821" y="916"/>
                  </a:cubicBezTo>
                  <a:lnTo>
                    <a:pt x="1846" y="916"/>
                  </a:lnTo>
                  <a:cubicBezTo>
                    <a:pt x="2040" y="864"/>
                    <a:pt x="2066" y="839"/>
                    <a:pt x="2066" y="658"/>
                  </a:cubicBezTo>
                  <a:cubicBezTo>
                    <a:pt x="2053" y="645"/>
                    <a:pt x="2053" y="619"/>
                    <a:pt x="2066" y="606"/>
                  </a:cubicBezTo>
                  <a:lnTo>
                    <a:pt x="2066" y="529"/>
                  </a:lnTo>
                  <a:cubicBezTo>
                    <a:pt x="2032" y="507"/>
                    <a:pt x="1999" y="475"/>
                    <a:pt x="1957" y="475"/>
                  </a:cubicBezTo>
                  <a:cubicBezTo>
                    <a:pt x="1951" y="475"/>
                    <a:pt x="1944" y="476"/>
                    <a:pt x="1937" y="478"/>
                  </a:cubicBezTo>
                  <a:cubicBezTo>
                    <a:pt x="1905" y="442"/>
                    <a:pt x="1876" y="429"/>
                    <a:pt x="1847" y="429"/>
                  </a:cubicBezTo>
                  <a:cubicBezTo>
                    <a:pt x="1793" y="429"/>
                    <a:pt x="1742" y="474"/>
                    <a:pt x="1692" y="490"/>
                  </a:cubicBezTo>
                  <a:cubicBezTo>
                    <a:pt x="1673" y="490"/>
                    <a:pt x="1654" y="518"/>
                    <a:pt x="1635" y="518"/>
                  </a:cubicBezTo>
                  <a:cubicBezTo>
                    <a:pt x="1628" y="518"/>
                    <a:pt x="1621" y="514"/>
                    <a:pt x="1614" y="503"/>
                  </a:cubicBezTo>
                  <a:cubicBezTo>
                    <a:pt x="1550" y="400"/>
                    <a:pt x="1408" y="413"/>
                    <a:pt x="1331" y="310"/>
                  </a:cubicBezTo>
                  <a:cubicBezTo>
                    <a:pt x="1292" y="271"/>
                    <a:pt x="1202" y="271"/>
                    <a:pt x="1240" y="207"/>
                  </a:cubicBezTo>
                  <a:cubicBezTo>
                    <a:pt x="1266" y="129"/>
                    <a:pt x="1202" y="65"/>
                    <a:pt x="118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3"/>
            <p:cNvSpPr/>
            <p:nvPr/>
          </p:nvSpPr>
          <p:spPr>
            <a:xfrm rot="10800000">
              <a:off x="5431472" y="4447859"/>
              <a:ext cx="82525" cy="77122"/>
            </a:xfrm>
            <a:custGeom>
              <a:avLst/>
              <a:gdLst/>
              <a:ahLst/>
              <a:cxnLst/>
              <a:rect l="l" t="t" r="r" b="b"/>
              <a:pathLst>
                <a:path w="336" h="314" extrusionOk="0">
                  <a:moveTo>
                    <a:pt x="203" y="1"/>
                  </a:moveTo>
                  <a:cubicBezTo>
                    <a:pt x="186" y="1"/>
                    <a:pt x="166" y="6"/>
                    <a:pt x="142" y="17"/>
                  </a:cubicBezTo>
                  <a:lnTo>
                    <a:pt x="117" y="17"/>
                  </a:lnTo>
                  <a:cubicBezTo>
                    <a:pt x="94" y="28"/>
                    <a:pt x="72" y="59"/>
                    <a:pt x="34" y="59"/>
                  </a:cubicBezTo>
                  <a:cubicBezTo>
                    <a:pt x="27" y="59"/>
                    <a:pt x="21" y="58"/>
                    <a:pt x="13" y="56"/>
                  </a:cubicBezTo>
                  <a:cubicBezTo>
                    <a:pt x="1" y="108"/>
                    <a:pt x="1" y="146"/>
                    <a:pt x="13" y="198"/>
                  </a:cubicBezTo>
                  <a:cubicBezTo>
                    <a:pt x="39" y="211"/>
                    <a:pt x="52" y="237"/>
                    <a:pt x="52" y="262"/>
                  </a:cubicBezTo>
                  <a:cubicBezTo>
                    <a:pt x="78" y="262"/>
                    <a:pt x="78" y="288"/>
                    <a:pt x="91" y="314"/>
                  </a:cubicBezTo>
                  <a:cubicBezTo>
                    <a:pt x="130" y="314"/>
                    <a:pt x="181" y="301"/>
                    <a:pt x="220" y="275"/>
                  </a:cubicBezTo>
                  <a:cubicBezTo>
                    <a:pt x="284" y="237"/>
                    <a:pt x="336" y="198"/>
                    <a:pt x="310" y="120"/>
                  </a:cubicBezTo>
                  <a:cubicBezTo>
                    <a:pt x="290" y="61"/>
                    <a:pt x="262" y="1"/>
                    <a:pt x="20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3"/>
            <p:cNvSpPr/>
            <p:nvPr/>
          </p:nvSpPr>
          <p:spPr>
            <a:xfrm rot="10800000">
              <a:off x="5782944" y="4109652"/>
              <a:ext cx="690655" cy="579154"/>
            </a:xfrm>
            <a:custGeom>
              <a:avLst/>
              <a:gdLst/>
              <a:ahLst/>
              <a:cxnLst/>
              <a:rect l="l" t="t" r="r" b="b"/>
              <a:pathLst>
                <a:path w="2812" h="2358" extrusionOk="0">
                  <a:moveTo>
                    <a:pt x="607" y="491"/>
                  </a:moveTo>
                  <a:cubicBezTo>
                    <a:pt x="607" y="530"/>
                    <a:pt x="581" y="555"/>
                    <a:pt x="568" y="555"/>
                  </a:cubicBezTo>
                  <a:cubicBezTo>
                    <a:pt x="581" y="555"/>
                    <a:pt x="594" y="530"/>
                    <a:pt x="607" y="491"/>
                  </a:cubicBezTo>
                  <a:close/>
                  <a:moveTo>
                    <a:pt x="1277" y="607"/>
                  </a:moveTo>
                  <a:cubicBezTo>
                    <a:pt x="1290" y="620"/>
                    <a:pt x="1316" y="620"/>
                    <a:pt x="1329" y="620"/>
                  </a:cubicBezTo>
                  <a:lnTo>
                    <a:pt x="1277" y="620"/>
                  </a:lnTo>
                  <a:lnTo>
                    <a:pt x="1277" y="607"/>
                  </a:lnTo>
                  <a:close/>
                  <a:moveTo>
                    <a:pt x="336" y="1626"/>
                  </a:moveTo>
                  <a:cubicBezTo>
                    <a:pt x="387" y="1664"/>
                    <a:pt x="413" y="1729"/>
                    <a:pt x="478" y="1755"/>
                  </a:cubicBezTo>
                  <a:cubicBezTo>
                    <a:pt x="413" y="1742"/>
                    <a:pt x="387" y="1677"/>
                    <a:pt x="336" y="1639"/>
                  </a:cubicBezTo>
                  <a:lnTo>
                    <a:pt x="336" y="1626"/>
                  </a:lnTo>
                  <a:close/>
                  <a:moveTo>
                    <a:pt x="607" y="1"/>
                  </a:moveTo>
                  <a:lnTo>
                    <a:pt x="542" y="40"/>
                  </a:lnTo>
                  <a:lnTo>
                    <a:pt x="581" y="143"/>
                  </a:lnTo>
                  <a:lnTo>
                    <a:pt x="632" y="272"/>
                  </a:lnTo>
                  <a:cubicBezTo>
                    <a:pt x="658" y="297"/>
                    <a:pt x="658" y="336"/>
                    <a:pt x="697" y="336"/>
                  </a:cubicBezTo>
                  <a:cubicBezTo>
                    <a:pt x="761" y="414"/>
                    <a:pt x="697" y="452"/>
                    <a:pt x="645" y="491"/>
                  </a:cubicBezTo>
                  <a:lnTo>
                    <a:pt x="607" y="491"/>
                  </a:lnTo>
                  <a:cubicBezTo>
                    <a:pt x="580" y="477"/>
                    <a:pt x="549" y="457"/>
                    <a:pt x="526" y="457"/>
                  </a:cubicBezTo>
                  <a:cubicBezTo>
                    <a:pt x="505" y="457"/>
                    <a:pt x="491" y="474"/>
                    <a:pt x="491" y="530"/>
                  </a:cubicBezTo>
                  <a:cubicBezTo>
                    <a:pt x="465" y="530"/>
                    <a:pt x="439" y="542"/>
                    <a:pt x="426" y="542"/>
                  </a:cubicBezTo>
                  <a:cubicBezTo>
                    <a:pt x="392" y="565"/>
                    <a:pt x="378" y="609"/>
                    <a:pt x="338" y="609"/>
                  </a:cubicBezTo>
                  <a:cubicBezTo>
                    <a:pt x="334" y="609"/>
                    <a:pt x="328" y="608"/>
                    <a:pt x="323" y="607"/>
                  </a:cubicBezTo>
                  <a:cubicBezTo>
                    <a:pt x="271" y="581"/>
                    <a:pt x="323" y="517"/>
                    <a:pt x="297" y="478"/>
                  </a:cubicBezTo>
                  <a:cubicBezTo>
                    <a:pt x="284" y="478"/>
                    <a:pt x="271" y="478"/>
                    <a:pt x="271" y="465"/>
                  </a:cubicBezTo>
                  <a:cubicBezTo>
                    <a:pt x="246" y="465"/>
                    <a:pt x="233" y="452"/>
                    <a:pt x="233" y="439"/>
                  </a:cubicBezTo>
                  <a:lnTo>
                    <a:pt x="194" y="439"/>
                  </a:lnTo>
                  <a:cubicBezTo>
                    <a:pt x="194" y="426"/>
                    <a:pt x="194" y="414"/>
                    <a:pt x="194" y="414"/>
                  </a:cubicBezTo>
                  <a:cubicBezTo>
                    <a:pt x="155" y="414"/>
                    <a:pt x="129" y="439"/>
                    <a:pt x="104" y="439"/>
                  </a:cubicBezTo>
                  <a:cubicBezTo>
                    <a:pt x="1" y="452"/>
                    <a:pt x="26" y="504"/>
                    <a:pt x="78" y="555"/>
                  </a:cubicBezTo>
                  <a:lnTo>
                    <a:pt x="155" y="568"/>
                  </a:lnTo>
                  <a:cubicBezTo>
                    <a:pt x="181" y="633"/>
                    <a:pt x="284" y="633"/>
                    <a:pt x="258" y="736"/>
                  </a:cubicBezTo>
                  <a:cubicBezTo>
                    <a:pt x="142" y="813"/>
                    <a:pt x="117" y="865"/>
                    <a:pt x="168" y="968"/>
                  </a:cubicBezTo>
                  <a:lnTo>
                    <a:pt x="168" y="1032"/>
                  </a:lnTo>
                  <a:cubicBezTo>
                    <a:pt x="129" y="1032"/>
                    <a:pt x="91" y="1045"/>
                    <a:pt x="129" y="1097"/>
                  </a:cubicBezTo>
                  <a:cubicBezTo>
                    <a:pt x="220" y="1161"/>
                    <a:pt x="220" y="1277"/>
                    <a:pt x="129" y="1342"/>
                  </a:cubicBezTo>
                  <a:cubicBezTo>
                    <a:pt x="117" y="1368"/>
                    <a:pt x="104" y="1394"/>
                    <a:pt x="104" y="1432"/>
                  </a:cubicBezTo>
                  <a:cubicBezTo>
                    <a:pt x="194" y="1484"/>
                    <a:pt x="155" y="1587"/>
                    <a:pt x="194" y="1664"/>
                  </a:cubicBezTo>
                  <a:cubicBezTo>
                    <a:pt x="168" y="1664"/>
                    <a:pt x="168" y="1677"/>
                    <a:pt x="194" y="1690"/>
                  </a:cubicBezTo>
                  <a:cubicBezTo>
                    <a:pt x="207" y="1690"/>
                    <a:pt x="220" y="1690"/>
                    <a:pt x="233" y="1677"/>
                  </a:cubicBezTo>
                  <a:lnTo>
                    <a:pt x="297" y="1651"/>
                  </a:lnTo>
                  <a:cubicBezTo>
                    <a:pt x="336" y="1677"/>
                    <a:pt x="362" y="1729"/>
                    <a:pt x="362" y="1780"/>
                  </a:cubicBezTo>
                  <a:lnTo>
                    <a:pt x="413" y="1819"/>
                  </a:lnTo>
                  <a:cubicBezTo>
                    <a:pt x="400" y="1832"/>
                    <a:pt x="387" y="1858"/>
                    <a:pt x="400" y="1871"/>
                  </a:cubicBezTo>
                  <a:cubicBezTo>
                    <a:pt x="400" y="1884"/>
                    <a:pt x="400" y="1884"/>
                    <a:pt x="400" y="1896"/>
                  </a:cubicBezTo>
                  <a:cubicBezTo>
                    <a:pt x="323" y="1948"/>
                    <a:pt x="349" y="2000"/>
                    <a:pt x="387" y="2064"/>
                  </a:cubicBezTo>
                  <a:cubicBezTo>
                    <a:pt x="452" y="2064"/>
                    <a:pt x="503" y="2051"/>
                    <a:pt x="568" y="2025"/>
                  </a:cubicBezTo>
                  <a:cubicBezTo>
                    <a:pt x="529" y="1974"/>
                    <a:pt x="452" y="1987"/>
                    <a:pt x="439" y="1922"/>
                  </a:cubicBezTo>
                  <a:cubicBezTo>
                    <a:pt x="465" y="1871"/>
                    <a:pt x="503" y="1819"/>
                    <a:pt x="555" y="1780"/>
                  </a:cubicBezTo>
                  <a:cubicBezTo>
                    <a:pt x="632" y="1884"/>
                    <a:pt x="607" y="2025"/>
                    <a:pt x="697" y="2129"/>
                  </a:cubicBezTo>
                  <a:lnTo>
                    <a:pt x="723" y="2129"/>
                  </a:lnTo>
                  <a:cubicBezTo>
                    <a:pt x="761" y="2090"/>
                    <a:pt x="736" y="2025"/>
                    <a:pt x="748" y="1987"/>
                  </a:cubicBezTo>
                  <a:lnTo>
                    <a:pt x="800" y="1987"/>
                  </a:lnTo>
                  <a:cubicBezTo>
                    <a:pt x="832" y="2027"/>
                    <a:pt x="880" y="2047"/>
                    <a:pt x="926" y="2047"/>
                  </a:cubicBezTo>
                  <a:cubicBezTo>
                    <a:pt x="954" y="2047"/>
                    <a:pt x="982" y="2040"/>
                    <a:pt x="1006" y="2025"/>
                  </a:cubicBezTo>
                  <a:cubicBezTo>
                    <a:pt x="1013" y="2022"/>
                    <a:pt x="1021" y="2020"/>
                    <a:pt x="1029" y="2020"/>
                  </a:cubicBezTo>
                  <a:cubicBezTo>
                    <a:pt x="1051" y="2020"/>
                    <a:pt x="1074" y="2032"/>
                    <a:pt x="1084" y="2051"/>
                  </a:cubicBezTo>
                  <a:lnTo>
                    <a:pt x="1174" y="2348"/>
                  </a:lnTo>
                  <a:cubicBezTo>
                    <a:pt x="1180" y="2354"/>
                    <a:pt x="1190" y="2357"/>
                    <a:pt x="1200" y="2357"/>
                  </a:cubicBezTo>
                  <a:cubicBezTo>
                    <a:pt x="1209" y="2357"/>
                    <a:pt x="1219" y="2354"/>
                    <a:pt x="1226" y="2348"/>
                  </a:cubicBezTo>
                  <a:lnTo>
                    <a:pt x="1213" y="2232"/>
                  </a:lnTo>
                  <a:lnTo>
                    <a:pt x="1238" y="2193"/>
                  </a:lnTo>
                  <a:cubicBezTo>
                    <a:pt x="1226" y="2141"/>
                    <a:pt x="1226" y="2077"/>
                    <a:pt x="1277" y="2064"/>
                  </a:cubicBezTo>
                  <a:cubicBezTo>
                    <a:pt x="1367" y="2051"/>
                    <a:pt x="1380" y="1948"/>
                    <a:pt x="1458" y="1922"/>
                  </a:cubicBezTo>
                  <a:cubicBezTo>
                    <a:pt x="1471" y="1961"/>
                    <a:pt x="1509" y="1987"/>
                    <a:pt x="1522" y="2025"/>
                  </a:cubicBezTo>
                  <a:cubicBezTo>
                    <a:pt x="1548" y="2064"/>
                    <a:pt x="1561" y="2103"/>
                    <a:pt x="1587" y="2141"/>
                  </a:cubicBezTo>
                  <a:cubicBezTo>
                    <a:pt x="1596" y="2161"/>
                    <a:pt x="1614" y="2189"/>
                    <a:pt x="1645" y="2189"/>
                  </a:cubicBezTo>
                  <a:cubicBezTo>
                    <a:pt x="1654" y="2189"/>
                    <a:pt x="1665" y="2186"/>
                    <a:pt x="1677" y="2180"/>
                  </a:cubicBezTo>
                  <a:cubicBezTo>
                    <a:pt x="1716" y="2154"/>
                    <a:pt x="1690" y="2116"/>
                    <a:pt x="1677" y="2090"/>
                  </a:cubicBezTo>
                  <a:cubicBezTo>
                    <a:pt x="1651" y="2064"/>
                    <a:pt x="1625" y="1987"/>
                    <a:pt x="1587" y="1948"/>
                  </a:cubicBezTo>
                  <a:cubicBezTo>
                    <a:pt x="1535" y="1884"/>
                    <a:pt x="1548" y="1793"/>
                    <a:pt x="1612" y="1742"/>
                  </a:cubicBezTo>
                  <a:cubicBezTo>
                    <a:pt x="1632" y="1718"/>
                    <a:pt x="1650" y="1709"/>
                    <a:pt x="1666" y="1709"/>
                  </a:cubicBezTo>
                  <a:cubicBezTo>
                    <a:pt x="1702" y="1709"/>
                    <a:pt x="1732" y="1754"/>
                    <a:pt x="1767" y="1780"/>
                  </a:cubicBezTo>
                  <a:cubicBezTo>
                    <a:pt x="1788" y="1802"/>
                    <a:pt x="1802" y="1811"/>
                    <a:pt x="1814" y="1811"/>
                  </a:cubicBezTo>
                  <a:cubicBezTo>
                    <a:pt x="1824" y="1811"/>
                    <a:pt x="1833" y="1805"/>
                    <a:pt x="1844" y="1793"/>
                  </a:cubicBezTo>
                  <a:cubicBezTo>
                    <a:pt x="1870" y="1767"/>
                    <a:pt x="1844" y="1716"/>
                    <a:pt x="1819" y="1703"/>
                  </a:cubicBezTo>
                  <a:cubicBezTo>
                    <a:pt x="1767" y="1664"/>
                    <a:pt x="1716" y="1626"/>
                    <a:pt x="1754" y="1548"/>
                  </a:cubicBezTo>
                  <a:cubicBezTo>
                    <a:pt x="1819" y="1497"/>
                    <a:pt x="1909" y="1458"/>
                    <a:pt x="1999" y="1458"/>
                  </a:cubicBezTo>
                  <a:cubicBezTo>
                    <a:pt x="2077" y="1458"/>
                    <a:pt x="2141" y="1432"/>
                    <a:pt x="2193" y="1394"/>
                  </a:cubicBezTo>
                  <a:cubicBezTo>
                    <a:pt x="2249" y="1348"/>
                    <a:pt x="2296" y="1326"/>
                    <a:pt x="2338" y="1326"/>
                  </a:cubicBezTo>
                  <a:cubicBezTo>
                    <a:pt x="2402" y="1326"/>
                    <a:pt x="2450" y="1377"/>
                    <a:pt x="2489" y="1471"/>
                  </a:cubicBezTo>
                  <a:cubicBezTo>
                    <a:pt x="2502" y="1497"/>
                    <a:pt x="2528" y="1510"/>
                    <a:pt x="2554" y="1510"/>
                  </a:cubicBezTo>
                  <a:cubicBezTo>
                    <a:pt x="2515" y="1355"/>
                    <a:pt x="2515" y="1355"/>
                    <a:pt x="2644" y="1303"/>
                  </a:cubicBezTo>
                  <a:cubicBezTo>
                    <a:pt x="2644" y="1290"/>
                    <a:pt x="2657" y="1265"/>
                    <a:pt x="2657" y="1252"/>
                  </a:cubicBezTo>
                  <a:cubicBezTo>
                    <a:pt x="2760" y="1200"/>
                    <a:pt x="2760" y="1200"/>
                    <a:pt x="2773" y="1084"/>
                  </a:cubicBezTo>
                  <a:cubicBezTo>
                    <a:pt x="2773" y="1084"/>
                    <a:pt x="2786" y="1084"/>
                    <a:pt x="2786" y="1071"/>
                  </a:cubicBezTo>
                  <a:cubicBezTo>
                    <a:pt x="2812" y="916"/>
                    <a:pt x="2799" y="891"/>
                    <a:pt x="2618" y="878"/>
                  </a:cubicBezTo>
                  <a:cubicBezTo>
                    <a:pt x="2612" y="871"/>
                    <a:pt x="2605" y="868"/>
                    <a:pt x="2600" y="868"/>
                  </a:cubicBezTo>
                  <a:cubicBezTo>
                    <a:pt x="2596" y="868"/>
                    <a:pt x="2592" y="871"/>
                    <a:pt x="2592" y="878"/>
                  </a:cubicBezTo>
                  <a:cubicBezTo>
                    <a:pt x="2551" y="853"/>
                    <a:pt x="2511" y="844"/>
                    <a:pt x="2470" y="844"/>
                  </a:cubicBezTo>
                  <a:cubicBezTo>
                    <a:pt x="2446" y="844"/>
                    <a:pt x="2423" y="847"/>
                    <a:pt x="2399" y="852"/>
                  </a:cubicBezTo>
                  <a:cubicBezTo>
                    <a:pt x="2386" y="865"/>
                    <a:pt x="2373" y="865"/>
                    <a:pt x="2360" y="865"/>
                  </a:cubicBezTo>
                  <a:cubicBezTo>
                    <a:pt x="2347" y="916"/>
                    <a:pt x="2270" y="891"/>
                    <a:pt x="2257" y="916"/>
                  </a:cubicBezTo>
                  <a:cubicBezTo>
                    <a:pt x="2193" y="1058"/>
                    <a:pt x="2064" y="1084"/>
                    <a:pt x="1935" y="1110"/>
                  </a:cubicBezTo>
                  <a:cubicBezTo>
                    <a:pt x="1922" y="1084"/>
                    <a:pt x="1896" y="1084"/>
                    <a:pt x="1922" y="1058"/>
                  </a:cubicBezTo>
                  <a:cubicBezTo>
                    <a:pt x="1948" y="1032"/>
                    <a:pt x="1948" y="994"/>
                    <a:pt x="1922" y="994"/>
                  </a:cubicBezTo>
                  <a:cubicBezTo>
                    <a:pt x="1914" y="995"/>
                    <a:pt x="1906" y="995"/>
                    <a:pt x="1899" y="995"/>
                  </a:cubicBezTo>
                  <a:cubicBezTo>
                    <a:pt x="1784" y="995"/>
                    <a:pt x="1818" y="900"/>
                    <a:pt x="1806" y="839"/>
                  </a:cubicBezTo>
                  <a:cubicBezTo>
                    <a:pt x="1844" y="800"/>
                    <a:pt x="1896" y="775"/>
                    <a:pt x="1896" y="723"/>
                  </a:cubicBezTo>
                  <a:cubicBezTo>
                    <a:pt x="1844" y="723"/>
                    <a:pt x="1801" y="740"/>
                    <a:pt x="1753" y="740"/>
                  </a:cubicBezTo>
                  <a:cubicBezTo>
                    <a:pt x="1741" y="740"/>
                    <a:pt x="1728" y="738"/>
                    <a:pt x="1716" y="736"/>
                  </a:cubicBezTo>
                  <a:cubicBezTo>
                    <a:pt x="1703" y="697"/>
                    <a:pt x="1651" y="671"/>
                    <a:pt x="1651" y="633"/>
                  </a:cubicBezTo>
                  <a:cubicBezTo>
                    <a:pt x="1690" y="633"/>
                    <a:pt x="1728" y="633"/>
                    <a:pt x="1728" y="581"/>
                  </a:cubicBezTo>
                  <a:cubicBezTo>
                    <a:pt x="1728" y="547"/>
                    <a:pt x="1705" y="547"/>
                    <a:pt x="1683" y="547"/>
                  </a:cubicBezTo>
                  <a:cubicBezTo>
                    <a:pt x="1671" y="547"/>
                    <a:pt x="1660" y="547"/>
                    <a:pt x="1651" y="542"/>
                  </a:cubicBezTo>
                  <a:lnTo>
                    <a:pt x="1625" y="542"/>
                  </a:lnTo>
                  <a:lnTo>
                    <a:pt x="1625" y="465"/>
                  </a:lnTo>
                  <a:cubicBezTo>
                    <a:pt x="1625" y="452"/>
                    <a:pt x="1625" y="452"/>
                    <a:pt x="1625" y="439"/>
                  </a:cubicBezTo>
                  <a:cubicBezTo>
                    <a:pt x="1677" y="426"/>
                    <a:pt x="1728" y="401"/>
                    <a:pt x="1690" y="349"/>
                  </a:cubicBezTo>
                  <a:cubicBezTo>
                    <a:pt x="1677" y="337"/>
                    <a:pt x="1666" y="332"/>
                    <a:pt x="1657" y="332"/>
                  </a:cubicBezTo>
                  <a:cubicBezTo>
                    <a:pt x="1626" y="332"/>
                    <a:pt x="1609" y="381"/>
                    <a:pt x="1599" y="401"/>
                  </a:cubicBezTo>
                  <a:cubicBezTo>
                    <a:pt x="1574" y="414"/>
                    <a:pt x="1561" y="426"/>
                    <a:pt x="1548" y="426"/>
                  </a:cubicBezTo>
                  <a:cubicBezTo>
                    <a:pt x="1458" y="452"/>
                    <a:pt x="1458" y="491"/>
                    <a:pt x="1509" y="542"/>
                  </a:cubicBezTo>
                  <a:lnTo>
                    <a:pt x="1445" y="530"/>
                  </a:lnTo>
                  <a:lnTo>
                    <a:pt x="1354" y="491"/>
                  </a:lnTo>
                  <a:cubicBezTo>
                    <a:pt x="1316" y="452"/>
                    <a:pt x="1277" y="426"/>
                    <a:pt x="1329" y="375"/>
                  </a:cubicBezTo>
                  <a:cubicBezTo>
                    <a:pt x="1342" y="349"/>
                    <a:pt x="1342" y="336"/>
                    <a:pt x="1354" y="310"/>
                  </a:cubicBezTo>
                  <a:cubicBezTo>
                    <a:pt x="1354" y="285"/>
                    <a:pt x="1354" y="272"/>
                    <a:pt x="1380" y="259"/>
                  </a:cubicBezTo>
                  <a:cubicBezTo>
                    <a:pt x="1380" y="246"/>
                    <a:pt x="1380" y="246"/>
                    <a:pt x="1393" y="233"/>
                  </a:cubicBezTo>
                  <a:cubicBezTo>
                    <a:pt x="1380" y="207"/>
                    <a:pt x="1393" y="181"/>
                    <a:pt x="1406" y="169"/>
                  </a:cubicBezTo>
                  <a:cubicBezTo>
                    <a:pt x="1380" y="143"/>
                    <a:pt x="1406" y="117"/>
                    <a:pt x="1406" y="91"/>
                  </a:cubicBezTo>
                  <a:cubicBezTo>
                    <a:pt x="1342" y="91"/>
                    <a:pt x="1342" y="156"/>
                    <a:pt x="1329" y="194"/>
                  </a:cubicBezTo>
                  <a:cubicBezTo>
                    <a:pt x="1290" y="272"/>
                    <a:pt x="1277" y="362"/>
                    <a:pt x="1161" y="362"/>
                  </a:cubicBezTo>
                  <a:cubicBezTo>
                    <a:pt x="1148" y="362"/>
                    <a:pt x="1161" y="401"/>
                    <a:pt x="1187" y="414"/>
                  </a:cubicBezTo>
                  <a:cubicBezTo>
                    <a:pt x="1178" y="415"/>
                    <a:pt x="1169" y="416"/>
                    <a:pt x="1159" y="416"/>
                  </a:cubicBezTo>
                  <a:cubicBezTo>
                    <a:pt x="1118" y="416"/>
                    <a:pt x="1078" y="403"/>
                    <a:pt x="1039" y="403"/>
                  </a:cubicBezTo>
                  <a:cubicBezTo>
                    <a:pt x="1014" y="403"/>
                    <a:pt x="990" y="408"/>
                    <a:pt x="968" y="426"/>
                  </a:cubicBezTo>
                  <a:lnTo>
                    <a:pt x="903" y="414"/>
                  </a:lnTo>
                  <a:cubicBezTo>
                    <a:pt x="787" y="414"/>
                    <a:pt x="761" y="310"/>
                    <a:pt x="697" y="246"/>
                  </a:cubicBezTo>
                  <a:lnTo>
                    <a:pt x="697" y="130"/>
                  </a:lnTo>
                  <a:cubicBezTo>
                    <a:pt x="710" y="52"/>
                    <a:pt x="658" y="27"/>
                    <a:pt x="607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3"/>
            <p:cNvSpPr/>
            <p:nvPr/>
          </p:nvSpPr>
          <p:spPr>
            <a:xfrm rot="10800000">
              <a:off x="5795713" y="4187998"/>
              <a:ext cx="31684" cy="28737"/>
            </a:xfrm>
            <a:custGeom>
              <a:avLst/>
              <a:gdLst/>
              <a:ahLst/>
              <a:cxnLst/>
              <a:rect l="l" t="t" r="r" b="b"/>
              <a:pathLst>
                <a:path w="129" h="117" extrusionOk="0">
                  <a:moveTo>
                    <a:pt x="77" y="0"/>
                  </a:moveTo>
                  <a:cubicBezTo>
                    <a:pt x="39" y="0"/>
                    <a:pt x="13" y="26"/>
                    <a:pt x="13" y="65"/>
                  </a:cubicBezTo>
                  <a:cubicBezTo>
                    <a:pt x="0" y="90"/>
                    <a:pt x="26" y="116"/>
                    <a:pt x="52" y="116"/>
                  </a:cubicBezTo>
                  <a:cubicBezTo>
                    <a:pt x="77" y="116"/>
                    <a:pt x="116" y="90"/>
                    <a:pt x="129" y="52"/>
                  </a:cubicBezTo>
                  <a:cubicBezTo>
                    <a:pt x="129" y="26"/>
                    <a:pt x="116" y="13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3"/>
            <p:cNvSpPr/>
            <p:nvPr/>
          </p:nvSpPr>
          <p:spPr>
            <a:xfrm rot="10800000">
              <a:off x="5969851" y="4286244"/>
              <a:ext cx="22351" cy="15965"/>
            </a:xfrm>
            <a:custGeom>
              <a:avLst/>
              <a:gdLst/>
              <a:ahLst/>
              <a:cxnLst/>
              <a:rect l="l" t="t" r="r" b="b"/>
              <a:pathLst>
                <a:path w="91" h="65" extrusionOk="0">
                  <a:moveTo>
                    <a:pt x="39" y="0"/>
                  </a:moveTo>
                  <a:cubicBezTo>
                    <a:pt x="26" y="0"/>
                    <a:pt x="1" y="13"/>
                    <a:pt x="1" y="39"/>
                  </a:cubicBezTo>
                  <a:cubicBezTo>
                    <a:pt x="1" y="52"/>
                    <a:pt x="13" y="65"/>
                    <a:pt x="39" y="65"/>
                  </a:cubicBezTo>
                  <a:cubicBezTo>
                    <a:pt x="52" y="65"/>
                    <a:pt x="65" y="52"/>
                    <a:pt x="78" y="39"/>
                  </a:cubicBezTo>
                  <a:cubicBezTo>
                    <a:pt x="91" y="13"/>
                    <a:pt x="65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3"/>
            <p:cNvSpPr/>
            <p:nvPr/>
          </p:nvSpPr>
          <p:spPr>
            <a:xfrm rot="10800000">
              <a:off x="5817818" y="4250138"/>
              <a:ext cx="15965" cy="17438"/>
            </a:xfrm>
            <a:custGeom>
              <a:avLst/>
              <a:gdLst/>
              <a:ahLst/>
              <a:cxnLst/>
              <a:rect l="l" t="t" r="r" b="b"/>
              <a:pathLst>
                <a:path w="65" h="71" extrusionOk="0">
                  <a:moveTo>
                    <a:pt x="26" y="1"/>
                  </a:moveTo>
                  <a:cubicBezTo>
                    <a:pt x="13" y="1"/>
                    <a:pt x="0" y="14"/>
                    <a:pt x="0" y="40"/>
                  </a:cubicBezTo>
                  <a:cubicBezTo>
                    <a:pt x="0" y="58"/>
                    <a:pt x="14" y="70"/>
                    <a:pt x="27" y="70"/>
                  </a:cubicBezTo>
                  <a:cubicBezTo>
                    <a:pt x="31" y="70"/>
                    <a:pt x="35" y="69"/>
                    <a:pt x="39" y="65"/>
                  </a:cubicBezTo>
                  <a:cubicBezTo>
                    <a:pt x="52" y="65"/>
                    <a:pt x="65" y="52"/>
                    <a:pt x="65" y="40"/>
                  </a:cubicBezTo>
                  <a:cubicBezTo>
                    <a:pt x="65" y="14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3"/>
            <p:cNvSpPr/>
            <p:nvPr/>
          </p:nvSpPr>
          <p:spPr>
            <a:xfrm rot="10800000">
              <a:off x="5789327" y="4526946"/>
              <a:ext cx="23824" cy="20877"/>
            </a:xfrm>
            <a:custGeom>
              <a:avLst/>
              <a:gdLst/>
              <a:ahLst/>
              <a:cxnLst/>
              <a:rect l="l" t="t" r="r" b="b"/>
              <a:pathLst>
                <a:path w="97" h="85" extrusionOk="0">
                  <a:moveTo>
                    <a:pt x="16" y="1"/>
                  </a:moveTo>
                  <a:cubicBezTo>
                    <a:pt x="6" y="1"/>
                    <a:pt x="0" y="7"/>
                    <a:pt x="6" y="33"/>
                  </a:cubicBezTo>
                  <a:cubicBezTo>
                    <a:pt x="19" y="59"/>
                    <a:pt x="58" y="85"/>
                    <a:pt x="97" y="85"/>
                  </a:cubicBezTo>
                  <a:cubicBezTo>
                    <a:pt x="97" y="46"/>
                    <a:pt x="71" y="20"/>
                    <a:pt x="45" y="7"/>
                  </a:cubicBezTo>
                  <a:cubicBezTo>
                    <a:pt x="39" y="7"/>
                    <a:pt x="26" y="1"/>
                    <a:pt x="1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3"/>
            <p:cNvSpPr/>
            <p:nvPr/>
          </p:nvSpPr>
          <p:spPr>
            <a:xfrm rot="10800000">
              <a:off x="5520137" y="4401437"/>
              <a:ext cx="22351" cy="16210"/>
            </a:xfrm>
            <a:custGeom>
              <a:avLst/>
              <a:gdLst/>
              <a:ahLst/>
              <a:cxnLst/>
              <a:rect l="l" t="t" r="r" b="b"/>
              <a:pathLst>
                <a:path w="91" h="66" extrusionOk="0">
                  <a:moveTo>
                    <a:pt x="45" y="1"/>
                  </a:moveTo>
                  <a:cubicBezTo>
                    <a:pt x="31" y="1"/>
                    <a:pt x="19" y="10"/>
                    <a:pt x="1" y="19"/>
                  </a:cubicBezTo>
                  <a:cubicBezTo>
                    <a:pt x="1" y="32"/>
                    <a:pt x="1" y="45"/>
                    <a:pt x="1" y="57"/>
                  </a:cubicBezTo>
                  <a:cubicBezTo>
                    <a:pt x="23" y="57"/>
                    <a:pt x="41" y="66"/>
                    <a:pt x="54" y="66"/>
                  </a:cubicBezTo>
                  <a:cubicBezTo>
                    <a:pt x="64" y="66"/>
                    <a:pt x="72" y="61"/>
                    <a:pt x="78" y="45"/>
                  </a:cubicBezTo>
                  <a:cubicBezTo>
                    <a:pt x="91" y="32"/>
                    <a:pt x="78" y="6"/>
                    <a:pt x="65" y="6"/>
                  </a:cubicBezTo>
                  <a:cubicBezTo>
                    <a:pt x="57" y="2"/>
                    <a:pt x="51" y="1"/>
                    <a:pt x="4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3"/>
            <p:cNvSpPr/>
            <p:nvPr/>
          </p:nvSpPr>
          <p:spPr>
            <a:xfrm rot="10800000">
              <a:off x="5431471" y="4264138"/>
              <a:ext cx="15965" cy="15965"/>
            </a:xfrm>
            <a:custGeom>
              <a:avLst/>
              <a:gdLst/>
              <a:ahLst/>
              <a:cxnLst/>
              <a:rect l="l" t="t" r="r" b="b"/>
              <a:pathLst>
                <a:path w="65" h="65" extrusionOk="0">
                  <a:moveTo>
                    <a:pt x="26" y="0"/>
                  </a:moveTo>
                  <a:cubicBezTo>
                    <a:pt x="0" y="0"/>
                    <a:pt x="0" y="26"/>
                    <a:pt x="0" y="26"/>
                  </a:cubicBezTo>
                  <a:cubicBezTo>
                    <a:pt x="13" y="65"/>
                    <a:pt x="26" y="65"/>
                    <a:pt x="52" y="65"/>
                  </a:cubicBezTo>
                  <a:cubicBezTo>
                    <a:pt x="65" y="52"/>
                    <a:pt x="65" y="39"/>
                    <a:pt x="65" y="26"/>
                  </a:cubicBezTo>
                  <a:cubicBezTo>
                    <a:pt x="65" y="13"/>
                    <a:pt x="52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3"/>
            <p:cNvSpPr/>
            <p:nvPr/>
          </p:nvSpPr>
          <p:spPr>
            <a:xfrm rot="10800000">
              <a:off x="5570734" y="4387684"/>
              <a:ext cx="209260" cy="195508"/>
            </a:xfrm>
            <a:custGeom>
              <a:avLst/>
              <a:gdLst/>
              <a:ahLst/>
              <a:cxnLst/>
              <a:rect l="l" t="t" r="r" b="b"/>
              <a:pathLst>
                <a:path w="852" h="796" extrusionOk="0">
                  <a:moveTo>
                    <a:pt x="367" y="0"/>
                  </a:moveTo>
                  <a:cubicBezTo>
                    <a:pt x="286" y="0"/>
                    <a:pt x="219" y="32"/>
                    <a:pt x="168" y="125"/>
                  </a:cubicBezTo>
                  <a:cubicBezTo>
                    <a:pt x="155" y="138"/>
                    <a:pt x="129" y="151"/>
                    <a:pt x="116" y="151"/>
                  </a:cubicBezTo>
                  <a:cubicBezTo>
                    <a:pt x="13" y="203"/>
                    <a:pt x="13" y="293"/>
                    <a:pt x="39" y="383"/>
                  </a:cubicBezTo>
                  <a:lnTo>
                    <a:pt x="39" y="435"/>
                  </a:lnTo>
                  <a:cubicBezTo>
                    <a:pt x="78" y="538"/>
                    <a:pt x="0" y="693"/>
                    <a:pt x="194" y="706"/>
                  </a:cubicBezTo>
                  <a:cubicBezTo>
                    <a:pt x="233" y="706"/>
                    <a:pt x="220" y="770"/>
                    <a:pt x="220" y="796"/>
                  </a:cubicBezTo>
                  <a:lnTo>
                    <a:pt x="271" y="796"/>
                  </a:lnTo>
                  <a:cubicBezTo>
                    <a:pt x="284" y="770"/>
                    <a:pt x="310" y="757"/>
                    <a:pt x="336" y="757"/>
                  </a:cubicBezTo>
                  <a:cubicBezTo>
                    <a:pt x="360" y="741"/>
                    <a:pt x="388" y="730"/>
                    <a:pt x="416" y="730"/>
                  </a:cubicBezTo>
                  <a:cubicBezTo>
                    <a:pt x="433" y="730"/>
                    <a:pt x="450" y="734"/>
                    <a:pt x="465" y="744"/>
                  </a:cubicBezTo>
                  <a:cubicBezTo>
                    <a:pt x="516" y="719"/>
                    <a:pt x="568" y="693"/>
                    <a:pt x="606" y="667"/>
                  </a:cubicBezTo>
                  <a:cubicBezTo>
                    <a:pt x="684" y="628"/>
                    <a:pt x="723" y="551"/>
                    <a:pt x="723" y="474"/>
                  </a:cubicBezTo>
                  <a:cubicBezTo>
                    <a:pt x="723" y="409"/>
                    <a:pt x="710" y="319"/>
                    <a:pt x="826" y="319"/>
                  </a:cubicBezTo>
                  <a:cubicBezTo>
                    <a:pt x="826" y="306"/>
                    <a:pt x="839" y="306"/>
                    <a:pt x="851" y="306"/>
                  </a:cubicBezTo>
                  <a:cubicBezTo>
                    <a:pt x="851" y="293"/>
                    <a:pt x="851" y="280"/>
                    <a:pt x="851" y="267"/>
                  </a:cubicBezTo>
                  <a:lnTo>
                    <a:pt x="813" y="241"/>
                  </a:lnTo>
                  <a:cubicBezTo>
                    <a:pt x="806" y="243"/>
                    <a:pt x="799" y="244"/>
                    <a:pt x="793" y="244"/>
                  </a:cubicBezTo>
                  <a:cubicBezTo>
                    <a:pt x="757" y="244"/>
                    <a:pt x="743" y="214"/>
                    <a:pt x="710" y="203"/>
                  </a:cubicBezTo>
                  <a:cubicBezTo>
                    <a:pt x="710" y="190"/>
                    <a:pt x="710" y="177"/>
                    <a:pt x="697" y="177"/>
                  </a:cubicBezTo>
                  <a:cubicBezTo>
                    <a:pt x="697" y="112"/>
                    <a:pt x="658" y="100"/>
                    <a:pt x="606" y="100"/>
                  </a:cubicBezTo>
                  <a:cubicBezTo>
                    <a:pt x="594" y="74"/>
                    <a:pt x="581" y="48"/>
                    <a:pt x="568" y="22"/>
                  </a:cubicBezTo>
                  <a:lnTo>
                    <a:pt x="503" y="22"/>
                  </a:lnTo>
                  <a:cubicBezTo>
                    <a:pt x="455" y="9"/>
                    <a:pt x="409" y="0"/>
                    <a:pt x="36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8" name="Google Shape;208;p3"/>
          <p:cNvSpPr/>
          <p:nvPr/>
        </p:nvSpPr>
        <p:spPr>
          <a:xfrm>
            <a:off x="10636673" y="3563868"/>
            <a:ext cx="1634844" cy="1633385"/>
          </a:xfrm>
          <a:custGeom>
            <a:avLst/>
            <a:gdLst/>
            <a:ahLst/>
            <a:cxnLst/>
            <a:rect l="l" t="t" r="r" b="b"/>
            <a:pathLst>
              <a:path w="15694" h="15681" extrusionOk="0">
                <a:moveTo>
                  <a:pt x="5429" y="4565"/>
                </a:moveTo>
                <a:lnTo>
                  <a:pt x="5429" y="4578"/>
                </a:lnTo>
                <a:cubicBezTo>
                  <a:pt x="5424" y="4581"/>
                  <a:pt x="5419" y="4583"/>
                  <a:pt x="5413" y="4586"/>
                </a:cubicBezTo>
                <a:lnTo>
                  <a:pt x="5413" y="4586"/>
                </a:lnTo>
                <a:cubicBezTo>
                  <a:pt x="5420" y="4580"/>
                  <a:pt x="5425" y="4573"/>
                  <a:pt x="5429" y="4565"/>
                </a:cubicBezTo>
                <a:close/>
                <a:moveTo>
                  <a:pt x="4967" y="5715"/>
                </a:moveTo>
                <a:cubicBezTo>
                  <a:pt x="4952" y="5748"/>
                  <a:pt x="4938" y="5782"/>
                  <a:pt x="4926" y="5816"/>
                </a:cubicBezTo>
                <a:lnTo>
                  <a:pt x="4913" y="5816"/>
                </a:lnTo>
                <a:cubicBezTo>
                  <a:pt x="4931" y="5781"/>
                  <a:pt x="4949" y="5748"/>
                  <a:pt x="4967" y="5715"/>
                </a:cubicBezTo>
                <a:close/>
                <a:moveTo>
                  <a:pt x="5171" y="6087"/>
                </a:moveTo>
                <a:lnTo>
                  <a:pt x="5158" y="6100"/>
                </a:lnTo>
                <a:cubicBezTo>
                  <a:pt x="5133" y="6113"/>
                  <a:pt x="5107" y="6126"/>
                  <a:pt x="5068" y="6138"/>
                </a:cubicBezTo>
                <a:cubicBezTo>
                  <a:pt x="5107" y="6113"/>
                  <a:pt x="5133" y="6100"/>
                  <a:pt x="5171" y="6087"/>
                </a:cubicBezTo>
                <a:close/>
                <a:moveTo>
                  <a:pt x="11051" y="6577"/>
                </a:moveTo>
                <a:lnTo>
                  <a:pt x="11051" y="6577"/>
                </a:lnTo>
                <a:cubicBezTo>
                  <a:pt x="11090" y="6590"/>
                  <a:pt x="11129" y="6603"/>
                  <a:pt x="11167" y="6628"/>
                </a:cubicBezTo>
                <a:lnTo>
                  <a:pt x="11154" y="6641"/>
                </a:lnTo>
                <a:cubicBezTo>
                  <a:pt x="11129" y="6616"/>
                  <a:pt x="11090" y="6590"/>
                  <a:pt x="11051" y="6577"/>
                </a:cubicBezTo>
                <a:close/>
                <a:moveTo>
                  <a:pt x="13630" y="7080"/>
                </a:moveTo>
                <a:cubicBezTo>
                  <a:pt x="13630" y="7090"/>
                  <a:pt x="13630" y="7092"/>
                  <a:pt x="13624" y="7099"/>
                </a:cubicBezTo>
                <a:lnTo>
                  <a:pt x="13624" y="7099"/>
                </a:lnTo>
                <a:cubicBezTo>
                  <a:pt x="13627" y="7092"/>
                  <a:pt x="13630" y="7086"/>
                  <a:pt x="13630" y="7080"/>
                </a:cubicBezTo>
                <a:close/>
                <a:moveTo>
                  <a:pt x="13962" y="6947"/>
                </a:moveTo>
                <a:cubicBezTo>
                  <a:pt x="14057" y="6947"/>
                  <a:pt x="14003" y="7049"/>
                  <a:pt x="13991" y="7118"/>
                </a:cubicBezTo>
                <a:lnTo>
                  <a:pt x="13927" y="7247"/>
                </a:lnTo>
                <a:lnTo>
                  <a:pt x="13914" y="7234"/>
                </a:lnTo>
                <a:lnTo>
                  <a:pt x="13630" y="7067"/>
                </a:lnTo>
                <a:cubicBezTo>
                  <a:pt x="13695" y="6964"/>
                  <a:pt x="13824" y="6977"/>
                  <a:pt x="13927" y="6951"/>
                </a:cubicBezTo>
                <a:cubicBezTo>
                  <a:pt x="13941" y="6948"/>
                  <a:pt x="13952" y="6947"/>
                  <a:pt x="13962" y="6947"/>
                </a:cubicBezTo>
                <a:close/>
                <a:moveTo>
                  <a:pt x="12083" y="7441"/>
                </a:moveTo>
                <a:lnTo>
                  <a:pt x="12083" y="7441"/>
                </a:lnTo>
                <a:cubicBezTo>
                  <a:pt x="12096" y="7454"/>
                  <a:pt x="12122" y="7454"/>
                  <a:pt x="12134" y="7454"/>
                </a:cubicBezTo>
                <a:cubicBezTo>
                  <a:pt x="12131" y="7457"/>
                  <a:pt x="12126" y="7459"/>
                  <a:pt x="12120" y="7459"/>
                </a:cubicBezTo>
                <a:cubicBezTo>
                  <a:pt x="12108" y="7459"/>
                  <a:pt x="12092" y="7450"/>
                  <a:pt x="12083" y="7441"/>
                </a:cubicBezTo>
                <a:close/>
                <a:moveTo>
                  <a:pt x="11987" y="9152"/>
                </a:moveTo>
                <a:cubicBezTo>
                  <a:pt x="12025" y="9152"/>
                  <a:pt x="12067" y="9186"/>
                  <a:pt x="12122" y="9259"/>
                </a:cubicBezTo>
                <a:lnTo>
                  <a:pt x="12122" y="9272"/>
                </a:lnTo>
                <a:cubicBezTo>
                  <a:pt x="12054" y="9195"/>
                  <a:pt x="12016" y="9154"/>
                  <a:pt x="11979" y="9154"/>
                </a:cubicBezTo>
                <a:cubicBezTo>
                  <a:pt x="11967" y="9154"/>
                  <a:pt x="11954" y="9159"/>
                  <a:pt x="11941" y="9169"/>
                </a:cubicBezTo>
                <a:lnTo>
                  <a:pt x="11941" y="9169"/>
                </a:lnTo>
                <a:cubicBezTo>
                  <a:pt x="11956" y="9157"/>
                  <a:pt x="11971" y="9152"/>
                  <a:pt x="11987" y="9152"/>
                </a:cubicBezTo>
                <a:close/>
                <a:moveTo>
                  <a:pt x="8724" y="9752"/>
                </a:moveTo>
                <a:cubicBezTo>
                  <a:pt x="8730" y="9752"/>
                  <a:pt x="8737" y="9755"/>
                  <a:pt x="8743" y="9762"/>
                </a:cubicBezTo>
                <a:lnTo>
                  <a:pt x="8704" y="9762"/>
                </a:lnTo>
                <a:cubicBezTo>
                  <a:pt x="8711" y="9755"/>
                  <a:pt x="8717" y="9752"/>
                  <a:pt x="8724" y="9752"/>
                </a:cubicBezTo>
                <a:close/>
                <a:moveTo>
                  <a:pt x="1264" y="9968"/>
                </a:moveTo>
                <a:cubicBezTo>
                  <a:pt x="1200" y="10071"/>
                  <a:pt x="1019" y="9968"/>
                  <a:pt x="968" y="10110"/>
                </a:cubicBezTo>
                <a:cubicBezTo>
                  <a:pt x="1093" y="10148"/>
                  <a:pt x="1166" y="10170"/>
                  <a:pt x="1218" y="10170"/>
                </a:cubicBezTo>
                <a:cubicBezTo>
                  <a:pt x="1290" y="10170"/>
                  <a:pt x="1324" y="10129"/>
                  <a:pt x="1406" y="10033"/>
                </a:cubicBezTo>
                <a:lnTo>
                  <a:pt x="1264" y="9968"/>
                </a:lnTo>
                <a:close/>
                <a:moveTo>
                  <a:pt x="832" y="13409"/>
                </a:moveTo>
                <a:lnTo>
                  <a:pt x="826" y="13424"/>
                </a:lnTo>
                <a:lnTo>
                  <a:pt x="826" y="13428"/>
                </a:lnTo>
                <a:lnTo>
                  <a:pt x="826" y="13428"/>
                </a:lnTo>
                <a:cubicBezTo>
                  <a:pt x="830" y="13423"/>
                  <a:pt x="835" y="13417"/>
                  <a:pt x="839" y="13411"/>
                </a:cubicBezTo>
                <a:cubicBezTo>
                  <a:pt x="837" y="13410"/>
                  <a:pt x="834" y="13410"/>
                  <a:pt x="832" y="13409"/>
                </a:cubicBezTo>
                <a:close/>
                <a:moveTo>
                  <a:pt x="555" y="13411"/>
                </a:moveTo>
                <a:lnTo>
                  <a:pt x="478" y="13514"/>
                </a:lnTo>
                <a:cubicBezTo>
                  <a:pt x="607" y="13669"/>
                  <a:pt x="452" y="13695"/>
                  <a:pt x="375" y="13772"/>
                </a:cubicBezTo>
                <a:cubicBezTo>
                  <a:pt x="310" y="13836"/>
                  <a:pt x="233" y="13901"/>
                  <a:pt x="143" y="13953"/>
                </a:cubicBezTo>
                <a:cubicBezTo>
                  <a:pt x="14" y="14030"/>
                  <a:pt x="1" y="14133"/>
                  <a:pt x="143" y="14210"/>
                </a:cubicBezTo>
                <a:cubicBezTo>
                  <a:pt x="310" y="14198"/>
                  <a:pt x="362" y="14043"/>
                  <a:pt x="439" y="13927"/>
                </a:cubicBezTo>
                <a:cubicBezTo>
                  <a:pt x="500" y="13851"/>
                  <a:pt x="551" y="13820"/>
                  <a:pt x="596" y="13820"/>
                </a:cubicBezTo>
                <a:cubicBezTo>
                  <a:pt x="667" y="13820"/>
                  <a:pt x="725" y="13892"/>
                  <a:pt x="787" y="13978"/>
                </a:cubicBezTo>
                <a:lnTo>
                  <a:pt x="890" y="13849"/>
                </a:lnTo>
                <a:cubicBezTo>
                  <a:pt x="813" y="13785"/>
                  <a:pt x="736" y="13733"/>
                  <a:pt x="839" y="13630"/>
                </a:cubicBezTo>
                <a:cubicBezTo>
                  <a:pt x="839" y="13579"/>
                  <a:pt x="852" y="13527"/>
                  <a:pt x="852" y="13475"/>
                </a:cubicBezTo>
                <a:lnTo>
                  <a:pt x="826" y="13450"/>
                </a:lnTo>
                <a:lnTo>
                  <a:pt x="826" y="13428"/>
                </a:lnTo>
                <a:lnTo>
                  <a:pt x="826" y="13428"/>
                </a:lnTo>
                <a:cubicBezTo>
                  <a:pt x="779" y="13488"/>
                  <a:pt x="735" y="13517"/>
                  <a:pt x="692" y="13517"/>
                </a:cubicBezTo>
                <a:cubicBezTo>
                  <a:pt x="645" y="13517"/>
                  <a:pt x="600" y="13482"/>
                  <a:pt x="555" y="13411"/>
                </a:cubicBezTo>
                <a:close/>
                <a:moveTo>
                  <a:pt x="15693" y="1"/>
                </a:moveTo>
                <a:cubicBezTo>
                  <a:pt x="15577" y="39"/>
                  <a:pt x="15139" y="26"/>
                  <a:pt x="15139" y="181"/>
                </a:cubicBezTo>
                <a:cubicBezTo>
                  <a:pt x="15139" y="542"/>
                  <a:pt x="15087" y="620"/>
                  <a:pt x="14778" y="620"/>
                </a:cubicBezTo>
                <a:cubicBezTo>
                  <a:pt x="14762" y="618"/>
                  <a:pt x="14747" y="618"/>
                  <a:pt x="14731" y="618"/>
                </a:cubicBezTo>
                <a:cubicBezTo>
                  <a:pt x="14592" y="618"/>
                  <a:pt x="14457" y="669"/>
                  <a:pt x="14352" y="761"/>
                </a:cubicBezTo>
                <a:cubicBezTo>
                  <a:pt x="14275" y="761"/>
                  <a:pt x="14236" y="813"/>
                  <a:pt x="14223" y="890"/>
                </a:cubicBezTo>
                <a:cubicBezTo>
                  <a:pt x="14212" y="960"/>
                  <a:pt x="14190" y="1008"/>
                  <a:pt x="14120" y="1008"/>
                </a:cubicBezTo>
                <a:cubicBezTo>
                  <a:pt x="14112" y="1008"/>
                  <a:pt x="14104" y="1008"/>
                  <a:pt x="14094" y="1006"/>
                </a:cubicBezTo>
                <a:lnTo>
                  <a:pt x="13965" y="1122"/>
                </a:lnTo>
                <a:cubicBezTo>
                  <a:pt x="13955" y="1154"/>
                  <a:pt x="13927" y="1177"/>
                  <a:pt x="13896" y="1177"/>
                </a:cubicBezTo>
                <a:cubicBezTo>
                  <a:pt x="13889" y="1177"/>
                  <a:pt x="13882" y="1176"/>
                  <a:pt x="13875" y="1174"/>
                </a:cubicBezTo>
                <a:cubicBezTo>
                  <a:pt x="13862" y="1200"/>
                  <a:pt x="13837" y="1226"/>
                  <a:pt x="13811" y="1238"/>
                </a:cubicBezTo>
                <a:cubicBezTo>
                  <a:pt x="13733" y="1290"/>
                  <a:pt x="13656" y="1342"/>
                  <a:pt x="13733" y="1458"/>
                </a:cubicBezTo>
                <a:cubicBezTo>
                  <a:pt x="13798" y="1587"/>
                  <a:pt x="13733" y="1664"/>
                  <a:pt x="13617" y="1716"/>
                </a:cubicBezTo>
                <a:cubicBezTo>
                  <a:pt x="13595" y="1712"/>
                  <a:pt x="13572" y="1710"/>
                  <a:pt x="13549" y="1710"/>
                </a:cubicBezTo>
                <a:cubicBezTo>
                  <a:pt x="13485" y="1710"/>
                  <a:pt x="13418" y="1722"/>
                  <a:pt x="13352" y="1722"/>
                </a:cubicBezTo>
                <a:cubicBezTo>
                  <a:pt x="13293" y="1722"/>
                  <a:pt x="13235" y="1713"/>
                  <a:pt x="13179" y="1677"/>
                </a:cubicBezTo>
                <a:cubicBezTo>
                  <a:pt x="13140" y="1728"/>
                  <a:pt x="13114" y="1780"/>
                  <a:pt x="13153" y="1845"/>
                </a:cubicBezTo>
                <a:cubicBezTo>
                  <a:pt x="13178" y="1833"/>
                  <a:pt x="13202" y="1829"/>
                  <a:pt x="13225" y="1829"/>
                </a:cubicBezTo>
                <a:cubicBezTo>
                  <a:pt x="13308" y="1829"/>
                  <a:pt x="13379" y="1889"/>
                  <a:pt x="13450" y="1909"/>
                </a:cubicBezTo>
                <a:cubicBezTo>
                  <a:pt x="13643" y="2077"/>
                  <a:pt x="13411" y="2154"/>
                  <a:pt x="13372" y="2283"/>
                </a:cubicBezTo>
                <a:lnTo>
                  <a:pt x="13205" y="2283"/>
                </a:lnTo>
                <a:lnTo>
                  <a:pt x="13166" y="2360"/>
                </a:lnTo>
                <a:lnTo>
                  <a:pt x="13127" y="2335"/>
                </a:lnTo>
                <a:cubicBezTo>
                  <a:pt x="13127" y="2373"/>
                  <a:pt x="13089" y="2399"/>
                  <a:pt x="13050" y="2399"/>
                </a:cubicBezTo>
                <a:cubicBezTo>
                  <a:pt x="13011" y="2451"/>
                  <a:pt x="12960" y="2502"/>
                  <a:pt x="12921" y="2554"/>
                </a:cubicBezTo>
                <a:cubicBezTo>
                  <a:pt x="12767" y="2708"/>
                  <a:pt x="12675" y="2788"/>
                  <a:pt x="12594" y="2788"/>
                </a:cubicBezTo>
                <a:cubicBezTo>
                  <a:pt x="12505" y="2788"/>
                  <a:pt x="12430" y="2691"/>
                  <a:pt x="12302" y="2489"/>
                </a:cubicBezTo>
                <a:lnTo>
                  <a:pt x="12238" y="2592"/>
                </a:lnTo>
                <a:cubicBezTo>
                  <a:pt x="12251" y="2631"/>
                  <a:pt x="12251" y="2670"/>
                  <a:pt x="12251" y="2708"/>
                </a:cubicBezTo>
                <a:cubicBezTo>
                  <a:pt x="12225" y="2915"/>
                  <a:pt x="11967" y="2786"/>
                  <a:pt x="11889" y="2953"/>
                </a:cubicBezTo>
                <a:cubicBezTo>
                  <a:pt x="11850" y="3071"/>
                  <a:pt x="11737" y="3144"/>
                  <a:pt x="11622" y="3144"/>
                </a:cubicBezTo>
                <a:cubicBezTo>
                  <a:pt x="11586" y="3144"/>
                  <a:pt x="11550" y="3137"/>
                  <a:pt x="11516" y="3121"/>
                </a:cubicBezTo>
                <a:cubicBezTo>
                  <a:pt x="11493" y="3115"/>
                  <a:pt x="11472" y="3113"/>
                  <a:pt x="11453" y="3113"/>
                </a:cubicBezTo>
                <a:cubicBezTo>
                  <a:pt x="11342" y="3113"/>
                  <a:pt x="11285" y="3203"/>
                  <a:pt x="11219" y="3302"/>
                </a:cubicBezTo>
                <a:cubicBezTo>
                  <a:pt x="11090" y="3521"/>
                  <a:pt x="10987" y="3779"/>
                  <a:pt x="10703" y="3856"/>
                </a:cubicBezTo>
                <a:lnTo>
                  <a:pt x="10703" y="3869"/>
                </a:lnTo>
                <a:cubicBezTo>
                  <a:pt x="10768" y="3933"/>
                  <a:pt x="10368" y="4024"/>
                  <a:pt x="10716" y="4088"/>
                </a:cubicBezTo>
                <a:cubicBezTo>
                  <a:pt x="10781" y="4101"/>
                  <a:pt x="10768" y="4204"/>
                  <a:pt x="10716" y="4269"/>
                </a:cubicBezTo>
                <a:cubicBezTo>
                  <a:pt x="10639" y="4359"/>
                  <a:pt x="10600" y="4436"/>
                  <a:pt x="10716" y="4527"/>
                </a:cubicBezTo>
                <a:cubicBezTo>
                  <a:pt x="10832" y="4617"/>
                  <a:pt x="10806" y="4720"/>
                  <a:pt x="10755" y="4836"/>
                </a:cubicBezTo>
                <a:cubicBezTo>
                  <a:pt x="10729" y="4901"/>
                  <a:pt x="10639" y="4991"/>
                  <a:pt x="10690" y="5017"/>
                </a:cubicBezTo>
                <a:cubicBezTo>
                  <a:pt x="10884" y="5133"/>
                  <a:pt x="10806" y="5403"/>
                  <a:pt x="10987" y="5519"/>
                </a:cubicBezTo>
                <a:cubicBezTo>
                  <a:pt x="10871" y="5648"/>
                  <a:pt x="10948" y="5855"/>
                  <a:pt x="11116" y="5893"/>
                </a:cubicBezTo>
                <a:cubicBezTo>
                  <a:pt x="11438" y="5997"/>
                  <a:pt x="11670" y="6267"/>
                  <a:pt x="11980" y="6396"/>
                </a:cubicBezTo>
                <a:lnTo>
                  <a:pt x="12083" y="6409"/>
                </a:lnTo>
                <a:cubicBezTo>
                  <a:pt x="12238" y="6512"/>
                  <a:pt x="12251" y="6719"/>
                  <a:pt x="12134" y="6848"/>
                </a:cubicBezTo>
                <a:cubicBezTo>
                  <a:pt x="12031" y="6951"/>
                  <a:pt x="12018" y="7106"/>
                  <a:pt x="12096" y="7222"/>
                </a:cubicBezTo>
                <a:lnTo>
                  <a:pt x="12057" y="7222"/>
                </a:lnTo>
                <a:lnTo>
                  <a:pt x="12044" y="7260"/>
                </a:lnTo>
                <a:lnTo>
                  <a:pt x="11825" y="7183"/>
                </a:lnTo>
                <a:cubicBezTo>
                  <a:pt x="11799" y="6835"/>
                  <a:pt x="11773" y="6499"/>
                  <a:pt x="11309" y="6461"/>
                </a:cubicBezTo>
                <a:cubicBezTo>
                  <a:pt x="11154" y="6448"/>
                  <a:pt x="11206" y="6332"/>
                  <a:pt x="11206" y="6229"/>
                </a:cubicBezTo>
                <a:cubicBezTo>
                  <a:pt x="11214" y="6089"/>
                  <a:pt x="11181" y="6023"/>
                  <a:pt x="11105" y="6023"/>
                </a:cubicBezTo>
                <a:cubicBezTo>
                  <a:pt x="11062" y="6023"/>
                  <a:pt x="11006" y="6045"/>
                  <a:pt x="10935" y="6087"/>
                </a:cubicBezTo>
                <a:cubicBezTo>
                  <a:pt x="10897" y="6113"/>
                  <a:pt x="10845" y="6151"/>
                  <a:pt x="10806" y="6190"/>
                </a:cubicBezTo>
                <a:lnTo>
                  <a:pt x="10729" y="6151"/>
                </a:lnTo>
                <a:cubicBezTo>
                  <a:pt x="10639" y="5906"/>
                  <a:pt x="10471" y="5700"/>
                  <a:pt x="10239" y="5558"/>
                </a:cubicBezTo>
                <a:cubicBezTo>
                  <a:pt x="10278" y="5236"/>
                  <a:pt x="10265" y="5223"/>
                  <a:pt x="9955" y="4965"/>
                </a:cubicBezTo>
                <a:lnTo>
                  <a:pt x="9955" y="4965"/>
                </a:lnTo>
                <a:cubicBezTo>
                  <a:pt x="9955" y="5184"/>
                  <a:pt x="9981" y="5378"/>
                  <a:pt x="10162" y="5507"/>
                </a:cubicBezTo>
                <a:cubicBezTo>
                  <a:pt x="10088" y="5543"/>
                  <a:pt x="10022" y="5567"/>
                  <a:pt x="9964" y="5567"/>
                </a:cubicBezTo>
                <a:cubicBezTo>
                  <a:pt x="9879" y="5567"/>
                  <a:pt x="9813" y="5516"/>
                  <a:pt x="9775" y="5378"/>
                </a:cubicBezTo>
                <a:cubicBezTo>
                  <a:pt x="9723" y="5262"/>
                  <a:pt x="9684" y="5133"/>
                  <a:pt x="9684" y="5017"/>
                </a:cubicBezTo>
                <a:cubicBezTo>
                  <a:pt x="9801" y="4901"/>
                  <a:pt x="9775" y="4797"/>
                  <a:pt x="9633" y="4759"/>
                </a:cubicBezTo>
                <a:cubicBezTo>
                  <a:pt x="9618" y="4756"/>
                  <a:pt x="9605" y="4755"/>
                  <a:pt x="9593" y="4755"/>
                </a:cubicBezTo>
                <a:cubicBezTo>
                  <a:pt x="9494" y="4755"/>
                  <a:pt x="9505" y="4847"/>
                  <a:pt x="9517" y="4939"/>
                </a:cubicBezTo>
                <a:cubicBezTo>
                  <a:pt x="9504" y="4939"/>
                  <a:pt x="9491" y="4952"/>
                  <a:pt x="9491" y="4965"/>
                </a:cubicBezTo>
                <a:cubicBezTo>
                  <a:pt x="9349" y="4965"/>
                  <a:pt x="9182" y="4965"/>
                  <a:pt x="9220" y="4746"/>
                </a:cubicBezTo>
                <a:cubicBezTo>
                  <a:pt x="9232" y="4688"/>
                  <a:pt x="9233" y="4641"/>
                  <a:pt x="9178" y="4641"/>
                </a:cubicBezTo>
                <a:cubicBezTo>
                  <a:pt x="9171" y="4641"/>
                  <a:pt x="9164" y="4641"/>
                  <a:pt x="9156" y="4643"/>
                </a:cubicBezTo>
                <a:cubicBezTo>
                  <a:pt x="9066" y="4656"/>
                  <a:pt x="8937" y="4643"/>
                  <a:pt x="8911" y="4772"/>
                </a:cubicBezTo>
                <a:cubicBezTo>
                  <a:pt x="8898" y="4836"/>
                  <a:pt x="8924" y="4888"/>
                  <a:pt x="8975" y="4913"/>
                </a:cubicBezTo>
                <a:cubicBezTo>
                  <a:pt x="9130" y="4965"/>
                  <a:pt x="9298" y="4952"/>
                  <a:pt x="9414" y="5081"/>
                </a:cubicBezTo>
                <a:cubicBezTo>
                  <a:pt x="9414" y="5184"/>
                  <a:pt x="9362" y="5236"/>
                  <a:pt x="9259" y="5236"/>
                </a:cubicBezTo>
                <a:cubicBezTo>
                  <a:pt x="9014" y="5262"/>
                  <a:pt x="8782" y="5326"/>
                  <a:pt x="8550" y="5429"/>
                </a:cubicBezTo>
                <a:cubicBezTo>
                  <a:pt x="8525" y="5442"/>
                  <a:pt x="8506" y="5447"/>
                  <a:pt x="8493" y="5447"/>
                </a:cubicBezTo>
                <a:cubicBezTo>
                  <a:pt x="8426" y="5447"/>
                  <a:pt x="8498" y="5303"/>
                  <a:pt x="8498" y="5249"/>
                </a:cubicBezTo>
                <a:lnTo>
                  <a:pt x="8563" y="5081"/>
                </a:lnTo>
                <a:cubicBezTo>
                  <a:pt x="8666" y="4862"/>
                  <a:pt x="8666" y="4604"/>
                  <a:pt x="8550" y="4385"/>
                </a:cubicBezTo>
                <a:cubicBezTo>
                  <a:pt x="8227" y="4359"/>
                  <a:pt x="8318" y="4062"/>
                  <a:pt x="8227" y="3882"/>
                </a:cubicBezTo>
                <a:cubicBezTo>
                  <a:pt x="8047" y="3830"/>
                  <a:pt x="7957" y="3624"/>
                  <a:pt x="8034" y="3456"/>
                </a:cubicBezTo>
                <a:lnTo>
                  <a:pt x="7931" y="3405"/>
                </a:lnTo>
                <a:cubicBezTo>
                  <a:pt x="7866" y="3454"/>
                  <a:pt x="7805" y="3472"/>
                  <a:pt x="7746" y="3472"/>
                </a:cubicBezTo>
                <a:cubicBezTo>
                  <a:pt x="7603" y="3472"/>
                  <a:pt x="7470" y="3368"/>
                  <a:pt x="7325" y="3340"/>
                </a:cubicBezTo>
                <a:cubicBezTo>
                  <a:pt x="7314" y="3339"/>
                  <a:pt x="7303" y="3338"/>
                  <a:pt x="7292" y="3338"/>
                </a:cubicBezTo>
                <a:cubicBezTo>
                  <a:pt x="7152" y="3338"/>
                  <a:pt x="7028" y="3445"/>
                  <a:pt x="6890" y="3445"/>
                </a:cubicBezTo>
                <a:cubicBezTo>
                  <a:pt x="6839" y="3445"/>
                  <a:pt x="6787" y="3431"/>
                  <a:pt x="6732" y="3392"/>
                </a:cubicBezTo>
                <a:cubicBezTo>
                  <a:pt x="6680" y="3366"/>
                  <a:pt x="6628" y="3340"/>
                  <a:pt x="6577" y="3314"/>
                </a:cubicBezTo>
                <a:cubicBezTo>
                  <a:pt x="6512" y="3224"/>
                  <a:pt x="6461" y="3121"/>
                  <a:pt x="6448" y="3005"/>
                </a:cubicBezTo>
                <a:cubicBezTo>
                  <a:pt x="6422" y="2889"/>
                  <a:pt x="6371" y="2799"/>
                  <a:pt x="6229" y="2799"/>
                </a:cubicBezTo>
                <a:cubicBezTo>
                  <a:pt x="6203" y="2941"/>
                  <a:pt x="6345" y="3018"/>
                  <a:pt x="6345" y="3147"/>
                </a:cubicBezTo>
                <a:cubicBezTo>
                  <a:pt x="6383" y="3186"/>
                  <a:pt x="6383" y="3237"/>
                  <a:pt x="6358" y="3276"/>
                </a:cubicBezTo>
                <a:cubicBezTo>
                  <a:pt x="6319" y="3353"/>
                  <a:pt x="6306" y="3443"/>
                  <a:pt x="6319" y="3534"/>
                </a:cubicBezTo>
                <a:cubicBezTo>
                  <a:pt x="6345" y="3547"/>
                  <a:pt x="6358" y="3559"/>
                  <a:pt x="6371" y="3585"/>
                </a:cubicBezTo>
                <a:cubicBezTo>
                  <a:pt x="6332" y="3676"/>
                  <a:pt x="6280" y="3766"/>
                  <a:pt x="6164" y="3792"/>
                </a:cubicBezTo>
                <a:lnTo>
                  <a:pt x="6061" y="3908"/>
                </a:lnTo>
                <a:lnTo>
                  <a:pt x="5919" y="3998"/>
                </a:lnTo>
                <a:cubicBezTo>
                  <a:pt x="5849" y="3966"/>
                  <a:pt x="5779" y="3940"/>
                  <a:pt x="5725" y="3940"/>
                </a:cubicBezTo>
                <a:cubicBezTo>
                  <a:pt x="5650" y="3940"/>
                  <a:pt x="5606" y="3990"/>
                  <a:pt x="5636" y="4140"/>
                </a:cubicBezTo>
                <a:cubicBezTo>
                  <a:pt x="5700" y="4398"/>
                  <a:pt x="5507" y="4411"/>
                  <a:pt x="5416" y="4527"/>
                </a:cubicBezTo>
                <a:cubicBezTo>
                  <a:pt x="5342" y="4463"/>
                  <a:pt x="5250" y="4432"/>
                  <a:pt x="5160" y="4432"/>
                </a:cubicBezTo>
                <a:cubicBezTo>
                  <a:pt x="5031" y="4432"/>
                  <a:pt x="4904" y="4495"/>
                  <a:pt x="4836" y="4617"/>
                </a:cubicBezTo>
                <a:cubicBezTo>
                  <a:pt x="4720" y="4643"/>
                  <a:pt x="4694" y="4707"/>
                  <a:pt x="4772" y="4784"/>
                </a:cubicBezTo>
                <a:cubicBezTo>
                  <a:pt x="4798" y="4811"/>
                  <a:pt x="4823" y="4822"/>
                  <a:pt x="4846" y="4822"/>
                </a:cubicBezTo>
                <a:cubicBezTo>
                  <a:pt x="4890" y="4822"/>
                  <a:pt x="4927" y="4780"/>
                  <a:pt x="4952" y="4720"/>
                </a:cubicBezTo>
                <a:cubicBezTo>
                  <a:pt x="5010" y="4627"/>
                  <a:pt x="5110" y="4576"/>
                  <a:pt x="5223" y="4576"/>
                </a:cubicBezTo>
                <a:cubicBezTo>
                  <a:pt x="5236" y="4576"/>
                  <a:pt x="5249" y="4577"/>
                  <a:pt x="5262" y="4578"/>
                </a:cubicBezTo>
                <a:lnTo>
                  <a:pt x="5210" y="4733"/>
                </a:lnTo>
                <a:cubicBezTo>
                  <a:pt x="4991" y="4888"/>
                  <a:pt x="4965" y="5158"/>
                  <a:pt x="4901" y="5403"/>
                </a:cubicBezTo>
                <a:cubicBezTo>
                  <a:pt x="4857" y="5554"/>
                  <a:pt x="4823" y="5705"/>
                  <a:pt x="4662" y="5705"/>
                </a:cubicBezTo>
                <a:cubicBezTo>
                  <a:pt x="4631" y="5705"/>
                  <a:pt x="4595" y="5700"/>
                  <a:pt x="4552" y="5687"/>
                </a:cubicBezTo>
                <a:cubicBezTo>
                  <a:pt x="4514" y="5752"/>
                  <a:pt x="4436" y="5829"/>
                  <a:pt x="4449" y="5842"/>
                </a:cubicBezTo>
                <a:cubicBezTo>
                  <a:pt x="4578" y="6022"/>
                  <a:pt x="4449" y="6190"/>
                  <a:pt x="4411" y="6358"/>
                </a:cubicBezTo>
                <a:cubicBezTo>
                  <a:pt x="4424" y="6371"/>
                  <a:pt x="4436" y="6396"/>
                  <a:pt x="4424" y="6422"/>
                </a:cubicBezTo>
                <a:cubicBezTo>
                  <a:pt x="4514" y="6487"/>
                  <a:pt x="4527" y="6603"/>
                  <a:pt x="4462" y="6693"/>
                </a:cubicBezTo>
                <a:cubicBezTo>
                  <a:pt x="4411" y="6757"/>
                  <a:pt x="4436" y="6822"/>
                  <a:pt x="4449" y="6886"/>
                </a:cubicBezTo>
                <a:cubicBezTo>
                  <a:pt x="4424" y="6938"/>
                  <a:pt x="4398" y="6989"/>
                  <a:pt x="4372" y="7041"/>
                </a:cubicBezTo>
                <a:cubicBezTo>
                  <a:pt x="4315" y="7064"/>
                  <a:pt x="4256" y="7074"/>
                  <a:pt x="4197" y="7074"/>
                </a:cubicBezTo>
                <a:cubicBezTo>
                  <a:pt x="4121" y="7074"/>
                  <a:pt x="4045" y="7057"/>
                  <a:pt x="3972" y="7028"/>
                </a:cubicBezTo>
                <a:lnTo>
                  <a:pt x="3972" y="7028"/>
                </a:lnTo>
                <a:cubicBezTo>
                  <a:pt x="3972" y="7106"/>
                  <a:pt x="4024" y="7131"/>
                  <a:pt x="4075" y="7170"/>
                </a:cubicBezTo>
                <a:cubicBezTo>
                  <a:pt x="4295" y="7325"/>
                  <a:pt x="4166" y="7492"/>
                  <a:pt x="4101" y="7647"/>
                </a:cubicBezTo>
                <a:cubicBezTo>
                  <a:pt x="4057" y="7729"/>
                  <a:pt x="3995" y="7763"/>
                  <a:pt x="3929" y="7763"/>
                </a:cubicBezTo>
                <a:cubicBezTo>
                  <a:pt x="3880" y="7763"/>
                  <a:pt x="3828" y="7744"/>
                  <a:pt x="3779" y="7712"/>
                </a:cubicBezTo>
                <a:lnTo>
                  <a:pt x="3779" y="7712"/>
                </a:lnTo>
                <a:cubicBezTo>
                  <a:pt x="3714" y="7815"/>
                  <a:pt x="3792" y="7892"/>
                  <a:pt x="3830" y="7982"/>
                </a:cubicBezTo>
                <a:cubicBezTo>
                  <a:pt x="3959" y="8124"/>
                  <a:pt x="3908" y="8227"/>
                  <a:pt x="3740" y="8292"/>
                </a:cubicBezTo>
                <a:lnTo>
                  <a:pt x="3650" y="8434"/>
                </a:lnTo>
                <a:cubicBezTo>
                  <a:pt x="3572" y="8575"/>
                  <a:pt x="3701" y="8756"/>
                  <a:pt x="3572" y="8885"/>
                </a:cubicBezTo>
                <a:cubicBezTo>
                  <a:pt x="3572" y="8911"/>
                  <a:pt x="3560" y="8937"/>
                  <a:pt x="3547" y="8949"/>
                </a:cubicBezTo>
                <a:cubicBezTo>
                  <a:pt x="3585" y="8975"/>
                  <a:pt x="3611" y="9001"/>
                  <a:pt x="3650" y="9027"/>
                </a:cubicBezTo>
                <a:cubicBezTo>
                  <a:pt x="3882" y="9182"/>
                  <a:pt x="3882" y="9182"/>
                  <a:pt x="3663" y="9388"/>
                </a:cubicBezTo>
                <a:cubicBezTo>
                  <a:pt x="3590" y="9356"/>
                  <a:pt x="3521" y="9344"/>
                  <a:pt x="3454" y="9344"/>
                </a:cubicBezTo>
                <a:cubicBezTo>
                  <a:pt x="3245" y="9344"/>
                  <a:pt x="3055" y="9462"/>
                  <a:pt x="2850" y="9491"/>
                </a:cubicBezTo>
                <a:cubicBezTo>
                  <a:pt x="2837" y="9504"/>
                  <a:pt x="2825" y="9530"/>
                  <a:pt x="2812" y="9543"/>
                </a:cubicBezTo>
                <a:cubicBezTo>
                  <a:pt x="2709" y="9543"/>
                  <a:pt x="2605" y="9517"/>
                  <a:pt x="2515" y="9478"/>
                </a:cubicBezTo>
                <a:cubicBezTo>
                  <a:pt x="2439" y="9451"/>
                  <a:pt x="2360" y="9424"/>
                  <a:pt x="2293" y="9424"/>
                </a:cubicBezTo>
                <a:cubicBezTo>
                  <a:pt x="2201" y="9424"/>
                  <a:pt x="2130" y="9474"/>
                  <a:pt x="2115" y="9646"/>
                </a:cubicBezTo>
                <a:cubicBezTo>
                  <a:pt x="1956" y="9667"/>
                  <a:pt x="1884" y="9900"/>
                  <a:pt x="1711" y="9900"/>
                </a:cubicBezTo>
                <a:cubicBezTo>
                  <a:pt x="1674" y="9900"/>
                  <a:pt x="1634" y="9890"/>
                  <a:pt x="1587" y="9865"/>
                </a:cubicBezTo>
                <a:cubicBezTo>
                  <a:pt x="1576" y="9860"/>
                  <a:pt x="1566" y="9858"/>
                  <a:pt x="1558" y="9858"/>
                </a:cubicBezTo>
                <a:cubicBezTo>
                  <a:pt x="1490" y="9858"/>
                  <a:pt x="1463" y="9976"/>
                  <a:pt x="1406" y="10033"/>
                </a:cubicBezTo>
                <a:cubicBezTo>
                  <a:pt x="1625" y="10136"/>
                  <a:pt x="1625" y="10136"/>
                  <a:pt x="1484" y="10368"/>
                </a:cubicBezTo>
                <a:cubicBezTo>
                  <a:pt x="1213" y="10548"/>
                  <a:pt x="1032" y="10845"/>
                  <a:pt x="994" y="11167"/>
                </a:cubicBezTo>
                <a:cubicBezTo>
                  <a:pt x="968" y="11580"/>
                  <a:pt x="890" y="11580"/>
                  <a:pt x="542" y="11670"/>
                </a:cubicBezTo>
                <a:cubicBezTo>
                  <a:pt x="736" y="11760"/>
                  <a:pt x="942" y="11825"/>
                  <a:pt x="1045" y="12018"/>
                </a:cubicBezTo>
                <a:cubicBezTo>
                  <a:pt x="1019" y="12031"/>
                  <a:pt x="1006" y="12057"/>
                  <a:pt x="1006" y="12096"/>
                </a:cubicBezTo>
                <a:cubicBezTo>
                  <a:pt x="929" y="12250"/>
                  <a:pt x="865" y="12405"/>
                  <a:pt x="787" y="12547"/>
                </a:cubicBezTo>
                <a:cubicBezTo>
                  <a:pt x="787" y="12611"/>
                  <a:pt x="787" y="12676"/>
                  <a:pt x="839" y="12715"/>
                </a:cubicBezTo>
                <a:cubicBezTo>
                  <a:pt x="853" y="12711"/>
                  <a:pt x="866" y="12710"/>
                  <a:pt x="878" y="12710"/>
                </a:cubicBezTo>
                <a:cubicBezTo>
                  <a:pt x="1007" y="12710"/>
                  <a:pt x="1017" y="12883"/>
                  <a:pt x="1135" y="12895"/>
                </a:cubicBezTo>
                <a:cubicBezTo>
                  <a:pt x="1032" y="13024"/>
                  <a:pt x="826" y="12985"/>
                  <a:pt x="736" y="13140"/>
                </a:cubicBezTo>
                <a:lnTo>
                  <a:pt x="697" y="13127"/>
                </a:lnTo>
                <a:lnTo>
                  <a:pt x="658" y="13205"/>
                </a:lnTo>
                <a:cubicBezTo>
                  <a:pt x="684" y="13293"/>
                  <a:pt x="721" y="13382"/>
                  <a:pt x="832" y="13409"/>
                </a:cubicBezTo>
                <a:lnTo>
                  <a:pt x="832" y="13409"/>
                </a:lnTo>
                <a:lnTo>
                  <a:pt x="865" y="13334"/>
                </a:lnTo>
                <a:cubicBezTo>
                  <a:pt x="889" y="13268"/>
                  <a:pt x="950" y="13234"/>
                  <a:pt x="1011" y="13234"/>
                </a:cubicBezTo>
                <a:cubicBezTo>
                  <a:pt x="1046" y="13234"/>
                  <a:pt x="1081" y="13245"/>
                  <a:pt x="1110" y="13269"/>
                </a:cubicBezTo>
                <a:cubicBezTo>
                  <a:pt x="1432" y="13308"/>
                  <a:pt x="1432" y="13308"/>
                  <a:pt x="1729" y="13579"/>
                </a:cubicBezTo>
                <a:lnTo>
                  <a:pt x="1716" y="13579"/>
                </a:lnTo>
                <a:cubicBezTo>
                  <a:pt x="1587" y="13785"/>
                  <a:pt x="1806" y="13772"/>
                  <a:pt x="1896" y="13836"/>
                </a:cubicBezTo>
                <a:cubicBezTo>
                  <a:pt x="1943" y="13802"/>
                  <a:pt x="1989" y="13789"/>
                  <a:pt x="2034" y="13789"/>
                </a:cubicBezTo>
                <a:cubicBezTo>
                  <a:pt x="2124" y="13789"/>
                  <a:pt x="2210" y="13841"/>
                  <a:pt x="2296" y="13875"/>
                </a:cubicBezTo>
                <a:lnTo>
                  <a:pt x="2425" y="13965"/>
                </a:lnTo>
                <a:cubicBezTo>
                  <a:pt x="2399" y="14004"/>
                  <a:pt x="2386" y="14043"/>
                  <a:pt x="2373" y="14094"/>
                </a:cubicBezTo>
                <a:lnTo>
                  <a:pt x="2592" y="14133"/>
                </a:lnTo>
                <a:cubicBezTo>
                  <a:pt x="2670" y="13978"/>
                  <a:pt x="2850" y="13927"/>
                  <a:pt x="2954" y="13811"/>
                </a:cubicBezTo>
                <a:lnTo>
                  <a:pt x="3044" y="13759"/>
                </a:lnTo>
                <a:cubicBezTo>
                  <a:pt x="3121" y="13824"/>
                  <a:pt x="3147" y="13940"/>
                  <a:pt x="3108" y="14030"/>
                </a:cubicBezTo>
                <a:lnTo>
                  <a:pt x="3173" y="14133"/>
                </a:lnTo>
                <a:cubicBezTo>
                  <a:pt x="3289" y="14094"/>
                  <a:pt x="3315" y="13978"/>
                  <a:pt x="3366" y="13901"/>
                </a:cubicBezTo>
                <a:cubicBezTo>
                  <a:pt x="3340" y="13888"/>
                  <a:pt x="3327" y="13875"/>
                  <a:pt x="3302" y="13862"/>
                </a:cubicBezTo>
                <a:cubicBezTo>
                  <a:pt x="3317" y="13840"/>
                  <a:pt x="3336" y="13826"/>
                  <a:pt x="3355" y="13826"/>
                </a:cubicBezTo>
                <a:cubicBezTo>
                  <a:pt x="3368" y="13826"/>
                  <a:pt x="3381" y="13833"/>
                  <a:pt x="3392" y="13849"/>
                </a:cubicBezTo>
                <a:cubicBezTo>
                  <a:pt x="3431" y="13875"/>
                  <a:pt x="3405" y="13875"/>
                  <a:pt x="3392" y="13888"/>
                </a:cubicBezTo>
                <a:cubicBezTo>
                  <a:pt x="3397" y="13887"/>
                  <a:pt x="3402" y="13887"/>
                  <a:pt x="3406" y="13887"/>
                </a:cubicBezTo>
                <a:cubicBezTo>
                  <a:pt x="3498" y="13887"/>
                  <a:pt x="3525" y="14005"/>
                  <a:pt x="3598" y="14030"/>
                </a:cubicBezTo>
                <a:cubicBezTo>
                  <a:pt x="3611" y="14133"/>
                  <a:pt x="3585" y="14236"/>
                  <a:pt x="3521" y="14314"/>
                </a:cubicBezTo>
                <a:cubicBezTo>
                  <a:pt x="3366" y="14481"/>
                  <a:pt x="3405" y="14649"/>
                  <a:pt x="3456" y="14829"/>
                </a:cubicBezTo>
                <a:cubicBezTo>
                  <a:pt x="3469" y="14842"/>
                  <a:pt x="3482" y="14855"/>
                  <a:pt x="3495" y="14881"/>
                </a:cubicBezTo>
                <a:cubicBezTo>
                  <a:pt x="3444" y="14984"/>
                  <a:pt x="3431" y="15100"/>
                  <a:pt x="3315" y="15178"/>
                </a:cubicBezTo>
                <a:cubicBezTo>
                  <a:pt x="3302" y="15229"/>
                  <a:pt x="3263" y="15229"/>
                  <a:pt x="3211" y="15229"/>
                </a:cubicBezTo>
                <a:cubicBezTo>
                  <a:pt x="3173" y="15294"/>
                  <a:pt x="3147" y="15358"/>
                  <a:pt x="3250" y="15397"/>
                </a:cubicBezTo>
                <a:lnTo>
                  <a:pt x="3637" y="15113"/>
                </a:lnTo>
                <a:cubicBezTo>
                  <a:pt x="3805" y="15551"/>
                  <a:pt x="4153" y="15668"/>
                  <a:pt x="4540" y="15680"/>
                </a:cubicBezTo>
                <a:cubicBezTo>
                  <a:pt x="4568" y="15662"/>
                  <a:pt x="4596" y="15650"/>
                  <a:pt x="4630" y="15650"/>
                </a:cubicBezTo>
                <a:cubicBezTo>
                  <a:pt x="4642" y="15650"/>
                  <a:pt x="4655" y="15651"/>
                  <a:pt x="4669" y="15655"/>
                </a:cubicBezTo>
                <a:lnTo>
                  <a:pt x="4720" y="15590"/>
                </a:lnTo>
                <a:cubicBezTo>
                  <a:pt x="4746" y="15590"/>
                  <a:pt x="4759" y="15603"/>
                  <a:pt x="4772" y="15603"/>
                </a:cubicBezTo>
                <a:cubicBezTo>
                  <a:pt x="4785" y="15577"/>
                  <a:pt x="4797" y="15564"/>
                  <a:pt x="4823" y="15551"/>
                </a:cubicBezTo>
                <a:cubicBezTo>
                  <a:pt x="4888" y="15448"/>
                  <a:pt x="5017" y="15487"/>
                  <a:pt x="5094" y="15423"/>
                </a:cubicBezTo>
                <a:lnTo>
                  <a:pt x="5184" y="15294"/>
                </a:lnTo>
                <a:cubicBezTo>
                  <a:pt x="5146" y="15229"/>
                  <a:pt x="5094" y="15113"/>
                  <a:pt x="5146" y="15100"/>
                </a:cubicBezTo>
                <a:cubicBezTo>
                  <a:pt x="5416" y="15036"/>
                  <a:pt x="5275" y="14752"/>
                  <a:pt x="5416" y="14636"/>
                </a:cubicBezTo>
                <a:cubicBezTo>
                  <a:pt x="5481" y="14571"/>
                  <a:pt x="5416" y="14494"/>
                  <a:pt x="5365" y="14443"/>
                </a:cubicBezTo>
                <a:cubicBezTo>
                  <a:pt x="5262" y="14365"/>
                  <a:pt x="5184" y="14275"/>
                  <a:pt x="5133" y="14159"/>
                </a:cubicBezTo>
                <a:lnTo>
                  <a:pt x="5004" y="14030"/>
                </a:lnTo>
                <a:cubicBezTo>
                  <a:pt x="4952" y="14030"/>
                  <a:pt x="4926" y="13978"/>
                  <a:pt x="4939" y="13927"/>
                </a:cubicBezTo>
                <a:cubicBezTo>
                  <a:pt x="4836" y="13875"/>
                  <a:pt x="4862" y="13733"/>
                  <a:pt x="4785" y="13643"/>
                </a:cubicBezTo>
                <a:cubicBezTo>
                  <a:pt x="4781" y="13643"/>
                  <a:pt x="4777" y="13642"/>
                  <a:pt x="4774" y="13642"/>
                </a:cubicBezTo>
                <a:cubicBezTo>
                  <a:pt x="4679" y="13642"/>
                  <a:pt x="4677" y="13790"/>
                  <a:pt x="4594" y="13790"/>
                </a:cubicBezTo>
                <a:cubicBezTo>
                  <a:pt x="4585" y="13790"/>
                  <a:pt x="4576" y="13788"/>
                  <a:pt x="4565" y="13785"/>
                </a:cubicBezTo>
                <a:cubicBezTo>
                  <a:pt x="4493" y="13765"/>
                  <a:pt x="4418" y="13755"/>
                  <a:pt x="4343" y="13755"/>
                </a:cubicBezTo>
                <a:cubicBezTo>
                  <a:pt x="4177" y="13755"/>
                  <a:pt x="4011" y="13803"/>
                  <a:pt x="3869" y="13901"/>
                </a:cubicBezTo>
                <a:cubicBezTo>
                  <a:pt x="3869" y="13901"/>
                  <a:pt x="3830" y="13862"/>
                  <a:pt x="3805" y="13849"/>
                </a:cubicBezTo>
                <a:cubicBezTo>
                  <a:pt x="3895" y="13630"/>
                  <a:pt x="4114" y="13527"/>
                  <a:pt x="4243" y="13334"/>
                </a:cubicBezTo>
                <a:cubicBezTo>
                  <a:pt x="4274" y="13288"/>
                  <a:pt x="4299" y="13270"/>
                  <a:pt x="4321" y="13270"/>
                </a:cubicBezTo>
                <a:cubicBezTo>
                  <a:pt x="4392" y="13270"/>
                  <a:pt x="4438" y="13450"/>
                  <a:pt x="4565" y="13450"/>
                </a:cubicBezTo>
                <a:cubicBezTo>
                  <a:pt x="4578" y="13308"/>
                  <a:pt x="4591" y="13153"/>
                  <a:pt x="4604" y="12998"/>
                </a:cubicBezTo>
                <a:lnTo>
                  <a:pt x="4733" y="12805"/>
                </a:lnTo>
                <a:lnTo>
                  <a:pt x="4926" y="12792"/>
                </a:lnTo>
                <a:cubicBezTo>
                  <a:pt x="4965" y="12715"/>
                  <a:pt x="4965" y="12650"/>
                  <a:pt x="4875" y="12611"/>
                </a:cubicBezTo>
                <a:cubicBezTo>
                  <a:pt x="4926" y="12560"/>
                  <a:pt x="4888" y="12444"/>
                  <a:pt x="4965" y="12444"/>
                </a:cubicBezTo>
                <a:cubicBezTo>
                  <a:pt x="5171" y="12444"/>
                  <a:pt x="5300" y="12431"/>
                  <a:pt x="5120" y="12173"/>
                </a:cubicBezTo>
                <a:cubicBezTo>
                  <a:pt x="5068" y="12096"/>
                  <a:pt x="5197" y="12070"/>
                  <a:pt x="5287" y="12070"/>
                </a:cubicBezTo>
                <a:cubicBezTo>
                  <a:pt x="5429" y="12134"/>
                  <a:pt x="5532" y="12289"/>
                  <a:pt x="5532" y="12444"/>
                </a:cubicBezTo>
                <a:cubicBezTo>
                  <a:pt x="5661" y="12444"/>
                  <a:pt x="5739" y="12392"/>
                  <a:pt x="5752" y="12250"/>
                </a:cubicBezTo>
                <a:cubicBezTo>
                  <a:pt x="5726" y="12250"/>
                  <a:pt x="5713" y="12238"/>
                  <a:pt x="5687" y="12238"/>
                </a:cubicBezTo>
                <a:cubicBezTo>
                  <a:pt x="5674" y="12225"/>
                  <a:pt x="5674" y="12199"/>
                  <a:pt x="5674" y="12173"/>
                </a:cubicBezTo>
                <a:lnTo>
                  <a:pt x="5648" y="12160"/>
                </a:lnTo>
                <a:cubicBezTo>
                  <a:pt x="5275" y="11954"/>
                  <a:pt x="5197" y="11864"/>
                  <a:pt x="5313" y="11464"/>
                </a:cubicBezTo>
                <a:cubicBezTo>
                  <a:pt x="5352" y="11283"/>
                  <a:pt x="5236" y="11167"/>
                  <a:pt x="5262" y="11013"/>
                </a:cubicBezTo>
                <a:cubicBezTo>
                  <a:pt x="5158" y="10961"/>
                  <a:pt x="5094" y="10909"/>
                  <a:pt x="5094" y="10793"/>
                </a:cubicBezTo>
                <a:cubicBezTo>
                  <a:pt x="5068" y="10729"/>
                  <a:pt x="5068" y="10664"/>
                  <a:pt x="5094" y="10613"/>
                </a:cubicBezTo>
                <a:cubicBezTo>
                  <a:pt x="5068" y="10394"/>
                  <a:pt x="5133" y="10149"/>
                  <a:pt x="4888" y="10007"/>
                </a:cubicBezTo>
                <a:lnTo>
                  <a:pt x="5017" y="9955"/>
                </a:lnTo>
                <a:cubicBezTo>
                  <a:pt x="5048" y="9964"/>
                  <a:pt x="5080" y="9970"/>
                  <a:pt x="5109" y="9970"/>
                </a:cubicBezTo>
                <a:cubicBezTo>
                  <a:pt x="5164" y="9970"/>
                  <a:pt x="5211" y="9950"/>
                  <a:pt x="5236" y="9891"/>
                </a:cubicBezTo>
                <a:cubicBezTo>
                  <a:pt x="5262" y="9800"/>
                  <a:pt x="5275" y="9723"/>
                  <a:pt x="5262" y="9633"/>
                </a:cubicBezTo>
                <a:cubicBezTo>
                  <a:pt x="5246" y="9530"/>
                  <a:pt x="5177" y="9515"/>
                  <a:pt x="5096" y="9515"/>
                </a:cubicBezTo>
                <a:cubicBezTo>
                  <a:pt x="5065" y="9515"/>
                  <a:pt x="5032" y="9517"/>
                  <a:pt x="5000" y="9517"/>
                </a:cubicBezTo>
                <a:cubicBezTo>
                  <a:pt x="4907" y="9517"/>
                  <a:pt x="4820" y="9500"/>
                  <a:pt x="4797" y="9362"/>
                </a:cubicBezTo>
                <a:cubicBezTo>
                  <a:pt x="4797" y="9327"/>
                  <a:pt x="4776" y="9314"/>
                  <a:pt x="4747" y="9314"/>
                </a:cubicBezTo>
                <a:cubicBezTo>
                  <a:pt x="4700" y="9314"/>
                  <a:pt x="4631" y="9348"/>
                  <a:pt x="4591" y="9388"/>
                </a:cubicBezTo>
                <a:cubicBezTo>
                  <a:pt x="4565" y="9414"/>
                  <a:pt x="4540" y="9452"/>
                  <a:pt x="4527" y="9491"/>
                </a:cubicBezTo>
                <a:cubicBezTo>
                  <a:pt x="4475" y="9568"/>
                  <a:pt x="4398" y="9530"/>
                  <a:pt x="4333" y="9555"/>
                </a:cubicBezTo>
                <a:lnTo>
                  <a:pt x="4114" y="9388"/>
                </a:lnTo>
                <a:cubicBezTo>
                  <a:pt x="4166" y="9285"/>
                  <a:pt x="4243" y="9156"/>
                  <a:pt x="4088" y="9104"/>
                </a:cubicBezTo>
                <a:cubicBezTo>
                  <a:pt x="3817" y="9001"/>
                  <a:pt x="3895" y="8820"/>
                  <a:pt x="3972" y="8653"/>
                </a:cubicBezTo>
                <a:cubicBezTo>
                  <a:pt x="3996" y="8581"/>
                  <a:pt x="4009" y="8444"/>
                  <a:pt x="4113" y="8444"/>
                </a:cubicBezTo>
                <a:cubicBezTo>
                  <a:pt x="4121" y="8444"/>
                  <a:pt x="4130" y="8445"/>
                  <a:pt x="4140" y="8447"/>
                </a:cubicBezTo>
                <a:cubicBezTo>
                  <a:pt x="4269" y="8472"/>
                  <a:pt x="4346" y="8575"/>
                  <a:pt x="4359" y="8692"/>
                </a:cubicBezTo>
                <a:cubicBezTo>
                  <a:pt x="4372" y="8769"/>
                  <a:pt x="4282" y="8846"/>
                  <a:pt x="4398" y="8937"/>
                </a:cubicBezTo>
                <a:cubicBezTo>
                  <a:pt x="4478" y="8896"/>
                  <a:pt x="4580" y="8853"/>
                  <a:pt x="4669" y="8853"/>
                </a:cubicBezTo>
                <a:cubicBezTo>
                  <a:pt x="4752" y="8853"/>
                  <a:pt x="4825" y="8890"/>
                  <a:pt x="4862" y="9001"/>
                </a:cubicBezTo>
                <a:cubicBezTo>
                  <a:pt x="4920" y="9176"/>
                  <a:pt x="4968" y="9235"/>
                  <a:pt x="5111" y="9235"/>
                </a:cubicBezTo>
                <a:cubicBezTo>
                  <a:pt x="5125" y="9235"/>
                  <a:pt x="5141" y="9234"/>
                  <a:pt x="5158" y="9233"/>
                </a:cubicBezTo>
                <a:cubicBezTo>
                  <a:pt x="5287" y="9246"/>
                  <a:pt x="5391" y="9298"/>
                  <a:pt x="5468" y="9388"/>
                </a:cubicBezTo>
                <a:cubicBezTo>
                  <a:pt x="5558" y="9491"/>
                  <a:pt x="5700" y="9555"/>
                  <a:pt x="5842" y="9555"/>
                </a:cubicBezTo>
                <a:lnTo>
                  <a:pt x="5842" y="9233"/>
                </a:lnTo>
                <a:lnTo>
                  <a:pt x="5958" y="9156"/>
                </a:lnTo>
                <a:cubicBezTo>
                  <a:pt x="6048" y="9233"/>
                  <a:pt x="6113" y="9310"/>
                  <a:pt x="6074" y="9452"/>
                </a:cubicBezTo>
                <a:cubicBezTo>
                  <a:pt x="6048" y="9530"/>
                  <a:pt x="5997" y="9607"/>
                  <a:pt x="6100" y="9672"/>
                </a:cubicBezTo>
                <a:cubicBezTo>
                  <a:pt x="6306" y="9788"/>
                  <a:pt x="6242" y="9955"/>
                  <a:pt x="6177" y="10110"/>
                </a:cubicBezTo>
                <a:cubicBezTo>
                  <a:pt x="6151" y="10187"/>
                  <a:pt x="6087" y="10265"/>
                  <a:pt x="6164" y="10342"/>
                </a:cubicBezTo>
                <a:cubicBezTo>
                  <a:pt x="6255" y="10342"/>
                  <a:pt x="6332" y="10316"/>
                  <a:pt x="6396" y="10252"/>
                </a:cubicBezTo>
                <a:cubicBezTo>
                  <a:pt x="6396" y="10200"/>
                  <a:pt x="6396" y="10136"/>
                  <a:pt x="6396" y="10084"/>
                </a:cubicBezTo>
                <a:cubicBezTo>
                  <a:pt x="6422" y="9852"/>
                  <a:pt x="6616" y="9581"/>
                  <a:pt x="6255" y="9414"/>
                </a:cubicBezTo>
                <a:cubicBezTo>
                  <a:pt x="6138" y="9362"/>
                  <a:pt x="6229" y="9053"/>
                  <a:pt x="6371" y="8962"/>
                </a:cubicBezTo>
                <a:cubicBezTo>
                  <a:pt x="6387" y="8952"/>
                  <a:pt x="6401" y="8947"/>
                  <a:pt x="6415" y="8947"/>
                </a:cubicBezTo>
                <a:cubicBezTo>
                  <a:pt x="6464" y="8947"/>
                  <a:pt x="6495" y="9012"/>
                  <a:pt x="6525" y="9053"/>
                </a:cubicBezTo>
                <a:cubicBezTo>
                  <a:pt x="6525" y="9108"/>
                  <a:pt x="6550" y="9134"/>
                  <a:pt x="6580" y="9134"/>
                </a:cubicBezTo>
                <a:cubicBezTo>
                  <a:pt x="6600" y="9134"/>
                  <a:pt x="6622" y="9124"/>
                  <a:pt x="6641" y="9104"/>
                </a:cubicBezTo>
                <a:cubicBezTo>
                  <a:pt x="6693" y="9065"/>
                  <a:pt x="6667" y="9040"/>
                  <a:pt x="6693" y="9001"/>
                </a:cubicBezTo>
                <a:cubicBezTo>
                  <a:pt x="6724" y="8921"/>
                  <a:pt x="6752" y="8885"/>
                  <a:pt x="6778" y="8885"/>
                </a:cubicBezTo>
                <a:cubicBezTo>
                  <a:pt x="6807" y="8885"/>
                  <a:pt x="6834" y="8927"/>
                  <a:pt x="6861" y="9001"/>
                </a:cubicBezTo>
                <a:cubicBezTo>
                  <a:pt x="6770" y="9207"/>
                  <a:pt x="6899" y="9349"/>
                  <a:pt x="6977" y="9517"/>
                </a:cubicBezTo>
                <a:cubicBezTo>
                  <a:pt x="6938" y="9594"/>
                  <a:pt x="6938" y="9723"/>
                  <a:pt x="6873" y="9749"/>
                </a:cubicBezTo>
                <a:cubicBezTo>
                  <a:pt x="6641" y="9865"/>
                  <a:pt x="6719" y="10058"/>
                  <a:pt x="6719" y="10239"/>
                </a:cubicBezTo>
                <a:cubicBezTo>
                  <a:pt x="6732" y="10303"/>
                  <a:pt x="6732" y="10394"/>
                  <a:pt x="6822" y="10394"/>
                </a:cubicBezTo>
                <a:cubicBezTo>
                  <a:pt x="6925" y="10394"/>
                  <a:pt x="6912" y="10303"/>
                  <a:pt x="6925" y="10239"/>
                </a:cubicBezTo>
                <a:cubicBezTo>
                  <a:pt x="6925" y="10149"/>
                  <a:pt x="6745" y="10071"/>
                  <a:pt x="6899" y="9968"/>
                </a:cubicBezTo>
                <a:lnTo>
                  <a:pt x="6899" y="9968"/>
                </a:lnTo>
                <a:cubicBezTo>
                  <a:pt x="6968" y="9988"/>
                  <a:pt x="7016" y="10001"/>
                  <a:pt x="7049" y="10001"/>
                </a:cubicBezTo>
                <a:cubicBezTo>
                  <a:pt x="7123" y="10001"/>
                  <a:pt x="7123" y="9939"/>
                  <a:pt x="7106" y="9762"/>
                </a:cubicBezTo>
                <a:cubicBezTo>
                  <a:pt x="7157" y="9672"/>
                  <a:pt x="7247" y="9697"/>
                  <a:pt x="7325" y="9672"/>
                </a:cubicBezTo>
                <a:cubicBezTo>
                  <a:pt x="7389" y="9672"/>
                  <a:pt x="7467" y="9684"/>
                  <a:pt x="7531" y="9723"/>
                </a:cubicBezTo>
                <a:cubicBezTo>
                  <a:pt x="7634" y="9800"/>
                  <a:pt x="7828" y="9800"/>
                  <a:pt x="7815" y="9994"/>
                </a:cubicBezTo>
                <a:cubicBezTo>
                  <a:pt x="7802" y="10174"/>
                  <a:pt x="7750" y="10355"/>
                  <a:pt x="7518" y="10381"/>
                </a:cubicBezTo>
                <a:lnTo>
                  <a:pt x="7531" y="10381"/>
                </a:lnTo>
                <a:lnTo>
                  <a:pt x="7531" y="10407"/>
                </a:lnTo>
                <a:cubicBezTo>
                  <a:pt x="7596" y="10445"/>
                  <a:pt x="7596" y="10484"/>
                  <a:pt x="7557" y="10523"/>
                </a:cubicBezTo>
                <a:cubicBezTo>
                  <a:pt x="7557" y="10548"/>
                  <a:pt x="7531" y="10587"/>
                  <a:pt x="7531" y="10613"/>
                </a:cubicBezTo>
                <a:cubicBezTo>
                  <a:pt x="7557" y="10639"/>
                  <a:pt x="7557" y="10677"/>
                  <a:pt x="7531" y="10703"/>
                </a:cubicBezTo>
                <a:lnTo>
                  <a:pt x="7531" y="10922"/>
                </a:lnTo>
                <a:lnTo>
                  <a:pt x="7892" y="11167"/>
                </a:lnTo>
                <a:cubicBezTo>
                  <a:pt x="7899" y="11161"/>
                  <a:pt x="7911" y="11158"/>
                  <a:pt x="7924" y="11158"/>
                </a:cubicBezTo>
                <a:cubicBezTo>
                  <a:pt x="7937" y="11158"/>
                  <a:pt x="7950" y="11161"/>
                  <a:pt x="7957" y="11167"/>
                </a:cubicBezTo>
                <a:lnTo>
                  <a:pt x="8034" y="11103"/>
                </a:lnTo>
                <a:cubicBezTo>
                  <a:pt x="8060" y="11142"/>
                  <a:pt x="8073" y="11193"/>
                  <a:pt x="8047" y="11232"/>
                </a:cubicBezTo>
                <a:lnTo>
                  <a:pt x="8150" y="11412"/>
                </a:lnTo>
                <a:lnTo>
                  <a:pt x="8537" y="11606"/>
                </a:lnTo>
                <a:cubicBezTo>
                  <a:pt x="8550" y="11593"/>
                  <a:pt x="8576" y="11567"/>
                  <a:pt x="8588" y="11541"/>
                </a:cubicBezTo>
                <a:cubicBezTo>
                  <a:pt x="8563" y="11477"/>
                  <a:pt x="8524" y="11412"/>
                  <a:pt x="8588" y="11348"/>
                </a:cubicBezTo>
                <a:cubicBezTo>
                  <a:pt x="8421" y="11270"/>
                  <a:pt x="8356" y="11077"/>
                  <a:pt x="8460" y="10922"/>
                </a:cubicBezTo>
                <a:cubicBezTo>
                  <a:pt x="8692" y="10613"/>
                  <a:pt x="8498" y="10458"/>
                  <a:pt x="8305" y="10278"/>
                </a:cubicBezTo>
                <a:cubicBezTo>
                  <a:pt x="8215" y="10162"/>
                  <a:pt x="8073" y="10110"/>
                  <a:pt x="8008" y="9994"/>
                </a:cubicBezTo>
                <a:cubicBezTo>
                  <a:pt x="8046" y="9978"/>
                  <a:pt x="8080" y="9972"/>
                  <a:pt x="8113" y="9972"/>
                </a:cubicBezTo>
                <a:cubicBezTo>
                  <a:pt x="8215" y="9972"/>
                  <a:pt x="8297" y="10035"/>
                  <a:pt x="8395" y="10084"/>
                </a:cubicBezTo>
                <a:cubicBezTo>
                  <a:pt x="8717" y="10252"/>
                  <a:pt x="8846" y="10574"/>
                  <a:pt x="9130" y="10755"/>
                </a:cubicBezTo>
                <a:cubicBezTo>
                  <a:pt x="9169" y="10690"/>
                  <a:pt x="9246" y="10652"/>
                  <a:pt x="9169" y="10574"/>
                </a:cubicBezTo>
                <a:cubicBezTo>
                  <a:pt x="9014" y="10419"/>
                  <a:pt x="9117" y="10316"/>
                  <a:pt x="9259" y="10226"/>
                </a:cubicBezTo>
                <a:lnTo>
                  <a:pt x="9285" y="10252"/>
                </a:lnTo>
                <a:lnTo>
                  <a:pt x="9323" y="10252"/>
                </a:lnTo>
                <a:cubicBezTo>
                  <a:pt x="9452" y="10342"/>
                  <a:pt x="9581" y="10445"/>
                  <a:pt x="9530" y="10639"/>
                </a:cubicBezTo>
                <a:lnTo>
                  <a:pt x="9672" y="10755"/>
                </a:lnTo>
                <a:cubicBezTo>
                  <a:pt x="9710" y="10703"/>
                  <a:pt x="9736" y="10652"/>
                  <a:pt x="9801" y="10639"/>
                </a:cubicBezTo>
                <a:cubicBezTo>
                  <a:pt x="9826" y="10613"/>
                  <a:pt x="9839" y="10600"/>
                  <a:pt x="9865" y="10574"/>
                </a:cubicBezTo>
                <a:lnTo>
                  <a:pt x="9942" y="10419"/>
                </a:lnTo>
                <a:cubicBezTo>
                  <a:pt x="9958" y="10373"/>
                  <a:pt x="9978" y="10350"/>
                  <a:pt x="10003" y="10350"/>
                </a:cubicBezTo>
                <a:cubicBezTo>
                  <a:pt x="10019" y="10350"/>
                  <a:pt x="10038" y="10360"/>
                  <a:pt x="10058" y="10381"/>
                </a:cubicBezTo>
                <a:cubicBezTo>
                  <a:pt x="10099" y="10421"/>
                  <a:pt x="10147" y="10453"/>
                  <a:pt x="10209" y="10453"/>
                </a:cubicBezTo>
                <a:cubicBezTo>
                  <a:pt x="10226" y="10453"/>
                  <a:pt x="10245" y="10451"/>
                  <a:pt x="10265" y="10445"/>
                </a:cubicBezTo>
                <a:cubicBezTo>
                  <a:pt x="10239" y="10187"/>
                  <a:pt x="10381" y="10097"/>
                  <a:pt x="10626" y="10084"/>
                </a:cubicBezTo>
                <a:lnTo>
                  <a:pt x="10703" y="9994"/>
                </a:lnTo>
                <a:cubicBezTo>
                  <a:pt x="10760" y="10043"/>
                  <a:pt x="10812" y="10142"/>
                  <a:pt x="10871" y="10142"/>
                </a:cubicBezTo>
                <a:cubicBezTo>
                  <a:pt x="10906" y="10142"/>
                  <a:pt x="10944" y="10107"/>
                  <a:pt x="10987" y="10007"/>
                </a:cubicBezTo>
                <a:lnTo>
                  <a:pt x="10922" y="9955"/>
                </a:lnTo>
                <a:cubicBezTo>
                  <a:pt x="10942" y="9877"/>
                  <a:pt x="10961" y="9799"/>
                  <a:pt x="11031" y="9799"/>
                </a:cubicBezTo>
                <a:cubicBezTo>
                  <a:pt x="11053" y="9799"/>
                  <a:pt x="11081" y="9807"/>
                  <a:pt x="11116" y="9826"/>
                </a:cubicBezTo>
                <a:cubicBezTo>
                  <a:pt x="11193" y="9878"/>
                  <a:pt x="11258" y="9942"/>
                  <a:pt x="11335" y="10007"/>
                </a:cubicBezTo>
                <a:cubicBezTo>
                  <a:pt x="11412" y="9981"/>
                  <a:pt x="11490" y="9929"/>
                  <a:pt x="11554" y="9852"/>
                </a:cubicBezTo>
                <a:cubicBezTo>
                  <a:pt x="11593" y="9659"/>
                  <a:pt x="11683" y="9478"/>
                  <a:pt x="11812" y="9323"/>
                </a:cubicBezTo>
                <a:lnTo>
                  <a:pt x="11902" y="9323"/>
                </a:lnTo>
                <a:lnTo>
                  <a:pt x="12096" y="9491"/>
                </a:lnTo>
                <a:cubicBezTo>
                  <a:pt x="12122" y="9491"/>
                  <a:pt x="12147" y="9491"/>
                  <a:pt x="12173" y="9504"/>
                </a:cubicBezTo>
                <a:cubicBezTo>
                  <a:pt x="12236" y="9430"/>
                  <a:pt x="12293" y="9399"/>
                  <a:pt x="12346" y="9399"/>
                </a:cubicBezTo>
                <a:cubicBezTo>
                  <a:pt x="12423" y="9399"/>
                  <a:pt x="12491" y="9464"/>
                  <a:pt x="12560" y="9555"/>
                </a:cubicBezTo>
                <a:cubicBezTo>
                  <a:pt x="12597" y="9578"/>
                  <a:pt x="12644" y="9592"/>
                  <a:pt x="12688" y="9592"/>
                </a:cubicBezTo>
                <a:cubicBezTo>
                  <a:pt x="12721" y="9592"/>
                  <a:pt x="12752" y="9585"/>
                  <a:pt x="12779" y="9568"/>
                </a:cubicBezTo>
                <a:cubicBezTo>
                  <a:pt x="12805" y="9491"/>
                  <a:pt x="12831" y="9414"/>
                  <a:pt x="12857" y="9336"/>
                </a:cubicBezTo>
                <a:cubicBezTo>
                  <a:pt x="12792" y="9248"/>
                  <a:pt x="12720" y="9224"/>
                  <a:pt x="12644" y="9224"/>
                </a:cubicBezTo>
                <a:cubicBezTo>
                  <a:pt x="12553" y="9224"/>
                  <a:pt x="12458" y="9259"/>
                  <a:pt x="12367" y="9259"/>
                </a:cubicBezTo>
                <a:lnTo>
                  <a:pt x="12134" y="8988"/>
                </a:lnTo>
                <a:cubicBezTo>
                  <a:pt x="12134" y="8872"/>
                  <a:pt x="12225" y="8743"/>
                  <a:pt x="12083" y="8666"/>
                </a:cubicBezTo>
                <a:cubicBezTo>
                  <a:pt x="12070" y="8614"/>
                  <a:pt x="12057" y="8575"/>
                  <a:pt x="12044" y="8537"/>
                </a:cubicBezTo>
                <a:cubicBezTo>
                  <a:pt x="12111" y="8470"/>
                  <a:pt x="12199" y="8432"/>
                  <a:pt x="12292" y="8432"/>
                </a:cubicBezTo>
                <a:cubicBezTo>
                  <a:pt x="12325" y="8432"/>
                  <a:pt x="12359" y="8436"/>
                  <a:pt x="12392" y="8447"/>
                </a:cubicBezTo>
                <a:cubicBezTo>
                  <a:pt x="12392" y="8524"/>
                  <a:pt x="12354" y="8614"/>
                  <a:pt x="12418" y="8692"/>
                </a:cubicBezTo>
                <a:lnTo>
                  <a:pt x="12560" y="8537"/>
                </a:lnTo>
                <a:cubicBezTo>
                  <a:pt x="12792" y="8627"/>
                  <a:pt x="12921" y="8820"/>
                  <a:pt x="13076" y="8988"/>
                </a:cubicBezTo>
                <a:cubicBezTo>
                  <a:pt x="13153" y="8898"/>
                  <a:pt x="13218" y="8808"/>
                  <a:pt x="13256" y="8692"/>
                </a:cubicBezTo>
                <a:cubicBezTo>
                  <a:pt x="13230" y="8653"/>
                  <a:pt x="13243" y="8588"/>
                  <a:pt x="13282" y="8563"/>
                </a:cubicBezTo>
                <a:cubicBezTo>
                  <a:pt x="13295" y="8498"/>
                  <a:pt x="13308" y="8434"/>
                  <a:pt x="13321" y="8382"/>
                </a:cubicBezTo>
                <a:lnTo>
                  <a:pt x="13385" y="8318"/>
                </a:lnTo>
                <a:cubicBezTo>
                  <a:pt x="13395" y="8277"/>
                  <a:pt x="13429" y="8245"/>
                  <a:pt x="13468" y="8245"/>
                </a:cubicBezTo>
                <a:cubicBezTo>
                  <a:pt x="13479" y="8245"/>
                  <a:pt x="13490" y="8247"/>
                  <a:pt x="13501" y="8253"/>
                </a:cubicBezTo>
                <a:lnTo>
                  <a:pt x="13501" y="8240"/>
                </a:lnTo>
                <a:cubicBezTo>
                  <a:pt x="13630" y="8073"/>
                  <a:pt x="13759" y="7918"/>
                  <a:pt x="13656" y="7686"/>
                </a:cubicBezTo>
                <a:cubicBezTo>
                  <a:pt x="13604" y="7570"/>
                  <a:pt x="13720" y="7518"/>
                  <a:pt x="13798" y="7479"/>
                </a:cubicBezTo>
                <a:lnTo>
                  <a:pt x="13955" y="7516"/>
                </a:lnTo>
                <a:lnTo>
                  <a:pt x="13955" y="7516"/>
                </a:lnTo>
                <a:cubicBezTo>
                  <a:pt x="13954" y="7517"/>
                  <a:pt x="13953" y="7517"/>
                  <a:pt x="13953" y="7518"/>
                </a:cubicBezTo>
                <a:lnTo>
                  <a:pt x="13953" y="7531"/>
                </a:lnTo>
                <a:cubicBezTo>
                  <a:pt x="13957" y="7527"/>
                  <a:pt x="13961" y="7523"/>
                  <a:pt x="13965" y="7518"/>
                </a:cubicBezTo>
                <a:lnTo>
                  <a:pt x="13965" y="7518"/>
                </a:lnTo>
                <a:lnTo>
                  <a:pt x="13965" y="7518"/>
                </a:lnTo>
                <a:lnTo>
                  <a:pt x="14107" y="7634"/>
                </a:lnTo>
                <a:lnTo>
                  <a:pt x="14223" y="7595"/>
                </a:lnTo>
                <a:cubicBezTo>
                  <a:pt x="14236" y="7595"/>
                  <a:pt x="14249" y="7608"/>
                  <a:pt x="14262" y="7621"/>
                </a:cubicBezTo>
                <a:cubicBezTo>
                  <a:pt x="14249" y="7608"/>
                  <a:pt x="14249" y="7595"/>
                  <a:pt x="14236" y="7595"/>
                </a:cubicBezTo>
                <a:cubicBezTo>
                  <a:pt x="14262" y="7531"/>
                  <a:pt x="14327" y="7544"/>
                  <a:pt x="14378" y="7531"/>
                </a:cubicBezTo>
                <a:lnTo>
                  <a:pt x="14378" y="7531"/>
                </a:lnTo>
                <a:cubicBezTo>
                  <a:pt x="14378" y="7583"/>
                  <a:pt x="14378" y="7634"/>
                  <a:pt x="14314" y="7647"/>
                </a:cubicBezTo>
                <a:cubicBezTo>
                  <a:pt x="14301" y="7647"/>
                  <a:pt x="14275" y="7634"/>
                  <a:pt x="14262" y="7621"/>
                </a:cubicBezTo>
                <a:lnTo>
                  <a:pt x="14262" y="7621"/>
                </a:lnTo>
                <a:cubicBezTo>
                  <a:pt x="14275" y="7634"/>
                  <a:pt x="14275" y="7634"/>
                  <a:pt x="14262" y="7647"/>
                </a:cubicBezTo>
                <a:cubicBezTo>
                  <a:pt x="14327" y="7647"/>
                  <a:pt x="14378" y="7686"/>
                  <a:pt x="14391" y="7737"/>
                </a:cubicBezTo>
                <a:cubicBezTo>
                  <a:pt x="14424" y="7792"/>
                  <a:pt x="14475" y="7846"/>
                  <a:pt x="14529" y="7846"/>
                </a:cubicBezTo>
                <a:cubicBezTo>
                  <a:pt x="14539" y="7846"/>
                  <a:pt x="14549" y="7844"/>
                  <a:pt x="14559" y="7840"/>
                </a:cubicBezTo>
                <a:cubicBezTo>
                  <a:pt x="14610" y="7815"/>
                  <a:pt x="14636" y="7712"/>
                  <a:pt x="14623" y="7634"/>
                </a:cubicBezTo>
                <a:lnTo>
                  <a:pt x="14378" y="7531"/>
                </a:lnTo>
                <a:cubicBezTo>
                  <a:pt x="14455" y="7428"/>
                  <a:pt x="14352" y="7286"/>
                  <a:pt x="14455" y="7209"/>
                </a:cubicBezTo>
                <a:cubicBezTo>
                  <a:pt x="14610" y="7093"/>
                  <a:pt x="14584" y="6938"/>
                  <a:pt x="14584" y="6783"/>
                </a:cubicBezTo>
                <a:cubicBezTo>
                  <a:pt x="14584" y="6616"/>
                  <a:pt x="14546" y="6448"/>
                  <a:pt x="14443" y="6306"/>
                </a:cubicBezTo>
                <a:cubicBezTo>
                  <a:pt x="14352" y="6190"/>
                  <a:pt x="14327" y="6035"/>
                  <a:pt x="14378" y="5893"/>
                </a:cubicBezTo>
                <a:cubicBezTo>
                  <a:pt x="14389" y="5889"/>
                  <a:pt x="14399" y="5887"/>
                  <a:pt x="14410" y="5887"/>
                </a:cubicBezTo>
                <a:cubicBezTo>
                  <a:pt x="14484" y="5887"/>
                  <a:pt x="14563" y="5985"/>
                  <a:pt x="14643" y="5985"/>
                </a:cubicBezTo>
                <a:cubicBezTo>
                  <a:pt x="14679" y="5985"/>
                  <a:pt x="14715" y="5965"/>
                  <a:pt x="14752" y="5906"/>
                </a:cubicBezTo>
                <a:cubicBezTo>
                  <a:pt x="14778" y="5700"/>
                  <a:pt x="14739" y="5481"/>
                  <a:pt x="14945" y="5339"/>
                </a:cubicBezTo>
                <a:cubicBezTo>
                  <a:pt x="15023" y="5262"/>
                  <a:pt x="15049" y="5158"/>
                  <a:pt x="15036" y="5068"/>
                </a:cubicBezTo>
                <a:cubicBezTo>
                  <a:pt x="14984" y="4681"/>
                  <a:pt x="15461" y="4514"/>
                  <a:pt x="15693" y="4333"/>
                </a:cubicBezTo>
                <a:lnTo>
                  <a:pt x="15693" y="491"/>
                </a:lnTo>
                <a:cubicBezTo>
                  <a:pt x="15680" y="426"/>
                  <a:pt x="15680" y="362"/>
                  <a:pt x="15693" y="310"/>
                </a:cubicBezTo>
                <a:lnTo>
                  <a:pt x="15693" y="1"/>
                </a:lnTo>
                <a:close/>
              </a:path>
            </a:pathLst>
          </a:custGeom>
          <a:solidFill>
            <a:srgbClr val="A75441">
              <a:alpha val="232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9" name="Google Shape;209;p3"/>
          <p:cNvGrpSpPr/>
          <p:nvPr/>
        </p:nvGrpSpPr>
        <p:grpSpPr>
          <a:xfrm>
            <a:off x="952286" y="5964774"/>
            <a:ext cx="10287841" cy="418789"/>
            <a:chOff x="946206" y="1234018"/>
            <a:chExt cx="7556440" cy="307601"/>
          </a:xfrm>
        </p:grpSpPr>
        <p:grpSp>
          <p:nvGrpSpPr>
            <p:cNvPr id="210" name="Google Shape;210;p3"/>
            <p:cNvGrpSpPr/>
            <p:nvPr/>
          </p:nvGrpSpPr>
          <p:grpSpPr>
            <a:xfrm>
              <a:off x="1114930" y="1355757"/>
              <a:ext cx="7163972" cy="64150"/>
              <a:chOff x="1299890" y="844622"/>
              <a:chExt cx="6544233" cy="64143"/>
            </a:xfrm>
          </p:grpSpPr>
          <p:grpSp>
            <p:nvGrpSpPr>
              <p:cNvPr id="211" name="Google Shape;211;p3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12" name="Google Shape;212;p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" name="Google Shape;213;p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" name="Google Shape;214;p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" name="Google Shape;215;p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" name="Google Shape;216;p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7" name="Google Shape;217;p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" name="Google Shape;218;p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" name="Google Shape;219;p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" name="Google Shape;220;p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" name="Google Shape;221;p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" name="Google Shape;222;p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" name="Google Shape;223;p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" name="Google Shape;224;p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" name="Google Shape;225;p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" name="Google Shape;226;p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" name="Google Shape;227;p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" name="Google Shape;228;p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" name="Google Shape;229;p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" name="Google Shape;230;p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" name="Google Shape;231;p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" name="Google Shape;232;p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" name="Google Shape;233;p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" name="Google Shape;234;p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" name="Google Shape;235;p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" name="Google Shape;236;p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" name="Google Shape;237;p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" name="Google Shape;238;p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" name="Google Shape;239;p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" name="Google Shape;240;p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" name="Google Shape;241;p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" name="Google Shape;242;p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" name="Google Shape;243;p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" name="Google Shape;244;p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45" name="Google Shape;245;p3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46" name="Google Shape;246;p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7" name="Google Shape;247;p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" name="Google Shape;248;p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" name="Google Shape;249;p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" name="Google Shape;250;p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" name="Google Shape;251;p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" name="Google Shape;252;p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" name="Google Shape;253;p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" name="Google Shape;254;p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" name="Google Shape;255;p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" name="Google Shape;256;p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" name="Google Shape;257;p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" name="Google Shape;258;p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" name="Google Shape;259;p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" name="Google Shape;260;p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" name="Google Shape;261;p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" name="Google Shape;262;p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" name="Google Shape;263;p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" name="Google Shape;264;p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" name="Google Shape;265;p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" name="Google Shape;266;p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" name="Google Shape;267;p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" name="Google Shape;268;p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" name="Google Shape;269;p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" name="Google Shape;270;p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" name="Google Shape;271;p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" name="Google Shape;272;p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" name="Google Shape;273;p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" name="Google Shape;274;p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" name="Google Shape;275;p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" name="Google Shape;276;p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" name="Google Shape;277;p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" name="Google Shape;278;p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79" name="Google Shape;279;p3"/>
            <p:cNvGrpSpPr/>
            <p:nvPr/>
          </p:nvGrpSpPr>
          <p:grpSpPr>
            <a:xfrm>
              <a:off x="946206" y="1234018"/>
              <a:ext cx="310295" cy="307601"/>
              <a:chOff x="1969331" y="802493"/>
              <a:chExt cx="310295" cy="307601"/>
            </a:xfrm>
          </p:grpSpPr>
          <p:sp>
            <p:nvSpPr>
              <p:cNvPr id="280" name="Google Shape;280;p3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81" name="Google Shape;281;p3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82" name="Google Shape;282;p3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" name="Google Shape;283;p3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" name="Google Shape;284;p3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" name="Google Shape;285;p3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" name="Google Shape;286;p3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" name="Google Shape;287;p3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88" name="Google Shape;288;p3"/>
            <p:cNvGrpSpPr/>
            <p:nvPr/>
          </p:nvGrpSpPr>
          <p:grpSpPr>
            <a:xfrm flipH="1">
              <a:off x="8192350" y="1234018"/>
              <a:ext cx="310295" cy="307601"/>
              <a:chOff x="1969331" y="802493"/>
              <a:chExt cx="310295" cy="307601"/>
            </a:xfrm>
          </p:grpSpPr>
          <p:sp>
            <p:nvSpPr>
              <p:cNvPr id="289" name="Google Shape;289;p3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90" name="Google Shape;290;p3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91" name="Google Shape;291;p3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" name="Google Shape;292;p3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3" name="Google Shape;293;p3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4" name="Google Shape;294;p3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" name="Google Shape;295;p3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" name="Google Shape;296;p3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grpSp>
        <p:nvGrpSpPr>
          <p:cNvPr id="297" name="Google Shape;297;p3"/>
          <p:cNvGrpSpPr/>
          <p:nvPr/>
        </p:nvGrpSpPr>
        <p:grpSpPr>
          <a:xfrm>
            <a:off x="952278" y="474422"/>
            <a:ext cx="10287841" cy="418789"/>
            <a:chOff x="714181" y="414418"/>
            <a:chExt cx="7556440" cy="307601"/>
          </a:xfrm>
        </p:grpSpPr>
        <p:grpSp>
          <p:nvGrpSpPr>
            <p:cNvPr id="298" name="Google Shape;298;p3"/>
            <p:cNvGrpSpPr/>
            <p:nvPr/>
          </p:nvGrpSpPr>
          <p:grpSpPr>
            <a:xfrm>
              <a:off x="882905" y="536157"/>
              <a:ext cx="7163972" cy="64150"/>
              <a:chOff x="1299890" y="844622"/>
              <a:chExt cx="6544233" cy="64143"/>
            </a:xfrm>
          </p:grpSpPr>
          <p:grpSp>
            <p:nvGrpSpPr>
              <p:cNvPr id="299" name="Google Shape;299;p3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00" name="Google Shape;300;p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1" name="Google Shape;301;p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2" name="Google Shape;302;p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3" name="Google Shape;303;p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4" name="Google Shape;304;p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5" name="Google Shape;305;p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6" name="Google Shape;306;p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7" name="Google Shape;307;p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8" name="Google Shape;308;p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9" name="Google Shape;309;p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0" name="Google Shape;310;p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" name="Google Shape;311;p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" name="Google Shape;312;p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3" name="Google Shape;313;p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4" name="Google Shape;314;p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" name="Google Shape;315;p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" name="Google Shape;316;p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" name="Google Shape;317;p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" name="Google Shape;318;p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" name="Google Shape;319;p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" name="Google Shape;320;p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" name="Google Shape;321;p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" name="Google Shape;322;p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" name="Google Shape;323;p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" name="Google Shape;324;p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" name="Google Shape;325;p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" name="Google Shape;326;p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" name="Google Shape;327;p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" name="Google Shape;328;p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" name="Google Shape;329;p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" name="Google Shape;330;p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" name="Google Shape;331;p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" name="Google Shape;332;p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3" name="Google Shape;333;p3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34" name="Google Shape;334;p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" name="Google Shape;335;p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" name="Google Shape;336;p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" name="Google Shape;337;p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" name="Google Shape;338;p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" name="Google Shape;339;p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" name="Google Shape;340;p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" name="Google Shape;341;p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" name="Google Shape;342;p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" name="Google Shape;343;p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" name="Google Shape;344;p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" name="Google Shape;345;p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" name="Google Shape;346;p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" name="Google Shape;347;p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" name="Google Shape;348;p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" name="Google Shape;349;p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" name="Google Shape;350;p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" name="Google Shape;351;p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" name="Google Shape;352;p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3" name="Google Shape;353;p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4" name="Google Shape;354;p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5" name="Google Shape;355;p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6" name="Google Shape;356;p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" name="Google Shape;357;p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" name="Google Shape;358;p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9" name="Google Shape;359;p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0" name="Google Shape;360;p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1" name="Google Shape;361;p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2" name="Google Shape;362;p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" name="Google Shape;363;p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" name="Google Shape;364;p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5" name="Google Shape;365;p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6" name="Google Shape;366;p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67" name="Google Shape;367;p3"/>
            <p:cNvGrpSpPr/>
            <p:nvPr/>
          </p:nvGrpSpPr>
          <p:grpSpPr>
            <a:xfrm>
              <a:off x="714181" y="414418"/>
              <a:ext cx="310295" cy="307601"/>
              <a:chOff x="1969331" y="802493"/>
              <a:chExt cx="310295" cy="307601"/>
            </a:xfrm>
          </p:grpSpPr>
          <p:sp>
            <p:nvSpPr>
              <p:cNvPr id="368" name="Google Shape;368;p3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9" name="Google Shape;369;p3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370" name="Google Shape;370;p3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1" name="Google Shape;371;p3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2" name="Google Shape;372;p3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3" name="Google Shape;373;p3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4" name="Google Shape;374;p3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5" name="Google Shape;375;p3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76" name="Google Shape;376;p3"/>
            <p:cNvGrpSpPr/>
            <p:nvPr/>
          </p:nvGrpSpPr>
          <p:grpSpPr>
            <a:xfrm flipH="1">
              <a:off x="7960325" y="414418"/>
              <a:ext cx="310295" cy="307601"/>
              <a:chOff x="1969331" y="802493"/>
              <a:chExt cx="310295" cy="307601"/>
            </a:xfrm>
          </p:grpSpPr>
          <p:sp>
            <p:nvSpPr>
              <p:cNvPr id="377" name="Google Shape;377;p3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78" name="Google Shape;378;p3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379" name="Google Shape;379;p3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0" name="Google Shape;380;p3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1" name="Google Shape;381;p3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2" name="Google Shape;382;p3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3" name="Google Shape;383;p3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4" name="Google Shape;384;p3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11895152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0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54" name="Google Shape;1054;p8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055" name="Google Shape;1055;p8"/>
          <p:cNvSpPr txBox="1">
            <a:spLocks noGrp="1"/>
          </p:cNvSpPr>
          <p:nvPr>
            <p:ph type="title"/>
          </p:nvPr>
        </p:nvSpPr>
        <p:spPr>
          <a:xfrm>
            <a:off x="1850800" y="1398117"/>
            <a:ext cx="8490400" cy="40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6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056" name="Google Shape;1056;p8"/>
          <p:cNvGrpSpPr/>
          <p:nvPr/>
        </p:nvGrpSpPr>
        <p:grpSpPr>
          <a:xfrm>
            <a:off x="952278" y="474422"/>
            <a:ext cx="10287841" cy="418789"/>
            <a:chOff x="714181" y="414418"/>
            <a:chExt cx="7556440" cy="307601"/>
          </a:xfrm>
        </p:grpSpPr>
        <p:grpSp>
          <p:nvGrpSpPr>
            <p:cNvPr id="1057" name="Google Shape;1057;p8"/>
            <p:cNvGrpSpPr/>
            <p:nvPr/>
          </p:nvGrpSpPr>
          <p:grpSpPr>
            <a:xfrm>
              <a:off x="882905" y="536157"/>
              <a:ext cx="7163972" cy="64150"/>
              <a:chOff x="1299890" y="844622"/>
              <a:chExt cx="6544233" cy="64143"/>
            </a:xfrm>
          </p:grpSpPr>
          <p:grpSp>
            <p:nvGrpSpPr>
              <p:cNvPr id="1058" name="Google Shape;1058;p8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059" name="Google Shape;1059;p8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60" name="Google Shape;1060;p8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61" name="Google Shape;1061;p8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62" name="Google Shape;1062;p8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63" name="Google Shape;1063;p8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64" name="Google Shape;1064;p8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65" name="Google Shape;1065;p8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66" name="Google Shape;1066;p8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67" name="Google Shape;1067;p8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68" name="Google Shape;1068;p8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69" name="Google Shape;1069;p8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70" name="Google Shape;1070;p8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71" name="Google Shape;1071;p8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72" name="Google Shape;1072;p8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73" name="Google Shape;1073;p8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74" name="Google Shape;1074;p8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75" name="Google Shape;1075;p8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76" name="Google Shape;1076;p8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77" name="Google Shape;1077;p8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78" name="Google Shape;1078;p8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79" name="Google Shape;1079;p8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80" name="Google Shape;1080;p8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81" name="Google Shape;1081;p8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82" name="Google Shape;1082;p8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83" name="Google Shape;1083;p8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84" name="Google Shape;1084;p8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85" name="Google Shape;1085;p8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86" name="Google Shape;1086;p8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87" name="Google Shape;1087;p8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88" name="Google Shape;1088;p8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89" name="Google Shape;1089;p8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90" name="Google Shape;1090;p8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91" name="Google Shape;1091;p8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092" name="Google Shape;1092;p8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093" name="Google Shape;1093;p8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94" name="Google Shape;1094;p8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95" name="Google Shape;1095;p8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96" name="Google Shape;1096;p8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97" name="Google Shape;1097;p8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98" name="Google Shape;1098;p8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99" name="Google Shape;1099;p8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00" name="Google Shape;1100;p8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01" name="Google Shape;1101;p8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02" name="Google Shape;1102;p8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03" name="Google Shape;1103;p8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04" name="Google Shape;1104;p8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05" name="Google Shape;1105;p8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06" name="Google Shape;1106;p8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07" name="Google Shape;1107;p8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08" name="Google Shape;1108;p8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09" name="Google Shape;1109;p8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0" name="Google Shape;1110;p8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1" name="Google Shape;1111;p8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2" name="Google Shape;1112;p8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3" name="Google Shape;1113;p8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4" name="Google Shape;1114;p8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5" name="Google Shape;1115;p8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6" name="Google Shape;1116;p8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7" name="Google Shape;1117;p8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8" name="Google Shape;1118;p8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9" name="Google Shape;1119;p8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0" name="Google Shape;1120;p8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1" name="Google Shape;1121;p8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2" name="Google Shape;1122;p8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3" name="Google Shape;1123;p8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4" name="Google Shape;1124;p8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5" name="Google Shape;1125;p8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126" name="Google Shape;1126;p8"/>
            <p:cNvGrpSpPr/>
            <p:nvPr/>
          </p:nvGrpSpPr>
          <p:grpSpPr>
            <a:xfrm>
              <a:off x="714181" y="414418"/>
              <a:ext cx="310295" cy="307601"/>
              <a:chOff x="1969331" y="802493"/>
              <a:chExt cx="310295" cy="307601"/>
            </a:xfrm>
          </p:grpSpPr>
          <p:sp>
            <p:nvSpPr>
              <p:cNvPr id="1127" name="Google Shape;1127;p8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128" name="Google Shape;1128;p8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1129" name="Google Shape;1129;p8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0" name="Google Shape;1130;p8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1" name="Google Shape;1131;p8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2" name="Google Shape;1132;p8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3" name="Google Shape;1133;p8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4" name="Google Shape;1134;p8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135" name="Google Shape;1135;p8"/>
            <p:cNvGrpSpPr/>
            <p:nvPr/>
          </p:nvGrpSpPr>
          <p:grpSpPr>
            <a:xfrm flipH="1">
              <a:off x="7960325" y="414418"/>
              <a:ext cx="310295" cy="307601"/>
              <a:chOff x="1969331" y="802493"/>
              <a:chExt cx="310295" cy="307601"/>
            </a:xfrm>
          </p:grpSpPr>
          <p:sp>
            <p:nvSpPr>
              <p:cNvPr id="1136" name="Google Shape;1136;p8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137" name="Google Shape;1137;p8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1138" name="Google Shape;1138;p8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9" name="Google Shape;1139;p8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0" name="Google Shape;1140;p8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1" name="Google Shape;1141;p8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2" name="Google Shape;1142;p8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3" name="Google Shape;1143;p8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grpSp>
        <p:nvGrpSpPr>
          <p:cNvPr id="1144" name="Google Shape;1144;p8"/>
          <p:cNvGrpSpPr/>
          <p:nvPr/>
        </p:nvGrpSpPr>
        <p:grpSpPr>
          <a:xfrm>
            <a:off x="952286" y="5964774"/>
            <a:ext cx="10287841" cy="418789"/>
            <a:chOff x="946206" y="1234018"/>
            <a:chExt cx="7556440" cy="307601"/>
          </a:xfrm>
        </p:grpSpPr>
        <p:grpSp>
          <p:nvGrpSpPr>
            <p:cNvPr id="1145" name="Google Shape;1145;p8"/>
            <p:cNvGrpSpPr/>
            <p:nvPr/>
          </p:nvGrpSpPr>
          <p:grpSpPr>
            <a:xfrm>
              <a:off x="1114930" y="1355757"/>
              <a:ext cx="7163972" cy="64150"/>
              <a:chOff x="1299890" y="844622"/>
              <a:chExt cx="6544233" cy="64143"/>
            </a:xfrm>
          </p:grpSpPr>
          <p:grpSp>
            <p:nvGrpSpPr>
              <p:cNvPr id="1146" name="Google Shape;1146;p8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147" name="Google Shape;1147;p8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8" name="Google Shape;1148;p8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9" name="Google Shape;1149;p8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0" name="Google Shape;1150;p8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1" name="Google Shape;1151;p8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2" name="Google Shape;1152;p8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3" name="Google Shape;1153;p8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4" name="Google Shape;1154;p8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5" name="Google Shape;1155;p8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6" name="Google Shape;1156;p8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7" name="Google Shape;1157;p8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8" name="Google Shape;1158;p8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9" name="Google Shape;1159;p8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0" name="Google Shape;1160;p8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1" name="Google Shape;1161;p8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2" name="Google Shape;1162;p8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3" name="Google Shape;1163;p8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4" name="Google Shape;1164;p8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5" name="Google Shape;1165;p8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6" name="Google Shape;1166;p8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7" name="Google Shape;1167;p8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8" name="Google Shape;1168;p8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9" name="Google Shape;1169;p8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0" name="Google Shape;1170;p8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1" name="Google Shape;1171;p8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2" name="Google Shape;1172;p8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3" name="Google Shape;1173;p8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4" name="Google Shape;1174;p8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5" name="Google Shape;1175;p8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6" name="Google Shape;1176;p8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7" name="Google Shape;1177;p8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8" name="Google Shape;1178;p8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9" name="Google Shape;1179;p8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80" name="Google Shape;1180;p8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181" name="Google Shape;1181;p8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2" name="Google Shape;1182;p8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3" name="Google Shape;1183;p8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4" name="Google Shape;1184;p8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5" name="Google Shape;1185;p8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6" name="Google Shape;1186;p8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7" name="Google Shape;1187;p8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8" name="Google Shape;1188;p8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9" name="Google Shape;1189;p8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0" name="Google Shape;1190;p8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1" name="Google Shape;1191;p8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2" name="Google Shape;1192;p8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3" name="Google Shape;1193;p8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4" name="Google Shape;1194;p8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5" name="Google Shape;1195;p8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6" name="Google Shape;1196;p8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7" name="Google Shape;1197;p8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8" name="Google Shape;1198;p8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9" name="Google Shape;1199;p8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0" name="Google Shape;1200;p8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1" name="Google Shape;1201;p8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2" name="Google Shape;1202;p8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3" name="Google Shape;1203;p8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4" name="Google Shape;1204;p8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5" name="Google Shape;1205;p8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6" name="Google Shape;1206;p8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7" name="Google Shape;1207;p8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8" name="Google Shape;1208;p8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9" name="Google Shape;1209;p8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0" name="Google Shape;1210;p8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1" name="Google Shape;1211;p8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2" name="Google Shape;1212;p8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3" name="Google Shape;1213;p8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214" name="Google Shape;1214;p8"/>
            <p:cNvGrpSpPr/>
            <p:nvPr/>
          </p:nvGrpSpPr>
          <p:grpSpPr>
            <a:xfrm>
              <a:off x="946206" y="1234018"/>
              <a:ext cx="310295" cy="307601"/>
              <a:chOff x="1969331" y="802493"/>
              <a:chExt cx="310295" cy="307601"/>
            </a:xfrm>
          </p:grpSpPr>
          <p:sp>
            <p:nvSpPr>
              <p:cNvPr id="1215" name="Google Shape;1215;p8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216" name="Google Shape;1216;p8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1217" name="Google Shape;1217;p8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8" name="Google Shape;1218;p8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9" name="Google Shape;1219;p8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0" name="Google Shape;1220;p8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1" name="Google Shape;1221;p8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2" name="Google Shape;1222;p8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223" name="Google Shape;1223;p8"/>
            <p:cNvGrpSpPr/>
            <p:nvPr/>
          </p:nvGrpSpPr>
          <p:grpSpPr>
            <a:xfrm flipH="1">
              <a:off x="8192350" y="1234018"/>
              <a:ext cx="310295" cy="307601"/>
              <a:chOff x="1969331" y="802493"/>
              <a:chExt cx="310295" cy="307601"/>
            </a:xfrm>
          </p:grpSpPr>
          <p:sp>
            <p:nvSpPr>
              <p:cNvPr id="1224" name="Google Shape;1224;p8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225" name="Google Shape;1225;p8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1226" name="Google Shape;1226;p8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7" name="Google Shape;1227;p8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8" name="Google Shape;1228;p8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9" name="Google Shape;1229;p8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0" name="Google Shape;1230;p8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1" name="Google Shape;1231;p8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grpSp>
        <p:nvGrpSpPr>
          <p:cNvPr id="1232" name="Google Shape;1232;p8"/>
          <p:cNvGrpSpPr/>
          <p:nvPr/>
        </p:nvGrpSpPr>
        <p:grpSpPr>
          <a:xfrm>
            <a:off x="9174527" y="-19899"/>
            <a:ext cx="3019631" cy="913089"/>
            <a:chOff x="6200475" y="1"/>
            <a:chExt cx="2264497" cy="684749"/>
          </a:xfrm>
        </p:grpSpPr>
        <p:sp>
          <p:nvSpPr>
            <p:cNvPr id="1233" name="Google Shape;1233;p8"/>
            <p:cNvSpPr/>
            <p:nvPr/>
          </p:nvSpPr>
          <p:spPr>
            <a:xfrm rot="10800000" flipH="1">
              <a:off x="7116756" y="5717"/>
              <a:ext cx="8848" cy="1497"/>
            </a:xfrm>
            <a:custGeom>
              <a:avLst/>
              <a:gdLst/>
              <a:ahLst/>
              <a:cxnLst/>
              <a:rect l="l" t="t" r="r" b="b"/>
              <a:pathLst>
                <a:path w="65" h="11" extrusionOk="0">
                  <a:moveTo>
                    <a:pt x="0" y="1"/>
                  </a:moveTo>
                  <a:cubicBezTo>
                    <a:pt x="7" y="7"/>
                    <a:pt x="17" y="10"/>
                    <a:pt x="28" y="10"/>
                  </a:cubicBezTo>
                  <a:cubicBezTo>
                    <a:pt x="39" y="10"/>
                    <a:pt x="52" y="7"/>
                    <a:pt x="65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8"/>
            <p:cNvSpPr/>
            <p:nvPr/>
          </p:nvSpPr>
          <p:spPr>
            <a:xfrm rot="10800000" flipH="1">
              <a:off x="7822447" y="8441"/>
              <a:ext cx="340591" cy="151652"/>
            </a:xfrm>
            <a:custGeom>
              <a:avLst/>
              <a:gdLst/>
              <a:ahLst/>
              <a:cxnLst/>
              <a:rect l="l" t="t" r="r" b="b"/>
              <a:pathLst>
                <a:path w="2502" h="1114" extrusionOk="0">
                  <a:moveTo>
                    <a:pt x="1884" y="0"/>
                  </a:moveTo>
                  <a:cubicBezTo>
                    <a:pt x="1822" y="0"/>
                    <a:pt x="1756" y="33"/>
                    <a:pt x="1676" y="92"/>
                  </a:cubicBezTo>
                  <a:cubicBezTo>
                    <a:pt x="1616" y="142"/>
                    <a:pt x="1541" y="216"/>
                    <a:pt x="1443" y="216"/>
                  </a:cubicBezTo>
                  <a:cubicBezTo>
                    <a:pt x="1415" y="216"/>
                    <a:pt x="1386" y="210"/>
                    <a:pt x="1354" y="195"/>
                  </a:cubicBezTo>
                  <a:lnTo>
                    <a:pt x="1328" y="157"/>
                  </a:lnTo>
                  <a:cubicBezTo>
                    <a:pt x="1328" y="131"/>
                    <a:pt x="1315" y="105"/>
                    <a:pt x="1315" y="66"/>
                  </a:cubicBezTo>
                  <a:cubicBezTo>
                    <a:pt x="1315" y="48"/>
                    <a:pt x="1302" y="36"/>
                    <a:pt x="1279" y="36"/>
                  </a:cubicBezTo>
                  <a:cubicBezTo>
                    <a:pt x="1271" y="36"/>
                    <a:pt x="1261" y="37"/>
                    <a:pt x="1251" y="41"/>
                  </a:cubicBezTo>
                  <a:lnTo>
                    <a:pt x="1225" y="208"/>
                  </a:lnTo>
                  <a:cubicBezTo>
                    <a:pt x="1212" y="208"/>
                    <a:pt x="1212" y="208"/>
                    <a:pt x="1199" y="221"/>
                  </a:cubicBezTo>
                  <a:cubicBezTo>
                    <a:pt x="1109" y="208"/>
                    <a:pt x="1032" y="144"/>
                    <a:pt x="1006" y="53"/>
                  </a:cubicBezTo>
                  <a:cubicBezTo>
                    <a:pt x="980" y="53"/>
                    <a:pt x="954" y="79"/>
                    <a:pt x="967" y="105"/>
                  </a:cubicBezTo>
                  <a:lnTo>
                    <a:pt x="1045" y="273"/>
                  </a:lnTo>
                  <a:lnTo>
                    <a:pt x="1019" y="324"/>
                  </a:lnTo>
                  <a:cubicBezTo>
                    <a:pt x="993" y="337"/>
                    <a:pt x="980" y="363"/>
                    <a:pt x="941" y="363"/>
                  </a:cubicBezTo>
                  <a:cubicBezTo>
                    <a:pt x="921" y="356"/>
                    <a:pt x="900" y="342"/>
                    <a:pt x="885" y="342"/>
                  </a:cubicBezTo>
                  <a:cubicBezTo>
                    <a:pt x="872" y="342"/>
                    <a:pt x="864" y="353"/>
                    <a:pt x="864" y="389"/>
                  </a:cubicBezTo>
                  <a:cubicBezTo>
                    <a:pt x="856" y="435"/>
                    <a:pt x="872" y="444"/>
                    <a:pt x="894" y="444"/>
                  </a:cubicBezTo>
                  <a:cubicBezTo>
                    <a:pt x="908" y="444"/>
                    <a:pt x="926" y="440"/>
                    <a:pt x="941" y="440"/>
                  </a:cubicBezTo>
                  <a:lnTo>
                    <a:pt x="1006" y="440"/>
                  </a:lnTo>
                  <a:cubicBezTo>
                    <a:pt x="1032" y="505"/>
                    <a:pt x="1006" y="531"/>
                    <a:pt x="941" y="556"/>
                  </a:cubicBezTo>
                  <a:cubicBezTo>
                    <a:pt x="894" y="539"/>
                    <a:pt x="844" y="531"/>
                    <a:pt x="793" y="531"/>
                  </a:cubicBezTo>
                  <a:cubicBezTo>
                    <a:pt x="692" y="531"/>
                    <a:pt x="589" y="565"/>
                    <a:pt x="503" y="634"/>
                  </a:cubicBezTo>
                  <a:lnTo>
                    <a:pt x="426" y="647"/>
                  </a:lnTo>
                  <a:cubicBezTo>
                    <a:pt x="284" y="582"/>
                    <a:pt x="155" y="531"/>
                    <a:pt x="0" y="505"/>
                  </a:cubicBezTo>
                  <a:lnTo>
                    <a:pt x="0" y="505"/>
                  </a:lnTo>
                  <a:cubicBezTo>
                    <a:pt x="129" y="569"/>
                    <a:pt x="258" y="634"/>
                    <a:pt x="400" y="672"/>
                  </a:cubicBezTo>
                  <a:cubicBezTo>
                    <a:pt x="400" y="698"/>
                    <a:pt x="400" y="724"/>
                    <a:pt x="374" y="750"/>
                  </a:cubicBezTo>
                  <a:cubicBezTo>
                    <a:pt x="284" y="892"/>
                    <a:pt x="284" y="1021"/>
                    <a:pt x="426" y="1111"/>
                  </a:cubicBezTo>
                  <a:cubicBezTo>
                    <a:pt x="430" y="1113"/>
                    <a:pt x="433" y="1114"/>
                    <a:pt x="436" y="1114"/>
                  </a:cubicBezTo>
                  <a:cubicBezTo>
                    <a:pt x="450" y="1114"/>
                    <a:pt x="460" y="1102"/>
                    <a:pt x="472" y="1102"/>
                  </a:cubicBezTo>
                  <a:cubicBezTo>
                    <a:pt x="477" y="1102"/>
                    <a:pt x="483" y="1104"/>
                    <a:pt x="490" y="1111"/>
                  </a:cubicBezTo>
                  <a:cubicBezTo>
                    <a:pt x="601" y="1104"/>
                    <a:pt x="714" y="1102"/>
                    <a:pt x="826" y="1102"/>
                  </a:cubicBezTo>
                  <a:cubicBezTo>
                    <a:pt x="1080" y="1102"/>
                    <a:pt x="1337" y="1114"/>
                    <a:pt x="1595" y="1114"/>
                  </a:cubicBezTo>
                  <a:cubicBezTo>
                    <a:pt x="1661" y="1114"/>
                    <a:pt x="1726" y="1113"/>
                    <a:pt x="1792" y="1111"/>
                  </a:cubicBezTo>
                  <a:lnTo>
                    <a:pt x="1921" y="1111"/>
                  </a:lnTo>
                  <a:cubicBezTo>
                    <a:pt x="1933" y="968"/>
                    <a:pt x="1923" y="824"/>
                    <a:pt x="2044" y="824"/>
                  </a:cubicBezTo>
                  <a:cubicBezTo>
                    <a:pt x="2054" y="824"/>
                    <a:pt x="2065" y="825"/>
                    <a:pt x="2076" y="827"/>
                  </a:cubicBezTo>
                  <a:lnTo>
                    <a:pt x="2153" y="827"/>
                  </a:lnTo>
                  <a:cubicBezTo>
                    <a:pt x="2218" y="776"/>
                    <a:pt x="2347" y="801"/>
                    <a:pt x="2373" y="685"/>
                  </a:cubicBezTo>
                  <a:cubicBezTo>
                    <a:pt x="2502" y="621"/>
                    <a:pt x="2502" y="621"/>
                    <a:pt x="2424" y="479"/>
                  </a:cubicBezTo>
                  <a:cubicBezTo>
                    <a:pt x="2463" y="376"/>
                    <a:pt x="2373" y="337"/>
                    <a:pt x="2347" y="286"/>
                  </a:cubicBezTo>
                  <a:lnTo>
                    <a:pt x="2295" y="286"/>
                  </a:lnTo>
                  <a:cubicBezTo>
                    <a:pt x="2205" y="286"/>
                    <a:pt x="2205" y="247"/>
                    <a:pt x="2257" y="182"/>
                  </a:cubicBezTo>
                  <a:lnTo>
                    <a:pt x="2257" y="157"/>
                  </a:lnTo>
                  <a:lnTo>
                    <a:pt x="2231" y="118"/>
                  </a:lnTo>
                  <a:lnTo>
                    <a:pt x="2179" y="118"/>
                  </a:lnTo>
                  <a:cubicBezTo>
                    <a:pt x="2165" y="123"/>
                    <a:pt x="2149" y="126"/>
                    <a:pt x="2134" y="126"/>
                  </a:cubicBezTo>
                  <a:cubicBezTo>
                    <a:pt x="2106" y="126"/>
                    <a:pt x="2080" y="117"/>
                    <a:pt x="2063" y="92"/>
                  </a:cubicBezTo>
                  <a:cubicBezTo>
                    <a:pt x="2000" y="29"/>
                    <a:pt x="1944" y="0"/>
                    <a:pt x="1884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8"/>
            <p:cNvSpPr/>
            <p:nvPr/>
          </p:nvSpPr>
          <p:spPr>
            <a:xfrm rot="10800000" flipH="1">
              <a:off x="6758738" y="6943"/>
              <a:ext cx="8848" cy="3812"/>
            </a:xfrm>
            <a:custGeom>
              <a:avLst/>
              <a:gdLst/>
              <a:ahLst/>
              <a:cxnLst/>
              <a:rect l="l" t="t" r="r" b="b"/>
              <a:pathLst>
                <a:path w="65" h="28" extrusionOk="0">
                  <a:moveTo>
                    <a:pt x="0" y="1"/>
                  </a:moveTo>
                  <a:cubicBezTo>
                    <a:pt x="0" y="20"/>
                    <a:pt x="4" y="27"/>
                    <a:pt x="10" y="27"/>
                  </a:cubicBezTo>
                  <a:cubicBezTo>
                    <a:pt x="21" y="27"/>
                    <a:pt x="40" y="9"/>
                    <a:pt x="64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8"/>
            <p:cNvSpPr/>
            <p:nvPr/>
          </p:nvSpPr>
          <p:spPr>
            <a:xfrm rot="10800000" flipH="1">
              <a:off x="6842866" y="9801"/>
              <a:ext cx="1906" cy="953"/>
            </a:xfrm>
            <a:custGeom>
              <a:avLst/>
              <a:gdLst/>
              <a:ahLst/>
              <a:cxnLst/>
              <a:rect l="l" t="t" r="r" b="b"/>
              <a:pathLst>
                <a:path w="14" h="7" extrusionOk="0">
                  <a:moveTo>
                    <a:pt x="1" y="1"/>
                  </a:moveTo>
                  <a:cubicBezTo>
                    <a:pt x="1" y="1"/>
                    <a:pt x="7" y="7"/>
                    <a:pt x="10" y="7"/>
                  </a:cubicBezTo>
                  <a:cubicBezTo>
                    <a:pt x="12" y="7"/>
                    <a:pt x="14" y="5"/>
                    <a:pt x="14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8"/>
            <p:cNvSpPr/>
            <p:nvPr/>
          </p:nvSpPr>
          <p:spPr>
            <a:xfrm rot="10800000" flipH="1">
              <a:off x="6770990" y="10618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8"/>
            <p:cNvSpPr/>
            <p:nvPr/>
          </p:nvSpPr>
          <p:spPr>
            <a:xfrm rot="10800000" flipH="1">
              <a:off x="6841232" y="10618"/>
              <a:ext cx="1770" cy="136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8"/>
            <p:cNvSpPr/>
            <p:nvPr/>
          </p:nvSpPr>
          <p:spPr>
            <a:xfrm rot="10800000" flipH="1">
              <a:off x="6767451" y="10618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8"/>
            <p:cNvSpPr/>
            <p:nvPr/>
          </p:nvSpPr>
          <p:spPr>
            <a:xfrm rot="10800000" flipH="1">
              <a:off x="7265953" y="453733"/>
              <a:ext cx="254695" cy="174794"/>
            </a:xfrm>
            <a:custGeom>
              <a:avLst/>
              <a:gdLst/>
              <a:ahLst/>
              <a:cxnLst/>
              <a:rect l="l" t="t" r="r" b="b"/>
              <a:pathLst>
                <a:path w="1871" h="1284" extrusionOk="0">
                  <a:moveTo>
                    <a:pt x="942" y="0"/>
                  </a:moveTo>
                  <a:cubicBezTo>
                    <a:pt x="896" y="37"/>
                    <a:pt x="857" y="106"/>
                    <a:pt x="796" y="106"/>
                  </a:cubicBezTo>
                  <a:cubicBezTo>
                    <a:pt x="772" y="106"/>
                    <a:pt x="743" y="94"/>
                    <a:pt x="710" y="65"/>
                  </a:cubicBezTo>
                  <a:cubicBezTo>
                    <a:pt x="687" y="77"/>
                    <a:pt x="661" y="81"/>
                    <a:pt x="635" y="81"/>
                  </a:cubicBezTo>
                  <a:cubicBezTo>
                    <a:pt x="608" y="81"/>
                    <a:pt x="580" y="77"/>
                    <a:pt x="553" y="77"/>
                  </a:cubicBezTo>
                  <a:cubicBezTo>
                    <a:pt x="500" y="77"/>
                    <a:pt x="452" y="90"/>
                    <a:pt x="426" y="168"/>
                  </a:cubicBezTo>
                  <a:cubicBezTo>
                    <a:pt x="416" y="189"/>
                    <a:pt x="405" y="210"/>
                    <a:pt x="387" y="210"/>
                  </a:cubicBezTo>
                  <a:cubicBezTo>
                    <a:pt x="384" y="210"/>
                    <a:pt x="379" y="209"/>
                    <a:pt x="374" y="206"/>
                  </a:cubicBezTo>
                  <a:cubicBezTo>
                    <a:pt x="343" y="184"/>
                    <a:pt x="318" y="175"/>
                    <a:pt x="299" y="175"/>
                  </a:cubicBezTo>
                  <a:cubicBezTo>
                    <a:pt x="238" y="175"/>
                    <a:pt x="226" y="261"/>
                    <a:pt x="207" y="310"/>
                  </a:cubicBezTo>
                  <a:cubicBezTo>
                    <a:pt x="194" y="387"/>
                    <a:pt x="142" y="400"/>
                    <a:pt x="78" y="400"/>
                  </a:cubicBezTo>
                  <a:cubicBezTo>
                    <a:pt x="78" y="413"/>
                    <a:pt x="78" y="413"/>
                    <a:pt x="78" y="426"/>
                  </a:cubicBezTo>
                  <a:cubicBezTo>
                    <a:pt x="142" y="477"/>
                    <a:pt x="91" y="490"/>
                    <a:pt x="52" y="516"/>
                  </a:cubicBezTo>
                  <a:lnTo>
                    <a:pt x="52" y="529"/>
                  </a:lnTo>
                  <a:cubicBezTo>
                    <a:pt x="168" y="542"/>
                    <a:pt x="142" y="645"/>
                    <a:pt x="142" y="722"/>
                  </a:cubicBezTo>
                  <a:cubicBezTo>
                    <a:pt x="155" y="735"/>
                    <a:pt x="155" y="774"/>
                    <a:pt x="142" y="787"/>
                  </a:cubicBezTo>
                  <a:cubicBezTo>
                    <a:pt x="104" y="838"/>
                    <a:pt x="13" y="787"/>
                    <a:pt x="1" y="864"/>
                  </a:cubicBezTo>
                  <a:cubicBezTo>
                    <a:pt x="13" y="873"/>
                    <a:pt x="28" y="875"/>
                    <a:pt x="43" y="875"/>
                  </a:cubicBezTo>
                  <a:cubicBezTo>
                    <a:pt x="74" y="875"/>
                    <a:pt x="108" y="864"/>
                    <a:pt x="142" y="864"/>
                  </a:cubicBezTo>
                  <a:cubicBezTo>
                    <a:pt x="142" y="877"/>
                    <a:pt x="155" y="903"/>
                    <a:pt x="155" y="916"/>
                  </a:cubicBezTo>
                  <a:cubicBezTo>
                    <a:pt x="220" y="941"/>
                    <a:pt x="310" y="954"/>
                    <a:pt x="271" y="1070"/>
                  </a:cubicBezTo>
                  <a:cubicBezTo>
                    <a:pt x="284" y="1083"/>
                    <a:pt x="284" y="1096"/>
                    <a:pt x="271" y="1096"/>
                  </a:cubicBezTo>
                  <a:cubicBezTo>
                    <a:pt x="306" y="1131"/>
                    <a:pt x="330" y="1175"/>
                    <a:pt x="372" y="1175"/>
                  </a:cubicBezTo>
                  <a:cubicBezTo>
                    <a:pt x="377" y="1175"/>
                    <a:pt x="382" y="1175"/>
                    <a:pt x="387" y="1173"/>
                  </a:cubicBezTo>
                  <a:cubicBezTo>
                    <a:pt x="396" y="1172"/>
                    <a:pt x="404" y="1171"/>
                    <a:pt x="410" y="1171"/>
                  </a:cubicBezTo>
                  <a:cubicBezTo>
                    <a:pt x="452" y="1171"/>
                    <a:pt x="455" y="1203"/>
                    <a:pt x="478" y="1225"/>
                  </a:cubicBezTo>
                  <a:cubicBezTo>
                    <a:pt x="493" y="1248"/>
                    <a:pt x="521" y="1284"/>
                    <a:pt x="545" y="1284"/>
                  </a:cubicBezTo>
                  <a:cubicBezTo>
                    <a:pt x="561" y="1284"/>
                    <a:pt x="575" y="1266"/>
                    <a:pt x="581" y="1212"/>
                  </a:cubicBezTo>
                  <a:cubicBezTo>
                    <a:pt x="581" y="1199"/>
                    <a:pt x="607" y="1186"/>
                    <a:pt x="619" y="1186"/>
                  </a:cubicBezTo>
                  <a:cubicBezTo>
                    <a:pt x="644" y="1194"/>
                    <a:pt x="665" y="1198"/>
                    <a:pt x="685" y="1198"/>
                  </a:cubicBezTo>
                  <a:cubicBezTo>
                    <a:pt x="758" y="1198"/>
                    <a:pt x="803" y="1147"/>
                    <a:pt x="864" y="1096"/>
                  </a:cubicBezTo>
                  <a:cubicBezTo>
                    <a:pt x="901" y="1060"/>
                    <a:pt x="933" y="1035"/>
                    <a:pt x="966" y="1035"/>
                  </a:cubicBezTo>
                  <a:cubicBezTo>
                    <a:pt x="991" y="1035"/>
                    <a:pt x="1017" y="1050"/>
                    <a:pt x="1045" y="1083"/>
                  </a:cubicBezTo>
                  <a:cubicBezTo>
                    <a:pt x="1077" y="1104"/>
                    <a:pt x="1125" y="1125"/>
                    <a:pt x="1170" y="1125"/>
                  </a:cubicBezTo>
                  <a:cubicBezTo>
                    <a:pt x="1180" y="1125"/>
                    <a:pt x="1190" y="1124"/>
                    <a:pt x="1200" y="1122"/>
                  </a:cubicBezTo>
                  <a:cubicBezTo>
                    <a:pt x="1213" y="1120"/>
                    <a:pt x="1227" y="1119"/>
                    <a:pt x="1241" y="1119"/>
                  </a:cubicBezTo>
                  <a:cubicBezTo>
                    <a:pt x="1304" y="1119"/>
                    <a:pt x="1366" y="1142"/>
                    <a:pt x="1419" y="1173"/>
                  </a:cubicBezTo>
                  <a:cubicBezTo>
                    <a:pt x="1448" y="1144"/>
                    <a:pt x="1484" y="1130"/>
                    <a:pt x="1522" y="1130"/>
                  </a:cubicBezTo>
                  <a:cubicBezTo>
                    <a:pt x="1535" y="1130"/>
                    <a:pt x="1548" y="1132"/>
                    <a:pt x="1561" y="1135"/>
                  </a:cubicBezTo>
                  <a:lnTo>
                    <a:pt x="1638" y="1109"/>
                  </a:lnTo>
                  <a:cubicBezTo>
                    <a:pt x="1659" y="1015"/>
                    <a:pt x="1730" y="989"/>
                    <a:pt x="1811" y="989"/>
                  </a:cubicBezTo>
                  <a:cubicBezTo>
                    <a:pt x="1830" y="989"/>
                    <a:pt x="1850" y="990"/>
                    <a:pt x="1870" y="993"/>
                  </a:cubicBezTo>
                  <a:cubicBezTo>
                    <a:pt x="1844" y="941"/>
                    <a:pt x="1806" y="903"/>
                    <a:pt x="1819" y="864"/>
                  </a:cubicBezTo>
                  <a:cubicBezTo>
                    <a:pt x="1844" y="761"/>
                    <a:pt x="1832" y="658"/>
                    <a:pt x="1780" y="567"/>
                  </a:cubicBezTo>
                  <a:cubicBezTo>
                    <a:pt x="1720" y="435"/>
                    <a:pt x="1591" y="347"/>
                    <a:pt x="1438" y="347"/>
                  </a:cubicBezTo>
                  <a:cubicBezTo>
                    <a:pt x="1427" y="347"/>
                    <a:pt x="1417" y="347"/>
                    <a:pt x="1406" y="348"/>
                  </a:cubicBezTo>
                  <a:cubicBezTo>
                    <a:pt x="1399" y="352"/>
                    <a:pt x="1392" y="353"/>
                    <a:pt x="1385" y="353"/>
                  </a:cubicBezTo>
                  <a:cubicBezTo>
                    <a:pt x="1366" y="353"/>
                    <a:pt x="1348" y="341"/>
                    <a:pt x="1329" y="322"/>
                  </a:cubicBezTo>
                  <a:cubicBezTo>
                    <a:pt x="1301" y="288"/>
                    <a:pt x="1289" y="272"/>
                    <a:pt x="1271" y="272"/>
                  </a:cubicBezTo>
                  <a:cubicBezTo>
                    <a:pt x="1256" y="272"/>
                    <a:pt x="1236" y="285"/>
                    <a:pt x="1200" y="310"/>
                  </a:cubicBezTo>
                  <a:cubicBezTo>
                    <a:pt x="1200" y="258"/>
                    <a:pt x="1187" y="193"/>
                    <a:pt x="1238" y="155"/>
                  </a:cubicBezTo>
                  <a:cubicBezTo>
                    <a:pt x="1290" y="129"/>
                    <a:pt x="1290" y="103"/>
                    <a:pt x="1264" y="77"/>
                  </a:cubicBezTo>
                  <a:cubicBezTo>
                    <a:pt x="1251" y="58"/>
                    <a:pt x="1235" y="52"/>
                    <a:pt x="1219" y="52"/>
                  </a:cubicBezTo>
                  <a:cubicBezTo>
                    <a:pt x="1203" y="52"/>
                    <a:pt x="1187" y="58"/>
                    <a:pt x="1174" y="65"/>
                  </a:cubicBezTo>
                  <a:lnTo>
                    <a:pt x="1148" y="103"/>
                  </a:lnTo>
                  <a:cubicBezTo>
                    <a:pt x="1148" y="181"/>
                    <a:pt x="1109" y="245"/>
                    <a:pt x="1032" y="271"/>
                  </a:cubicBezTo>
                  <a:lnTo>
                    <a:pt x="981" y="232"/>
                  </a:lnTo>
                  <a:cubicBezTo>
                    <a:pt x="968" y="168"/>
                    <a:pt x="968" y="116"/>
                    <a:pt x="955" y="65"/>
                  </a:cubicBezTo>
                  <a:cubicBezTo>
                    <a:pt x="955" y="39"/>
                    <a:pt x="955" y="26"/>
                    <a:pt x="942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8"/>
            <p:cNvSpPr/>
            <p:nvPr/>
          </p:nvSpPr>
          <p:spPr>
            <a:xfrm rot="10800000" flipH="1">
              <a:off x="7508126" y="403772"/>
              <a:ext cx="347806" cy="170846"/>
            </a:xfrm>
            <a:custGeom>
              <a:avLst/>
              <a:gdLst/>
              <a:ahLst/>
              <a:cxnLst/>
              <a:rect l="l" t="t" r="r" b="b"/>
              <a:pathLst>
                <a:path w="2555" h="1255" extrusionOk="0">
                  <a:moveTo>
                    <a:pt x="1595" y="1"/>
                  </a:moveTo>
                  <a:cubicBezTo>
                    <a:pt x="1580" y="1"/>
                    <a:pt x="1563" y="5"/>
                    <a:pt x="1548" y="17"/>
                  </a:cubicBezTo>
                  <a:cubicBezTo>
                    <a:pt x="1506" y="42"/>
                    <a:pt x="1475" y="73"/>
                    <a:pt x="1440" y="73"/>
                  </a:cubicBezTo>
                  <a:cubicBezTo>
                    <a:pt x="1422" y="73"/>
                    <a:pt x="1403" y="65"/>
                    <a:pt x="1381" y="42"/>
                  </a:cubicBezTo>
                  <a:lnTo>
                    <a:pt x="1303" y="17"/>
                  </a:lnTo>
                  <a:lnTo>
                    <a:pt x="1278" y="30"/>
                  </a:lnTo>
                  <a:cubicBezTo>
                    <a:pt x="1045" y="55"/>
                    <a:pt x="788" y="30"/>
                    <a:pt x="684" y="313"/>
                  </a:cubicBezTo>
                  <a:cubicBezTo>
                    <a:pt x="684" y="339"/>
                    <a:pt x="646" y="352"/>
                    <a:pt x="633" y="365"/>
                  </a:cubicBezTo>
                  <a:cubicBezTo>
                    <a:pt x="620" y="365"/>
                    <a:pt x="607" y="365"/>
                    <a:pt x="594" y="378"/>
                  </a:cubicBezTo>
                  <a:cubicBezTo>
                    <a:pt x="478" y="455"/>
                    <a:pt x="517" y="571"/>
                    <a:pt x="517" y="674"/>
                  </a:cubicBezTo>
                  <a:cubicBezTo>
                    <a:pt x="388" y="765"/>
                    <a:pt x="233" y="816"/>
                    <a:pt x="78" y="829"/>
                  </a:cubicBezTo>
                  <a:cubicBezTo>
                    <a:pt x="65" y="816"/>
                    <a:pt x="65" y="790"/>
                    <a:pt x="53" y="790"/>
                  </a:cubicBezTo>
                  <a:cubicBezTo>
                    <a:pt x="1" y="790"/>
                    <a:pt x="27" y="816"/>
                    <a:pt x="40" y="842"/>
                  </a:cubicBezTo>
                  <a:cubicBezTo>
                    <a:pt x="53" y="855"/>
                    <a:pt x="40" y="881"/>
                    <a:pt x="14" y="906"/>
                  </a:cubicBezTo>
                  <a:lnTo>
                    <a:pt x="40" y="958"/>
                  </a:lnTo>
                  <a:lnTo>
                    <a:pt x="130" y="932"/>
                  </a:lnTo>
                  <a:cubicBezTo>
                    <a:pt x="246" y="868"/>
                    <a:pt x="388" y="816"/>
                    <a:pt x="517" y="777"/>
                  </a:cubicBezTo>
                  <a:cubicBezTo>
                    <a:pt x="555" y="829"/>
                    <a:pt x="517" y="894"/>
                    <a:pt x="568" y="945"/>
                  </a:cubicBezTo>
                  <a:cubicBezTo>
                    <a:pt x="620" y="984"/>
                    <a:pt x="555" y="1022"/>
                    <a:pt x="555" y="1087"/>
                  </a:cubicBezTo>
                  <a:cubicBezTo>
                    <a:pt x="569" y="1086"/>
                    <a:pt x="582" y="1085"/>
                    <a:pt x="595" y="1085"/>
                  </a:cubicBezTo>
                  <a:cubicBezTo>
                    <a:pt x="736" y="1085"/>
                    <a:pt x="874" y="1148"/>
                    <a:pt x="968" y="1255"/>
                  </a:cubicBezTo>
                  <a:lnTo>
                    <a:pt x="1045" y="1255"/>
                  </a:lnTo>
                  <a:cubicBezTo>
                    <a:pt x="1055" y="1226"/>
                    <a:pt x="1079" y="1211"/>
                    <a:pt x="1102" y="1211"/>
                  </a:cubicBezTo>
                  <a:cubicBezTo>
                    <a:pt x="1109" y="1211"/>
                    <a:pt x="1116" y="1213"/>
                    <a:pt x="1123" y="1216"/>
                  </a:cubicBezTo>
                  <a:cubicBezTo>
                    <a:pt x="1142" y="1217"/>
                    <a:pt x="1161" y="1218"/>
                    <a:pt x="1181" y="1218"/>
                  </a:cubicBezTo>
                  <a:cubicBezTo>
                    <a:pt x="1354" y="1218"/>
                    <a:pt x="1524" y="1166"/>
                    <a:pt x="1651" y="1061"/>
                  </a:cubicBezTo>
                  <a:cubicBezTo>
                    <a:pt x="1763" y="987"/>
                    <a:pt x="1815" y="828"/>
                    <a:pt x="1980" y="828"/>
                  </a:cubicBezTo>
                  <a:cubicBezTo>
                    <a:pt x="1987" y="828"/>
                    <a:pt x="1993" y="829"/>
                    <a:pt x="2000" y="829"/>
                  </a:cubicBezTo>
                  <a:cubicBezTo>
                    <a:pt x="1896" y="816"/>
                    <a:pt x="1871" y="752"/>
                    <a:pt x="1884" y="674"/>
                  </a:cubicBezTo>
                  <a:lnTo>
                    <a:pt x="1884" y="674"/>
                  </a:lnTo>
                  <a:cubicBezTo>
                    <a:pt x="1922" y="700"/>
                    <a:pt x="1964" y="713"/>
                    <a:pt x="2004" y="713"/>
                  </a:cubicBezTo>
                  <a:cubicBezTo>
                    <a:pt x="2045" y="713"/>
                    <a:pt x="2083" y="700"/>
                    <a:pt x="2116" y="674"/>
                  </a:cubicBezTo>
                  <a:cubicBezTo>
                    <a:pt x="2193" y="636"/>
                    <a:pt x="2270" y="610"/>
                    <a:pt x="2335" y="610"/>
                  </a:cubicBezTo>
                  <a:cubicBezTo>
                    <a:pt x="2351" y="607"/>
                    <a:pt x="2366" y="606"/>
                    <a:pt x="2380" y="606"/>
                  </a:cubicBezTo>
                  <a:cubicBezTo>
                    <a:pt x="2432" y="606"/>
                    <a:pt x="2467" y="629"/>
                    <a:pt x="2477" y="700"/>
                  </a:cubicBezTo>
                  <a:cubicBezTo>
                    <a:pt x="2477" y="717"/>
                    <a:pt x="2481" y="723"/>
                    <a:pt x="2488" y="723"/>
                  </a:cubicBezTo>
                  <a:cubicBezTo>
                    <a:pt x="2501" y="723"/>
                    <a:pt x="2524" y="700"/>
                    <a:pt x="2541" y="700"/>
                  </a:cubicBezTo>
                  <a:cubicBezTo>
                    <a:pt x="2554" y="687"/>
                    <a:pt x="2541" y="687"/>
                    <a:pt x="2541" y="674"/>
                  </a:cubicBezTo>
                  <a:cubicBezTo>
                    <a:pt x="2503" y="661"/>
                    <a:pt x="2503" y="636"/>
                    <a:pt x="2541" y="610"/>
                  </a:cubicBezTo>
                  <a:cubicBezTo>
                    <a:pt x="2541" y="584"/>
                    <a:pt x="2541" y="558"/>
                    <a:pt x="2528" y="520"/>
                  </a:cubicBezTo>
                  <a:cubicBezTo>
                    <a:pt x="2509" y="516"/>
                    <a:pt x="2490" y="515"/>
                    <a:pt x="2470" y="515"/>
                  </a:cubicBezTo>
                  <a:cubicBezTo>
                    <a:pt x="2413" y="515"/>
                    <a:pt x="2357" y="529"/>
                    <a:pt x="2309" y="558"/>
                  </a:cubicBezTo>
                  <a:cubicBezTo>
                    <a:pt x="2180" y="623"/>
                    <a:pt x="2038" y="661"/>
                    <a:pt x="1884" y="674"/>
                  </a:cubicBezTo>
                  <a:cubicBezTo>
                    <a:pt x="1909" y="507"/>
                    <a:pt x="1909" y="507"/>
                    <a:pt x="2013" y="442"/>
                  </a:cubicBezTo>
                  <a:cubicBezTo>
                    <a:pt x="1909" y="416"/>
                    <a:pt x="1819" y="391"/>
                    <a:pt x="1832" y="262"/>
                  </a:cubicBezTo>
                  <a:cubicBezTo>
                    <a:pt x="1832" y="249"/>
                    <a:pt x="1806" y="236"/>
                    <a:pt x="1793" y="223"/>
                  </a:cubicBezTo>
                  <a:cubicBezTo>
                    <a:pt x="1703" y="210"/>
                    <a:pt x="1639" y="171"/>
                    <a:pt x="1664" y="55"/>
                  </a:cubicBezTo>
                  <a:cubicBezTo>
                    <a:pt x="1664" y="28"/>
                    <a:pt x="1632" y="1"/>
                    <a:pt x="1595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8"/>
            <p:cNvSpPr/>
            <p:nvPr/>
          </p:nvSpPr>
          <p:spPr>
            <a:xfrm rot="10800000" flipH="1">
              <a:off x="7932983" y="361570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8"/>
            <p:cNvSpPr/>
            <p:nvPr/>
          </p:nvSpPr>
          <p:spPr>
            <a:xfrm rot="10800000" flipH="1">
              <a:off x="7922501" y="264916"/>
              <a:ext cx="159814" cy="116121"/>
            </a:xfrm>
            <a:custGeom>
              <a:avLst/>
              <a:gdLst/>
              <a:ahLst/>
              <a:cxnLst/>
              <a:rect l="l" t="t" r="r" b="b"/>
              <a:pathLst>
                <a:path w="1174" h="853" extrusionOk="0">
                  <a:moveTo>
                    <a:pt x="632" y="0"/>
                  </a:moveTo>
                  <a:cubicBezTo>
                    <a:pt x="593" y="65"/>
                    <a:pt x="516" y="39"/>
                    <a:pt x="464" y="90"/>
                  </a:cubicBezTo>
                  <a:cubicBezTo>
                    <a:pt x="439" y="78"/>
                    <a:pt x="400" y="52"/>
                    <a:pt x="387" y="13"/>
                  </a:cubicBezTo>
                  <a:lnTo>
                    <a:pt x="284" y="26"/>
                  </a:lnTo>
                  <a:cubicBezTo>
                    <a:pt x="232" y="90"/>
                    <a:pt x="155" y="103"/>
                    <a:pt x="77" y="142"/>
                  </a:cubicBezTo>
                  <a:cubicBezTo>
                    <a:pt x="77" y="181"/>
                    <a:pt x="77" y="207"/>
                    <a:pt x="65" y="245"/>
                  </a:cubicBezTo>
                  <a:cubicBezTo>
                    <a:pt x="65" y="284"/>
                    <a:pt x="0" y="361"/>
                    <a:pt x="65" y="413"/>
                  </a:cubicBezTo>
                  <a:cubicBezTo>
                    <a:pt x="125" y="453"/>
                    <a:pt x="170" y="502"/>
                    <a:pt x="237" y="502"/>
                  </a:cubicBezTo>
                  <a:cubicBezTo>
                    <a:pt x="255" y="502"/>
                    <a:pt x="275" y="498"/>
                    <a:pt x="297" y="490"/>
                  </a:cubicBezTo>
                  <a:lnTo>
                    <a:pt x="297" y="490"/>
                  </a:lnTo>
                  <a:cubicBezTo>
                    <a:pt x="297" y="555"/>
                    <a:pt x="271" y="619"/>
                    <a:pt x="361" y="658"/>
                  </a:cubicBezTo>
                  <a:cubicBezTo>
                    <a:pt x="387" y="658"/>
                    <a:pt x="387" y="697"/>
                    <a:pt x="400" y="709"/>
                  </a:cubicBezTo>
                  <a:cubicBezTo>
                    <a:pt x="400" y="709"/>
                    <a:pt x="413" y="722"/>
                    <a:pt x="413" y="735"/>
                  </a:cubicBezTo>
                  <a:cubicBezTo>
                    <a:pt x="451" y="748"/>
                    <a:pt x="490" y="800"/>
                    <a:pt x="503" y="851"/>
                  </a:cubicBezTo>
                  <a:cubicBezTo>
                    <a:pt x="503" y="845"/>
                    <a:pt x="506" y="842"/>
                    <a:pt x="509" y="842"/>
                  </a:cubicBezTo>
                  <a:cubicBezTo>
                    <a:pt x="513" y="842"/>
                    <a:pt x="516" y="845"/>
                    <a:pt x="516" y="851"/>
                  </a:cubicBezTo>
                  <a:cubicBezTo>
                    <a:pt x="525" y="852"/>
                    <a:pt x="533" y="853"/>
                    <a:pt x="542" y="853"/>
                  </a:cubicBezTo>
                  <a:cubicBezTo>
                    <a:pt x="638" y="853"/>
                    <a:pt x="727" y="803"/>
                    <a:pt x="815" y="803"/>
                  </a:cubicBezTo>
                  <a:cubicBezTo>
                    <a:pt x="835" y="803"/>
                    <a:pt x="856" y="806"/>
                    <a:pt x="877" y="813"/>
                  </a:cubicBezTo>
                  <a:cubicBezTo>
                    <a:pt x="883" y="819"/>
                    <a:pt x="890" y="822"/>
                    <a:pt x="896" y="822"/>
                  </a:cubicBezTo>
                  <a:cubicBezTo>
                    <a:pt x="903" y="822"/>
                    <a:pt x="909" y="819"/>
                    <a:pt x="916" y="813"/>
                  </a:cubicBezTo>
                  <a:cubicBezTo>
                    <a:pt x="954" y="671"/>
                    <a:pt x="1148" y="606"/>
                    <a:pt x="1122" y="426"/>
                  </a:cubicBezTo>
                  <a:cubicBezTo>
                    <a:pt x="1109" y="361"/>
                    <a:pt x="1135" y="297"/>
                    <a:pt x="1122" y="232"/>
                  </a:cubicBezTo>
                  <a:lnTo>
                    <a:pt x="1109" y="232"/>
                  </a:lnTo>
                  <a:cubicBezTo>
                    <a:pt x="1019" y="142"/>
                    <a:pt x="1019" y="116"/>
                    <a:pt x="1109" y="78"/>
                  </a:cubicBezTo>
                  <a:cubicBezTo>
                    <a:pt x="1122" y="65"/>
                    <a:pt x="1148" y="52"/>
                    <a:pt x="1173" y="39"/>
                  </a:cubicBezTo>
                  <a:cubicBezTo>
                    <a:pt x="1161" y="26"/>
                    <a:pt x="1161" y="13"/>
                    <a:pt x="1148" y="0"/>
                  </a:cubicBezTo>
                  <a:cubicBezTo>
                    <a:pt x="1128" y="7"/>
                    <a:pt x="1106" y="10"/>
                    <a:pt x="1082" y="10"/>
                  </a:cubicBezTo>
                  <a:cubicBezTo>
                    <a:pt x="1057" y="10"/>
                    <a:pt x="1032" y="7"/>
                    <a:pt x="1006" y="0"/>
                  </a:cubicBezTo>
                  <a:cubicBezTo>
                    <a:pt x="954" y="0"/>
                    <a:pt x="890" y="13"/>
                    <a:pt x="838" y="39"/>
                  </a:cubicBezTo>
                  <a:cubicBezTo>
                    <a:pt x="838" y="39"/>
                    <a:pt x="838" y="52"/>
                    <a:pt x="838" y="52"/>
                  </a:cubicBezTo>
                  <a:lnTo>
                    <a:pt x="800" y="52"/>
                  </a:lnTo>
                  <a:cubicBezTo>
                    <a:pt x="761" y="52"/>
                    <a:pt x="735" y="26"/>
                    <a:pt x="709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8"/>
            <p:cNvSpPr/>
            <p:nvPr/>
          </p:nvSpPr>
          <p:spPr>
            <a:xfrm rot="10800000" flipH="1">
              <a:off x="8294540" y="38662"/>
              <a:ext cx="170432" cy="152877"/>
            </a:xfrm>
            <a:custGeom>
              <a:avLst/>
              <a:gdLst/>
              <a:ahLst/>
              <a:cxnLst/>
              <a:rect l="l" t="t" r="r" b="b"/>
              <a:pathLst>
                <a:path w="1252" h="1123" extrusionOk="0">
                  <a:moveTo>
                    <a:pt x="1161" y="1"/>
                  </a:moveTo>
                  <a:cubicBezTo>
                    <a:pt x="1045" y="14"/>
                    <a:pt x="929" y="65"/>
                    <a:pt x="852" y="156"/>
                  </a:cubicBezTo>
                  <a:cubicBezTo>
                    <a:pt x="831" y="166"/>
                    <a:pt x="810" y="185"/>
                    <a:pt x="782" y="185"/>
                  </a:cubicBezTo>
                  <a:cubicBezTo>
                    <a:pt x="776" y="185"/>
                    <a:pt x="769" y="184"/>
                    <a:pt x="762" y="181"/>
                  </a:cubicBezTo>
                  <a:cubicBezTo>
                    <a:pt x="658" y="168"/>
                    <a:pt x="555" y="168"/>
                    <a:pt x="439" y="168"/>
                  </a:cubicBezTo>
                  <a:cubicBezTo>
                    <a:pt x="398" y="168"/>
                    <a:pt x="365" y="119"/>
                    <a:pt x="320" y="119"/>
                  </a:cubicBezTo>
                  <a:cubicBezTo>
                    <a:pt x="309" y="119"/>
                    <a:pt x="297" y="122"/>
                    <a:pt x="284" y="130"/>
                  </a:cubicBezTo>
                  <a:cubicBezTo>
                    <a:pt x="310" y="181"/>
                    <a:pt x="323" y="220"/>
                    <a:pt x="349" y="246"/>
                  </a:cubicBezTo>
                  <a:cubicBezTo>
                    <a:pt x="297" y="272"/>
                    <a:pt x="259" y="323"/>
                    <a:pt x="259" y="375"/>
                  </a:cubicBezTo>
                  <a:cubicBezTo>
                    <a:pt x="252" y="376"/>
                    <a:pt x="245" y="377"/>
                    <a:pt x="238" y="377"/>
                  </a:cubicBezTo>
                  <a:cubicBezTo>
                    <a:pt x="191" y="377"/>
                    <a:pt x="143" y="341"/>
                    <a:pt x="143" y="284"/>
                  </a:cubicBezTo>
                  <a:cubicBezTo>
                    <a:pt x="104" y="323"/>
                    <a:pt x="27" y="297"/>
                    <a:pt x="1" y="362"/>
                  </a:cubicBezTo>
                  <a:lnTo>
                    <a:pt x="78" y="426"/>
                  </a:lnTo>
                  <a:cubicBezTo>
                    <a:pt x="117" y="426"/>
                    <a:pt x="143" y="439"/>
                    <a:pt x="130" y="491"/>
                  </a:cubicBezTo>
                  <a:lnTo>
                    <a:pt x="155" y="491"/>
                  </a:lnTo>
                  <a:cubicBezTo>
                    <a:pt x="143" y="581"/>
                    <a:pt x="143" y="684"/>
                    <a:pt x="155" y="787"/>
                  </a:cubicBezTo>
                  <a:cubicBezTo>
                    <a:pt x="181" y="813"/>
                    <a:pt x="207" y="826"/>
                    <a:pt x="233" y="852"/>
                  </a:cubicBezTo>
                  <a:cubicBezTo>
                    <a:pt x="297" y="916"/>
                    <a:pt x="297" y="942"/>
                    <a:pt x="207" y="1019"/>
                  </a:cubicBezTo>
                  <a:cubicBezTo>
                    <a:pt x="207" y="1032"/>
                    <a:pt x="207" y="1058"/>
                    <a:pt x="220" y="1071"/>
                  </a:cubicBezTo>
                  <a:cubicBezTo>
                    <a:pt x="251" y="1081"/>
                    <a:pt x="283" y="1100"/>
                    <a:pt x="314" y="1100"/>
                  </a:cubicBezTo>
                  <a:cubicBezTo>
                    <a:pt x="321" y="1100"/>
                    <a:pt x="329" y="1099"/>
                    <a:pt x="336" y="1097"/>
                  </a:cubicBezTo>
                  <a:cubicBezTo>
                    <a:pt x="336" y="1045"/>
                    <a:pt x="349" y="994"/>
                    <a:pt x="400" y="994"/>
                  </a:cubicBezTo>
                  <a:cubicBezTo>
                    <a:pt x="452" y="994"/>
                    <a:pt x="478" y="1045"/>
                    <a:pt x="504" y="1084"/>
                  </a:cubicBezTo>
                  <a:cubicBezTo>
                    <a:pt x="529" y="1084"/>
                    <a:pt x="542" y="1097"/>
                    <a:pt x="542" y="1123"/>
                  </a:cubicBezTo>
                  <a:cubicBezTo>
                    <a:pt x="581" y="1091"/>
                    <a:pt x="630" y="1074"/>
                    <a:pt x="676" y="1074"/>
                  </a:cubicBezTo>
                  <a:cubicBezTo>
                    <a:pt x="707" y="1074"/>
                    <a:pt x="736" y="1082"/>
                    <a:pt x="762" y="1097"/>
                  </a:cubicBezTo>
                  <a:lnTo>
                    <a:pt x="852" y="1110"/>
                  </a:lnTo>
                  <a:lnTo>
                    <a:pt x="878" y="1110"/>
                  </a:lnTo>
                  <a:cubicBezTo>
                    <a:pt x="878" y="1097"/>
                    <a:pt x="878" y="1084"/>
                    <a:pt x="903" y="1071"/>
                  </a:cubicBezTo>
                  <a:lnTo>
                    <a:pt x="1045" y="994"/>
                  </a:lnTo>
                  <a:cubicBezTo>
                    <a:pt x="1097" y="968"/>
                    <a:pt x="1097" y="878"/>
                    <a:pt x="1174" y="878"/>
                  </a:cubicBezTo>
                  <a:lnTo>
                    <a:pt x="1174" y="865"/>
                  </a:lnTo>
                  <a:lnTo>
                    <a:pt x="1174" y="852"/>
                  </a:lnTo>
                  <a:cubicBezTo>
                    <a:pt x="1161" y="813"/>
                    <a:pt x="1174" y="774"/>
                    <a:pt x="1200" y="749"/>
                  </a:cubicBezTo>
                  <a:lnTo>
                    <a:pt x="1200" y="736"/>
                  </a:lnTo>
                  <a:cubicBezTo>
                    <a:pt x="1200" y="633"/>
                    <a:pt x="1213" y="542"/>
                    <a:pt x="1226" y="439"/>
                  </a:cubicBezTo>
                  <a:cubicBezTo>
                    <a:pt x="1252" y="297"/>
                    <a:pt x="1226" y="143"/>
                    <a:pt x="1161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8"/>
            <p:cNvSpPr/>
            <p:nvPr/>
          </p:nvSpPr>
          <p:spPr>
            <a:xfrm rot="10800000" flipH="1">
              <a:off x="6865735" y="517850"/>
              <a:ext cx="5445" cy="5445"/>
            </a:xfrm>
            <a:custGeom>
              <a:avLst/>
              <a:gdLst/>
              <a:ahLst/>
              <a:cxnLst/>
              <a:rect l="l" t="t" r="r" b="b"/>
              <a:pathLst>
                <a:path w="40" h="40" extrusionOk="0">
                  <a:moveTo>
                    <a:pt x="13" y="1"/>
                  </a:moveTo>
                  <a:cubicBezTo>
                    <a:pt x="13" y="1"/>
                    <a:pt x="1" y="27"/>
                    <a:pt x="13" y="39"/>
                  </a:cubicBezTo>
                  <a:lnTo>
                    <a:pt x="39" y="39"/>
                  </a:lnTo>
                  <a:cubicBezTo>
                    <a:pt x="39" y="39"/>
                    <a:pt x="39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8"/>
            <p:cNvSpPr/>
            <p:nvPr/>
          </p:nvSpPr>
          <p:spPr>
            <a:xfrm rot="10800000" flipH="1">
              <a:off x="6797263" y="517851"/>
              <a:ext cx="103729" cy="110676"/>
            </a:xfrm>
            <a:custGeom>
              <a:avLst/>
              <a:gdLst/>
              <a:ahLst/>
              <a:cxnLst/>
              <a:rect l="l" t="t" r="r" b="b"/>
              <a:pathLst>
                <a:path w="762" h="813" extrusionOk="0">
                  <a:moveTo>
                    <a:pt x="568" y="0"/>
                  </a:moveTo>
                  <a:cubicBezTo>
                    <a:pt x="550" y="0"/>
                    <a:pt x="520" y="56"/>
                    <a:pt x="482" y="56"/>
                  </a:cubicBezTo>
                  <a:cubicBezTo>
                    <a:pt x="465" y="56"/>
                    <a:pt x="446" y="45"/>
                    <a:pt x="426" y="13"/>
                  </a:cubicBezTo>
                  <a:cubicBezTo>
                    <a:pt x="426" y="19"/>
                    <a:pt x="423" y="23"/>
                    <a:pt x="418" y="23"/>
                  </a:cubicBezTo>
                  <a:cubicBezTo>
                    <a:pt x="413" y="23"/>
                    <a:pt x="407" y="19"/>
                    <a:pt x="400" y="13"/>
                  </a:cubicBezTo>
                  <a:lnTo>
                    <a:pt x="362" y="13"/>
                  </a:lnTo>
                  <a:cubicBezTo>
                    <a:pt x="362" y="19"/>
                    <a:pt x="359" y="23"/>
                    <a:pt x="354" y="23"/>
                  </a:cubicBezTo>
                  <a:cubicBezTo>
                    <a:pt x="349" y="23"/>
                    <a:pt x="342" y="19"/>
                    <a:pt x="336" y="13"/>
                  </a:cubicBezTo>
                  <a:cubicBezTo>
                    <a:pt x="233" y="90"/>
                    <a:pt x="117" y="129"/>
                    <a:pt x="52" y="245"/>
                  </a:cubicBezTo>
                  <a:cubicBezTo>
                    <a:pt x="52" y="254"/>
                    <a:pt x="46" y="263"/>
                    <a:pt x="42" y="263"/>
                  </a:cubicBezTo>
                  <a:cubicBezTo>
                    <a:pt x="40" y="263"/>
                    <a:pt x="39" y="262"/>
                    <a:pt x="39" y="258"/>
                  </a:cubicBezTo>
                  <a:lnTo>
                    <a:pt x="1" y="310"/>
                  </a:lnTo>
                  <a:lnTo>
                    <a:pt x="1" y="322"/>
                  </a:lnTo>
                  <a:cubicBezTo>
                    <a:pt x="14" y="451"/>
                    <a:pt x="91" y="555"/>
                    <a:pt x="52" y="683"/>
                  </a:cubicBezTo>
                  <a:cubicBezTo>
                    <a:pt x="65" y="696"/>
                    <a:pt x="65" y="709"/>
                    <a:pt x="52" y="709"/>
                  </a:cubicBezTo>
                  <a:cubicBezTo>
                    <a:pt x="78" y="722"/>
                    <a:pt x="117" y="761"/>
                    <a:pt x="117" y="761"/>
                  </a:cubicBezTo>
                  <a:cubicBezTo>
                    <a:pt x="144" y="738"/>
                    <a:pt x="168" y="728"/>
                    <a:pt x="189" y="728"/>
                  </a:cubicBezTo>
                  <a:cubicBezTo>
                    <a:pt x="229" y="728"/>
                    <a:pt x="259" y="762"/>
                    <a:pt x="284" y="812"/>
                  </a:cubicBezTo>
                  <a:lnTo>
                    <a:pt x="336" y="812"/>
                  </a:lnTo>
                  <a:cubicBezTo>
                    <a:pt x="352" y="772"/>
                    <a:pt x="394" y="746"/>
                    <a:pt x="440" y="746"/>
                  </a:cubicBezTo>
                  <a:cubicBezTo>
                    <a:pt x="466" y="746"/>
                    <a:pt x="493" y="755"/>
                    <a:pt x="516" y="774"/>
                  </a:cubicBezTo>
                  <a:cubicBezTo>
                    <a:pt x="607" y="709"/>
                    <a:pt x="633" y="593"/>
                    <a:pt x="736" y="542"/>
                  </a:cubicBezTo>
                  <a:lnTo>
                    <a:pt x="736" y="542"/>
                  </a:lnTo>
                  <a:cubicBezTo>
                    <a:pt x="731" y="544"/>
                    <a:pt x="726" y="545"/>
                    <a:pt x="720" y="545"/>
                  </a:cubicBezTo>
                  <a:cubicBezTo>
                    <a:pt x="697" y="545"/>
                    <a:pt x="669" y="524"/>
                    <a:pt x="658" y="503"/>
                  </a:cubicBezTo>
                  <a:cubicBezTo>
                    <a:pt x="671" y="490"/>
                    <a:pt x="671" y="477"/>
                    <a:pt x="658" y="477"/>
                  </a:cubicBezTo>
                  <a:cubicBezTo>
                    <a:pt x="761" y="426"/>
                    <a:pt x="761" y="426"/>
                    <a:pt x="710" y="310"/>
                  </a:cubicBezTo>
                  <a:cubicBezTo>
                    <a:pt x="721" y="276"/>
                    <a:pt x="761" y="243"/>
                    <a:pt x="713" y="243"/>
                  </a:cubicBezTo>
                  <a:cubicBezTo>
                    <a:pt x="706" y="243"/>
                    <a:pt x="696" y="243"/>
                    <a:pt x="684" y="245"/>
                  </a:cubicBezTo>
                  <a:lnTo>
                    <a:pt x="633" y="206"/>
                  </a:lnTo>
                  <a:cubicBezTo>
                    <a:pt x="633" y="168"/>
                    <a:pt x="658" y="116"/>
                    <a:pt x="594" y="90"/>
                  </a:cubicBezTo>
                  <a:cubicBezTo>
                    <a:pt x="594" y="77"/>
                    <a:pt x="594" y="52"/>
                    <a:pt x="568" y="26"/>
                  </a:cubicBezTo>
                  <a:lnTo>
                    <a:pt x="568" y="13"/>
                  </a:lnTo>
                  <a:cubicBezTo>
                    <a:pt x="594" y="13"/>
                    <a:pt x="581" y="0"/>
                    <a:pt x="568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8"/>
            <p:cNvSpPr/>
            <p:nvPr/>
          </p:nvSpPr>
          <p:spPr>
            <a:xfrm rot="10800000" flipH="1">
              <a:off x="7574829" y="4357"/>
              <a:ext cx="256464" cy="92298"/>
            </a:xfrm>
            <a:custGeom>
              <a:avLst/>
              <a:gdLst/>
              <a:ahLst/>
              <a:cxnLst/>
              <a:rect l="l" t="t" r="r" b="b"/>
              <a:pathLst>
                <a:path w="1884" h="678" extrusionOk="0">
                  <a:moveTo>
                    <a:pt x="1445" y="26"/>
                  </a:moveTo>
                  <a:cubicBezTo>
                    <a:pt x="1355" y="26"/>
                    <a:pt x="1290" y="52"/>
                    <a:pt x="1303" y="155"/>
                  </a:cubicBezTo>
                  <a:cubicBezTo>
                    <a:pt x="1355" y="155"/>
                    <a:pt x="1394" y="116"/>
                    <a:pt x="1445" y="90"/>
                  </a:cubicBezTo>
                  <a:cubicBezTo>
                    <a:pt x="1497" y="77"/>
                    <a:pt x="1471" y="52"/>
                    <a:pt x="1445" y="26"/>
                  </a:cubicBezTo>
                  <a:close/>
                  <a:moveTo>
                    <a:pt x="878" y="0"/>
                  </a:moveTo>
                  <a:cubicBezTo>
                    <a:pt x="800" y="103"/>
                    <a:pt x="762" y="232"/>
                    <a:pt x="697" y="335"/>
                  </a:cubicBezTo>
                  <a:cubicBezTo>
                    <a:pt x="676" y="364"/>
                    <a:pt x="658" y="373"/>
                    <a:pt x="641" y="373"/>
                  </a:cubicBezTo>
                  <a:cubicBezTo>
                    <a:pt x="626" y="373"/>
                    <a:pt x="611" y="367"/>
                    <a:pt x="594" y="361"/>
                  </a:cubicBezTo>
                  <a:cubicBezTo>
                    <a:pt x="555" y="348"/>
                    <a:pt x="517" y="335"/>
                    <a:pt x="517" y="271"/>
                  </a:cubicBezTo>
                  <a:cubicBezTo>
                    <a:pt x="517" y="142"/>
                    <a:pt x="517" y="142"/>
                    <a:pt x="362" y="116"/>
                  </a:cubicBezTo>
                  <a:lnTo>
                    <a:pt x="362" y="116"/>
                  </a:lnTo>
                  <a:cubicBezTo>
                    <a:pt x="362" y="181"/>
                    <a:pt x="401" y="245"/>
                    <a:pt x="362" y="310"/>
                  </a:cubicBezTo>
                  <a:lnTo>
                    <a:pt x="323" y="322"/>
                  </a:lnTo>
                  <a:cubicBezTo>
                    <a:pt x="274" y="355"/>
                    <a:pt x="248" y="374"/>
                    <a:pt x="231" y="374"/>
                  </a:cubicBezTo>
                  <a:cubicBezTo>
                    <a:pt x="209" y="374"/>
                    <a:pt x="204" y="340"/>
                    <a:pt x="181" y="258"/>
                  </a:cubicBezTo>
                  <a:cubicBezTo>
                    <a:pt x="156" y="194"/>
                    <a:pt x="181" y="103"/>
                    <a:pt x="91" y="39"/>
                  </a:cubicBezTo>
                  <a:lnTo>
                    <a:pt x="91" y="39"/>
                  </a:lnTo>
                  <a:cubicBezTo>
                    <a:pt x="65" y="232"/>
                    <a:pt x="78" y="426"/>
                    <a:pt x="117" y="619"/>
                  </a:cubicBezTo>
                  <a:lnTo>
                    <a:pt x="207" y="619"/>
                  </a:lnTo>
                  <a:cubicBezTo>
                    <a:pt x="214" y="626"/>
                    <a:pt x="220" y="629"/>
                    <a:pt x="227" y="629"/>
                  </a:cubicBezTo>
                  <a:cubicBezTo>
                    <a:pt x="233" y="629"/>
                    <a:pt x="240" y="626"/>
                    <a:pt x="246" y="619"/>
                  </a:cubicBezTo>
                  <a:cubicBezTo>
                    <a:pt x="512" y="619"/>
                    <a:pt x="779" y="631"/>
                    <a:pt x="1045" y="631"/>
                  </a:cubicBezTo>
                  <a:cubicBezTo>
                    <a:pt x="1179" y="631"/>
                    <a:pt x="1312" y="628"/>
                    <a:pt x="1445" y="619"/>
                  </a:cubicBezTo>
                  <a:lnTo>
                    <a:pt x="1884" y="619"/>
                  </a:lnTo>
                  <a:cubicBezTo>
                    <a:pt x="1858" y="529"/>
                    <a:pt x="1806" y="439"/>
                    <a:pt x="1729" y="387"/>
                  </a:cubicBezTo>
                  <a:cubicBezTo>
                    <a:pt x="1690" y="361"/>
                    <a:pt x="1639" y="348"/>
                    <a:pt x="1613" y="310"/>
                  </a:cubicBezTo>
                  <a:cubicBezTo>
                    <a:pt x="1572" y="248"/>
                    <a:pt x="1507" y="211"/>
                    <a:pt x="1443" y="211"/>
                  </a:cubicBezTo>
                  <a:cubicBezTo>
                    <a:pt x="1426" y="211"/>
                    <a:pt x="1410" y="214"/>
                    <a:pt x="1394" y="219"/>
                  </a:cubicBezTo>
                  <a:cubicBezTo>
                    <a:pt x="1342" y="219"/>
                    <a:pt x="1303" y="219"/>
                    <a:pt x="1303" y="155"/>
                  </a:cubicBezTo>
                  <a:lnTo>
                    <a:pt x="1265" y="155"/>
                  </a:lnTo>
                  <a:cubicBezTo>
                    <a:pt x="1222" y="101"/>
                    <a:pt x="1152" y="74"/>
                    <a:pt x="1085" y="74"/>
                  </a:cubicBezTo>
                  <a:cubicBezTo>
                    <a:pt x="1072" y="74"/>
                    <a:pt x="1058" y="75"/>
                    <a:pt x="1045" y="77"/>
                  </a:cubicBezTo>
                  <a:cubicBezTo>
                    <a:pt x="981" y="65"/>
                    <a:pt x="942" y="0"/>
                    <a:pt x="878" y="0"/>
                  </a:cubicBezTo>
                  <a:close/>
                  <a:moveTo>
                    <a:pt x="1" y="619"/>
                  </a:moveTo>
                  <a:cubicBezTo>
                    <a:pt x="33" y="658"/>
                    <a:pt x="53" y="677"/>
                    <a:pt x="67" y="677"/>
                  </a:cubicBezTo>
                  <a:cubicBezTo>
                    <a:pt x="82" y="677"/>
                    <a:pt x="91" y="658"/>
                    <a:pt x="104" y="619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8"/>
            <p:cNvSpPr/>
            <p:nvPr/>
          </p:nvSpPr>
          <p:spPr>
            <a:xfrm rot="10800000" flipH="1">
              <a:off x="8082180" y="373958"/>
              <a:ext cx="1906" cy="1906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0" y="1"/>
                  </a:moveTo>
                  <a:cubicBezTo>
                    <a:pt x="0" y="1"/>
                    <a:pt x="0" y="14"/>
                    <a:pt x="13" y="14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8"/>
            <p:cNvSpPr/>
            <p:nvPr/>
          </p:nvSpPr>
          <p:spPr>
            <a:xfrm rot="10800000" flipH="1">
              <a:off x="8078641" y="382670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8"/>
            <p:cNvSpPr/>
            <p:nvPr/>
          </p:nvSpPr>
          <p:spPr>
            <a:xfrm rot="10800000" flipH="1">
              <a:off x="6916375" y="491578"/>
              <a:ext cx="281239" cy="193172"/>
            </a:xfrm>
            <a:custGeom>
              <a:avLst/>
              <a:gdLst/>
              <a:ahLst/>
              <a:cxnLst/>
              <a:rect l="l" t="t" r="r" b="b"/>
              <a:pathLst>
                <a:path w="2066" h="1419" extrusionOk="0">
                  <a:moveTo>
                    <a:pt x="1137" y="168"/>
                  </a:moveTo>
                  <a:cubicBezTo>
                    <a:pt x="1215" y="168"/>
                    <a:pt x="1227" y="220"/>
                    <a:pt x="1227" y="297"/>
                  </a:cubicBezTo>
                  <a:cubicBezTo>
                    <a:pt x="1137" y="297"/>
                    <a:pt x="1150" y="233"/>
                    <a:pt x="1137" y="168"/>
                  </a:cubicBezTo>
                  <a:close/>
                  <a:moveTo>
                    <a:pt x="1189" y="0"/>
                  </a:moveTo>
                  <a:lnTo>
                    <a:pt x="1099" y="91"/>
                  </a:lnTo>
                  <a:cubicBezTo>
                    <a:pt x="1073" y="181"/>
                    <a:pt x="1047" y="284"/>
                    <a:pt x="1047" y="387"/>
                  </a:cubicBezTo>
                  <a:lnTo>
                    <a:pt x="854" y="439"/>
                  </a:lnTo>
                  <a:cubicBezTo>
                    <a:pt x="801" y="456"/>
                    <a:pt x="748" y="498"/>
                    <a:pt x="695" y="498"/>
                  </a:cubicBezTo>
                  <a:cubicBezTo>
                    <a:pt x="671" y="498"/>
                    <a:pt x="646" y="489"/>
                    <a:pt x="621" y="465"/>
                  </a:cubicBezTo>
                  <a:cubicBezTo>
                    <a:pt x="552" y="534"/>
                    <a:pt x="462" y="583"/>
                    <a:pt x="370" y="583"/>
                  </a:cubicBezTo>
                  <a:cubicBezTo>
                    <a:pt x="359" y="583"/>
                    <a:pt x="348" y="582"/>
                    <a:pt x="338" y="581"/>
                  </a:cubicBezTo>
                  <a:cubicBezTo>
                    <a:pt x="273" y="581"/>
                    <a:pt x="183" y="619"/>
                    <a:pt x="209" y="723"/>
                  </a:cubicBezTo>
                  <a:cubicBezTo>
                    <a:pt x="196" y="735"/>
                    <a:pt x="170" y="761"/>
                    <a:pt x="183" y="787"/>
                  </a:cubicBezTo>
                  <a:cubicBezTo>
                    <a:pt x="144" y="826"/>
                    <a:pt x="106" y="839"/>
                    <a:pt x="54" y="839"/>
                  </a:cubicBezTo>
                  <a:cubicBezTo>
                    <a:pt x="38" y="829"/>
                    <a:pt x="27" y="825"/>
                    <a:pt x="21" y="825"/>
                  </a:cubicBezTo>
                  <a:cubicBezTo>
                    <a:pt x="1" y="825"/>
                    <a:pt x="15" y="861"/>
                    <a:pt x="15" y="890"/>
                  </a:cubicBezTo>
                  <a:cubicBezTo>
                    <a:pt x="29" y="886"/>
                    <a:pt x="42" y="884"/>
                    <a:pt x="55" y="884"/>
                  </a:cubicBezTo>
                  <a:cubicBezTo>
                    <a:pt x="127" y="884"/>
                    <a:pt x="181" y="942"/>
                    <a:pt x="170" y="1019"/>
                  </a:cubicBezTo>
                  <a:cubicBezTo>
                    <a:pt x="170" y="1077"/>
                    <a:pt x="186" y="1087"/>
                    <a:pt x="210" y="1087"/>
                  </a:cubicBezTo>
                  <a:cubicBezTo>
                    <a:pt x="225" y="1087"/>
                    <a:pt x="242" y="1084"/>
                    <a:pt x="260" y="1084"/>
                  </a:cubicBezTo>
                  <a:cubicBezTo>
                    <a:pt x="286" y="1084"/>
                    <a:pt x="312" y="1096"/>
                    <a:pt x="325" y="1135"/>
                  </a:cubicBezTo>
                  <a:lnTo>
                    <a:pt x="480" y="1135"/>
                  </a:lnTo>
                  <a:cubicBezTo>
                    <a:pt x="492" y="1129"/>
                    <a:pt x="502" y="1127"/>
                    <a:pt x="512" y="1127"/>
                  </a:cubicBezTo>
                  <a:cubicBezTo>
                    <a:pt x="543" y="1127"/>
                    <a:pt x="563" y="1154"/>
                    <a:pt x="583" y="1174"/>
                  </a:cubicBezTo>
                  <a:cubicBezTo>
                    <a:pt x="684" y="1241"/>
                    <a:pt x="805" y="1279"/>
                    <a:pt x="920" y="1279"/>
                  </a:cubicBezTo>
                  <a:cubicBezTo>
                    <a:pt x="937" y="1279"/>
                    <a:pt x="953" y="1279"/>
                    <a:pt x="970" y="1277"/>
                  </a:cubicBezTo>
                  <a:cubicBezTo>
                    <a:pt x="995" y="1277"/>
                    <a:pt x="1008" y="1303"/>
                    <a:pt x="1021" y="1316"/>
                  </a:cubicBezTo>
                  <a:cubicBezTo>
                    <a:pt x="1031" y="1335"/>
                    <a:pt x="1047" y="1347"/>
                    <a:pt x="1065" y="1347"/>
                  </a:cubicBezTo>
                  <a:cubicBezTo>
                    <a:pt x="1072" y="1347"/>
                    <a:pt x="1079" y="1345"/>
                    <a:pt x="1086" y="1341"/>
                  </a:cubicBezTo>
                  <a:cubicBezTo>
                    <a:pt x="1099" y="1341"/>
                    <a:pt x="1111" y="1316"/>
                    <a:pt x="1111" y="1303"/>
                  </a:cubicBezTo>
                  <a:cubicBezTo>
                    <a:pt x="1111" y="1274"/>
                    <a:pt x="1097" y="1259"/>
                    <a:pt x="1079" y="1259"/>
                  </a:cubicBezTo>
                  <a:cubicBezTo>
                    <a:pt x="1073" y="1259"/>
                    <a:pt x="1066" y="1261"/>
                    <a:pt x="1060" y="1264"/>
                  </a:cubicBezTo>
                  <a:cubicBezTo>
                    <a:pt x="1046" y="1269"/>
                    <a:pt x="1034" y="1271"/>
                    <a:pt x="1025" y="1271"/>
                  </a:cubicBezTo>
                  <a:cubicBezTo>
                    <a:pt x="982" y="1271"/>
                    <a:pt x="980" y="1229"/>
                    <a:pt x="970" y="1187"/>
                  </a:cubicBezTo>
                  <a:cubicBezTo>
                    <a:pt x="1013" y="1143"/>
                    <a:pt x="1059" y="1127"/>
                    <a:pt x="1105" y="1127"/>
                  </a:cubicBezTo>
                  <a:cubicBezTo>
                    <a:pt x="1169" y="1127"/>
                    <a:pt x="1232" y="1157"/>
                    <a:pt x="1292" y="1187"/>
                  </a:cubicBezTo>
                  <a:cubicBezTo>
                    <a:pt x="1279" y="1264"/>
                    <a:pt x="1227" y="1341"/>
                    <a:pt x="1331" y="1419"/>
                  </a:cubicBezTo>
                  <a:cubicBezTo>
                    <a:pt x="1331" y="1316"/>
                    <a:pt x="1331" y="1213"/>
                    <a:pt x="1395" y="1200"/>
                  </a:cubicBezTo>
                  <a:cubicBezTo>
                    <a:pt x="1524" y="1187"/>
                    <a:pt x="1614" y="1096"/>
                    <a:pt x="1717" y="1071"/>
                  </a:cubicBezTo>
                  <a:cubicBezTo>
                    <a:pt x="1729" y="1093"/>
                    <a:pt x="1730" y="1125"/>
                    <a:pt x="1755" y="1125"/>
                  </a:cubicBezTo>
                  <a:cubicBezTo>
                    <a:pt x="1759" y="1125"/>
                    <a:pt x="1764" y="1124"/>
                    <a:pt x="1769" y="1122"/>
                  </a:cubicBezTo>
                  <a:cubicBezTo>
                    <a:pt x="1808" y="1109"/>
                    <a:pt x="1808" y="1071"/>
                    <a:pt x="1795" y="1032"/>
                  </a:cubicBezTo>
                  <a:cubicBezTo>
                    <a:pt x="1782" y="993"/>
                    <a:pt x="1795" y="942"/>
                    <a:pt x="1821" y="916"/>
                  </a:cubicBezTo>
                  <a:lnTo>
                    <a:pt x="1846" y="916"/>
                  </a:lnTo>
                  <a:cubicBezTo>
                    <a:pt x="2040" y="864"/>
                    <a:pt x="2066" y="839"/>
                    <a:pt x="2066" y="658"/>
                  </a:cubicBezTo>
                  <a:cubicBezTo>
                    <a:pt x="2053" y="645"/>
                    <a:pt x="2053" y="619"/>
                    <a:pt x="2066" y="606"/>
                  </a:cubicBezTo>
                  <a:lnTo>
                    <a:pt x="2066" y="529"/>
                  </a:lnTo>
                  <a:cubicBezTo>
                    <a:pt x="2032" y="507"/>
                    <a:pt x="1999" y="475"/>
                    <a:pt x="1957" y="475"/>
                  </a:cubicBezTo>
                  <a:cubicBezTo>
                    <a:pt x="1951" y="475"/>
                    <a:pt x="1944" y="476"/>
                    <a:pt x="1937" y="478"/>
                  </a:cubicBezTo>
                  <a:cubicBezTo>
                    <a:pt x="1905" y="442"/>
                    <a:pt x="1876" y="429"/>
                    <a:pt x="1847" y="429"/>
                  </a:cubicBezTo>
                  <a:cubicBezTo>
                    <a:pt x="1793" y="429"/>
                    <a:pt x="1742" y="474"/>
                    <a:pt x="1692" y="490"/>
                  </a:cubicBezTo>
                  <a:cubicBezTo>
                    <a:pt x="1673" y="490"/>
                    <a:pt x="1654" y="518"/>
                    <a:pt x="1635" y="518"/>
                  </a:cubicBezTo>
                  <a:cubicBezTo>
                    <a:pt x="1628" y="518"/>
                    <a:pt x="1621" y="514"/>
                    <a:pt x="1614" y="503"/>
                  </a:cubicBezTo>
                  <a:cubicBezTo>
                    <a:pt x="1550" y="400"/>
                    <a:pt x="1408" y="413"/>
                    <a:pt x="1331" y="310"/>
                  </a:cubicBezTo>
                  <a:cubicBezTo>
                    <a:pt x="1292" y="271"/>
                    <a:pt x="1202" y="271"/>
                    <a:pt x="1240" y="207"/>
                  </a:cubicBezTo>
                  <a:cubicBezTo>
                    <a:pt x="1266" y="129"/>
                    <a:pt x="1202" y="65"/>
                    <a:pt x="1189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8"/>
            <p:cNvSpPr/>
            <p:nvPr/>
          </p:nvSpPr>
          <p:spPr>
            <a:xfrm rot="10800000" flipH="1">
              <a:off x="7127238" y="5719"/>
              <a:ext cx="203783" cy="238504"/>
            </a:xfrm>
            <a:custGeom>
              <a:avLst/>
              <a:gdLst/>
              <a:ahLst/>
              <a:cxnLst/>
              <a:rect l="l" t="t" r="r" b="b"/>
              <a:pathLst>
                <a:path w="1497" h="1752" extrusionOk="0">
                  <a:moveTo>
                    <a:pt x="504" y="581"/>
                  </a:moveTo>
                  <a:cubicBezTo>
                    <a:pt x="452" y="581"/>
                    <a:pt x="426" y="594"/>
                    <a:pt x="426" y="646"/>
                  </a:cubicBezTo>
                  <a:cubicBezTo>
                    <a:pt x="413" y="697"/>
                    <a:pt x="426" y="775"/>
                    <a:pt x="426" y="839"/>
                  </a:cubicBezTo>
                  <a:cubicBezTo>
                    <a:pt x="555" y="788"/>
                    <a:pt x="530" y="684"/>
                    <a:pt x="504" y="581"/>
                  </a:cubicBezTo>
                  <a:close/>
                  <a:moveTo>
                    <a:pt x="78" y="1523"/>
                  </a:moveTo>
                  <a:cubicBezTo>
                    <a:pt x="78" y="1535"/>
                    <a:pt x="78" y="1561"/>
                    <a:pt x="65" y="1574"/>
                  </a:cubicBezTo>
                  <a:cubicBezTo>
                    <a:pt x="65" y="1561"/>
                    <a:pt x="78" y="1535"/>
                    <a:pt x="78" y="1523"/>
                  </a:cubicBezTo>
                  <a:close/>
                  <a:moveTo>
                    <a:pt x="981" y="1"/>
                  </a:moveTo>
                  <a:cubicBezTo>
                    <a:pt x="839" y="233"/>
                    <a:pt x="800" y="504"/>
                    <a:pt x="646" y="723"/>
                  </a:cubicBezTo>
                  <a:lnTo>
                    <a:pt x="633" y="723"/>
                  </a:lnTo>
                  <a:cubicBezTo>
                    <a:pt x="620" y="762"/>
                    <a:pt x="594" y="800"/>
                    <a:pt x="568" y="813"/>
                  </a:cubicBezTo>
                  <a:cubicBezTo>
                    <a:pt x="530" y="839"/>
                    <a:pt x="517" y="878"/>
                    <a:pt x="530" y="904"/>
                  </a:cubicBezTo>
                  <a:cubicBezTo>
                    <a:pt x="515" y="918"/>
                    <a:pt x="495" y="933"/>
                    <a:pt x="477" y="933"/>
                  </a:cubicBezTo>
                  <a:cubicBezTo>
                    <a:pt x="463" y="933"/>
                    <a:pt x="450" y="925"/>
                    <a:pt x="439" y="904"/>
                  </a:cubicBezTo>
                  <a:lnTo>
                    <a:pt x="439" y="852"/>
                  </a:lnTo>
                  <a:lnTo>
                    <a:pt x="439" y="839"/>
                  </a:lnTo>
                  <a:lnTo>
                    <a:pt x="426" y="839"/>
                  </a:lnTo>
                  <a:cubicBezTo>
                    <a:pt x="401" y="839"/>
                    <a:pt x="388" y="839"/>
                    <a:pt x="388" y="878"/>
                  </a:cubicBezTo>
                  <a:cubicBezTo>
                    <a:pt x="375" y="904"/>
                    <a:pt x="336" y="891"/>
                    <a:pt x="323" y="929"/>
                  </a:cubicBezTo>
                  <a:cubicBezTo>
                    <a:pt x="285" y="981"/>
                    <a:pt x="181" y="994"/>
                    <a:pt x="207" y="1097"/>
                  </a:cubicBezTo>
                  <a:cubicBezTo>
                    <a:pt x="207" y="1110"/>
                    <a:pt x="181" y="1136"/>
                    <a:pt x="181" y="1136"/>
                  </a:cubicBezTo>
                  <a:cubicBezTo>
                    <a:pt x="173" y="1135"/>
                    <a:pt x="166" y="1135"/>
                    <a:pt x="159" y="1135"/>
                  </a:cubicBezTo>
                  <a:cubicBezTo>
                    <a:pt x="32" y="1135"/>
                    <a:pt x="77" y="1242"/>
                    <a:pt x="52" y="1303"/>
                  </a:cubicBezTo>
                  <a:cubicBezTo>
                    <a:pt x="14" y="1445"/>
                    <a:pt x="1" y="1574"/>
                    <a:pt x="14" y="1716"/>
                  </a:cubicBezTo>
                  <a:lnTo>
                    <a:pt x="1" y="1742"/>
                  </a:lnTo>
                  <a:cubicBezTo>
                    <a:pt x="413" y="1742"/>
                    <a:pt x="839" y="1729"/>
                    <a:pt x="1265" y="1716"/>
                  </a:cubicBezTo>
                  <a:cubicBezTo>
                    <a:pt x="1280" y="1742"/>
                    <a:pt x="1298" y="1751"/>
                    <a:pt x="1317" y="1751"/>
                  </a:cubicBezTo>
                  <a:cubicBezTo>
                    <a:pt x="1345" y="1751"/>
                    <a:pt x="1376" y="1731"/>
                    <a:pt x="1406" y="1716"/>
                  </a:cubicBezTo>
                  <a:cubicBezTo>
                    <a:pt x="1415" y="1712"/>
                    <a:pt x="1425" y="1710"/>
                    <a:pt x="1435" y="1710"/>
                  </a:cubicBezTo>
                  <a:cubicBezTo>
                    <a:pt x="1457" y="1710"/>
                    <a:pt x="1479" y="1716"/>
                    <a:pt x="1497" y="1716"/>
                  </a:cubicBezTo>
                  <a:cubicBezTo>
                    <a:pt x="1465" y="1708"/>
                    <a:pt x="1432" y="1690"/>
                    <a:pt x="1413" y="1690"/>
                  </a:cubicBezTo>
                  <a:cubicBezTo>
                    <a:pt x="1401" y="1690"/>
                    <a:pt x="1393" y="1697"/>
                    <a:pt x="1393" y="1716"/>
                  </a:cubicBezTo>
                  <a:lnTo>
                    <a:pt x="1342" y="1716"/>
                  </a:lnTo>
                  <a:cubicBezTo>
                    <a:pt x="1337" y="1701"/>
                    <a:pt x="1330" y="1696"/>
                    <a:pt x="1322" y="1696"/>
                  </a:cubicBezTo>
                  <a:cubicBezTo>
                    <a:pt x="1309" y="1696"/>
                    <a:pt x="1293" y="1708"/>
                    <a:pt x="1277" y="1716"/>
                  </a:cubicBezTo>
                  <a:cubicBezTo>
                    <a:pt x="1265" y="1677"/>
                    <a:pt x="1252" y="1639"/>
                    <a:pt x="1226" y="1613"/>
                  </a:cubicBezTo>
                  <a:cubicBezTo>
                    <a:pt x="1213" y="1548"/>
                    <a:pt x="1239" y="1484"/>
                    <a:pt x="1290" y="1445"/>
                  </a:cubicBezTo>
                  <a:lnTo>
                    <a:pt x="1329" y="1432"/>
                  </a:lnTo>
                  <a:cubicBezTo>
                    <a:pt x="1406" y="1329"/>
                    <a:pt x="1265" y="1316"/>
                    <a:pt x="1265" y="1252"/>
                  </a:cubicBezTo>
                  <a:cubicBezTo>
                    <a:pt x="1226" y="1300"/>
                    <a:pt x="1202" y="1348"/>
                    <a:pt x="1155" y="1348"/>
                  </a:cubicBezTo>
                  <a:cubicBezTo>
                    <a:pt x="1139" y="1348"/>
                    <a:pt x="1120" y="1342"/>
                    <a:pt x="1097" y="1329"/>
                  </a:cubicBezTo>
                  <a:cubicBezTo>
                    <a:pt x="1084" y="1316"/>
                    <a:pt x="1068" y="1310"/>
                    <a:pt x="1052" y="1310"/>
                  </a:cubicBezTo>
                  <a:cubicBezTo>
                    <a:pt x="1036" y="1310"/>
                    <a:pt x="1020" y="1316"/>
                    <a:pt x="1007" y="1329"/>
                  </a:cubicBezTo>
                  <a:cubicBezTo>
                    <a:pt x="1007" y="1316"/>
                    <a:pt x="994" y="1316"/>
                    <a:pt x="981" y="1316"/>
                  </a:cubicBezTo>
                  <a:cubicBezTo>
                    <a:pt x="968" y="1252"/>
                    <a:pt x="981" y="1187"/>
                    <a:pt x="929" y="1149"/>
                  </a:cubicBezTo>
                  <a:lnTo>
                    <a:pt x="865" y="1123"/>
                  </a:lnTo>
                  <a:cubicBezTo>
                    <a:pt x="865" y="1058"/>
                    <a:pt x="826" y="994"/>
                    <a:pt x="891" y="929"/>
                  </a:cubicBezTo>
                  <a:cubicBezTo>
                    <a:pt x="916" y="916"/>
                    <a:pt x="916" y="891"/>
                    <a:pt x="891" y="865"/>
                  </a:cubicBezTo>
                  <a:cubicBezTo>
                    <a:pt x="891" y="865"/>
                    <a:pt x="885" y="859"/>
                    <a:pt x="877" y="859"/>
                  </a:cubicBezTo>
                  <a:cubicBezTo>
                    <a:pt x="873" y="859"/>
                    <a:pt x="869" y="861"/>
                    <a:pt x="865" y="865"/>
                  </a:cubicBezTo>
                  <a:cubicBezTo>
                    <a:pt x="826" y="865"/>
                    <a:pt x="813" y="904"/>
                    <a:pt x="826" y="929"/>
                  </a:cubicBezTo>
                  <a:cubicBezTo>
                    <a:pt x="878" y="1045"/>
                    <a:pt x="787" y="1020"/>
                    <a:pt x="723" y="1033"/>
                  </a:cubicBezTo>
                  <a:cubicBezTo>
                    <a:pt x="684" y="1020"/>
                    <a:pt x="671" y="968"/>
                    <a:pt x="684" y="929"/>
                  </a:cubicBezTo>
                  <a:cubicBezTo>
                    <a:pt x="697" y="852"/>
                    <a:pt x="723" y="775"/>
                    <a:pt x="736" y="684"/>
                  </a:cubicBezTo>
                  <a:cubicBezTo>
                    <a:pt x="775" y="671"/>
                    <a:pt x="775" y="633"/>
                    <a:pt x="787" y="607"/>
                  </a:cubicBezTo>
                  <a:cubicBezTo>
                    <a:pt x="852" y="452"/>
                    <a:pt x="865" y="259"/>
                    <a:pt x="981" y="130"/>
                  </a:cubicBezTo>
                  <a:cubicBezTo>
                    <a:pt x="1007" y="91"/>
                    <a:pt x="1007" y="27"/>
                    <a:pt x="981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8"/>
            <p:cNvSpPr/>
            <p:nvPr/>
          </p:nvSpPr>
          <p:spPr>
            <a:xfrm rot="10800000" flipH="1">
              <a:off x="7329117" y="9257"/>
              <a:ext cx="9665" cy="2995"/>
            </a:xfrm>
            <a:custGeom>
              <a:avLst/>
              <a:gdLst/>
              <a:ahLst/>
              <a:cxnLst/>
              <a:rect l="l" t="t" r="r" b="b"/>
              <a:pathLst>
                <a:path w="71" h="22" extrusionOk="0">
                  <a:moveTo>
                    <a:pt x="48" y="0"/>
                  </a:moveTo>
                  <a:cubicBezTo>
                    <a:pt x="35" y="0"/>
                    <a:pt x="18" y="12"/>
                    <a:pt x="1" y="12"/>
                  </a:cubicBezTo>
                  <a:lnTo>
                    <a:pt x="39" y="12"/>
                  </a:lnTo>
                  <a:cubicBezTo>
                    <a:pt x="43" y="10"/>
                    <a:pt x="47" y="9"/>
                    <a:pt x="50" y="9"/>
                  </a:cubicBezTo>
                  <a:cubicBezTo>
                    <a:pt x="60" y="9"/>
                    <a:pt x="67" y="17"/>
                    <a:pt x="69" y="20"/>
                  </a:cubicBezTo>
                  <a:lnTo>
                    <a:pt x="69" y="20"/>
                  </a:lnTo>
                  <a:cubicBezTo>
                    <a:pt x="69" y="18"/>
                    <a:pt x="67" y="16"/>
                    <a:pt x="65" y="12"/>
                  </a:cubicBezTo>
                  <a:cubicBezTo>
                    <a:pt x="61" y="3"/>
                    <a:pt x="55" y="0"/>
                    <a:pt x="48" y="0"/>
                  </a:cubicBezTo>
                  <a:close/>
                  <a:moveTo>
                    <a:pt x="69" y="20"/>
                  </a:move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69" y="2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8"/>
            <p:cNvSpPr/>
            <p:nvPr/>
          </p:nvSpPr>
          <p:spPr>
            <a:xfrm rot="10800000" flipH="1">
              <a:off x="6732330" y="542491"/>
              <a:ext cx="45739" cy="42746"/>
            </a:xfrm>
            <a:custGeom>
              <a:avLst/>
              <a:gdLst/>
              <a:ahLst/>
              <a:cxnLst/>
              <a:rect l="l" t="t" r="r" b="b"/>
              <a:pathLst>
                <a:path w="336" h="314" extrusionOk="0">
                  <a:moveTo>
                    <a:pt x="203" y="1"/>
                  </a:moveTo>
                  <a:cubicBezTo>
                    <a:pt x="186" y="1"/>
                    <a:pt x="166" y="6"/>
                    <a:pt x="142" y="17"/>
                  </a:cubicBezTo>
                  <a:lnTo>
                    <a:pt x="117" y="17"/>
                  </a:lnTo>
                  <a:cubicBezTo>
                    <a:pt x="94" y="28"/>
                    <a:pt x="72" y="59"/>
                    <a:pt x="34" y="59"/>
                  </a:cubicBezTo>
                  <a:cubicBezTo>
                    <a:pt x="27" y="59"/>
                    <a:pt x="21" y="58"/>
                    <a:pt x="13" y="56"/>
                  </a:cubicBezTo>
                  <a:cubicBezTo>
                    <a:pt x="1" y="108"/>
                    <a:pt x="1" y="146"/>
                    <a:pt x="13" y="198"/>
                  </a:cubicBezTo>
                  <a:cubicBezTo>
                    <a:pt x="39" y="211"/>
                    <a:pt x="52" y="237"/>
                    <a:pt x="52" y="262"/>
                  </a:cubicBezTo>
                  <a:cubicBezTo>
                    <a:pt x="78" y="262"/>
                    <a:pt x="78" y="288"/>
                    <a:pt x="91" y="314"/>
                  </a:cubicBezTo>
                  <a:cubicBezTo>
                    <a:pt x="130" y="314"/>
                    <a:pt x="181" y="301"/>
                    <a:pt x="220" y="275"/>
                  </a:cubicBezTo>
                  <a:cubicBezTo>
                    <a:pt x="284" y="237"/>
                    <a:pt x="336" y="198"/>
                    <a:pt x="310" y="120"/>
                  </a:cubicBezTo>
                  <a:cubicBezTo>
                    <a:pt x="290" y="61"/>
                    <a:pt x="262" y="1"/>
                    <a:pt x="203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8"/>
            <p:cNvSpPr/>
            <p:nvPr/>
          </p:nvSpPr>
          <p:spPr>
            <a:xfrm rot="10800000" flipH="1">
              <a:off x="7764456" y="351088"/>
              <a:ext cx="179144" cy="115985"/>
            </a:xfrm>
            <a:custGeom>
              <a:avLst/>
              <a:gdLst/>
              <a:ahLst/>
              <a:cxnLst/>
              <a:rect l="l" t="t" r="r" b="b"/>
              <a:pathLst>
                <a:path w="1316" h="852" extrusionOk="0">
                  <a:moveTo>
                    <a:pt x="852" y="0"/>
                  </a:moveTo>
                  <a:lnTo>
                    <a:pt x="748" y="13"/>
                  </a:lnTo>
                  <a:cubicBezTo>
                    <a:pt x="658" y="13"/>
                    <a:pt x="568" y="52"/>
                    <a:pt x="503" y="129"/>
                  </a:cubicBezTo>
                  <a:lnTo>
                    <a:pt x="478" y="129"/>
                  </a:lnTo>
                  <a:cubicBezTo>
                    <a:pt x="400" y="129"/>
                    <a:pt x="387" y="194"/>
                    <a:pt x="375" y="232"/>
                  </a:cubicBezTo>
                  <a:cubicBezTo>
                    <a:pt x="362" y="284"/>
                    <a:pt x="349" y="336"/>
                    <a:pt x="336" y="374"/>
                  </a:cubicBezTo>
                  <a:lnTo>
                    <a:pt x="258" y="374"/>
                  </a:lnTo>
                  <a:cubicBezTo>
                    <a:pt x="218" y="363"/>
                    <a:pt x="187" y="358"/>
                    <a:pt x="162" y="358"/>
                  </a:cubicBezTo>
                  <a:cubicBezTo>
                    <a:pt x="100" y="358"/>
                    <a:pt x="76" y="394"/>
                    <a:pt x="39" y="477"/>
                  </a:cubicBezTo>
                  <a:cubicBezTo>
                    <a:pt x="1" y="581"/>
                    <a:pt x="26" y="684"/>
                    <a:pt x="91" y="774"/>
                  </a:cubicBezTo>
                  <a:cubicBezTo>
                    <a:pt x="149" y="784"/>
                    <a:pt x="200" y="852"/>
                    <a:pt x="266" y="852"/>
                  </a:cubicBezTo>
                  <a:cubicBezTo>
                    <a:pt x="287" y="852"/>
                    <a:pt x="310" y="845"/>
                    <a:pt x="336" y="826"/>
                  </a:cubicBezTo>
                  <a:cubicBezTo>
                    <a:pt x="393" y="778"/>
                    <a:pt x="472" y="751"/>
                    <a:pt x="546" y="751"/>
                  </a:cubicBezTo>
                  <a:cubicBezTo>
                    <a:pt x="571" y="751"/>
                    <a:pt x="596" y="754"/>
                    <a:pt x="620" y="761"/>
                  </a:cubicBezTo>
                  <a:cubicBezTo>
                    <a:pt x="671" y="774"/>
                    <a:pt x="736" y="774"/>
                    <a:pt x="787" y="774"/>
                  </a:cubicBezTo>
                  <a:cubicBezTo>
                    <a:pt x="852" y="774"/>
                    <a:pt x="852" y="722"/>
                    <a:pt x="852" y="684"/>
                  </a:cubicBezTo>
                  <a:lnTo>
                    <a:pt x="916" y="671"/>
                  </a:lnTo>
                  <a:lnTo>
                    <a:pt x="993" y="697"/>
                  </a:lnTo>
                  <a:lnTo>
                    <a:pt x="1019" y="671"/>
                  </a:lnTo>
                  <a:cubicBezTo>
                    <a:pt x="1019" y="645"/>
                    <a:pt x="1019" y="619"/>
                    <a:pt x="1019" y="581"/>
                  </a:cubicBezTo>
                  <a:cubicBezTo>
                    <a:pt x="1084" y="477"/>
                    <a:pt x="1097" y="349"/>
                    <a:pt x="1058" y="232"/>
                  </a:cubicBezTo>
                  <a:cubicBezTo>
                    <a:pt x="1047" y="201"/>
                    <a:pt x="1072" y="178"/>
                    <a:pt x="1109" y="178"/>
                  </a:cubicBezTo>
                  <a:cubicBezTo>
                    <a:pt x="1117" y="178"/>
                    <a:pt x="1126" y="179"/>
                    <a:pt x="1135" y="181"/>
                  </a:cubicBezTo>
                  <a:cubicBezTo>
                    <a:pt x="1151" y="185"/>
                    <a:pt x="1165" y="187"/>
                    <a:pt x="1178" y="187"/>
                  </a:cubicBezTo>
                  <a:cubicBezTo>
                    <a:pt x="1250" y="187"/>
                    <a:pt x="1283" y="130"/>
                    <a:pt x="1316" y="65"/>
                  </a:cubicBezTo>
                  <a:cubicBezTo>
                    <a:pt x="1296" y="45"/>
                    <a:pt x="1274" y="36"/>
                    <a:pt x="1251" y="36"/>
                  </a:cubicBezTo>
                  <a:cubicBezTo>
                    <a:pt x="1229" y="36"/>
                    <a:pt x="1206" y="45"/>
                    <a:pt x="1187" y="65"/>
                  </a:cubicBezTo>
                  <a:cubicBezTo>
                    <a:pt x="1142" y="123"/>
                    <a:pt x="1093" y="145"/>
                    <a:pt x="1043" y="145"/>
                  </a:cubicBezTo>
                  <a:cubicBezTo>
                    <a:pt x="993" y="145"/>
                    <a:pt x="942" y="123"/>
                    <a:pt x="890" y="91"/>
                  </a:cubicBezTo>
                  <a:cubicBezTo>
                    <a:pt x="865" y="65"/>
                    <a:pt x="839" y="39"/>
                    <a:pt x="852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8"/>
            <p:cNvSpPr/>
            <p:nvPr/>
          </p:nvSpPr>
          <p:spPr>
            <a:xfrm rot="10800000" flipH="1">
              <a:off x="7069384" y="126468"/>
              <a:ext cx="45739" cy="26682"/>
            </a:xfrm>
            <a:custGeom>
              <a:avLst/>
              <a:gdLst/>
              <a:ahLst/>
              <a:cxnLst/>
              <a:rect l="l" t="t" r="r" b="b"/>
              <a:pathLst>
                <a:path w="336" h="196" extrusionOk="0">
                  <a:moveTo>
                    <a:pt x="285" y="0"/>
                  </a:moveTo>
                  <a:cubicBezTo>
                    <a:pt x="267" y="0"/>
                    <a:pt x="247" y="8"/>
                    <a:pt x="232" y="15"/>
                  </a:cubicBezTo>
                  <a:lnTo>
                    <a:pt x="0" y="170"/>
                  </a:lnTo>
                  <a:lnTo>
                    <a:pt x="13" y="196"/>
                  </a:lnTo>
                  <a:cubicBezTo>
                    <a:pt x="78" y="196"/>
                    <a:pt x="168" y="196"/>
                    <a:pt x="232" y="183"/>
                  </a:cubicBezTo>
                  <a:cubicBezTo>
                    <a:pt x="284" y="170"/>
                    <a:pt x="310" y="144"/>
                    <a:pt x="323" y="106"/>
                  </a:cubicBezTo>
                  <a:cubicBezTo>
                    <a:pt x="336" y="80"/>
                    <a:pt x="336" y="41"/>
                    <a:pt x="323" y="15"/>
                  </a:cubicBezTo>
                  <a:cubicBezTo>
                    <a:pt x="312" y="4"/>
                    <a:pt x="299" y="0"/>
                    <a:pt x="285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8"/>
            <p:cNvSpPr/>
            <p:nvPr/>
          </p:nvSpPr>
          <p:spPr>
            <a:xfrm rot="10800000" flipH="1">
              <a:off x="7557404" y="186094"/>
              <a:ext cx="21100" cy="40976"/>
            </a:xfrm>
            <a:custGeom>
              <a:avLst/>
              <a:gdLst/>
              <a:ahLst/>
              <a:cxnLst/>
              <a:rect l="l" t="t" r="r" b="b"/>
              <a:pathLst>
                <a:path w="155" h="301" extrusionOk="0">
                  <a:moveTo>
                    <a:pt x="53" y="0"/>
                  </a:moveTo>
                  <a:cubicBezTo>
                    <a:pt x="48" y="0"/>
                    <a:pt x="43" y="2"/>
                    <a:pt x="39" y="4"/>
                  </a:cubicBezTo>
                  <a:cubicBezTo>
                    <a:pt x="0" y="4"/>
                    <a:pt x="0" y="43"/>
                    <a:pt x="0" y="68"/>
                  </a:cubicBezTo>
                  <a:cubicBezTo>
                    <a:pt x="13" y="133"/>
                    <a:pt x="26" y="184"/>
                    <a:pt x="26" y="249"/>
                  </a:cubicBezTo>
                  <a:cubicBezTo>
                    <a:pt x="26" y="288"/>
                    <a:pt x="52" y="300"/>
                    <a:pt x="90" y="300"/>
                  </a:cubicBezTo>
                  <a:cubicBezTo>
                    <a:pt x="129" y="300"/>
                    <a:pt x="155" y="262"/>
                    <a:pt x="155" y="223"/>
                  </a:cubicBezTo>
                  <a:cubicBezTo>
                    <a:pt x="155" y="159"/>
                    <a:pt x="90" y="107"/>
                    <a:pt x="90" y="43"/>
                  </a:cubicBezTo>
                  <a:cubicBezTo>
                    <a:pt x="90" y="22"/>
                    <a:pt x="73" y="0"/>
                    <a:pt x="53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8"/>
            <p:cNvSpPr/>
            <p:nvPr/>
          </p:nvSpPr>
          <p:spPr>
            <a:xfrm rot="10800000" flipH="1">
              <a:off x="7566117" y="554470"/>
              <a:ext cx="38796" cy="44243"/>
            </a:xfrm>
            <a:custGeom>
              <a:avLst/>
              <a:gdLst/>
              <a:ahLst/>
              <a:cxnLst/>
              <a:rect l="l" t="t" r="r" b="b"/>
              <a:pathLst>
                <a:path w="285" h="325" extrusionOk="0">
                  <a:moveTo>
                    <a:pt x="117" y="0"/>
                  </a:moveTo>
                  <a:cubicBezTo>
                    <a:pt x="91" y="0"/>
                    <a:pt x="65" y="13"/>
                    <a:pt x="65" y="39"/>
                  </a:cubicBezTo>
                  <a:cubicBezTo>
                    <a:pt x="104" y="91"/>
                    <a:pt x="65" y="116"/>
                    <a:pt x="0" y="116"/>
                  </a:cubicBezTo>
                  <a:cubicBezTo>
                    <a:pt x="39" y="207"/>
                    <a:pt x="168" y="219"/>
                    <a:pt x="181" y="323"/>
                  </a:cubicBezTo>
                  <a:cubicBezTo>
                    <a:pt x="181" y="323"/>
                    <a:pt x="188" y="324"/>
                    <a:pt x="199" y="324"/>
                  </a:cubicBezTo>
                  <a:cubicBezTo>
                    <a:pt x="221" y="324"/>
                    <a:pt x="258" y="318"/>
                    <a:pt x="284" y="284"/>
                  </a:cubicBezTo>
                  <a:cubicBezTo>
                    <a:pt x="181" y="271"/>
                    <a:pt x="194" y="181"/>
                    <a:pt x="168" y="116"/>
                  </a:cubicBezTo>
                  <a:cubicBezTo>
                    <a:pt x="155" y="78"/>
                    <a:pt x="142" y="39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8"/>
            <p:cNvSpPr/>
            <p:nvPr/>
          </p:nvSpPr>
          <p:spPr>
            <a:xfrm rot="10800000" flipH="1">
              <a:off x="7948774" y="173842"/>
              <a:ext cx="31718" cy="28588"/>
            </a:xfrm>
            <a:custGeom>
              <a:avLst/>
              <a:gdLst/>
              <a:ahLst/>
              <a:cxnLst/>
              <a:rect l="l" t="t" r="r" b="b"/>
              <a:pathLst>
                <a:path w="233" h="210" extrusionOk="0">
                  <a:moveTo>
                    <a:pt x="117" y="0"/>
                  </a:moveTo>
                  <a:cubicBezTo>
                    <a:pt x="81" y="0"/>
                    <a:pt x="54" y="28"/>
                    <a:pt x="26" y="55"/>
                  </a:cubicBezTo>
                  <a:cubicBezTo>
                    <a:pt x="13" y="119"/>
                    <a:pt x="1" y="184"/>
                    <a:pt x="91" y="210"/>
                  </a:cubicBezTo>
                  <a:cubicBezTo>
                    <a:pt x="97" y="203"/>
                    <a:pt x="104" y="200"/>
                    <a:pt x="110" y="200"/>
                  </a:cubicBezTo>
                  <a:cubicBezTo>
                    <a:pt x="117" y="200"/>
                    <a:pt x="123" y="203"/>
                    <a:pt x="129" y="210"/>
                  </a:cubicBezTo>
                  <a:cubicBezTo>
                    <a:pt x="129" y="184"/>
                    <a:pt x="155" y="158"/>
                    <a:pt x="181" y="145"/>
                  </a:cubicBezTo>
                  <a:cubicBezTo>
                    <a:pt x="194" y="94"/>
                    <a:pt x="233" y="68"/>
                    <a:pt x="168" y="16"/>
                  </a:cubicBezTo>
                  <a:cubicBezTo>
                    <a:pt x="149" y="5"/>
                    <a:pt x="133" y="0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8"/>
            <p:cNvSpPr/>
            <p:nvPr/>
          </p:nvSpPr>
          <p:spPr>
            <a:xfrm rot="10800000" flipH="1">
              <a:off x="7142076" y="167716"/>
              <a:ext cx="23958" cy="23823"/>
            </a:xfrm>
            <a:custGeom>
              <a:avLst/>
              <a:gdLst/>
              <a:ahLst/>
              <a:cxnLst/>
              <a:rect l="l" t="t" r="r" b="b"/>
              <a:pathLst>
                <a:path w="176" h="175" extrusionOk="0">
                  <a:moveTo>
                    <a:pt x="124" y="1"/>
                  </a:moveTo>
                  <a:cubicBezTo>
                    <a:pt x="21" y="1"/>
                    <a:pt x="72" y="117"/>
                    <a:pt x="21" y="156"/>
                  </a:cubicBezTo>
                  <a:cubicBezTo>
                    <a:pt x="2" y="169"/>
                    <a:pt x="0" y="173"/>
                    <a:pt x="5" y="173"/>
                  </a:cubicBezTo>
                  <a:cubicBezTo>
                    <a:pt x="11" y="173"/>
                    <a:pt x="29" y="166"/>
                    <a:pt x="34" y="166"/>
                  </a:cubicBezTo>
                  <a:cubicBezTo>
                    <a:pt x="36" y="166"/>
                    <a:pt x="36" y="166"/>
                    <a:pt x="34" y="168"/>
                  </a:cubicBezTo>
                  <a:cubicBezTo>
                    <a:pt x="48" y="172"/>
                    <a:pt x="60" y="174"/>
                    <a:pt x="72" y="174"/>
                  </a:cubicBezTo>
                  <a:cubicBezTo>
                    <a:pt x="132" y="174"/>
                    <a:pt x="152" y="122"/>
                    <a:pt x="163" y="78"/>
                  </a:cubicBezTo>
                  <a:cubicBezTo>
                    <a:pt x="176" y="39"/>
                    <a:pt x="163" y="1"/>
                    <a:pt x="124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8"/>
            <p:cNvSpPr/>
            <p:nvPr/>
          </p:nvSpPr>
          <p:spPr>
            <a:xfrm rot="10800000" flipH="1">
              <a:off x="7464293" y="300174"/>
              <a:ext cx="24775" cy="25457"/>
            </a:xfrm>
            <a:custGeom>
              <a:avLst/>
              <a:gdLst/>
              <a:ahLst/>
              <a:cxnLst/>
              <a:rect l="l" t="t" r="r" b="b"/>
              <a:pathLst>
                <a:path w="182" h="187" extrusionOk="0">
                  <a:moveTo>
                    <a:pt x="39" y="0"/>
                  </a:moveTo>
                  <a:cubicBezTo>
                    <a:pt x="26" y="0"/>
                    <a:pt x="14" y="10"/>
                    <a:pt x="14" y="19"/>
                  </a:cubicBezTo>
                  <a:cubicBezTo>
                    <a:pt x="1" y="83"/>
                    <a:pt x="52" y="135"/>
                    <a:pt x="78" y="173"/>
                  </a:cubicBezTo>
                  <a:cubicBezTo>
                    <a:pt x="78" y="186"/>
                    <a:pt x="117" y="186"/>
                    <a:pt x="130" y="186"/>
                  </a:cubicBezTo>
                  <a:cubicBezTo>
                    <a:pt x="142" y="186"/>
                    <a:pt x="168" y="173"/>
                    <a:pt x="181" y="135"/>
                  </a:cubicBezTo>
                  <a:cubicBezTo>
                    <a:pt x="130" y="109"/>
                    <a:pt x="130" y="32"/>
                    <a:pt x="52" y="6"/>
                  </a:cubicBezTo>
                  <a:cubicBezTo>
                    <a:pt x="48" y="2"/>
                    <a:pt x="44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8"/>
            <p:cNvSpPr/>
            <p:nvPr/>
          </p:nvSpPr>
          <p:spPr>
            <a:xfrm rot="10800000" flipH="1">
              <a:off x="6251388" y="135180"/>
              <a:ext cx="23006" cy="24504"/>
            </a:xfrm>
            <a:custGeom>
              <a:avLst/>
              <a:gdLst/>
              <a:ahLst/>
              <a:cxnLst/>
              <a:rect l="l" t="t" r="r" b="b"/>
              <a:pathLst>
                <a:path w="169" h="180" extrusionOk="0">
                  <a:moveTo>
                    <a:pt x="63" y="1"/>
                  </a:moveTo>
                  <a:cubicBezTo>
                    <a:pt x="55" y="1"/>
                    <a:pt x="47" y="4"/>
                    <a:pt x="39" y="12"/>
                  </a:cubicBezTo>
                  <a:cubicBezTo>
                    <a:pt x="0" y="50"/>
                    <a:pt x="39" y="63"/>
                    <a:pt x="39" y="76"/>
                  </a:cubicBezTo>
                  <a:cubicBezTo>
                    <a:pt x="78" y="115"/>
                    <a:pt x="117" y="154"/>
                    <a:pt x="168" y="179"/>
                  </a:cubicBezTo>
                  <a:cubicBezTo>
                    <a:pt x="142" y="128"/>
                    <a:pt x="142" y="76"/>
                    <a:pt x="104" y="25"/>
                  </a:cubicBezTo>
                  <a:cubicBezTo>
                    <a:pt x="95" y="16"/>
                    <a:pt x="80" y="1"/>
                    <a:pt x="63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8"/>
            <p:cNvSpPr/>
            <p:nvPr/>
          </p:nvSpPr>
          <p:spPr>
            <a:xfrm rot="10800000" flipH="1">
              <a:off x="6274257" y="128101"/>
              <a:ext cx="5309" cy="7215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cubicBezTo>
                    <a:pt x="0" y="13"/>
                    <a:pt x="13" y="39"/>
                    <a:pt x="39" y="52"/>
                  </a:cubicBezTo>
                  <a:cubicBezTo>
                    <a:pt x="26" y="26"/>
                    <a:pt x="13" y="13"/>
                    <a:pt x="0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8"/>
            <p:cNvSpPr/>
            <p:nvPr/>
          </p:nvSpPr>
          <p:spPr>
            <a:xfrm rot="10800000" flipH="1">
              <a:off x="6200475" y="355037"/>
              <a:ext cx="382791" cy="321000"/>
            </a:xfrm>
            <a:custGeom>
              <a:avLst/>
              <a:gdLst/>
              <a:ahLst/>
              <a:cxnLst/>
              <a:rect l="l" t="t" r="r" b="b"/>
              <a:pathLst>
                <a:path w="2812" h="2358" extrusionOk="0">
                  <a:moveTo>
                    <a:pt x="607" y="491"/>
                  </a:moveTo>
                  <a:cubicBezTo>
                    <a:pt x="607" y="530"/>
                    <a:pt x="581" y="555"/>
                    <a:pt x="568" y="555"/>
                  </a:cubicBezTo>
                  <a:cubicBezTo>
                    <a:pt x="581" y="555"/>
                    <a:pt x="594" y="530"/>
                    <a:pt x="607" y="491"/>
                  </a:cubicBezTo>
                  <a:close/>
                  <a:moveTo>
                    <a:pt x="1277" y="607"/>
                  </a:moveTo>
                  <a:cubicBezTo>
                    <a:pt x="1290" y="620"/>
                    <a:pt x="1316" y="620"/>
                    <a:pt x="1329" y="620"/>
                  </a:cubicBezTo>
                  <a:lnTo>
                    <a:pt x="1277" y="620"/>
                  </a:lnTo>
                  <a:lnTo>
                    <a:pt x="1277" y="607"/>
                  </a:lnTo>
                  <a:close/>
                  <a:moveTo>
                    <a:pt x="336" y="1626"/>
                  </a:moveTo>
                  <a:cubicBezTo>
                    <a:pt x="387" y="1664"/>
                    <a:pt x="413" y="1729"/>
                    <a:pt x="478" y="1755"/>
                  </a:cubicBezTo>
                  <a:cubicBezTo>
                    <a:pt x="413" y="1742"/>
                    <a:pt x="387" y="1677"/>
                    <a:pt x="336" y="1639"/>
                  </a:cubicBezTo>
                  <a:lnTo>
                    <a:pt x="336" y="1626"/>
                  </a:lnTo>
                  <a:close/>
                  <a:moveTo>
                    <a:pt x="607" y="1"/>
                  </a:moveTo>
                  <a:lnTo>
                    <a:pt x="542" y="40"/>
                  </a:lnTo>
                  <a:lnTo>
                    <a:pt x="581" y="143"/>
                  </a:lnTo>
                  <a:lnTo>
                    <a:pt x="632" y="272"/>
                  </a:lnTo>
                  <a:cubicBezTo>
                    <a:pt x="658" y="297"/>
                    <a:pt x="658" y="336"/>
                    <a:pt x="697" y="336"/>
                  </a:cubicBezTo>
                  <a:cubicBezTo>
                    <a:pt x="761" y="414"/>
                    <a:pt x="697" y="452"/>
                    <a:pt x="645" y="491"/>
                  </a:cubicBezTo>
                  <a:lnTo>
                    <a:pt x="607" y="491"/>
                  </a:lnTo>
                  <a:cubicBezTo>
                    <a:pt x="580" y="477"/>
                    <a:pt x="549" y="457"/>
                    <a:pt x="526" y="457"/>
                  </a:cubicBezTo>
                  <a:cubicBezTo>
                    <a:pt x="505" y="457"/>
                    <a:pt x="491" y="474"/>
                    <a:pt x="491" y="530"/>
                  </a:cubicBezTo>
                  <a:cubicBezTo>
                    <a:pt x="465" y="530"/>
                    <a:pt x="439" y="542"/>
                    <a:pt x="426" y="542"/>
                  </a:cubicBezTo>
                  <a:cubicBezTo>
                    <a:pt x="392" y="565"/>
                    <a:pt x="378" y="609"/>
                    <a:pt x="338" y="609"/>
                  </a:cubicBezTo>
                  <a:cubicBezTo>
                    <a:pt x="334" y="609"/>
                    <a:pt x="328" y="608"/>
                    <a:pt x="323" y="607"/>
                  </a:cubicBezTo>
                  <a:cubicBezTo>
                    <a:pt x="271" y="581"/>
                    <a:pt x="323" y="517"/>
                    <a:pt x="297" y="478"/>
                  </a:cubicBezTo>
                  <a:cubicBezTo>
                    <a:pt x="284" y="478"/>
                    <a:pt x="271" y="478"/>
                    <a:pt x="271" y="465"/>
                  </a:cubicBezTo>
                  <a:cubicBezTo>
                    <a:pt x="246" y="465"/>
                    <a:pt x="233" y="452"/>
                    <a:pt x="233" y="439"/>
                  </a:cubicBezTo>
                  <a:lnTo>
                    <a:pt x="194" y="439"/>
                  </a:lnTo>
                  <a:cubicBezTo>
                    <a:pt x="194" y="426"/>
                    <a:pt x="194" y="414"/>
                    <a:pt x="194" y="414"/>
                  </a:cubicBezTo>
                  <a:cubicBezTo>
                    <a:pt x="155" y="414"/>
                    <a:pt x="129" y="439"/>
                    <a:pt x="104" y="439"/>
                  </a:cubicBezTo>
                  <a:cubicBezTo>
                    <a:pt x="1" y="452"/>
                    <a:pt x="26" y="504"/>
                    <a:pt x="78" y="555"/>
                  </a:cubicBezTo>
                  <a:lnTo>
                    <a:pt x="155" y="568"/>
                  </a:lnTo>
                  <a:cubicBezTo>
                    <a:pt x="181" y="633"/>
                    <a:pt x="284" y="633"/>
                    <a:pt x="258" y="736"/>
                  </a:cubicBezTo>
                  <a:cubicBezTo>
                    <a:pt x="142" y="813"/>
                    <a:pt x="117" y="865"/>
                    <a:pt x="168" y="968"/>
                  </a:cubicBezTo>
                  <a:lnTo>
                    <a:pt x="168" y="1032"/>
                  </a:lnTo>
                  <a:cubicBezTo>
                    <a:pt x="129" y="1032"/>
                    <a:pt x="91" y="1045"/>
                    <a:pt x="129" y="1097"/>
                  </a:cubicBezTo>
                  <a:cubicBezTo>
                    <a:pt x="220" y="1161"/>
                    <a:pt x="220" y="1277"/>
                    <a:pt x="129" y="1342"/>
                  </a:cubicBezTo>
                  <a:cubicBezTo>
                    <a:pt x="117" y="1368"/>
                    <a:pt x="104" y="1394"/>
                    <a:pt x="104" y="1432"/>
                  </a:cubicBezTo>
                  <a:cubicBezTo>
                    <a:pt x="194" y="1484"/>
                    <a:pt x="155" y="1587"/>
                    <a:pt x="194" y="1664"/>
                  </a:cubicBezTo>
                  <a:cubicBezTo>
                    <a:pt x="168" y="1664"/>
                    <a:pt x="168" y="1677"/>
                    <a:pt x="194" y="1690"/>
                  </a:cubicBezTo>
                  <a:cubicBezTo>
                    <a:pt x="207" y="1690"/>
                    <a:pt x="220" y="1690"/>
                    <a:pt x="233" y="1677"/>
                  </a:cubicBezTo>
                  <a:lnTo>
                    <a:pt x="297" y="1651"/>
                  </a:lnTo>
                  <a:cubicBezTo>
                    <a:pt x="336" y="1677"/>
                    <a:pt x="362" y="1729"/>
                    <a:pt x="362" y="1780"/>
                  </a:cubicBezTo>
                  <a:lnTo>
                    <a:pt x="413" y="1819"/>
                  </a:lnTo>
                  <a:cubicBezTo>
                    <a:pt x="400" y="1832"/>
                    <a:pt x="387" y="1858"/>
                    <a:pt x="400" y="1871"/>
                  </a:cubicBezTo>
                  <a:cubicBezTo>
                    <a:pt x="400" y="1884"/>
                    <a:pt x="400" y="1884"/>
                    <a:pt x="400" y="1896"/>
                  </a:cubicBezTo>
                  <a:cubicBezTo>
                    <a:pt x="323" y="1948"/>
                    <a:pt x="349" y="2000"/>
                    <a:pt x="387" y="2064"/>
                  </a:cubicBezTo>
                  <a:cubicBezTo>
                    <a:pt x="452" y="2064"/>
                    <a:pt x="503" y="2051"/>
                    <a:pt x="568" y="2025"/>
                  </a:cubicBezTo>
                  <a:cubicBezTo>
                    <a:pt x="529" y="1974"/>
                    <a:pt x="452" y="1987"/>
                    <a:pt x="439" y="1922"/>
                  </a:cubicBezTo>
                  <a:cubicBezTo>
                    <a:pt x="465" y="1871"/>
                    <a:pt x="503" y="1819"/>
                    <a:pt x="555" y="1780"/>
                  </a:cubicBezTo>
                  <a:cubicBezTo>
                    <a:pt x="632" y="1884"/>
                    <a:pt x="607" y="2025"/>
                    <a:pt x="697" y="2129"/>
                  </a:cubicBezTo>
                  <a:lnTo>
                    <a:pt x="723" y="2129"/>
                  </a:lnTo>
                  <a:cubicBezTo>
                    <a:pt x="761" y="2090"/>
                    <a:pt x="736" y="2025"/>
                    <a:pt x="748" y="1987"/>
                  </a:cubicBezTo>
                  <a:lnTo>
                    <a:pt x="800" y="1987"/>
                  </a:lnTo>
                  <a:cubicBezTo>
                    <a:pt x="832" y="2027"/>
                    <a:pt x="880" y="2047"/>
                    <a:pt x="926" y="2047"/>
                  </a:cubicBezTo>
                  <a:cubicBezTo>
                    <a:pt x="954" y="2047"/>
                    <a:pt x="982" y="2040"/>
                    <a:pt x="1006" y="2025"/>
                  </a:cubicBezTo>
                  <a:cubicBezTo>
                    <a:pt x="1013" y="2022"/>
                    <a:pt x="1021" y="2020"/>
                    <a:pt x="1029" y="2020"/>
                  </a:cubicBezTo>
                  <a:cubicBezTo>
                    <a:pt x="1051" y="2020"/>
                    <a:pt x="1074" y="2032"/>
                    <a:pt x="1084" y="2051"/>
                  </a:cubicBezTo>
                  <a:lnTo>
                    <a:pt x="1174" y="2348"/>
                  </a:lnTo>
                  <a:cubicBezTo>
                    <a:pt x="1180" y="2354"/>
                    <a:pt x="1190" y="2357"/>
                    <a:pt x="1200" y="2357"/>
                  </a:cubicBezTo>
                  <a:cubicBezTo>
                    <a:pt x="1209" y="2357"/>
                    <a:pt x="1219" y="2354"/>
                    <a:pt x="1226" y="2348"/>
                  </a:cubicBezTo>
                  <a:lnTo>
                    <a:pt x="1213" y="2232"/>
                  </a:lnTo>
                  <a:lnTo>
                    <a:pt x="1238" y="2193"/>
                  </a:lnTo>
                  <a:cubicBezTo>
                    <a:pt x="1226" y="2141"/>
                    <a:pt x="1226" y="2077"/>
                    <a:pt x="1277" y="2064"/>
                  </a:cubicBezTo>
                  <a:cubicBezTo>
                    <a:pt x="1367" y="2051"/>
                    <a:pt x="1380" y="1948"/>
                    <a:pt x="1458" y="1922"/>
                  </a:cubicBezTo>
                  <a:cubicBezTo>
                    <a:pt x="1471" y="1961"/>
                    <a:pt x="1509" y="1987"/>
                    <a:pt x="1522" y="2025"/>
                  </a:cubicBezTo>
                  <a:cubicBezTo>
                    <a:pt x="1548" y="2064"/>
                    <a:pt x="1561" y="2103"/>
                    <a:pt x="1587" y="2141"/>
                  </a:cubicBezTo>
                  <a:cubicBezTo>
                    <a:pt x="1596" y="2161"/>
                    <a:pt x="1614" y="2189"/>
                    <a:pt x="1645" y="2189"/>
                  </a:cubicBezTo>
                  <a:cubicBezTo>
                    <a:pt x="1654" y="2189"/>
                    <a:pt x="1665" y="2186"/>
                    <a:pt x="1677" y="2180"/>
                  </a:cubicBezTo>
                  <a:cubicBezTo>
                    <a:pt x="1716" y="2154"/>
                    <a:pt x="1690" y="2116"/>
                    <a:pt x="1677" y="2090"/>
                  </a:cubicBezTo>
                  <a:cubicBezTo>
                    <a:pt x="1651" y="2064"/>
                    <a:pt x="1625" y="1987"/>
                    <a:pt x="1587" y="1948"/>
                  </a:cubicBezTo>
                  <a:cubicBezTo>
                    <a:pt x="1535" y="1884"/>
                    <a:pt x="1548" y="1793"/>
                    <a:pt x="1612" y="1742"/>
                  </a:cubicBezTo>
                  <a:cubicBezTo>
                    <a:pt x="1632" y="1718"/>
                    <a:pt x="1650" y="1709"/>
                    <a:pt x="1666" y="1709"/>
                  </a:cubicBezTo>
                  <a:cubicBezTo>
                    <a:pt x="1702" y="1709"/>
                    <a:pt x="1732" y="1754"/>
                    <a:pt x="1767" y="1780"/>
                  </a:cubicBezTo>
                  <a:cubicBezTo>
                    <a:pt x="1788" y="1802"/>
                    <a:pt x="1802" y="1811"/>
                    <a:pt x="1814" y="1811"/>
                  </a:cubicBezTo>
                  <a:cubicBezTo>
                    <a:pt x="1824" y="1811"/>
                    <a:pt x="1833" y="1805"/>
                    <a:pt x="1844" y="1793"/>
                  </a:cubicBezTo>
                  <a:cubicBezTo>
                    <a:pt x="1870" y="1767"/>
                    <a:pt x="1844" y="1716"/>
                    <a:pt x="1819" y="1703"/>
                  </a:cubicBezTo>
                  <a:cubicBezTo>
                    <a:pt x="1767" y="1664"/>
                    <a:pt x="1716" y="1626"/>
                    <a:pt x="1754" y="1548"/>
                  </a:cubicBezTo>
                  <a:cubicBezTo>
                    <a:pt x="1819" y="1497"/>
                    <a:pt x="1909" y="1458"/>
                    <a:pt x="1999" y="1458"/>
                  </a:cubicBezTo>
                  <a:cubicBezTo>
                    <a:pt x="2077" y="1458"/>
                    <a:pt x="2141" y="1432"/>
                    <a:pt x="2193" y="1394"/>
                  </a:cubicBezTo>
                  <a:cubicBezTo>
                    <a:pt x="2249" y="1348"/>
                    <a:pt x="2296" y="1326"/>
                    <a:pt x="2338" y="1326"/>
                  </a:cubicBezTo>
                  <a:cubicBezTo>
                    <a:pt x="2402" y="1326"/>
                    <a:pt x="2450" y="1377"/>
                    <a:pt x="2489" y="1471"/>
                  </a:cubicBezTo>
                  <a:cubicBezTo>
                    <a:pt x="2502" y="1497"/>
                    <a:pt x="2528" y="1510"/>
                    <a:pt x="2554" y="1510"/>
                  </a:cubicBezTo>
                  <a:cubicBezTo>
                    <a:pt x="2515" y="1355"/>
                    <a:pt x="2515" y="1355"/>
                    <a:pt x="2644" y="1303"/>
                  </a:cubicBezTo>
                  <a:cubicBezTo>
                    <a:pt x="2644" y="1290"/>
                    <a:pt x="2657" y="1265"/>
                    <a:pt x="2657" y="1252"/>
                  </a:cubicBezTo>
                  <a:cubicBezTo>
                    <a:pt x="2760" y="1200"/>
                    <a:pt x="2760" y="1200"/>
                    <a:pt x="2773" y="1084"/>
                  </a:cubicBezTo>
                  <a:cubicBezTo>
                    <a:pt x="2773" y="1084"/>
                    <a:pt x="2786" y="1084"/>
                    <a:pt x="2786" y="1071"/>
                  </a:cubicBezTo>
                  <a:cubicBezTo>
                    <a:pt x="2812" y="916"/>
                    <a:pt x="2799" y="891"/>
                    <a:pt x="2618" y="878"/>
                  </a:cubicBezTo>
                  <a:cubicBezTo>
                    <a:pt x="2612" y="871"/>
                    <a:pt x="2605" y="868"/>
                    <a:pt x="2600" y="868"/>
                  </a:cubicBezTo>
                  <a:cubicBezTo>
                    <a:pt x="2596" y="868"/>
                    <a:pt x="2592" y="871"/>
                    <a:pt x="2592" y="878"/>
                  </a:cubicBezTo>
                  <a:cubicBezTo>
                    <a:pt x="2551" y="853"/>
                    <a:pt x="2511" y="844"/>
                    <a:pt x="2470" y="844"/>
                  </a:cubicBezTo>
                  <a:cubicBezTo>
                    <a:pt x="2446" y="844"/>
                    <a:pt x="2423" y="847"/>
                    <a:pt x="2399" y="852"/>
                  </a:cubicBezTo>
                  <a:cubicBezTo>
                    <a:pt x="2386" y="865"/>
                    <a:pt x="2373" y="865"/>
                    <a:pt x="2360" y="865"/>
                  </a:cubicBezTo>
                  <a:cubicBezTo>
                    <a:pt x="2347" y="916"/>
                    <a:pt x="2270" y="891"/>
                    <a:pt x="2257" y="916"/>
                  </a:cubicBezTo>
                  <a:cubicBezTo>
                    <a:pt x="2193" y="1058"/>
                    <a:pt x="2064" y="1084"/>
                    <a:pt x="1935" y="1110"/>
                  </a:cubicBezTo>
                  <a:cubicBezTo>
                    <a:pt x="1922" y="1084"/>
                    <a:pt x="1896" y="1084"/>
                    <a:pt x="1922" y="1058"/>
                  </a:cubicBezTo>
                  <a:cubicBezTo>
                    <a:pt x="1948" y="1032"/>
                    <a:pt x="1948" y="994"/>
                    <a:pt x="1922" y="994"/>
                  </a:cubicBezTo>
                  <a:cubicBezTo>
                    <a:pt x="1914" y="995"/>
                    <a:pt x="1906" y="995"/>
                    <a:pt x="1899" y="995"/>
                  </a:cubicBezTo>
                  <a:cubicBezTo>
                    <a:pt x="1784" y="995"/>
                    <a:pt x="1818" y="900"/>
                    <a:pt x="1806" y="839"/>
                  </a:cubicBezTo>
                  <a:cubicBezTo>
                    <a:pt x="1844" y="800"/>
                    <a:pt x="1896" y="775"/>
                    <a:pt x="1896" y="723"/>
                  </a:cubicBezTo>
                  <a:cubicBezTo>
                    <a:pt x="1844" y="723"/>
                    <a:pt x="1801" y="740"/>
                    <a:pt x="1753" y="740"/>
                  </a:cubicBezTo>
                  <a:cubicBezTo>
                    <a:pt x="1741" y="740"/>
                    <a:pt x="1728" y="738"/>
                    <a:pt x="1716" y="736"/>
                  </a:cubicBezTo>
                  <a:cubicBezTo>
                    <a:pt x="1703" y="697"/>
                    <a:pt x="1651" y="671"/>
                    <a:pt x="1651" y="633"/>
                  </a:cubicBezTo>
                  <a:cubicBezTo>
                    <a:pt x="1690" y="633"/>
                    <a:pt x="1728" y="633"/>
                    <a:pt x="1728" y="581"/>
                  </a:cubicBezTo>
                  <a:cubicBezTo>
                    <a:pt x="1728" y="547"/>
                    <a:pt x="1705" y="547"/>
                    <a:pt x="1683" y="547"/>
                  </a:cubicBezTo>
                  <a:cubicBezTo>
                    <a:pt x="1671" y="547"/>
                    <a:pt x="1660" y="547"/>
                    <a:pt x="1651" y="542"/>
                  </a:cubicBezTo>
                  <a:lnTo>
                    <a:pt x="1625" y="542"/>
                  </a:lnTo>
                  <a:lnTo>
                    <a:pt x="1625" y="465"/>
                  </a:lnTo>
                  <a:cubicBezTo>
                    <a:pt x="1625" y="452"/>
                    <a:pt x="1625" y="452"/>
                    <a:pt x="1625" y="439"/>
                  </a:cubicBezTo>
                  <a:cubicBezTo>
                    <a:pt x="1677" y="426"/>
                    <a:pt x="1728" y="401"/>
                    <a:pt x="1690" y="349"/>
                  </a:cubicBezTo>
                  <a:cubicBezTo>
                    <a:pt x="1677" y="337"/>
                    <a:pt x="1666" y="332"/>
                    <a:pt x="1657" y="332"/>
                  </a:cubicBezTo>
                  <a:cubicBezTo>
                    <a:pt x="1626" y="332"/>
                    <a:pt x="1609" y="381"/>
                    <a:pt x="1599" y="401"/>
                  </a:cubicBezTo>
                  <a:cubicBezTo>
                    <a:pt x="1574" y="414"/>
                    <a:pt x="1561" y="426"/>
                    <a:pt x="1548" y="426"/>
                  </a:cubicBezTo>
                  <a:cubicBezTo>
                    <a:pt x="1458" y="452"/>
                    <a:pt x="1458" y="491"/>
                    <a:pt x="1509" y="542"/>
                  </a:cubicBezTo>
                  <a:lnTo>
                    <a:pt x="1445" y="530"/>
                  </a:lnTo>
                  <a:lnTo>
                    <a:pt x="1354" y="491"/>
                  </a:lnTo>
                  <a:cubicBezTo>
                    <a:pt x="1316" y="452"/>
                    <a:pt x="1277" y="426"/>
                    <a:pt x="1329" y="375"/>
                  </a:cubicBezTo>
                  <a:cubicBezTo>
                    <a:pt x="1342" y="349"/>
                    <a:pt x="1342" y="336"/>
                    <a:pt x="1354" y="310"/>
                  </a:cubicBezTo>
                  <a:cubicBezTo>
                    <a:pt x="1354" y="285"/>
                    <a:pt x="1354" y="272"/>
                    <a:pt x="1380" y="259"/>
                  </a:cubicBezTo>
                  <a:cubicBezTo>
                    <a:pt x="1380" y="246"/>
                    <a:pt x="1380" y="246"/>
                    <a:pt x="1393" y="233"/>
                  </a:cubicBezTo>
                  <a:cubicBezTo>
                    <a:pt x="1380" y="207"/>
                    <a:pt x="1393" y="181"/>
                    <a:pt x="1406" y="169"/>
                  </a:cubicBezTo>
                  <a:cubicBezTo>
                    <a:pt x="1380" y="143"/>
                    <a:pt x="1406" y="117"/>
                    <a:pt x="1406" y="91"/>
                  </a:cubicBezTo>
                  <a:cubicBezTo>
                    <a:pt x="1342" y="91"/>
                    <a:pt x="1342" y="156"/>
                    <a:pt x="1329" y="194"/>
                  </a:cubicBezTo>
                  <a:cubicBezTo>
                    <a:pt x="1290" y="272"/>
                    <a:pt x="1277" y="362"/>
                    <a:pt x="1161" y="362"/>
                  </a:cubicBezTo>
                  <a:cubicBezTo>
                    <a:pt x="1148" y="362"/>
                    <a:pt x="1161" y="401"/>
                    <a:pt x="1187" y="414"/>
                  </a:cubicBezTo>
                  <a:cubicBezTo>
                    <a:pt x="1178" y="415"/>
                    <a:pt x="1169" y="416"/>
                    <a:pt x="1159" y="416"/>
                  </a:cubicBezTo>
                  <a:cubicBezTo>
                    <a:pt x="1118" y="416"/>
                    <a:pt x="1078" y="403"/>
                    <a:pt x="1039" y="403"/>
                  </a:cubicBezTo>
                  <a:cubicBezTo>
                    <a:pt x="1014" y="403"/>
                    <a:pt x="990" y="408"/>
                    <a:pt x="968" y="426"/>
                  </a:cubicBezTo>
                  <a:lnTo>
                    <a:pt x="903" y="414"/>
                  </a:lnTo>
                  <a:cubicBezTo>
                    <a:pt x="787" y="414"/>
                    <a:pt x="761" y="310"/>
                    <a:pt x="697" y="246"/>
                  </a:cubicBezTo>
                  <a:lnTo>
                    <a:pt x="697" y="130"/>
                  </a:lnTo>
                  <a:cubicBezTo>
                    <a:pt x="710" y="52"/>
                    <a:pt x="658" y="27"/>
                    <a:pt x="607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8"/>
            <p:cNvSpPr/>
            <p:nvPr/>
          </p:nvSpPr>
          <p:spPr>
            <a:xfrm rot="10800000" flipH="1">
              <a:off x="6301211" y="334751"/>
              <a:ext cx="24095" cy="34033"/>
            </a:xfrm>
            <a:custGeom>
              <a:avLst/>
              <a:gdLst/>
              <a:ahLst/>
              <a:cxnLst/>
              <a:rect l="l" t="t" r="r" b="b"/>
              <a:pathLst>
                <a:path w="177" h="250" extrusionOk="0">
                  <a:moveTo>
                    <a:pt x="124" y="0"/>
                  </a:moveTo>
                  <a:lnTo>
                    <a:pt x="124" y="0"/>
                  </a:lnTo>
                  <a:cubicBezTo>
                    <a:pt x="60" y="26"/>
                    <a:pt x="60" y="104"/>
                    <a:pt x="8" y="129"/>
                  </a:cubicBezTo>
                  <a:cubicBezTo>
                    <a:pt x="20" y="164"/>
                    <a:pt x="1" y="250"/>
                    <a:pt x="78" y="250"/>
                  </a:cubicBezTo>
                  <a:cubicBezTo>
                    <a:pt x="88" y="250"/>
                    <a:pt x="99" y="248"/>
                    <a:pt x="112" y="245"/>
                  </a:cubicBezTo>
                  <a:cubicBezTo>
                    <a:pt x="112" y="168"/>
                    <a:pt x="176" y="91"/>
                    <a:pt x="124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8"/>
            <p:cNvSpPr/>
            <p:nvPr/>
          </p:nvSpPr>
          <p:spPr>
            <a:xfrm rot="10800000" flipH="1">
              <a:off x="7797807" y="185005"/>
              <a:ext cx="24775" cy="22326"/>
            </a:xfrm>
            <a:custGeom>
              <a:avLst/>
              <a:gdLst/>
              <a:ahLst/>
              <a:cxnLst/>
              <a:rect l="l" t="t" r="r" b="b"/>
              <a:pathLst>
                <a:path w="182" h="164" extrusionOk="0">
                  <a:moveTo>
                    <a:pt x="58" y="0"/>
                  </a:moveTo>
                  <a:cubicBezTo>
                    <a:pt x="20" y="0"/>
                    <a:pt x="10" y="39"/>
                    <a:pt x="1" y="78"/>
                  </a:cubicBezTo>
                  <a:cubicBezTo>
                    <a:pt x="1" y="129"/>
                    <a:pt x="24" y="164"/>
                    <a:pt x="72" y="164"/>
                  </a:cubicBezTo>
                  <a:cubicBezTo>
                    <a:pt x="85" y="164"/>
                    <a:pt x="100" y="161"/>
                    <a:pt x="117" y="155"/>
                  </a:cubicBezTo>
                  <a:cubicBezTo>
                    <a:pt x="181" y="117"/>
                    <a:pt x="130" y="52"/>
                    <a:pt x="104" y="14"/>
                  </a:cubicBezTo>
                  <a:cubicBezTo>
                    <a:pt x="85" y="4"/>
                    <a:pt x="70" y="0"/>
                    <a:pt x="58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8"/>
            <p:cNvSpPr/>
            <p:nvPr/>
          </p:nvSpPr>
          <p:spPr>
            <a:xfrm rot="10800000" flipH="1">
              <a:off x="7681962" y="159820"/>
              <a:ext cx="33487" cy="19331"/>
            </a:xfrm>
            <a:custGeom>
              <a:avLst/>
              <a:gdLst/>
              <a:ahLst/>
              <a:cxnLst/>
              <a:rect l="l" t="t" r="r" b="b"/>
              <a:pathLst>
                <a:path w="246" h="142" extrusionOk="0">
                  <a:moveTo>
                    <a:pt x="78" y="0"/>
                  </a:moveTo>
                  <a:cubicBezTo>
                    <a:pt x="39" y="13"/>
                    <a:pt x="1" y="39"/>
                    <a:pt x="13" y="90"/>
                  </a:cubicBezTo>
                  <a:cubicBezTo>
                    <a:pt x="22" y="125"/>
                    <a:pt x="36" y="136"/>
                    <a:pt x="56" y="136"/>
                  </a:cubicBezTo>
                  <a:cubicBezTo>
                    <a:pt x="66" y="136"/>
                    <a:pt x="78" y="133"/>
                    <a:pt x="91" y="129"/>
                  </a:cubicBezTo>
                  <a:cubicBezTo>
                    <a:pt x="103" y="102"/>
                    <a:pt x="114" y="92"/>
                    <a:pt x="126" y="92"/>
                  </a:cubicBezTo>
                  <a:cubicBezTo>
                    <a:pt x="153" y="92"/>
                    <a:pt x="180" y="142"/>
                    <a:pt x="207" y="142"/>
                  </a:cubicBezTo>
                  <a:lnTo>
                    <a:pt x="246" y="116"/>
                  </a:lnTo>
                  <a:cubicBezTo>
                    <a:pt x="246" y="77"/>
                    <a:pt x="220" y="26"/>
                    <a:pt x="181" y="26"/>
                  </a:cubicBezTo>
                  <a:cubicBezTo>
                    <a:pt x="142" y="13"/>
                    <a:pt x="104" y="26"/>
                    <a:pt x="78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8"/>
            <p:cNvSpPr/>
            <p:nvPr/>
          </p:nvSpPr>
          <p:spPr>
            <a:xfrm rot="10800000" flipH="1">
              <a:off x="7366008" y="312426"/>
              <a:ext cx="19466" cy="17697"/>
            </a:xfrm>
            <a:custGeom>
              <a:avLst/>
              <a:gdLst/>
              <a:ahLst/>
              <a:cxnLst/>
              <a:rect l="l" t="t" r="r" b="b"/>
              <a:pathLst>
                <a:path w="143" h="130" extrusionOk="0">
                  <a:moveTo>
                    <a:pt x="91" y="0"/>
                  </a:moveTo>
                  <a:cubicBezTo>
                    <a:pt x="26" y="13"/>
                    <a:pt x="1" y="26"/>
                    <a:pt x="13" y="65"/>
                  </a:cubicBezTo>
                  <a:cubicBezTo>
                    <a:pt x="13" y="103"/>
                    <a:pt x="39" y="129"/>
                    <a:pt x="91" y="129"/>
                  </a:cubicBezTo>
                  <a:cubicBezTo>
                    <a:pt x="117" y="129"/>
                    <a:pt x="142" y="103"/>
                    <a:pt x="142" y="65"/>
                  </a:cubicBezTo>
                  <a:cubicBezTo>
                    <a:pt x="142" y="26"/>
                    <a:pt x="104" y="0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8"/>
            <p:cNvSpPr/>
            <p:nvPr/>
          </p:nvSpPr>
          <p:spPr>
            <a:xfrm rot="10800000" flipH="1">
              <a:off x="8061080" y="475785"/>
              <a:ext cx="19466" cy="21101"/>
            </a:xfrm>
            <a:custGeom>
              <a:avLst/>
              <a:gdLst/>
              <a:ahLst/>
              <a:cxnLst/>
              <a:rect l="l" t="t" r="r" b="b"/>
              <a:pathLst>
                <a:path w="143" h="155" extrusionOk="0">
                  <a:moveTo>
                    <a:pt x="52" y="0"/>
                  </a:moveTo>
                  <a:cubicBezTo>
                    <a:pt x="14" y="39"/>
                    <a:pt x="1" y="90"/>
                    <a:pt x="14" y="142"/>
                  </a:cubicBezTo>
                  <a:lnTo>
                    <a:pt x="104" y="155"/>
                  </a:lnTo>
                  <a:cubicBezTo>
                    <a:pt x="143" y="116"/>
                    <a:pt x="143" y="52"/>
                    <a:pt x="104" y="13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8"/>
            <p:cNvSpPr/>
            <p:nvPr/>
          </p:nvSpPr>
          <p:spPr>
            <a:xfrm rot="10800000" flipH="1">
              <a:off x="7753974" y="159548"/>
              <a:ext cx="19466" cy="31991"/>
            </a:xfrm>
            <a:custGeom>
              <a:avLst/>
              <a:gdLst/>
              <a:ahLst/>
              <a:cxnLst/>
              <a:rect l="l" t="t" r="r" b="b"/>
              <a:pathLst>
                <a:path w="143" h="235" extrusionOk="0">
                  <a:moveTo>
                    <a:pt x="90" y="1"/>
                  </a:moveTo>
                  <a:cubicBezTo>
                    <a:pt x="39" y="65"/>
                    <a:pt x="13" y="143"/>
                    <a:pt x="0" y="233"/>
                  </a:cubicBezTo>
                  <a:cubicBezTo>
                    <a:pt x="7" y="234"/>
                    <a:pt x="13" y="234"/>
                    <a:pt x="19" y="234"/>
                  </a:cubicBezTo>
                  <a:cubicBezTo>
                    <a:pt x="113" y="234"/>
                    <a:pt x="92" y="140"/>
                    <a:pt x="116" y="91"/>
                  </a:cubicBezTo>
                  <a:lnTo>
                    <a:pt x="142" y="52"/>
                  </a:lnTo>
                  <a:lnTo>
                    <a:pt x="90" y="1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8"/>
            <p:cNvSpPr/>
            <p:nvPr/>
          </p:nvSpPr>
          <p:spPr>
            <a:xfrm rot="10800000" flipH="1">
              <a:off x="6558630" y="398462"/>
              <a:ext cx="17560" cy="15928"/>
            </a:xfrm>
            <a:custGeom>
              <a:avLst/>
              <a:gdLst/>
              <a:ahLst/>
              <a:cxnLst/>
              <a:rect l="l" t="t" r="r" b="b"/>
              <a:pathLst>
                <a:path w="129" h="117" extrusionOk="0">
                  <a:moveTo>
                    <a:pt x="77" y="0"/>
                  </a:moveTo>
                  <a:cubicBezTo>
                    <a:pt x="39" y="0"/>
                    <a:pt x="13" y="26"/>
                    <a:pt x="13" y="65"/>
                  </a:cubicBezTo>
                  <a:cubicBezTo>
                    <a:pt x="0" y="90"/>
                    <a:pt x="26" y="116"/>
                    <a:pt x="52" y="116"/>
                  </a:cubicBezTo>
                  <a:cubicBezTo>
                    <a:pt x="77" y="116"/>
                    <a:pt x="116" y="90"/>
                    <a:pt x="129" y="52"/>
                  </a:cubicBezTo>
                  <a:cubicBezTo>
                    <a:pt x="129" y="26"/>
                    <a:pt x="116" y="13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8"/>
            <p:cNvSpPr/>
            <p:nvPr/>
          </p:nvSpPr>
          <p:spPr>
            <a:xfrm rot="10800000" flipH="1">
              <a:off x="6772760" y="183916"/>
              <a:ext cx="15927" cy="14566"/>
            </a:xfrm>
            <a:custGeom>
              <a:avLst/>
              <a:gdLst/>
              <a:ahLst/>
              <a:cxnLst/>
              <a:rect l="l" t="t" r="r" b="b"/>
              <a:pathLst>
                <a:path w="117" h="107" extrusionOk="0">
                  <a:moveTo>
                    <a:pt x="65" y="0"/>
                  </a:moveTo>
                  <a:cubicBezTo>
                    <a:pt x="26" y="0"/>
                    <a:pt x="0" y="13"/>
                    <a:pt x="0" y="52"/>
                  </a:cubicBezTo>
                  <a:cubicBezTo>
                    <a:pt x="0" y="84"/>
                    <a:pt x="18" y="107"/>
                    <a:pt x="45" y="107"/>
                  </a:cubicBezTo>
                  <a:cubicBezTo>
                    <a:pt x="51" y="107"/>
                    <a:pt x="58" y="106"/>
                    <a:pt x="65" y="103"/>
                  </a:cubicBezTo>
                  <a:cubicBezTo>
                    <a:pt x="103" y="103"/>
                    <a:pt x="116" y="78"/>
                    <a:pt x="116" y="52"/>
                  </a:cubicBezTo>
                  <a:cubicBezTo>
                    <a:pt x="116" y="13"/>
                    <a:pt x="90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8"/>
            <p:cNvSpPr/>
            <p:nvPr/>
          </p:nvSpPr>
          <p:spPr>
            <a:xfrm rot="10800000" flipH="1">
              <a:off x="7036032" y="219447"/>
              <a:ext cx="17697" cy="15928"/>
            </a:xfrm>
            <a:custGeom>
              <a:avLst/>
              <a:gdLst/>
              <a:ahLst/>
              <a:cxnLst/>
              <a:rect l="l" t="t" r="r" b="b"/>
              <a:pathLst>
                <a:path w="130" h="117" extrusionOk="0">
                  <a:moveTo>
                    <a:pt x="65" y="0"/>
                  </a:moveTo>
                  <a:cubicBezTo>
                    <a:pt x="26" y="0"/>
                    <a:pt x="0" y="39"/>
                    <a:pt x="0" y="78"/>
                  </a:cubicBezTo>
                  <a:cubicBezTo>
                    <a:pt x="0" y="104"/>
                    <a:pt x="26" y="117"/>
                    <a:pt x="52" y="117"/>
                  </a:cubicBezTo>
                  <a:cubicBezTo>
                    <a:pt x="91" y="117"/>
                    <a:pt x="116" y="91"/>
                    <a:pt x="129" y="52"/>
                  </a:cubicBezTo>
                  <a:cubicBezTo>
                    <a:pt x="129" y="13"/>
                    <a:pt x="91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8"/>
            <p:cNvSpPr/>
            <p:nvPr/>
          </p:nvSpPr>
          <p:spPr>
            <a:xfrm rot="10800000" flipH="1">
              <a:off x="7039572" y="289691"/>
              <a:ext cx="15927" cy="14158"/>
            </a:xfrm>
            <a:custGeom>
              <a:avLst/>
              <a:gdLst/>
              <a:ahLst/>
              <a:cxnLst/>
              <a:rect l="l" t="t" r="r" b="b"/>
              <a:pathLst>
                <a:path w="117" h="104" extrusionOk="0">
                  <a:moveTo>
                    <a:pt x="65" y="1"/>
                  </a:moveTo>
                  <a:cubicBezTo>
                    <a:pt x="39" y="1"/>
                    <a:pt x="0" y="13"/>
                    <a:pt x="0" y="65"/>
                  </a:cubicBezTo>
                  <a:cubicBezTo>
                    <a:pt x="0" y="104"/>
                    <a:pt x="13" y="104"/>
                    <a:pt x="39" y="104"/>
                  </a:cubicBezTo>
                  <a:cubicBezTo>
                    <a:pt x="65" y="91"/>
                    <a:pt x="103" y="78"/>
                    <a:pt x="116" y="39"/>
                  </a:cubicBezTo>
                  <a:cubicBezTo>
                    <a:pt x="116" y="13"/>
                    <a:pt x="103" y="1"/>
                    <a:pt x="65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8"/>
            <p:cNvSpPr/>
            <p:nvPr/>
          </p:nvSpPr>
          <p:spPr>
            <a:xfrm rot="10800000" flipH="1">
              <a:off x="8129553" y="266821"/>
              <a:ext cx="26545" cy="16472"/>
            </a:xfrm>
            <a:custGeom>
              <a:avLst/>
              <a:gdLst/>
              <a:ahLst/>
              <a:cxnLst/>
              <a:rect l="l" t="t" r="r" b="b"/>
              <a:pathLst>
                <a:path w="195" h="121" extrusionOk="0">
                  <a:moveTo>
                    <a:pt x="106" y="0"/>
                  </a:moveTo>
                  <a:cubicBezTo>
                    <a:pt x="84" y="0"/>
                    <a:pt x="62" y="15"/>
                    <a:pt x="39" y="30"/>
                  </a:cubicBezTo>
                  <a:cubicBezTo>
                    <a:pt x="26" y="43"/>
                    <a:pt x="14" y="56"/>
                    <a:pt x="1" y="69"/>
                  </a:cubicBezTo>
                  <a:cubicBezTo>
                    <a:pt x="26" y="95"/>
                    <a:pt x="65" y="120"/>
                    <a:pt x="104" y="120"/>
                  </a:cubicBezTo>
                  <a:cubicBezTo>
                    <a:pt x="155" y="107"/>
                    <a:pt x="194" y="82"/>
                    <a:pt x="155" y="30"/>
                  </a:cubicBezTo>
                  <a:cubicBezTo>
                    <a:pt x="139" y="8"/>
                    <a:pt x="123" y="0"/>
                    <a:pt x="106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8"/>
            <p:cNvSpPr/>
            <p:nvPr/>
          </p:nvSpPr>
          <p:spPr>
            <a:xfrm rot="10800000" flipH="1">
              <a:off x="7380029" y="55678"/>
              <a:ext cx="12388" cy="14702"/>
            </a:xfrm>
            <a:custGeom>
              <a:avLst/>
              <a:gdLst/>
              <a:ahLst/>
              <a:cxnLst/>
              <a:rect l="l" t="t" r="r" b="b"/>
              <a:pathLst>
                <a:path w="91" h="108" extrusionOk="0">
                  <a:moveTo>
                    <a:pt x="52" y="1"/>
                  </a:moveTo>
                  <a:cubicBezTo>
                    <a:pt x="14" y="1"/>
                    <a:pt x="1" y="26"/>
                    <a:pt x="1" y="65"/>
                  </a:cubicBezTo>
                  <a:cubicBezTo>
                    <a:pt x="1" y="91"/>
                    <a:pt x="14" y="104"/>
                    <a:pt x="39" y="104"/>
                  </a:cubicBezTo>
                  <a:cubicBezTo>
                    <a:pt x="44" y="106"/>
                    <a:pt x="48" y="107"/>
                    <a:pt x="53" y="107"/>
                  </a:cubicBezTo>
                  <a:cubicBezTo>
                    <a:pt x="73" y="107"/>
                    <a:pt x="91" y="84"/>
                    <a:pt x="91" y="52"/>
                  </a:cubicBezTo>
                  <a:cubicBezTo>
                    <a:pt x="91" y="26"/>
                    <a:pt x="78" y="13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8"/>
            <p:cNvSpPr/>
            <p:nvPr/>
          </p:nvSpPr>
          <p:spPr>
            <a:xfrm rot="10800000" flipH="1">
              <a:off x="7311556" y="128101"/>
              <a:ext cx="15927" cy="14702"/>
            </a:xfrm>
            <a:custGeom>
              <a:avLst/>
              <a:gdLst/>
              <a:ahLst/>
              <a:cxnLst/>
              <a:rect l="l" t="t" r="r" b="b"/>
              <a:pathLst>
                <a:path w="117" h="108" extrusionOk="0">
                  <a:moveTo>
                    <a:pt x="66" y="1"/>
                  </a:moveTo>
                  <a:cubicBezTo>
                    <a:pt x="62" y="1"/>
                    <a:pt x="57" y="2"/>
                    <a:pt x="52" y="4"/>
                  </a:cubicBezTo>
                  <a:cubicBezTo>
                    <a:pt x="27" y="4"/>
                    <a:pt x="1" y="17"/>
                    <a:pt x="14" y="55"/>
                  </a:cubicBezTo>
                  <a:cubicBezTo>
                    <a:pt x="14" y="81"/>
                    <a:pt x="52" y="107"/>
                    <a:pt x="78" y="107"/>
                  </a:cubicBezTo>
                  <a:cubicBezTo>
                    <a:pt x="104" y="107"/>
                    <a:pt x="117" y="81"/>
                    <a:pt x="104" y="55"/>
                  </a:cubicBezTo>
                  <a:cubicBezTo>
                    <a:pt x="104" y="24"/>
                    <a:pt x="86" y="1"/>
                    <a:pt x="66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8"/>
            <p:cNvSpPr/>
            <p:nvPr/>
          </p:nvSpPr>
          <p:spPr>
            <a:xfrm rot="10800000" flipH="1">
              <a:off x="6260100" y="365109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8"/>
            <p:cNvSpPr/>
            <p:nvPr/>
          </p:nvSpPr>
          <p:spPr>
            <a:xfrm rot="10800000" flipH="1">
              <a:off x="6260100" y="365109"/>
              <a:ext cx="21236" cy="21237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04" y="1"/>
                  </a:moveTo>
                  <a:lnTo>
                    <a:pt x="104" y="1"/>
                  </a:lnTo>
                  <a:cubicBezTo>
                    <a:pt x="53" y="26"/>
                    <a:pt x="53" y="78"/>
                    <a:pt x="14" y="104"/>
                  </a:cubicBezTo>
                  <a:cubicBezTo>
                    <a:pt x="14" y="129"/>
                    <a:pt x="14" y="142"/>
                    <a:pt x="1" y="155"/>
                  </a:cubicBezTo>
                  <a:lnTo>
                    <a:pt x="65" y="142"/>
                  </a:lnTo>
                  <a:cubicBezTo>
                    <a:pt x="78" y="104"/>
                    <a:pt x="156" y="65"/>
                    <a:pt x="104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8"/>
            <p:cNvSpPr/>
            <p:nvPr/>
          </p:nvSpPr>
          <p:spPr>
            <a:xfrm rot="10800000" flipH="1">
              <a:off x="7838238" y="325222"/>
              <a:ext cx="12388" cy="19059"/>
            </a:xfrm>
            <a:custGeom>
              <a:avLst/>
              <a:gdLst/>
              <a:ahLst/>
              <a:cxnLst/>
              <a:rect l="l" t="t" r="r" b="b"/>
              <a:pathLst>
                <a:path w="91" h="140" extrusionOk="0">
                  <a:moveTo>
                    <a:pt x="39" y="1"/>
                  </a:moveTo>
                  <a:cubicBezTo>
                    <a:pt x="0" y="1"/>
                    <a:pt x="0" y="40"/>
                    <a:pt x="0" y="65"/>
                  </a:cubicBezTo>
                  <a:cubicBezTo>
                    <a:pt x="0" y="91"/>
                    <a:pt x="0" y="104"/>
                    <a:pt x="0" y="117"/>
                  </a:cubicBezTo>
                  <a:cubicBezTo>
                    <a:pt x="19" y="130"/>
                    <a:pt x="36" y="140"/>
                    <a:pt x="50" y="140"/>
                  </a:cubicBezTo>
                  <a:cubicBezTo>
                    <a:pt x="65" y="140"/>
                    <a:pt x="78" y="130"/>
                    <a:pt x="90" y="104"/>
                  </a:cubicBezTo>
                  <a:cubicBezTo>
                    <a:pt x="90" y="91"/>
                    <a:pt x="90" y="78"/>
                    <a:pt x="90" y="65"/>
                  </a:cubicBezTo>
                  <a:cubicBezTo>
                    <a:pt x="78" y="40"/>
                    <a:pt x="78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8"/>
            <p:cNvSpPr/>
            <p:nvPr/>
          </p:nvSpPr>
          <p:spPr>
            <a:xfrm rot="10800000" flipH="1">
              <a:off x="7848720" y="163224"/>
              <a:ext cx="28178" cy="21237"/>
            </a:xfrm>
            <a:custGeom>
              <a:avLst/>
              <a:gdLst/>
              <a:ahLst/>
              <a:cxnLst/>
              <a:rect l="l" t="t" r="r" b="b"/>
              <a:pathLst>
                <a:path w="207" h="156" extrusionOk="0">
                  <a:moveTo>
                    <a:pt x="117" y="0"/>
                  </a:moveTo>
                  <a:cubicBezTo>
                    <a:pt x="117" y="26"/>
                    <a:pt x="91" y="39"/>
                    <a:pt x="78" y="39"/>
                  </a:cubicBezTo>
                  <a:cubicBezTo>
                    <a:pt x="52" y="65"/>
                    <a:pt x="13" y="78"/>
                    <a:pt x="1" y="116"/>
                  </a:cubicBezTo>
                  <a:cubicBezTo>
                    <a:pt x="13" y="129"/>
                    <a:pt x="13" y="142"/>
                    <a:pt x="13" y="155"/>
                  </a:cubicBezTo>
                  <a:lnTo>
                    <a:pt x="155" y="104"/>
                  </a:lnTo>
                  <a:cubicBezTo>
                    <a:pt x="155" y="65"/>
                    <a:pt x="207" y="13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8"/>
            <p:cNvSpPr/>
            <p:nvPr/>
          </p:nvSpPr>
          <p:spPr>
            <a:xfrm rot="10800000" flipH="1">
              <a:off x="7732874" y="282204"/>
              <a:ext cx="12388" cy="14566"/>
            </a:xfrm>
            <a:custGeom>
              <a:avLst/>
              <a:gdLst/>
              <a:ahLst/>
              <a:cxnLst/>
              <a:rect l="l" t="t" r="r" b="b"/>
              <a:pathLst>
                <a:path w="91" h="107" extrusionOk="0">
                  <a:moveTo>
                    <a:pt x="39" y="0"/>
                  </a:moveTo>
                  <a:cubicBezTo>
                    <a:pt x="0" y="0"/>
                    <a:pt x="0" y="39"/>
                    <a:pt x="0" y="65"/>
                  </a:cubicBezTo>
                  <a:cubicBezTo>
                    <a:pt x="11" y="86"/>
                    <a:pt x="13" y="107"/>
                    <a:pt x="34" y="107"/>
                  </a:cubicBezTo>
                  <a:cubicBezTo>
                    <a:pt x="39" y="107"/>
                    <a:pt x="45" y="106"/>
                    <a:pt x="52" y="103"/>
                  </a:cubicBezTo>
                  <a:cubicBezTo>
                    <a:pt x="78" y="90"/>
                    <a:pt x="91" y="65"/>
                    <a:pt x="78" y="39"/>
                  </a:cubicBezTo>
                  <a:cubicBezTo>
                    <a:pt x="78" y="26"/>
                    <a:pt x="65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8"/>
            <p:cNvSpPr/>
            <p:nvPr/>
          </p:nvSpPr>
          <p:spPr>
            <a:xfrm rot="10800000" flipH="1">
              <a:off x="7925904" y="532417"/>
              <a:ext cx="19058" cy="13613"/>
            </a:xfrm>
            <a:custGeom>
              <a:avLst/>
              <a:gdLst/>
              <a:ahLst/>
              <a:cxnLst/>
              <a:rect l="l" t="t" r="r" b="b"/>
              <a:pathLst>
                <a:path w="140" h="100" extrusionOk="0">
                  <a:moveTo>
                    <a:pt x="40" y="0"/>
                  </a:moveTo>
                  <a:cubicBezTo>
                    <a:pt x="27" y="13"/>
                    <a:pt x="14" y="26"/>
                    <a:pt x="1" y="52"/>
                  </a:cubicBezTo>
                  <a:cubicBezTo>
                    <a:pt x="14" y="52"/>
                    <a:pt x="27" y="65"/>
                    <a:pt x="27" y="90"/>
                  </a:cubicBezTo>
                  <a:cubicBezTo>
                    <a:pt x="52" y="97"/>
                    <a:pt x="71" y="100"/>
                    <a:pt x="87" y="100"/>
                  </a:cubicBezTo>
                  <a:cubicBezTo>
                    <a:pt x="135" y="100"/>
                    <a:pt x="140" y="68"/>
                    <a:pt x="130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8"/>
            <p:cNvSpPr/>
            <p:nvPr/>
          </p:nvSpPr>
          <p:spPr>
            <a:xfrm rot="10800000" flipH="1">
              <a:off x="6806111" y="177381"/>
              <a:ext cx="15927" cy="9938"/>
            </a:xfrm>
            <a:custGeom>
              <a:avLst/>
              <a:gdLst/>
              <a:ahLst/>
              <a:cxnLst/>
              <a:rect l="l" t="t" r="r" b="b"/>
              <a:pathLst>
                <a:path w="117" h="73" extrusionOk="0">
                  <a:moveTo>
                    <a:pt x="76" y="1"/>
                  </a:moveTo>
                  <a:cubicBezTo>
                    <a:pt x="60" y="1"/>
                    <a:pt x="47" y="10"/>
                    <a:pt x="39" y="34"/>
                  </a:cubicBezTo>
                  <a:cubicBezTo>
                    <a:pt x="39" y="47"/>
                    <a:pt x="13" y="60"/>
                    <a:pt x="0" y="73"/>
                  </a:cubicBezTo>
                  <a:lnTo>
                    <a:pt x="65" y="73"/>
                  </a:lnTo>
                  <a:cubicBezTo>
                    <a:pt x="90" y="73"/>
                    <a:pt x="116" y="60"/>
                    <a:pt x="116" y="34"/>
                  </a:cubicBezTo>
                  <a:cubicBezTo>
                    <a:pt x="116" y="21"/>
                    <a:pt x="116" y="8"/>
                    <a:pt x="103" y="8"/>
                  </a:cubicBezTo>
                  <a:cubicBezTo>
                    <a:pt x="94" y="4"/>
                    <a:pt x="84" y="1"/>
                    <a:pt x="76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8"/>
            <p:cNvSpPr/>
            <p:nvPr/>
          </p:nvSpPr>
          <p:spPr>
            <a:xfrm rot="10800000" flipH="1">
              <a:off x="7904941" y="266413"/>
              <a:ext cx="12388" cy="12796"/>
            </a:xfrm>
            <a:custGeom>
              <a:avLst/>
              <a:gdLst/>
              <a:ahLst/>
              <a:cxnLst/>
              <a:rect l="l" t="t" r="r" b="b"/>
              <a:pathLst>
                <a:path w="91" h="94" extrusionOk="0">
                  <a:moveTo>
                    <a:pt x="65" y="0"/>
                  </a:moveTo>
                  <a:cubicBezTo>
                    <a:pt x="26" y="0"/>
                    <a:pt x="0" y="26"/>
                    <a:pt x="0" y="65"/>
                  </a:cubicBezTo>
                  <a:cubicBezTo>
                    <a:pt x="0" y="75"/>
                    <a:pt x="17" y="94"/>
                    <a:pt x="30" y="94"/>
                  </a:cubicBezTo>
                  <a:cubicBezTo>
                    <a:pt x="33" y="94"/>
                    <a:pt x="36" y="93"/>
                    <a:pt x="39" y="90"/>
                  </a:cubicBezTo>
                  <a:cubicBezTo>
                    <a:pt x="65" y="90"/>
                    <a:pt x="90" y="65"/>
                    <a:pt x="90" y="39"/>
                  </a:cubicBezTo>
                  <a:cubicBezTo>
                    <a:pt x="90" y="26"/>
                    <a:pt x="78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8"/>
            <p:cNvSpPr/>
            <p:nvPr/>
          </p:nvSpPr>
          <p:spPr>
            <a:xfrm rot="10800000" flipH="1">
              <a:off x="7767995" y="141851"/>
              <a:ext cx="17697" cy="15519"/>
            </a:xfrm>
            <a:custGeom>
              <a:avLst/>
              <a:gdLst/>
              <a:ahLst/>
              <a:cxnLst/>
              <a:rect l="l" t="t" r="r" b="b"/>
              <a:pathLst>
                <a:path w="130" h="114" extrusionOk="0">
                  <a:moveTo>
                    <a:pt x="79" y="1"/>
                  </a:moveTo>
                  <a:cubicBezTo>
                    <a:pt x="48" y="1"/>
                    <a:pt x="22" y="12"/>
                    <a:pt x="13" y="46"/>
                  </a:cubicBezTo>
                  <a:cubicBezTo>
                    <a:pt x="0" y="72"/>
                    <a:pt x="13" y="98"/>
                    <a:pt x="39" y="111"/>
                  </a:cubicBezTo>
                  <a:cubicBezTo>
                    <a:pt x="44" y="113"/>
                    <a:pt x="49" y="113"/>
                    <a:pt x="54" y="113"/>
                  </a:cubicBezTo>
                  <a:cubicBezTo>
                    <a:pt x="82" y="113"/>
                    <a:pt x="96" y="82"/>
                    <a:pt x="129" y="59"/>
                  </a:cubicBezTo>
                  <a:lnTo>
                    <a:pt x="129" y="8"/>
                  </a:lnTo>
                  <a:cubicBezTo>
                    <a:pt x="112" y="3"/>
                    <a:pt x="95" y="1"/>
                    <a:pt x="79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8"/>
            <p:cNvSpPr/>
            <p:nvPr/>
          </p:nvSpPr>
          <p:spPr>
            <a:xfrm rot="10800000" flipH="1">
              <a:off x="7199250" y="344145"/>
              <a:ext cx="14157" cy="10618"/>
            </a:xfrm>
            <a:custGeom>
              <a:avLst/>
              <a:gdLst/>
              <a:ahLst/>
              <a:cxnLst/>
              <a:rect l="l" t="t" r="r" b="b"/>
              <a:pathLst>
                <a:path w="104" h="78" extrusionOk="0">
                  <a:moveTo>
                    <a:pt x="65" y="1"/>
                  </a:moveTo>
                  <a:cubicBezTo>
                    <a:pt x="39" y="1"/>
                    <a:pt x="13" y="1"/>
                    <a:pt x="13" y="39"/>
                  </a:cubicBezTo>
                  <a:cubicBezTo>
                    <a:pt x="1" y="65"/>
                    <a:pt x="26" y="78"/>
                    <a:pt x="52" y="78"/>
                  </a:cubicBezTo>
                  <a:cubicBezTo>
                    <a:pt x="78" y="78"/>
                    <a:pt x="104" y="52"/>
                    <a:pt x="91" y="26"/>
                  </a:cubicBezTo>
                  <a:cubicBezTo>
                    <a:pt x="91" y="14"/>
                    <a:pt x="78" y="1"/>
                    <a:pt x="65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8"/>
            <p:cNvSpPr/>
            <p:nvPr/>
          </p:nvSpPr>
          <p:spPr>
            <a:xfrm rot="10800000" flipH="1">
              <a:off x="7255471" y="263281"/>
              <a:ext cx="10618" cy="12524"/>
            </a:xfrm>
            <a:custGeom>
              <a:avLst/>
              <a:gdLst/>
              <a:ahLst/>
              <a:cxnLst/>
              <a:rect l="l" t="t" r="r" b="b"/>
              <a:pathLst>
                <a:path w="78" h="92" extrusionOk="0">
                  <a:moveTo>
                    <a:pt x="39" y="1"/>
                  </a:moveTo>
                  <a:cubicBezTo>
                    <a:pt x="13" y="14"/>
                    <a:pt x="0" y="40"/>
                    <a:pt x="13" y="65"/>
                  </a:cubicBezTo>
                  <a:cubicBezTo>
                    <a:pt x="26" y="91"/>
                    <a:pt x="26" y="91"/>
                    <a:pt x="39" y="91"/>
                  </a:cubicBezTo>
                  <a:cubicBezTo>
                    <a:pt x="65" y="78"/>
                    <a:pt x="78" y="52"/>
                    <a:pt x="78" y="40"/>
                  </a:cubicBezTo>
                  <a:cubicBezTo>
                    <a:pt x="78" y="14"/>
                    <a:pt x="52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8"/>
            <p:cNvSpPr/>
            <p:nvPr/>
          </p:nvSpPr>
          <p:spPr>
            <a:xfrm rot="10800000" flipH="1">
              <a:off x="7543656" y="3539"/>
              <a:ext cx="20828" cy="8712"/>
            </a:xfrm>
            <a:custGeom>
              <a:avLst/>
              <a:gdLst/>
              <a:ahLst/>
              <a:cxnLst/>
              <a:rect l="l" t="t" r="r" b="b"/>
              <a:pathLst>
                <a:path w="153" h="64" extrusionOk="0">
                  <a:moveTo>
                    <a:pt x="4" y="1"/>
                  </a:moveTo>
                  <a:cubicBezTo>
                    <a:pt x="0" y="1"/>
                    <a:pt x="0" y="23"/>
                    <a:pt x="4" y="23"/>
                  </a:cubicBezTo>
                  <a:cubicBezTo>
                    <a:pt x="6" y="23"/>
                    <a:pt x="8" y="20"/>
                    <a:pt x="11" y="12"/>
                  </a:cubicBezTo>
                  <a:cubicBezTo>
                    <a:pt x="8" y="4"/>
                    <a:pt x="6" y="1"/>
                    <a:pt x="4" y="1"/>
                  </a:cubicBezTo>
                  <a:close/>
                  <a:moveTo>
                    <a:pt x="11" y="12"/>
                  </a:moveTo>
                  <a:cubicBezTo>
                    <a:pt x="49" y="12"/>
                    <a:pt x="101" y="51"/>
                    <a:pt x="127" y="64"/>
                  </a:cubicBezTo>
                  <a:cubicBezTo>
                    <a:pt x="153" y="64"/>
                    <a:pt x="153" y="64"/>
                    <a:pt x="140" y="12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8"/>
            <p:cNvSpPr/>
            <p:nvPr/>
          </p:nvSpPr>
          <p:spPr>
            <a:xfrm rot="10800000" flipH="1">
              <a:off x="8419234" y="210734"/>
              <a:ext cx="14157" cy="12388"/>
            </a:xfrm>
            <a:custGeom>
              <a:avLst/>
              <a:gdLst/>
              <a:ahLst/>
              <a:cxnLst/>
              <a:rect l="l" t="t" r="r" b="b"/>
              <a:pathLst>
                <a:path w="104" h="91" extrusionOk="0">
                  <a:moveTo>
                    <a:pt x="78" y="1"/>
                  </a:moveTo>
                  <a:cubicBezTo>
                    <a:pt x="39" y="1"/>
                    <a:pt x="0" y="1"/>
                    <a:pt x="13" y="39"/>
                  </a:cubicBezTo>
                  <a:cubicBezTo>
                    <a:pt x="13" y="91"/>
                    <a:pt x="52" y="91"/>
                    <a:pt x="91" y="91"/>
                  </a:cubicBezTo>
                  <a:cubicBezTo>
                    <a:pt x="103" y="52"/>
                    <a:pt x="91" y="27"/>
                    <a:pt x="78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8"/>
            <p:cNvSpPr/>
            <p:nvPr/>
          </p:nvSpPr>
          <p:spPr>
            <a:xfrm rot="10800000" flipH="1">
              <a:off x="7144799" y="233468"/>
              <a:ext cx="12524" cy="9393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8" y="0"/>
                  </a:moveTo>
                  <a:cubicBezTo>
                    <a:pt x="45" y="0"/>
                    <a:pt x="42" y="2"/>
                    <a:pt x="39" y="4"/>
                  </a:cubicBezTo>
                  <a:cubicBezTo>
                    <a:pt x="14" y="17"/>
                    <a:pt x="1" y="30"/>
                    <a:pt x="14" y="43"/>
                  </a:cubicBezTo>
                  <a:cubicBezTo>
                    <a:pt x="14" y="68"/>
                    <a:pt x="39" y="68"/>
                    <a:pt x="52" y="68"/>
                  </a:cubicBezTo>
                  <a:cubicBezTo>
                    <a:pt x="65" y="68"/>
                    <a:pt x="91" y="68"/>
                    <a:pt x="91" y="43"/>
                  </a:cubicBezTo>
                  <a:cubicBezTo>
                    <a:pt x="81" y="21"/>
                    <a:pt x="61" y="0"/>
                    <a:pt x="48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8"/>
            <p:cNvSpPr/>
            <p:nvPr/>
          </p:nvSpPr>
          <p:spPr>
            <a:xfrm rot="10800000" flipH="1">
              <a:off x="6339463" y="356397"/>
              <a:ext cx="13885" cy="17969"/>
            </a:xfrm>
            <a:custGeom>
              <a:avLst/>
              <a:gdLst/>
              <a:ahLst/>
              <a:cxnLst/>
              <a:rect l="l" t="t" r="r" b="b"/>
              <a:pathLst>
                <a:path w="102" h="132" extrusionOk="0">
                  <a:moveTo>
                    <a:pt x="35" y="1"/>
                  </a:moveTo>
                  <a:cubicBezTo>
                    <a:pt x="1" y="1"/>
                    <a:pt x="12" y="46"/>
                    <a:pt x="24" y="80"/>
                  </a:cubicBezTo>
                  <a:lnTo>
                    <a:pt x="24" y="132"/>
                  </a:lnTo>
                  <a:lnTo>
                    <a:pt x="63" y="119"/>
                  </a:lnTo>
                  <a:cubicBezTo>
                    <a:pt x="63" y="106"/>
                    <a:pt x="63" y="93"/>
                    <a:pt x="63" y="93"/>
                  </a:cubicBezTo>
                  <a:cubicBezTo>
                    <a:pt x="63" y="54"/>
                    <a:pt x="101" y="3"/>
                    <a:pt x="50" y="3"/>
                  </a:cubicBezTo>
                  <a:cubicBezTo>
                    <a:pt x="44" y="1"/>
                    <a:pt x="39" y="1"/>
                    <a:pt x="35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8"/>
            <p:cNvSpPr/>
            <p:nvPr/>
          </p:nvSpPr>
          <p:spPr>
            <a:xfrm rot="10800000" flipH="1">
              <a:off x="6247848" y="338835"/>
              <a:ext cx="12388" cy="24640"/>
            </a:xfrm>
            <a:custGeom>
              <a:avLst/>
              <a:gdLst/>
              <a:ahLst/>
              <a:cxnLst/>
              <a:rect l="l" t="t" r="r" b="b"/>
              <a:pathLst>
                <a:path w="91" h="181" extrusionOk="0">
                  <a:moveTo>
                    <a:pt x="91" y="0"/>
                  </a:moveTo>
                  <a:lnTo>
                    <a:pt x="91" y="0"/>
                  </a:lnTo>
                  <a:cubicBezTo>
                    <a:pt x="26" y="39"/>
                    <a:pt x="1" y="103"/>
                    <a:pt x="1" y="181"/>
                  </a:cubicBezTo>
                  <a:cubicBezTo>
                    <a:pt x="39" y="168"/>
                    <a:pt x="52" y="142"/>
                    <a:pt x="65" y="103"/>
                  </a:cubicBezTo>
                  <a:cubicBezTo>
                    <a:pt x="52" y="65"/>
                    <a:pt x="91" y="39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8"/>
            <p:cNvSpPr/>
            <p:nvPr/>
          </p:nvSpPr>
          <p:spPr>
            <a:xfrm rot="10800000" flipH="1">
              <a:off x="7301074" y="261512"/>
              <a:ext cx="10618" cy="10754"/>
            </a:xfrm>
            <a:custGeom>
              <a:avLst/>
              <a:gdLst/>
              <a:ahLst/>
              <a:cxnLst/>
              <a:rect l="l" t="t" r="r" b="b"/>
              <a:pathLst>
                <a:path w="78" h="79" extrusionOk="0">
                  <a:moveTo>
                    <a:pt x="39" y="1"/>
                  </a:moveTo>
                  <a:cubicBezTo>
                    <a:pt x="13" y="14"/>
                    <a:pt x="0" y="26"/>
                    <a:pt x="0" y="39"/>
                  </a:cubicBezTo>
                  <a:cubicBezTo>
                    <a:pt x="0" y="65"/>
                    <a:pt x="26" y="78"/>
                    <a:pt x="39" y="78"/>
                  </a:cubicBezTo>
                  <a:cubicBezTo>
                    <a:pt x="52" y="78"/>
                    <a:pt x="78" y="78"/>
                    <a:pt x="78" y="52"/>
                  </a:cubicBezTo>
                  <a:cubicBezTo>
                    <a:pt x="78" y="26"/>
                    <a:pt x="65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8"/>
            <p:cNvSpPr/>
            <p:nvPr/>
          </p:nvSpPr>
          <p:spPr>
            <a:xfrm rot="10800000" flipH="1">
              <a:off x="7320405" y="175067"/>
              <a:ext cx="7079" cy="9393"/>
            </a:xfrm>
            <a:custGeom>
              <a:avLst/>
              <a:gdLst/>
              <a:ahLst/>
              <a:cxnLst/>
              <a:rect l="l" t="t" r="r" b="b"/>
              <a:pathLst>
                <a:path w="52" h="69" extrusionOk="0">
                  <a:moveTo>
                    <a:pt x="26" y="0"/>
                  </a:moveTo>
                  <a:cubicBezTo>
                    <a:pt x="13" y="0"/>
                    <a:pt x="0" y="26"/>
                    <a:pt x="0" y="39"/>
                  </a:cubicBezTo>
                  <a:cubicBezTo>
                    <a:pt x="0" y="52"/>
                    <a:pt x="0" y="65"/>
                    <a:pt x="13" y="65"/>
                  </a:cubicBezTo>
                  <a:cubicBezTo>
                    <a:pt x="18" y="67"/>
                    <a:pt x="23" y="68"/>
                    <a:pt x="27" y="68"/>
                  </a:cubicBezTo>
                  <a:cubicBezTo>
                    <a:pt x="43" y="68"/>
                    <a:pt x="52" y="50"/>
                    <a:pt x="52" y="39"/>
                  </a:cubicBezTo>
                  <a:cubicBezTo>
                    <a:pt x="52" y="26"/>
                    <a:pt x="39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8"/>
            <p:cNvSpPr/>
            <p:nvPr/>
          </p:nvSpPr>
          <p:spPr>
            <a:xfrm rot="10800000" flipH="1">
              <a:off x="7655689" y="101827"/>
              <a:ext cx="8848" cy="7215"/>
            </a:xfrm>
            <a:custGeom>
              <a:avLst/>
              <a:gdLst/>
              <a:ahLst/>
              <a:cxnLst/>
              <a:rect l="l" t="t" r="r" b="b"/>
              <a:pathLst>
                <a:path w="65" h="53" extrusionOk="0">
                  <a:moveTo>
                    <a:pt x="26" y="1"/>
                  </a:moveTo>
                  <a:cubicBezTo>
                    <a:pt x="13" y="1"/>
                    <a:pt x="0" y="27"/>
                    <a:pt x="0" y="27"/>
                  </a:cubicBezTo>
                  <a:cubicBezTo>
                    <a:pt x="0" y="40"/>
                    <a:pt x="0" y="52"/>
                    <a:pt x="26" y="52"/>
                  </a:cubicBezTo>
                  <a:cubicBezTo>
                    <a:pt x="52" y="52"/>
                    <a:pt x="65" y="40"/>
                    <a:pt x="65" y="27"/>
                  </a:cubicBezTo>
                  <a:cubicBezTo>
                    <a:pt x="65" y="1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8"/>
            <p:cNvSpPr/>
            <p:nvPr/>
          </p:nvSpPr>
          <p:spPr>
            <a:xfrm rot="10800000" flipH="1">
              <a:off x="7773304" y="164993"/>
              <a:ext cx="15519" cy="11571"/>
            </a:xfrm>
            <a:custGeom>
              <a:avLst/>
              <a:gdLst/>
              <a:ahLst/>
              <a:cxnLst/>
              <a:rect l="l" t="t" r="r" b="b"/>
              <a:pathLst>
                <a:path w="114" h="85" extrusionOk="0">
                  <a:moveTo>
                    <a:pt x="76" y="1"/>
                  </a:moveTo>
                  <a:cubicBezTo>
                    <a:pt x="62" y="1"/>
                    <a:pt x="41" y="3"/>
                    <a:pt x="13" y="7"/>
                  </a:cubicBezTo>
                  <a:cubicBezTo>
                    <a:pt x="0" y="58"/>
                    <a:pt x="26" y="84"/>
                    <a:pt x="77" y="84"/>
                  </a:cubicBezTo>
                  <a:cubicBezTo>
                    <a:pt x="105" y="19"/>
                    <a:pt x="113" y="1"/>
                    <a:pt x="76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8"/>
            <p:cNvSpPr/>
            <p:nvPr/>
          </p:nvSpPr>
          <p:spPr>
            <a:xfrm rot="10800000" flipH="1">
              <a:off x="8090892" y="293639"/>
              <a:ext cx="21236" cy="12252"/>
            </a:xfrm>
            <a:custGeom>
              <a:avLst/>
              <a:gdLst/>
              <a:ahLst/>
              <a:cxnLst/>
              <a:rect l="l" t="t" r="r" b="b"/>
              <a:pathLst>
                <a:path w="156" h="90" extrusionOk="0">
                  <a:moveTo>
                    <a:pt x="113" y="0"/>
                  </a:moveTo>
                  <a:cubicBezTo>
                    <a:pt x="107" y="0"/>
                    <a:pt x="100" y="1"/>
                    <a:pt x="91" y="3"/>
                  </a:cubicBezTo>
                  <a:cubicBezTo>
                    <a:pt x="53" y="3"/>
                    <a:pt x="1" y="16"/>
                    <a:pt x="40" y="80"/>
                  </a:cubicBezTo>
                  <a:cubicBezTo>
                    <a:pt x="59" y="86"/>
                    <a:pt x="78" y="90"/>
                    <a:pt x="98" y="90"/>
                  </a:cubicBezTo>
                  <a:cubicBezTo>
                    <a:pt x="117" y="90"/>
                    <a:pt x="136" y="86"/>
                    <a:pt x="156" y="80"/>
                  </a:cubicBezTo>
                  <a:cubicBezTo>
                    <a:pt x="156" y="35"/>
                    <a:pt x="156" y="0"/>
                    <a:pt x="113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8"/>
            <p:cNvSpPr/>
            <p:nvPr/>
          </p:nvSpPr>
          <p:spPr>
            <a:xfrm rot="10800000" flipH="1">
              <a:off x="8162904" y="174250"/>
              <a:ext cx="14157" cy="11980"/>
            </a:xfrm>
            <a:custGeom>
              <a:avLst/>
              <a:gdLst/>
              <a:ahLst/>
              <a:cxnLst/>
              <a:rect l="l" t="t" r="r" b="b"/>
              <a:pathLst>
                <a:path w="104" h="88" extrusionOk="0">
                  <a:moveTo>
                    <a:pt x="52" y="0"/>
                  </a:moveTo>
                  <a:cubicBezTo>
                    <a:pt x="1" y="0"/>
                    <a:pt x="14" y="39"/>
                    <a:pt x="14" y="78"/>
                  </a:cubicBezTo>
                  <a:cubicBezTo>
                    <a:pt x="26" y="84"/>
                    <a:pt x="39" y="88"/>
                    <a:pt x="52" y="88"/>
                  </a:cubicBezTo>
                  <a:cubicBezTo>
                    <a:pt x="65" y="88"/>
                    <a:pt x="78" y="84"/>
                    <a:pt x="91" y="78"/>
                  </a:cubicBezTo>
                  <a:cubicBezTo>
                    <a:pt x="91" y="52"/>
                    <a:pt x="104" y="0"/>
                    <a:pt x="52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8"/>
            <p:cNvSpPr/>
            <p:nvPr/>
          </p:nvSpPr>
          <p:spPr>
            <a:xfrm rot="10800000" flipH="1">
              <a:off x="6560263" y="375727"/>
              <a:ext cx="10754" cy="8849"/>
            </a:xfrm>
            <a:custGeom>
              <a:avLst/>
              <a:gdLst/>
              <a:ahLst/>
              <a:cxnLst/>
              <a:rect l="l" t="t" r="r" b="b"/>
              <a:pathLst>
                <a:path w="79" h="65" extrusionOk="0">
                  <a:moveTo>
                    <a:pt x="40" y="0"/>
                  </a:moveTo>
                  <a:cubicBezTo>
                    <a:pt x="14" y="0"/>
                    <a:pt x="1" y="13"/>
                    <a:pt x="1" y="39"/>
                  </a:cubicBezTo>
                  <a:cubicBezTo>
                    <a:pt x="1" y="52"/>
                    <a:pt x="27" y="65"/>
                    <a:pt x="40" y="65"/>
                  </a:cubicBezTo>
                  <a:cubicBezTo>
                    <a:pt x="65" y="65"/>
                    <a:pt x="78" y="52"/>
                    <a:pt x="78" y="26"/>
                  </a:cubicBezTo>
                  <a:cubicBezTo>
                    <a:pt x="78" y="13"/>
                    <a:pt x="65" y="0"/>
                    <a:pt x="40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8"/>
            <p:cNvSpPr/>
            <p:nvPr/>
          </p:nvSpPr>
          <p:spPr>
            <a:xfrm rot="10800000" flipH="1">
              <a:off x="7903171" y="510908"/>
              <a:ext cx="14157" cy="14430"/>
            </a:xfrm>
            <a:custGeom>
              <a:avLst/>
              <a:gdLst/>
              <a:ahLst/>
              <a:cxnLst/>
              <a:rect l="l" t="t" r="r" b="b"/>
              <a:pathLst>
                <a:path w="104" h="106" extrusionOk="0">
                  <a:moveTo>
                    <a:pt x="71" y="0"/>
                  </a:moveTo>
                  <a:cubicBezTo>
                    <a:pt x="35" y="0"/>
                    <a:pt x="23" y="32"/>
                    <a:pt x="0" y="54"/>
                  </a:cubicBezTo>
                  <a:lnTo>
                    <a:pt x="0" y="106"/>
                  </a:lnTo>
                  <a:cubicBezTo>
                    <a:pt x="52" y="106"/>
                    <a:pt x="103" y="93"/>
                    <a:pt x="103" y="29"/>
                  </a:cubicBezTo>
                  <a:cubicBezTo>
                    <a:pt x="103" y="29"/>
                    <a:pt x="103" y="16"/>
                    <a:pt x="91" y="3"/>
                  </a:cubicBezTo>
                  <a:cubicBezTo>
                    <a:pt x="83" y="1"/>
                    <a:pt x="77" y="0"/>
                    <a:pt x="71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8"/>
            <p:cNvSpPr/>
            <p:nvPr/>
          </p:nvSpPr>
          <p:spPr>
            <a:xfrm rot="10800000" flipH="1">
              <a:off x="6467287" y="452915"/>
              <a:ext cx="12388" cy="8849"/>
            </a:xfrm>
            <a:custGeom>
              <a:avLst/>
              <a:gdLst/>
              <a:ahLst/>
              <a:cxnLst/>
              <a:rect l="l" t="t" r="r" b="b"/>
              <a:pathLst>
                <a:path w="91" h="65" extrusionOk="0">
                  <a:moveTo>
                    <a:pt x="39" y="0"/>
                  </a:moveTo>
                  <a:cubicBezTo>
                    <a:pt x="26" y="0"/>
                    <a:pt x="1" y="13"/>
                    <a:pt x="1" y="39"/>
                  </a:cubicBezTo>
                  <a:cubicBezTo>
                    <a:pt x="1" y="52"/>
                    <a:pt x="13" y="65"/>
                    <a:pt x="39" y="65"/>
                  </a:cubicBezTo>
                  <a:cubicBezTo>
                    <a:pt x="52" y="65"/>
                    <a:pt x="65" y="52"/>
                    <a:pt x="78" y="39"/>
                  </a:cubicBezTo>
                  <a:cubicBezTo>
                    <a:pt x="91" y="13"/>
                    <a:pt x="65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8"/>
            <p:cNvSpPr/>
            <p:nvPr/>
          </p:nvSpPr>
          <p:spPr>
            <a:xfrm rot="10800000" flipH="1">
              <a:off x="6555090" y="432903"/>
              <a:ext cx="8848" cy="9665"/>
            </a:xfrm>
            <a:custGeom>
              <a:avLst/>
              <a:gdLst/>
              <a:ahLst/>
              <a:cxnLst/>
              <a:rect l="l" t="t" r="r" b="b"/>
              <a:pathLst>
                <a:path w="65" h="71" extrusionOk="0">
                  <a:moveTo>
                    <a:pt x="26" y="1"/>
                  </a:moveTo>
                  <a:cubicBezTo>
                    <a:pt x="13" y="1"/>
                    <a:pt x="0" y="14"/>
                    <a:pt x="0" y="40"/>
                  </a:cubicBezTo>
                  <a:cubicBezTo>
                    <a:pt x="0" y="58"/>
                    <a:pt x="14" y="70"/>
                    <a:pt x="27" y="70"/>
                  </a:cubicBezTo>
                  <a:cubicBezTo>
                    <a:pt x="31" y="70"/>
                    <a:pt x="35" y="69"/>
                    <a:pt x="39" y="65"/>
                  </a:cubicBezTo>
                  <a:cubicBezTo>
                    <a:pt x="52" y="65"/>
                    <a:pt x="65" y="52"/>
                    <a:pt x="65" y="40"/>
                  </a:cubicBezTo>
                  <a:cubicBezTo>
                    <a:pt x="65" y="14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8"/>
            <p:cNvSpPr/>
            <p:nvPr/>
          </p:nvSpPr>
          <p:spPr>
            <a:xfrm rot="10800000" flipH="1">
              <a:off x="6566525" y="586325"/>
              <a:ext cx="13204" cy="11571"/>
            </a:xfrm>
            <a:custGeom>
              <a:avLst/>
              <a:gdLst/>
              <a:ahLst/>
              <a:cxnLst/>
              <a:rect l="l" t="t" r="r" b="b"/>
              <a:pathLst>
                <a:path w="97" h="85" extrusionOk="0">
                  <a:moveTo>
                    <a:pt x="16" y="1"/>
                  </a:moveTo>
                  <a:cubicBezTo>
                    <a:pt x="6" y="1"/>
                    <a:pt x="0" y="7"/>
                    <a:pt x="6" y="33"/>
                  </a:cubicBezTo>
                  <a:cubicBezTo>
                    <a:pt x="19" y="59"/>
                    <a:pt x="58" y="85"/>
                    <a:pt x="97" y="85"/>
                  </a:cubicBezTo>
                  <a:cubicBezTo>
                    <a:pt x="97" y="46"/>
                    <a:pt x="71" y="20"/>
                    <a:pt x="45" y="7"/>
                  </a:cubicBezTo>
                  <a:cubicBezTo>
                    <a:pt x="39" y="7"/>
                    <a:pt x="26" y="1"/>
                    <a:pt x="16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8"/>
            <p:cNvSpPr/>
            <p:nvPr/>
          </p:nvSpPr>
          <p:spPr>
            <a:xfrm rot="10800000" flipH="1">
              <a:off x="6716539" y="516761"/>
              <a:ext cx="12388" cy="8985"/>
            </a:xfrm>
            <a:custGeom>
              <a:avLst/>
              <a:gdLst/>
              <a:ahLst/>
              <a:cxnLst/>
              <a:rect l="l" t="t" r="r" b="b"/>
              <a:pathLst>
                <a:path w="91" h="66" extrusionOk="0">
                  <a:moveTo>
                    <a:pt x="45" y="1"/>
                  </a:moveTo>
                  <a:cubicBezTo>
                    <a:pt x="31" y="1"/>
                    <a:pt x="19" y="10"/>
                    <a:pt x="1" y="19"/>
                  </a:cubicBezTo>
                  <a:cubicBezTo>
                    <a:pt x="1" y="32"/>
                    <a:pt x="1" y="45"/>
                    <a:pt x="1" y="57"/>
                  </a:cubicBezTo>
                  <a:cubicBezTo>
                    <a:pt x="23" y="57"/>
                    <a:pt x="41" y="66"/>
                    <a:pt x="54" y="66"/>
                  </a:cubicBezTo>
                  <a:cubicBezTo>
                    <a:pt x="64" y="66"/>
                    <a:pt x="72" y="61"/>
                    <a:pt x="78" y="45"/>
                  </a:cubicBezTo>
                  <a:cubicBezTo>
                    <a:pt x="91" y="32"/>
                    <a:pt x="78" y="6"/>
                    <a:pt x="65" y="6"/>
                  </a:cubicBezTo>
                  <a:cubicBezTo>
                    <a:pt x="57" y="2"/>
                    <a:pt x="51" y="1"/>
                    <a:pt x="45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8"/>
            <p:cNvSpPr/>
            <p:nvPr/>
          </p:nvSpPr>
          <p:spPr>
            <a:xfrm rot="10800000" flipH="1">
              <a:off x="7299305" y="433584"/>
              <a:ext cx="12388" cy="12388"/>
            </a:xfrm>
            <a:custGeom>
              <a:avLst/>
              <a:gdLst/>
              <a:ahLst/>
              <a:cxnLst/>
              <a:rect l="l" t="t" r="r" b="b"/>
              <a:pathLst>
                <a:path w="91" h="91" extrusionOk="0">
                  <a:moveTo>
                    <a:pt x="65" y="0"/>
                  </a:moveTo>
                  <a:cubicBezTo>
                    <a:pt x="1" y="13"/>
                    <a:pt x="1" y="52"/>
                    <a:pt x="26" y="90"/>
                  </a:cubicBezTo>
                  <a:cubicBezTo>
                    <a:pt x="78" y="77"/>
                    <a:pt x="91" y="52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8"/>
            <p:cNvSpPr/>
            <p:nvPr/>
          </p:nvSpPr>
          <p:spPr>
            <a:xfrm rot="10800000" flipH="1">
              <a:off x="7583677" y="105367"/>
              <a:ext cx="8848" cy="8849"/>
            </a:xfrm>
            <a:custGeom>
              <a:avLst/>
              <a:gdLst/>
              <a:ahLst/>
              <a:cxnLst/>
              <a:rect l="l" t="t" r="r" b="b"/>
              <a:pathLst>
                <a:path w="65" h="65" extrusionOk="0">
                  <a:moveTo>
                    <a:pt x="39" y="0"/>
                  </a:moveTo>
                  <a:cubicBezTo>
                    <a:pt x="0" y="0"/>
                    <a:pt x="0" y="13"/>
                    <a:pt x="0" y="39"/>
                  </a:cubicBezTo>
                  <a:cubicBezTo>
                    <a:pt x="0" y="39"/>
                    <a:pt x="0" y="52"/>
                    <a:pt x="13" y="65"/>
                  </a:cubicBezTo>
                  <a:cubicBezTo>
                    <a:pt x="39" y="65"/>
                    <a:pt x="52" y="52"/>
                    <a:pt x="52" y="39"/>
                  </a:cubicBezTo>
                  <a:cubicBezTo>
                    <a:pt x="65" y="26"/>
                    <a:pt x="52" y="13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8"/>
            <p:cNvSpPr/>
            <p:nvPr/>
          </p:nvSpPr>
          <p:spPr>
            <a:xfrm rot="10800000" flipH="1">
              <a:off x="7818907" y="512541"/>
              <a:ext cx="12388" cy="10346"/>
            </a:xfrm>
            <a:custGeom>
              <a:avLst/>
              <a:gdLst/>
              <a:ahLst/>
              <a:cxnLst/>
              <a:rect l="l" t="t" r="r" b="b"/>
              <a:pathLst>
                <a:path w="91" h="76" extrusionOk="0">
                  <a:moveTo>
                    <a:pt x="52" y="1"/>
                  </a:moveTo>
                  <a:cubicBezTo>
                    <a:pt x="39" y="1"/>
                    <a:pt x="26" y="4"/>
                    <a:pt x="13" y="11"/>
                  </a:cubicBezTo>
                  <a:cubicBezTo>
                    <a:pt x="0" y="36"/>
                    <a:pt x="13" y="75"/>
                    <a:pt x="39" y="75"/>
                  </a:cubicBezTo>
                  <a:cubicBezTo>
                    <a:pt x="78" y="75"/>
                    <a:pt x="91" y="49"/>
                    <a:pt x="91" y="11"/>
                  </a:cubicBezTo>
                  <a:cubicBezTo>
                    <a:pt x="78" y="4"/>
                    <a:pt x="65" y="1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8"/>
            <p:cNvSpPr/>
            <p:nvPr/>
          </p:nvSpPr>
          <p:spPr>
            <a:xfrm rot="10800000" flipH="1">
              <a:off x="8168213" y="106728"/>
              <a:ext cx="15382" cy="11027"/>
            </a:xfrm>
            <a:custGeom>
              <a:avLst/>
              <a:gdLst/>
              <a:ahLst/>
              <a:cxnLst/>
              <a:rect l="l" t="t" r="r" b="b"/>
              <a:pathLst>
                <a:path w="113" h="81" extrusionOk="0">
                  <a:moveTo>
                    <a:pt x="39" y="0"/>
                  </a:moveTo>
                  <a:cubicBezTo>
                    <a:pt x="39" y="39"/>
                    <a:pt x="0" y="78"/>
                    <a:pt x="52" y="78"/>
                  </a:cubicBezTo>
                  <a:cubicBezTo>
                    <a:pt x="60" y="79"/>
                    <a:pt x="68" y="80"/>
                    <a:pt x="74" y="80"/>
                  </a:cubicBezTo>
                  <a:cubicBezTo>
                    <a:pt x="113" y="80"/>
                    <a:pt x="102" y="45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8"/>
            <p:cNvSpPr/>
            <p:nvPr/>
          </p:nvSpPr>
          <p:spPr>
            <a:xfrm rot="10800000" flipH="1">
              <a:off x="7808289" y="104142"/>
              <a:ext cx="21236" cy="11844"/>
            </a:xfrm>
            <a:custGeom>
              <a:avLst/>
              <a:gdLst/>
              <a:ahLst/>
              <a:cxnLst/>
              <a:rect l="l" t="t" r="r" b="b"/>
              <a:pathLst>
                <a:path w="156" h="87" extrusionOk="0">
                  <a:moveTo>
                    <a:pt x="78" y="0"/>
                  </a:moveTo>
                  <a:cubicBezTo>
                    <a:pt x="65" y="39"/>
                    <a:pt x="40" y="52"/>
                    <a:pt x="1" y="52"/>
                  </a:cubicBezTo>
                  <a:cubicBezTo>
                    <a:pt x="21" y="77"/>
                    <a:pt x="39" y="86"/>
                    <a:pt x="56" y="86"/>
                  </a:cubicBezTo>
                  <a:cubicBezTo>
                    <a:pt x="83" y="86"/>
                    <a:pt x="106" y="63"/>
                    <a:pt x="130" y="39"/>
                  </a:cubicBezTo>
                  <a:cubicBezTo>
                    <a:pt x="143" y="39"/>
                    <a:pt x="156" y="13"/>
                    <a:pt x="130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8"/>
            <p:cNvSpPr/>
            <p:nvPr/>
          </p:nvSpPr>
          <p:spPr>
            <a:xfrm rot="10800000" flipH="1">
              <a:off x="7313326" y="192356"/>
              <a:ext cx="7215" cy="6126"/>
            </a:xfrm>
            <a:custGeom>
              <a:avLst/>
              <a:gdLst/>
              <a:ahLst/>
              <a:cxnLst/>
              <a:rect l="l" t="t" r="r" b="b"/>
              <a:pathLst>
                <a:path w="53" h="45" extrusionOk="0">
                  <a:moveTo>
                    <a:pt x="14" y="0"/>
                  </a:moveTo>
                  <a:cubicBezTo>
                    <a:pt x="14" y="0"/>
                    <a:pt x="1" y="13"/>
                    <a:pt x="1" y="26"/>
                  </a:cubicBezTo>
                  <a:cubicBezTo>
                    <a:pt x="1" y="35"/>
                    <a:pt x="14" y="44"/>
                    <a:pt x="26" y="44"/>
                  </a:cubicBezTo>
                  <a:cubicBezTo>
                    <a:pt x="31" y="44"/>
                    <a:pt x="36" y="43"/>
                    <a:pt x="39" y="39"/>
                  </a:cubicBezTo>
                  <a:cubicBezTo>
                    <a:pt x="39" y="39"/>
                    <a:pt x="39" y="26"/>
                    <a:pt x="39" y="13"/>
                  </a:cubicBezTo>
                  <a:cubicBezTo>
                    <a:pt x="52" y="0"/>
                    <a:pt x="26" y="0"/>
                    <a:pt x="14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8"/>
            <p:cNvSpPr/>
            <p:nvPr/>
          </p:nvSpPr>
          <p:spPr>
            <a:xfrm rot="10800000" flipH="1">
              <a:off x="6756969" y="150972"/>
              <a:ext cx="12388" cy="12388"/>
            </a:xfrm>
            <a:custGeom>
              <a:avLst/>
              <a:gdLst/>
              <a:ahLst/>
              <a:cxnLst/>
              <a:rect l="l" t="t" r="r" b="b"/>
              <a:pathLst>
                <a:path w="91" h="91" extrusionOk="0">
                  <a:moveTo>
                    <a:pt x="39" y="0"/>
                  </a:moveTo>
                  <a:cubicBezTo>
                    <a:pt x="13" y="0"/>
                    <a:pt x="0" y="26"/>
                    <a:pt x="13" y="52"/>
                  </a:cubicBezTo>
                  <a:cubicBezTo>
                    <a:pt x="13" y="77"/>
                    <a:pt x="26" y="90"/>
                    <a:pt x="39" y="90"/>
                  </a:cubicBezTo>
                  <a:cubicBezTo>
                    <a:pt x="65" y="77"/>
                    <a:pt x="90" y="65"/>
                    <a:pt x="77" y="39"/>
                  </a:cubicBezTo>
                  <a:cubicBezTo>
                    <a:pt x="77" y="26"/>
                    <a:pt x="65" y="13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8"/>
            <p:cNvSpPr/>
            <p:nvPr/>
          </p:nvSpPr>
          <p:spPr>
            <a:xfrm rot="10800000" flipH="1">
              <a:off x="7095657" y="436851"/>
              <a:ext cx="12524" cy="10891"/>
            </a:xfrm>
            <a:custGeom>
              <a:avLst/>
              <a:gdLst/>
              <a:ahLst/>
              <a:cxnLst/>
              <a:rect l="l" t="t" r="r" b="b"/>
              <a:pathLst>
                <a:path w="92" h="80" extrusionOk="0">
                  <a:moveTo>
                    <a:pt x="27" y="0"/>
                  </a:moveTo>
                  <a:cubicBezTo>
                    <a:pt x="27" y="26"/>
                    <a:pt x="1" y="78"/>
                    <a:pt x="52" y="78"/>
                  </a:cubicBezTo>
                  <a:cubicBezTo>
                    <a:pt x="57" y="79"/>
                    <a:pt x="60" y="80"/>
                    <a:pt x="64" y="80"/>
                  </a:cubicBezTo>
                  <a:cubicBezTo>
                    <a:pt x="91" y="80"/>
                    <a:pt x="91" y="36"/>
                    <a:pt x="91" y="13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8"/>
            <p:cNvSpPr/>
            <p:nvPr/>
          </p:nvSpPr>
          <p:spPr>
            <a:xfrm rot="10800000" flipH="1">
              <a:off x="6769220" y="440663"/>
              <a:ext cx="8848" cy="8849"/>
            </a:xfrm>
            <a:custGeom>
              <a:avLst/>
              <a:gdLst/>
              <a:ahLst/>
              <a:cxnLst/>
              <a:rect l="l" t="t" r="r" b="b"/>
              <a:pathLst>
                <a:path w="65" h="65" extrusionOk="0">
                  <a:moveTo>
                    <a:pt x="26" y="0"/>
                  </a:moveTo>
                  <a:cubicBezTo>
                    <a:pt x="0" y="0"/>
                    <a:pt x="0" y="26"/>
                    <a:pt x="0" y="26"/>
                  </a:cubicBezTo>
                  <a:cubicBezTo>
                    <a:pt x="13" y="65"/>
                    <a:pt x="26" y="65"/>
                    <a:pt x="52" y="65"/>
                  </a:cubicBezTo>
                  <a:cubicBezTo>
                    <a:pt x="65" y="52"/>
                    <a:pt x="65" y="39"/>
                    <a:pt x="65" y="26"/>
                  </a:cubicBezTo>
                  <a:cubicBezTo>
                    <a:pt x="65" y="13"/>
                    <a:pt x="52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8"/>
            <p:cNvSpPr/>
            <p:nvPr/>
          </p:nvSpPr>
          <p:spPr>
            <a:xfrm rot="10800000" flipH="1">
              <a:off x="7023781" y="470476"/>
              <a:ext cx="13749" cy="9529"/>
            </a:xfrm>
            <a:custGeom>
              <a:avLst/>
              <a:gdLst/>
              <a:ahLst/>
              <a:cxnLst/>
              <a:rect l="l" t="t" r="r" b="b"/>
              <a:pathLst>
                <a:path w="101" h="70" extrusionOk="0">
                  <a:moveTo>
                    <a:pt x="51" y="1"/>
                  </a:moveTo>
                  <a:cubicBezTo>
                    <a:pt x="40" y="1"/>
                    <a:pt x="27" y="2"/>
                    <a:pt x="13" y="5"/>
                  </a:cubicBezTo>
                  <a:lnTo>
                    <a:pt x="0" y="44"/>
                  </a:lnTo>
                  <a:cubicBezTo>
                    <a:pt x="0" y="57"/>
                    <a:pt x="0" y="57"/>
                    <a:pt x="0" y="70"/>
                  </a:cubicBezTo>
                  <a:lnTo>
                    <a:pt x="90" y="70"/>
                  </a:lnTo>
                  <a:cubicBezTo>
                    <a:pt x="100" y="20"/>
                    <a:pt x="87" y="1"/>
                    <a:pt x="51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8"/>
            <p:cNvSpPr/>
            <p:nvPr/>
          </p:nvSpPr>
          <p:spPr>
            <a:xfrm rot="10800000" flipH="1">
              <a:off x="7193941" y="233468"/>
              <a:ext cx="4628" cy="6807"/>
            </a:xfrm>
            <a:custGeom>
              <a:avLst/>
              <a:gdLst/>
              <a:ahLst/>
              <a:cxnLst/>
              <a:rect l="l" t="t" r="r" b="b"/>
              <a:pathLst>
                <a:path w="34" h="50" extrusionOk="0">
                  <a:moveTo>
                    <a:pt x="30" y="1"/>
                  </a:moveTo>
                  <a:cubicBezTo>
                    <a:pt x="27" y="1"/>
                    <a:pt x="20" y="4"/>
                    <a:pt x="14" y="11"/>
                  </a:cubicBezTo>
                  <a:cubicBezTo>
                    <a:pt x="1" y="11"/>
                    <a:pt x="1" y="24"/>
                    <a:pt x="1" y="36"/>
                  </a:cubicBezTo>
                  <a:lnTo>
                    <a:pt x="27" y="49"/>
                  </a:lnTo>
                  <a:cubicBezTo>
                    <a:pt x="27" y="36"/>
                    <a:pt x="27" y="24"/>
                    <a:pt x="27" y="11"/>
                  </a:cubicBezTo>
                  <a:cubicBezTo>
                    <a:pt x="33" y="4"/>
                    <a:pt x="33" y="1"/>
                    <a:pt x="30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8"/>
            <p:cNvSpPr/>
            <p:nvPr/>
          </p:nvSpPr>
          <p:spPr>
            <a:xfrm rot="10800000" flipH="1">
              <a:off x="7295765" y="382670"/>
              <a:ext cx="8984" cy="7215"/>
            </a:xfrm>
            <a:custGeom>
              <a:avLst/>
              <a:gdLst/>
              <a:ahLst/>
              <a:cxnLst/>
              <a:rect l="l" t="t" r="r" b="b"/>
              <a:pathLst>
                <a:path w="66" h="53" extrusionOk="0">
                  <a:moveTo>
                    <a:pt x="39" y="1"/>
                  </a:moveTo>
                  <a:cubicBezTo>
                    <a:pt x="27" y="1"/>
                    <a:pt x="27" y="1"/>
                    <a:pt x="14" y="14"/>
                  </a:cubicBezTo>
                  <a:cubicBezTo>
                    <a:pt x="1" y="27"/>
                    <a:pt x="14" y="52"/>
                    <a:pt x="39" y="52"/>
                  </a:cubicBezTo>
                  <a:cubicBezTo>
                    <a:pt x="39" y="52"/>
                    <a:pt x="52" y="39"/>
                    <a:pt x="52" y="39"/>
                  </a:cubicBezTo>
                  <a:cubicBezTo>
                    <a:pt x="65" y="27"/>
                    <a:pt x="52" y="14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8"/>
            <p:cNvSpPr/>
            <p:nvPr/>
          </p:nvSpPr>
          <p:spPr>
            <a:xfrm rot="10800000" flipH="1">
              <a:off x="7502953" y="579247"/>
              <a:ext cx="14157" cy="8985"/>
            </a:xfrm>
            <a:custGeom>
              <a:avLst/>
              <a:gdLst/>
              <a:ahLst/>
              <a:cxnLst/>
              <a:rect l="l" t="t" r="r" b="b"/>
              <a:pathLst>
                <a:path w="104" h="66" extrusionOk="0">
                  <a:moveTo>
                    <a:pt x="65" y="1"/>
                  </a:moveTo>
                  <a:cubicBezTo>
                    <a:pt x="52" y="26"/>
                    <a:pt x="0" y="26"/>
                    <a:pt x="13" y="65"/>
                  </a:cubicBezTo>
                  <a:lnTo>
                    <a:pt x="39" y="65"/>
                  </a:lnTo>
                  <a:cubicBezTo>
                    <a:pt x="91" y="65"/>
                    <a:pt x="103" y="39"/>
                    <a:pt x="91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8"/>
            <p:cNvSpPr/>
            <p:nvPr/>
          </p:nvSpPr>
          <p:spPr>
            <a:xfrm rot="10800000" flipH="1">
              <a:off x="7601646" y="380356"/>
              <a:ext cx="11979" cy="9938"/>
            </a:xfrm>
            <a:custGeom>
              <a:avLst/>
              <a:gdLst/>
              <a:ahLst/>
              <a:cxnLst/>
              <a:rect l="l" t="t" r="r" b="b"/>
              <a:pathLst>
                <a:path w="88" h="73" extrusionOk="0">
                  <a:moveTo>
                    <a:pt x="35" y="0"/>
                  </a:moveTo>
                  <a:cubicBezTo>
                    <a:pt x="27" y="0"/>
                    <a:pt x="19" y="2"/>
                    <a:pt x="10" y="4"/>
                  </a:cubicBezTo>
                  <a:cubicBezTo>
                    <a:pt x="0" y="54"/>
                    <a:pt x="21" y="73"/>
                    <a:pt x="55" y="73"/>
                  </a:cubicBezTo>
                  <a:cubicBezTo>
                    <a:pt x="65" y="73"/>
                    <a:pt x="76" y="71"/>
                    <a:pt x="88" y="68"/>
                  </a:cubicBezTo>
                  <a:cubicBezTo>
                    <a:pt x="88" y="25"/>
                    <a:pt x="70" y="0"/>
                    <a:pt x="35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8"/>
            <p:cNvSpPr/>
            <p:nvPr/>
          </p:nvSpPr>
          <p:spPr>
            <a:xfrm rot="10800000" flipH="1">
              <a:off x="7685501" y="119389"/>
              <a:ext cx="12388" cy="10618"/>
            </a:xfrm>
            <a:custGeom>
              <a:avLst/>
              <a:gdLst/>
              <a:ahLst/>
              <a:cxnLst/>
              <a:rect l="l" t="t" r="r" b="b"/>
              <a:pathLst>
                <a:path w="91" h="78" extrusionOk="0">
                  <a:moveTo>
                    <a:pt x="78" y="0"/>
                  </a:moveTo>
                  <a:cubicBezTo>
                    <a:pt x="26" y="0"/>
                    <a:pt x="0" y="13"/>
                    <a:pt x="13" y="77"/>
                  </a:cubicBezTo>
                  <a:cubicBezTo>
                    <a:pt x="65" y="77"/>
                    <a:pt x="91" y="52"/>
                    <a:pt x="78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8"/>
            <p:cNvSpPr/>
            <p:nvPr/>
          </p:nvSpPr>
          <p:spPr>
            <a:xfrm rot="10800000" flipH="1">
              <a:off x="8294540" y="305483"/>
              <a:ext cx="12388" cy="10618"/>
            </a:xfrm>
            <a:custGeom>
              <a:avLst/>
              <a:gdLst/>
              <a:ahLst/>
              <a:cxnLst/>
              <a:rect l="l" t="t" r="r" b="b"/>
              <a:pathLst>
                <a:path w="91" h="78" extrusionOk="0">
                  <a:moveTo>
                    <a:pt x="14" y="0"/>
                  </a:moveTo>
                  <a:cubicBezTo>
                    <a:pt x="14" y="26"/>
                    <a:pt x="1" y="65"/>
                    <a:pt x="39" y="78"/>
                  </a:cubicBezTo>
                  <a:cubicBezTo>
                    <a:pt x="78" y="78"/>
                    <a:pt x="78" y="39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8"/>
            <p:cNvSpPr/>
            <p:nvPr/>
          </p:nvSpPr>
          <p:spPr>
            <a:xfrm rot="10800000" flipH="1">
              <a:off x="7882071" y="472246"/>
              <a:ext cx="7215" cy="5990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42" y="1"/>
                  </a:moveTo>
                  <a:cubicBezTo>
                    <a:pt x="29" y="1"/>
                    <a:pt x="9" y="18"/>
                    <a:pt x="1" y="18"/>
                  </a:cubicBezTo>
                  <a:cubicBezTo>
                    <a:pt x="1" y="31"/>
                    <a:pt x="1" y="44"/>
                    <a:pt x="1" y="44"/>
                  </a:cubicBezTo>
                  <a:cubicBezTo>
                    <a:pt x="13" y="44"/>
                    <a:pt x="52" y="44"/>
                    <a:pt x="52" y="18"/>
                  </a:cubicBezTo>
                  <a:cubicBezTo>
                    <a:pt x="52" y="5"/>
                    <a:pt x="48" y="1"/>
                    <a:pt x="42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8"/>
            <p:cNvSpPr/>
            <p:nvPr/>
          </p:nvSpPr>
          <p:spPr>
            <a:xfrm rot="10800000" flipH="1">
              <a:off x="6692036" y="166763"/>
              <a:ext cx="1770" cy="8985"/>
            </a:xfrm>
            <a:custGeom>
              <a:avLst/>
              <a:gdLst/>
              <a:ahLst/>
              <a:cxnLst/>
              <a:rect l="l" t="t" r="r" b="b"/>
              <a:pathLst>
                <a:path w="13" h="66" extrusionOk="0">
                  <a:moveTo>
                    <a:pt x="0" y="1"/>
                  </a:moveTo>
                  <a:lnTo>
                    <a:pt x="0" y="65"/>
                  </a:lnTo>
                  <a:cubicBezTo>
                    <a:pt x="13" y="52"/>
                    <a:pt x="13" y="27"/>
                    <a:pt x="0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8"/>
            <p:cNvSpPr/>
            <p:nvPr/>
          </p:nvSpPr>
          <p:spPr>
            <a:xfrm rot="10800000" flipH="1">
              <a:off x="6260100" y="1"/>
              <a:ext cx="855017" cy="239185"/>
            </a:xfrm>
            <a:custGeom>
              <a:avLst/>
              <a:gdLst/>
              <a:ahLst/>
              <a:cxnLst/>
              <a:rect l="l" t="t" r="r" b="b"/>
              <a:pathLst>
                <a:path w="6281" h="1757" extrusionOk="0">
                  <a:moveTo>
                    <a:pt x="4192" y="763"/>
                  </a:moveTo>
                  <a:cubicBezTo>
                    <a:pt x="4217" y="789"/>
                    <a:pt x="4256" y="802"/>
                    <a:pt x="4295" y="828"/>
                  </a:cubicBezTo>
                  <a:cubicBezTo>
                    <a:pt x="4334" y="867"/>
                    <a:pt x="4334" y="931"/>
                    <a:pt x="4295" y="957"/>
                  </a:cubicBezTo>
                  <a:lnTo>
                    <a:pt x="4205" y="957"/>
                  </a:lnTo>
                  <a:lnTo>
                    <a:pt x="4166" y="931"/>
                  </a:lnTo>
                  <a:lnTo>
                    <a:pt x="4127" y="918"/>
                  </a:lnTo>
                  <a:lnTo>
                    <a:pt x="4114" y="931"/>
                  </a:lnTo>
                  <a:cubicBezTo>
                    <a:pt x="4140" y="1021"/>
                    <a:pt x="4230" y="1073"/>
                    <a:pt x="4230" y="1176"/>
                  </a:cubicBezTo>
                  <a:cubicBezTo>
                    <a:pt x="4241" y="1259"/>
                    <a:pt x="4226" y="1283"/>
                    <a:pt x="4180" y="1283"/>
                  </a:cubicBezTo>
                  <a:cubicBezTo>
                    <a:pt x="4169" y="1283"/>
                    <a:pt x="4156" y="1282"/>
                    <a:pt x="4140" y="1279"/>
                  </a:cubicBezTo>
                  <a:cubicBezTo>
                    <a:pt x="4024" y="1279"/>
                    <a:pt x="3908" y="1241"/>
                    <a:pt x="3818" y="1189"/>
                  </a:cubicBezTo>
                  <a:cubicBezTo>
                    <a:pt x="3805" y="1176"/>
                    <a:pt x="3792" y="1176"/>
                    <a:pt x="3792" y="1163"/>
                  </a:cubicBezTo>
                  <a:cubicBezTo>
                    <a:pt x="3792" y="1073"/>
                    <a:pt x="3753" y="983"/>
                    <a:pt x="3844" y="905"/>
                  </a:cubicBezTo>
                  <a:lnTo>
                    <a:pt x="3831" y="905"/>
                  </a:lnTo>
                  <a:cubicBezTo>
                    <a:pt x="3861" y="882"/>
                    <a:pt x="3892" y="855"/>
                    <a:pt x="3925" y="855"/>
                  </a:cubicBezTo>
                  <a:cubicBezTo>
                    <a:pt x="3948" y="855"/>
                    <a:pt x="3972" y="868"/>
                    <a:pt x="3998" y="905"/>
                  </a:cubicBezTo>
                  <a:cubicBezTo>
                    <a:pt x="4004" y="922"/>
                    <a:pt x="4016" y="927"/>
                    <a:pt x="4032" y="927"/>
                  </a:cubicBezTo>
                  <a:cubicBezTo>
                    <a:pt x="4053" y="927"/>
                    <a:pt x="4079" y="918"/>
                    <a:pt x="4101" y="918"/>
                  </a:cubicBezTo>
                  <a:lnTo>
                    <a:pt x="4114" y="905"/>
                  </a:lnTo>
                  <a:cubicBezTo>
                    <a:pt x="4076" y="789"/>
                    <a:pt x="4076" y="789"/>
                    <a:pt x="4192" y="763"/>
                  </a:cubicBezTo>
                  <a:close/>
                  <a:moveTo>
                    <a:pt x="5443" y="1"/>
                  </a:moveTo>
                  <a:cubicBezTo>
                    <a:pt x="5432" y="1"/>
                    <a:pt x="5422" y="5"/>
                    <a:pt x="5417" y="16"/>
                  </a:cubicBezTo>
                  <a:cubicBezTo>
                    <a:pt x="5352" y="106"/>
                    <a:pt x="5210" y="157"/>
                    <a:pt x="5262" y="312"/>
                  </a:cubicBezTo>
                  <a:cubicBezTo>
                    <a:pt x="5262" y="364"/>
                    <a:pt x="5249" y="428"/>
                    <a:pt x="5223" y="480"/>
                  </a:cubicBezTo>
                  <a:cubicBezTo>
                    <a:pt x="5215" y="514"/>
                    <a:pt x="5183" y="537"/>
                    <a:pt x="5152" y="537"/>
                  </a:cubicBezTo>
                  <a:cubicBezTo>
                    <a:pt x="5136" y="537"/>
                    <a:pt x="5120" y="531"/>
                    <a:pt x="5107" y="518"/>
                  </a:cubicBezTo>
                  <a:cubicBezTo>
                    <a:pt x="5043" y="506"/>
                    <a:pt x="4965" y="518"/>
                    <a:pt x="4940" y="415"/>
                  </a:cubicBezTo>
                  <a:cubicBezTo>
                    <a:pt x="4932" y="363"/>
                    <a:pt x="4911" y="336"/>
                    <a:pt x="4870" y="336"/>
                  </a:cubicBezTo>
                  <a:cubicBezTo>
                    <a:pt x="4840" y="336"/>
                    <a:pt x="4800" y="350"/>
                    <a:pt x="4746" y="377"/>
                  </a:cubicBezTo>
                  <a:cubicBezTo>
                    <a:pt x="4811" y="415"/>
                    <a:pt x="4914" y="415"/>
                    <a:pt x="4914" y="518"/>
                  </a:cubicBezTo>
                  <a:lnTo>
                    <a:pt x="4849" y="557"/>
                  </a:lnTo>
                  <a:cubicBezTo>
                    <a:pt x="4817" y="554"/>
                    <a:pt x="4794" y="551"/>
                    <a:pt x="4777" y="551"/>
                  </a:cubicBezTo>
                  <a:cubicBezTo>
                    <a:pt x="4729" y="551"/>
                    <a:pt x="4719" y="569"/>
                    <a:pt x="4682" y="634"/>
                  </a:cubicBezTo>
                  <a:cubicBezTo>
                    <a:pt x="4669" y="647"/>
                    <a:pt x="4656" y="660"/>
                    <a:pt x="4643" y="673"/>
                  </a:cubicBezTo>
                  <a:cubicBezTo>
                    <a:pt x="4630" y="673"/>
                    <a:pt x="4617" y="673"/>
                    <a:pt x="4617" y="699"/>
                  </a:cubicBezTo>
                  <a:lnTo>
                    <a:pt x="4527" y="699"/>
                  </a:lnTo>
                  <a:cubicBezTo>
                    <a:pt x="4516" y="665"/>
                    <a:pt x="4505" y="632"/>
                    <a:pt x="4477" y="632"/>
                  </a:cubicBezTo>
                  <a:cubicBezTo>
                    <a:pt x="4472" y="632"/>
                    <a:pt x="4468" y="633"/>
                    <a:pt x="4462" y="634"/>
                  </a:cubicBezTo>
                  <a:cubicBezTo>
                    <a:pt x="4424" y="647"/>
                    <a:pt x="4450" y="673"/>
                    <a:pt x="4462" y="699"/>
                  </a:cubicBezTo>
                  <a:cubicBezTo>
                    <a:pt x="4462" y="725"/>
                    <a:pt x="4462" y="751"/>
                    <a:pt x="4462" y="776"/>
                  </a:cubicBezTo>
                  <a:cubicBezTo>
                    <a:pt x="4450" y="776"/>
                    <a:pt x="4437" y="776"/>
                    <a:pt x="4437" y="789"/>
                  </a:cubicBezTo>
                  <a:cubicBezTo>
                    <a:pt x="4413" y="801"/>
                    <a:pt x="4394" y="807"/>
                    <a:pt x="4377" y="807"/>
                  </a:cubicBezTo>
                  <a:cubicBezTo>
                    <a:pt x="4337" y="807"/>
                    <a:pt x="4313" y="775"/>
                    <a:pt x="4295" y="712"/>
                  </a:cubicBezTo>
                  <a:cubicBezTo>
                    <a:pt x="4282" y="673"/>
                    <a:pt x="4266" y="654"/>
                    <a:pt x="4242" y="654"/>
                  </a:cubicBezTo>
                  <a:cubicBezTo>
                    <a:pt x="4217" y="654"/>
                    <a:pt x="4185" y="673"/>
                    <a:pt x="4140" y="712"/>
                  </a:cubicBezTo>
                  <a:cubicBezTo>
                    <a:pt x="4116" y="724"/>
                    <a:pt x="4090" y="733"/>
                    <a:pt x="4065" y="733"/>
                  </a:cubicBezTo>
                  <a:cubicBezTo>
                    <a:pt x="4037" y="733"/>
                    <a:pt x="4012" y="721"/>
                    <a:pt x="3998" y="686"/>
                  </a:cubicBezTo>
                  <a:cubicBezTo>
                    <a:pt x="3984" y="665"/>
                    <a:pt x="3966" y="655"/>
                    <a:pt x="3950" y="655"/>
                  </a:cubicBezTo>
                  <a:cubicBezTo>
                    <a:pt x="3938" y="655"/>
                    <a:pt x="3927" y="662"/>
                    <a:pt x="3921" y="673"/>
                  </a:cubicBezTo>
                  <a:cubicBezTo>
                    <a:pt x="3882" y="699"/>
                    <a:pt x="3895" y="738"/>
                    <a:pt x="3934" y="763"/>
                  </a:cubicBezTo>
                  <a:cubicBezTo>
                    <a:pt x="3908" y="854"/>
                    <a:pt x="3792" y="828"/>
                    <a:pt x="3753" y="905"/>
                  </a:cubicBezTo>
                  <a:lnTo>
                    <a:pt x="3727" y="905"/>
                  </a:lnTo>
                  <a:cubicBezTo>
                    <a:pt x="3717" y="911"/>
                    <a:pt x="3704" y="914"/>
                    <a:pt x="3692" y="914"/>
                  </a:cubicBezTo>
                  <a:cubicBezTo>
                    <a:pt x="3674" y="914"/>
                    <a:pt x="3658" y="907"/>
                    <a:pt x="3650" y="892"/>
                  </a:cubicBezTo>
                  <a:cubicBezTo>
                    <a:pt x="3624" y="854"/>
                    <a:pt x="3599" y="815"/>
                    <a:pt x="3573" y="789"/>
                  </a:cubicBezTo>
                  <a:cubicBezTo>
                    <a:pt x="3562" y="778"/>
                    <a:pt x="3551" y="766"/>
                    <a:pt x="3539" y="754"/>
                  </a:cubicBezTo>
                  <a:lnTo>
                    <a:pt x="3539" y="754"/>
                  </a:lnTo>
                  <a:cubicBezTo>
                    <a:pt x="3550" y="757"/>
                    <a:pt x="3561" y="760"/>
                    <a:pt x="3573" y="763"/>
                  </a:cubicBezTo>
                  <a:lnTo>
                    <a:pt x="3560" y="751"/>
                  </a:lnTo>
                  <a:cubicBezTo>
                    <a:pt x="3549" y="748"/>
                    <a:pt x="3539" y="746"/>
                    <a:pt x="3529" y="744"/>
                  </a:cubicBezTo>
                  <a:lnTo>
                    <a:pt x="3529" y="744"/>
                  </a:lnTo>
                  <a:cubicBezTo>
                    <a:pt x="3502" y="719"/>
                    <a:pt x="3472" y="699"/>
                    <a:pt x="3431" y="699"/>
                  </a:cubicBezTo>
                  <a:cubicBezTo>
                    <a:pt x="3328" y="699"/>
                    <a:pt x="3263" y="622"/>
                    <a:pt x="3186" y="570"/>
                  </a:cubicBezTo>
                  <a:lnTo>
                    <a:pt x="3186" y="493"/>
                  </a:lnTo>
                  <a:cubicBezTo>
                    <a:pt x="3186" y="467"/>
                    <a:pt x="3147" y="467"/>
                    <a:pt x="3134" y="454"/>
                  </a:cubicBezTo>
                  <a:cubicBezTo>
                    <a:pt x="3113" y="443"/>
                    <a:pt x="3100" y="396"/>
                    <a:pt x="3059" y="396"/>
                  </a:cubicBezTo>
                  <a:cubicBezTo>
                    <a:pt x="3051" y="396"/>
                    <a:pt x="3042" y="398"/>
                    <a:pt x="3031" y="402"/>
                  </a:cubicBezTo>
                  <a:cubicBezTo>
                    <a:pt x="2980" y="428"/>
                    <a:pt x="2992" y="454"/>
                    <a:pt x="3005" y="506"/>
                  </a:cubicBezTo>
                  <a:cubicBezTo>
                    <a:pt x="3005" y="506"/>
                    <a:pt x="2980" y="531"/>
                    <a:pt x="2967" y="544"/>
                  </a:cubicBezTo>
                  <a:cubicBezTo>
                    <a:pt x="2958" y="544"/>
                    <a:pt x="2950" y="543"/>
                    <a:pt x="2941" y="543"/>
                  </a:cubicBezTo>
                  <a:cubicBezTo>
                    <a:pt x="2790" y="543"/>
                    <a:pt x="2703" y="651"/>
                    <a:pt x="2593" y="725"/>
                  </a:cubicBezTo>
                  <a:cubicBezTo>
                    <a:pt x="2464" y="802"/>
                    <a:pt x="2374" y="931"/>
                    <a:pt x="2361" y="1086"/>
                  </a:cubicBezTo>
                  <a:cubicBezTo>
                    <a:pt x="2348" y="1150"/>
                    <a:pt x="2322" y="1215"/>
                    <a:pt x="2270" y="1253"/>
                  </a:cubicBezTo>
                  <a:cubicBezTo>
                    <a:pt x="2257" y="1266"/>
                    <a:pt x="2245" y="1266"/>
                    <a:pt x="2232" y="1266"/>
                  </a:cubicBezTo>
                  <a:cubicBezTo>
                    <a:pt x="2245" y="1279"/>
                    <a:pt x="2245" y="1292"/>
                    <a:pt x="2245" y="1292"/>
                  </a:cubicBezTo>
                  <a:cubicBezTo>
                    <a:pt x="2245" y="1357"/>
                    <a:pt x="2206" y="1357"/>
                    <a:pt x="2154" y="1369"/>
                  </a:cubicBezTo>
                  <a:cubicBezTo>
                    <a:pt x="2116" y="1369"/>
                    <a:pt x="2090" y="1369"/>
                    <a:pt x="2090" y="1331"/>
                  </a:cubicBezTo>
                  <a:cubicBezTo>
                    <a:pt x="2077" y="1266"/>
                    <a:pt x="2154" y="1279"/>
                    <a:pt x="2180" y="1253"/>
                  </a:cubicBezTo>
                  <a:lnTo>
                    <a:pt x="2206" y="1253"/>
                  </a:lnTo>
                  <a:cubicBezTo>
                    <a:pt x="2193" y="1241"/>
                    <a:pt x="2180" y="1228"/>
                    <a:pt x="2180" y="1215"/>
                  </a:cubicBezTo>
                  <a:cubicBezTo>
                    <a:pt x="2160" y="1200"/>
                    <a:pt x="2140" y="1194"/>
                    <a:pt x="2119" y="1194"/>
                  </a:cubicBezTo>
                  <a:cubicBezTo>
                    <a:pt x="2088" y="1194"/>
                    <a:pt x="2057" y="1207"/>
                    <a:pt x="2025" y="1215"/>
                  </a:cubicBezTo>
                  <a:cubicBezTo>
                    <a:pt x="1974" y="1202"/>
                    <a:pt x="1909" y="1189"/>
                    <a:pt x="1896" y="1137"/>
                  </a:cubicBezTo>
                  <a:cubicBezTo>
                    <a:pt x="1871" y="1047"/>
                    <a:pt x="1871" y="944"/>
                    <a:pt x="1768" y="905"/>
                  </a:cubicBezTo>
                  <a:cubicBezTo>
                    <a:pt x="1768" y="892"/>
                    <a:pt x="1768" y="879"/>
                    <a:pt x="1780" y="854"/>
                  </a:cubicBezTo>
                  <a:lnTo>
                    <a:pt x="1780" y="854"/>
                  </a:lnTo>
                  <a:cubicBezTo>
                    <a:pt x="1759" y="867"/>
                    <a:pt x="1737" y="871"/>
                    <a:pt x="1716" y="871"/>
                  </a:cubicBezTo>
                  <a:cubicBezTo>
                    <a:pt x="1674" y="871"/>
                    <a:pt x="1634" y="854"/>
                    <a:pt x="1600" y="854"/>
                  </a:cubicBezTo>
                  <a:cubicBezTo>
                    <a:pt x="1600" y="854"/>
                    <a:pt x="1613" y="828"/>
                    <a:pt x="1626" y="828"/>
                  </a:cubicBezTo>
                  <a:cubicBezTo>
                    <a:pt x="1626" y="815"/>
                    <a:pt x="1664" y="802"/>
                    <a:pt x="1651" y="776"/>
                  </a:cubicBezTo>
                  <a:cubicBezTo>
                    <a:pt x="1639" y="763"/>
                    <a:pt x="1639" y="763"/>
                    <a:pt x="1626" y="763"/>
                  </a:cubicBezTo>
                  <a:cubicBezTo>
                    <a:pt x="1600" y="763"/>
                    <a:pt x="1587" y="789"/>
                    <a:pt x="1587" y="815"/>
                  </a:cubicBezTo>
                  <a:cubicBezTo>
                    <a:pt x="1600" y="828"/>
                    <a:pt x="1600" y="841"/>
                    <a:pt x="1587" y="854"/>
                  </a:cubicBezTo>
                  <a:cubicBezTo>
                    <a:pt x="1561" y="828"/>
                    <a:pt x="1523" y="815"/>
                    <a:pt x="1484" y="815"/>
                  </a:cubicBezTo>
                  <a:cubicBezTo>
                    <a:pt x="1477" y="816"/>
                    <a:pt x="1470" y="817"/>
                    <a:pt x="1463" y="817"/>
                  </a:cubicBezTo>
                  <a:cubicBezTo>
                    <a:pt x="1395" y="817"/>
                    <a:pt x="1335" y="763"/>
                    <a:pt x="1265" y="763"/>
                  </a:cubicBezTo>
                  <a:lnTo>
                    <a:pt x="1174" y="712"/>
                  </a:lnTo>
                  <a:cubicBezTo>
                    <a:pt x="1174" y="673"/>
                    <a:pt x="1136" y="634"/>
                    <a:pt x="1174" y="596"/>
                  </a:cubicBezTo>
                  <a:cubicBezTo>
                    <a:pt x="1181" y="583"/>
                    <a:pt x="1194" y="576"/>
                    <a:pt x="1208" y="576"/>
                  </a:cubicBezTo>
                  <a:cubicBezTo>
                    <a:pt x="1223" y="576"/>
                    <a:pt x="1239" y="583"/>
                    <a:pt x="1252" y="596"/>
                  </a:cubicBezTo>
                  <a:cubicBezTo>
                    <a:pt x="1268" y="612"/>
                    <a:pt x="1290" y="634"/>
                    <a:pt x="1310" y="634"/>
                  </a:cubicBezTo>
                  <a:cubicBezTo>
                    <a:pt x="1322" y="634"/>
                    <a:pt x="1333" y="627"/>
                    <a:pt x="1342" y="609"/>
                  </a:cubicBezTo>
                  <a:cubicBezTo>
                    <a:pt x="1355" y="557"/>
                    <a:pt x="1316" y="518"/>
                    <a:pt x="1278" y="493"/>
                  </a:cubicBezTo>
                  <a:cubicBezTo>
                    <a:pt x="1266" y="485"/>
                    <a:pt x="1256" y="482"/>
                    <a:pt x="1248" y="482"/>
                  </a:cubicBezTo>
                  <a:cubicBezTo>
                    <a:pt x="1230" y="482"/>
                    <a:pt x="1218" y="497"/>
                    <a:pt x="1200" y="506"/>
                  </a:cubicBezTo>
                  <a:cubicBezTo>
                    <a:pt x="1188" y="517"/>
                    <a:pt x="1177" y="522"/>
                    <a:pt x="1165" y="522"/>
                  </a:cubicBezTo>
                  <a:cubicBezTo>
                    <a:pt x="1138" y="522"/>
                    <a:pt x="1111" y="498"/>
                    <a:pt x="1084" y="480"/>
                  </a:cubicBezTo>
                  <a:lnTo>
                    <a:pt x="1084" y="480"/>
                  </a:lnTo>
                  <a:cubicBezTo>
                    <a:pt x="1045" y="557"/>
                    <a:pt x="1110" y="634"/>
                    <a:pt x="1084" y="712"/>
                  </a:cubicBezTo>
                  <a:cubicBezTo>
                    <a:pt x="1071" y="751"/>
                    <a:pt x="1020" y="776"/>
                    <a:pt x="981" y="789"/>
                  </a:cubicBezTo>
                  <a:lnTo>
                    <a:pt x="852" y="725"/>
                  </a:lnTo>
                  <a:cubicBezTo>
                    <a:pt x="831" y="662"/>
                    <a:pt x="799" y="641"/>
                    <a:pt x="761" y="641"/>
                  </a:cubicBezTo>
                  <a:cubicBezTo>
                    <a:pt x="729" y="641"/>
                    <a:pt x="694" y="656"/>
                    <a:pt x="659" y="673"/>
                  </a:cubicBezTo>
                  <a:cubicBezTo>
                    <a:pt x="613" y="704"/>
                    <a:pt x="576" y="730"/>
                    <a:pt x="537" y="730"/>
                  </a:cubicBezTo>
                  <a:cubicBezTo>
                    <a:pt x="511" y="730"/>
                    <a:pt x="484" y="718"/>
                    <a:pt x="452" y="686"/>
                  </a:cubicBezTo>
                  <a:lnTo>
                    <a:pt x="452" y="686"/>
                  </a:lnTo>
                  <a:cubicBezTo>
                    <a:pt x="517" y="776"/>
                    <a:pt x="517" y="776"/>
                    <a:pt x="478" y="931"/>
                  </a:cubicBezTo>
                  <a:cubicBezTo>
                    <a:pt x="388" y="905"/>
                    <a:pt x="349" y="828"/>
                    <a:pt x="310" y="751"/>
                  </a:cubicBezTo>
                  <a:cubicBezTo>
                    <a:pt x="246" y="622"/>
                    <a:pt x="143" y="493"/>
                    <a:pt x="27" y="402"/>
                  </a:cubicBezTo>
                  <a:lnTo>
                    <a:pt x="27" y="402"/>
                  </a:lnTo>
                  <a:cubicBezTo>
                    <a:pt x="53" y="467"/>
                    <a:pt x="78" y="531"/>
                    <a:pt x="130" y="583"/>
                  </a:cubicBezTo>
                  <a:cubicBezTo>
                    <a:pt x="207" y="647"/>
                    <a:pt x="220" y="751"/>
                    <a:pt x="272" y="815"/>
                  </a:cubicBezTo>
                  <a:cubicBezTo>
                    <a:pt x="336" y="892"/>
                    <a:pt x="310" y="879"/>
                    <a:pt x="310" y="1034"/>
                  </a:cubicBezTo>
                  <a:lnTo>
                    <a:pt x="336" y="1189"/>
                  </a:lnTo>
                  <a:lnTo>
                    <a:pt x="310" y="1253"/>
                  </a:lnTo>
                  <a:cubicBezTo>
                    <a:pt x="233" y="1253"/>
                    <a:pt x="156" y="1215"/>
                    <a:pt x="91" y="1150"/>
                  </a:cubicBezTo>
                  <a:cubicBezTo>
                    <a:pt x="85" y="1144"/>
                    <a:pt x="72" y="1141"/>
                    <a:pt x="59" y="1141"/>
                  </a:cubicBezTo>
                  <a:cubicBezTo>
                    <a:pt x="46" y="1141"/>
                    <a:pt x="33" y="1144"/>
                    <a:pt x="27" y="1150"/>
                  </a:cubicBezTo>
                  <a:cubicBezTo>
                    <a:pt x="1" y="1176"/>
                    <a:pt x="14" y="1202"/>
                    <a:pt x="53" y="1228"/>
                  </a:cubicBezTo>
                  <a:cubicBezTo>
                    <a:pt x="107" y="1260"/>
                    <a:pt x="161" y="1311"/>
                    <a:pt x="230" y="1311"/>
                  </a:cubicBezTo>
                  <a:cubicBezTo>
                    <a:pt x="244" y="1311"/>
                    <a:pt x="257" y="1309"/>
                    <a:pt x="272" y="1305"/>
                  </a:cubicBezTo>
                  <a:lnTo>
                    <a:pt x="272" y="1305"/>
                  </a:lnTo>
                  <a:cubicBezTo>
                    <a:pt x="285" y="1357"/>
                    <a:pt x="349" y="1408"/>
                    <a:pt x="259" y="1447"/>
                  </a:cubicBezTo>
                  <a:cubicBezTo>
                    <a:pt x="220" y="1447"/>
                    <a:pt x="181" y="1447"/>
                    <a:pt x="169" y="1486"/>
                  </a:cubicBezTo>
                  <a:cubicBezTo>
                    <a:pt x="169" y="1510"/>
                    <a:pt x="203" y="1707"/>
                    <a:pt x="240" y="1707"/>
                  </a:cubicBezTo>
                  <a:cubicBezTo>
                    <a:pt x="242" y="1707"/>
                    <a:pt x="244" y="1706"/>
                    <a:pt x="246" y="1705"/>
                  </a:cubicBezTo>
                  <a:cubicBezTo>
                    <a:pt x="253" y="1711"/>
                    <a:pt x="259" y="1714"/>
                    <a:pt x="264" y="1714"/>
                  </a:cubicBezTo>
                  <a:cubicBezTo>
                    <a:pt x="276" y="1714"/>
                    <a:pt x="286" y="1702"/>
                    <a:pt x="300" y="1702"/>
                  </a:cubicBezTo>
                  <a:cubicBezTo>
                    <a:pt x="303" y="1702"/>
                    <a:pt x="307" y="1703"/>
                    <a:pt x="310" y="1705"/>
                  </a:cubicBezTo>
                  <a:lnTo>
                    <a:pt x="323" y="1705"/>
                  </a:lnTo>
                  <a:cubicBezTo>
                    <a:pt x="337" y="1716"/>
                    <a:pt x="349" y="1720"/>
                    <a:pt x="361" y="1720"/>
                  </a:cubicBezTo>
                  <a:cubicBezTo>
                    <a:pt x="393" y="1720"/>
                    <a:pt x="417" y="1690"/>
                    <a:pt x="440" y="1690"/>
                  </a:cubicBezTo>
                  <a:cubicBezTo>
                    <a:pt x="449" y="1690"/>
                    <a:pt x="457" y="1694"/>
                    <a:pt x="465" y="1705"/>
                  </a:cubicBezTo>
                  <a:cubicBezTo>
                    <a:pt x="650" y="1683"/>
                    <a:pt x="836" y="1676"/>
                    <a:pt x="1024" y="1676"/>
                  </a:cubicBezTo>
                  <a:cubicBezTo>
                    <a:pt x="1399" y="1676"/>
                    <a:pt x="1780" y="1705"/>
                    <a:pt x="2167" y="1705"/>
                  </a:cubicBezTo>
                  <a:lnTo>
                    <a:pt x="2283" y="1705"/>
                  </a:lnTo>
                  <a:cubicBezTo>
                    <a:pt x="2245" y="1653"/>
                    <a:pt x="2116" y="1614"/>
                    <a:pt x="2167" y="1498"/>
                  </a:cubicBezTo>
                  <a:lnTo>
                    <a:pt x="2167" y="1498"/>
                  </a:lnTo>
                  <a:cubicBezTo>
                    <a:pt x="2283" y="1511"/>
                    <a:pt x="2335" y="1627"/>
                    <a:pt x="2399" y="1705"/>
                  </a:cubicBezTo>
                  <a:lnTo>
                    <a:pt x="2451" y="1705"/>
                  </a:lnTo>
                  <a:cubicBezTo>
                    <a:pt x="2457" y="1711"/>
                    <a:pt x="2464" y="1714"/>
                    <a:pt x="2470" y="1714"/>
                  </a:cubicBezTo>
                  <a:cubicBezTo>
                    <a:pt x="2477" y="1714"/>
                    <a:pt x="2483" y="1711"/>
                    <a:pt x="2490" y="1705"/>
                  </a:cubicBezTo>
                  <a:lnTo>
                    <a:pt x="3392" y="1705"/>
                  </a:lnTo>
                  <a:cubicBezTo>
                    <a:pt x="3417" y="1724"/>
                    <a:pt x="3432" y="1731"/>
                    <a:pt x="3440" y="1731"/>
                  </a:cubicBezTo>
                  <a:cubicBezTo>
                    <a:pt x="3453" y="1731"/>
                    <a:pt x="3447" y="1713"/>
                    <a:pt x="3431" y="1705"/>
                  </a:cubicBezTo>
                  <a:lnTo>
                    <a:pt x="3663" y="1705"/>
                  </a:lnTo>
                  <a:cubicBezTo>
                    <a:pt x="3676" y="1550"/>
                    <a:pt x="3805" y="1357"/>
                    <a:pt x="3985" y="1357"/>
                  </a:cubicBezTo>
                  <a:lnTo>
                    <a:pt x="4140" y="1357"/>
                  </a:lnTo>
                  <a:cubicBezTo>
                    <a:pt x="4179" y="1357"/>
                    <a:pt x="4192" y="1357"/>
                    <a:pt x="4205" y="1395"/>
                  </a:cubicBezTo>
                  <a:cubicBezTo>
                    <a:pt x="4205" y="1421"/>
                    <a:pt x="4179" y="1421"/>
                    <a:pt x="4166" y="1434"/>
                  </a:cubicBezTo>
                  <a:cubicBezTo>
                    <a:pt x="4162" y="1436"/>
                    <a:pt x="4157" y="1437"/>
                    <a:pt x="4151" y="1437"/>
                  </a:cubicBezTo>
                  <a:cubicBezTo>
                    <a:pt x="4140" y="1437"/>
                    <a:pt x="4128" y="1434"/>
                    <a:pt x="4116" y="1434"/>
                  </a:cubicBezTo>
                  <a:cubicBezTo>
                    <a:pt x="4098" y="1434"/>
                    <a:pt x="4082" y="1440"/>
                    <a:pt x="4076" y="1473"/>
                  </a:cubicBezTo>
                  <a:cubicBezTo>
                    <a:pt x="4101" y="1473"/>
                    <a:pt x="4127" y="1486"/>
                    <a:pt x="4140" y="1511"/>
                  </a:cubicBezTo>
                  <a:lnTo>
                    <a:pt x="4153" y="1705"/>
                  </a:lnTo>
                  <a:lnTo>
                    <a:pt x="4205" y="1705"/>
                  </a:lnTo>
                  <a:cubicBezTo>
                    <a:pt x="4221" y="1710"/>
                    <a:pt x="4237" y="1713"/>
                    <a:pt x="4252" y="1713"/>
                  </a:cubicBezTo>
                  <a:cubicBezTo>
                    <a:pt x="4273" y="1713"/>
                    <a:pt x="4293" y="1707"/>
                    <a:pt x="4308" y="1692"/>
                  </a:cubicBezTo>
                  <a:lnTo>
                    <a:pt x="4308" y="1692"/>
                  </a:lnTo>
                  <a:lnTo>
                    <a:pt x="4295" y="1705"/>
                  </a:lnTo>
                  <a:lnTo>
                    <a:pt x="4385" y="1705"/>
                  </a:lnTo>
                  <a:cubicBezTo>
                    <a:pt x="4371" y="1744"/>
                    <a:pt x="4372" y="1757"/>
                    <a:pt x="4384" y="1757"/>
                  </a:cubicBezTo>
                  <a:cubicBezTo>
                    <a:pt x="4403" y="1757"/>
                    <a:pt x="4448" y="1721"/>
                    <a:pt x="4488" y="1705"/>
                  </a:cubicBezTo>
                  <a:lnTo>
                    <a:pt x="4604" y="1705"/>
                  </a:lnTo>
                  <a:cubicBezTo>
                    <a:pt x="4604" y="1720"/>
                    <a:pt x="4606" y="1725"/>
                    <a:pt x="4610" y="1725"/>
                  </a:cubicBezTo>
                  <a:cubicBezTo>
                    <a:pt x="4616" y="1725"/>
                    <a:pt x="4627" y="1713"/>
                    <a:pt x="4643" y="1705"/>
                  </a:cubicBezTo>
                  <a:lnTo>
                    <a:pt x="4875" y="1705"/>
                  </a:lnTo>
                  <a:cubicBezTo>
                    <a:pt x="5314" y="1731"/>
                    <a:pt x="5765" y="1731"/>
                    <a:pt x="6203" y="1731"/>
                  </a:cubicBezTo>
                  <a:lnTo>
                    <a:pt x="6281" y="1731"/>
                  </a:lnTo>
                  <a:cubicBezTo>
                    <a:pt x="6281" y="1731"/>
                    <a:pt x="6268" y="1718"/>
                    <a:pt x="6255" y="1718"/>
                  </a:cubicBezTo>
                  <a:lnTo>
                    <a:pt x="6255" y="1679"/>
                  </a:lnTo>
                  <a:cubicBezTo>
                    <a:pt x="6229" y="1640"/>
                    <a:pt x="6139" y="1473"/>
                    <a:pt x="6165" y="1408"/>
                  </a:cubicBezTo>
                  <a:cubicBezTo>
                    <a:pt x="6190" y="1305"/>
                    <a:pt x="6100" y="1279"/>
                    <a:pt x="6087" y="1215"/>
                  </a:cubicBezTo>
                  <a:cubicBezTo>
                    <a:pt x="6036" y="1150"/>
                    <a:pt x="5945" y="1099"/>
                    <a:pt x="5855" y="1086"/>
                  </a:cubicBezTo>
                  <a:lnTo>
                    <a:pt x="5855" y="1021"/>
                  </a:lnTo>
                  <a:cubicBezTo>
                    <a:pt x="5829" y="1021"/>
                    <a:pt x="5816" y="1008"/>
                    <a:pt x="5816" y="996"/>
                  </a:cubicBezTo>
                  <a:cubicBezTo>
                    <a:pt x="5778" y="996"/>
                    <a:pt x="5752" y="983"/>
                    <a:pt x="5713" y="970"/>
                  </a:cubicBezTo>
                  <a:cubicBezTo>
                    <a:pt x="5662" y="957"/>
                    <a:pt x="5649" y="918"/>
                    <a:pt x="5675" y="867"/>
                  </a:cubicBezTo>
                  <a:cubicBezTo>
                    <a:pt x="5682" y="864"/>
                    <a:pt x="5690" y="864"/>
                    <a:pt x="5698" y="864"/>
                  </a:cubicBezTo>
                  <a:cubicBezTo>
                    <a:pt x="5707" y="864"/>
                    <a:pt x="5717" y="864"/>
                    <a:pt x="5727" y="864"/>
                  </a:cubicBezTo>
                  <a:cubicBezTo>
                    <a:pt x="5755" y="864"/>
                    <a:pt x="5783" y="857"/>
                    <a:pt x="5791" y="802"/>
                  </a:cubicBezTo>
                  <a:cubicBezTo>
                    <a:pt x="5726" y="802"/>
                    <a:pt x="5662" y="815"/>
                    <a:pt x="5610" y="867"/>
                  </a:cubicBezTo>
                  <a:cubicBezTo>
                    <a:pt x="5494" y="854"/>
                    <a:pt x="5455" y="751"/>
                    <a:pt x="5365" y="699"/>
                  </a:cubicBezTo>
                  <a:cubicBezTo>
                    <a:pt x="5339" y="686"/>
                    <a:pt x="5301" y="660"/>
                    <a:pt x="5275" y="634"/>
                  </a:cubicBezTo>
                  <a:cubicBezTo>
                    <a:pt x="5275" y="622"/>
                    <a:pt x="5275" y="622"/>
                    <a:pt x="5275" y="609"/>
                  </a:cubicBezTo>
                  <a:cubicBezTo>
                    <a:pt x="5301" y="415"/>
                    <a:pt x="5275" y="209"/>
                    <a:pt x="5481" y="80"/>
                  </a:cubicBezTo>
                  <a:cubicBezTo>
                    <a:pt x="5507" y="67"/>
                    <a:pt x="5494" y="41"/>
                    <a:pt x="5481" y="16"/>
                  </a:cubicBezTo>
                  <a:cubicBezTo>
                    <a:pt x="5474" y="8"/>
                    <a:pt x="5458" y="1"/>
                    <a:pt x="5443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8"/>
            <p:cNvSpPr/>
            <p:nvPr/>
          </p:nvSpPr>
          <p:spPr>
            <a:xfrm rot="10800000" flipH="1">
              <a:off x="7857432" y="105367"/>
              <a:ext cx="51048" cy="49552"/>
            </a:xfrm>
            <a:custGeom>
              <a:avLst/>
              <a:gdLst/>
              <a:ahLst/>
              <a:cxnLst/>
              <a:rect l="l" t="t" r="r" b="b"/>
              <a:pathLst>
                <a:path w="375" h="364" extrusionOk="0">
                  <a:moveTo>
                    <a:pt x="227" y="1"/>
                  </a:moveTo>
                  <a:cubicBezTo>
                    <a:pt x="221" y="1"/>
                    <a:pt x="214" y="1"/>
                    <a:pt x="207" y="3"/>
                  </a:cubicBezTo>
                  <a:cubicBezTo>
                    <a:pt x="104" y="3"/>
                    <a:pt x="1" y="80"/>
                    <a:pt x="1" y="157"/>
                  </a:cubicBezTo>
                  <a:cubicBezTo>
                    <a:pt x="1" y="235"/>
                    <a:pt x="104" y="364"/>
                    <a:pt x="169" y="364"/>
                  </a:cubicBezTo>
                  <a:cubicBezTo>
                    <a:pt x="285" y="338"/>
                    <a:pt x="375" y="248"/>
                    <a:pt x="375" y="132"/>
                  </a:cubicBezTo>
                  <a:cubicBezTo>
                    <a:pt x="363" y="61"/>
                    <a:pt x="298" y="1"/>
                    <a:pt x="227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8"/>
            <p:cNvSpPr/>
            <p:nvPr/>
          </p:nvSpPr>
          <p:spPr>
            <a:xfrm rot="10800000" flipH="1">
              <a:off x="8141804" y="183644"/>
              <a:ext cx="249386" cy="120205"/>
            </a:xfrm>
            <a:custGeom>
              <a:avLst/>
              <a:gdLst/>
              <a:ahLst/>
              <a:cxnLst/>
              <a:rect l="l" t="t" r="r" b="b"/>
              <a:pathLst>
                <a:path w="1832" h="883" extrusionOk="0">
                  <a:moveTo>
                    <a:pt x="968" y="1"/>
                  </a:moveTo>
                  <a:cubicBezTo>
                    <a:pt x="923" y="20"/>
                    <a:pt x="875" y="20"/>
                    <a:pt x="826" y="20"/>
                  </a:cubicBezTo>
                  <a:cubicBezTo>
                    <a:pt x="778" y="20"/>
                    <a:pt x="729" y="20"/>
                    <a:pt x="684" y="39"/>
                  </a:cubicBezTo>
                  <a:cubicBezTo>
                    <a:pt x="620" y="104"/>
                    <a:pt x="542" y="155"/>
                    <a:pt x="465" y="194"/>
                  </a:cubicBezTo>
                  <a:cubicBezTo>
                    <a:pt x="452" y="142"/>
                    <a:pt x="465" y="78"/>
                    <a:pt x="401" y="52"/>
                  </a:cubicBezTo>
                  <a:cubicBezTo>
                    <a:pt x="401" y="52"/>
                    <a:pt x="375" y="52"/>
                    <a:pt x="375" y="65"/>
                  </a:cubicBezTo>
                  <a:cubicBezTo>
                    <a:pt x="362" y="130"/>
                    <a:pt x="426" y="155"/>
                    <a:pt x="439" y="207"/>
                  </a:cubicBezTo>
                  <a:cubicBezTo>
                    <a:pt x="401" y="233"/>
                    <a:pt x="414" y="271"/>
                    <a:pt x="401" y="297"/>
                  </a:cubicBezTo>
                  <a:lnTo>
                    <a:pt x="375" y="310"/>
                  </a:lnTo>
                  <a:cubicBezTo>
                    <a:pt x="349" y="310"/>
                    <a:pt x="336" y="323"/>
                    <a:pt x="336" y="336"/>
                  </a:cubicBezTo>
                  <a:cubicBezTo>
                    <a:pt x="336" y="336"/>
                    <a:pt x="323" y="336"/>
                    <a:pt x="336" y="349"/>
                  </a:cubicBezTo>
                  <a:cubicBezTo>
                    <a:pt x="349" y="362"/>
                    <a:pt x="336" y="400"/>
                    <a:pt x="349" y="413"/>
                  </a:cubicBezTo>
                  <a:cubicBezTo>
                    <a:pt x="349" y="426"/>
                    <a:pt x="336" y="452"/>
                    <a:pt x="323" y="465"/>
                  </a:cubicBezTo>
                  <a:cubicBezTo>
                    <a:pt x="294" y="475"/>
                    <a:pt x="272" y="499"/>
                    <a:pt x="241" y="499"/>
                  </a:cubicBezTo>
                  <a:cubicBezTo>
                    <a:pt x="231" y="499"/>
                    <a:pt x="220" y="497"/>
                    <a:pt x="207" y="491"/>
                  </a:cubicBezTo>
                  <a:lnTo>
                    <a:pt x="143" y="503"/>
                  </a:lnTo>
                  <a:lnTo>
                    <a:pt x="65" y="516"/>
                  </a:lnTo>
                  <a:lnTo>
                    <a:pt x="1" y="529"/>
                  </a:lnTo>
                  <a:cubicBezTo>
                    <a:pt x="1" y="572"/>
                    <a:pt x="10" y="597"/>
                    <a:pt x="42" y="597"/>
                  </a:cubicBezTo>
                  <a:cubicBezTo>
                    <a:pt x="49" y="597"/>
                    <a:pt x="57" y="596"/>
                    <a:pt x="65" y="594"/>
                  </a:cubicBezTo>
                  <a:cubicBezTo>
                    <a:pt x="130" y="555"/>
                    <a:pt x="194" y="542"/>
                    <a:pt x="272" y="542"/>
                  </a:cubicBezTo>
                  <a:cubicBezTo>
                    <a:pt x="310" y="542"/>
                    <a:pt x="349" y="568"/>
                    <a:pt x="336" y="607"/>
                  </a:cubicBezTo>
                  <a:cubicBezTo>
                    <a:pt x="305" y="699"/>
                    <a:pt x="335" y="718"/>
                    <a:pt x="377" y="718"/>
                  </a:cubicBezTo>
                  <a:cubicBezTo>
                    <a:pt x="405" y="718"/>
                    <a:pt x="439" y="710"/>
                    <a:pt x="465" y="710"/>
                  </a:cubicBezTo>
                  <a:cubicBezTo>
                    <a:pt x="465" y="787"/>
                    <a:pt x="555" y="787"/>
                    <a:pt x="568" y="839"/>
                  </a:cubicBezTo>
                  <a:lnTo>
                    <a:pt x="671" y="852"/>
                  </a:lnTo>
                  <a:cubicBezTo>
                    <a:pt x="671" y="864"/>
                    <a:pt x="671" y="877"/>
                    <a:pt x="671" y="877"/>
                  </a:cubicBezTo>
                  <a:cubicBezTo>
                    <a:pt x="682" y="881"/>
                    <a:pt x="691" y="882"/>
                    <a:pt x="700" y="882"/>
                  </a:cubicBezTo>
                  <a:cubicBezTo>
                    <a:pt x="724" y="882"/>
                    <a:pt x="743" y="870"/>
                    <a:pt x="762" y="852"/>
                  </a:cubicBezTo>
                  <a:cubicBezTo>
                    <a:pt x="794" y="871"/>
                    <a:pt x="829" y="881"/>
                    <a:pt x="865" y="881"/>
                  </a:cubicBezTo>
                  <a:cubicBezTo>
                    <a:pt x="900" y="881"/>
                    <a:pt x="936" y="871"/>
                    <a:pt x="968" y="852"/>
                  </a:cubicBezTo>
                  <a:cubicBezTo>
                    <a:pt x="1008" y="836"/>
                    <a:pt x="1048" y="825"/>
                    <a:pt x="1088" y="825"/>
                  </a:cubicBezTo>
                  <a:cubicBezTo>
                    <a:pt x="1112" y="825"/>
                    <a:pt x="1137" y="829"/>
                    <a:pt x="1161" y="839"/>
                  </a:cubicBezTo>
                  <a:cubicBezTo>
                    <a:pt x="1165" y="841"/>
                    <a:pt x="1169" y="842"/>
                    <a:pt x="1172" y="842"/>
                  </a:cubicBezTo>
                  <a:cubicBezTo>
                    <a:pt x="1210" y="842"/>
                    <a:pt x="1207" y="722"/>
                    <a:pt x="1280" y="722"/>
                  </a:cubicBezTo>
                  <a:cubicBezTo>
                    <a:pt x="1283" y="722"/>
                    <a:pt x="1287" y="722"/>
                    <a:pt x="1290" y="723"/>
                  </a:cubicBezTo>
                  <a:cubicBezTo>
                    <a:pt x="1342" y="723"/>
                    <a:pt x="1381" y="697"/>
                    <a:pt x="1381" y="632"/>
                  </a:cubicBezTo>
                  <a:cubicBezTo>
                    <a:pt x="1368" y="568"/>
                    <a:pt x="1419" y="568"/>
                    <a:pt x="1458" y="542"/>
                  </a:cubicBezTo>
                  <a:cubicBezTo>
                    <a:pt x="1489" y="549"/>
                    <a:pt x="1522" y="552"/>
                    <a:pt x="1556" y="552"/>
                  </a:cubicBezTo>
                  <a:cubicBezTo>
                    <a:pt x="1648" y="552"/>
                    <a:pt x="1747" y="528"/>
                    <a:pt x="1832" y="491"/>
                  </a:cubicBezTo>
                  <a:cubicBezTo>
                    <a:pt x="1741" y="491"/>
                    <a:pt x="1668" y="479"/>
                    <a:pt x="1603" y="479"/>
                  </a:cubicBezTo>
                  <a:cubicBezTo>
                    <a:pt x="1548" y="479"/>
                    <a:pt x="1498" y="487"/>
                    <a:pt x="1445" y="516"/>
                  </a:cubicBezTo>
                  <a:lnTo>
                    <a:pt x="1394" y="478"/>
                  </a:lnTo>
                  <a:cubicBezTo>
                    <a:pt x="1381" y="426"/>
                    <a:pt x="1394" y="375"/>
                    <a:pt x="1432" y="349"/>
                  </a:cubicBezTo>
                  <a:lnTo>
                    <a:pt x="1510" y="336"/>
                  </a:lnTo>
                  <a:cubicBezTo>
                    <a:pt x="1561" y="323"/>
                    <a:pt x="1600" y="297"/>
                    <a:pt x="1664" y="284"/>
                  </a:cubicBezTo>
                  <a:cubicBezTo>
                    <a:pt x="1755" y="271"/>
                    <a:pt x="1755" y="246"/>
                    <a:pt x="1703" y="142"/>
                  </a:cubicBezTo>
                  <a:cubicBezTo>
                    <a:pt x="1677" y="142"/>
                    <a:pt x="1651" y="155"/>
                    <a:pt x="1639" y="181"/>
                  </a:cubicBezTo>
                  <a:cubicBezTo>
                    <a:pt x="1613" y="258"/>
                    <a:pt x="1510" y="246"/>
                    <a:pt x="1471" y="297"/>
                  </a:cubicBezTo>
                  <a:cubicBezTo>
                    <a:pt x="1414" y="297"/>
                    <a:pt x="1377" y="256"/>
                    <a:pt x="1333" y="256"/>
                  </a:cubicBezTo>
                  <a:cubicBezTo>
                    <a:pt x="1327" y="256"/>
                    <a:pt x="1322" y="257"/>
                    <a:pt x="1316" y="258"/>
                  </a:cubicBezTo>
                  <a:lnTo>
                    <a:pt x="1277" y="233"/>
                  </a:lnTo>
                  <a:cubicBezTo>
                    <a:pt x="1213" y="142"/>
                    <a:pt x="1045" y="155"/>
                    <a:pt x="1020" y="13"/>
                  </a:cubicBezTo>
                  <a:cubicBezTo>
                    <a:pt x="1020" y="13"/>
                    <a:pt x="981" y="1"/>
                    <a:pt x="968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8"/>
            <p:cNvSpPr/>
            <p:nvPr/>
          </p:nvSpPr>
          <p:spPr>
            <a:xfrm rot="10800000" flipH="1">
              <a:off x="8389422" y="176837"/>
              <a:ext cx="14157" cy="19875"/>
            </a:xfrm>
            <a:custGeom>
              <a:avLst/>
              <a:gdLst/>
              <a:ahLst/>
              <a:cxnLst/>
              <a:rect l="l" t="t" r="r" b="b"/>
              <a:pathLst>
                <a:path w="104" h="146" extrusionOk="0">
                  <a:moveTo>
                    <a:pt x="65" y="0"/>
                  </a:moveTo>
                  <a:cubicBezTo>
                    <a:pt x="0" y="13"/>
                    <a:pt x="26" y="65"/>
                    <a:pt x="26" y="103"/>
                  </a:cubicBezTo>
                  <a:cubicBezTo>
                    <a:pt x="15" y="124"/>
                    <a:pt x="22" y="145"/>
                    <a:pt x="46" y="145"/>
                  </a:cubicBezTo>
                  <a:cubicBezTo>
                    <a:pt x="51" y="145"/>
                    <a:pt x="57" y="144"/>
                    <a:pt x="65" y="142"/>
                  </a:cubicBezTo>
                  <a:cubicBezTo>
                    <a:pt x="103" y="129"/>
                    <a:pt x="103" y="90"/>
                    <a:pt x="103" y="52"/>
                  </a:cubicBezTo>
                  <a:cubicBezTo>
                    <a:pt x="103" y="13"/>
                    <a:pt x="103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8"/>
            <p:cNvSpPr/>
            <p:nvPr/>
          </p:nvSpPr>
          <p:spPr>
            <a:xfrm rot="10800000" flipH="1">
              <a:off x="8313871" y="150155"/>
              <a:ext cx="10618" cy="9802"/>
            </a:xfrm>
            <a:custGeom>
              <a:avLst/>
              <a:gdLst/>
              <a:ahLst/>
              <a:cxnLst/>
              <a:rect l="l" t="t" r="r" b="b"/>
              <a:pathLst>
                <a:path w="78" h="72" extrusionOk="0">
                  <a:moveTo>
                    <a:pt x="52" y="1"/>
                  </a:moveTo>
                  <a:cubicBezTo>
                    <a:pt x="26" y="1"/>
                    <a:pt x="1" y="14"/>
                    <a:pt x="1" y="52"/>
                  </a:cubicBezTo>
                  <a:cubicBezTo>
                    <a:pt x="13" y="65"/>
                    <a:pt x="26" y="72"/>
                    <a:pt x="38" y="72"/>
                  </a:cubicBezTo>
                  <a:cubicBezTo>
                    <a:pt x="49" y="72"/>
                    <a:pt x="59" y="65"/>
                    <a:pt x="65" y="52"/>
                  </a:cubicBezTo>
                  <a:cubicBezTo>
                    <a:pt x="78" y="27"/>
                    <a:pt x="65" y="14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8"/>
            <p:cNvSpPr/>
            <p:nvPr/>
          </p:nvSpPr>
          <p:spPr>
            <a:xfrm rot="10800000" flipH="1">
              <a:off x="7564347" y="10618"/>
              <a:ext cx="10618" cy="4084"/>
            </a:xfrm>
            <a:custGeom>
              <a:avLst/>
              <a:gdLst/>
              <a:ahLst/>
              <a:cxnLst/>
              <a:rect l="l" t="t" r="r" b="b"/>
              <a:pathLst>
                <a:path w="78" h="30" extrusionOk="0">
                  <a:moveTo>
                    <a:pt x="30" y="1"/>
                  </a:moveTo>
                  <a:cubicBezTo>
                    <a:pt x="17" y="1"/>
                    <a:pt x="7" y="11"/>
                    <a:pt x="1" y="30"/>
                  </a:cubicBezTo>
                  <a:lnTo>
                    <a:pt x="78" y="30"/>
                  </a:lnTo>
                  <a:cubicBezTo>
                    <a:pt x="59" y="11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8"/>
            <p:cNvSpPr/>
            <p:nvPr/>
          </p:nvSpPr>
          <p:spPr>
            <a:xfrm rot="10800000" flipH="1">
              <a:off x="7044744" y="466801"/>
              <a:ext cx="23006" cy="18242"/>
            </a:xfrm>
            <a:custGeom>
              <a:avLst/>
              <a:gdLst/>
              <a:ahLst/>
              <a:cxnLst/>
              <a:rect l="l" t="t" r="r" b="b"/>
              <a:pathLst>
                <a:path w="169" h="134" extrusionOk="0">
                  <a:moveTo>
                    <a:pt x="41" y="0"/>
                  </a:moveTo>
                  <a:cubicBezTo>
                    <a:pt x="28" y="0"/>
                    <a:pt x="14" y="1"/>
                    <a:pt x="1" y="3"/>
                  </a:cubicBezTo>
                  <a:cubicBezTo>
                    <a:pt x="62" y="40"/>
                    <a:pt x="65" y="133"/>
                    <a:pt x="151" y="133"/>
                  </a:cubicBezTo>
                  <a:cubicBezTo>
                    <a:pt x="157" y="133"/>
                    <a:pt x="162" y="133"/>
                    <a:pt x="168" y="132"/>
                  </a:cubicBezTo>
                  <a:cubicBezTo>
                    <a:pt x="168" y="34"/>
                    <a:pt x="113" y="0"/>
                    <a:pt x="41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8"/>
            <p:cNvSpPr/>
            <p:nvPr/>
          </p:nvSpPr>
          <p:spPr>
            <a:xfrm rot="10800000" flipH="1">
              <a:off x="7130778" y="505054"/>
              <a:ext cx="8984" cy="11163"/>
            </a:xfrm>
            <a:custGeom>
              <a:avLst/>
              <a:gdLst/>
              <a:ahLst/>
              <a:cxnLst/>
              <a:rect l="l" t="t" r="r" b="b"/>
              <a:pathLst>
                <a:path w="66" h="82" extrusionOk="0">
                  <a:moveTo>
                    <a:pt x="14" y="0"/>
                  </a:moveTo>
                  <a:cubicBezTo>
                    <a:pt x="1" y="13"/>
                    <a:pt x="1" y="39"/>
                    <a:pt x="14" y="52"/>
                  </a:cubicBezTo>
                  <a:cubicBezTo>
                    <a:pt x="14" y="62"/>
                    <a:pt x="22" y="81"/>
                    <a:pt x="32" y="81"/>
                  </a:cubicBezTo>
                  <a:cubicBezTo>
                    <a:pt x="34" y="81"/>
                    <a:pt x="37" y="80"/>
                    <a:pt x="39" y="78"/>
                  </a:cubicBezTo>
                  <a:cubicBezTo>
                    <a:pt x="65" y="78"/>
                    <a:pt x="65" y="52"/>
                    <a:pt x="52" y="39"/>
                  </a:cubicBezTo>
                  <a:cubicBezTo>
                    <a:pt x="52" y="26"/>
                    <a:pt x="39" y="13"/>
                    <a:pt x="14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8"/>
            <p:cNvSpPr/>
            <p:nvPr/>
          </p:nvSpPr>
          <p:spPr>
            <a:xfrm rot="10800000" flipH="1">
              <a:off x="7767995" y="431678"/>
              <a:ext cx="26273" cy="18106"/>
            </a:xfrm>
            <a:custGeom>
              <a:avLst/>
              <a:gdLst/>
              <a:ahLst/>
              <a:cxnLst/>
              <a:rect l="l" t="t" r="r" b="b"/>
              <a:pathLst>
                <a:path w="193" h="133" extrusionOk="0">
                  <a:moveTo>
                    <a:pt x="167" y="0"/>
                  </a:moveTo>
                  <a:cubicBezTo>
                    <a:pt x="161" y="0"/>
                    <a:pt x="153" y="2"/>
                    <a:pt x="142" y="2"/>
                  </a:cubicBezTo>
                  <a:cubicBezTo>
                    <a:pt x="116" y="2"/>
                    <a:pt x="78" y="54"/>
                    <a:pt x="26" y="67"/>
                  </a:cubicBezTo>
                  <a:cubicBezTo>
                    <a:pt x="0" y="80"/>
                    <a:pt x="26" y="118"/>
                    <a:pt x="39" y="131"/>
                  </a:cubicBezTo>
                  <a:cubicBezTo>
                    <a:pt x="43" y="132"/>
                    <a:pt x="47" y="133"/>
                    <a:pt x="52" y="133"/>
                  </a:cubicBezTo>
                  <a:cubicBezTo>
                    <a:pt x="106" y="133"/>
                    <a:pt x="193" y="64"/>
                    <a:pt x="181" y="28"/>
                  </a:cubicBezTo>
                  <a:cubicBezTo>
                    <a:pt x="181" y="5"/>
                    <a:pt x="176" y="0"/>
                    <a:pt x="167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8"/>
            <p:cNvSpPr/>
            <p:nvPr/>
          </p:nvSpPr>
          <p:spPr>
            <a:xfrm rot="10800000" flipH="1">
              <a:off x="7736413" y="375727"/>
              <a:ext cx="19466" cy="11027"/>
            </a:xfrm>
            <a:custGeom>
              <a:avLst/>
              <a:gdLst/>
              <a:ahLst/>
              <a:cxnLst/>
              <a:rect l="l" t="t" r="r" b="b"/>
              <a:pathLst>
                <a:path w="143" h="81" extrusionOk="0">
                  <a:moveTo>
                    <a:pt x="84" y="0"/>
                  </a:moveTo>
                  <a:cubicBezTo>
                    <a:pt x="71" y="0"/>
                    <a:pt x="58" y="4"/>
                    <a:pt x="52" y="4"/>
                  </a:cubicBezTo>
                  <a:cubicBezTo>
                    <a:pt x="13" y="16"/>
                    <a:pt x="0" y="55"/>
                    <a:pt x="13" y="81"/>
                  </a:cubicBezTo>
                  <a:lnTo>
                    <a:pt x="65" y="81"/>
                  </a:lnTo>
                  <a:cubicBezTo>
                    <a:pt x="103" y="68"/>
                    <a:pt x="142" y="55"/>
                    <a:pt x="116" y="16"/>
                  </a:cubicBezTo>
                  <a:cubicBezTo>
                    <a:pt x="110" y="4"/>
                    <a:pt x="97" y="0"/>
                    <a:pt x="84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8"/>
            <p:cNvSpPr/>
            <p:nvPr/>
          </p:nvSpPr>
          <p:spPr>
            <a:xfrm rot="10800000" flipH="1">
              <a:off x="7932983" y="361570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8"/>
            <p:cNvSpPr/>
            <p:nvPr/>
          </p:nvSpPr>
          <p:spPr>
            <a:xfrm rot="10800000" flipH="1">
              <a:off x="7915422" y="361570"/>
              <a:ext cx="17697" cy="19467"/>
            </a:xfrm>
            <a:custGeom>
              <a:avLst/>
              <a:gdLst/>
              <a:ahLst/>
              <a:cxnLst/>
              <a:rect l="l" t="t" r="r" b="b"/>
              <a:pathLst>
                <a:path w="130" h="143" extrusionOk="0">
                  <a:moveTo>
                    <a:pt x="91" y="0"/>
                  </a:moveTo>
                  <a:cubicBezTo>
                    <a:pt x="26" y="0"/>
                    <a:pt x="1" y="26"/>
                    <a:pt x="26" y="90"/>
                  </a:cubicBezTo>
                  <a:cubicBezTo>
                    <a:pt x="52" y="116"/>
                    <a:pt x="91" y="142"/>
                    <a:pt x="129" y="142"/>
                  </a:cubicBezTo>
                  <a:lnTo>
                    <a:pt x="91" y="0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8"/>
            <p:cNvSpPr/>
            <p:nvPr/>
          </p:nvSpPr>
          <p:spPr>
            <a:xfrm rot="10800000" flipH="1">
              <a:off x="7750435" y="115849"/>
              <a:ext cx="14157" cy="16336"/>
            </a:xfrm>
            <a:custGeom>
              <a:avLst/>
              <a:gdLst/>
              <a:ahLst/>
              <a:cxnLst/>
              <a:rect l="l" t="t" r="r" b="b"/>
              <a:pathLst>
                <a:path w="104" h="120" extrusionOk="0">
                  <a:moveTo>
                    <a:pt x="70" y="1"/>
                  </a:moveTo>
                  <a:cubicBezTo>
                    <a:pt x="65" y="1"/>
                    <a:pt x="59" y="1"/>
                    <a:pt x="52" y="3"/>
                  </a:cubicBezTo>
                  <a:cubicBezTo>
                    <a:pt x="0" y="3"/>
                    <a:pt x="13" y="29"/>
                    <a:pt x="13" y="55"/>
                  </a:cubicBezTo>
                  <a:cubicBezTo>
                    <a:pt x="13" y="81"/>
                    <a:pt x="26" y="106"/>
                    <a:pt x="65" y="119"/>
                  </a:cubicBezTo>
                  <a:cubicBezTo>
                    <a:pt x="91" y="119"/>
                    <a:pt x="104" y="93"/>
                    <a:pt x="104" y="55"/>
                  </a:cubicBezTo>
                  <a:cubicBezTo>
                    <a:pt x="104" y="33"/>
                    <a:pt x="104" y="1"/>
                    <a:pt x="70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8"/>
            <p:cNvSpPr/>
            <p:nvPr/>
          </p:nvSpPr>
          <p:spPr>
            <a:xfrm rot="10800000" flipH="1">
              <a:off x="7720623" y="87806"/>
              <a:ext cx="17697" cy="10891"/>
            </a:xfrm>
            <a:custGeom>
              <a:avLst/>
              <a:gdLst/>
              <a:ahLst/>
              <a:cxnLst/>
              <a:rect l="l" t="t" r="r" b="b"/>
              <a:pathLst>
                <a:path w="130" h="80" extrusionOk="0">
                  <a:moveTo>
                    <a:pt x="74" y="0"/>
                  </a:moveTo>
                  <a:cubicBezTo>
                    <a:pt x="62" y="0"/>
                    <a:pt x="49" y="2"/>
                    <a:pt x="39" y="2"/>
                  </a:cubicBezTo>
                  <a:cubicBezTo>
                    <a:pt x="26" y="2"/>
                    <a:pt x="0" y="2"/>
                    <a:pt x="13" y="54"/>
                  </a:cubicBezTo>
                  <a:cubicBezTo>
                    <a:pt x="26" y="67"/>
                    <a:pt x="52" y="80"/>
                    <a:pt x="78" y="80"/>
                  </a:cubicBezTo>
                  <a:cubicBezTo>
                    <a:pt x="103" y="80"/>
                    <a:pt x="129" y="54"/>
                    <a:pt x="116" y="28"/>
                  </a:cubicBezTo>
                  <a:cubicBezTo>
                    <a:pt x="109" y="5"/>
                    <a:pt x="92" y="0"/>
                    <a:pt x="74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8"/>
            <p:cNvSpPr/>
            <p:nvPr/>
          </p:nvSpPr>
          <p:spPr>
            <a:xfrm rot="10800000" flipH="1">
              <a:off x="8013707" y="158731"/>
              <a:ext cx="23006" cy="11707"/>
            </a:xfrm>
            <a:custGeom>
              <a:avLst/>
              <a:gdLst/>
              <a:ahLst/>
              <a:cxnLst/>
              <a:rect l="l" t="t" r="r" b="b"/>
              <a:pathLst>
                <a:path w="169" h="86" extrusionOk="0">
                  <a:moveTo>
                    <a:pt x="104" y="1"/>
                  </a:moveTo>
                  <a:lnTo>
                    <a:pt x="1" y="13"/>
                  </a:lnTo>
                  <a:cubicBezTo>
                    <a:pt x="1" y="78"/>
                    <a:pt x="52" y="65"/>
                    <a:pt x="91" y="78"/>
                  </a:cubicBezTo>
                  <a:cubicBezTo>
                    <a:pt x="100" y="83"/>
                    <a:pt x="111" y="86"/>
                    <a:pt x="122" y="86"/>
                  </a:cubicBezTo>
                  <a:cubicBezTo>
                    <a:pt x="140" y="86"/>
                    <a:pt x="155" y="77"/>
                    <a:pt x="155" y="52"/>
                  </a:cubicBezTo>
                  <a:cubicBezTo>
                    <a:pt x="168" y="13"/>
                    <a:pt x="130" y="1"/>
                    <a:pt x="104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8"/>
            <p:cNvSpPr/>
            <p:nvPr/>
          </p:nvSpPr>
          <p:spPr>
            <a:xfrm rot="10800000" flipH="1">
              <a:off x="6584902" y="509138"/>
              <a:ext cx="115981" cy="108361"/>
            </a:xfrm>
            <a:custGeom>
              <a:avLst/>
              <a:gdLst/>
              <a:ahLst/>
              <a:cxnLst/>
              <a:rect l="l" t="t" r="r" b="b"/>
              <a:pathLst>
                <a:path w="852" h="796" extrusionOk="0">
                  <a:moveTo>
                    <a:pt x="367" y="0"/>
                  </a:moveTo>
                  <a:cubicBezTo>
                    <a:pt x="286" y="0"/>
                    <a:pt x="219" y="32"/>
                    <a:pt x="168" y="125"/>
                  </a:cubicBezTo>
                  <a:cubicBezTo>
                    <a:pt x="155" y="138"/>
                    <a:pt x="129" y="151"/>
                    <a:pt x="116" y="151"/>
                  </a:cubicBezTo>
                  <a:cubicBezTo>
                    <a:pt x="13" y="203"/>
                    <a:pt x="13" y="293"/>
                    <a:pt x="39" y="383"/>
                  </a:cubicBezTo>
                  <a:lnTo>
                    <a:pt x="39" y="435"/>
                  </a:lnTo>
                  <a:cubicBezTo>
                    <a:pt x="78" y="538"/>
                    <a:pt x="0" y="693"/>
                    <a:pt x="194" y="706"/>
                  </a:cubicBezTo>
                  <a:cubicBezTo>
                    <a:pt x="233" y="706"/>
                    <a:pt x="220" y="770"/>
                    <a:pt x="220" y="796"/>
                  </a:cubicBezTo>
                  <a:lnTo>
                    <a:pt x="271" y="796"/>
                  </a:lnTo>
                  <a:cubicBezTo>
                    <a:pt x="284" y="770"/>
                    <a:pt x="310" y="757"/>
                    <a:pt x="336" y="757"/>
                  </a:cubicBezTo>
                  <a:cubicBezTo>
                    <a:pt x="360" y="741"/>
                    <a:pt x="388" y="730"/>
                    <a:pt x="416" y="730"/>
                  </a:cubicBezTo>
                  <a:cubicBezTo>
                    <a:pt x="433" y="730"/>
                    <a:pt x="450" y="734"/>
                    <a:pt x="465" y="744"/>
                  </a:cubicBezTo>
                  <a:cubicBezTo>
                    <a:pt x="516" y="719"/>
                    <a:pt x="568" y="693"/>
                    <a:pt x="606" y="667"/>
                  </a:cubicBezTo>
                  <a:cubicBezTo>
                    <a:pt x="684" y="628"/>
                    <a:pt x="723" y="551"/>
                    <a:pt x="723" y="474"/>
                  </a:cubicBezTo>
                  <a:cubicBezTo>
                    <a:pt x="723" y="409"/>
                    <a:pt x="710" y="319"/>
                    <a:pt x="826" y="319"/>
                  </a:cubicBezTo>
                  <a:cubicBezTo>
                    <a:pt x="826" y="306"/>
                    <a:pt x="839" y="306"/>
                    <a:pt x="851" y="306"/>
                  </a:cubicBezTo>
                  <a:cubicBezTo>
                    <a:pt x="851" y="293"/>
                    <a:pt x="851" y="280"/>
                    <a:pt x="851" y="267"/>
                  </a:cubicBezTo>
                  <a:lnTo>
                    <a:pt x="813" y="241"/>
                  </a:lnTo>
                  <a:cubicBezTo>
                    <a:pt x="806" y="243"/>
                    <a:pt x="799" y="244"/>
                    <a:pt x="793" y="244"/>
                  </a:cubicBezTo>
                  <a:cubicBezTo>
                    <a:pt x="757" y="244"/>
                    <a:pt x="743" y="214"/>
                    <a:pt x="710" y="203"/>
                  </a:cubicBezTo>
                  <a:cubicBezTo>
                    <a:pt x="710" y="190"/>
                    <a:pt x="710" y="177"/>
                    <a:pt x="697" y="177"/>
                  </a:cubicBezTo>
                  <a:cubicBezTo>
                    <a:pt x="697" y="112"/>
                    <a:pt x="658" y="100"/>
                    <a:pt x="606" y="100"/>
                  </a:cubicBezTo>
                  <a:cubicBezTo>
                    <a:pt x="594" y="74"/>
                    <a:pt x="581" y="48"/>
                    <a:pt x="568" y="22"/>
                  </a:cubicBezTo>
                  <a:lnTo>
                    <a:pt x="503" y="22"/>
                  </a:lnTo>
                  <a:cubicBezTo>
                    <a:pt x="455" y="9"/>
                    <a:pt x="409" y="0"/>
                    <a:pt x="367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8"/>
            <p:cNvSpPr/>
            <p:nvPr/>
          </p:nvSpPr>
          <p:spPr>
            <a:xfrm rot="10800000" flipH="1">
              <a:off x="7560808" y="438893"/>
              <a:ext cx="15927" cy="9529"/>
            </a:xfrm>
            <a:custGeom>
              <a:avLst/>
              <a:gdLst/>
              <a:ahLst/>
              <a:cxnLst/>
              <a:rect l="l" t="t" r="r" b="b"/>
              <a:pathLst>
                <a:path w="117" h="70" extrusionOk="0">
                  <a:moveTo>
                    <a:pt x="58" y="0"/>
                  </a:moveTo>
                  <a:cubicBezTo>
                    <a:pt x="39" y="0"/>
                    <a:pt x="23" y="12"/>
                    <a:pt x="14" y="31"/>
                  </a:cubicBezTo>
                  <a:cubicBezTo>
                    <a:pt x="1" y="57"/>
                    <a:pt x="14" y="70"/>
                    <a:pt x="27" y="70"/>
                  </a:cubicBezTo>
                  <a:cubicBezTo>
                    <a:pt x="52" y="57"/>
                    <a:pt x="78" y="44"/>
                    <a:pt x="91" y="31"/>
                  </a:cubicBezTo>
                  <a:cubicBezTo>
                    <a:pt x="117" y="5"/>
                    <a:pt x="91" y="5"/>
                    <a:pt x="78" y="5"/>
                  </a:cubicBezTo>
                  <a:cubicBezTo>
                    <a:pt x="71" y="2"/>
                    <a:pt x="64" y="0"/>
                    <a:pt x="58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8"/>
            <p:cNvSpPr/>
            <p:nvPr/>
          </p:nvSpPr>
          <p:spPr>
            <a:xfrm rot="10800000" flipH="1">
              <a:off x="7413381" y="456454"/>
              <a:ext cx="10754" cy="11163"/>
            </a:xfrm>
            <a:custGeom>
              <a:avLst/>
              <a:gdLst/>
              <a:ahLst/>
              <a:cxnLst/>
              <a:rect l="l" t="t" r="r" b="b"/>
              <a:pathLst>
                <a:path w="79" h="82" extrusionOk="0">
                  <a:moveTo>
                    <a:pt x="60" y="1"/>
                  </a:moveTo>
                  <a:cubicBezTo>
                    <a:pt x="57" y="1"/>
                    <a:pt x="55" y="2"/>
                    <a:pt x="52" y="4"/>
                  </a:cubicBezTo>
                  <a:cubicBezTo>
                    <a:pt x="26" y="4"/>
                    <a:pt x="1" y="30"/>
                    <a:pt x="14" y="56"/>
                  </a:cubicBezTo>
                  <a:cubicBezTo>
                    <a:pt x="14" y="69"/>
                    <a:pt x="26" y="82"/>
                    <a:pt x="39" y="82"/>
                  </a:cubicBezTo>
                  <a:cubicBezTo>
                    <a:pt x="65" y="82"/>
                    <a:pt x="78" y="56"/>
                    <a:pt x="78" y="30"/>
                  </a:cubicBezTo>
                  <a:cubicBezTo>
                    <a:pt x="78" y="20"/>
                    <a:pt x="70" y="1"/>
                    <a:pt x="60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41" name="Google Shape;1341;p8"/>
          <p:cNvGrpSpPr/>
          <p:nvPr/>
        </p:nvGrpSpPr>
        <p:grpSpPr>
          <a:xfrm>
            <a:off x="71850" y="4151944"/>
            <a:ext cx="994281" cy="718309"/>
            <a:chOff x="443355" y="1067621"/>
            <a:chExt cx="613199" cy="443000"/>
          </a:xfrm>
        </p:grpSpPr>
        <p:sp>
          <p:nvSpPr>
            <p:cNvPr id="1342" name="Google Shape;1342;p8"/>
            <p:cNvSpPr/>
            <p:nvPr/>
          </p:nvSpPr>
          <p:spPr>
            <a:xfrm>
              <a:off x="528349" y="1102743"/>
              <a:ext cx="528204" cy="380517"/>
            </a:xfrm>
            <a:custGeom>
              <a:avLst/>
              <a:gdLst/>
              <a:ahLst/>
              <a:cxnLst/>
              <a:rect l="l" t="t" r="r" b="b"/>
              <a:pathLst>
                <a:path w="2722" h="1961" extrusionOk="0">
                  <a:moveTo>
                    <a:pt x="749" y="349"/>
                  </a:moveTo>
                  <a:cubicBezTo>
                    <a:pt x="753" y="373"/>
                    <a:pt x="758" y="397"/>
                    <a:pt x="763" y="423"/>
                  </a:cubicBezTo>
                  <a:lnTo>
                    <a:pt x="763" y="423"/>
                  </a:lnTo>
                  <a:cubicBezTo>
                    <a:pt x="758" y="397"/>
                    <a:pt x="753" y="372"/>
                    <a:pt x="749" y="349"/>
                  </a:cubicBezTo>
                  <a:close/>
                  <a:moveTo>
                    <a:pt x="1651" y="0"/>
                  </a:moveTo>
                  <a:cubicBezTo>
                    <a:pt x="1638" y="0"/>
                    <a:pt x="1625" y="0"/>
                    <a:pt x="1625" y="13"/>
                  </a:cubicBezTo>
                  <a:cubicBezTo>
                    <a:pt x="1610" y="122"/>
                    <a:pt x="1604" y="165"/>
                    <a:pt x="1564" y="165"/>
                  </a:cubicBezTo>
                  <a:cubicBezTo>
                    <a:pt x="1538" y="165"/>
                    <a:pt x="1498" y="147"/>
                    <a:pt x="1432" y="116"/>
                  </a:cubicBezTo>
                  <a:cubicBezTo>
                    <a:pt x="1432" y="116"/>
                    <a:pt x="1432" y="103"/>
                    <a:pt x="1419" y="103"/>
                  </a:cubicBezTo>
                  <a:lnTo>
                    <a:pt x="1380" y="103"/>
                  </a:lnTo>
                  <a:lnTo>
                    <a:pt x="1238" y="90"/>
                  </a:lnTo>
                  <a:lnTo>
                    <a:pt x="1200" y="65"/>
                  </a:lnTo>
                  <a:lnTo>
                    <a:pt x="1213" y="90"/>
                  </a:lnTo>
                  <a:lnTo>
                    <a:pt x="1110" y="155"/>
                  </a:lnTo>
                  <a:lnTo>
                    <a:pt x="1006" y="155"/>
                  </a:lnTo>
                  <a:cubicBezTo>
                    <a:pt x="993" y="155"/>
                    <a:pt x="981" y="168"/>
                    <a:pt x="981" y="181"/>
                  </a:cubicBezTo>
                  <a:lnTo>
                    <a:pt x="916" y="219"/>
                  </a:lnTo>
                  <a:cubicBezTo>
                    <a:pt x="907" y="210"/>
                    <a:pt x="894" y="207"/>
                    <a:pt x="879" y="207"/>
                  </a:cubicBezTo>
                  <a:cubicBezTo>
                    <a:pt x="863" y="207"/>
                    <a:pt x="845" y="210"/>
                    <a:pt x="828" y="210"/>
                  </a:cubicBezTo>
                  <a:cubicBezTo>
                    <a:pt x="818" y="210"/>
                    <a:pt x="809" y="209"/>
                    <a:pt x="800" y="206"/>
                  </a:cubicBezTo>
                  <a:cubicBezTo>
                    <a:pt x="753" y="225"/>
                    <a:pt x="699" y="237"/>
                    <a:pt x="643" y="237"/>
                  </a:cubicBezTo>
                  <a:cubicBezTo>
                    <a:pt x="622" y="237"/>
                    <a:pt x="602" y="236"/>
                    <a:pt x="581" y="232"/>
                  </a:cubicBezTo>
                  <a:lnTo>
                    <a:pt x="581" y="232"/>
                  </a:lnTo>
                  <a:cubicBezTo>
                    <a:pt x="594" y="245"/>
                    <a:pt x="607" y="258"/>
                    <a:pt x="620" y="258"/>
                  </a:cubicBezTo>
                  <a:cubicBezTo>
                    <a:pt x="645" y="284"/>
                    <a:pt x="684" y="310"/>
                    <a:pt x="671" y="348"/>
                  </a:cubicBezTo>
                  <a:cubicBezTo>
                    <a:pt x="645" y="387"/>
                    <a:pt x="607" y="387"/>
                    <a:pt x="555" y="387"/>
                  </a:cubicBezTo>
                  <a:lnTo>
                    <a:pt x="413" y="387"/>
                  </a:lnTo>
                  <a:cubicBezTo>
                    <a:pt x="387" y="421"/>
                    <a:pt x="360" y="433"/>
                    <a:pt x="333" y="433"/>
                  </a:cubicBezTo>
                  <a:cubicBezTo>
                    <a:pt x="279" y="433"/>
                    <a:pt x="224" y="387"/>
                    <a:pt x="181" y="387"/>
                  </a:cubicBezTo>
                  <a:cubicBezTo>
                    <a:pt x="149" y="393"/>
                    <a:pt x="120" y="397"/>
                    <a:pt x="91" y="397"/>
                  </a:cubicBezTo>
                  <a:cubicBezTo>
                    <a:pt x="62" y="397"/>
                    <a:pt x="33" y="393"/>
                    <a:pt x="1" y="387"/>
                  </a:cubicBezTo>
                  <a:lnTo>
                    <a:pt x="1" y="400"/>
                  </a:lnTo>
                  <a:lnTo>
                    <a:pt x="1" y="413"/>
                  </a:lnTo>
                  <a:lnTo>
                    <a:pt x="78" y="438"/>
                  </a:lnTo>
                  <a:cubicBezTo>
                    <a:pt x="142" y="471"/>
                    <a:pt x="213" y="487"/>
                    <a:pt x="286" y="487"/>
                  </a:cubicBezTo>
                  <a:cubicBezTo>
                    <a:pt x="358" y="487"/>
                    <a:pt x="433" y="471"/>
                    <a:pt x="503" y="438"/>
                  </a:cubicBezTo>
                  <a:lnTo>
                    <a:pt x="555" y="438"/>
                  </a:lnTo>
                  <a:cubicBezTo>
                    <a:pt x="581" y="516"/>
                    <a:pt x="529" y="555"/>
                    <a:pt x="465" y="567"/>
                  </a:cubicBezTo>
                  <a:cubicBezTo>
                    <a:pt x="362" y="580"/>
                    <a:pt x="400" y="632"/>
                    <a:pt x="439" y="683"/>
                  </a:cubicBezTo>
                  <a:cubicBezTo>
                    <a:pt x="426" y="696"/>
                    <a:pt x="439" y="709"/>
                    <a:pt x="452" y="722"/>
                  </a:cubicBezTo>
                  <a:cubicBezTo>
                    <a:pt x="452" y="774"/>
                    <a:pt x="439" y="825"/>
                    <a:pt x="413" y="864"/>
                  </a:cubicBezTo>
                  <a:lnTo>
                    <a:pt x="413" y="954"/>
                  </a:lnTo>
                  <a:lnTo>
                    <a:pt x="439" y="1006"/>
                  </a:lnTo>
                  <a:cubicBezTo>
                    <a:pt x="413" y="1148"/>
                    <a:pt x="284" y="1173"/>
                    <a:pt x="168" y="1238"/>
                  </a:cubicBezTo>
                  <a:cubicBezTo>
                    <a:pt x="199" y="1259"/>
                    <a:pt x="224" y="1265"/>
                    <a:pt x="246" y="1265"/>
                  </a:cubicBezTo>
                  <a:cubicBezTo>
                    <a:pt x="279" y="1265"/>
                    <a:pt x="305" y="1251"/>
                    <a:pt x="336" y="1251"/>
                  </a:cubicBezTo>
                  <a:cubicBezTo>
                    <a:pt x="347" y="1247"/>
                    <a:pt x="359" y="1245"/>
                    <a:pt x="369" y="1245"/>
                  </a:cubicBezTo>
                  <a:cubicBezTo>
                    <a:pt x="394" y="1245"/>
                    <a:pt x="413" y="1255"/>
                    <a:pt x="413" y="1264"/>
                  </a:cubicBezTo>
                  <a:cubicBezTo>
                    <a:pt x="387" y="1406"/>
                    <a:pt x="516" y="1406"/>
                    <a:pt x="594" y="1457"/>
                  </a:cubicBezTo>
                  <a:cubicBezTo>
                    <a:pt x="516" y="1535"/>
                    <a:pt x="594" y="1663"/>
                    <a:pt x="516" y="1741"/>
                  </a:cubicBezTo>
                  <a:lnTo>
                    <a:pt x="542" y="1741"/>
                  </a:lnTo>
                  <a:cubicBezTo>
                    <a:pt x="568" y="1728"/>
                    <a:pt x="594" y="1702"/>
                    <a:pt x="607" y="1676"/>
                  </a:cubicBezTo>
                  <a:cubicBezTo>
                    <a:pt x="629" y="1639"/>
                    <a:pt x="669" y="1619"/>
                    <a:pt x="706" y="1619"/>
                  </a:cubicBezTo>
                  <a:cubicBezTo>
                    <a:pt x="733" y="1619"/>
                    <a:pt x="758" y="1629"/>
                    <a:pt x="774" y="1651"/>
                  </a:cubicBezTo>
                  <a:cubicBezTo>
                    <a:pt x="852" y="1715"/>
                    <a:pt x="929" y="1767"/>
                    <a:pt x="1006" y="1818"/>
                  </a:cubicBezTo>
                  <a:cubicBezTo>
                    <a:pt x="1045" y="1818"/>
                    <a:pt x="1084" y="1805"/>
                    <a:pt x="1122" y="1792"/>
                  </a:cubicBezTo>
                  <a:cubicBezTo>
                    <a:pt x="1155" y="1774"/>
                    <a:pt x="1176" y="1764"/>
                    <a:pt x="1190" y="1764"/>
                  </a:cubicBezTo>
                  <a:cubicBezTo>
                    <a:pt x="1214" y="1764"/>
                    <a:pt x="1217" y="1796"/>
                    <a:pt x="1226" y="1870"/>
                  </a:cubicBezTo>
                  <a:cubicBezTo>
                    <a:pt x="1187" y="1883"/>
                    <a:pt x="1161" y="1921"/>
                    <a:pt x="1174" y="1960"/>
                  </a:cubicBezTo>
                  <a:cubicBezTo>
                    <a:pt x="1200" y="1960"/>
                    <a:pt x="1238" y="1947"/>
                    <a:pt x="1277" y="1921"/>
                  </a:cubicBezTo>
                  <a:lnTo>
                    <a:pt x="1277" y="1870"/>
                  </a:lnTo>
                  <a:cubicBezTo>
                    <a:pt x="1342" y="1844"/>
                    <a:pt x="1393" y="1818"/>
                    <a:pt x="1458" y="1792"/>
                  </a:cubicBezTo>
                  <a:cubicBezTo>
                    <a:pt x="1475" y="1785"/>
                    <a:pt x="1489" y="1782"/>
                    <a:pt x="1499" y="1782"/>
                  </a:cubicBezTo>
                  <a:cubicBezTo>
                    <a:pt x="1528" y="1782"/>
                    <a:pt x="1535" y="1806"/>
                    <a:pt x="1535" y="1844"/>
                  </a:cubicBezTo>
                  <a:lnTo>
                    <a:pt x="1587" y="1831"/>
                  </a:lnTo>
                  <a:cubicBezTo>
                    <a:pt x="1638" y="1715"/>
                    <a:pt x="1754" y="1676"/>
                    <a:pt x="1819" y="1599"/>
                  </a:cubicBezTo>
                  <a:cubicBezTo>
                    <a:pt x="1832" y="1535"/>
                    <a:pt x="1870" y="1470"/>
                    <a:pt x="1935" y="1457"/>
                  </a:cubicBezTo>
                  <a:lnTo>
                    <a:pt x="1961" y="1406"/>
                  </a:lnTo>
                  <a:lnTo>
                    <a:pt x="1961" y="1341"/>
                  </a:lnTo>
                  <a:cubicBezTo>
                    <a:pt x="1972" y="1338"/>
                    <a:pt x="1983" y="1337"/>
                    <a:pt x="1993" y="1337"/>
                  </a:cubicBezTo>
                  <a:cubicBezTo>
                    <a:pt x="2028" y="1337"/>
                    <a:pt x="2051" y="1356"/>
                    <a:pt x="2051" y="1406"/>
                  </a:cubicBezTo>
                  <a:cubicBezTo>
                    <a:pt x="2090" y="1470"/>
                    <a:pt x="2128" y="1547"/>
                    <a:pt x="2141" y="1625"/>
                  </a:cubicBezTo>
                  <a:cubicBezTo>
                    <a:pt x="2158" y="1625"/>
                    <a:pt x="2179" y="1632"/>
                    <a:pt x="2197" y="1632"/>
                  </a:cubicBezTo>
                  <a:cubicBezTo>
                    <a:pt x="2221" y="1632"/>
                    <a:pt x="2239" y="1619"/>
                    <a:pt x="2231" y="1560"/>
                  </a:cubicBezTo>
                  <a:cubicBezTo>
                    <a:pt x="2231" y="1535"/>
                    <a:pt x="2206" y="1509"/>
                    <a:pt x="2193" y="1483"/>
                  </a:cubicBezTo>
                  <a:cubicBezTo>
                    <a:pt x="2090" y="1161"/>
                    <a:pt x="2115" y="1148"/>
                    <a:pt x="2309" y="954"/>
                  </a:cubicBezTo>
                  <a:cubicBezTo>
                    <a:pt x="2463" y="941"/>
                    <a:pt x="2592" y="903"/>
                    <a:pt x="2657" y="735"/>
                  </a:cubicBezTo>
                  <a:cubicBezTo>
                    <a:pt x="2631" y="696"/>
                    <a:pt x="2644" y="645"/>
                    <a:pt x="2683" y="619"/>
                  </a:cubicBezTo>
                  <a:cubicBezTo>
                    <a:pt x="2721" y="555"/>
                    <a:pt x="2696" y="477"/>
                    <a:pt x="2708" y="400"/>
                  </a:cubicBezTo>
                  <a:lnTo>
                    <a:pt x="2657" y="361"/>
                  </a:lnTo>
                  <a:lnTo>
                    <a:pt x="2644" y="297"/>
                  </a:lnTo>
                  <a:cubicBezTo>
                    <a:pt x="2605" y="245"/>
                    <a:pt x="2567" y="193"/>
                    <a:pt x="2515" y="155"/>
                  </a:cubicBezTo>
                  <a:lnTo>
                    <a:pt x="2476" y="142"/>
                  </a:lnTo>
                  <a:cubicBezTo>
                    <a:pt x="2401" y="113"/>
                    <a:pt x="2323" y="100"/>
                    <a:pt x="2244" y="100"/>
                  </a:cubicBezTo>
                  <a:cubicBezTo>
                    <a:pt x="2149" y="100"/>
                    <a:pt x="2053" y="119"/>
                    <a:pt x="1961" y="155"/>
                  </a:cubicBezTo>
                  <a:cubicBezTo>
                    <a:pt x="1948" y="168"/>
                    <a:pt x="1922" y="168"/>
                    <a:pt x="1896" y="181"/>
                  </a:cubicBezTo>
                  <a:cubicBezTo>
                    <a:pt x="1841" y="210"/>
                    <a:pt x="1802" y="227"/>
                    <a:pt x="1772" y="227"/>
                  </a:cubicBezTo>
                  <a:cubicBezTo>
                    <a:pt x="1724" y="227"/>
                    <a:pt x="1701" y="185"/>
                    <a:pt x="1677" y="90"/>
                  </a:cubicBezTo>
                  <a:cubicBezTo>
                    <a:pt x="1677" y="65"/>
                    <a:pt x="1677" y="26"/>
                    <a:pt x="1651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8"/>
            <p:cNvSpPr/>
            <p:nvPr/>
          </p:nvSpPr>
          <p:spPr>
            <a:xfrm>
              <a:off x="698532" y="1460364"/>
              <a:ext cx="27749" cy="50257"/>
            </a:xfrm>
            <a:custGeom>
              <a:avLst/>
              <a:gdLst/>
              <a:ahLst/>
              <a:cxnLst/>
              <a:rect l="l" t="t" r="r" b="b"/>
              <a:pathLst>
                <a:path w="143" h="259" extrusionOk="0">
                  <a:moveTo>
                    <a:pt x="116" y="1"/>
                  </a:moveTo>
                  <a:cubicBezTo>
                    <a:pt x="0" y="27"/>
                    <a:pt x="0" y="27"/>
                    <a:pt x="13" y="259"/>
                  </a:cubicBezTo>
                  <a:lnTo>
                    <a:pt x="104" y="220"/>
                  </a:lnTo>
                  <a:cubicBezTo>
                    <a:pt x="104" y="207"/>
                    <a:pt x="129" y="182"/>
                    <a:pt x="129" y="169"/>
                  </a:cubicBezTo>
                  <a:cubicBezTo>
                    <a:pt x="91" y="117"/>
                    <a:pt x="142" y="53"/>
                    <a:pt x="116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8"/>
            <p:cNvSpPr/>
            <p:nvPr/>
          </p:nvSpPr>
          <p:spPr>
            <a:xfrm>
              <a:off x="443355" y="1152612"/>
              <a:ext cx="70246" cy="23867"/>
            </a:xfrm>
            <a:custGeom>
              <a:avLst/>
              <a:gdLst/>
              <a:ahLst/>
              <a:cxnLst/>
              <a:rect l="l" t="t" r="r" b="b"/>
              <a:pathLst>
                <a:path w="362" h="123" extrusionOk="0">
                  <a:moveTo>
                    <a:pt x="39" y="1"/>
                  </a:moveTo>
                  <a:lnTo>
                    <a:pt x="0" y="27"/>
                  </a:lnTo>
                  <a:cubicBezTo>
                    <a:pt x="13" y="91"/>
                    <a:pt x="78" y="78"/>
                    <a:pt x="116" y="104"/>
                  </a:cubicBezTo>
                  <a:cubicBezTo>
                    <a:pt x="135" y="96"/>
                    <a:pt x="153" y="93"/>
                    <a:pt x="171" y="93"/>
                  </a:cubicBezTo>
                  <a:cubicBezTo>
                    <a:pt x="226" y="93"/>
                    <a:pt x="277" y="122"/>
                    <a:pt x="327" y="122"/>
                  </a:cubicBezTo>
                  <a:cubicBezTo>
                    <a:pt x="338" y="122"/>
                    <a:pt x="350" y="121"/>
                    <a:pt x="361" y="117"/>
                  </a:cubicBezTo>
                  <a:cubicBezTo>
                    <a:pt x="245" y="78"/>
                    <a:pt x="155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8"/>
            <p:cNvSpPr/>
            <p:nvPr/>
          </p:nvSpPr>
          <p:spPr>
            <a:xfrm>
              <a:off x="570846" y="1265351"/>
              <a:ext cx="40362" cy="29106"/>
            </a:xfrm>
            <a:custGeom>
              <a:avLst/>
              <a:gdLst/>
              <a:ahLst/>
              <a:cxnLst/>
              <a:rect l="l" t="t" r="r" b="b"/>
              <a:pathLst>
                <a:path w="208" h="150" extrusionOk="0">
                  <a:moveTo>
                    <a:pt x="130" y="0"/>
                  </a:moveTo>
                  <a:lnTo>
                    <a:pt x="65" y="26"/>
                  </a:lnTo>
                  <a:cubicBezTo>
                    <a:pt x="39" y="52"/>
                    <a:pt x="1" y="78"/>
                    <a:pt x="14" y="116"/>
                  </a:cubicBezTo>
                  <a:cubicBezTo>
                    <a:pt x="22" y="141"/>
                    <a:pt x="46" y="150"/>
                    <a:pt x="68" y="150"/>
                  </a:cubicBezTo>
                  <a:cubicBezTo>
                    <a:pt x="82" y="150"/>
                    <a:pt x="95" y="147"/>
                    <a:pt x="104" y="142"/>
                  </a:cubicBezTo>
                  <a:cubicBezTo>
                    <a:pt x="130" y="116"/>
                    <a:pt x="168" y="103"/>
                    <a:pt x="207" y="103"/>
                  </a:cubicBezTo>
                  <a:lnTo>
                    <a:pt x="207" y="26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8"/>
            <p:cNvSpPr/>
            <p:nvPr/>
          </p:nvSpPr>
          <p:spPr>
            <a:xfrm>
              <a:off x="881135" y="1067621"/>
              <a:ext cx="25226" cy="23867"/>
            </a:xfrm>
            <a:custGeom>
              <a:avLst/>
              <a:gdLst/>
              <a:ahLst/>
              <a:cxnLst/>
              <a:rect l="l" t="t" r="r" b="b"/>
              <a:pathLst>
                <a:path w="130" h="123" extrusionOk="0">
                  <a:moveTo>
                    <a:pt x="39" y="1"/>
                  </a:moveTo>
                  <a:cubicBezTo>
                    <a:pt x="14" y="13"/>
                    <a:pt x="1" y="26"/>
                    <a:pt x="1" y="52"/>
                  </a:cubicBezTo>
                  <a:cubicBezTo>
                    <a:pt x="22" y="74"/>
                    <a:pt x="26" y="123"/>
                    <a:pt x="57" y="123"/>
                  </a:cubicBezTo>
                  <a:cubicBezTo>
                    <a:pt x="63" y="123"/>
                    <a:pt x="70" y="121"/>
                    <a:pt x="78" y="117"/>
                  </a:cubicBezTo>
                  <a:cubicBezTo>
                    <a:pt x="130" y="78"/>
                    <a:pt x="78" y="39"/>
                    <a:pt x="52" y="13"/>
                  </a:cubicBezTo>
                  <a:lnTo>
                    <a:pt x="39" y="1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8"/>
            <p:cNvSpPr/>
            <p:nvPr/>
          </p:nvSpPr>
          <p:spPr>
            <a:xfrm>
              <a:off x="741030" y="1097698"/>
              <a:ext cx="20181" cy="17658"/>
            </a:xfrm>
            <a:custGeom>
              <a:avLst/>
              <a:gdLst/>
              <a:ahLst/>
              <a:cxnLst/>
              <a:rect l="l" t="t" r="r" b="b"/>
              <a:pathLst>
                <a:path w="104" h="91" extrusionOk="0">
                  <a:moveTo>
                    <a:pt x="26" y="0"/>
                  </a:moveTo>
                  <a:cubicBezTo>
                    <a:pt x="26" y="0"/>
                    <a:pt x="1" y="13"/>
                    <a:pt x="1" y="13"/>
                  </a:cubicBezTo>
                  <a:cubicBezTo>
                    <a:pt x="14" y="65"/>
                    <a:pt x="65" y="78"/>
                    <a:pt x="104" y="91"/>
                  </a:cubicBezTo>
                  <a:cubicBezTo>
                    <a:pt x="104" y="52"/>
                    <a:pt x="91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8"/>
            <p:cNvSpPr/>
            <p:nvPr/>
          </p:nvSpPr>
          <p:spPr>
            <a:xfrm>
              <a:off x="761017" y="1115162"/>
              <a:ext cx="194" cy="1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8"/>
            <p:cNvSpPr/>
            <p:nvPr/>
          </p:nvSpPr>
          <p:spPr>
            <a:xfrm>
              <a:off x="761017" y="1117684"/>
              <a:ext cx="194" cy="1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50" name="Google Shape;1350;p8"/>
          <p:cNvGrpSpPr/>
          <p:nvPr/>
        </p:nvGrpSpPr>
        <p:grpSpPr>
          <a:xfrm flipH="1">
            <a:off x="2321464" y="398709"/>
            <a:ext cx="6963273" cy="6765963"/>
            <a:chOff x="6801100" y="3743900"/>
            <a:chExt cx="533775" cy="518650"/>
          </a:xfrm>
        </p:grpSpPr>
        <p:sp>
          <p:nvSpPr>
            <p:cNvPr id="1351" name="Google Shape;1351;p8"/>
            <p:cNvSpPr/>
            <p:nvPr/>
          </p:nvSpPr>
          <p:spPr>
            <a:xfrm>
              <a:off x="6915475" y="3778200"/>
              <a:ext cx="356500" cy="359075"/>
            </a:xfrm>
            <a:custGeom>
              <a:avLst/>
              <a:gdLst/>
              <a:ahLst/>
              <a:cxnLst/>
              <a:rect l="l" t="t" r="r" b="b"/>
              <a:pathLst>
                <a:path w="14260" h="14363" extrusionOk="0">
                  <a:moveTo>
                    <a:pt x="6285" y="1"/>
                  </a:moveTo>
                  <a:cubicBezTo>
                    <a:pt x="5939" y="1"/>
                    <a:pt x="5781" y="301"/>
                    <a:pt x="5643" y="622"/>
                  </a:cubicBezTo>
                  <a:cubicBezTo>
                    <a:pt x="5541" y="851"/>
                    <a:pt x="5567" y="1130"/>
                    <a:pt x="5719" y="1334"/>
                  </a:cubicBezTo>
                  <a:cubicBezTo>
                    <a:pt x="5872" y="1537"/>
                    <a:pt x="5948" y="1766"/>
                    <a:pt x="5923" y="1994"/>
                  </a:cubicBezTo>
                  <a:cubicBezTo>
                    <a:pt x="5923" y="2238"/>
                    <a:pt x="5923" y="2524"/>
                    <a:pt x="5708" y="2524"/>
                  </a:cubicBezTo>
                  <a:cubicBezTo>
                    <a:pt x="5632" y="2524"/>
                    <a:pt x="5529" y="2488"/>
                    <a:pt x="5389" y="2401"/>
                  </a:cubicBezTo>
                  <a:cubicBezTo>
                    <a:pt x="5299" y="2346"/>
                    <a:pt x="5226" y="2322"/>
                    <a:pt x="5169" y="2322"/>
                  </a:cubicBezTo>
                  <a:cubicBezTo>
                    <a:pt x="5018" y="2322"/>
                    <a:pt x="4985" y="2489"/>
                    <a:pt x="5059" y="2655"/>
                  </a:cubicBezTo>
                  <a:cubicBezTo>
                    <a:pt x="5389" y="3291"/>
                    <a:pt x="5033" y="3799"/>
                    <a:pt x="4830" y="4333"/>
                  </a:cubicBezTo>
                  <a:cubicBezTo>
                    <a:pt x="4757" y="4503"/>
                    <a:pt x="4730" y="4766"/>
                    <a:pt x="4483" y="4766"/>
                  </a:cubicBezTo>
                  <a:cubicBezTo>
                    <a:pt x="4472" y="4766"/>
                    <a:pt x="4461" y="4766"/>
                    <a:pt x="4449" y="4765"/>
                  </a:cubicBezTo>
                  <a:cubicBezTo>
                    <a:pt x="4169" y="4765"/>
                    <a:pt x="3915" y="4612"/>
                    <a:pt x="3762" y="4383"/>
                  </a:cubicBezTo>
                  <a:cubicBezTo>
                    <a:pt x="3686" y="4256"/>
                    <a:pt x="3661" y="4104"/>
                    <a:pt x="3610" y="3977"/>
                  </a:cubicBezTo>
                  <a:cubicBezTo>
                    <a:pt x="3524" y="3697"/>
                    <a:pt x="3383" y="3471"/>
                    <a:pt x="3125" y="3471"/>
                  </a:cubicBezTo>
                  <a:cubicBezTo>
                    <a:pt x="3078" y="3471"/>
                    <a:pt x="3029" y="3478"/>
                    <a:pt x="2974" y="3494"/>
                  </a:cubicBezTo>
                  <a:cubicBezTo>
                    <a:pt x="2593" y="3570"/>
                    <a:pt x="2339" y="3926"/>
                    <a:pt x="2415" y="4282"/>
                  </a:cubicBezTo>
                  <a:cubicBezTo>
                    <a:pt x="2441" y="4765"/>
                    <a:pt x="2797" y="5146"/>
                    <a:pt x="3279" y="5171"/>
                  </a:cubicBezTo>
                  <a:cubicBezTo>
                    <a:pt x="2820" y="5220"/>
                    <a:pt x="2844" y="5914"/>
                    <a:pt x="2452" y="5914"/>
                  </a:cubicBezTo>
                  <a:cubicBezTo>
                    <a:pt x="2432" y="5914"/>
                    <a:pt x="2412" y="5912"/>
                    <a:pt x="2390" y="5908"/>
                  </a:cubicBezTo>
                  <a:cubicBezTo>
                    <a:pt x="2320" y="5896"/>
                    <a:pt x="2256" y="5890"/>
                    <a:pt x="2198" y="5890"/>
                  </a:cubicBezTo>
                  <a:cubicBezTo>
                    <a:pt x="1671" y="5890"/>
                    <a:pt x="1633" y="6378"/>
                    <a:pt x="1450" y="6722"/>
                  </a:cubicBezTo>
                  <a:cubicBezTo>
                    <a:pt x="1348" y="6874"/>
                    <a:pt x="1348" y="7179"/>
                    <a:pt x="1094" y="7179"/>
                  </a:cubicBezTo>
                  <a:cubicBezTo>
                    <a:pt x="712" y="7179"/>
                    <a:pt x="560" y="7255"/>
                    <a:pt x="789" y="7662"/>
                  </a:cubicBezTo>
                  <a:cubicBezTo>
                    <a:pt x="890" y="7840"/>
                    <a:pt x="763" y="7942"/>
                    <a:pt x="636" y="8069"/>
                  </a:cubicBezTo>
                  <a:cubicBezTo>
                    <a:pt x="128" y="8628"/>
                    <a:pt x="1" y="9441"/>
                    <a:pt x="306" y="10127"/>
                  </a:cubicBezTo>
                  <a:cubicBezTo>
                    <a:pt x="280" y="10178"/>
                    <a:pt x="230" y="10254"/>
                    <a:pt x="230" y="10305"/>
                  </a:cubicBezTo>
                  <a:cubicBezTo>
                    <a:pt x="611" y="11068"/>
                    <a:pt x="458" y="12135"/>
                    <a:pt x="1500" y="12516"/>
                  </a:cubicBezTo>
                  <a:cubicBezTo>
                    <a:pt x="1602" y="12542"/>
                    <a:pt x="1780" y="12694"/>
                    <a:pt x="1754" y="12796"/>
                  </a:cubicBezTo>
                  <a:cubicBezTo>
                    <a:pt x="1754" y="13279"/>
                    <a:pt x="2161" y="13228"/>
                    <a:pt x="2415" y="13355"/>
                  </a:cubicBezTo>
                  <a:cubicBezTo>
                    <a:pt x="2822" y="13991"/>
                    <a:pt x="3559" y="14092"/>
                    <a:pt x="4144" y="14168"/>
                  </a:cubicBezTo>
                  <a:cubicBezTo>
                    <a:pt x="4404" y="14212"/>
                    <a:pt x="4738" y="14362"/>
                    <a:pt x="5057" y="14362"/>
                  </a:cubicBezTo>
                  <a:cubicBezTo>
                    <a:pt x="5299" y="14362"/>
                    <a:pt x="5533" y="14276"/>
                    <a:pt x="5719" y="13991"/>
                  </a:cubicBezTo>
                  <a:cubicBezTo>
                    <a:pt x="5719" y="13991"/>
                    <a:pt x="5821" y="13991"/>
                    <a:pt x="5872" y="14016"/>
                  </a:cubicBezTo>
                  <a:cubicBezTo>
                    <a:pt x="5960" y="14070"/>
                    <a:pt x="6045" y="14092"/>
                    <a:pt x="6128" y="14092"/>
                  </a:cubicBezTo>
                  <a:cubicBezTo>
                    <a:pt x="6485" y="14092"/>
                    <a:pt x="6798" y="13682"/>
                    <a:pt x="7160" y="13682"/>
                  </a:cubicBezTo>
                  <a:cubicBezTo>
                    <a:pt x="7268" y="13682"/>
                    <a:pt x="7380" y="13719"/>
                    <a:pt x="7498" y="13813"/>
                  </a:cubicBezTo>
                  <a:cubicBezTo>
                    <a:pt x="7549" y="13762"/>
                    <a:pt x="7626" y="13711"/>
                    <a:pt x="7626" y="13660"/>
                  </a:cubicBezTo>
                  <a:cubicBezTo>
                    <a:pt x="7600" y="12949"/>
                    <a:pt x="8286" y="12796"/>
                    <a:pt x="8617" y="12389"/>
                  </a:cubicBezTo>
                  <a:lnTo>
                    <a:pt x="8617" y="12389"/>
                  </a:lnTo>
                  <a:cubicBezTo>
                    <a:pt x="8401" y="12749"/>
                    <a:pt x="8457" y="12951"/>
                    <a:pt x="8956" y="12951"/>
                  </a:cubicBezTo>
                  <a:cubicBezTo>
                    <a:pt x="8985" y="12951"/>
                    <a:pt x="9016" y="12950"/>
                    <a:pt x="9049" y="12949"/>
                  </a:cubicBezTo>
                  <a:cubicBezTo>
                    <a:pt x="9227" y="12796"/>
                    <a:pt x="9532" y="12669"/>
                    <a:pt x="9405" y="12339"/>
                  </a:cubicBezTo>
                  <a:cubicBezTo>
                    <a:pt x="9346" y="12198"/>
                    <a:pt x="9255" y="12160"/>
                    <a:pt x="9151" y="12160"/>
                  </a:cubicBezTo>
                  <a:cubicBezTo>
                    <a:pt x="9030" y="12160"/>
                    <a:pt x="8892" y="12211"/>
                    <a:pt x="8769" y="12211"/>
                  </a:cubicBezTo>
                  <a:cubicBezTo>
                    <a:pt x="8795" y="11652"/>
                    <a:pt x="9455" y="11373"/>
                    <a:pt x="9430" y="10763"/>
                  </a:cubicBezTo>
                  <a:cubicBezTo>
                    <a:pt x="9430" y="10687"/>
                    <a:pt x="9583" y="10610"/>
                    <a:pt x="9684" y="10534"/>
                  </a:cubicBezTo>
                  <a:cubicBezTo>
                    <a:pt x="9827" y="10447"/>
                    <a:pt x="9957" y="10409"/>
                    <a:pt x="10078" y="10409"/>
                  </a:cubicBezTo>
                  <a:cubicBezTo>
                    <a:pt x="10345" y="10409"/>
                    <a:pt x="10567" y="10594"/>
                    <a:pt x="10777" y="10839"/>
                  </a:cubicBezTo>
                  <a:cubicBezTo>
                    <a:pt x="10837" y="10899"/>
                    <a:pt x="10912" y="10990"/>
                    <a:pt x="10991" y="10990"/>
                  </a:cubicBezTo>
                  <a:cubicBezTo>
                    <a:pt x="11013" y="10990"/>
                    <a:pt x="11035" y="10983"/>
                    <a:pt x="11057" y="10966"/>
                  </a:cubicBezTo>
                  <a:cubicBezTo>
                    <a:pt x="11184" y="10890"/>
                    <a:pt x="11133" y="10712"/>
                    <a:pt x="11057" y="10585"/>
                  </a:cubicBezTo>
                  <a:cubicBezTo>
                    <a:pt x="11006" y="10534"/>
                    <a:pt x="10930" y="10458"/>
                    <a:pt x="10879" y="10407"/>
                  </a:cubicBezTo>
                  <a:cubicBezTo>
                    <a:pt x="10777" y="10280"/>
                    <a:pt x="10650" y="10178"/>
                    <a:pt x="10777" y="10026"/>
                  </a:cubicBezTo>
                  <a:cubicBezTo>
                    <a:pt x="10822" y="9981"/>
                    <a:pt x="10873" y="9962"/>
                    <a:pt x="10924" y="9962"/>
                  </a:cubicBezTo>
                  <a:cubicBezTo>
                    <a:pt x="11020" y="9962"/>
                    <a:pt x="11118" y="10028"/>
                    <a:pt x="11184" y="10127"/>
                  </a:cubicBezTo>
                  <a:cubicBezTo>
                    <a:pt x="11260" y="10204"/>
                    <a:pt x="11285" y="10331"/>
                    <a:pt x="11489" y="10331"/>
                  </a:cubicBezTo>
                  <a:cubicBezTo>
                    <a:pt x="11534" y="9972"/>
                    <a:pt x="11684" y="9842"/>
                    <a:pt x="11898" y="9842"/>
                  </a:cubicBezTo>
                  <a:cubicBezTo>
                    <a:pt x="12048" y="9842"/>
                    <a:pt x="12230" y="9906"/>
                    <a:pt x="12429" y="10000"/>
                  </a:cubicBezTo>
                  <a:cubicBezTo>
                    <a:pt x="11819" y="8526"/>
                    <a:pt x="11870" y="8323"/>
                    <a:pt x="12683" y="8297"/>
                  </a:cubicBezTo>
                  <a:lnTo>
                    <a:pt x="12810" y="8323"/>
                  </a:lnTo>
                  <a:lnTo>
                    <a:pt x="12810" y="8323"/>
                  </a:lnTo>
                  <a:lnTo>
                    <a:pt x="12709" y="8272"/>
                  </a:lnTo>
                  <a:cubicBezTo>
                    <a:pt x="12861" y="8043"/>
                    <a:pt x="12937" y="7815"/>
                    <a:pt x="12937" y="7535"/>
                  </a:cubicBezTo>
                  <a:cubicBezTo>
                    <a:pt x="12963" y="6773"/>
                    <a:pt x="12632" y="5959"/>
                    <a:pt x="13090" y="5197"/>
                  </a:cubicBezTo>
                  <a:cubicBezTo>
                    <a:pt x="13115" y="5121"/>
                    <a:pt x="13090" y="4968"/>
                    <a:pt x="13039" y="4866"/>
                  </a:cubicBezTo>
                  <a:cubicBezTo>
                    <a:pt x="12836" y="3901"/>
                    <a:pt x="12810" y="3901"/>
                    <a:pt x="13802" y="3621"/>
                  </a:cubicBezTo>
                  <a:cubicBezTo>
                    <a:pt x="14005" y="3570"/>
                    <a:pt x="14259" y="3468"/>
                    <a:pt x="14157" y="3214"/>
                  </a:cubicBezTo>
                  <a:cubicBezTo>
                    <a:pt x="14118" y="3116"/>
                    <a:pt x="14060" y="3082"/>
                    <a:pt x="13994" y="3082"/>
                  </a:cubicBezTo>
                  <a:cubicBezTo>
                    <a:pt x="13890" y="3082"/>
                    <a:pt x="13768" y="3168"/>
                    <a:pt x="13675" y="3214"/>
                  </a:cubicBezTo>
                  <a:cubicBezTo>
                    <a:pt x="13483" y="3345"/>
                    <a:pt x="13316" y="3404"/>
                    <a:pt x="13169" y="3404"/>
                  </a:cubicBezTo>
                  <a:cubicBezTo>
                    <a:pt x="12884" y="3404"/>
                    <a:pt x="12673" y="3184"/>
                    <a:pt x="12505" y="2833"/>
                  </a:cubicBezTo>
                  <a:cubicBezTo>
                    <a:pt x="12200" y="2172"/>
                    <a:pt x="11514" y="1791"/>
                    <a:pt x="11158" y="1156"/>
                  </a:cubicBezTo>
                  <a:cubicBezTo>
                    <a:pt x="11124" y="1088"/>
                    <a:pt x="11068" y="1054"/>
                    <a:pt x="11012" y="1054"/>
                  </a:cubicBezTo>
                  <a:cubicBezTo>
                    <a:pt x="10983" y="1054"/>
                    <a:pt x="10955" y="1062"/>
                    <a:pt x="10930" y="1079"/>
                  </a:cubicBezTo>
                  <a:cubicBezTo>
                    <a:pt x="10813" y="1181"/>
                    <a:pt x="10719" y="1221"/>
                    <a:pt x="10641" y="1221"/>
                  </a:cubicBezTo>
                  <a:cubicBezTo>
                    <a:pt x="10446" y="1221"/>
                    <a:pt x="10345" y="978"/>
                    <a:pt x="10218" y="851"/>
                  </a:cubicBezTo>
                  <a:lnTo>
                    <a:pt x="10116" y="774"/>
                  </a:lnTo>
                  <a:cubicBezTo>
                    <a:pt x="9865" y="850"/>
                    <a:pt x="9582" y="1000"/>
                    <a:pt x="9342" y="1000"/>
                  </a:cubicBezTo>
                  <a:cubicBezTo>
                    <a:pt x="9097" y="1000"/>
                    <a:pt x="8897" y="844"/>
                    <a:pt x="8820" y="292"/>
                  </a:cubicBezTo>
                  <a:cubicBezTo>
                    <a:pt x="8312" y="1003"/>
                    <a:pt x="7473" y="1003"/>
                    <a:pt x="6965" y="1537"/>
                  </a:cubicBezTo>
                  <a:cubicBezTo>
                    <a:pt x="6902" y="1568"/>
                    <a:pt x="6839" y="1590"/>
                    <a:pt x="6770" y="1590"/>
                  </a:cubicBezTo>
                  <a:cubicBezTo>
                    <a:pt x="6728" y="1590"/>
                    <a:pt x="6683" y="1582"/>
                    <a:pt x="6634" y="1562"/>
                  </a:cubicBezTo>
                  <a:cubicBezTo>
                    <a:pt x="6482" y="1511"/>
                    <a:pt x="6558" y="1334"/>
                    <a:pt x="6584" y="1207"/>
                  </a:cubicBezTo>
                  <a:cubicBezTo>
                    <a:pt x="6634" y="1079"/>
                    <a:pt x="6660" y="927"/>
                    <a:pt x="6634" y="800"/>
                  </a:cubicBezTo>
                  <a:cubicBezTo>
                    <a:pt x="6584" y="520"/>
                    <a:pt x="6863" y="88"/>
                    <a:pt x="6406" y="12"/>
                  </a:cubicBezTo>
                  <a:cubicBezTo>
                    <a:pt x="6363" y="4"/>
                    <a:pt x="6323" y="1"/>
                    <a:pt x="6285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8"/>
            <p:cNvSpPr/>
            <p:nvPr/>
          </p:nvSpPr>
          <p:spPr>
            <a:xfrm>
              <a:off x="6943450" y="4156575"/>
              <a:ext cx="53400" cy="105975"/>
            </a:xfrm>
            <a:custGeom>
              <a:avLst/>
              <a:gdLst/>
              <a:ahLst/>
              <a:cxnLst/>
              <a:rect l="l" t="t" r="r" b="b"/>
              <a:pathLst>
                <a:path w="2136" h="4239" extrusionOk="0">
                  <a:moveTo>
                    <a:pt x="446" y="1"/>
                  </a:moveTo>
                  <a:cubicBezTo>
                    <a:pt x="412" y="1"/>
                    <a:pt x="374" y="8"/>
                    <a:pt x="331" y="25"/>
                  </a:cubicBezTo>
                  <a:cubicBezTo>
                    <a:pt x="0" y="152"/>
                    <a:pt x="178" y="533"/>
                    <a:pt x="331" y="762"/>
                  </a:cubicBezTo>
                  <a:cubicBezTo>
                    <a:pt x="661" y="1295"/>
                    <a:pt x="864" y="1905"/>
                    <a:pt x="890" y="2541"/>
                  </a:cubicBezTo>
                  <a:cubicBezTo>
                    <a:pt x="915" y="3075"/>
                    <a:pt x="1093" y="3557"/>
                    <a:pt x="1423" y="3990"/>
                  </a:cubicBezTo>
                  <a:cubicBezTo>
                    <a:pt x="1527" y="4114"/>
                    <a:pt x="1631" y="4239"/>
                    <a:pt x="1776" y="4239"/>
                  </a:cubicBezTo>
                  <a:cubicBezTo>
                    <a:pt x="1809" y="4239"/>
                    <a:pt x="1844" y="4232"/>
                    <a:pt x="1881" y="4218"/>
                  </a:cubicBezTo>
                  <a:cubicBezTo>
                    <a:pt x="2110" y="4117"/>
                    <a:pt x="2135" y="3939"/>
                    <a:pt x="2135" y="3634"/>
                  </a:cubicBezTo>
                  <a:cubicBezTo>
                    <a:pt x="2033" y="3329"/>
                    <a:pt x="1932" y="3024"/>
                    <a:pt x="1779" y="2744"/>
                  </a:cubicBezTo>
                  <a:cubicBezTo>
                    <a:pt x="1296" y="2083"/>
                    <a:pt x="940" y="1321"/>
                    <a:pt x="763" y="533"/>
                  </a:cubicBezTo>
                  <a:cubicBezTo>
                    <a:pt x="718" y="334"/>
                    <a:pt x="674" y="1"/>
                    <a:pt x="446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8"/>
            <p:cNvSpPr/>
            <p:nvPr/>
          </p:nvSpPr>
          <p:spPr>
            <a:xfrm>
              <a:off x="6935175" y="3835600"/>
              <a:ext cx="56575" cy="12575"/>
            </a:xfrm>
            <a:custGeom>
              <a:avLst/>
              <a:gdLst/>
              <a:ahLst/>
              <a:cxnLst/>
              <a:rect l="l" t="t" r="r" b="b"/>
              <a:pathLst>
                <a:path w="2263" h="503" extrusionOk="0">
                  <a:moveTo>
                    <a:pt x="2075" y="0"/>
                  </a:moveTo>
                  <a:cubicBezTo>
                    <a:pt x="2069" y="0"/>
                    <a:pt x="2064" y="1"/>
                    <a:pt x="2059" y="3"/>
                  </a:cubicBezTo>
                  <a:cubicBezTo>
                    <a:pt x="1348" y="54"/>
                    <a:pt x="636" y="3"/>
                    <a:pt x="1" y="385"/>
                  </a:cubicBezTo>
                  <a:cubicBezTo>
                    <a:pt x="237" y="472"/>
                    <a:pt x="470" y="502"/>
                    <a:pt x="701" y="502"/>
                  </a:cubicBezTo>
                  <a:cubicBezTo>
                    <a:pt x="1142" y="502"/>
                    <a:pt x="1575" y="393"/>
                    <a:pt x="2009" y="359"/>
                  </a:cubicBezTo>
                  <a:cubicBezTo>
                    <a:pt x="2136" y="359"/>
                    <a:pt x="2263" y="308"/>
                    <a:pt x="2237" y="156"/>
                  </a:cubicBezTo>
                  <a:cubicBezTo>
                    <a:pt x="2237" y="110"/>
                    <a:pt x="2132" y="0"/>
                    <a:pt x="2075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8"/>
            <p:cNvSpPr/>
            <p:nvPr/>
          </p:nvSpPr>
          <p:spPr>
            <a:xfrm>
              <a:off x="6920575" y="3901750"/>
              <a:ext cx="24150" cy="23300"/>
            </a:xfrm>
            <a:custGeom>
              <a:avLst/>
              <a:gdLst/>
              <a:ahLst/>
              <a:cxnLst/>
              <a:rect l="l" t="t" r="r" b="b"/>
              <a:pathLst>
                <a:path w="966" h="932" extrusionOk="0">
                  <a:moveTo>
                    <a:pt x="483" y="1"/>
                  </a:moveTo>
                  <a:cubicBezTo>
                    <a:pt x="229" y="26"/>
                    <a:pt x="26" y="153"/>
                    <a:pt x="26" y="433"/>
                  </a:cubicBezTo>
                  <a:cubicBezTo>
                    <a:pt x="0" y="687"/>
                    <a:pt x="229" y="916"/>
                    <a:pt x="483" y="916"/>
                  </a:cubicBezTo>
                  <a:cubicBezTo>
                    <a:pt x="520" y="927"/>
                    <a:pt x="556" y="932"/>
                    <a:pt x="591" y="932"/>
                  </a:cubicBezTo>
                  <a:cubicBezTo>
                    <a:pt x="799" y="932"/>
                    <a:pt x="966" y="752"/>
                    <a:pt x="966" y="534"/>
                  </a:cubicBezTo>
                  <a:cubicBezTo>
                    <a:pt x="966" y="280"/>
                    <a:pt x="763" y="51"/>
                    <a:pt x="483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8"/>
            <p:cNvSpPr/>
            <p:nvPr/>
          </p:nvSpPr>
          <p:spPr>
            <a:xfrm>
              <a:off x="6912950" y="4092375"/>
              <a:ext cx="27975" cy="19725"/>
            </a:xfrm>
            <a:custGeom>
              <a:avLst/>
              <a:gdLst/>
              <a:ahLst/>
              <a:cxnLst/>
              <a:rect l="l" t="t" r="r" b="b"/>
              <a:pathLst>
                <a:path w="1119" h="789" extrusionOk="0">
                  <a:moveTo>
                    <a:pt x="712" y="0"/>
                  </a:moveTo>
                  <a:cubicBezTo>
                    <a:pt x="407" y="0"/>
                    <a:pt x="127" y="204"/>
                    <a:pt x="51" y="509"/>
                  </a:cubicBezTo>
                  <a:cubicBezTo>
                    <a:pt x="0" y="763"/>
                    <a:pt x="229" y="788"/>
                    <a:pt x="432" y="788"/>
                  </a:cubicBezTo>
                  <a:cubicBezTo>
                    <a:pt x="737" y="763"/>
                    <a:pt x="1042" y="661"/>
                    <a:pt x="1093" y="305"/>
                  </a:cubicBezTo>
                  <a:cubicBezTo>
                    <a:pt x="1118" y="77"/>
                    <a:pt x="941" y="0"/>
                    <a:pt x="712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8"/>
            <p:cNvSpPr/>
            <p:nvPr/>
          </p:nvSpPr>
          <p:spPr>
            <a:xfrm>
              <a:off x="7131525" y="3751800"/>
              <a:ext cx="17800" cy="24175"/>
            </a:xfrm>
            <a:custGeom>
              <a:avLst/>
              <a:gdLst/>
              <a:ahLst/>
              <a:cxnLst/>
              <a:rect l="l" t="t" r="r" b="b"/>
              <a:pathLst>
                <a:path w="712" h="967" extrusionOk="0">
                  <a:moveTo>
                    <a:pt x="254" y="1"/>
                  </a:moveTo>
                  <a:cubicBezTo>
                    <a:pt x="51" y="1"/>
                    <a:pt x="0" y="204"/>
                    <a:pt x="26" y="356"/>
                  </a:cubicBezTo>
                  <a:cubicBezTo>
                    <a:pt x="51" y="636"/>
                    <a:pt x="102" y="941"/>
                    <a:pt x="458" y="966"/>
                  </a:cubicBezTo>
                  <a:cubicBezTo>
                    <a:pt x="661" y="966"/>
                    <a:pt x="712" y="788"/>
                    <a:pt x="712" y="585"/>
                  </a:cubicBezTo>
                  <a:cubicBezTo>
                    <a:pt x="610" y="356"/>
                    <a:pt x="610" y="26"/>
                    <a:pt x="254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8"/>
            <p:cNvSpPr/>
            <p:nvPr/>
          </p:nvSpPr>
          <p:spPr>
            <a:xfrm>
              <a:off x="6927100" y="4129850"/>
              <a:ext cx="24000" cy="19975"/>
            </a:xfrm>
            <a:custGeom>
              <a:avLst/>
              <a:gdLst/>
              <a:ahLst/>
              <a:cxnLst/>
              <a:rect l="l" t="t" r="r" b="b"/>
              <a:pathLst>
                <a:path w="960" h="799" extrusionOk="0">
                  <a:moveTo>
                    <a:pt x="705" y="1"/>
                  </a:moveTo>
                  <a:cubicBezTo>
                    <a:pt x="400" y="26"/>
                    <a:pt x="146" y="230"/>
                    <a:pt x="44" y="535"/>
                  </a:cubicBezTo>
                  <a:cubicBezTo>
                    <a:pt x="0" y="667"/>
                    <a:pt x="90" y="799"/>
                    <a:pt x="213" y="799"/>
                  </a:cubicBezTo>
                  <a:cubicBezTo>
                    <a:pt x="232" y="799"/>
                    <a:pt x="252" y="796"/>
                    <a:pt x="273" y="789"/>
                  </a:cubicBezTo>
                  <a:cubicBezTo>
                    <a:pt x="578" y="763"/>
                    <a:pt x="832" y="560"/>
                    <a:pt x="959" y="280"/>
                  </a:cubicBezTo>
                  <a:cubicBezTo>
                    <a:pt x="959" y="102"/>
                    <a:pt x="883" y="1"/>
                    <a:pt x="705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8" name="Google Shape;1358;p8"/>
            <p:cNvSpPr/>
            <p:nvPr/>
          </p:nvSpPr>
          <p:spPr>
            <a:xfrm>
              <a:off x="6847500" y="3743900"/>
              <a:ext cx="33400" cy="21275"/>
            </a:xfrm>
            <a:custGeom>
              <a:avLst/>
              <a:gdLst/>
              <a:ahLst/>
              <a:cxnLst/>
              <a:rect l="l" t="t" r="r" b="b"/>
              <a:pathLst>
                <a:path w="1336" h="851" extrusionOk="0">
                  <a:moveTo>
                    <a:pt x="1128" y="0"/>
                  </a:moveTo>
                  <a:cubicBezTo>
                    <a:pt x="1108" y="0"/>
                    <a:pt x="1087" y="4"/>
                    <a:pt x="1068" y="12"/>
                  </a:cubicBezTo>
                  <a:cubicBezTo>
                    <a:pt x="712" y="164"/>
                    <a:pt x="254" y="215"/>
                    <a:pt x="51" y="647"/>
                  </a:cubicBezTo>
                  <a:cubicBezTo>
                    <a:pt x="0" y="774"/>
                    <a:pt x="127" y="850"/>
                    <a:pt x="305" y="850"/>
                  </a:cubicBezTo>
                  <a:cubicBezTo>
                    <a:pt x="687" y="723"/>
                    <a:pt x="1017" y="494"/>
                    <a:pt x="1271" y="215"/>
                  </a:cubicBezTo>
                  <a:cubicBezTo>
                    <a:pt x="1336" y="107"/>
                    <a:pt x="1237" y="0"/>
                    <a:pt x="1128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9" name="Google Shape;1359;p8"/>
            <p:cNvSpPr/>
            <p:nvPr/>
          </p:nvSpPr>
          <p:spPr>
            <a:xfrm>
              <a:off x="6934625" y="3806325"/>
              <a:ext cx="22175" cy="17425"/>
            </a:xfrm>
            <a:custGeom>
              <a:avLst/>
              <a:gdLst/>
              <a:ahLst/>
              <a:cxnLst/>
              <a:rect l="l" t="t" r="r" b="b"/>
              <a:pathLst>
                <a:path w="887" h="697" extrusionOk="0">
                  <a:moveTo>
                    <a:pt x="330" y="1"/>
                  </a:moveTo>
                  <a:cubicBezTo>
                    <a:pt x="155" y="1"/>
                    <a:pt x="0" y="84"/>
                    <a:pt x="23" y="285"/>
                  </a:cubicBezTo>
                  <a:cubicBezTo>
                    <a:pt x="23" y="590"/>
                    <a:pt x="251" y="666"/>
                    <a:pt x="480" y="691"/>
                  </a:cubicBezTo>
                  <a:cubicBezTo>
                    <a:pt x="505" y="695"/>
                    <a:pt x="529" y="696"/>
                    <a:pt x="553" y="696"/>
                  </a:cubicBezTo>
                  <a:cubicBezTo>
                    <a:pt x="724" y="696"/>
                    <a:pt x="865" y="613"/>
                    <a:pt x="887" y="412"/>
                  </a:cubicBezTo>
                  <a:cubicBezTo>
                    <a:pt x="863" y="174"/>
                    <a:pt x="661" y="3"/>
                    <a:pt x="448" y="3"/>
                  </a:cubicBezTo>
                  <a:cubicBezTo>
                    <a:pt x="433" y="3"/>
                    <a:pt x="419" y="4"/>
                    <a:pt x="404" y="5"/>
                  </a:cubicBezTo>
                  <a:cubicBezTo>
                    <a:pt x="379" y="2"/>
                    <a:pt x="355" y="1"/>
                    <a:pt x="330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8"/>
            <p:cNvSpPr/>
            <p:nvPr/>
          </p:nvSpPr>
          <p:spPr>
            <a:xfrm>
              <a:off x="6801100" y="4140825"/>
              <a:ext cx="33700" cy="24000"/>
            </a:xfrm>
            <a:custGeom>
              <a:avLst/>
              <a:gdLst/>
              <a:ahLst/>
              <a:cxnLst/>
              <a:rect l="l" t="t" r="r" b="b"/>
              <a:pathLst>
                <a:path w="1348" h="960" extrusionOk="0">
                  <a:moveTo>
                    <a:pt x="246" y="0"/>
                  </a:moveTo>
                  <a:cubicBezTo>
                    <a:pt x="179" y="0"/>
                    <a:pt x="115" y="32"/>
                    <a:pt x="77" y="121"/>
                  </a:cubicBezTo>
                  <a:cubicBezTo>
                    <a:pt x="1" y="273"/>
                    <a:pt x="128" y="375"/>
                    <a:pt x="255" y="451"/>
                  </a:cubicBezTo>
                  <a:cubicBezTo>
                    <a:pt x="560" y="629"/>
                    <a:pt x="891" y="782"/>
                    <a:pt x="1196" y="960"/>
                  </a:cubicBezTo>
                  <a:lnTo>
                    <a:pt x="1348" y="756"/>
                  </a:lnTo>
                  <a:cubicBezTo>
                    <a:pt x="1018" y="528"/>
                    <a:pt x="738" y="299"/>
                    <a:pt x="433" y="70"/>
                  </a:cubicBezTo>
                  <a:cubicBezTo>
                    <a:pt x="382" y="32"/>
                    <a:pt x="312" y="0"/>
                    <a:pt x="246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8"/>
            <p:cNvSpPr/>
            <p:nvPr/>
          </p:nvSpPr>
          <p:spPr>
            <a:xfrm>
              <a:off x="7133425" y="4167975"/>
              <a:ext cx="14000" cy="24800"/>
            </a:xfrm>
            <a:custGeom>
              <a:avLst/>
              <a:gdLst/>
              <a:ahLst/>
              <a:cxnLst/>
              <a:rect l="l" t="t" r="r" b="b"/>
              <a:pathLst>
                <a:path w="560" h="992" extrusionOk="0">
                  <a:moveTo>
                    <a:pt x="255" y="1"/>
                  </a:moveTo>
                  <a:cubicBezTo>
                    <a:pt x="26" y="255"/>
                    <a:pt x="0" y="662"/>
                    <a:pt x="204" y="941"/>
                  </a:cubicBezTo>
                  <a:cubicBezTo>
                    <a:pt x="255" y="992"/>
                    <a:pt x="305" y="992"/>
                    <a:pt x="382" y="992"/>
                  </a:cubicBezTo>
                  <a:cubicBezTo>
                    <a:pt x="560" y="712"/>
                    <a:pt x="560" y="357"/>
                    <a:pt x="407" y="77"/>
                  </a:cubicBezTo>
                  <a:cubicBezTo>
                    <a:pt x="382" y="52"/>
                    <a:pt x="331" y="26"/>
                    <a:pt x="255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8"/>
            <p:cNvSpPr/>
            <p:nvPr/>
          </p:nvSpPr>
          <p:spPr>
            <a:xfrm>
              <a:off x="7266850" y="3892225"/>
              <a:ext cx="24175" cy="14625"/>
            </a:xfrm>
            <a:custGeom>
              <a:avLst/>
              <a:gdLst/>
              <a:ahLst/>
              <a:cxnLst/>
              <a:rect l="l" t="t" r="r" b="b"/>
              <a:pathLst>
                <a:path w="967" h="585" extrusionOk="0">
                  <a:moveTo>
                    <a:pt x="814" y="0"/>
                  </a:moveTo>
                  <a:cubicBezTo>
                    <a:pt x="534" y="0"/>
                    <a:pt x="255" y="127"/>
                    <a:pt x="102" y="356"/>
                  </a:cubicBezTo>
                  <a:cubicBezTo>
                    <a:pt x="1" y="458"/>
                    <a:pt x="77" y="560"/>
                    <a:pt x="204" y="585"/>
                  </a:cubicBezTo>
                  <a:cubicBezTo>
                    <a:pt x="484" y="585"/>
                    <a:pt x="738" y="458"/>
                    <a:pt x="916" y="229"/>
                  </a:cubicBezTo>
                  <a:cubicBezTo>
                    <a:pt x="967" y="127"/>
                    <a:pt x="916" y="26"/>
                    <a:pt x="814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8"/>
            <p:cNvSpPr/>
            <p:nvPr/>
          </p:nvSpPr>
          <p:spPr>
            <a:xfrm>
              <a:off x="7128975" y="4101900"/>
              <a:ext cx="19075" cy="25075"/>
            </a:xfrm>
            <a:custGeom>
              <a:avLst/>
              <a:gdLst/>
              <a:ahLst/>
              <a:cxnLst/>
              <a:rect l="l" t="t" r="r" b="b"/>
              <a:pathLst>
                <a:path w="763" h="1003" extrusionOk="0">
                  <a:moveTo>
                    <a:pt x="509" y="1"/>
                  </a:moveTo>
                  <a:lnTo>
                    <a:pt x="509" y="1"/>
                  </a:lnTo>
                  <a:cubicBezTo>
                    <a:pt x="306" y="280"/>
                    <a:pt x="1" y="534"/>
                    <a:pt x="229" y="966"/>
                  </a:cubicBezTo>
                  <a:cubicBezTo>
                    <a:pt x="229" y="984"/>
                    <a:pt x="306" y="1002"/>
                    <a:pt x="350" y="1002"/>
                  </a:cubicBezTo>
                  <a:cubicBezTo>
                    <a:pt x="369" y="1002"/>
                    <a:pt x="382" y="999"/>
                    <a:pt x="382" y="992"/>
                  </a:cubicBezTo>
                  <a:cubicBezTo>
                    <a:pt x="611" y="661"/>
                    <a:pt x="763" y="356"/>
                    <a:pt x="509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8"/>
            <p:cNvSpPr/>
            <p:nvPr/>
          </p:nvSpPr>
          <p:spPr>
            <a:xfrm>
              <a:off x="7027950" y="3818525"/>
              <a:ext cx="13375" cy="14700"/>
            </a:xfrm>
            <a:custGeom>
              <a:avLst/>
              <a:gdLst/>
              <a:ahLst/>
              <a:cxnLst/>
              <a:rect l="l" t="t" r="r" b="b"/>
              <a:pathLst>
                <a:path w="535" h="588" extrusionOk="0">
                  <a:moveTo>
                    <a:pt x="280" y="0"/>
                  </a:moveTo>
                  <a:cubicBezTo>
                    <a:pt x="127" y="0"/>
                    <a:pt x="0" y="127"/>
                    <a:pt x="0" y="280"/>
                  </a:cubicBezTo>
                  <a:cubicBezTo>
                    <a:pt x="0" y="445"/>
                    <a:pt x="88" y="587"/>
                    <a:pt x="262" y="587"/>
                  </a:cubicBezTo>
                  <a:cubicBezTo>
                    <a:pt x="276" y="587"/>
                    <a:pt x="290" y="587"/>
                    <a:pt x="305" y="585"/>
                  </a:cubicBezTo>
                  <a:cubicBezTo>
                    <a:pt x="458" y="559"/>
                    <a:pt x="534" y="432"/>
                    <a:pt x="534" y="229"/>
                  </a:cubicBezTo>
                  <a:cubicBezTo>
                    <a:pt x="509" y="127"/>
                    <a:pt x="458" y="0"/>
                    <a:pt x="280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8"/>
            <p:cNvSpPr/>
            <p:nvPr/>
          </p:nvSpPr>
          <p:spPr>
            <a:xfrm>
              <a:off x="7019050" y="4161300"/>
              <a:ext cx="10200" cy="14325"/>
            </a:xfrm>
            <a:custGeom>
              <a:avLst/>
              <a:gdLst/>
              <a:ahLst/>
              <a:cxnLst/>
              <a:rect l="l" t="t" r="r" b="b"/>
              <a:pathLst>
                <a:path w="408" h="573" extrusionOk="0">
                  <a:moveTo>
                    <a:pt x="117" y="0"/>
                  </a:moveTo>
                  <a:cubicBezTo>
                    <a:pt x="35" y="0"/>
                    <a:pt x="1" y="87"/>
                    <a:pt x="1" y="192"/>
                  </a:cubicBezTo>
                  <a:cubicBezTo>
                    <a:pt x="1" y="319"/>
                    <a:pt x="26" y="522"/>
                    <a:pt x="229" y="573"/>
                  </a:cubicBezTo>
                  <a:cubicBezTo>
                    <a:pt x="382" y="547"/>
                    <a:pt x="407" y="446"/>
                    <a:pt x="382" y="319"/>
                  </a:cubicBezTo>
                  <a:cubicBezTo>
                    <a:pt x="356" y="217"/>
                    <a:pt x="331" y="64"/>
                    <a:pt x="178" y="14"/>
                  </a:cubicBezTo>
                  <a:cubicBezTo>
                    <a:pt x="156" y="4"/>
                    <a:pt x="135" y="0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8"/>
            <p:cNvSpPr/>
            <p:nvPr/>
          </p:nvSpPr>
          <p:spPr>
            <a:xfrm>
              <a:off x="7314500" y="3951300"/>
              <a:ext cx="20375" cy="7825"/>
            </a:xfrm>
            <a:custGeom>
              <a:avLst/>
              <a:gdLst/>
              <a:ahLst/>
              <a:cxnLst/>
              <a:rect l="l" t="t" r="r" b="b"/>
              <a:pathLst>
                <a:path w="815" h="313" extrusionOk="0">
                  <a:moveTo>
                    <a:pt x="373" y="1"/>
                  </a:moveTo>
                  <a:cubicBezTo>
                    <a:pt x="261" y="1"/>
                    <a:pt x="143" y="44"/>
                    <a:pt x="1" y="154"/>
                  </a:cubicBezTo>
                  <a:cubicBezTo>
                    <a:pt x="177" y="242"/>
                    <a:pt x="328" y="313"/>
                    <a:pt x="479" y="313"/>
                  </a:cubicBezTo>
                  <a:cubicBezTo>
                    <a:pt x="588" y="313"/>
                    <a:pt x="696" y="275"/>
                    <a:pt x="814" y="179"/>
                  </a:cubicBezTo>
                  <a:cubicBezTo>
                    <a:pt x="655" y="77"/>
                    <a:pt x="520" y="1"/>
                    <a:pt x="373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8"/>
            <p:cNvSpPr/>
            <p:nvPr/>
          </p:nvSpPr>
          <p:spPr>
            <a:xfrm>
              <a:off x="6918025" y="3777525"/>
              <a:ext cx="12725" cy="10050"/>
            </a:xfrm>
            <a:custGeom>
              <a:avLst/>
              <a:gdLst/>
              <a:ahLst/>
              <a:cxnLst/>
              <a:rect l="l" t="t" r="r" b="b"/>
              <a:pathLst>
                <a:path w="509" h="402" extrusionOk="0">
                  <a:moveTo>
                    <a:pt x="339" y="0"/>
                  </a:moveTo>
                  <a:cubicBezTo>
                    <a:pt x="305" y="0"/>
                    <a:pt x="268" y="6"/>
                    <a:pt x="229" y="14"/>
                  </a:cubicBezTo>
                  <a:cubicBezTo>
                    <a:pt x="128" y="64"/>
                    <a:pt x="0" y="115"/>
                    <a:pt x="0" y="242"/>
                  </a:cubicBezTo>
                  <a:cubicBezTo>
                    <a:pt x="0" y="348"/>
                    <a:pt x="89" y="401"/>
                    <a:pt x="192" y="401"/>
                  </a:cubicBezTo>
                  <a:cubicBezTo>
                    <a:pt x="212" y="401"/>
                    <a:pt x="233" y="399"/>
                    <a:pt x="255" y="395"/>
                  </a:cubicBezTo>
                  <a:cubicBezTo>
                    <a:pt x="382" y="344"/>
                    <a:pt x="509" y="293"/>
                    <a:pt x="509" y="115"/>
                  </a:cubicBezTo>
                  <a:cubicBezTo>
                    <a:pt x="474" y="27"/>
                    <a:pt x="414" y="0"/>
                    <a:pt x="339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8"/>
            <p:cNvSpPr/>
            <p:nvPr/>
          </p:nvSpPr>
          <p:spPr>
            <a:xfrm>
              <a:off x="7198225" y="4169250"/>
              <a:ext cx="8300" cy="11550"/>
            </a:xfrm>
            <a:custGeom>
              <a:avLst/>
              <a:gdLst/>
              <a:ahLst/>
              <a:cxnLst/>
              <a:rect l="l" t="t" r="r" b="b"/>
              <a:pathLst>
                <a:path w="332" h="462" extrusionOk="0">
                  <a:moveTo>
                    <a:pt x="179" y="1"/>
                  </a:moveTo>
                  <a:cubicBezTo>
                    <a:pt x="52" y="1"/>
                    <a:pt x="26" y="102"/>
                    <a:pt x="1" y="204"/>
                  </a:cubicBezTo>
                  <a:cubicBezTo>
                    <a:pt x="1" y="306"/>
                    <a:pt x="1" y="433"/>
                    <a:pt x="179" y="458"/>
                  </a:cubicBezTo>
                  <a:cubicBezTo>
                    <a:pt x="192" y="460"/>
                    <a:pt x="204" y="461"/>
                    <a:pt x="216" y="461"/>
                  </a:cubicBezTo>
                  <a:cubicBezTo>
                    <a:pt x="331" y="461"/>
                    <a:pt x="331" y="347"/>
                    <a:pt x="331" y="255"/>
                  </a:cubicBezTo>
                  <a:cubicBezTo>
                    <a:pt x="331" y="178"/>
                    <a:pt x="306" y="1"/>
                    <a:pt x="179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8"/>
            <p:cNvSpPr/>
            <p:nvPr/>
          </p:nvSpPr>
          <p:spPr>
            <a:xfrm>
              <a:off x="7256050" y="4002700"/>
              <a:ext cx="15925" cy="9125"/>
            </a:xfrm>
            <a:custGeom>
              <a:avLst/>
              <a:gdLst/>
              <a:ahLst/>
              <a:cxnLst/>
              <a:rect l="l" t="t" r="r" b="b"/>
              <a:pathLst>
                <a:path w="637" h="365" extrusionOk="0">
                  <a:moveTo>
                    <a:pt x="152" y="0"/>
                  </a:moveTo>
                  <a:cubicBezTo>
                    <a:pt x="105" y="0"/>
                    <a:pt x="55" y="9"/>
                    <a:pt x="1" y="29"/>
                  </a:cubicBezTo>
                  <a:cubicBezTo>
                    <a:pt x="68" y="276"/>
                    <a:pt x="214" y="364"/>
                    <a:pt x="509" y="364"/>
                  </a:cubicBezTo>
                  <a:cubicBezTo>
                    <a:pt x="549" y="364"/>
                    <a:pt x="591" y="363"/>
                    <a:pt x="636" y="360"/>
                  </a:cubicBezTo>
                  <a:cubicBezTo>
                    <a:pt x="473" y="155"/>
                    <a:pt x="342" y="0"/>
                    <a:pt x="152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8"/>
            <p:cNvSpPr/>
            <p:nvPr/>
          </p:nvSpPr>
          <p:spPr>
            <a:xfrm>
              <a:off x="7156300" y="4108600"/>
              <a:ext cx="8825" cy="11125"/>
            </a:xfrm>
            <a:custGeom>
              <a:avLst/>
              <a:gdLst/>
              <a:ahLst/>
              <a:cxnLst/>
              <a:rect l="l" t="t" r="r" b="b"/>
              <a:pathLst>
                <a:path w="353" h="445" extrusionOk="0">
                  <a:moveTo>
                    <a:pt x="256" y="1"/>
                  </a:moveTo>
                  <a:cubicBezTo>
                    <a:pt x="241" y="1"/>
                    <a:pt x="224" y="4"/>
                    <a:pt x="204" y="12"/>
                  </a:cubicBezTo>
                  <a:cubicBezTo>
                    <a:pt x="127" y="38"/>
                    <a:pt x="77" y="139"/>
                    <a:pt x="26" y="215"/>
                  </a:cubicBezTo>
                  <a:cubicBezTo>
                    <a:pt x="0" y="292"/>
                    <a:pt x="0" y="419"/>
                    <a:pt x="127" y="444"/>
                  </a:cubicBezTo>
                  <a:cubicBezTo>
                    <a:pt x="255" y="444"/>
                    <a:pt x="280" y="292"/>
                    <a:pt x="331" y="190"/>
                  </a:cubicBezTo>
                  <a:cubicBezTo>
                    <a:pt x="352" y="104"/>
                    <a:pt x="338" y="1"/>
                    <a:pt x="256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8"/>
            <p:cNvSpPr/>
            <p:nvPr/>
          </p:nvSpPr>
          <p:spPr>
            <a:xfrm>
              <a:off x="7169000" y="3751050"/>
              <a:ext cx="27975" cy="47800"/>
            </a:xfrm>
            <a:custGeom>
              <a:avLst/>
              <a:gdLst/>
              <a:ahLst/>
              <a:cxnLst/>
              <a:rect l="l" t="t" r="r" b="b"/>
              <a:pathLst>
                <a:path w="1119" h="1912" extrusionOk="0">
                  <a:moveTo>
                    <a:pt x="766" y="0"/>
                  </a:moveTo>
                  <a:cubicBezTo>
                    <a:pt x="662" y="0"/>
                    <a:pt x="582" y="72"/>
                    <a:pt x="560" y="183"/>
                  </a:cubicBezTo>
                  <a:cubicBezTo>
                    <a:pt x="458" y="513"/>
                    <a:pt x="407" y="844"/>
                    <a:pt x="306" y="1200"/>
                  </a:cubicBezTo>
                  <a:cubicBezTo>
                    <a:pt x="26" y="1327"/>
                    <a:pt x="52" y="1606"/>
                    <a:pt x="1" y="1860"/>
                  </a:cubicBezTo>
                  <a:lnTo>
                    <a:pt x="77" y="1911"/>
                  </a:lnTo>
                  <a:cubicBezTo>
                    <a:pt x="255" y="1708"/>
                    <a:pt x="331" y="1454"/>
                    <a:pt x="331" y="1200"/>
                  </a:cubicBezTo>
                  <a:cubicBezTo>
                    <a:pt x="789" y="1174"/>
                    <a:pt x="1119" y="717"/>
                    <a:pt x="1017" y="259"/>
                  </a:cubicBezTo>
                  <a:cubicBezTo>
                    <a:pt x="1017" y="132"/>
                    <a:pt x="941" y="31"/>
                    <a:pt x="814" y="5"/>
                  </a:cubicBezTo>
                  <a:cubicBezTo>
                    <a:pt x="798" y="2"/>
                    <a:pt x="782" y="0"/>
                    <a:pt x="766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8"/>
            <p:cNvSpPr/>
            <p:nvPr/>
          </p:nvSpPr>
          <p:spPr>
            <a:xfrm>
              <a:off x="7105475" y="4131125"/>
              <a:ext cx="5725" cy="6375"/>
            </a:xfrm>
            <a:custGeom>
              <a:avLst/>
              <a:gdLst/>
              <a:ahLst/>
              <a:cxnLst/>
              <a:rect l="l" t="t" r="r" b="b"/>
              <a:pathLst>
                <a:path w="229" h="255" extrusionOk="0">
                  <a:moveTo>
                    <a:pt x="127" y="1"/>
                  </a:moveTo>
                  <a:cubicBezTo>
                    <a:pt x="76" y="77"/>
                    <a:pt x="26" y="102"/>
                    <a:pt x="0" y="153"/>
                  </a:cubicBezTo>
                  <a:cubicBezTo>
                    <a:pt x="0" y="179"/>
                    <a:pt x="51" y="255"/>
                    <a:pt x="51" y="255"/>
                  </a:cubicBezTo>
                  <a:cubicBezTo>
                    <a:pt x="127" y="229"/>
                    <a:pt x="178" y="229"/>
                    <a:pt x="229" y="204"/>
                  </a:cubicBezTo>
                  <a:cubicBezTo>
                    <a:pt x="178" y="153"/>
                    <a:pt x="178" y="102"/>
                    <a:pt x="127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8"/>
            <p:cNvSpPr/>
            <p:nvPr/>
          </p:nvSpPr>
          <p:spPr>
            <a:xfrm>
              <a:off x="6984750" y="4208000"/>
              <a:ext cx="7000" cy="5750"/>
            </a:xfrm>
            <a:custGeom>
              <a:avLst/>
              <a:gdLst/>
              <a:ahLst/>
              <a:cxnLst/>
              <a:rect l="l" t="t" r="r" b="b"/>
              <a:pathLst>
                <a:path w="280" h="230" extrusionOk="0">
                  <a:moveTo>
                    <a:pt x="127" y="1"/>
                  </a:moveTo>
                  <a:cubicBezTo>
                    <a:pt x="76" y="1"/>
                    <a:pt x="51" y="77"/>
                    <a:pt x="0" y="103"/>
                  </a:cubicBezTo>
                  <a:cubicBezTo>
                    <a:pt x="51" y="153"/>
                    <a:pt x="76" y="204"/>
                    <a:pt x="127" y="230"/>
                  </a:cubicBezTo>
                  <a:cubicBezTo>
                    <a:pt x="178" y="230"/>
                    <a:pt x="229" y="179"/>
                    <a:pt x="280" y="128"/>
                  </a:cubicBezTo>
                  <a:cubicBezTo>
                    <a:pt x="203" y="77"/>
                    <a:pt x="178" y="1"/>
                    <a:pt x="127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4" name="Google Shape;1374;p8"/>
            <p:cNvSpPr/>
            <p:nvPr/>
          </p:nvSpPr>
          <p:spPr>
            <a:xfrm>
              <a:off x="7050825" y="4206750"/>
              <a:ext cx="3825" cy="3825"/>
            </a:xfrm>
            <a:custGeom>
              <a:avLst/>
              <a:gdLst/>
              <a:ahLst/>
              <a:cxnLst/>
              <a:rect l="l" t="t" r="r" b="b"/>
              <a:pathLst>
                <a:path w="153" h="153" extrusionOk="0">
                  <a:moveTo>
                    <a:pt x="77" y="0"/>
                  </a:moveTo>
                  <a:cubicBezTo>
                    <a:pt x="51" y="0"/>
                    <a:pt x="26" y="51"/>
                    <a:pt x="0" y="76"/>
                  </a:cubicBezTo>
                  <a:cubicBezTo>
                    <a:pt x="26" y="102"/>
                    <a:pt x="51" y="153"/>
                    <a:pt x="77" y="153"/>
                  </a:cubicBezTo>
                  <a:cubicBezTo>
                    <a:pt x="102" y="153"/>
                    <a:pt x="127" y="102"/>
                    <a:pt x="153" y="76"/>
                  </a:cubicBezTo>
                  <a:cubicBezTo>
                    <a:pt x="153" y="51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5" name="Google Shape;1375;p8"/>
            <p:cNvSpPr/>
            <p:nvPr/>
          </p:nvSpPr>
          <p:spPr>
            <a:xfrm>
              <a:off x="6858300" y="3795775"/>
              <a:ext cx="5100" cy="4350"/>
            </a:xfrm>
            <a:custGeom>
              <a:avLst/>
              <a:gdLst/>
              <a:ahLst/>
              <a:cxnLst/>
              <a:rect l="l" t="t" r="r" b="b"/>
              <a:pathLst>
                <a:path w="204" h="174" extrusionOk="0">
                  <a:moveTo>
                    <a:pt x="91" y="0"/>
                  </a:moveTo>
                  <a:cubicBezTo>
                    <a:pt x="40" y="0"/>
                    <a:pt x="0" y="42"/>
                    <a:pt x="0" y="97"/>
                  </a:cubicBezTo>
                  <a:cubicBezTo>
                    <a:pt x="0" y="122"/>
                    <a:pt x="51" y="148"/>
                    <a:pt x="102" y="173"/>
                  </a:cubicBezTo>
                  <a:cubicBezTo>
                    <a:pt x="127" y="173"/>
                    <a:pt x="178" y="148"/>
                    <a:pt x="204" y="122"/>
                  </a:cubicBezTo>
                  <a:cubicBezTo>
                    <a:pt x="204" y="71"/>
                    <a:pt x="178" y="21"/>
                    <a:pt x="153" y="21"/>
                  </a:cubicBezTo>
                  <a:cubicBezTo>
                    <a:pt x="132" y="6"/>
                    <a:pt x="110" y="0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6" name="Google Shape;1376;p8"/>
            <p:cNvSpPr/>
            <p:nvPr/>
          </p:nvSpPr>
          <p:spPr>
            <a:xfrm>
              <a:off x="6857025" y="4154000"/>
              <a:ext cx="5750" cy="3850"/>
            </a:xfrm>
            <a:custGeom>
              <a:avLst/>
              <a:gdLst/>
              <a:ahLst/>
              <a:cxnLst/>
              <a:rect l="l" t="t" r="r" b="b"/>
              <a:pathLst>
                <a:path w="230" h="154" extrusionOk="0">
                  <a:moveTo>
                    <a:pt x="77" y="1"/>
                  </a:moveTo>
                  <a:cubicBezTo>
                    <a:pt x="1" y="26"/>
                    <a:pt x="1" y="128"/>
                    <a:pt x="77" y="153"/>
                  </a:cubicBezTo>
                  <a:lnTo>
                    <a:pt x="204" y="153"/>
                  </a:lnTo>
                  <a:cubicBezTo>
                    <a:pt x="229" y="153"/>
                    <a:pt x="204" y="51"/>
                    <a:pt x="204" y="26"/>
                  </a:cubicBezTo>
                  <a:cubicBezTo>
                    <a:pt x="153" y="1"/>
                    <a:pt x="128" y="1"/>
                    <a:pt x="77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7" name="Google Shape;1377;p8"/>
            <p:cNvSpPr/>
            <p:nvPr/>
          </p:nvSpPr>
          <p:spPr>
            <a:xfrm>
              <a:off x="7234450" y="4150200"/>
              <a:ext cx="3850" cy="3200"/>
            </a:xfrm>
            <a:custGeom>
              <a:avLst/>
              <a:gdLst/>
              <a:ahLst/>
              <a:cxnLst/>
              <a:rect l="l" t="t" r="r" b="b"/>
              <a:pathLst>
                <a:path w="154" h="128" extrusionOk="0">
                  <a:moveTo>
                    <a:pt x="77" y="0"/>
                  </a:moveTo>
                  <a:lnTo>
                    <a:pt x="1" y="102"/>
                  </a:lnTo>
                  <a:cubicBezTo>
                    <a:pt x="51" y="127"/>
                    <a:pt x="77" y="127"/>
                    <a:pt x="102" y="127"/>
                  </a:cubicBezTo>
                  <a:cubicBezTo>
                    <a:pt x="102" y="127"/>
                    <a:pt x="153" y="102"/>
                    <a:pt x="153" y="102"/>
                  </a:cubicBezTo>
                  <a:cubicBezTo>
                    <a:pt x="128" y="51"/>
                    <a:pt x="102" y="26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6947900" y="3791200"/>
              <a:ext cx="1925" cy="1925"/>
            </a:xfrm>
            <a:custGeom>
              <a:avLst/>
              <a:gdLst/>
              <a:ahLst/>
              <a:cxnLst/>
              <a:rect l="l" t="t" r="r" b="b"/>
              <a:pathLst>
                <a:path w="77" h="77" extrusionOk="0">
                  <a:moveTo>
                    <a:pt x="0" y="0"/>
                  </a:moveTo>
                  <a:lnTo>
                    <a:pt x="25" y="77"/>
                  </a:lnTo>
                  <a:cubicBezTo>
                    <a:pt x="25" y="77"/>
                    <a:pt x="51" y="77"/>
                    <a:pt x="76" y="51"/>
                  </a:cubicBezTo>
                  <a:cubicBezTo>
                    <a:pt x="76" y="26"/>
                    <a:pt x="76" y="0"/>
                    <a:pt x="51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7232550" y="3836650"/>
              <a:ext cx="1925" cy="1600"/>
            </a:xfrm>
            <a:custGeom>
              <a:avLst/>
              <a:gdLst/>
              <a:ahLst/>
              <a:cxnLst/>
              <a:rect l="l" t="t" r="r" b="b"/>
              <a:pathLst>
                <a:path w="77" h="64" extrusionOk="0">
                  <a:moveTo>
                    <a:pt x="32" y="1"/>
                  </a:moveTo>
                  <a:cubicBezTo>
                    <a:pt x="23" y="1"/>
                    <a:pt x="17" y="12"/>
                    <a:pt x="0" y="12"/>
                  </a:cubicBezTo>
                  <a:lnTo>
                    <a:pt x="26" y="63"/>
                  </a:lnTo>
                  <a:lnTo>
                    <a:pt x="77" y="38"/>
                  </a:lnTo>
                  <a:cubicBezTo>
                    <a:pt x="77" y="38"/>
                    <a:pt x="77" y="12"/>
                    <a:pt x="51" y="12"/>
                  </a:cubicBezTo>
                  <a:cubicBezTo>
                    <a:pt x="43" y="4"/>
                    <a:pt x="37" y="1"/>
                    <a:pt x="32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6900875" y="3840125"/>
              <a:ext cx="1925" cy="1925"/>
            </a:xfrm>
            <a:custGeom>
              <a:avLst/>
              <a:gdLst/>
              <a:ahLst/>
              <a:cxnLst/>
              <a:rect l="l" t="t" r="r" b="b"/>
              <a:pathLst>
                <a:path w="77" h="77" extrusionOk="0">
                  <a:moveTo>
                    <a:pt x="26" y="0"/>
                  </a:moveTo>
                  <a:cubicBezTo>
                    <a:pt x="26" y="0"/>
                    <a:pt x="26" y="26"/>
                    <a:pt x="0" y="51"/>
                  </a:cubicBezTo>
                  <a:lnTo>
                    <a:pt x="51" y="77"/>
                  </a:lnTo>
                  <a:cubicBezTo>
                    <a:pt x="51" y="51"/>
                    <a:pt x="76" y="26"/>
                    <a:pt x="76" y="26"/>
                  </a:cubicBezTo>
                  <a:cubicBezTo>
                    <a:pt x="76" y="0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6877350" y="3921450"/>
              <a:ext cx="1300" cy="1300"/>
            </a:xfrm>
            <a:custGeom>
              <a:avLst/>
              <a:gdLst/>
              <a:ahLst/>
              <a:cxnLst/>
              <a:rect l="l" t="t" r="r" b="b"/>
              <a:pathLst>
                <a:path w="52" h="52" extrusionOk="0">
                  <a:moveTo>
                    <a:pt x="1" y="0"/>
                  </a:moveTo>
                  <a:lnTo>
                    <a:pt x="1" y="51"/>
                  </a:lnTo>
                  <a:lnTo>
                    <a:pt x="52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7041925" y="3752250"/>
              <a:ext cx="1925" cy="2125"/>
            </a:xfrm>
            <a:custGeom>
              <a:avLst/>
              <a:gdLst/>
              <a:ahLst/>
              <a:cxnLst/>
              <a:rect l="l" t="t" r="r" b="b"/>
              <a:pathLst>
                <a:path w="77" h="85" extrusionOk="0">
                  <a:moveTo>
                    <a:pt x="41" y="1"/>
                  </a:moveTo>
                  <a:cubicBezTo>
                    <a:pt x="36" y="1"/>
                    <a:pt x="31" y="3"/>
                    <a:pt x="26" y="8"/>
                  </a:cubicBezTo>
                  <a:cubicBezTo>
                    <a:pt x="26" y="8"/>
                    <a:pt x="26" y="33"/>
                    <a:pt x="1" y="59"/>
                  </a:cubicBezTo>
                  <a:lnTo>
                    <a:pt x="51" y="84"/>
                  </a:lnTo>
                  <a:cubicBezTo>
                    <a:pt x="77" y="59"/>
                    <a:pt x="77" y="33"/>
                    <a:pt x="77" y="33"/>
                  </a:cubicBezTo>
                  <a:cubicBezTo>
                    <a:pt x="77" y="33"/>
                    <a:pt x="61" y="1"/>
                    <a:pt x="41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3" name="Google Shape;1383;p8"/>
            <p:cNvSpPr/>
            <p:nvPr/>
          </p:nvSpPr>
          <p:spPr>
            <a:xfrm>
              <a:off x="7274475" y="4043825"/>
              <a:ext cx="1925" cy="2175"/>
            </a:xfrm>
            <a:custGeom>
              <a:avLst/>
              <a:gdLst/>
              <a:ahLst/>
              <a:cxnLst/>
              <a:rect l="l" t="t" r="r" b="b"/>
              <a:pathLst>
                <a:path w="77" h="87" extrusionOk="0">
                  <a:moveTo>
                    <a:pt x="54" y="1"/>
                  </a:moveTo>
                  <a:cubicBezTo>
                    <a:pt x="41" y="1"/>
                    <a:pt x="24" y="13"/>
                    <a:pt x="1" y="36"/>
                  </a:cubicBezTo>
                  <a:cubicBezTo>
                    <a:pt x="1" y="36"/>
                    <a:pt x="1" y="62"/>
                    <a:pt x="26" y="87"/>
                  </a:cubicBezTo>
                  <a:lnTo>
                    <a:pt x="77" y="62"/>
                  </a:lnTo>
                  <a:cubicBezTo>
                    <a:pt x="77" y="20"/>
                    <a:pt x="69" y="1"/>
                    <a:pt x="54" y="1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4" name="Google Shape;1384;p8"/>
            <p:cNvSpPr/>
            <p:nvPr/>
          </p:nvSpPr>
          <p:spPr>
            <a:xfrm>
              <a:off x="6972675" y="4112075"/>
              <a:ext cx="3200" cy="3825"/>
            </a:xfrm>
            <a:custGeom>
              <a:avLst/>
              <a:gdLst/>
              <a:ahLst/>
              <a:cxnLst/>
              <a:rect l="l" t="t" r="r" b="b"/>
              <a:pathLst>
                <a:path w="128" h="153" extrusionOk="0">
                  <a:moveTo>
                    <a:pt x="127" y="0"/>
                  </a:moveTo>
                  <a:lnTo>
                    <a:pt x="0" y="102"/>
                  </a:lnTo>
                  <a:lnTo>
                    <a:pt x="51" y="153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5" name="Google Shape;1385;p8"/>
            <p:cNvSpPr/>
            <p:nvPr/>
          </p:nvSpPr>
          <p:spPr>
            <a:xfrm>
              <a:off x="7032400" y="3774050"/>
              <a:ext cx="1925" cy="1575"/>
            </a:xfrm>
            <a:custGeom>
              <a:avLst/>
              <a:gdLst/>
              <a:ahLst/>
              <a:cxnLst/>
              <a:rect l="l" t="t" r="r" b="b"/>
              <a:pathLst>
                <a:path w="77" h="63" extrusionOk="0">
                  <a:moveTo>
                    <a:pt x="77" y="0"/>
                  </a:moveTo>
                  <a:lnTo>
                    <a:pt x="0" y="51"/>
                  </a:lnTo>
                  <a:cubicBezTo>
                    <a:pt x="0" y="51"/>
                    <a:pt x="23" y="62"/>
                    <a:pt x="38" y="62"/>
                  </a:cubicBezTo>
                  <a:cubicBezTo>
                    <a:pt x="46" y="62"/>
                    <a:pt x="51" y="59"/>
                    <a:pt x="51" y="51"/>
                  </a:cubicBezTo>
                  <a:cubicBezTo>
                    <a:pt x="77" y="51"/>
                    <a:pt x="77" y="25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6" name="Google Shape;1386;p8"/>
            <p:cNvSpPr/>
            <p:nvPr/>
          </p:nvSpPr>
          <p:spPr>
            <a:xfrm>
              <a:off x="6849400" y="3843300"/>
              <a:ext cx="1925" cy="1300"/>
            </a:xfrm>
            <a:custGeom>
              <a:avLst/>
              <a:gdLst/>
              <a:ahLst/>
              <a:cxnLst/>
              <a:rect l="l" t="t" r="r" b="b"/>
              <a:pathLst>
                <a:path w="77" h="52" extrusionOk="0">
                  <a:moveTo>
                    <a:pt x="51" y="0"/>
                  </a:moveTo>
                  <a:cubicBezTo>
                    <a:pt x="26" y="0"/>
                    <a:pt x="26" y="0"/>
                    <a:pt x="1" y="26"/>
                  </a:cubicBezTo>
                  <a:cubicBezTo>
                    <a:pt x="1" y="26"/>
                    <a:pt x="1" y="51"/>
                    <a:pt x="26" y="51"/>
                  </a:cubicBezTo>
                  <a:lnTo>
                    <a:pt x="51" y="51"/>
                  </a:lnTo>
                  <a:cubicBezTo>
                    <a:pt x="77" y="51"/>
                    <a:pt x="51" y="26"/>
                    <a:pt x="51" y="0"/>
                  </a:cubicBez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7" name="Google Shape;1387;p8"/>
            <p:cNvSpPr/>
            <p:nvPr/>
          </p:nvSpPr>
          <p:spPr>
            <a:xfrm>
              <a:off x="6877350" y="4042175"/>
              <a:ext cx="1950" cy="1300"/>
            </a:xfrm>
            <a:custGeom>
              <a:avLst/>
              <a:gdLst/>
              <a:ahLst/>
              <a:cxnLst/>
              <a:rect l="l" t="t" r="r" b="b"/>
              <a:pathLst>
                <a:path w="78" h="52" extrusionOk="0">
                  <a:moveTo>
                    <a:pt x="1" y="0"/>
                  </a:moveTo>
                  <a:lnTo>
                    <a:pt x="26" y="51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A75441">
                <a:alpha val="9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527390252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accent4"/>
        </a:solidFill>
        <a:effectLst/>
      </p:bgPr>
    </p:bg>
    <p:spTree>
      <p:nvGrpSpPr>
        <p:cNvPr id="1" name="Shape 187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14828255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72" name="Google Shape;1972;p14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973" name="Google Shape;1973;p14"/>
          <p:cNvSpPr txBox="1">
            <a:spLocks noGrp="1"/>
          </p:cNvSpPr>
          <p:nvPr>
            <p:ph type="title"/>
          </p:nvPr>
        </p:nvSpPr>
        <p:spPr>
          <a:xfrm>
            <a:off x="2307000" y="4123267"/>
            <a:ext cx="7578000" cy="4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3333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974" name="Google Shape;1974;p14"/>
          <p:cNvSpPr txBox="1">
            <a:spLocks noGrp="1"/>
          </p:cNvSpPr>
          <p:nvPr>
            <p:ph type="subTitle" idx="1"/>
          </p:nvPr>
        </p:nvSpPr>
        <p:spPr>
          <a:xfrm>
            <a:off x="2307000" y="2236733"/>
            <a:ext cx="7578000" cy="16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grpSp>
        <p:nvGrpSpPr>
          <p:cNvPr id="1975" name="Google Shape;1975;p14"/>
          <p:cNvGrpSpPr/>
          <p:nvPr/>
        </p:nvGrpSpPr>
        <p:grpSpPr>
          <a:xfrm>
            <a:off x="8585573" y="-45767"/>
            <a:ext cx="2742456" cy="829368"/>
            <a:chOff x="6200475" y="1"/>
            <a:chExt cx="2264497" cy="684749"/>
          </a:xfrm>
        </p:grpSpPr>
        <p:sp>
          <p:nvSpPr>
            <p:cNvPr id="1976" name="Google Shape;1976;p14"/>
            <p:cNvSpPr/>
            <p:nvPr/>
          </p:nvSpPr>
          <p:spPr>
            <a:xfrm rot="10800000" flipH="1">
              <a:off x="7116756" y="5717"/>
              <a:ext cx="8848" cy="1497"/>
            </a:xfrm>
            <a:custGeom>
              <a:avLst/>
              <a:gdLst/>
              <a:ahLst/>
              <a:cxnLst/>
              <a:rect l="l" t="t" r="r" b="b"/>
              <a:pathLst>
                <a:path w="65" h="11" extrusionOk="0">
                  <a:moveTo>
                    <a:pt x="0" y="1"/>
                  </a:moveTo>
                  <a:cubicBezTo>
                    <a:pt x="7" y="7"/>
                    <a:pt x="17" y="10"/>
                    <a:pt x="28" y="10"/>
                  </a:cubicBezTo>
                  <a:cubicBezTo>
                    <a:pt x="39" y="10"/>
                    <a:pt x="52" y="7"/>
                    <a:pt x="6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7" name="Google Shape;1977;p14"/>
            <p:cNvSpPr/>
            <p:nvPr/>
          </p:nvSpPr>
          <p:spPr>
            <a:xfrm rot="10800000" flipH="1">
              <a:off x="7822447" y="8441"/>
              <a:ext cx="340591" cy="151652"/>
            </a:xfrm>
            <a:custGeom>
              <a:avLst/>
              <a:gdLst/>
              <a:ahLst/>
              <a:cxnLst/>
              <a:rect l="l" t="t" r="r" b="b"/>
              <a:pathLst>
                <a:path w="2502" h="1114" extrusionOk="0">
                  <a:moveTo>
                    <a:pt x="1884" y="0"/>
                  </a:moveTo>
                  <a:cubicBezTo>
                    <a:pt x="1822" y="0"/>
                    <a:pt x="1756" y="33"/>
                    <a:pt x="1676" y="92"/>
                  </a:cubicBezTo>
                  <a:cubicBezTo>
                    <a:pt x="1616" y="142"/>
                    <a:pt x="1541" y="216"/>
                    <a:pt x="1443" y="216"/>
                  </a:cubicBezTo>
                  <a:cubicBezTo>
                    <a:pt x="1415" y="216"/>
                    <a:pt x="1386" y="210"/>
                    <a:pt x="1354" y="195"/>
                  </a:cubicBezTo>
                  <a:lnTo>
                    <a:pt x="1328" y="157"/>
                  </a:lnTo>
                  <a:cubicBezTo>
                    <a:pt x="1328" y="131"/>
                    <a:pt x="1315" y="105"/>
                    <a:pt x="1315" y="66"/>
                  </a:cubicBezTo>
                  <a:cubicBezTo>
                    <a:pt x="1315" y="48"/>
                    <a:pt x="1302" y="36"/>
                    <a:pt x="1279" y="36"/>
                  </a:cubicBezTo>
                  <a:cubicBezTo>
                    <a:pt x="1271" y="36"/>
                    <a:pt x="1261" y="37"/>
                    <a:pt x="1251" y="41"/>
                  </a:cubicBezTo>
                  <a:lnTo>
                    <a:pt x="1225" y="208"/>
                  </a:lnTo>
                  <a:cubicBezTo>
                    <a:pt x="1212" y="208"/>
                    <a:pt x="1212" y="208"/>
                    <a:pt x="1199" y="221"/>
                  </a:cubicBezTo>
                  <a:cubicBezTo>
                    <a:pt x="1109" y="208"/>
                    <a:pt x="1032" y="144"/>
                    <a:pt x="1006" y="53"/>
                  </a:cubicBezTo>
                  <a:cubicBezTo>
                    <a:pt x="980" y="53"/>
                    <a:pt x="954" y="79"/>
                    <a:pt x="967" y="105"/>
                  </a:cubicBezTo>
                  <a:lnTo>
                    <a:pt x="1045" y="273"/>
                  </a:lnTo>
                  <a:lnTo>
                    <a:pt x="1019" y="324"/>
                  </a:lnTo>
                  <a:cubicBezTo>
                    <a:pt x="993" y="337"/>
                    <a:pt x="980" y="363"/>
                    <a:pt x="941" y="363"/>
                  </a:cubicBezTo>
                  <a:cubicBezTo>
                    <a:pt x="921" y="356"/>
                    <a:pt x="900" y="342"/>
                    <a:pt x="885" y="342"/>
                  </a:cubicBezTo>
                  <a:cubicBezTo>
                    <a:pt x="872" y="342"/>
                    <a:pt x="864" y="353"/>
                    <a:pt x="864" y="389"/>
                  </a:cubicBezTo>
                  <a:cubicBezTo>
                    <a:pt x="856" y="435"/>
                    <a:pt x="872" y="444"/>
                    <a:pt x="894" y="444"/>
                  </a:cubicBezTo>
                  <a:cubicBezTo>
                    <a:pt x="908" y="444"/>
                    <a:pt x="926" y="440"/>
                    <a:pt x="941" y="440"/>
                  </a:cubicBezTo>
                  <a:lnTo>
                    <a:pt x="1006" y="440"/>
                  </a:lnTo>
                  <a:cubicBezTo>
                    <a:pt x="1032" y="505"/>
                    <a:pt x="1006" y="531"/>
                    <a:pt x="941" y="556"/>
                  </a:cubicBezTo>
                  <a:cubicBezTo>
                    <a:pt x="894" y="539"/>
                    <a:pt x="844" y="531"/>
                    <a:pt x="793" y="531"/>
                  </a:cubicBezTo>
                  <a:cubicBezTo>
                    <a:pt x="692" y="531"/>
                    <a:pt x="589" y="565"/>
                    <a:pt x="503" y="634"/>
                  </a:cubicBezTo>
                  <a:lnTo>
                    <a:pt x="426" y="647"/>
                  </a:lnTo>
                  <a:cubicBezTo>
                    <a:pt x="284" y="582"/>
                    <a:pt x="155" y="531"/>
                    <a:pt x="0" y="505"/>
                  </a:cubicBezTo>
                  <a:lnTo>
                    <a:pt x="0" y="505"/>
                  </a:lnTo>
                  <a:cubicBezTo>
                    <a:pt x="129" y="569"/>
                    <a:pt x="258" y="634"/>
                    <a:pt x="400" y="672"/>
                  </a:cubicBezTo>
                  <a:cubicBezTo>
                    <a:pt x="400" y="698"/>
                    <a:pt x="400" y="724"/>
                    <a:pt x="374" y="750"/>
                  </a:cubicBezTo>
                  <a:cubicBezTo>
                    <a:pt x="284" y="892"/>
                    <a:pt x="284" y="1021"/>
                    <a:pt x="426" y="1111"/>
                  </a:cubicBezTo>
                  <a:cubicBezTo>
                    <a:pt x="430" y="1113"/>
                    <a:pt x="433" y="1114"/>
                    <a:pt x="436" y="1114"/>
                  </a:cubicBezTo>
                  <a:cubicBezTo>
                    <a:pt x="450" y="1114"/>
                    <a:pt x="460" y="1102"/>
                    <a:pt x="472" y="1102"/>
                  </a:cubicBezTo>
                  <a:cubicBezTo>
                    <a:pt x="477" y="1102"/>
                    <a:pt x="483" y="1104"/>
                    <a:pt x="490" y="1111"/>
                  </a:cubicBezTo>
                  <a:cubicBezTo>
                    <a:pt x="601" y="1104"/>
                    <a:pt x="714" y="1102"/>
                    <a:pt x="826" y="1102"/>
                  </a:cubicBezTo>
                  <a:cubicBezTo>
                    <a:pt x="1080" y="1102"/>
                    <a:pt x="1337" y="1114"/>
                    <a:pt x="1595" y="1114"/>
                  </a:cubicBezTo>
                  <a:cubicBezTo>
                    <a:pt x="1661" y="1114"/>
                    <a:pt x="1726" y="1113"/>
                    <a:pt x="1792" y="1111"/>
                  </a:cubicBezTo>
                  <a:lnTo>
                    <a:pt x="1921" y="1111"/>
                  </a:lnTo>
                  <a:cubicBezTo>
                    <a:pt x="1933" y="968"/>
                    <a:pt x="1923" y="824"/>
                    <a:pt x="2044" y="824"/>
                  </a:cubicBezTo>
                  <a:cubicBezTo>
                    <a:pt x="2054" y="824"/>
                    <a:pt x="2065" y="825"/>
                    <a:pt x="2076" y="827"/>
                  </a:cubicBezTo>
                  <a:lnTo>
                    <a:pt x="2153" y="827"/>
                  </a:lnTo>
                  <a:cubicBezTo>
                    <a:pt x="2218" y="776"/>
                    <a:pt x="2347" y="801"/>
                    <a:pt x="2373" y="685"/>
                  </a:cubicBezTo>
                  <a:cubicBezTo>
                    <a:pt x="2502" y="621"/>
                    <a:pt x="2502" y="621"/>
                    <a:pt x="2424" y="479"/>
                  </a:cubicBezTo>
                  <a:cubicBezTo>
                    <a:pt x="2463" y="376"/>
                    <a:pt x="2373" y="337"/>
                    <a:pt x="2347" y="286"/>
                  </a:cubicBezTo>
                  <a:lnTo>
                    <a:pt x="2295" y="286"/>
                  </a:lnTo>
                  <a:cubicBezTo>
                    <a:pt x="2205" y="286"/>
                    <a:pt x="2205" y="247"/>
                    <a:pt x="2257" y="182"/>
                  </a:cubicBezTo>
                  <a:lnTo>
                    <a:pt x="2257" y="157"/>
                  </a:lnTo>
                  <a:lnTo>
                    <a:pt x="2231" y="118"/>
                  </a:lnTo>
                  <a:lnTo>
                    <a:pt x="2179" y="118"/>
                  </a:lnTo>
                  <a:cubicBezTo>
                    <a:pt x="2165" y="123"/>
                    <a:pt x="2149" y="126"/>
                    <a:pt x="2134" y="126"/>
                  </a:cubicBezTo>
                  <a:cubicBezTo>
                    <a:pt x="2106" y="126"/>
                    <a:pt x="2080" y="117"/>
                    <a:pt x="2063" y="92"/>
                  </a:cubicBezTo>
                  <a:cubicBezTo>
                    <a:pt x="2000" y="29"/>
                    <a:pt x="1944" y="0"/>
                    <a:pt x="188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8" name="Google Shape;1978;p14"/>
            <p:cNvSpPr/>
            <p:nvPr/>
          </p:nvSpPr>
          <p:spPr>
            <a:xfrm rot="10800000" flipH="1">
              <a:off x="6758738" y="6943"/>
              <a:ext cx="8848" cy="3812"/>
            </a:xfrm>
            <a:custGeom>
              <a:avLst/>
              <a:gdLst/>
              <a:ahLst/>
              <a:cxnLst/>
              <a:rect l="l" t="t" r="r" b="b"/>
              <a:pathLst>
                <a:path w="65" h="28" extrusionOk="0">
                  <a:moveTo>
                    <a:pt x="0" y="1"/>
                  </a:moveTo>
                  <a:cubicBezTo>
                    <a:pt x="0" y="20"/>
                    <a:pt x="4" y="27"/>
                    <a:pt x="10" y="27"/>
                  </a:cubicBezTo>
                  <a:cubicBezTo>
                    <a:pt x="21" y="27"/>
                    <a:pt x="40" y="9"/>
                    <a:pt x="6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9" name="Google Shape;1979;p14"/>
            <p:cNvSpPr/>
            <p:nvPr/>
          </p:nvSpPr>
          <p:spPr>
            <a:xfrm rot="10800000" flipH="1">
              <a:off x="6842866" y="9801"/>
              <a:ext cx="1906" cy="953"/>
            </a:xfrm>
            <a:custGeom>
              <a:avLst/>
              <a:gdLst/>
              <a:ahLst/>
              <a:cxnLst/>
              <a:rect l="l" t="t" r="r" b="b"/>
              <a:pathLst>
                <a:path w="14" h="7" extrusionOk="0">
                  <a:moveTo>
                    <a:pt x="1" y="1"/>
                  </a:moveTo>
                  <a:cubicBezTo>
                    <a:pt x="1" y="1"/>
                    <a:pt x="7" y="7"/>
                    <a:pt x="10" y="7"/>
                  </a:cubicBezTo>
                  <a:cubicBezTo>
                    <a:pt x="12" y="7"/>
                    <a:pt x="14" y="5"/>
                    <a:pt x="1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0" name="Google Shape;1980;p14"/>
            <p:cNvSpPr/>
            <p:nvPr/>
          </p:nvSpPr>
          <p:spPr>
            <a:xfrm rot="10800000" flipH="1">
              <a:off x="6770990" y="10618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1" name="Google Shape;1981;p14"/>
            <p:cNvSpPr/>
            <p:nvPr/>
          </p:nvSpPr>
          <p:spPr>
            <a:xfrm rot="10800000" flipH="1">
              <a:off x="6841232" y="10618"/>
              <a:ext cx="1770" cy="136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2" name="Google Shape;1982;p14"/>
            <p:cNvSpPr/>
            <p:nvPr/>
          </p:nvSpPr>
          <p:spPr>
            <a:xfrm rot="10800000" flipH="1">
              <a:off x="6767451" y="10618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3" name="Google Shape;1983;p14"/>
            <p:cNvSpPr/>
            <p:nvPr/>
          </p:nvSpPr>
          <p:spPr>
            <a:xfrm rot="10800000" flipH="1">
              <a:off x="7265953" y="453733"/>
              <a:ext cx="254695" cy="174794"/>
            </a:xfrm>
            <a:custGeom>
              <a:avLst/>
              <a:gdLst/>
              <a:ahLst/>
              <a:cxnLst/>
              <a:rect l="l" t="t" r="r" b="b"/>
              <a:pathLst>
                <a:path w="1871" h="1284" extrusionOk="0">
                  <a:moveTo>
                    <a:pt x="942" y="0"/>
                  </a:moveTo>
                  <a:cubicBezTo>
                    <a:pt x="896" y="37"/>
                    <a:pt x="857" y="106"/>
                    <a:pt x="796" y="106"/>
                  </a:cubicBezTo>
                  <a:cubicBezTo>
                    <a:pt x="772" y="106"/>
                    <a:pt x="743" y="94"/>
                    <a:pt x="710" y="65"/>
                  </a:cubicBezTo>
                  <a:cubicBezTo>
                    <a:pt x="687" y="77"/>
                    <a:pt x="661" y="81"/>
                    <a:pt x="635" y="81"/>
                  </a:cubicBezTo>
                  <a:cubicBezTo>
                    <a:pt x="608" y="81"/>
                    <a:pt x="580" y="77"/>
                    <a:pt x="553" y="77"/>
                  </a:cubicBezTo>
                  <a:cubicBezTo>
                    <a:pt x="500" y="77"/>
                    <a:pt x="452" y="90"/>
                    <a:pt x="426" y="168"/>
                  </a:cubicBezTo>
                  <a:cubicBezTo>
                    <a:pt x="416" y="189"/>
                    <a:pt x="405" y="210"/>
                    <a:pt x="387" y="210"/>
                  </a:cubicBezTo>
                  <a:cubicBezTo>
                    <a:pt x="384" y="210"/>
                    <a:pt x="379" y="209"/>
                    <a:pt x="374" y="206"/>
                  </a:cubicBezTo>
                  <a:cubicBezTo>
                    <a:pt x="343" y="184"/>
                    <a:pt x="318" y="175"/>
                    <a:pt x="299" y="175"/>
                  </a:cubicBezTo>
                  <a:cubicBezTo>
                    <a:pt x="238" y="175"/>
                    <a:pt x="226" y="261"/>
                    <a:pt x="207" y="310"/>
                  </a:cubicBezTo>
                  <a:cubicBezTo>
                    <a:pt x="194" y="387"/>
                    <a:pt x="142" y="400"/>
                    <a:pt x="78" y="400"/>
                  </a:cubicBezTo>
                  <a:cubicBezTo>
                    <a:pt x="78" y="413"/>
                    <a:pt x="78" y="413"/>
                    <a:pt x="78" y="426"/>
                  </a:cubicBezTo>
                  <a:cubicBezTo>
                    <a:pt x="142" y="477"/>
                    <a:pt x="91" y="490"/>
                    <a:pt x="52" y="516"/>
                  </a:cubicBezTo>
                  <a:lnTo>
                    <a:pt x="52" y="529"/>
                  </a:lnTo>
                  <a:cubicBezTo>
                    <a:pt x="168" y="542"/>
                    <a:pt x="142" y="645"/>
                    <a:pt x="142" y="722"/>
                  </a:cubicBezTo>
                  <a:cubicBezTo>
                    <a:pt x="155" y="735"/>
                    <a:pt x="155" y="774"/>
                    <a:pt x="142" y="787"/>
                  </a:cubicBezTo>
                  <a:cubicBezTo>
                    <a:pt x="104" y="838"/>
                    <a:pt x="13" y="787"/>
                    <a:pt x="1" y="864"/>
                  </a:cubicBezTo>
                  <a:cubicBezTo>
                    <a:pt x="13" y="873"/>
                    <a:pt x="28" y="875"/>
                    <a:pt x="43" y="875"/>
                  </a:cubicBezTo>
                  <a:cubicBezTo>
                    <a:pt x="74" y="875"/>
                    <a:pt x="108" y="864"/>
                    <a:pt x="142" y="864"/>
                  </a:cubicBezTo>
                  <a:cubicBezTo>
                    <a:pt x="142" y="877"/>
                    <a:pt x="155" y="903"/>
                    <a:pt x="155" y="916"/>
                  </a:cubicBezTo>
                  <a:cubicBezTo>
                    <a:pt x="220" y="941"/>
                    <a:pt x="310" y="954"/>
                    <a:pt x="271" y="1070"/>
                  </a:cubicBezTo>
                  <a:cubicBezTo>
                    <a:pt x="284" y="1083"/>
                    <a:pt x="284" y="1096"/>
                    <a:pt x="271" y="1096"/>
                  </a:cubicBezTo>
                  <a:cubicBezTo>
                    <a:pt x="306" y="1131"/>
                    <a:pt x="330" y="1175"/>
                    <a:pt x="372" y="1175"/>
                  </a:cubicBezTo>
                  <a:cubicBezTo>
                    <a:pt x="377" y="1175"/>
                    <a:pt x="382" y="1175"/>
                    <a:pt x="387" y="1173"/>
                  </a:cubicBezTo>
                  <a:cubicBezTo>
                    <a:pt x="396" y="1172"/>
                    <a:pt x="404" y="1171"/>
                    <a:pt x="410" y="1171"/>
                  </a:cubicBezTo>
                  <a:cubicBezTo>
                    <a:pt x="452" y="1171"/>
                    <a:pt x="455" y="1203"/>
                    <a:pt x="478" y="1225"/>
                  </a:cubicBezTo>
                  <a:cubicBezTo>
                    <a:pt x="493" y="1248"/>
                    <a:pt x="521" y="1284"/>
                    <a:pt x="545" y="1284"/>
                  </a:cubicBezTo>
                  <a:cubicBezTo>
                    <a:pt x="561" y="1284"/>
                    <a:pt x="575" y="1266"/>
                    <a:pt x="581" y="1212"/>
                  </a:cubicBezTo>
                  <a:cubicBezTo>
                    <a:pt x="581" y="1199"/>
                    <a:pt x="607" y="1186"/>
                    <a:pt x="619" y="1186"/>
                  </a:cubicBezTo>
                  <a:cubicBezTo>
                    <a:pt x="644" y="1194"/>
                    <a:pt x="665" y="1198"/>
                    <a:pt x="685" y="1198"/>
                  </a:cubicBezTo>
                  <a:cubicBezTo>
                    <a:pt x="758" y="1198"/>
                    <a:pt x="803" y="1147"/>
                    <a:pt x="864" y="1096"/>
                  </a:cubicBezTo>
                  <a:cubicBezTo>
                    <a:pt x="901" y="1060"/>
                    <a:pt x="933" y="1035"/>
                    <a:pt x="966" y="1035"/>
                  </a:cubicBezTo>
                  <a:cubicBezTo>
                    <a:pt x="991" y="1035"/>
                    <a:pt x="1017" y="1050"/>
                    <a:pt x="1045" y="1083"/>
                  </a:cubicBezTo>
                  <a:cubicBezTo>
                    <a:pt x="1077" y="1104"/>
                    <a:pt x="1125" y="1125"/>
                    <a:pt x="1170" y="1125"/>
                  </a:cubicBezTo>
                  <a:cubicBezTo>
                    <a:pt x="1180" y="1125"/>
                    <a:pt x="1190" y="1124"/>
                    <a:pt x="1200" y="1122"/>
                  </a:cubicBezTo>
                  <a:cubicBezTo>
                    <a:pt x="1213" y="1120"/>
                    <a:pt x="1227" y="1119"/>
                    <a:pt x="1241" y="1119"/>
                  </a:cubicBezTo>
                  <a:cubicBezTo>
                    <a:pt x="1304" y="1119"/>
                    <a:pt x="1366" y="1142"/>
                    <a:pt x="1419" y="1173"/>
                  </a:cubicBezTo>
                  <a:cubicBezTo>
                    <a:pt x="1448" y="1144"/>
                    <a:pt x="1484" y="1130"/>
                    <a:pt x="1522" y="1130"/>
                  </a:cubicBezTo>
                  <a:cubicBezTo>
                    <a:pt x="1535" y="1130"/>
                    <a:pt x="1548" y="1132"/>
                    <a:pt x="1561" y="1135"/>
                  </a:cubicBezTo>
                  <a:lnTo>
                    <a:pt x="1638" y="1109"/>
                  </a:lnTo>
                  <a:cubicBezTo>
                    <a:pt x="1659" y="1015"/>
                    <a:pt x="1730" y="989"/>
                    <a:pt x="1811" y="989"/>
                  </a:cubicBezTo>
                  <a:cubicBezTo>
                    <a:pt x="1830" y="989"/>
                    <a:pt x="1850" y="990"/>
                    <a:pt x="1870" y="993"/>
                  </a:cubicBezTo>
                  <a:cubicBezTo>
                    <a:pt x="1844" y="941"/>
                    <a:pt x="1806" y="903"/>
                    <a:pt x="1819" y="864"/>
                  </a:cubicBezTo>
                  <a:cubicBezTo>
                    <a:pt x="1844" y="761"/>
                    <a:pt x="1832" y="658"/>
                    <a:pt x="1780" y="567"/>
                  </a:cubicBezTo>
                  <a:cubicBezTo>
                    <a:pt x="1720" y="435"/>
                    <a:pt x="1591" y="347"/>
                    <a:pt x="1438" y="347"/>
                  </a:cubicBezTo>
                  <a:cubicBezTo>
                    <a:pt x="1427" y="347"/>
                    <a:pt x="1417" y="347"/>
                    <a:pt x="1406" y="348"/>
                  </a:cubicBezTo>
                  <a:cubicBezTo>
                    <a:pt x="1399" y="352"/>
                    <a:pt x="1392" y="353"/>
                    <a:pt x="1385" y="353"/>
                  </a:cubicBezTo>
                  <a:cubicBezTo>
                    <a:pt x="1366" y="353"/>
                    <a:pt x="1348" y="341"/>
                    <a:pt x="1329" y="322"/>
                  </a:cubicBezTo>
                  <a:cubicBezTo>
                    <a:pt x="1301" y="288"/>
                    <a:pt x="1289" y="272"/>
                    <a:pt x="1271" y="272"/>
                  </a:cubicBezTo>
                  <a:cubicBezTo>
                    <a:pt x="1256" y="272"/>
                    <a:pt x="1236" y="285"/>
                    <a:pt x="1200" y="310"/>
                  </a:cubicBezTo>
                  <a:cubicBezTo>
                    <a:pt x="1200" y="258"/>
                    <a:pt x="1187" y="193"/>
                    <a:pt x="1238" y="155"/>
                  </a:cubicBezTo>
                  <a:cubicBezTo>
                    <a:pt x="1290" y="129"/>
                    <a:pt x="1290" y="103"/>
                    <a:pt x="1264" y="77"/>
                  </a:cubicBezTo>
                  <a:cubicBezTo>
                    <a:pt x="1251" y="58"/>
                    <a:pt x="1235" y="52"/>
                    <a:pt x="1219" y="52"/>
                  </a:cubicBezTo>
                  <a:cubicBezTo>
                    <a:pt x="1203" y="52"/>
                    <a:pt x="1187" y="58"/>
                    <a:pt x="1174" y="65"/>
                  </a:cubicBezTo>
                  <a:lnTo>
                    <a:pt x="1148" y="103"/>
                  </a:lnTo>
                  <a:cubicBezTo>
                    <a:pt x="1148" y="181"/>
                    <a:pt x="1109" y="245"/>
                    <a:pt x="1032" y="271"/>
                  </a:cubicBezTo>
                  <a:lnTo>
                    <a:pt x="981" y="232"/>
                  </a:lnTo>
                  <a:cubicBezTo>
                    <a:pt x="968" y="168"/>
                    <a:pt x="968" y="116"/>
                    <a:pt x="955" y="65"/>
                  </a:cubicBezTo>
                  <a:cubicBezTo>
                    <a:pt x="955" y="39"/>
                    <a:pt x="955" y="26"/>
                    <a:pt x="94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4" name="Google Shape;1984;p14"/>
            <p:cNvSpPr/>
            <p:nvPr/>
          </p:nvSpPr>
          <p:spPr>
            <a:xfrm rot="10800000" flipH="1">
              <a:off x="7508126" y="403772"/>
              <a:ext cx="347806" cy="170846"/>
            </a:xfrm>
            <a:custGeom>
              <a:avLst/>
              <a:gdLst/>
              <a:ahLst/>
              <a:cxnLst/>
              <a:rect l="l" t="t" r="r" b="b"/>
              <a:pathLst>
                <a:path w="2555" h="1255" extrusionOk="0">
                  <a:moveTo>
                    <a:pt x="1595" y="1"/>
                  </a:moveTo>
                  <a:cubicBezTo>
                    <a:pt x="1580" y="1"/>
                    <a:pt x="1563" y="5"/>
                    <a:pt x="1548" y="17"/>
                  </a:cubicBezTo>
                  <a:cubicBezTo>
                    <a:pt x="1506" y="42"/>
                    <a:pt x="1475" y="73"/>
                    <a:pt x="1440" y="73"/>
                  </a:cubicBezTo>
                  <a:cubicBezTo>
                    <a:pt x="1422" y="73"/>
                    <a:pt x="1403" y="65"/>
                    <a:pt x="1381" y="42"/>
                  </a:cubicBezTo>
                  <a:lnTo>
                    <a:pt x="1303" y="17"/>
                  </a:lnTo>
                  <a:lnTo>
                    <a:pt x="1278" y="30"/>
                  </a:lnTo>
                  <a:cubicBezTo>
                    <a:pt x="1045" y="55"/>
                    <a:pt x="788" y="30"/>
                    <a:pt x="684" y="313"/>
                  </a:cubicBezTo>
                  <a:cubicBezTo>
                    <a:pt x="684" y="339"/>
                    <a:pt x="646" y="352"/>
                    <a:pt x="633" y="365"/>
                  </a:cubicBezTo>
                  <a:cubicBezTo>
                    <a:pt x="620" y="365"/>
                    <a:pt x="607" y="365"/>
                    <a:pt x="594" y="378"/>
                  </a:cubicBezTo>
                  <a:cubicBezTo>
                    <a:pt x="478" y="455"/>
                    <a:pt x="517" y="571"/>
                    <a:pt x="517" y="674"/>
                  </a:cubicBezTo>
                  <a:cubicBezTo>
                    <a:pt x="388" y="765"/>
                    <a:pt x="233" y="816"/>
                    <a:pt x="78" y="829"/>
                  </a:cubicBezTo>
                  <a:cubicBezTo>
                    <a:pt x="65" y="816"/>
                    <a:pt x="65" y="790"/>
                    <a:pt x="53" y="790"/>
                  </a:cubicBezTo>
                  <a:cubicBezTo>
                    <a:pt x="1" y="790"/>
                    <a:pt x="27" y="816"/>
                    <a:pt x="40" y="842"/>
                  </a:cubicBezTo>
                  <a:cubicBezTo>
                    <a:pt x="53" y="855"/>
                    <a:pt x="40" y="881"/>
                    <a:pt x="14" y="906"/>
                  </a:cubicBezTo>
                  <a:lnTo>
                    <a:pt x="40" y="958"/>
                  </a:lnTo>
                  <a:lnTo>
                    <a:pt x="130" y="932"/>
                  </a:lnTo>
                  <a:cubicBezTo>
                    <a:pt x="246" y="868"/>
                    <a:pt x="388" y="816"/>
                    <a:pt x="517" y="777"/>
                  </a:cubicBezTo>
                  <a:cubicBezTo>
                    <a:pt x="555" y="829"/>
                    <a:pt x="517" y="894"/>
                    <a:pt x="568" y="945"/>
                  </a:cubicBezTo>
                  <a:cubicBezTo>
                    <a:pt x="620" y="984"/>
                    <a:pt x="555" y="1022"/>
                    <a:pt x="555" y="1087"/>
                  </a:cubicBezTo>
                  <a:cubicBezTo>
                    <a:pt x="569" y="1086"/>
                    <a:pt x="582" y="1085"/>
                    <a:pt x="595" y="1085"/>
                  </a:cubicBezTo>
                  <a:cubicBezTo>
                    <a:pt x="736" y="1085"/>
                    <a:pt x="874" y="1148"/>
                    <a:pt x="968" y="1255"/>
                  </a:cubicBezTo>
                  <a:lnTo>
                    <a:pt x="1045" y="1255"/>
                  </a:lnTo>
                  <a:cubicBezTo>
                    <a:pt x="1055" y="1226"/>
                    <a:pt x="1079" y="1211"/>
                    <a:pt x="1102" y="1211"/>
                  </a:cubicBezTo>
                  <a:cubicBezTo>
                    <a:pt x="1109" y="1211"/>
                    <a:pt x="1116" y="1213"/>
                    <a:pt x="1123" y="1216"/>
                  </a:cubicBezTo>
                  <a:cubicBezTo>
                    <a:pt x="1142" y="1217"/>
                    <a:pt x="1161" y="1218"/>
                    <a:pt x="1181" y="1218"/>
                  </a:cubicBezTo>
                  <a:cubicBezTo>
                    <a:pt x="1354" y="1218"/>
                    <a:pt x="1524" y="1166"/>
                    <a:pt x="1651" y="1061"/>
                  </a:cubicBezTo>
                  <a:cubicBezTo>
                    <a:pt x="1763" y="987"/>
                    <a:pt x="1815" y="828"/>
                    <a:pt x="1980" y="828"/>
                  </a:cubicBezTo>
                  <a:cubicBezTo>
                    <a:pt x="1987" y="828"/>
                    <a:pt x="1993" y="829"/>
                    <a:pt x="2000" y="829"/>
                  </a:cubicBezTo>
                  <a:cubicBezTo>
                    <a:pt x="1896" y="816"/>
                    <a:pt x="1871" y="752"/>
                    <a:pt x="1884" y="674"/>
                  </a:cubicBezTo>
                  <a:lnTo>
                    <a:pt x="1884" y="674"/>
                  </a:lnTo>
                  <a:cubicBezTo>
                    <a:pt x="1922" y="700"/>
                    <a:pt x="1964" y="713"/>
                    <a:pt x="2004" y="713"/>
                  </a:cubicBezTo>
                  <a:cubicBezTo>
                    <a:pt x="2045" y="713"/>
                    <a:pt x="2083" y="700"/>
                    <a:pt x="2116" y="674"/>
                  </a:cubicBezTo>
                  <a:cubicBezTo>
                    <a:pt x="2193" y="636"/>
                    <a:pt x="2270" y="610"/>
                    <a:pt x="2335" y="610"/>
                  </a:cubicBezTo>
                  <a:cubicBezTo>
                    <a:pt x="2351" y="607"/>
                    <a:pt x="2366" y="606"/>
                    <a:pt x="2380" y="606"/>
                  </a:cubicBezTo>
                  <a:cubicBezTo>
                    <a:pt x="2432" y="606"/>
                    <a:pt x="2467" y="629"/>
                    <a:pt x="2477" y="700"/>
                  </a:cubicBezTo>
                  <a:cubicBezTo>
                    <a:pt x="2477" y="717"/>
                    <a:pt x="2481" y="723"/>
                    <a:pt x="2488" y="723"/>
                  </a:cubicBezTo>
                  <a:cubicBezTo>
                    <a:pt x="2501" y="723"/>
                    <a:pt x="2524" y="700"/>
                    <a:pt x="2541" y="700"/>
                  </a:cubicBezTo>
                  <a:cubicBezTo>
                    <a:pt x="2554" y="687"/>
                    <a:pt x="2541" y="687"/>
                    <a:pt x="2541" y="674"/>
                  </a:cubicBezTo>
                  <a:cubicBezTo>
                    <a:pt x="2503" y="661"/>
                    <a:pt x="2503" y="636"/>
                    <a:pt x="2541" y="610"/>
                  </a:cubicBezTo>
                  <a:cubicBezTo>
                    <a:pt x="2541" y="584"/>
                    <a:pt x="2541" y="558"/>
                    <a:pt x="2528" y="520"/>
                  </a:cubicBezTo>
                  <a:cubicBezTo>
                    <a:pt x="2509" y="516"/>
                    <a:pt x="2490" y="515"/>
                    <a:pt x="2470" y="515"/>
                  </a:cubicBezTo>
                  <a:cubicBezTo>
                    <a:pt x="2413" y="515"/>
                    <a:pt x="2357" y="529"/>
                    <a:pt x="2309" y="558"/>
                  </a:cubicBezTo>
                  <a:cubicBezTo>
                    <a:pt x="2180" y="623"/>
                    <a:pt x="2038" y="661"/>
                    <a:pt x="1884" y="674"/>
                  </a:cubicBezTo>
                  <a:cubicBezTo>
                    <a:pt x="1909" y="507"/>
                    <a:pt x="1909" y="507"/>
                    <a:pt x="2013" y="442"/>
                  </a:cubicBezTo>
                  <a:cubicBezTo>
                    <a:pt x="1909" y="416"/>
                    <a:pt x="1819" y="391"/>
                    <a:pt x="1832" y="262"/>
                  </a:cubicBezTo>
                  <a:cubicBezTo>
                    <a:pt x="1832" y="249"/>
                    <a:pt x="1806" y="236"/>
                    <a:pt x="1793" y="223"/>
                  </a:cubicBezTo>
                  <a:cubicBezTo>
                    <a:pt x="1703" y="210"/>
                    <a:pt x="1639" y="171"/>
                    <a:pt x="1664" y="55"/>
                  </a:cubicBezTo>
                  <a:cubicBezTo>
                    <a:pt x="1664" y="28"/>
                    <a:pt x="1632" y="1"/>
                    <a:pt x="159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14"/>
            <p:cNvSpPr/>
            <p:nvPr/>
          </p:nvSpPr>
          <p:spPr>
            <a:xfrm rot="10800000" flipH="1">
              <a:off x="7932983" y="361570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6" name="Google Shape;1986;p14"/>
            <p:cNvSpPr/>
            <p:nvPr/>
          </p:nvSpPr>
          <p:spPr>
            <a:xfrm rot="10800000" flipH="1">
              <a:off x="7922501" y="264916"/>
              <a:ext cx="159814" cy="116121"/>
            </a:xfrm>
            <a:custGeom>
              <a:avLst/>
              <a:gdLst/>
              <a:ahLst/>
              <a:cxnLst/>
              <a:rect l="l" t="t" r="r" b="b"/>
              <a:pathLst>
                <a:path w="1174" h="853" extrusionOk="0">
                  <a:moveTo>
                    <a:pt x="632" y="0"/>
                  </a:moveTo>
                  <a:cubicBezTo>
                    <a:pt x="593" y="65"/>
                    <a:pt x="516" y="39"/>
                    <a:pt x="464" y="90"/>
                  </a:cubicBezTo>
                  <a:cubicBezTo>
                    <a:pt x="439" y="78"/>
                    <a:pt x="400" y="52"/>
                    <a:pt x="387" y="13"/>
                  </a:cubicBezTo>
                  <a:lnTo>
                    <a:pt x="284" y="26"/>
                  </a:lnTo>
                  <a:cubicBezTo>
                    <a:pt x="232" y="90"/>
                    <a:pt x="155" y="103"/>
                    <a:pt x="77" y="142"/>
                  </a:cubicBezTo>
                  <a:cubicBezTo>
                    <a:pt x="77" y="181"/>
                    <a:pt x="77" y="207"/>
                    <a:pt x="65" y="245"/>
                  </a:cubicBezTo>
                  <a:cubicBezTo>
                    <a:pt x="65" y="284"/>
                    <a:pt x="0" y="361"/>
                    <a:pt x="65" y="413"/>
                  </a:cubicBezTo>
                  <a:cubicBezTo>
                    <a:pt x="125" y="453"/>
                    <a:pt x="170" y="502"/>
                    <a:pt x="237" y="502"/>
                  </a:cubicBezTo>
                  <a:cubicBezTo>
                    <a:pt x="255" y="502"/>
                    <a:pt x="275" y="498"/>
                    <a:pt x="297" y="490"/>
                  </a:cubicBezTo>
                  <a:lnTo>
                    <a:pt x="297" y="490"/>
                  </a:lnTo>
                  <a:cubicBezTo>
                    <a:pt x="297" y="555"/>
                    <a:pt x="271" y="619"/>
                    <a:pt x="361" y="658"/>
                  </a:cubicBezTo>
                  <a:cubicBezTo>
                    <a:pt x="387" y="658"/>
                    <a:pt x="387" y="697"/>
                    <a:pt x="400" y="709"/>
                  </a:cubicBezTo>
                  <a:cubicBezTo>
                    <a:pt x="400" y="709"/>
                    <a:pt x="413" y="722"/>
                    <a:pt x="413" y="735"/>
                  </a:cubicBezTo>
                  <a:cubicBezTo>
                    <a:pt x="451" y="748"/>
                    <a:pt x="490" y="800"/>
                    <a:pt x="503" y="851"/>
                  </a:cubicBezTo>
                  <a:cubicBezTo>
                    <a:pt x="503" y="845"/>
                    <a:pt x="506" y="842"/>
                    <a:pt x="509" y="842"/>
                  </a:cubicBezTo>
                  <a:cubicBezTo>
                    <a:pt x="513" y="842"/>
                    <a:pt x="516" y="845"/>
                    <a:pt x="516" y="851"/>
                  </a:cubicBezTo>
                  <a:cubicBezTo>
                    <a:pt x="525" y="852"/>
                    <a:pt x="533" y="853"/>
                    <a:pt x="542" y="853"/>
                  </a:cubicBezTo>
                  <a:cubicBezTo>
                    <a:pt x="638" y="853"/>
                    <a:pt x="727" y="803"/>
                    <a:pt x="815" y="803"/>
                  </a:cubicBezTo>
                  <a:cubicBezTo>
                    <a:pt x="835" y="803"/>
                    <a:pt x="856" y="806"/>
                    <a:pt x="877" y="813"/>
                  </a:cubicBezTo>
                  <a:cubicBezTo>
                    <a:pt x="883" y="819"/>
                    <a:pt x="890" y="822"/>
                    <a:pt x="896" y="822"/>
                  </a:cubicBezTo>
                  <a:cubicBezTo>
                    <a:pt x="903" y="822"/>
                    <a:pt x="909" y="819"/>
                    <a:pt x="916" y="813"/>
                  </a:cubicBezTo>
                  <a:cubicBezTo>
                    <a:pt x="954" y="671"/>
                    <a:pt x="1148" y="606"/>
                    <a:pt x="1122" y="426"/>
                  </a:cubicBezTo>
                  <a:cubicBezTo>
                    <a:pt x="1109" y="361"/>
                    <a:pt x="1135" y="297"/>
                    <a:pt x="1122" y="232"/>
                  </a:cubicBezTo>
                  <a:lnTo>
                    <a:pt x="1109" y="232"/>
                  </a:lnTo>
                  <a:cubicBezTo>
                    <a:pt x="1019" y="142"/>
                    <a:pt x="1019" y="116"/>
                    <a:pt x="1109" y="78"/>
                  </a:cubicBezTo>
                  <a:cubicBezTo>
                    <a:pt x="1122" y="65"/>
                    <a:pt x="1148" y="52"/>
                    <a:pt x="1173" y="39"/>
                  </a:cubicBezTo>
                  <a:cubicBezTo>
                    <a:pt x="1161" y="26"/>
                    <a:pt x="1161" y="13"/>
                    <a:pt x="1148" y="0"/>
                  </a:cubicBezTo>
                  <a:cubicBezTo>
                    <a:pt x="1128" y="7"/>
                    <a:pt x="1106" y="10"/>
                    <a:pt x="1082" y="10"/>
                  </a:cubicBezTo>
                  <a:cubicBezTo>
                    <a:pt x="1057" y="10"/>
                    <a:pt x="1032" y="7"/>
                    <a:pt x="1006" y="0"/>
                  </a:cubicBezTo>
                  <a:cubicBezTo>
                    <a:pt x="954" y="0"/>
                    <a:pt x="890" y="13"/>
                    <a:pt x="838" y="39"/>
                  </a:cubicBezTo>
                  <a:cubicBezTo>
                    <a:pt x="838" y="39"/>
                    <a:pt x="838" y="52"/>
                    <a:pt x="838" y="52"/>
                  </a:cubicBezTo>
                  <a:lnTo>
                    <a:pt x="800" y="52"/>
                  </a:lnTo>
                  <a:cubicBezTo>
                    <a:pt x="761" y="52"/>
                    <a:pt x="735" y="26"/>
                    <a:pt x="70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7" name="Google Shape;1987;p14"/>
            <p:cNvSpPr/>
            <p:nvPr/>
          </p:nvSpPr>
          <p:spPr>
            <a:xfrm rot="10800000" flipH="1">
              <a:off x="8294540" y="38662"/>
              <a:ext cx="170432" cy="152877"/>
            </a:xfrm>
            <a:custGeom>
              <a:avLst/>
              <a:gdLst/>
              <a:ahLst/>
              <a:cxnLst/>
              <a:rect l="l" t="t" r="r" b="b"/>
              <a:pathLst>
                <a:path w="1252" h="1123" extrusionOk="0">
                  <a:moveTo>
                    <a:pt x="1161" y="1"/>
                  </a:moveTo>
                  <a:cubicBezTo>
                    <a:pt x="1045" y="14"/>
                    <a:pt x="929" y="65"/>
                    <a:pt x="852" y="156"/>
                  </a:cubicBezTo>
                  <a:cubicBezTo>
                    <a:pt x="831" y="166"/>
                    <a:pt x="810" y="185"/>
                    <a:pt x="782" y="185"/>
                  </a:cubicBezTo>
                  <a:cubicBezTo>
                    <a:pt x="776" y="185"/>
                    <a:pt x="769" y="184"/>
                    <a:pt x="762" y="181"/>
                  </a:cubicBezTo>
                  <a:cubicBezTo>
                    <a:pt x="658" y="168"/>
                    <a:pt x="555" y="168"/>
                    <a:pt x="439" y="168"/>
                  </a:cubicBezTo>
                  <a:cubicBezTo>
                    <a:pt x="398" y="168"/>
                    <a:pt x="365" y="119"/>
                    <a:pt x="320" y="119"/>
                  </a:cubicBezTo>
                  <a:cubicBezTo>
                    <a:pt x="309" y="119"/>
                    <a:pt x="297" y="122"/>
                    <a:pt x="284" y="130"/>
                  </a:cubicBezTo>
                  <a:cubicBezTo>
                    <a:pt x="310" y="181"/>
                    <a:pt x="323" y="220"/>
                    <a:pt x="349" y="246"/>
                  </a:cubicBezTo>
                  <a:cubicBezTo>
                    <a:pt x="297" y="272"/>
                    <a:pt x="259" y="323"/>
                    <a:pt x="259" y="375"/>
                  </a:cubicBezTo>
                  <a:cubicBezTo>
                    <a:pt x="252" y="376"/>
                    <a:pt x="245" y="377"/>
                    <a:pt x="238" y="377"/>
                  </a:cubicBezTo>
                  <a:cubicBezTo>
                    <a:pt x="191" y="377"/>
                    <a:pt x="143" y="341"/>
                    <a:pt x="143" y="284"/>
                  </a:cubicBezTo>
                  <a:cubicBezTo>
                    <a:pt x="104" y="323"/>
                    <a:pt x="27" y="297"/>
                    <a:pt x="1" y="362"/>
                  </a:cubicBezTo>
                  <a:lnTo>
                    <a:pt x="78" y="426"/>
                  </a:lnTo>
                  <a:cubicBezTo>
                    <a:pt x="117" y="426"/>
                    <a:pt x="143" y="439"/>
                    <a:pt x="130" y="491"/>
                  </a:cubicBezTo>
                  <a:lnTo>
                    <a:pt x="155" y="491"/>
                  </a:lnTo>
                  <a:cubicBezTo>
                    <a:pt x="143" y="581"/>
                    <a:pt x="143" y="684"/>
                    <a:pt x="155" y="787"/>
                  </a:cubicBezTo>
                  <a:cubicBezTo>
                    <a:pt x="181" y="813"/>
                    <a:pt x="207" y="826"/>
                    <a:pt x="233" y="852"/>
                  </a:cubicBezTo>
                  <a:cubicBezTo>
                    <a:pt x="297" y="916"/>
                    <a:pt x="297" y="942"/>
                    <a:pt x="207" y="1019"/>
                  </a:cubicBezTo>
                  <a:cubicBezTo>
                    <a:pt x="207" y="1032"/>
                    <a:pt x="207" y="1058"/>
                    <a:pt x="220" y="1071"/>
                  </a:cubicBezTo>
                  <a:cubicBezTo>
                    <a:pt x="251" y="1081"/>
                    <a:pt x="283" y="1100"/>
                    <a:pt x="314" y="1100"/>
                  </a:cubicBezTo>
                  <a:cubicBezTo>
                    <a:pt x="321" y="1100"/>
                    <a:pt x="329" y="1099"/>
                    <a:pt x="336" y="1097"/>
                  </a:cubicBezTo>
                  <a:cubicBezTo>
                    <a:pt x="336" y="1045"/>
                    <a:pt x="349" y="994"/>
                    <a:pt x="400" y="994"/>
                  </a:cubicBezTo>
                  <a:cubicBezTo>
                    <a:pt x="452" y="994"/>
                    <a:pt x="478" y="1045"/>
                    <a:pt x="504" y="1084"/>
                  </a:cubicBezTo>
                  <a:cubicBezTo>
                    <a:pt x="529" y="1084"/>
                    <a:pt x="542" y="1097"/>
                    <a:pt x="542" y="1123"/>
                  </a:cubicBezTo>
                  <a:cubicBezTo>
                    <a:pt x="581" y="1091"/>
                    <a:pt x="630" y="1074"/>
                    <a:pt x="676" y="1074"/>
                  </a:cubicBezTo>
                  <a:cubicBezTo>
                    <a:pt x="707" y="1074"/>
                    <a:pt x="736" y="1082"/>
                    <a:pt x="762" y="1097"/>
                  </a:cubicBezTo>
                  <a:lnTo>
                    <a:pt x="852" y="1110"/>
                  </a:lnTo>
                  <a:lnTo>
                    <a:pt x="878" y="1110"/>
                  </a:lnTo>
                  <a:cubicBezTo>
                    <a:pt x="878" y="1097"/>
                    <a:pt x="878" y="1084"/>
                    <a:pt x="903" y="1071"/>
                  </a:cubicBezTo>
                  <a:lnTo>
                    <a:pt x="1045" y="994"/>
                  </a:lnTo>
                  <a:cubicBezTo>
                    <a:pt x="1097" y="968"/>
                    <a:pt x="1097" y="878"/>
                    <a:pt x="1174" y="878"/>
                  </a:cubicBezTo>
                  <a:lnTo>
                    <a:pt x="1174" y="865"/>
                  </a:lnTo>
                  <a:lnTo>
                    <a:pt x="1174" y="852"/>
                  </a:lnTo>
                  <a:cubicBezTo>
                    <a:pt x="1161" y="813"/>
                    <a:pt x="1174" y="774"/>
                    <a:pt x="1200" y="749"/>
                  </a:cubicBezTo>
                  <a:lnTo>
                    <a:pt x="1200" y="736"/>
                  </a:lnTo>
                  <a:cubicBezTo>
                    <a:pt x="1200" y="633"/>
                    <a:pt x="1213" y="542"/>
                    <a:pt x="1226" y="439"/>
                  </a:cubicBezTo>
                  <a:cubicBezTo>
                    <a:pt x="1252" y="297"/>
                    <a:pt x="1226" y="143"/>
                    <a:pt x="116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8" name="Google Shape;1988;p14"/>
            <p:cNvSpPr/>
            <p:nvPr/>
          </p:nvSpPr>
          <p:spPr>
            <a:xfrm rot="10800000" flipH="1">
              <a:off x="6865735" y="517850"/>
              <a:ext cx="5445" cy="5445"/>
            </a:xfrm>
            <a:custGeom>
              <a:avLst/>
              <a:gdLst/>
              <a:ahLst/>
              <a:cxnLst/>
              <a:rect l="l" t="t" r="r" b="b"/>
              <a:pathLst>
                <a:path w="40" h="40" extrusionOk="0">
                  <a:moveTo>
                    <a:pt x="13" y="1"/>
                  </a:moveTo>
                  <a:cubicBezTo>
                    <a:pt x="13" y="1"/>
                    <a:pt x="1" y="27"/>
                    <a:pt x="13" y="39"/>
                  </a:cubicBezTo>
                  <a:lnTo>
                    <a:pt x="39" y="39"/>
                  </a:lnTo>
                  <a:cubicBezTo>
                    <a:pt x="39" y="39"/>
                    <a:pt x="39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9" name="Google Shape;1989;p14"/>
            <p:cNvSpPr/>
            <p:nvPr/>
          </p:nvSpPr>
          <p:spPr>
            <a:xfrm rot="10800000" flipH="1">
              <a:off x="6797263" y="517851"/>
              <a:ext cx="103729" cy="110676"/>
            </a:xfrm>
            <a:custGeom>
              <a:avLst/>
              <a:gdLst/>
              <a:ahLst/>
              <a:cxnLst/>
              <a:rect l="l" t="t" r="r" b="b"/>
              <a:pathLst>
                <a:path w="762" h="813" extrusionOk="0">
                  <a:moveTo>
                    <a:pt x="568" y="0"/>
                  </a:moveTo>
                  <a:cubicBezTo>
                    <a:pt x="550" y="0"/>
                    <a:pt x="520" y="56"/>
                    <a:pt x="482" y="56"/>
                  </a:cubicBezTo>
                  <a:cubicBezTo>
                    <a:pt x="465" y="56"/>
                    <a:pt x="446" y="45"/>
                    <a:pt x="426" y="13"/>
                  </a:cubicBezTo>
                  <a:cubicBezTo>
                    <a:pt x="426" y="19"/>
                    <a:pt x="423" y="23"/>
                    <a:pt x="418" y="23"/>
                  </a:cubicBezTo>
                  <a:cubicBezTo>
                    <a:pt x="413" y="23"/>
                    <a:pt x="407" y="19"/>
                    <a:pt x="400" y="13"/>
                  </a:cubicBezTo>
                  <a:lnTo>
                    <a:pt x="362" y="13"/>
                  </a:lnTo>
                  <a:cubicBezTo>
                    <a:pt x="362" y="19"/>
                    <a:pt x="359" y="23"/>
                    <a:pt x="354" y="23"/>
                  </a:cubicBezTo>
                  <a:cubicBezTo>
                    <a:pt x="349" y="23"/>
                    <a:pt x="342" y="19"/>
                    <a:pt x="336" y="13"/>
                  </a:cubicBezTo>
                  <a:cubicBezTo>
                    <a:pt x="233" y="90"/>
                    <a:pt x="117" y="129"/>
                    <a:pt x="52" y="245"/>
                  </a:cubicBezTo>
                  <a:cubicBezTo>
                    <a:pt x="52" y="254"/>
                    <a:pt x="46" y="263"/>
                    <a:pt x="42" y="263"/>
                  </a:cubicBezTo>
                  <a:cubicBezTo>
                    <a:pt x="40" y="263"/>
                    <a:pt x="39" y="262"/>
                    <a:pt x="39" y="258"/>
                  </a:cubicBezTo>
                  <a:lnTo>
                    <a:pt x="1" y="310"/>
                  </a:lnTo>
                  <a:lnTo>
                    <a:pt x="1" y="322"/>
                  </a:lnTo>
                  <a:cubicBezTo>
                    <a:pt x="14" y="451"/>
                    <a:pt x="91" y="555"/>
                    <a:pt x="52" y="683"/>
                  </a:cubicBezTo>
                  <a:cubicBezTo>
                    <a:pt x="65" y="696"/>
                    <a:pt x="65" y="709"/>
                    <a:pt x="52" y="709"/>
                  </a:cubicBezTo>
                  <a:cubicBezTo>
                    <a:pt x="78" y="722"/>
                    <a:pt x="117" y="761"/>
                    <a:pt x="117" y="761"/>
                  </a:cubicBezTo>
                  <a:cubicBezTo>
                    <a:pt x="144" y="738"/>
                    <a:pt x="168" y="728"/>
                    <a:pt x="189" y="728"/>
                  </a:cubicBezTo>
                  <a:cubicBezTo>
                    <a:pt x="229" y="728"/>
                    <a:pt x="259" y="762"/>
                    <a:pt x="284" y="812"/>
                  </a:cubicBezTo>
                  <a:lnTo>
                    <a:pt x="336" y="812"/>
                  </a:lnTo>
                  <a:cubicBezTo>
                    <a:pt x="352" y="772"/>
                    <a:pt x="394" y="746"/>
                    <a:pt x="440" y="746"/>
                  </a:cubicBezTo>
                  <a:cubicBezTo>
                    <a:pt x="466" y="746"/>
                    <a:pt x="493" y="755"/>
                    <a:pt x="516" y="774"/>
                  </a:cubicBezTo>
                  <a:cubicBezTo>
                    <a:pt x="607" y="709"/>
                    <a:pt x="633" y="593"/>
                    <a:pt x="736" y="542"/>
                  </a:cubicBezTo>
                  <a:lnTo>
                    <a:pt x="736" y="542"/>
                  </a:lnTo>
                  <a:cubicBezTo>
                    <a:pt x="731" y="544"/>
                    <a:pt x="726" y="545"/>
                    <a:pt x="720" y="545"/>
                  </a:cubicBezTo>
                  <a:cubicBezTo>
                    <a:pt x="697" y="545"/>
                    <a:pt x="669" y="524"/>
                    <a:pt x="658" y="503"/>
                  </a:cubicBezTo>
                  <a:cubicBezTo>
                    <a:pt x="671" y="490"/>
                    <a:pt x="671" y="477"/>
                    <a:pt x="658" y="477"/>
                  </a:cubicBezTo>
                  <a:cubicBezTo>
                    <a:pt x="761" y="426"/>
                    <a:pt x="761" y="426"/>
                    <a:pt x="710" y="310"/>
                  </a:cubicBezTo>
                  <a:cubicBezTo>
                    <a:pt x="721" y="276"/>
                    <a:pt x="761" y="243"/>
                    <a:pt x="713" y="243"/>
                  </a:cubicBezTo>
                  <a:cubicBezTo>
                    <a:pt x="706" y="243"/>
                    <a:pt x="696" y="243"/>
                    <a:pt x="684" y="245"/>
                  </a:cubicBezTo>
                  <a:lnTo>
                    <a:pt x="633" y="206"/>
                  </a:lnTo>
                  <a:cubicBezTo>
                    <a:pt x="633" y="168"/>
                    <a:pt x="658" y="116"/>
                    <a:pt x="594" y="90"/>
                  </a:cubicBezTo>
                  <a:cubicBezTo>
                    <a:pt x="594" y="77"/>
                    <a:pt x="594" y="52"/>
                    <a:pt x="568" y="26"/>
                  </a:cubicBezTo>
                  <a:lnTo>
                    <a:pt x="568" y="13"/>
                  </a:lnTo>
                  <a:cubicBezTo>
                    <a:pt x="594" y="13"/>
                    <a:pt x="581" y="0"/>
                    <a:pt x="56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0" name="Google Shape;1990;p14"/>
            <p:cNvSpPr/>
            <p:nvPr/>
          </p:nvSpPr>
          <p:spPr>
            <a:xfrm rot="10800000" flipH="1">
              <a:off x="7574829" y="4357"/>
              <a:ext cx="256464" cy="92298"/>
            </a:xfrm>
            <a:custGeom>
              <a:avLst/>
              <a:gdLst/>
              <a:ahLst/>
              <a:cxnLst/>
              <a:rect l="l" t="t" r="r" b="b"/>
              <a:pathLst>
                <a:path w="1884" h="678" extrusionOk="0">
                  <a:moveTo>
                    <a:pt x="1445" y="26"/>
                  </a:moveTo>
                  <a:cubicBezTo>
                    <a:pt x="1355" y="26"/>
                    <a:pt x="1290" y="52"/>
                    <a:pt x="1303" y="155"/>
                  </a:cubicBezTo>
                  <a:cubicBezTo>
                    <a:pt x="1355" y="155"/>
                    <a:pt x="1394" y="116"/>
                    <a:pt x="1445" y="90"/>
                  </a:cubicBezTo>
                  <a:cubicBezTo>
                    <a:pt x="1497" y="77"/>
                    <a:pt x="1471" y="52"/>
                    <a:pt x="1445" y="26"/>
                  </a:cubicBezTo>
                  <a:close/>
                  <a:moveTo>
                    <a:pt x="878" y="0"/>
                  </a:moveTo>
                  <a:cubicBezTo>
                    <a:pt x="800" y="103"/>
                    <a:pt x="762" y="232"/>
                    <a:pt x="697" y="335"/>
                  </a:cubicBezTo>
                  <a:cubicBezTo>
                    <a:pt x="676" y="364"/>
                    <a:pt x="658" y="373"/>
                    <a:pt x="641" y="373"/>
                  </a:cubicBezTo>
                  <a:cubicBezTo>
                    <a:pt x="626" y="373"/>
                    <a:pt x="611" y="367"/>
                    <a:pt x="594" y="361"/>
                  </a:cubicBezTo>
                  <a:cubicBezTo>
                    <a:pt x="555" y="348"/>
                    <a:pt x="517" y="335"/>
                    <a:pt x="517" y="271"/>
                  </a:cubicBezTo>
                  <a:cubicBezTo>
                    <a:pt x="517" y="142"/>
                    <a:pt x="517" y="142"/>
                    <a:pt x="362" y="116"/>
                  </a:cubicBezTo>
                  <a:lnTo>
                    <a:pt x="362" y="116"/>
                  </a:lnTo>
                  <a:cubicBezTo>
                    <a:pt x="362" y="181"/>
                    <a:pt x="401" y="245"/>
                    <a:pt x="362" y="310"/>
                  </a:cubicBezTo>
                  <a:lnTo>
                    <a:pt x="323" y="322"/>
                  </a:lnTo>
                  <a:cubicBezTo>
                    <a:pt x="274" y="355"/>
                    <a:pt x="248" y="374"/>
                    <a:pt x="231" y="374"/>
                  </a:cubicBezTo>
                  <a:cubicBezTo>
                    <a:pt x="209" y="374"/>
                    <a:pt x="204" y="340"/>
                    <a:pt x="181" y="258"/>
                  </a:cubicBezTo>
                  <a:cubicBezTo>
                    <a:pt x="156" y="194"/>
                    <a:pt x="181" y="103"/>
                    <a:pt x="91" y="39"/>
                  </a:cubicBezTo>
                  <a:lnTo>
                    <a:pt x="91" y="39"/>
                  </a:lnTo>
                  <a:cubicBezTo>
                    <a:pt x="65" y="232"/>
                    <a:pt x="78" y="426"/>
                    <a:pt x="117" y="619"/>
                  </a:cubicBezTo>
                  <a:lnTo>
                    <a:pt x="207" y="619"/>
                  </a:lnTo>
                  <a:cubicBezTo>
                    <a:pt x="214" y="626"/>
                    <a:pt x="220" y="629"/>
                    <a:pt x="227" y="629"/>
                  </a:cubicBezTo>
                  <a:cubicBezTo>
                    <a:pt x="233" y="629"/>
                    <a:pt x="240" y="626"/>
                    <a:pt x="246" y="619"/>
                  </a:cubicBezTo>
                  <a:cubicBezTo>
                    <a:pt x="512" y="619"/>
                    <a:pt x="779" y="631"/>
                    <a:pt x="1045" y="631"/>
                  </a:cubicBezTo>
                  <a:cubicBezTo>
                    <a:pt x="1179" y="631"/>
                    <a:pt x="1312" y="628"/>
                    <a:pt x="1445" y="619"/>
                  </a:cubicBezTo>
                  <a:lnTo>
                    <a:pt x="1884" y="619"/>
                  </a:lnTo>
                  <a:cubicBezTo>
                    <a:pt x="1858" y="529"/>
                    <a:pt x="1806" y="439"/>
                    <a:pt x="1729" y="387"/>
                  </a:cubicBezTo>
                  <a:cubicBezTo>
                    <a:pt x="1690" y="361"/>
                    <a:pt x="1639" y="348"/>
                    <a:pt x="1613" y="310"/>
                  </a:cubicBezTo>
                  <a:cubicBezTo>
                    <a:pt x="1572" y="248"/>
                    <a:pt x="1507" y="211"/>
                    <a:pt x="1443" y="211"/>
                  </a:cubicBezTo>
                  <a:cubicBezTo>
                    <a:pt x="1426" y="211"/>
                    <a:pt x="1410" y="214"/>
                    <a:pt x="1394" y="219"/>
                  </a:cubicBezTo>
                  <a:cubicBezTo>
                    <a:pt x="1342" y="219"/>
                    <a:pt x="1303" y="219"/>
                    <a:pt x="1303" y="155"/>
                  </a:cubicBezTo>
                  <a:lnTo>
                    <a:pt x="1265" y="155"/>
                  </a:lnTo>
                  <a:cubicBezTo>
                    <a:pt x="1222" y="101"/>
                    <a:pt x="1152" y="74"/>
                    <a:pt x="1085" y="74"/>
                  </a:cubicBezTo>
                  <a:cubicBezTo>
                    <a:pt x="1072" y="74"/>
                    <a:pt x="1058" y="75"/>
                    <a:pt x="1045" y="77"/>
                  </a:cubicBezTo>
                  <a:cubicBezTo>
                    <a:pt x="981" y="65"/>
                    <a:pt x="942" y="0"/>
                    <a:pt x="878" y="0"/>
                  </a:cubicBezTo>
                  <a:close/>
                  <a:moveTo>
                    <a:pt x="1" y="619"/>
                  </a:moveTo>
                  <a:cubicBezTo>
                    <a:pt x="33" y="658"/>
                    <a:pt x="53" y="677"/>
                    <a:pt x="67" y="677"/>
                  </a:cubicBezTo>
                  <a:cubicBezTo>
                    <a:pt x="82" y="677"/>
                    <a:pt x="91" y="658"/>
                    <a:pt x="104" y="619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1" name="Google Shape;1991;p14"/>
            <p:cNvSpPr/>
            <p:nvPr/>
          </p:nvSpPr>
          <p:spPr>
            <a:xfrm rot="10800000" flipH="1">
              <a:off x="8082180" y="373958"/>
              <a:ext cx="1906" cy="1906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0" y="1"/>
                  </a:moveTo>
                  <a:cubicBezTo>
                    <a:pt x="0" y="1"/>
                    <a:pt x="0" y="14"/>
                    <a:pt x="13" y="14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2" name="Google Shape;1992;p14"/>
            <p:cNvSpPr/>
            <p:nvPr/>
          </p:nvSpPr>
          <p:spPr>
            <a:xfrm rot="10800000" flipH="1">
              <a:off x="8078641" y="382670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3" name="Google Shape;1993;p14"/>
            <p:cNvSpPr/>
            <p:nvPr/>
          </p:nvSpPr>
          <p:spPr>
            <a:xfrm rot="10800000" flipH="1">
              <a:off x="6916375" y="491578"/>
              <a:ext cx="281239" cy="193172"/>
            </a:xfrm>
            <a:custGeom>
              <a:avLst/>
              <a:gdLst/>
              <a:ahLst/>
              <a:cxnLst/>
              <a:rect l="l" t="t" r="r" b="b"/>
              <a:pathLst>
                <a:path w="2066" h="1419" extrusionOk="0">
                  <a:moveTo>
                    <a:pt x="1137" y="168"/>
                  </a:moveTo>
                  <a:cubicBezTo>
                    <a:pt x="1215" y="168"/>
                    <a:pt x="1227" y="220"/>
                    <a:pt x="1227" y="297"/>
                  </a:cubicBezTo>
                  <a:cubicBezTo>
                    <a:pt x="1137" y="297"/>
                    <a:pt x="1150" y="233"/>
                    <a:pt x="1137" y="168"/>
                  </a:cubicBezTo>
                  <a:close/>
                  <a:moveTo>
                    <a:pt x="1189" y="0"/>
                  </a:moveTo>
                  <a:lnTo>
                    <a:pt x="1099" y="91"/>
                  </a:lnTo>
                  <a:cubicBezTo>
                    <a:pt x="1073" y="181"/>
                    <a:pt x="1047" y="284"/>
                    <a:pt x="1047" y="387"/>
                  </a:cubicBezTo>
                  <a:lnTo>
                    <a:pt x="854" y="439"/>
                  </a:lnTo>
                  <a:cubicBezTo>
                    <a:pt x="801" y="456"/>
                    <a:pt x="748" y="498"/>
                    <a:pt x="695" y="498"/>
                  </a:cubicBezTo>
                  <a:cubicBezTo>
                    <a:pt x="671" y="498"/>
                    <a:pt x="646" y="489"/>
                    <a:pt x="621" y="465"/>
                  </a:cubicBezTo>
                  <a:cubicBezTo>
                    <a:pt x="552" y="534"/>
                    <a:pt x="462" y="583"/>
                    <a:pt x="370" y="583"/>
                  </a:cubicBezTo>
                  <a:cubicBezTo>
                    <a:pt x="359" y="583"/>
                    <a:pt x="348" y="582"/>
                    <a:pt x="338" y="581"/>
                  </a:cubicBezTo>
                  <a:cubicBezTo>
                    <a:pt x="273" y="581"/>
                    <a:pt x="183" y="619"/>
                    <a:pt x="209" y="723"/>
                  </a:cubicBezTo>
                  <a:cubicBezTo>
                    <a:pt x="196" y="735"/>
                    <a:pt x="170" y="761"/>
                    <a:pt x="183" y="787"/>
                  </a:cubicBezTo>
                  <a:cubicBezTo>
                    <a:pt x="144" y="826"/>
                    <a:pt x="106" y="839"/>
                    <a:pt x="54" y="839"/>
                  </a:cubicBezTo>
                  <a:cubicBezTo>
                    <a:pt x="38" y="829"/>
                    <a:pt x="27" y="825"/>
                    <a:pt x="21" y="825"/>
                  </a:cubicBezTo>
                  <a:cubicBezTo>
                    <a:pt x="1" y="825"/>
                    <a:pt x="15" y="861"/>
                    <a:pt x="15" y="890"/>
                  </a:cubicBezTo>
                  <a:cubicBezTo>
                    <a:pt x="29" y="886"/>
                    <a:pt x="42" y="884"/>
                    <a:pt x="55" y="884"/>
                  </a:cubicBezTo>
                  <a:cubicBezTo>
                    <a:pt x="127" y="884"/>
                    <a:pt x="181" y="942"/>
                    <a:pt x="170" y="1019"/>
                  </a:cubicBezTo>
                  <a:cubicBezTo>
                    <a:pt x="170" y="1077"/>
                    <a:pt x="186" y="1087"/>
                    <a:pt x="210" y="1087"/>
                  </a:cubicBezTo>
                  <a:cubicBezTo>
                    <a:pt x="225" y="1087"/>
                    <a:pt x="242" y="1084"/>
                    <a:pt x="260" y="1084"/>
                  </a:cubicBezTo>
                  <a:cubicBezTo>
                    <a:pt x="286" y="1084"/>
                    <a:pt x="312" y="1096"/>
                    <a:pt x="325" y="1135"/>
                  </a:cubicBezTo>
                  <a:lnTo>
                    <a:pt x="480" y="1135"/>
                  </a:lnTo>
                  <a:cubicBezTo>
                    <a:pt x="492" y="1129"/>
                    <a:pt x="502" y="1127"/>
                    <a:pt x="512" y="1127"/>
                  </a:cubicBezTo>
                  <a:cubicBezTo>
                    <a:pt x="543" y="1127"/>
                    <a:pt x="563" y="1154"/>
                    <a:pt x="583" y="1174"/>
                  </a:cubicBezTo>
                  <a:cubicBezTo>
                    <a:pt x="684" y="1241"/>
                    <a:pt x="805" y="1279"/>
                    <a:pt x="920" y="1279"/>
                  </a:cubicBezTo>
                  <a:cubicBezTo>
                    <a:pt x="937" y="1279"/>
                    <a:pt x="953" y="1279"/>
                    <a:pt x="970" y="1277"/>
                  </a:cubicBezTo>
                  <a:cubicBezTo>
                    <a:pt x="995" y="1277"/>
                    <a:pt x="1008" y="1303"/>
                    <a:pt x="1021" y="1316"/>
                  </a:cubicBezTo>
                  <a:cubicBezTo>
                    <a:pt x="1031" y="1335"/>
                    <a:pt x="1047" y="1347"/>
                    <a:pt x="1065" y="1347"/>
                  </a:cubicBezTo>
                  <a:cubicBezTo>
                    <a:pt x="1072" y="1347"/>
                    <a:pt x="1079" y="1345"/>
                    <a:pt x="1086" y="1341"/>
                  </a:cubicBezTo>
                  <a:cubicBezTo>
                    <a:pt x="1099" y="1341"/>
                    <a:pt x="1111" y="1316"/>
                    <a:pt x="1111" y="1303"/>
                  </a:cubicBezTo>
                  <a:cubicBezTo>
                    <a:pt x="1111" y="1274"/>
                    <a:pt x="1097" y="1259"/>
                    <a:pt x="1079" y="1259"/>
                  </a:cubicBezTo>
                  <a:cubicBezTo>
                    <a:pt x="1073" y="1259"/>
                    <a:pt x="1066" y="1261"/>
                    <a:pt x="1060" y="1264"/>
                  </a:cubicBezTo>
                  <a:cubicBezTo>
                    <a:pt x="1046" y="1269"/>
                    <a:pt x="1034" y="1271"/>
                    <a:pt x="1025" y="1271"/>
                  </a:cubicBezTo>
                  <a:cubicBezTo>
                    <a:pt x="982" y="1271"/>
                    <a:pt x="980" y="1229"/>
                    <a:pt x="970" y="1187"/>
                  </a:cubicBezTo>
                  <a:cubicBezTo>
                    <a:pt x="1013" y="1143"/>
                    <a:pt x="1059" y="1127"/>
                    <a:pt x="1105" y="1127"/>
                  </a:cubicBezTo>
                  <a:cubicBezTo>
                    <a:pt x="1169" y="1127"/>
                    <a:pt x="1232" y="1157"/>
                    <a:pt x="1292" y="1187"/>
                  </a:cubicBezTo>
                  <a:cubicBezTo>
                    <a:pt x="1279" y="1264"/>
                    <a:pt x="1227" y="1341"/>
                    <a:pt x="1331" y="1419"/>
                  </a:cubicBezTo>
                  <a:cubicBezTo>
                    <a:pt x="1331" y="1316"/>
                    <a:pt x="1331" y="1213"/>
                    <a:pt x="1395" y="1200"/>
                  </a:cubicBezTo>
                  <a:cubicBezTo>
                    <a:pt x="1524" y="1187"/>
                    <a:pt x="1614" y="1096"/>
                    <a:pt x="1717" y="1071"/>
                  </a:cubicBezTo>
                  <a:cubicBezTo>
                    <a:pt x="1729" y="1093"/>
                    <a:pt x="1730" y="1125"/>
                    <a:pt x="1755" y="1125"/>
                  </a:cubicBezTo>
                  <a:cubicBezTo>
                    <a:pt x="1759" y="1125"/>
                    <a:pt x="1764" y="1124"/>
                    <a:pt x="1769" y="1122"/>
                  </a:cubicBezTo>
                  <a:cubicBezTo>
                    <a:pt x="1808" y="1109"/>
                    <a:pt x="1808" y="1071"/>
                    <a:pt x="1795" y="1032"/>
                  </a:cubicBezTo>
                  <a:cubicBezTo>
                    <a:pt x="1782" y="993"/>
                    <a:pt x="1795" y="942"/>
                    <a:pt x="1821" y="916"/>
                  </a:cubicBezTo>
                  <a:lnTo>
                    <a:pt x="1846" y="916"/>
                  </a:lnTo>
                  <a:cubicBezTo>
                    <a:pt x="2040" y="864"/>
                    <a:pt x="2066" y="839"/>
                    <a:pt x="2066" y="658"/>
                  </a:cubicBezTo>
                  <a:cubicBezTo>
                    <a:pt x="2053" y="645"/>
                    <a:pt x="2053" y="619"/>
                    <a:pt x="2066" y="606"/>
                  </a:cubicBezTo>
                  <a:lnTo>
                    <a:pt x="2066" y="529"/>
                  </a:lnTo>
                  <a:cubicBezTo>
                    <a:pt x="2032" y="507"/>
                    <a:pt x="1999" y="475"/>
                    <a:pt x="1957" y="475"/>
                  </a:cubicBezTo>
                  <a:cubicBezTo>
                    <a:pt x="1951" y="475"/>
                    <a:pt x="1944" y="476"/>
                    <a:pt x="1937" y="478"/>
                  </a:cubicBezTo>
                  <a:cubicBezTo>
                    <a:pt x="1905" y="442"/>
                    <a:pt x="1876" y="429"/>
                    <a:pt x="1847" y="429"/>
                  </a:cubicBezTo>
                  <a:cubicBezTo>
                    <a:pt x="1793" y="429"/>
                    <a:pt x="1742" y="474"/>
                    <a:pt x="1692" y="490"/>
                  </a:cubicBezTo>
                  <a:cubicBezTo>
                    <a:pt x="1673" y="490"/>
                    <a:pt x="1654" y="518"/>
                    <a:pt x="1635" y="518"/>
                  </a:cubicBezTo>
                  <a:cubicBezTo>
                    <a:pt x="1628" y="518"/>
                    <a:pt x="1621" y="514"/>
                    <a:pt x="1614" y="503"/>
                  </a:cubicBezTo>
                  <a:cubicBezTo>
                    <a:pt x="1550" y="400"/>
                    <a:pt x="1408" y="413"/>
                    <a:pt x="1331" y="310"/>
                  </a:cubicBezTo>
                  <a:cubicBezTo>
                    <a:pt x="1292" y="271"/>
                    <a:pt x="1202" y="271"/>
                    <a:pt x="1240" y="207"/>
                  </a:cubicBezTo>
                  <a:cubicBezTo>
                    <a:pt x="1266" y="129"/>
                    <a:pt x="1202" y="65"/>
                    <a:pt x="118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4" name="Google Shape;1994;p14"/>
            <p:cNvSpPr/>
            <p:nvPr/>
          </p:nvSpPr>
          <p:spPr>
            <a:xfrm rot="10800000" flipH="1">
              <a:off x="7127238" y="5719"/>
              <a:ext cx="203783" cy="238504"/>
            </a:xfrm>
            <a:custGeom>
              <a:avLst/>
              <a:gdLst/>
              <a:ahLst/>
              <a:cxnLst/>
              <a:rect l="l" t="t" r="r" b="b"/>
              <a:pathLst>
                <a:path w="1497" h="1752" extrusionOk="0">
                  <a:moveTo>
                    <a:pt x="504" y="581"/>
                  </a:moveTo>
                  <a:cubicBezTo>
                    <a:pt x="452" y="581"/>
                    <a:pt x="426" y="594"/>
                    <a:pt x="426" y="646"/>
                  </a:cubicBezTo>
                  <a:cubicBezTo>
                    <a:pt x="413" y="697"/>
                    <a:pt x="426" y="775"/>
                    <a:pt x="426" y="839"/>
                  </a:cubicBezTo>
                  <a:cubicBezTo>
                    <a:pt x="555" y="788"/>
                    <a:pt x="530" y="684"/>
                    <a:pt x="504" y="581"/>
                  </a:cubicBezTo>
                  <a:close/>
                  <a:moveTo>
                    <a:pt x="78" y="1523"/>
                  </a:moveTo>
                  <a:cubicBezTo>
                    <a:pt x="78" y="1535"/>
                    <a:pt x="78" y="1561"/>
                    <a:pt x="65" y="1574"/>
                  </a:cubicBezTo>
                  <a:cubicBezTo>
                    <a:pt x="65" y="1561"/>
                    <a:pt x="78" y="1535"/>
                    <a:pt x="78" y="1523"/>
                  </a:cubicBezTo>
                  <a:close/>
                  <a:moveTo>
                    <a:pt x="981" y="1"/>
                  </a:moveTo>
                  <a:cubicBezTo>
                    <a:pt x="839" y="233"/>
                    <a:pt x="800" y="504"/>
                    <a:pt x="646" y="723"/>
                  </a:cubicBezTo>
                  <a:lnTo>
                    <a:pt x="633" y="723"/>
                  </a:lnTo>
                  <a:cubicBezTo>
                    <a:pt x="620" y="762"/>
                    <a:pt x="594" y="800"/>
                    <a:pt x="568" y="813"/>
                  </a:cubicBezTo>
                  <a:cubicBezTo>
                    <a:pt x="530" y="839"/>
                    <a:pt x="517" y="878"/>
                    <a:pt x="530" y="904"/>
                  </a:cubicBezTo>
                  <a:cubicBezTo>
                    <a:pt x="515" y="918"/>
                    <a:pt x="495" y="933"/>
                    <a:pt x="477" y="933"/>
                  </a:cubicBezTo>
                  <a:cubicBezTo>
                    <a:pt x="463" y="933"/>
                    <a:pt x="450" y="925"/>
                    <a:pt x="439" y="904"/>
                  </a:cubicBezTo>
                  <a:lnTo>
                    <a:pt x="439" y="852"/>
                  </a:lnTo>
                  <a:lnTo>
                    <a:pt x="439" y="839"/>
                  </a:lnTo>
                  <a:lnTo>
                    <a:pt x="426" y="839"/>
                  </a:lnTo>
                  <a:cubicBezTo>
                    <a:pt x="401" y="839"/>
                    <a:pt x="388" y="839"/>
                    <a:pt x="388" y="878"/>
                  </a:cubicBezTo>
                  <a:cubicBezTo>
                    <a:pt x="375" y="904"/>
                    <a:pt x="336" y="891"/>
                    <a:pt x="323" y="929"/>
                  </a:cubicBezTo>
                  <a:cubicBezTo>
                    <a:pt x="285" y="981"/>
                    <a:pt x="181" y="994"/>
                    <a:pt x="207" y="1097"/>
                  </a:cubicBezTo>
                  <a:cubicBezTo>
                    <a:pt x="207" y="1110"/>
                    <a:pt x="181" y="1136"/>
                    <a:pt x="181" y="1136"/>
                  </a:cubicBezTo>
                  <a:cubicBezTo>
                    <a:pt x="173" y="1135"/>
                    <a:pt x="166" y="1135"/>
                    <a:pt x="159" y="1135"/>
                  </a:cubicBezTo>
                  <a:cubicBezTo>
                    <a:pt x="32" y="1135"/>
                    <a:pt x="77" y="1242"/>
                    <a:pt x="52" y="1303"/>
                  </a:cubicBezTo>
                  <a:cubicBezTo>
                    <a:pt x="14" y="1445"/>
                    <a:pt x="1" y="1574"/>
                    <a:pt x="14" y="1716"/>
                  </a:cubicBezTo>
                  <a:lnTo>
                    <a:pt x="1" y="1742"/>
                  </a:lnTo>
                  <a:cubicBezTo>
                    <a:pt x="413" y="1742"/>
                    <a:pt x="839" y="1729"/>
                    <a:pt x="1265" y="1716"/>
                  </a:cubicBezTo>
                  <a:cubicBezTo>
                    <a:pt x="1280" y="1742"/>
                    <a:pt x="1298" y="1751"/>
                    <a:pt x="1317" y="1751"/>
                  </a:cubicBezTo>
                  <a:cubicBezTo>
                    <a:pt x="1345" y="1751"/>
                    <a:pt x="1376" y="1731"/>
                    <a:pt x="1406" y="1716"/>
                  </a:cubicBezTo>
                  <a:cubicBezTo>
                    <a:pt x="1415" y="1712"/>
                    <a:pt x="1425" y="1710"/>
                    <a:pt x="1435" y="1710"/>
                  </a:cubicBezTo>
                  <a:cubicBezTo>
                    <a:pt x="1457" y="1710"/>
                    <a:pt x="1479" y="1716"/>
                    <a:pt x="1497" y="1716"/>
                  </a:cubicBezTo>
                  <a:cubicBezTo>
                    <a:pt x="1465" y="1708"/>
                    <a:pt x="1432" y="1690"/>
                    <a:pt x="1413" y="1690"/>
                  </a:cubicBezTo>
                  <a:cubicBezTo>
                    <a:pt x="1401" y="1690"/>
                    <a:pt x="1393" y="1697"/>
                    <a:pt x="1393" y="1716"/>
                  </a:cubicBezTo>
                  <a:lnTo>
                    <a:pt x="1342" y="1716"/>
                  </a:lnTo>
                  <a:cubicBezTo>
                    <a:pt x="1337" y="1701"/>
                    <a:pt x="1330" y="1696"/>
                    <a:pt x="1322" y="1696"/>
                  </a:cubicBezTo>
                  <a:cubicBezTo>
                    <a:pt x="1309" y="1696"/>
                    <a:pt x="1293" y="1708"/>
                    <a:pt x="1277" y="1716"/>
                  </a:cubicBezTo>
                  <a:cubicBezTo>
                    <a:pt x="1265" y="1677"/>
                    <a:pt x="1252" y="1639"/>
                    <a:pt x="1226" y="1613"/>
                  </a:cubicBezTo>
                  <a:cubicBezTo>
                    <a:pt x="1213" y="1548"/>
                    <a:pt x="1239" y="1484"/>
                    <a:pt x="1290" y="1445"/>
                  </a:cubicBezTo>
                  <a:lnTo>
                    <a:pt x="1329" y="1432"/>
                  </a:lnTo>
                  <a:cubicBezTo>
                    <a:pt x="1406" y="1329"/>
                    <a:pt x="1265" y="1316"/>
                    <a:pt x="1265" y="1252"/>
                  </a:cubicBezTo>
                  <a:cubicBezTo>
                    <a:pt x="1226" y="1300"/>
                    <a:pt x="1202" y="1348"/>
                    <a:pt x="1155" y="1348"/>
                  </a:cubicBezTo>
                  <a:cubicBezTo>
                    <a:pt x="1139" y="1348"/>
                    <a:pt x="1120" y="1342"/>
                    <a:pt x="1097" y="1329"/>
                  </a:cubicBezTo>
                  <a:cubicBezTo>
                    <a:pt x="1084" y="1316"/>
                    <a:pt x="1068" y="1310"/>
                    <a:pt x="1052" y="1310"/>
                  </a:cubicBezTo>
                  <a:cubicBezTo>
                    <a:pt x="1036" y="1310"/>
                    <a:pt x="1020" y="1316"/>
                    <a:pt x="1007" y="1329"/>
                  </a:cubicBezTo>
                  <a:cubicBezTo>
                    <a:pt x="1007" y="1316"/>
                    <a:pt x="994" y="1316"/>
                    <a:pt x="981" y="1316"/>
                  </a:cubicBezTo>
                  <a:cubicBezTo>
                    <a:pt x="968" y="1252"/>
                    <a:pt x="981" y="1187"/>
                    <a:pt x="929" y="1149"/>
                  </a:cubicBezTo>
                  <a:lnTo>
                    <a:pt x="865" y="1123"/>
                  </a:lnTo>
                  <a:cubicBezTo>
                    <a:pt x="865" y="1058"/>
                    <a:pt x="826" y="994"/>
                    <a:pt x="891" y="929"/>
                  </a:cubicBezTo>
                  <a:cubicBezTo>
                    <a:pt x="916" y="916"/>
                    <a:pt x="916" y="891"/>
                    <a:pt x="891" y="865"/>
                  </a:cubicBezTo>
                  <a:cubicBezTo>
                    <a:pt x="891" y="865"/>
                    <a:pt x="885" y="859"/>
                    <a:pt x="877" y="859"/>
                  </a:cubicBezTo>
                  <a:cubicBezTo>
                    <a:pt x="873" y="859"/>
                    <a:pt x="869" y="861"/>
                    <a:pt x="865" y="865"/>
                  </a:cubicBezTo>
                  <a:cubicBezTo>
                    <a:pt x="826" y="865"/>
                    <a:pt x="813" y="904"/>
                    <a:pt x="826" y="929"/>
                  </a:cubicBezTo>
                  <a:cubicBezTo>
                    <a:pt x="878" y="1045"/>
                    <a:pt x="787" y="1020"/>
                    <a:pt x="723" y="1033"/>
                  </a:cubicBezTo>
                  <a:cubicBezTo>
                    <a:pt x="684" y="1020"/>
                    <a:pt x="671" y="968"/>
                    <a:pt x="684" y="929"/>
                  </a:cubicBezTo>
                  <a:cubicBezTo>
                    <a:pt x="697" y="852"/>
                    <a:pt x="723" y="775"/>
                    <a:pt x="736" y="684"/>
                  </a:cubicBezTo>
                  <a:cubicBezTo>
                    <a:pt x="775" y="671"/>
                    <a:pt x="775" y="633"/>
                    <a:pt x="787" y="607"/>
                  </a:cubicBezTo>
                  <a:cubicBezTo>
                    <a:pt x="852" y="452"/>
                    <a:pt x="865" y="259"/>
                    <a:pt x="981" y="130"/>
                  </a:cubicBezTo>
                  <a:cubicBezTo>
                    <a:pt x="1007" y="91"/>
                    <a:pt x="1007" y="27"/>
                    <a:pt x="98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5" name="Google Shape;1995;p14"/>
            <p:cNvSpPr/>
            <p:nvPr/>
          </p:nvSpPr>
          <p:spPr>
            <a:xfrm rot="10800000" flipH="1">
              <a:off x="7329117" y="9257"/>
              <a:ext cx="9665" cy="2995"/>
            </a:xfrm>
            <a:custGeom>
              <a:avLst/>
              <a:gdLst/>
              <a:ahLst/>
              <a:cxnLst/>
              <a:rect l="l" t="t" r="r" b="b"/>
              <a:pathLst>
                <a:path w="71" h="22" extrusionOk="0">
                  <a:moveTo>
                    <a:pt x="48" y="0"/>
                  </a:moveTo>
                  <a:cubicBezTo>
                    <a:pt x="35" y="0"/>
                    <a:pt x="18" y="12"/>
                    <a:pt x="1" y="12"/>
                  </a:cubicBezTo>
                  <a:lnTo>
                    <a:pt x="39" y="12"/>
                  </a:lnTo>
                  <a:cubicBezTo>
                    <a:pt x="43" y="10"/>
                    <a:pt x="47" y="9"/>
                    <a:pt x="50" y="9"/>
                  </a:cubicBezTo>
                  <a:cubicBezTo>
                    <a:pt x="60" y="9"/>
                    <a:pt x="67" y="17"/>
                    <a:pt x="69" y="20"/>
                  </a:cubicBezTo>
                  <a:lnTo>
                    <a:pt x="69" y="20"/>
                  </a:lnTo>
                  <a:cubicBezTo>
                    <a:pt x="69" y="18"/>
                    <a:pt x="67" y="16"/>
                    <a:pt x="65" y="12"/>
                  </a:cubicBezTo>
                  <a:cubicBezTo>
                    <a:pt x="61" y="3"/>
                    <a:pt x="55" y="0"/>
                    <a:pt x="48" y="0"/>
                  </a:cubicBezTo>
                  <a:close/>
                  <a:moveTo>
                    <a:pt x="69" y="20"/>
                  </a:move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69" y="2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6" name="Google Shape;1996;p14"/>
            <p:cNvSpPr/>
            <p:nvPr/>
          </p:nvSpPr>
          <p:spPr>
            <a:xfrm rot="10800000" flipH="1">
              <a:off x="6732330" y="542491"/>
              <a:ext cx="45739" cy="42746"/>
            </a:xfrm>
            <a:custGeom>
              <a:avLst/>
              <a:gdLst/>
              <a:ahLst/>
              <a:cxnLst/>
              <a:rect l="l" t="t" r="r" b="b"/>
              <a:pathLst>
                <a:path w="336" h="314" extrusionOk="0">
                  <a:moveTo>
                    <a:pt x="203" y="1"/>
                  </a:moveTo>
                  <a:cubicBezTo>
                    <a:pt x="186" y="1"/>
                    <a:pt x="166" y="6"/>
                    <a:pt x="142" y="17"/>
                  </a:cubicBezTo>
                  <a:lnTo>
                    <a:pt x="117" y="17"/>
                  </a:lnTo>
                  <a:cubicBezTo>
                    <a:pt x="94" y="28"/>
                    <a:pt x="72" y="59"/>
                    <a:pt x="34" y="59"/>
                  </a:cubicBezTo>
                  <a:cubicBezTo>
                    <a:pt x="27" y="59"/>
                    <a:pt x="21" y="58"/>
                    <a:pt x="13" y="56"/>
                  </a:cubicBezTo>
                  <a:cubicBezTo>
                    <a:pt x="1" y="108"/>
                    <a:pt x="1" y="146"/>
                    <a:pt x="13" y="198"/>
                  </a:cubicBezTo>
                  <a:cubicBezTo>
                    <a:pt x="39" y="211"/>
                    <a:pt x="52" y="237"/>
                    <a:pt x="52" y="262"/>
                  </a:cubicBezTo>
                  <a:cubicBezTo>
                    <a:pt x="78" y="262"/>
                    <a:pt x="78" y="288"/>
                    <a:pt x="91" y="314"/>
                  </a:cubicBezTo>
                  <a:cubicBezTo>
                    <a:pt x="130" y="314"/>
                    <a:pt x="181" y="301"/>
                    <a:pt x="220" y="275"/>
                  </a:cubicBezTo>
                  <a:cubicBezTo>
                    <a:pt x="284" y="237"/>
                    <a:pt x="336" y="198"/>
                    <a:pt x="310" y="120"/>
                  </a:cubicBezTo>
                  <a:cubicBezTo>
                    <a:pt x="290" y="61"/>
                    <a:pt x="262" y="1"/>
                    <a:pt x="20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7" name="Google Shape;1997;p14"/>
            <p:cNvSpPr/>
            <p:nvPr/>
          </p:nvSpPr>
          <p:spPr>
            <a:xfrm rot="10800000" flipH="1">
              <a:off x="7764456" y="351088"/>
              <a:ext cx="179144" cy="115985"/>
            </a:xfrm>
            <a:custGeom>
              <a:avLst/>
              <a:gdLst/>
              <a:ahLst/>
              <a:cxnLst/>
              <a:rect l="l" t="t" r="r" b="b"/>
              <a:pathLst>
                <a:path w="1316" h="852" extrusionOk="0">
                  <a:moveTo>
                    <a:pt x="852" y="0"/>
                  </a:moveTo>
                  <a:lnTo>
                    <a:pt x="748" y="13"/>
                  </a:lnTo>
                  <a:cubicBezTo>
                    <a:pt x="658" y="13"/>
                    <a:pt x="568" y="52"/>
                    <a:pt x="503" y="129"/>
                  </a:cubicBezTo>
                  <a:lnTo>
                    <a:pt x="478" y="129"/>
                  </a:lnTo>
                  <a:cubicBezTo>
                    <a:pt x="400" y="129"/>
                    <a:pt x="387" y="194"/>
                    <a:pt x="375" y="232"/>
                  </a:cubicBezTo>
                  <a:cubicBezTo>
                    <a:pt x="362" y="284"/>
                    <a:pt x="349" y="336"/>
                    <a:pt x="336" y="374"/>
                  </a:cubicBezTo>
                  <a:lnTo>
                    <a:pt x="258" y="374"/>
                  </a:lnTo>
                  <a:cubicBezTo>
                    <a:pt x="218" y="363"/>
                    <a:pt x="187" y="358"/>
                    <a:pt x="162" y="358"/>
                  </a:cubicBezTo>
                  <a:cubicBezTo>
                    <a:pt x="100" y="358"/>
                    <a:pt x="76" y="394"/>
                    <a:pt x="39" y="477"/>
                  </a:cubicBezTo>
                  <a:cubicBezTo>
                    <a:pt x="1" y="581"/>
                    <a:pt x="26" y="684"/>
                    <a:pt x="91" y="774"/>
                  </a:cubicBezTo>
                  <a:cubicBezTo>
                    <a:pt x="149" y="784"/>
                    <a:pt x="200" y="852"/>
                    <a:pt x="266" y="852"/>
                  </a:cubicBezTo>
                  <a:cubicBezTo>
                    <a:pt x="287" y="852"/>
                    <a:pt x="310" y="845"/>
                    <a:pt x="336" y="826"/>
                  </a:cubicBezTo>
                  <a:cubicBezTo>
                    <a:pt x="393" y="778"/>
                    <a:pt x="472" y="751"/>
                    <a:pt x="546" y="751"/>
                  </a:cubicBezTo>
                  <a:cubicBezTo>
                    <a:pt x="571" y="751"/>
                    <a:pt x="596" y="754"/>
                    <a:pt x="620" y="761"/>
                  </a:cubicBezTo>
                  <a:cubicBezTo>
                    <a:pt x="671" y="774"/>
                    <a:pt x="736" y="774"/>
                    <a:pt x="787" y="774"/>
                  </a:cubicBezTo>
                  <a:cubicBezTo>
                    <a:pt x="852" y="774"/>
                    <a:pt x="852" y="722"/>
                    <a:pt x="852" y="684"/>
                  </a:cubicBezTo>
                  <a:lnTo>
                    <a:pt x="916" y="671"/>
                  </a:lnTo>
                  <a:lnTo>
                    <a:pt x="993" y="697"/>
                  </a:lnTo>
                  <a:lnTo>
                    <a:pt x="1019" y="671"/>
                  </a:lnTo>
                  <a:cubicBezTo>
                    <a:pt x="1019" y="645"/>
                    <a:pt x="1019" y="619"/>
                    <a:pt x="1019" y="581"/>
                  </a:cubicBezTo>
                  <a:cubicBezTo>
                    <a:pt x="1084" y="477"/>
                    <a:pt x="1097" y="349"/>
                    <a:pt x="1058" y="232"/>
                  </a:cubicBezTo>
                  <a:cubicBezTo>
                    <a:pt x="1047" y="201"/>
                    <a:pt x="1072" y="178"/>
                    <a:pt x="1109" y="178"/>
                  </a:cubicBezTo>
                  <a:cubicBezTo>
                    <a:pt x="1117" y="178"/>
                    <a:pt x="1126" y="179"/>
                    <a:pt x="1135" y="181"/>
                  </a:cubicBezTo>
                  <a:cubicBezTo>
                    <a:pt x="1151" y="185"/>
                    <a:pt x="1165" y="187"/>
                    <a:pt x="1178" y="187"/>
                  </a:cubicBezTo>
                  <a:cubicBezTo>
                    <a:pt x="1250" y="187"/>
                    <a:pt x="1283" y="130"/>
                    <a:pt x="1316" y="65"/>
                  </a:cubicBezTo>
                  <a:cubicBezTo>
                    <a:pt x="1296" y="45"/>
                    <a:pt x="1274" y="36"/>
                    <a:pt x="1251" y="36"/>
                  </a:cubicBezTo>
                  <a:cubicBezTo>
                    <a:pt x="1229" y="36"/>
                    <a:pt x="1206" y="45"/>
                    <a:pt x="1187" y="65"/>
                  </a:cubicBezTo>
                  <a:cubicBezTo>
                    <a:pt x="1142" y="123"/>
                    <a:pt x="1093" y="145"/>
                    <a:pt x="1043" y="145"/>
                  </a:cubicBezTo>
                  <a:cubicBezTo>
                    <a:pt x="993" y="145"/>
                    <a:pt x="942" y="123"/>
                    <a:pt x="890" y="91"/>
                  </a:cubicBezTo>
                  <a:cubicBezTo>
                    <a:pt x="865" y="65"/>
                    <a:pt x="839" y="39"/>
                    <a:pt x="85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8" name="Google Shape;1998;p14"/>
            <p:cNvSpPr/>
            <p:nvPr/>
          </p:nvSpPr>
          <p:spPr>
            <a:xfrm rot="10800000" flipH="1">
              <a:off x="7069384" y="126468"/>
              <a:ext cx="45739" cy="26682"/>
            </a:xfrm>
            <a:custGeom>
              <a:avLst/>
              <a:gdLst/>
              <a:ahLst/>
              <a:cxnLst/>
              <a:rect l="l" t="t" r="r" b="b"/>
              <a:pathLst>
                <a:path w="336" h="196" extrusionOk="0">
                  <a:moveTo>
                    <a:pt x="285" y="0"/>
                  </a:moveTo>
                  <a:cubicBezTo>
                    <a:pt x="267" y="0"/>
                    <a:pt x="247" y="8"/>
                    <a:pt x="232" y="15"/>
                  </a:cubicBezTo>
                  <a:lnTo>
                    <a:pt x="0" y="170"/>
                  </a:lnTo>
                  <a:lnTo>
                    <a:pt x="13" y="196"/>
                  </a:lnTo>
                  <a:cubicBezTo>
                    <a:pt x="78" y="196"/>
                    <a:pt x="168" y="196"/>
                    <a:pt x="232" y="183"/>
                  </a:cubicBezTo>
                  <a:cubicBezTo>
                    <a:pt x="284" y="170"/>
                    <a:pt x="310" y="144"/>
                    <a:pt x="323" y="106"/>
                  </a:cubicBezTo>
                  <a:cubicBezTo>
                    <a:pt x="336" y="80"/>
                    <a:pt x="336" y="41"/>
                    <a:pt x="323" y="15"/>
                  </a:cubicBezTo>
                  <a:cubicBezTo>
                    <a:pt x="312" y="4"/>
                    <a:pt x="299" y="0"/>
                    <a:pt x="28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9" name="Google Shape;1999;p14"/>
            <p:cNvSpPr/>
            <p:nvPr/>
          </p:nvSpPr>
          <p:spPr>
            <a:xfrm rot="10800000" flipH="1">
              <a:off x="7557404" y="186094"/>
              <a:ext cx="21100" cy="40976"/>
            </a:xfrm>
            <a:custGeom>
              <a:avLst/>
              <a:gdLst/>
              <a:ahLst/>
              <a:cxnLst/>
              <a:rect l="l" t="t" r="r" b="b"/>
              <a:pathLst>
                <a:path w="155" h="301" extrusionOk="0">
                  <a:moveTo>
                    <a:pt x="53" y="0"/>
                  </a:moveTo>
                  <a:cubicBezTo>
                    <a:pt x="48" y="0"/>
                    <a:pt x="43" y="2"/>
                    <a:pt x="39" y="4"/>
                  </a:cubicBezTo>
                  <a:cubicBezTo>
                    <a:pt x="0" y="4"/>
                    <a:pt x="0" y="43"/>
                    <a:pt x="0" y="68"/>
                  </a:cubicBezTo>
                  <a:cubicBezTo>
                    <a:pt x="13" y="133"/>
                    <a:pt x="26" y="184"/>
                    <a:pt x="26" y="249"/>
                  </a:cubicBezTo>
                  <a:cubicBezTo>
                    <a:pt x="26" y="288"/>
                    <a:pt x="52" y="300"/>
                    <a:pt x="90" y="300"/>
                  </a:cubicBezTo>
                  <a:cubicBezTo>
                    <a:pt x="129" y="300"/>
                    <a:pt x="155" y="262"/>
                    <a:pt x="155" y="223"/>
                  </a:cubicBezTo>
                  <a:cubicBezTo>
                    <a:pt x="155" y="159"/>
                    <a:pt x="90" y="107"/>
                    <a:pt x="90" y="43"/>
                  </a:cubicBezTo>
                  <a:cubicBezTo>
                    <a:pt x="90" y="22"/>
                    <a:pt x="73" y="0"/>
                    <a:pt x="53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0" name="Google Shape;2000;p14"/>
            <p:cNvSpPr/>
            <p:nvPr/>
          </p:nvSpPr>
          <p:spPr>
            <a:xfrm rot="10800000" flipH="1">
              <a:off x="7566117" y="554470"/>
              <a:ext cx="38796" cy="44243"/>
            </a:xfrm>
            <a:custGeom>
              <a:avLst/>
              <a:gdLst/>
              <a:ahLst/>
              <a:cxnLst/>
              <a:rect l="l" t="t" r="r" b="b"/>
              <a:pathLst>
                <a:path w="285" h="325" extrusionOk="0">
                  <a:moveTo>
                    <a:pt x="117" y="0"/>
                  </a:moveTo>
                  <a:cubicBezTo>
                    <a:pt x="91" y="0"/>
                    <a:pt x="65" y="13"/>
                    <a:pt x="65" y="39"/>
                  </a:cubicBezTo>
                  <a:cubicBezTo>
                    <a:pt x="104" y="91"/>
                    <a:pt x="65" y="116"/>
                    <a:pt x="0" y="116"/>
                  </a:cubicBezTo>
                  <a:cubicBezTo>
                    <a:pt x="39" y="207"/>
                    <a:pt x="168" y="219"/>
                    <a:pt x="181" y="323"/>
                  </a:cubicBezTo>
                  <a:cubicBezTo>
                    <a:pt x="181" y="323"/>
                    <a:pt x="188" y="324"/>
                    <a:pt x="199" y="324"/>
                  </a:cubicBezTo>
                  <a:cubicBezTo>
                    <a:pt x="221" y="324"/>
                    <a:pt x="258" y="318"/>
                    <a:pt x="284" y="284"/>
                  </a:cubicBezTo>
                  <a:cubicBezTo>
                    <a:pt x="181" y="271"/>
                    <a:pt x="194" y="181"/>
                    <a:pt x="168" y="116"/>
                  </a:cubicBezTo>
                  <a:cubicBezTo>
                    <a:pt x="155" y="78"/>
                    <a:pt x="142" y="39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1" name="Google Shape;2001;p14"/>
            <p:cNvSpPr/>
            <p:nvPr/>
          </p:nvSpPr>
          <p:spPr>
            <a:xfrm rot="10800000" flipH="1">
              <a:off x="7948774" y="173842"/>
              <a:ext cx="31718" cy="28588"/>
            </a:xfrm>
            <a:custGeom>
              <a:avLst/>
              <a:gdLst/>
              <a:ahLst/>
              <a:cxnLst/>
              <a:rect l="l" t="t" r="r" b="b"/>
              <a:pathLst>
                <a:path w="233" h="210" extrusionOk="0">
                  <a:moveTo>
                    <a:pt x="117" y="0"/>
                  </a:moveTo>
                  <a:cubicBezTo>
                    <a:pt x="81" y="0"/>
                    <a:pt x="54" y="28"/>
                    <a:pt x="26" y="55"/>
                  </a:cubicBezTo>
                  <a:cubicBezTo>
                    <a:pt x="13" y="119"/>
                    <a:pt x="1" y="184"/>
                    <a:pt x="91" y="210"/>
                  </a:cubicBezTo>
                  <a:cubicBezTo>
                    <a:pt x="97" y="203"/>
                    <a:pt x="104" y="200"/>
                    <a:pt x="110" y="200"/>
                  </a:cubicBezTo>
                  <a:cubicBezTo>
                    <a:pt x="117" y="200"/>
                    <a:pt x="123" y="203"/>
                    <a:pt x="129" y="210"/>
                  </a:cubicBezTo>
                  <a:cubicBezTo>
                    <a:pt x="129" y="184"/>
                    <a:pt x="155" y="158"/>
                    <a:pt x="181" y="145"/>
                  </a:cubicBezTo>
                  <a:cubicBezTo>
                    <a:pt x="194" y="94"/>
                    <a:pt x="233" y="68"/>
                    <a:pt x="168" y="16"/>
                  </a:cubicBezTo>
                  <a:cubicBezTo>
                    <a:pt x="149" y="5"/>
                    <a:pt x="133" y="0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2" name="Google Shape;2002;p14"/>
            <p:cNvSpPr/>
            <p:nvPr/>
          </p:nvSpPr>
          <p:spPr>
            <a:xfrm rot="10800000" flipH="1">
              <a:off x="7142076" y="167716"/>
              <a:ext cx="23958" cy="23823"/>
            </a:xfrm>
            <a:custGeom>
              <a:avLst/>
              <a:gdLst/>
              <a:ahLst/>
              <a:cxnLst/>
              <a:rect l="l" t="t" r="r" b="b"/>
              <a:pathLst>
                <a:path w="176" h="175" extrusionOk="0">
                  <a:moveTo>
                    <a:pt x="124" y="1"/>
                  </a:moveTo>
                  <a:cubicBezTo>
                    <a:pt x="21" y="1"/>
                    <a:pt x="72" y="117"/>
                    <a:pt x="21" y="156"/>
                  </a:cubicBezTo>
                  <a:cubicBezTo>
                    <a:pt x="2" y="169"/>
                    <a:pt x="0" y="173"/>
                    <a:pt x="5" y="173"/>
                  </a:cubicBezTo>
                  <a:cubicBezTo>
                    <a:pt x="11" y="173"/>
                    <a:pt x="29" y="166"/>
                    <a:pt x="34" y="166"/>
                  </a:cubicBezTo>
                  <a:cubicBezTo>
                    <a:pt x="36" y="166"/>
                    <a:pt x="36" y="166"/>
                    <a:pt x="34" y="168"/>
                  </a:cubicBezTo>
                  <a:cubicBezTo>
                    <a:pt x="48" y="172"/>
                    <a:pt x="60" y="174"/>
                    <a:pt x="72" y="174"/>
                  </a:cubicBezTo>
                  <a:cubicBezTo>
                    <a:pt x="132" y="174"/>
                    <a:pt x="152" y="122"/>
                    <a:pt x="163" y="78"/>
                  </a:cubicBezTo>
                  <a:cubicBezTo>
                    <a:pt x="176" y="39"/>
                    <a:pt x="163" y="1"/>
                    <a:pt x="12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3" name="Google Shape;2003;p14"/>
            <p:cNvSpPr/>
            <p:nvPr/>
          </p:nvSpPr>
          <p:spPr>
            <a:xfrm rot="10800000" flipH="1">
              <a:off x="7464293" y="300174"/>
              <a:ext cx="24775" cy="25457"/>
            </a:xfrm>
            <a:custGeom>
              <a:avLst/>
              <a:gdLst/>
              <a:ahLst/>
              <a:cxnLst/>
              <a:rect l="l" t="t" r="r" b="b"/>
              <a:pathLst>
                <a:path w="182" h="187" extrusionOk="0">
                  <a:moveTo>
                    <a:pt x="39" y="0"/>
                  </a:moveTo>
                  <a:cubicBezTo>
                    <a:pt x="26" y="0"/>
                    <a:pt x="14" y="10"/>
                    <a:pt x="14" y="19"/>
                  </a:cubicBezTo>
                  <a:cubicBezTo>
                    <a:pt x="1" y="83"/>
                    <a:pt x="52" y="135"/>
                    <a:pt x="78" y="173"/>
                  </a:cubicBezTo>
                  <a:cubicBezTo>
                    <a:pt x="78" y="186"/>
                    <a:pt x="117" y="186"/>
                    <a:pt x="130" y="186"/>
                  </a:cubicBezTo>
                  <a:cubicBezTo>
                    <a:pt x="142" y="186"/>
                    <a:pt x="168" y="173"/>
                    <a:pt x="181" y="135"/>
                  </a:cubicBezTo>
                  <a:cubicBezTo>
                    <a:pt x="130" y="109"/>
                    <a:pt x="130" y="32"/>
                    <a:pt x="52" y="6"/>
                  </a:cubicBezTo>
                  <a:cubicBezTo>
                    <a:pt x="48" y="2"/>
                    <a:pt x="44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4" name="Google Shape;2004;p14"/>
            <p:cNvSpPr/>
            <p:nvPr/>
          </p:nvSpPr>
          <p:spPr>
            <a:xfrm rot="10800000" flipH="1">
              <a:off x="6251388" y="135180"/>
              <a:ext cx="23006" cy="24504"/>
            </a:xfrm>
            <a:custGeom>
              <a:avLst/>
              <a:gdLst/>
              <a:ahLst/>
              <a:cxnLst/>
              <a:rect l="l" t="t" r="r" b="b"/>
              <a:pathLst>
                <a:path w="169" h="180" extrusionOk="0">
                  <a:moveTo>
                    <a:pt x="63" y="1"/>
                  </a:moveTo>
                  <a:cubicBezTo>
                    <a:pt x="55" y="1"/>
                    <a:pt x="47" y="4"/>
                    <a:pt x="39" y="12"/>
                  </a:cubicBezTo>
                  <a:cubicBezTo>
                    <a:pt x="0" y="50"/>
                    <a:pt x="39" y="63"/>
                    <a:pt x="39" y="76"/>
                  </a:cubicBezTo>
                  <a:cubicBezTo>
                    <a:pt x="78" y="115"/>
                    <a:pt x="117" y="154"/>
                    <a:pt x="168" y="179"/>
                  </a:cubicBezTo>
                  <a:cubicBezTo>
                    <a:pt x="142" y="128"/>
                    <a:pt x="142" y="76"/>
                    <a:pt x="104" y="25"/>
                  </a:cubicBezTo>
                  <a:cubicBezTo>
                    <a:pt x="95" y="16"/>
                    <a:pt x="80" y="1"/>
                    <a:pt x="6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5" name="Google Shape;2005;p14"/>
            <p:cNvSpPr/>
            <p:nvPr/>
          </p:nvSpPr>
          <p:spPr>
            <a:xfrm rot="10800000" flipH="1">
              <a:off x="6274257" y="128101"/>
              <a:ext cx="5309" cy="7215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cubicBezTo>
                    <a:pt x="0" y="13"/>
                    <a:pt x="13" y="39"/>
                    <a:pt x="39" y="52"/>
                  </a:cubicBezTo>
                  <a:cubicBezTo>
                    <a:pt x="26" y="26"/>
                    <a:pt x="13" y="13"/>
                    <a:pt x="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6" name="Google Shape;2006;p14"/>
            <p:cNvSpPr/>
            <p:nvPr/>
          </p:nvSpPr>
          <p:spPr>
            <a:xfrm rot="10800000" flipH="1">
              <a:off x="6200475" y="355037"/>
              <a:ext cx="382791" cy="321000"/>
            </a:xfrm>
            <a:custGeom>
              <a:avLst/>
              <a:gdLst/>
              <a:ahLst/>
              <a:cxnLst/>
              <a:rect l="l" t="t" r="r" b="b"/>
              <a:pathLst>
                <a:path w="2812" h="2358" extrusionOk="0">
                  <a:moveTo>
                    <a:pt x="607" y="491"/>
                  </a:moveTo>
                  <a:cubicBezTo>
                    <a:pt x="607" y="530"/>
                    <a:pt x="581" y="555"/>
                    <a:pt x="568" y="555"/>
                  </a:cubicBezTo>
                  <a:cubicBezTo>
                    <a:pt x="581" y="555"/>
                    <a:pt x="594" y="530"/>
                    <a:pt x="607" y="491"/>
                  </a:cubicBezTo>
                  <a:close/>
                  <a:moveTo>
                    <a:pt x="1277" y="607"/>
                  </a:moveTo>
                  <a:cubicBezTo>
                    <a:pt x="1290" y="620"/>
                    <a:pt x="1316" y="620"/>
                    <a:pt x="1329" y="620"/>
                  </a:cubicBezTo>
                  <a:lnTo>
                    <a:pt x="1277" y="620"/>
                  </a:lnTo>
                  <a:lnTo>
                    <a:pt x="1277" y="607"/>
                  </a:lnTo>
                  <a:close/>
                  <a:moveTo>
                    <a:pt x="336" y="1626"/>
                  </a:moveTo>
                  <a:cubicBezTo>
                    <a:pt x="387" y="1664"/>
                    <a:pt x="413" y="1729"/>
                    <a:pt x="478" y="1755"/>
                  </a:cubicBezTo>
                  <a:cubicBezTo>
                    <a:pt x="413" y="1742"/>
                    <a:pt x="387" y="1677"/>
                    <a:pt x="336" y="1639"/>
                  </a:cubicBezTo>
                  <a:lnTo>
                    <a:pt x="336" y="1626"/>
                  </a:lnTo>
                  <a:close/>
                  <a:moveTo>
                    <a:pt x="607" y="1"/>
                  </a:moveTo>
                  <a:lnTo>
                    <a:pt x="542" y="40"/>
                  </a:lnTo>
                  <a:lnTo>
                    <a:pt x="581" y="143"/>
                  </a:lnTo>
                  <a:lnTo>
                    <a:pt x="632" y="272"/>
                  </a:lnTo>
                  <a:cubicBezTo>
                    <a:pt x="658" y="297"/>
                    <a:pt x="658" y="336"/>
                    <a:pt x="697" y="336"/>
                  </a:cubicBezTo>
                  <a:cubicBezTo>
                    <a:pt x="761" y="414"/>
                    <a:pt x="697" y="452"/>
                    <a:pt x="645" y="491"/>
                  </a:cubicBezTo>
                  <a:lnTo>
                    <a:pt x="607" y="491"/>
                  </a:lnTo>
                  <a:cubicBezTo>
                    <a:pt x="580" y="477"/>
                    <a:pt x="549" y="457"/>
                    <a:pt x="526" y="457"/>
                  </a:cubicBezTo>
                  <a:cubicBezTo>
                    <a:pt x="505" y="457"/>
                    <a:pt x="491" y="474"/>
                    <a:pt x="491" y="530"/>
                  </a:cubicBezTo>
                  <a:cubicBezTo>
                    <a:pt x="465" y="530"/>
                    <a:pt x="439" y="542"/>
                    <a:pt x="426" y="542"/>
                  </a:cubicBezTo>
                  <a:cubicBezTo>
                    <a:pt x="392" y="565"/>
                    <a:pt x="378" y="609"/>
                    <a:pt x="338" y="609"/>
                  </a:cubicBezTo>
                  <a:cubicBezTo>
                    <a:pt x="334" y="609"/>
                    <a:pt x="328" y="608"/>
                    <a:pt x="323" y="607"/>
                  </a:cubicBezTo>
                  <a:cubicBezTo>
                    <a:pt x="271" y="581"/>
                    <a:pt x="323" y="517"/>
                    <a:pt x="297" y="478"/>
                  </a:cubicBezTo>
                  <a:cubicBezTo>
                    <a:pt x="284" y="478"/>
                    <a:pt x="271" y="478"/>
                    <a:pt x="271" y="465"/>
                  </a:cubicBezTo>
                  <a:cubicBezTo>
                    <a:pt x="246" y="465"/>
                    <a:pt x="233" y="452"/>
                    <a:pt x="233" y="439"/>
                  </a:cubicBezTo>
                  <a:lnTo>
                    <a:pt x="194" y="439"/>
                  </a:lnTo>
                  <a:cubicBezTo>
                    <a:pt x="194" y="426"/>
                    <a:pt x="194" y="414"/>
                    <a:pt x="194" y="414"/>
                  </a:cubicBezTo>
                  <a:cubicBezTo>
                    <a:pt x="155" y="414"/>
                    <a:pt x="129" y="439"/>
                    <a:pt x="104" y="439"/>
                  </a:cubicBezTo>
                  <a:cubicBezTo>
                    <a:pt x="1" y="452"/>
                    <a:pt x="26" y="504"/>
                    <a:pt x="78" y="555"/>
                  </a:cubicBezTo>
                  <a:lnTo>
                    <a:pt x="155" y="568"/>
                  </a:lnTo>
                  <a:cubicBezTo>
                    <a:pt x="181" y="633"/>
                    <a:pt x="284" y="633"/>
                    <a:pt x="258" y="736"/>
                  </a:cubicBezTo>
                  <a:cubicBezTo>
                    <a:pt x="142" y="813"/>
                    <a:pt x="117" y="865"/>
                    <a:pt x="168" y="968"/>
                  </a:cubicBezTo>
                  <a:lnTo>
                    <a:pt x="168" y="1032"/>
                  </a:lnTo>
                  <a:cubicBezTo>
                    <a:pt x="129" y="1032"/>
                    <a:pt x="91" y="1045"/>
                    <a:pt x="129" y="1097"/>
                  </a:cubicBezTo>
                  <a:cubicBezTo>
                    <a:pt x="220" y="1161"/>
                    <a:pt x="220" y="1277"/>
                    <a:pt x="129" y="1342"/>
                  </a:cubicBezTo>
                  <a:cubicBezTo>
                    <a:pt x="117" y="1368"/>
                    <a:pt x="104" y="1394"/>
                    <a:pt x="104" y="1432"/>
                  </a:cubicBezTo>
                  <a:cubicBezTo>
                    <a:pt x="194" y="1484"/>
                    <a:pt x="155" y="1587"/>
                    <a:pt x="194" y="1664"/>
                  </a:cubicBezTo>
                  <a:cubicBezTo>
                    <a:pt x="168" y="1664"/>
                    <a:pt x="168" y="1677"/>
                    <a:pt x="194" y="1690"/>
                  </a:cubicBezTo>
                  <a:cubicBezTo>
                    <a:pt x="207" y="1690"/>
                    <a:pt x="220" y="1690"/>
                    <a:pt x="233" y="1677"/>
                  </a:cubicBezTo>
                  <a:lnTo>
                    <a:pt x="297" y="1651"/>
                  </a:lnTo>
                  <a:cubicBezTo>
                    <a:pt x="336" y="1677"/>
                    <a:pt x="362" y="1729"/>
                    <a:pt x="362" y="1780"/>
                  </a:cubicBezTo>
                  <a:lnTo>
                    <a:pt x="413" y="1819"/>
                  </a:lnTo>
                  <a:cubicBezTo>
                    <a:pt x="400" y="1832"/>
                    <a:pt x="387" y="1858"/>
                    <a:pt x="400" y="1871"/>
                  </a:cubicBezTo>
                  <a:cubicBezTo>
                    <a:pt x="400" y="1884"/>
                    <a:pt x="400" y="1884"/>
                    <a:pt x="400" y="1896"/>
                  </a:cubicBezTo>
                  <a:cubicBezTo>
                    <a:pt x="323" y="1948"/>
                    <a:pt x="349" y="2000"/>
                    <a:pt x="387" y="2064"/>
                  </a:cubicBezTo>
                  <a:cubicBezTo>
                    <a:pt x="452" y="2064"/>
                    <a:pt x="503" y="2051"/>
                    <a:pt x="568" y="2025"/>
                  </a:cubicBezTo>
                  <a:cubicBezTo>
                    <a:pt x="529" y="1974"/>
                    <a:pt x="452" y="1987"/>
                    <a:pt x="439" y="1922"/>
                  </a:cubicBezTo>
                  <a:cubicBezTo>
                    <a:pt x="465" y="1871"/>
                    <a:pt x="503" y="1819"/>
                    <a:pt x="555" y="1780"/>
                  </a:cubicBezTo>
                  <a:cubicBezTo>
                    <a:pt x="632" y="1884"/>
                    <a:pt x="607" y="2025"/>
                    <a:pt x="697" y="2129"/>
                  </a:cubicBezTo>
                  <a:lnTo>
                    <a:pt x="723" y="2129"/>
                  </a:lnTo>
                  <a:cubicBezTo>
                    <a:pt x="761" y="2090"/>
                    <a:pt x="736" y="2025"/>
                    <a:pt x="748" y="1987"/>
                  </a:cubicBezTo>
                  <a:lnTo>
                    <a:pt x="800" y="1987"/>
                  </a:lnTo>
                  <a:cubicBezTo>
                    <a:pt x="832" y="2027"/>
                    <a:pt x="880" y="2047"/>
                    <a:pt x="926" y="2047"/>
                  </a:cubicBezTo>
                  <a:cubicBezTo>
                    <a:pt x="954" y="2047"/>
                    <a:pt x="982" y="2040"/>
                    <a:pt x="1006" y="2025"/>
                  </a:cubicBezTo>
                  <a:cubicBezTo>
                    <a:pt x="1013" y="2022"/>
                    <a:pt x="1021" y="2020"/>
                    <a:pt x="1029" y="2020"/>
                  </a:cubicBezTo>
                  <a:cubicBezTo>
                    <a:pt x="1051" y="2020"/>
                    <a:pt x="1074" y="2032"/>
                    <a:pt x="1084" y="2051"/>
                  </a:cubicBezTo>
                  <a:lnTo>
                    <a:pt x="1174" y="2348"/>
                  </a:lnTo>
                  <a:cubicBezTo>
                    <a:pt x="1180" y="2354"/>
                    <a:pt x="1190" y="2357"/>
                    <a:pt x="1200" y="2357"/>
                  </a:cubicBezTo>
                  <a:cubicBezTo>
                    <a:pt x="1209" y="2357"/>
                    <a:pt x="1219" y="2354"/>
                    <a:pt x="1226" y="2348"/>
                  </a:cubicBezTo>
                  <a:lnTo>
                    <a:pt x="1213" y="2232"/>
                  </a:lnTo>
                  <a:lnTo>
                    <a:pt x="1238" y="2193"/>
                  </a:lnTo>
                  <a:cubicBezTo>
                    <a:pt x="1226" y="2141"/>
                    <a:pt x="1226" y="2077"/>
                    <a:pt x="1277" y="2064"/>
                  </a:cubicBezTo>
                  <a:cubicBezTo>
                    <a:pt x="1367" y="2051"/>
                    <a:pt x="1380" y="1948"/>
                    <a:pt x="1458" y="1922"/>
                  </a:cubicBezTo>
                  <a:cubicBezTo>
                    <a:pt x="1471" y="1961"/>
                    <a:pt x="1509" y="1987"/>
                    <a:pt x="1522" y="2025"/>
                  </a:cubicBezTo>
                  <a:cubicBezTo>
                    <a:pt x="1548" y="2064"/>
                    <a:pt x="1561" y="2103"/>
                    <a:pt x="1587" y="2141"/>
                  </a:cubicBezTo>
                  <a:cubicBezTo>
                    <a:pt x="1596" y="2161"/>
                    <a:pt x="1614" y="2189"/>
                    <a:pt x="1645" y="2189"/>
                  </a:cubicBezTo>
                  <a:cubicBezTo>
                    <a:pt x="1654" y="2189"/>
                    <a:pt x="1665" y="2186"/>
                    <a:pt x="1677" y="2180"/>
                  </a:cubicBezTo>
                  <a:cubicBezTo>
                    <a:pt x="1716" y="2154"/>
                    <a:pt x="1690" y="2116"/>
                    <a:pt x="1677" y="2090"/>
                  </a:cubicBezTo>
                  <a:cubicBezTo>
                    <a:pt x="1651" y="2064"/>
                    <a:pt x="1625" y="1987"/>
                    <a:pt x="1587" y="1948"/>
                  </a:cubicBezTo>
                  <a:cubicBezTo>
                    <a:pt x="1535" y="1884"/>
                    <a:pt x="1548" y="1793"/>
                    <a:pt x="1612" y="1742"/>
                  </a:cubicBezTo>
                  <a:cubicBezTo>
                    <a:pt x="1632" y="1718"/>
                    <a:pt x="1650" y="1709"/>
                    <a:pt x="1666" y="1709"/>
                  </a:cubicBezTo>
                  <a:cubicBezTo>
                    <a:pt x="1702" y="1709"/>
                    <a:pt x="1732" y="1754"/>
                    <a:pt x="1767" y="1780"/>
                  </a:cubicBezTo>
                  <a:cubicBezTo>
                    <a:pt x="1788" y="1802"/>
                    <a:pt x="1802" y="1811"/>
                    <a:pt x="1814" y="1811"/>
                  </a:cubicBezTo>
                  <a:cubicBezTo>
                    <a:pt x="1824" y="1811"/>
                    <a:pt x="1833" y="1805"/>
                    <a:pt x="1844" y="1793"/>
                  </a:cubicBezTo>
                  <a:cubicBezTo>
                    <a:pt x="1870" y="1767"/>
                    <a:pt x="1844" y="1716"/>
                    <a:pt x="1819" y="1703"/>
                  </a:cubicBezTo>
                  <a:cubicBezTo>
                    <a:pt x="1767" y="1664"/>
                    <a:pt x="1716" y="1626"/>
                    <a:pt x="1754" y="1548"/>
                  </a:cubicBezTo>
                  <a:cubicBezTo>
                    <a:pt x="1819" y="1497"/>
                    <a:pt x="1909" y="1458"/>
                    <a:pt x="1999" y="1458"/>
                  </a:cubicBezTo>
                  <a:cubicBezTo>
                    <a:pt x="2077" y="1458"/>
                    <a:pt x="2141" y="1432"/>
                    <a:pt x="2193" y="1394"/>
                  </a:cubicBezTo>
                  <a:cubicBezTo>
                    <a:pt x="2249" y="1348"/>
                    <a:pt x="2296" y="1326"/>
                    <a:pt x="2338" y="1326"/>
                  </a:cubicBezTo>
                  <a:cubicBezTo>
                    <a:pt x="2402" y="1326"/>
                    <a:pt x="2450" y="1377"/>
                    <a:pt x="2489" y="1471"/>
                  </a:cubicBezTo>
                  <a:cubicBezTo>
                    <a:pt x="2502" y="1497"/>
                    <a:pt x="2528" y="1510"/>
                    <a:pt x="2554" y="1510"/>
                  </a:cubicBezTo>
                  <a:cubicBezTo>
                    <a:pt x="2515" y="1355"/>
                    <a:pt x="2515" y="1355"/>
                    <a:pt x="2644" y="1303"/>
                  </a:cubicBezTo>
                  <a:cubicBezTo>
                    <a:pt x="2644" y="1290"/>
                    <a:pt x="2657" y="1265"/>
                    <a:pt x="2657" y="1252"/>
                  </a:cubicBezTo>
                  <a:cubicBezTo>
                    <a:pt x="2760" y="1200"/>
                    <a:pt x="2760" y="1200"/>
                    <a:pt x="2773" y="1084"/>
                  </a:cubicBezTo>
                  <a:cubicBezTo>
                    <a:pt x="2773" y="1084"/>
                    <a:pt x="2786" y="1084"/>
                    <a:pt x="2786" y="1071"/>
                  </a:cubicBezTo>
                  <a:cubicBezTo>
                    <a:pt x="2812" y="916"/>
                    <a:pt x="2799" y="891"/>
                    <a:pt x="2618" y="878"/>
                  </a:cubicBezTo>
                  <a:cubicBezTo>
                    <a:pt x="2612" y="871"/>
                    <a:pt x="2605" y="868"/>
                    <a:pt x="2600" y="868"/>
                  </a:cubicBezTo>
                  <a:cubicBezTo>
                    <a:pt x="2596" y="868"/>
                    <a:pt x="2592" y="871"/>
                    <a:pt x="2592" y="878"/>
                  </a:cubicBezTo>
                  <a:cubicBezTo>
                    <a:pt x="2551" y="853"/>
                    <a:pt x="2511" y="844"/>
                    <a:pt x="2470" y="844"/>
                  </a:cubicBezTo>
                  <a:cubicBezTo>
                    <a:pt x="2446" y="844"/>
                    <a:pt x="2423" y="847"/>
                    <a:pt x="2399" y="852"/>
                  </a:cubicBezTo>
                  <a:cubicBezTo>
                    <a:pt x="2386" y="865"/>
                    <a:pt x="2373" y="865"/>
                    <a:pt x="2360" y="865"/>
                  </a:cubicBezTo>
                  <a:cubicBezTo>
                    <a:pt x="2347" y="916"/>
                    <a:pt x="2270" y="891"/>
                    <a:pt x="2257" y="916"/>
                  </a:cubicBezTo>
                  <a:cubicBezTo>
                    <a:pt x="2193" y="1058"/>
                    <a:pt x="2064" y="1084"/>
                    <a:pt x="1935" y="1110"/>
                  </a:cubicBezTo>
                  <a:cubicBezTo>
                    <a:pt x="1922" y="1084"/>
                    <a:pt x="1896" y="1084"/>
                    <a:pt x="1922" y="1058"/>
                  </a:cubicBezTo>
                  <a:cubicBezTo>
                    <a:pt x="1948" y="1032"/>
                    <a:pt x="1948" y="994"/>
                    <a:pt x="1922" y="994"/>
                  </a:cubicBezTo>
                  <a:cubicBezTo>
                    <a:pt x="1914" y="995"/>
                    <a:pt x="1906" y="995"/>
                    <a:pt x="1899" y="995"/>
                  </a:cubicBezTo>
                  <a:cubicBezTo>
                    <a:pt x="1784" y="995"/>
                    <a:pt x="1818" y="900"/>
                    <a:pt x="1806" y="839"/>
                  </a:cubicBezTo>
                  <a:cubicBezTo>
                    <a:pt x="1844" y="800"/>
                    <a:pt x="1896" y="775"/>
                    <a:pt x="1896" y="723"/>
                  </a:cubicBezTo>
                  <a:cubicBezTo>
                    <a:pt x="1844" y="723"/>
                    <a:pt x="1801" y="740"/>
                    <a:pt x="1753" y="740"/>
                  </a:cubicBezTo>
                  <a:cubicBezTo>
                    <a:pt x="1741" y="740"/>
                    <a:pt x="1728" y="738"/>
                    <a:pt x="1716" y="736"/>
                  </a:cubicBezTo>
                  <a:cubicBezTo>
                    <a:pt x="1703" y="697"/>
                    <a:pt x="1651" y="671"/>
                    <a:pt x="1651" y="633"/>
                  </a:cubicBezTo>
                  <a:cubicBezTo>
                    <a:pt x="1690" y="633"/>
                    <a:pt x="1728" y="633"/>
                    <a:pt x="1728" y="581"/>
                  </a:cubicBezTo>
                  <a:cubicBezTo>
                    <a:pt x="1728" y="547"/>
                    <a:pt x="1705" y="547"/>
                    <a:pt x="1683" y="547"/>
                  </a:cubicBezTo>
                  <a:cubicBezTo>
                    <a:pt x="1671" y="547"/>
                    <a:pt x="1660" y="547"/>
                    <a:pt x="1651" y="542"/>
                  </a:cubicBezTo>
                  <a:lnTo>
                    <a:pt x="1625" y="542"/>
                  </a:lnTo>
                  <a:lnTo>
                    <a:pt x="1625" y="465"/>
                  </a:lnTo>
                  <a:cubicBezTo>
                    <a:pt x="1625" y="452"/>
                    <a:pt x="1625" y="452"/>
                    <a:pt x="1625" y="439"/>
                  </a:cubicBezTo>
                  <a:cubicBezTo>
                    <a:pt x="1677" y="426"/>
                    <a:pt x="1728" y="401"/>
                    <a:pt x="1690" y="349"/>
                  </a:cubicBezTo>
                  <a:cubicBezTo>
                    <a:pt x="1677" y="337"/>
                    <a:pt x="1666" y="332"/>
                    <a:pt x="1657" y="332"/>
                  </a:cubicBezTo>
                  <a:cubicBezTo>
                    <a:pt x="1626" y="332"/>
                    <a:pt x="1609" y="381"/>
                    <a:pt x="1599" y="401"/>
                  </a:cubicBezTo>
                  <a:cubicBezTo>
                    <a:pt x="1574" y="414"/>
                    <a:pt x="1561" y="426"/>
                    <a:pt x="1548" y="426"/>
                  </a:cubicBezTo>
                  <a:cubicBezTo>
                    <a:pt x="1458" y="452"/>
                    <a:pt x="1458" y="491"/>
                    <a:pt x="1509" y="542"/>
                  </a:cubicBezTo>
                  <a:lnTo>
                    <a:pt x="1445" y="530"/>
                  </a:lnTo>
                  <a:lnTo>
                    <a:pt x="1354" y="491"/>
                  </a:lnTo>
                  <a:cubicBezTo>
                    <a:pt x="1316" y="452"/>
                    <a:pt x="1277" y="426"/>
                    <a:pt x="1329" y="375"/>
                  </a:cubicBezTo>
                  <a:cubicBezTo>
                    <a:pt x="1342" y="349"/>
                    <a:pt x="1342" y="336"/>
                    <a:pt x="1354" y="310"/>
                  </a:cubicBezTo>
                  <a:cubicBezTo>
                    <a:pt x="1354" y="285"/>
                    <a:pt x="1354" y="272"/>
                    <a:pt x="1380" y="259"/>
                  </a:cubicBezTo>
                  <a:cubicBezTo>
                    <a:pt x="1380" y="246"/>
                    <a:pt x="1380" y="246"/>
                    <a:pt x="1393" y="233"/>
                  </a:cubicBezTo>
                  <a:cubicBezTo>
                    <a:pt x="1380" y="207"/>
                    <a:pt x="1393" y="181"/>
                    <a:pt x="1406" y="169"/>
                  </a:cubicBezTo>
                  <a:cubicBezTo>
                    <a:pt x="1380" y="143"/>
                    <a:pt x="1406" y="117"/>
                    <a:pt x="1406" y="91"/>
                  </a:cubicBezTo>
                  <a:cubicBezTo>
                    <a:pt x="1342" y="91"/>
                    <a:pt x="1342" y="156"/>
                    <a:pt x="1329" y="194"/>
                  </a:cubicBezTo>
                  <a:cubicBezTo>
                    <a:pt x="1290" y="272"/>
                    <a:pt x="1277" y="362"/>
                    <a:pt x="1161" y="362"/>
                  </a:cubicBezTo>
                  <a:cubicBezTo>
                    <a:pt x="1148" y="362"/>
                    <a:pt x="1161" y="401"/>
                    <a:pt x="1187" y="414"/>
                  </a:cubicBezTo>
                  <a:cubicBezTo>
                    <a:pt x="1178" y="415"/>
                    <a:pt x="1169" y="416"/>
                    <a:pt x="1159" y="416"/>
                  </a:cubicBezTo>
                  <a:cubicBezTo>
                    <a:pt x="1118" y="416"/>
                    <a:pt x="1078" y="403"/>
                    <a:pt x="1039" y="403"/>
                  </a:cubicBezTo>
                  <a:cubicBezTo>
                    <a:pt x="1014" y="403"/>
                    <a:pt x="990" y="408"/>
                    <a:pt x="968" y="426"/>
                  </a:cubicBezTo>
                  <a:lnTo>
                    <a:pt x="903" y="414"/>
                  </a:lnTo>
                  <a:cubicBezTo>
                    <a:pt x="787" y="414"/>
                    <a:pt x="761" y="310"/>
                    <a:pt x="697" y="246"/>
                  </a:cubicBezTo>
                  <a:lnTo>
                    <a:pt x="697" y="130"/>
                  </a:lnTo>
                  <a:cubicBezTo>
                    <a:pt x="710" y="52"/>
                    <a:pt x="658" y="27"/>
                    <a:pt x="607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7" name="Google Shape;2007;p14"/>
            <p:cNvSpPr/>
            <p:nvPr/>
          </p:nvSpPr>
          <p:spPr>
            <a:xfrm rot="10800000" flipH="1">
              <a:off x="6301211" y="334751"/>
              <a:ext cx="24095" cy="34033"/>
            </a:xfrm>
            <a:custGeom>
              <a:avLst/>
              <a:gdLst/>
              <a:ahLst/>
              <a:cxnLst/>
              <a:rect l="l" t="t" r="r" b="b"/>
              <a:pathLst>
                <a:path w="177" h="250" extrusionOk="0">
                  <a:moveTo>
                    <a:pt x="124" y="0"/>
                  </a:moveTo>
                  <a:lnTo>
                    <a:pt x="124" y="0"/>
                  </a:lnTo>
                  <a:cubicBezTo>
                    <a:pt x="60" y="26"/>
                    <a:pt x="60" y="104"/>
                    <a:pt x="8" y="129"/>
                  </a:cubicBezTo>
                  <a:cubicBezTo>
                    <a:pt x="20" y="164"/>
                    <a:pt x="1" y="250"/>
                    <a:pt x="78" y="250"/>
                  </a:cubicBezTo>
                  <a:cubicBezTo>
                    <a:pt x="88" y="250"/>
                    <a:pt x="99" y="248"/>
                    <a:pt x="112" y="245"/>
                  </a:cubicBezTo>
                  <a:cubicBezTo>
                    <a:pt x="112" y="168"/>
                    <a:pt x="176" y="91"/>
                    <a:pt x="12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8" name="Google Shape;2008;p14"/>
            <p:cNvSpPr/>
            <p:nvPr/>
          </p:nvSpPr>
          <p:spPr>
            <a:xfrm rot="10800000" flipH="1">
              <a:off x="7797807" y="185005"/>
              <a:ext cx="24775" cy="22326"/>
            </a:xfrm>
            <a:custGeom>
              <a:avLst/>
              <a:gdLst/>
              <a:ahLst/>
              <a:cxnLst/>
              <a:rect l="l" t="t" r="r" b="b"/>
              <a:pathLst>
                <a:path w="182" h="164" extrusionOk="0">
                  <a:moveTo>
                    <a:pt x="58" y="0"/>
                  </a:moveTo>
                  <a:cubicBezTo>
                    <a:pt x="20" y="0"/>
                    <a:pt x="10" y="39"/>
                    <a:pt x="1" y="78"/>
                  </a:cubicBezTo>
                  <a:cubicBezTo>
                    <a:pt x="1" y="129"/>
                    <a:pt x="24" y="164"/>
                    <a:pt x="72" y="164"/>
                  </a:cubicBezTo>
                  <a:cubicBezTo>
                    <a:pt x="85" y="164"/>
                    <a:pt x="100" y="161"/>
                    <a:pt x="117" y="155"/>
                  </a:cubicBezTo>
                  <a:cubicBezTo>
                    <a:pt x="181" y="117"/>
                    <a:pt x="130" y="52"/>
                    <a:pt x="104" y="14"/>
                  </a:cubicBezTo>
                  <a:cubicBezTo>
                    <a:pt x="85" y="4"/>
                    <a:pt x="70" y="0"/>
                    <a:pt x="5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9" name="Google Shape;2009;p14"/>
            <p:cNvSpPr/>
            <p:nvPr/>
          </p:nvSpPr>
          <p:spPr>
            <a:xfrm rot="10800000" flipH="1">
              <a:off x="7681962" y="159820"/>
              <a:ext cx="33487" cy="19331"/>
            </a:xfrm>
            <a:custGeom>
              <a:avLst/>
              <a:gdLst/>
              <a:ahLst/>
              <a:cxnLst/>
              <a:rect l="l" t="t" r="r" b="b"/>
              <a:pathLst>
                <a:path w="246" h="142" extrusionOk="0">
                  <a:moveTo>
                    <a:pt x="78" y="0"/>
                  </a:moveTo>
                  <a:cubicBezTo>
                    <a:pt x="39" y="13"/>
                    <a:pt x="1" y="39"/>
                    <a:pt x="13" y="90"/>
                  </a:cubicBezTo>
                  <a:cubicBezTo>
                    <a:pt x="22" y="125"/>
                    <a:pt x="36" y="136"/>
                    <a:pt x="56" y="136"/>
                  </a:cubicBezTo>
                  <a:cubicBezTo>
                    <a:pt x="66" y="136"/>
                    <a:pt x="78" y="133"/>
                    <a:pt x="91" y="129"/>
                  </a:cubicBezTo>
                  <a:cubicBezTo>
                    <a:pt x="103" y="102"/>
                    <a:pt x="114" y="92"/>
                    <a:pt x="126" y="92"/>
                  </a:cubicBezTo>
                  <a:cubicBezTo>
                    <a:pt x="153" y="92"/>
                    <a:pt x="180" y="142"/>
                    <a:pt x="207" y="142"/>
                  </a:cubicBezTo>
                  <a:lnTo>
                    <a:pt x="246" y="116"/>
                  </a:lnTo>
                  <a:cubicBezTo>
                    <a:pt x="246" y="77"/>
                    <a:pt x="220" y="26"/>
                    <a:pt x="181" y="26"/>
                  </a:cubicBezTo>
                  <a:cubicBezTo>
                    <a:pt x="142" y="13"/>
                    <a:pt x="104" y="26"/>
                    <a:pt x="7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0" name="Google Shape;2010;p14"/>
            <p:cNvSpPr/>
            <p:nvPr/>
          </p:nvSpPr>
          <p:spPr>
            <a:xfrm rot="10800000" flipH="1">
              <a:off x="7366008" y="312426"/>
              <a:ext cx="19466" cy="17697"/>
            </a:xfrm>
            <a:custGeom>
              <a:avLst/>
              <a:gdLst/>
              <a:ahLst/>
              <a:cxnLst/>
              <a:rect l="l" t="t" r="r" b="b"/>
              <a:pathLst>
                <a:path w="143" h="130" extrusionOk="0">
                  <a:moveTo>
                    <a:pt x="91" y="0"/>
                  </a:moveTo>
                  <a:cubicBezTo>
                    <a:pt x="26" y="13"/>
                    <a:pt x="1" y="26"/>
                    <a:pt x="13" y="65"/>
                  </a:cubicBezTo>
                  <a:cubicBezTo>
                    <a:pt x="13" y="103"/>
                    <a:pt x="39" y="129"/>
                    <a:pt x="91" y="129"/>
                  </a:cubicBezTo>
                  <a:cubicBezTo>
                    <a:pt x="117" y="129"/>
                    <a:pt x="142" y="103"/>
                    <a:pt x="142" y="65"/>
                  </a:cubicBezTo>
                  <a:cubicBezTo>
                    <a:pt x="142" y="26"/>
                    <a:pt x="104" y="0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1" name="Google Shape;2011;p14"/>
            <p:cNvSpPr/>
            <p:nvPr/>
          </p:nvSpPr>
          <p:spPr>
            <a:xfrm rot="10800000" flipH="1">
              <a:off x="8061080" y="475785"/>
              <a:ext cx="19466" cy="21101"/>
            </a:xfrm>
            <a:custGeom>
              <a:avLst/>
              <a:gdLst/>
              <a:ahLst/>
              <a:cxnLst/>
              <a:rect l="l" t="t" r="r" b="b"/>
              <a:pathLst>
                <a:path w="143" h="155" extrusionOk="0">
                  <a:moveTo>
                    <a:pt x="52" y="0"/>
                  </a:moveTo>
                  <a:cubicBezTo>
                    <a:pt x="14" y="39"/>
                    <a:pt x="1" y="90"/>
                    <a:pt x="14" y="142"/>
                  </a:cubicBezTo>
                  <a:lnTo>
                    <a:pt x="104" y="155"/>
                  </a:lnTo>
                  <a:cubicBezTo>
                    <a:pt x="143" y="116"/>
                    <a:pt x="143" y="52"/>
                    <a:pt x="104" y="13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2" name="Google Shape;2012;p14"/>
            <p:cNvSpPr/>
            <p:nvPr/>
          </p:nvSpPr>
          <p:spPr>
            <a:xfrm rot="10800000" flipH="1">
              <a:off x="7753974" y="159548"/>
              <a:ext cx="19466" cy="31991"/>
            </a:xfrm>
            <a:custGeom>
              <a:avLst/>
              <a:gdLst/>
              <a:ahLst/>
              <a:cxnLst/>
              <a:rect l="l" t="t" r="r" b="b"/>
              <a:pathLst>
                <a:path w="143" h="235" extrusionOk="0">
                  <a:moveTo>
                    <a:pt x="90" y="1"/>
                  </a:moveTo>
                  <a:cubicBezTo>
                    <a:pt x="39" y="65"/>
                    <a:pt x="13" y="143"/>
                    <a:pt x="0" y="233"/>
                  </a:cubicBezTo>
                  <a:cubicBezTo>
                    <a:pt x="7" y="234"/>
                    <a:pt x="13" y="234"/>
                    <a:pt x="19" y="234"/>
                  </a:cubicBezTo>
                  <a:cubicBezTo>
                    <a:pt x="113" y="234"/>
                    <a:pt x="92" y="140"/>
                    <a:pt x="116" y="91"/>
                  </a:cubicBezTo>
                  <a:lnTo>
                    <a:pt x="142" y="52"/>
                  </a:lnTo>
                  <a:lnTo>
                    <a:pt x="90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3" name="Google Shape;2013;p14"/>
            <p:cNvSpPr/>
            <p:nvPr/>
          </p:nvSpPr>
          <p:spPr>
            <a:xfrm rot="10800000" flipH="1">
              <a:off x="6558630" y="398462"/>
              <a:ext cx="17560" cy="15928"/>
            </a:xfrm>
            <a:custGeom>
              <a:avLst/>
              <a:gdLst/>
              <a:ahLst/>
              <a:cxnLst/>
              <a:rect l="l" t="t" r="r" b="b"/>
              <a:pathLst>
                <a:path w="129" h="117" extrusionOk="0">
                  <a:moveTo>
                    <a:pt x="77" y="0"/>
                  </a:moveTo>
                  <a:cubicBezTo>
                    <a:pt x="39" y="0"/>
                    <a:pt x="13" y="26"/>
                    <a:pt x="13" y="65"/>
                  </a:cubicBezTo>
                  <a:cubicBezTo>
                    <a:pt x="0" y="90"/>
                    <a:pt x="26" y="116"/>
                    <a:pt x="52" y="116"/>
                  </a:cubicBezTo>
                  <a:cubicBezTo>
                    <a:pt x="77" y="116"/>
                    <a:pt x="116" y="90"/>
                    <a:pt x="129" y="52"/>
                  </a:cubicBezTo>
                  <a:cubicBezTo>
                    <a:pt x="129" y="26"/>
                    <a:pt x="116" y="13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4" name="Google Shape;2014;p14"/>
            <p:cNvSpPr/>
            <p:nvPr/>
          </p:nvSpPr>
          <p:spPr>
            <a:xfrm rot="10800000" flipH="1">
              <a:off x="6772760" y="183916"/>
              <a:ext cx="15927" cy="14566"/>
            </a:xfrm>
            <a:custGeom>
              <a:avLst/>
              <a:gdLst/>
              <a:ahLst/>
              <a:cxnLst/>
              <a:rect l="l" t="t" r="r" b="b"/>
              <a:pathLst>
                <a:path w="117" h="107" extrusionOk="0">
                  <a:moveTo>
                    <a:pt x="65" y="0"/>
                  </a:moveTo>
                  <a:cubicBezTo>
                    <a:pt x="26" y="0"/>
                    <a:pt x="0" y="13"/>
                    <a:pt x="0" y="52"/>
                  </a:cubicBezTo>
                  <a:cubicBezTo>
                    <a:pt x="0" y="84"/>
                    <a:pt x="18" y="107"/>
                    <a:pt x="45" y="107"/>
                  </a:cubicBezTo>
                  <a:cubicBezTo>
                    <a:pt x="51" y="107"/>
                    <a:pt x="58" y="106"/>
                    <a:pt x="65" y="103"/>
                  </a:cubicBezTo>
                  <a:cubicBezTo>
                    <a:pt x="103" y="103"/>
                    <a:pt x="116" y="78"/>
                    <a:pt x="116" y="52"/>
                  </a:cubicBezTo>
                  <a:cubicBezTo>
                    <a:pt x="116" y="13"/>
                    <a:pt x="90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5" name="Google Shape;2015;p14"/>
            <p:cNvSpPr/>
            <p:nvPr/>
          </p:nvSpPr>
          <p:spPr>
            <a:xfrm rot="10800000" flipH="1">
              <a:off x="7036032" y="219447"/>
              <a:ext cx="17697" cy="15928"/>
            </a:xfrm>
            <a:custGeom>
              <a:avLst/>
              <a:gdLst/>
              <a:ahLst/>
              <a:cxnLst/>
              <a:rect l="l" t="t" r="r" b="b"/>
              <a:pathLst>
                <a:path w="130" h="117" extrusionOk="0">
                  <a:moveTo>
                    <a:pt x="65" y="0"/>
                  </a:moveTo>
                  <a:cubicBezTo>
                    <a:pt x="26" y="0"/>
                    <a:pt x="0" y="39"/>
                    <a:pt x="0" y="78"/>
                  </a:cubicBezTo>
                  <a:cubicBezTo>
                    <a:pt x="0" y="104"/>
                    <a:pt x="26" y="117"/>
                    <a:pt x="52" y="117"/>
                  </a:cubicBezTo>
                  <a:cubicBezTo>
                    <a:pt x="91" y="117"/>
                    <a:pt x="116" y="91"/>
                    <a:pt x="129" y="52"/>
                  </a:cubicBezTo>
                  <a:cubicBezTo>
                    <a:pt x="129" y="13"/>
                    <a:pt x="91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6" name="Google Shape;2016;p14"/>
            <p:cNvSpPr/>
            <p:nvPr/>
          </p:nvSpPr>
          <p:spPr>
            <a:xfrm rot="10800000" flipH="1">
              <a:off x="7039572" y="289691"/>
              <a:ext cx="15927" cy="14158"/>
            </a:xfrm>
            <a:custGeom>
              <a:avLst/>
              <a:gdLst/>
              <a:ahLst/>
              <a:cxnLst/>
              <a:rect l="l" t="t" r="r" b="b"/>
              <a:pathLst>
                <a:path w="117" h="104" extrusionOk="0">
                  <a:moveTo>
                    <a:pt x="65" y="1"/>
                  </a:moveTo>
                  <a:cubicBezTo>
                    <a:pt x="39" y="1"/>
                    <a:pt x="0" y="13"/>
                    <a:pt x="0" y="65"/>
                  </a:cubicBezTo>
                  <a:cubicBezTo>
                    <a:pt x="0" y="104"/>
                    <a:pt x="13" y="104"/>
                    <a:pt x="39" y="104"/>
                  </a:cubicBezTo>
                  <a:cubicBezTo>
                    <a:pt x="65" y="91"/>
                    <a:pt x="103" y="78"/>
                    <a:pt x="116" y="39"/>
                  </a:cubicBezTo>
                  <a:cubicBezTo>
                    <a:pt x="116" y="13"/>
                    <a:pt x="103" y="1"/>
                    <a:pt x="6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7" name="Google Shape;2017;p14"/>
            <p:cNvSpPr/>
            <p:nvPr/>
          </p:nvSpPr>
          <p:spPr>
            <a:xfrm rot="10800000" flipH="1">
              <a:off x="8129553" y="266821"/>
              <a:ext cx="26545" cy="16472"/>
            </a:xfrm>
            <a:custGeom>
              <a:avLst/>
              <a:gdLst/>
              <a:ahLst/>
              <a:cxnLst/>
              <a:rect l="l" t="t" r="r" b="b"/>
              <a:pathLst>
                <a:path w="195" h="121" extrusionOk="0">
                  <a:moveTo>
                    <a:pt x="106" y="0"/>
                  </a:moveTo>
                  <a:cubicBezTo>
                    <a:pt x="84" y="0"/>
                    <a:pt x="62" y="15"/>
                    <a:pt x="39" y="30"/>
                  </a:cubicBezTo>
                  <a:cubicBezTo>
                    <a:pt x="26" y="43"/>
                    <a:pt x="14" y="56"/>
                    <a:pt x="1" y="69"/>
                  </a:cubicBezTo>
                  <a:cubicBezTo>
                    <a:pt x="26" y="95"/>
                    <a:pt x="65" y="120"/>
                    <a:pt x="104" y="120"/>
                  </a:cubicBezTo>
                  <a:cubicBezTo>
                    <a:pt x="155" y="107"/>
                    <a:pt x="194" y="82"/>
                    <a:pt x="155" y="30"/>
                  </a:cubicBezTo>
                  <a:cubicBezTo>
                    <a:pt x="139" y="8"/>
                    <a:pt x="123" y="0"/>
                    <a:pt x="10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8" name="Google Shape;2018;p14"/>
            <p:cNvSpPr/>
            <p:nvPr/>
          </p:nvSpPr>
          <p:spPr>
            <a:xfrm rot="10800000" flipH="1">
              <a:off x="7380029" y="55678"/>
              <a:ext cx="12388" cy="14702"/>
            </a:xfrm>
            <a:custGeom>
              <a:avLst/>
              <a:gdLst/>
              <a:ahLst/>
              <a:cxnLst/>
              <a:rect l="l" t="t" r="r" b="b"/>
              <a:pathLst>
                <a:path w="91" h="108" extrusionOk="0">
                  <a:moveTo>
                    <a:pt x="52" y="1"/>
                  </a:moveTo>
                  <a:cubicBezTo>
                    <a:pt x="14" y="1"/>
                    <a:pt x="1" y="26"/>
                    <a:pt x="1" y="65"/>
                  </a:cubicBezTo>
                  <a:cubicBezTo>
                    <a:pt x="1" y="91"/>
                    <a:pt x="14" y="104"/>
                    <a:pt x="39" y="104"/>
                  </a:cubicBezTo>
                  <a:cubicBezTo>
                    <a:pt x="44" y="106"/>
                    <a:pt x="48" y="107"/>
                    <a:pt x="53" y="107"/>
                  </a:cubicBezTo>
                  <a:cubicBezTo>
                    <a:pt x="73" y="107"/>
                    <a:pt x="91" y="84"/>
                    <a:pt x="91" y="52"/>
                  </a:cubicBezTo>
                  <a:cubicBezTo>
                    <a:pt x="91" y="26"/>
                    <a:pt x="78" y="13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9" name="Google Shape;2019;p14"/>
            <p:cNvSpPr/>
            <p:nvPr/>
          </p:nvSpPr>
          <p:spPr>
            <a:xfrm rot="10800000" flipH="1">
              <a:off x="7311556" y="128101"/>
              <a:ext cx="15927" cy="14702"/>
            </a:xfrm>
            <a:custGeom>
              <a:avLst/>
              <a:gdLst/>
              <a:ahLst/>
              <a:cxnLst/>
              <a:rect l="l" t="t" r="r" b="b"/>
              <a:pathLst>
                <a:path w="117" h="108" extrusionOk="0">
                  <a:moveTo>
                    <a:pt x="66" y="1"/>
                  </a:moveTo>
                  <a:cubicBezTo>
                    <a:pt x="62" y="1"/>
                    <a:pt x="57" y="2"/>
                    <a:pt x="52" y="4"/>
                  </a:cubicBezTo>
                  <a:cubicBezTo>
                    <a:pt x="27" y="4"/>
                    <a:pt x="1" y="17"/>
                    <a:pt x="14" y="55"/>
                  </a:cubicBezTo>
                  <a:cubicBezTo>
                    <a:pt x="14" y="81"/>
                    <a:pt x="52" y="107"/>
                    <a:pt x="78" y="107"/>
                  </a:cubicBezTo>
                  <a:cubicBezTo>
                    <a:pt x="104" y="107"/>
                    <a:pt x="117" y="81"/>
                    <a:pt x="104" y="55"/>
                  </a:cubicBezTo>
                  <a:cubicBezTo>
                    <a:pt x="104" y="24"/>
                    <a:pt x="86" y="1"/>
                    <a:pt x="6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0" name="Google Shape;2020;p14"/>
            <p:cNvSpPr/>
            <p:nvPr/>
          </p:nvSpPr>
          <p:spPr>
            <a:xfrm rot="10800000" flipH="1">
              <a:off x="6260100" y="365109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1" name="Google Shape;2021;p14"/>
            <p:cNvSpPr/>
            <p:nvPr/>
          </p:nvSpPr>
          <p:spPr>
            <a:xfrm rot="10800000" flipH="1">
              <a:off x="6260100" y="365109"/>
              <a:ext cx="21236" cy="21237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04" y="1"/>
                  </a:moveTo>
                  <a:lnTo>
                    <a:pt x="104" y="1"/>
                  </a:lnTo>
                  <a:cubicBezTo>
                    <a:pt x="53" y="26"/>
                    <a:pt x="53" y="78"/>
                    <a:pt x="14" y="104"/>
                  </a:cubicBezTo>
                  <a:cubicBezTo>
                    <a:pt x="14" y="129"/>
                    <a:pt x="14" y="142"/>
                    <a:pt x="1" y="155"/>
                  </a:cubicBezTo>
                  <a:lnTo>
                    <a:pt x="65" y="142"/>
                  </a:lnTo>
                  <a:cubicBezTo>
                    <a:pt x="78" y="104"/>
                    <a:pt x="156" y="65"/>
                    <a:pt x="10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2" name="Google Shape;2022;p14"/>
            <p:cNvSpPr/>
            <p:nvPr/>
          </p:nvSpPr>
          <p:spPr>
            <a:xfrm rot="10800000" flipH="1">
              <a:off x="7838238" y="325222"/>
              <a:ext cx="12388" cy="19059"/>
            </a:xfrm>
            <a:custGeom>
              <a:avLst/>
              <a:gdLst/>
              <a:ahLst/>
              <a:cxnLst/>
              <a:rect l="l" t="t" r="r" b="b"/>
              <a:pathLst>
                <a:path w="91" h="140" extrusionOk="0">
                  <a:moveTo>
                    <a:pt x="39" y="1"/>
                  </a:moveTo>
                  <a:cubicBezTo>
                    <a:pt x="0" y="1"/>
                    <a:pt x="0" y="40"/>
                    <a:pt x="0" y="65"/>
                  </a:cubicBezTo>
                  <a:cubicBezTo>
                    <a:pt x="0" y="91"/>
                    <a:pt x="0" y="104"/>
                    <a:pt x="0" y="117"/>
                  </a:cubicBezTo>
                  <a:cubicBezTo>
                    <a:pt x="19" y="130"/>
                    <a:pt x="36" y="140"/>
                    <a:pt x="50" y="140"/>
                  </a:cubicBezTo>
                  <a:cubicBezTo>
                    <a:pt x="65" y="140"/>
                    <a:pt x="78" y="130"/>
                    <a:pt x="90" y="104"/>
                  </a:cubicBezTo>
                  <a:cubicBezTo>
                    <a:pt x="90" y="91"/>
                    <a:pt x="90" y="78"/>
                    <a:pt x="90" y="65"/>
                  </a:cubicBezTo>
                  <a:cubicBezTo>
                    <a:pt x="78" y="40"/>
                    <a:pt x="78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14"/>
            <p:cNvSpPr/>
            <p:nvPr/>
          </p:nvSpPr>
          <p:spPr>
            <a:xfrm rot="10800000" flipH="1">
              <a:off x="7848720" y="163224"/>
              <a:ext cx="28178" cy="21237"/>
            </a:xfrm>
            <a:custGeom>
              <a:avLst/>
              <a:gdLst/>
              <a:ahLst/>
              <a:cxnLst/>
              <a:rect l="l" t="t" r="r" b="b"/>
              <a:pathLst>
                <a:path w="207" h="156" extrusionOk="0">
                  <a:moveTo>
                    <a:pt x="117" y="0"/>
                  </a:moveTo>
                  <a:cubicBezTo>
                    <a:pt x="117" y="26"/>
                    <a:pt x="91" y="39"/>
                    <a:pt x="78" y="39"/>
                  </a:cubicBezTo>
                  <a:cubicBezTo>
                    <a:pt x="52" y="65"/>
                    <a:pt x="13" y="78"/>
                    <a:pt x="1" y="116"/>
                  </a:cubicBezTo>
                  <a:cubicBezTo>
                    <a:pt x="13" y="129"/>
                    <a:pt x="13" y="142"/>
                    <a:pt x="13" y="155"/>
                  </a:cubicBezTo>
                  <a:lnTo>
                    <a:pt x="155" y="104"/>
                  </a:lnTo>
                  <a:cubicBezTo>
                    <a:pt x="155" y="65"/>
                    <a:pt x="207" y="13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14"/>
            <p:cNvSpPr/>
            <p:nvPr/>
          </p:nvSpPr>
          <p:spPr>
            <a:xfrm rot="10800000" flipH="1">
              <a:off x="7732874" y="282204"/>
              <a:ext cx="12388" cy="14566"/>
            </a:xfrm>
            <a:custGeom>
              <a:avLst/>
              <a:gdLst/>
              <a:ahLst/>
              <a:cxnLst/>
              <a:rect l="l" t="t" r="r" b="b"/>
              <a:pathLst>
                <a:path w="91" h="107" extrusionOk="0">
                  <a:moveTo>
                    <a:pt x="39" y="0"/>
                  </a:moveTo>
                  <a:cubicBezTo>
                    <a:pt x="0" y="0"/>
                    <a:pt x="0" y="39"/>
                    <a:pt x="0" y="65"/>
                  </a:cubicBezTo>
                  <a:cubicBezTo>
                    <a:pt x="11" y="86"/>
                    <a:pt x="13" y="107"/>
                    <a:pt x="34" y="107"/>
                  </a:cubicBezTo>
                  <a:cubicBezTo>
                    <a:pt x="39" y="107"/>
                    <a:pt x="45" y="106"/>
                    <a:pt x="52" y="103"/>
                  </a:cubicBezTo>
                  <a:cubicBezTo>
                    <a:pt x="78" y="90"/>
                    <a:pt x="91" y="65"/>
                    <a:pt x="78" y="39"/>
                  </a:cubicBezTo>
                  <a:cubicBezTo>
                    <a:pt x="78" y="26"/>
                    <a:pt x="65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14"/>
            <p:cNvSpPr/>
            <p:nvPr/>
          </p:nvSpPr>
          <p:spPr>
            <a:xfrm rot="10800000" flipH="1">
              <a:off x="7925904" y="532417"/>
              <a:ext cx="19058" cy="13613"/>
            </a:xfrm>
            <a:custGeom>
              <a:avLst/>
              <a:gdLst/>
              <a:ahLst/>
              <a:cxnLst/>
              <a:rect l="l" t="t" r="r" b="b"/>
              <a:pathLst>
                <a:path w="140" h="100" extrusionOk="0">
                  <a:moveTo>
                    <a:pt x="40" y="0"/>
                  </a:moveTo>
                  <a:cubicBezTo>
                    <a:pt x="27" y="13"/>
                    <a:pt x="14" y="26"/>
                    <a:pt x="1" y="52"/>
                  </a:cubicBezTo>
                  <a:cubicBezTo>
                    <a:pt x="14" y="52"/>
                    <a:pt x="27" y="65"/>
                    <a:pt x="27" y="90"/>
                  </a:cubicBezTo>
                  <a:cubicBezTo>
                    <a:pt x="52" y="97"/>
                    <a:pt x="71" y="100"/>
                    <a:pt x="87" y="100"/>
                  </a:cubicBezTo>
                  <a:cubicBezTo>
                    <a:pt x="135" y="100"/>
                    <a:pt x="140" y="68"/>
                    <a:pt x="13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6" name="Google Shape;2026;p14"/>
            <p:cNvSpPr/>
            <p:nvPr/>
          </p:nvSpPr>
          <p:spPr>
            <a:xfrm rot="10800000" flipH="1">
              <a:off x="6806111" y="177381"/>
              <a:ext cx="15927" cy="9938"/>
            </a:xfrm>
            <a:custGeom>
              <a:avLst/>
              <a:gdLst/>
              <a:ahLst/>
              <a:cxnLst/>
              <a:rect l="l" t="t" r="r" b="b"/>
              <a:pathLst>
                <a:path w="117" h="73" extrusionOk="0">
                  <a:moveTo>
                    <a:pt x="76" y="1"/>
                  </a:moveTo>
                  <a:cubicBezTo>
                    <a:pt x="60" y="1"/>
                    <a:pt x="47" y="10"/>
                    <a:pt x="39" y="34"/>
                  </a:cubicBezTo>
                  <a:cubicBezTo>
                    <a:pt x="39" y="47"/>
                    <a:pt x="13" y="60"/>
                    <a:pt x="0" y="73"/>
                  </a:cubicBezTo>
                  <a:lnTo>
                    <a:pt x="65" y="73"/>
                  </a:lnTo>
                  <a:cubicBezTo>
                    <a:pt x="90" y="73"/>
                    <a:pt x="116" y="60"/>
                    <a:pt x="116" y="34"/>
                  </a:cubicBezTo>
                  <a:cubicBezTo>
                    <a:pt x="116" y="21"/>
                    <a:pt x="116" y="8"/>
                    <a:pt x="103" y="8"/>
                  </a:cubicBezTo>
                  <a:cubicBezTo>
                    <a:pt x="94" y="4"/>
                    <a:pt x="84" y="1"/>
                    <a:pt x="7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7" name="Google Shape;2027;p14"/>
            <p:cNvSpPr/>
            <p:nvPr/>
          </p:nvSpPr>
          <p:spPr>
            <a:xfrm rot="10800000" flipH="1">
              <a:off x="7904941" y="266413"/>
              <a:ext cx="12388" cy="12796"/>
            </a:xfrm>
            <a:custGeom>
              <a:avLst/>
              <a:gdLst/>
              <a:ahLst/>
              <a:cxnLst/>
              <a:rect l="l" t="t" r="r" b="b"/>
              <a:pathLst>
                <a:path w="91" h="94" extrusionOk="0">
                  <a:moveTo>
                    <a:pt x="65" y="0"/>
                  </a:moveTo>
                  <a:cubicBezTo>
                    <a:pt x="26" y="0"/>
                    <a:pt x="0" y="26"/>
                    <a:pt x="0" y="65"/>
                  </a:cubicBezTo>
                  <a:cubicBezTo>
                    <a:pt x="0" y="75"/>
                    <a:pt x="17" y="94"/>
                    <a:pt x="30" y="94"/>
                  </a:cubicBezTo>
                  <a:cubicBezTo>
                    <a:pt x="33" y="94"/>
                    <a:pt x="36" y="93"/>
                    <a:pt x="39" y="90"/>
                  </a:cubicBezTo>
                  <a:cubicBezTo>
                    <a:pt x="65" y="90"/>
                    <a:pt x="90" y="65"/>
                    <a:pt x="90" y="39"/>
                  </a:cubicBezTo>
                  <a:cubicBezTo>
                    <a:pt x="90" y="26"/>
                    <a:pt x="78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14"/>
            <p:cNvSpPr/>
            <p:nvPr/>
          </p:nvSpPr>
          <p:spPr>
            <a:xfrm rot="10800000" flipH="1">
              <a:off x="7767995" y="141851"/>
              <a:ext cx="17697" cy="15519"/>
            </a:xfrm>
            <a:custGeom>
              <a:avLst/>
              <a:gdLst/>
              <a:ahLst/>
              <a:cxnLst/>
              <a:rect l="l" t="t" r="r" b="b"/>
              <a:pathLst>
                <a:path w="130" h="114" extrusionOk="0">
                  <a:moveTo>
                    <a:pt x="79" y="1"/>
                  </a:moveTo>
                  <a:cubicBezTo>
                    <a:pt x="48" y="1"/>
                    <a:pt x="22" y="12"/>
                    <a:pt x="13" y="46"/>
                  </a:cubicBezTo>
                  <a:cubicBezTo>
                    <a:pt x="0" y="72"/>
                    <a:pt x="13" y="98"/>
                    <a:pt x="39" y="111"/>
                  </a:cubicBezTo>
                  <a:cubicBezTo>
                    <a:pt x="44" y="113"/>
                    <a:pt x="49" y="113"/>
                    <a:pt x="54" y="113"/>
                  </a:cubicBezTo>
                  <a:cubicBezTo>
                    <a:pt x="82" y="113"/>
                    <a:pt x="96" y="82"/>
                    <a:pt x="129" y="59"/>
                  </a:cubicBezTo>
                  <a:lnTo>
                    <a:pt x="129" y="8"/>
                  </a:lnTo>
                  <a:cubicBezTo>
                    <a:pt x="112" y="3"/>
                    <a:pt x="95" y="1"/>
                    <a:pt x="7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9" name="Google Shape;2029;p14"/>
            <p:cNvSpPr/>
            <p:nvPr/>
          </p:nvSpPr>
          <p:spPr>
            <a:xfrm rot="10800000" flipH="1">
              <a:off x="7199250" y="344145"/>
              <a:ext cx="14157" cy="10618"/>
            </a:xfrm>
            <a:custGeom>
              <a:avLst/>
              <a:gdLst/>
              <a:ahLst/>
              <a:cxnLst/>
              <a:rect l="l" t="t" r="r" b="b"/>
              <a:pathLst>
                <a:path w="104" h="78" extrusionOk="0">
                  <a:moveTo>
                    <a:pt x="65" y="1"/>
                  </a:moveTo>
                  <a:cubicBezTo>
                    <a:pt x="39" y="1"/>
                    <a:pt x="13" y="1"/>
                    <a:pt x="13" y="39"/>
                  </a:cubicBezTo>
                  <a:cubicBezTo>
                    <a:pt x="1" y="65"/>
                    <a:pt x="26" y="78"/>
                    <a:pt x="52" y="78"/>
                  </a:cubicBezTo>
                  <a:cubicBezTo>
                    <a:pt x="78" y="78"/>
                    <a:pt x="104" y="52"/>
                    <a:pt x="91" y="26"/>
                  </a:cubicBezTo>
                  <a:cubicBezTo>
                    <a:pt x="91" y="14"/>
                    <a:pt x="78" y="1"/>
                    <a:pt x="6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0" name="Google Shape;2030;p14"/>
            <p:cNvSpPr/>
            <p:nvPr/>
          </p:nvSpPr>
          <p:spPr>
            <a:xfrm rot="10800000" flipH="1">
              <a:off x="7255471" y="263281"/>
              <a:ext cx="10618" cy="12524"/>
            </a:xfrm>
            <a:custGeom>
              <a:avLst/>
              <a:gdLst/>
              <a:ahLst/>
              <a:cxnLst/>
              <a:rect l="l" t="t" r="r" b="b"/>
              <a:pathLst>
                <a:path w="78" h="92" extrusionOk="0">
                  <a:moveTo>
                    <a:pt x="39" y="1"/>
                  </a:moveTo>
                  <a:cubicBezTo>
                    <a:pt x="13" y="14"/>
                    <a:pt x="0" y="40"/>
                    <a:pt x="13" y="65"/>
                  </a:cubicBezTo>
                  <a:cubicBezTo>
                    <a:pt x="26" y="91"/>
                    <a:pt x="26" y="91"/>
                    <a:pt x="39" y="91"/>
                  </a:cubicBezTo>
                  <a:cubicBezTo>
                    <a:pt x="65" y="78"/>
                    <a:pt x="78" y="52"/>
                    <a:pt x="78" y="40"/>
                  </a:cubicBezTo>
                  <a:cubicBezTo>
                    <a:pt x="78" y="14"/>
                    <a:pt x="52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1" name="Google Shape;2031;p14"/>
            <p:cNvSpPr/>
            <p:nvPr/>
          </p:nvSpPr>
          <p:spPr>
            <a:xfrm rot="10800000" flipH="1">
              <a:off x="7543656" y="3539"/>
              <a:ext cx="20828" cy="8712"/>
            </a:xfrm>
            <a:custGeom>
              <a:avLst/>
              <a:gdLst/>
              <a:ahLst/>
              <a:cxnLst/>
              <a:rect l="l" t="t" r="r" b="b"/>
              <a:pathLst>
                <a:path w="153" h="64" extrusionOk="0">
                  <a:moveTo>
                    <a:pt x="4" y="1"/>
                  </a:moveTo>
                  <a:cubicBezTo>
                    <a:pt x="0" y="1"/>
                    <a:pt x="0" y="23"/>
                    <a:pt x="4" y="23"/>
                  </a:cubicBezTo>
                  <a:cubicBezTo>
                    <a:pt x="6" y="23"/>
                    <a:pt x="8" y="20"/>
                    <a:pt x="11" y="12"/>
                  </a:cubicBezTo>
                  <a:cubicBezTo>
                    <a:pt x="8" y="4"/>
                    <a:pt x="6" y="1"/>
                    <a:pt x="4" y="1"/>
                  </a:cubicBezTo>
                  <a:close/>
                  <a:moveTo>
                    <a:pt x="11" y="12"/>
                  </a:moveTo>
                  <a:cubicBezTo>
                    <a:pt x="49" y="12"/>
                    <a:pt x="101" y="51"/>
                    <a:pt x="127" y="64"/>
                  </a:cubicBezTo>
                  <a:cubicBezTo>
                    <a:pt x="153" y="64"/>
                    <a:pt x="153" y="64"/>
                    <a:pt x="140" y="12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14"/>
            <p:cNvSpPr/>
            <p:nvPr/>
          </p:nvSpPr>
          <p:spPr>
            <a:xfrm rot="10800000" flipH="1">
              <a:off x="8419234" y="210734"/>
              <a:ext cx="14157" cy="12388"/>
            </a:xfrm>
            <a:custGeom>
              <a:avLst/>
              <a:gdLst/>
              <a:ahLst/>
              <a:cxnLst/>
              <a:rect l="l" t="t" r="r" b="b"/>
              <a:pathLst>
                <a:path w="104" h="91" extrusionOk="0">
                  <a:moveTo>
                    <a:pt x="78" y="1"/>
                  </a:moveTo>
                  <a:cubicBezTo>
                    <a:pt x="39" y="1"/>
                    <a:pt x="0" y="1"/>
                    <a:pt x="13" y="39"/>
                  </a:cubicBezTo>
                  <a:cubicBezTo>
                    <a:pt x="13" y="91"/>
                    <a:pt x="52" y="91"/>
                    <a:pt x="91" y="91"/>
                  </a:cubicBezTo>
                  <a:cubicBezTo>
                    <a:pt x="103" y="52"/>
                    <a:pt x="91" y="27"/>
                    <a:pt x="78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14"/>
            <p:cNvSpPr/>
            <p:nvPr/>
          </p:nvSpPr>
          <p:spPr>
            <a:xfrm rot="10800000" flipH="1">
              <a:off x="7144799" y="233468"/>
              <a:ext cx="12524" cy="9393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8" y="0"/>
                  </a:moveTo>
                  <a:cubicBezTo>
                    <a:pt x="45" y="0"/>
                    <a:pt x="42" y="2"/>
                    <a:pt x="39" y="4"/>
                  </a:cubicBezTo>
                  <a:cubicBezTo>
                    <a:pt x="14" y="17"/>
                    <a:pt x="1" y="30"/>
                    <a:pt x="14" y="43"/>
                  </a:cubicBezTo>
                  <a:cubicBezTo>
                    <a:pt x="14" y="68"/>
                    <a:pt x="39" y="68"/>
                    <a:pt x="52" y="68"/>
                  </a:cubicBezTo>
                  <a:cubicBezTo>
                    <a:pt x="65" y="68"/>
                    <a:pt x="91" y="68"/>
                    <a:pt x="91" y="43"/>
                  </a:cubicBezTo>
                  <a:cubicBezTo>
                    <a:pt x="81" y="21"/>
                    <a:pt x="61" y="0"/>
                    <a:pt x="4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14"/>
            <p:cNvSpPr/>
            <p:nvPr/>
          </p:nvSpPr>
          <p:spPr>
            <a:xfrm rot="10800000" flipH="1">
              <a:off x="6339463" y="356397"/>
              <a:ext cx="13885" cy="17969"/>
            </a:xfrm>
            <a:custGeom>
              <a:avLst/>
              <a:gdLst/>
              <a:ahLst/>
              <a:cxnLst/>
              <a:rect l="l" t="t" r="r" b="b"/>
              <a:pathLst>
                <a:path w="102" h="132" extrusionOk="0">
                  <a:moveTo>
                    <a:pt x="35" y="1"/>
                  </a:moveTo>
                  <a:cubicBezTo>
                    <a:pt x="1" y="1"/>
                    <a:pt x="12" y="46"/>
                    <a:pt x="24" y="80"/>
                  </a:cubicBezTo>
                  <a:lnTo>
                    <a:pt x="24" y="132"/>
                  </a:lnTo>
                  <a:lnTo>
                    <a:pt x="63" y="119"/>
                  </a:lnTo>
                  <a:cubicBezTo>
                    <a:pt x="63" y="106"/>
                    <a:pt x="63" y="93"/>
                    <a:pt x="63" y="93"/>
                  </a:cubicBezTo>
                  <a:cubicBezTo>
                    <a:pt x="63" y="54"/>
                    <a:pt x="101" y="3"/>
                    <a:pt x="50" y="3"/>
                  </a:cubicBezTo>
                  <a:cubicBezTo>
                    <a:pt x="44" y="1"/>
                    <a:pt x="39" y="1"/>
                    <a:pt x="3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5" name="Google Shape;2035;p14"/>
            <p:cNvSpPr/>
            <p:nvPr/>
          </p:nvSpPr>
          <p:spPr>
            <a:xfrm rot="10800000" flipH="1">
              <a:off x="6247848" y="338835"/>
              <a:ext cx="12388" cy="24640"/>
            </a:xfrm>
            <a:custGeom>
              <a:avLst/>
              <a:gdLst/>
              <a:ahLst/>
              <a:cxnLst/>
              <a:rect l="l" t="t" r="r" b="b"/>
              <a:pathLst>
                <a:path w="91" h="181" extrusionOk="0">
                  <a:moveTo>
                    <a:pt x="91" y="0"/>
                  </a:moveTo>
                  <a:lnTo>
                    <a:pt x="91" y="0"/>
                  </a:lnTo>
                  <a:cubicBezTo>
                    <a:pt x="26" y="39"/>
                    <a:pt x="1" y="103"/>
                    <a:pt x="1" y="181"/>
                  </a:cubicBezTo>
                  <a:cubicBezTo>
                    <a:pt x="39" y="168"/>
                    <a:pt x="52" y="142"/>
                    <a:pt x="65" y="103"/>
                  </a:cubicBezTo>
                  <a:cubicBezTo>
                    <a:pt x="52" y="65"/>
                    <a:pt x="91" y="39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6" name="Google Shape;2036;p14"/>
            <p:cNvSpPr/>
            <p:nvPr/>
          </p:nvSpPr>
          <p:spPr>
            <a:xfrm rot="10800000" flipH="1">
              <a:off x="7301074" y="261512"/>
              <a:ext cx="10618" cy="10754"/>
            </a:xfrm>
            <a:custGeom>
              <a:avLst/>
              <a:gdLst/>
              <a:ahLst/>
              <a:cxnLst/>
              <a:rect l="l" t="t" r="r" b="b"/>
              <a:pathLst>
                <a:path w="78" h="79" extrusionOk="0">
                  <a:moveTo>
                    <a:pt x="39" y="1"/>
                  </a:moveTo>
                  <a:cubicBezTo>
                    <a:pt x="13" y="14"/>
                    <a:pt x="0" y="26"/>
                    <a:pt x="0" y="39"/>
                  </a:cubicBezTo>
                  <a:cubicBezTo>
                    <a:pt x="0" y="65"/>
                    <a:pt x="26" y="78"/>
                    <a:pt x="39" y="78"/>
                  </a:cubicBezTo>
                  <a:cubicBezTo>
                    <a:pt x="52" y="78"/>
                    <a:pt x="78" y="78"/>
                    <a:pt x="78" y="52"/>
                  </a:cubicBezTo>
                  <a:cubicBezTo>
                    <a:pt x="78" y="26"/>
                    <a:pt x="65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7" name="Google Shape;2037;p14"/>
            <p:cNvSpPr/>
            <p:nvPr/>
          </p:nvSpPr>
          <p:spPr>
            <a:xfrm rot="10800000" flipH="1">
              <a:off x="7320405" y="175067"/>
              <a:ext cx="7079" cy="9393"/>
            </a:xfrm>
            <a:custGeom>
              <a:avLst/>
              <a:gdLst/>
              <a:ahLst/>
              <a:cxnLst/>
              <a:rect l="l" t="t" r="r" b="b"/>
              <a:pathLst>
                <a:path w="52" h="69" extrusionOk="0">
                  <a:moveTo>
                    <a:pt x="26" y="0"/>
                  </a:moveTo>
                  <a:cubicBezTo>
                    <a:pt x="13" y="0"/>
                    <a:pt x="0" y="26"/>
                    <a:pt x="0" y="39"/>
                  </a:cubicBezTo>
                  <a:cubicBezTo>
                    <a:pt x="0" y="52"/>
                    <a:pt x="0" y="65"/>
                    <a:pt x="13" y="65"/>
                  </a:cubicBezTo>
                  <a:cubicBezTo>
                    <a:pt x="18" y="67"/>
                    <a:pt x="23" y="68"/>
                    <a:pt x="27" y="68"/>
                  </a:cubicBezTo>
                  <a:cubicBezTo>
                    <a:pt x="43" y="68"/>
                    <a:pt x="52" y="50"/>
                    <a:pt x="52" y="39"/>
                  </a:cubicBezTo>
                  <a:cubicBezTo>
                    <a:pt x="52" y="26"/>
                    <a:pt x="39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8" name="Google Shape;2038;p14"/>
            <p:cNvSpPr/>
            <p:nvPr/>
          </p:nvSpPr>
          <p:spPr>
            <a:xfrm rot="10800000" flipH="1">
              <a:off x="7655689" y="101827"/>
              <a:ext cx="8848" cy="7215"/>
            </a:xfrm>
            <a:custGeom>
              <a:avLst/>
              <a:gdLst/>
              <a:ahLst/>
              <a:cxnLst/>
              <a:rect l="l" t="t" r="r" b="b"/>
              <a:pathLst>
                <a:path w="65" h="53" extrusionOk="0">
                  <a:moveTo>
                    <a:pt x="26" y="1"/>
                  </a:moveTo>
                  <a:cubicBezTo>
                    <a:pt x="13" y="1"/>
                    <a:pt x="0" y="27"/>
                    <a:pt x="0" y="27"/>
                  </a:cubicBezTo>
                  <a:cubicBezTo>
                    <a:pt x="0" y="40"/>
                    <a:pt x="0" y="52"/>
                    <a:pt x="26" y="52"/>
                  </a:cubicBezTo>
                  <a:cubicBezTo>
                    <a:pt x="52" y="52"/>
                    <a:pt x="65" y="40"/>
                    <a:pt x="65" y="27"/>
                  </a:cubicBezTo>
                  <a:cubicBezTo>
                    <a:pt x="65" y="1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9" name="Google Shape;2039;p14"/>
            <p:cNvSpPr/>
            <p:nvPr/>
          </p:nvSpPr>
          <p:spPr>
            <a:xfrm rot="10800000" flipH="1">
              <a:off x="7773304" y="164993"/>
              <a:ext cx="15519" cy="11571"/>
            </a:xfrm>
            <a:custGeom>
              <a:avLst/>
              <a:gdLst/>
              <a:ahLst/>
              <a:cxnLst/>
              <a:rect l="l" t="t" r="r" b="b"/>
              <a:pathLst>
                <a:path w="114" h="85" extrusionOk="0">
                  <a:moveTo>
                    <a:pt x="76" y="1"/>
                  </a:moveTo>
                  <a:cubicBezTo>
                    <a:pt x="62" y="1"/>
                    <a:pt x="41" y="3"/>
                    <a:pt x="13" y="7"/>
                  </a:cubicBezTo>
                  <a:cubicBezTo>
                    <a:pt x="0" y="58"/>
                    <a:pt x="26" y="84"/>
                    <a:pt x="77" y="84"/>
                  </a:cubicBezTo>
                  <a:cubicBezTo>
                    <a:pt x="105" y="19"/>
                    <a:pt x="113" y="1"/>
                    <a:pt x="7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0" name="Google Shape;2040;p14"/>
            <p:cNvSpPr/>
            <p:nvPr/>
          </p:nvSpPr>
          <p:spPr>
            <a:xfrm rot="10800000" flipH="1">
              <a:off x="8090892" y="293639"/>
              <a:ext cx="21236" cy="12252"/>
            </a:xfrm>
            <a:custGeom>
              <a:avLst/>
              <a:gdLst/>
              <a:ahLst/>
              <a:cxnLst/>
              <a:rect l="l" t="t" r="r" b="b"/>
              <a:pathLst>
                <a:path w="156" h="90" extrusionOk="0">
                  <a:moveTo>
                    <a:pt x="113" y="0"/>
                  </a:moveTo>
                  <a:cubicBezTo>
                    <a:pt x="107" y="0"/>
                    <a:pt x="100" y="1"/>
                    <a:pt x="91" y="3"/>
                  </a:cubicBezTo>
                  <a:cubicBezTo>
                    <a:pt x="53" y="3"/>
                    <a:pt x="1" y="16"/>
                    <a:pt x="40" y="80"/>
                  </a:cubicBezTo>
                  <a:cubicBezTo>
                    <a:pt x="59" y="86"/>
                    <a:pt x="78" y="90"/>
                    <a:pt x="98" y="90"/>
                  </a:cubicBezTo>
                  <a:cubicBezTo>
                    <a:pt x="117" y="90"/>
                    <a:pt x="136" y="86"/>
                    <a:pt x="156" y="80"/>
                  </a:cubicBezTo>
                  <a:cubicBezTo>
                    <a:pt x="156" y="35"/>
                    <a:pt x="156" y="0"/>
                    <a:pt x="113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1" name="Google Shape;2041;p14"/>
            <p:cNvSpPr/>
            <p:nvPr/>
          </p:nvSpPr>
          <p:spPr>
            <a:xfrm rot="10800000" flipH="1">
              <a:off x="8162904" y="174250"/>
              <a:ext cx="14157" cy="11980"/>
            </a:xfrm>
            <a:custGeom>
              <a:avLst/>
              <a:gdLst/>
              <a:ahLst/>
              <a:cxnLst/>
              <a:rect l="l" t="t" r="r" b="b"/>
              <a:pathLst>
                <a:path w="104" h="88" extrusionOk="0">
                  <a:moveTo>
                    <a:pt x="52" y="0"/>
                  </a:moveTo>
                  <a:cubicBezTo>
                    <a:pt x="1" y="0"/>
                    <a:pt x="14" y="39"/>
                    <a:pt x="14" y="78"/>
                  </a:cubicBezTo>
                  <a:cubicBezTo>
                    <a:pt x="26" y="84"/>
                    <a:pt x="39" y="88"/>
                    <a:pt x="52" y="88"/>
                  </a:cubicBezTo>
                  <a:cubicBezTo>
                    <a:pt x="65" y="88"/>
                    <a:pt x="78" y="84"/>
                    <a:pt x="91" y="78"/>
                  </a:cubicBezTo>
                  <a:cubicBezTo>
                    <a:pt x="91" y="52"/>
                    <a:pt x="104" y="0"/>
                    <a:pt x="5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14"/>
            <p:cNvSpPr/>
            <p:nvPr/>
          </p:nvSpPr>
          <p:spPr>
            <a:xfrm rot="10800000" flipH="1">
              <a:off x="6560263" y="375727"/>
              <a:ext cx="10754" cy="8849"/>
            </a:xfrm>
            <a:custGeom>
              <a:avLst/>
              <a:gdLst/>
              <a:ahLst/>
              <a:cxnLst/>
              <a:rect l="l" t="t" r="r" b="b"/>
              <a:pathLst>
                <a:path w="79" h="65" extrusionOk="0">
                  <a:moveTo>
                    <a:pt x="40" y="0"/>
                  </a:moveTo>
                  <a:cubicBezTo>
                    <a:pt x="14" y="0"/>
                    <a:pt x="1" y="13"/>
                    <a:pt x="1" y="39"/>
                  </a:cubicBezTo>
                  <a:cubicBezTo>
                    <a:pt x="1" y="52"/>
                    <a:pt x="27" y="65"/>
                    <a:pt x="40" y="65"/>
                  </a:cubicBezTo>
                  <a:cubicBezTo>
                    <a:pt x="65" y="65"/>
                    <a:pt x="78" y="52"/>
                    <a:pt x="78" y="26"/>
                  </a:cubicBezTo>
                  <a:cubicBezTo>
                    <a:pt x="78" y="13"/>
                    <a:pt x="65" y="0"/>
                    <a:pt x="4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14"/>
            <p:cNvSpPr/>
            <p:nvPr/>
          </p:nvSpPr>
          <p:spPr>
            <a:xfrm rot="10800000" flipH="1">
              <a:off x="7903171" y="510908"/>
              <a:ext cx="14157" cy="14430"/>
            </a:xfrm>
            <a:custGeom>
              <a:avLst/>
              <a:gdLst/>
              <a:ahLst/>
              <a:cxnLst/>
              <a:rect l="l" t="t" r="r" b="b"/>
              <a:pathLst>
                <a:path w="104" h="106" extrusionOk="0">
                  <a:moveTo>
                    <a:pt x="71" y="0"/>
                  </a:moveTo>
                  <a:cubicBezTo>
                    <a:pt x="35" y="0"/>
                    <a:pt x="23" y="32"/>
                    <a:pt x="0" y="54"/>
                  </a:cubicBezTo>
                  <a:lnTo>
                    <a:pt x="0" y="106"/>
                  </a:lnTo>
                  <a:cubicBezTo>
                    <a:pt x="52" y="106"/>
                    <a:pt x="103" y="93"/>
                    <a:pt x="103" y="29"/>
                  </a:cubicBezTo>
                  <a:cubicBezTo>
                    <a:pt x="103" y="29"/>
                    <a:pt x="103" y="16"/>
                    <a:pt x="91" y="3"/>
                  </a:cubicBezTo>
                  <a:cubicBezTo>
                    <a:pt x="83" y="1"/>
                    <a:pt x="77" y="0"/>
                    <a:pt x="7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4" name="Google Shape;2044;p14"/>
            <p:cNvSpPr/>
            <p:nvPr/>
          </p:nvSpPr>
          <p:spPr>
            <a:xfrm rot="10800000" flipH="1">
              <a:off x="6467287" y="452915"/>
              <a:ext cx="12388" cy="8849"/>
            </a:xfrm>
            <a:custGeom>
              <a:avLst/>
              <a:gdLst/>
              <a:ahLst/>
              <a:cxnLst/>
              <a:rect l="l" t="t" r="r" b="b"/>
              <a:pathLst>
                <a:path w="91" h="65" extrusionOk="0">
                  <a:moveTo>
                    <a:pt x="39" y="0"/>
                  </a:moveTo>
                  <a:cubicBezTo>
                    <a:pt x="26" y="0"/>
                    <a:pt x="1" y="13"/>
                    <a:pt x="1" y="39"/>
                  </a:cubicBezTo>
                  <a:cubicBezTo>
                    <a:pt x="1" y="52"/>
                    <a:pt x="13" y="65"/>
                    <a:pt x="39" y="65"/>
                  </a:cubicBezTo>
                  <a:cubicBezTo>
                    <a:pt x="52" y="65"/>
                    <a:pt x="65" y="52"/>
                    <a:pt x="78" y="39"/>
                  </a:cubicBezTo>
                  <a:cubicBezTo>
                    <a:pt x="91" y="13"/>
                    <a:pt x="65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5" name="Google Shape;2045;p14"/>
            <p:cNvSpPr/>
            <p:nvPr/>
          </p:nvSpPr>
          <p:spPr>
            <a:xfrm rot="10800000" flipH="1">
              <a:off x="6555090" y="432903"/>
              <a:ext cx="8848" cy="9665"/>
            </a:xfrm>
            <a:custGeom>
              <a:avLst/>
              <a:gdLst/>
              <a:ahLst/>
              <a:cxnLst/>
              <a:rect l="l" t="t" r="r" b="b"/>
              <a:pathLst>
                <a:path w="65" h="71" extrusionOk="0">
                  <a:moveTo>
                    <a:pt x="26" y="1"/>
                  </a:moveTo>
                  <a:cubicBezTo>
                    <a:pt x="13" y="1"/>
                    <a:pt x="0" y="14"/>
                    <a:pt x="0" y="40"/>
                  </a:cubicBezTo>
                  <a:cubicBezTo>
                    <a:pt x="0" y="58"/>
                    <a:pt x="14" y="70"/>
                    <a:pt x="27" y="70"/>
                  </a:cubicBezTo>
                  <a:cubicBezTo>
                    <a:pt x="31" y="70"/>
                    <a:pt x="35" y="69"/>
                    <a:pt x="39" y="65"/>
                  </a:cubicBezTo>
                  <a:cubicBezTo>
                    <a:pt x="52" y="65"/>
                    <a:pt x="65" y="52"/>
                    <a:pt x="65" y="40"/>
                  </a:cubicBezTo>
                  <a:cubicBezTo>
                    <a:pt x="65" y="14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6" name="Google Shape;2046;p14"/>
            <p:cNvSpPr/>
            <p:nvPr/>
          </p:nvSpPr>
          <p:spPr>
            <a:xfrm rot="10800000" flipH="1">
              <a:off x="6566525" y="586325"/>
              <a:ext cx="13204" cy="11571"/>
            </a:xfrm>
            <a:custGeom>
              <a:avLst/>
              <a:gdLst/>
              <a:ahLst/>
              <a:cxnLst/>
              <a:rect l="l" t="t" r="r" b="b"/>
              <a:pathLst>
                <a:path w="97" h="85" extrusionOk="0">
                  <a:moveTo>
                    <a:pt x="16" y="1"/>
                  </a:moveTo>
                  <a:cubicBezTo>
                    <a:pt x="6" y="1"/>
                    <a:pt x="0" y="7"/>
                    <a:pt x="6" y="33"/>
                  </a:cubicBezTo>
                  <a:cubicBezTo>
                    <a:pt x="19" y="59"/>
                    <a:pt x="58" y="85"/>
                    <a:pt x="97" y="85"/>
                  </a:cubicBezTo>
                  <a:cubicBezTo>
                    <a:pt x="97" y="46"/>
                    <a:pt x="71" y="20"/>
                    <a:pt x="45" y="7"/>
                  </a:cubicBezTo>
                  <a:cubicBezTo>
                    <a:pt x="39" y="7"/>
                    <a:pt x="26" y="1"/>
                    <a:pt x="1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7" name="Google Shape;2047;p14"/>
            <p:cNvSpPr/>
            <p:nvPr/>
          </p:nvSpPr>
          <p:spPr>
            <a:xfrm rot="10800000" flipH="1">
              <a:off x="6716539" y="516761"/>
              <a:ext cx="12388" cy="8985"/>
            </a:xfrm>
            <a:custGeom>
              <a:avLst/>
              <a:gdLst/>
              <a:ahLst/>
              <a:cxnLst/>
              <a:rect l="l" t="t" r="r" b="b"/>
              <a:pathLst>
                <a:path w="91" h="66" extrusionOk="0">
                  <a:moveTo>
                    <a:pt x="45" y="1"/>
                  </a:moveTo>
                  <a:cubicBezTo>
                    <a:pt x="31" y="1"/>
                    <a:pt x="19" y="10"/>
                    <a:pt x="1" y="19"/>
                  </a:cubicBezTo>
                  <a:cubicBezTo>
                    <a:pt x="1" y="32"/>
                    <a:pt x="1" y="45"/>
                    <a:pt x="1" y="57"/>
                  </a:cubicBezTo>
                  <a:cubicBezTo>
                    <a:pt x="23" y="57"/>
                    <a:pt x="41" y="66"/>
                    <a:pt x="54" y="66"/>
                  </a:cubicBezTo>
                  <a:cubicBezTo>
                    <a:pt x="64" y="66"/>
                    <a:pt x="72" y="61"/>
                    <a:pt x="78" y="45"/>
                  </a:cubicBezTo>
                  <a:cubicBezTo>
                    <a:pt x="91" y="32"/>
                    <a:pt x="78" y="6"/>
                    <a:pt x="65" y="6"/>
                  </a:cubicBezTo>
                  <a:cubicBezTo>
                    <a:pt x="57" y="2"/>
                    <a:pt x="51" y="1"/>
                    <a:pt x="4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8" name="Google Shape;2048;p14"/>
            <p:cNvSpPr/>
            <p:nvPr/>
          </p:nvSpPr>
          <p:spPr>
            <a:xfrm rot="10800000" flipH="1">
              <a:off x="7299305" y="433584"/>
              <a:ext cx="12388" cy="12388"/>
            </a:xfrm>
            <a:custGeom>
              <a:avLst/>
              <a:gdLst/>
              <a:ahLst/>
              <a:cxnLst/>
              <a:rect l="l" t="t" r="r" b="b"/>
              <a:pathLst>
                <a:path w="91" h="91" extrusionOk="0">
                  <a:moveTo>
                    <a:pt x="65" y="0"/>
                  </a:moveTo>
                  <a:cubicBezTo>
                    <a:pt x="1" y="13"/>
                    <a:pt x="1" y="52"/>
                    <a:pt x="26" y="90"/>
                  </a:cubicBezTo>
                  <a:cubicBezTo>
                    <a:pt x="78" y="77"/>
                    <a:pt x="91" y="52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14"/>
            <p:cNvSpPr/>
            <p:nvPr/>
          </p:nvSpPr>
          <p:spPr>
            <a:xfrm rot="10800000" flipH="1">
              <a:off x="7583677" y="105367"/>
              <a:ext cx="8848" cy="8849"/>
            </a:xfrm>
            <a:custGeom>
              <a:avLst/>
              <a:gdLst/>
              <a:ahLst/>
              <a:cxnLst/>
              <a:rect l="l" t="t" r="r" b="b"/>
              <a:pathLst>
                <a:path w="65" h="65" extrusionOk="0">
                  <a:moveTo>
                    <a:pt x="39" y="0"/>
                  </a:moveTo>
                  <a:cubicBezTo>
                    <a:pt x="0" y="0"/>
                    <a:pt x="0" y="13"/>
                    <a:pt x="0" y="39"/>
                  </a:cubicBezTo>
                  <a:cubicBezTo>
                    <a:pt x="0" y="39"/>
                    <a:pt x="0" y="52"/>
                    <a:pt x="13" y="65"/>
                  </a:cubicBezTo>
                  <a:cubicBezTo>
                    <a:pt x="39" y="65"/>
                    <a:pt x="52" y="52"/>
                    <a:pt x="52" y="39"/>
                  </a:cubicBezTo>
                  <a:cubicBezTo>
                    <a:pt x="65" y="26"/>
                    <a:pt x="52" y="13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14"/>
            <p:cNvSpPr/>
            <p:nvPr/>
          </p:nvSpPr>
          <p:spPr>
            <a:xfrm rot="10800000" flipH="1">
              <a:off x="7818907" y="512541"/>
              <a:ext cx="12388" cy="10346"/>
            </a:xfrm>
            <a:custGeom>
              <a:avLst/>
              <a:gdLst/>
              <a:ahLst/>
              <a:cxnLst/>
              <a:rect l="l" t="t" r="r" b="b"/>
              <a:pathLst>
                <a:path w="91" h="76" extrusionOk="0">
                  <a:moveTo>
                    <a:pt x="52" y="1"/>
                  </a:moveTo>
                  <a:cubicBezTo>
                    <a:pt x="39" y="1"/>
                    <a:pt x="26" y="4"/>
                    <a:pt x="13" y="11"/>
                  </a:cubicBezTo>
                  <a:cubicBezTo>
                    <a:pt x="0" y="36"/>
                    <a:pt x="13" y="75"/>
                    <a:pt x="39" y="75"/>
                  </a:cubicBezTo>
                  <a:cubicBezTo>
                    <a:pt x="78" y="75"/>
                    <a:pt x="91" y="49"/>
                    <a:pt x="91" y="11"/>
                  </a:cubicBezTo>
                  <a:cubicBezTo>
                    <a:pt x="78" y="4"/>
                    <a:pt x="65" y="1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14"/>
            <p:cNvSpPr/>
            <p:nvPr/>
          </p:nvSpPr>
          <p:spPr>
            <a:xfrm rot="10800000" flipH="1">
              <a:off x="8168213" y="106728"/>
              <a:ext cx="15382" cy="11027"/>
            </a:xfrm>
            <a:custGeom>
              <a:avLst/>
              <a:gdLst/>
              <a:ahLst/>
              <a:cxnLst/>
              <a:rect l="l" t="t" r="r" b="b"/>
              <a:pathLst>
                <a:path w="113" h="81" extrusionOk="0">
                  <a:moveTo>
                    <a:pt x="39" y="0"/>
                  </a:moveTo>
                  <a:cubicBezTo>
                    <a:pt x="39" y="39"/>
                    <a:pt x="0" y="78"/>
                    <a:pt x="52" y="78"/>
                  </a:cubicBezTo>
                  <a:cubicBezTo>
                    <a:pt x="60" y="79"/>
                    <a:pt x="68" y="80"/>
                    <a:pt x="74" y="80"/>
                  </a:cubicBezTo>
                  <a:cubicBezTo>
                    <a:pt x="113" y="80"/>
                    <a:pt x="102" y="45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14"/>
            <p:cNvSpPr/>
            <p:nvPr/>
          </p:nvSpPr>
          <p:spPr>
            <a:xfrm rot="10800000" flipH="1">
              <a:off x="7808289" y="104142"/>
              <a:ext cx="21236" cy="11844"/>
            </a:xfrm>
            <a:custGeom>
              <a:avLst/>
              <a:gdLst/>
              <a:ahLst/>
              <a:cxnLst/>
              <a:rect l="l" t="t" r="r" b="b"/>
              <a:pathLst>
                <a:path w="156" h="87" extrusionOk="0">
                  <a:moveTo>
                    <a:pt x="78" y="0"/>
                  </a:moveTo>
                  <a:cubicBezTo>
                    <a:pt x="65" y="39"/>
                    <a:pt x="40" y="52"/>
                    <a:pt x="1" y="52"/>
                  </a:cubicBezTo>
                  <a:cubicBezTo>
                    <a:pt x="21" y="77"/>
                    <a:pt x="39" y="86"/>
                    <a:pt x="56" y="86"/>
                  </a:cubicBezTo>
                  <a:cubicBezTo>
                    <a:pt x="83" y="86"/>
                    <a:pt x="106" y="63"/>
                    <a:pt x="130" y="39"/>
                  </a:cubicBezTo>
                  <a:cubicBezTo>
                    <a:pt x="143" y="39"/>
                    <a:pt x="156" y="13"/>
                    <a:pt x="13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14"/>
            <p:cNvSpPr/>
            <p:nvPr/>
          </p:nvSpPr>
          <p:spPr>
            <a:xfrm rot="10800000" flipH="1">
              <a:off x="7313326" y="192356"/>
              <a:ext cx="7215" cy="6126"/>
            </a:xfrm>
            <a:custGeom>
              <a:avLst/>
              <a:gdLst/>
              <a:ahLst/>
              <a:cxnLst/>
              <a:rect l="l" t="t" r="r" b="b"/>
              <a:pathLst>
                <a:path w="53" h="45" extrusionOk="0">
                  <a:moveTo>
                    <a:pt x="14" y="0"/>
                  </a:moveTo>
                  <a:cubicBezTo>
                    <a:pt x="14" y="0"/>
                    <a:pt x="1" y="13"/>
                    <a:pt x="1" y="26"/>
                  </a:cubicBezTo>
                  <a:cubicBezTo>
                    <a:pt x="1" y="35"/>
                    <a:pt x="14" y="44"/>
                    <a:pt x="26" y="44"/>
                  </a:cubicBezTo>
                  <a:cubicBezTo>
                    <a:pt x="31" y="44"/>
                    <a:pt x="36" y="43"/>
                    <a:pt x="39" y="39"/>
                  </a:cubicBezTo>
                  <a:cubicBezTo>
                    <a:pt x="39" y="39"/>
                    <a:pt x="39" y="26"/>
                    <a:pt x="39" y="13"/>
                  </a:cubicBezTo>
                  <a:cubicBezTo>
                    <a:pt x="52" y="0"/>
                    <a:pt x="26" y="0"/>
                    <a:pt x="1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4" name="Google Shape;2054;p14"/>
            <p:cNvSpPr/>
            <p:nvPr/>
          </p:nvSpPr>
          <p:spPr>
            <a:xfrm rot="10800000" flipH="1">
              <a:off x="6756969" y="150972"/>
              <a:ext cx="12388" cy="12388"/>
            </a:xfrm>
            <a:custGeom>
              <a:avLst/>
              <a:gdLst/>
              <a:ahLst/>
              <a:cxnLst/>
              <a:rect l="l" t="t" r="r" b="b"/>
              <a:pathLst>
                <a:path w="91" h="91" extrusionOk="0">
                  <a:moveTo>
                    <a:pt x="39" y="0"/>
                  </a:moveTo>
                  <a:cubicBezTo>
                    <a:pt x="13" y="0"/>
                    <a:pt x="0" y="26"/>
                    <a:pt x="13" y="52"/>
                  </a:cubicBezTo>
                  <a:cubicBezTo>
                    <a:pt x="13" y="77"/>
                    <a:pt x="26" y="90"/>
                    <a:pt x="39" y="90"/>
                  </a:cubicBezTo>
                  <a:cubicBezTo>
                    <a:pt x="65" y="77"/>
                    <a:pt x="90" y="65"/>
                    <a:pt x="77" y="39"/>
                  </a:cubicBezTo>
                  <a:cubicBezTo>
                    <a:pt x="77" y="26"/>
                    <a:pt x="65" y="13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5" name="Google Shape;2055;p14"/>
            <p:cNvSpPr/>
            <p:nvPr/>
          </p:nvSpPr>
          <p:spPr>
            <a:xfrm rot="10800000" flipH="1">
              <a:off x="7095657" y="436851"/>
              <a:ext cx="12524" cy="10891"/>
            </a:xfrm>
            <a:custGeom>
              <a:avLst/>
              <a:gdLst/>
              <a:ahLst/>
              <a:cxnLst/>
              <a:rect l="l" t="t" r="r" b="b"/>
              <a:pathLst>
                <a:path w="92" h="80" extrusionOk="0">
                  <a:moveTo>
                    <a:pt x="27" y="0"/>
                  </a:moveTo>
                  <a:cubicBezTo>
                    <a:pt x="27" y="26"/>
                    <a:pt x="1" y="78"/>
                    <a:pt x="52" y="78"/>
                  </a:cubicBezTo>
                  <a:cubicBezTo>
                    <a:pt x="57" y="79"/>
                    <a:pt x="60" y="80"/>
                    <a:pt x="64" y="80"/>
                  </a:cubicBezTo>
                  <a:cubicBezTo>
                    <a:pt x="91" y="80"/>
                    <a:pt x="91" y="36"/>
                    <a:pt x="91" y="13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6" name="Google Shape;2056;p14"/>
            <p:cNvSpPr/>
            <p:nvPr/>
          </p:nvSpPr>
          <p:spPr>
            <a:xfrm rot="10800000" flipH="1">
              <a:off x="6769220" y="440663"/>
              <a:ext cx="8848" cy="8849"/>
            </a:xfrm>
            <a:custGeom>
              <a:avLst/>
              <a:gdLst/>
              <a:ahLst/>
              <a:cxnLst/>
              <a:rect l="l" t="t" r="r" b="b"/>
              <a:pathLst>
                <a:path w="65" h="65" extrusionOk="0">
                  <a:moveTo>
                    <a:pt x="26" y="0"/>
                  </a:moveTo>
                  <a:cubicBezTo>
                    <a:pt x="0" y="0"/>
                    <a:pt x="0" y="26"/>
                    <a:pt x="0" y="26"/>
                  </a:cubicBezTo>
                  <a:cubicBezTo>
                    <a:pt x="13" y="65"/>
                    <a:pt x="26" y="65"/>
                    <a:pt x="52" y="65"/>
                  </a:cubicBezTo>
                  <a:cubicBezTo>
                    <a:pt x="65" y="52"/>
                    <a:pt x="65" y="39"/>
                    <a:pt x="65" y="26"/>
                  </a:cubicBezTo>
                  <a:cubicBezTo>
                    <a:pt x="65" y="13"/>
                    <a:pt x="52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14"/>
            <p:cNvSpPr/>
            <p:nvPr/>
          </p:nvSpPr>
          <p:spPr>
            <a:xfrm rot="10800000" flipH="1">
              <a:off x="7023781" y="470476"/>
              <a:ext cx="13749" cy="9529"/>
            </a:xfrm>
            <a:custGeom>
              <a:avLst/>
              <a:gdLst/>
              <a:ahLst/>
              <a:cxnLst/>
              <a:rect l="l" t="t" r="r" b="b"/>
              <a:pathLst>
                <a:path w="101" h="70" extrusionOk="0">
                  <a:moveTo>
                    <a:pt x="51" y="1"/>
                  </a:moveTo>
                  <a:cubicBezTo>
                    <a:pt x="40" y="1"/>
                    <a:pt x="27" y="2"/>
                    <a:pt x="13" y="5"/>
                  </a:cubicBezTo>
                  <a:lnTo>
                    <a:pt x="0" y="44"/>
                  </a:lnTo>
                  <a:cubicBezTo>
                    <a:pt x="0" y="57"/>
                    <a:pt x="0" y="57"/>
                    <a:pt x="0" y="70"/>
                  </a:cubicBezTo>
                  <a:lnTo>
                    <a:pt x="90" y="70"/>
                  </a:lnTo>
                  <a:cubicBezTo>
                    <a:pt x="100" y="20"/>
                    <a:pt x="87" y="1"/>
                    <a:pt x="5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8" name="Google Shape;2058;p14"/>
            <p:cNvSpPr/>
            <p:nvPr/>
          </p:nvSpPr>
          <p:spPr>
            <a:xfrm rot="10800000" flipH="1">
              <a:off x="7193941" y="233468"/>
              <a:ext cx="4628" cy="6807"/>
            </a:xfrm>
            <a:custGeom>
              <a:avLst/>
              <a:gdLst/>
              <a:ahLst/>
              <a:cxnLst/>
              <a:rect l="l" t="t" r="r" b="b"/>
              <a:pathLst>
                <a:path w="34" h="50" extrusionOk="0">
                  <a:moveTo>
                    <a:pt x="30" y="1"/>
                  </a:moveTo>
                  <a:cubicBezTo>
                    <a:pt x="27" y="1"/>
                    <a:pt x="20" y="4"/>
                    <a:pt x="14" y="11"/>
                  </a:cubicBezTo>
                  <a:cubicBezTo>
                    <a:pt x="1" y="11"/>
                    <a:pt x="1" y="24"/>
                    <a:pt x="1" y="36"/>
                  </a:cubicBezTo>
                  <a:lnTo>
                    <a:pt x="27" y="49"/>
                  </a:lnTo>
                  <a:cubicBezTo>
                    <a:pt x="27" y="36"/>
                    <a:pt x="27" y="24"/>
                    <a:pt x="27" y="11"/>
                  </a:cubicBezTo>
                  <a:cubicBezTo>
                    <a:pt x="33" y="4"/>
                    <a:pt x="33" y="1"/>
                    <a:pt x="3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9" name="Google Shape;2059;p14"/>
            <p:cNvSpPr/>
            <p:nvPr/>
          </p:nvSpPr>
          <p:spPr>
            <a:xfrm rot="10800000" flipH="1">
              <a:off x="7295765" y="382670"/>
              <a:ext cx="8984" cy="7215"/>
            </a:xfrm>
            <a:custGeom>
              <a:avLst/>
              <a:gdLst/>
              <a:ahLst/>
              <a:cxnLst/>
              <a:rect l="l" t="t" r="r" b="b"/>
              <a:pathLst>
                <a:path w="66" h="53" extrusionOk="0">
                  <a:moveTo>
                    <a:pt x="39" y="1"/>
                  </a:moveTo>
                  <a:cubicBezTo>
                    <a:pt x="27" y="1"/>
                    <a:pt x="27" y="1"/>
                    <a:pt x="14" y="14"/>
                  </a:cubicBezTo>
                  <a:cubicBezTo>
                    <a:pt x="1" y="27"/>
                    <a:pt x="14" y="52"/>
                    <a:pt x="39" y="52"/>
                  </a:cubicBezTo>
                  <a:cubicBezTo>
                    <a:pt x="39" y="52"/>
                    <a:pt x="52" y="39"/>
                    <a:pt x="52" y="39"/>
                  </a:cubicBezTo>
                  <a:cubicBezTo>
                    <a:pt x="65" y="27"/>
                    <a:pt x="52" y="14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0" name="Google Shape;2060;p14"/>
            <p:cNvSpPr/>
            <p:nvPr/>
          </p:nvSpPr>
          <p:spPr>
            <a:xfrm rot="10800000" flipH="1">
              <a:off x="7502953" y="579247"/>
              <a:ext cx="14157" cy="8985"/>
            </a:xfrm>
            <a:custGeom>
              <a:avLst/>
              <a:gdLst/>
              <a:ahLst/>
              <a:cxnLst/>
              <a:rect l="l" t="t" r="r" b="b"/>
              <a:pathLst>
                <a:path w="104" h="66" extrusionOk="0">
                  <a:moveTo>
                    <a:pt x="65" y="1"/>
                  </a:moveTo>
                  <a:cubicBezTo>
                    <a:pt x="52" y="26"/>
                    <a:pt x="0" y="26"/>
                    <a:pt x="13" y="65"/>
                  </a:cubicBezTo>
                  <a:lnTo>
                    <a:pt x="39" y="65"/>
                  </a:lnTo>
                  <a:cubicBezTo>
                    <a:pt x="91" y="65"/>
                    <a:pt x="103" y="39"/>
                    <a:pt x="9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14"/>
            <p:cNvSpPr/>
            <p:nvPr/>
          </p:nvSpPr>
          <p:spPr>
            <a:xfrm rot="10800000" flipH="1">
              <a:off x="7601646" y="380356"/>
              <a:ext cx="11979" cy="9938"/>
            </a:xfrm>
            <a:custGeom>
              <a:avLst/>
              <a:gdLst/>
              <a:ahLst/>
              <a:cxnLst/>
              <a:rect l="l" t="t" r="r" b="b"/>
              <a:pathLst>
                <a:path w="88" h="73" extrusionOk="0">
                  <a:moveTo>
                    <a:pt x="35" y="0"/>
                  </a:moveTo>
                  <a:cubicBezTo>
                    <a:pt x="27" y="0"/>
                    <a:pt x="19" y="2"/>
                    <a:pt x="10" y="4"/>
                  </a:cubicBezTo>
                  <a:cubicBezTo>
                    <a:pt x="0" y="54"/>
                    <a:pt x="21" y="73"/>
                    <a:pt x="55" y="73"/>
                  </a:cubicBezTo>
                  <a:cubicBezTo>
                    <a:pt x="65" y="73"/>
                    <a:pt x="76" y="71"/>
                    <a:pt x="88" y="68"/>
                  </a:cubicBezTo>
                  <a:cubicBezTo>
                    <a:pt x="88" y="25"/>
                    <a:pt x="70" y="0"/>
                    <a:pt x="3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14"/>
            <p:cNvSpPr/>
            <p:nvPr/>
          </p:nvSpPr>
          <p:spPr>
            <a:xfrm rot="10800000" flipH="1">
              <a:off x="7685501" y="119389"/>
              <a:ext cx="12388" cy="10618"/>
            </a:xfrm>
            <a:custGeom>
              <a:avLst/>
              <a:gdLst/>
              <a:ahLst/>
              <a:cxnLst/>
              <a:rect l="l" t="t" r="r" b="b"/>
              <a:pathLst>
                <a:path w="91" h="78" extrusionOk="0">
                  <a:moveTo>
                    <a:pt x="78" y="0"/>
                  </a:moveTo>
                  <a:cubicBezTo>
                    <a:pt x="26" y="0"/>
                    <a:pt x="0" y="13"/>
                    <a:pt x="13" y="77"/>
                  </a:cubicBezTo>
                  <a:cubicBezTo>
                    <a:pt x="65" y="77"/>
                    <a:pt x="91" y="52"/>
                    <a:pt x="7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14"/>
            <p:cNvSpPr/>
            <p:nvPr/>
          </p:nvSpPr>
          <p:spPr>
            <a:xfrm rot="10800000" flipH="1">
              <a:off x="8294540" y="305483"/>
              <a:ext cx="12388" cy="10618"/>
            </a:xfrm>
            <a:custGeom>
              <a:avLst/>
              <a:gdLst/>
              <a:ahLst/>
              <a:cxnLst/>
              <a:rect l="l" t="t" r="r" b="b"/>
              <a:pathLst>
                <a:path w="91" h="78" extrusionOk="0">
                  <a:moveTo>
                    <a:pt x="14" y="0"/>
                  </a:moveTo>
                  <a:cubicBezTo>
                    <a:pt x="14" y="26"/>
                    <a:pt x="1" y="65"/>
                    <a:pt x="39" y="78"/>
                  </a:cubicBezTo>
                  <a:cubicBezTo>
                    <a:pt x="78" y="78"/>
                    <a:pt x="78" y="39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14"/>
            <p:cNvSpPr/>
            <p:nvPr/>
          </p:nvSpPr>
          <p:spPr>
            <a:xfrm rot="10800000" flipH="1">
              <a:off x="7882071" y="472246"/>
              <a:ext cx="7215" cy="5990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42" y="1"/>
                  </a:moveTo>
                  <a:cubicBezTo>
                    <a:pt x="29" y="1"/>
                    <a:pt x="9" y="18"/>
                    <a:pt x="1" y="18"/>
                  </a:cubicBezTo>
                  <a:cubicBezTo>
                    <a:pt x="1" y="31"/>
                    <a:pt x="1" y="44"/>
                    <a:pt x="1" y="44"/>
                  </a:cubicBezTo>
                  <a:cubicBezTo>
                    <a:pt x="13" y="44"/>
                    <a:pt x="52" y="44"/>
                    <a:pt x="52" y="18"/>
                  </a:cubicBezTo>
                  <a:cubicBezTo>
                    <a:pt x="52" y="5"/>
                    <a:pt x="48" y="1"/>
                    <a:pt x="4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14"/>
            <p:cNvSpPr/>
            <p:nvPr/>
          </p:nvSpPr>
          <p:spPr>
            <a:xfrm rot="10800000" flipH="1">
              <a:off x="6692036" y="166763"/>
              <a:ext cx="1770" cy="8985"/>
            </a:xfrm>
            <a:custGeom>
              <a:avLst/>
              <a:gdLst/>
              <a:ahLst/>
              <a:cxnLst/>
              <a:rect l="l" t="t" r="r" b="b"/>
              <a:pathLst>
                <a:path w="13" h="66" extrusionOk="0">
                  <a:moveTo>
                    <a:pt x="0" y="1"/>
                  </a:moveTo>
                  <a:lnTo>
                    <a:pt x="0" y="65"/>
                  </a:lnTo>
                  <a:cubicBezTo>
                    <a:pt x="13" y="52"/>
                    <a:pt x="13" y="27"/>
                    <a:pt x="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14"/>
            <p:cNvSpPr/>
            <p:nvPr/>
          </p:nvSpPr>
          <p:spPr>
            <a:xfrm rot="10800000" flipH="1">
              <a:off x="6260100" y="1"/>
              <a:ext cx="855017" cy="239185"/>
            </a:xfrm>
            <a:custGeom>
              <a:avLst/>
              <a:gdLst/>
              <a:ahLst/>
              <a:cxnLst/>
              <a:rect l="l" t="t" r="r" b="b"/>
              <a:pathLst>
                <a:path w="6281" h="1757" extrusionOk="0">
                  <a:moveTo>
                    <a:pt x="4192" y="763"/>
                  </a:moveTo>
                  <a:cubicBezTo>
                    <a:pt x="4217" y="789"/>
                    <a:pt x="4256" y="802"/>
                    <a:pt x="4295" y="828"/>
                  </a:cubicBezTo>
                  <a:cubicBezTo>
                    <a:pt x="4334" y="867"/>
                    <a:pt x="4334" y="931"/>
                    <a:pt x="4295" y="957"/>
                  </a:cubicBezTo>
                  <a:lnTo>
                    <a:pt x="4205" y="957"/>
                  </a:lnTo>
                  <a:lnTo>
                    <a:pt x="4166" y="931"/>
                  </a:lnTo>
                  <a:lnTo>
                    <a:pt x="4127" y="918"/>
                  </a:lnTo>
                  <a:lnTo>
                    <a:pt x="4114" y="931"/>
                  </a:lnTo>
                  <a:cubicBezTo>
                    <a:pt x="4140" y="1021"/>
                    <a:pt x="4230" y="1073"/>
                    <a:pt x="4230" y="1176"/>
                  </a:cubicBezTo>
                  <a:cubicBezTo>
                    <a:pt x="4241" y="1259"/>
                    <a:pt x="4226" y="1283"/>
                    <a:pt x="4180" y="1283"/>
                  </a:cubicBezTo>
                  <a:cubicBezTo>
                    <a:pt x="4169" y="1283"/>
                    <a:pt x="4156" y="1282"/>
                    <a:pt x="4140" y="1279"/>
                  </a:cubicBezTo>
                  <a:cubicBezTo>
                    <a:pt x="4024" y="1279"/>
                    <a:pt x="3908" y="1241"/>
                    <a:pt x="3818" y="1189"/>
                  </a:cubicBezTo>
                  <a:cubicBezTo>
                    <a:pt x="3805" y="1176"/>
                    <a:pt x="3792" y="1176"/>
                    <a:pt x="3792" y="1163"/>
                  </a:cubicBezTo>
                  <a:cubicBezTo>
                    <a:pt x="3792" y="1073"/>
                    <a:pt x="3753" y="983"/>
                    <a:pt x="3844" y="905"/>
                  </a:cubicBezTo>
                  <a:lnTo>
                    <a:pt x="3831" y="905"/>
                  </a:lnTo>
                  <a:cubicBezTo>
                    <a:pt x="3861" y="882"/>
                    <a:pt x="3892" y="855"/>
                    <a:pt x="3925" y="855"/>
                  </a:cubicBezTo>
                  <a:cubicBezTo>
                    <a:pt x="3948" y="855"/>
                    <a:pt x="3972" y="868"/>
                    <a:pt x="3998" y="905"/>
                  </a:cubicBezTo>
                  <a:cubicBezTo>
                    <a:pt x="4004" y="922"/>
                    <a:pt x="4016" y="927"/>
                    <a:pt x="4032" y="927"/>
                  </a:cubicBezTo>
                  <a:cubicBezTo>
                    <a:pt x="4053" y="927"/>
                    <a:pt x="4079" y="918"/>
                    <a:pt x="4101" y="918"/>
                  </a:cubicBezTo>
                  <a:lnTo>
                    <a:pt x="4114" y="905"/>
                  </a:lnTo>
                  <a:cubicBezTo>
                    <a:pt x="4076" y="789"/>
                    <a:pt x="4076" y="789"/>
                    <a:pt x="4192" y="763"/>
                  </a:cubicBezTo>
                  <a:close/>
                  <a:moveTo>
                    <a:pt x="5443" y="1"/>
                  </a:moveTo>
                  <a:cubicBezTo>
                    <a:pt x="5432" y="1"/>
                    <a:pt x="5422" y="5"/>
                    <a:pt x="5417" y="16"/>
                  </a:cubicBezTo>
                  <a:cubicBezTo>
                    <a:pt x="5352" y="106"/>
                    <a:pt x="5210" y="157"/>
                    <a:pt x="5262" y="312"/>
                  </a:cubicBezTo>
                  <a:cubicBezTo>
                    <a:pt x="5262" y="364"/>
                    <a:pt x="5249" y="428"/>
                    <a:pt x="5223" y="480"/>
                  </a:cubicBezTo>
                  <a:cubicBezTo>
                    <a:pt x="5215" y="514"/>
                    <a:pt x="5183" y="537"/>
                    <a:pt x="5152" y="537"/>
                  </a:cubicBezTo>
                  <a:cubicBezTo>
                    <a:pt x="5136" y="537"/>
                    <a:pt x="5120" y="531"/>
                    <a:pt x="5107" y="518"/>
                  </a:cubicBezTo>
                  <a:cubicBezTo>
                    <a:pt x="5043" y="506"/>
                    <a:pt x="4965" y="518"/>
                    <a:pt x="4940" y="415"/>
                  </a:cubicBezTo>
                  <a:cubicBezTo>
                    <a:pt x="4932" y="363"/>
                    <a:pt x="4911" y="336"/>
                    <a:pt x="4870" y="336"/>
                  </a:cubicBezTo>
                  <a:cubicBezTo>
                    <a:pt x="4840" y="336"/>
                    <a:pt x="4800" y="350"/>
                    <a:pt x="4746" y="377"/>
                  </a:cubicBezTo>
                  <a:cubicBezTo>
                    <a:pt x="4811" y="415"/>
                    <a:pt x="4914" y="415"/>
                    <a:pt x="4914" y="518"/>
                  </a:cubicBezTo>
                  <a:lnTo>
                    <a:pt x="4849" y="557"/>
                  </a:lnTo>
                  <a:cubicBezTo>
                    <a:pt x="4817" y="554"/>
                    <a:pt x="4794" y="551"/>
                    <a:pt x="4777" y="551"/>
                  </a:cubicBezTo>
                  <a:cubicBezTo>
                    <a:pt x="4729" y="551"/>
                    <a:pt x="4719" y="569"/>
                    <a:pt x="4682" y="634"/>
                  </a:cubicBezTo>
                  <a:cubicBezTo>
                    <a:pt x="4669" y="647"/>
                    <a:pt x="4656" y="660"/>
                    <a:pt x="4643" y="673"/>
                  </a:cubicBezTo>
                  <a:cubicBezTo>
                    <a:pt x="4630" y="673"/>
                    <a:pt x="4617" y="673"/>
                    <a:pt x="4617" y="699"/>
                  </a:cubicBezTo>
                  <a:lnTo>
                    <a:pt x="4527" y="699"/>
                  </a:lnTo>
                  <a:cubicBezTo>
                    <a:pt x="4516" y="665"/>
                    <a:pt x="4505" y="632"/>
                    <a:pt x="4477" y="632"/>
                  </a:cubicBezTo>
                  <a:cubicBezTo>
                    <a:pt x="4472" y="632"/>
                    <a:pt x="4468" y="633"/>
                    <a:pt x="4462" y="634"/>
                  </a:cubicBezTo>
                  <a:cubicBezTo>
                    <a:pt x="4424" y="647"/>
                    <a:pt x="4450" y="673"/>
                    <a:pt x="4462" y="699"/>
                  </a:cubicBezTo>
                  <a:cubicBezTo>
                    <a:pt x="4462" y="725"/>
                    <a:pt x="4462" y="751"/>
                    <a:pt x="4462" y="776"/>
                  </a:cubicBezTo>
                  <a:cubicBezTo>
                    <a:pt x="4450" y="776"/>
                    <a:pt x="4437" y="776"/>
                    <a:pt x="4437" y="789"/>
                  </a:cubicBezTo>
                  <a:cubicBezTo>
                    <a:pt x="4413" y="801"/>
                    <a:pt x="4394" y="807"/>
                    <a:pt x="4377" y="807"/>
                  </a:cubicBezTo>
                  <a:cubicBezTo>
                    <a:pt x="4337" y="807"/>
                    <a:pt x="4313" y="775"/>
                    <a:pt x="4295" y="712"/>
                  </a:cubicBezTo>
                  <a:cubicBezTo>
                    <a:pt x="4282" y="673"/>
                    <a:pt x="4266" y="654"/>
                    <a:pt x="4242" y="654"/>
                  </a:cubicBezTo>
                  <a:cubicBezTo>
                    <a:pt x="4217" y="654"/>
                    <a:pt x="4185" y="673"/>
                    <a:pt x="4140" y="712"/>
                  </a:cubicBezTo>
                  <a:cubicBezTo>
                    <a:pt x="4116" y="724"/>
                    <a:pt x="4090" y="733"/>
                    <a:pt x="4065" y="733"/>
                  </a:cubicBezTo>
                  <a:cubicBezTo>
                    <a:pt x="4037" y="733"/>
                    <a:pt x="4012" y="721"/>
                    <a:pt x="3998" y="686"/>
                  </a:cubicBezTo>
                  <a:cubicBezTo>
                    <a:pt x="3984" y="665"/>
                    <a:pt x="3966" y="655"/>
                    <a:pt x="3950" y="655"/>
                  </a:cubicBezTo>
                  <a:cubicBezTo>
                    <a:pt x="3938" y="655"/>
                    <a:pt x="3927" y="662"/>
                    <a:pt x="3921" y="673"/>
                  </a:cubicBezTo>
                  <a:cubicBezTo>
                    <a:pt x="3882" y="699"/>
                    <a:pt x="3895" y="738"/>
                    <a:pt x="3934" y="763"/>
                  </a:cubicBezTo>
                  <a:cubicBezTo>
                    <a:pt x="3908" y="854"/>
                    <a:pt x="3792" y="828"/>
                    <a:pt x="3753" y="905"/>
                  </a:cubicBezTo>
                  <a:lnTo>
                    <a:pt x="3727" y="905"/>
                  </a:lnTo>
                  <a:cubicBezTo>
                    <a:pt x="3717" y="911"/>
                    <a:pt x="3704" y="914"/>
                    <a:pt x="3692" y="914"/>
                  </a:cubicBezTo>
                  <a:cubicBezTo>
                    <a:pt x="3674" y="914"/>
                    <a:pt x="3658" y="907"/>
                    <a:pt x="3650" y="892"/>
                  </a:cubicBezTo>
                  <a:cubicBezTo>
                    <a:pt x="3624" y="854"/>
                    <a:pt x="3599" y="815"/>
                    <a:pt x="3573" y="789"/>
                  </a:cubicBezTo>
                  <a:cubicBezTo>
                    <a:pt x="3562" y="778"/>
                    <a:pt x="3551" y="766"/>
                    <a:pt x="3539" y="754"/>
                  </a:cubicBezTo>
                  <a:lnTo>
                    <a:pt x="3539" y="754"/>
                  </a:lnTo>
                  <a:cubicBezTo>
                    <a:pt x="3550" y="757"/>
                    <a:pt x="3561" y="760"/>
                    <a:pt x="3573" y="763"/>
                  </a:cubicBezTo>
                  <a:lnTo>
                    <a:pt x="3560" y="751"/>
                  </a:lnTo>
                  <a:cubicBezTo>
                    <a:pt x="3549" y="748"/>
                    <a:pt x="3539" y="746"/>
                    <a:pt x="3529" y="744"/>
                  </a:cubicBezTo>
                  <a:lnTo>
                    <a:pt x="3529" y="744"/>
                  </a:lnTo>
                  <a:cubicBezTo>
                    <a:pt x="3502" y="719"/>
                    <a:pt x="3472" y="699"/>
                    <a:pt x="3431" y="699"/>
                  </a:cubicBezTo>
                  <a:cubicBezTo>
                    <a:pt x="3328" y="699"/>
                    <a:pt x="3263" y="622"/>
                    <a:pt x="3186" y="570"/>
                  </a:cubicBezTo>
                  <a:lnTo>
                    <a:pt x="3186" y="493"/>
                  </a:lnTo>
                  <a:cubicBezTo>
                    <a:pt x="3186" y="467"/>
                    <a:pt x="3147" y="467"/>
                    <a:pt x="3134" y="454"/>
                  </a:cubicBezTo>
                  <a:cubicBezTo>
                    <a:pt x="3113" y="443"/>
                    <a:pt x="3100" y="396"/>
                    <a:pt x="3059" y="396"/>
                  </a:cubicBezTo>
                  <a:cubicBezTo>
                    <a:pt x="3051" y="396"/>
                    <a:pt x="3042" y="398"/>
                    <a:pt x="3031" y="402"/>
                  </a:cubicBezTo>
                  <a:cubicBezTo>
                    <a:pt x="2980" y="428"/>
                    <a:pt x="2992" y="454"/>
                    <a:pt x="3005" y="506"/>
                  </a:cubicBezTo>
                  <a:cubicBezTo>
                    <a:pt x="3005" y="506"/>
                    <a:pt x="2980" y="531"/>
                    <a:pt x="2967" y="544"/>
                  </a:cubicBezTo>
                  <a:cubicBezTo>
                    <a:pt x="2958" y="544"/>
                    <a:pt x="2950" y="543"/>
                    <a:pt x="2941" y="543"/>
                  </a:cubicBezTo>
                  <a:cubicBezTo>
                    <a:pt x="2790" y="543"/>
                    <a:pt x="2703" y="651"/>
                    <a:pt x="2593" y="725"/>
                  </a:cubicBezTo>
                  <a:cubicBezTo>
                    <a:pt x="2464" y="802"/>
                    <a:pt x="2374" y="931"/>
                    <a:pt x="2361" y="1086"/>
                  </a:cubicBezTo>
                  <a:cubicBezTo>
                    <a:pt x="2348" y="1150"/>
                    <a:pt x="2322" y="1215"/>
                    <a:pt x="2270" y="1253"/>
                  </a:cubicBezTo>
                  <a:cubicBezTo>
                    <a:pt x="2257" y="1266"/>
                    <a:pt x="2245" y="1266"/>
                    <a:pt x="2232" y="1266"/>
                  </a:cubicBezTo>
                  <a:cubicBezTo>
                    <a:pt x="2245" y="1279"/>
                    <a:pt x="2245" y="1292"/>
                    <a:pt x="2245" y="1292"/>
                  </a:cubicBezTo>
                  <a:cubicBezTo>
                    <a:pt x="2245" y="1357"/>
                    <a:pt x="2206" y="1357"/>
                    <a:pt x="2154" y="1369"/>
                  </a:cubicBezTo>
                  <a:cubicBezTo>
                    <a:pt x="2116" y="1369"/>
                    <a:pt x="2090" y="1369"/>
                    <a:pt x="2090" y="1331"/>
                  </a:cubicBezTo>
                  <a:cubicBezTo>
                    <a:pt x="2077" y="1266"/>
                    <a:pt x="2154" y="1279"/>
                    <a:pt x="2180" y="1253"/>
                  </a:cubicBezTo>
                  <a:lnTo>
                    <a:pt x="2206" y="1253"/>
                  </a:lnTo>
                  <a:cubicBezTo>
                    <a:pt x="2193" y="1241"/>
                    <a:pt x="2180" y="1228"/>
                    <a:pt x="2180" y="1215"/>
                  </a:cubicBezTo>
                  <a:cubicBezTo>
                    <a:pt x="2160" y="1200"/>
                    <a:pt x="2140" y="1194"/>
                    <a:pt x="2119" y="1194"/>
                  </a:cubicBezTo>
                  <a:cubicBezTo>
                    <a:pt x="2088" y="1194"/>
                    <a:pt x="2057" y="1207"/>
                    <a:pt x="2025" y="1215"/>
                  </a:cubicBezTo>
                  <a:cubicBezTo>
                    <a:pt x="1974" y="1202"/>
                    <a:pt x="1909" y="1189"/>
                    <a:pt x="1896" y="1137"/>
                  </a:cubicBezTo>
                  <a:cubicBezTo>
                    <a:pt x="1871" y="1047"/>
                    <a:pt x="1871" y="944"/>
                    <a:pt x="1768" y="905"/>
                  </a:cubicBezTo>
                  <a:cubicBezTo>
                    <a:pt x="1768" y="892"/>
                    <a:pt x="1768" y="879"/>
                    <a:pt x="1780" y="854"/>
                  </a:cubicBezTo>
                  <a:lnTo>
                    <a:pt x="1780" y="854"/>
                  </a:lnTo>
                  <a:cubicBezTo>
                    <a:pt x="1759" y="867"/>
                    <a:pt x="1737" y="871"/>
                    <a:pt x="1716" y="871"/>
                  </a:cubicBezTo>
                  <a:cubicBezTo>
                    <a:pt x="1674" y="871"/>
                    <a:pt x="1634" y="854"/>
                    <a:pt x="1600" y="854"/>
                  </a:cubicBezTo>
                  <a:cubicBezTo>
                    <a:pt x="1600" y="854"/>
                    <a:pt x="1613" y="828"/>
                    <a:pt x="1626" y="828"/>
                  </a:cubicBezTo>
                  <a:cubicBezTo>
                    <a:pt x="1626" y="815"/>
                    <a:pt x="1664" y="802"/>
                    <a:pt x="1651" y="776"/>
                  </a:cubicBezTo>
                  <a:cubicBezTo>
                    <a:pt x="1639" y="763"/>
                    <a:pt x="1639" y="763"/>
                    <a:pt x="1626" y="763"/>
                  </a:cubicBezTo>
                  <a:cubicBezTo>
                    <a:pt x="1600" y="763"/>
                    <a:pt x="1587" y="789"/>
                    <a:pt x="1587" y="815"/>
                  </a:cubicBezTo>
                  <a:cubicBezTo>
                    <a:pt x="1600" y="828"/>
                    <a:pt x="1600" y="841"/>
                    <a:pt x="1587" y="854"/>
                  </a:cubicBezTo>
                  <a:cubicBezTo>
                    <a:pt x="1561" y="828"/>
                    <a:pt x="1523" y="815"/>
                    <a:pt x="1484" y="815"/>
                  </a:cubicBezTo>
                  <a:cubicBezTo>
                    <a:pt x="1477" y="816"/>
                    <a:pt x="1470" y="817"/>
                    <a:pt x="1463" y="817"/>
                  </a:cubicBezTo>
                  <a:cubicBezTo>
                    <a:pt x="1395" y="817"/>
                    <a:pt x="1335" y="763"/>
                    <a:pt x="1265" y="763"/>
                  </a:cubicBezTo>
                  <a:lnTo>
                    <a:pt x="1174" y="712"/>
                  </a:lnTo>
                  <a:cubicBezTo>
                    <a:pt x="1174" y="673"/>
                    <a:pt x="1136" y="634"/>
                    <a:pt x="1174" y="596"/>
                  </a:cubicBezTo>
                  <a:cubicBezTo>
                    <a:pt x="1181" y="583"/>
                    <a:pt x="1194" y="576"/>
                    <a:pt x="1208" y="576"/>
                  </a:cubicBezTo>
                  <a:cubicBezTo>
                    <a:pt x="1223" y="576"/>
                    <a:pt x="1239" y="583"/>
                    <a:pt x="1252" y="596"/>
                  </a:cubicBezTo>
                  <a:cubicBezTo>
                    <a:pt x="1268" y="612"/>
                    <a:pt x="1290" y="634"/>
                    <a:pt x="1310" y="634"/>
                  </a:cubicBezTo>
                  <a:cubicBezTo>
                    <a:pt x="1322" y="634"/>
                    <a:pt x="1333" y="627"/>
                    <a:pt x="1342" y="609"/>
                  </a:cubicBezTo>
                  <a:cubicBezTo>
                    <a:pt x="1355" y="557"/>
                    <a:pt x="1316" y="518"/>
                    <a:pt x="1278" y="493"/>
                  </a:cubicBezTo>
                  <a:cubicBezTo>
                    <a:pt x="1266" y="485"/>
                    <a:pt x="1256" y="482"/>
                    <a:pt x="1248" y="482"/>
                  </a:cubicBezTo>
                  <a:cubicBezTo>
                    <a:pt x="1230" y="482"/>
                    <a:pt x="1218" y="497"/>
                    <a:pt x="1200" y="506"/>
                  </a:cubicBezTo>
                  <a:cubicBezTo>
                    <a:pt x="1188" y="517"/>
                    <a:pt x="1177" y="522"/>
                    <a:pt x="1165" y="522"/>
                  </a:cubicBezTo>
                  <a:cubicBezTo>
                    <a:pt x="1138" y="522"/>
                    <a:pt x="1111" y="498"/>
                    <a:pt x="1084" y="480"/>
                  </a:cubicBezTo>
                  <a:lnTo>
                    <a:pt x="1084" y="480"/>
                  </a:lnTo>
                  <a:cubicBezTo>
                    <a:pt x="1045" y="557"/>
                    <a:pt x="1110" y="634"/>
                    <a:pt x="1084" y="712"/>
                  </a:cubicBezTo>
                  <a:cubicBezTo>
                    <a:pt x="1071" y="751"/>
                    <a:pt x="1020" y="776"/>
                    <a:pt x="981" y="789"/>
                  </a:cubicBezTo>
                  <a:lnTo>
                    <a:pt x="852" y="725"/>
                  </a:lnTo>
                  <a:cubicBezTo>
                    <a:pt x="831" y="662"/>
                    <a:pt x="799" y="641"/>
                    <a:pt x="761" y="641"/>
                  </a:cubicBezTo>
                  <a:cubicBezTo>
                    <a:pt x="729" y="641"/>
                    <a:pt x="694" y="656"/>
                    <a:pt x="659" y="673"/>
                  </a:cubicBezTo>
                  <a:cubicBezTo>
                    <a:pt x="613" y="704"/>
                    <a:pt x="576" y="730"/>
                    <a:pt x="537" y="730"/>
                  </a:cubicBezTo>
                  <a:cubicBezTo>
                    <a:pt x="511" y="730"/>
                    <a:pt x="484" y="718"/>
                    <a:pt x="452" y="686"/>
                  </a:cubicBezTo>
                  <a:lnTo>
                    <a:pt x="452" y="686"/>
                  </a:lnTo>
                  <a:cubicBezTo>
                    <a:pt x="517" y="776"/>
                    <a:pt x="517" y="776"/>
                    <a:pt x="478" y="931"/>
                  </a:cubicBezTo>
                  <a:cubicBezTo>
                    <a:pt x="388" y="905"/>
                    <a:pt x="349" y="828"/>
                    <a:pt x="310" y="751"/>
                  </a:cubicBezTo>
                  <a:cubicBezTo>
                    <a:pt x="246" y="622"/>
                    <a:pt x="143" y="493"/>
                    <a:pt x="27" y="402"/>
                  </a:cubicBezTo>
                  <a:lnTo>
                    <a:pt x="27" y="402"/>
                  </a:lnTo>
                  <a:cubicBezTo>
                    <a:pt x="53" y="467"/>
                    <a:pt x="78" y="531"/>
                    <a:pt x="130" y="583"/>
                  </a:cubicBezTo>
                  <a:cubicBezTo>
                    <a:pt x="207" y="647"/>
                    <a:pt x="220" y="751"/>
                    <a:pt x="272" y="815"/>
                  </a:cubicBezTo>
                  <a:cubicBezTo>
                    <a:pt x="336" y="892"/>
                    <a:pt x="310" y="879"/>
                    <a:pt x="310" y="1034"/>
                  </a:cubicBezTo>
                  <a:lnTo>
                    <a:pt x="336" y="1189"/>
                  </a:lnTo>
                  <a:lnTo>
                    <a:pt x="310" y="1253"/>
                  </a:lnTo>
                  <a:cubicBezTo>
                    <a:pt x="233" y="1253"/>
                    <a:pt x="156" y="1215"/>
                    <a:pt x="91" y="1150"/>
                  </a:cubicBezTo>
                  <a:cubicBezTo>
                    <a:pt x="85" y="1144"/>
                    <a:pt x="72" y="1141"/>
                    <a:pt x="59" y="1141"/>
                  </a:cubicBezTo>
                  <a:cubicBezTo>
                    <a:pt x="46" y="1141"/>
                    <a:pt x="33" y="1144"/>
                    <a:pt x="27" y="1150"/>
                  </a:cubicBezTo>
                  <a:cubicBezTo>
                    <a:pt x="1" y="1176"/>
                    <a:pt x="14" y="1202"/>
                    <a:pt x="53" y="1228"/>
                  </a:cubicBezTo>
                  <a:cubicBezTo>
                    <a:pt x="107" y="1260"/>
                    <a:pt x="161" y="1311"/>
                    <a:pt x="230" y="1311"/>
                  </a:cubicBezTo>
                  <a:cubicBezTo>
                    <a:pt x="244" y="1311"/>
                    <a:pt x="257" y="1309"/>
                    <a:pt x="272" y="1305"/>
                  </a:cubicBezTo>
                  <a:lnTo>
                    <a:pt x="272" y="1305"/>
                  </a:lnTo>
                  <a:cubicBezTo>
                    <a:pt x="285" y="1357"/>
                    <a:pt x="349" y="1408"/>
                    <a:pt x="259" y="1447"/>
                  </a:cubicBezTo>
                  <a:cubicBezTo>
                    <a:pt x="220" y="1447"/>
                    <a:pt x="181" y="1447"/>
                    <a:pt x="169" y="1486"/>
                  </a:cubicBezTo>
                  <a:cubicBezTo>
                    <a:pt x="169" y="1510"/>
                    <a:pt x="203" y="1707"/>
                    <a:pt x="240" y="1707"/>
                  </a:cubicBezTo>
                  <a:cubicBezTo>
                    <a:pt x="242" y="1707"/>
                    <a:pt x="244" y="1706"/>
                    <a:pt x="246" y="1705"/>
                  </a:cubicBezTo>
                  <a:cubicBezTo>
                    <a:pt x="253" y="1711"/>
                    <a:pt x="259" y="1714"/>
                    <a:pt x="264" y="1714"/>
                  </a:cubicBezTo>
                  <a:cubicBezTo>
                    <a:pt x="276" y="1714"/>
                    <a:pt x="286" y="1702"/>
                    <a:pt x="300" y="1702"/>
                  </a:cubicBezTo>
                  <a:cubicBezTo>
                    <a:pt x="303" y="1702"/>
                    <a:pt x="307" y="1703"/>
                    <a:pt x="310" y="1705"/>
                  </a:cubicBezTo>
                  <a:lnTo>
                    <a:pt x="323" y="1705"/>
                  </a:lnTo>
                  <a:cubicBezTo>
                    <a:pt x="337" y="1716"/>
                    <a:pt x="349" y="1720"/>
                    <a:pt x="361" y="1720"/>
                  </a:cubicBezTo>
                  <a:cubicBezTo>
                    <a:pt x="393" y="1720"/>
                    <a:pt x="417" y="1690"/>
                    <a:pt x="440" y="1690"/>
                  </a:cubicBezTo>
                  <a:cubicBezTo>
                    <a:pt x="449" y="1690"/>
                    <a:pt x="457" y="1694"/>
                    <a:pt x="465" y="1705"/>
                  </a:cubicBezTo>
                  <a:cubicBezTo>
                    <a:pt x="650" y="1683"/>
                    <a:pt x="836" y="1676"/>
                    <a:pt x="1024" y="1676"/>
                  </a:cubicBezTo>
                  <a:cubicBezTo>
                    <a:pt x="1399" y="1676"/>
                    <a:pt x="1780" y="1705"/>
                    <a:pt x="2167" y="1705"/>
                  </a:cubicBezTo>
                  <a:lnTo>
                    <a:pt x="2283" y="1705"/>
                  </a:lnTo>
                  <a:cubicBezTo>
                    <a:pt x="2245" y="1653"/>
                    <a:pt x="2116" y="1614"/>
                    <a:pt x="2167" y="1498"/>
                  </a:cubicBezTo>
                  <a:lnTo>
                    <a:pt x="2167" y="1498"/>
                  </a:lnTo>
                  <a:cubicBezTo>
                    <a:pt x="2283" y="1511"/>
                    <a:pt x="2335" y="1627"/>
                    <a:pt x="2399" y="1705"/>
                  </a:cubicBezTo>
                  <a:lnTo>
                    <a:pt x="2451" y="1705"/>
                  </a:lnTo>
                  <a:cubicBezTo>
                    <a:pt x="2457" y="1711"/>
                    <a:pt x="2464" y="1714"/>
                    <a:pt x="2470" y="1714"/>
                  </a:cubicBezTo>
                  <a:cubicBezTo>
                    <a:pt x="2477" y="1714"/>
                    <a:pt x="2483" y="1711"/>
                    <a:pt x="2490" y="1705"/>
                  </a:cubicBezTo>
                  <a:lnTo>
                    <a:pt x="3392" y="1705"/>
                  </a:lnTo>
                  <a:cubicBezTo>
                    <a:pt x="3417" y="1724"/>
                    <a:pt x="3432" y="1731"/>
                    <a:pt x="3440" y="1731"/>
                  </a:cubicBezTo>
                  <a:cubicBezTo>
                    <a:pt x="3453" y="1731"/>
                    <a:pt x="3447" y="1713"/>
                    <a:pt x="3431" y="1705"/>
                  </a:cubicBezTo>
                  <a:lnTo>
                    <a:pt x="3663" y="1705"/>
                  </a:lnTo>
                  <a:cubicBezTo>
                    <a:pt x="3676" y="1550"/>
                    <a:pt x="3805" y="1357"/>
                    <a:pt x="3985" y="1357"/>
                  </a:cubicBezTo>
                  <a:lnTo>
                    <a:pt x="4140" y="1357"/>
                  </a:lnTo>
                  <a:cubicBezTo>
                    <a:pt x="4179" y="1357"/>
                    <a:pt x="4192" y="1357"/>
                    <a:pt x="4205" y="1395"/>
                  </a:cubicBezTo>
                  <a:cubicBezTo>
                    <a:pt x="4205" y="1421"/>
                    <a:pt x="4179" y="1421"/>
                    <a:pt x="4166" y="1434"/>
                  </a:cubicBezTo>
                  <a:cubicBezTo>
                    <a:pt x="4162" y="1436"/>
                    <a:pt x="4157" y="1437"/>
                    <a:pt x="4151" y="1437"/>
                  </a:cubicBezTo>
                  <a:cubicBezTo>
                    <a:pt x="4140" y="1437"/>
                    <a:pt x="4128" y="1434"/>
                    <a:pt x="4116" y="1434"/>
                  </a:cubicBezTo>
                  <a:cubicBezTo>
                    <a:pt x="4098" y="1434"/>
                    <a:pt x="4082" y="1440"/>
                    <a:pt x="4076" y="1473"/>
                  </a:cubicBezTo>
                  <a:cubicBezTo>
                    <a:pt x="4101" y="1473"/>
                    <a:pt x="4127" y="1486"/>
                    <a:pt x="4140" y="1511"/>
                  </a:cubicBezTo>
                  <a:lnTo>
                    <a:pt x="4153" y="1705"/>
                  </a:lnTo>
                  <a:lnTo>
                    <a:pt x="4205" y="1705"/>
                  </a:lnTo>
                  <a:cubicBezTo>
                    <a:pt x="4221" y="1710"/>
                    <a:pt x="4237" y="1713"/>
                    <a:pt x="4252" y="1713"/>
                  </a:cubicBezTo>
                  <a:cubicBezTo>
                    <a:pt x="4273" y="1713"/>
                    <a:pt x="4293" y="1707"/>
                    <a:pt x="4308" y="1692"/>
                  </a:cubicBezTo>
                  <a:lnTo>
                    <a:pt x="4308" y="1692"/>
                  </a:lnTo>
                  <a:lnTo>
                    <a:pt x="4295" y="1705"/>
                  </a:lnTo>
                  <a:lnTo>
                    <a:pt x="4385" y="1705"/>
                  </a:lnTo>
                  <a:cubicBezTo>
                    <a:pt x="4371" y="1744"/>
                    <a:pt x="4372" y="1757"/>
                    <a:pt x="4384" y="1757"/>
                  </a:cubicBezTo>
                  <a:cubicBezTo>
                    <a:pt x="4403" y="1757"/>
                    <a:pt x="4448" y="1721"/>
                    <a:pt x="4488" y="1705"/>
                  </a:cubicBezTo>
                  <a:lnTo>
                    <a:pt x="4604" y="1705"/>
                  </a:lnTo>
                  <a:cubicBezTo>
                    <a:pt x="4604" y="1720"/>
                    <a:pt x="4606" y="1725"/>
                    <a:pt x="4610" y="1725"/>
                  </a:cubicBezTo>
                  <a:cubicBezTo>
                    <a:pt x="4616" y="1725"/>
                    <a:pt x="4627" y="1713"/>
                    <a:pt x="4643" y="1705"/>
                  </a:cubicBezTo>
                  <a:lnTo>
                    <a:pt x="4875" y="1705"/>
                  </a:lnTo>
                  <a:cubicBezTo>
                    <a:pt x="5314" y="1731"/>
                    <a:pt x="5765" y="1731"/>
                    <a:pt x="6203" y="1731"/>
                  </a:cubicBezTo>
                  <a:lnTo>
                    <a:pt x="6281" y="1731"/>
                  </a:lnTo>
                  <a:cubicBezTo>
                    <a:pt x="6281" y="1731"/>
                    <a:pt x="6268" y="1718"/>
                    <a:pt x="6255" y="1718"/>
                  </a:cubicBezTo>
                  <a:lnTo>
                    <a:pt x="6255" y="1679"/>
                  </a:lnTo>
                  <a:cubicBezTo>
                    <a:pt x="6229" y="1640"/>
                    <a:pt x="6139" y="1473"/>
                    <a:pt x="6165" y="1408"/>
                  </a:cubicBezTo>
                  <a:cubicBezTo>
                    <a:pt x="6190" y="1305"/>
                    <a:pt x="6100" y="1279"/>
                    <a:pt x="6087" y="1215"/>
                  </a:cubicBezTo>
                  <a:cubicBezTo>
                    <a:pt x="6036" y="1150"/>
                    <a:pt x="5945" y="1099"/>
                    <a:pt x="5855" y="1086"/>
                  </a:cubicBezTo>
                  <a:lnTo>
                    <a:pt x="5855" y="1021"/>
                  </a:lnTo>
                  <a:cubicBezTo>
                    <a:pt x="5829" y="1021"/>
                    <a:pt x="5816" y="1008"/>
                    <a:pt x="5816" y="996"/>
                  </a:cubicBezTo>
                  <a:cubicBezTo>
                    <a:pt x="5778" y="996"/>
                    <a:pt x="5752" y="983"/>
                    <a:pt x="5713" y="970"/>
                  </a:cubicBezTo>
                  <a:cubicBezTo>
                    <a:pt x="5662" y="957"/>
                    <a:pt x="5649" y="918"/>
                    <a:pt x="5675" y="867"/>
                  </a:cubicBezTo>
                  <a:cubicBezTo>
                    <a:pt x="5682" y="864"/>
                    <a:pt x="5690" y="864"/>
                    <a:pt x="5698" y="864"/>
                  </a:cubicBezTo>
                  <a:cubicBezTo>
                    <a:pt x="5707" y="864"/>
                    <a:pt x="5717" y="864"/>
                    <a:pt x="5727" y="864"/>
                  </a:cubicBezTo>
                  <a:cubicBezTo>
                    <a:pt x="5755" y="864"/>
                    <a:pt x="5783" y="857"/>
                    <a:pt x="5791" y="802"/>
                  </a:cubicBezTo>
                  <a:cubicBezTo>
                    <a:pt x="5726" y="802"/>
                    <a:pt x="5662" y="815"/>
                    <a:pt x="5610" y="867"/>
                  </a:cubicBezTo>
                  <a:cubicBezTo>
                    <a:pt x="5494" y="854"/>
                    <a:pt x="5455" y="751"/>
                    <a:pt x="5365" y="699"/>
                  </a:cubicBezTo>
                  <a:cubicBezTo>
                    <a:pt x="5339" y="686"/>
                    <a:pt x="5301" y="660"/>
                    <a:pt x="5275" y="634"/>
                  </a:cubicBezTo>
                  <a:cubicBezTo>
                    <a:pt x="5275" y="622"/>
                    <a:pt x="5275" y="622"/>
                    <a:pt x="5275" y="609"/>
                  </a:cubicBezTo>
                  <a:cubicBezTo>
                    <a:pt x="5301" y="415"/>
                    <a:pt x="5275" y="209"/>
                    <a:pt x="5481" y="80"/>
                  </a:cubicBezTo>
                  <a:cubicBezTo>
                    <a:pt x="5507" y="67"/>
                    <a:pt x="5494" y="41"/>
                    <a:pt x="5481" y="16"/>
                  </a:cubicBezTo>
                  <a:cubicBezTo>
                    <a:pt x="5474" y="8"/>
                    <a:pt x="5458" y="1"/>
                    <a:pt x="544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14"/>
            <p:cNvSpPr/>
            <p:nvPr/>
          </p:nvSpPr>
          <p:spPr>
            <a:xfrm rot="10800000" flipH="1">
              <a:off x="7857432" y="105367"/>
              <a:ext cx="51048" cy="49552"/>
            </a:xfrm>
            <a:custGeom>
              <a:avLst/>
              <a:gdLst/>
              <a:ahLst/>
              <a:cxnLst/>
              <a:rect l="l" t="t" r="r" b="b"/>
              <a:pathLst>
                <a:path w="375" h="364" extrusionOk="0">
                  <a:moveTo>
                    <a:pt x="227" y="1"/>
                  </a:moveTo>
                  <a:cubicBezTo>
                    <a:pt x="221" y="1"/>
                    <a:pt x="214" y="1"/>
                    <a:pt x="207" y="3"/>
                  </a:cubicBezTo>
                  <a:cubicBezTo>
                    <a:pt x="104" y="3"/>
                    <a:pt x="1" y="80"/>
                    <a:pt x="1" y="157"/>
                  </a:cubicBezTo>
                  <a:cubicBezTo>
                    <a:pt x="1" y="235"/>
                    <a:pt x="104" y="364"/>
                    <a:pt x="169" y="364"/>
                  </a:cubicBezTo>
                  <a:cubicBezTo>
                    <a:pt x="285" y="338"/>
                    <a:pt x="375" y="248"/>
                    <a:pt x="375" y="132"/>
                  </a:cubicBezTo>
                  <a:cubicBezTo>
                    <a:pt x="363" y="61"/>
                    <a:pt x="298" y="1"/>
                    <a:pt x="227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14"/>
            <p:cNvSpPr/>
            <p:nvPr/>
          </p:nvSpPr>
          <p:spPr>
            <a:xfrm rot="10800000" flipH="1">
              <a:off x="8141804" y="183644"/>
              <a:ext cx="249386" cy="120205"/>
            </a:xfrm>
            <a:custGeom>
              <a:avLst/>
              <a:gdLst/>
              <a:ahLst/>
              <a:cxnLst/>
              <a:rect l="l" t="t" r="r" b="b"/>
              <a:pathLst>
                <a:path w="1832" h="883" extrusionOk="0">
                  <a:moveTo>
                    <a:pt x="968" y="1"/>
                  </a:moveTo>
                  <a:cubicBezTo>
                    <a:pt x="923" y="20"/>
                    <a:pt x="875" y="20"/>
                    <a:pt x="826" y="20"/>
                  </a:cubicBezTo>
                  <a:cubicBezTo>
                    <a:pt x="778" y="20"/>
                    <a:pt x="729" y="20"/>
                    <a:pt x="684" y="39"/>
                  </a:cubicBezTo>
                  <a:cubicBezTo>
                    <a:pt x="620" y="104"/>
                    <a:pt x="542" y="155"/>
                    <a:pt x="465" y="194"/>
                  </a:cubicBezTo>
                  <a:cubicBezTo>
                    <a:pt x="452" y="142"/>
                    <a:pt x="465" y="78"/>
                    <a:pt x="401" y="52"/>
                  </a:cubicBezTo>
                  <a:cubicBezTo>
                    <a:pt x="401" y="52"/>
                    <a:pt x="375" y="52"/>
                    <a:pt x="375" y="65"/>
                  </a:cubicBezTo>
                  <a:cubicBezTo>
                    <a:pt x="362" y="130"/>
                    <a:pt x="426" y="155"/>
                    <a:pt x="439" y="207"/>
                  </a:cubicBezTo>
                  <a:cubicBezTo>
                    <a:pt x="401" y="233"/>
                    <a:pt x="414" y="271"/>
                    <a:pt x="401" y="297"/>
                  </a:cubicBezTo>
                  <a:lnTo>
                    <a:pt x="375" y="310"/>
                  </a:lnTo>
                  <a:cubicBezTo>
                    <a:pt x="349" y="310"/>
                    <a:pt x="336" y="323"/>
                    <a:pt x="336" y="336"/>
                  </a:cubicBezTo>
                  <a:cubicBezTo>
                    <a:pt x="336" y="336"/>
                    <a:pt x="323" y="336"/>
                    <a:pt x="336" y="349"/>
                  </a:cubicBezTo>
                  <a:cubicBezTo>
                    <a:pt x="349" y="362"/>
                    <a:pt x="336" y="400"/>
                    <a:pt x="349" y="413"/>
                  </a:cubicBezTo>
                  <a:cubicBezTo>
                    <a:pt x="349" y="426"/>
                    <a:pt x="336" y="452"/>
                    <a:pt x="323" y="465"/>
                  </a:cubicBezTo>
                  <a:cubicBezTo>
                    <a:pt x="294" y="475"/>
                    <a:pt x="272" y="499"/>
                    <a:pt x="241" y="499"/>
                  </a:cubicBezTo>
                  <a:cubicBezTo>
                    <a:pt x="231" y="499"/>
                    <a:pt x="220" y="497"/>
                    <a:pt x="207" y="491"/>
                  </a:cubicBezTo>
                  <a:lnTo>
                    <a:pt x="143" y="503"/>
                  </a:lnTo>
                  <a:lnTo>
                    <a:pt x="65" y="516"/>
                  </a:lnTo>
                  <a:lnTo>
                    <a:pt x="1" y="529"/>
                  </a:lnTo>
                  <a:cubicBezTo>
                    <a:pt x="1" y="572"/>
                    <a:pt x="10" y="597"/>
                    <a:pt x="42" y="597"/>
                  </a:cubicBezTo>
                  <a:cubicBezTo>
                    <a:pt x="49" y="597"/>
                    <a:pt x="57" y="596"/>
                    <a:pt x="65" y="594"/>
                  </a:cubicBezTo>
                  <a:cubicBezTo>
                    <a:pt x="130" y="555"/>
                    <a:pt x="194" y="542"/>
                    <a:pt x="272" y="542"/>
                  </a:cubicBezTo>
                  <a:cubicBezTo>
                    <a:pt x="310" y="542"/>
                    <a:pt x="349" y="568"/>
                    <a:pt x="336" y="607"/>
                  </a:cubicBezTo>
                  <a:cubicBezTo>
                    <a:pt x="305" y="699"/>
                    <a:pt x="335" y="718"/>
                    <a:pt x="377" y="718"/>
                  </a:cubicBezTo>
                  <a:cubicBezTo>
                    <a:pt x="405" y="718"/>
                    <a:pt x="439" y="710"/>
                    <a:pt x="465" y="710"/>
                  </a:cubicBezTo>
                  <a:cubicBezTo>
                    <a:pt x="465" y="787"/>
                    <a:pt x="555" y="787"/>
                    <a:pt x="568" y="839"/>
                  </a:cubicBezTo>
                  <a:lnTo>
                    <a:pt x="671" y="852"/>
                  </a:lnTo>
                  <a:cubicBezTo>
                    <a:pt x="671" y="864"/>
                    <a:pt x="671" y="877"/>
                    <a:pt x="671" y="877"/>
                  </a:cubicBezTo>
                  <a:cubicBezTo>
                    <a:pt x="682" y="881"/>
                    <a:pt x="691" y="882"/>
                    <a:pt x="700" y="882"/>
                  </a:cubicBezTo>
                  <a:cubicBezTo>
                    <a:pt x="724" y="882"/>
                    <a:pt x="743" y="870"/>
                    <a:pt x="762" y="852"/>
                  </a:cubicBezTo>
                  <a:cubicBezTo>
                    <a:pt x="794" y="871"/>
                    <a:pt x="829" y="881"/>
                    <a:pt x="865" y="881"/>
                  </a:cubicBezTo>
                  <a:cubicBezTo>
                    <a:pt x="900" y="881"/>
                    <a:pt x="936" y="871"/>
                    <a:pt x="968" y="852"/>
                  </a:cubicBezTo>
                  <a:cubicBezTo>
                    <a:pt x="1008" y="836"/>
                    <a:pt x="1048" y="825"/>
                    <a:pt x="1088" y="825"/>
                  </a:cubicBezTo>
                  <a:cubicBezTo>
                    <a:pt x="1112" y="825"/>
                    <a:pt x="1137" y="829"/>
                    <a:pt x="1161" y="839"/>
                  </a:cubicBezTo>
                  <a:cubicBezTo>
                    <a:pt x="1165" y="841"/>
                    <a:pt x="1169" y="842"/>
                    <a:pt x="1172" y="842"/>
                  </a:cubicBezTo>
                  <a:cubicBezTo>
                    <a:pt x="1210" y="842"/>
                    <a:pt x="1207" y="722"/>
                    <a:pt x="1280" y="722"/>
                  </a:cubicBezTo>
                  <a:cubicBezTo>
                    <a:pt x="1283" y="722"/>
                    <a:pt x="1287" y="722"/>
                    <a:pt x="1290" y="723"/>
                  </a:cubicBezTo>
                  <a:cubicBezTo>
                    <a:pt x="1342" y="723"/>
                    <a:pt x="1381" y="697"/>
                    <a:pt x="1381" y="632"/>
                  </a:cubicBezTo>
                  <a:cubicBezTo>
                    <a:pt x="1368" y="568"/>
                    <a:pt x="1419" y="568"/>
                    <a:pt x="1458" y="542"/>
                  </a:cubicBezTo>
                  <a:cubicBezTo>
                    <a:pt x="1489" y="549"/>
                    <a:pt x="1522" y="552"/>
                    <a:pt x="1556" y="552"/>
                  </a:cubicBezTo>
                  <a:cubicBezTo>
                    <a:pt x="1648" y="552"/>
                    <a:pt x="1747" y="528"/>
                    <a:pt x="1832" y="491"/>
                  </a:cubicBezTo>
                  <a:cubicBezTo>
                    <a:pt x="1741" y="491"/>
                    <a:pt x="1668" y="479"/>
                    <a:pt x="1603" y="479"/>
                  </a:cubicBezTo>
                  <a:cubicBezTo>
                    <a:pt x="1548" y="479"/>
                    <a:pt x="1498" y="487"/>
                    <a:pt x="1445" y="516"/>
                  </a:cubicBezTo>
                  <a:lnTo>
                    <a:pt x="1394" y="478"/>
                  </a:lnTo>
                  <a:cubicBezTo>
                    <a:pt x="1381" y="426"/>
                    <a:pt x="1394" y="375"/>
                    <a:pt x="1432" y="349"/>
                  </a:cubicBezTo>
                  <a:lnTo>
                    <a:pt x="1510" y="336"/>
                  </a:lnTo>
                  <a:cubicBezTo>
                    <a:pt x="1561" y="323"/>
                    <a:pt x="1600" y="297"/>
                    <a:pt x="1664" y="284"/>
                  </a:cubicBezTo>
                  <a:cubicBezTo>
                    <a:pt x="1755" y="271"/>
                    <a:pt x="1755" y="246"/>
                    <a:pt x="1703" y="142"/>
                  </a:cubicBezTo>
                  <a:cubicBezTo>
                    <a:pt x="1677" y="142"/>
                    <a:pt x="1651" y="155"/>
                    <a:pt x="1639" y="181"/>
                  </a:cubicBezTo>
                  <a:cubicBezTo>
                    <a:pt x="1613" y="258"/>
                    <a:pt x="1510" y="246"/>
                    <a:pt x="1471" y="297"/>
                  </a:cubicBezTo>
                  <a:cubicBezTo>
                    <a:pt x="1414" y="297"/>
                    <a:pt x="1377" y="256"/>
                    <a:pt x="1333" y="256"/>
                  </a:cubicBezTo>
                  <a:cubicBezTo>
                    <a:pt x="1327" y="256"/>
                    <a:pt x="1322" y="257"/>
                    <a:pt x="1316" y="258"/>
                  </a:cubicBezTo>
                  <a:lnTo>
                    <a:pt x="1277" y="233"/>
                  </a:lnTo>
                  <a:cubicBezTo>
                    <a:pt x="1213" y="142"/>
                    <a:pt x="1045" y="155"/>
                    <a:pt x="1020" y="13"/>
                  </a:cubicBezTo>
                  <a:cubicBezTo>
                    <a:pt x="1020" y="13"/>
                    <a:pt x="981" y="1"/>
                    <a:pt x="968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14"/>
            <p:cNvSpPr/>
            <p:nvPr/>
          </p:nvSpPr>
          <p:spPr>
            <a:xfrm rot="10800000" flipH="1">
              <a:off x="8389422" y="176837"/>
              <a:ext cx="14157" cy="19875"/>
            </a:xfrm>
            <a:custGeom>
              <a:avLst/>
              <a:gdLst/>
              <a:ahLst/>
              <a:cxnLst/>
              <a:rect l="l" t="t" r="r" b="b"/>
              <a:pathLst>
                <a:path w="104" h="146" extrusionOk="0">
                  <a:moveTo>
                    <a:pt x="65" y="0"/>
                  </a:moveTo>
                  <a:cubicBezTo>
                    <a:pt x="0" y="13"/>
                    <a:pt x="26" y="65"/>
                    <a:pt x="26" y="103"/>
                  </a:cubicBezTo>
                  <a:cubicBezTo>
                    <a:pt x="15" y="124"/>
                    <a:pt x="22" y="145"/>
                    <a:pt x="46" y="145"/>
                  </a:cubicBezTo>
                  <a:cubicBezTo>
                    <a:pt x="51" y="145"/>
                    <a:pt x="57" y="144"/>
                    <a:pt x="65" y="142"/>
                  </a:cubicBezTo>
                  <a:cubicBezTo>
                    <a:pt x="103" y="129"/>
                    <a:pt x="103" y="90"/>
                    <a:pt x="103" y="52"/>
                  </a:cubicBezTo>
                  <a:cubicBezTo>
                    <a:pt x="103" y="13"/>
                    <a:pt x="103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14"/>
            <p:cNvSpPr/>
            <p:nvPr/>
          </p:nvSpPr>
          <p:spPr>
            <a:xfrm rot="10800000" flipH="1">
              <a:off x="8313871" y="150155"/>
              <a:ext cx="10618" cy="9802"/>
            </a:xfrm>
            <a:custGeom>
              <a:avLst/>
              <a:gdLst/>
              <a:ahLst/>
              <a:cxnLst/>
              <a:rect l="l" t="t" r="r" b="b"/>
              <a:pathLst>
                <a:path w="78" h="72" extrusionOk="0">
                  <a:moveTo>
                    <a:pt x="52" y="1"/>
                  </a:moveTo>
                  <a:cubicBezTo>
                    <a:pt x="26" y="1"/>
                    <a:pt x="1" y="14"/>
                    <a:pt x="1" y="52"/>
                  </a:cubicBezTo>
                  <a:cubicBezTo>
                    <a:pt x="13" y="65"/>
                    <a:pt x="26" y="72"/>
                    <a:pt x="38" y="72"/>
                  </a:cubicBezTo>
                  <a:cubicBezTo>
                    <a:pt x="49" y="72"/>
                    <a:pt x="59" y="65"/>
                    <a:pt x="65" y="52"/>
                  </a:cubicBezTo>
                  <a:cubicBezTo>
                    <a:pt x="78" y="27"/>
                    <a:pt x="65" y="14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1" name="Google Shape;2071;p14"/>
            <p:cNvSpPr/>
            <p:nvPr/>
          </p:nvSpPr>
          <p:spPr>
            <a:xfrm rot="10800000" flipH="1">
              <a:off x="7564347" y="10618"/>
              <a:ext cx="10618" cy="4084"/>
            </a:xfrm>
            <a:custGeom>
              <a:avLst/>
              <a:gdLst/>
              <a:ahLst/>
              <a:cxnLst/>
              <a:rect l="l" t="t" r="r" b="b"/>
              <a:pathLst>
                <a:path w="78" h="30" extrusionOk="0">
                  <a:moveTo>
                    <a:pt x="30" y="1"/>
                  </a:moveTo>
                  <a:cubicBezTo>
                    <a:pt x="17" y="1"/>
                    <a:pt x="7" y="11"/>
                    <a:pt x="1" y="30"/>
                  </a:cubicBezTo>
                  <a:lnTo>
                    <a:pt x="78" y="30"/>
                  </a:lnTo>
                  <a:cubicBezTo>
                    <a:pt x="59" y="11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2" name="Google Shape;2072;p14"/>
            <p:cNvSpPr/>
            <p:nvPr/>
          </p:nvSpPr>
          <p:spPr>
            <a:xfrm rot="10800000" flipH="1">
              <a:off x="7044744" y="466801"/>
              <a:ext cx="23006" cy="18242"/>
            </a:xfrm>
            <a:custGeom>
              <a:avLst/>
              <a:gdLst/>
              <a:ahLst/>
              <a:cxnLst/>
              <a:rect l="l" t="t" r="r" b="b"/>
              <a:pathLst>
                <a:path w="169" h="134" extrusionOk="0">
                  <a:moveTo>
                    <a:pt x="41" y="0"/>
                  </a:moveTo>
                  <a:cubicBezTo>
                    <a:pt x="28" y="0"/>
                    <a:pt x="14" y="1"/>
                    <a:pt x="1" y="3"/>
                  </a:cubicBezTo>
                  <a:cubicBezTo>
                    <a:pt x="62" y="40"/>
                    <a:pt x="65" y="133"/>
                    <a:pt x="151" y="133"/>
                  </a:cubicBezTo>
                  <a:cubicBezTo>
                    <a:pt x="157" y="133"/>
                    <a:pt x="162" y="133"/>
                    <a:pt x="168" y="132"/>
                  </a:cubicBezTo>
                  <a:cubicBezTo>
                    <a:pt x="168" y="34"/>
                    <a:pt x="113" y="0"/>
                    <a:pt x="4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3" name="Google Shape;2073;p14"/>
            <p:cNvSpPr/>
            <p:nvPr/>
          </p:nvSpPr>
          <p:spPr>
            <a:xfrm rot="10800000" flipH="1">
              <a:off x="7130778" y="505054"/>
              <a:ext cx="8984" cy="11163"/>
            </a:xfrm>
            <a:custGeom>
              <a:avLst/>
              <a:gdLst/>
              <a:ahLst/>
              <a:cxnLst/>
              <a:rect l="l" t="t" r="r" b="b"/>
              <a:pathLst>
                <a:path w="66" h="82" extrusionOk="0">
                  <a:moveTo>
                    <a:pt x="14" y="0"/>
                  </a:moveTo>
                  <a:cubicBezTo>
                    <a:pt x="1" y="13"/>
                    <a:pt x="1" y="39"/>
                    <a:pt x="14" y="52"/>
                  </a:cubicBezTo>
                  <a:cubicBezTo>
                    <a:pt x="14" y="62"/>
                    <a:pt x="22" y="81"/>
                    <a:pt x="32" y="81"/>
                  </a:cubicBezTo>
                  <a:cubicBezTo>
                    <a:pt x="34" y="81"/>
                    <a:pt x="37" y="80"/>
                    <a:pt x="39" y="78"/>
                  </a:cubicBezTo>
                  <a:cubicBezTo>
                    <a:pt x="65" y="78"/>
                    <a:pt x="65" y="52"/>
                    <a:pt x="52" y="39"/>
                  </a:cubicBezTo>
                  <a:cubicBezTo>
                    <a:pt x="52" y="26"/>
                    <a:pt x="39" y="13"/>
                    <a:pt x="1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4" name="Google Shape;2074;p14"/>
            <p:cNvSpPr/>
            <p:nvPr/>
          </p:nvSpPr>
          <p:spPr>
            <a:xfrm rot="10800000" flipH="1">
              <a:off x="7767995" y="431678"/>
              <a:ext cx="26273" cy="18106"/>
            </a:xfrm>
            <a:custGeom>
              <a:avLst/>
              <a:gdLst/>
              <a:ahLst/>
              <a:cxnLst/>
              <a:rect l="l" t="t" r="r" b="b"/>
              <a:pathLst>
                <a:path w="193" h="133" extrusionOk="0">
                  <a:moveTo>
                    <a:pt x="167" y="0"/>
                  </a:moveTo>
                  <a:cubicBezTo>
                    <a:pt x="161" y="0"/>
                    <a:pt x="153" y="2"/>
                    <a:pt x="142" y="2"/>
                  </a:cubicBezTo>
                  <a:cubicBezTo>
                    <a:pt x="116" y="2"/>
                    <a:pt x="78" y="54"/>
                    <a:pt x="26" y="67"/>
                  </a:cubicBezTo>
                  <a:cubicBezTo>
                    <a:pt x="0" y="80"/>
                    <a:pt x="26" y="118"/>
                    <a:pt x="39" y="131"/>
                  </a:cubicBezTo>
                  <a:cubicBezTo>
                    <a:pt x="43" y="132"/>
                    <a:pt x="47" y="133"/>
                    <a:pt x="52" y="133"/>
                  </a:cubicBezTo>
                  <a:cubicBezTo>
                    <a:pt x="106" y="133"/>
                    <a:pt x="193" y="64"/>
                    <a:pt x="181" y="28"/>
                  </a:cubicBezTo>
                  <a:cubicBezTo>
                    <a:pt x="181" y="5"/>
                    <a:pt x="176" y="0"/>
                    <a:pt x="16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5" name="Google Shape;2075;p14"/>
            <p:cNvSpPr/>
            <p:nvPr/>
          </p:nvSpPr>
          <p:spPr>
            <a:xfrm rot="10800000" flipH="1">
              <a:off x="7736413" y="375727"/>
              <a:ext cx="19466" cy="11027"/>
            </a:xfrm>
            <a:custGeom>
              <a:avLst/>
              <a:gdLst/>
              <a:ahLst/>
              <a:cxnLst/>
              <a:rect l="l" t="t" r="r" b="b"/>
              <a:pathLst>
                <a:path w="143" h="81" extrusionOk="0">
                  <a:moveTo>
                    <a:pt x="84" y="0"/>
                  </a:moveTo>
                  <a:cubicBezTo>
                    <a:pt x="71" y="0"/>
                    <a:pt x="58" y="4"/>
                    <a:pt x="52" y="4"/>
                  </a:cubicBezTo>
                  <a:cubicBezTo>
                    <a:pt x="13" y="16"/>
                    <a:pt x="0" y="55"/>
                    <a:pt x="13" y="81"/>
                  </a:cubicBezTo>
                  <a:lnTo>
                    <a:pt x="65" y="81"/>
                  </a:lnTo>
                  <a:cubicBezTo>
                    <a:pt x="103" y="68"/>
                    <a:pt x="142" y="55"/>
                    <a:pt x="116" y="16"/>
                  </a:cubicBezTo>
                  <a:cubicBezTo>
                    <a:pt x="110" y="4"/>
                    <a:pt x="97" y="0"/>
                    <a:pt x="8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14"/>
            <p:cNvSpPr/>
            <p:nvPr/>
          </p:nvSpPr>
          <p:spPr>
            <a:xfrm rot="10800000" flipH="1">
              <a:off x="7932983" y="361570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7" name="Google Shape;2077;p14"/>
            <p:cNvSpPr/>
            <p:nvPr/>
          </p:nvSpPr>
          <p:spPr>
            <a:xfrm rot="10800000" flipH="1">
              <a:off x="7915422" y="361570"/>
              <a:ext cx="17697" cy="19467"/>
            </a:xfrm>
            <a:custGeom>
              <a:avLst/>
              <a:gdLst/>
              <a:ahLst/>
              <a:cxnLst/>
              <a:rect l="l" t="t" r="r" b="b"/>
              <a:pathLst>
                <a:path w="130" h="143" extrusionOk="0">
                  <a:moveTo>
                    <a:pt x="91" y="0"/>
                  </a:moveTo>
                  <a:cubicBezTo>
                    <a:pt x="26" y="0"/>
                    <a:pt x="1" y="26"/>
                    <a:pt x="26" y="90"/>
                  </a:cubicBezTo>
                  <a:cubicBezTo>
                    <a:pt x="52" y="116"/>
                    <a:pt x="91" y="142"/>
                    <a:pt x="129" y="142"/>
                  </a:cubicBezTo>
                  <a:lnTo>
                    <a:pt x="91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8" name="Google Shape;2078;p14"/>
            <p:cNvSpPr/>
            <p:nvPr/>
          </p:nvSpPr>
          <p:spPr>
            <a:xfrm rot="10800000" flipH="1">
              <a:off x="7750435" y="115849"/>
              <a:ext cx="14157" cy="16336"/>
            </a:xfrm>
            <a:custGeom>
              <a:avLst/>
              <a:gdLst/>
              <a:ahLst/>
              <a:cxnLst/>
              <a:rect l="l" t="t" r="r" b="b"/>
              <a:pathLst>
                <a:path w="104" h="120" extrusionOk="0">
                  <a:moveTo>
                    <a:pt x="70" y="1"/>
                  </a:moveTo>
                  <a:cubicBezTo>
                    <a:pt x="65" y="1"/>
                    <a:pt x="59" y="1"/>
                    <a:pt x="52" y="3"/>
                  </a:cubicBezTo>
                  <a:cubicBezTo>
                    <a:pt x="0" y="3"/>
                    <a:pt x="13" y="29"/>
                    <a:pt x="13" y="55"/>
                  </a:cubicBezTo>
                  <a:cubicBezTo>
                    <a:pt x="13" y="81"/>
                    <a:pt x="26" y="106"/>
                    <a:pt x="65" y="119"/>
                  </a:cubicBezTo>
                  <a:cubicBezTo>
                    <a:pt x="91" y="119"/>
                    <a:pt x="104" y="93"/>
                    <a:pt x="104" y="55"/>
                  </a:cubicBezTo>
                  <a:cubicBezTo>
                    <a:pt x="104" y="33"/>
                    <a:pt x="104" y="1"/>
                    <a:pt x="7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9" name="Google Shape;2079;p14"/>
            <p:cNvSpPr/>
            <p:nvPr/>
          </p:nvSpPr>
          <p:spPr>
            <a:xfrm rot="10800000" flipH="1">
              <a:off x="7720623" y="87806"/>
              <a:ext cx="17697" cy="10891"/>
            </a:xfrm>
            <a:custGeom>
              <a:avLst/>
              <a:gdLst/>
              <a:ahLst/>
              <a:cxnLst/>
              <a:rect l="l" t="t" r="r" b="b"/>
              <a:pathLst>
                <a:path w="130" h="80" extrusionOk="0">
                  <a:moveTo>
                    <a:pt x="74" y="0"/>
                  </a:moveTo>
                  <a:cubicBezTo>
                    <a:pt x="62" y="0"/>
                    <a:pt x="49" y="2"/>
                    <a:pt x="39" y="2"/>
                  </a:cubicBezTo>
                  <a:cubicBezTo>
                    <a:pt x="26" y="2"/>
                    <a:pt x="0" y="2"/>
                    <a:pt x="13" y="54"/>
                  </a:cubicBezTo>
                  <a:cubicBezTo>
                    <a:pt x="26" y="67"/>
                    <a:pt x="52" y="80"/>
                    <a:pt x="78" y="80"/>
                  </a:cubicBezTo>
                  <a:cubicBezTo>
                    <a:pt x="103" y="80"/>
                    <a:pt x="129" y="54"/>
                    <a:pt x="116" y="28"/>
                  </a:cubicBezTo>
                  <a:cubicBezTo>
                    <a:pt x="109" y="5"/>
                    <a:pt x="92" y="0"/>
                    <a:pt x="7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0" name="Google Shape;2080;p14"/>
            <p:cNvSpPr/>
            <p:nvPr/>
          </p:nvSpPr>
          <p:spPr>
            <a:xfrm rot="10800000" flipH="1">
              <a:off x="8013707" y="158731"/>
              <a:ext cx="23006" cy="11707"/>
            </a:xfrm>
            <a:custGeom>
              <a:avLst/>
              <a:gdLst/>
              <a:ahLst/>
              <a:cxnLst/>
              <a:rect l="l" t="t" r="r" b="b"/>
              <a:pathLst>
                <a:path w="169" h="86" extrusionOk="0">
                  <a:moveTo>
                    <a:pt x="104" y="1"/>
                  </a:moveTo>
                  <a:lnTo>
                    <a:pt x="1" y="13"/>
                  </a:lnTo>
                  <a:cubicBezTo>
                    <a:pt x="1" y="78"/>
                    <a:pt x="52" y="65"/>
                    <a:pt x="91" y="78"/>
                  </a:cubicBezTo>
                  <a:cubicBezTo>
                    <a:pt x="100" y="83"/>
                    <a:pt x="111" y="86"/>
                    <a:pt x="122" y="86"/>
                  </a:cubicBezTo>
                  <a:cubicBezTo>
                    <a:pt x="140" y="86"/>
                    <a:pt x="155" y="77"/>
                    <a:pt x="155" y="52"/>
                  </a:cubicBezTo>
                  <a:cubicBezTo>
                    <a:pt x="168" y="13"/>
                    <a:pt x="130" y="1"/>
                    <a:pt x="10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14"/>
            <p:cNvSpPr/>
            <p:nvPr/>
          </p:nvSpPr>
          <p:spPr>
            <a:xfrm rot="10800000" flipH="1">
              <a:off x="6584902" y="509138"/>
              <a:ext cx="115981" cy="108361"/>
            </a:xfrm>
            <a:custGeom>
              <a:avLst/>
              <a:gdLst/>
              <a:ahLst/>
              <a:cxnLst/>
              <a:rect l="l" t="t" r="r" b="b"/>
              <a:pathLst>
                <a:path w="852" h="796" extrusionOk="0">
                  <a:moveTo>
                    <a:pt x="367" y="0"/>
                  </a:moveTo>
                  <a:cubicBezTo>
                    <a:pt x="286" y="0"/>
                    <a:pt x="219" y="32"/>
                    <a:pt x="168" y="125"/>
                  </a:cubicBezTo>
                  <a:cubicBezTo>
                    <a:pt x="155" y="138"/>
                    <a:pt x="129" y="151"/>
                    <a:pt x="116" y="151"/>
                  </a:cubicBezTo>
                  <a:cubicBezTo>
                    <a:pt x="13" y="203"/>
                    <a:pt x="13" y="293"/>
                    <a:pt x="39" y="383"/>
                  </a:cubicBezTo>
                  <a:lnTo>
                    <a:pt x="39" y="435"/>
                  </a:lnTo>
                  <a:cubicBezTo>
                    <a:pt x="78" y="538"/>
                    <a:pt x="0" y="693"/>
                    <a:pt x="194" y="706"/>
                  </a:cubicBezTo>
                  <a:cubicBezTo>
                    <a:pt x="233" y="706"/>
                    <a:pt x="220" y="770"/>
                    <a:pt x="220" y="796"/>
                  </a:cubicBezTo>
                  <a:lnTo>
                    <a:pt x="271" y="796"/>
                  </a:lnTo>
                  <a:cubicBezTo>
                    <a:pt x="284" y="770"/>
                    <a:pt x="310" y="757"/>
                    <a:pt x="336" y="757"/>
                  </a:cubicBezTo>
                  <a:cubicBezTo>
                    <a:pt x="360" y="741"/>
                    <a:pt x="388" y="730"/>
                    <a:pt x="416" y="730"/>
                  </a:cubicBezTo>
                  <a:cubicBezTo>
                    <a:pt x="433" y="730"/>
                    <a:pt x="450" y="734"/>
                    <a:pt x="465" y="744"/>
                  </a:cubicBezTo>
                  <a:cubicBezTo>
                    <a:pt x="516" y="719"/>
                    <a:pt x="568" y="693"/>
                    <a:pt x="606" y="667"/>
                  </a:cubicBezTo>
                  <a:cubicBezTo>
                    <a:pt x="684" y="628"/>
                    <a:pt x="723" y="551"/>
                    <a:pt x="723" y="474"/>
                  </a:cubicBezTo>
                  <a:cubicBezTo>
                    <a:pt x="723" y="409"/>
                    <a:pt x="710" y="319"/>
                    <a:pt x="826" y="319"/>
                  </a:cubicBezTo>
                  <a:cubicBezTo>
                    <a:pt x="826" y="306"/>
                    <a:pt x="839" y="306"/>
                    <a:pt x="851" y="306"/>
                  </a:cubicBezTo>
                  <a:cubicBezTo>
                    <a:pt x="851" y="293"/>
                    <a:pt x="851" y="280"/>
                    <a:pt x="851" y="267"/>
                  </a:cubicBezTo>
                  <a:lnTo>
                    <a:pt x="813" y="241"/>
                  </a:lnTo>
                  <a:cubicBezTo>
                    <a:pt x="806" y="243"/>
                    <a:pt x="799" y="244"/>
                    <a:pt x="793" y="244"/>
                  </a:cubicBezTo>
                  <a:cubicBezTo>
                    <a:pt x="757" y="244"/>
                    <a:pt x="743" y="214"/>
                    <a:pt x="710" y="203"/>
                  </a:cubicBezTo>
                  <a:cubicBezTo>
                    <a:pt x="710" y="190"/>
                    <a:pt x="710" y="177"/>
                    <a:pt x="697" y="177"/>
                  </a:cubicBezTo>
                  <a:cubicBezTo>
                    <a:pt x="697" y="112"/>
                    <a:pt x="658" y="100"/>
                    <a:pt x="606" y="100"/>
                  </a:cubicBezTo>
                  <a:cubicBezTo>
                    <a:pt x="594" y="74"/>
                    <a:pt x="581" y="48"/>
                    <a:pt x="568" y="22"/>
                  </a:cubicBezTo>
                  <a:lnTo>
                    <a:pt x="503" y="22"/>
                  </a:lnTo>
                  <a:cubicBezTo>
                    <a:pt x="455" y="9"/>
                    <a:pt x="409" y="0"/>
                    <a:pt x="36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2" name="Google Shape;2082;p14"/>
            <p:cNvSpPr/>
            <p:nvPr/>
          </p:nvSpPr>
          <p:spPr>
            <a:xfrm rot="10800000" flipH="1">
              <a:off x="7560808" y="438893"/>
              <a:ext cx="15927" cy="9529"/>
            </a:xfrm>
            <a:custGeom>
              <a:avLst/>
              <a:gdLst/>
              <a:ahLst/>
              <a:cxnLst/>
              <a:rect l="l" t="t" r="r" b="b"/>
              <a:pathLst>
                <a:path w="117" h="70" extrusionOk="0">
                  <a:moveTo>
                    <a:pt x="58" y="0"/>
                  </a:moveTo>
                  <a:cubicBezTo>
                    <a:pt x="39" y="0"/>
                    <a:pt x="23" y="12"/>
                    <a:pt x="14" y="31"/>
                  </a:cubicBezTo>
                  <a:cubicBezTo>
                    <a:pt x="1" y="57"/>
                    <a:pt x="14" y="70"/>
                    <a:pt x="27" y="70"/>
                  </a:cubicBezTo>
                  <a:cubicBezTo>
                    <a:pt x="52" y="57"/>
                    <a:pt x="78" y="44"/>
                    <a:pt x="91" y="31"/>
                  </a:cubicBezTo>
                  <a:cubicBezTo>
                    <a:pt x="117" y="5"/>
                    <a:pt x="91" y="5"/>
                    <a:pt x="78" y="5"/>
                  </a:cubicBezTo>
                  <a:cubicBezTo>
                    <a:pt x="71" y="2"/>
                    <a:pt x="64" y="0"/>
                    <a:pt x="5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3" name="Google Shape;2083;p14"/>
            <p:cNvSpPr/>
            <p:nvPr/>
          </p:nvSpPr>
          <p:spPr>
            <a:xfrm rot="10800000" flipH="1">
              <a:off x="7413381" y="456454"/>
              <a:ext cx="10754" cy="11163"/>
            </a:xfrm>
            <a:custGeom>
              <a:avLst/>
              <a:gdLst/>
              <a:ahLst/>
              <a:cxnLst/>
              <a:rect l="l" t="t" r="r" b="b"/>
              <a:pathLst>
                <a:path w="79" h="82" extrusionOk="0">
                  <a:moveTo>
                    <a:pt x="60" y="1"/>
                  </a:moveTo>
                  <a:cubicBezTo>
                    <a:pt x="57" y="1"/>
                    <a:pt x="55" y="2"/>
                    <a:pt x="52" y="4"/>
                  </a:cubicBezTo>
                  <a:cubicBezTo>
                    <a:pt x="26" y="4"/>
                    <a:pt x="1" y="30"/>
                    <a:pt x="14" y="56"/>
                  </a:cubicBezTo>
                  <a:cubicBezTo>
                    <a:pt x="14" y="69"/>
                    <a:pt x="26" y="82"/>
                    <a:pt x="39" y="82"/>
                  </a:cubicBezTo>
                  <a:cubicBezTo>
                    <a:pt x="65" y="82"/>
                    <a:pt x="78" y="56"/>
                    <a:pt x="78" y="30"/>
                  </a:cubicBezTo>
                  <a:cubicBezTo>
                    <a:pt x="78" y="20"/>
                    <a:pt x="70" y="1"/>
                    <a:pt x="6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84" name="Google Shape;2084;p14"/>
          <p:cNvGrpSpPr/>
          <p:nvPr/>
        </p:nvGrpSpPr>
        <p:grpSpPr>
          <a:xfrm>
            <a:off x="-34795" y="3428990"/>
            <a:ext cx="510433" cy="1515837"/>
            <a:chOff x="-26097" y="574617"/>
            <a:chExt cx="382825" cy="1136878"/>
          </a:xfrm>
        </p:grpSpPr>
        <p:sp>
          <p:nvSpPr>
            <p:cNvPr id="2085" name="Google Shape;2085;p14"/>
            <p:cNvSpPr/>
            <p:nvPr/>
          </p:nvSpPr>
          <p:spPr>
            <a:xfrm rot="5400000" flipH="1">
              <a:off x="-200795" y="757209"/>
              <a:ext cx="658289" cy="293105"/>
            </a:xfrm>
            <a:custGeom>
              <a:avLst/>
              <a:gdLst/>
              <a:ahLst/>
              <a:cxnLst/>
              <a:rect l="l" t="t" r="r" b="b"/>
              <a:pathLst>
                <a:path w="2502" h="1114" extrusionOk="0">
                  <a:moveTo>
                    <a:pt x="1884" y="0"/>
                  </a:moveTo>
                  <a:cubicBezTo>
                    <a:pt x="1822" y="0"/>
                    <a:pt x="1756" y="33"/>
                    <a:pt x="1676" y="92"/>
                  </a:cubicBezTo>
                  <a:cubicBezTo>
                    <a:pt x="1616" y="142"/>
                    <a:pt x="1541" y="216"/>
                    <a:pt x="1443" y="216"/>
                  </a:cubicBezTo>
                  <a:cubicBezTo>
                    <a:pt x="1415" y="216"/>
                    <a:pt x="1386" y="210"/>
                    <a:pt x="1354" y="195"/>
                  </a:cubicBezTo>
                  <a:lnTo>
                    <a:pt x="1328" y="157"/>
                  </a:lnTo>
                  <a:cubicBezTo>
                    <a:pt x="1328" y="131"/>
                    <a:pt x="1315" y="105"/>
                    <a:pt x="1315" y="66"/>
                  </a:cubicBezTo>
                  <a:cubicBezTo>
                    <a:pt x="1315" y="48"/>
                    <a:pt x="1302" y="36"/>
                    <a:pt x="1279" y="36"/>
                  </a:cubicBezTo>
                  <a:cubicBezTo>
                    <a:pt x="1271" y="36"/>
                    <a:pt x="1261" y="37"/>
                    <a:pt x="1251" y="41"/>
                  </a:cubicBezTo>
                  <a:lnTo>
                    <a:pt x="1225" y="208"/>
                  </a:lnTo>
                  <a:cubicBezTo>
                    <a:pt x="1212" y="208"/>
                    <a:pt x="1212" y="208"/>
                    <a:pt x="1199" y="221"/>
                  </a:cubicBezTo>
                  <a:cubicBezTo>
                    <a:pt x="1109" y="208"/>
                    <a:pt x="1032" y="144"/>
                    <a:pt x="1006" y="53"/>
                  </a:cubicBezTo>
                  <a:cubicBezTo>
                    <a:pt x="980" y="53"/>
                    <a:pt x="954" y="79"/>
                    <a:pt x="967" y="105"/>
                  </a:cubicBezTo>
                  <a:lnTo>
                    <a:pt x="1045" y="273"/>
                  </a:lnTo>
                  <a:lnTo>
                    <a:pt x="1019" y="324"/>
                  </a:lnTo>
                  <a:cubicBezTo>
                    <a:pt x="993" y="337"/>
                    <a:pt x="980" y="363"/>
                    <a:pt x="941" y="363"/>
                  </a:cubicBezTo>
                  <a:cubicBezTo>
                    <a:pt x="921" y="356"/>
                    <a:pt x="900" y="342"/>
                    <a:pt x="885" y="342"/>
                  </a:cubicBezTo>
                  <a:cubicBezTo>
                    <a:pt x="872" y="342"/>
                    <a:pt x="864" y="353"/>
                    <a:pt x="864" y="389"/>
                  </a:cubicBezTo>
                  <a:cubicBezTo>
                    <a:pt x="856" y="435"/>
                    <a:pt x="872" y="444"/>
                    <a:pt x="894" y="444"/>
                  </a:cubicBezTo>
                  <a:cubicBezTo>
                    <a:pt x="908" y="444"/>
                    <a:pt x="926" y="440"/>
                    <a:pt x="941" y="440"/>
                  </a:cubicBezTo>
                  <a:lnTo>
                    <a:pt x="1006" y="440"/>
                  </a:lnTo>
                  <a:cubicBezTo>
                    <a:pt x="1032" y="505"/>
                    <a:pt x="1006" y="531"/>
                    <a:pt x="941" y="556"/>
                  </a:cubicBezTo>
                  <a:cubicBezTo>
                    <a:pt x="894" y="539"/>
                    <a:pt x="844" y="531"/>
                    <a:pt x="793" y="531"/>
                  </a:cubicBezTo>
                  <a:cubicBezTo>
                    <a:pt x="692" y="531"/>
                    <a:pt x="589" y="565"/>
                    <a:pt x="503" y="634"/>
                  </a:cubicBezTo>
                  <a:lnTo>
                    <a:pt x="426" y="647"/>
                  </a:lnTo>
                  <a:cubicBezTo>
                    <a:pt x="284" y="582"/>
                    <a:pt x="155" y="531"/>
                    <a:pt x="0" y="505"/>
                  </a:cubicBezTo>
                  <a:lnTo>
                    <a:pt x="0" y="505"/>
                  </a:lnTo>
                  <a:cubicBezTo>
                    <a:pt x="129" y="569"/>
                    <a:pt x="258" y="634"/>
                    <a:pt x="400" y="672"/>
                  </a:cubicBezTo>
                  <a:cubicBezTo>
                    <a:pt x="400" y="698"/>
                    <a:pt x="400" y="724"/>
                    <a:pt x="374" y="750"/>
                  </a:cubicBezTo>
                  <a:cubicBezTo>
                    <a:pt x="284" y="892"/>
                    <a:pt x="284" y="1021"/>
                    <a:pt x="426" y="1111"/>
                  </a:cubicBezTo>
                  <a:cubicBezTo>
                    <a:pt x="430" y="1113"/>
                    <a:pt x="433" y="1114"/>
                    <a:pt x="436" y="1114"/>
                  </a:cubicBezTo>
                  <a:cubicBezTo>
                    <a:pt x="450" y="1114"/>
                    <a:pt x="460" y="1102"/>
                    <a:pt x="472" y="1102"/>
                  </a:cubicBezTo>
                  <a:cubicBezTo>
                    <a:pt x="477" y="1102"/>
                    <a:pt x="483" y="1104"/>
                    <a:pt x="490" y="1111"/>
                  </a:cubicBezTo>
                  <a:cubicBezTo>
                    <a:pt x="601" y="1104"/>
                    <a:pt x="714" y="1102"/>
                    <a:pt x="826" y="1102"/>
                  </a:cubicBezTo>
                  <a:cubicBezTo>
                    <a:pt x="1080" y="1102"/>
                    <a:pt x="1337" y="1114"/>
                    <a:pt x="1595" y="1114"/>
                  </a:cubicBezTo>
                  <a:cubicBezTo>
                    <a:pt x="1661" y="1114"/>
                    <a:pt x="1726" y="1113"/>
                    <a:pt x="1792" y="1111"/>
                  </a:cubicBezTo>
                  <a:lnTo>
                    <a:pt x="1921" y="1111"/>
                  </a:lnTo>
                  <a:cubicBezTo>
                    <a:pt x="1933" y="968"/>
                    <a:pt x="1923" y="824"/>
                    <a:pt x="2044" y="824"/>
                  </a:cubicBezTo>
                  <a:cubicBezTo>
                    <a:pt x="2054" y="824"/>
                    <a:pt x="2065" y="825"/>
                    <a:pt x="2076" y="827"/>
                  </a:cubicBezTo>
                  <a:lnTo>
                    <a:pt x="2153" y="827"/>
                  </a:lnTo>
                  <a:cubicBezTo>
                    <a:pt x="2218" y="776"/>
                    <a:pt x="2347" y="801"/>
                    <a:pt x="2373" y="685"/>
                  </a:cubicBezTo>
                  <a:cubicBezTo>
                    <a:pt x="2502" y="621"/>
                    <a:pt x="2502" y="621"/>
                    <a:pt x="2424" y="479"/>
                  </a:cubicBezTo>
                  <a:cubicBezTo>
                    <a:pt x="2463" y="376"/>
                    <a:pt x="2373" y="337"/>
                    <a:pt x="2347" y="286"/>
                  </a:cubicBezTo>
                  <a:lnTo>
                    <a:pt x="2295" y="286"/>
                  </a:lnTo>
                  <a:cubicBezTo>
                    <a:pt x="2205" y="286"/>
                    <a:pt x="2205" y="247"/>
                    <a:pt x="2257" y="182"/>
                  </a:cubicBezTo>
                  <a:lnTo>
                    <a:pt x="2257" y="157"/>
                  </a:lnTo>
                  <a:lnTo>
                    <a:pt x="2231" y="118"/>
                  </a:lnTo>
                  <a:lnTo>
                    <a:pt x="2179" y="118"/>
                  </a:lnTo>
                  <a:cubicBezTo>
                    <a:pt x="2165" y="123"/>
                    <a:pt x="2149" y="126"/>
                    <a:pt x="2134" y="126"/>
                  </a:cubicBezTo>
                  <a:cubicBezTo>
                    <a:pt x="2106" y="126"/>
                    <a:pt x="2080" y="117"/>
                    <a:pt x="2063" y="92"/>
                  </a:cubicBezTo>
                  <a:cubicBezTo>
                    <a:pt x="2000" y="29"/>
                    <a:pt x="1944" y="0"/>
                    <a:pt x="188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14"/>
            <p:cNvSpPr/>
            <p:nvPr/>
          </p:nvSpPr>
          <p:spPr>
            <a:xfrm rot="5400000" flipH="1">
              <a:off x="-184747" y="1374455"/>
              <a:ext cx="495690" cy="178389"/>
            </a:xfrm>
            <a:custGeom>
              <a:avLst/>
              <a:gdLst/>
              <a:ahLst/>
              <a:cxnLst/>
              <a:rect l="l" t="t" r="r" b="b"/>
              <a:pathLst>
                <a:path w="1884" h="678" extrusionOk="0">
                  <a:moveTo>
                    <a:pt x="1445" y="26"/>
                  </a:moveTo>
                  <a:cubicBezTo>
                    <a:pt x="1355" y="26"/>
                    <a:pt x="1290" y="52"/>
                    <a:pt x="1303" y="155"/>
                  </a:cubicBezTo>
                  <a:cubicBezTo>
                    <a:pt x="1355" y="155"/>
                    <a:pt x="1394" y="116"/>
                    <a:pt x="1445" y="90"/>
                  </a:cubicBezTo>
                  <a:cubicBezTo>
                    <a:pt x="1497" y="77"/>
                    <a:pt x="1471" y="52"/>
                    <a:pt x="1445" y="26"/>
                  </a:cubicBezTo>
                  <a:close/>
                  <a:moveTo>
                    <a:pt x="878" y="0"/>
                  </a:moveTo>
                  <a:cubicBezTo>
                    <a:pt x="800" y="103"/>
                    <a:pt x="762" y="232"/>
                    <a:pt x="697" y="335"/>
                  </a:cubicBezTo>
                  <a:cubicBezTo>
                    <a:pt x="676" y="364"/>
                    <a:pt x="658" y="373"/>
                    <a:pt x="641" y="373"/>
                  </a:cubicBezTo>
                  <a:cubicBezTo>
                    <a:pt x="626" y="373"/>
                    <a:pt x="611" y="367"/>
                    <a:pt x="594" y="361"/>
                  </a:cubicBezTo>
                  <a:cubicBezTo>
                    <a:pt x="555" y="348"/>
                    <a:pt x="517" y="335"/>
                    <a:pt x="517" y="271"/>
                  </a:cubicBezTo>
                  <a:cubicBezTo>
                    <a:pt x="517" y="142"/>
                    <a:pt x="517" y="142"/>
                    <a:pt x="362" y="116"/>
                  </a:cubicBezTo>
                  <a:lnTo>
                    <a:pt x="362" y="116"/>
                  </a:lnTo>
                  <a:cubicBezTo>
                    <a:pt x="362" y="181"/>
                    <a:pt x="401" y="245"/>
                    <a:pt x="362" y="310"/>
                  </a:cubicBezTo>
                  <a:lnTo>
                    <a:pt x="323" y="322"/>
                  </a:lnTo>
                  <a:cubicBezTo>
                    <a:pt x="274" y="355"/>
                    <a:pt x="248" y="374"/>
                    <a:pt x="231" y="374"/>
                  </a:cubicBezTo>
                  <a:cubicBezTo>
                    <a:pt x="209" y="374"/>
                    <a:pt x="204" y="340"/>
                    <a:pt x="181" y="258"/>
                  </a:cubicBezTo>
                  <a:cubicBezTo>
                    <a:pt x="156" y="194"/>
                    <a:pt x="181" y="103"/>
                    <a:pt x="91" y="39"/>
                  </a:cubicBezTo>
                  <a:lnTo>
                    <a:pt x="91" y="39"/>
                  </a:lnTo>
                  <a:cubicBezTo>
                    <a:pt x="65" y="232"/>
                    <a:pt x="78" y="426"/>
                    <a:pt x="117" y="619"/>
                  </a:cubicBezTo>
                  <a:lnTo>
                    <a:pt x="207" y="619"/>
                  </a:lnTo>
                  <a:cubicBezTo>
                    <a:pt x="214" y="626"/>
                    <a:pt x="220" y="629"/>
                    <a:pt x="227" y="629"/>
                  </a:cubicBezTo>
                  <a:cubicBezTo>
                    <a:pt x="233" y="629"/>
                    <a:pt x="240" y="626"/>
                    <a:pt x="246" y="619"/>
                  </a:cubicBezTo>
                  <a:cubicBezTo>
                    <a:pt x="512" y="619"/>
                    <a:pt x="779" y="631"/>
                    <a:pt x="1045" y="631"/>
                  </a:cubicBezTo>
                  <a:cubicBezTo>
                    <a:pt x="1179" y="631"/>
                    <a:pt x="1312" y="628"/>
                    <a:pt x="1445" y="619"/>
                  </a:cubicBezTo>
                  <a:lnTo>
                    <a:pt x="1884" y="619"/>
                  </a:lnTo>
                  <a:cubicBezTo>
                    <a:pt x="1858" y="529"/>
                    <a:pt x="1806" y="439"/>
                    <a:pt x="1729" y="387"/>
                  </a:cubicBezTo>
                  <a:cubicBezTo>
                    <a:pt x="1690" y="361"/>
                    <a:pt x="1639" y="348"/>
                    <a:pt x="1613" y="310"/>
                  </a:cubicBezTo>
                  <a:cubicBezTo>
                    <a:pt x="1572" y="248"/>
                    <a:pt x="1507" y="211"/>
                    <a:pt x="1443" y="211"/>
                  </a:cubicBezTo>
                  <a:cubicBezTo>
                    <a:pt x="1426" y="211"/>
                    <a:pt x="1410" y="214"/>
                    <a:pt x="1394" y="219"/>
                  </a:cubicBezTo>
                  <a:cubicBezTo>
                    <a:pt x="1342" y="219"/>
                    <a:pt x="1303" y="219"/>
                    <a:pt x="1303" y="155"/>
                  </a:cubicBezTo>
                  <a:lnTo>
                    <a:pt x="1265" y="155"/>
                  </a:lnTo>
                  <a:cubicBezTo>
                    <a:pt x="1222" y="101"/>
                    <a:pt x="1152" y="74"/>
                    <a:pt x="1085" y="74"/>
                  </a:cubicBezTo>
                  <a:cubicBezTo>
                    <a:pt x="1072" y="74"/>
                    <a:pt x="1058" y="75"/>
                    <a:pt x="1045" y="77"/>
                  </a:cubicBezTo>
                  <a:cubicBezTo>
                    <a:pt x="981" y="65"/>
                    <a:pt x="942" y="0"/>
                    <a:pt x="878" y="0"/>
                  </a:cubicBezTo>
                  <a:close/>
                  <a:moveTo>
                    <a:pt x="1" y="619"/>
                  </a:moveTo>
                  <a:cubicBezTo>
                    <a:pt x="33" y="658"/>
                    <a:pt x="53" y="677"/>
                    <a:pt x="67" y="677"/>
                  </a:cubicBezTo>
                  <a:cubicBezTo>
                    <a:pt x="82" y="677"/>
                    <a:pt x="91" y="658"/>
                    <a:pt x="104" y="619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14"/>
            <p:cNvSpPr/>
            <p:nvPr/>
          </p:nvSpPr>
          <p:spPr>
            <a:xfrm rot="5400000" flipH="1">
              <a:off x="298451" y="930465"/>
              <a:ext cx="61303" cy="55253"/>
            </a:xfrm>
            <a:custGeom>
              <a:avLst/>
              <a:gdLst/>
              <a:ahLst/>
              <a:cxnLst/>
              <a:rect l="l" t="t" r="r" b="b"/>
              <a:pathLst>
                <a:path w="233" h="210" extrusionOk="0">
                  <a:moveTo>
                    <a:pt x="117" y="0"/>
                  </a:moveTo>
                  <a:cubicBezTo>
                    <a:pt x="81" y="0"/>
                    <a:pt x="54" y="28"/>
                    <a:pt x="26" y="55"/>
                  </a:cubicBezTo>
                  <a:cubicBezTo>
                    <a:pt x="13" y="119"/>
                    <a:pt x="1" y="184"/>
                    <a:pt x="91" y="210"/>
                  </a:cubicBezTo>
                  <a:cubicBezTo>
                    <a:pt x="97" y="203"/>
                    <a:pt x="104" y="200"/>
                    <a:pt x="110" y="200"/>
                  </a:cubicBezTo>
                  <a:cubicBezTo>
                    <a:pt x="117" y="200"/>
                    <a:pt x="123" y="203"/>
                    <a:pt x="129" y="210"/>
                  </a:cubicBezTo>
                  <a:cubicBezTo>
                    <a:pt x="129" y="184"/>
                    <a:pt x="155" y="158"/>
                    <a:pt x="181" y="145"/>
                  </a:cubicBezTo>
                  <a:cubicBezTo>
                    <a:pt x="194" y="94"/>
                    <a:pt x="233" y="68"/>
                    <a:pt x="168" y="16"/>
                  </a:cubicBezTo>
                  <a:cubicBezTo>
                    <a:pt x="149" y="5"/>
                    <a:pt x="133" y="0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14"/>
            <p:cNvSpPr/>
            <p:nvPr/>
          </p:nvSpPr>
          <p:spPr>
            <a:xfrm rot="5400000" flipH="1">
              <a:off x="260694" y="1453388"/>
              <a:ext cx="64724" cy="37362"/>
            </a:xfrm>
            <a:custGeom>
              <a:avLst/>
              <a:gdLst/>
              <a:ahLst/>
              <a:cxnLst/>
              <a:rect l="l" t="t" r="r" b="b"/>
              <a:pathLst>
                <a:path w="246" h="142" extrusionOk="0">
                  <a:moveTo>
                    <a:pt x="78" y="0"/>
                  </a:moveTo>
                  <a:cubicBezTo>
                    <a:pt x="39" y="13"/>
                    <a:pt x="1" y="39"/>
                    <a:pt x="13" y="90"/>
                  </a:cubicBezTo>
                  <a:cubicBezTo>
                    <a:pt x="22" y="125"/>
                    <a:pt x="36" y="136"/>
                    <a:pt x="56" y="136"/>
                  </a:cubicBezTo>
                  <a:cubicBezTo>
                    <a:pt x="66" y="136"/>
                    <a:pt x="78" y="133"/>
                    <a:pt x="91" y="129"/>
                  </a:cubicBezTo>
                  <a:cubicBezTo>
                    <a:pt x="103" y="102"/>
                    <a:pt x="114" y="92"/>
                    <a:pt x="126" y="92"/>
                  </a:cubicBezTo>
                  <a:cubicBezTo>
                    <a:pt x="153" y="92"/>
                    <a:pt x="180" y="142"/>
                    <a:pt x="207" y="142"/>
                  </a:cubicBezTo>
                  <a:lnTo>
                    <a:pt x="246" y="116"/>
                  </a:lnTo>
                  <a:cubicBezTo>
                    <a:pt x="246" y="77"/>
                    <a:pt x="220" y="26"/>
                    <a:pt x="181" y="26"/>
                  </a:cubicBezTo>
                  <a:cubicBezTo>
                    <a:pt x="142" y="13"/>
                    <a:pt x="104" y="26"/>
                    <a:pt x="7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14"/>
            <p:cNvSpPr/>
            <p:nvPr/>
          </p:nvSpPr>
          <p:spPr>
            <a:xfrm rot="5400000" flipH="1">
              <a:off x="285953" y="1315520"/>
              <a:ext cx="37624" cy="61831"/>
            </a:xfrm>
            <a:custGeom>
              <a:avLst/>
              <a:gdLst/>
              <a:ahLst/>
              <a:cxnLst/>
              <a:rect l="l" t="t" r="r" b="b"/>
              <a:pathLst>
                <a:path w="143" h="235" extrusionOk="0">
                  <a:moveTo>
                    <a:pt x="90" y="1"/>
                  </a:moveTo>
                  <a:cubicBezTo>
                    <a:pt x="39" y="65"/>
                    <a:pt x="13" y="143"/>
                    <a:pt x="0" y="233"/>
                  </a:cubicBezTo>
                  <a:cubicBezTo>
                    <a:pt x="7" y="234"/>
                    <a:pt x="13" y="234"/>
                    <a:pt x="19" y="234"/>
                  </a:cubicBezTo>
                  <a:cubicBezTo>
                    <a:pt x="113" y="234"/>
                    <a:pt x="92" y="140"/>
                    <a:pt x="116" y="91"/>
                  </a:cubicBezTo>
                  <a:lnTo>
                    <a:pt x="142" y="52"/>
                  </a:lnTo>
                  <a:lnTo>
                    <a:pt x="90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14"/>
            <p:cNvSpPr/>
            <p:nvPr/>
          </p:nvSpPr>
          <p:spPr>
            <a:xfrm rot="5400000" flipH="1">
              <a:off x="274244" y="1134372"/>
              <a:ext cx="54463" cy="41045"/>
            </a:xfrm>
            <a:custGeom>
              <a:avLst/>
              <a:gdLst/>
              <a:ahLst/>
              <a:cxnLst/>
              <a:rect l="l" t="t" r="r" b="b"/>
              <a:pathLst>
                <a:path w="207" h="156" extrusionOk="0">
                  <a:moveTo>
                    <a:pt x="117" y="0"/>
                  </a:moveTo>
                  <a:cubicBezTo>
                    <a:pt x="117" y="26"/>
                    <a:pt x="91" y="39"/>
                    <a:pt x="78" y="39"/>
                  </a:cubicBezTo>
                  <a:cubicBezTo>
                    <a:pt x="52" y="65"/>
                    <a:pt x="13" y="78"/>
                    <a:pt x="1" y="116"/>
                  </a:cubicBezTo>
                  <a:cubicBezTo>
                    <a:pt x="13" y="129"/>
                    <a:pt x="13" y="142"/>
                    <a:pt x="13" y="155"/>
                  </a:cubicBezTo>
                  <a:lnTo>
                    <a:pt x="155" y="104"/>
                  </a:lnTo>
                  <a:cubicBezTo>
                    <a:pt x="155" y="65"/>
                    <a:pt x="207" y="13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14"/>
            <p:cNvSpPr/>
            <p:nvPr/>
          </p:nvSpPr>
          <p:spPr>
            <a:xfrm rot="5400000" flipH="1">
              <a:off x="237540" y="1306049"/>
              <a:ext cx="34204" cy="29995"/>
            </a:xfrm>
            <a:custGeom>
              <a:avLst/>
              <a:gdLst/>
              <a:ahLst/>
              <a:cxnLst/>
              <a:rect l="l" t="t" r="r" b="b"/>
              <a:pathLst>
                <a:path w="130" h="114" extrusionOk="0">
                  <a:moveTo>
                    <a:pt x="79" y="1"/>
                  </a:moveTo>
                  <a:cubicBezTo>
                    <a:pt x="48" y="1"/>
                    <a:pt x="22" y="12"/>
                    <a:pt x="13" y="46"/>
                  </a:cubicBezTo>
                  <a:cubicBezTo>
                    <a:pt x="0" y="72"/>
                    <a:pt x="13" y="98"/>
                    <a:pt x="39" y="111"/>
                  </a:cubicBezTo>
                  <a:cubicBezTo>
                    <a:pt x="44" y="113"/>
                    <a:pt x="49" y="113"/>
                    <a:pt x="54" y="113"/>
                  </a:cubicBezTo>
                  <a:cubicBezTo>
                    <a:pt x="82" y="113"/>
                    <a:pt x="96" y="82"/>
                    <a:pt x="129" y="59"/>
                  </a:cubicBezTo>
                  <a:lnTo>
                    <a:pt x="129" y="8"/>
                  </a:lnTo>
                  <a:cubicBezTo>
                    <a:pt x="112" y="3"/>
                    <a:pt x="95" y="1"/>
                    <a:pt x="7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14"/>
            <p:cNvSpPr/>
            <p:nvPr/>
          </p:nvSpPr>
          <p:spPr>
            <a:xfrm rot="5400000" flipH="1">
              <a:off x="160712" y="1539687"/>
              <a:ext cx="17102" cy="13945"/>
            </a:xfrm>
            <a:custGeom>
              <a:avLst/>
              <a:gdLst/>
              <a:ahLst/>
              <a:cxnLst/>
              <a:rect l="l" t="t" r="r" b="b"/>
              <a:pathLst>
                <a:path w="65" h="53" extrusionOk="0">
                  <a:moveTo>
                    <a:pt x="26" y="1"/>
                  </a:moveTo>
                  <a:cubicBezTo>
                    <a:pt x="13" y="1"/>
                    <a:pt x="0" y="27"/>
                    <a:pt x="0" y="27"/>
                  </a:cubicBezTo>
                  <a:cubicBezTo>
                    <a:pt x="0" y="40"/>
                    <a:pt x="0" y="52"/>
                    <a:pt x="26" y="52"/>
                  </a:cubicBezTo>
                  <a:cubicBezTo>
                    <a:pt x="52" y="52"/>
                    <a:pt x="65" y="40"/>
                    <a:pt x="65" y="27"/>
                  </a:cubicBezTo>
                  <a:cubicBezTo>
                    <a:pt x="65" y="1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14"/>
            <p:cNvSpPr/>
            <p:nvPr/>
          </p:nvSpPr>
          <p:spPr>
            <a:xfrm rot="5400000" flipH="1">
              <a:off x="280559" y="1301707"/>
              <a:ext cx="29994" cy="22364"/>
            </a:xfrm>
            <a:custGeom>
              <a:avLst/>
              <a:gdLst/>
              <a:ahLst/>
              <a:cxnLst/>
              <a:rect l="l" t="t" r="r" b="b"/>
              <a:pathLst>
                <a:path w="114" h="85" extrusionOk="0">
                  <a:moveTo>
                    <a:pt x="76" y="1"/>
                  </a:moveTo>
                  <a:cubicBezTo>
                    <a:pt x="62" y="1"/>
                    <a:pt x="41" y="3"/>
                    <a:pt x="13" y="7"/>
                  </a:cubicBezTo>
                  <a:cubicBezTo>
                    <a:pt x="0" y="58"/>
                    <a:pt x="26" y="84"/>
                    <a:pt x="77" y="84"/>
                  </a:cubicBezTo>
                  <a:cubicBezTo>
                    <a:pt x="105" y="19"/>
                    <a:pt x="113" y="1"/>
                    <a:pt x="7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14"/>
            <p:cNvSpPr/>
            <p:nvPr/>
          </p:nvSpPr>
          <p:spPr>
            <a:xfrm rot="5400000" flipH="1">
              <a:off x="157686" y="1228301"/>
              <a:ext cx="41044" cy="22891"/>
            </a:xfrm>
            <a:custGeom>
              <a:avLst/>
              <a:gdLst/>
              <a:ahLst/>
              <a:cxnLst/>
              <a:rect l="l" t="t" r="r" b="b"/>
              <a:pathLst>
                <a:path w="156" h="87" extrusionOk="0">
                  <a:moveTo>
                    <a:pt x="78" y="0"/>
                  </a:moveTo>
                  <a:cubicBezTo>
                    <a:pt x="65" y="39"/>
                    <a:pt x="40" y="52"/>
                    <a:pt x="1" y="52"/>
                  </a:cubicBezTo>
                  <a:cubicBezTo>
                    <a:pt x="21" y="77"/>
                    <a:pt x="39" y="86"/>
                    <a:pt x="56" y="86"/>
                  </a:cubicBezTo>
                  <a:cubicBezTo>
                    <a:pt x="83" y="86"/>
                    <a:pt x="106" y="63"/>
                    <a:pt x="130" y="39"/>
                  </a:cubicBezTo>
                  <a:cubicBezTo>
                    <a:pt x="143" y="39"/>
                    <a:pt x="156" y="13"/>
                    <a:pt x="13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14"/>
            <p:cNvSpPr/>
            <p:nvPr/>
          </p:nvSpPr>
          <p:spPr>
            <a:xfrm rot="5400000" flipH="1">
              <a:off x="194522" y="1475357"/>
              <a:ext cx="23943" cy="20523"/>
            </a:xfrm>
            <a:custGeom>
              <a:avLst/>
              <a:gdLst/>
              <a:ahLst/>
              <a:cxnLst/>
              <a:rect l="l" t="t" r="r" b="b"/>
              <a:pathLst>
                <a:path w="91" h="78" extrusionOk="0">
                  <a:moveTo>
                    <a:pt x="78" y="0"/>
                  </a:moveTo>
                  <a:cubicBezTo>
                    <a:pt x="26" y="0"/>
                    <a:pt x="0" y="13"/>
                    <a:pt x="13" y="77"/>
                  </a:cubicBezTo>
                  <a:cubicBezTo>
                    <a:pt x="65" y="77"/>
                    <a:pt x="91" y="52"/>
                    <a:pt x="7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14"/>
            <p:cNvSpPr/>
            <p:nvPr/>
          </p:nvSpPr>
          <p:spPr>
            <a:xfrm rot="5400000" flipH="1">
              <a:off x="167685" y="1068069"/>
              <a:ext cx="98664" cy="95772"/>
            </a:xfrm>
            <a:custGeom>
              <a:avLst/>
              <a:gdLst/>
              <a:ahLst/>
              <a:cxnLst/>
              <a:rect l="l" t="t" r="r" b="b"/>
              <a:pathLst>
                <a:path w="375" h="364" extrusionOk="0">
                  <a:moveTo>
                    <a:pt x="227" y="1"/>
                  </a:moveTo>
                  <a:cubicBezTo>
                    <a:pt x="221" y="1"/>
                    <a:pt x="214" y="1"/>
                    <a:pt x="207" y="3"/>
                  </a:cubicBezTo>
                  <a:cubicBezTo>
                    <a:pt x="104" y="3"/>
                    <a:pt x="1" y="80"/>
                    <a:pt x="1" y="157"/>
                  </a:cubicBezTo>
                  <a:cubicBezTo>
                    <a:pt x="1" y="235"/>
                    <a:pt x="104" y="364"/>
                    <a:pt x="169" y="364"/>
                  </a:cubicBezTo>
                  <a:cubicBezTo>
                    <a:pt x="285" y="338"/>
                    <a:pt x="375" y="248"/>
                    <a:pt x="375" y="132"/>
                  </a:cubicBezTo>
                  <a:cubicBezTo>
                    <a:pt x="363" y="61"/>
                    <a:pt x="298" y="1"/>
                    <a:pt x="227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14"/>
            <p:cNvSpPr/>
            <p:nvPr/>
          </p:nvSpPr>
          <p:spPr>
            <a:xfrm rot="5400000" flipH="1">
              <a:off x="191496" y="1342620"/>
              <a:ext cx="27363" cy="31573"/>
            </a:xfrm>
            <a:custGeom>
              <a:avLst/>
              <a:gdLst/>
              <a:ahLst/>
              <a:cxnLst/>
              <a:rect l="l" t="t" r="r" b="b"/>
              <a:pathLst>
                <a:path w="104" h="120" extrusionOk="0">
                  <a:moveTo>
                    <a:pt x="70" y="1"/>
                  </a:moveTo>
                  <a:cubicBezTo>
                    <a:pt x="65" y="1"/>
                    <a:pt x="59" y="1"/>
                    <a:pt x="52" y="3"/>
                  </a:cubicBezTo>
                  <a:cubicBezTo>
                    <a:pt x="0" y="3"/>
                    <a:pt x="13" y="29"/>
                    <a:pt x="13" y="55"/>
                  </a:cubicBezTo>
                  <a:cubicBezTo>
                    <a:pt x="13" y="81"/>
                    <a:pt x="26" y="106"/>
                    <a:pt x="65" y="119"/>
                  </a:cubicBezTo>
                  <a:cubicBezTo>
                    <a:pt x="91" y="119"/>
                    <a:pt x="104" y="93"/>
                    <a:pt x="104" y="55"/>
                  </a:cubicBezTo>
                  <a:cubicBezTo>
                    <a:pt x="104" y="33"/>
                    <a:pt x="104" y="1"/>
                    <a:pt x="7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8" name="Google Shape;2098;p14"/>
            <p:cNvSpPr/>
            <p:nvPr/>
          </p:nvSpPr>
          <p:spPr>
            <a:xfrm rot="5400000" flipH="1">
              <a:off x="128612" y="1402082"/>
              <a:ext cx="34204" cy="21049"/>
            </a:xfrm>
            <a:custGeom>
              <a:avLst/>
              <a:gdLst/>
              <a:ahLst/>
              <a:cxnLst/>
              <a:rect l="l" t="t" r="r" b="b"/>
              <a:pathLst>
                <a:path w="130" h="80" extrusionOk="0">
                  <a:moveTo>
                    <a:pt x="74" y="0"/>
                  </a:moveTo>
                  <a:cubicBezTo>
                    <a:pt x="62" y="0"/>
                    <a:pt x="49" y="2"/>
                    <a:pt x="39" y="2"/>
                  </a:cubicBezTo>
                  <a:cubicBezTo>
                    <a:pt x="26" y="2"/>
                    <a:pt x="0" y="2"/>
                    <a:pt x="13" y="54"/>
                  </a:cubicBezTo>
                  <a:cubicBezTo>
                    <a:pt x="26" y="67"/>
                    <a:pt x="52" y="80"/>
                    <a:pt x="78" y="80"/>
                  </a:cubicBezTo>
                  <a:cubicBezTo>
                    <a:pt x="103" y="80"/>
                    <a:pt x="129" y="54"/>
                    <a:pt x="116" y="28"/>
                  </a:cubicBezTo>
                  <a:cubicBezTo>
                    <a:pt x="109" y="5"/>
                    <a:pt x="92" y="0"/>
                    <a:pt x="7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99" name="Google Shape;2099;p14"/>
          <p:cNvGrpSpPr/>
          <p:nvPr/>
        </p:nvGrpSpPr>
        <p:grpSpPr>
          <a:xfrm>
            <a:off x="952278" y="474422"/>
            <a:ext cx="10287841" cy="418789"/>
            <a:chOff x="714181" y="414418"/>
            <a:chExt cx="7556440" cy="307601"/>
          </a:xfrm>
        </p:grpSpPr>
        <p:grpSp>
          <p:nvGrpSpPr>
            <p:cNvPr id="2100" name="Google Shape;2100;p14"/>
            <p:cNvGrpSpPr/>
            <p:nvPr/>
          </p:nvGrpSpPr>
          <p:grpSpPr>
            <a:xfrm>
              <a:off x="882905" y="536157"/>
              <a:ext cx="7163972" cy="64150"/>
              <a:chOff x="1299890" y="844622"/>
              <a:chExt cx="6544233" cy="64143"/>
            </a:xfrm>
          </p:grpSpPr>
          <p:grpSp>
            <p:nvGrpSpPr>
              <p:cNvPr id="2101" name="Google Shape;2101;p14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102" name="Google Shape;2102;p14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03" name="Google Shape;2103;p14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04" name="Google Shape;2104;p14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05" name="Google Shape;2105;p14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06" name="Google Shape;2106;p14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07" name="Google Shape;2107;p14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08" name="Google Shape;2108;p14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09" name="Google Shape;2109;p14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10" name="Google Shape;2110;p14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11" name="Google Shape;2111;p14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12" name="Google Shape;2112;p14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13" name="Google Shape;2113;p14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14" name="Google Shape;2114;p14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15" name="Google Shape;2115;p14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16" name="Google Shape;2116;p14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17" name="Google Shape;2117;p14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18" name="Google Shape;2118;p14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19" name="Google Shape;2119;p14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20" name="Google Shape;2120;p14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21" name="Google Shape;2121;p14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22" name="Google Shape;2122;p14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23" name="Google Shape;2123;p14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24" name="Google Shape;2124;p14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25" name="Google Shape;2125;p14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26" name="Google Shape;2126;p14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27" name="Google Shape;2127;p14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28" name="Google Shape;2128;p14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29" name="Google Shape;2129;p14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0" name="Google Shape;2130;p14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1" name="Google Shape;2131;p14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2" name="Google Shape;2132;p14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3" name="Google Shape;2133;p14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4" name="Google Shape;2134;p14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35" name="Google Shape;2135;p14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136" name="Google Shape;2136;p14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7" name="Google Shape;2137;p14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8" name="Google Shape;2138;p14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9" name="Google Shape;2139;p14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0" name="Google Shape;2140;p14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1" name="Google Shape;2141;p14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2" name="Google Shape;2142;p14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3" name="Google Shape;2143;p14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4" name="Google Shape;2144;p14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5" name="Google Shape;2145;p14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6" name="Google Shape;2146;p14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7" name="Google Shape;2147;p14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8" name="Google Shape;2148;p14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9" name="Google Shape;2149;p14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0" name="Google Shape;2150;p14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1" name="Google Shape;2151;p14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2" name="Google Shape;2152;p14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3" name="Google Shape;2153;p14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4" name="Google Shape;2154;p14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5" name="Google Shape;2155;p14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6" name="Google Shape;2156;p14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7" name="Google Shape;2157;p14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8" name="Google Shape;2158;p14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9" name="Google Shape;2159;p14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0" name="Google Shape;2160;p14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1" name="Google Shape;2161;p14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2" name="Google Shape;2162;p14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3" name="Google Shape;2163;p14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4" name="Google Shape;2164;p14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5" name="Google Shape;2165;p14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6" name="Google Shape;2166;p14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7" name="Google Shape;2167;p14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8" name="Google Shape;2168;p14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169" name="Google Shape;2169;p14"/>
            <p:cNvGrpSpPr/>
            <p:nvPr/>
          </p:nvGrpSpPr>
          <p:grpSpPr>
            <a:xfrm>
              <a:off x="714181" y="414418"/>
              <a:ext cx="310295" cy="307601"/>
              <a:chOff x="1969331" y="802493"/>
              <a:chExt cx="310295" cy="307601"/>
            </a:xfrm>
          </p:grpSpPr>
          <p:sp>
            <p:nvSpPr>
              <p:cNvPr id="2170" name="Google Shape;2170;p14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171" name="Google Shape;2171;p14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172" name="Google Shape;2172;p14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73" name="Google Shape;2173;p14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74" name="Google Shape;2174;p14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75" name="Google Shape;2175;p14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76" name="Google Shape;2176;p14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77" name="Google Shape;2177;p14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178" name="Google Shape;2178;p14"/>
            <p:cNvGrpSpPr/>
            <p:nvPr/>
          </p:nvGrpSpPr>
          <p:grpSpPr>
            <a:xfrm flipH="1">
              <a:off x="7960325" y="414418"/>
              <a:ext cx="310295" cy="307601"/>
              <a:chOff x="1969331" y="802493"/>
              <a:chExt cx="310295" cy="307601"/>
            </a:xfrm>
          </p:grpSpPr>
          <p:sp>
            <p:nvSpPr>
              <p:cNvPr id="2179" name="Google Shape;2179;p14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180" name="Google Shape;2180;p14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181" name="Google Shape;2181;p14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2" name="Google Shape;2182;p14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3" name="Google Shape;2183;p14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4" name="Google Shape;2184;p14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5" name="Google Shape;2185;p14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6" name="Google Shape;2186;p14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grpSp>
        <p:nvGrpSpPr>
          <p:cNvPr id="2187" name="Google Shape;2187;p14"/>
          <p:cNvGrpSpPr/>
          <p:nvPr/>
        </p:nvGrpSpPr>
        <p:grpSpPr>
          <a:xfrm>
            <a:off x="952286" y="5964774"/>
            <a:ext cx="10287841" cy="418789"/>
            <a:chOff x="946206" y="1234018"/>
            <a:chExt cx="7556440" cy="307601"/>
          </a:xfrm>
        </p:grpSpPr>
        <p:grpSp>
          <p:nvGrpSpPr>
            <p:cNvPr id="2188" name="Google Shape;2188;p14"/>
            <p:cNvGrpSpPr/>
            <p:nvPr/>
          </p:nvGrpSpPr>
          <p:grpSpPr>
            <a:xfrm>
              <a:off x="1114930" y="1355757"/>
              <a:ext cx="7163972" cy="64150"/>
              <a:chOff x="1299890" y="844622"/>
              <a:chExt cx="6544233" cy="64143"/>
            </a:xfrm>
          </p:grpSpPr>
          <p:grpSp>
            <p:nvGrpSpPr>
              <p:cNvPr id="2189" name="Google Shape;2189;p14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190" name="Google Shape;2190;p14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1" name="Google Shape;2191;p14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2" name="Google Shape;2192;p14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3" name="Google Shape;2193;p14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4" name="Google Shape;2194;p14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5" name="Google Shape;2195;p14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6" name="Google Shape;2196;p14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7" name="Google Shape;2197;p14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8" name="Google Shape;2198;p14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9" name="Google Shape;2199;p14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0" name="Google Shape;2200;p14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1" name="Google Shape;2201;p14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2" name="Google Shape;2202;p14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3" name="Google Shape;2203;p14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4" name="Google Shape;2204;p14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5" name="Google Shape;2205;p14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6" name="Google Shape;2206;p14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7" name="Google Shape;2207;p14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8" name="Google Shape;2208;p14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9" name="Google Shape;2209;p14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0" name="Google Shape;2210;p14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1" name="Google Shape;2211;p14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2" name="Google Shape;2212;p14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3" name="Google Shape;2213;p14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4" name="Google Shape;2214;p14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5" name="Google Shape;2215;p14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6" name="Google Shape;2216;p14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7" name="Google Shape;2217;p14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8" name="Google Shape;2218;p14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9" name="Google Shape;2219;p14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0" name="Google Shape;2220;p14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1" name="Google Shape;2221;p14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2" name="Google Shape;2222;p14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23" name="Google Shape;2223;p14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224" name="Google Shape;2224;p14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5" name="Google Shape;2225;p14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6" name="Google Shape;2226;p14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7" name="Google Shape;2227;p14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8" name="Google Shape;2228;p14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9" name="Google Shape;2229;p14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0" name="Google Shape;2230;p14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1" name="Google Shape;2231;p14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2" name="Google Shape;2232;p14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3" name="Google Shape;2233;p14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4" name="Google Shape;2234;p14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5" name="Google Shape;2235;p14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6" name="Google Shape;2236;p14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7" name="Google Shape;2237;p14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8" name="Google Shape;2238;p14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9" name="Google Shape;2239;p14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0" name="Google Shape;2240;p14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1" name="Google Shape;2241;p14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2" name="Google Shape;2242;p14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3" name="Google Shape;2243;p14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4" name="Google Shape;2244;p14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5" name="Google Shape;2245;p14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6" name="Google Shape;2246;p14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7" name="Google Shape;2247;p14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8" name="Google Shape;2248;p14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9" name="Google Shape;2249;p14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0" name="Google Shape;2250;p14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1" name="Google Shape;2251;p14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2" name="Google Shape;2252;p14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3" name="Google Shape;2253;p14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4" name="Google Shape;2254;p14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5" name="Google Shape;2255;p14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6" name="Google Shape;2256;p14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257" name="Google Shape;2257;p14"/>
            <p:cNvGrpSpPr/>
            <p:nvPr/>
          </p:nvGrpSpPr>
          <p:grpSpPr>
            <a:xfrm>
              <a:off x="946206" y="1234018"/>
              <a:ext cx="310295" cy="307601"/>
              <a:chOff x="1969331" y="802493"/>
              <a:chExt cx="310295" cy="307601"/>
            </a:xfrm>
          </p:grpSpPr>
          <p:sp>
            <p:nvSpPr>
              <p:cNvPr id="2258" name="Google Shape;2258;p14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259" name="Google Shape;2259;p14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260" name="Google Shape;2260;p14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1" name="Google Shape;2261;p14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2" name="Google Shape;2262;p14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3" name="Google Shape;2263;p14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4" name="Google Shape;2264;p14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5" name="Google Shape;2265;p14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266" name="Google Shape;2266;p14"/>
            <p:cNvGrpSpPr/>
            <p:nvPr/>
          </p:nvGrpSpPr>
          <p:grpSpPr>
            <a:xfrm flipH="1">
              <a:off x="8192350" y="1234018"/>
              <a:ext cx="310295" cy="307601"/>
              <a:chOff x="1969331" y="802493"/>
              <a:chExt cx="310295" cy="307601"/>
            </a:xfrm>
          </p:grpSpPr>
          <p:sp>
            <p:nvSpPr>
              <p:cNvPr id="2267" name="Google Shape;2267;p14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268" name="Google Shape;2268;p14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269" name="Google Shape;2269;p14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0" name="Google Shape;2270;p14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1" name="Google Shape;2271;p14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2" name="Google Shape;2272;p14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3" name="Google Shape;2273;p14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4" name="Google Shape;2274;p14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476863386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76" name="Google Shape;2276;p15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2277" name="Google Shape;2277;p15"/>
          <p:cNvSpPr txBox="1">
            <a:spLocks noGrp="1"/>
          </p:cNvSpPr>
          <p:nvPr>
            <p:ph type="title"/>
          </p:nvPr>
        </p:nvSpPr>
        <p:spPr>
          <a:xfrm>
            <a:off x="952233" y="621792"/>
            <a:ext cx="102876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278" name="Google Shape;2278;p15"/>
          <p:cNvGrpSpPr/>
          <p:nvPr/>
        </p:nvGrpSpPr>
        <p:grpSpPr>
          <a:xfrm>
            <a:off x="406901" y="194621"/>
            <a:ext cx="1419391" cy="724628"/>
            <a:chOff x="347302" y="70452"/>
            <a:chExt cx="924725" cy="472050"/>
          </a:xfrm>
        </p:grpSpPr>
        <p:sp>
          <p:nvSpPr>
            <p:cNvPr id="2279" name="Google Shape;2279;p15"/>
            <p:cNvSpPr/>
            <p:nvPr/>
          </p:nvSpPr>
          <p:spPr>
            <a:xfrm rot="10800000">
              <a:off x="535765" y="129821"/>
              <a:ext cx="736262" cy="361672"/>
            </a:xfrm>
            <a:custGeom>
              <a:avLst/>
              <a:gdLst/>
              <a:ahLst/>
              <a:cxnLst/>
              <a:rect l="l" t="t" r="r" b="b"/>
              <a:pathLst>
                <a:path w="2555" h="1255" extrusionOk="0">
                  <a:moveTo>
                    <a:pt x="1595" y="1"/>
                  </a:moveTo>
                  <a:cubicBezTo>
                    <a:pt x="1580" y="1"/>
                    <a:pt x="1563" y="5"/>
                    <a:pt x="1548" y="17"/>
                  </a:cubicBezTo>
                  <a:cubicBezTo>
                    <a:pt x="1506" y="42"/>
                    <a:pt x="1475" y="73"/>
                    <a:pt x="1440" y="73"/>
                  </a:cubicBezTo>
                  <a:cubicBezTo>
                    <a:pt x="1422" y="73"/>
                    <a:pt x="1403" y="65"/>
                    <a:pt x="1381" y="42"/>
                  </a:cubicBezTo>
                  <a:lnTo>
                    <a:pt x="1303" y="17"/>
                  </a:lnTo>
                  <a:lnTo>
                    <a:pt x="1278" y="30"/>
                  </a:lnTo>
                  <a:cubicBezTo>
                    <a:pt x="1045" y="55"/>
                    <a:pt x="788" y="30"/>
                    <a:pt x="684" y="313"/>
                  </a:cubicBezTo>
                  <a:cubicBezTo>
                    <a:pt x="684" y="339"/>
                    <a:pt x="646" y="352"/>
                    <a:pt x="633" y="365"/>
                  </a:cubicBezTo>
                  <a:cubicBezTo>
                    <a:pt x="620" y="365"/>
                    <a:pt x="607" y="365"/>
                    <a:pt x="594" y="378"/>
                  </a:cubicBezTo>
                  <a:cubicBezTo>
                    <a:pt x="478" y="455"/>
                    <a:pt x="517" y="571"/>
                    <a:pt x="517" y="674"/>
                  </a:cubicBezTo>
                  <a:cubicBezTo>
                    <a:pt x="388" y="765"/>
                    <a:pt x="233" y="816"/>
                    <a:pt x="78" y="829"/>
                  </a:cubicBezTo>
                  <a:cubicBezTo>
                    <a:pt x="65" y="816"/>
                    <a:pt x="65" y="790"/>
                    <a:pt x="53" y="790"/>
                  </a:cubicBezTo>
                  <a:cubicBezTo>
                    <a:pt x="1" y="790"/>
                    <a:pt x="27" y="816"/>
                    <a:pt x="40" y="842"/>
                  </a:cubicBezTo>
                  <a:cubicBezTo>
                    <a:pt x="53" y="855"/>
                    <a:pt x="40" y="881"/>
                    <a:pt x="14" y="906"/>
                  </a:cubicBezTo>
                  <a:lnTo>
                    <a:pt x="40" y="958"/>
                  </a:lnTo>
                  <a:lnTo>
                    <a:pt x="130" y="932"/>
                  </a:lnTo>
                  <a:cubicBezTo>
                    <a:pt x="246" y="868"/>
                    <a:pt x="388" y="816"/>
                    <a:pt x="517" y="777"/>
                  </a:cubicBezTo>
                  <a:cubicBezTo>
                    <a:pt x="555" y="829"/>
                    <a:pt x="517" y="894"/>
                    <a:pt x="568" y="945"/>
                  </a:cubicBezTo>
                  <a:cubicBezTo>
                    <a:pt x="620" y="984"/>
                    <a:pt x="555" y="1022"/>
                    <a:pt x="555" y="1087"/>
                  </a:cubicBezTo>
                  <a:cubicBezTo>
                    <a:pt x="569" y="1086"/>
                    <a:pt x="582" y="1085"/>
                    <a:pt x="595" y="1085"/>
                  </a:cubicBezTo>
                  <a:cubicBezTo>
                    <a:pt x="736" y="1085"/>
                    <a:pt x="874" y="1148"/>
                    <a:pt x="968" y="1255"/>
                  </a:cubicBezTo>
                  <a:lnTo>
                    <a:pt x="1045" y="1255"/>
                  </a:lnTo>
                  <a:cubicBezTo>
                    <a:pt x="1055" y="1226"/>
                    <a:pt x="1079" y="1211"/>
                    <a:pt x="1102" y="1211"/>
                  </a:cubicBezTo>
                  <a:cubicBezTo>
                    <a:pt x="1109" y="1211"/>
                    <a:pt x="1116" y="1213"/>
                    <a:pt x="1123" y="1216"/>
                  </a:cubicBezTo>
                  <a:cubicBezTo>
                    <a:pt x="1142" y="1217"/>
                    <a:pt x="1161" y="1218"/>
                    <a:pt x="1181" y="1218"/>
                  </a:cubicBezTo>
                  <a:cubicBezTo>
                    <a:pt x="1354" y="1218"/>
                    <a:pt x="1524" y="1166"/>
                    <a:pt x="1651" y="1061"/>
                  </a:cubicBezTo>
                  <a:cubicBezTo>
                    <a:pt x="1763" y="987"/>
                    <a:pt x="1815" y="828"/>
                    <a:pt x="1980" y="828"/>
                  </a:cubicBezTo>
                  <a:cubicBezTo>
                    <a:pt x="1987" y="828"/>
                    <a:pt x="1993" y="829"/>
                    <a:pt x="2000" y="829"/>
                  </a:cubicBezTo>
                  <a:cubicBezTo>
                    <a:pt x="1896" y="816"/>
                    <a:pt x="1871" y="752"/>
                    <a:pt x="1884" y="674"/>
                  </a:cubicBezTo>
                  <a:lnTo>
                    <a:pt x="1884" y="674"/>
                  </a:lnTo>
                  <a:cubicBezTo>
                    <a:pt x="1922" y="700"/>
                    <a:pt x="1964" y="713"/>
                    <a:pt x="2004" y="713"/>
                  </a:cubicBezTo>
                  <a:cubicBezTo>
                    <a:pt x="2045" y="713"/>
                    <a:pt x="2083" y="700"/>
                    <a:pt x="2116" y="674"/>
                  </a:cubicBezTo>
                  <a:cubicBezTo>
                    <a:pt x="2193" y="636"/>
                    <a:pt x="2270" y="610"/>
                    <a:pt x="2335" y="610"/>
                  </a:cubicBezTo>
                  <a:cubicBezTo>
                    <a:pt x="2351" y="607"/>
                    <a:pt x="2366" y="606"/>
                    <a:pt x="2380" y="606"/>
                  </a:cubicBezTo>
                  <a:cubicBezTo>
                    <a:pt x="2432" y="606"/>
                    <a:pt x="2467" y="629"/>
                    <a:pt x="2477" y="700"/>
                  </a:cubicBezTo>
                  <a:cubicBezTo>
                    <a:pt x="2477" y="717"/>
                    <a:pt x="2481" y="723"/>
                    <a:pt x="2488" y="723"/>
                  </a:cubicBezTo>
                  <a:cubicBezTo>
                    <a:pt x="2501" y="723"/>
                    <a:pt x="2524" y="700"/>
                    <a:pt x="2541" y="700"/>
                  </a:cubicBezTo>
                  <a:cubicBezTo>
                    <a:pt x="2554" y="687"/>
                    <a:pt x="2541" y="687"/>
                    <a:pt x="2541" y="674"/>
                  </a:cubicBezTo>
                  <a:cubicBezTo>
                    <a:pt x="2503" y="661"/>
                    <a:pt x="2503" y="636"/>
                    <a:pt x="2541" y="610"/>
                  </a:cubicBezTo>
                  <a:cubicBezTo>
                    <a:pt x="2541" y="584"/>
                    <a:pt x="2541" y="558"/>
                    <a:pt x="2528" y="520"/>
                  </a:cubicBezTo>
                  <a:cubicBezTo>
                    <a:pt x="2509" y="516"/>
                    <a:pt x="2490" y="515"/>
                    <a:pt x="2470" y="515"/>
                  </a:cubicBezTo>
                  <a:cubicBezTo>
                    <a:pt x="2413" y="515"/>
                    <a:pt x="2357" y="529"/>
                    <a:pt x="2309" y="558"/>
                  </a:cubicBezTo>
                  <a:cubicBezTo>
                    <a:pt x="2180" y="623"/>
                    <a:pt x="2038" y="661"/>
                    <a:pt x="1884" y="674"/>
                  </a:cubicBezTo>
                  <a:cubicBezTo>
                    <a:pt x="1909" y="507"/>
                    <a:pt x="1909" y="507"/>
                    <a:pt x="2013" y="442"/>
                  </a:cubicBezTo>
                  <a:cubicBezTo>
                    <a:pt x="1909" y="416"/>
                    <a:pt x="1819" y="391"/>
                    <a:pt x="1832" y="262"/>
                  </a:cubicBezTo>
                  <a:cubicBezTo>
                    <a:pt x="1832" y="249"/>
                    <a:pt x="1806" y="236"/>
                    <a:pt x="1793" y="223"/>
                  </a:cubicBezTo>
                  <a:cubicBezTo>
                    <a:pt x="1703" y="210"/>
                    <a:pt x="1639" y="171"/>
                    <a:pt x="1664" y="55"/>
                  </a:cubicBezTo>
                  <a:cubicBezTo>
                    <a:pt x="1664" y="28"/>
                    <a:pt x="1632" y="1"/>
                    <a:pt x="159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0" name="Google Shape;2280;p15"/>
            <p:cNvSpPr/>
            <p:nvPr/>
          </p:nvSpPr>
          <p:spPr>
            <a:xfrm rot="10800000">
              <a:off x="1067141" y="448842"/>
              <a:ext cx="82127" cy="93660"/>
            </a:xfrm>
            <a:custGeom>
              <a:avLst/>
              <a:gdLst/>
              <a:ahLst/>
              <a:cxnLst/>
              <a:rect l="l" t="t" r="r" b="b"/>
              <a:pathLst>
                <a:path w="285" h="325" extrusionOk="0">
                  <a:moveTo>
                    <a:pt x="117" y="0"/>
                  </a:moveTo>
                  <a:cubicBezTo>
                    <a:pt x="91" y="0"/>
                    <a:pt x="65" y="13"/>
                    <a:pt x="65" y="39"/>
                  </a:cubicBezTo>
                  <a:cubicBezTo>
                    <a:pt x="104" y="91"/>
                    <a:pt x="65" y="116"/>
                    <a:pt x="0" y="116"/>
                  </a:cubicBezTo>
                  <a:cubicBezTo>
                    <a:pt x="39" y="207"/>
                    <a:pt x="168" y="219"/>
                    <a:pt x="181" y="323"/>
                  </a:cubicBezTo>
                  <a:cubicBezTo>
                    <a:pt x="181" y="323"/>
                    <a:pt x="188" y="324"/>
                    <a:pt x="199" y="324"/>
                  </a:cubicBezTo>
                  <a:cubicBezTo>
                    <a:pt x="221" y="324"/>
                    <a:pt x="258" y="318"/>
                    <a:pt x="284" y="284"/>
                  </a:cubicBezTo>
                  <a:cubicBezTo>
                    <a:pt x="181" y="271"/>
                    <a:pt x="194" y="181"/>
                    <a:pt x="168" y="116"/>
                  </a:cubicBezTo>
                  <a:cubicBezTo>
                    <a:pt x="155" y="78"/>
                    <a:pt x="142" y="39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1" name="Google Shape;2281;p15"/>
            <p:cNvSpPr/>
            <p:nvPr/>
          </p:nvSpPr>
          <p:spPr>
            <a:xfrm rot="10800000">
              <a:off x="347302" y="402156"/>
              <a:ext cx="40343" cy="28818"/>
            </a:xfrm>
            <a:custGeom>
              <a:avLst/>
              <a:gdLst/>
              <a:ahLst/>
              <a:cxnLst/>
              <a:rect l="l" t="t" r="r" b="b"/>
              <a:pathLst>
                <a:path w="140" h="100" extrusionOk="0">
                  <a:moveTo>
                    <a:pt x="40" y="0"/>
                  </a:moveTo>
                  <a:cubicBezTo>
                    <a:pt x="27" y="13"/>
                    <a:pt x="14" y="26"/>
                    <a:pt x="1" y="52"/>
                  </a:cubicBezTo>
                  <a:cubicBezTo>
                    <a:pt x="14" y="52"/>
                    <a:pt x="27" y="65"/>
                    <a:pt x="27" y="90"/>
                  </a:cubicBezTo>
                  <a:cubicBezTo>
                    <a:pt x="52" y="97"/>
                    <a:pt x="71" y="100"/>
                    <a:pt x="87" y="100"/>
                  </a:cubicBezTo>
                  <a:cubicBezTo>
                    <a:pt x="135" y="100"/>
                    <a:pt x="140" y="68"/>
                    <a:pt x="13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2" name="Google Shape;2282;p15"/>
            <p:cNvSpPr/>
            <p:nvPr/>
          </p:nvSpPr>
          <p:spPr>
            <a:xfrm rot="10800000">
              <a:off x="405800" y="356622"/>
              <a:ext cx="29969" cy="30548"/>
            </a:xfrm>
            <a:custGeom>
              <a:avLst/>
              <a:gdLst/>
              <a:ahLst/>
              <a:cxnLst/>
              <a:rect l="l" t="t" r="r" b="b"/>
              <a:pathLst>
                <a:path w="104" h="106" extrusionOk="0">
                  <a:moveTo>
                    <a:pt x="71" y="0"/>
                  </a:moveTo>
                  <a:cubicBezTo>
                    <a:pt x="35" y="0"/>
                    <a:pt x="23" y="32"/>
                    <a:pt x="0" y="54"/>
                  </a:cubicBezTo>
                  <a:lnTo>
                    <a:pt x="0" y="106"/>
                  </a:lnTo>
                  <a:cubicBezTo>
                    <a:pt x="52" y="106"/>
                    <a:pt x="103" y="93"/>
                    <a:pt x="103" y="29"/>
                  </a:cubicBezTo>
                  <a:cubicBezTo>
                    <a:pt x="103" y="29"/>
                    <a:pt x="103" y="16"/>
                    <a:pt x="91" y="3"/>
                  </a:cubicBezTo>
                  <a:cubicBezTo>
                    <a:pt x="83" y="1"/>
                    <a:pt x="77" y="0"/>
                    <a:pt x="7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3" name="Google Shape;2283;p15"/>
            <p:cNvSpPr/>
            <p:nvPr/>
          </p:nvSpPr>
          <p:spPr>
            <a:xfrm rot="10800000">
              <a:off x="587921" y="360080"/>
              <a:ext cx="26223" cy="21902"/>
            </a:xfrm>
            <a:custGeom>
              <a:avLst/>
              <a:gdLst/>
              <a:ahLst/>
              <a:cxnLst/>
              <a:rect l="l" t="t" r="r" b="b"/>
              <a:pathLst>
                <a:path w="91" h="76" extrusionOk="0">
                  <a:moveTo>
                    <a:pt x="52" y="1"/>
                  </a:moveTo>
                  <a:cubicBezTo>
                    <a:pt x="39" y="1"/>
                    <a:pt x="26" y="4"/>
                    <a:pt x="13" y="11"/>
                  </a:cubicBezTo>
                  <a:cubicBezTo>
                    <a:pt x="0" y="36"/>
                    <a:pt x="13" y="75"/>
                    <a:pt x="39" y="75"/>
                  </a:cubicBezTo>
                  <a:cubicBezTo>
                    <a:pt x="78" y="75"/>
                    <a:pt x="91" y="49"/>
                    <a:pt x="91" y="11"/>
                  </a:cubicBezTo>
                  <a:cubicBezTo>
                    <a:pt x="78" y="4"/>
                    <a:pt x="65" y="1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4" name="Google Shape;2284;p15"/>
            <p:cNvSpPr/>
            <p:nvPr/>
          </p:nvSpPr>
          <p:spPr>
            <a:xfrm rot="10800000">
              <a:off x="1048698" y="80251"/>
              <a:ext cx="25359" cy="21038"/>
            </a:xfrm>
            <a:custGeom>
              <a:avLst/>
              <a:gdLst/>
              <a:ahLst/>
              <a:cxnLst/>
              <a:rect l="l" t="t" r="r" b="b"/>
              <a:pathLst>
                <a:path w="88" h="73" extrusionOk="0">
                  <a:moveTo>
                    <a:pt x="35" y="0"/>
                  </a:moveTo>
                  <a:cubicBezTo>
                    <a:pt x="27" y="0"/>
                    <a:pt x="19" y="2"/>
                    <a:pt x="10" y="4"/>
                  </a:cubicBezTo>
                  <a:cubicBezTo>
                    <a:pt x="0" y="54"/>
                    <a:pt x="21" y="73"/>
                    <a:pt x="55" y="73"/>
                  </a:cubicBezTo>
                  <a:cubicBezTo>
                    <a:pt x="65" y="73"/>
                    <a:pt x="76" y="71"/>
                    <a:pt x="88" y="68"/>
                  </a:cubicBezTo>
                  <a:cubicBezTo>
                    <a:pt x="88" y="25"/>
                    <a:pt x="70" y="0"/>
                    <a:pt x="3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5" name="Google Shape;2285;p15"/>
            <p:cNvSpPr/>
            <p:nvPr/>
          </p:nvSpPr>
          <p:spPr>
            <a:xfrm rot="10800000">
              <a:off x="465162" y="274777"/>
              <a:ext cx="15273" cy="12680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42" y="1"/>
                  </a:moveTo>
                  <a:cubicBezTo>
                    <a:pt x="29" y="1"/>
                    <a:pt x="9" y="18"/>
                    <a:pt x="1" y="18"/>
                  </a:cubicBezTo>
                  <a:cubicBezTo>
                    <a:pt x="1" y="31"/>
                    <a:pt x="1" y="44"/>
                    <a:pt x="1" y="44"/>
                  </a:cubicBezTo>
                  <a:cubicBezTo>
                    <a:pt x="13" y="44"/>
                    <a:pt x="52" y="44"/>
                    <a:pt x="52" y="18"/>
                  </a:cubicBezTo>
                  <a:cubicBezTo>
                    <a:pt x="52" y="5"/>
                    <a:pt x="48" y="1"/>
                    <a:pt x="4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6" name="Google Shape;2286;p15"/>
            <p:cNvSpPr/>
            <p:nvPr/>
          </p:nvSpPr>
          <p:spPr>
            <a:xfrm rot="10800000">
              <a:off x="666302" y="188897"/>
              <a:ext cx="55616" cy="38329"/>
            </a:xfrm>
            <a:custGeom>
              <a:avLst/>
              <a:gdLst/>
              <a:ahLst/>
              <a:cxnLst/>
              <a:rect l="l" t="t" r="r" b="b"/>
              <a:pathLst>
                <a:path w="193" h="133" extrusionOk="0">
                  <a:moveTo>
                    <a:pt x="167" y="0"/>
                  </a:moveTo>
                  <a:cubicBezTo>
                    <a:pt x="161" y="0"/>
                    <a:pt x="153" y="2"/>
                    <a:pt x="142" y="2"/>
                  </a:cubicBezTo>
                  <a:cubicBezTo>
                    <a:pt x="116" y="2"/>
                    <a:pt x="78" y="54"/>
                    <a:pt x="26" y="67"/>
                  </a:cubicBezTo>
                  <a:cubicBezTo>
                    <a:pt x="0" y="80"/>
                    <a:pt x="26" y="118"/>
                    <a:pt x="39" y="131"/>
                  </a:cubicBezTo>
                  <a:cubicBezTo>
                    <a:pt x="43" y="132"/>
                    <a:pt x="47" y="133"/>
                    <a:pt x="52" y="133"/>
                  </a:cubicBezTo>
                  <a:cubicBezTo>
                    <a:pt x="106" y="133"/>
                    <a:pt x="193" y="64"/>
                    <a:pt x="181" y="28"/>
                  </a:cubicBezTo>
                  <a:cubicBezTo>
                    <a:pt x="181" y="5"/>
                    <a:pt x="176" y="0"/>
                    <a:pt x="16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7" name="Google Shape;2287;p15"/>
            <p:cNvSpPr/>
            <p:nvPr/>
          </p:nvSpPr>
          <p:spPr>
            <a:xfrm rot="10800000">
              <a:off x="747565" y="70452"/>
              <a:ext cx="41208" cy="23343"/>
            </a:xfrm>
            <a:custGeom>
              <a:avLst/>
              <a:gdLst/>
              <a:ahLst/>
              <a:cxnLst/>
              <a:rect l="l" t="t" r="r" b="b"/>
              <a:pathLst>
                <a:path w="143" h="81" extrusionOk="0">
                  <a:moveTo>
                    <a:pt x="84" y="0"/>
                  </a:moveTo>
                  <a:cubicBezTo>
                    <a:pt x="71" y="0"/>
                    <a:pt x="58" y="4"/>
                    <a:pt x="52" y="4"/>
                  </a:cubicBezTo>
                  <a:cubicBezTo>
                    <a:pt x="13" y="16"/>
                    <a:pt x="0" y="55"/>
                    <a:pt x="13" y="81"/>
                  </a:cubicBezTo>
                  <a:lnTo>
                    <a:pt x="65" y="81"/>
                  </a:lnTo>
                  <a:cubicBezTo>
                    <a:pt x="103" y="68"/>
                    <a:pt x="142" y="55"/>
                    <a:pt x="116" y="16"/>
                  </a:cubicBezTo>
                  <a:cubicBezTo>
                    <a:pt x="110" y="4"/>
                    <a:pt x="97" y="0"/>
                    <a:pt x="8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8" name="Google Shape;2288;p15"/>
            <p:cNvSpPr/>
            <p:nvPr/>
          </p:nvSpPr>
          <p:spPr>
            <a:xfrm rot="10800000">
              <a:off x="1126791" y="204171"/>
              <a:ext cx="33715" cy="20173"/>
            </a:xfrm>
            <a:custGeom>
              <a:avLst/>
              <a:gdLst/>
              <a:ahLst/>
              <a:cxnLst/>
              <a:rect l="l" t="t" r="r" b="b"/>
              <a:pathLst>
                <a:path w="117" h="70" extrusionOk="0">
                  <a:moveTo>
                    <a:pt x="58" y="0"/>
                  </a:moveTo>
                  <a:cubicBezTo>
                    <a:pt x="39" y="0"/>
                    <a:pt x="23" y="12"/>
                    <a:pt x="14" y="31"/>
                  </a:cubicBezTo>
                  <a:cubicBezTo>
                    <a:pt x="1" y="57"/>
                    <a:pt x="14" y="70"/>
                    <a:pt x="27" y="70"/>
                  </a:cubicBezTo>
                  <a:cubicBezTo>
                    <a:pt x="52" y="57"/>
                    <a:pt x="78" y="44"/>
                    <a:pt x="91" y="31"/>
                  </a:cubicBezTo>
                  <a:cubicBezTo>
                    <a:pt x="117" y="5"/>
                    <a:pt x="91" y="5"/>
                    <a:pt x="78" y="5"/>
                  </a:cubicBezTo>
                  <a:cubicBezTo>
                    <a:pt x="71" y="2"/>
                    <a:pt x="64" y="0"/>
                    <a:pt x="5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89" name="Google Shape;2289;p15"/>
          <p:cNvGrpSpPr/>
          <p:nvPr/>
        </p:nvGrpSpPr>
        <p:grpSpPr>
          <a:xfrm rot="-3023985">
            <a:off x="10607649" y="5419043"/>
            <a:ext cx="1515984" cy="890797"/>
            <a:chOff x="8370425" y="3150925"/>
            <a:chExt cx="623975" cy="366650"/>
          </a:xfrm>
        </p:grpSpPr>
        <p:sp>
          <p:nvSpPr>
            <p:cNvPr id="2290" name="Google Shape;2290;p15"/>
            <p:cNvSpPr/>
            <p:nvPr/>
          </p:nvSpPr>
          <p:spPr>
            <a:xfrm>
              <a:off x="8448575" y="3285325"/>
              <a:ext cx="391425" cy="225575"/>
            </a:xfrm>
            <a:custGeom>
              <a:avLst/>
              <a:gdLst/>
              <a:ahLst/>
              <a:cxnLst/>
              <a:rect l="l" t="t" r="r" b="b"/>
              <a:pathLst>
                <a:path w="15657" h="9023" extrusionOk="0">
                  <a:moveTo>
                    <a:pt x="4398" y="0"/>
                  </a:moveTo>
                  <a:cubicBezTo>
                    <a:pt x="3068" y="0"/>
                    <a:pt x="2021" y="534"/>
                    <a:pt x="1296" y="1563"/>
                  </a:cubicBezTo>
                  <a:cubicBezTo>
                    <a:pt x="509" y="2656"/>
                    <a:pt x="0" y="3977"/>
                    <a:pt x="814" y="5375"/>
                  </a:cubicBezTo>
                  <a:cubicBezTo>
                    <a:pt x="890" y="5502"/>
                    <a:pt x="941" y="5629"/>
                    <a:pt x="941" y="5782"/>
                  </a:cubicBezTo>
                  <a:cubicBezTo>
                    <a:pt x="966" y="6265"/>
                    <a:pt x="1296" y="6544"/>
                    <a:pt x="1601" y="6875"/>
                  </a:cubicBezTo>
                  <a:cubicBezTo>
                    <a:pt x="2110" y="7434"/>
                    <a:pt x="2821" y="7637"/>
                    <a:pt x="3406" y="8069"/>
                  </a:cubicBezTo>
                  <a:cubicBezTo>
                    <a:pt x="3638" y="8239"/>
                    <a:pt x="4396" y="8353"/>
                    <a:pt x="5047" y="8353"/>
                  </a:cubicBezTo>
                  <a:cubicBezTo>
                    <a:pt x="5465" y="8353"/>
                    <a:pt x="5839" y="8306"/>
                    <a:pt x="5998" y="8196"/>
                  </a:cubicBezTo>
                  <a:cubicBezTo>
                    <a:pt x="6278" y="7968"/>
                    <a:pt x="6608" y="7790"/>
                    <a:pt x="6990" y="7688"/>
                  </a:cubicBezTo>
                  <a:cubicBezTo>
                    <a:pt x="7167" y="7637"/>
                    <a:pt x="7295" y="7485"/>
                    <a:pt x="7345" y="7281"/>
                  </a:cubicBezTo>
                  <a:cubicBezTo>
                    <a:pt x="7396" y="7129"/>
                    <a:pt x="7320" y="6900"/>
                    <a:pt x="7523" y="6875"/>
                  </a:cubicBezTo>
                  <a:cubicBezTo>
                    <a:pt x="7535" y="6873"/>
                    <a:pt x="7547" y="6873"/>
                    <a:pt x="7558" y="6873"/>
                  </a:cubicBezTo>
                  <a:cubicBezTo>
                    <a:pt x="7758" y="6873"/>
                    <a:pt x="7811" y="7083"/>
                    <a:pt x="7955" y="7180"/>
                  </a:cubicBezTo>
                  <a:cubicBezTo>
                    <a:pt x="8184" y="7434"/>
                    <a:pt x="8184" y="7968"/>
                    <a:pt x="8489" y="7968"/>
                  </a:cubicBezTo>
                  <a:cubicBezTo>
                    <a:pt x="8527" y="7964"/>
                    <a:pt x="8564" y="7962"/>
                    <a:pt x="8600" y="7962"/>
                  </a:cubicBezTo>
                  <a:cubicBezTo>
                    <a:pt x="9293" y="7962"/>
                    <a:pt x="9452" y="8643"/>
                    <a:pt x="9887" y="8933"/>
                  </a:cubicBezTo>
                  <a:cubicBezTo>
                    <a:pt x="9931" y="8913"/>
                    <a:pt x="9975" y="8905"/>
                    <a:pt x="10018" y="8905"/>
                  </a:cubicBezTo>
                  <a:cubicBezTo>
                    <a:pt x="10185" y="8905"/>
                    <a:pt x="10344" y="9023"/>
                    <a:pt x="10509" y="9023"/>
                  </a:cubicBezTo>
                  <a:cubicBezTo>
                    <a:pt x="10572" y="9023"/>
                    <a:pt x="10635" y="9006"/>
                    <a:pt x="10700" y="8959"/>
                  </a:cubicBezTo>
                  <a:lnTo>
                    <a:pt x="10751" y="8933"/>
                  </a:lnTo>
                  <a:cubicBezTo>
                    <a:pt x="11946" y="8882"/>
                    <a:pt x="13064" y="8679"/>
                    <a:pt x="13903" y="7713"/>
                  </a:cubicBezTo>
                  <a:cubicBezTo>
                    <a:pt x="13954" y="7720"/>
                    <a:pt x="14002" y="7724"/>
                    <a:pt x="14046" y="7724"/>
                  </a:cubicBezTo>
                  <a:cubicBezTo>
                    <a:pt x="14634" y="7724"/>
                    <a:pt x="14605" y="7126"/>
                    <a:pt x="14818" y="6748"/>
                  </a:cubicBezTo>
                  <a:cubicBezTo>
                    <a:pt x="14894" y="6570"/>
                    <a:pt x="14970" y="6366"/>
                    <a:pt x="15021" y="6163"/>
                  </a:cubicBezTo>
                  <a:cubicBezTo>
                    <a:pt x="15656" y="4765"/>
                    <a:pt x="15199" y="2630"/>
                    <a:pt x="14004" y="1664"/>
                  </a:cubicBezTo>
                  <a:cubicBezTo>
                    <a:pt x="13979" y="1639"/>
                    <a:pt x="13928" y="1614"/>
                    <a:pt x="13903" y="1588"/>
                  </a:cubicBezTo>
                  <a:cubicBezTo>
                    <a:pt x="12977" y="1094"/>
                    <a:pt x="12050" y="657"/>
                    <a:pt x="11096" y="657"/>
                  </a:cubicBezTo>
                  <a:cubicBezTo>
                    <a:pt x="10479" y="657"/>
                    <a:pt x="9849" y="840"/>
                    <a:pt x="9201" y="1309"/>
                  </a:cubicBezTo>
                  <a:cubicBezTo>
                    <a:pt x="8940" y="1524"/>
                    <a:pt x="8630" y="1628"/>
                    <a:pt x="8322" y="1628"/>
                  </a:cubicBezTo>
                  <a:cubicBezTo>
                    <a:pt x="7940" y="1628"/>
                    <a:pt x="7562" y="1466"/>
                    <a:pt x="7295" y="1156"/>
                  </a:cubicBezTo>
                  <a:cubicBezTo>
                    <a:pt x="6634" y="444"/>
                    <a:pt x="5719" y="38"/>
                    <a:pt x="4753" y="12"/>
                  </a:cubicBezTo>
                  <a:cubicBezTo>
                    <a:pt x="4633" y="4"/>
                    <a:pt x="4514" y="0"/>
                    <a:pt x="439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1" name="Google Shape;2291;p15"/>
            <p:cNvSpPr/>
            <p:nvPr/>
          </p:nvSpPr>
          <p:spPr>
            <a:xfrm>
              <a:off x="8533700" y="3183175"/>
              <a:ext cx="62300" cy="68800"/>
            </a:xfrm>
            <a:custGeom>
              <a:avLst/>
              <a:gdLst/>
              <a:ahLst/>
              <a:cxnLst/>
              <a:rect l="l" t="t" r="r" b="b"/>
              <a:pathLst>
                <a:path w="2492" h="2752" extrusionOk="0">
                  <a:moveTo>
                    <a:pt x="306" y="0"/>
                  </a:moveTo>
                  <a:cubicBezTo>
                    <a:pt x="249" y="0"/>
                    <a:pt x="192" y="19"/>
                    <a:pt x="153" y="57"/>
                  </a:cubicBezTo>
                  <a:cubicBezTo>
                    <a:pt x="26" y="134"/>
                    <a:pt x="1" y="311"/>
                    <a:pt x="103" y="439"/>
                  </a:cubicBezTo>
                  <a:cubicBezTo>
                    <a:pt x="662" y="998"/>
                    <a:pt x="840" y="1836"/>
                    <a:pt x="1399" y="2421"/>
                  </a:cubicBezTo>
                  <a:cubicBezTo>
                    <a:pt x="1577" y="2599"/>
                    <a:pt x="1805" y="2726"/>
                    <a:pt x="2060" y="2751"/>
                  </a:cubicBezTo>
                  <a:cubicBezTo>
                    <a:pt x="2492" y="2650"/>
                    <a:pt x="2492" y="2319"/>
                    <a:pt x="2314" y="1964"/>
                  </a:cubicBezTo>
                  <a:cubicBezTo>
                    <a:pt x="1882" y="1125"/>
                    <a:pt x="1043" y="718"/>
                    <a:pt x="458" y="57"/>
                  </a:cubicBezTo>
                  <a:cubicBezTo>
                    <a:pt x="420" y="19"/>
                    <a:pt x="363" y="0"/>
                    <a:pt x="30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2" name="Google Shape;2292;p15"/>
            <p:cNvSpPr/>
            <p:nvPr/>
          </p:nvSpPr>
          <p:spPr>
            <a:xfrm>
              <a:off x="8439025" y="3212200"/>
              <a:ext cx="62100" cy="63950"/>
            </a:xfrm>
            <a:custGeom>
              <a:avLst/>
              <a:gdLst/>
              <a:ahLst/>
              <a:cxnLst/>
              <a:rect l="l" t="t" r="r" b="b"/>
              <a:pathLst>
                <a:path w="2484" h="2558" extrusionOk="0">
                  <a:moveTo>
                    <a:pt x="355" y="1"/>
                  </a:moveTo>
                  <a:cubicBezTo>
                    <a:pt x="274" y="1"/>
                    <a:pt x="185" y="34"/>
                    <a:pt x="128" y="91"/>
                  </a:cubicBezTo>
                  <a:cubicBezTo>
                    <a:pt x="1" y="193"/>
                    <a:pt x="1" y="370"/>
                    <a:pt x="128" y="472"/>
                  </a:cubicBezTo>
                  <a:cubicBezTo>
                    <a:pt x="713" y="879"/>
                    <a:pt x="865" y="1590"/>
                    <a:pt x="1297" y="2099"/>
                  </a:cubicBezTo>
                  <a:cubicBezTo>
                    <a:pt x="1450" y="2353"/>
                    <a:pt x="1678" y="2505"/>
                    <a:pt x="1958" y="2556"/>
                  </a:cubicBezTo>
                  <a:cubicBezTo>
                    <a:pt x="1974" y="2557"/>
                    <a:pt x="1989" y="2558"/>
                    <a:pt x="2004" y="2558"/>
                  </a:cubicBezTo>
                  <a:cubicBezTo>
                    <a:pt x="2374" y="2558"/>
                    <a:pt x="2484" y="2259"/>
                    <a:pt x="2288" y="1819"/>
                  </a:cubicBezTo>
                  <a:cubicBezTo>
                    <a:pt x="1907" y="1006"/>
                    <a:pt x="967" y="777"/>
                    <a:pt x="509" y="65"/>
                  </a:cubicBezTo>
                  <a:cubicBezTo>
                    <a:pt x="476" y="21"/>
                    <a:pt x="418" y="1"/>
                    <a:pt x="35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3" name="Google Shape;2293;p15"/>
            <p:cNvSpPr/>
            <p:nvPr/>
          </p:nvSpPr>
          <p:spPr>
            <a:xfrm>
              <a:off x="8864750" y="3449950"/>
              <a:ext cx="54025" cy="38075"/>
            </a:xfrm>
            <a:custGeom>
              <a:avLst/>
              <a:gdLst/>
              <a:ahLst/>
              <a:cxnLst/>
              <a:rect l="l" t="t" r="r" b="b"/>
              <a:pathLst>
                <a:path w="2161" h="1523" extrusionOk="0">
                  <a:moveTo>
                    <a:pt x="1035" y="1"/>
                  </a:moveTo>
                  <a:cubicBezTo>
                    <a:pt x="938" y="1"/>
                    <a:pt x="832" y="27"/>
                    <a:pt x="712" y="86"/>
                  </a:cubicBezTo>
                  <a:cubicBezTo>
                    <a:pt x="382" y="264"/>
                    <a:pt x="1" y="518"/>
                    <a:pt x="51" y="925"/>
                  </a:cubicBezTo>
                  <a:cubicBezTo>
                    <a:pt x="178" y="1433"/>
                    <a:pt x="687" y="1459"/>
                    <a:pt x="1144" y="1510"/>
                  </a:cubicBezTo>
                  <a:lnTo>
                    <a:pt x="1221" y="1510"/>
                  </a:lnTo>
                  <a:cubicBezTo>
                    <a:pt x="1268" y="1518"/>
                    <a:pt x="1315" y="1522"/>
                    <a:pt x="1362" y="1522"/>
                  </a:cubicBezTo>
                  <a:cubicBezTo>
                    <a:pt x="1592" y="1522"/>
                    <a:pt x="1810" y="1420"/>
                    <a:pt x="1958" y="1230"/>
                  </a:cubicBezTo>
                  <a:cubicBezTo>
                    <a:pt x="2161" y="950"/>
                    <a:pt x="1856" y="773"/>
                    <a:pt x="1729" y="569"/>
                  </a:cubicBezTo>
                  <a:cubicBezTo>
                    <a:pt x="1554" y="277"/>
                    <a:pt x="1349" y="1"/>
                    <a:pt x="103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4" name="Google Shape;2294;p15"/>
            <p:cNvSpPr/>
            <p:nvPr/>
          </p:nvSpPr>
          <p:spPr>
            <a:xfrm>
              <a:off x="8928925" y="3329375"/>
              <a:ext cx="55300" cy="33150"/>
            </a:xfrm>
            <a:custGeom>
              <a:avLst/>
              <a:gdLst/>
              <a:ahLst/>
              <a:cxnLst/>
              <a:rect l="l" t="t" r="r" b="b"/>
              <a:pathLst>
                <a:path w="2212" h="1326" extrusionOk="0">
                  <a:moveTo>
                    <a:pt x="1629" y="1"/>
                  </a:moveTo>
                  <a:cubicBezTo>
                    <a:pt x="1445" y="1"/>
                    <a:pt x="1237" y="80"/>
                    <a:pt x="1043" y="106"/>
                  </a:cubicBezTo>
                  <a:cubicBezTo>
                    <a:pt x="941" y="131"/>
                    <a:pt x="865" y="157"/>
                    <a:pt x="763" y="182"/>
                  </a:cubicBezTo>
                  <a:cubicBezTo>
                    <a:pt x="458" y="309"/>
                    <a:pt x="1" y="385"/>
                    <a:pt x="102" y="843"/>
                  </a:cubicBezTo>
                  <a:cubicBezTo>
                    <a:pt x="178" y="1224"/>
                    <a:pt x="560" y="1326"/>
                    <a:pt x="992" y="1326"/>
                  </a:cubicBezTo>
                  <a:cubicBezTo>
                    <a:pt x="1043" y="1326"/>
                    <a:pt x="1144" y="1326"/>
                    <a:pt x="1221" y="1300"/>
                  </a:cubicBezTo>
                  <a:cubicBezTo>
                    <a:pt x="1754" y="1199"/>
                    <a:pt x="2212" y="716"/>
                    <a:pt x="2059" y="335"/>
                  </a:cubicBezTo>
                  <a:cubicBezTo>
                    <a:pt x="1960" y="73"/>
                    <a:pt x="1806" y="1"/>
                    <a:pt x="162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5" name="Google Shape;2295;p15"/>
            <p:cNvSpPr/>
            <p:nvPr/>
          </p:nvSpPr>
          <p:spPr>
            <a:xfrm>
              <a:off x="8734500" y="3207475"/>
              <a:ext cx="36400" cy="42625"/>
            </a:xfrm>
            <a:custGeom>
              <a:avLst/>
              <a:gdLst/>
              <a:ahLst/>
              <a:cxnLst/>
              <a:rect l="l" t="t" r="r" b="b"/>
              <a:pathLst>
                <a:path w="1456" h="1705" extrusionOk="0">
                  <a:moveTo>
                    <a:pt x="432" y="0"/>
                  </a:moveTo>
                  <a:cubicBezTo>
                    <a:pt x="127" y="0"/>
                    <a:pt x="0" y="204"/>
                    <a:pt x="0" y="509"/>
                  </a:cubicBezTo>
                  <a:cubicBezTo>
                    <a:pt x="26" y="1093"/>
                    <a:pt x="458" y="1601"/>
                    <a:pt x="1068" y="1703"/>
                  </a:cubicBezTo>
                  <a:cubicBezTo>
                    <a:pt x="1087" y="1704"/>
                    <a:pt x="1104" y="1705"/>
                    <a:pt x="1121" y="1705"/>
                  </a:cubicBezTo>
                  <a:cubicBezTo>
                    <a:pt x="1456" y="1705"/>
                    <a:pt x="1271" y="1465"/>
                    <a:pt x="1271" y="1271"/>
                  </a:cubicBezTo>
                  <a:cubicBezTo>
                    <a:pt x="1246" y="636"/>
                    <a:pt x="839" y="0"/>
                    <a:pt x="43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6" name="Google Shape;2296;p15"/>
            <p:cNvSpPr/>
            <p:nvPr/>
          </p:nvSpPr>
          <p:spPr>
            <a:xfrm>
              <a:off x="8900325" y="3397425"/>
              <a:ext cx="31800" cy="31825"/>
            </a:xfrm>
            <a:custGeom>
              <a:avLst/>
              <a:gdLst/>
              <a:ahLst/>
              <a:cxnLst/>
              <a:rect l="l" t="t" r="r" b="b"/>
              <a:pathLst>
                <a:path w="1272" h="1273" extrusionOk="0">
                  <a:moveTo>
                    <a:pt x="779" y="0"/>
                  </a:moveTo>
                  <a:cubicBezTo>
                    <a:pt x="765" y="0"/>
                    <a:pt x="752" y="1"/>
                    <a:pt x="738" y="2"/>
                  </a:cubicBezTo>
                  <a:cubicBezTo>
                    <a:pt x="331" y="2"/>
                    <a:pt x="26" y="332"/>
                    <a:pt x="26" y="713"/>
                  </a:cubicBezTo>
                  <a:cubicBezTo>
                    <a:pt x="1" y="1094"/>
                    <a:pt x="255" y="1272"/>
                    <a:pt x="611" y="1272"/>
                  </a:cubicBezTo>
                  <a:cubicBezTo>
                    <a:pt x="992" y="1272"/>
                    <a:pt x="1272" y="967"/>
                    <a:pt x="1246" y="612"/>
                  </a:cubicBezTo>
                  <a:cubicBezTo>
                    <a:pt x="1246" y="294"/>
                    <a:pt x="1105" y="0"/>
                    <a:pt x="77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7" name="Google Shape;2297;p15"/>
            <p:cNvSpPr/>
            <p:nvPr/>
          </p:nvSpPr>
          <p:spPr>
            <a:xfrm>
              <a:off x="8646250" y="3195350"/>
              <a:ext cx="26625" cy="28075"/>
            </a:xfrm>
            <a:custGeom>
              <a:avLst/>
              <a:gdLst/>
              <a:ahLst/>
              <a:cxnLst/>
              <a:rect l="l" t="t" r="r" b="b"/>
              <a:pathLst>
                <a:path w="1065" h="1123" extrusionOk="0">
                  <a:moveTo>
                    <a:pt x="430" y="0"/>
                  </a:moveTo>
                  <a:cubicBezTo>
                    <a:pt x="156" y="0"/>
                    <a:pt x="0" y="198"/>
                    <a:pt x="48" y="485"/>
                  </a:cubicBezTo>
                  <a:cubicBezTo>
                    <a:pt x="74" y="816"/>
                    <a:pt x="201" y="1121"/>
                    <a:pt x="582" y="1121"/>
                  </a:cubicBezTo>
                  <a:cubicBezTo>
                    <a:pt x="596" y="1122"/>
                    <a:pt x="610" y="1122"/>
                    <a:pt x="623" y="1122"/>
                  </a:cubicBezTo>
                  <a:cubicBezTo>
                    <a:pt x="896" y="1122"/>
                    <a:pt x="992" y="879"/>
                    <a:pt x="1065" y="612"/>
                  </a:cubicBezTo>
                  <a:cubicBezTo>
                    <a:pt x="963" y="333"/>
                    <a:pt x="836" y="28"/>
                    <a:pt x="480" y="2"/>
                  </a:cubicBezTo>
                  <a:cubicBezTo>
                    <a:pt x="463" y="1"/>
                    <a:pt x="446" y="0"/>
                    <a:pt x="43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8" name="Google Shape;2298;p15"/>
            <p:cNvSpPr/>
            <p:nvPr/>
          </p:nvSpPr>
          <p:spPr>
            <a:xfrm>
              <a:off x="8370425" y="3452650"/>
              <a:ext cx="26075" cy="23050"/>
            </a:xfrm>
            <a:custGeom>
              <a:avLst/>
              <a:gdLst/>
              <a:ahLst/>
              <a:cxnLst/>
              <a:rect l="l" t="t" r="r" b="b"/>
              <a:pathLst>
                <a:path w="1043" h="922" extrusionOk="0">
                  <a:moveTo>
                    <a:pt x="409" y="1"/>
                  </a:moveTo>
                  <a:cubicBezTo>
                    <a:pt x="150" y="1"/>
                    <a:pt x="0" y="129"/>
                    <a:pt x="0" y="385"/>
                  </a:cubicBezTo>
                  <a:cubicBezTo>
                    <a:pt x="0" y="715"/>
                    <a:pt x="203" y="893"/>
                    <a:pt x="559" y="919"/>
                  </a:cubicBezTo>
                  <a:cubicBezTo>
                    <a:pt x="574" y="920"/>
                    <a:pt x="588" y="921"/>
                    <a:pt x="603" y="921"/>
                  </a:cubicBezTo>
                  <a:cubicBezTo>
                    <a:pt x="813" y="921"/>
                    <a:pt x="993" y="752"/>
                    <a:pt x="1017" y="537"/>
                  </a:cubicBezTo>
                  <a:cubicBezTo>
                    <a:pt x="1042" y="182"/>
                    <a:pt x="788" y="55"/>
                    <a:pt x="483" y="4"/>
                  </a:cubicBezTo>
                  <a:cubicBezTo>
                    <a:pt x="458" y="2"/>
                    <a:pt x="433" y="1"/>
                    <a:pt x="40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9" name="Google Shape;2299;p15"/>
            <p:cNvSpPr/>
            <p:nvPr/>
          </p:nvSpPr>
          <p:spPr>
            <a:xfrm>
              <a:off x="8858375" y="3204775"/>
              <a:ext cx="28600" cy="17450"/>
            </a:xfrm>
            <a:custGeom>
              <a:avLst/>
              <a:gdLst/>
              <a:ahLst/>
              <a:cxnLst/>
              <a:rect l="l" t="t" r="r" b="b"/>
              <a:pathLst>
                <a:path w="1144" h="698" extrusionOk="0">
                  <a:moveTo>
                    <a:pt x="893" y="1"/>
                  </a:moveTo>
                  <a:cubicBezTo>
                    <a:pt x="876" y="1"/>
                    <a:pt x="859" y="3"/>
                    <a:pt x="840" y="7"/>
                  </a:cubicBezTo>
                  <a:cubicBezTo>
                    <a:pt x="586" y="83"/>
                    <a:pt x="78" y="7"/>
                    <a:pt x="27" y="261"/>
                  </a:cubicBezTo>
                  <a:cubicBezTo>
                    <a:pt x="0" y="539"/>
                    <a:pt x="146" y="576"/>
                    <a:pt x="321" y="576"/>
                  </a:cubicBezTo>
                  <a:cubicBezTo>
                    <a:pt x="383" y="576"/>
                    <a:pt x="449" y="571"/>
                    <a:pt x="512" y="571"/>
                  </a:cubicBezTo>
                  <a:cubicBezTo>
                    <a:pt x="612" y="571"/>
                    <a:pt x="704" y="582"/>
                    <a:pt x="764" y="642"/>
                  </a:cubicBezTo>
                  <a:cubicBezTo>
                    <a:pt x="835" y="678"/>
                    <a:pt x="897" y="698"/>
                    <a:pt x="949" y="698"/>
                  </a:cubicBezTo>
                  <a:cubicBezTo>
                    <a:pt x="1044" y="698"/>
                    <a:pt x="1103" y="629"/>
                    <a:pt x="1120" y="464"/>
                  </a:cubicBezTo>
                  <a:cubicBezTo>
                    <a:pt x="1143" y="254"/>
                    <a:pt x="1081" y="1"/>
                    <a:pt x="89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0" name="Google Shape;2300;p15"/>
            <p:cNvSpPr/>
            <p:nvPr/>
          </p:nvSpPr>
          <p:spPr>
            <a:xfrm>
              <a:off x="8836800" y="3390225"/>
              <a:ext cx="18450" cy="20600"/>
            </a:xfrm>
            <a:custGeom>
              <a:avLst/>
              <a:gdLst/>
              <a:ahLst/>
              <a:cxnLst/>
              <a:rect l="l" t="t" r="r" b="b"/>
              <a:pathLst>
                <a:path w="738" h="824" extrusionOk="0">
                  <a:moveTo>
                    <a:pt x="382" y="0"/>
                  </a:moveTo>
                  <a:cubicBezTo>
                    <a:pt x="358" y="0"/>
                    <a:pt x="333" y="3"/>
                    <a:pt x="305" y="10"/>
                  </a:cubicBezTo>
                  <a:cubicBezTo>
                    <a:pt x="0" y="188"/>
                    <a:pt x="178" y="442"/>
                    <a:pt x="204" y="823"/>
                  </a:cubicBezTo>
                  <a:cubicBezTo>
                    <a:pt x="458" y="518"/>
                    <a:pt x="737" y="366"/>
                    <a:pt x="559" y="61"/>
                  </a:cubicBezTo>
                  <a:cubicBezTo>
                    <a:pt x="504" y="24"/>
                    <a:pt x="448" y="0"/>
                    <a:pt x="38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1" name="Google Shape;2301;p15"/>
            <p:cNvSpPr/>
            <p:nvPr/>
          </p:nvSpPr>
          <p:spPr>
            <a:xfrm>
              <a:off x="8808200" y="3198575"/>
              <a:ext cx="11475" cy="15275"/>
            </a:xfrm>
            <a:custGeom>
              <a:avLst/>
              <a:gdLst/>
              <a:ahLst/>
              <a:cxnLst/>
              <a:rect l="l" t="t" r="r" b="b"/>
              <a:pathLst>
                <a:path w="459" h="611" extrusionOk="0">
                  <a:moveTo>
                    <a:pt x="280" y="0"/>
                  </a:moveTo>
                  <a:cubicBezTo>
                    <a:pt x="51" y="0"/>
                    <a:pt x="26" y="204"/>
                    <a:pt x="1" y="356"/>
                  </a:cubicBezTo>
                  <a:cubicBezTo>
                    <a:pt x="26" y="458"/>
                    <a:pt x="51" y="610"/>
                    <a:pt x="204" y="610"/>
                  </a:cubicBezTo>
                  <a:cubicBezTo>
                    <a:pt x="407" y="610"/>
                    <a:pt x="458" y="433"/>
                    <a:pt x="458" y="255"/>
                  </a:cubicBezTo>
                  <a:cubicBezTo>
                    <a:pt x="458" y="128"/>
                    <a:pt x="433" y="0"/>
                    <a:pt x="28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2" name="Google Shape;2302;p15"/>
            <p:cNvSpPr/>
            <p:nvPr/>
          </p:nvSpPr>
          <p:spPr>
            <a:xfrm>
              <a:off x="8828525" y="3504750"/>
              <a:ext cx="14025" cy="12825"/>
            </a:xfrm>
            <a:custGeom>
              <a:avLst/>
              <a:gdLst/>
              <a:ahLst/>
              <a:cxnLst/>
              <a:rect l="l" t="t" r="r" b="b"/>
              <a:pathLst>
                <a:path w="561" h="513" extrusionOk="0">
                  <a:moveTo>
                    <a:pt x="319" y="1"/>
                  </a:moveTo>
                  <a:cubicBezTo>
                    <a:pt x="307" y="1"/>
                    <a:pt x="294" y="2"/>
                    <a:pt x="280" y="4"/>
                  </a:cubicBezTo>
                  <a:cubicBezTo>
                    <a:pt x="128" y="4"/>
                    <a:pt x="1" y="55"/>
                    <a:pt x="1" y="233"/>
                  </a:cubicBezTo>
                  <a:cubicBezTo>
                    <a:pt x="1" y="410"/>
                    <a:pt x="103" y="487"/>
                    <a:pt x="255" y="512"/>
                  </a:cubicBezTo>
                  <a:cubicBezTo>
                    <a:pt x="433" y="512"/>
                    <a:pt x="560" y="436"/>
                    <a:pt x="560" y="258"/>
                  </a:cubicBezTo>
                  <a:cubicBezTo>
                    <a:pt x="560" y="119"/>
                    <a:pt x="454" y="1"/>
                    <a:pt x="31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3" name="Google Shape;2303;p15"/>
            <p:cNvSpPr/>
            <p:nvPr/>
          </p:nvSpPr>
          <p:spPr>
            <a:xfrm>
              <a:off x="8981675" y="3352575"/>
              <a:ext cx="12725" cy="11950"/>
            </a:xfrm>
            <a:custGeom>
              <a:avLst/>
              <a:gdLst/>
              <a:ahLst/>
              <a:cxnLst/>
              <a:rect l="l" t="t" r="r" b="b"/>
              <a:pathLst>
                <a:path w="509" h="478" extrusionOk="0">
                  <a:moveTo>
                    <a:pt x="274" y="1"/>
                  </a:moveTo>
                  <a:cubicBezTo>
                    <a:pt x="249" y="1"/>
                    <a:pt x="225" y="6"/>
                    <a:pt x="203" y="16"/>
                  </a:cubicBezTo>
                  <a:cubicBezTo>
                    <a:pt x="76" y="42"/>
                    <a:pt x="0" y="144"/>
                    <a:pt x="26" y="271"/>
                  </a:cubicBezTo>
                  <a:cubicBezTo>
                    <a:pt x="26" y="384"/>
                    <a:pt x="107" y="478"/>
                    <a:pt x="215" y="478"/>
                  </a:cubicBezTo>
                  <a:cubicBezTo>
                    <a:pt x="228" y="478"/>
                    <a:pt x="241" y="477"/>
                    <a:pt x="254" y="474"/>
                  </a:cubicBezTo>
                  <a:cubicBezTo>
                    <a:pt x="407" y="423"/>
                    <a:pt x="508" y="347"/>
                    <a:pt x="483" y="169"/>
                  </a:cubicBezTo>
                  <a:cubicBezTo>
                    <a:pt x="463" y="69"/>
                    <a:pt x="364" y="1"/>
                    <a:pt x="27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4" name="Google Shape;2304;p15"/>
            <p:cNvSpPr/>
            <p:nvPr/>
          </p:nvSpPr>
          <p:spPr>
            <a:xfrm>
              <a:off x="8931475" y="3473700"/>
              <a:ext cx="12725" cy="10300"/>
            </a:xfrm>
            <a:custGeom>
              <a:avLst/>
              <a:gdLst/>
              <a:ahLst/>
              <a:cxnLst/>
              <a:rect l="l" t="t" r="r" b="b"/>
              <a:pathLst>
                <a:path w="509" h="412" extrusionOk="0">
                  <a:moveTo>
                    <a:pt x="229" y="0"/>
                  </a:moveTo>
                  <a:cubicBezTo>
                    <a:pt x="76" y="0"/>
                    <a:pt x="0" y="26"/>
                    <a:pt x="0" y="178"/>
                  </a:cubicBezTo>
                  <a:cubicBezTo>
                    <a:pt x="0" y="331"/>
                    <a:pt x="153" y="382"/>
                    <a:pt x="280" y="407"/>
                  </a:cubicBezTo>
                  <a:cubicBezTo>
                    <a:pt x="299" y="410"/>
                    <a:pt x="317" y="412"/>
                    <a:pt x="334" y="412"/>
                  </a:cubicBezTo>
                  <a:cubicBezTo>
                    <a:pt x="450" y="412"/>
                    <a:pt x="509" y="337"/>
                    <a:pt x="509" y="204"/>
                  </a:cubicBezTo>
                  <a:cubicBezTo>
                    <a:pt x="509" y="77"/>
                    <a:pt x="381" y="0"/>
                    <a:pt x="22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5" name="Google Shape;2305;p15"/>
            <p:cNvSpPr/>
            <p:nvPr/>
          </p:nvSpPr>
          <p:spPr>
            <a:xfrm>
              <a:off x="8753550" y="3275325"/>
              <a:ext cx="10825" cy="10950"/>
            </a:xfrm>
            <a:custGeom>
              <a:avLst/>
              <a:gdLst/>
              <a:ahLst/>
              <a:cxnLst/>
              <a:rect l="l" t="t" r="r" b="b"/>
              <a:pathLst>
                <a:path w="433" h="438" extrusionOk="0">
                  <a:moveTo>
                    <a:pt x="198" y="1"/>
                  </a:moveTo>
                  <a:cubicBezTo>
                    <a:pt x="128" y="1"/>
                    <a:pt x="52" y="70"/>
                    <a:pt x="52" y="158"/>
                  </a:cubicBezTo>
                  <a:cubicBezTo>
                    <a:pt x="1" y="311"/>
                    <a:pt x="52" y="438"/>
                    <a:pt x="230" y="438"/>
                  </a:cubicBezTo>
                  <a:cubicBezTo>
                    <a:pt x="331" y="438"/>
                    <a:pt x="407" y="362"/>
                    <a:pt x="433" y="260"/>
                  </a:cubicBezTo>
                  <a:cubicBezTo>
                    <a:pt x="433" y="158"/>
                    <a:pt x="357" y="31"/>
                    <a:pt x="230" y="6"/>
                  </a:cubicBezTo>
                  <a:cubicBezTo>
                    <a:pt x="220" y="2"/>
                    <a:pt x="209" y="1"/>
                    <a:pt x="198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6" name="Google Shape;2306;p15"/>
            <p:cNvSpPr/>
            <p:nvPr/>
          </p:nvSpPr>
          <p:spPr>
            <a:xfrm>
              <a:off x="8893975" y="3341525"/>
              <a:ext cx="9550" cy="10200"/>
            </a:xfrm>
            <a:custGeom>
              <a:avLst/>
              <a:gdLst/>
              <a:ahLst/>
              <a:cxnLst/>
              <a:rect l="l" t="t" r="r" b="b"/>
              <a:pathLst>
                <a:path w="382" h="408" extrusionOk="0">
                  <a:moveTo>
                    <a:pt x="179" y="1"/>
                  </a:moveTo>
                  <a:cubicBezTo>
                    <a:pt x="77" y="1"/>
                    <a:pt x="1" y="77"/>
                    <a:pt x="1" y="179"/>
                  </a:cubicBezTo>
                  <a:cubicBezTo>
                    <a:pt x="1" y="281"/>
                    <a:pt x="77" y="408"/>
                    <a:pt x="204" y="408"/>
                  </a:cubicBezTo>
                  <a:cubicBezTo>
                    <a:pt x="306" y="408"/>
                    <a:pt x="382" y="331"/>
                    <a:pt x="382" y="255"/>
                  </a:cubicBezTo>
                  <a:cubicBezTo>
                    <a:pt x="382" y="128"/>
                    <a:pt x="306" y="1"/>
                    <a:pt x="17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7" name="Google Shape;2307;p15"/>
            <p:cNvSpPr/>
            <p:nvPr/>
          </p:nvSpPr>
          <p:spPr>
            <a:xfrm>
              <a:off x="8514650" y="3503425"/>
              <a:ext cx="8925" cy="7150"/>
            </a:xfrm>
            <a:custGeom>
              <a:avLst/>
              <a:gdLst/>
              <a:ahLst/>
              <a:cxnLst/>
              <a:rect l="l" t="t" r="r" b="b"/>
              <a:pathLst>
                <a:path w="357" h="286" extrusionOk="0">
                  <a:moveTo>
                    <a:pt x="243" y="1"/>
                  </a:moveTo>
                  <a:cubicBezTo>
                    <a:pt x="237" y="1"/>
                    <a:pt x="233" y="2"/>
                    <a:pt x="229" y="6"/>
                  </a:cubicBezTo>
                  <a:cubicBezTo>
                    <a:pt x="204" y="6"/>
                    <a:pt x="51" y="82"/>
                    <a:pt x="26" y="133"/>
                  </a:cubicBezTo>
                  <a:cubicBezTo>
                    <a:pt x="0" y="209"/>
                    <a:pt x="77" y="286"/>
                    <a:pt x="178" y="286"/>
                  </a:cubicBezTo>
                  <a:cubicBezTo>
                    <a:pt x="280" y="286"/>
                    <a:pt x="356" y="184"/>
                    <a:pt x="356" y="82"/>
                  </a:cubicBezTo>
                  <a:cubicBezTo>
                    <a:pt x="334" y="60"/>
                    <a:pt x="275" y="1"/>
                    <a:pt x="24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8" name="Google Shape;2308;p15"/>
            <p:cNvSpPr/>
            <p:nvPr/>
          </p:nvSpPr>
          <p:spPr>
            <a:xfrm>
              <a:off x="8806300" y="3284875"/>
              <a:ext cx="8275" cy="8525"/>
            </a:xfrm>
            <a:custGeom>
              <a:avLst/>
              <a:gdLst/>
              <a:ahLst/>
              <a:cxnLst/>
              <a:rect l="l" t="t" r="r" b="b"/>
              <a:pathLst>
                <a:path w="331" h="341" extrusionOk="0">
                  <a:moveTo>
                    <a:pt x="165" y="0"/>
                  </a:moveTo>
                  <a:cubicBezTo>
                    <a:pt x="83" y="0"/>
                    <a:pt x="22" y="69"/>
                    <a:pt x="0" y="158"/>
                  </a:cubicBezTo>
                  <a:cubicBezTo>
                    <a:pt x="0" y="234"/>
                    <a:pt x="51" y="335"/>
                    <a:pt x="153" y="335"/>
                  </a:cubicBezTo>
                  <a:cubicBezTo>
                    <a:pt x="166" y="339"/>
                    <a:pt x="180" y="340"/>
                    <a:pt x="192" y="340"/>
                  </a:cubicBezTo>
                  <a:cubicBezTo>
                    <a:pt x="274" y="340"/>
                    <a:pt x="331" y="274"/>
                    <a:pt x="331" y="208"/>
                  </a:cubicBezTo>
                  <a:cubicBezTo>
                    <a:pt x="331" y="107"/>
                    <a:pt x="305" y="30"/>
                    <a:pt x="204" y="5"/>
                  </a:cubicBezTo>
                  <a:cubicBezTo>
                    <a:pt x="190" y="2"/>
                    <a:pt x="177" y="0"/>
                    <a:pt x="1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9" name="Google Shape;2309;p15"/>
            <p:cNvSpPr/>
            <p:nvPr/>
          </p:nvSpPr>
          <p:spPr>
            <a:xfrm>
              <a:off x="8982925" y="3463025"/>
              <a:ext cx="9575" cy="7525"/>
            </a:xfrm>
            <a:custGeom>
              <a:avLst/>
              <a:gdLst/>
              <a:ahLst/>
              <a:cxnLst/>
              <a:rect l="l" t="t" r="r" b="b"/>
              <a:pathLst>
                <a:path w="383" h="301" extrusionOk="0">
                  <a:moveTo>
                    <a:pt x="175" y="1"/>
                  </a:moveTo>
                  <a:cubicBezTo>
                    <a:pt x="104" y="1"/>
                    <a:pt x="45" y="48"/>
                    <a:pt x="26" y="122"/>
                  </a:cubicBezTo>
                  <a:cubicBezTo>
                    <a:pt x="1" y="224"/>
                    <a:pt x="103" y="275"/>
                    <a:pt x="204" y="300"/>
                  </a:cubicBezTo>
                  <a:cubicBezTo>
                    <a:pt x="280" y="300"/>
                    <a:pt x="382" y="250"/>
                    <a:pt x="382" y="148"/>
                  </a:cubicBezTo>
                  <a:cubicBezTo>
                    <a:pt x="357" y="72"/>
                    <a:pt x="306" y="21"/>
                    <a:pt x="255" y="21"/>
                  </a:cubicBezTo>
                  <a:cubicBezTo>
                    <a:pt x="228" y="7"/>
                    <a:pt x="201" y="1"/>
                    <a:pt x="17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0" name="Google Shape;2310;p15"/>
            <p:cNvSpPr/>
            <p:nvPr/>
          </p:nvSpPr>
          <p:spPr>
            <a:xfrm>
              <a:off x="8739025" y="3194000"/>
              <a:ext cx="9475" cy="7900"/>
            </a:xfrm>
            <a:custGeom>
              <a:avLst/>
              <a:gdLst/>
              <a:ahLst/>
              <a:cxnLst/>
              <a:rect l="l" t="t" r="r" b="b"/>
              <a:pathLst>
                <a:path w="379" h="316" extrusionOk="0">
                  <a:moveTo>
                    <a:pt x="169" y="1"/>
                  </a:moveTo>
                  <a:cubicBezTo>
                    <a:pt x="99" y="1"/>
                    <a:pt x="23" y="67"/>
                    <a:pt x="23" y="133"/>
                  </a:cubicBezTo>
                  <a:cubicBezTo>
                    <a:pt x="1" y="243"/>
                    <a:pt x="55" y="315"/>
                    <a:pt x="137" y="315"/>
                  </a:cubicBezTo>
                  <a:cubicBezTo>
                    <a:pt x="149" y="315"/>
                    <a:pt x="162" y="314"/>
                    <a:pt x="175" y="311"/>
                  </a:cubicBezTo>
                  <a:cubicBezTo>
                    <a:pt x="277" y="285"/>
                    <a:pt x="302" y="209"/>
                    <a:pt x="378" y="133"/>
                  </a:cubicBezTo>
                  <a:cubicBezTo>
                    <a:pt x="302" y="82"/>
                    <a:pt x="277" y="6"/>
                    <a:pt x="201" y="6"/>
                  </a:cubicBezTo>
                  <a:cubicBezTo>
                    <a:pt x="190" y="2"/>
                    <a:pt x="180" y="1"/>
                    <a:pt x="16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1" name="Google Shape;2311;p15"/>
            <p:cNvSpPr/>
            <p:nvPr/>
          </p:nvSpPr>
          <p:spPr>
            <a:xfrm>
              <a:off x="8811550" y="3481150"/>
              <a:ext cx="7475" cy="4875"/>
            </a:xfrm>
            <a:custGeom>
              <a:avLst/>
              <a:gdLst/>
              <a:ahLst/>
              <a:cxnLst/>
              <a:rect l="l" t="t" r="r" b="b"/>
              <a:pathLst>
                <a:path w="299" h="195" extrusionOk="0">
                  <a:moveTo>
                    <a:pt x="201" y="1"/>
                  </a:moveTo>
                  <a:cubicBezTo>
                    <a:pt x="191" y="1"/>
                    <a:pt x="181" y="3"/>
                    <a:pt x="172" y="7"/>
                  </a:cubicBezTo>
                  <a:cubicBezTo>
                    <a:pt x="95" y="33"/>
                    <a:pt x="19" y="58"/>
                    <a:pt x="19" y="109"/>
                  </a:cubicBezTo>
                  <a:cubicBezTo>
                    <a:pt x="0" y="166"/>
                    <a:pt x="38" y="195"/>
                    <a:pt x="101" y="195"/>
                  </a:cubicBezTo>
                  <a:cubicBezTo>
                    <a:pt x="122" y="195"/>
                    <a:pt x="146" y="192"/>
                    <a:pt x="172" y="185"/>
                  </a:cubicBezTo>
                  <a:cubicBezTo>
                    <a:pt x="197" y="160"/>
                    <a:pt x="273" y="135"/>
                    <a:pt x="299" y="84"/>
                  </a:cubicBezTo>
                  <a:cubicBezTo>
                    <a:pt x="299" y="42"/>
                    <a:pt x="248" y="1"/>
                    <a:pt x="20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2" name="Google Shape;2312;p15"/>
            <p:cNvSpPr/>
            <p:nvPr/>
          </p:nvSpPr>
          <p:spPr>
            <a:xfrm>
              <a:off x="8697650" y="3228300"/>
              <a:ext cx="6275" cy="6525"/>
            </a:xfrm>
            <a:custGeom>
              <a:avLst/>
              <a:gdLst/>
              <a:ahLst/>
              <a:cxnLst/>
              <a:rect l="l" t="t" r="r" b="b"/>
              <a:pathLst>
                <a:path w="251" h="261" extrusionOk="0">
                  <a:moveTo>
                    <a:pt x="166" y="1"/>
                  </a:moveTo>
                  <a:cubicBezTo>
                    <a:pt x="161" y="1"/>
                    <a:pt x="156" y="2"/>
                    <a:pt x="153" y="6"/>
                  </a:cubicBezTo>
                  <a:cubicBezTo>
                    <a:pt x="102" y="6"/>
                    <a:pt x="26" y="57"/>
                    <a:pt x="26" y="108"/>
                  </a:cubicBezTo>
                  <a:cubicBezTo>
                    <a:pt x="0" y="159"/>
                    <a:pt x="76" y="184"/>
                    <a:pt x="153" y="260"/>
                  </a:cubicBezTo>
                  <a:cubicBezTo>
                    <a:pt x="178" y="209"/>
                    <a:pt x="204" y="133"/>
                    <a:pt x="229" y="82"/>
                  </a:cubicBezTo>
                  <a:cubicBezTo>
                    <a:pt x="251" y="60"/>
                    <a:pt x="197" y="1"/>
                    <a:pt x="16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3" name="Google Shape;2313;p15"/>
            <p:cNvSpPr/>
            <p:nvPr/>
          </p:nvSpPr>
          <p:spPr>
            <a:xfrm>
              <a:off x="8447300" y="3150925"/>
              <a:ext cx="6375" cy="4475"/>
            </a:xfrm>
            <a:custGeom>
              <a:avLst/>
              <a:gdLst/>
              <a:ahLst/>
              <a:cxnLst/>
              <a:rect l="l" t="t" r="r" b="b"/>
              <a:pathLst>
                <a:path w="255" h="179" extrusionOk="0">
                  <a:moveTo>
                    <a:pt x="77" y="0"/>
                  </a:moveTo>
                  <a:cubicBezTo>
                    <a:pt x="51" y="0"/>
                    <a:pt x="26" y="51"/>
                    <a:pt x="0" y="77"/>
                  </a:cubicBezTo>
                  <a:cubicBezTo>
                    <a:pt x="51" y="127"/>
                    <a:pt x="102" y="153"/>
                    <a:pt x="153" y="178"/>
                  </a:cubicBezTo>
                  <a:cubicBezTo>
                    <a:pt x="153" y="178"/>
                    <a:pt x="204" y="127"/>
                    <a:pt x="255" y="77"/>
                  </a:cubicBezTo>
                  <a:cubicBezTo>
                    <a:pt x="204" y="26"/>
                    <a:pt x="153" y="0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4" name="Google Shape;2314;p15"/>
            <p:cNvSpPr/>
            <p:nvPr/>
          </p:nvSpPr>
          <p:spPr>
            <a:xfrm>
              <a:off x="8838700" y="3478775"/>
              <a:ext cx="6375" cy="5125"/>
            </a:xfrm>
            <a:custGeom>
              <a:avLst/>
              <a:gdLst/>
              <a:ahLst/>
              <a:cxnLst/>
              <a:rect l="l" t="t" r="r" b="b"/>
              <a:pathLst>
                <a:path w="255" h="205" extrusionOk="0">
                  <a:moveTo>
                    <a:pt x="102" y="1"/>
                  </a:moveTo>
                  <a:cubicBezTo>
                    <a:pt x="77" y="1"/>
                    <a:pt x="1" y="52"/>
                    <a:pt x="1" y="52"/>
                  </a:cubicBezTo>
                  <a:cubicBezTo>
                    <a:pt x="1" y="77"/>
                    <a:pt x="51" y="179"/>
                    <a:pt x="77" y="204"/>
                  </a:cubicBezTo>
                  <a:cubicBezTo>
                    <a:pt x="102" y="204"/>
                    <a:pt x="178" y="153"/>
                    <a:pt x="255" y="128"/>
                  </a:cubicBezTo>
                  <a:cubicBezTo>
                    <a:pt x="204" y="77"/>
                    <a:pt x="153" y="26"/>
                    <a:pt x="10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5" name="Google Shape;2315;p15"/>
            <p:cNvSpPr/>
            <p:nvPr/>
          </p:nvSpPr>
          <p:spPr>
            <a:xfrm>
              <a:off x="8892700" y="3252575"/>
              <a:ext cx="5750" cy="4475"/>
            </a:xfrm>
            <a:custGeom>
              <a:avLst/>
              <a:gdLst/>
              <a:ahLst/>
              <a:cxnLst/>
              <a:rect l="l" t="t" r="r" b="b"/>
              <a:pathLst>
                <a:path w="230" h="179" extrusionOk="0">
                  <a:moveTo>
                    <a:pt x="52" y="1"/>
                  </a:moveTo>
                  <a:cubicBezTo>
                    <a:pt x="52" y="1"/>
                    <a:pt x="1" y="102"/>
                    <a:pt x="26" y="128"/>
                  </a:cubicBezTo>
                  <a:cubicBezTo>
                    <a:pt x="77" y="153"/>
                    <a:pt x="128" y="179"/>
                    <a:pt x="179" y="179"/>
                  </a:cubicBezTo>
                  <a:cubicBezTo>
                    <a:pt x="204" y="128"/>
                    <a:pt x="230" y="77"/>
                    <a:pt x="230" y="52"/>
                  </a:cubicBezTo>
                  <a:cubicBezTo>
                    <a:pt x="179" y="26"/>
                    <a:pt x="128" y="26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6" name="Google Shape;2316;p15"/>
            <p:cNvSpPr/>
            <p:nvPr/>
          </p:nvSpPr>
          <p:spPr>
            <a:xfrm>
              <a:off x="8785975" y="3497200"/>
              <a:ext cx="5725" cy="4475"/>
            </a:xfrm>
            <a:custGeom>
              <a:avLst/>
              <a:gdLst/>
              <a:ahLst/>
              <a:cxnLst/>
              <a:rect l="l" t="t" r="r" b="b"/>
              <a:pathLst>
                <a:path w="229" h="179" extrusionOk="0">
                  <a:moveTo>
                    <a:pt x="51" y="1"/>
                  </a:moveTo>
                  <a:cubicBezTo>
                    <a:pt x="25" y="26"/>
                    <a:pt x="0" y="52"/>
                    <a:pt x="25" y="102"/>
                  </a:cubicBezTo>
                  <a:cubicBezTo>
                    <a:pt x="51" y="128"/>
                    <a:pt x="127" y="153"/>
                    <a:pt x="178" y="179"/>
                  </a:cubicBezTo>
                  <a:lnTo>
                    <a:pt x="229" y="26"/>
                  </a:lnTo>
                  <a:cubicBezTo>
                    <a:pt x="153" y="1"/>
                    <a:pt x="102" y="1"/>
                    <a:pt x="5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7" name="Google Shape;2317;p15"/>
            <p:cNvSpPr/>
            <p:nvPr/>
          </p:nvSpPr>
          <p:spPr>
            <a:xfrm>
              <a:off x="8814550" y="3244325"/>
              <a:ext cx="1925" cy="1925"/>
            </a:xfrm>
            <a:custGeom>
              <a:avLst/>
              <a:gdLst/>
              <a:ahLst/>
              <a:cxnLst/>
              <a:rect l="l" t="t" r="r" b="b"/>
              <a:pathLst>
                <a:path w="77" h="77" extrusionOk="0">
                  <a:moveTo>
                    <a:pt x="26" y="0"/>
                  </a:moveTo>
                  <a:lnTo>
                    <a:pt x="1" y="51"/>
                  </a:lnTo>
                  <a:cubicBezTo>
                    <a:pt x="1" y="51"/>
                    <a:pt x="26" y="77"/>
                    <a:pt x="52" y="77"/>
                  </a:cubicBezTo>
                  <a:cubicBezTo>
                    <a:pt x="52" y="51"/>
                    <a:pt x="77" y="51"/>
                    <a:pt x="77" y="26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8" name="Google Shape;2318;p15"/>
            <p:cNvSpPr/>
            <p:nvPr/>
          </p:nvSpPr>
          <p:spPr>
            <a:xfrm>
              <a:off x="8782775" y="3269100"/>
              <a:ext cx="2575" cy="1925"/>
            </a:xfrm>
            <a:custGeom>
              <a:avLst/>
              <a:gdLst/>
              <a:ahLst/>
              <a:cxnLst/>
              <a:rect l="l" t="t" r="r" b="b"/>
              <a:pathLst>
                <a:path w="103" h="77" extrusionOk="0">
                  <a:moveTo>
                    <a:pt x="103" y="1"/>
                  </a:moveTo>
                  <a:lnTo>
                    <a:pt x="1" y="26"/>
                  </a:lnTo>
                  <a:cubicBezTo>
                    <a:pt x="26" y="51"/>
                    <a:pt x="26" y="77"/>
                    <a:pt x="52" y="77"/>
                  </a:cubicBezTo>
                  <a:cubicBezTo>
                    <a:pt x="52" y="77"/>
                    <a:pt x="77" y="77"/>
                    <a:pt x="103" y="51"/>
                  </a:cubicBezTo>
                  <a:lnTo>
                    <a:pt x="103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9" name="Google Shape;2319;p15"/>
            <p:cNvSpPr/>
            <p:nvPr/>
          </p:nvSpPr>
          <p:spPr>
            <a:xfrm>
              <a:off x="8472725" y="3455900"/>
              <a:ext cx="2550" cy="1950"/>
            </a:xfrm>
            <a:custGeom>
              <a:avLst/>
              <a:gdLst/>
              <a:ahLst/>
              <a:cxnLst/>
              <a:rect l="l" t="t" r="r" b="b"/>
              <a:pathLst>
                <a:path w="102" h="78" extrusionOk="0">
                  <a:moveTo>
                    <a:pt x="25" y="1"/>
                  </a:moveTo>
                  <a:cubicBezTo>
                    <a:pt x="25" y="1"/>
                    <a:pt x="25" y="26"/>
                    <a:pt x="0" y="52"/>
                  </a:cubicBezTo>
                  <a:lnTo>
                    <a:pt x="76" y="77"/>
                  </a:lnTo>
                  <a:cubicBezTo>
                    <a:pt x="76" y="52"/>
                    <a:pt x="102" y="26"/>
                    <a:pt x="76" y="26"/>
                  </a:cubicBezTo>
                  <a:cubicBezTo>
                    <a:pt x="76" y="1"/>
                    <a:pt x="51" y="1"/>
                    <a:pt x="2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0" name="Google Shape;2320;p15"/>
            <p:cNvSpPr/>
            <p:nvPr/>
          </p:nvSpPr>
          <p:spPr>
            <a:xfrm>
              <a:off x="8916850" y="3462900"/>
              <a:ext cx="1925" cy="1300"/>
            </a:xfrm>
            <a:custGeom>
              <a:avLst/>
              <a:gdLst/>
              <a:ahLst/>
              <a:cxnLst/>
              <a:rect l="l" t="t" r="r" b="b"/>
              <a:pathLst>
                <a:path w="77" h="52" extrusionOk="0">
                  <a:moveTo>
                    <a:pt x="1" y="0"/>
                  </a:moveTo>
                  <a:cubicBezTo>
                    <a:pt x="1" y="26"/>
                    <a:pt x="1" y="51"/>
                    <a:pt x="1" y="51"/>
                  </a:cubicBezTo>
                  <a:lnTo>
                    <a:pt x="77" y="51"/>
                  </a:lnTo>
                  <a:cubicBezTo>
                    <a:pt x="77" y="51"/>
                    <a:pt x="77" y="26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1" name="Google Shape;2321;p15"/>
            <p:cNvSpPr/>
            <p:nvPr/>
          </p:nvSpPr>
          <p:spPr>
            <a:xfrm>
              <a:off x="8848875" y="3279900"/>
              <a:ext cx="1925" cy="2575"/>
            </a:xfrm>
            <a:custGeom>
              <a:avLst/>
              <a:gdLst/>
              <a:ahLst/>
              <a:cxnLst/>
              <a:rect l="l" t="t" r="r" b="b"/>
              <a:pathLst>
                <a:path w="77" h="103" extrusionOk="0">
                  <a:moveTo>
                    <a:pt x="26" y="1"/>
                  </a:moveTo>
                  <a:cubicBezTo>
                    <a:pt x="0" y="26"/>
                    <a:pt x="0" y="52"/>
                    <a:pt x="0" y="77"/>
                  </a:cubicBezTo>
                  <a:lnTo>
                    <a:pt x="51" y="102"/>
                  </a:lnTo>
                  <a:lnTo>
                    <a:pt x="76" y="26"/>
                  </a:lnTo>
                  <a:cubicBezTo>
                    <a:pt x="51" y="26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2" name="Google Shape;2322;p15"/>
            <p:cNvSpPr/>
            <p:nvPr/>
          </p:nvSpPr>
          <p:spPr>
            <a:xfrm>
              <a:off x="8991200" y="3304050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0" y="0"/>
                  </a:moveTo>
                  <a:lnTo>
                    <a:pt x="0" y="51"/>
                  </a:lnTo>
                  <a:lnTo>
                    <a:pt x="26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323" name="Google Shape;2323;p15"/>
          <p:cNvGrpSpPr/>
          <p:nvPr/>
        </p:nvGrpSpPr>
        <p:grpSpPr>
          <a:xfrm>
            <a:off x="952234" y="1457695"/>
            <a:ext cx="10287529" cy="175888"/>
            <a:chOff x="714175" y="1115188"/>
            <a:chExt cx="7715647" cy="131916"/>
          </a:xfrm>
        </p:grpSpPr>
        <p:grpSp>
          <p:nvGrpSpPr>
            <p:cNvPr id="2324" name="Google Shape;2324;p15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2325" name="Google Shape;2325;p15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6" name="Google Shape;2326;p15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27" name="Google Shape;2327;p15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2328" name="Google Shape;2328;p15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329" name="Google Shape;2329;p15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0" name="Google Shape;2330;p15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1" name="Google Shape;2331;p15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2" name="Google Shape;2332;p15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3" name="Google Shape;2333;p15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4" name="Google Shape;2334;p15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5" name="Google Shape;2335;p15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6" name="Google Shape;2336;p15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7" name="Google Shape;2337;p15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8" name="Google Shape;2338;p15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9" name="Google Shape;2339;p15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0" name="Google Shape;2340;p15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1" name="Google Shape;2341;p15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2" name="Google Shape;2342;p15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3" name="Google Shape;2343;p15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4" name="Google Shape;2344;p15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5" name="Google Shape;2345;p15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6" name="Google Shape;2346;p15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7" name="Google Shape;2347;p15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8" name="Google Shape;2348;p15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9" name="Google Shape;2349;p15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0" name="Google Shape;2350;p15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1" name="Google Shape;2351;p15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2" name="Google Shape;2352;p15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3" name="Google Shape;2353;p15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4" name="Google Shape;2354;p15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5" name="Google Shape;2355;p15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6" name="Google Shape;2356;p15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7" name="Google Shape;2357;p15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8" name="Google Shape;2358;p15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9" name="Google Shape;2359;p15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0" name="Google Shape;2360;p15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1" name="Google Shape;2361;p15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62" name="Google Shape;2362;p15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363" name="Google Shape;2363;p15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4" name="Google Shape;2364;p15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5" name="Google Shape;2365;p15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6" name="Google Shape;2366;p15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7" name="Google Shape;2367;p15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8" name="Google Shape;2368;p15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9" name="Google Shape;2369;p15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0" name="Google Shape;2370;p15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1" name="Google Shape;2371;p15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2" name="Google Shape;2372;p15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3" name="Google Shape;2373;p15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4" name="Google Shape;2374;p15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5" name="Google Shape;2375;p15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6" name="Google Shape;2376;p15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7" name="Google Shape;2377;p15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8" name="Google Shape;2378;p15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9" name="Google Shape;2379;p15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0" name="Google Shape;2380;p15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1" name="Google Shape;2381;p15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2" name="Google Shape;2382;p15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3" name="Google Shape;2383;p15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4" name="Google Shape;2384;p15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5" name="Google Shape;2385;p15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6" name="Google Shape;2386;p15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7" name="Google Shape;2387;p15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8" name="Google Shape;2388;p15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9" name="Google Shape;2389;p15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0" name="Google Shape;2390;p15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1" name="Google Shape;2391;p15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2" name="Google Shape;2392;p15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3" name="Google Shape;2393;p15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4" name="Google Shape;2394;p15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5" name="Google Shape;2395;p15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455726782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4" name="Google Shape;2564;p19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2565" name="Google Shape;2565;p19"/>
          <p:cNvSpPr txBox="1">
            <a:spLocks noGrp="1"/>
          </p:cNvSpPr>
          <p:nvPr>
            <p:ph type="title" hasCustomPrompt="1"/>
          </p:nvPr>
        </p:nvSpPr>
        <p:spPr>
          <a:xfrm flipH="1">
            <a:off x="7090964" y="2691996"/>
            <a:ext cx="2412400" cy="147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0666" b="1">
                <a:solidFill>
                  <a:schemeClr val="l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566" name="Google Shape;2566;p19"/>
          <p:cNvSpPr txBox="1">
            <a:spLocks noGrp="1"/>
          </p:cNvSpPr>
          <p:nvPr>
            <p:ph type="title" idx="2"/>
          </p:nvPr>
        </p:nvSpPr>
        <p:spPr>
          <a:xfrm>
            <a:off x="1614067" y="2427467"/>
            <a:ext cx="4723200" cy="107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567" name="Google Shape;2567;p19"/>
          <p:cNvSpPr txBox="1">
            <a:spLocks noGrp="1"/>
          </p:cNvSpPr>
          <p:nvPr>
            <p:ph type="subTitle" idx="1"/>
          </p:nvPr>
        </p:nvSpPr>
        <p:spPr>
          <a:xfrm>
            <a:off x="2709233" y="3591745"/>
            <a:ext cx="3628000" cy="8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568" name="Google Shape;2568;p19"/>
          <p:cNvGrpSpPr/>
          <p:nvPr/>
        </p:nvGrpSpPr>
        <p:grpSpPr>
          <a:xfrm>
            <a:off x="952278" y="474422"/>
            <a:ext cx="10287841" cy="418789"/>
            <a:chOff x="714181" y="414418"/>
            <a:chExt cx="7556440" cy="307601"/>
          </a:xfrm>
        </p:grpSpPr>
        <p:grpSp>
          <p:nvGrpSpPr>
            <p:cNvPr id="2569" name="Google Shape;2569;p19"/>
            <p:cNvGrpSpPr/>
            <p:nvPr/>
          </p:nvGrpSpPr>
          <p:grpSpPr>
            <a:xfrm>
              <a:off x="882905" y="536157"/>
              <a:ext cx="7163972" cy="64150"/>
              <a:chOff x="1299890" y="844622"/>
              <a:chExt cx="6544233" cy="64143"/>
            </a:xfrm>
          </p:grpSpPr>
          <p:grpSp>
            <p:nvGrpSpPr>
              <p:cNvPr id="2570" name="Google Shape;2570;p19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571" name="Google Shape;2571;p19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2" name="Google Shape;2572;p19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3" name="Google Shape;2573;p19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4" name="Google Shape;2574;p19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5" name="Google Shape;2575;p19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6" name="Google Shape;2576;p19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7" name="Google Shape;2577;p19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8" name="Google Shape;2578;p19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9" name="Google Shape;2579;p19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0" name="Google Shape;2580;p19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1" name="Google Shape;2581;p19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2" name="Google Shape;2582;p19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3" name="Google Shape;2583;p19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4" name="Google Shape;2584;p19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5" name="Google Shape;2585;p19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6" name="Google Shape;2586;p19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7" name="Google Shape;2587;p19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8" name="Google Shape;2588;p19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9" name="Google Shape;2589;p19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0" name="Google Shape;2590;p19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1" name="Google Shape;2591;p19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2" name="Google Shape;2592;p19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3" name="Google Shape;2593;p19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4" name="Google Shape;2594;p19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5" name="Google Shape;2595;p19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6" name="Google Shape;2596;p19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7" name="Google Shape;2597;p19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8" name="Google Shape;2598;p19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9" name="Google Shape;2599;p19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0" name="Google Shape;2600;p19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1" name="Google Shape;2601;p19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2" name="Google Shape;2602;p19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3" name="Google Shape;2603;p19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04" name="Google Shape;2604;p19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605" name="Google Shape;2605;p19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6" name="Google Shape;2606;p19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7" name="Google Shape;2607;p19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8" name="Google Shape;2608;p19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9" name="Google Shape;2609;p19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0" name="Google Shape;2610;p19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1" name="Google Shape;2611;p19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2" name="Google Shape;2612;p19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3" name="Google Shape;2613;p19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4" name="Google Shape;2614;p19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5" name="Google Shape;2615;p19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6" name="Google Shape;2616;p19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7" name="Google Shape;2617;p19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8" name="Google Shape;2618;p19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9" name="Google Shape;2619;p19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0" name="Google Shape;2620;p19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1" name="Google Shape;2621;p19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2" name="Google Shape;2622;p19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3" name="Google Shape;2623;p19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4" name="Google Shape;2624;p19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5" name="Google Shape;2625;p19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6" name="Google Shape;2626;p19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7" name="Google Shape;2627;p19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8" name="Google Shape;2628;p19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9" name="Google Shape;2629;p19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0" name="Google Shape;2630;p19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1" name="Google Shape;2631;p19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2" name="Google Shape;2632;p19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3" name="Google Shape;2633;p19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4" name="Google Shape;2634;p19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5" name="Google Shape;2635;p19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6" name="Google Shape;2636;p19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7" name="Google Shape;2637;p19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638" name="Google Shape;2638;p19"/>
            <p:cNvGrpSpPr/>
            <p:nvPr/>
          </p:nvGrpSpPr>
          <p:grpSpPr>
            <a:xfrm>
              <a:off x="714181" y="414418"/>
              <a:ext cx="310295" cy="307601"/>
              <a:chOff x="1969331" y="802493"/>
              <a:chExt cx="310295" cy="307601"/>
            </a:xfrm>
          </p:grpSpPr>
          <p:sp>
            <p:nvSpPr>
              <p:cNvPr id="2639" name="Google Shape;2639;p19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640" name="Google Shape;2640;p19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641" name="Google Shape;2641;p19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2" name="Google Shape;2642;p19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3" name="Google Shape;2643;p19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4" name="Google Shape;2644;p19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5" name="Google Shape;2645;p19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6" name="Google Shape;2646;p19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647" name="Google Shape;2647;p19"/>
            <p:cNvGrpSpPr/>
            <p:nvPr/>
          </p:nvGrpSpPr>
          <p:grpSpPr>
            <a:xfrm flipH="1">
              <a:off x="7960325" y="414418"/>
              <a:ext cx="310295" cy="307601"/>
              <a:chOff x="1969331" y="802493"/>
              <a:chExt cx="310295" cy="307601"/>
            </a:xfrm>
          </p:grpSpPr>
          <p:sp>
            <p:nvSpPr>
              <p:cNvPr id="2648" name="Google Shape;2648;p19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649" name="Google Shape;2649;p19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650" name="Google Shape;2650;p19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1" name="Google Shape;2651;p19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2" name="Google Shape;2652;p19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3" name="Google Shape;2653;p19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4" name="Google Shape;2654;p19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5" name="Google Shape;2655;p19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grpSp>
        <p:nvGrpSpPr>
          <p:cNvPr id="2656" name="Google Shape;2656;p19"/>
          <p:cNvGrpSpPr/>
          <p:nvPr/>
        </p:nvGrpSpPr>
        <p:grpSpPr>
          <a:xfrm>
            <a:off x="952286" y="5964774"/>
            <a:ext cx="10287841" cy="418789"/>
            <a:chOff x="946206" y="1234018"/>
            <a:chExt cx="7556440" cy="307601"/>
          </a:xfrm>
        </p:grpSpPr>
        <p:grpSp>
          <p:nvGrpSpPr>
            <p:cNvPr id="2657" name="Google Shape;2657;p19"/>
            <p:cNvGrpSpPr/>
            <p:nvPr/>
          </p:nvGrpSpPr>
          <p:grpSpPr>
            <a:xfrm>
              <a:off x="1114930" y="1355757"/>
              <a:ext cx="7163972" cy="64150"/>
              <a:chOff x="1299890" y="844622"/>
              <a:chExt cx="6544233" cy="64143"/>
            </a:xfrm>
          </p:grpSpPr>
          <p:grpSp>
            <p:nvGrpSpPr>
              <p:cNvPr id="2658" name="Google Shape;2658;p19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659" name="Google Shape;2659;p19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0" name="Google Shape;2660;p19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1" name="Google Shape;2661;p19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2" name="Google Shape;2662;p19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3" name="Google Shape;2663;p19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4" name="Google Shape;2664;p19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5" name="Google Shape;2665;p19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6" name="Google Shape;2666;p19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7" name="Google Shape;2667;p19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8" name="Google Shape;2668;p19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9" name="Google Shape;2669;p19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0" name="Google Shape;2670;p19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1" name="Google Shape;2671;p19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2" name="Google Shape;2672;p19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3" name="Google Shape;2673;p19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4" name="Google Shape;2674;p19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5" name="Google Shape;2675;p19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6" name="Google Shape;2676;p19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7" name="Google Shape;2677;p19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8" name="Google Shape;2678;p19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9" name="Google Shape;2679;p19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0" name="Google Shape;2680;p19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1" name="Google Shape;2681;p19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2" name="Google Shape;2682;p19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3" name="Google Shape;2683;p19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4" name="Google Shape;2684;p19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5" name="Google Shape;2685;p19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6" name="Google Shape;2686;p19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7" name="Google Shape;2687;p19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8" name="Google Shape;2688;p19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9" name="Google Shape;2689;p19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0" name="Google Shape;2690;p19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1" name="Google Shape;2691;p19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92" name="Google Shape;2692;p19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693" name="Google Shape;2693;p19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4" name="Google Shape;2694;p19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5" name="Google Shape;2695;p19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6" name="Google Shape;2696;p19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7" name="Google Shape;2697;p19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8" name="Google Shape;2698;p19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9" name="Google Shape;2699;p19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0" name="Google Shape;2700;p19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1" name="Google Shape;2701;p19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2" name="Google Shape;2702;p19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3" name="Google Shape;2703;p19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4" name="Google Shape;2704;p19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5" name="Google Shape;2705;p19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6" name="Google Shape;2706;p19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7" name="Google Shape;2707;p19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8" name="Google Shape;2708;p19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9" name="Google Shape;2709;p19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0" name="Google Shape;2710;p19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1" name="Google Shape;2711;p19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2" name="Google Shape;2712;p19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3" name="Google Shape;2713;p19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4" name="Google Shape;2714;p19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5" name="Google Shape;2715;p19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6" name="Google Shape;2716;p19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7" name="Google Shape;2717;p19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8" name="Google Shape;2718;p19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9" name="Google Shape;2719;p19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0" name="Google Shape;2720;p19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1" name="Google Shape;2721;p19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2" name="Google Shape;2722;p19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3" name="Google Shape;2723;p19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4" name="Google Shape;2724;p19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5" name="Google Shape;2725;p19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726" name="Google Shape;2726;p19"/>
            <p:cNvGrpSpPr/>
            <p:nvPr/>
          </p:nvGrpSpPr>
          <p:grpSpPr>
            <a:xfrm>
              <a:off x="946206" y="1234018"/>
              <a:ext cx="310295" cy="307601"/>
              <a:chOff x="1969331" y="802493"/>
              <a:chExt cx="310295" cy="307601"/>
            </a:xfrm>
          </p:grpSpPr>
          <p:sp>
            <p:nvSpPr>
              <p:cNvPr id="2727" name="Google Shape;2727;p19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728" name="Google Shape;2728;p19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729" name="Google Shape;2729;p19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0" name="Google Shape;2730;p19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1" name="Google Shape;2731;p19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2" name="Google Shape;2732;p19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3" name="Google Shape;2733;p19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4" name="Google Shape;2734;p19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735" name="Google Shape;2735;p19"/>
            <p:cNvGrpSpPr/>
            <p:nvPr/>
          </p:nvGrpSpPr>
          <p:grpSpPr>
            <a:xfrm flipH="1">
              <a:off x="8192350" y="1234018"/>
              <a:ext cx="310295" cy="307601"/>
              <a:chOff x="1969331" y="802493"/>
              <a:chExt cx="310295" cy="307601"/>
            </a:xfrm>
          </p:grpSpPr>
          <p:sp>
            <p:nvSpPr>
              <p:cNvPr id="2736" name="Google Shape;2736;p19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737" name="Google Shape;2737;p19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738" name="Google Shape;2738;p19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9" name="Google Shape;2739;p19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0" name="Google Shape;2740;p19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1" name="Google Shape;2741;p19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2" name="Google Shape;2742;p19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3" name="Google Shape;2743;p19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grpSp>
        <p:nvGrpSpPr>
          <p:cNvPr id="2744" name="Google Shape;2744;p19"/>
          <p:cNvGrpSpPr/>
          <p:nvPr/>
        </p:nvGrpSpPr>
        <p:grpSpPr>
          <a:xfrm flipH="1">
            <a:off x="393286" y="87415"/>
            <a:ext cx="1999997" cy="1647315"/>
            <a:chOff x="5342550" y="4109652"/>
            <a:chExt cx="1131049" cy="931599"/>
          </a:xfrm>
        </p:grpSpPr>
        <p:sp>
          <p:nvSpPr>
            <p:cNvPr id="2745" name="Google Shape;2745;p19"/>
            <p:cNvSpPr/>
            <p:nvPr/>
          </p:nvSpPr>
          <p:spPr>
            <a:xfrm rot="10800000">
              <a:off x="5342550" y="4692726"/>
              <a:ext cx="507430" cy="348524"/>
            </a:xfrm>
            <a:custGeom>
              <a:avLst/>
              <a:gdLst/>
              <a:ahLst/>
              <a:cxnLst/>
              <a:rect l="l" t="t" r="r" b="b"/>
              <a:pathLst>
                <a:path w="2066" h="1419" extrusionOk="0">
                  <a:moveTo>
                    <a:pt x="1137" y="168"/>
                  </a:moveTo>
                  <a:cubicBezTo>
                    <a:pt x="1215" y="168"/>
                    <a:pt x="1227" y="220"/>
                    <a:pt x="1227" y="297"/>
                  </a:cubicBezTo>
                  <a:cubicBezTo>
                    <a:pt x="1137" y="297"/>
                    <a:pt x="1150" y="233"/>
                    <a:pt x="1137" y="168"/>
                  </a:cubicBezTo>
                  <a:close/>
                  <a:moveTo>
                    <a:pt x="1189" y="0"/>
                  </a:moveTo>
                  <a:lnTo>
                    <a:pt x="1099" y="91"/>
                  </a:lnTo>
                  <a:cubicBezTo>
                    <a:pt x="1073" y="181"/>
                    <a:pt x="1047" y="284"/>
                    <a:pt x="1047" y="387"/>
                  </a:cubicBezTo>
                  <a:lnTo>
                    <a:pt x="854" y="439"/>
                  </a:lnTo>
                  <a:cubicBezTo>
                    <a:pt x="801" y="456"/>
                    <a:pt x="748" y="498"/>
                    <a:pt x="695" y="498"/>
                  </a:cubicBezTo>
                  <a:cubicBezTo>
                    <a:pt x="671" y="498"/>
                    <a:pt x="646" y="489"/>
                    <a:pt x="621" y="465"/>
                  </a:cubicBezTo>
                  <a:cubicBezTo>
                    <a:pt x="552" y="534"/>
                    <a:pt x="462" y="583"/>
                    <a:pt x="370" y="583"/>
                  </a:cubicBezTo>
                  <a:cubicBezTo>
                    <a:pt x="359" y="583"/>
                    <a:pt x="348" y="582"/>
                    <a:pt x="338" y="581"/>
                  </a:cubicBezTo>
                  <a:cubicBezTo>
                    <a:pt x="273" y="581"/>
                    <a:pt x="183" y="619"/>
                    <a:pt x="209" y="723"/>
                  </a:cubicBezTo>
                  <a:cubicBezTo>
                    <a:pt x="196" y="735"/>
                    <a:pt x="170" y="761"/>
                    <a:pt x="183" y="787"/>
                  </a:cubicBezTo>
                  <a:cubicBezTo>
                    <a:pt x="144" y="826"/>
                    <a:pt x="106" y="839"/>
                    <a:pt x="54" y="839"/>
                  </a:cubicBezTo>
                  <a:cubicBezTo>
                    <a:pt x="38" y="829"/>
                    <a:pt x="27" y="825"/>
                    <a:pt x="21" y="825"/>
                  </a:cubicBezTo>
                  <a:cubicBezTo>
                    <a:pt x="1" y="825"/>
                    <a:pt x="15" y="861"/>
                    <a:pt x="15" y="890"/>
                  </a:cubicBezTo>
                  <a:cubicBezTo>
                    <a:pt x="29" y="886"/>
                    <a:pt x="42" y="884"/>
                    <a:pt x="55" y="884"/>
                  </a:cubicBezTo>
                  <a:cubicBezTo>
                    <a:pt x="127" y="884"/>
                    <a:pt x="181" y="942"/>
                    <a:pt x="170" y="1019"/>
                  </a:cubicBezTo>
                  <a:cubicBezTo>
                    <a:pt x="170" y="1077"/>
                    <a:pt x="186" y="1087"/>
                    <a:pt x="210" y="1087"/>
                  </a:cubicBezTo>
                  <a:cubicBezTo>
                    <a:pt x="225" y="1087"/>
                    <a:pt x="242" y="1084"/>
                    <a:pt x="260" y="1084"/>
                  </a:cubicBezTo>
                  <a:cubicBezTo>
                    <a:pt x="286" y="1084"/>
                    <a:pt x="312" y="1096"/>
                    <a:pt x="325" y="1135"/>
                  </a:cubicBezTo>
                  <a:lnTo>
                    <a:pt x="480" y="1135"/>
                  </a:lnTo>
                  <a:cubicBezTo>
                    <a:pt x="492" y="1129"/>
                    <a:pt x="502" y="1127"/>
                    <a:pt x="512" y="1127"/>
                  </a:cubicBezTo>
                  <a:cubicBezTo>
                    <a:pt x="543" y="1127"/>
                    <a:pt x="563" y="1154"/>
                    <a:pt x="583" y="1174"/>
                  </a:cubicBezTo>
                  <a:cubicBezTo>
                    <a:pt x="684" y="1241"/>
                    <a:pt x="805" y="1279"/>
                    <a:pt x="920" y="1279"/>
                  </a:cubicBezTo>
                  <a:cubicBezTo>
                    <a:pt x="937" y="1279"/>
                    <a:pt x="953" y="1279"/>
                    <a:pt x="970" y="1277"/>
                  </a:cubicBezTo>
                  <a:cubicBezTo>
                    <a:pt x="995" y="1277"/>
                    <a:pt x="1008" y="1303"/>
                    <a:pt x="1021" y="1316"/>
                  </a:cubicBezTo>
                  <a:cubicBezTo>
                    <a:pt x="1031" y="1335"/>
                    <a:pt x="1047" y="1347"/>
                    <a:pt x="1065" y="1347"/>
                  </a:cubicBezTo>
                  <a:cubicBezTo>
                    <a:pt x="1072" y="1347"/>
                    <a:pt x="1079" y="1345"/>
                    <a:pt x="1086" y="1341"/>
                  </a:cubicBezTo>
                  <a:cubicBezTo>
                    <a:pt x="1099" y="1341"/>
                    <a:pt x="1111" y="1316"/>
                    <a:pt x="1111" y="1303"/>
                  </a:cubicBezTo>
                  <a:cubicBezTo>
                    <a:pt x="1111" y="1274"/>
                    <a:pt x="1097" y="1259"/>
                    <a:pt x="1079" y="1259"/>
                  </a:cubicBezTo>
                  <a:cubicBezTo>
                    <a:pt x="1073" y="1259"/>
                    <a:pt x="1066" y="1261"/>
                    <a:pt x="1060" y="1264"/>
                  </a:cubicBezTo>
                  <a:cubicBezTo>
                    <a:pt x="1046" y="1269"/>
                    <a:pt x="1034" y="1271"/>
                    <a:pt x="1025" y="1271"/>
                  </a:cubicBezTo>
                  <a:cubicBezTo>
                    <a:pt x="982" y="1271"/>
                    <a:pt x="980" y="1229"/>
                    <a:pt x="970" y="1187"/>
                  </a:cubicBezTo>
                  <a:cubicBezTo>
                    <a:pt x="1013" y="1143"/>
                    <a:pt x="1059" y="1127"/>
                    <a:pt x="1105" y="1127"/>
                  </a:cubicBezTo>
                  <a:cubicBezTo>
                    <a:pt x="1169" y="1127"/>
                    <a:pt x="1232" y="1157"/>
                    <a:pt x="1292" y="1187"/>
                  </a:cubicBezTo>
                  <a:cubicBezTo>
                    <a:pt x="1279" y="1264"/>
                    <a:pt x="1227" y="1341"/>
                    <a:pt x="1331" y="1419"/>
                  </a:cubicBezTo>
                  <a:cubicBezTo>
                    <a:pt x="1331" y="1316"/>
                    <a:pt x="1331" y="1213"/>
                    <a:pt x="1395" y="1200"/>
                  </a:cubicBezTo>
                  <a:cubicBezTo>
                    <a:pt x="1524" y="1187"/>
                    <a:pt x="1614" y="1096"/>
                    <a:pt x="1717" y="1071"/>
                  </a:cubicBezTo>
                  <a:cubicBezTo>
                    <a:pt x="1729" y="1093"/>
                    <a:pt x="1730" y="1125"/>
                    <a:pt x="1755" y="1125"/>
                  </a:cubicBezTo>
                  <a:cubicBezTo>
                    <a:pt x="1759" y="1125"/>
                    <a:pt x="1764" y="1124"/>
                    <a:pt x="1769" y="1122"/>
                  </a:cubicBezTo>
                  <a:cubicBezTo>
                    <a:pt x="1808" y="1109"/>
                    <a:pt x="1808" y="1071"/>
                    <a:pt x="1795" y="1032"/>
                  </a:cubicBezTo>
                  <a:cubicBezTo>
                    <a:pt x="1782" y="993"/>
                    <a:pt x="1795" y="942"/>
                    <a:pt x="1821" y="916"/>
                  </a:cubicBezTo>
                  <a:lnTo>
                    <a:pt x="1846" y="916"/>
                  </a:lnTo>
                  <a:cubicBezTo>
                    <a:pt x="2040" y="864"/>
                    <a:pt x="2066" y="839"/>
                    <a:pt x="2066" y="658"/>
                  </a:cubicBezTo>
                  <a:cubicBezTo>
                    <a:pt x="2053" y="645"/>
                    <a:pt x="2053" y="619"/>
                    <a:pt x="2066" y="606"/>
                  </a:cubicBezTo>
                  <a:lnTo>
                    <a:pt x="2066" y="529"/>
                  </a:lnTo>
                  <a:cubicBezTo>
                    <a:pt x="2032" y="507"/>
                    <a:pt x="1999" y="475"/>
                    <a:pt x="1957" y="475"/>
                  </a:cubicBezTo>
                  <a:cubicBezTo>
                    <a:pt x="1951" y="475"/>
                    <a:pt x="1944" y="476"/>
                    <a:pt x="1937" y="478"/>
                  </a:cubicBezTo>
                  <a:cubicBezTo>
                    <a:pt x="1905" y="442"/>
                    <a:pt x="1876" y="429"/>
                    <a:pt x="1847" y="429"/>
                  </a:cubicBezTo>
                  <a:cubicBezTo>
                    <a:pt x="1793" y="429"/>
                    <a:pt x="1742" y="474"/>
                    <a:pt x="1692" y="490"/>
                  </a:cubicBezTo>
                  <a:cubicBezTo>
                    <a:pt x="1673" y="490"/>
                    <a:pt x="1654" y="518"/>
                    <a:pt x="1635" y="518"/>
                  </a:cubicBezTo>
                  <a:cubicBezTo>
                    <a:pt x="1628" y="518"/>
                    <a:pt x="1621" y="514"/>
                    <a:pt x="1614" y="503"/>
                  </a:cubicBezTo>
                  <a:cubicBezTo>
                    <a:pt x="1550" y="400"/>
                    <a:pt x="1408" y="413"/>
                    <a:pt x="1331" y="310"/>
                  </a:cubicBezTo>
                  <a:cubicBezTo>
                    <a:pt x="1292" y="271"/>
                    <a:pt x="1202" y="271"/>
                    <a:pt x="1240" y="207"/>
                  </a:cubicBezTo>
                  <a:cubicBezTo>
                    <a:pt x="1266" y="129"/>
                    <a:pt x="1202" y="65"/>
                    <a:pt x="118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19"/>
            <p:cNvSpPr/>
            <p:nvPr/>
          </p:nvSpPr>
          <p:spPr>
            <a:xfrm rot="10800000">
              <a:off x="5431472" y="4447859"/>
              <a:ext cx="82525" cy="77122"/>
            </a:xfrm>
            <a:custGeom>
              <a:avLst/>
              <a:gdLst/>
              <a:ahLst/>
              <a:cxnLst/>
              <a:rect l="l" t="t" r="r" b="b"/>
              <a:pathLst>
                <a:path w="336" h="314" extrusionOk="0">
                  <a:moveTo>
                    <a:pt x="203" y="1"/>
                  </a:moveTo>
                  <a:cubicBezTo>
                    <a:pt x="186" y="1"/>
                    <a:pt x="166" y="6"/>
                    <a:pt x="142" y="17"/>
                  </a:cubicBezTo>
                  <a:lnTo>
                    <a:pt x="117" y="17"/>
                  </a:lnTo>
                  <a:cubicBezTo>
                    <a:pt x="94" y="28"/>
                    <a:pt x="72" y="59"/>
                    <a:pt x="34" y="59"/>
                  </a:cubicBezTo>
                  <a:cubicBezTo>
                    <a:pt x="27" y="59"/>
                    <a:pt x="21" y="58"/>
                    <a:pt x="13" y="56"/>
                  </a:cubicBezTo>
                  <a:cubicBezTo>
                    <a:pt x="1" y="108"/>
                    <a:pt x="1" y="146"/>
                    <a:pt x="13" y="198"/>
                  </a:cubicBezTo>
                  <a:cubicBezTo>
                    <a:pt x="39" y="211"/>
                    <a:pt x="52" y="237"/>
                    <a:pt x="52" y="262"/>
                  </a:cubicBezTo>
                  <a:cubicBezTo>
                    <a:pt x="78" y="262"/>
                    <a:pt x="78" y="288"/>
                    <a:pt x="91" y="314"/>
                  </a:cubicBezTo>
                  <a:cubicBezTo>
                    <a:pt x="130" y="314"/>
                    <a:pt x="181" y="301"/>
                    <a:pt x="220" y="275"/>
                  </a:cubicBezTo>
                  <a:cubicBezTo>
                    <a:pt x="284" y="237"/>
                    <a:pt x="336" y="198"/>
                    <a:pt x="310" y="120"/>
                  </a:cubicBezTo>
                  <a:cubicBezTo>
                    <a:pt x="290" y="61"/>
                    <a:pt x="262" y="1"/>
                    <a:pt x="20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19"/>
            <p:cNvSpPr/>
            <p:nvPr/>
          </p:nvSpPr>
          <p:spPr>
            <a:xfrm rot="10800000">
              <a:off x="5782944" y="4109652"/>
              <a:ext cx="690655" cy="579154"/>
            </a:xfrm>
            <a:custGeom>
              <a:avLst/>
              <a:gdLst/>
              <a:ahLst/>
              <a:cxnLst/>
              <a:rect l="l" t="t" r="r" b="b"/>
              <a:pathLst>
                <a:path w="2812" h="2358" extrusionOk="0">
                  <a:moveTo>
                    <a:pt x="607" y="491"/>
                  </a:moveTo>
                  <a:cubicBezTo>
                    <a:pt x="607" y="530"/>
                    <a:pt x="581" y="555"/>
                    <a:pt x="568" y="555"/>
                  </a:cubicBezTo>
                  <a:cubicBezTo>
                    <a:pt x="581" y="555"/>
                    <a:pt x="594" y="530"/>
                    <a:pt x="607" y="491"/>
                  </a:cubicBezTo>
                  <a:close/>
                  <a:moveTo>
                    <a:pt x="1277" y="607"/>
                  </a:moveTo>
                  <a:cubicBezTo>
                    <a:pt x="1290" y="620"/>
                    <a:pt x="1316" y="620"/>
                    <a:pt x="1329" y="620"/>
                  </a:cubicBezTo>
                  <a:lnTo>
                    <a:pt x="1277" y="620"/>
                  </a:lnTo>
                  <a:lnTo>
                    <a:pt x="1277" y="607"/>
                  </a:lnTo>
                  <a:close/>
                  <a:moveTo>
                    <a:pt x="336" y="1626"/>
                  </a:moveTo>
                  <a:cubicBezTo>
                    <a:pt x="387" y="1664"/>
                    <a:pt x="413" y="1729"/>
                    <a:pt x="478" y="1755"/>
                  </a:cubicBezTo>
                  <a:cubicBezTo>
                    <a:pt x="413" y="1742"/>
                    <a:pt x="387" y="1677"/>
                    <a:pt x="336" y="1639"/>
                  </a:cubicBezTo>
                  <a:lnTo>
                    <a:pt x="336" y="1626"/>
                  </a:lnTo>
                  <a:close/>
                  <a:moveTo>
                    <a:pt x="607" y="1"/>
                  </a:moveTo>
                  <a:lnTo>
                    <a:pt x="542" y="40"/>
                  </a:lnTo>
                  <a:lnTo>
                    <a:pt x="581" y="143"/>
                  </a:lnTo>
                  <a:lnTo>
                    <a:pt x="632" y="272"/>
                  </a:lnTo>
                  <a:cubicBezTo>
                    <a:pt x="658" y="297"/>
                    <a:pt x="658" y="336"/>
                    <a:pt x="697" y="336"/>
                  </a:cubicBezTo>
                  <a:cubicBezTo>
                    <a:pt x="761" y="414"/>
                    <a:pt x="697" y="452"/>
                    <a:pt x="645" y="491"/>
                  </a:cubicBezTo>
                  <a:lnTo>
                    <a:pt x="607" y="491"/>
                  </a:lnTo>
                  <a:cubicBezTo>
                    <a:pt x="580" y="477"/>
                    <a:pt x="549" y="457"/>
                    <a:pt x="526" y="457"/>
                  </a:cubicBezTo>
                  <a:cubicBezTo>
                    <a:pt x="505" y="457"/>
                    <a:pt x="491" y="474"/>
                    <a:pt x="491" y="530"/>
                  </a:cubicBezTo>
                  <a:cubicBezTo>
                    <a:pt x="465" y="530"/>
                    <a:pt x="439" y="542"/>
                    <a:pt x="426" y="542"/>
                  </a:cubicBezTo>
                  <a:cubicBezTo>
                    <a:pt x="392" y="565"/>
                    <a:pt x="378" y="609"/>
                    <a:pt x="338" y="609"/>
                  </a:cubicBezTo>
                  <a:cubicBezTo>
                    <a:pt x="334" y="609"/>
                    <a:pt x="328" y="608"/>
                    <a:pt x="323" y="607"/>
                  </a:cubicBezTo>
                  <a:cubicBezTo>
                    <a:pt x="271" y="581"/>
                    <a:pt x="323" y="517"/>
                    <a:pt x="297" y="478"/>
                  </a:cubicBezTo>
                  <a:cubicBezTo>
                    <a:pt x="284" y="478"/>
                    <a:pt x="271" y="478"/>
                    <a:pt x="271" y="465"/>
                  </a:cubicBezTo>
                  <a:cubicBezTo>
                    <a:pt x="246" y="465"/>
                    <a:pt x="233" y="452"/>
                    <a:pt x="233" y="439"/>
                  </a:cubicBezTo>
                  <a:lnTo>
                    <a:pt x="194" y="439"/>
                  </a:lnTo>
                  <a:cubicBezTo>
                    <a:pt x="194" y="426"/>
                    <a:pt x="194" y="414"/>
                    <a:pt x="194" y="414"/>
                  </a:cubicBezTo>
                  <a:cubicBezTo>
                    <a:pt x="155" y="414"/>
                    <a:pt x="129" y="439"/>
                    <a:pt x="104" y="439"/>
                  </a:cubicBezTo>
                  <a:cubicBezTo>
                    <a:pt x="1" y="452"/>
                    <a:pt x="26" y="504"/>
                    <a:pt x="78" y="555"/>
                  </a:cubicBezTo>
                  <a:lnTo>
                    <a:pt x="155" y="568"/>
                  </a:lnTo>
                  <a:cubicBezTo>
                    <a:pt x="181" y="633"/>
                    <a:pt x="284" y="633"/>
                    <a:pt x="258" y="736"/>
                  </a:cubicBezTo>
                  <a:cubicBezTo>
                    <a:pt x="142" y="813"/>
                    <a:pt x="117" y="865"/>
                    <a:pt x="168" y="968"/>
                  </a:cubicBezTo>
                  <a:lnTo>
                    <a:pt x="168" y="1032"/>
                  </a:lnTo>
                  <a:cubicBezTo>
                    <a:pt x="129" y="1032"/>
                    <a:pt x="91" y="1045"/>
                    <a:pt x="129" y="1097"/>
                  </a:cubicBezTo>
                  <a:cubicBezTo>
                    <a:pt x="220" y="1161"/>
                    <a:pt x="220" y="1277"/>
                    <a:pt x="129" y="1342"/>
                  </a:cubicBezTo>
                  <a:cubicBezTo>
                    <a:pt x="117" y="1368"/>
                    <a:pt x="104" y="1394"/>
                    <a:pt x="104" y="1432"/>
                  </a:cubicBezTo>
                  <a:cubicBezTo>
                    <a:pt x="194" y="1484"/>
                    <a:pt x="155" y="1587"/>
                    <a:pt x="194" y="1664"/>
                  </a:cubicBezTo>
                  <a:cubicBezTo>
                    <a:pt x="168" y="1664"/>
                    <a:pt x="168" y="1677"/>
                    <a:pt x="194" y="1690"/>
                  </a:cubicBezTo>
                  <a:cubicBezTo>
                    <a:pt x="207" y="1690"/>
                    <a:pt x="220" y="1690"/>
                    <a:pt x="233" y="1677"/>
                  </a:cubicBezTo>
                  <a:lnTo>
                    <a:pt x="297" y="1651"/>
                  </a:lnTo>
                  <a:cubicBezTo>
                    <a:pt x="336" y="1677"/>
                    <a:pt x="362" y="1729"/>
                    <a:pt x="362" y="1780"/>
                  </a:cubicBezTo>
                  <a:lnTo>
                    <a:pt x="413" y="1819"/>
                  </a:lnTo>
                  <a:cubicBezTo>
                    <a:pt x="400" y="1832"/>
                    <a:pt x="387" y="1858"/>
                    <a:pt x="400" y="1871"/>
                  </a:cubicBezTo>
                  <a:cubicBezTo>
                    <a:pt x="400" y="1884"/>
                    <a:pt x="400" y="1884"/>
                    <a:pt x="400" y="1896"/>
                  </a:cubicBezTo>
                  <a:cubicBezTo>
                    <a:pt x="323" y="1948"/>
                    <a:pt x="349" y="2000"/>
                    <a:pt x="387" y="2064"/>
                  </a:cubicBezTo>
                  <a:cubicBezTo>
                    <a:pt x="452" y="2064"/>
                    <a:pt x="503" y="2051"/>
                    <a:pt x="568" y="2025"/>
                  </a:cubicBezTo>
                  <a:cubicBezTo>
                    <a:pt x="529" y="1974"/>
                    <a:pt x="452" y="1987"/>
                    <a:pt x="439" y="1922"/>
                  </a:cubicBezTo>
                  <a:cubicBezTo>
                    <a:pt x="465" y="1871"/>
                    <a:pt x="503" y="1819"/>
                    <a:pt x="555" y="1780"/>
                  </a:cubicBezTo>
                  <a:cubicBezTo>
                    <a:pt x="632" y="1884"/>
                    <a:pt x="607" y="2025"/>
                    <a:pt x="697" y="2129"/>
                  </a:cubicBezTo>
                  <a:lnTo>
                    <a:pt x="723" y="2129"/>
                  </a:lnTo>
                  <a:cubicBezTo>
                    <a:pt x="761" y="2090"/>
                    <a:pt x="736" y="2025"/>
                    <a:pt x="748" y="1987"/>
                  </a:cubicBezTo>
                  <a:lnTo>
                    <a:pt x="800" y="1987"/>
                  </a:lnTo>
                  <a:cubicBezTo>
                    <a:pt x="832" y="2027"/>
                    <a:pt x="880" y="2047"/>
                    <a:pt x="926" y="2047"/>
                  </a:cubicBezTo>
                  <a:cubicBezTo>
                    <a:pt x="954" y="2047"/>
                    <a:pt x="982" y="2040"/>
                    <a:pt x="1006" y="2025"/>
                  </a:cubicBezTo>
                  <a:cubicBezTo>
                    <a:pt x="1013" y="2022"/>
                    <a:pt x="1021" y="2020"/>
                    <a:pt x="1029" y="2020"/>
                  </a:cubicBezTo>
                  <a:cubicBezTo>
                    <a:pt x="1051" y="2020"/>
                    <a:pt x="1074" y="2032"/>
                    <a:pt x="1084" y="2051"/>
                  </a:cubicBezTo>
                  <a:lnTo>
                    <a:pt x="1174" y="2348"/>
                  </a:lnTo>
                  <a:cubicBezTo>
                    <a:pt x="1180" y="2354"/>
                    <a:pt x="1190" y="2357"/>
                    <a:pt x="1200" y="2357"/>
                  </a:cubicBezTo>
                  <a:cubicBezTo>
                    <a:pt x="1209" y="2357"/>
                    <a:pt x="1219" y="2354"/>
                    <a:pt x="1226" y="2348"/>
                  </a:cubicBezTo>
                  <a:lnTo>
                    <a:pt x="1213" y="2232"/>
                  </a:lnTo>
                  <a:lnTo>
                    <a:pt x="1238" y="2193"/>
                  </a:lnTo>
                  <a:cubicBezTo>
                    <a:pt x="1226" y="2141"/>
                    <a:pt x="1226" y="2077"/>
                    <a:pt x="1277" y="2064"/>
                  </a:cubicBezTo>
                  <a:cubicBezTo>
                    <a:pt x="1367" y="2051"/>
                    <a:pt x="1380" y="1948"/>
                    <a:pt x="1458" y="1922"/>
                  </a:cubicBezTo>
                  <a:cubicBezTo>
                    <a:pt x="1471" y="1961"/>
                    <a:pt x="1509" y="1987"/>
                    <a:pt x="1522" y="2025"/>
                  </a:cubicBezTo>
                  <a:cubicBezTo>
                    <a:pt x="1548" y="2064"/>
                    <a:pt x="1561" y="2103"/>
                    <a:pt x="1587" y="2141"/>
                  </a:cubicBezTo>
                  <a:cubicBezTo>
                    <a:pt x="1596" y="2161"/>
                    <a:pt x="1614" y="2189"/>
                    <a:pt x="1645" y="2189"/>
                  </a:cubicBezTo>
                  <a:cubicBezTo>
                    <a:pt x="1654" y="2189"/>
                    <a:pt x="1665" y="2186"/>
                    <a:pt x="1677" y="2180"/>
                  </a:cubicBezTo>
                  <a:cubicBezTo>
                    <a:pt x="1716" y="2154"/>
                    <a:pt x="1690" y="2116"/>
                    <a:pt x="1677" y="2090"/>
                  </a:cubicBezTo>
                  <a:cubicBezTo>
                    <a:pt x="1651" y="2064"/>
                    <a:pt x="1625" y="1987"/>
                    <a:pt x="1587" y="1948"/>
                  </a:cubicBezTo>
                  <a:cubicBezTo>
                    <a:pt x="1535" y="1884"/>
                    <a:pt x="1548" y="1793"/>
                    <a:pt x="1612" y="1742"/>
                  </a:cubicBezTo>
                  <a:cubicBezTo>
                    <a:pt x="1632" y="1718"/>
                    <a:pt x="1650" y="1709"/>
                    <a:pt x="1666" y="1709"/>
                  </a:cubicBezTo>
                  <a:cubicBezTo>
                    <a:pt x="1702" y="1709"/>
                    <a:pt x="1732" y="1754"/>
                    <a:pt x="1767" y="1780"/>
                  </a:cubicBezTo>
                  <a:cubicBezTo>
                    <a:pt x="1788" y="1802"/>
                    <a:pt x="1802" y="1811"/>
                    <a:pt x="1814" y="1811"/>
                  </a:cubicBezTo>
                  <a:cubicBezTo>
                    <a:pt x="1824" y="1811"/>
                    <a:pt x="1833" y="1805"/>
                    <a:pt x="1844" y="1793"/>
                  </a:cubicBezTo>
                  <a:cubicBezTo>
                    <a:pt x="1870" y="1767"/>
                    <a:pt x="1844" y="1716"/>
                    <a:pt x="1819" y="1703"/>
                  </a:cubicBezTo>
                  <a:cubicBezTo>
                    <a:pt x="1767" y="1664"/>
                    <a:pt x="1716" y="1626"/>
                    <a:pt x="1754" y="1548"/>
                  </a:cubicBezTo>
                  <a:cubicBezTo>
                    <a:pt x="1819" y="1497"/>
                    <a:pt x="1909" y="1458"/>
                    <a:pt x="1999" y="1458"/>
                  </a:cubicBezTo>
                  <a:cubicBezTo>
                    <a:pt x="2077" y="1458"/>
                    <a:pt x="2141" y="1432"/>
                    <a:pt x="2193" y="1394"/>
                  </a:cubicBezTo>
                  <a:cubicBezTo>
                    <a:pt x="2249" y="1348"/>
                    <a:pt x="2296" y="1326"/>
                    <a:pt x="2338" y="1326"/>
                  </a:cubicBezTo>
                  <a:cubicBezTo>
                    <a:pt x="2402" y="1326"/>
                    <a:pt x="2450" y="1377"/>
                    <a:pt x="2489" y="1471"/>
                  </a:cubicBezTo>
                  <a:cubicBezTo>
                    <a:pt x="2502" y="1497"/>
                    <a:pt x="2528" y="1510"/>
                    <a:pt x="2554" y="1510"/>
                  </a:cubicBezTo>
                  <a:cubicBezTo>
                    <a:pt x="2515" y="1355"/>
                    <a:pt x="2515" y="1355"/>
                    <a:pt x="2644" y="1303"/>
                  </a:cubicBezTo>
                  <a:cubicBezTo>
                    <a:pt x="2644" y="1290"/>
                    <a:pt x="2657" y="1265"/>
                    <a:pt x="2657" y="1252"/>
                  </a:cubicBezTo>
                  <a:cubicBezTo>
                    <a:pt x="2760" y="1200"/>
                    <a:pt x="2760" y="1200"/>
                    <a:pt x="2773" y="1084"/>
                  </a:cubicBezTo>
                  <a:cubicBezTo>
                    <a:pt x="2773" y="1084"/>
                    <a:pt x="2786" y="1084"/>
                    <a:pt x="2786" y="1071"/>
                  </a:cubicBezTo>
                  <a:cubicBezTo>
                    <a:pt x="2812" y="916"/>
                    <a:pt x="2799" y="891"/>
                    <a:pt x="2618" y="878"/>
                  </a:cubicBezTo>
                  <a:cubicBezTo>
                    <a:pt x="2612" y="871"/>
                    <a:pt x="2605" y="868"/>
                    <a:pt x="2600" y="868"/>
                  </a:cubicBezTo>
                  <a:cubicBezTo>
                    <a:pt x="2596" y="868"/>
                    <a:pt x="2592" y="871"/>
                    <a:pt x="2592" y="878"/>
                  </a:cubicBezTo>
                  <a:cubicBezTo>
                    <a:pt x="2551" y="853"/>
                    <a:pt x="2511" y="844"/>
                    <a:pt x="2470" y="844"/>
                  </a:cubicBezTo>
                  <a:cubicBezTo>
                    <a:pt x="2446" y="844"/>
                    <a:pt x="2423" y="847"/>
                    <a:pt x="2399" y="852"/>
                  </a:cubicBezTo>
                  <a:cubicBezTo>
                    <a:pt x="2386" y="865"/>
                    <a:pt x="2373" y="865"/>
                    <a:pt x="2360" y="865"/>
                  </a:cubicBezTo>
                  <a:cubicBezTo>
                    <a:pt x="2347" y="916"/>
                    <a:pt x="2270" y="891"/>
                    <a:pt x="2257" y="916"/>
                  </a:cubicBezTo>
                  <a:cubicBezTo>
                    <a:pt x="2193" y="1058"/>
                    <a:pt x="2064" y="1084"/>
                    <a:pt x="1935" y="1110"/>
                  </a:cubicBezTo>
                  <a:cubicBezTo>
                    <a:pt x="1922" y="1084"/>
                    <a:pt x="1896" y="1084"/>
                    <a:pt x="1922" y="1058"/>
                  </a:cubicBezTo>
                  <a:cubicBezTo>
                    <a:pt x="1948" y="1032"/>
                    <a:pt x="1948" y="994"/>
                    <a:pt x="1922" y="994"/>
                  </a:cubicBezTo>
                  <a:cubicBezTo>
                    <a:pt x="1914" y="995"/>
                    <a:pt x="1906" y="995"/>
                    <a:pt x="1899" y="995"/>
                  </a:cubicBezTo>
                  <a:cubicBezTo>
                    <a:pt x="1784" y="995"/>
                    <a:pt x="1818" y="900"/>
                    <a:pt x="1806" y="839"/>
                  </a:cubicBezTo>
                  <a:cubicBezTo>
                    <a:pt x="1844" y="800"/>
                    <a:pt x="1896" y="775"/>
                    <a:pt x="1896" y="723"/>
                  </a:cubicBezTo>
                  <a:cubicBezTo>
                    <a:pt x="1844" y="723"/>
                    <a:pt x="1801" y="740"/>
                    <a:pt x="1753" y="740"/>
                  </a:cubicBezTo>
                  <a:cubicBezTo>
                    <a:pt x="1741" y="740"/>
                    <a:pt x="1728" y="738"/>
                    <a:pt x="1716" y="736"/>
                  </a:cubicBezTo>
                  <a:cubicBezTo>
                    <a:pt x="1703" y="697"/>
                    <a:pt x="1651" y="671"/>
                    <a:pt x="1651" y="633"/>
                  </a:cubicBezTo>
                  <a:cubicBezTo>
                    <a:pt x="1690" y="633"/>
                    <a:pt x="1728" y="633"/>
                    <a:pt x="1728" y="581"/>
                  </a:cubicBezTo>
                  <a:cubicBezTo>
                    <a:pt x="1728" y="547"/>
                    <a:pt x="1705" y="547"/>
                    <a:pt x="1683" y="547"/>
                  </a:cubicBezTo>
                  <a:cubicBezTo>
                    <a:pt x="1671" y="547"/>
                    <a:pt x="1660" y="547"/>
                    <a:pt x="1651" y="542"/>
                  </a:cubicBezTo>
                  <a:lnTo>
                    <a:pt x="1625" y="542"/>
                  </a:lnTo>
                  <a:lnTo>
                    <a:pt x="1625" y="465"/>
                  </a:lnTo>
                  <a:cubicBezTo>
                    <a:pt x="1625" y="452"/>
                    <a:pt x="1625" y="452"/>
                    <a:pt x="1625" y="439"/>
                  </a:cubicBezTo>
                  <a:cubicBezTo>
                    <a:pt x="1677" y="426"/>
                    <a:pt x="1728" y="401"/>
                    <a:pt x="1690" y="349"/>
                  </a:cubicBezTo>
                  <a:cubicBezTo>
                    <a:pt x="1677" y="337"/>
                    <a:pt x="1666" y="332"/>
                    <a:pt x="1657" y="332"/>
                  </a:cubicBezTo>
                  <a:cubicBezTo>
                    <a:pt x="1626" y="332"/>
                    <a:pt x="1609" y="381"/>
                    <a:pt x="1599" y="401"/>
                  </a:cubicBezTo>
                  <a:cubicBezTo>
                    <a:pt x="1574" y="414"/>
                    <a:pt x="1561" y="426"/>
                    <a:pt x="1548" y="426"/>
                  </a:cubicBezTo>
                  <a:cubicBezTo>
                    <a:pt x="1458" y="452"/>
                    <a:pt x="1458" y="491"/>
                    <a:pt x="1509" y="542"/>
                  </a:cubicBezTo>
                  <a:lnTo>
                    <a:pt x="1445" y="530"/>
                  </a:lnTo>
                  <a:lnTo>
                    <a:pt x="1354" y="491"/>
                  </a:lnTo>
                  <a:cubicBezTo>
                    <a:pt x="1316" y="452"/>
                    <a:pt x="1277" y="426"/>
                    <a:pt x="1329" y="375"/>
                  </a:cubicBezTo>
                  <a:cubicBezTo>
                    <a:pt x="1342" y="349"/>
                    <a:pt x="1342" y="336"/>
                    <a:pt x="1354" y="310"/>
                  </a:cubicBezTo>
                  <a:cubicBezTo>
                    <a:pt x="1354" y="285"/>
                    <a:pt x="1354" y="272"/>
                    <a:pt x="1380" y="259"/>
                  </a:cubicBezTo>
                  <a:cubicBezTo>
                    <a:pt x="1380" y="246"/>
                    <a:pt x="1380" y="246"/>
                    <a:pt x="1393" y="233"/>
                  </a:cubicBezTo>
                  <a:cubicBezTo>
                    <a:pt x="1380" y="207"/>
                    <a:pt x="1393" y="181"/>
                    <a:pt x="1406" y="169"/>
                  </a:cubicBezTo>
                  <a:cubicBezTo>
                    <a:pt x="1380" y="143"/>
                    <a:pt x="1406" y="117"/>
                    <a:pt x="1406" y="91"/>
                  </a:cubicBezTo>
                  <a:cubicBezTo>
                    <a:pt x="1342" y="91"/>
                    <a:pt x="1342" y="156"/>
                    <a:pt x="1329" y="194"/>
                  </a:cubicBezTo>
                  <a:cubicBezTo>
                    <a:pt x="1290" y="272"/>
                    <a:pt x="1277" y="362"/>
                    <a:pt x="1161" y="362"/>
                  </a:cubicBezTo>
                  <a:cubicBezTo>
                    <a:pt x="1148" y="362"/>
                    <a:pt x="1161" y="401"/>
                    <a:pt x="1187" y="414"/>
                  </a:cubicBezTo>
                  <a:cubicBezTo>
                    <a:pt x="1178" y="415"/>
                    <a:pt x="1169" y="416"/>
                    <a:pt x="1159" y="416"/>
                  </a:cubicBezTo>
                  <a:cubicBezTo>
                    <a:pt x="1118" y="416"/>
                    <a:pt x="1078" y="403"/>
                    <a:pt x="1039" y="403"/>
                  </a:cubicBezTo>
                  <a:cubicBezTo>
                    <a:pt x="1014" y="403"/>
                    <a:pt x="990" y="408"/>
                    <a:pt x="968" y="426"/>
                  </a:cubicBezTo>
                  <a:lnTo>
                    <a:pt x="903" y="414"/>
                  </a:lnTo>
                  <a:cubicBezTo>
                    <a:pt x="787" y="414"/>
                    <a:pt x="761" y="310"/>
                    <a:pt x="697" y="246"/>
                  </a:cubicBezTo>
                  <a:lnTo>
                    <a:pt x="697" y="130"/>
                  </a:lnTo>
                  <a:cubicBezTo>
                    <a:pt x="710" y="52"/>
                    <a:pt x="658" y="27"/>
                    <a:pt x="607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19"/>
            <p:cNvSpPr/>
            <p:nvPr/>
          </p:nvSpPr>
          <p:spPr>
            <a:xfrm rot="10800000">
              <a:off x="5795713" y="4187998"/>
              <a:ext cx="31684" cy="28737"/>
            </a:xfrm>
            <a:custGeom>
              <a:avLst/>
              <a:gdLst/>
              <a:ahLst/>
              <a:cxnLst/>
              <a:rect l="l" t="t" r="r" b="b"/>
              <a:pathLst>
                <a:path w="129" h="117" extrusionOk="0">
                  <a:moveTo>
                    <a:pt x="77" y="0"/>
                  </a:moveTo>
                  <a:cubicBezTo>
                    <a:pt x="39" y="0"/>
                    <a:pt x="13" y="26"/>
                    <a:pt x="13" y="65"/>
                  </a:cubicBezTo>
                  <a:cubicBezTo>
                    <a:pt x="0" y="90"/>
                    <a:pt x="26" y="116"/>
                    <a:pt x="52" y="116"/>
                  </a:cubicBezTo>
                  <a:cubicBezTo>
                    <a:pt x="77" y="116"/>
                    <a:pt x="116" y="90"/>
                    <a:pt x="129" y="52"/>
                  </a:cubicBezTo>
                  <a:cubicBezTo>
                    <a:pt x="129" y="26"/>
                    <a:pt x="116" y="13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19"/>
            <p:cNvSpPr/>
            <p:nvPr/>
          </p:nvSpPr>
          <p:spPr>
            <a:xfrm rot="10800000">
              <a:off x="5969851" y="4286244"/>
              <a:ext cx="22351" cy="15965"/>
            </a:xfrm>
            <a:custGeom>
              <a:avLst/>
              <a:gdLst/>
              <a:ahLst/>
              <a:cxnLst/>
              <a:rect l="l" t="t" r="r" b="b"/>
              <a:pathLst>
                <a:path w="91" h="65" extrusionOk="0">
                  <a:moveTo>
                    <a:pt x="39" y="0"/>
                  </a:moveTo>
                  <a:cubicBezTo>
                    <a:pt x="26" y="0"/>
                    <a:pt x="1" y="13"/>
                    <a:pt x="1" y="39"/>
                  </a:cubicBezTo>
                  <a:cubicBezTo>
                    <a:pt x="1" y="52"/>
                    <a:pt x="13" y="65"/>
                    <a:pt x="39" y="65"/>
                  </a:cubicBezTo>
                  <a:cubicBezTo>
                    <a:pt x="52" y="65"/>
                    <a:pt x="65" y="52"/>
                    <a:pt x="78" y="39"/>
                  </a:cubicBezTo>
                  <a:cubicBezTo>
                    <a:pt x="91" y="13"/>
                    <a:pt x="65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19"/>
            <p:cNvSpPr/>
            <p:nvPr/>
          </p:nvSpPr>
          <p:spPr>
            <a:xfrm rot="10800000">
              <a:off x="5817818" y="4250138"/>
              <a:ext cx="15965" cy="17438"/>
            </a:xfrm>
            <a:custGeom>
              <a:avLst/>
              <a:gdLst/>
              <a:ahLst/>
              <a:cxnLst/>
              <a:rect l="l" t="t" r="r" b="b"/>
              <a:pathLst>
                <a:path w="65" h="71" extrusionOk="0">
                  <a:moveTo>
                    <a:pt x="26" y="1"/>
                  </a:moveTo>
                  <a:cubicBezTo>
                    <a:pt x="13" y="1"/>
                    <a:pt x="0" y="14"/>
                    <a:pt x="0" y="40"/>
                  </a:cubicBezTo>
                  <a:cubicBezTo>
                    <a:pt x="0" y="58"/>
                    <a:pt x="14" y="70"/>
                    <a:pt x="27" y="70"/>
                  </a:cubicBezTo>
                  <a:cubicBezTo>
                    <a:pt x="31" y="70"/>
                    <a:pt x="35" y="69"/>
                    <a:pt x="39" y="65"/>
                  </a:cubicBezTo>
                  <a:cubicBezTo>
                    <a:pt x="52" y="65"/>
                    <a:pt x="65" y="52"/>
                    <a:pt x="65" y="40"/>
                  </a:cubicBezTo>
                  <a:cubicBezTo>
                    <a:pt x="65" y="14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19"/>
            <p:cNvSpPr/>
            <p:nvPr/>
          </p:nvSpPr>
          <p:spPr>
            <a:xfrm rot="10800000">
              <a:off x="5789327" y="4526946"/>
              <a:ext cx="23824" cy="20877"/>
            </a:xfrm>
            <a:custGeom>
              <a:avLst/>
              <a:gdLst/>
              <a:ahLst/>
              <a:cxnLst/>
              <a:rect l="l" t="t" r="r" b="b"/>
              <a:pathLst>
                <a:path w="97" h="85" extrusionOk="0">
                  <a:moveTo>
                    <a:pt x="16" y="1"/>
                  </a:moveTo>
                  <a:cubicBezTo>
                    <a:pt x="6" y="1"/>
                    <a:pt x="0" y="7"/>
                    <a:pt x="6" y="33"/>
                  </a:cubicBezTo>
                  <a:cubicBezTo>
                    <a:pt x="19" y="59"/>
                    <a:pt x="58" y="85"/>
                    <a:pt x="97" y="85"/>
                  </a:cubicBezTo>
                  <a:cubicBezTo>
                    <a:pt x="97" y="46"/>
                    <a:pt x="71" y="20"/>
                    <a:pt x="45" y="7"/>
                  </a:cubicBezTo>
                  <a:cubicBezTo>
                    <a:pt x="39" y="7"/>
                    <a:pt x="26" y="1"/>
                    <a:pt x="1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19"/>
            <p:cNvSpPr/>
            <p:nvPr/>
          </p:nvSpPr>
          <p:spPr>
            <a:xfrm rot="10800000">
              <a:off x="5520137" y="4401437"/>
              <a:ext cx="22351" cy="16210"/>
            </a:xfrm>
            <a:custGeom>
              <a:avLst/>
              <a:gdLst/>
              <a:ahLst/>
              <a:cxnLst/>
              <a:rect l="l" t="t" r="r" b="b"/>
              <a:pathLst>
                <a:path w="91" h="66" extrusionOk="0">
                  <a:moveTo>
                    <a:pt x="45" y="1"/>
                  </a:moveTo>
                  <a:cubicBezTo>
                    <a:pt x="31" y="1"/>
                    <a:pt x="19" y="10"/>
                    <a:pt x="1" y="19"/>
                  </a:cubicBezTo>
                  <a:cubicBezTo>
                    <a:pt x="1" y="32"/>
                    <a:pt x="1" y="45"/>
                    <a:pt x="1" y="57"/>
                  </a:cubicBezTo>
                  <a:cubicBezTo>
                    <a:pt x="23" y="57"/>
                    <a:pt x="41" y="66"/>
                    <a:pt x="54" y="66"/>
                  </a:cubicBezTo>
                  <a:cubicBezTo>
                    <a:pt x="64" y="66"/>
                    <a:pt x="72" y="61"/>
                    <a:pt x="78" y="45"/>
                  </a:cubicBezTo>
                  <a:cubicBezTo>
                    <a:pt x="91" y="32"/>
                    <a:pt x="78" y="6"/>
                    <a:pt x="65" y="6"/>
                  </a:cubicBezTo>
                  <a:cubicBezTo>
                    <a:pt x="57" y="2"/>
                    <a:pt x="51" y="1"/>
                    <a:pt x="4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19"/>
            <p:cNvSpPr/>
            <p:nvPr/>
          </p:nvSpPr>
          <p:spPr>
            <a:xfrm rot="10800000">
              <a:off x="5431471" y="4264138"/>
              <a:ext cx="15965" cy="15965"/>
            </a:xfrm>
            <a:custGeom>
              <a:avLst/>
              <a:gdLst/>
              <a:ahLst/>
              <a:cxnLst/>
              <a:rect l="l" t="t" r="r" b="b"/>
              <a:pathLst>
                <a:path w="65" h="65" extrusionOk="0">
                  <a:moveTo>
                    <a:pt x="26" y="0"/>
                  </a:moveTo>
                  <a:cubicBezTo>
                    <a:pt x="0" y="0"/>
                    <a:pt x="0" y="26"/>
                    <a:pt x="0" y="26"/>
                  </a:cubicBezTo>
                  <a:cubicBezTo>
                    <a:pt x="13" y="65"/>
                    <a:pt x="26" y="65"/>
                    <a:pt x="52" y="65"/>
                  </a:cubicBezTo>
                  <a:cubicBezTo>
                    <a:pt x="65" y="52"/>
                    <a:pt x="65" y="39"/>
                    <a:pt x="65" y="26"/>
                  </a:cubicBezTo>
                  <a:cubicBezTo>
                    <a:pt x="65" y="13"/>
                    <a:pt x="52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19"/>
            <p:cNvSpPr/>
            <p:nvPr/>
          </p:nvSpPr>
          <p:spPr>
            <a:xfrm rot="10800000">
              <a:off x="5570734" y="4387684"/>
              <a:ext cx="209260" cy="195508"/>
            </a:xfrm>
            <a:custGeom>
              <a:avLst/>
              <a:gdLst/>
              <a:ahLst/>
              <a:cxnLst/>
              <a:rect l="l" t="t" r="r" b="b"/>
              <a:pathLst>
                <a:path w="852" h="796" extrusionOk="0">
                  <a:moveTo>
                    <a:pt x="367" y="0"/>
                  </a:moveTo>
                  <a:cubicBezTo>
                    <a:pt x="286" y="0"/>
                    <a:pt x="219" y="32"/>
                    <a:pt x="168" y="125"/>
                  </a:cubicBezTo>
                  <a:cubicBezTo>
                    <a:pt x="155" y="138"/>
                    <a:pt x="129" y="151"/>
                    <a:pt x="116" y="151"/>
                  </a:cubicBezTo>
                  <a:cubicBezTo>
                    <a:pt x="13" y="203"/>
                    <a:pt x="13" y="293"/>
                    <a:pt x="39" y="383"/>
                  </a:cubicBezTo>
                  <a:lnTo>
                    <a:pt x="39" y="435"/>
                  </a:lnTo>
                  <a:cubicBezTo>
                    <a:pt x="78" y="538"/>
                    <a:pt x="0" y="693"/>
                    <a:pt x="194" y="706"/>
                  </a:cubicBezTo>
                  <a:cubicBezTo>
                    <a:pt x="233" y="706"/>
                    <a:pt x="220" y="770"/>
                    <a:pt x="220" y="796"/>
                  </a:cubicBezTo>
                  <a:lnTo>
                    <a:pt x="271" y="796"/>
                  </a:lnTo>
                  <a:cubicBezTo>
                    <a:pt x="284" y="770"/>
                    <a:pt x="310" y="757"/>
                    <a:pt x="336" y="757"/>
                  </a:cubicBezTo>
                  <a:cubicBezTo>
                    <a:pt x="360" y="741"/>
                    <a:pt x="388" y="730"/>
                    <a:pt x="416" y="730"/>
                  </a:cubicBezTo>
                  <a:cubicBezTo>
                    <a:pt x="433" y="730"/>
                    <a:pt x="450" y="734"/>
                    <a:pt x="465" y="744"/>
                  </a:cubicBezTo>
                  <a:cubicBezTo>
                    <a:pt x="516" y="719"/>
                    <a:pt x="568" y="693"/>
                    <a:pt x="606" y="667"/>
                  </a:cubicBezTo>
                  <a:cubicBezTo>
                    <a:pt x="684" y="628"/>
                    <a:pt x="723" y="551"/>
                    <a:pt x="723" y="474"/>
                  </a:cubicBezTo>
                  <a:cubicBezTo>
                    <a:pt x="723" y="409"/>
                    <a:pt x="710" y="319"/>
                    <a:pt x="826" y="319"/>
                  </a:cubicBezTo>
                  <a:cubicBezTo>
                    <a:pt x="826" y="306"/>
                    <a:pt x="839" y="306"/>
                    <a:pt x="851" y="306"/>
                  </a:cubicBezTo>
                  <a:cubicBezTo>
                    <a:pt x="851" y="293"/>
                    <a:pt x="851" y="280"/>
                    <a:pt x="851" y="267"/>
                  </a:cubicBezTo>
                  <a:lnTo>
                    <a:pt x="813" y="241"/>
                  </a:lnTo>
                  <a:cubicBezTo>
                    <a:pt x="806" y="243"/>
                    <a:pt x="799" y="244"/>
                    <a:pt x="793" y="244"/>
                  </a:cubicBezTo>
                  <a:cubicBezTo>
                    <a:pt x="757" y="244"/>
                    <a:pt x="743" y="214"/>
                    <a:pt x="710" y="203"/>
                  </a:cubicBezTo>
                  <a:cubicBezTo>
                    <a:pt x="710" y="190"/>
                    <a:pt x="710" y="177"/>
                    <a:pt x="697" y="177"/>
                  </a:cubicBezTo>
                  <a:cubicBezTo>
                    <a:pt x="697" y="112"/>
                    <a:pt x="658" y="100"/>
                    <a:pt x="606" y="100"/>
                  </a:cubicBezTo>
                  <a:cubicBezTo>
                    <a:pt x="594" y="74"/>
                    <a:pt x="581" y="48"/>
                    <a:pt x="568" y="22"/>
                  </a:cubicBezTo>
                  <a:lnTo>
                    <a:pt x="503" y="22"/>
                  </a:lnTo>
                  <a:cubicBezTo>
                    <a:pt x="455" y="9"/>
                    <a:pt x="409" y="0"/>
                    <a:pt x="36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55" name="Google Shape;2755;p19"/>
          <p:cNvGrpSpPr/>
          <p:nvPr/>
        </p:nvGrpSpPr>
        <p:grpSpPr>
          <a:xfrm rot="1406355" flipH="1">
            <a:off x="10203836" y="4515028"/>
            <a:ext cx="1665749" cy="1321219"/>
            <a:chOff x="2546481" y="5243989"/>
            <a:chExt cx="836048" cy="663126"/>
          </a:xfrm>
        </p:grpSpPr>
        <p:sp>
          <p:nvSpPr>
            <p:cNvPr id="2756" name="Google Shape;2756;p19"/>
            <p:cNvSpPr/>
            <p:nvPr/>
          </p:nvSpPr>
          <p:spPr>
            <a:xfrm>
              <a:off x="2594234" y="5328434"/>
              <a:ext cx="404234" cy="414403"/>
            </a:xfrm>
            <a:custGeom>
              <a:avLst/>
              <a:gdLst/>
              <a:ahLst/>
              <a:cxnLst/>
              <a:rect l="l" t="t" r="r" b="b"/>
              <a:pathLst>
                <a:path w="9684" h="9927" extrusionOk="0">
                  <a:moveTo>
                    <a:pt x="5509" y="1"/>
                  </a:moveTo>
                  <a:cubicBezTo>
                    <a:pt x="5493" y="1"/>
                    <a:pt x="5479" y="4"/>
                    <a:pt x="5465" y="11"/>
                  </a:cubicBezTo>
                  <a:cubicBezTo>
                    <a:pt x="4753" y="392"/>
                    <a:pt x="3889" y="62"/>
                    <a:pt x="3127" y="519"/>
                  </a:cubicBezTo>
                  <a:cubicBezTo>
                    <a:pt x="2644" y="799"/>
                    <a:pt x="2085" y="900"/>
                    <a:pt x="1780" y="1459"/>
                  </a:cubicBezTo>
                  <a:cubicBezTo>
                    <a:pt x="1754" y="1536"/>
                    <a:pt x="1576" y="1561"/>
                    <a:pt x="1475" y="1587"/>
                  </a:cubicBezTo>
                  <a:cubicBezTo>
                    <a:pt x="1246" y="1637"/>
                    <a:pt x="1043" y="1815"/>
                    <a:pt x="966" y="2019"/>
                  </a:cubicBezTo>
                  <a:cubicBezTo>
                    <a:pt x="636" y="2654"/>
                    <a:pt x="611" y="3391"/>
                    <a:pt x="153" y="3976"/>
                  </a:cubicBezTo>
                  <a:cubicBezTo>
                    <a:pt x="102" y="4077"/>
                    <a:pt x="128" y="4179"/>
                    <a:pt x="178" y="4281"/>
                  </a:cubicBezTo>
                  <a:cubicBezTo>
                    <a:pt x="763" y="5018"/>
                    <a:pt x="1" y="6111"/>
                    <a:pt x="890" y="6771"/>
                  </a:cubicBezTo>
                  <a:cubicBezTo>
                    <a:pt x="941" y="6797"/>
                    <a:pt x="890" y="6949"/>
                    <a:pt x="916" y="7025"/>
                  </a:cubicBezTo>
                  <a:cubicBezTo>
                    <a:pt x="890" y="7178"/>
                    <a:pt x="992" y="7305"/>
                    <a:pt x="1119" y="7381"/>
                  </a:cubicBezTo>
                  <a:cubicBezTo>
                    <a:pt x="1627" y="7508"/>
                    <a:pt x="1831" y="7890"/>
                    <a:pt x="2008" y="8296"/>
                  </a:cubicBezTo>
                  <a:cubicBezTo>
                    <a:pt x="2059" y="8449"/>
                    <a:pt x="2212" y="8576"/>
                    <a:pt x="2364" y="8601"/>
                  </a:cubicBezTo>
                  <a:cubicBezTo>
                    <a:pt x="3381" y="8754"/>
                    <a:pt x="4270" y="9338"/>
                    <a:pt x="5312" y="9364"/>
                  </a:cubicBezTo>
                  <a:cubicBezTo>
                    <a:pt x="5312" y="9465"/>
                    <a:pt x="5312" y="9567"/>
                    <a:pt x="5338" y="9669"/>
                  </a:cubicBezTo>
                  <a:cubicBezTo>
                    <a:pt x="5384" y="9808"/>
                    <a:pt x="5431" y="9926"/>
                    <a:pt x="5574" y="9926"/>
                  </a:cubicBezTo>
                  <a:cubicBezTo>
                    <a:pt x="5588" y="9926"/>
                    <a:pt x="5602" y="9925"/>
                    <a:pt x="5617" y="9923"/>
                  </a:cubicBezTo>
                  <a:cubicBezTo>
                    <a:pt x="5745" y="9923"/>
                    <a:pt x="5821" y="9821"/>
                    <a:pt x="5846" y="9720"/>
                  </a:cubicBezTo>
                  <a:cubicBezTo>
                    <a:pt x="5922" y="9542"/>
                    <a:pt x="5795" y="9364"/>
                    <a:pt x="5643" y="9338"/>
                  </a:cubicBezTo>
                  <a:lnTo>
                    <a:pt x="5312" y="9338"/>
                  </a:lnTo>
                  <a:cubicBezTo>
                    <a:pt x="5922" y="8957"/>
                    <a:pt x="6660" y="8932"/>
                    <a:pt x="7269" y="8398"/>
                  </a:cubicBezTo>
                  <a:cubicBezTo>
                    <a:pt x="7752" y="7940"/>
                    <a:pt x="8362" y="7610"/>
                    <a:pt x="8464" y="6949"/>
                  </a:cubicBezTo>
                  <a:cubicBezTo>
                    <a:pt x="8540" y="6365"/>
                    <a:pt x="9684" y="6314"/>
                    <a:pt x="9099" y="5501"/>
                  </a:cubicBezTo>
                  <a:cubicBezTo>
                    <a:pt x="9481" y="4967"/>
                    <a:pt x="8794" y="4230"/>
                    <a:pt x="9430" y="3721"/>
                  </a:cubicBezTo>
                  <a:cubicBezTo>
                    <a:pt x="9531" y="3620"/>
                    <a:pt x="9277" y="3544"/>
                    <a:pt x="9201" y="3442"/>
                  </a:cubicBezTo>
                  <a:cubicBezTo>
                    <a:pt x="8896" y="3188"/>
                    <a:pt x="8566" y="2934"/>
                    <a:pt x="8566" y="2501"/>
                  </a:cubicBezTo>
                  <a:cubicBezTo>
                    <a:pt x="8515" y="1332"/>
                    <a:pt x="7422" y="1231"/>
                    <a:pt x="6736" y="748"/>
                  </a:cubicBezTo>
                  <a:cubicBezTo>
                    <a:pt x="6456" y="570"/>
                    <a:pt x="6024" y="570"/>
                    <a:pt x="5795" y="239"/>
                  </a:cubicBezTo>
                  <a:cubicBezTo>
                    <a:pt x="5729" y="130"/>
                    <a:pt x="5606" y="1"/>
                    <a:pt x="550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19"/>
            <p:cNvSpPr/>
            <p:nvPr/>
          </p:nvSpPr>
          <p:spPr>
            <a:xfrm>
              <a:off x="3163924" y="5653443"/>
              <a:ext cx="218605" cy="118264"/>
            </a:xfrm>
            <a:custGeom>
              <a:avLst/>
              <a:gdLst/>
              <a:ahLst/>
              <a:cxnLst/>
              <a:rect l="l" t="t" r="r" b="b"/>
              <a:pathLst>
                <a:path w="5237" h="2833" extrusionOk="0">
                  <a:moveTo>
                    <a:pt x="551" y="0"/>
                  </a:moveTo>
                  <a:cubicBezTo>
                    <a:pt x="399" y="0"/>
                    <a:pt x="250" y="86"/>
                    <a:pt x="153" y="307"/>
                  </a:cubicBezTo>
                  <a:cubicBezTo>
                    <a:pt x="1" y="688"/>
                    <a:pt x="255" y="841"/>
                    <a:pt x="535" y="942"/>
                  </a:cubicBezTo>
                  <a:cubicBezTo>
                    <a:pt x="1450" y="1146"/>
                    <a:pt x="2085" y="1781"/>
                    <a:pt x="2822" y="2289"/>
                  </a:cubicBezTo>
                  <a:cubicBezTo>
                    <a:pt x="3305" y="2594"/>
                    <a:pt x="3864" y="2772"/>
                    <a:pt x="4423" y="2823"/>
                  </a:cubicBezTo>
                  <a:cubicBezTo>
                    <a:pt x="4460" y="2830"/>
                    <a:pt x="4496" y="2833"/>
                    <a:pt x="4532" y="2833"/>
                  </a:cubicBezTo>
                  <a:cubicBezTo>
                    <a:pt x="4773" y="2833"/>
                    <a:pt x="4999" y="2692"/>
                    <a:pt x="5109" y="2493"/>
                  </a:cubicBezTo>
                  <a:cubicBezTo>
                    <a:pt x="5237" y="2213"/>
                    <a:pt x="5160" y="1883"/>
                    <a:pt x="4906" y="1705"/>
                  </a:cubicBezTo>
                  <a:cubicBezTo>
                    <a:pt x="4398" y="1222"/>
                    <a:pt x="3737" y="917"/>
                    <a:pt x="3025" y="866"/>
                  </a:cubicBezTo>
                  <a:cubicBezTo>
                    <a:pt x="2288" y="739"/>
                    <a:pt x="1551" y="688"/>
                    <a:pt x="916" y="154"/>
                  </a:cubicBezTo>
                  <a:cubicBezTo>
                    <a:pt x="811" y="61"/>
                    <a:pt x="680" y="0"/>
                    <a:pt x="55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19"/>
            <p:cNvSpPr/>
            <p:nvPr/>
          </p:nvSpPr>
          <p:spPr>
            <a:xfrm>
              <a:off x="2978299" y="5634366"/>
              <a:ext cx="67873" cy="76519"/>
            </a:xfrm>
            <a:custGeom>
              <a:avLst/>
              <a:gdLst/>
              <a:ahLst/>
              <a:cxnLst/>
              <a:rect l="l" t="t" r="r" b="b"/>
              <a:pathLst>
                <a:path w="1626" h="1833" extrusionOk="0">
                  <a:moveTo>
                    <a:pt x="833" y="0"/>
                  </a:moveTo>
                  <a:cubicBezTo>
                    <a:pt x="818" y="0"/>
                    <a:pt x="803" y="1"/>
                    <a:pt x="788" y="1"/>
                  </a:cubicBezTo>
                  <a:cubicBezTo>
                    <a:pt x="254" y="27"/>
                    <a:pt x="76" y="484"/>
                    <a:pt x="0" y="993"/>
                  </a:cubicBezTo>
                  <a:cubicBezTo>
                    <a:pt x="76" y="1450"/>
                    <a:pt x="280" y="1806"/>
                    <a:pt x="788" y="1831"/>
                  </a:cubicBezTo>
                  <a:cubicBezTo>
                    <a:pt x="797" y="1832"/>
                    <a:pt x="805" y="1832"/>
                    <a:pt x="814" y="1832"/>
                  </a:cubicBezTo>
                  <a:cubicBezTo>
                    <a:pt x="1213" y="1832"/>
                    <a:pt x="1626" y="1263"/>
                    <a:pt x="1576" y="815"/>
                  </a:cubicBezTo>
                  <a:cubicBezTo>
                    <a:pt x="1527" y="396"/>
                    <a:pt x="1310" y="0"/>
                    <a:pt x="833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19"/>
            <p:cNvSpPr/>
            <p:nvPr/>
          </p:nvSpPr>
          <p:spPr>
            <a:xfrm>
              <a:off x="3173483" y="5533558"/>
              <a:ext cx="70086" cy="62701"/>
            </a:xfrm>
            <a:custGeom>
              <a:avLst/>
              <a:gdLst/>
              <a:ahLst/>
              <a:cxnLst/>
              <a:rect l="l" t="t" r="r" b="b"/>
              <a:pathLst>
                <a:path w="1679" h="1502" extrusionOk="0">
                  <a:moveTo>
                    <a:pt x="860" y="0"/>
                  </a:moveTo>
                  <a:cubicBezTo>
                    <a:pt x="837" y="0"/>
                    <a:pt x="813" y="1"/>
                    <a:pt x="788" y="2"/>
                  </a:cubicBezTo>
                  <a:cubicBezTo>
                    <a:pt x="331" y="27"/>
                    <a:pt x="1" y="231"/>
                    <a:pt x="1" y="714"/>
                  </a:cubicBezTo>
                  <a:cubicBezTo>
                    <a:pt x="1" y="1146"/>
                    <a:pt x="356" y="1476"/>
                    <a:pt x="788" y="1501"/>
                  </a:cubicBezTo>
                  <a:cubicBezTo>
                    <a:pt x="1271" y="1425"/>
                    <a:pt x="1678" y="1273"/>
                    <a:pt x="1678" y="764"/>
                  </a:cubicBezTo>
                  <a:cubicBezTo>
                    <a:pt x="1654" y="255"/>
                    <a:pt x="1352" y="0"/>
                    <a:pt x="86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19"/>
            <p:cNvSpPr/>
            <p:nvPr/>
          </p:nvSpPr>
          <p:spPr>
            <a:xfrm>
              <a:off x="3307139" y="5269243"/>
              <a:ext cx="62655" cy="138635"/>
            </a:xfrm>
            <a:custGeom>
              <a:avLst/>
              <a:gdLst/>
              <a:ahLst/>
              <a:cxnLst/>
              <a:rect l="l" t="t" r="r" b="b"/>
              <a:pathLst>
                <a:path w="1501" h="3321" extrusionOk="0">
                  <a:moveTo>
                    <a:pt x="245" y="0"/>
                  </a:moveTo>
                  <a:cubicBezTo>
                    <a:pt x="213" y="0"/>
                    <a:pt x="181" y="10"/>
                    <a:pt x="153" y="31"/>
                  </a:cubicBezTo>
                  <a:cubicBezTo>
                    <a:pt x="1" y="107"/>
                    <a:pt x="26" y="260"/>
                    <a:pt x="77" y="412"/>
                  </a:cubicBezTo>
                  <a:cubicBezTo>
                    <a:pt x="230" y="920"/>
                    <a:pt x="509" y="1403"/>
                    <a:pt x="586" y="1937"/>
                  </a:cubicBezTo>
                  <a:cubicBezTo>
                    <a:pt x="611" y="2369"/>
                    <a:pt x="763" y="2776"/>
                    <a:pt x="1018" y="3106"/>
                  </a:cubicBezTo>
                  <a:cubicBezTo>
                    <a:pt x="1082" y="3214"/>
                    <a:pt x="1147" y="3321"/>
                    <a:pt x="1257" y="3321"/>
                  </a:cubicBezTo>
                  <a:cubicBezTo>
                    <a:pt x="1277" y="3321"/>
                    <a:pt x="1299" y="3317"/>
                    <a:pt x="1323" y="3310"/>
                  </a:cubicBezTo>
                  <a:cubicBezTo>
                    <a:pt x="1501" y="3259"/>
                    <a:pt x="1475" y="3106"/>
                    <a:pt x="1475" y="2954"/>
                  </a:cubicBezTo>
                  <a:cubicBezTo>
                    <a:pt x="1475" y="2928"/>
                    <a:pt x="1475" y="2877"/>
                    <a:pt x="1450" y="2827"/>
                  </a:cubicBezTo>
                  <a:cubicBezTo>
                    <a:pt x="1170" y="1912"/>
                    <a:pt x="586" y="1124"/>
                    <a:pt x="408" y="158"/>
                  </a:cubicBezTo>
                  <a:cubicBezTo>
                    <a:pt x="408" y="66"/>
                    <a:pt x="328" y="0"/>
                    <a:pt x="24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19"/>
            <p:cNvSpPr/>
            <p:nvPr/>
          </p:nvSpPr>
          <p:spPr>
            <a:xfrm>
              <a:off x="3078019" y="5510265"/>
              <a:ext cx="88995" cy="55354"/>
            </a:xfrm>
            <a:custGeom>
              <a:avLst/>
              <a:gdLst/>
              <a:ahLst/>
              <a:cxnLst/>
              <a:rect l="l" t="t" r="r" b="b"/>
              <a:pathLst>
                <a:path w="2132" h="1326" extrusionOk="0">
                  <a:moveTo>
                    <a:pt x="1296" y="1"/>
                  </a:moveTo>
                  <a:cubicBezTo>
                    <a:pt x="991" y="407"/>
                    <a:pt x="458" y="407"/>
                    <a:pt x="153" y="738"/>
                  </a:cubicBezTo>
                  <a:cubicBezTo>
                    <a:pt x="0" y="916"/>
                    <a:pt x="102" y="1068"/>
                    <a:pt x="280" y="1119"/>
                  </a:cubicBezTo>
                  <a:cubicBezTo>
                    <a:pt x="508" y="1195"/>
                    <a:pt x="712" y="1272"/>
                    <a:pt x="941" y="1322"/>
                  </a:cubicBezTo>
                  <a:cubicBezTo>
                    <a:pt x="951" y="1324"/>
                    <a:pt x="962" y="1325"/>
                    <a:pt x="974" y="1325"/>
                  </a:cubicBezTo>
                  <a:cubicBezTo>
                    <a:pt x="1268" y="1325"/>
                    <a:pt x="2131" y="758"/>
                    <a:pt x="2033" y="636"/>
                  </a:cubicBezTo>
                  <a:cubicBezTo>
                    <a:pt x="1805" y="382"/>
                    <a:pt x="1576" y="179"/>
                    <a:pt x="129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19"/>
            <p:cNvSpPr/>
            <p:nvPr/>
          </p:nvSpPr>
          <p:spPr>
            <a:xfrm>
              <a:off x="3184085" y="5356778"/>
              <a:ext cx="75387" cy="77687"/>
            </a:xfrm>
            <a:custGeom>
              <a:avLst/>
              <a:gdLst/>
              <a:ahLst/>
              <a:cxnLst/>
              <a:rect l="l" t="t" r="r" b="b"/>
              <a:pathLst>
                <a:path w="1806" h="1861" extrusionOk="0">
                  <a:moveTo>
                    <a:pt x="399" y="1"/>
                  </a:moveTo>
                  <a:cubicBezTo>
                    <a:pt x="357" y="1"/>
                    <a:pt x="309" y="20"/>
                    <a:pt x="255" y="69"/>
                  </a:cubicBezTo>
                  <a:cubicBezTo>
                    <a:pt x="1" y="247"/>
                    <a:pt x="255" y="475"/>
                    <a:pt x="382" y="653"/>
                  </a:cubicBezTo>
                  <a:cubicBezTo>
                    <a:pt x="611" y="984"/>
                    <a:pt x="1017" y="1162"/>
                    <a:pt x="1144" y="1543"/>
                  </a:cubicBezTo>
                  <a:cubicBezTo>
                    <a:pt x="1189" y="1633"/>
                    <a:pt x="1056" y="1861"/>
                    <a:pt x="1216" y="1861"/>
                  </a:cubicBezTo>
                  <a:cubicBezTo>
                    <a:pt x="1238" y="1861"/>
                    <a:pt x="1264" y="1857"/>
                    <a:pt x="1297" y="1848"/>
                  </a:cubicBezTo>
                  <a:cubicBezTo>
                    <a:pt x="1526" y="1822"/>
                    <a:pt x="1729" y="1645"/>
                    <a:pt x="1805" y="1441"/>
                  </a:cubicBezTo>
                  <a:cubicBezTo>
                    <a:pt x="1805" y="1263"/>
                    <a:pt x="1678" y="1187"/>
                    <a:pt x="1602" y="1060"/>
                  </a:cubicBezTo>
                  <a:cubicBezTo>
                    <a:pt x="1399" y="704"/>
                    <a:pt x="967" y="603"/>
                    <a:pt x="712" y="298"/>
                  </a:cubicBezTo>
                  <a:cubicBezTo>
                    <a:pt x="616" y="201"/>
                    <a:pt x="534" y="1"/>
                    <a:pt x="39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19"/>
            <p:cNvSpPr/>
            <p:nvPr/>
          </p:nvSpPr>
          <p:spPr>
            <a:xfrm>
              <a:off x="3111079" y="5433626"/>
              <a:ext cx="51343" cy="36652"/>
            </a:xfrm>
            <a:custGeom>
              <a:avLst/>
              <a:gdLst/>
              <a:ahLst/>
              <a:cxnLst/>
              <a:rect l="l" t="t" r="r" b="b"/>
              <a:pathLst>
                <a:path w="1230" h="878" extrusionOk="0">
                  <a:moveTo>
                    <a:pt x="983" y="1"/>
                  </a:moveTo>
                  <a:cubicBezTo>
                    <a:pt x="959" y="1"/>
                    <a:pt x="935" y="3"/>
                    <a:pt x="911" y="7"/>
                  </a:cubicBezTo>
                  <a:cubicBezTo>
                    <a:pt x="530" y="83"/>
                    <a:pt x="149" y="236"/>
                    <a:pt x="21" y="693"/>
                  </a:cubicBezTo>
                  <a:cubicBezTo>
                    <a:pt x="0" y="821"/>
                    <a:pt x="122" y="877"/>
                    <a:pt x="266" y="877"/>
                  </a:cubicBezTo>
                  <a:cubicBezTo>
                    <a:pt x="294" y="877"/>
                    <a:pt x="323" y="875"/>
                    <a:pt x="352" y="871"/>
                  </a:cubicBezTo>
                  <a:cubicBezTo>
                    <a:pt x="708" y="820"/>
                    <a:pt x="1038" y="591"/>
                    <a:pt x="1165" y="236"/>
                  </a:cubicBezTo>
                  <a:cubicBezTo>
                    <a:pt x="1230" y="64"/>
                    <a:pt x="1112" y="1"/>
                    <a:pt x="98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19"/>
            <p:cNvSpPr/>
            <p:nvPr/>
          </p:nvSpPr>
          <p:spPr>
            <a:xfrm>
              <a:off x="3099224" y="5245826"/>
              <a:ext cx="39280" cy="69297"/>
            </a:xfrm>
            <a:custGeom>
              <a:avLst/>
              <a:gdLst/>
              <a:ahLst/>
              <a:cxnLst/>
              <a:rect l="l" t="t" r="r" b="b"/>
              <a:pathLst>
                <a:path w="941" h="1660" extrusionOk="0">
                  <a:moveTo>
                    <a:pt x="770" y="1"/>
                  </a:moveTo>
                  <a:cubicBezTo>
                    <a:pt x="702" y="1"/>
                    <a:pt x="627" y="42"/>
                    <a:pt x="585" y="84"/>
                  </a:cubicBezTo>
                  <a:cubicBezTo>
                    <a:pt x="280" y="566"/>
                    <a:pt x="0" y="1049"/>
                    <a:pt x="77" y="1634"/>
                  </a:cubicBezTo>
                  <a:lnTo>
                    <a:pt x="255" y="1659"/>
                  </a:lnTo>
                  <a:cubicBezTo>
                    <a:pt x="483" y="1202"/>
                    <a:pt x="687" y="744"/>
                    <a:pt x="890" y="287"/>
                  </a:cubicBezTo>
                  <a:cubicBezTo>
                    <a:pt x="941" y="185"/>
                    <a:pt x="941" y="58"/>
                    <a:pt x="814" y="7"/>
                  </a:cubicBezTo>
                  <a:cubicBezTo>
                    <a:pt x="800" y="3"/>
                    <a:pt x="785" y="1"/>
                    <a:pt x="77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19"/>
            <p:cNvSpPr/>
            <p:nvPr/>
          </p:nvSpPr>
          <p:spPr>
            <a:xfrm>
              <a:off x="3132117" y="5243989"/>
              <a:ext cx="62614" cy="54185"/>
            </a:xfrm>
            <a:custGeom>
              <a:avLst/>
              <a:gdLst/>
              <a:ahLst/>
              <a:cxnLst/>
              <a:rect l="l" t="t" r="r" b="b"/>
              <a:pathLst>
                <a:path w="1500" h="1298" extrusionOk="0">
                  <a:moveTo>
                    <a:pt x="1347" y="0"/>
                  </a:moveTo>
                  <a:cubicBezTo>
                    <a:pt x="966" y="280"/>
                    <a:pt x="560" y="560"/>
                    <a:pt x="178" y="865"/>
                  </a:cubicBezTo>
                  <a:cubicBezTo>
                    <a:pt x="51" y="941"/>
                    <a:pt x="0" y="1119"/>
                    <a:pt x="102" y="1220"/>
                  </a:cubicBezTo>
                  <a:cubicBezTo>
                    <a:pt x="147" y="1276"/>
                    <a:pt x="196" y="1298"/>
                    <a:pt x="247" y="1298"/>
                  </a:cubicBezTo>
                  <a:cubicBezTo>
                    <a:pt x="311" y="1298"/>
                    <a:pt x="376" y="1263"/>
                    <a:pt x="432" y="1220"/>
                  </a:cubicBezTo>
                  <a:cubicBezTo>
                    <a:pt x="839" y="915"/>
                    <a:pt x="1195" y="560"/>
                    <a:pt x="1500" y="178"/>
                  </a:cubicBezTo>
                  <a:lnTo>
                    <a:pt x="1347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19"/>
            <p:cNvSpPr/>
            <p:nvPr/>
          </p:nvSpPr>
          <p:spPr>
            <a:xfrm>
              <a:off x="3059987" y="5272625"/>
              <a:ext cx="39280" cy="51764"/>
            </a:xfrm>
            <a:custGeom>
              <a:avLst/>
              <a:gdLst/>
              <a:ahLst/>
              <a:cxnLst/>
              <a:rect l="l" t="t" r="r" b="b"/>
              <a:pathLst>
                <a:path w="941" h="1240" extrusionOk="0">
                  <a:moveTo>
                    <a:pt x="505" y="0"/>
                  </a:moveTo>
                  <a:cubicBezTo>
                    <a:pt x="390" y="0"/>
                    <a:pt x="288" y="58"/>
                    <a:pt x="229" y="280"/>
                  </a:cubicBezTo>
                  <a:cubicBezTo>
                    <a:pt x="178" y="484"/>
                    <a:pt x="305" y="763"/>
                    <a:pt x="76" y="916"/>
                  </a:cubicBezTo>
                  <a:cubicBezTo>
                    <a:pt x="51" y="941"/>
                    <a:pt x="26" y="967"/>
                    <a:pt x="0" y="992"/>
                  </a:cubicBezTo>
                  <a:cubicBezTo>
                    <a:pt x="42" y="1098"/>
                    <a:pt x="120" y="1239"/>
                    <a:pt x="218" y="1239"/>
                  </a:cubicBezTo>
                  <a:cubicBezTo>
                    <a:pt x="238" y="1239"/>
                    <a:pt x="259" y="1233"/>
                    <a:pt x="280" y="1221"/>
                  </a:cubicBezTo>
                  <a:cubicBezTo>
                    <a:pt x="559" y="992"/>
                    <a:pt x="737" y="662"/>
                    <a:pt x="864" y="331"/>
                  </a:cubicBezTo>
                  <a:cubicBezTo>
                    <a:pt x="940" y="229"/>
                    <a:pt x="890" y="77"/>
                    <a:pt x="763" y="52"/>
                  </a:cubicBezTo>
                  <a:cubicBezTo>
                    <a:pt x="678" y="30"/>
                    <a:pt x="588" y="0"/>
                    <a:pt x="50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19"/>
            <p:cNvSpPr/>
            <p:nvPr/>
          </p:nvSpPr>
          <p:spPr>
            <a:xfrm>
              <a:off x="2962353" y="5310485"/>
              <a:ext cx="29762" cy="40701"/>
            </a:xfrm>
            <a:custGeom>
              <a:avLst/>
              <a:gdLst/>
              <a:ahLst/>
              <a:cxnLst/>
              <a:rect l="l" t="t" r="r" b="b"/>
              <a:pathLst>
                <a:path w="713" h="975" extrusionOk="0">
                  <a:moveTo>
                    <a:pt x="525" y="1"/>
                  </a:moveTo>
                  <a:cubicBezTo>
                    <a:pt x="505" y="1"/>
                    <a:pt x="483" y="3"/>
                    <a:pt x="458" y="9"/>
                  </a:cubicBezTo>
                  <a:cubicBezTo>
                    <a:pt x="179" y="136"/>
                    <a:pt x="1" y="415"/>
                    <a:pt x="1" y="720"/>
                  </a:cubicBezTo>
                  <a:cubicBezTo>
                    <a:pt x="1" y="873"/>
                    <a:pt x="103" y="974"/>
                    <a:pt x="306" y="974"/>
                  </a:cubicBezTo>
                  <a:cubicBezTo>
                    <a:pt x="560" y="873"/>
                    <a:pt x="712" y="619"/>
                    <a:pt x="712" y="339"/>
                  </a:cubicBezTo>
                  <a:cubicBezTo>
                    <a:pt x="712" y="180"/>
                    <a:pt x="692" y="1"/>
                    <a:pt x="52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19"/>
            <p:cNvSpPr/>
            <p:nvPr/>
          </p:nvSpPr>
          <p:spPr>
            <a:xfrm>
              <a:off x="2985770" y="5405241"/>
              <a:ext cx="30764" cy="36235"/>
            </a:xfrm>
            <a:custGeom>
              <a:avLst/>
              <a:gdLst/>
              <a:ahLst/>
              <a:cxnLst/>
              <a:rect l="l" t="t" r="r" b="b"/>
              <a:pathLst>
                <a:path w="737" h="868" extrusionOk="0">
                  <a:moveTo>
                    <a:pt x="406" y="1"/>
                  </a:moveTo>
                  <a:cubicBezTo>
                    <a:pt x="101" y="1"/>
                    <a:pt x="50" y="255"/>
                    <a:pt x="24" y="484"/>
                  </a:cubicBezTo>
                  <a:cubicBezTo>
                    <a:pt x="1" y="698"/>
                    <a:pt x="88" y="867"/>
                    <a:pt x="287" y="867"/>
                  </a:cubicBezTo>
                  <a:cubicBezTo>
                    <a:pt x="301" y="867"/>
                    <a:pt x="315" y="866"/>
                    <a:pt x="329" y="865"/>
                  </a:cubicBezTo>
                  <a:cubicBezTo>
                    <a:pt x="584" y="865"/>
                    <a:pt x="660" y="611"/>
                    <a:pt x="685" y="407"/>
                  </a:cubicBezTo>
                  <a:cubicBezTo>
                    <a:pt x="736" y="179"/>
                    <a:pt x="660" y="1"/>
                    <a:pt x="40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19"/>
            <p:cNvSpPr/>
            <p:nvPr/>
          </p:nvSpPr>
          <p:spPr>
            <a:xfrm>
              <a:off x="2985729" y="5461468"/>
              <a:ext cx="38194" cy="52682"/>
            </a:xfrm>
            <a:custGeom>
              <a:avLst/>
              <a:gdLst/>
              <a:ahLst/>
              <a:cxnLst/>
              <a:rect l="l" t="t" r="r" b="b"/>
              <a:pathLst>
                <a:path w="915" h="1262" extrusionOk="0">
                  <a:moveTo>
                    <a:pt x="915" y="1"/>
                  </a:moveTo>
                  <a:lnTo>
                    <a:pt x="915" y="1"/>
                  </a:lnTo>
                  <a:cubicBezTo>
                    <a:pt x="432" y="229"/>
                    <a:pt x="356" y="636"/>
                    <a:pt x="76" y="916"/>
                  </a:cubicBezTo>
                  <a:cubicBezTo>
                    <a:pt x="0" y="992"/>
                    <a:pt x="102" y="1170"/>
                    <a:pt x="254" y="1221"/>
                  </a:cubicBezTo>
                  <a:cubicBezTo>
                    <a:pt x="297" y="1249"/>
                    <a:pt x="341" y="1262"/>
                    <a:pt x="385" y="1262"/>
                  </a:cubicBezTo>
                  <a:cubicBezTo>
                    <a:pt x="496" y="1262"/>
                    <a:pt x="599" y="1178"/>
                    <a:pt x="635" y="1068"/>
                  </a:cubicBezTo>
                  <a:cubicBezTo>
                    <a:pt x="737" y="738"/>
                    <a:pt x="813" y="433"/>
                    <a:pt x="91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19"/>
            <p:cNvSpPr/>
            <p:nvPr/>
          </p:nvSpPr>
          <p:spPr>
            <a:xfrm>
              <a:off x="3002676" y="5355275"/>
              <a:ext cx="28677" cy="30933"/>
            </a:xfrm>
            <a:custGeom>
              <a:avLst/>
              <a:gdLst/>
              <a:ahLst/>
              <a:cxnLst/>
              <a:rect l="l" t="t" r="r" b="b"/>
              <a:pathLst>
                <a:path w="687" h="741" extrusionOk="0">
                  <a:moveTo>
                    <a:pt x="399" y="1"/>
                  </a:moveTo>
                  <a:cubicBezTo>
                    <a:pt x="386" y="1"/>
                    <a:pt x="371" y="1"/>
                    <a:pt x="356" y="3"/>
                  </a:cubicBezTo>
                  <a:cubicBezTo>
                    <a:pt x="153" y="3"/>
                    <a:pt x="1" y="181"/>
                    <a:pt x="26" y="384"/>
                  </a:cubicBezTo>
                  <a:cubicBezTo>
                    <a:pt x="26" y="562"/>
                    <a:pt x="128" y="740"/>
                    <a:pt x="356" y="740"/>
                  </a:cubicBezTo>
                  <a:cubicBezTo>
                    <a:pt x="560" y="740"/>
                    <a:pt x="661" y="537"/>
                    <a:pt x="687" y="308"/>
                  </a:cubicBezTo>
                  <a:cubicBezTo>
                    <a:pt x="663" y="166"/>
                    <a:pt x="595" y="1"/>
                    <a:pt x="39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19"/>
            <p:cNvSpPr/>
            <p:nvPr/>
          </p:nvSpPr>
          <p:spPr>
            <a:xfrm>
              <a:off x="2950707" y="5868793"/>
              <a:ext cx="23376" cy="38322"/>
            </a:xfrm>
            <a:custGeom>
              <a:avLst/>
              <a:gdLst/>
              <a:ahLst/>
              <a:cxnLst/>
              <a:rect l="l" t="t" r="r" b="b"/>
              <a:pathLst>
                <a:path w="560" h="918" extrusionOk="0">
                  <a:moveTo>
                    <a:pt x="322" y="1"/>
                  </a:moveTo>
                  <a:cubicBezTo>
                    <a:pt x="76" y="1"/>
                    <a:pt x="75" y="265"/>
                    <a:pt x="51" y="460"/>
                  </a:cubicBezTo>
                  <a:cubicBezTo>
                    <a:pt x="0" y="663"/>
                    <a:pt x="0" y="917"/>
                    <a:pt x="229" y="917"/>
                  </a:cubicBezTo>
                  <a:cubicBezTo>
                    <a:pt x="509" y="917"/>
                    <a:pt x="407" y="587"/>
                    <a:pt x="509" y="409"/>
                  </a:cubicBezTo>
                  <a:cubicBezTo>
                    <a:pt x="509" y="256"/>
                    <a:pt x="559" y="28"/>
                    <a:pt x="356" y="2"/>
                  </a:cubicBezTo>
                  <a:cubicBezTo>
                    <a:pt x="344" y="1"/>
                    <a:pt x="333" y="1"/>
                    <a:pt x="32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19"/>
            <p:cNvSpPr/>
            <p:nvPr/>
          </p:nvSpPr>
          <p:spPr>
            <a:xfrm>
              <a:off x="2695040" y="5741562"/>
              <a:ext cx="30806" cy="42496"/>
            </a:xfrm>
            <a:custGeom>
              <a:avLst/>
              <a:gdLst/>
              <a:ahLst/>
              <a:cxnLst/>
              <a:rect l="l" t="t" r="r" b="b"/>
              <a:pathLst>
                <a:path w="738" h="1018" extrusionOk="0">
                  <a:moveTo>
                    <a:pt x="737" y="0"/>
                  </a:moveTo>
                  <a:lnTo>
                    <a:pt x="737" y="0"/>
                  </a:lnTo>
                  <a:cubicBezTo>
                    <a:pt x="458" y="255"/>
                    <a:pt x="102" y="458"/>
                    <a:pt x="0" y="1017"/>
                  </a:cubicBezTo>
                  <a:cubicBezTo>
                    <a:pt x="458" y="712"/>
                    <a:pt x="737" y="458"/>
                    <a:pt x="73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19"/>
            <p:cNvSpPr/>
            <p:nvPr/>
          </p:nvSpPr>
          <p:spPr>
            <a:xfrm>
              <a:off x="3041955" y="5280263"/>
              <a:ext cx="22290" cy="35066"/>
            </a:xfrm>
            <a:custGeom>
              <a:avLst/>
              <a:gdLst/>
              <a:ahLst/>
              <a:cxnLst/>
              <a:rect l="l" t="t" r="r" b="b"/>
              <a:pathLst>
                <a:path w="534" h="840" extrusionOk="0">
                  <a:moveTo>
                    <a:pt x="338" y="1"/>
                  </a:moveTo>
                  <a:cubicBezTo>
                    <a:pt x="276" y="1"/>
                    <a:pt x="207" y="42"/>
                    <a:pt x="153" y="97"/>
                  </a:cubicBezTo>
                  <a:cubicBezTo>
                    <a:pt x="51" y="250"/>
                    <a:pt x="0" y="428"/>
                    <a:pt x="76" y="606"/>
                  </a:cubicBezTo>
                  <a:cubicBezTo>
                    <a:pt x="121" y="761"/>
                    <a:pt x="243" y="839"/>
                    <a:pt x="392" y="839"/>
                  </a:cubicBezTo>
                  <a:cubicBezTo>
                    <a:pt x="413" y="839"/>
                    <a:pt x="435" y="838"/>
                    <a:pt x="458" y="834"/>
                  </a:cubicBezTo>
                  <a:cubicBezTo>
                    <a:pt x="458" y="784"/>
                    <a:pt x="483" y="758"/>
                    <a:pt x="508" y="733"/>
                  </a:cubicBezTo>
                  <a:cubicBezTo>
                    <a:pt x="508" y="656"/>
                    <a:pt x="508" y="555"/>
                    <a:pt x="508" y="479"/>
                  </a:cubicBezTo>
                  <a:cubicBezTo>
                    <a:pt x="508" y="301"/>
                    <a:pt x="534" y="123"/>
                    <a:pt x="407" y="21"/>
                  </a:cubicBezTo>
                  <a:cubicBezTo>
                    <a:pt x="385" y="7"/>
                    <a:pt x="362" y="1"/>
                    <a:pt x="338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19"/>
            <p:cNvSpPr/>
            <p:nvPr/>
          </p:nvSpPr>
          <p:spPr>
            <a:xfrm>
              <a:off x="2546481" y="5434962"/>
              <a:ext cx="39321" cy="17115"/>
            </a:xfrm>
            <a:custGeom>
              <a:avLst/>
              <a:gdLst/>
              <a:ahLst/>
              <a:cxnLst/>
              <a:rect l="l" t="t" r="r" b="b"/>
              <a:pathLst>
                <a:path w="942" h="410" extrusionOk="0">
                  <a:moveTo>
                    <a:pt x="941" y="0"/>
                  </a:moveTo>
                  <a:cubicBezTo>
                    <a:pt x="509" y="0"/>
                    <a:pt x="230" y="51"/>
                    <a:pt x="1" y="407"/>
                  </a:cubicBezTo>
                  <a:cubicBezTo>
                    <a:pt x="27" y="409"/>
                    <a:pt x="52" y="410"/>
                    <a:pt x="78" y="410"/>
                  </a:cubicBezTo>
                  <a:cubicBezTo>
                    <a:pt x="407" y="410"/>
                    <a:pt x="729" y="260"/>
                    <a:pt x="94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19"/>
            <p:cNvSpPr/>
            <p:nvPr/>
          </p:nvSpPr>
          <p:spPr>
            <a:xfrm>
              <a:off x="3142844" y="5318249"/>
              <a:ext cx="24336" cy="23544"/>
            </a:xfrm>
            <a:custGeom>
              <a:avLst/>
              <a:gdLst/>
              <a:ahLst/>
              <a:cxnLst/>
              <a:rect l="l" t="t" r="r" b="b"/>
              <a:pathLst>
                <a:path w="583" h="564" extrusionOk="0">
                  <a:moveTo>
                    <a:pt x="379" y="1"/>
                  </a:moveTo>
                  <a:cubicBezTo>
                    <a:pt x="201" y="26"/>
                    <a:pt x="48" y="179"/>
                    <a:pt x="23" y="356"/>
                  </a:cubicBezTo>
                  <a:cubicBezTo>
                    <a:pt x="0" y="470"/>
                    <a:pt x="59" y="564"/>
                    <a:pt x="181" y="564"/>
                  </a:cubicBezTo>
                  <a:cubicBezTo>
                    <a:pt x="195" y="564"/>
                    <a:pt x="210" y="562"/>
                    <a:pt x="226" y="560"/>
                  </a:cubicBezTo>
                  <a:cubicBezTo>
                    <a:pt x="404" y="483"/>
                    <a:pt x="531" y="331"/>
                    <a:pt x="557" y="153"/>
                  </a:cubicBezTo>
                  <a:cubicBezTo>
                    <a:pt x="582" y="51"/>
                    <a:pt x="480" y="1"/>
                    <a:pt x="37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19"/>
            <p:cNvSpPr/>
            <p:nvPr/>
          </p:nvSpPr>
          <p:spPr>
            <a:xfrm>
              <a:off x="2987816" y="5594085"/>
              <a:ext cx="23376" cy="12774"/>
            </a:xfrm>
            <a:custGeom>
              <a:avLst/>
              <a:gdLst/>
              <a:ahLst/>
              <a:cxnLst/>
              <a:rect l="l" t="t" r="r" b="b"/>
              <a:pathLst>
                <a:path w="560" h="306" extrusionOk="0">
                  <a:moveTo>
                    <a:pt x="560" y="1"/>
                  </a:moveTo>
                  <a:cubicBezTo>
                    <a:pt x="179" y="1"/>
                    <a:pt x="179" y="1"/>
                    <a:pt x="1" y="306"/>
                  </a:cubicBezTo>
                  <a:cubicBezTo>
                    <a:pt x="255" y="306"/>
                    <a:pt x="458" y="255"/>
                    <a:pt x="56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19"/>
            <p:cNvSpPr/>
            <p:nvPr/>
          </p:nvSpPr>
          <p:spPr>
            <a:xfrm>
              <a:off x="2996331" y="5534685"/>
              <a:ext cx="16989" cy="14903"/>
            </a:xfrm>
            <a:custGeom>
              <a:avLst/>
              <a:gdLst/>
              <a:ahLst/>
              <a:cxnLst/>
              <a:rect l="l" t="t" r="r" b="b"/>
              <a:pathLst>
                <a:path w="407" h="357" extrusionOk="0">
                  <a:moveTo>
                    <a:pt x="203" y="0"/>
                  </a:moveTo>
                  <a:cubicBezTo>
                    <a:pt x="102" y="0"/>
                    <a:pt x="26" y="77"/>
                    <a:pt x="26" y="178"/>
                  </a:cubicBezTo>
                  <a:cubicBezTo>
                    <a:pt x="0" y="280"/>
                    <a:pt x="76" y="356"/>
                    <a:pt x="178" y="356"/>
                  </a:cubicBezTo>
                  <a:cubicBezTo>
                    <a:pt x="305" y="356"/>
                    <a:pt x="407" y="280"/>
                    <a:pt x="407" y="153"/>
                  </a:cubicBezTo>
                  <a:cubicBezTo>
                    <a:pt x="381" y="0"/>
                    <a:pt x="280" y="0"/>
                    <a:pt x="203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19"/>
            <p:cNvSpPr/>
            <p:nvPr/>
          </p:nvSpPr>
          <p:spPr>
            <a:xfrm>
              <a:off x="2566643" y="5504881"/>
              <a:ext cx="22332" cy="19244"/>
            </a:xfrm>
            <a:custGeom>
              <a:avLst/>
              <a:gdLst/>
              <a:ahLst/>
              <a:cxnLst/>
              <a:rect l="l" t="t" r="r" b="b"/>
              <a:pathLst>
                <a:path w="535" h="461" extrusionOk="0">
                  <a:moveTo>
                    <a:pt x="50" y="1"/>
                  </a:moveTo>
                  <a:cubicBezTo>
                    <a:pt x="35" y="1"/>
                    <a:pt x="18" y="1"/>
                    <a:pt x="1" y="3"/>
                  </a:cubicBezTo>
                  <a:cubicBezTo>
                    <a:pt x="1" y="282"/>
                    <a:pt x="153" y="409"/>
                    <a:pt x="534" y="460"/>
                  </a:cubicBezTo>
                  <a:cubicBezTo>
                    <a:pt x="391" y="196"/>
                    <a:pt x="315" y="1"/>
                    <a:pt x="5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19"/>
            <p:cNvSpPr/>
            <p:nvPr/>
          </p:nvSpPr>
          <p:spPr>
            <a:xfrm>
              <a:off x="3257300" y="5315870"/>
              <a:ext cx="20203" cy="18326"/>
            </a:xfrm>
            <a:custGeom>
              <a:avLst/>
              <a:gdLst/>
              <a:ahLst/>
              <a:cxnLst/>
              <a:rect l="l" t="t" r="r" b="b"/>
              <a:pathLst>
                <a:path w="484" h="439" extrusionOk="0">
                  <a:moveTo>
                    <a:pt x="377" y="0"/>
                  </a:moveTo>
                  <a:cubicBezTo>
                    <a:pt x="363" y="0"/>
                    <a:pt x="348" y="3"/>
                    <a:pt x="331" y="7"/>
                  </a:cubicBezTo>
                  <a:cubicBezTo>
                    <a:pt x="178" y="7"/>
                    <a:pt x="77" y="108"/>
                    <a:pt x="26" y="236"/>
                  </a:cubicBezTo>
                  <a:cubicBezTo>
                    <a:pt x="0" y="337"/>
                    <a:pt x="26" y="439"/>
                    <a:pt x="128" y="439"/>
                  </a:cubicBezTo>
                  <a:cubicBezTo>
                    <a:pt x="331" y="439"/>
                    <a:pt x="407" y="312"/>
                    <a:pt x="483" y="159"/>
                  </a:cubicBezTo>
                  <a:cubicBezTo>
                    <a:pt x="483" y="53"/>
                    <a:pt x="448" y="0"/>
                    <a:pt x="37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19"/>
            <p:cNvSpPr/>
            <p:nvPr/>
          </p:nvSpPr>
          <p:spPr>
            <a:xfrm>
              <a:off x="3195773" y="5287610"/>
              <a:ext cx="25505" cy="15613"/>
            </a:xfrm>
            <a:custGeom>
              <a:avLst/>
              <a:gdLst/>
              <a:ahLst/>
              <a:cxnLst/>
              <a:rect l="l" t="t" r="r" b="b"/>
              <a:pathLst>
                <a:path w="611" h="374" extrusionOk="0">
                  <a:moveTo>
                    <a:pt x="460" y="1"/>
                  </a:moveTo>
                  <a:cubicBezTo>
                    <a:pt x="270" y="1"/>
                    <a:pt x="144" y="123"/>
                    <a:pt x="0" y="328"/>
                  </a:cubicBezTo>
                  <a:cubicBezTo>
                    <a:pt x="62" y="359"/>
                    <a:pt x="127" y="373"/>
                    <a:pt x="191" y="373"/>
                  </a:cubicBezTo>
                  <a:cubicBezTo>
                    <a:pt x="388" y="373"/>
                    <a:pt x="572" y="234"/>
                    <a:pt x="610" y="23"/>
                  </a:cubicBezTo>
                  <a:cubicBezTo>
                    <a:pt x="556" y="8"/>
                    <a:pt x="506" y="1"/>
                    <a:pt x="46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19"/>
            <p:cNvSpPr/>
            <p:nvPr/>
          </p:nvSpPr>
          <p:spPr>
            <a:xfrm>
              <a:off x="2964607" y="5608945"/>
              <a:ext cx="14777" cy="12941"/>
            </a:xfrm>
            <a:custGeom>
              <a:avLst/>
              <a:gdLst/>
              <a:ahLst/>
              <a:cxnLst/>
              <a:rect l="l" t="t" r="r" b="b"/>
              <a:pathLst>
                <a:path w="354" h="310" extrusionOk="0">
                  <a:moveTo>
                    <a:pt x="201" y="0"/>
                  </a:moveTo>
                  <a:cubicBezTo>
                    <a:pt x="99" y="0"/>
                    <a:pt x="49" y="51"/>
                    <a:pt x="23" y="153"/>
                  </a:cubicBezTo>
                  <a:cubicBezTo>
                    <a:pt x="0" y="221"/>
                    <a:pt x="59" y="309"/>
                    <a:pt x="144" y="309"/>
                  </a:cubicBezTo>
                  <a:cubicBezTo>
                    <a:pt x="154" y="309"/>
                    <a:pt x="165" y="308"/>
                    <a:pt x="176" y="305"/>
                  </a:cubicBezTo>
                  <a:cubicBezTo>
                    <a:pt x="226" y="305"/>
                    <a:pt x="277" y="255"/>
                    <a:pt x="303" y="204"/>
                  </a:cubicBezTo>
                  <a:cubicBezTo>
                    <a:pt x="354" y="128"/>
                    <a:pt x="303" y="26"/>
                    <a:pt x="20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19"/>
            <p:cNvSpPr/>
            <p:nvPr/>
          </p:nvSpPr>
          <p:spPr>
            <a:xfrm>
              <a:off x="3017536" y="5289823"/>
              <a:ext cx="12773" cy="16823"/>
            </a:xfrm>
            <a:custGeom>
              <a:avLst/>
              <a:gdLst/>
              <a:ahLst/>
              <a:cxnLst/>
              <a:rect l="l" t="t" r="r" b="b"/>
              <a:pathLst>
                <a:path w="306" h="403" extrusionOk="0">
                  <a:moveTo>
                    <a:pt x="203" y="1"/>
                  </a:moveTo>
                  <a:cubicBezTo>
                    <a:pt x="180" y="1"/>
                    <a:pt x="155" y="7"/>
                    <a:pt x="128" y="21"/>
                  </a:cubicBezTo>
                  <a:cubicBezTo>
                    <a:pt x="77" y="97"/>
                    <a:pt x="26" y="173"/>
                    <a:pt x="0" y="250"/>
                  </a:cubicBezTo>
                  <a:cubicBezTo>
                    <a:pt x="0" y="275"/>
                    <a:pt x="102" y="326"/>
                    <a:pt x="153" y="402"/>
                  </a:cubicBezTo>
                  <a:cubicBezTo>
                    <a:pt x="229" y="300"/>
                    <a:pt x="280" y="224"/>
                    <a:pt x="305" y="122"/>
                  </a:cubicBezTo>
                  <a:cubicBezTo>
                    <a:pt x="305" y="48"/>
                    <a:pt x="265" y="1"/>
                    <a:pt x="20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19"/>
            <p:cNvSpPr/>
            <p:nvPr/>
          </p:nvSpPr>
          <p:spPr>
            <a:xfrm>
              <a:off x="3240436" y="5346718"/>
              <a:ext cx="13733" cy="11897"/>
            </a:xfrm>
            <a:custGeom>
              <a:avLst/>
              <a:gdLst/>
              <a:ahLst/>
              <a:cxnLst/>
              <a:rect l="l" t="t" r="r" b="b"/>
              <a:pathLst>
                <a:path w="329" h="285" extrusionOk="0">
                  <a:moveTo>
                    <a:pt x="126" y="1"/>
                  </a:moveTo>
                  <a:cubicBezTo>
                    <a:pt x="59" y="1"/>
                    <a:pt x="0" y="92"/>
                    <a:pt x="23" y="183"/>
                  </a:cubicBezTo>
                  <a:cubicBezTo>
                    <a:pt x="49" y="208"/>
                    <a:pt x="125" y="259"/>
                    <a:pt x="150" y="284"/>
                  </a:cubicBezTo>
                  <a:cubicBezTo>
                    <a:pt x="252" y="234"/>
                    <a:pt x="328" y="183"/>
                    <a:pt x="303" y="81"/>
                  </a:cubicBezTo>
                  <a:cubicBezTo>
                    <a:pt x="277" y="30"/>
                    <a:pt x="227" y="5"/>
                    <a:pt x="150" y="5"/>
                  </a:cubicBezTo>
                  <a:cubicBezTo>
                    <a:pt x="142" y="2"/>
                    <a:pt x="134" y="1"/>
                    <a:pt x="1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19"/>
            <p:cNvSpPr/>
            <p:nvPr/>
          </p:nvSpPr>
          <p:spPr>
            <a:xfrm>
              <a:off x="2917815" y="5264151"/>
              <a:ext cx="11688" cy="10854"/>
            </a:xfrm>
            <a:custGeom>
              <a:avLst/>
              <a:gdLst/>
              <a:ahLst/>
              <a:cxnLst/>
              <a:rect l="l" t="t" r="r" b="b"/>
              <a:pathLst>
                <a:path w="280" h="260" extrusionOk="0">
                  <a:moveTo>
                    <a:pt x="153" y="0"/>
                  </a:moveTo>
                  <a:cubicBezTo>
                    <a:pt x="127" y="0"/>
                    <a:pt x="77" y="77"/>
                    <a:pt x="0" y="127"/>
                  </a:cubicBezTo>
                  <a:cubicBezTo>
                    <a:pt x="66" y="194"/>
                    <a:pt x="113" y="260"/>
                    <a:pt x="141" y="260"/>
                  </a:cubicBezTo>
                  <a:cubicBezTo>
                    <a:pt x="146" y="260"/>
                    <a:pt x="149" y="258"/>
                    <a:pt x="153" y="255"/>
                  </a:cubicBezTo>
                  <a:cubicBezTo>
                    <a:pt x="229" y="255"/>
                    <a:pt x="280" y="178"/>
                    <a:pt x="280" y="127"/>
                  </a:cubicBezTo>
                  <a:cubicBezTo>
                    <a:pt x="280" y="77"/>
                    <a:pt x="229" y="26"/>
                    <a:pt x="153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19"/>
            <p:cNvSpPr/>
            <p:nvPr/>
          </p:nvSpPr>
          <p:spPr>
            <a:xfrm>
              <a:off x="2607215" y="5688882"/>
              <a:ext cx="12523" cy="11605"/>
            </a:xfrm>
            <a:custGeom>
              <a:avLst/>
              <a:gdLst/>
              <a:ahLst/>
              <a:cxnLst/>
              <a:rect l="l" t="t" r="r" b="b"/>
              <a:pathLst>
                <a:path w="300" h="278" extrusionOk="0">
                  <a:moveTo>
                    <a:pt x="132" y="1"/>
                  </a:moveTo>
                  <a:cubicBezTo>
                    <a:pt x="58" y="1"/>
                    <a:pt x="0" y="65"/>
                    <a:pt x="20" y="144"/>
                  </a:cubicBezTo>
                  <a:cubicBezTo>
                    <a:pt x="20" y="195"/>
                    <a:pt x="71" y="246"/>
                    <a:pt x="122" y="271"/>
                  </a:cubicBezTo>
                  <a:cubicBezTo>
                    <a:pt x="139" y="275"/>
                    <a:pt x="154" y="278"/>
                    <a:pt x="168" y="278"/>
                  </a:cubicBezTo>
                  <a:cubicBezTo>
                    <a:pt x="240" y="278"/>
                    <a:pt x="278" y="225"/>
                    <a:pt x="300" y="119"/>
                  </a:cubicBezTo>
                  <a:cubicBezTo>
                    <a:pt x="300" y="93"/>
                    <a:pt x="249" y="17"/>
                    <a:pt x="198" y="17"/>
                  </a:cubicBezTo>
                  <a:cubicBezTo>
                    <a:pt x="176" y="6"/>
                    <a:pt x="153" y="1"/>
                    <a:pt x="13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19"/>
            <p:cNvSpPr/>
            <p:nvPr/>
          </p:nvSpPr>
          <p:spPr>
            <a:xfrm>
              <a:off x="2873235" y="5308690"/>
              <a:ext cx="11730" cy="8558"/>
            </a:xfrm>
            <a:custGeom>
              <a:avLst/>
              <a:gdLst/>
              <a:ahLst/>
              <a:cxnLst/>
              <a:rect l="l" t="t" r="r" b="b"/>
              <a:pathLst>
                <a:path w="281" h="205" extrusionOk="0">
                  <a:moveTo>
                    <a:pt x="77" y="1"/>
                  </a:moveTo>
                  <a:cubicBezTo>
                    <a:pt x="52" y="26"/>
                    <a:pt x="26" y="77"/>
                    <a:pt x="1" y="128"/>
                  </a:cubicBezTo>
                  <a:cubicBezTo>
                    <a:pt x="1" y="128"/>
                    <a:pt x="52" y="204"/>
                    <a:pt x="77" y="204"/>
                  </a:cubicBezTo>
                  <a:cubicBezTo>
                    <a:pt x="153" y="204"/>
                    <a:pt x="204" y="179"/>
                    <a:pt x="280" y="153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19"/>
            <p:cNvSpPr/>
            <p:nvPr/>
          </p:nvSpPr>
          <p:spPr>
            <a:xfrm>
              <a:off x="3041955" y="5424359"/>
              <a:ext cx="8515" cy="9560"/>
            </a:xfrm>
            <a:custGeom>
              <a:avLst/>
              <a:gdLst/>
              <a:ahLst/>
              <a:cxnLst/>
              <a:rect l="l" t="t" r="r" b="b"/>
              <a:pathLst>
                <a:path w="204" h="229" extrusionOk="0">
                  <a:moveTo>
                    <a:pt x="127" y="0"/>
                  </a:moveTo>
                  <a:cubicBezTo>
                    <a:pt x="76" y="26"/>
                    <a:pt x="51" y="51"/>
                    <a:pt x="0" y="102"/>
                  </a:cubicBezTo>
                  <a:cubicBezTo>
                    <a:pt x="0" y="102"/>
                    <a:pt x="51" y="153"/>
                    <a:pt x="102" y="229"/>
                  </a:cubicBezTo>
                  <a:cubicBezTo>
                    <a:pt x="127" y="178"/>
                    <a:pt x="178" y="127"/>
                    <a:pt x="203" y="76"/>
                  </a:cubicBezTo>
                  <a:cubicBezTo>
                    <a:pt x="203" y="51"/>
                    <a:pt x="153" y="26"/>
                    <a:pt x="12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19"/>
            <p:cNvSpPr/>
            <p:nvPr/>
          </p:nvSpPr>
          <p:spPr>
            <a:xfrm>
              <a:off x="2848858" y="5728830"/>
              <a:ext cx="8515" cy="15947"/>
            </a:xfrm>
            <a:custGeom>
              <a:avLst/>
              <a:gdLst/>
              <a:ahLst/>
              <a:cxnLst/>
              <a:rect l="l" t="t" r="r" b="b"/>
              <a:pathLst>
                <a:path w="204" h="382" extrusionOk="0">
                  <a:moveTo>
                    <a:pt x="102" y="0"/>
                  </a:moveTo>
                  <a:cubicBezTo>
                    <a:pt x="51" y="77"/>
                    <a:pt x="26" y="178"/>
                    <a:pt x="0" y="255"/>
                  </a:cubicBezTo>
                  <a:cubicBezTo>
                    <a:pt x="0" y="305"/>
                    <a:pt x="51" y="382"/>
                    <a:pt x="51" y="382"/>
                  </a:cubicBezTo>
                  <a:cubicBezTo>
                    <a:pt x="77" y="356"/>
                    <a:pt x="204" y="356"/>
                    <a:pt x="204" y="305"/>
                  </a:cubicBezTo>
                  <a:cubicBezTo>
                    <a:pt x="204" y="280"/>
                    <a:pt x="178" y="204"/>
                    <a:pt x="10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19"/>
            <p:cNvSpPr/>
            <p:nvPr/>
          </p:nvSpPr>
          <p:spPr>
            <a:xfrm>
              <a:off x="3042998" y="5402027"/>
              <a:ext cx="8515" cy="8391"/>
            </a:xfrm>
            <a:custGeom>
              <a:avLst/>
              <a:gdLst/>
              <a:ahLst/>
              <a:cxnLst/>
              <a:rect l="l" t="t" r="r" b="b"/>
              <a:pathLst>
                <a:path w="204" h="201" extrusionOk="0">
                  <a:moveTo>
                    <a:pt x="112" y="0"/>
                  </a:moveTo>
                  <a:cubicBezTo>
                    <a:pt x="68" y="0"/>
                    <a:pt x="26" y="28"/>
                    <a:pt x="26" y="78"/>
                  </a:cubicBezTo>
                  <a:cubicBezTo>
                    <a:pt x="0" y="103"/>
                    <a:pt x="26" y="154"/>
                    <a:pt x="51" y="179"/>
                  </a:cubicBezTo>
                  <a:cubicBezTo>
                    <a:pt x="66" y="194"/>
                    <a:pt x="83" y="200"/>
                    <a:pt x="101" y="200"/>
                  </a:cubicBezTo>
                  <a:cubicBezTo>
                    <a:pt x="142" y="200"/>
                    <a:pt x="186" y="164"/>
                    <a:pt x="204" y="129"/>
                  </a:cubicBezTo>
                  <a:cubicBezTo>
                    <a:pt x="204" y="103"/>
                    <a:pt x="204" y="27"/>
                    <a:pt x="178" y="27"/>
                  </a:cubicBezTo>
                  <a:cubicBezTo>
                    <a:pt x="160" y="9"/>
                    <a:pt x="136" y="0"/>
                    <a:pt x="11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19"/>
            <p:cNvSpPr/>
            <p:nvPr/>
          </p:nvSpPr>
          <p:spPr>
            <a:xfrm>
              <a:off x="3079063" y="5363874"/>
              <a:ext cx="8515" cy="7472"/>
            </a:xfrm>
            <a:custGeom>
              <a:avLst/>
              <a:gdLst/>
              <a:ahLst/>
              <a:cxnLst/>
              <a:rect l="l" t="t" r="r" b="b"/>
              <a:pathLst>
                <a:path w="204" h="179" extrusionOk="0">
                  <a:moveTo>
                    <a:pt x="153" y="0"/>
                  </a:moveTo>
                  <a:cubicBezTo>
                    <a:pt x="102" y="0"/>
                    <a:pt x="77" y="0"/>
                    <a:pt x="51" y="26"/>
                  </a:cubicBezTo>
                  <a:cubicBezTo>
                    <a:pt x="1" y="102"/>
                    <a:pt x="26" y="178"/>
                    <a:pt x="102" y="178"/>
                  </a:cubicBezTo>
                  <a:cubicBezTo>
                    <a:pt x="153" y="178"/>
                    <a:pt x="179" y="128"/>
                    <a:pt x="204" y="102"/>
                  </a:cubicBezTo>
                  <a:cubicBezTo>
                    <a:pt x="204" y="77"/>
                    <a:pt x="179" y="0"/>
                    <a:pt x="153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19"/>
            <p:cNvSpPr/>
            <p:nvPr/>
          </p:nvSpPr>
          <p:spPr>
            <a:xfrm>
              <a:off x="3161837" y="5396767"/>
              <a:ext cx="6387" cy="6387"/>
            </a:xfrm>
            <a:custGeom>
              <a:avLst/>
              <a:gdLst/>
              <a:ahLst/>
              <a:cxnLst/>
              <a:rect l="l" t="t" r="r" b="b"/>
              <a:pathLst>
                <a:path w="153" h="153" extrusionOk="0">
                  <a:moveTo>
                    <a:pt x="51" y="0"/>
                  </a:moveTo>
                  <a:cubicBezTo>
                    <a:pt x="51" y="51"/>
                    <a:pt x="0" y="77"/>
                    <a:pt x="0" y="102"/>
                  </a:cubicBezTo>
                  <a:cubicBezTo>
                    <a:pt x="0" y="127"/>
                    <a:pt x="76" y="153"/>
                    <a:pt x="102" y="153"/>
                  </a:cubicBezTo>
                  <a:cubicBezTo>
                    <a:pt x="127" y="127"/>
                    <a:pt x="153" y="77"/>
                    <a:pt x="153" y="51"/>
                  </a:cubicBezTo>
                  <a:cubicBezTo>
                    <a:pt x="153" y="26"/>
                    <a:pt x="102" y="26"/>
                    <a:pt x="5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19"/>
            <p:cNvSpPr/>
            <p:nvPr/>
          </p:nvSpPr>
          <p:spPr>
            <a:xfrm>
              <a:off x="3318827" y="5401025"/>
              <a:ext cx="7472" cy="7431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102" y="0"/>
                  </a:moveTo>
                  <a:cubicBezTo>
                    <a:pt x="77" y="25"/>
                    <a:pt x="26" y="51"/>
                    <a:pt x="1" y="76"/>
                  </a:cubicBezTo>
                  <a:cubicBezTo>
                    <a:pt x="1" y="102"/>
                    <a:pt x="26" y="153"/>
                    <a:pt x="51" y="178"/>
                  </a:cubicBezTo>
                  <a:lnTo>
                    <a:pt x="178" y="102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19"/>
            <p:cNvSpPr/>
            <p:nvPr/>
          </p:nvSpPr>
          <p:spPr>
            <a:xfrm>
              <a:off x="3079063" y="5497534"/>
              <a:ext cx="6428" cy="7472"/>
            </a:xfrm>
            <a:custGeom>
              <a:avLst/>
              <a:gdLst/>
              <a:ahLst/>
              <a:cxnLst/>
              <a:rect l="l" t="t" r="r" b="b"/>
              <a:pathLst>
                <a:path w="154" h="179" extrusionOk="0">
                  <a:moveTo>
                    <a:pt x="1" y="1"/>
                  </a:moveTo>
                  <a:lnTo>
                    <a:pt x="51" y="179"/>
                  </a:lnTo>
                  <a:lnTo>
                    <a:pt x="153" y="103"/>
                  </a:lnTo>
                  <a:cubicBezTo>
                    <a:pt x="128" y="77"/>
                    <a:pt x="128" y="26"/>
                    <a:pt x="10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19"/>
            <p:cNvSpPr/>
            <p:nvPr/>
          </p:nvSpPr>
          <p:spPr>
            <a:xfrm>
              <a:off x="3018579" y="5322507"/>
              <a:ext cx="3256" cy="3214"/>
            </a:xfrm>
            <a:custGeom>
              <a:avLst/>
              <a:gdLst/>
              <a:ahLst/>
              <a:cxnLst/>
              <a:rect l="l" t="t" r="r" b="b"/>
              <a:pathLst>
                <a:path w="78" h="77" extrusionOk="0">
                  <a:moveTo>
                    <a:pt x="26" y="0"/>
                  </a:moveTo>
                  <a:lnTo>
                    <a:pt x="1" y="26"/>
                  </a:lnTo>
                  <a:lnTo>
                    <a:pt x="77" y="77"/>
                  </a:lnTo>
                  <a:lnTo>
                    <a:pt x="77" y="26"/>
                  </a:lnTo>
                  <a:cubicBezTo>
                    <a:pt x="77" y="13"/>
                    <a:pt x="64" y="13"/>
                    <a:pt x="52" y="13"/>
                  </a:cubicBezTo>
                  <a:cubicBezTo>
                    <a:pt x="39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19"/>
            <p:cNvSpPr/>
            <p:nvPr/>
          </p:nvSpPr>
          <p:spPr>
            <a:xfrm>
              <a:off x="2918859" y="5362830"/>
              <a:ext cx="6428" cy="6387"/>
            </a:xfrm>
            <a:custGeom>
              <a:avLst/>
              <a:gdLst/>
              <a:ahLst/>
              <a:cxnLst/>
              <a:rect l="l" t="t" r="r" b="b"/>
              <a:pathLst>
                <a:path w="154" h="153" extrusionOk="0">
                  <a:moveTo>
                    <a:pt x="26" y="0"/>
                  </a:moveTo>
                  <a:cubicBezTo>
                    <a:pt x="26" y="25"/>
                    <a:pt x="1" y="76"/>
                    <a:pt x="1" y="102"/>
                  </a:cubicBezTo>
                  <a:lnTo>
                    <a:pt x="102" y="153"/>
                  </a:lnTo>
                  <a:cubicBezTo>
                    <a:pt x="102" y="127"/>
                    <a:pt x="153" y="76"/>
                    <a:pt x="128" y="51"/>
                  </a:cubicBezTo>
                  <a:cubicBezTo>
                    <a:pt x="128" y="25"/>
                    <a:pt x="77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19"/>
            <p:cNvSpPr/>
            <p:nvPr/>
          </p:nvSpPr>
          <p:spPr>
            <a:xfrm>
              <a:off x="2965567" y="5405241"/>
              <a:ext cx="4258" cy="3214"/>
            </a:xfrm>
            <a:custGeom>
              <a:avLst/>
              <a:gdLst/>
              <a:ahLst/>
              <a:cxnLst/>
              <a:rect l="l" t="t" r="r" b="b"/>
              <a:pathLst>
                <a:path w="102" h="77" extrusionOk="0">
                  <a:moveTo>
                    <a:pt x="51" y="1"/>
                  </a:moveTo>
                  <a:cubicBezTo>
                    <a:pt x="26" y="1"/>
                    <a:pt x="26" y="26"/>
                    <a:pt x="26" y="52"/>
                  </a:cubicBezTo>
                  <a:cubicBezTo>
                    <a:pt x="0" y="77"/>
                    <a:pt x="51" y="77"/>
                    <a:pt x="76" y="77"/>
                  </a:cubicBezTo>
                  <a:cubicBezTo>
                    <a:pt x="76" y="77"/>
                    <a:pt x="76" y="52"/>
                    <a:pt x="102" y="26"/>
                  </a:cubicBezTo>
                  <a:cubicBezTo>
                    <a:pt x="102" y="1"/>
                    <a:pt x="51" y="1"/>
                    <a:pt x="5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19"/>
            <p:cNvSpPr/>
            <p:nvPr/>
          </p:nvSpPr>
          <p:spPr>
            <a:xfrm>
              <a:off x="3172439" y="5423274"/>
              <a:ext cx="3214" cy="2171"/>
            </a:xfrm>
            <a:custGeom>
              <a:avLst/>
              <a:gdLst/>
              <a:ahLst/>
              <a:cxnLst/>
              <a:rect l="l" t="t" r="r" b="b"/>
              <a:pathLst>
                <a:path w="77" h="52" extrusionOk="0">
                  <a:moveTo>
                    <a:pt x="0" y="1"/>
                  </a:moveTo>
                  <a:lnTo>
                    <a:pt x="51" y="52"/>
                  </a:lnTo>
                  <a:lnTo>
                    <a:pt x="76" y="26"/>
                  </a:lnTo>
                  <a:cubicBezTo>
                    <a:pt x="76" y="26"/>
                    <a:pt x="76" y="1"/>
                    <a:pt x="5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19"/>
            <p:cNvSpPr/>
            <p:nvPr/>
          </p:nvSpPr>
          <p:spPr>
            <a:xfrm>
              <a:off x="2601664" y="5430704"/>
              <a:ext cx="4299" cy="2171"/>
            </a:xfrm>
            <a:custGeom>
              <a:avLst/>
              <a:gdLst/>
              <a:ahLst/>
              <a:cxnLst/>
              <a:rect l="l" t="t" r="r" b="b"/>
              <a:pathLst>
                <a:path w="103" h="52" extrusionOk="0">
                  <a:moveTo>
                    <a:pt x="0" y="1"/>
                  </a:moveTo>
                  <a:lnTo>
                    <a:pt x="0" y="51"/>
                  </a:lnTo>
                  <a:lnTo>
                    <a:pt x="102" y="51"/>
                  </a:lnTo>
                  <a:lnTo>
                    <a:pt x="102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19"/>
            <p:cNvSpPr/>
            <p:nvPr/>
          </p:nvSpPr>
          <p:spPr>
            <a:xfrm>
              <a:off x="3058902" y="5439178"/>
              <a:ext cx="6428" cy="5385"/>
            </a:xfrm>
            <a:custGeom>
              <a:avLst/>
              <a:gdLst/>
              <a:ahLst/>
              <a:cxnLst/>
              <a:rect l="l" t="t" r="r" b="b"/>
              <a:pathLst>
                <a:path w="154" h="129" extrusionOk="0">
                  <a:moveTo>
                    <a:pt x="52" y="1"/>
                  </a:moveTo>
                  <a:cubicBezTo>
                    <a:pt x="52" y="1"/>
                    <a:pt x="1" y="26"/>
                    <a:pt x="1" y="52"/>
                  </a:cubicBezTo>
                  <a:cubicBezTo>
                    <a:pt x="26" y="77"/>
                    <a:pt x="52" y="103"/>
                    <a:pt x="77" y="128"/>
                  </a:cubicBezTo>
                  <a:lnTo>
                    <a:pt x="153" y="26"/>
                  </a:lnTo>
                  <a:cubicBezTo>
                    <a:pt x="102" y="26"/>
                    <a:pt x="77" y="1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19"/>
            <p:cNvSpPr/>
            <p:nvPr/>
          </p:nvSpPr>
          <p:spPr>
            <a:xfrm>
              <a:off x="3089665" y="5449530"/>
              <a:ext cx="8349" cy="7765"/>
            </a:xfrm>
            <a:custGeom>
              <a:avLst/>
              <a:gdLst/>
              <a:ahLst/>
              <a:cxnLst/>
              <a:rect l="l" t="t" r="r" b="b"/>
              <a:pathLst>
                <a:path w="200" h="186" extrusionOk="0">
                  <a:moveTo>
                    <a:pt x="115" y="1"/>
                  </a:moveTo>
                  <a:cubicBezTo>
                    <a:pt x="103" y="1"/>
                    <a:pt x="91" y="3"/>
                    <a:pt x="77" y="7"/>
                  </a:cubicBezTo>
                  <a:cubicBezTo>
                    <a:pt x="26" y="7"/>
                    <a:pt x="26" y="83"/>
                    <a:pt x="1" y="109"/>
                  </a:cubicBezTo>
                  <a:cubicBezTo>
                    <a:pt x="52" y="134"/>
                    <a:pt x="77" y="185"/>
                    <a:pt x="102" y="185"/>
                  </a:cubicBezTo>
                  <a:cubicBezTo>
                    <a:pt x="128" y="160"/>
                    <a:pt x="153" y="134"/>
                    <a:pt x="179" y="109"/>
                  </a:cubicBezTo>
                  <a:cubicBezTo>
                    <a:pt x="200" y="46"/>
                    <a:pt x="169" y="1"/>
                    <a:pt x="11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19"/>
            <p:cNvSpPr/>
            <p:nvPr/>
          </p:nvSpPr>
          <p:spPr>
            <a:xfrm>
              <a:off x="3106654" y="5507093"/>
              <a:ext cx="3214" cy="2171"/>
            </a:xfrm>
            <a:custGeom>
              <a:avLst/>
              <a:gdLst/>
              <a:ahLst/>
              <a:cxnLst/>
              <a:rect l="l" t="t" r="r" b="b"/>
              <a:pathLst>
                <a:path w="77" h="52" extrusionOk="0">
                  <a:moveTo>
                    <a:pt x="77" y="1"/>
                  </a:moveTo>
                  <a:lnTo>
                    <a:pt x="0" y="26"/>
                  </a:lnTo>
                  <a:cubicBezTo>
                    <a:pt x="0" y="26"/>
                    <a:pt x="26" y="51"/>
                    <a:pt x="26" y="51"/>
                  </a:cubicBezTo>
                  <a:lnTo>
                    <a:pt x="77" y="51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19"/>
            <p:cNvSpPr/>
            <p:nvPr/>
          </p:nvSpPr>
          <p:spPr>
            <a:xfrm>
              <a:off x="3283806" y="5275797"/>
              <a:ext cx="3256" cy="4300"/>
            </a:xfrm>
            <a:custGeom>
              <a:avLst/>
              <a:gdLst/>
              <a:ahLst/>
              <a:cxnLst/>
              <a:rect l="l" t="t" r="r" b="b"/>
              <a:pathLst>
                <a:path w="78" h="103" extrusionOk="0">
                  <a:moveTo>
                    <a:pt x="26" y="1"/>
                  </a:moveTo>
                  <a:lnTo>
                    <a:pt x="1" y="103"/>
                  </a:lnTo>
                  <a:lnTo>
                    <a:pt x="52" y="103"/>
                  </a:lnTo>
                  <a:lnTo>
                    <a:pt x="77" y="52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19"/>
            <p:cNvSpPr/>
            <p:nvPr/>
          </p:nvSpPr>
          <p:spPr>
            <a:xfrm>
              <a:off x="3093923" y="5699109"/>
              <a:ext cx="5343" cy="4300"/>
            </a:xfrm>
            <a:custGeom>
              <a:avLst/>
              <a:gdLst/>
              <a:ahLst/>
              <a:cxnLst/>
              <a:rect l="l" t="t" r="r" b="b"/>
              <a:pathLst>
                <a:path w="128" h="103" extrusionOk="0">
                  <a:moveTo>
                    <a:pt x="26" y="1"/>
                  </a:moveTo>
                  <a:lnTo>
                    <a:pt x="0" y="52"/>
                  </a:lnTo>
                  <a:lnTo>
                    <a:pt x="77" y="102"/>
                  </a:lnTo>
                  <a:cubicBezTo>
                    <a:pt x="77" y="102"/>
                    <a:pt x="127" y="52"/>
                    <a:pt x="102" y="52"/>
                  </a:cubicBezTo>
                  <a:cubicBezTo>
                    <a:pt x="77" y="26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19"/>
            <p:cNvSpPr/>
            <p:nvPr/>
          </p:nvSpPr>
          <p:spPr>
            <a:xfrm>
              <a:off x="2631384" y="5655613"/>
              <a:ext cx="2129" cy="2171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0" y="1"/>
                  </a:moveTo>
                  <a:lnTo>
                    <a:pt x="0" y="52"/>
                  </a:lnTo>
                  <a:lnTo>
                    <a:pt x="51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19"/>
            <p:cNvSpPr/>
            <p:nvPr/>
          </p:nvSpPr>
          <p:spPr>
            <a:xfrm>
              <a:off x="3213805" y="5520868"/>
              <a:ext cx="2171" cy="2171"/>
            </a:xfrm>
            <a:custGeom>
              <a:avLst/>
              <a:gdLst/>
              <a:ahLst/>
              <a:cxnLst/>
              <a:rect l="l" t="t" r="r" b="b"/>
              <a:pathLst>
                <a:path w="52" h="52" extrusionOk="0">
                  <a:moveTo>
                    <a:pt x="0" y="1"/>
                  </a:moveTo>
                  <a:lnTo>
                    <a:pt x="51" y="52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06" name="Google Shape;2806;p19"/>
          <p:cNvGrpSpPr/>
          <p:nvPr/>
        </p:nvGrpSpPr>
        <p:grpSpPr>
          <a:xfrm>
            <a:off x="7181175" y="1101066"/>
            <a:ext cx="717197" cy="518133"/>
            <a:chOff x="443355" y="1067621"/>
            <a:chExt cx="613199" cy="443000"/>
          </a:xfrm>
        </p:grpSpPr>
        <p:sp>
          <p:nvSpPr>
            <p:cNvPr id="2807" name="Google Shape;2807;p19"/>
            <p:cNvSpPr/>
            <p:nvPr/>
          </p:nvSpPr>
          <p:spPr>
            <a:xfrm>
              <a:off x="528349" y="1102743"/>
              <a:ext cx="528204" cy="380517"/>
            </a:xfrm>
            <a:custGeom>
              <a:avLst/>
              <a:gdLst/>
              <a:ahLst/>
              <a:cxnLst/>
              <a:rect l="l" t="t" r="r" b="b"/>
              <a:pathLst>
                <a:path w="2722" h="1961" extrusionOk="0">
                  <a:moveTo>
                    <a:pt x="749" y="349"/>
                  </a:moveTo>
                  <a:cubicBezTo>
                    <a:pt x="753" y="373"/>
                    <a:pt x="758" y="397"/>
                    <a:pt x="763" y="423"/>
                  </a:cubicBezTo>
                  <a:lnTo>
                    <a:pt x="763" y="423"/>
                  </a:lnTo>
                  <a:cubicBezTo>
                    <a:pt x="758" y="397"/>
                    <a:pt x="753" y="372"/>
                    <a:pt x="749" y="349"/>
                  </a:cubicBezTo>
                  <a:close/>
                  <a:moveTo>
                    <a:pt x="1651" y="0"/>
                  </a:moveTo>
                  <a:cubicBezTo>
                    <a:pt x="1638" y="0"/>
                    <a:pt x="1625" y="0"/>
                    <a:pt x="1625" y="13"/>
                  </a:cubicBezTo>
                  <a:cubicBezTo>
                    <a:pt x="1610" y="122"/>
                    <a:pt x="1604" y="165"/>
                    <a:pt x="1564" y="165"/>
                  </a:cubicBezTo>
                  <a:cubicBezTo>
                    <a:pt x="1538" y="165"/>
                    <a:pt x="1498" y="147"/>
                    <a:pt x="1432" y="116"/>
                  </a:cubicBezTo>
                  <a:cubicBezTo>
                    <a:pt x="1432" y="116"/>
                    <a:pt x="1432" y="103"/>
                    <a:pt x="1419" y="103"/>
                  </a:cubicBezTo>
                  <a:lnTo>
                    <a:pt x="1380" y="103"/>
                  </a:lnTo>
                  <a:lnTo>
                    <a:pt x="1238" y="90"/>
                  </a:lnTo>
                  <a:lnTo>
                    <a:pt x="1200" y="65"/>
                  </a:lnTo>
                  <a:lnTo>
                    <a:pt x="1213" y="90"/>
                  </a:lnTo>
                  <a:lnTo>
                    <a:pt x="1110" y="155"/>
                  </a:lnTo>
                  <a:lnTo>
                    <a:pt x="1006" y="155"/>
                  </a:lnTo>
                  <a:cubicBezTo>
                    <a:pt x="993" y="155"/>
                    <a:pt x="981" y="168"/>
                    <a:pt x="981" y="181"/>
                  </a:cubicBezTo>
                  <a:lnTo>
                    <a:pt x="916" y="219"/>
                  </a:lnTo>
                  <a:cubicBezTo>
                    <a:pt x="907" y="210"/>
                    <a:pt x="894" y="207"/>
                    <a:pt x="879" y="207"/>
                  </a:cubicBezTo>
                  <a:cubicBezTo>
                    <a:pt x="863" y="207"/>
                    <a:pt x="845" y="210"/>
                    <a:pt x="828" y="210"/>
                  </a:cubicBezTo>
                  <a:cubicBezTo>
                    <a:pt x="818" y="210"/>
                    <a:pt x="809" y="209"/>
                    <a:pt x="800" y="206"/>
                  </a:cubicBezTo>
                  <a:cubicBezTo>
                    <a:pt x="753" y="225"/>
                    <a:pt x="699" y="237"/>
                    <a:pt x="643" y="237"/>
                  </a:cubicBezTo>
                  <a:cubicBezTo>
                    <a:pt x="622" y="237"/>
                    <a:pt x="602" y="236"/>
                    <a:pt x="581" y="232"/>
                  </a:cubicBezTo>
                  <a:lnTo>
                    <a:pt x="581" y="232"/>
                  </a:lnTo>
                  <a:cubicBezTo>
                    <a:pt x="594" y="245"/>
                    <a:pt x="607" y="258"/>
                    <a:pt x="620" y="258"/>
                  </a:cubicBezTo>
                  <a:cubicBezTo>
                    <a:pt x="645" y="284"/>
                    <a:pt x="684" y="310"/>
                    <a:pt x="671" y="348"/>
                  </a:cubicBezTo>
                  <a:cubicBezTo>
                    <a:pt x="645" y="387"/>
                    <a:pt x="607" y="387"/>
                    <a:pt x="555" y="387"/>
                  </a:cubicBezTo>
                  <a:lnTo>
                    <a:pt x="413" y="387"/>
                  </a:lnTo>
                  <a:cubicBezTo>
                    <a:pt x="387" y="421"/>
                    <a:pt x="360" y="433"/>
                    <a:pt x="333" y="433"/>
                  </a:cubicBezTo>
                  <a:cubicBezTo>
                    <a:pt x="279" y="433"/>
                    <a:pt x="224" y="387"/>
                    <a:pt x="181" y="387"/>
                  </a:cubicBezTo>
                  <a:cubicBezTo>
                    <a:pt x="149" y="393"/>
                    <a:pt x="120" y="397"/>
                    <a:pt x="91" y="397"/>
                  </a:cubicBezTo>
                  <a:cubicBezTo>
                    <a:pt x="62" y="397"/>
                    <a:pt x="33" y="393"/>
                    <a:pt x="1" y="387"/>
                  </a:cubicBezTo>
                  <a:lnTo>
                    <a:pt x="1" y="400"/>
                  </a:lnTo>
                  <a:lnTo>
                    <a:pt x="1" y="413"/>
                  </a:lnTo>
                  <a:lnTo>
                    <a:pt x="78" y="438"/>
                  </a:lnTo>
                  <a:cubicBezTo>
                    <a:pt x="142" y="471"/>
                    <a:pt x="213" y="487"/>
                    <a:pt x="286" y="487"/>
                  </a:cubicBezTo>
                  <a:cubicBezTo>
                    <a:pt x="358" y="487"/>
                    <a:pt x="433" y="471"/>
                    <a:pt x="503" y="438"/>
                  </a:cubicBezTo>
                  <a:lnTo>
                    <a:pt x="555" y="438"/>
                  </a:lnTo>
                  <a:cubicBezTo>
                    <a:pt x="581" y="516"/>
                    <a:pt x="529" y="555"/>
                    <a:pt x="465" y="567"/>
                  </a:cubicBezTo>
                  <a:cubicBezTo>
                    <a:pt x="362" y="580"/>
                    <a:pt x="400" y="632"/>
                    <a:pt x="439" y="683"/>
                  </a:cubicBezTo>
                  <a:cubicBezTo>
                    <a:pt x="426" y="696"/>
                    <a:pt x="439" y="709"/>
                    <a:pt x="452" y="722"/>
                  </a:cubicBezTo>
                  <a:cubicBezTo>
                    <a:pt x="452" y="774"/>
                    <a:pt x="439" y="825"/>
                    <a:pt x="413" y="864"/>
                  </a:cubicBezTo>
                  <a:lnTo>
                    <a:pt x="413" y="954"/>
                  </a:lnTo>
                  <a:lnTo>
                    <a:pt x="439" y="1006"/>
                  </a:lnTo>
                  <a:cubicBezTo>
                    <a:pt x="413" y="1148"/>
                    <a:pt x="284" y="1173"/>
                    <a:pt x="168" y="1238"/>
                  </a:cubicBezTo>
                  <a:cubicBezTo>
                    <a:pt x="199" y="1259"/>
                    <a:pt x="224" y="1265"/>
                    <a:pt x="246" y="1265"/>
                  </a:cubicBezTo>
                  <a:cubicBezTo>
                    <a:pt x="279" y="1265"/>
                    <a:pt x="305" y="1251"/>
                    <a:pt x="336" y="1251"/>
                  </a:cubicBezTo>
                  <a:cubicBezTo>
                    <a:pt x="347" y="1247"/>
                    <a:pt x="359" y="1245"/>
                    <a:pt x="369" y="1245"/>
                  </a:cubicBezTo>
                  <a:cubicBezTo>
                    <a:pt x="394" y="1245"/>
                    <a:pt x="413" y="1255"/>
                    <a:pt x="413" y="1264"/>
                  </a:cubicBezTo>
                  <a:cubicBezTo>
                    <a:pt x="387" y="1406"/>
                    <a:pt x="516" y="1406"/>
                    <a:pt x="594" y="1457"/>
                  </a:cubicBezTo>
                  <a:cubicBezTo>
                    <a:pt x="516" y="1535"/>
                    <a:pt x="594" y="1663"/>
                    <a:pt x="516" y="1741"/>
                  </a:cubicBezTo>
                  <a:lnTo>
                    <a:pt x="542" y="1741"/>
                  </a:lnTo>
                  <a:cubicBezTo>
                    <a:pt x="568" y="1728"/>
                    <a:pt x="594" y="1702"/>
                    <a:pt x="607" y="1676"/>
                  </a:cubicBezTo>
                  <a:cubicBezTo>
                    <a:pt x="629" y="1639"/>
                    <a:pt x="669" y="1619"/>
                    <a:pt x="706" y="1619"/>
                  </a:cubicBezTo>
                  <a:cubicBezTo>
                    <a:pt x="733" y="1619"/>
                    <a:pt x="758" y="1629"/>
                    <a:pt x="774" y="1651"/>
                  </a:cubicBezTo>
                  <a:cubicBezTo>
                    <a:pt x="852" y="1715"/>
                    <a:pt x="929" y="1767"/>
                    <a:pt x="1006" y="1818"/>
                  </a:cubicBezTo>
                  <a:cubicBezTo>
                    <a:pt x="1045" y="1818"/>
                    <a:pt x="1084" y="1805"/>
                    <a:pt x="1122" y="1792"/>
                  </a:cubicBezTo>
                  <a:cubicBezTo>
                    <a:pt x="1155" y="1774"/>
                    <a:pt x="1176" y="1764"/>
                    <a:pt x="1190" y="1764"/>
                  </a:cubicBezTo>
                  <a:cubicBezTo>
                    <a:pt x="1214" y="1764"/>
                    <a:pt x="1217" y="1796"/>
                    <a:pt x="1226" y="1870"/>
                  </a:cubicBezTo>
                  <a:cubicBezTo>
                    <a:pt x="1187" y="1883"/>
                    <a:pt x="1161" y="1921"/>
                    <a:pt x="1174" y="1960"/>
                  </a:cubicBezTo>
                  <a:cubicBezTo>
                    <a:pt x="1200" y="1960"/>
                    <a:pt x="1238" y="1947"/>
                    <a:pt x="1277" y="1921"/>
                  </a:cubicBezTo>
                  <a:lnTo>
                    <a:pt x="1277" y="1870"/>
                  </a:lnTo>
                  <a:cubicBezTo>
                    <a:pt x="1342" y="1844"/>
                    <a:pt x="1393" y="1818"/>
                    <a:pt x="1458" y="1792"/>
                  </a:cubicBezTo>
                  <a:cubicBezTo>
                    <a:pt x="1475" y="1785"/>
                    <a:pt x="1489" y="1782"/>
                    <a:pt x="1499" y="1782"/>
                  </a:cubicBezTo>
                  <a:cubicBezTo>
                    <a:pt x="1528" y="1782"/>
                    <a:pt x="1535" y="1806"/>
                    <a:pt x="1535" y="1844"/>
                  </a:cubicBezTo>
                  <a:lnTo>
                    <a:pt x="1587" y="1831"/>
                  </a:lnTo>
                  <a:cubicBezTo>
                    <a:pt x="1638" y="1715"/>
                    <a:pt x="1754" y="1676"/>
                    <a:pt x="1819" y="1599"/>
                  </a:cubicBezTo>
                  <a:cubicBezTo>
                    <a:pt x="1832" y="1535"/>
                    <a:pt x="1870" y="1470"/>
                    <a:pt x="1935" y="1457"/>
                  </a:cubicBezTo>
                  <a:lnTo>
                    <a:pt x="1961" y="1406"/>
                  </a:lnTo>
                  <a:lnTo>
                    <a:pt x="1961" y="1341"/>
                  </a:lnTo>
                  <a:cubicBezTo>
                    <a:pt x="1972" y="1338"/>
                    <a:pt x="1983" y="1337"/>
                    <a:pt x="1993" y="1337"/>
                  </a:cubicBezTo>
                  <a:cubicBezTo>
                    <a:pt x="2028" y="1337"/>
                    <a:pt x="2051" y="1356"/>
                    <a:pt x="2051" y="1406"/>
                  </a:cubicBezTo>
                  <a:cubicBezTo>
                    <a:pt x="2090" y="1470"/>
                    <a:pt x="2128" y="1547"/>
                    <a:pt x="2141" y="1625"/>
                  </a:cubicBezTo>
                  <a:cubicBezTo>
                    <a:pt x="2158" y="1625"/>
                    <a:pt x="2179" y="1632"/>
                    <a:pt x="2197" y="1632"/>
                  </a:cubicBezTo>
                  <a:cubicBezTo>
                    <a:pt x="2221" y="1632"/>
                    <a:pt x="2239" y="1619"/>
                    <a:pt x="2231" y="1560"/>
                  </a:cubicBezTo>
                  <a:cubicBezTo>
                    <a:pt x="2231" y="1535"/>
                    <a:pt x="2206" y="1509"/>
                    <a:pt x="2193" y="1483"/>
                  </a:cubicBezTo>
                  <a:cubicBezTo>
                    <a:pt x="2090" y="1161"/>
                    <a:pt x="2115" y="1148"/>
                    <a:pt x="2309" y="954"/>
                  </a:cubicBezTo>
                  <a:cubicBezTo>
                    <a:pt x="2463" y="941"/>
                    <a:pt x="2592" y="903"/>
                    <a:pt x="2657" y="735"/>
                  </a:cubicBezTo>
                  <a:cubicBezTo>
                    <a:pt x="2631" y="696"/>
                    <a:pt x="2644" y="645"/>
                    <a:pt x="2683" y="619"/>
                  </a:cubicBezTo>
                  <a:cubicBezTo>
                    <a:pt x="2721" y="555"/>
                    <a:pt x="2696" y="477"/>
                    <a:pt x="2708" y="400"/>
                  </a:cubicBezTo>
                  <a:lnTo>
                    <a:pt x="2657" y="361"/>
                  </a:lnTo>
                  <a:lnTo>
                    <a:pt x="2644" y="297"/>
                  </a:lnTo>
                  <a:cubicBezTo>
                    <a:pt x="2605" y="245"/>
                    <a:pt x="2567" y="193"/>
                    <a:pt x="2515" y="155"/>
                  </a:cubicBezTo>
                  <a:lnTo>
                    <a:pt x="2476" y="142"/>
                  </a:lnTo>
                  <a:cubicBezTo>
                    <a:pt x="2401" y="113"/>
                    <a:pt x="2323" y="100"/>
                    <a:pt x="2244" y="100"/>
                  </a:cubicBezTo>
                  <a:cubicBezTo>
                    <a:pt x="2149" y="100"/>
                    <a:pt x="2053" y="119"/>
                    <a:pt x="1961" y="155"/>
                  </a:cubicBezTo>
                  <a:cubicBezTo>
                    <a:pt x="1948" y="168"/>
                    <a:pt x="1922" y="168"/>
                    <a:pt x="1896" y="181"/>
                  </a:cubicBezTo>
                  <a:cubicBezTo>
                    <a:pt x="1841" y="210"/>
                    <a:pt x="1802" y="227"/>
                    <a:pt x="1772" y="227"/>
                  </a:cubicBezTo>
                  <a:cubicBezTo>
                    <a:pt x="1724" y="227"/>
                    <a:pt x="1701" y="185"/>
                    <a:pt x="1677" y="90"/>
                  </a:cubicBezTo>
                  <a:cubicBezTo>
                    <a:pt x="1677" y="65"/>
                    <a:pt x="1677" y="26"/>
                    <a:pt x="165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19"/>
            <p:cNvSpPr/>
            <p:nvPr/>
          </p:nvSpPr>
          <p:spPr>
            <a:xfrm>
              <a:off x="698532" y="1460364"/>
              <a:ext cx="27749" cy="50257"/>
            </a:xfrm>
            <a:custGeom>
              <a:avLst/>
              <a:gdLst/>
              <a:ahLst/>
              <a:cxnLst/>
              <a:rect l="l" t="t" r="r" b="b"/>
              <a:pathLst>
                <a:path w="143" h="259" extrusionOk="0">
                  <a:moveTo>
                    <a:pt x="116" y="1"/>
                  </a:moveTo>
                  <a:cubicBezTo>
                    <a:pt x="0" y="27"/>
                    <a:pt x="0" y="27"/>
                    <a:pt x="13" y="259"/>
                  </a:cubicBezTo>
                  <a:lnTo>
                    <a:pt x="104" y="220"/>
                  </a:lnTo>
                  <a:cubicBezTo>
                    <a:pt x="104" y="207"/>
                    <a:pt x="129" y="182"/>
                    <a:pt x="129" y="169"/>
                  </a:cubicBezTo>
                  <a:cubicBezTo>
                    <a:pt x="91" y="117"/>
                    <a:pt x="142" y="53"/>
                    <a:pt x="11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19"/>
            <p:cNvSpPr/>
            <p:nvPr/>
          </p:nvSpPr>
          <p:spPr>
            <a:xfrm>
              <a:off x="443355" y="1152612"/>
              <a:ext cx="70246" cy="23867"/>
            </a:xfrm>
            <a:custGeom>
              <a:avLst/>
              <a:gdLst/>
              <a:ahLst/>
              <a:cxnLst/>
              <a:rect l="l" t="t" r="r" b="b"/>
              <a:pathLst>
                <a:path w="362" h="123" extrusionOk="0">
                  <a:moveTo>
                    <a:pt x="39" y="1"/>
                  </a:moveTo>
                  <a:lnTo>
                    <a:pt x="0" y="27"/>
                  </a:lnTo>
                  <a:cubicBezTo>
                    <a:pt x="13" y="91"/>
                    <a:pt x="78" y="78"/>
                    <a:pt x="116" y="104"/>
                  </a:cubicBezTo>
                  <a:cubicBezTo>
                    <a:pt x="135" y="96"/>
                    <a:pt x="153" y="93"/>
                    <a:pt x="171" y="93"/>
                  </a:cubicBezTo>
                  <a:cubicBezTo>
                    <a:pt x="226" y="93"/>
                    <a:pt x="277" y="122"/>
                    <a:pt x="327" y="122"/>
                  </a:cubicBezTo>
                  <a:cubicBezTo>
                    <a:pt x="338" y="122"/>
                    <a:pt x="350" y="121"/>
                    <a:pt x="361" y="117"/>
                  </a:cubicBezTo>
                  <a:cubicBezTo>
                    <a:pt x="245" y="78"/>
                    <a:pt x="155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19"/>
            <p:cNvSpPr/>
            <p:nvPr/>
          </p:nvSpPr>
          <p:spPr>
            <a:xfrm>
              <a:off x="570846" y="1265351"/>
              <a:ext cx="40362" cy="29106"/>
            </a:xfrm>
            <a:custGeom>
              <a:avLst/>
              <a:gdLst/>
              <a:ahLst/>
              <a:cxnLst/>
              <a:rect l="l" t="t" r="r" b="b"/>
              <a:pathLst>
                <a:path w="208" h="150" extrusionOk="0">
                  <a:moveTo>
                    <a:pt x="130" y="0"/>
                  </a:moveTo>
                  <a:lnTo>
                    <a:pt x="65" y="26"/>
                  </a:lnTo>
                  <a:cubicBezTo>
                    <a:pt x="39" y="52"/>
                    <a:pt x="1" y="78"/>
                    <a:pt x="14" y="116"/>
                  </a:cubicBezTo>
                  <a:cubicBezTo>
                    <a:pt x="22" y="141"/>
                    <a:pt x="46" y="150"/>
                    <a:pt x="68" y="150"/>
                  </a:cubicBezTo>
                  <a:cubicBezTo>
                    <a:pt x="82" y="150"/>
                    <a:pt x="95" y="147"/>
                    <a:pt x="104" y="142"/>
                  </a:cubicBezTo>
                  <a:cubicBezTo>
                    <a:pt x="130" y="116"/>
                    <a:pt x="168" y="103"/>
                    <a:pt x="207" y="103"/>
                  </a:cubicBezTo>
                  <a:lnTo>
                    <a:pt x="207" y="26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19"/>
            <p:cNvSpPr/>
            <p:nvPr/>
          </p:nvSpPr>
          <p:spPr>
            <a:xfrm>
              <a:off x="881135" y="1067621"/>
              <a:ext cx="25226" cy="23867"/>
            </a:xfrm>
            <a:custGeom>
              <a:avLst/>
              <a:gdLst/>
              <a:ahLst/>
              <a:cxnLst/>
              <a:rect l="l" t="t" r="r" b="b"/>
              <a:pathLst>
                <a:path w="130" h="123" extrusionOk="0">
                  <a:moveTo>
                    <a:pt x="39" y="1"/>
                  </a:moveTo>
                  <a:cubicBezTo>
                    <a:pt x="14" y="13"/>
                    <a:pt x="1" y="26"/>
                    <a:pt x="1" y="52"/>
                  </a:cubicBezTo>
                  <a:cubicBezTo>
                    <a:pt x="22" y="74"/>
                    <a:pt x="26" y="123"/>
                    <a:pt x="57" y="123"/>
                  </a:cubicBezTo>
                  <a:cubicBezTo>
                    <a:pt x="63" y="123"/>
                    <a:pt x="70" y="121"/>
                    <a:pt x="78" y="117"/>
                  </a:cubicBezTo>
                  <a:cubicBezTo>
                    <a:pt x="130" y="78"/>
                    <a:pt x="78" y="39"/>
                    <a:pt x="52" y="13"/>
                  </a:cubicBezTo>
                  <a:lnTo>
                    <a:pt x="39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19"/>
            <p:cNvSpPr/>
            <p:nvPr/>
          </p:nvSpPr>
          <p:spPr>
            <a:xfrm>
              <a:off x="741030" y="1097698"/>
              <a:ext cx="20181" cy="17658"/>
            </a:xfrm>
            <a:custGeom>
              <a:avLst/>
              <a:gdLst/>
              <a:ahLst/>
              <a:cxnLst/>
              <a:rect l="l" t="t" r="r" b="b"/>
              <a:pathLst>
                <a:path w="104" h="91" extrusionOk="0">
                  <a:moveTo>
                    <a:pt x="26" y="0"/>
                  </a:moveTo>
                  <a:cubicBezTo>
                    <a:pt x="26" y="0"/>
                    <a:pt x="1" y="13"/>
                    <a:pt x="1" y="13"/>
                  </a:cubicBezTo>
                  <a:cubicBezTo>
                    <a:pt x="14" y="65"/>
                    <a:pt x="65" y="78"/>
                    <a:pt x="104" y="91"/>
                  </a:cubicBezTo>
                  <a:cubicBezTo>
                    <a:pt x="104" y="52"/>
                    <a:pt x="91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19"/>
            <p:cNvSpPr/>
            <p:nvPr/>
          </p:nvSpPr>
          <p:spPr>
            <a:xfrm>
              <a:off x="761017" y="1115162"/>
              <a:ext cx="194" cy="1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19"/>
            <p:cNvSpPr/>
            <p:nvPr/>
          </p:nvSpPr>
          <p:spPr>
            <a:xfrm>
              <a:off x="761017" y="1117684"/>
              <a:ext cx="194" cy="1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617254442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">
  <p:cSld name="Background ">
    <p:spTree>
      <p:nvGrpSpPr>
        <p:cNvPr id="1" name="Shape 5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71" name="Google Shape;5171;p33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5172" name="Google Shape;5172;p33"/>
          <p:cNvSpPr/>
          <p:nvPr/>
        </p:nvSpPr>
        <p:spPr>
          <a:xfrm flipH="1">
            <a:off x="-65994" y="1486934"/>
            <a:ext cx="1634844" cy="1633385"/>
          </a:xfrm>
          <a:custGeom>
            <a:avLst/>
            <a:gdLst/>
            <a:ahLst/>
            <a:cxnLst/>
            <a:rect l="l" t="t" r="r" b="b"/>
            <a:pathLst>
              <a:path w="15694" h="15681" extrusionOk="0">
                <a:moveTo>
                  <a:pt x="5429" y="4565"/>
                </a:moveTo>
                <a:lnTo>
                  <a:pt x="5429" y="4578"/>
                </a:lnTo>
                <a:cubicBezTo>
                  <a:pt x="5424" y="4581"/>
                  <a:pt x="5419" y="4583"/>
                  <a:pt x="5413" y="4586"/>
                </a:cubicBezTo>
                <a:lnTo>
                  <a:pt x="5413" y="4586"/>
                </a:lnTo>
                <a:cubicBezTo>
                  <a:pt x="5420" y="4580"/>
                  <a:pt x="5425" y="4573"/>
                  <a:pt x="5429" y="4565"/>
                </a:cubicBezTo>
                <a:close/>
                <a:moveTo>
                  <a:pt x="4967" y="5715"/>
                </a:moveTo>
                <a:cubicBezTo>
                  <a:pt x="4952" y="5748"/>
                  <a:pt x="4938" y="5782"/>
                  <a:pt x="4926" y="5816"/>
                </a:cubicBezTo>
                <a:lnTo>
                  <a:pt x="4913" y="5816"/>
                </a:lnTo>
                <a:cubicBezTo>
                  <a:pt x="4931" y="5781"/>
                  <a:pt x="4949" y="5748"/>
                  <a:pt x="4967" y="5715"/>
                </a:cubicBezTo>
                <a:close/>
                <a:moveTo>
                  <a:pt x="5171" y="6087"/>
                </a:moveTo>
                <a:lnTo>
                  <a:pt x="5158" y="6100"/>
                </a:lnTo>
                <a:cubicBezTo>
                  <a:pt x="5133" y="6113"/>
                  <a:pt x="5107" y="6126"/>
                  <a:pt x="5068" y="6138"/>
                </a:cubicBezTo>
                <a:cubicBezTo>
                  <a:pt x="5107" y="6113"/>
                  <a:pt x="5133" y="6100"/>
                  <a:pt x="5171" y="6087"/>
                </a:cubicBezTo>
                <a:close/>
                <a:moveTo>
                  <a:pt x="11051" y="6577"/>
                </a:moveTo>
                <a:lnTo>
                  <a:pt x="11051" y="6577"/>
                </a:lnTo>
                <a:cubicBezTo>
                  <a:pt x="11090" y="6590"/>
                  <a:pt x="11129" y="6603"/>
                  <a:pt x="11167" y="6628"/>
                </a:cubicBezTo>
                <a:lnTo>
                  <a:pt x="11154" y="6641"/>
                </a:lnTo>
                <a:cubicBezTo>
                  <a:pt x="11129" y="6616"/>
                  <a:pt x="11090" y="6590"/>
                  <a:pt x="11051" y="6577"/>
                </a:cubicBezTo>
                <a:close/>
                <a:moveTo>
                  <a:pt x="13630" y="7080"/>
                </a:moveTo>
                <a:cubicBezTo>
                  <a:pt x="13630" y="7090"/>
                  <a:pt x="13630" y="7092"/>
                  <a:pt x="13624" y="7099"/>
                </a:cubicBezTo>
                <a:lnTo>
                  <a:pt x="13624" y="7099"/>
                </a:lnTo>
                <a:cubicBezTo>
                  <a:pt x="13627" y="7092"/>
                  <a:pt x="13630" y="7086"/>
                  <a:pt x="13630" y="7080"/>
                </a:cubicBezTo>
                <a:close/>
                <a:moveTo>
                  <a:pt x="13962" y="6947"/>
                </a:moveTo>
                <a:cubicBezTo>
                  <a:pt x="14057" y="6947"/>
                  <a:pt x="14003" y="7049"/>
                  <a:pt x="13991" y="7118"/>
                </a:cubicBezTo>
                <a:lnTo>
                  <a:pt x="13927" y="7247"/>
                </a:lnTo>
                <a:lnTo>
                  <a:pt x="13914" y="7234"/>
                </a:lnTo>
                <a:lnTo>
                  <a:pt x="13630" y="7067"/>
                </a:lnTo>
                <a:cubicBezTo>
                  <a:pt x="13695" y="6964"/>
                  <a:pt x="13824" y="6977"/>
                  <a:pt x="13927" y="6951"/>
                </a:cubicBezTo>
                <a:cubicBezTo>
                  <a:pt x="13941" y="6948"/>
                  <a:pt x="13952" y="6947"/>
                  <a:pt x="13962" y="6947"/>
                </a:cubicBezTo>
                <a:close/>
                <a:moveTo>
                  <a:pt x="12083" y="7441"/>
                </a:moveTo>
                <a:lnTo>
                  <a:pt x="12083" y="7441"/>
                </a:lnTo>
                <a:cubicBezTo>
                  <a:pt x="12096" y="7454"/>
                  <a:pt x="12122" y="7454"/>
                  <a:pt x="12134" y="7454"/>
                </a:cubicBezTo>
                <a:cubicBezTo>
                  <a:pt x="12131" y="7457"/>
                  <a:pt x="12126" y="7459"/>
                  <a:pt x="12120" y="7459"/>
                </a:cubicBezTo>
                <a:cubicBezTo>
                  <a:pt x="12108" y="7459"/>
                  <a:pt x="12092" y="7450"/>
                  <a:pt x="12083" y="7441"/>
                </a:cubicBezTo>
                <a:close/>
                <a:moveTo>
                  <a:pt x="11987" y="9152"/>
                </a:moveTo>
                <a:cubicBezTo>
                  <a:pt x="12025" y="9152"/>
                  <a:pt x="12067" y="9186"/>
                  <a:pt x="12122" y="9259"/>
                </a:cubicBezTo>
                <a:lnTo>
                  <a:pt x="12122" y="9272"/>
                </a:lnTo>
                <a:cubicBezTo>
                  <a:pt x="12054" y="9195"/>
                  <a:pt x="12016" y="9154"/>
                  <a:pt x="11979" y="9154"/>
                </a:cubicBezTo>
                <a:cubicBezTo>
                  <a:pt x="11967" y="9154"/>
                  <a:pt x="11954" y="9159"/>
                  <a:pt x="11941" y="9169"/>
                </a:cubicBezTo>
                <a:lnTo>
                  <a:pt x="11941" y="9169"/>
                </a:lnTo>
                <a:cubicBezTo>
                  <a:pt x="11956" y="9157"/>
                  <a:pt x="11971" y="9152"/>
                  <a:pt x="11987" y="9152"/>
                </a:cubicBezTo>
                <a:close/>
                <a:moveTo>
                  <a:pt x="8724" y="9752"/>
                </a:moveTo>
                <a:cubicBezTo>
                  <a:pt x="8730" y="9752"/>
                  <a:pt x="8737" y="9755"/>
                  <a:pt x="8743" y="9762"/>
                </a:cubicBezTo>
                <a:lnTo>
                  <a:pt x="8704" y="9762"/>
                </a:lnTo>
                <a:cubicBezTo>
                  <a:pt x="8711" y="9755"/>
                  <a:pt x="8717" y="9752"/>
                  <a:pt x="8724" y="9752"/>
                </a:cubicBezTo>
                <a:close/>
                <a:moveTo>
                  <a:pt x="1264" y="9968"/>
                </a:moveTo>
                <a:cubicBezTo>
                  <a:pt x="1200" y="10071"/>
                  <a:pt x="1019" y="9968"/>
                  <a:pt x="968" y="10110"/>
                </a:cubicBezTo>
                <a:cubicBezTo>
                  <a:pt x="1093" y="10148"/>
                  <a:pt x="1166" y="10170"/>
                  <a:pt x="1218" y="10170"/>
                </a:cubicBezTo>
                <a:cubicBezTo>
                  <a:pt x="1290" y="10170"/>
                  <a:pt x="1324" y="10129"/>
                  <a:pt x="1406" y="10033"/>
                </a:cubicBezTo>
                <a:lnTo>
                  <a:pt x="1264" y="9968"/>
                </a:lnTo>
                <a:close/>
                <a:moveTo>
                  <a:pt x="832" y="13409"/>
                </a:moveTo>
                <a:lnTo>
                  <a:pt x="826" y="13424"/>
                </a:lnTo>
                <a:lnTo>
                  <a:pt x="826" y="13428"/>
                </a:lnTo>
                <a:lnTo>
                  <a:pt x="826" y="13428"/>
                </a:lnTo>
                <a:cubicBezTo>
                  <a:pt x="830" y="13423"/>
                  <a:pt x="835" y="13417"/>
                  <a:pt x="839" y="13411"/>
                </a:cubicBezTo>
                <a:cubicBezTo>
                  <a:pt x="837" y="13410"/>
                  <a:pt x="834" y="13410"/>
                  <a:pt x="832" y="13409"/>
                </a:cubicBezTo>
                <a:close/>
                <a:moveTo>
                  <a:pt x="555" y="13411"/>
                </a:moveTo>
                <a:lnTo>
                  <a:pt x="478" y="13514"/>
                </a:lnTo>
                <a:cubicBezTo>
                  <a:pt x="607" y="13669"/>
                  <a:pt x="452" y="13695"/>
                  <a:pt x="375" y="13772"/>
                </a:cubicBezTo>
                <a:cubicBezTo>
                  <a:pt x="310" y="13836"/>
                  <a:pt x="233" y="13901"/>
                  <a:pt x="143" y="13953"/>
                </a:cubicBezTo>
                <a:cubicBezTo>
                  <a:pt x="14" y="14030"/>
                  <a:pt x="1" y="14133"/>
                  <a:pt x="143" y="14210"/>
                </a:cubicBezTo>
                <a:cubicBezTo>
                  <a:pt x="310" y="14198"/>
                  <a:pt x="362" y="14043"/>
                  <a:pt x="439" y="13927"/>
                </a:cubicBezTo>
                <a:cubicBezTo>
                  <a:pt x="500" y="13851"/>
                  <a:pt x="551" y="13820"/>
                  <a:pt x="596" y="13820"/>
                </a:cubicBezTo>
                <a:cubicBezTo>
                  <a:pt x="667" y="13820"/>
                  <a:pt x="725" y="13892"/>
                  <a:pt x="787" y="13978"/>
                </a:cubicBezTo>
                <a:lnTo>
                  <a:pt x="890" y="13849"/>
                </a:lnTo>
                <a:cubicBezTo>
                  <a:pt x="813" y="13785"/>
                  <a:pt x="736" y="13733"/>
                  <a:pt x="839" y="13630"/>
                </a:cubicBezTo>
                <a:cubicBezTo>
                  <a:pt x="839" y="13579"/>
                  <a:pt x="852" y="13527"/>
                  <a:pt x="852" y="13475"/>
                </a:cubicBezTo>
                <a:lnTo>
                  <a:pt x="826" y="13450"/>
                </a:lnTo>
                <a:lnTo>
                  <a:pt x="826" y="13428"/>
                </a:lnTo>
                <a:lnTo>
                  <a:pt x="826" y="13428"/>
                </a:lnTo>
                <a:cubicBezTo>
                  <a:pt x="779" y="13488"/>
                  <a:pt x="735" y="13517"/>
                  <a:pt x="692" y="13517"/>
                </a:cubicBezTo>
                <a:cubicBezTo>
                  <a:pt x="645" y="13517"/>
                  <a:pt x="600" y="13482"/>
                  <a:pt x="555" y="13411"/>
                </a:cubicBezTo>
                <a:close/>
                <a:moveTo>
                  <a:pt x="15693" y="1"/>
                </a:moveTo>
                <a:cubicBezTo>
                  <a:pt x="15577" y="39"/>
                  <a:pt x="15139" y="26"/>
                  <a:pt x="15139" y="181"/>
                </a:cubicBezTo>
                <a:cubicBezTo>
                  <a:pt x="15139" y="542"/>
                  <a:pt x="15087" y="620"/>
                  <a:pt x="14778" y="620"/>
                </a:cubicBezTo>
                <a:cubicBezTo>
                  <a:pt x="14762" y="618"/>
                  <a:pt x="14747" y="618"/>
                  <a:pt x="14731" y="618"/>
                </a:cubicBezTo>
                <a:cubicBezTo>
                  <a:pt x="14592" y="618"/>
                  <a:pt x="14457" y="669"/>
                  <a:pt x="14352" y="761"/>
                </a:cubicBezTo>
                <a:cubicBezTo>
                  <a:pt x="14275" y="761"/>
                  <a:pt x="14236" y="813"/>
                  <a:pt x="14223" y="890"/>
                </a:cubicBezTo>
                <a:cubicBezTo>
                  <a:pt x="14212" y="960"/>
                  <a:pt x="14190" y="1008"/>
                  <a:pt x="14120" y="1008"/>
                </a:cubicBezTo>
                <a:cubicBezTo>
                  <a:pt x="14112" y="1008"/>
                  <a:pt x="14104" y="1008"/>
                  <a:pt x="14094" y="1006"/>
                </a:cubicBezTo>
                <a:lnTo>
                  <a:pt x="13965" y="1122"/>
                </a:lnTo>
                <a:cubicBezTo>
                  <a:pt x="13955" y="1154"/>
                  <a:pt x="13927" y="1177"/>
                  <a:pt x="13896" y="1177"/>
                </a:cubicBezTo>
                <a:cubicBezTo>
                  <a:pt x="13889" y="1177"/>
                  <a:pt x="13882" y="1176"/>
                  <a:pt x="13875" y="1174"/>
                </a:cubicBezTo>
                <a:cubicBezTo>
                  <a:pt x="13862" y="1200"/>
                  <a:pt x="13837" y="1226"/>
                  <a:pt x="13811" y="1238"/>
                </a:cubicBezTo>
                <a:cubicBezTo>
                  <a:pt x="13733" y="1290"/>
                  <a:pt x="13656" y="1342"/>
                  <a:pt x="13733" y="1458"/>
                </a:cubicBezTo>
                <a:cubicBezTo>
                  <a:pt x="13798" y="1587"/>
                  <a:pt x="13733" y="1664"/>
                  <a:pt x="13617" y="1716"/>
                </a:cubicBezTo>
                <a:cubicBezTo>
                  <a:pt x="13595" y="1712"/>
                  <a:pt x="13572" y="1710"/>
                  <a:pt x="13549" y="1710"/>
                </a:cubicBezTo>
                <a:cubicBezTo>
                  <a:pt x="13485" y="1710"/>
                  <a:pt x="13418" y="1722"/>
                  <a:pt x="13352" y="1722"/>
                </a:cubicBezTo>
                <a:cubicBezTo>
                  <a:pt x="13293" y="1722"/>
                  <a:pt x="13235" y="1713"/>
                  <a:pt x="13179" y="1677"/>
                </a:cubicBezTo>
                <a:cubicBezTo>
                  <a:pt x="13140" y="1728"/>
                  <a:pt x="13114" y="1780"/>
                  <a:pt x="13153" y="1845"/>
                </a:cubicBezTo>
                <a:cubicBezTo>
                  <a:pt x="13178" y="1833"/>
                  <a:pt x="13202" y="1829"/>
                  <a:pt x="13225" y="1829"/>
                </a:cubicBezTo>
                <a:cubicBezTo>
                  <a:pt x="13308" y="1829"/>
                  <a:pt x="13379" y="1889"/>
                  <a:pt x="13450" y="1909"/>
                </a:cubicBezTo>
                <a:cubicBezTo>
                  <a:pt x="13643" y="2077"/>
                  <a:pt x="13411" y="2154"/>
                  <a:pt x="13372" y="2283"/>
                </a:cubicBezTo>
                <a:lnTo>
                  <a:pt x="13205" y="2283"/>
                </a:lnTo>
                <a:lnTo>
                  <a:pt x="13166" y="2360"/>
                </a:lnTo>
                <a:lnTo>
                  <a:pt x="13127" y="2335"/>
                </a:lnTo>
                <a:cubicBezTo>
                  <a:pt x="13127" y="2373"/>
                  <a:pt x="13089" y="2399"/>
                  <a:pt x="13050" y="2399"/>
                </a:cubicBezTo>
                <a:cubicBezTo>
                  <a:pt x="13011" y="2451"/>
                  <a:pt x="12960" y="2502"/>
                  <a:pt x="12921" y="2554"/>
                </a:cubicBezTo>
                <a:cubicBezTo>
                  <a:pt x="12767" y="2708"/>
                  <a:pt x="12675" y="2788"/>
                  <a:pt x="12594" y="2788"/>
                </a:cubicBezTo>
                <a:cubicBezTo>
                  <a:pt x="12505" y="2788"/>
                  <a:pt x="12430" y="2691"/>
                  <a:pt x="12302" y="2489"/>
                </a:cubicBezTo>
                <a:lnTo>
                  <a:pt x="12238" y="2592"/>
                </a:lnTo>
                <a:cubicBezTo>
                  <a:pt x="12251" y="2631"/>
                  <a:pt x="12251" y="2670"/>
                  <a:pt x="12251" y="2708"/>
                </a:cubicBezTo>
                <a:cubicBezTo>
                  <a:pt x="12225" y="2915"/>
                  <a:pt x="11967" y="2786"/>
                  <a:pt x="11889" y="2953"/>
                </a:cubicBezTo>
                <a:cubicBezTo>
                  <a:pt x="11850" y="3071"/>
                  <a:pt x="11737" y="3144"/>
                  <a:pt x="11622" y="3144"/>
                </a:cubicBezTo>
                <a:cubicBezTo>
                  <a:pt x="11586" y="3144"/>
                  <a:pt x="11550" y="3137"/>
                  <a:pt x="11516" y="3121"/>
                </a:cubicBezTo>
                <a:cubicBezTo>
                  <a:pt x="11493" y="3115"/>
                  <a:pt x="11472" y="3113"/>
                  <a:pt x="11453" y="3113"/>
                </a:cubicBezTo>
                <a:cubicBezTo>
                  <a:pt x="11342" y="3113"/>
                  <a:pt x="11285" y="3203"/>
                  <a:pt x="11219" y="3302"/>
                </a:cubicBezTo>
                <a:cubicBezTo>
                  <a:pt x="11090" y="3521"/>
                  <a:pt x="10987" y="3779"/>
                  <a:pt x="10703" y="3856"/>
                </a:cubicBezTo>
                <a:lnTo>
                  <a:pt x="10703" y="3869"/>
                </a:lnTo>
                <a:cubicBezTo>
                  <a:pt x="10768" y="3933"/>
                  <a:pt x="10368" y="4024"/>
                  <a:pt x="10716" y="4088"/>
                </a:cubicBezTo>
                <a:cubicBezTo>
                  <a:pt x="10781" y="4101"/>
                  <a:pt x="10768" y="4204"/>
                  <a:pt x="10716" y="4269"/>
                </a:cubicBezTo>
                <a:cubicBezTo>
                  <a:pt x="10639" y="4359"/>
                  <a:pt x="10600" y="4436"/>
                  <a:pt x="10716" y="4527"/>
                </a:cubicBezTo>
                <a:cubicBezTo>
                  <a:pt x="10832" y="4617"/>
                  <a:pt x="10806" y="4720"/>
                  <a:pt x="10755" y="4836"/>
                </a:cubicBezTo>
                <a:cubicBezTo>
                  <a:pt x="10729" y="4901"/>
                  <a:pt x="10639" y="4991"/>
                  <a:pt x="10690" y="5017"/>
                </a:cubicBezTo>
                <a:cubicBezTo>
                  <a:pt x="10884" y="5133"/>
                  <a:pt x="10806" y="5403"/>
                  <a:pt x="10987" y="5519"/>
                </a:cubicBezTo>
                <a:cubicBezTo>
                  <a:pt x="10871" y="5648"/>
                  <a:pt x="10948" y="5855"/>
                  <a:pt x="11116" y="5893"/>
                </a:cubicBezTo>
                <a:cubicBezTo>
                  <a:pt x="11438" y="5997"/>
                  <a:pt x="11670" y="6267"/>
                  <a:pt x="11980" y="6396"/>
                </a:cubicBezTo>
                <a:lnTo>
                  <a:pt x="12083" y="6409"/>
                </a:lnTo>
                <a:cubicBezTo>
                  <a:pt x="12238" y="6512"/>
                  <a:pt x="12251" y="6719"/>
                  <a:pt x="12134" y="6848"/>
                </a:cubicBezTo>
                <a:cubicBezTo>
                  <a:pt x="12031" y="6951"/>
                  <a:pt x="12018" y="7106"/>
                  <a:pt x="12096" y="7222"/>
                </a:cubicBezTo>
                <a:lnTo>
                  <a:pt x="12057" y="7222"/>
                </a:lnTo>
                <a:lnTo>
                  <a:pt x="12044" y="7260"/>
                </a:lnTo>
                <a:lnTo>
                  <a:pt x="11825" y="7183"/>
                </a:lnTo>
                <a:cubicBezTo>
                  <a:pt x="11799" y="6835"/>
                  <a:pt x="11773" y="6499"/>
                  <a:pt x="11309" y="6461"/>
                </a:cubicBezTo>
                <a:cubicBezTo>
                  <a:pt x="11154" y="6448"/>
                  <a:pt x="11206" y="6332"/>
                  <a:pt x="11206" y="6229"/>
                </a:cubicBezTo>
                <a:cubicBezTo>
                  <a:pt x="11214" y="6089"/>
                  <a:pt x="11181" y="6023"/>
                  <a:pt x="11105" y="6023"/>
                </a:cubicBezTo>
                <a:cubicBezTo>
                  <a:pt x="11062" y="6023"/>
                  <a:pt x="11006" y="6045"/>
                  <a:pt x="10935" y="6087"/>
                </a:cubicBezTo>
                <a:cubicBezTo>
                  <a:pt x="10897" y="6113"/>
                  <a:pt x="10845" y="6151"/>
                  <a:pt x="10806" y="6190"/>
                </a:cubicBezTo>
                <a:lnTo>
                  <a:pt x="10729" y="6151"/>
                </a:lnTo>
                <a:cubicBezTo>
                  <a:pt x="10639" y="5906"/>
                  <a:pt x="10471" y="5700"/>
                  <a:pt x="10239" y="5558"/>
                </a:cubicBezTo>
                <a:cubicBezTo>
                  <a:pt x="10278" y="5236"/>
                  <a:pt x="10265" y="5223"/>
                  <a:pt x="9955" y="4965"/>
                </a:cubicBezTo>
                <a:lnTo>
                  <a:pt x="9955" y="4965"/>
                </a:lnTo>
                <a:cubicBezTo>
                  <a:pt x="9955" y="5184"/>
                  <a:pt x="9981" y="5378"/>
                  <a:pt x="10162" y="5507"/>
                </a:cubicBezTo>
                <a:cubicBezTo>
                  <a:pt x="10088" y="5543"/>
                  <a:pt x="10022" y="5567"/>
                  <a:pt x="9964" y="5567"/>
                </a:cubicBezTo>
                <a:cubicBezTo>
                  <a:pt x="9879" y="5567"/>
                  <a:pt x="9813" y="5516"/>
                  <a:pt x="9775" y="5378"/>
                </a:cubicBezTo>
                <a:cubicBezTo>
                  <a:pt x="9723" y="5262"/>
                  <a:pt x="9684" y="5133"/>
                  <a:pt x="9684" y="5017"/>
                </a:cubicBezTo>
                <a:cubicBezTo>
                  <a:pt x="9801" y="4901"/>
                  <a:pt x="9775" y="4797"/>
                  <a:pt x="9633" y="4759"/>
                </a:cubicBezTo>
                <a:cubicBezTo>
                  <a:pt x="9618" y="4756"/>
                  <a:pt x="9605" y="4755"/>
                  <a:pt x="9593" y="4755"/>
                </a:cubicBezTo>
                <a:cubicBezTo>
                  <a:pt x="9494" y="4755"/>
                  <a:pt x="9505" y="4847"/>
                  <a:pt x="9517" y="4939"/>
                </a:cubicBezTo>
                <a:cubicBezTo>
                  <a:pt x="9504" y="4939"/>
                  <a:pt x="9491" y="4952"/>
                  <a:pt x="9491" y="4965"/>
                </a:cubicBezTo>
                <a:cubicBezTo>
                  <a:pt x="9349" y="4965"/>
                  <a:pt x="9182" y="4965"/>
                  <a:pt x="9220" y="4746"/>
                </a:cubicBezTo>
                <a:cubicBezTo>
                  <a:pt x="9232" y="4688"/>
                  <a:pt x="9233" y="4641"/>
                  <a:pt x="9178" y="4641"/>
                </a:cubicBezTo>
                <a:cubicBezTo>
                  <a:pt x="9171" y="4641"/>
                  <a:pt x="9164" y="4641"/>
                  <a:pt x="9156" y="4643"/>
                </a:cubicBezTo>
                <a:cubicBezTo>
                  <a:pt x="9066" y="4656"/>
                  <a:pt x="8937" y="4643"/>
                  <a:pt x="8911" y="4772"/>
                </a:cubicBezTo>
                <a:cubicBezTo>
                  <a:pt x="8898" y="4836"/>
                  <a:pt x="8924" y="4888"/>
                  <a:pt x="8975" y="4913"/>
                </a:cubicBezTo>
                <a:cubicBezTo>
                  <a:pt x="9130" y="4965"/>
                  <a:pt x="9298" y="4952"/>
                  <a:pt x="9414" y="5081"/>
                </a:cubicBezTo>
                <a:cubicBezTo>
                  <a:pt x="9414" y="5184"/>
                  <a:pt x="9362" y="5236"/>
                  <a:pt x="9259" y="5236"/>
                </a:cubicBezTo>
                <a:cubicBezTo>
                  <a:pt x="9014" y="5262"/>
                  <a:pt x="8782" y="5326"/>
                  <a:pt x="8550" y="5429"/>
                </a:cubicBezTo>
                <a:cubicBezTo>
                  <a:pt x="8525" y="5442"/>
                  <a:pt x="8506" y="5447"/>
                  <a:pt x="8493" y="5447"/>
                </a:cubicBezTo>
                <a:cubicBezTo>
                  <a:pt x="8426" y="5447"/>
                  <a:pt x="8498" y="5303"/>
                  <a:pt x="8498" y="5249"/>
                </a:cubicBezTo>
                <a:lnTo>
                  <a:pt x="8563" y="5081"/>
                </a:lnTo>
                <a:cubicBezTo>
                  <a:pt x="8666" y="4862"/>
                  <a:pt x="8666" y="4604"/>
                  <a:pt x="8550" y="4385"/>
                </a:cubicBezTo>
                <a:cubicBezTo>
                  <a:pt x="8227" y="4359"/>
                  <a:pt x="8318" y="4062"/>
                  <a:pt x="8227" y="3882"/>
                </a:cubicBezTo>
                <a:cubicBezTo>
                  <a:pt x="8047" y="3830"/>
                  <a:pt x="7957" y="3624"/>
                  <a:pt x="8034" y="3456"/>
                </a:cubicBezTo>
                <a:lnTo>
                  <a:pt x="7931" y="3405"/>
                </a:lnTo>
                <a:cubicBezTo>
                  <a:pt x="7866" y="3454"/>
                  <a:pt x="7805" y="3472"/>
                  <a:pt x="7746" y="3472"/>
                </a:cubicBezTo>
                <a:cubicBezTo>
                  <a:pt x="7603" y="3472"/>
                  <a:pt x="7470" y="3368"/>
                  <a:pt x="7325" y="3340"/>
                </a:cubicBezTo>
                <a:cubicBezTo>
                  <a:pt x="7314" y="3339"/>
                  <a:pt x="7303" y="3338"/>
                  <a:pt x="7292" y="3338"/>
                </a:cubicBezTo>
                <a:cubicBezTo>
                  <a:pt x="7152" y="3338"/>
                  <a:pt x="7028" y="3445"/>
                  <a:pt x="6890" y="3445"/>
                </a:cubicBezTo>
                <a:cubicBezTo>
                  <a:pt x="6839" y="3445"/>
                  <a:pt x="6787" y="3431"/>
                  <a:pt x="6732" y="3392"/>
                </a:cubicBezTo>
                <a:cubicBezTo>
                  <a:pt x="6680" y="3366"/>
                  <a:pt x="6628" y="3340"/>
                  <a:pt x="6577" y="3314"/>
                </a:cubicBezTo>
                <a:cubicBezTo>
                  <a:pt x="6512" y="3224"/>
                  <a:pt x="6461" y="3121"/>
                  <a:pt x="6448" y="3005"/>
                </a:cubicBezTo>
                <a:cubicBezTo>
                  <a:pt x="6422" y="2889"/>
                  <a:pt x="6371" y="2799"/>
                  <a:pt x="6229" y="2799"/>
                </a:cubicBezTo>
                <a:cubicBezTo>
                  <a:pt x="6203" y="2941"/>
                  <a:pt x="6345" y="3018"/>
                  <a:pt x="6345" y="3147"/>
                </a:cubicBezTo>
                <a:cubicBezTo>
                  <a:pt x="6383" y="3186"/>
                  <a:pt x="6383" y="3237"/>
                  <a:pt x="6358" y="3276"/>
                </a:cubicBezTo>
                <a:cubicBezTo>
                  <a:pt x="6319" y="3353"/>
                  <a:pt x="6306" y="3443"/>
                  <a:pt x="6319" y="3534"/>
                </a:cubicBezTo>
                <a:cubicBezTo>
                  <a:pt x="6345" y="3547"/>
                  <a:pt x="6358" y="3559"/>
                  <a:pt x="6371" y="3585"/>
                </a:cubicBezTo>
                <a:cubicBezTo>
                  <a:pt x="6332" y="3676"/>
                  <a:pt x="6280" y="3766"/>
                  <a:pt x="6164" y="3792"/>
                </a:cubicBezTo>
                <a:lnTo>
                  <a:pt x="6061" y="3908"/>
                </a:lnTo>
                <a:lnTo>
                  <a:pt x="5919" y="3998"/>
                </a:lnTo>
                <a:cubicBezTo>
                  <a:pt x="5849" y="3966"/>
                  <a:pt x="5779" y="3940"/>
                  <a:pt x="5725" y="3940"/>
                </a:cubicBezTo>
                <a:cubicBezTo>
                  <a:pt x="5650" y="3940"/>
                  <a:pt x="5606" y="3990"/>
                  <a:pt x="5636" y="4140"/>
                </a:cubicBezTo>
                <a:cubicBezTo>
                  <a:pt x="5700" y="4398"/>
                  <a:pt x="5507" y="4411"/>
                  <a:pt x="5416" y="4527"/>
                </a:cubicBezTo>
                <a:cubicBezTo>
                  <a:pt x="5342" y="4463"/>
                  <a:pt x="5250" y="4432"/>
                  <a:pt x="5160" y="4432"/>
                </a:cubicBezTo>
                <a:cubicBezTo>
                  <a:pt x="5031" y="4432"/>
                  <a:pt x="4904" y="4495"/>
                  <a:pt x="4836" y="4617"/>
                </a:cubicBezTo>
                <a:cubicBezTo>
                  <a:pt x="4720" y="4643"/>
                  <a:pt x="4694" y="4707"/>
                  <a:pt x="4772" y="4784"/>
                </a:cubicBezTo>
                <a:cubicBezTo>
                  <a:pt x="4798" y="4811"/>
                  <a:pt x="4823" y="4822"/>
                  <a:pt x="4846" y="4822"/>
                </a:cubicBezTo>
                <a:cubicBezTo>
                  <a:pt x="4890" y="4822"/>
                  <a:pt x="4927" y="4780"/>
                  <a:pt x="4952" y="4720"/>
                </a:cubicBezTo>
                <a:cubicBezTo>
                  <a:pt x="5010" y="4627"/>
                  <a:pt x="5110" y="4576"/>
                  <a:pt x="5223" y="4576"/>
                </a:cubicBezTo>
                <a:cubicBezTo>
                  <a:pt x="5236" y="4576"/>
                  <a:pt x="5249" y="4577"/>
                  <a:pt x="5262" y="4578"/>
                </a:cubicBezTo>
                <a:lnTo>
                  <a:pt x="5210" y="4733"/>
                </a:lnTo>
                <a:cubicBezTo>
                  <a:pt x="4991" y="4888"/>
                  <a:pt x="4965" y="5158"/>
                  <a:pt x="4901" y="5403"/>
                </a:cubicBezTo>
                <a:cubicBezTo>
                  <a:pt x="4857" y="5554"/>
                  <a:pt x="4823" y="5705"/>
                  <a:pt x="4662" y="5705"/>
                </a:cubicBezTo>
                <a:cubicBezTo>
                  <a:pt x="4631" y="5705"/>
                  <a:pt x="4595" y="5700"/>
                  <a:pt x="4552" y="5687"/>
                </a:cubicBezTo>
                <a:cubicBezTo>
                  <a:pt x="4514" y="5752"/>
                  <a:pt x="4436" y="5829"/>
                  <a:pt x="4449" y="5842"/>
                </a:cubicBezTo>
                <a:cubicBezTo>
                  <a:pt x="4578" y="6022"/>
                  <a:pt x="4449" y="6190"/>
                  <a:pt x="4411" y="6358"/>
                </a:cubicBezTo>
                <a:cubicBezTo>
                  <a:pt x="4424" y="6371"/>
                  <a:pt x="4436" y="6396"/>
                  <a:pt x="4424" y="6422"/>
                </a:cubicBezTo>
                <a:cubicBezTo>
                  <a:pt x="4514" y="6487"/>
                  <a:pt x="4527" y="6603"/>
                  <a:pt x="4462" y="6693"/>
                </a:cubicBezTo>
                <a:cubicBezTo>
                  <a:pt x="4411" y="6757"/>
                  <a:pt x="4436" y="6822"/>
                  <a:pt x="4449" y="6886"/>
                </a:cubicBezTo>
                <a:cubicBezTo>
                  <a:pt x="4424" y="6938"/>
                  <a:pt x="4398" y="6989"/>
                  <a:pt x="4372" y="7041"/>
                </a:cubicBezTo>
                <a:cubicBezTo>
                  <a:pt x="4315" y="7064"/>
                  <a:pt x="4256" y="7074"/>
                  <a:pt x="4197" y="7074"/>
                </a:cubicBezTo>
                <a:cubicBezTo>
                  <a:pt x="4121" y="7074"/>
                  <a:pt x="4045" y="7057"/>
                  <a:pt x="3972" y="7028"/>
                </a:cubicBezTo>
                <a:lnTo>
                  <a:pt x="3972" y="7028"/>
                </a:lnTo>
                <a:cubicBezTo>
                  <a:pt x="3972" y="7106"/>
                  <a:pt x="4024" y="7131"/>
                  <a:pt x="4075" y="7170"/>
                </a:cubicBezTo>
                <a:cubicBezTo>
                  <a:pt x="4295" y="7325"/>
                  <a:pt x="4166" y="7492"/>
                  <a:pt x="4101" y="7647"/>
                </a:cubicBezTo>
                <a:cubicBezTo>
                  <a:pt x="4057" y="7729"/>
                  <a:pt x="3995" y="7763"/>
                  <a:pt x="3929" y="7763"/>
                </a:cubicBezTo>
                <a:cubicBezTo>
                  <a:pt x="3880" y="7763"/>
                  <a:pt x="3828" y="7744"/>
                  <a:pt x="3779" y="7712"/>
                </a:cubicBezTo>
                <a:lnTo>
                  <a:pt x="3779" y="7712"/>
                </a:lnTo>
                <a:cubicBezTo>
                  <a:pt x="3714" y="7815"/>
                  <a:pt x="3792" y="7892"/>
                  <a:pt x="3830" y="7982"/>
                </a:cubicBezTo>
                <a:cubicBezTo>
                  <a:pt x="3959" y="8124"/>
                  <a:pt x="3908" y="8227"/>
                  <a:pt x="3740" y="8292"/>
                </a:cubicBezTo>
                <a:lnTo>
                  <a:pt x="3650" y="8434"/>
                </a:lnTo>
                <a:cubicBezTo>
                  <a:pt x="3572" y="8575"/>
                  <a:pt x="3701" y="8756"/>
                  <a:pt x="3572" y="8885"/>
                </a:cubicBezTo>
                <a:cubicBezTo>
                  <a:pt x="3572" y="8911"/>
                  <a:pt x="3560" y="8937"/>
                  <a:pt x="3547" y="8949"/>
                </a:cubicBezTo>
                <a:cubicBezTo>
                  <a:pt x="3585" y="8975"/>
                  <a:pt x="3611" y="9001"/>
                  <a:pt x="3650" y="9027"/>
                </a:cubicBezTo>
                <a:cubicBezTo>
                  <a:pt x="3882" y="9182"/>
                  <a:pt x="3882" y="9182"/>
                  <a:pt x="3663" y="9388"/>
                </a:cubicBezTo>
                <a:cubicBezTo>
                  <a:pt x="3590" y="9356"/>
                  <a:pt x="3521" y="9344"/>
                  <a:pt x="3454" y="9344"/>
                </a:cubicBezTo>
                <a:cubicBezTo>
                  <a:pt x="3245" y="9344"/>
                  <a:pt x="3055" y="9462"/>
                  <a:pt x="2850" y="9491"/>
                </a:cubicBezTo>
                <a:cubicBezTo>
                  <a:pt x="2837" y="9504"/>
                  <a:pt x="2825" y="9530"/>
                  <a:pt x="2812" y="9543"/>
                </a:cubicBezTo>
                <a:cubicBezTo>
                  <a:pt x="2709" y="9543"/>
                  <a:pt x="2605" y="9517"/>
                  <a:pt x="2515" y="9478"/>
                </a:cubicBezTo>
                <a:cubicBezTo>
                  <a:pt x="2439" y="9451"/>
                  <a:pt x="2360" y="9424"/>
                  <a:pt x="2293" y="9424"/>
                </a:cubicBezTo>
                <a:cubicBezTo>
                  <a:pt x="2201" y="9424"/>
                  <a:pt x="2130" y="9474"/>
                  <a:pt x="2115" y="9646"/>
                </a:cubicBezTo>
                <a:cubicBezTo>
                  <a:pt x="1956" y="9667"/>
                  <a:pt x="1884" y="9900"/>
                  <a:pt x="1711" y="9900"/>
                </a:cubicBezTo>
                <a:cubicBezTo>
                  <a:pt x="1674" y="9900"/>
                  <a:pt x="1634" y="9890"/>
                  <a:pt x="1587" y="9865"/>
                </a:cubicBezTo>
                <a:cubicBezTo>
                  <a:pt x="1576" y="9860"/>
                  <a:pt x="1566" y="9858"/>
                  <a:pt x="1558" y="9858"/>
                </a:cubicBezTo>
                <a:cubicBezTo>
                  <a:pt x="1490" y="9858"/>
                  <a:pt x="1463" y="9976"/>
                  <a:pt x="1406" y="10033"/>
                </a:cubicBezTo>
                <a:cubicBezTo>
                  <a:pt x="1625" y="10136"/>
                  <a:pt x="1625" y="10136"/>
                  <a:pt x="1484" y="10368"/>
                </a:cubicBezTo>
                <a:cubicBezTo>
                  <a:pt x="1213" y="10548"/>
                  <a:pt x="1032" y="10845"/>
                  <a:pt x="994" y="11167"/>
                </a:cubicBezTo>
                <a:cubicBezTo>
                  <a:pt x="968" y="11580"/>
                  <a:pt x="890" y="11580"/>
                  <a:pt x="542" y="11670"/>
                </a:cubicBezTo>
                <a:cubicBezTo>
                  <a:pt x="736" y="11760"/>
                  <a:pt x="942" y="11825"/>
                  <a:pt x="1045" y="12018"/>
                </a:cubicBezTo>
                <a:cubicBezTo>
                  <a:pt x="1019" y="12031"/>
                  <a:pt x="1006" y="12057"/>
                  <a:pt x="1006" y="12096"/>
                </a:cubicBezTo>
                <a:cubicBezTo>
                  <a:pt x="929" y="12250"/>
                  <a:pt x="865" y="12405"/>
                  <a:pt x="787" y="12547"/>
                </a:cubicBezTo>
                <a:cubicBezTo>
                  <a:pt x="787" y="12611"/>
                  <a:pt x="787" y="12676"/>
                  <a:pt x="839" y="12715"/>
                </a:cubicBezTo>
                <a:cubicBezTo>
                  <a:pt x="853" y="12711"/>
                  <a:pt x="866" y="12710"/>
                  <a:pt x="878" y="12710"/>
                </a:cubicBezTo>
                <a:cubicBezTo>
                  <a:pt x="1007" y="12710"/>
                  <a:pt x="1017" y="12883"/>
                  <a:pt x="1135" y="12895"/>
                </a:cubicBezTo>
                <a:cubicBezTo>
                  <a:pt x="1032" y="13024"/>
                  <a:pt x="826" y="12985"/>
                  <a:pt x="736" y="13140"/>
                </a:cubicBezTo>
                <a:lnTo>
                  <a:pt x="697" y="13127"/>
                </a:lnTo>
                <a:lnTo>
                  <a:pt x="658" y="13205"/>
                </a:lnTo>
                <a:cubicBezTo>
                  <a:pt x="684" y="13293"/>
                  <a:pt x="721" y="13382"/>
                  <a:pt x="832" y="13409"/>
                </a:cubicBezTo>
                <a:lnTo>
                  <a:pt x="832" y="13409"/>
                </a:lnTo>
                <a:lnTo>
                  <a:pt x="865" y="13334"/>
                </a:lnTo>
                <a:cubicBezTo>
                  <a:pt x="889" y="13268"/>
                  <a:pt x="950" y="13234"/>
                  <a:pt x="1011" y="13234"/>
                </a:cubicBezTo>
                <a:cubicBezTo>
                  <a:pt x="1046" y="13234"/>
                  <a:pt x="1081" y="13245"/>
                  <a:pt x="1110" y="13269"/>
                </a:cubicBezTo>
                <a:cubicBezTo>
                  <a:pt x="1432" y="13308"/>
                  <a:pt x="1432" y="13308"/>
                  <a:pt x="1729" y="13579"/>
                </a:cubicBezTo>
                <a:lnTo>
                  <a:pt x="1716" y="13579"/>
                </a:lnTo>
                <a:cubicBezTo>
                  <a:pt x="1587" y="13785"/>
                  <a:pt x="1806" y="13772"/>
                  <a:pt x="1896" y="13836"/>
                </a:cubicBezTo>
                <a:cubicBezTo>
                  <a:pt x="1943" y="13802"/>
                  <a:pt x="1989" y="13789"/>
                  <a:pt x="2034" y="13789"/>
                </a:cubicBezTo>
                <a:cubicBezTo>
                  <a:pt x="2124" y="13789"/>
                  <a:pt x="2210" y="13841"/>
                  <a:pt x="2296" y="13875"/>
                </a:cubicBezTo>
                <a:lnTo>
                  <a:pt x="2425" y="13965"/>
                </a:lnTo>
                <a:cubicBezTo>
                  <a:pt x="2399" y="14004"/>
                  <a:pt x="2386" y="14043"/>
                  <a:pt x="2373" y="14094"/>
                </a:cubicBezTo>
                <a:lnTo>
                  <a:pt x="2592" y="14133"/>
                </a:lnTo>
                <a:cubicBezTo>
                  <a:pt x="2670" y="13978"/>
                  <a:pt x="2850" y="13927"/>
                  <a:pt x="2954" y="13811"/>
                </a:cubicBezTo>
                <a:lnTo>
                  <a:pt x="3044" y="13759"/>
                </a:lnTo>
                <a:cubicBezTo>
                  <a:pt x="3121" y="13824"/>
                  <a:pt x="3147" y="13940"/>
                  <a:pt x="3108" y="14030"/>
                </a:cubicBezTo>
                <a:lnTo>
                  <a:pt x="3173" y="14133"/>
                </a:lnTo>
                <a:cubicBezTo>
                  <a:pt x="3289" y="14094"/>
                  <a:pt x="3315" y="13978"/>
                  <a:pt x="3366" y="13901"/>
                </a:cubicBezTo>
                <a:cubicBezTo>
                  <a:pt x="3340" y="13888"/>
                  <a:pt x="3327" y="13875"/>
                  <a:pt x="3302" y="13862"/>
                </a:cubicBezTo>
                <a:cubicBezTo>
                  <a:pt x="3317" y="13840"/>
                  <a:pt x="3336" y="13826"/>
                  <a:pt x="3355" y="13826"/>
                </a:cubicBezTo>
                <a:cubicBezTo>
                  <a:pt x="3368" y="13826"/>
                  <a:pt x="3381" y="13833"/>
                  <a:pt x="3392" y="13849"/>
                </a:cubicBezTo>
                <a:cubicBezTo>
                  <a:pt x="3431" y="13875"/>
                  <a:pt x="3405" y="13875"/>
                  <a:pt x="3392" y="13888"/>
                </a:cubicBezTo>
                <a:cubicBezTo>
                  <a:pt x="3397" y="13887"/>
                  <a:pt x="3402" y="13887"/>
                  <a:pt x="3406" y="13887"/>
                </a:cubicBezTo>
                <a:cubicBezTo>
                  <a:pt x="3498" y="13887"/>
                  <a:pt x="3525" y="14005"/>
                  <a:pt x="3598" y="14030"/>
                </a:cubicBezTo>
                <a:cubicBezTo>
                  <a:pt x="3611" y="14133"/>
                  <a:pt x="3585" y="14236"/>
                  <a:pt x="3521" y="14314"/>
                </a:cubicBezTo>
                <a:cubicBezTo>
                  <a:pt x="3366" y="14481"/>
                  <a:pt x="3405" y="14649"/>
                  <a:pt x="3456" y="14829"/>
                </a:cubicBezTo>
                <a:cubicBezTo>
                  <a:pt x="3469" y="14842"/>
                  <a:pt x="3482" y="14855"/>
                  <a:pt x="3495" y="14881"/>
                </a:cubicBezTo>
                <a:cubicBezTo>
                  <a:pt x="3444" y="14984"/>
                  <a:pt x="3431" y="15100"/>
                  <a:pt x="3315" y="15178"/>
                </a:cubicBezTo>
                <a:cubicBezTo>
                  <a:pt x="3302" y="15229"/>
                  <a:pt x="3263" y="15229"/>
                  <a:pt x="3211" y="15229"/>
                </a:cubicBezTo>
                <a:cubicBezTo>
                  <a:pt x="3173" y="15294"/>
                  <a:pt x="3147" y="15358"/>
                  <a:pt x="3250" y="15397"/>
                </a:cubicBezTo>
                <a:lnTo>
                  <a:pt x="3637" y="15113"/>
                </a:lnTo>
                <a:cubicBezTo>
                  <a:pt x="3805" y="15551"/>
                  <a:pt x="4153" y="15668"/>
                  <a:pt x="4540" y="15680"/>
                </a:cubicBezTo>
                <a:cubicBezTo>
                  <a:pt x="4568" y="15662"/>
                  <a:pt x="4596" y="15650"/>
                  <a:pt x="4630" y="15650"/>
                </a:cubicBezTo>
                <a:cubicBezTo>
                  <a:pt x="4642" y="15650"/>
                  <a:pt x="4655" y="15651"/>
                  <a:pt x="4669" y="15655"/>
                </a:cubicBezTo>
                <a:lnTo>
                  <a:pt x="4720" y="15590"/>
                </a:lnTo>
                <a:cubicBezTo>
                  <a:pt x="4746" y="15590"/>
                  <a:pt x="4759" y="15603"/>
                  <a:pt x="4772" y="15603"/>
                </a:cubicBezTo>
                <a:cubicBezTo>
                  <a:pt x="4785" y="15577"/>
                  <a:pt x="4797" y="15564"/>
                  <a:pt x="4823" y="15551"/>
                </a:cubicBezTo>
                <a:cubicBezTo>
                  <a:pt x="4888" y="15448"/>
                  <a:pt x="5017" y="15487"/>
                  <a:pt x="5094" y="15423"/>
                </a:cubicBezTo>
                <a:lnTo>
                  <a:pt x="5184" y="15294"/>
                </a:lnTo>
                <a:cubicBezTo>
                  <a:pt x="5146" y="15229"/>
                  <a:pt x="5094" y="15113"/>
                  <a:pt x="5146" y="15100"/>
                </a:cubicBezTo>
                <a:cubicBezTo>
                  <a:pt x="5416" y="15036"/>
                  <a:pt x="5275" y="14752"/>
                  <a:pt x="5416" y="14636"/>
                </a:cubicBezTo>
                <a:cubicBezTo>
                  <a:pt x="5481" y="14571"/>
                  <a:pt x="5416" y="14494"/>
                  <a:pt x="5365" y="14443"/>
                </a:cubicBezTo>
                <a:cubicBezTo>
                  <a:pt x="5262" y="14365"/>
                  <a:pt x="5184" y="14275"/>
                  <a:pt x="5133" y="14159"/>
                </a:cubicBezTo>
                <a:lnTo>
                  <a:pt x="5004" y="14030"/>
                </a:lnTo>
                <a:cubicBezTo>
                  <a:pt x="4952" y="14030"/>
                  <a:pt x="4926" y="13978"/>
                  <a:pt x="4939" y="13927"/>
                </a:cubicBezTo>
                <a:cubicBezTo>
                  <a:pt x="4836" y="13875"/>
                  <a:pt x="4862" y="13733"/>
                  <a:pt x="4785" y="13643"/>
                </a:cubicBezTo>
                <a:cubicBezTo>
                  <a:pt x="4781" y="13643"/>
                  <a:pt x="4777" y="13642"/>
                  <a:pt x="4774" y="13642"/>
                </a:cubicBezTo>
                <a:cubicBezTo>
                  <a:pt x="4679" y="13642"/>
                  <a:pt x="4677" y="13790"/>
                  <a:pt x="4594" y="13790"/>
                </a:cubicBezTo>
                <a:cubicBezTo>
                  <a:pt x="4585" y="13790"/>
                  <a:pt x="4576" y="13788"/>
                  <a:pt x="4565" y="13785"/>
                </a:cubicBezTo>
                <a:cubicBezTo>
                  <a:pt x="4493" y="13765"/>
                  <a:pt x="4418" y="13755"/>
                  <a:pt x="4343" y="13755"/>
                </a:cubicBezTo>
                <a:cubicBezTo>
                  <a:pt x="4177" y="13755"/>
                  <a:pt x="4011" y="13803"/>
                  <a:pt x="3869" y="13901"/>
                </a:cubicBezTo>
                <a:cubicBezTo>
                  <a:pt x="3869" y="13901"/>
                  <a:pt x="3830" y="13862"/>
                  <a:pt x="3805" y="13849"/>
                </a:cubicBezTo>
                <a:cubicBezTo>
                  <a:pt x="3895" y="13630"/>
                  <a:pt x="4114" y="13527"/>
                  <a:pt x="4243" y="13334"/>
                </a:cubicBezTo>
                <a:cubicBezTo>
                  <a:pt x="4274" y="13288"/>
                  <a:pt x="4299" y="13270"/>
                  <a:pt x="4321" y="13270"/>
                </a:cubicBezTo>
                <a:cubicBezTo>
                  <a:pt x="4392" y="13270"/>
                  <a:pt x="4438" y="13450"/>
                  <a:pt x="4565" y="13450"/>
                </a:cubicBezTo>
                <a:cubicBezTo>
                  <a:pt x="4578" y="13308"/>
                  <a:pt x="4591" y="13153"/>
                  <a:pt x="4604" y="12998"/>
                </a:cubicBezTo>
                <a:lnTo>
                  <a:pt x="4733" y="12805"/>
                </a:lnTo>
                <a:lnTo>
                  <a:pt x="4926" y="12792"/>
                </a:lnTo>
                <a:cubicBezTo>
                  <a:pt x="4965" y="12715"/>
                  <a:pt x="4965" y="12650"/>
                  <a:pt x="4875" y="12611"/>
                </a:cubicBezTo>
                <a:cubicBezTo>
                  <a:pt x="4926" y="12560"/>
                  <a:pt x="4888" y="12444"/>
                  <a:pt x="4965" y="12444"/>
                </a:cubicBezTo>
                <a:cubicBezTo>
                  <a:pt x="5171" y="12444"/>
                  <a:pt x="5300" y="12431"/>
                  <a:pt x="5120" y="12173"/>
                </a:cubicBezTo>
                <a:cubicBezTo>
                  <a:pt x="5068" y="12096"/>
                  <a:pt x="5197" y="12070"/>
                  <a:pt x="5287" y="12070"/>
                </a:cubicBezTo>
                <a:cubicBezTo>
                  <a:pt x="5429" y="12134"/>
                  <a:pt x="5532" y="12289"/>
                  <a:pt x="5532" y="12444"/>
                </a:cubicBezTo>
                <a:cubicBezTo>
                  <a:pt x="5661" y="12444"/>
                  <a:pt x="5739" y="12392"/>
                  <a:pt x="5752" y="12250"/>
                </a:cubicBezTo>
                <a:cubicBezTo>
                  <a:pt x="5726" y="12250"/>
                  <a:pt x="5713" y="12238"/>
                  <a:pt x="5687" y="12238"/>
                </a:cubicBezTo>
                <a:cubicBezTo>
                  <a:pt x="5674" y="12225"/>
                  <a:pt x="5674" y="12199"/>
                  <a:pt x="5674" y="12173"/>
                </a:cubicBezTo>
                <a:lnTo>
                  <a:pt x="5648" y="12160"/>
                </a:lnTo>
                <a:cubicBezTo>
                  <a:pt x="5275" y="11954"/>
                  <a:pt x="5197" y="11864"/>
                  <a:pt x="5313" y="11464"/>
                </a:cubicBezTo>
                <a:cubicBezTo>
                  <a:pt x="5352" y="11283"/>
                  <a:pt x="5236" y="11167"/>
                  <a:pt x="5262" y="11013"/>
                </a:cubicBezTo>
                <a:cubicBezTo>
                  <a:pt x="5158" y="10961"/>
                  <a:pt x="5094" y="10909"/>
                  <a:pt x="5094" y="10793"/>
                </a:cubicBezTo>
                <a:cubicBezTo>
                  <a:pt x="5068" y="10729"/>
                  <a:pt x="5068" y="10664"/>
                  <a:pt x="5094" y="10613"/>
                </a:cubicBezTo>
                <a:cubicBezTo>
                  <a:pt x="5068" y="10394"/>
                  <a:pt x="5133" y="10149"/>
                  <a:pt x="4888" y="10007"/>
                </a:cubicBezTo>
                <a:lnTo>
                  <a:pt x="5017" y="9955"/>
                </a:lnTo>
                <a:cubicBezTo>
                  <a:pt x="5048" y="9964"/>
                  <a:pt x="5080" y="9970"/>
                  <a:pt x="5109" y="9970"/>
                </a:cubicBezTo>
                <a:cubicBezTo>
                  <a:pt x="5164" y="9970"/>
                  <a:pt x="5211" y="9950"/>
                  <a:pt x="5236" y="9891"/>
                </a:cubicBezTo>
                <a:cubicBezTo>
                  <a:pt x="5262" y="9800"/>
                  <a:pt x="5275" y="9723"/>
                  <a:pt x="5262" y="9633"/>
                </a:cubicBezTo>
                <a:cubicBezTo>
                  <a:pt x="5246" y="9530"/>
                  <a:pt x="5177" y="9515"/>
                  <a:pt x="5096" y="9515"/>
                </a:cubicBezTo>
                <a:cubicBezTo>
                  <a:pt x="5065" y="9515"/>
                  <a:pt x="5032" y="9517"/>
                  <a:pt x="5000" y="9517"/>
                </a:cubicBezTo>
                <a:cubicBezTo>
                  <a:pt x="4907" y="9517"/>
                  <a:pt x="4820" y="9500"/>
                  <a:pt x="4797" y="9362"/>
                </a:cubicBezTo>
                <a:cubicBezTo>
                  <a:pt x="4797" y="9327"/>
                  <a:pt x="4776" y="9314"/>
                  <a:pt x="4747" y="9314"/>
                </a:cubicBezTo>
                <a:cubicBezTo>
                  <a:pt x="4700" y="9314"/>
                  <a:pt x="4631" y="9348"/>
                  <a:pt x="4591" y="9388"/>
                </a:cubicBezTo>
                <a:cubicBezTo>
                  <a:pt x="4565" y="9414"/>
                  <a:pt x="4540" y="9452"/>
                  <a:pt x="4527" y="9491"/>
                </a:cubicBezTo>
                <a:cubicBezTo>
                  <a:pt x="4475" y="9568"/>
                  <a:pt x="4398" y="9530"/>
                  <a:pt x="4333" y="9555"/>
                </a:cubicBezTo>
                <a:lnTo>
                  <a:pt x="4114" y="9388"/>
                </a:lnTo>
                <a:cubicBezTo>
                  <a:pt x="4166" y="9285"/>
                  <a:pt x="4243" y="9156"/>
                  <a:pt x="4088" y="9104"/>
                </a:cubicBezTo>
                <a:cubicBezTo>
                  <a:pt x="3817" y="9001"/>
                  <a:pt x="3895" y="8820"/>
                  <a:pt x="3972" y="8653"/>
                </a:cubicBezTo>
                <a:cubicBezTo>
                  <a:pt x="3996" y="8581"/>
                  <a:pt x="4009" y="8444"/>
                  <a:pt x="4113" y="8444"/>
                </a:cubicBezTo>
                <a:cubicBezTo>
                  <a:pt x="4121" y="8444"/>
                  <a:pt x="4130" y="8445"/>
                  <a:pt x="4140" y="8447"/>
                </a:cubicBezTo>
                <a:cubicBezTo>
                  <a:pt x="4269" y="8472"/>
                  <a:pt x="4346" y="8575"/>
                  <a:pt x="4359" y="8692"/>
                </a:cubicBezTo>
                <a:cubicBezTo>
                  <a:pt x="4372" y="8769"/>
                  <a:pt x="4282" y="8846"/>
                  <a:pt x="4398" y="8937"/>
                </a:cubicBezTo>
                <a:cubicBezTo>
                  <a:pt x="4478" y="8896"/>
                  <a:pt x="4580" y="8853"/>
                  <a:pt x="4669" y="8853"/>
                </a:cubicBezTo>
                <a:cubicBezTo>
                  <a:pt x="4752" y="8853"/>
                  <a:pt x="4825" y="8890"/>
                  <a:pt x="4862" y="9001"/>
                </a:cubicBezTo>
                <a:cubicBezTo>
                  <a:pt x="4920" y="9176"/>
                  <a:pt x="4968" y="9235"/>
                  <a:pt x="5111" y="9235"/>
                </a:cubicBezTo>
                <a:cubicBezTo>
                  <a:pt x="5125" y="9235"/>
                  <a:pt x="5141" y="9234"/>
                  <a:pt x="5158" y="9233"/>
                </a:cubicBezTo>
                <a:cubicBezTo>
                  <a:pt x="5287" y="9246"/>
                  <a:pt x="5391" y="9298"/>
                  <a:pt x="5468" y="9388"/>
                </a:cubicBezTo>
                <a:cubicBezTo>
                  <a:pt x="5558" y="9491"/>
                  <a:pt x="5700" y="9555"/>
                  <a:pt x="5842" y="9555"/>
                </a:cubicBezTo>
                <a:lnTo>
                  <a:pt x="5842" y="9233"/>
                </a:lnTo>
                <a:lnTo>
                  <a:pt x="5958" y="9156"/>
                </a:lnTo>
                <a:cubicBezTo>
                  <a:pt x="6048" y="9233"/>
                  <a:pt x="6113" y="9310"/>
                  <a:pt x="6074" y="9452"/>
                </a:cubicBezTo>
                <a:cubicBezTo>
                  <a:pt x="6048" y="9530"/>
                  <a:pt x="5997" y="9607"/>
                  <a:pt x="6100" y="9672"/>
                </a:cubicBezTo>
                <a:cubicBezTo>
                  <a:pt x="6306" y="9788"/>
                  <a:pt x="6242" y="9955"/>
                  <a:pt x="6177" y="10110"/>
                </a:cubicBezTo>
                <a:cubicBezTo>
                  <a:pt x="6151" y="10187"/>
                  <a:pt x="6087" y="10265"/>
                  <a:pt x="6164" y="10342"/>
                </a:cubicBezTo>
                <a:cubicBezTo>
                  <a:pt x="6255" y="10342"/>
                  <a:pt x="6332" y="10316"/>
                  <a:pt x="6396" y="10252"/>
                </a:cubicBezTo>
                <a:cubicBezTo>
                  <a:pt x="6396" y="10200"/>
                  <a:pt x="6396" y="10136"/>
                  <a:pt x="6396" y="10084"/>
                </a:cubicBezTo>
                <a:cubicBezTo>
                  <a:pt x="6422" y="9852"/>
                  <a:pt x="6616" y="9581"/>
                  <a:pt x="6255" y="9414"/>
                </a:cubicBezTo>
                <a:cubicBezTo>
                  <a:pt x="6138" y="9362"/>
                  <a:pt x="6229" y="9053"/>
                  <a:pt x="6371" y="8962"/>
                </a:cubicBezTo>
                <a:cubicBezTo>
                  <a:pt x="6387" y="8952"/>
                  <a:pt x="6401" y="8947"/>
                  <a:pt x="6415" y="8947"/>
                </a:cubicBezTo>
                <a:cubicBezTo>
                  <a:pt x="6464" y="8947"/>
                  <a:pt x="6495" y="9012"/>
                  <a:pt x="6525" y="9053"/>
                </a:cubicBezTo>
                <a:cubicBezTo>
                  <a:pt x="6525" y="9108"/>
                  <a:pt x="6550" y="9134"/>
                  <a:pt x="6580" y="9134"/>
                </a:cubicBezTo>
                <a:cubicBezTo>
                  <a:pt x="6600" y="9134"/>
                  <a:pt x="6622" y="9124"/>
                  <a:pt x="6641" y="9104"/>
                </a:cubicBezTo>
                <a:cubicBezTo>
                  <a:pt x="6693" y="9065"/>
                  <a:pt x="6667" y="9040"/>
                  <a:pt x="6693" y="9001"/>
                </a:cubicBezTo>
                <a:cubicBezTo>
                  <a:pt x="6724" y="8921"/>
                  <a:pt x="6752" y="8885"/>
                  <a:pt x="6778" y="8885"/>
                </a:cubicBezTo>
                <a:cubicBezTo>
                  <a:pt x="6807" y="8885"/>
                  <a:pt x="6834" y="8927"/>
                  <a:pt x="6861" y="9001"/>
                </a:cubicBezTo>
                <a:cubicBezTo>
                  <a:pt x="6770" y="9207"/>
                  <a:pt x="6899" y="9349"/>
                  <a:pt x="6977" y="9517"/>
                </a:cubicBezTo>
                <a:cubicBezTo>
                  <a:pt x="6938" y="9594"/>
                  <a:pt x="6938" y="9723"/>
                  <a:pt x="6873" y="9749"/>
                </a:cubicBezTo>
                <a:cubicBezTo>
                  <a:pt x="6641" y="9865"/>
                  <a:pt x="6719" y="10058"/>
                  <a:pt x="6719" y="10239"/>
                </a:cubicBezTo>
                <a:cubicBezTo>
                  <a:pt x="6732" y="10303"/>
                  <a:pt x="6732" y="10394"/>
                  <a:pt x="6822" y="10394"/>
                </a:cubicBezTo>
                <a:cubicBezTo>
                  <a:pt x="6925" y="10394"/>
                  <a:pt x="6912" y="10303"/>
                  <a:pt x="6925" y="10239"/>
                </a:cubicBezTo>
                <a:cubicBezTo>
                  <a:pt x="6925" y="10149"/>
                  <a:pt x="6745" y="10071"/>
                  <a:pt x="6899" y="9968"/>
                </a:cubicBezTo>
                <a:lnTo>
                  <a:pt x="6899" y="9968"/>
                </a:lnTo>
                <a:cubicBezTo>
                  <a:pt x="6968" y="9988"/>
                  <a:pt x="7016" y="10001"/>
                  <a:pt x="7049" y="10001"/>
                </a:cubicBezTo>
                <a:cubicBezTo>
                  <a:pt x="7123" y="10001"/>
                  <a:pt x="7123" y="9939"/>
                  <a:pt x="7106" y="9762"/>
                </a:cubicBezTo>
                <a:cubicBezTo>
                  <a:pt x="7157" y="9672"/>
                  <a:pt x="7247" y="9697"/>
                  <a:pt x="7325" y="9672"/>
                </a:cubicBezTo>
                <a:cubicBezTo>
                  <a:pt x="7389" y="9672"/>
                  <a:pt x="7467" y="9684"/>
                  <a:pt x="7531" y="9723"/>
                </a:cubicBezTo>
                <a:cubicBezTo>
                  <a:pt x="7634" y="9800"/>
                  <a:pt x="7828" y="9800"/>
                  <a:pt x="7815" y="9994"/>
                </a:cubicBezTo>
                <a:cubicBezTo>
                  <a:pt x="7802" y="10174"/>
                  <a:pt x="7750" y="10355"/>
                  <a:pt x="7518" y="10381"/>
                </a:cubicBezTo>
                <a:lnTo>
                  <a:pt x="7531" y="10381"/>
                </a:lnTo>
                <a:lnTo>
                  <a:pt x="7531" y="10407"/>
                </a:lnTo>
                <a:cubicBezTo>
                  <a:pt x="7596" y="10445"/>
                  <a:pt x="7596" y="10484"/>
                  <a:pt x="7557" y="10523"/>
                </a:cubicBezTo>
                <a:cubicBezTo>
                  <a:pt x="7557" y="10548"/>
                  <a:pt x="7531" y="10587"/>
                  <a:pt x="7531" y="10613"/>
                </a:cubicBezTo>
                <a:cubicBezTo>
                  <a:pt x="7557" y="10639"/>
                  <a:pt x="7557" y="10677"/>
                  <a:pt x="7531" y="10703"/>
                </a:cubicBezTo>
                <a:lnTo>
                  <a:pt x="7531" y="10922"/>
                </a:lnTo>
                <a:lnTo>
                  <a:pt x="7892" y="11167"/>
                </a:lnTo>
                <a:cubicBezTo>
                  <a:pt x="7899" y="11161"/>
                  <a:pt x="7911" y="11158"/>
                  <a:pt x="7924" y="11158"/>
                </a:cubicBezTo>
                <a:cubicBezTo>
                  <a:pt x="7937" y="11158"/>
                  <a:pt x="7950" y="11161"/>
                  <a:pt x="7957" y="11167"/>
                </a:cubicBezTo>
                <a:lnTo>
                  <a:pt x="8034" y="11103"/>
                </a:lnTo>
                <a:cubicBezTo>
                  <a:pt x="8060" y="11142"/>
                  <a:pt x="8073" y="11193"/>
                  <a:pt x="8047" y="11232"/>
                </a:cubicBezTo>
                <a:lnTo>
                  <a:pt x="8150" y="11412"/>
                </a:lnTo>
                <a:lnTo>
                  <a:pt x="8537" y="11606"/>
                </a:lnTo>
                <a:cubicBezTo>
                  <a:pt x="8550" y="11593"/>
                  <a:pt x="8576" y="11567"/>
                  <a:pt x="8588" y="11541"/>
                </a:cubicBezTo>
                <a:cubicBezTo>
                  <a:pt x="8563" y="11477"/>
                  <a:pt x="8524" y="11412"/>
                  <a:pt x="8588" y="11348"/>
                </a:cubicBezTo>
                <a:cubicBezTo>
                  <a:pt x="8421" y="11270"/>
                  <a:pt x="8356" y="11077"/>
                  <a:pt x="8460" y="10922"/>
                </a:cubicBezTo>
                <a:cubicBezTo>
                  <a:pt x="8692" y="10613"/>
                  <a:pt x="8498" y="10458"/>
                  <a:pt x="8305" y="10278"/>
                </a:cubicBezTo>
                <a:cubicBezTo>
                  <a:pt x="8215" y="10162"/>
                  <a:pt x="8073" y="10110"/>
                  <a:pt x="8008" y="9994"/>
                </a:cubicBezTo>
                <a:cubicBezTo>
                  <a:pt x="8046" y="9978"/>
                  <a:pt x="8080" y="9972"/>
                  <a:pt x="8113" y="9972"/>
                </a:cubicBezTo>
                <a:cubicBezTo>
                  <a:pt x="8215" y="9972"/>
                  <a:pt x="8297" y="10035"/>
                  <a:pt x="8395" y="10084"/>
                </a:cubicBezTo>
                <a:cubicBezTo>
                  <a:pt x="8717" y="10252"/>
                  <a:pt x="8846" y="10574"/>
                  <a:pt x="9130" y="10755"/>
                </a:cubicBezTo>
                <a:cubicBezTo>
                  <a:pt x="9169" y="10690"/>
                  <a:pt x="9246" y="10652"/>
                  <a:pt x="9169" y="10574"/>
                </a:cubicBezTo>
                <a:cubicBezTo>
                  <a:pt x="9014" y="10419"/>
                  <a:pt x="9117" y="10316"/>
                  <a:pt x="9259" y="10226"/>
                </a:cubicBezTo>
                <a:lnTo>
                  <a:pt x="9285" y="10252"/>
                </a:lnTo>
                <a:lnTo>
                  <a:pt x="9323" y="10252"/>
                </a:lnTo>
                <a:cubicBezTo>
                  <a:pt x="9452" y="10342"/>
                  <a:pt x="9581" y="10445"/>
                  <a:pt x="9530" y="10639"/>
                </a:cubicBezTo>
                <a:lnTo>
                  <a:pt x="9672" y="10755"/>
                </a:lnTo>
                <a:cubicBezTo>
                  <a:pt x="9710" y="10703"/>
                  <a:pt x="9736" y="10652"/>
                  <a:pt x="9801" y="10639"/>
                </a:cubicBezTo>
                <a:cubicBezTo>
                  <a:pt x="9826" y="10613"/>
                  <a:pt x="9839" y="10600"/>
                  <a:pt x="9865" y="10574"/>
                </a:cubicBezTo>
                <a:lnTo>
                  <a:pt x="9942" y="10419"/>
                </a:lnTo>
                <a:cubicBezTo>
                  <a:pt x="9958" y="10373"/>
                  <a:pt x="9978" y="10350"/>
                  <a:pt x="10003" y="10350"/>
                </a:cubicBezTo>
                <a:cubicBezTo>
                  <a:pt x="10019" y="10350"/>
                  <a:pt x="10038" y="10360"/>
                  <a:pt x="10058" y="10381"/>
                </a:cubicBezTo>
                <a:cubicBezTo>
                  <a:pt x="10099" y="10421"/>
                  <a:pt x="10147" y="10453"/>
                  <a:pt x="10209" y="10453"/>
                </a:cubicBezTo>
                <a:cubicBezTo>
                  <a:pt x="10226" y="10453"/>
                  <a:pt x="10245" y="10451"/>
                  <a:pt x="10265" y="10445"/>
                </a:cubicBezTo>
                <a:cubicBezTo>
                  <a:pt x="10239" y="10187"/>
                  <a:pt x="10381" y="10097"/>
                  <a:pt x="10626" y="10084"/>
                </a:cubicBezTo>
                <a:lnTo>
                  <a:pt x="10703" y="9994"/>
                </a:lnTo>
                <a:cubicBezTo>
                  <a:pt x="10760" y="10043"/>
                  <a:pt x="10812" y="10142"/>
                  <a:pt x="10871" y="10142"/>
                </a:cubicBezTo>
                <a:cubicBezTo>
                  <a:pt x="10906" y="10142"/>
                  <a:pt x="10944" y="10107"/>
                  <a:pt x="10987" y="10007"/>
                </a:cubicBezTo>
                <a:lnTo>
                  <a:pt x="10922" y="9955"/>
                </a:lnTo>
                <a:cubicBezTo>
                  <a:pt x="10942" y="9877"/>
                  <a:pt x="10961" y="9799"/>
                  <a:pt x="11031" y="9799"/>
                </a:cubicBezTo>
                <a:cubicBezTo>
                  <a:pt x="11053" y="9799"/>
                  <a:pt x="11081" y="9807"/>
                  <a:pt x="11116" y="9826"/>
                </a:cubicBezTo>
                <a:cubicBezTo>
                  <a:pt x="11193" y="9878"/>
                  <a:pt x="11258" y="9942"/>
                  <a:pt x="11335" y="10007"/>
                </a:cubicBezTo>
                <a:cubicBezTo>
                  <a:pt x="11412" y="9981"/>
                  <a:pt x="11490" y="9929"/>
                  <a:pt x="11554" y="9852"/>
                </a:cubicBezTo>
                <a:cubicBezTo>
                  <a:pt x="11593" y="9659"/>
                  <a:pt x="11683" y="9478"/>
                  <a:pt x="11812" y="9323"/>
                </a:cubicBezTo>
                <a:lnTo>
                  <a:pt x="11902" y="9323"/>
                </a:lnTo>
                <a:lnTo>
                  <a:pt x="12096" y="9491"/>
                </a:lnTo>
                <a:cubicBezTo>
                  <a:pt x="12122" y="9491"/>
                  <a:pt x="12147" y="9491"/>
                  <a:pt x="12173" y="9504"/>
                </a:cubicBezTo>
                <a:cubicBezTo>
                  <a:pt x="12236" y="9430"/>
                  <a:pt x="12293" y="9399"/>
                  <a:pt x="12346" y="9399"/>
                </a:cubicBezTo>
                <a:cubicBezTo>
                  <a:pt x="12423" y="9399"/>
                  <a:pt x="12491" y="9464"/>
                  <a:pt x="12560" y="9555"/>
                </a:cubicBezTo>
                <a:cubicBezTo>
                  <a:pt x="12597" y="9578"/>
                  <a:pt x="12644" y="9592"/>
                  <a:pt x="12688" y="9592"/>
                </a:cubicBezTo>
                <a:cubicBezTo>
                  <a:pt x="12721" y="9592"/>
                  <a:pt x="12752" y="9585"/>
                  <a:pt x="12779" y="9568"/>
                </a:cubicBezTo>
                <a:cubicBezTo>
                  <a:pt x="12805" y="9491"/>
                  <a:pt x="12831" y="9414"/>
                  <a:pt x="12857" y="9336"/>
                </a:cubicBezTo>
                <a:cubicBezTo>
                  <a:pt x="12792" y="9248"/>
                  <a:pt x="12720" y="9224"/>
                  <a:pt x="12644" y="9224"/>
                </a:cubicBezTo>
                <a:cubicBezTo>
                  <a:pt x="12553" y="9224"/>
                  <a:pt x="12458" y="9259"/>
                  <a:pt x="12367" y="9259"/>
                </a:cubicBezTo>
                <a:lnTo>
                  <a:pt x="12134" y="8988"/>
                </a:lnTo>
                <a:cubicBezTo>
                  <a:pt x="12134" y="8872"/>
                  <a:pt x="12225" y="8743"/>
                  <a:pt x="12083" y="8666"/>
                </a:cubicBezTo>
                <a:cubicBezTo>
                  <a:pt x="12070" y="8614"/>
                  <a:pt x="12057" y="8575"/>
                  <a:pt x="12044" y="8537"/>
                </a:cubicBezTo>
                <a:cubicBezTo>
                  <a:pt x="12111" y="8470"/>
                  <a:pt x="12199" y="8432"/>
                  <a:pt x="12292" y="8432"/>
                </a:cubicBezTo>
                <a:cubicBezTo>
                  <a:pt x="12325" y="8432"/>
                  <a:pt x="12359" y="8436"/>
                  <a:pt x="12392" y="8447"/>
                </a:cubicBezTo>
                <a:cubicBezTo>
                  <a:pt x="12392" y="8524"/>
                  <a:pt x="12354" y="8614"/>
                  <a:pt x="12418" y="8692"/>
                </a:cubicBezTo>
                <a:lnTo>
                  <a:pt x="12560" y="8537"/>
                </a:lnTo>
                <a:cubicBezTo>
                  <a:pt x="12792" y="8627"/>
                  <a:pt x="12921" y="8820"/>
                  <a:pt x="13076" y="8988"/>
                </a:cubicBezTo>
                <a:cubicBezTo>
                  <a:pt x="13153" y="8898"/>
                  <a:pt x="13218" y="8808"/>
                  <a:pt x="13256" y="8692"/>
                </a:cubicBezTo>
                <a:cubicBezTo>
                  <a:pt x="13230" y="8653"/>
                  <a:pt x="13243" y="8588"/>
                  <a:pt x="13282" y="8563"/>
                </a:cubicBezTo>
                <a:cubicBezTo>
                  <a:pt x="13295" y="8498"/>
                  <a:pt x="13308" y="8434"/>
                  <a:pt x="13321" y="8382"/>
                </a:cubicBezTo>
                <a:lnTo>
                  <a:pt x="13385" y="8318"/>
                </a:lnTo>
                <a:cubicBezTo>
                  <a:pt x="13395" y="8277"/>
                  <a:pt x="13429" y="8245"/>
                  <a:pt x="13468" y="8245"/>
                </a:cubicBezTo>
                <a:cubicBezTo>
                  <a:pt x="13479" y="8245"/>
                  <a:pt x="13490" y="8247"/>
                  <a:pt x="13501" y="8253"/>
                </a:cubicBezTo>
                <a:lnTo>
                  <a:pt x="13501" y="8240"/>
                </a:lnTo>
                <a:cubicBezTo>
                  <a:pt x="13630" y="8073"/>
                  <a:pt x="13759" y="7918"/>
                  <a:pt x="13656" y="7686"/>
                </a:cubicBezTo>
                <a:cubicBezTo>
                  <a:pt x="13604" y="7570"/>
                  <a:pt x="13720" y="7518"/>
                  <a:pt x="13798" y="7479"/>
                </a:cubicBezTo>
                <a:lnTo>
                  <a:pt x="13955" y="7516"/>
                </a:lnTo>
                <a:lnTo>
                  <a:pt x="13955" y="7516"/>
                </a:lnTo>
                <a:cubicBezTo>
                  <a:pt x="13954" y="7517"/>
                  <a:pt x="13953" y="7517"/>
                  <a:pt x="13953" y="7518"/>
                </a:cubicBezTo>
                <a:lnTo>
                  <a:pt x="13953" y="7531"/>
                </a:lnTo>
                <a:cubicBezTo>
                  <a:pt x="13957" y="7527"/>
                  <a:pt x="13961" y="7523"/>
                  <a:pt x="13965" y="7518"/>
                </a:cubicBezTo>
                <a:lnTo>
                  <a:pt x="13965" y="7518"/>
                </a:lnTo>
                <a:lnTo>
                  <a:pt x="13965" y="7518"/>
                </a:lnTo>
                <a:lnTo>
                  <a:pt x="14107" y="7634"/>
                </a:lnTo>
                <a:lnTo>
                  <a:pt x="14223" y="7595"/>
                </a:lnTo>
                <a:cubicBezTo>
                  <a:pt x="14236" y="7595"/>
                  <a:pt x="14249" y="7608"/>
                  <a:pt x="14262" y="7621"/>
                </a:cubicBezTo>
                <a:cubicBezTo>
                  <a:pt x="14249" y="7608"/>
                  <a:pt x="14249" y="7595"/>
                  <a:pt x="14236" y="7595"/>
                </a:cubicBezTo>
                <a:cubicBezTo>
                  <a:pt x="14262" y="7531"/>
                  <a:pt x="14327" y="7544"/>
                  <a:pt x="14378" y="7531"/>
                </a:cubicBezTo>
                <a:lnTo>
                  <a:pt x="14378" y="7531"/>
                </a:lnTo>
                <a:cubicBezTo>
                  <a:pt x="14378" y="7583"/>
                  <a:pt x="14378" y="7634"/>
                  <a:pt x="14314" y="7647"/>
                </a:cubicBezTo>
                <a:cubicBezTo>
                  <a:pt x="14301" y="7647"/>
                  <a:pt x="14275" y="7634"/>
                  <a:pt x="14262" y="7621"/>
                </a:cubicBezTo>
                <a:lnTo>
                  <a:pt x="14262" y="7621"/>
                </a:lnTo>
                <a:cubicBezTo>
                  <a:pt x="14275" y="7634"/>
                  <a:pt x="14275" y="7634"/>
                  <a:pt x="14262" y="7647"/>
                </a:cubicBezTo>
                <a:cubicBezTo>
                  <a:pt x="14327" y="7647"/>
                  <a:pt x="14378" y="7686"/>
                  <a:pt x="14391" y="7737"/>
                </a:cubicBezTo>
                <a:cubicBezTo>
                  <a:pt x="14424" y="7792"/>
                  <a:pt x="14475" y="7846"/>
                  <a:pt x="14529" y="7846"/>
                </a:cubicBezTo>
                <a:cubicBezTo>
                  <a:pt x="14539" y="7846"/>
                  <a:pt x="14549" y="7844"/>
                  <a:pt x="14559" y="7840"/>
                </a:cubicBezTo>
                <a:cubicBezTo>
                  <a:pt x="14610" y="7815"/>
                  <a:pt x="14636" y="7712"/>
                  <a:pt x="14623" y="7634"/>
                </a:cubicBezTo>
                <a:lnTo>
                  <a:pt x="14378" y="7531"/>
                </a:lnTo>
                <a:cubicBezTo>
                  <a:pt x="14455" y="7428"/>
                  <a:pt x="14352" y="7286"/>
                  <a:pt x="14455" y="7209"/>
                </a:cubicBezTo>
                <a:cubicBezTo>
                  <a:pt x="14610" y="7093"/>
                  <a:pt x="14584" y="6938"/>
                  <a:pt x="14584" y="6783"/>
                </a:cubicBezTo>
                <a:cubicBezTo>
                  <a:pt x="14584" y="6616"/>
                  <a:pt x="14546" y="6448"/>
                  <a:pt x="14443" y="6306"/>
                </a:cubicBezTo>
                <a:cubicBezTo>
                  <a:pt x="14352" y="6190"/>
                  <a:pt x="14327" y="6035"/>
                  <a:pt x="14378" y="5893"/>
                </a:cubicBezTo>
                <a:cubicBezTo>
                  <a:pt x="14389" y="5889"/>
                  <a:pt x="14399" y="5887"/>
                  <a:pt x="14410" y="5887"/>
                </a:cubicBezTo>
                <a:cubicBezTo>
                  <a:pt x="14484" y="5887"/>
                  <a:pt x="14563" y="5985"/>
                  <a:pt x="14643" y="5985"/>
                </a:cubicBezTo>
                <a:cubicBezTo>
                  <a:pt x="14679" y="5985"/>
                  <a:pt x="14715" y="5965"/>
                  <a:pt x="14752" y="5906"/>
                </a:cubicBezTo>
                <a:cubicBezTo>
                  <a:pt x="14778" y="5700"/>
                  <a:pt x="14739" y="5481"/>
                  <a:pt x="14945" y="5339"/>
                </a:cubicBezTo>
                <a:cubicBezTo>
                  <a:pt x="15023" y="5262"/>
                  <a:pt x="15049" y="5158"/>
                  <a:pt x="15036" y="5068"/>
                </a:cubicBezTo>
                <a:cubicBezTo>
                  <a:pt x="14984" y="4681"/>
                  <a:pt x="15461" y="4514"/>
                  <a:pt x="15693" y="4333"/>
                </a:cubicBezTo>
                <a:lnTo>
                  <a:pt x="15693" y="491"/>
                </a:lnTo>
                <a:cubicBezTo>
                  <a:pt x="15680" y="426"/>
                  <a:pt x="15680" y="362"/>
                  <a:pt x="15693" y="310"/>
                </a:cubicBezTo>
                <a:lnTo>
                  <a:pt x="15693" y="1"/>
                </a:lnTo>
                <a:close/>
              </a:path>
            </a:pathLst>
          </a:custGeom>
          <a:solidFill>
            <a:srgbClr val="A75441">
              <a:alpha val="232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90313461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" preserve="1">
  <p:cSld name="Background ">
    <p:spTree>
      <p:nvGrpSpPr>
        <p:cNvPr id="1" name="Shape 5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71" name="Google Shape;5171;p33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5172" name="Google Shape;5172;p33"/>
          <p:cNvSpPr/>
          <p:nvPr/>
        </p:nvSpPr>
        <p:spPr>
          <a:xfrm flipH="1">
            <a:off x="-65994" y="1486934"/>
            <a:ext cx="1634844" cy="1633385"/>
          </a:xfrm>
          <a:custGeom>
            <a:avLst/>
            <a:gdLst/>
            <a:ahLst/>
            <a:cxnLst/>
            <a:rect l="l" t="t" r="r" b="b"/>
            <a:pathLst>
              <a:path w="15694" h="15681" extrusionOk="0">
                <a:moveTo>
                  <a:pt x="5429" y="4565"/>
                </a:moveTo>
                <a:lnTo>
                  <a:pt x="5429" y="4578"/>
                </a:lnTo>
                <a:cubicBezTo>
                  <a:pt x="5424" y="4581"/>
                  <a:pt x="5419" y="4583"/>
                  <a:pt x="5413" y="4586"/>
                </a:cubicBezTo>
                <a:lnTo>
                  <a:pt x="5413" y="4586"/>
                </a:lnTo>
                <a:cubicBezTo>
                  <a:pt x="5420" y="4580"/>
                  <a:pt x="5425" y="4573"/>
                  <a:pt x="5429" y="4565"/>
                </a:cubicBezTo>
                <a:close/>
                <a:moveTo>
                  <a:pt x="4967" y="5715"/>
                </a:moveTo>
                <a:cubicBezTo>
                  <a:pt x="4952" y="5748"/>
                  <a:pt x="4938" y="5782"/>
                  <a:pt x="4926" y="5816"/>
                </a:cubicBezTo>
                <a:lnTo>
                  <a:pt x="4913" y="5816"/>
                </a:lnTo>
                <a:cubicBezTo>
                  <a:pt x="4931" y="5781"/>
                  <a:pt x="4949" y="5748"/>
                  <a:pt x="4967" y="5715"/>
                </a:cubicBezTo>
                <a:close/>
                <a:moveTo>
                  <a:pt x="5171" y="6087"/>
                </a:moveTo>
                <a:lnTo>
                  <a:pt x="5158" y="6100"/>
                </a:lnTo>
                <a:cubicBezTo>
                  <a:pt x="5133" y="6113"/>
                  <a:pt x="5107" y="6126"/>
                  <a:pt x="5068" y="6138"/>
                </a:cubicBezTo>
                <a:cubicBezTo>
                  <a:pt x="5107" y="6113"/>
                  <a:pt x="5133" y="6100"/>
                  <a:pt x="5171" y="6087"/>
                </a:cubicBezTo>
                <a:close/>
                <a:moveTo>
                  <a:pt x="11051" y="6577"/>
                </a:moveTo>
                <a:lnTo>
                  <a:pt x="11051" y="6577"/>
                </a:lnTo>
                <a:cubicBezTo>
                  <a:pt x="11090" y="6590"/>
                  <a:pt x="11129" y="6603"/>
                  <a:pt x="11167" y="6628"/>
                </a:cubicBezTo>
                <a:lnTo>
                  <a:pt x="11154" y="6641"/>
                </a:lnTo>
                <a:cubicBezTo>
                  <a:pt x="11129" y="6616"/>
                  <a:pt x="11090" y="6590"/>
                  <a:pt x="11051" y="6577"/>
                </a:cubicBezTo>
                <a:close/>
                <a:moveTo>
                  <a:pt x="13630" y="7080"/>
                </a:moveTo>
                <a:cubicBezTo>
                  <a:pt x="13630" y="7090"/>
                  <a:pt x="13630" y="7092"/>
                  <a:pt x="13624" y="7099"/>
                </a:cubicBezTo>
                <a:lnTo>
                  <a:pt x="13624" y="7099"/>
                </a:lnTo>
                <a:cubicBezTo>
                  <a:pt x="13627" y="7092"/>
                  <a:pt x="13630" y="7086"/>
                  <a:pt x="13630" y="7080"/>
                </a:cubicBezTo>
                <a:close/>
                <a:moveTo>
                  <a:pt x="13962" y="6947"/>
                </a:moveTo>
                <a:cubicBezTo>
                  <a:pt x="14057" y="6947"/>
                  <a:pt x="14003" y="7049"/>
                  <a:pt x="13991" y="7118"/>
                </a:cubicBezTo>
                <a:lnTo>
                  <a:pt x="13927" y="7247"/>
                </a:lnTo>
                <a:lnTo>
                  <a:pt x="13914" y="7234"/>
                </a:lnTo>
                <a:lnTo>
                  <a:pt x="13630" y="7067"/>
                </a:lnTo>
                <a:cubicBezTo>
                  <a:pt x="13695" y="6964"/>
                  <a:pt x="13824" y="6977"/>
                  <a:pt x="13927" y="6951"/>
                </a:cubicBezTo>
                <a:cubicBezTo>
                  <a:pt x="13941" y="6948"/>
                  <a:pt x="13952" y="6947"/>
                  <a:pt x="13962" y="6947"/>
                </a:cubicBezTo>
                <a:close/>
                <a:moveTo>
                  <a:pt x="12083" y="7441"/>
                </a:moveTo>
                <a:lnTo>
                  <a:pt x="12083" y="7441"/>
                </a:lnTo>
                <a:cubicBezTo>
                  <a:pt x="12096" y="7454"/>
                  <a:pt x="12122" y="7454"/>
                  <a:pt x="12134" y="7454"/>
                </a:cubicBezTo>
                <a:cubicBezTo>
                  <a:pt x="12131" y="7457"/>
                  <a:pt x="12126" y="7459"/>
                  <a:pt x="12120" y="7459"/>
                </a:cubicBezTo>
                <a:cubicBezTo>
                  <a:pt x="12108" y="7459"/>
                  <a:pt x="12092" y="7450"/>
                  <a:pt x="12083" y="7441"/>
                </a:cubicBezTo>
                <a:close/>
                <a:moveTo>
                  <a:pt x="11987" y="9152"/>
                </a:moveTo>
                <a:cubicBezTo>
                  <a:pt x="12025" y="9152"/>
                  <a:pt x="12067" y="9186"/>
                  <a:pt x="12122" y="9259"/>
                </a:cubicBezTo>
                <a:lnTo>
                  <a:pt x="12122" y="9272"/>
                </a:lnTo>
                <a:cubicBezTo>
                  <a:pt x="12054" y="9195"/>
                  <a:pt x="12016" y="9154"/>
                  <a:pt x="11979" y="9154"/>
                </a:cubicBezTo>
                <a:cubicBezTo>
                  <a:pt x="11967" y="9154"/>
                  <a:pt x="11954" y="9159"/>
                  <a:pt x="11941" y="9169"/>
                </a:cubicBezTo>
                <a:lnTo>
                  <a:pt x="11941" y="9169"/>
                </a:lnTo>
                <a:cubicBezTo>
                  <a:pt x="11956" y="9157"/>
                  <a:pt x="11971" y="9152"/>
                  <a:pt x="11987" y="9152"/>
                </a:cubicBezTo>
                <a:close/>
                <a:moveTo>
                  <a:pt x="8724" y="9752"/>
                </a:moveTo>
                <a:cubicBezTo>
                  <a:pt x="8730" y="9752"/>
                  <a:pt x="8737" y="9755"/>
                  <a:pt x="8743" y="9762"/>
                </a:cubicBezTo>
                <a:lnTo>
                  <a:pt x="8704" y="9762"/>
                </a:lnTo>
                <a:cubicBezTo>
                  <a:pt x="8711" y="9755"/>
                  <a:pt x="8717" y="9752"/>
                  <a:pt x="8724" y="9752"/>
                </a:cubicBezTo>
                <a:close/>
                <a:moveTo>
                  <a:pt x="1264" y="9968"/>
                </a:moveTo>
                <a:cubicBezTo>
                  <a:pt x="1200" y="10071"/>
                  <a:pt x="1019" y="9968"/>
                  <a:pt x="968" y="10110"/>
                </a:cubicBezTo>
                <a:cubicBezTo>
                  <a:pt x="1093" y="10148"/>
                  <a:pt x="1166" y="10170"/>
                  <a:pt x="1218" y="10170"/>
                </a:cubicBezTo>
                <a:cubicBezTo>
                  <a:pt x="1290" y="10170"/>
                  <a:pt x="1324" y="10129"/>
                  <a:pt x="1406" y="10033"/>
                </a:cubicBezTo>
                <a:lnTo>
                  <a:pt x="1264" y="9968"/>
                </a:lnTo>
                <a:close/>
                <a:moveTo>
                  <a:pt x="832" y="13409"/>
                </a:moveTo>
                <a:lnTo>
                  <a:pt x="826" y="13424"/>
                </a:lnTo>
                <a:lnTo>
                  <a:pt x="826" y="13428"/>
                </a:lnTo>
                <a:lnTo>
                  <a:pt x="826" y="13428"/>
                </a:lnTo>
                <a:cubicBezTo>
                  <a:pt x="830" y="13423"/>
                  <a:pt x="835" y="13417"/>
                  <a:pt x="839" y="13411"/>
                </a:cubicBezTo>
                <a:cubicBezTo>
                  <a:pt x="837" y="13410"/>
                  <a:pt x="834" y="13410"/>
                  <a:pt x="832" y="13409"/>
                </a:cubicBezTo>
                <a:close/>
                <a:moveTo>
                  <a:pt x="555" y="13411"/>
                </a:moveTo>
                <a:lnTo>
                  <a:pt x="478" y="13514"/>
                </a:lnTo>
                <a:cubicBezTo>
                  <a:pt x="607" y="13669"/>
                  <a:pt x="452" y="13695"/>
                  <a:pt x="375" y="13772"/>
                </a:cubicBezTo>
                <a:cubicBezTo>
                  <a:pt x="310" y="13836"/>
                  <a:pt x="233" y="13901"/>
                  <a:pt x="143" y="13953"/>
                </a:cubicBezTo>
                <a:cubicBezTo>
                  <a:pt x="14" y="14030"/>
                  <a:pt x="1" y="14133"/>
                  <a:pt x="143" y="14210"/>
                </a:cubicBezTo>
                <a:cubicBezTo>
                  <a:pt x="310" y="14198"/>
                  <a:pt x="362" y="14043"/>
                  <a:pt x="439" y="13927"/>
                </a:cubicBezTo>
                <a:cubicBezTo>
                  <a:pt x="500" y="13851"/>
                  <a:pt x="551" y="13820"/>
                  <a:pt x="596" y="13820"/>
                </a:cubicBezTo>
                <a:cubicBezTo>
                  <a:pt x="667" y="13820"/>
                  <a:pt x="725" y="13892"/>
                  <a:pt x="787" y="13978"/>
                </a:cubicBezTo>
                <a:lnTo>
                  <a:pt x="890" y="13849"/>
                </a:lnTo>
                <a:cubicBezTo>
                  <a:pt x="813" y="13785"/>
                  <a:pt x="736" y="13733"/>
                  <a:pt x="839" y="13630"/>
                </a:cubicBezTo>
                <a:cubicBezTo>
                  <a:pt x="839" y="13579"/>
                  <a:pt x="852" y="13527"/>
                  <a:pt x="852" y="13475"/>
                </a:cubicBezTo>
                <a:lnTo>
                  <a:pt x="826" y="13450"/>
                </a:lnTo>
                <a:lnTo>
                  <a:pt x="826" y="13428"/>
                </a:lnTo>
                <a:lnTo>
                  <a:pt x="826" y="13428"/>
                </a:lnTo>
                <a:cubicBezTo>
                  <a:pt x="779" y="13488"/>
                  <a:pt x="735" y="13517"/>
                  <a:pt x="692" y="13517"/>
                </a:cubicBezTo>
                <a:cubicBezTo>
                  <a:pt x="645" y="13517"/>
                  <a:pt x="600" y="13482"/>
                  <a:pt x="555" y="13411"/>
                </a:cubicBezTo>
                <a:close/>
                <a:moveTo>
                  <a:pt x="15693" y="1"/>
                </a:moveTo>
                <a:cubicBezTo>
                  <a:pt x="15577" y="39"/>
                  <a:pt x="15139" y="26"/>
                  <a:pt x="15139" y="181"/>
                </a:cubicBezTo>
                <a:cubicBezTo>
                  <a:pt x="15139" y="542"/>
                  <a:pt x="15087" y="620"/>
                  <a:pt x="14778" y="620"/>
                </a:cubicBezTo>
                <a:cubicBezTo>
                  <a:pt x="14762" y="618"/>
                  <a:pt x="14747" y="618"/>
                  <a:pt x="14731" y="618"/>
                </a:cubicBezTo>
                <a:cubicBezTo>
                  <a:pt x="14592" y="618"/>
                  <a:pt x="14457" y="669"/>
                  <a:pt x="14352" y="761"/>
                </a:cubicBezTo>
                <a:cubicBezTo>
                  <a:pt x="14275" y="761"/>
                  <a:pt x="14236" y="813"/>
                  <a:pt x="14223" y="890"/>
                </a:cubicBezTo>
                <a:cubicBezTo>
                  <a:pt x="14212" y="960"/>
                  <a:pt x="14190" y="1008"/>
                  <a:pt x="14120" y="1008"/>
                </a:cubicBezTo>
                <a:cubicBezTo>
                  <a:pt x="14112" y="1008"/>
                  <a:pt x="14104" y="1008"/>
                  <a:pt x="14094" y="1006"/>
                </a:cubicBezTo>
                <a:lnTo>
                  <a:pt x="13965" y="1122"/>
                </a:lnTo>
                <a:cubicBezTo>
                  <a:pt x="13955" y="1154"/>
                  <a:pt x="13927" y="1177"/>
                  <a:pt x="13896" y="1177"/>
                </a:cubicBezTo>
                <a:cubicBezTo>
                  <a:pt x="13889" y="1177"/>
                  <a:pt x="13882" y="1176"/>
                  <a:pt x="13875" y="1174"/>
                </a:cubicBezTo>
                <a:cubicBezTo>
                  <a:pt x="13862" y="1200"/>
                  <a:pt x="13837" y="1226"/>
                  <a:pt x="13811" y="1238"/>
                </a:cubicBezTo>
                <a:cubicBezTo>
                  <a:pt x="13733" y="1290"/>
                  <a:pt x="13656" y="1342"/>
                  <a:pt x="13733" y="1458"/>
                </a:cubicBezTo>
                <a:cubicBezTo>
                  <a:pt x="13798" y="1587"/>
                  <a:pt x="13733" y="1664"/>
                  <a:pt x="13617" y="1716"/>
                </a:cubicBezTo>
                <a:cubicBezTo>
                  <a:pt x="13595" y="1712"/>
                  <a:pt x="13572" y="1710"/>
                  <a:pt x="13549" y="1710"/>
                </a:cubicBezTo>
                <a:cubicBezTo>
                  <a:pt x="13485" y="1710"/>
                  <a:pt x="13418" y="1722"/>
                  <a:pt x="13352" y="1722"/>
                </a:cubicBezTo>
                <a:cubicBezTo>
                  <a:pt x="13293" y="1722"/>
                  <a:pt x="13235" y="1713"/>
                  <a:pt x="13179" y="1677"/>
                </a:cubicBezTo>
                <a:cubicBezTo>
                  <a:pt x="13140" y="1728"/>
                  <a:pt x="13114" y="1780"/>
                  <a:pt x="13153" y="1845"/>
                </a:cubicBezTo>
                <a:cubicBezTo>
                  <a:pt x="13178" y="1833"/>
                  <a:pt x="13202" y="1829"/>
                  <a:pt x="13225" y="1829"/>
                </a:cubicBezTo>
                <a:cubicBezTo>
                  <a:pt x="13308" y="1829"/>
                  <a:pt x="13379" y="1889"/>
                  <a:pt x="13450" y="1909"/>
                </a:cubicBezTo>
                <a:cubicBezTo>
                  <a:pt x="13643" y="2077"/>
                  <a:pt x="13411" y="2154"/>
                  <a:pt x="13372" y="2283"/>
                </a:cubicBezTo>
                <a:lnTo>
                  <a:pt x="13205" y="2283"/>
                </a:lnTo>
                <a:lnTo>
                  <a:pt x="13166" y="2360"/>
                </a:lnTo>
                <a:lnTo>
                  <a:pt x="13127" y="2335"/>
                </a:lnTo>
                <a:cubicBezTo>
                  <a:pt x="13127" y="2373"/>
                  <a:pt x="13089" y="2399"/>
                  <a:pt x="13050" y="2399"/>
                </a:cubicBezTo>
                <a:cubicBezTo>
                  <a:pt x="13011" y="2451"/>
                  <a:pt x="12960" y="2502"/>
                  <a:pt x="12921" y="2554"/>
                </a:cubicBezTo>
                <a:cubicBezTo>
                  <a:pt x="12767" y="2708"/>
                  <a:pt x="12675" y="2788"/>
                  <a:pt x="12594" y="2788"/>
                </a:cubicBezTo>
                <a:cubicBezTo>
                  <a:pt x="12505" y="2788"/>
                  <a:pt x="12430" y="2691"/>
                  <a:pt x="12302" y="2489"/>
                </a:cubicBezTo>
                <a:lnTo>
                  <a:pt x="12238" y="2592"/>
                </a:lnTo>
                <a:cubicBezTo>
                  <a:pt x="12251" y="2631"/>
                  <a:pt x="12251" y="2670"/>
                  <a:pt x="12251" y="2708"/>
                </a:cubicBezTo>
                <a:cubicBezTo>
                  <a:pt x="12225" y="2915"/>
                  <a:pt x="11967" y="2786"/>
                  <a:pt x="11889" y="2953"/>
                </a:cubicBezTo>
                <a:cubicBezTo>
                  <a:pt x="11850" y="3071"/>
                  <a:pt x="11737" y="3144"/>
                  <a:pt x="11622" y="3144"/>
                </a:cubicBezTo>
                <a:cubicBezTo>
                  <a:pt x="11586" y="3144"/>
                  <a:pt x="11550" y="3137"/>
                  <a:pt x="11516" y="3121"/>
                </a:cubicBezTo>
                <a:cubicBezTo>
                  <a:pt x="11493" y="3115"/>
                  <a:pt x="11472" y="3113"/>
                  <a:pt x="11453" y="3113"/>
                </a:cubicBezTo>
                <a:cubicBezTo>
                  <a:pt x="11342" y="3113"/>
                  <a:pt x="11285" y="3203"/>
                  <a:pt x="11219" y="3302"/>
                </a:cubicBezTo>
                <a:cubicBezTo>
                  <a:pt x="11090" y="3521"/>
                  <a:pt x="10987" y="3779"/>
                  <a:pt x="10703" y="3856"/>
                </a:cubicBezTo>
                <a:lnTo>
                  <a:pt x="10703" y="3869"/>
                </a:lnTo>
                <a:cubicBezTo>
                  <a:pt x="10768" y="3933"/>
                  <a:pt x="10368" y="4024"/>
                  <a:pt x="10716" y="4088"/>
                </a:cubicBezTo>
                <a:cubicBezTo>
                  <a:pt x="10781" y="4101"/>
                  <a:pt x="10768" y="4204"/>
                  <a:pt x="10716" y="4269"/>
                </a:cubicBezTo>
                <a:cubicBezTo>
                  <a:pt x="10639" y="4359"/>
                  <a:pt x="10600" y="4436"/>
                  <a:pt x="10716" y="4527"/>
                </a:cubicBezTo>
                <a:cubicBezTo>
                  <a:pt x="10832" y="4617"/>
                  <a:pt x="10806" y="4720"/>
                  <a:pt x="10755" y="4836"/>
                </a:cubicBezTo>
                <a:cubicBezTo>
                  <a:pt x="10729" y="4901"/>
                  <a:pt x="10639" y="4991"/>
                  <a:pt x="10690" y="5017"/>
                </a:cubicBezTo>
                <a:cubicBezTo>
                  <a:pt x="10884" y="5133"/>
                  <a:pt x="10806" y="5403"/>
                  <a:pt x="10987" y="5519"/>
                </a:cubicBezTo>
                <a:cubicBezTo>
                  <a:pt x="10871" y="5648"/>
                  <a:pt x="10948" y="5855"/>
                  <a:pt x="11116" y="5893"/>
                </a:cubicBezTo>
                <a:cubicBezTo>
                  <a:pt x="11438" y="5997"/>
                  <a:pt x="11670" y="6267"/>
                  <a:pt x="11980" y="6396"/>
                </a:cubicBezTo>
                <a:lnTo>
                  <a:pt x="12083" y="6409"/>
                </a:lnTo>
                <a:cubicBezTo>
                  <a:pt x="12238" y="6512"/>
                  <a:pt x="12251" y="6719"/>
                  <a:pt x="12134" y="6848"/>
                </a:cubicBezTo>
                <a:cubicBezTo>
                  <a:pt x="12031" y="6951"/>
                  <a:pt x="12018" y="7106"/>
                  <a:pt x="12096" y="7222"/>
                </a:cubicBezTo>
                <a:lnTo>
                  <a:pt x="12057" y="7222"/>
                </a:lnTo>
                <a:lnTo>
                  <a:pt x="12044" y="7260"/>
                </a:lnTo>
                <a:lnTo>
                  <a:pt x="11825" y="7183"/>
                </a:lnTo>
                <a:cubicBezTo>
                  <a:pt x="11799" y="6835"/>
                  <a:pt x="11773" y="6499"/>
                  <a:pt x="11309" y="6461"/>
                </a:cubicBezTo>
                <a:cubicBezTo>
                  <a:pt x="11154" y="6448"/>
                  <a:pt x="11206" y="6332"/>
                  <a:pt x="11206" y="6229"/>
                </a:cubicBezTo>
                <a:cubicBezTo>
                  <a:pt x="11214" y="6089"/>
                  <a:pt x="11181" y="6023"/>
                  <a:pt x="11105" y="6023"/>
                </a:cubicBezTo>
                <a:cubicBezTo>
                  <a:pt x="11062" y="6023"/>
                  <a:pt x="11006" y="6045"/>
                  <a:pt x="10935" y="6087"/>
                </a:cubicBezTo>
                <a:cubicBezTo>
                  <a:pt x="10897" y="6113"/>
                  <a:pt x="10845" y="6151"/>
                  <a:pt x="10806" y="6190"/>
                </a:cubicBezTo>
                <a:lnTo>
                  <a:pt x="10729" y="6151"/>
                </a:lnTo>
                <a:cubicBezTo>
                  <a:pt x="10639" y="5906"/>
                  <a:pt x="10471" y="5700"/>
                  <a:pt x="10239" y="5558"/>
                </a:cubicBezTo>
                <a:cubicBezTo>
                  <a:pt x="10278" y="5236"/>
                  <a:pt x="10265" y="5223"/>
                  <a:pt x="9955" y="4965"/>
                </a:cubicBezTo>
                <a:lnTo>
                  <a:pt x="9955" y="4965"/>
                </a:lnTo>
                <a:cubicBezTo>
                  <a:pt x="9955" y="5184"/>
                  <a:pt x="9981" y="5378"/>
                  <a:pt x="10162" y="5507"/>
                </a:cubicBezTo>
                <a:cubicBezTo>
                  <a:pt x="10088" y="5543"/>
                  <a:pt x="10022" y="5567"/>
                  <a:pt x="9964" y="5567"/>
                </a:cubicBezTo>
                <a:cubicBezTo>
                  <a:pt x="9879" y="5567"/>
                  <a:pt x="9813" y="5516"/>
                  <a:pt x="9775" y="5378"/>
                </a:cubicBezTo>
                <a:cubicBezTo>
                  <a:pt x="9723" y="5262"/>
                  <a:pt x="9684" y="5133"/>
                  <a:pt x="9684" y="5017"/>
                </a:cubicBezTo>
                <a:cubicBezTo>
                  <a:pt x="9801" y="4901"/>
                  <a:pt x="9775" y="4797"/>
                  <a:pt x="9633" y="4759"/>
                </a:cubicBezTo>
                <a:cubicBezTo>
                  <a:pt x="9618" y="4756"/>
                  <a:pt x="9605" y="4755"/>
                  <a:pt x="9593" y="4755"/>
                </a:cubicBezTo>
                <a:cubicBezTo>
                  <a:pt x="9494" y="4755"/>
                  <a:pt x="9505" y="4847"/>
                  <a:pt x="9517" y="4939"/>
                </a:cubicBezTo>
                <a:cubicBezTo>
                  <a:pt x="9504" y="4939"/>
                  <a:pt x="9491" y="4952"/>
                  <a:pt x="9491" y="4965"/>
                </a:cubicBezTo>
                <a:cubicBezTo>
                  <a:pt x="9349" y="4965"/>
                  <a:pt x="9182" y="4965"/>
                  <a:pt x="9220" y="4746"/>
                </a:cubicBezTo>
                <a:cubicBezTo>
                  <a:pt x="9232" y="4688"/>
                  <a:pt x="9233" y="4641"/>
                  <a:pt x="9178" y="4641"/>
                </a:cubicBezTo>
                <a:cubicBezTo>
                  <a:pt x="9171" y="4641"/>
                  <a:pt x="9164" y="4641"/>
                  <a:pt x="9156" y="4643"/>
                </a:cubicBezTo>
                <a:cubicBezTo>
                  <a:pt x="9066" y="4656"/>
                  <a:pt x="8937" y="4643"/>
                  <a:pt x="8911" y="4772"/>
                </a:cubicBezTo>
                <a:cubicBezTo>
                  <a:pt x="8898" y="4836"/>
                  <a:pt x="8924" y="4888"/>
                  <a:pt x="8975" y="4913"/>
                </a:cubicBezTo>
                <a:cubicBezTo>
                  <a:pt x="9130" y="4965"/>
                  <a:pt x="9298" y="4952"/>
                  <a:pt x="9414" y="5081"/>
                </a:cubicBezTo>
                <a:cubicBezTo>
                  <a:pt x="9414" y="5184"/>
                  <a:pt x="9362" y="5236"/>
                  <a:pt x="9259" y="5236"/>
                </a:cubicBezTo>
                <a:cubicBezTo>
                  <a:pt x="9014" y="5262"/>
                  <a:pt x="8782" y="5326"/>
                  <a:pt x="8550" y="5429"/>
                </a:cubicBezTo>
                <a:cubicBezTo>
                  <a:pt x="8525" y="5442"/>
                  <a:pt x="8506" y="5447"/>
                  <a:pt x="8493" y="5447"/>
                </a:cubicBezTo>
                <a:cubicBezTo>
                  <a:pt x="8426" y="5447"/>
                  <a:pt x="8498" y="5303"/>
                  <a:pt x="8498" y="5249"/>
                </a:cubicBezTo>
                <a:lnTo>
                  <a:pt x="8563" y="5081"/>
                </a:lnTo>
                <a:cubicBezTo>
                  <a:pt x="8666" y="4862"/>
                  <a:pt x="8666" y="4604"/>
                  <a:pt x="8550" y="4385"/>
                </a:cubicBezTo>
                <a:cubicBezTo>
                  <a:pt x="8227" y="4359"/>
                  <a:pt x="8318" y="4062"/>
                  <a:pt x="8227" y="3882"/>
                </a:cubicBezTo>
                <a:cubicBezTo>
                  <a:pt x="8047" y="3830"/>
                  <a:pt x="7957" y="3624"/>
                  <a:pt x="8034" y="3456"/>
                </a:cubicBezTo>
                <a:lnTo>
                  <a:pt x="7931" y="3405"/>
                </a:lnTo>
                <a:cubicBezTo>
                  <a:pt x="7866" y="3454"/>
                  <a:pt x="7805" y="3472"/>
                  <a:pt x="7746" y="3472"/>
                </a:cubicBezTo>
                <a:cubicBezTo>
                  <a:pt x="7603" y="3472"/>
                  <a:pt x="7470" y="3368"/>
                  <a:pt x="7325" y="3340"/>
                </a:cubicBezTo>
                <a:cubicBezTo>
                  <a:pt x="7314" y="3339"/>
                  <a:pt x="7303" y="3338"/>
                  <a:pt x="7292" y="3338"/>
                </a:cubicBezTo>
                <a:cubicBezTo>
                  <a:pt x="7152" y="3338"/>
                  <a:pt x="7028" y="3445"/>
                  <a:pt x="6890" y="3445"/>
                </a:cubicBezTo>
                <a:cubicBezTo>
                  <a:pt x="6839" y="3445"/>
                  <a:pt x="6787" y="3431"/>
                  <a:pt x="6732" y="3392"/>
                </a:cubicBezTo>
                <a:cubicBezTo>
                  <a:pt x="6680" y="3366"/>
                  <a:pt x="6628" y="3340"/>
                  <a:pt x="6577" y="3314"/>
                </a:cubicBezTo>
                <a:cubicBezTo>
                  <a:pt x="6512" y="3224"/>
                  <a:pt x="6461" y="3121"/>
                  <a:pt x="6448" y="3005"/>
                </a:cubicBezTo>
                <a:cubicBezTo>
                  <a:pt x="6422" y="2889"/>
                  <a:pt x="6371" y="2799"/>
                  <a:pt x="6229" y="2799"/>
                </a:cubicBezTo>
                <a:cubicBezTo>
                  <a:pt x="6203" y="2941"/>
                  <a:pt x="6345" y="3018"/>
                  <a:pt x="6345" y="3147"/>
                </a:cubicBezTo>
                <a:cubicBezTo>
                  <a:pt x="6383" y="3186"/>
                  <a:pt x="6383" y="3237"/>
                  <a:pt x="6358" y="3276"/>
                </a:cubicBezTo>
                <a:cubicBezTo>
                  <a:pt x="6319" y="3353"/>
                  <a:pt x="6306" y="3443"/>
                  <a:pt x="6319" y="3534"/>
                </a:cubicBezTo>
                <a:cubicBezTo>
                  <a:pt x="6345" y="3547"/>
                  <a:pt x="6358" y="3559"/>
                  <a:pt x="6371" y="3585"/>
                </a:cubicBezTo>
                <a:cubicBezTo>
                  <a:pt x="6332" y="3676"/>
                  <a:pt x="6280" y="3766"/>
                  <a:pt x="6164" y="3792"/>
                </a:cubicBezTo>
                <a:lnTo>
                  <a:pt x="6061" y="3908"/>
                </a:lnTo>
                <a:lnTo>
                  <a:pt x="5919" y="3998"/>
                </a:lnTo>
                <a:cubicBezTo>
                  <a:pt x="5849" y="3966"/>
                  <a:pt x="5779" y="3940"/>
                  <a:pt x="5725" y="3940"/>
                </a:cubicBezTo>
                <a:cubicBezTo>
                  <a:pt x="5650" y="3940"/>
                  <a:pt x="5606" y="3990"/>
                  <a:pt x="5636" y="4140"/>
                </a:cubicBezTo>
                <a:cubicBezTo>
                  <a:pt x="5700" y="4398"/>
                  <a:pt x="5507" y="4411"/>
                  <a:pt x="5416" y="4527"/>
                </a:cubicBezTo>
                <a:cubicBezTo>
                  <a:pt x="5342" y="4463"/>
                  <a:pt x="5250" y="4432"/>
                  <a:pt x="5160" y="4432"/>
                </a:cubicBezTo>
                <a:cubicBezTo>
                  <a:pt x="5031" y="4432"/>
                  <a:pt x="4904" y="4495"/>
                  <a:pt x="4836" y="4617"/>
                </a:cubicBezTo>
                <a:cubicBezTo>
                  <a:pt x="4720" y="4643"/>
                  <a:pt x="4694" y="4707"/>
                  <a:pt x="4772" y="4784"/>
                </a:cubicBezTo>
                <a:cubicBezTo>
                  <a:pt x="4798" y="4811"/>
                  <a:pt x="4823" y="4822"/>
                  <a:pt x="4846" y="4822"/>
                </a:cubicBezTo>
                <a:cubicBezTo>
                  <a:pt x="4890" y="4822"/>
                  <a:pt x="4927" y="4780"/>
                  <a:pt x="4952" y="4720"/>
                </a:cubicBezTo>
                <a:cubicBezTo>
                  <a:pt x="5010" y="4627"/>
                  <a:pt x="5110" y="4576"/>
                  <a:pt x="5223" y="4576"/>
                </a:cubicBezTo>
                <a:cubicBezTo>
                  <a:pt x="5236" y="4576"/>
                  <a:pt x="5249" y="4577"/>
                  <a:pt x="5262" y="4578"/>
                </a:cubicBezTo>
                <a:lnTo>
                  <a:pt x="5210" y="4733"/>
                </a:lnTo>
                <a:cubicBezTo>
                  <a:pt x="4991" y="4888"/>
                  <a:pt x="4965" y="5158"/>
                  <a:pt x="4901" y="5403"/>
                </a:cubicBezTo>
                <a:cubicBezTo>
                  <a:pt x="4857" y="5554"/>
                  <a:pt x="4823" y="5705"/>
                  <a:pt x="4662" y="5705"/>
                </a:cubicBezTo>
                <a:cubicBezTo>
                  <a:pt x="4631" y="5705"/>
                  <a:pt x="4595" y="5700"/>
                  <a:pt x="4552" y="5687"/>
                </a:cubicBezTo>
                <a:cubicBezTo>
                  <a:pt x="4514" y="5752"/>
                  <a:pt x="4436" y="5829"/>
                  <a:pt x="4449" y="5842"/>
                </a:cubicBezTo>
                <a:cubicBezTo>
                  <a:pt x="4578" y="6022"/>
                  <a:pt x="4449" y="6190"/>
                  <a:pt x="4411" y="6358"/>
                </a:cubicBezTo>
                <a:cubicBezTo>
                  <a:pt x="4424" y="6371"/>
                  <a:pt x="4436" y="6396"/>
                  <a:pt x="4424" y="6422"/>
                </a:cubicBezTo>
                <a:cubicBezTo>
                  <a:pt x="4514" y="6487"/>
                  <a:pt x="4527" y="6603"/>
                  <a:pt x="4462" y="6693"/>
                </a:cubicBezTo>
                <a:cubicBezTo>
                  <a:pt x="4411" y="6757"/>
                  <a:pt x="4436" y="6822"/>
                  <a:pt x="4449" y="6886"/>
                </a:cubicBezTo>
                <a:cubicBezTo>
                  <a:pt x="4424" y="6938"/>
                  <a:pt x="4398" y="6989"/>
                  <a:pt x="4372" y="7041"/>
                </a:cubicBezTo>
                <a:cubicBezTo>
                  <a:pt x="4315" y="7064"/>
                  <a:pt x="4256" y="7074"/>
                  <a:pt x="4197" y="7074"/>
                </a:cubicBezTo>
                <a:cubicBezTo>
                  <a:pt x="4121" y="7074"/>
                  <a:pt x="4045" y="7057"/>
                  <a:pt x="3972" y="7028"/>
                </a:cubicBezTo>
                <a:lnTo>
                  <a:pt x="3972" y="7028"/>
                </a:lnTo>
                <a:cubicBezTo>
                  <a:pt x="3972" y="7106"/>
                  <a:pt x="4024" y="7131"/>
                  <a:pt x="4075" y="7170"/>
                </a:cubicBezTo>
                <a:cubicBezTo>
                  <a:pt x="4295" y="7325"/>
                  <a:pt x="4166" y="7492"/>
                  <a:pt x="4101" y="7647"/>
                </a:cubicBezTo>
                <a:cubicBezTo>
                  <a:pt x="4057" y="7729"/>
                  <a:pt x="3995" y="7763"/>
                  <a:pt x="3929" y="7763"/>
                </a:cubicBezTo>
                <a:cubicBezTo>
                  <a:pt x="3880" y="7763"/>
                  <a:pt x="3828" y="7744"/>
                  <a:pt x="3779" y="7712"/>
                </a:cubicBezTo>
                <a:lnTo>
                  <a:pt x="3779" y="7712"/>
                </a:lnTo>
                <a:cubicBezTo>
                  <a:pt x="3714" y="7815"/>
                  <a:pt x="3792" y="7892"/>
                  <a:pt x="3830" y="7982"/>
                </a:cubicBezTo>
                <a:cubicBezTo>
                  <a:pt x="3959" y="8124"/>
                  <a:pt x="3908" y="8227"/>
                  <a:pt x="3740" y="8292"/>
                </a:cubicBezTo>
                <a:lnTo>
                  <a:pt x="3650" y="8434"/>
                </a:lnTo>
                <a:cubicBezTo>
                  <a:pt x="3572" y="8575"/>
                  <a:pt x="3701" y="8756"/>
                  <a:pt x="3572" y="8885"/>
                </a:cubicBezTo>
                <a:cubicBezTo>
                  <a:pt x="3572" y="8911"/>
                  <a:pt x="3560" y="8937"/>
                  <a:pt x="3547" y="8949"/>
                </a:cubicBezTo>
                <a:cubicBezTo>
                  <a:pt x="3585" y="8975"/>
                  <a:pt x="3611" y="9001"/>
                  <a:pt x="3650" y="9027"/>
                </a:cubicBezTo>
                <a:cubicBezTo>
                  <a:pt x="3882" y="9182"/>
                  <a:pt x="3882" y="9182"/>
                  <a:pt x="3663" y="9388"/>
                </a:cubicBezTo>
                <a:cubicBezTo>
                  <a:pt x="3590" y="9356"/>
                  <a:pt x="3521" y="9344"/>
                  <a:pt x="3454" y="9344"/>
                </a:cubicBezTo>
                <a:cubicBezTo>
                  <a:pt x="3245" y="9344"/>
                  <a:pt x="3055" y="9462"/>
                  <a:pt x="2850" y="9491"/>
                </a:cubicBezTo>
                <a:cubicBezTo>
                  <a:pt x="2837" y="9504"/>
                  <a:pt x="2825" y="9530"/>
                  <a:pt x="2812" y="9543"/>
                </a:cubicBezTo>
                <a:cubicBezTo>
                  <a:pt x="2709" y="9543"/>
                  <a:pt x="2605" y="9517"/>
                  <a:pt x="2515" y="9478"/>
                </a:cubicBezTo>
                <a:cubicBezTo>
                  <a:pt x="2439" y="9451"/>
                  <a:pt x="2360" y="9424"/>
                  <a:pt x="2293" y="9424"/>
                </a:cubicBezTo>
                <a:cubicBezTo>
                  <a:pt x="2201" y="9424"/>
                  <a:pt x="2130" y="9474"/>
                  <a:pt x="2115" y="9646"/>
                </a:cubicBezTo>
                <a:cubicBezTo>
                  <a:pt x="1956" y="9667"/>
                  <a:pt x="1884" y="9900"/>
                  <a:pt x="1711" y="9900"/>
                </a:cubicBezTo>
                <a:cubicBezTo>
                  <a:pt x="1674" y="9900"/>
                  <a:pt x="1634" y="9890"/>
                  <a:pt x="1587" y="9865"/>
                </a:cubicBezTo>
                <a:cubicBezTo>
                  <a:pt x="1576" y="9860"/>
                  <a:pt x="1566" y="9858"/>
                  <a:pt x="1558" y="9858"/>
                </a:cubicBezTo>
                <a:cubicBezTo>
                  <a:pt x="1490" y="9858"/>
                  <a:pt x="1463" y="9976"/>
                  <a:pt x="1406" y="10033"/>
                </a:cubicBezTo>
                <a:cubicBezTo>
                  <a:pt x="1625" y="10136"/>
                  <a:pt x="1625" y="10136"/>
                  <a:pt x="1484" y="10368"/>
                </a:cubicBezTo>
                <a:cubicBezTo>
                  <a:pt x="1213" y="10548"/>
                  <a:pt x="1032" y="10845"/>
                  <a:pt x="994" y="11167"/>
                </a:cubicBezTo>
                <a:cubicBezTo>
                  <a:pt x="968" y="11580"/>
                  <a:pt x="890" y="11580"/>
                  <a:pt x="542" y="11670"/>
                </a:cubicBezTo>
                <a:cubicBezTo>
                  <a:pt x="736" y="11760"/>
                  <a:pt x="942" y="11825"/>
                  <a:pt x="1045" y="12018"/>
                </a:cubicBezTo>
                <a:cubicBezTo>
                  <a:pt x="1019" y="12031"/>
                  <a:pt x="1006" y="12057"/>
                  <a:pt x="1006" y="12096"/>
                </a:cubicBezTo>
                <a:cubicBezTo>
                  <a:pt x="929" y="12250"/>
                  <a:pt x="865" y="12405"/>
                  <a:pt x="787" y="12547"/>
                </a:cubicBezTo>
                <a:cubicBezTo>
                  <a:pt x="787" y="12611"/>
                  <a:pt x="787" y="12676"/>
                  <a:pt x="839" y="12715"/>
                </a:cubicBezTo>
                <a:cubicBezTo>
                  <a:pt x="853" y="12711"/>
                  <a:pt x="866" y="12710"/>
                  <a:pt x="878" y="12710"/>
                </a:cubicBezTo>
                <a:cubicBezTo>
                  <a:pt x="1007" y="12710"/>
                  <a:pt x="1017" y="12883"/>
                  <a:pt x="1135" y="12895"/>
                </a:cubicBezTo>
                <a:cubicBezTo>
                  <a:pt x="1032" y="13024"/>
                  <a:pt x="826" y="12985"/>
                  <a:pt x="736" y="13140"/>
                </a:cubicBezTo>
                <a:lnTo>
                  <a:pt x="697" y="13127"/>
                </a:lnTo>
                <a:lnTo>
                  <a:pt x="658" y="13205"/>
                </a:lnTo>
                <a:cubicBezTo>
                  <a:pt x="684" y="13293"/>
                  <a:pt x="721" y="13382"/>
                  <a:pt x="832" y="13409"/>
                </a:cubicBezTo>
                <a:lnTo>
                  <a:pt x="832" y="13409"/>
                </a:lnTo>
                <a:lnTo>
                  <a:pt x="865" y="13334"/>
                </a:lnTo>
                <a:cubicBezTo>
                  <a:pt x="889" y="13268"/>
                  <a:pt x="950" y="13234"/>
                  <a:pt x="1011" y="13234"/>
                </a:cubicBezTo>
                <a:cubicBezTo>
                  <a:pt x="1046" y="13234"/>
                  <a:pt x="1081" y="13245"/>
                  <a:pt x="1110" y="13269"/>
                </a:cubicBezTo>
                <a:cubicBezTo>
                  <a:pt x="1432" y="13308"/>
                  <a:pt x="1432" y="13308"/>
                  <a:pt x="1729" y="13579"/>
                </a:cubicBezTo>
                <a:lnTo>
                  <a:pt x="1716" y="13579"/>
                </a:lnTo>
                <a:cubicBezTo>
                  <a:pt x="1587" y="13785"/>
                  <a:pt x="1806" y="13772"/>
                  <a:pt x="1896" y="13836"/>
                </a:cubicBezTo>
                <a:cubicBezTo>
                  <a:pt x="1943" y="13802"/>
                  <a:pt x="1989" y="13789"/>
                  <a:pt x="2034" y="13789"/>
                </a:cubicBezTo>
                <a:cubicBezTo>
                  <a:pt x="2124" y="13789"/>
                  <a:pt x="2210" y="13841"/>
                  <a:pt x="2296" y="13875"/>
                </a:cubicBezTo>
                <a:lnTo>
                  <a:pt x="2425" y="13965"/>
                </a:lnTo>
                <a:cubicBezTo>
                  <a:pt x="2399" y="14004"/>
                  <a:pt x="2386" y="14043"/>
                  <a:pt x="2373" y="14094"/>
                </a:cubicBezTo>
                <a:lnTo>
                  <a:pt x="2592" y="14133"/>
                </a:lnTo>
                <a:cubicBezTo>
                  <a:pt x="2670" y="13978"/>
                  <a:pt x="2850" y="13927"/>
                  <a:pt x="2954" y="13811"/>
                </a:cubicBezTo>
                <a:lnTo>
                  <a:pt x="3044" y="13759"/>
                </a:lnTo>
                <a:cubicBezTo>
                  <a:pt x="3121" y="13824"/>
                  <a:pt x="3147" y="13940"/>
                  <a:pt x="3108" y="14030"/>
                </a:cubicBezTo>
                <a:lnTo>
                  <a:pt x="3173" y="14133"/>
                </a:lnTo>
                <a:cubicBezTo>
                  <a:pt x="3289" y="14094"/>
                  <a:pt x="3315" y="13978"/>
                  <a:pt x="3366" y="13901"/>
                </a:cubicBezTo>
                <a:cubicBezTo>
                  <a:pt x="3340" y="13888"/>
                  <a:pt x="3327" y="13875"/>
                  <a:pt x="3302" y="13862"/>
                </a:cubicBezTo>
                <a:cubicBezTo>
                  <a:pt x="3317" y="13840"/>
                  <a:pt x="3336" y="13826"/>
                  <a:pt x="3355" y="13826"/>
                </a:cubicBezTo>
                <a:cubicBezTo>
                  <a:pt x="3368" y="13826"/>
                  <a:pt x="3381" y="13833"/>
                  <a:pt x="3392" y="13849"/>
                </a:cubicBezTo>
                <a:cubicBezTo>
                  <a:pt x="3431" y="13875"/>
                  <a:pt x="3405" y="13875"/>
                  <a:pt x="3392" y="13888"/>
                </a:cubicBezTo>
                <a:cubicBezTo>
                  <a:pt x="3397" y="13887"/>
                  <a:pt x="3402" y="13887"/>
                  <a:pt x="3406" y="13887"/>
                </a:cubicBezTo>
                <a:cubicBezTo>
                  <a:pt x="3498" y="13887"/>
                  <a:pt x="3525" y="14005"/>
                  <a:pt x="3598" y="14030"/>
                </a:cubicBezTo>
                <a:cubicBezTo>
                  <a:pt x="3611" y="14133"/>
                  <a:pt x="3585" y="14236"/>
                  <a:pt x="3521" y="14314"/>
                </a:cubicBezTo>
                <a:cubicBezTo>
                  <a:pt x="3366" y="14481"/>
                  <a:pt x="3405" y="14649"/>
                  <a:pt x="3456" y="14829"/>
                </a:cubicBezTo>
                <a:cubicBezTo>
                  <a:pt x="3469" y="14842"/>
                  <a:pt x="3482" y="14855"/>
                  <a:pt x="3495" y="14881"/>
                </a:cubicBezTo>
                <a:cubicBezTo>
                  <a:pt x="3444" y="14984"/>
                  <a:pt x="3431" y="15100"/>
                  <a:pt x="3315" y="15178"/>
                </a:cubicBezTo>
                <a:cubicBezTo>
                  <a:pt x="3302" y="15229"/>
                  <a:pt x="3263" y="15229"/>
                  <a:pt x="3211" y="15229"/>
                </a:cubicBezTo>
                <a:cubicBezTo>
                  <a:pt x="3173" y="15294"/>
                  <a:pt x="3147" y="15358"/>
                  <a:pt x="3250" y="15397"/>
                </a:cubicBezTo>
                <a:lnTo>
                  <a:pt x="3637" y="15113"/>
                </a:lnTo>
                <a:cubicBezTo>
                  <a:pt x="3805" y="15551"/>
                  <a:pt x="4153" y="15668"/>
                  <a:pt x="4540" y="15680"/>
                </a:cubicBezTo>
                <a:cubicBezTo>
                  <a:pt x="4568" y="15662"/>
                  <a:pt x="4596" y="15650"/>
                  <a:pt x="4630" y="15650"/>
                </a:cubicBezTo>
                <a:cubicBezTo>
                  <a:pt x="4642" y="15650"/>
                  <a:pt x="4655" y="15651"/>
                  <a:pt x="4669" y="15655"/>
                </a:cubicBezTo>
                <a:lnTo>
                  <a:pt x="4720" y="15590"/>
                </a:lnTo>
                <a:cubicBezTo>
                  <a:pt x="4746" y="15590"/>
                  <a:pt x="4759" y="15603"/>
                  <a:pt x="4772" y="15603"/>
                </a:cubicBezTo>
                <a:cubicBezTo>
                  <a:pt x="4785" y="15577"/>
                  <a:pt x="4797" y="15564"/>
                  <a:pt x="4823" y="15551"/>
                </a:cubicBezTo>
                <a:cubicBezTo>
                  <a:pt x="4888" y="15448"/>
                  <a:pt x="5017" y="15487"/>
                  <a:pt x="5094" y="15423"/>
                </a:cubicBezTo>
                <a:lnTo>
                  <a:pt x="5184" y="15294"/>
                </a:lnTo>
                <a:cubicBezTo>
                  <a:pt x="5146" y="15229"/>
                  <a:pt x="5094" y="15113"/>
                  <a:pt x="5146" y="15100"/>
                </a:cubicBezTo>
                <a:cubicBezTo>
                  <a:pt x="5416" y="15036"/>
                  <a:pt x="5275" y="14752"/>
                  <a:pt x="5416" y="14636"/>
                </a:cubicBezTo>
                <a:cubicBezTo>
                  <a:pt x="5481" y="14571"/>
                  <a:pt x="5416" y="14494"/>
                  <a:pt x="5365" y="14443"/>
                </a:cubicBezTo>
                <a:cubicBezTo>
                  <a:pt x="5262" y="14365"/>
                  <a:pt x="5184" y="14275"/>
                  <a:pt x="5133" y="14159"/>
                </a:cubicBezTo>
                <a:lnTo>
                  <a:pt x="5004" y="14030"/>
                </a:lnTo>
                <a:cubicBezTo>
                  <a:pt x="4952" y="14030"/>
                  <a:pt x="4926" y="13978"/>
                  <a:pt x="4939" y="13927"/>
                </a:cubicBezTo>
                <a:cubicBezTo>
                  <a:pt x="4836" y="13875"/>
                  <a:pt x="4862" y="13733"/>
                  <a:pt x="4785" y="13643"/>
                </a:cubicBezTo>
                <a:cubicBezTo>
                  <a:pt x="4781" y="13643"/>
                  <a:pt x="4777" y="13642"/>
                  <a:pt x="4774" y="13642"/>
                </a:cubicBezTo>
                <a:cubicBezTo>
                  <a:pt x="4679" y="13642"/>
                  <a:pt x="4677" y="13790"/>
                  <a:pt x="4594" y="13790"/>
                </a:cubicBezTo>
                <a:cubicBezTo>
                  <a:pt x="4585" y="13790"/>
                  <a:pt x="4576" y="13788"/>
                  <a:pt x="4565" y="13785"/>
                </a:cubicBezTo>
                <a:cubicBezTo>
                  <a:pt x="4493" y="13765"/>
                  <a:pt x="4418" y="13755"/>
                  <a:pt x="4343" y="13755"/>
                </a:cubicBezTo>
                <a:cubicBezTo>
                  <a:pt x="4177" y="13755"/>
                  <a:pt x="4011" y="13803"/>
                  <a:pt x="3869" y="13901"/>
                </a:cubicBezTo>
                <a:cubicBezTo>
                  <a:pt x="3869" y="13901"/>
                  <a:pt x="3830" y="13862"/>
                  <a:pt x="3805" y="13849"/>
                </a:cubicBezTo>
                <a:cubicBezTo>
                  <a:pt x="3895" y="13630"/>
                  <a:pt x="4114" y="13527"/>
                  <a:pt x="4243" y="13334"/>
                </a:cubicBezTo>
                <a:cubicBezTo>
                  <a:pt x="4274" y="13288"/>
                  <a:pt x="4299" y="13270"/>
                  <a:pt x="4321" y="13270"/>
                </a:cubicBezTo>
                <a:cubicBezTo>
                  <a:pt x="4392" y="13270"/>
                  <a:pt x="4438" y="13450"/>
                  <a:pt x="4565" y="13450"/>
                </a:cubicBezTo>
                <a:cubicBezTo>
                  <a:pt x="4578" y="13308"/>
                  <a:pt x="4591" y="13153"/>
                  <a:pt x="4604" y="12998"/>
                </a:cubicBezTo>
                <a:lnTo>
                  <a:pt x="4733" y="12805"/>
                </a:lnTo>
                <a:lnTo>
                  <a:pt x="4926" y="12792"/>
                </a:lnTo>
                <a:cubicBezTo>
                  <a:pt x="4965" y="12715"/>
                  <a:pt x="4965" y="12650"/>
                  <a:pt x="4875" y="12611"/>
                </a:cubicBezTo>
                <a:cubicBezTo>
                  <a:pt x="4926" y="12560"/>
                  <a:pt x="4888" y="12444"/>
                  <a:pt x="4965" y="12444"/>
                </a:cubicBezTo>
                <a:cubicBezTo>
                  <a:pt x="5171" y="12444"/>
                  <a:pt x="5300" y="12431"/>
                  <a:pt x="5120" y="12173"/>
                </a:cubicBezTo>
                <a:cubicBezTo>
                  <a:pt x="5068" y="12096"/>
                  <a:pt x="5197" y="12070"/>
                  <a:pt x="5287" y="12070"/>
                </a:cubicBezTo>
                <a:cubicBezTo>
                  <a:pt x="5429" y="12134"/>
                  <a:pt x="5532" y="12289"/>
                  <a:pt x="5532" y="12444"/>
                </a:cubicBezTo>
                <a:cubicBezTo>
                  <a:pt x="5661" y="12444"/>
                  <a:pt x="5739" y="12392"/>
                  <a:pt x="5752" y="12250"/>
                </a:cubicBezTo>
                <a:cubicBezTo>
                  <a:pt x="5726" y="12250"/>
                  <a:pt x="5713" y="12238"/>
                  <a:pt x="5687" y="12238"/>
                </a:cubicBezTo>
                <a:cubicBezTo>
                  <a:pt x="5674" y="12225"/>
                  <a:pt x="5674" y="12199"/>
                  <a:pt x="5674" y="12173"/>
                </a:cubicBezTo>
                <a:lnTo>
                  <a:pt x="5648" y="12160"/>
                </a:lnTo>
                <a:cubicBezTo>
                  <a:pt x="5275" y="11954"/>
                  <a:pt x="5197" y="11864"/>
                  <a:pt x="5313" y="11464"/>
                </a:cubicBezTo>
                <a:cubicBezTo>
                  <a:pt x="5352" y="11283"/>
                  <a:pt x="5236" y="11167"/>
                  <a:pt x="5262" y="11013"/>
                </a:cubicBezTo>
                <a:cubicBezTo>
                  <a:pt x="5158" y="10961"/>
                  <a:pt x="5094" y="10909"/>
                  <a:pt x="5094" y="10793"/>
                </a:cubicBezTo>
                <a:cubicBezTo>
                  <a:pt x="5068" y="10729"/>
                  <a:pt x="5068" y="10664"/>
                  <a:pt x="5094" y="10613"/>
                </a:cubicBezTo>
                <a:cubicBezTo>
                  <a:pt x="5068" y="10394"/>
                  <a:pt x="5133" y="10149"/>
                  <a:pt x="4888" y="10007"/>
                </a:cubicBezTo>
                <a:lnTo>
                  <a:pt x="5017" y="9955"/>
                </a:lnTo>
                <a:cubicBezTo>
                  <a:pt x="5048" y="9964"/>
                  <a:pt x="5080" y="9970"/>
                  <a:pt x="5109" y="9970"/>
                </a:cubicBezTo>
                <a:cubicBezTo>
                  <a:pt x="5164" y="9970"/>
                  <a:pt x="5211" y="9950"/>
                  <a:pt x="5236" y="9891"/>
                </a:cubicBezTo>
                <a:cubicBezTo>
                  <a:pt x="5262" y="9800"/>
                  <a:pt x="5275" y="9723"/>
                  <a:pt x="5262" y="9633"/>
                </a:cubicBezTo>
                <a:cubicBezTo>
                  <a:pt x="5246" y="9530"/>
                  <a:pt x="5177" y="9515"/>
                  <a:pt x="5096" y="9515"/>
                </a:cubicBezTo>
                <a:cubicBezTo>
                  <a:pt x="5065" y="9515"/>
                  <a:pt x="5032" y="9517"/>
                  <a:pt x="5000" y="9517"/>
                </a:cubicBezTo>
                <a:cubicBezTo>
                  <a:pt x="4907" y="9517"/>
                  <a:pt x="4820" y="9500"/>
                  <a:pt x="4797" y="9362"/>
                </a:cubicBezTo>
                <a:cubicBezTo>
                  <a:pt x="4797" y="9327"/>
                  <a:pt x="4776" y="9314"/>
                  <a:pt x="4747" y="9314"/>
                </a:cubicBezTo>
                <a:cubicBezTo>
                  <a:pt x="4700" y="9314"/>
                  <a:pt x="4631" y="9348"/>
                  <a:pt x="4591" y="9388"/>
                </a:cubicBezTo>
                <a:cubicBezTo>
                  <a:pt x="4565" y="9414"/>
                  <a:pt x="4540" y="9452"/>
                  <a:pt x="4527" y="9491"/>
                </a:cubicBezTo>
                <a:cubicBezTo>
                  <a:pt x="4475" y="9568"/>
                  <a:pt x="4398" y="9530"/>
                  <a:pt x="4333" y="9555"/>
                </a:cubicBezTo>
                <a:lnTo>
                  <a:pt x="4114" y="9388"/>
                </a:lnTo>
                <a:cubicBezTo>
                  <a:pt x="4166" y="9285"/>
                  <a:pt x="4243" y="9156"/>
                  <a:pt x="4088" y="9104"/>
                </a:cubicBezTo>
                <a:cubicBezTo>
                  <a:pt x="3817" y="9001"/>
                  <a:pt x="3895" y="8820"/>
                  <a:pt x="3972" y="8653"/>
                </a:cubicBezTo>
                <a:cubicBezTo>
                  <a:pt x="3996" y="8581"/>
                  <a:pt x="4009" y="8444"/>
                  <a:pt x="4113" y="8444"/>
                </a:cubicBezTo>
                <a:cubicBezTo>
                  <a:pt x="4121" y="8444"/>
                  <a:pt x="4130" y="8445"/>
                  <a:pt x="4140" y="8447"/>
                </a:cubicBezTo>
                <a:cubicBezTo>
                  <a:pt x="4269" y="8472"/>
                  <a:pt x="4346" y="8575"/>
                  <a:pt x="4359" y="8692"/>
                </a:cubicBezTo>
                <a:cubicBezTo>
                  <a:pt x="4372" y="8769"/>
                  <a:pt x="4282" y="8846"/>
                  <a:pt x="4398" y="8937"/>
                </a:cubicBezTo>
                <a:cubicBezTo>
                  <a:pt x="4478" y="8896"/>
                  <a:pt x="4580" y="8853"/>
                  <a:pt x="4669" y="8853"/>
                </a:cubicBezTo>
                <a:cubicBezTo>
                  <a:pt x="4752" y="8853"/>
                  <a:pt x="4825" y="8890"/>
                  <a:pt x="4862" y="9001"/>
                </a:cubicBezTo>
                <a:cubicBezTo>
                  <a:pt x="4920" y="9176"/>
                  <a:pt x="4968" y="9235"/>
                  <a:pt x="5111" y="9235"/>
                </a:cubicBezTo>
                <a:cubicBezTo>
                  <a:pt x="5125" y="9235"/>
                  <a:pt x="5141" y="9234"/>
                  <a:pt x="5158" y="9233"/>
                </a:cubicBezTo>
                <a:cubicBezTo>
                  <a:pt x="5287" y="9246"/>
                  <a:pt x="5391" y="9298"/>
                  <a:pt x="5468" y="9388"/>
                </a:cubicBezTo>
                <a:cubicBezTo>
                  <a:pt x="5558" y="9491"/>
                  <a:pt x="5700" y="9555"/>
                  <a:pt x="5842" y="9555"/>
                </a:cubicBezTo>
                <a:lnTo>
                  <a:pt x="5842" y="9233"/>
                </a:lnTo>
                <a:lnTo>
                  <a:pt x="5958" y="9156"/>
                </a:lnTo>
                <a:cubicBezTo>
                  <a:pt x="6048" y="9233"/>
                  <a:pt x="6113" y="9310"/>
                  <a:pt x="6074" y="9452"/>
                </a:cubicBezTo>
                <a:cubicBezTo>
                  <a:pt x="6048" y="9530"/>
                  <a:pt x="5997" y="9607"/>
                  <a:pt x="6100" y="9672"/>
                </a:cubicBezTo>
                <a:cubicBezTo>
                  <a:pt x="6306" y="9788"/>
                  <a:pt x="6242" y="9955"/>
                  <a:pt x="6177" y="10110"/>
                </a:cubicBezTo>
                <a:cubicBezTo>
                  <a:pt x="6151" y="10187"/>
                  <a:pt x="6087" y="10265"/>
                  <a:pt x="6164" y="10342"/>
                </a:cubicBezTo>
                <a:cubicBezTo>
                  <a:pt x="6255" y="10342"/>
                  <a:pt x="6332" y="10316"/>
                  <a:pt x="6396" y="10252"/>
                </a:cubicBezTo>
                <a:cubicBezTo>
                  <a:pt x="6396" y="10200"/>
                  <a:pt x="6396" y="10136"/>
                  <a:pt x="6396" y="10084"/>
                </a:cubicBezTo>
                <a:cubicBezTo>
                  <a:pt x="6422" y="9852"/>
                  <a:pt x="6616" y="9581"/>
                  <a:pt x="6255" y="9414"/>
                </a:cubicBezTo>
                <a:cubicBezTo>
                  <a:pt x="6138" y="9362"/>
                  <a:pt x="6229" y="9053"/>
                  <a:pt x="6371" y="8962"/>
                </a:cubicBezTo>
                <a:cubicBezTo>
                  <a:pt x="6387" y="8952"/>
                  <a:pt x="6401" y="8947"/>
                  <a:pt x="6415" y="8947"/>
                </a:cubicBezTo>
                <a:cubicBezTo>
                  <a:pt x="6464" y="8947"/>
                  <a:pt x="6495" y="9012"/>
                  <a:pt x="6525" y="9053"/>
                </a:cubicBezTo>
                <a:cubicBezTo>
                  <a:pt x="6525" y="9108"/>
                  <a:pt x="6550" y="9134"/>
                  <a:pt x="6580" y="9134"/>
                </a:cubicBezTo>
                <a:cubicBezTo>
                  <a:pt x="6600" y="9134"/>
                  <a:pt x="6622" y="9124"/>
                  <a:pt x="6641" y="9104"/>
                </a:cubicBezTo>
                <a:cubicBezTo>
                  <a:pt x="6693" y="9065"/>
                  <a:pt x="6667" y="9040"/>
                  <a:pt x="6693" y="9001"/>
                </a:cubicBezTo>
                <a:cubicBezTo>
                  <a:pt x="6724" y="8921"/>
                  <a:pt x="6752" y="8885"/>
                  <a:pt x="6778" y="8885"/>
                </a:cubicBezTo>
                <a:cubicBezTo>
                  <a:pt x="6807" y="8885"/>
                  <a:pt x="6834" y="8927"/>
                  <a:pt x="6861" y="9001"/>
                </a:cubicBezTo>
                <a:cubicBezTo>
                  <a:pt x="6770" y="9207"/>
                  <a:pt x="6899" y="9349"/>
                  <a:pt x="6977" y="9517"/>
                </a:cubicBezTo>
                <a:cubicBezTo>
                  <a:pt x="6938" y="9594"/>
                  <a:pt x="6938" y="9723"/>
                  <a:pt x="6873" y="9749"/>
                </a:cubicBezTo>
                <a:cubicBezTo>
                  <a:pt x="6641" y="9865"/>
                  <a:pt x="6719" y="10058"/>
                  <a:pt x="6719" y="10239"/>
                </a:cubicBezTo>
                <a:cubicBezTo>
                  <a:pt x="6732" y="10303"/>
                  <a:pt x="6732" y="10394"/>
                  <a:pt x="6822" y="10394"/>
                </a:cubicBezTo>
                <a:cubicBezTo>
                  <a:pt x="6925" y="10394"/>
                  <a:pt x="6912" y="10303"/>
                  <a:pt x="6925" y="10239"/>
                </a:cubicBezTo>
                <a:cubicBezTo>
                  <a:pt x="6925" y="10149"/>
                  <a:pt x="6745" y="10071"/>
                  <a:pt x="6899" y="9968"/>
                </a:cubicBezTo>
                <a:lnTo>
                  <a:pt x="6899" y="9968"/>
                </a:lnTo>
                <a:cubicBezTo>
                  <a:pt x="6968" y="9988"/>
                  <a:pt x="7016" y="10001"/>
                  <a:pt x="7049" y="10001"/>
                </a:cubicBezTo>
                <a:cubicBezTo>
                  <a:pt x="7123" y="10001"/>
                  <a:pt x="7123" y="9939"/>
                  <a:pt x="7106" y="9762"/>
                </a:cubicBezTo>
                <a:cubicBezTo>
                  <a:pt x="7157" y="9672"/>
                  <a:pt x="7247" y="9697"/>
                  <a:pt x="7325" y="9672"/>
                </a:cubicBezTo>
                <a:cubicBezTo>
                  <a:pt x="7389" y="9672"/>
                  <a:pt x="7467" y="9684"/>
                  <a:pt x="7531" y="9723"/>
                </a:cubicBezTo>
                <a:cubicBezTo>
                  <a:pt x="7634" y="9800"/>
                  <a:pt x="7828" y="9800"/>
                  <a:pt x="7815" y="9994"/>
                </a:cubicBezTo>
                <a:cubicBezTo>
                  <a:pt x="7802" y="10174"/>
                  <a:pt x="7750" y="10355"/>
                  <a:pt x="7518" y="10381"/>
                </a:cubicBezTo>
                <a:lnTo>
                  <a:pt x="7531" y="10381"/>
                </a:lnTo>
                <a:lnTo>
                  <a:pt x="7531" y="10407"/>
                </a:lnTo>
                <a:cubicBezTo>
                  <a:pt x="7596" y="10445"/>
                  <a:pt x="7596" y="10484"/>
                  <a:pt x="7557" y="10523"/>
                </a:cubicBezTo>
                <a:cubicBezTo>
                  <a:pt x="7557" y="10548"/>
                  <a:pt x="7531" y="10587"/>
                  <a:pt x="7531" y="10613"/>
                </a:cubicBezTo>
                <a:cubicBezTo>
                  <a:pt x="7557" y="10639"/>
                  <a:pt x="7557" y="10677"/>
                  <a:pt x="7531" y="10703"/>
                </a:cubicBezTo>
                <a:lnTo>
                  <a:pt x="7531" y="10922"/>
                </a:lnTo>
                <a:lnTo>
                  <a:pt x="7892" y="11167"/>
                </a:lnTo>
                <a:cubicBezTo>
                  <a:pt x="7899" y="11161"/>
                  <a:pt x="7911" y="11158"/>
                  <a:pt x="7924" y="11158"/>
                </a:cubicBezTo>
                <a:cubicBezTo>
                  <a:pt x="7937" y="11158"/>
                  <a:pt x="7950" y="11161"/>
                  <a:pt x="7957" y="11167"/>
                </a:cubicBezTo>
                <a:lnTo>
                  <a:pt x="8034" y="11103"/>
                </a:lnTo>
                <a:cubicBezTo>
                  <a:pt x="8060" y="11142"/>
                  <a:pt x="8073" y="11193"/>
                  <a:pt x="8047" y="11232"/>
                </a:cubicBezTo>
                <a:lnTo>
                  <a:pt x="8150" y="11412"/>
                </a:lnTo>
                <a:lnTo>
                  <a:pt x="8537" y="11606"/>
                </a:lnTo>
                <a:cubicBezTo>
                  <a:pt x="8550" y="11593"/>
                  <a:pt x="8576" y="11567"/>
                  <a:pt x="8588" y="11541"/>
                </a:cubicBezTo>
                <a:cubicBezTo>
                  <a:pt x="8563" y="11477"/>
                  <a:pt x="8524" y="11412"/>
                  <a:pt x="8588" y="11348"/>
                </a:cubicBezTo>
                <a:cubicBezTo>
                  <a:pt x="8421" y="11270"/>
                  <a:pt x="8356" y="11077"/>
                  <a:pt x="8460" y="10922"/>
                </a:cubicBezTo>
                <a:cubicBezTo>
                  <a:pt x="8692" y="10613"/>
                  <a:pt x="8498" y="10458"/>
                  <a:pt x="8305" y="10278"/>
                </a:cubicBezTo>
                <a:cubicBezTo>
                  <a:pt x="8215" y="10162"/>
                  <a:pt x="8073" y="10110"/>
                  <a:pt x="8008" y="9994"/>
                </a:cubicBezTo>
                <a:cubicBezTo>
                  <a:pt x="8046" y="9978"/>
                  <a:pt x="8080" y="9972"/>
                  <a:pt x="8113" y="9972"/>
                </a:cubicBezTo>
                <a:cubicBezTo>
                  <a:pt x="8215" y="9972"/>
                  <a:pt x="8297" y="10035"/>
                  <a:pt x="8395" y="10084"/>
                </a:cubicBezTo>
                <a:cubicBezTo>
                  <a:pt x="8717" y="10252"/>
                  <a:pt x="8846" y="10574"/>
                  <a:pt x="9130" y="10755"/>
                </a:cubicBezTo>
                <a:cubicBezTo>
                  <a:pt x="9169" y="10690"/>
                  <a:pt x="9246" y="10652"/>
                  <a:pt x="9169" y="10574"/>
                </a:cubicBezTo>
                <a:cubicBezTo>
                  <a:pt x="9014" y="10419"/>
                  <a:pt x="9117" y="10316"/>
                  <a:pt x="9259" y="10226"/>
                </a:cubicBezTo>
                <a:lnTo>
                  <a:pt x="9285" y="10252"/>
                </a:lnTo>
                <a:lnTo>
                  <a:pt x="9323" y="10252"/>
                </a:lnTo>
                <a:cubicBezTo>
                  <a:pt x="9452" y="10342"/>
                  <a:pt x="9581" y="10445"/>
                  <a:pt x="9530" y="10639"/>
                </a:cubicBezTo>
                <a:lnTo>
                  <a:pt x="9672" y="10755"/>
                </a:lnTo>
                <a:cubicBezTo>
                  <a:pt x="9710" y="10703"/>
                  <a:pt x="9736" y="10652"/>
                  <a:pt x="9801" y="10639"/>
                </a:cubicBezTo>
                <a:cubicBezTo>
                  <a:pt x="9826" y="10613"/>
                  <a:pt x="9839" y="10600"/>
                  <a:pt x="9865" y="10574"/>
                </a:cubicBezTo>
                <a:lnTo>
                  <a:pt x="9942" y="10419"/>
                </a:lnTo>
                <a:cubicBezTo>
                  <a:pt x="9958" y="10373"/>
                  <a:pt x="9978" y="10350"/>
                  <a:pt x="10003" y="10350"/>
                </a:cubicBezTo>
                <a:cubicBezTo>
                  <a:pt x="10019" y="10350"/>
                  <a:pt x="10038" y="10360"/>
                  <a:pt x="10058" y="10381"/>
                </a:cubicBezTo>
                <a:cubicBezTo>
                  <a:pt x="10099" y="10421"/>
                  <a:pt x="10147" y="10453"/>
                  <a:pt x="10209" y="10453"/>
                </a:cubicBezTo>
                <a:cubicBezTo>
                  <a:pt x="10226" y="10453"/>
                  <a:pt x="10245" y="10451"/>
                  <a:pt x="10265" y="10445"/>
                </a:cubicBezTo>
                <a:cubicBezTo>
                  <a:pt x="10239" y="10187"/>
                  <a:pt x="10381" y="10097"/>
                  <a:pt x="10626" y="10084"/>
                </a:cubicBezTo>
                <a:lnTo>
                  <a:pt x="10703" y="9994"/>
                </a:lnTo>
                <a:cubicBezTo>
                  <a:pt x="10760" y="10043"/>
                  <a:pt x="10812" y="10142"/>
                  <a:pt x="10871" y="10142"/>
                </a:cubicBezTo>
                <a:cubicBezTo>
                  <a:pt x="10906" y="10142"/>
                  <a:pt x="10944" y="10107"/>
                  <a:pt x="10987" y="10007"/>
                </a:cubicBezTo>
                <a:lnTo>
                  <a:pt x="10922" y="9955"/>
                </a:lnTo>
                <a:cubicBezTo>
                  <a:pt x="10942" y="9877"/>
                  <a:pt x="10961" y="9799"/>
                  <a:pt x="11031" y="9799"/>
                </a:cubicBezTo>
                <a:cubicBezTo>
                  <a:pt x="11053" y="9799"/>
                  <a:pt x="11081" y="9807"/>
                  <a:pt x="11116" y="9826"/>
                </a:cubicBezTo>
                <a:cubicBezTo>
                  <a:pt x="11193" y="9878"/>
                  <a:pt x="11258" y="9942"/>
                  <a:pt x="11335" y="10007"/>
                </a:cubicBezTo>
                <a:cubicBezTo>
                  <a:pt x="11412" y="9981"/>
                  <a:pt x="11490" y="9929"/>
                  <a:pt x="11554" y="9852"/>
                </a:cubicBezTo>
                <a:cubicBezTo>
                  <a:pt x="11593" y="9659"/>
                  <a:pt x="11683" y="9478"/>
                  <a:pt x="11812" y="9323"/>
                </a:cubicBezTo>
                <a:lnTo>
                  <a:pt x="11902" y="9323"/>
                </a:lnTo>
                <a:lnTo>
                  <a:pt x="12096" y="9491"/>
                </a:lnTo>
                <a:cubicBezTo>
                  <a:pt x="12122" y="9491"/>
                  <a:pt x="12147" y="9491"/>
                  <a:pt x="12173" y="9504"/>
                </a:cubicBezTo>
                <a:cubicBezTo>
                  <a:pt x="12236" y="9430"/>
                  <a:pt x="12293" y="9399"/>
                  <a:pt x="12346" y="9399"/>
                </a:cubicBezTo>
                <a:cubicBezTo>
                  <a:pt x="12423" y="9399"/>
                  <a:pt x="12491" y="9464"/>
                  <a:pt x="12560" y="9555"/>
                </a:cubicBezTo>
                <a:cubicBezTo>
                  <a:pt x="12597" y="9578"/>
                  <a:pt x="12644" y="9592"/>
                  <a:pt x="12688" y="9592"/>
                </a:cubicBezTo>
                <a:cubicBezTo>
                  <a:pt x="12721" y="9592"/>
                  <a:pt x="12752" y="9585"/>
                  <a:pt x="12779" y="9568"/>
                </a:cubicBezTo>
                <a:cubicBezTo>
                  <a:pt x="12805" y="9491"/>
                  <a:pt x="12831" y="9414"/>
                  <a:pt x="12857" y="9336"/>
                </a:cubicBezTo>
                <a:cubicBezTo>
                  <a:pt x="12792" y="9248"/>
                  <a:pt x="12720" y="9224"/>
                  <a:pt x="12644" y="9224"/>
                </a:cubicBezTo>
                <a:cubicBezTo>
                  <a:pt x="12553" y="9224"/>
                  <a:pt x="12458" y="9259"/>
                  <a:pt x="12367" y="9259"/>
                </a:cubicBezTo>
                <a:lnTo>
                  <a:pt x="12134" y="8988"/>
                </a:lnTo>
                <a:cubicBezTo>
                  <a:pt x="12134" y="8872"/>
                  <a:pt x="12225" y="8743"/>
                  <a:pt x="12083" y="8666"/>
                </a:cubicBezTo>
                <a:cubicBezTo>
                  <a:pt x="12070" y="8614"/>
                  <a:pt x="12057" y="8575"/>
                  <a:pt x="12044" y="8537"/>
                </a:cubicBezTo>
                <a:cubicBezTo>
                  <a:pt x="12111" y="8470"/>
                  <a:pt x="12199" y="8432"/>
                  <a:pt x="12292" y="8432"/>
                </a:cubicBezTo>
                <a:cubicBezTo>
                  <a:pt x="12325" y="8432"/>
                  <a:pt x="12359" y="8436"/>
                  <a:pt x="12392" y="8447"/>
                </a:cubicBezTo>
                <a:cubicBezTo>
                  <a:pt x="12392" y="8524"/>
                  <a:pt x="12354" y="8614"/>
                  <a:pt x="12418" y="8692"/>
                </a:cubicBezTo>
                <a:lnTo>
                  <a:pt x="12560" y="8537"/>
                </a:lnTo>
                <a:cubicBezTo>
                  <a:pt x="12792" y="8627"/>
                  <a:pt x="12921" y="8820"/>
                  <a:pt x="13076" y="8988"/>
                </a:cubicBezTo>
                <a:cubicBezTo>
                  <a:pt x="13153" y="8898"/>
                  <a:pt x="13218" y="8808"/>
                  <a:pt x="13256" y="8692"/>
                </a:cubicBezTo>
                <a:cubicBezTo>
                  <a:pt x="13230" y="8653"/>
                  <a:pt x="13243" y="8588"/>
                  <a:pt x="13282" y="8563"/>
                </a:cubicBezTo>
                <a:cubicBezTo>
                  <a:pt x="13295" y="8498"/>
                  <a:pt x="13308" y="8434"/>
                  <a:pt x="13321" y="8382"/>
                </a:cubicBezTo>
                <a:lnTo>
                  <a:pt x="13385" y="8318"/>
                </a:lnTo>
                <a:cubicBezTo>
                  <a:pt x="13395" y="8277"/>
                  <a:pt x="13429" y="8245"/>
                  <a:pt x="13468" y="8245"/>
                </a:cubicBezTo>
                <a:cubicBezTo>
                  <a:pt x="13479" y="8245"/>
                  <a:pt x="13490" y="8247"/>
                  <a:pt x="13501" y="8253"/>
                </a:cubicBezTo>
                <a:lnTo>
                  <a:pt x="13501" y="8240"/>
                </a:lnTo>
                <a:cubicBezTo>
                  <a:pt x="13630" y="8073"/>
                  <a:pt x="13759" y="7918"/>
                  <a:pt x="13656" y="7686"/>
                </a:cubicBezTo>
                <a:cubicBezTo>
                  <a:pt x="13604" y="7570"/>
                  <a:pt x="13720" y="7518"/>
                  <a:pt x="13798" y="7479"/>
                </a:cubicBezTo>
                <a:lnTo>
                  <a:pt x="13955" y="7516"/>
                </a:lnTo>
                <a:lnTo>
                  <a:pt x="13955" y="7516"/>
                </a:lnTo>
                <a:cubicBezTo>
                  <a:pt x="13954" y="7517"/>
                  <a:pt x="13953" y="7517"/>
                  <a:pt x="13953" y="7518"/>
                </a:cubicBezTo>
                <a:lnTo>
                  <a:pt x="13953" y="7531"/>
                </a:lnTo>
                <a:cubicBezTo>
                  <a:pt x="13957" y="7527"/>
                  <a:pt x="13961" y="7523"/>
                  <a:pt x="13965" y="7518"/>
                </a:cubicBezTo>
                <a:lnTo>
                  <a:pt x="13965" y="7518"/>
                </a:lnTo>
                <a:lnTo>
                  <a:pt x="13965" y="7518"/>
                </a:lnTo>
                <a:lnTo>
                  <a:pt x="14107" y="7634"/>
                </a:lnTo>
                <a:lnTo>
                  <a:pt x="14223" y="7595"/>
                </a:lnTo>
                <a:cubicBezTo>
                  <a:pt x="14236" y="7595"/>
                  <a:pt x="14249" y="7608"/>
                  <a:pt x="14262" y="7621"/>
                </a:cubicBezTo>
                <a:cubicBezTo>
                  <a:pt x="14249" y="7608"/>
                  <a:pt x="14249" y="7595"/>
                  <a:pt x="14236" y="7595"/>
                </a:cubicBezTo>
                <a:cubicBezTo>
                  <a:pt x="14262" y="7531"/>
                  <a:pt x="14327" y="7544"/>
                  <a:pt x="14378" y="7531"/>
                </a:cubicBezTo>
                <a:lnTo>
                  <a:pt x="14378" y="7531"/>
                </a:lnTo>
                <a:cubicBezTo>
                  <a:pt x="14378" y="7583"/>
                  <a:pt x="14378" y="7634"/>
                  <a:pt x="14314" y="7647"/>
                </a:cubicBezTo>
                <a:cubicBezTo>
                  <a:pt x="14301" y="7647"/>
                  <a:pt x="14275" y="7634"/>
                  <a:pt x="14262" y="7621"/>
                </a:cubicBezTo>
                <a:lnTo>
                  <a:pt x="14262" y="7621"/>
                </a:lnTo>
                <a:cubicBezTo>
                  <a:pt x="14275" y="7634"/>
                  <a:pt x="14275" y="7634"/>
                  <a:pt x="14262" y="7647"/>
                </a:cubicBezTo>
                <a:cubicBezTo>
                  <a:pt x="14327" y="7647"/>
                  <a:pt x="14378" y="7686"/>
                  <a:pt x="14391" y="7737"/>
                </a:cubicBezTo>
                <a:cubicBezTo>
                  <a:pt x="14424" y="7792"/>
                  <a:pt x="14475" y="7846"/>
                  <a:pt x="14529" y="7846"/>
                </a:cubicBezTo>
                <a:cubicBezTo>
                  <a:pt x="14539" y="7846"/>
                  <a:pt x="14549" y="7844"/>
                  <a:pt x="14559" y="7840"/>
                </a:cubicBezTo>
                <a:cubicBezTo>
                  <a:pt x="14610" y="7815"/>
                  <a:pt x="14636" y="7712"/>
                  <a:pt x="14623" y="7634"/>
                </a:cubicBezTo>
                <a:lnTo>
                  <a:pt x="14378" y="7531"/>
                </a:lnTo>
                <a:cubicBezTo>
                  <a:pt x="14455" y="7428"/>
                  <a:pt x="14352" y="7286"/>
                  <a:pt x="14455" y="7209"/>
                </a:cubicBezTo>
                <a:cubicBezTo>
                  <a:pt x="14610" y="7093"/>
                  <a:pt x="14584" y="6938"/>
                  <a:pt x="14584" y="6783"/>
                </a:cubicBezTo>
                <a:cubicBezTo>
                  <a:pt x="14584" y="6616"/>
                  <a:pt x="14546" y="6448"/>
                  <a:pt x="14443" y="6306"/>
                </a:cubicBezTo>
                <a:cubicBezTo>
                  <a:pt x="14352" y="6190"/>
                  <a:pt x="14327" y="6035"/>
                  <a:pt x="14378" y="5893"/>
                </a:cubicBezTo>
                <a:cubicBezTo>
                  <a:pt x="14389" y="5889"/>
                  <a:pt x="14399" y="5887"/>
                  <a:pt x="14410" y="5887"/>
                </a:cubicBezTo>
                <a:cubicBezTo>
                  <a:pt x="14484" y="5887"/>
                  <a:pt x="14563" y="5985"/>
                  <a:pt x="14643" y="5985"/>
                </a:cubicBezTo>
                <a:cubicBezTo>
                  <a:pt x="14679" y="5985"/>
                  <a:pt x="14715" y="5965"/>
                  <a:pt x="14752" y="5906"/>
                </a:cubicBezTo>
                <a:cubicBezTo>
                  <a:pt x="14778" y="5700"/>
                  <a:pt x="14739" y="5481"/>
                  <a:pt x="14945" y="5339"/>
                </a:cubicBezTo>
                <a:cubicBezTo>
                  <a:pt x="15023" y="5262"/>
                  <a:pt x="15049" y="5158"/>
                  <a:pt x="15036" y="5068"/>
                </a:cubicBezTo>
                <a:cubicBezTo>
                  <a:pt x="14984" y="4681"/>
                  <a:pt x="15461" y="4514"/>
                  <a:pt x="15693" y="4333"/>
                </a:cubicBezTo>
                <a:lnTo>
                  <a:pt x="15693" y="491"/>
                </a:lnTo>
                <a:cubicBezTo>
                  <a:pt x="15680" y="426"/>
                  <a:pt x="15680" y="362"/>
                  <a:pt x="15693" y="310"/>
                </a:cubicBezTo>
                <a:lnTo>
                  <a:pt x="15693" y="1"/>
                </a:lnTo>
                <a:close/>
              </a:path>
            </a:pathLst>
          </a:custGeom>
          <a:solidFill>
            <a:srgbClr val="A75441">
              <a:alpha val="232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46911732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74" name="Google Shape;5174;p34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175" name="Google Shape;5175;p34"/>
          <p:cNvGrpSpPr/>
          <p:nvPr/>
        </p:nvGrpSpPr>
        <p:grpSpPr>
          <a:xfrm>
            <a:off x="9383501" y="3677687"/>
            <a:ext cx="1419391" cy="724628"/>
            <a:chOff x="347302" y="70452"/>
            <a:chExt cx="924725" cy="472050"/>
          </a:xfrm>
        </p:grpSpPr>
        <p:sp>
          <p:nvSpPr>
            <p:cNvPr id="5176" name="Google Shape;5176;p34"/>
            <p:cNvSpPr/>
            <p:nvPr/>
          </p:nvSpPr>
          <p:spPr>
            <a:xfrm rot="10800000">
              <a:off x="535765" y="129821"/>
              <a:ext cx="736262" cy="361672"/>
            </a:xfrm>
            <a:custGeom>
              <a:avLst/>
              <a:gdLst/>
              <a:ahLst/>
              <a:cxnLst/>
              <a:rect l="l" t="t" r="r" b="b"/>
              <a:pathLst>
                <a:path w="2555" h="1255" extrusionOk="0">
                  <a:moveTo>
                    <a:pt x="1595" y="1"/>
                  </a:moveTo>
                  <a:cubicBezTo>
                    <a:pt x="1580" y="1"/>
                    <a:pt x="1563" y="5"/>
                    <a:pt x="1548" y="17"/>
                  </a:cubicBezTo>
                  <a:cubicBezTo>
                    <a:pt x="1506" y="42"/>
                    <a:pt x="1475" y="73"/>
                    <a:pt x="1440" y="73"/>
                  </a:cubicBezTo>
                  <a:cubicBezTo>
                    <a:pt x="1422" y="73"/>
                    <a:pt x="1403" y="65"/>
                    <a:pt x="1381" y="42"/>
                  </a:cubicBezTo>
                  <a:lnTo>
                    <a:pt x="1303" y="17"/>
                  </a:lnTo>
                  <a:lnTo>
                    <a:pt x="1278" y="30"/>
                  </a:lnTo>
                  <a:cubicBezTo>
                    <a:pt x="1045" y="55"/>
                    <a:pt x="788" y="30"/>
                    <a:pt x="684" y="313"/>
                  </a:cubicBezTo>
                  <a:cubicBezTo>
                    <a:pt x="684" y="339"/>
                    <a:pt x="646" y="352"/>
                    <a:pt x="633" y="365"/>
                  </a:cubicBezTo>
                  <a:cubicBezTo>
                    <a:pt x="620" y="365"/>
                    <a:pt x="607" y="365"/>
                    <a:pt x="594" y="378"/>
                  </a:cubicBezTo>
                  <a:cubicBezTo>
                    <a:pt x="478" y="455"/>
                    <a:pt x="517" y="571"/>
                    <a:pt x="517" y="674"/>
                  </a:cubicBezTo>
                  <a:cubicBezTo>
                    <a:pt x="388" y="765"/>
                    <a:pt x="233" y="816"/>
                    <a:pt x="78" y="829"/>
                  </a:cubicBezTo>
                  <a:cubicBezTo>
                    <a:pt x="65" y="816"/>
                    <a:pt x="65" y="790"/>
                    <a:pt x="53" y="790"/>
                  </a:cubicBezTo>
                  <a:cubicBezTo>
                    <a:pt x="1" y="790"/>
                    <a:pt x="27" y="816"/>
                    <a:pt x="40" y="842"/>
                  </a:cubicBezTo>
                  <a:cubicBezTo>
                    <a:pt x="53" y="855"/>
                    <a:pt x="40" y="881"/>
                    <a:pt x="14" y="906"/>
                  </a:cubicBezTo>
                  <a:lnTo>
                    <a:pt x="40" y="958"/>
                  </a:lnTo>
                  <a:lnTo>
                    <a:pt x="130" y="932"/>
                  </a:lnTo>
                  <a:cubicBezTo>
                    <a:pt x="246" y="868"/>
                    <a:pt x="388" y="816"/>
                    <a:pt x="517" y="777"/>
                  </a:cubicBezTo>
                  <a:cubicBezTo>
                    <a:pt x="555" y="829"/>
                    <a:pt x="517" y="894"/>
                    <a:pt x="568" y="945"/>
                  </a:cubicBezTo>
                  <a:cubicBezTo>
                    <a:pt x="620" y="984"/>
                    <a:pt x="555" y="1022"/>
                    <a:pt x="555" y="1087"/>
                  </a:cubicBezTo>
                  <a:cubicBezTo>
                    <a:pt x="569" y="1086"/>
                    <a:pt x="582" y="1085"/>
                    <a:pt x="595" y="1085"/>
                  </a:cubicBezTo>
                  <a:cubicBezTo>
                    <a:pt x="736" y="1085"/>
                    <a:pt x="874" y="1148"/>
                    <a:pt x="968" y="1255"/>
                  </a:cubicBezTo>
                  <a:lnTo>
                    <a:pt x="1045" y="1255"/>
                  </a:lnTo>
                  <a:cubicBezTo>
                    <a:pt x="1055" y="1226"/>
                    <a:pt x="1079" y="1211"/>
                    <a:pt x="1102" y="1211"/>
                  </a:cubicBezTo>
                  <a:cubicBezTo>
                    <a:pt x="1109" y="1211"/>
                    <a:pt x="1116" y="1213"/>
                    <a:pt x="1123" y="1216"/>
                  </a:cubicBezTo>
                  <a:cubicBezTo>
                    <a:pt x="1142" y="1217"/>
                    <a:pt x="1161" y="1218"/>
                    <a:pt x="1181" y="1218"/>
                  </a:cubicBezTo>
                  <a:cubicBezTo>
                    <a:pt x="1354" y="1218"/>
                    <a:pt x="1524" y="1166"/>
                    <a:pt x="1651" y="1061"/>
                  </a:cubicBezTo>
                  <a:cubicBezTo>
                    <a:pt x="1763" y="987"/>
                    <a:pt x="1815" y="828"/>
                    <a:pt x="1980" y="828"/>
                  </a:cubicBezTo>
                  <a:cubicBezTo>
                    <a:pt x="1987" y="828"/>
                    <a:pt x="1993" y="829"/>
                    <a:pt x="2000" y="829"/>
                  </a:cubicBezTo>
                  <a:cubicBezTo>
                    <a:pt x="1896" y="816"/>
                    <a:pt x="1871" y="752"/>
                    <a:pt x="1884" y="674"/>
                  </a:cubicBezTo>
                  <a:lnTo>
                    <a:pt x="1884" y="674"/>
                  </a:lnTo>
                  <a:cubicBezTo>
                    <a:pt x="1922" y="700"/>
                    <a:pt x="1964" y="713"/>
                    <a:pt x="2004" y="713"/>
                  </a:cubicBezTo>
                  <a:cubicBezTo>
                    <a:pt x="2045" y="713"/>
                    <a:pt x="2083" y="700"/>
                    <a:pt x="2116" y="674"/>
                  </a:cubicBezTo>
                  <a:cubicBezTo>
                    <a:pt x="2193" y="636"/>
                    <a:pt x="2270" y="610"/>
                    <a:pt x="2335" y="610"/>
                  </a:cubicBezTo>
                  <a:cubicBezTo>
                    <a:pt x="2351" y="607"/>
                    <a:pt x="2366" y="606"/>
                    <a:pt x="2380" y="606"/>
                  </a:cubicBezTo>
                  <a:cubicBezTo>
                    <a:pt x="2432" y="606"/>
                    <a:pt x="2467" y="629"/>
                    <a:pt x="2477" y="700"/>
                  </a:cubicBezTo>
                  <a:cubicBezTo>
                    <a:pt x="2477" y="717"/>
                    <a:pt x="2481" y="723"/>
                    <a:pt x="2488" y="723"/>
                  </a:cubicBezTo>
                  <a:cubicBezTo>
                    <a:pt x="2501" y="723"/>
                    <a:pt x="2524" y="700"/>
                    <a:pt x="2541" y="700"/>
                  </a:cubicBezTo>
                  <a:cubicBezTo>
                    <a:pt x="2554" y="687"/>
                    <a:pt x="2541" y="687"/>
                    <a:pt x="2541" y="674"/>
                  </a:cubicBezTo>
                  <a:cubicBezTo>
                    <a:pt x="2503" y="661"/>
                    <a:pt x="2503" y="636"/>
                    <a:pt x="2541" y="610"/>
                  </a:cubicBezTo>
                  <a:cubicBezTo>
                    <a:pt x="2541" y="584"/>
                    <a:pt x="2541" y="558"/>
                    <a:pt x="2528" y="520"/>
                  </a:cubicBezTo>
                  <a:cubicBezTo>
                    <a:pt x="2509" y="516"/>
                    <a:pt x="2490" y="515"/>
                    <a:pt x="2470" y="515"/>
                  </a:cubicBezTo>
                  <a:cubicBezTo>
                    <a:pt x="2413" y="515"/>
                    <a:pt x="2357" y="529"/>
                    <a:pt x="2309" y="558"/>
                  </a:cubicBezTo>
                  <a:cubicBezTo>
                    <a:pt x="2180" y="623"/>
                    <a:pt x="2038" y="661"/>
                    <a:pt x="1884" y="674"/>
                  </a:cubicBezTo>
                  <a:cubicBezTo>
                    <a:pt x="1909" y="507"/>
                    <a:pt x="1909" y="507"/>
                    <a:pt x="2013" y="442"/>
                  </a:cubicBezTo>
                  <a:cubicBezTo>
                    <a:pt x="1909" y="416"/>
                    <a:pt x="1819" y="391"/>
                    <a:pt x="1832" y="262"/>
                  </a:cubicBezTo>
                  <a:cubicBezTo>
                    <a:pt x="1832" y="249"/>
                    <a:pt x="1806" y="236"/>
                    <a:pt x="1793" y="223"/>
                  </a:cubicBezTo>
                  <a:cubicBezTo>
                    <a:pt x="1703" y="210"/>
                    <a:pt x="1639" y="171"/>
                    <a:pt x="1664" y="55"/>
                  </a:cubicBezTo>
                  <a:cubicBezTo>
                    <a:pt x="1664" y="28"/>
                    <a:pt x="1632" y="1"/>
                    <a:pt x="159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7" name="Google Shape;5177;p34"/>
            <p:cNvSpPr/>
            <p:nvPr/>
          </p:nvSpPr>
          <p:spPr>
            <a:xfrm rot="10800000">
              <a:off x="1067141" y="448842"/>
              <a:ext cx="82127" cy="93660"/>
            </a:xfrm>
            <a:custGeom>
              <a:avLst/>
              <a:gdLst/>
              <a:ahLst/>
              <a:cxnLst/>
              <a:rect l="l" t="t" r="r" b="b"/>
              <a:pathLst>
                <a:path w="285" h="325" extrusionOk="0">
                  <a:moveTo>
                    <a:pt x="117" y="0"/>
                  </a:moveTo>
                  <a:cubicBezTo>
                    <a:pt x="91" y="0"/>
                    <a:pt x="65" y="13"/>
                    <a:pt x="65" y="39"/>
                  </a:cubicBezTo>
                  <a:cubicBezTo>
                    <a:pt x="104" y="91"/>
                    <a:pt x="65" y="116"/>
                    <a:pt x="0" y="116"/>
                  </a:cubicBezTo>
                  <a:cubicBezTo>
                    <a:pt x="39" y="207"/>
                    <a:pt x="168" y="219"/>
                    <a:pt x="181" y="323"/>
                  </a:cubicBezTo>
                  <a:cubicBezTo>
                    <a:pt x="181" y="323"/>
                    <a:pt x="188" y="324"/>
                    <a:pt x="199" y="324"/>
                  </a:cubicBezTo>
                  <a:cubicBezTo>
                    <a:pt x="221" y="324"/>
                    <a:pt x="258" y="318"/>
                    <a:pt x="284" y="284"/>
                  </a:cubicBezTo>
                  <a:cubicBezTo>
                    <a:pt x="181" y="271"/>
                    <a:pt x="194" y="181"/>
                    <a:pt x="168" y="116"/>
                  </a:cubicBezTo>
                  <a:cubicBezTo>
                    <a:pt x="155" y="78"/>
                    <a:pt x="142" y="39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8" name="Google Shape;5178;p34"/>
            <p:cNvSpPr/>
            <p:nvPr/>
          </p:nvSpPr>
          <p:spPr>
            <a:xfrm rot="10800000">
              <a:off x="347302" y="402156"/>
              <a:ext cx="40343" cy="28818"/>
            </a:xfrm>
            <a:custGeom>
              <a:avLst/>
              <a:gdLst/>
              <a:ahLst/>
              <a:cxnLst/>
              <a:rect l="l" t="t" r="r" b="b"/>
              <a:pathLst>
                <a:path w="140" h="100" extrusionOk="0">
                  <a:moveTo>
                    <a:pt x="40" y="0"/>
                  </a:moveTo>
                  <a:cubicBezTo>
                    <a:pt x="27" y="13"/>
                    <a:pt x="14" y="26"/>
                    <a:pt x="1" y="52"/>
                  </a:cubicBezTo>
                  <a:cubicBezTo>
                    <a:pt x="14" y="52"/>
                    <a:pt x="27" y="65"/>
                    <a:pt x="27" y="90"/>
                  </a:cubicBezTo>
                  <a:cubicBezTo>
                    <a:pt x="52" y="97"/>
                    <a:pt x="71" y="100"/>
                    <a:pt x="87" y="100"/>
                  </a:cubicBezTo>
                  <a:cubicBezTo>
                    <a:pt x="135" y="100"/>
                    <a:pt x="140" y="68"/>
                    <a:pt x="13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9" name="Google Shape;5179;p34"/>
            <p:cNvSpPr/>
            <p:nvPr/>
          </p:nvSpPr>
          <p:spPr>
            <a:xfrm rot="10800000">
              <a:off x="405800" y="356622"/>
              <a:ext cx="29969" cy="30548"/>
            </a:xfrm>
            <a:custGeom>
              <a:avLst/>
              <a:gdLst/>
              <a:ahLst/>
              <a:cxnLst/>
              <a:rect l="l" t="t" r="r" b="b"/>
              <a:pathLst>
                <a:path w="104" h="106" extrusionOk="0">
                  <a:moveTo>
                    <a:pt x="71" y="0"/>
                  </a:moveTo>
                  <a:cubicBezTo>
                    <a:pt x="35" y="0"/>
                    <a:pt x="23" y="32"/>
                    <a:pt x="0" y="54"/>
                  </a:cubicBezTo>
                  <a:lnTo>
                    <a:pt x="0" y="106"/>
                  </a:lnTo>
                  <a:cubicBezTo>
                    <a:pt x="52" y="106"/>
                    <a:pt x="103" y="93"/>
                    <a:pt x="103" y="29"/>
                  </a:cubicBezTo>
                  <a:cubicBezTo>
                    <a:pt x="103" y="29"/>
                    <a:pt x="103" y="16"/>
                    <a:pt x="91" y="3"/>
                  </a:cubicBezTo>
                  <a:cubicBezTo>
                    <a:pt x="83" y="1"/>
                    <a:pt x="77" y="0"/>
                    <a:pt x="7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0" name="Google Shape;5180;p34"/>
            <p:cNvSpPr/>
            <p:nvPr/>
          </p:nvSpPr>
          <p:spPr>
            <a:xfrm rot="10800000">
              <a:off x="587921" y="360080"/>
              <a:ext cx="26223" cy="21902"/>
            </a:xfrm>
            <a:custGeom>
              <a:avLst/>
              <a:gdLst/>
              <a:ahLst/>
              <a:cxnLst/>
              <a:rect l="l" t="t" r="r" b="b"/>
              <a:pathLst>
                <a:path w="91" h="76" extrusionOk="0">
                  <a:moveTo>
                    <a:pt x="52" y="1"/>
                  </a:moveTo>
                  <a:cubicBezTo>
                    <a:pt x="39" y="1"/>
                    <a:pt x="26" y="4"/>
                    <a:pt x="13" y="11"/>
                  </a:cubicBezTo>
                  <a:cubicBezTo>
                    <a:pt x="0" y="36"/>
                    <a:pt x="13" y="75"/>
                    <a:pt x="39" y="75"/>
                  </a:cubicBezTo>
                  <a:cubicBezTo>
                    <a:pt x="78" y="75"/>
                    <a:pt x="91" y="49"/>
                    <a:pt x="91" y="11"/>
                  </a:cubicBezTo>
                  <a:cubicBezTo>
                    <a:pt x="78" y="4"/>
                    <a:pt x="65" y="1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1" name="Google Shape;5181;p34"/>
            <p:cNvSpPr/>
            <p:nvPr/>
          </p:nvSpPr>
          <p:spPr>
            <a:xfrm rot="10800000">
              <a:off x="1048698" y="80251"/>
              <a:ext cx="25359" cy="21038"/>
            </a:xfrm>
            <a:custGeom>
              <a:avLst/>
              <a:gdLst/>
              <a:ahLst/>
              <a:cxnLst/>
              <a:rect l="l" t="t" r="r" b="b"/>
              <a:pathLst>
                <a:path w="88" h="73" extrusionOk="0">
                  <a:moveTo>
                    <a:pt x="35" y="0"/>
                  </a:moveTo>
                  <a:cubicBezTo>
                    <a:pt x="27" y="0"/>
                    <a:pt x="19" y="2"/>
                    <a:pt x="10" y="4"/>
                  </a:cubicBezTo>
                  <a:cubicBezTo>
                    <a:pt x="0" y="54"/>
                    <a:pt x="21" y="73"/>
                    <a:pt x="55" y="73"/>
                  </a:cubicBezTo>
                  <a:cubicBezTo>
                    <a:pt x="65" y="73"/>
                    <a:pt x="76" y="71"/>
                    <a:pt x="88" y="68"/>
                  </a:cubicBezTo>
                  <a:cubicBezTo>
                    <a:pt x="88" y="25"/>
                    <a:pt x="70" y="0"/>
                    <a:pt x="3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2" name="Google Shape;5182;p34"/>
            <p:cNvSpPr/>
            <p:nvPr/>
          </p:nvSpPr>
          <p:spPr>
            <a:xfrm rot="10800000">
              <a:off x="465162" y="274777"/>
              <a:ext cx="15273" cy="12680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42" y="1"/>
                  </a:moveTo>
                  <a:cubicBezTo>
                    <a:pt x="29" y="1"/>
                    <a:pt x="9" y="18"/>
                    <a:pt x="1" y="18"/>
                  </a:cubicBezTo>
                  <a:cubicBezTo>
                    <a:pt x="1" y="31"/>
                    <a:pt x="1" y="44"/>
                    <a:pt x="1" y="44"/>
                  </a:cubicBezTo>
                  <a:cubicBezTo>
                    <a:pt x="13" y="44"/>
                    <a:pt x="52" y="44"/>
                    <a:pt x="52" y="18"/>
                  </a:cubicBezTo>
                  <a:cubicBezTo>
                    <a:pt x="52" y="5"/>
                    <a:pt x="48" y="1"/>
                    <a:pt x="4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3" name="Google Shape;5183;p34"/>
            <p:cNvSpPr/>
            <p:nvPr/>
          </p:nvSpPr>
          <p:spPr>
            <a:xfrm rot="10800000">
              <a:off x="666302" y="188897"/>
              <a:ext cx="55616" cy="38329"/>
            </a:xfrm>
            <a:custGeom>
              <a:avLst/>
              <a:gdLst/>
              <a:ahLst/>
              <a:cxnLst/>
              <a:rect l="l" t="t" r="r" b="b"/>
              <a:pathLst>
                <a:path w="193" h="133" extrusionOk="0">
                  <a:moveTo>
                    <a:pt x="167" y="0"/>
                  </a:moveTo>
                  <a:cubicBezTo>
                    <a:pt x="161" y="0"/>
                    <a:pt x="153" y="2"/>
                    <a:pt x="142" y="2"/>
                  </a:cubicBezTo>
                  <a:cubicBezTo>
                    <a:pt x="116" y="2"/>
                    <a:pt x="78" y="54"/>
                    <a:pt x="26" y="67"/>
                  </a:cubicBezTo>
                  <a:cubicBezTo>
                    <a:pt x="0" y="80"/>
                    <a:pt x="26" y="118"/>
                    <a:pt x="39" y="131"/>
                  </a:cubicBezTo>
                  <a:cubicBezTo>
                    <a:pt x="43" y="132"/>
                    <a:pt x="47" y="133"/>
                    <a:pt x="52" y="133"/>
                  </a:cubicBezTo>
                  <a:cubicBezTo>
                    <a:pt x="106" y="133"/>
                    <a:pt x="193" y="64"/>
                    <a:pt x="181" y="28"/>
                  </a:cubicBezTo>
                  <a:cubicBezTo>
                    <a:pt x="181" y="5"/>
                    <a:pt x="176" y="0"/>
                    <a:pt x="16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4" name="Google Shape;5184;p34"/>
            <p:cNvSpPr/>
            <p:nvPr/>
          </p:nvSpPr>
          <p:spPr>
            <a:xfrm rot="10800000">
              <a:off x="747565" y="70452"/>
              <a:ext cx="41208" cy="23343"/>
            </a:xfrm>
            <a:custGeom>
              <a:avLst/>
              <a:gdLst/>
              <a:ahLst/>
              <a:cxnLst/>
              <a:rect l="l" t="t" r="r" b="b"/>
              <a:pathLst>
                <a:path w="143" h="81" extrusionOk="0">
                  <a:moveTo>
                    <a:pt x="84" y="0"/>
                  </a:moveTo>
                  <a:cubicBezTo>
                    <a:pt x="71" y="0"/>
                    <a:pt x="58" y="4"/>
                    <a:pt x="52" y="4"/>
                  </a:cubicBezTo>
                  <a:cubicBezTo>
                    <a:pt x="13" y="16"/>
                    <a:pt x="0" y="55"/>
                    <a:pt x="13" y="81"/>
                  </a:cubicBezTo>
                  <a:lnTo>
                    <a:pt x="65" y="81"/>
                  </a:lnTo>
                  <a:cubicBezTo>
                    <a:pt x="103" y="68"/>
                    <a:pt x="142" y="55"/>
                    <a:pt x="116" y="16"/>
                  </a:cubicBezTo>
                  <a:cubicBezTo>
                    <a:pt x="110" y="4"/>
                    <a:pt x="97" y="0"/>
                    <a:pt x="8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5" name="Google Shape;5185;p34"/>
            <p:cNvSpPr/>
            <p:nvPr/>
          </p:nvSpPr>
          <p:spPr>
            <a:xfrm rot="10800000">
              <a:off x="1126791" y="204171"/>
              <a:ext cx="33715" cy="20173"/>
            </a:xfrm>
            <a:custGeom>
              <a:avLst/>
              <a:gdLst/>
              <a:ahLst/>
              <a:cxnLst/>
              <a:rect l="l" t="t" r="r" b="b"/>
              <a:pathLst>
                <a:path w="117" h="70" extrusionOk="0">
                  <a:moveTo>
                    <a:pt x="58" y="0"/>
                  </a:moveTo>
                  <a:cubicBezTo>
                    <a:pt x="39" y="0"/>
                    <a:pt x="23" y="12"/>
                    <a:pt x="14" y="31"/>
                  </a:cubicBezTo>
                  <a:cubicBezTo>
                    <a:pt x="1" y="57"/>
                    <a:pt x="14" y="70"/>
                    <a:pt x="27" y="70"/>
                  </a:cubicBezTo>
                  <a:cubicBezTo>
                    <a:pt x="52" y="57"/>
                    <a:pt x="78" y="44"/>
                    <a:pt x="91" y="31"/>
                  </a:cubicBezTo>
                  <a:cubicBezTo>
                    <a:pt x="117" y="5"/>
                    <a:pt x="91" y="5"/>
                    <a:pt x="78" y="5"/>
                  </a:cubicBezTo>
                  <a:cubicBezTo>
                    <a:pt x="71" y="2"/>
                    <a:pt x="64" y="0"/>
                    <a:pt x="5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186" name="Google Shape;5186;p34"/>
          <p:cNvGrpSpPr/>
          <p:nvPr/>
        </p:nvGrpSpPr>
        <p:grpSpPr>
          <a:xfrm>
            <a:off x="-34" y="-54927"/>
            <a:ext cx="3180575" cy="961724"/>
            <a:chOff x="507324" y="-78249"/>
            <a:chExt cx="2517074" cy="761099"/>
          </a:xfrm>
        </p:grpSpPr>
        <p:sp>
          <p:nvSpPr>
            <p:cNvPr id="5187" name="Google Shape;5187;p34"/>
            <p:cNvSpPr/>
            <p:nvPr/>
          </p:nvSpPr>
          <p:spPr>
            <a:xfrm rot="10800000">
              <a:off x="1996082" y="-71893"/>
              <a:ext cx="9835" cy="1664"/>
            </a:xfrm>
            <a:custGeom>
              <a:avLst/>
              <a:gdLst/>
              <a:ahLst/>
              <a:cxnLst/>
              <a:rect l="l" t="t" r="r" b="b"/>
              <a:pathLst>
                <a:path w="65" h="11" extrusionOk="0">
                  <a:moveTo>
                    <a:pt x="0" y="1"/>
                  </a:moveTo>
                  <a:cubicBezTo>
                    <a:pt x="7" y="7"/>
                    <a:pt x="17" y="10"/>
                    <a:pt x="28" y="10"/>
                  </a:cubicBezTo>
                  <a:cubicBezTo>
                    <a:pt x="39" y="10"/>
                    <a:pt x="52" y="7"/>
                    <a:pt x="6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8" name="Google Shape;5188;p34"/>
            <p:cNvSpPr/>
            <p:nvPr/>
          </p:nvSpPr>
          <p:spPr>
            <a:xfrm rot="10800000">
              <a:off x="842933" y="-68867"/>
              <a:ext cx="378584" cy="168562"/>
            </a:xfrm>
            <a:custGeom>
              <a:avLst/>
              <a:gdLst/>
              <a:ahLst/>
              <a:cxnLst/>
              <a:rect l="l" t="t" r="r" b="b"/>
              <a:pathLst>
                <a:path w="2502" h="1114" extrusionOk="0">
                  <a:moveTo>
                    <a:pt x="1884" y="0"/>
                  </a:moveTo>
                  <a:cubicBezTo>
                    <a:pt x="1822" y="0"/>
                    <a:pt x="1756" y="33"/>
                    <a:pt x="1676" y="92"/>
                  </a:cubicBezTo>
                  <a:cubicBezTo>
                    <a:pt x="1616" y="142"/>
                    <a:pt x="1541" y="216"/>
                    <a:pt x="1443" y="216"/>
                  </a:cubicBezTo>
                  <a:cubicBezTo>
                    <a:pt x="1415" y="216"/>
                    <a:pt x="1386" y="210"/>
                    <a:pt x="1354" y="195"/>
                  </a:cubicBezTo>
                  <a:lnTo>
                    <a:pt x="1328" y="157"/>
                  </a:lnTo>
                  <a:cubicBezTo>
                    <a:pt x="1328" y="131"/>
                    <a:pt x="1315" y="105"/>
                    <a:pt x="1315" y="66"/>
                  </a:cubicBezTo>
                  <a:cubicBezTo>
                    <a:pt x="1315" y="48"/>
                    <a:pt x="1302" y="36"/>
                    <a:pt x="1279" y="36"/>
                  </a:cubicBezTo>
                  <a:cubicBezTo>
                    <a:pt x="1271" y="36"/>
                    <a:pt x="1261" y="37"/>
                    <a:pt x="1251" y="41"/>
                  </a:cubicBezTo>
                  <a:lnTo>
                    <a:pt x="1225" y="208"/>
                  </a:lnTo>
                  <a:cubicBezTo>
                    <a:pt x="1212" y="208"/>
                    <a:pt x="1212" y="208"/>
                    <a:pt x="1199" y="221"/>
                  </a:cubicBezTo>
                  <a:cubicBezTo>
                    <a:pt x="1109" y="208"/>
                    <a:pt x="1032" y="144"/>
                    <a:pt x="1006" y="53"/>
                  </a:cubicBezTo>
                  <a:cubicBezTo>
                    <a:pt x="980" y="53"/>
                    <a:pt x="954" y="79"/>
                    <a:pt x="967" y="105"/>
                  </a:cubicBezTo>
                  <a:lnTo>
                    <a:pt x="1045" y="273"/>
                  </a:lnTo>
                  <a:lnTo>
                    <a:pt x="1019" y="324"/>
                  </a:lnTo>
                  <a:cubicBezTo>
                    <a:pt x="993" y="337"/>
                    <a:pt x="980" y="363"/>
                    <a:pt x="941" y="363"/>
                  </a:cubicBezTo>
                  <a:cubicBezTo>
                    <a:pt x="921" y="356"/>
                    <a:pt x="900" y="342"/>
                    <a:pt x="885" y="342"/>
                  </a:cubicBezTo>
                  <a:cubicBezTo>
                    <a:pt x="872" y="342"/>
                    <a:pt x="864" y="353"/>
                    <a:pt x="864" y="389"/>
                  </a:cubicBezTo>
                  <a:cubicBezTo>
                    <a:pt x="856" y="435"/>
                    <a:pt x="872" y="444"/>
                    <a:pt x="894" y="444"/>
                  </a:cubicBezTo>
                  <a:cubicBezTo>
                    <a:pt x="908" y="444"/>
                    <a:pt x="926" y="440"/>
                    <a:pt x="941" y="440"/>
                  </a:cubicBezTo>
                  <a:lnTo>
                    <a:pt x="1006" y="440"/>
                  </a:lnTo>
                  <a:cubicBezTo>
                    <a:pt x="1032" y="505"/>
                    <a:pt x="1006" y="531"/>
                    <a:pt x="941" y="556"/>
                  </a:cubicBezTo>
                  <a:cubicBezTo>
                    <a:pt x="894" y="539"/>
                    <a:pt x="844" y="531"/>
                    <a:pt x="793" y="531"/>
                  </a:cubicBezTo>
                  <a:cubicBezTo>
                    <a:pt x="692" y="531"/>
                    <a:pt x="589" y="565"/>
                    <a:pt x="503" y="634"/>
                  </a:cubicBezTo>
                  <a:lnTo>
                    <a:pt x="426" y="647"/>
                  </a:lnTo>
                  <a:cubicBezTo>
                    <a:pt x="284" y="582"/>
                    <a:pt x="155" y="531"/>
                    <a:pt x="0" y="505"/>
                  </a:cubicBezTo>
                  <a:lnTo>
                    <a:pt x="0" y="505"/>
                  </a:lnTo>
                  <a:cubicBezTo>
                    <a:pt x="129" y="569"/>
                    <a:pt x="258" y="634"/>
                    <a:pt x="400" y="672"/>
                  </a:cubicBezTo>
                  <a:cubicBezTo>
                    <a:pt x="400" y="698"/>
                    <a:pt x="400" y="724"/>
                    <a:pt x="374" y="750"/>
                  </a:cubicBezTo>
                  <a:cubicBezTo>
                    <a:pt x="284" y="892"/>
                    <a:pt x="284" y="1021"/>
                    <a:pt x="426" y="1111"/>
                  </a:cubicBezTo>
                  <a:cubicBezTo>
                    <a:pt x="430" y="1113"/>
                    <a:pt x="433" y="1114"/>
                    <a:pt x="436" y="1114"/>
                  </a:cubicBezTo>
                  <a:cubicBezTo>
                    <a:pt x="450" y="1114"/>
                    <a:pt x="460" y="1102"/>
                    <a:pt x="472" y="1102"/>
                  </a:cubicBezTo>
                  <a:cubicBezTo>
                    <a:pt x="477" y="1102"/>
                    <a:pt x="483" y="1104"/>
                    <a:pt x="490" y="1111"/>
                  </a:cubicBezTo>
                  <a:cubicBezTo>
                    <a:pt x="601" y="1104"/>
                    <a:pt x="714" y="1102"/>
                    <a:pt x="826" y="1102"/>
                  </a:cubicBezTo>
                  <a:cubicBezTo>
                    <a:pt x="1080" y="1102"/>
                    <a:pt x="1337" y="1114"/>
                    <a:pt x="1595" y="1114"/>
                  </a:cubicBezTo>
                  <a:cubicBezTo>
                    <a:pt x="1661" y="1114"/>
                    <a:pt x="1726" y="1113"/>
                    <a:pt x="1792" y="1111"/>
                  </a:cubicBezTo>
                  <a:lnTo>
                    <a:pt x="1921" y="1111"/>
                  </a:lnTo>
                  <a:cubicBezTo>
                    <a:pt x="1933" y="968"/>
                    <a:pt x="1923" y="824"/>
                    <a:pt x="2044" y="824"/>
                  </a:cubicBezTo>
                  <a:cubicBezTo>
                    <a:pt x="2054" y="824"/>
                    <a:pt x="2065" y="825"/>
                    <a:pt x="2076" y="827"/>
                  </a:cubicBezTo>
                  <a:lnTo>
                    <a:pt x="2153" y="827"/>
                  </a:lnTo>
                  <a:cubicBezTo>
                    <a:pt x="2218" y="776"/>
                    <a:pt x="2347" y="801"/>
                    <a:pt x="2373" y="685"/>
                  </a:cubicBezTo>
                  <a:cubicBezTo>
                    <a:pt x="2502" y="621"/>
                    <a:pt x="2502" y="621"/>
                    <a:pt x="2424" y="479"/>
                  </a:cubicBezTo>
                  <a:cubicBezTo>
                    <a:pt x="2463" y="376"/>
                    <a:pt x="2373" y="337"/>
                    <a:pt x="2347" y="286"/>
                  </a:cubicBezTo>
                  <a:lnTo>
                    <a:pt x="2295" y="286"/>
                  </a:lnTo>
                  <a:cubicBezTo>
                    <a:pt x="2205" y="286"/>
                    <a:pt x="2205" y="247"/>
                    <a:pt x="2257" y="182"/>
                  </a:cubicBezTo>
                  <a:lnTo>
                    <a:pt x="2257" y="157"/>
                  </a:lnTo>
                  <a:lnTo>
                    <a:pt x="2231" y="118"/>
                  </a:lnTo>
                  <a:lnTo>
                    <a:pt x="2179" y="118"/>
                  </a:lnTo>
                  <a:cubicBezTo>
                    <a:pt x="2165" y="123"/>
                    <a:pt x="2149" y="126"/>
                    <a:pt x="2134" y="126"/>
                  </a:cubicBezTo>
                  <a:cubicBezTo>
                    <a:pt x="2106" y="126"/>
                    <a:pt x="2080" y="117"/>
                    <a:pt x="2063" y="92"/>
                  </a:cubicBezTo>
                  <a:cubicBezTo>
                    <a:pt x="2000" y="29"/>
                    <a:pt x="1944" y="0"/>
                    <a:pt x="188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9" name="Google Shape;5189;p34"/>
            <p:cNvSpPr/>
            <p:nvPr/>
          </p:nvSpPr>
          <p:spPr>
            <a:xfrm rot="10800000">
              <a:off x="2394032" y="-70531"/>
              <a:ext cx="9835" cy="4237"/>
            </a:xfrm>
            <a:custGeom>
              <a:avLst/>
              <a:gdLst/>
              <a:ahLst/>
              <a:cxnLst/>
              <a:rect l="l" t="t" r="r" b="b"/>
              <a:pathLst>
                <a:path w="65" h="28" extrusionOk="0">
                  <a:moveTo>
                    <a:pt x="0" y="1"/>
                  </a:moveTo>
                  <a:cubicBezTo>
                    <a:pt x="0" y="20"/>
                    <a:pt x="4" y="27"/>
                    <a:pt x="10" y="27"/>
                  </a:cubicBezTo>
                  <a:cubicBezTo>
                    <a:pt x="21" y="27"/>
                    <a:pt x="40" y="9"/>
                    <a:pt x="6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0" name="Google Shape;5190;p34"/>
            <p:cNvSpPr/>
            <p:nvPr/>
          </p:nvSpPr>
          <p:spPr>
            <a:xfrm rot="10800000">
              <a:off x="2308239" y="-67353"/>
              <a:ext cx="2118" cy="1059"/>
            </a:xfrm>
            <a:custGeom>
              <a:avLst/>
              <a:gdLst/>
              <a:ahLst/>
              <a:cxnLst/>
              <a:rect l="l" t="t" r="r" b="b"/>
              <a:pathLst>
                <a:path w="14" h="7" extrusionOk="0">
                  <a:moveTo>
                    <a:pt x="1" y="1"/>
                  </a:moveTo>
                  <a:cubicBezTo>
                    <a:pt x="1" y="1"/>
                    <a:pt x="7" y="7"/>
                    <a:pt x="10" y="7"/>
                  </a:cubicBezTo>
                  <a:cubicBezTo>
                    <a:pt x="12" y="7"/>
                    <a:pt x="14" y="5"/>
                    <a:pt x="1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1" name="Google Shape;5191;p34"/>
            <p:cNvSpPr/>
            <p:nvPr/>
          </p:nvSpPr>
          <p:spPr>
            <a:xfrm rot="10800000">
              <a:off x="2390098" y="-66445"/>
              <a:ext cx="151" cy="15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2" name="Google Shape;5192;p34"/>
            <p:cNvSpPr/>
            <p:nvPr/>
          </p:nvSpPr>
          <p:spPr>
            <a:xfrm rot="10800000">
              <a:off x="2310206" y="-66445"/>
              <a:ext cx="1967" cy="151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3" name="Google Shape;5193;p34"/>
            <p:cNvSpPr/>
            <p:nvPr/>
          </p:nvSpPr>
          <p:spPr>
            <a:xfrm rot="10800000">
              <a:off x="2394033" y="-66445"/>
              <a:ext cx="151" cy="15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4" name="Google Shape;5194;p34"/>
            <p:cNvSpPr/>
            <p:nvPr/>
          </p:nvSpPr>
          <p:spPr>
            <a:xfrm rot="10800000">
              <a:off x="1556974" y="426073"/>
              <a:ext cx="283106" cy="194285"/>
            </a:xfrm>
            <a:custGeom>
              <a:avLst/>
              <a:gdLst/>
              <a:ahLst/>
              <a:cxnLst/>
              <a:rect l="l" t="t" r="r" b="b"/>
              <a:pathLst>
                <a:path w="1871" h="1284" extrusionOk="0">
                  <a:moveTo>
                    <a:pt x="942" y="0"/>
                  </a:moveTo>
                  <a:cubicBezTo>
                    <a:pt x="896" y="37"/>
                    <a:pt x="857" y="106"/>
                    <a:pt x="796" y="106"/>
                  </a:cubicBezTo>
                  <a:cubicBezTo>
                    <a:pt x="772" y="106"/>
                    <a:pt x="743" y="94"/>
                    <a:pt x="710" y="65"/>
                  </a:cubicBezTo>
                  <a:cubicBezTo>
                    <a:pt x="687" y="77"/>
                    <a:pt x="661" y="81"/>
                    <a:pt x="635" y="81"/>
                  </a:cubicBezTo>
                  <a:cubicBezTo>
                    <a:pt x="608" y="81"/>
                    <a:pt x="580" y="77"/>
                    <a:pt x="553" y="77"/>
                  </a:cubicBezTo>
                  <a:cubicBezTo>
                    <a:pt x="500" y="77"/>
                    <a:pt x="452" y="90"/>
                    <a:pt x="426" y="168"/>
                  </a:cubicBezTo>
                  <a:cubicBezTo>
                    <a:pt x="416" y="189"/>
                    <a:pt x="405" y="210"/>
                    <a:pt x="387" y="210"/>
                  </a:cubicBezTo>
                  <a:cubicBezTo>
                    <a:pt x="384" y="210"/>
                    <a:pt x="379" y="209"/>
                    <a:pt x="374" y="206"/>
                  </a:cubicBezTo>
                  <a:cubicBezTo>
                    <a:pt x="343" y="184"/>
                    <a:pt x="318" y="175"/>
                    <a:pt x="299" y="175"/>
                  </a:cubicBezTo>
                  <a:cubicBezTo>
                    <a:pt x="238" y="175"/>
                    <a:pt x="226" y="261"/>
                    <a:pt x="207" y="310"/>
                  </a:cubicBezTo>
                  <a:cubicBezTo>
                    <a:pt x="194" y="387"/>
                    <a:pt x="142" y="400"/>
                    <a:pt x="78" y="400"/>
                  </a:cubicBezTo>
                  <a:cubicBezTo>
                    <a:pt x="78" y="413"/>
                    <a:pt x="78" y="413"/>
                    <a:pt x="78" y="426"/>
                  </a:cubicBezTo>
                  <a:cubicBezTo>
                    <a:pt x="142" y="477"/>
                    <a:pt x="91" y="490"/>
                    <a:pt x="52" y="516"/>
                  </a:cubicBezTo>
                  <a:lnTo>
                    <a:pt x="52" y="529"/>
                  </a:lnTo>
                  <a:cubicBezTo>
                    <a:pt x="168" y="542"/>
                    <a:pt x="142" y="645"/>
                    <a:pt x="142" y="722"/>
                  </a:cubicBezTo>
                  <a:cubicBezTo>
                    <a:pt x="155" y="735"/>
                    <a:pt x="155" y="774"/>
                    <a:pt x="142" y="787"/>
                  </a:cubicBezTo>
                  <a:cubicBezTo>
                    <a:pt x="104" y="838"/>
                    <a:pt x="13" y="787"/>
                    <a:pt x="1" y="864"/>
                  </a:cubicBezTo>
                  <a:cubicBezTo>
                    <a:pt x="13" y="873"/>
                    <a:pt x="28" y="875"/>
                    <a:pt x="43" y="875"/>
                  </a:cubicBezTo>
                  <a:cubicBezTo>
                    <a:pt x="74" y="875"/>
                    <a:pt x="108" y="864"/>
                    <a:pt x="142" y="864"/>
                  </a:cubicBezTo>
                  <a:cubicBezTo>
                    <a:pt x="142" y="877"/>
                    <a:pt x="155" y="903"/>
                    <a:pt x="155" y="916"/>
                  </a:cubicBezTo>
                  <a:cubicBezTo>
                    <a:pt x="220" y="941"/>
                    <a:pt x="310" y="954"/>
                    <a:pt x="271" y="1070"/>
                  </a:cubicBezTo>
                  <a:cubicBezTo>
                    <a:pt x="284" y="1083"/>
                    <a:pt x="284" y="1096"/>
                    <a:pt x="271" y="1096"/>
                  </a:cubicBezTo>
                  <a:cubicBezTo>
                    <a:pt x="306" y="1131"/>
                    <a:pt x="330" y="1175"/>
                    <a:pt x="372" y="1175"/>
                  </a:cubicBezTo>
                  <a:cubicBezTo>
                    <a:pt x="377" y="1175"/>
                    <a:pt x="382" y="1175"/>
                    <a:pt x="387" y="1173"/>
                  </a:cubicBezTo>
                  <a:cubicBezTo>
                    <a:pt x="396" y="1172"/>
                    <a:pt x="404" y="1171"/>
                    <a:pt x="410" y="1171"/>
                  </a:cubicBezTo>
                  <a:cubicBezTo>
                    <a:pt x="452" y="1171"/>
                    <a:pt x="455" y="1203"/>
                    <a:pt x="478" y="1225"/>
                  </a:cubicBezTo>
                  <a:cubicBezTo>
                    <a:pt x="493" y="1248"/>
                    <a:pt x="521" y="1284"/>
                    <a:pt x="545" y="1284"/>
                  </a:cubicBezTo>
                  <a:cubicBezTo>
                    <a:pt x="561" y="1284"/>
                    <a:pt x="575" y="1266"/>
                    <a:pt x="581" y="1212"/>
                  </a:cubicBezTo>
                  <a:cubicBezTo>
                    <a:pt x="581" y="1199"/>
                    <a:pt x="607" y="1186"/>
                    <a:pt x="619" y="1186"/>
                  </a:cubicBezTo>
                  <a:cubicBezTo>
                    <a:pt x="644" y="1194"/>
                    <a:pt x="665" y="1198"/>
                    <a:pt x="685" y="1198"/>
                  </a:cubicBezTo>
                  <a:cubicBezTo>
                    <a:pt x="758" y="1198"/>
                    <a:pt x="803" y="1147"/>
                    <a:pt x="864" y="1096"/>
                  </a:cubicBezTo>
                  <a:cubicBezTo>
                    <a:pt x="901" y="1060"/>
                    <a:pt x="933" y="1035"/>
                    <a:pt x="966" y="1035"/>
                  </a:cubicBezTo>
                  <a:cubicBezTo>
                    <a:pt x="991" y="1035"/>
                    <a:pt x="1017" y="1050"/>
                    <a:pt x="1045" y="1083"/>
                  </a:cubicBezTo>
                  <a:cubicBezTo>
                    <a:pt x="1077" y="1104"/>
                    <a:pt x="1125" y="1125"/>
                    <a:pt x="1170" y="1125"/>
                  </a:cubicBezTo>
                  <a:cubicBezTo>
                    <a:pt x="1180" y="1125"/>
                    <a:pt x="1190" y="1124"/>
                    <a:pt x="1200" y="1122"/>
                  </a:cubicBezTo>
                  <a:cubicBezTo>
                    <a:pt x="1213" y="1120"/>
                    <a:pt x="1227" y="1119"/>
                    <a:pt x="1241" y="1119"/>
                  </a:cubicBezTo>
                  <a:cubicBezTo>
                    <a:pt x="1304" y="1119"/>
                    <a:pt x="1366" y="1142"/>
                    <a:pt x="1419" y="1173"/>
                  </a:cubicBezTo>
                  <a:cubicBezTo>
                    <a:pt x="1448" y="1144"/>
                    <a:pt x="1484" y="1130"/>
                    <a:pt x="1522" y="1130"/>
                  </a:cubicBezTo>
                  <a:cubicBezTo>
                    <a:pt x="1535" y="1130"/>
                    <a:pt x="1548" y="1132"/>
                    <a:pt x="1561" y="1135"/>
                  </a:cubicBezTo>
                  <a:lnTo>
                    <a:pt x="1638" y="1109"/>
                  </a:lnTo>
                  <a:cubicBezTo>
                    <a:pt x="1659" y="1015"/>
                    <a:pt x="1730" y="989"/>
                    <a:pt x="1811" y="989"/>
                  </a:cubicBezTo>
                  <a:cubicBezTo>
                    <a:pt x="1830" y="989"/>
                    <a:pt x="1850" y="990"/>
                    <a:pt x="1870" y="993"/>
                  </a:cubicBezTo>
                  <a:cubicBezTo>
                    <a:pt x="1844" y="941"/>
                    <a:pt x="1806" y="903"/>
                    <a:pt x="1819" y="864"/>
                  </a:cubicBezTo>
                  <a:cubicBezTo>
                    <a:pt x="1844" y="761"/>
                    <a:pt x="1832" y="658"/>
                    <a:pt x="1780" y="567"/>
                  </a:cubicBezTo>
                  <a:cubicBezTo>
                    <a:pt x="1720" y="435"/>
                    <a:pt x="1591" y="347"/>
                    <a:pt x="1438" y="347"/>
                  </a:cubicBezTo>
                  <a:cubicBezTo>
                    <a:pt x="1427" y="347"/>
                    <a:pt x="1417" y="347"/>
                    <a:pt x="1406" y="348"/>
                  </a:cubicBezTo>
                  <a:cubicBezTo>
                    <a:pt x="1399" y="352"/>
                    <a:pt x="1392" y="353"/>
                    <a:pt x="1385" y="353"/>
                  </a:cubicBezTo>
                  <a:cubicBezTo>
                    <a:pt x="1366" y="353"/>
                    <a:pt x="1348" y="341"/>
                    <a:pt x="1329" y="322"/>
                  </a:cubicBezTo>
                  <a:cubicBezTo>
                    <a:pt x="1301" y="288"/>
                    <a:pt x="1289" y="272"/>
                    <a:pt x="1271" y="272"/>
                  </a:cubicBezTo>
                  <a:cubicBezTo>
                    <a:pt x="1256" y="272"/>
                    <a:pt x="1236" y="285"/>
                    <a:pt x="1200" y="310"/>
                  </a:cubicBezTo>
                  <a:cubicBezTo>
                    <a:pt x="1200" y="258"/>
                    <a:pt x="1187" y="193"/>
                    <a:pt x="1238" y="155"/>
                  </a:cubicBezTo>
                  <a:cubicBezTo>
                    <a:pt x="1290" y="129"/>
                    <a:pt x="1290" y="103"/>
                    <a:pt x="1264" y="77"/>
                  </a:cubicBezTo>
                  <a:cubicBezTo>
                    <a:pt x="1251" y="58"/>
                    <a:pt x="1235" y="52"/>
                    <a:pt x="1219" y="52"/>
                  </a:cubicBezTo>
                  <a:cubicBezTo>
                    <a:pt x="1203" y="52"/>
                    <a:pt x="1187" y="58"/>
                    <a:pt x="1174" y="65"/>
                  </a:cubicBezTo>
                  <a:lnTo>
                    <a:pt x="1148" y="103"/>
                  </a:lnTo>
                  <a:cubicBezTo>
                    <a:pt x="1148" y="181"/>
                    <a:pt x="1109" y="245"/>
                    <a:pt x="1032" y="271"/>
                  </a:cubicBezTo>
                  <a:lnTo>
                    <a:pt x="981" y="232"/>
                  </a:lnTo>
                  <a:cubicBezTo>
                    <a:pt x="968" y="168"/>
                    <a:pt x="968" y="116"/>
                    <a:pt x="955" y="65"/>
                  </a:cubicBezTo>
                  <a:cubicBezTo>
                    <a:pt x="955" y="39"/>
                    <a:pt x="955" y="26"/>
                    <a:pt x="94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5" name="Google Shape;5195;p34"/>
            <p:cNvSpPr/>
            <p:nvPr/>
          </p:nvSpPr>
          <p:spPr>
            <a:xfrm rot="10800000">
              <a:off x="1184292" y="370541"/>
              <a:ext cx="386603" cy="189897"/>
            </a:xfrm>
            <a:custGeom>
              <a:avLst/>
              <a:gdLst/>
              <a:ahLst/>
              <a:cxnLst/>
              <a:rect l="l" t="t" r="r" b="b"/>
              <a:pathLst>
                <a:path w="2555" h="1255" extrusionOk="0">
                  <a:moveTo>
                    <a:pt x="1595" y="1"/>
                  </a:moveTo>
                  <a:cubicBezTo>
                    <a:pt x="1580" y="1"/>
                    <a:pt x="1563" y="5"/>
                    <a:pt x="1548" y="17"/>
                  </a:cubicBezTo>
                  <a:cubicBezTo>
                    <a:pt x="1506" y="42"/>
                    <a:pt x="1475" y="73"/>
                    <a:pt x="1440" y="73"/>
                  </a:cubicBezTo>
                  <a:cubicBezTo>
                    <a:pt x="1422" y="73"/>
                    <a:pt x="1403" y="65"/>
                    <a:pt x="1381" y="42"/>
                  </a:cubicBezTo>
                  <a:lnTo>
                    <a:pt x="1303" y="17"/>
                  </a:lnTo>
                  <a:lnTo>
                    <a:pt x="1278" y="30"/>
                  </a:lnTo>
                  <a:cubicBezTo>
                    <a:pt x="1045" y="55"/>
                    <a:pt x="788" y="30"/>
                    <a:pt x="684" y="313"/>
                  </a:cubicBezTo>
                  <a:cubicBezTo>
                    <a:pt x="684" y="339"/>
                    <a:pt x="646" y="352"/>
                    <a:pt x="633" y="365"/>
                  </a:cubicBezTo>
                  <a:cubicBezTo>
                    <a:pt x="620" y="365"/>
                    <a:pt x="607" y="365"/>
                    <a:pt x="594" y="378"/>
                  </a:cubicBezTo>
                  <a:cubicBezTo>
                    <a:pt x="478" y="455"/>
                    <a:pt x="517" y="571"/>
                    <a:pt x="517" y="674"/>
                  </a:cubicBezTo>
                  <a:cubicBezTo>
                    <a:pt x="388" y="765"/>
                    <a:pt x="233" y="816"/>
                    <a:pt x="78" y="829"/>
                  </a:cubicBezTo>
                  <a:cubicBezTo>
                    <a:pt x="65" y="816"/>
                    <a:pt x="65" y="790"/>
                    <a:pt x="53" y="790"/>
                  </a:cubicBezTo>
                  <a:cubicBezTo>
                    <a:pt x="1" y="790"/>
                    <a:pt x="27" y="816"/>
                    <a:pt x="40" y="842"/>
                  </a:cubicBezTo>
                  <a:cubicBezTo>
                    <a:pt x="53" y="855"/>
                    <a:pt x="40" y="881"/>
                    <a:pt x="14" y="906"/>
                  </a:cubicBezTo>
                  <a:lnTo>
                    <a:pt x="40" y="958"/>
                  </a:lnTo>
                  <a:lnTo>
                    <a:pt x="130" y="932"/>
                  </a:lnTo>
                  <a:cubicBezTo>
                    <a:pt x="246" y="868"/>
                    <a:pt x="388" y="816"/>
                    <a:pt x="517" y="777"/>
                  </a:cubicBezTo>
                  <a:cubicBezTo>
                    <a:pt x="555" y="829"/>
                    <a:pt x="517" y="894"/>
                    <a:pt x="568" y="945"/>
                  </a:cubicBezTo>
                  <a:cubicBezTo>
                    <a:pt x="620" y="984"/>
                    <a:pt x="555" y="1022"/>
                    <a:pt x="555" y="1087"/>
                  </a:cubicBezTo>
                  <a:cubicBezTo>
                    <a:pt x="569" y="1086"/>
                    <a:pt x="582" y="1085"/>
                    <a:pt x="595" y="1085"/>
                  </a:cubicBezTo>
                  <a:cubicBezTo>
                    <a:pt x="736" y="1085"/>
                    <a:pt x="874" y="1148"/>
                    <a:pt x="968" y="1255"/>
                  </a:cubicBezTo>
                  <a:lnTo>
                    <a:pt x="1045" y="1255"/>
                  </a:lnTo>
                  <a:cubicBezTo>
                    <a:pt x="1055" y="1226"/>
                    <a:pt x="1079" y="1211"/>
                    <a:pt x="1102" y="1211"/>
                  </a:cubicBezTo>
                  <a:cubicBezTo>
                    <a:pt x="1109" y="1211"/>
                    <a:pt x="1116" y="1213"/>
                    <a:pt x="1123" y="1216"/>
                  </a:cubicBezTo>
                  <a:cubicBezTo>
                    <a:pt x="1142" y="1217"/>
                    <a:pt x="1161" y="1218"/>
                    <a:pt x="1181" y="1218"/>
                  </a:cubicBezTo>
                  <a:cubicBezTo>
                    <a:pt x="1354" y="1218"/>
                    <a:pt x="1524" y="1166"/>
                    <a:pt x="1651" y="1061"/>
                  </a:cubicBezTo>
                  <a:cubicBezTo>
                    <a:pt x="1763" y="987"/>
                    <a:pt x="1815" y="828"/>
                    <a:pt x="1980" y="828"/>
                  </a:cubicBezTo>
                  <a:cubicBezTo>
                    <a:pt x="1987" y="828"/>
                    <a:pt x="1993" y="829"/>
                    <a:pt x="2000" y="829"/>
                  </a:cubicBezTo>
                  <a:cubicBezTo>
                    <a:pt x="1896" y="816"/>
                    <a:pt x="1871" y="752"/>
                    <a:pt x="1884" y="674"/>
                  </a:cubicBezTo>
                  <a:lnTo>
                    <a:pt x="1884" y="674"/>
                  </a:lnTo>
                  <a:cubicBezTo>
                    <a:pt x="1922" y="700"/>
                    <a:pt x="1964" y="713"/>
                    <a:pt x="2004" y="713"/>
                  </a:cubicBezTo>
                  <a:cubicBezTo>
                    <a:pt x="2045" y="713"/>
                    <a:pt x="2083" y="700"/>
                    <a:pt x="2116" y="674"/>
                  </a:cubicBezTo>
                  <a:cubicBezTo>
                    <a:pt x="2193" y="636"/>
                    <a:pt x="2270" y="610"/>
                    <a:pt x="2335" y="610"/>
                  </a:cubicBezTo>
                  <a:cubicBezTo>
                    <a:pt x="2351" y="607"/>
                    <a:pt x="2366" y="606"/>
                    <a:pt x="2380" y="606"/>
                  </a:cubicBezTo>
                  <a:cubicBezTo>
                    <a:pt x="2432" y="606"/>
                    <a:pt x="2467" y="629"/>
                    <a:pt x="2477" y="700"/>
                  </a:cubicBezTo>
                  <a:cubicBezTo>
                    <a:pt x="2477" y="717"/>
                    <a:pt x="2481" y="723"/>
                    <a:pt x="2488" y="723"/>
                  </a:cubicBezTo>
                  <a:cubicBezTo>
                    <a:pt x="2501" y="723"/>
                    <a:pt x="2524" y="700"/>
                    <a:pt x="2541" y="700"/>
                  </a:cubicBezTo>
                  <a:cubicBezTo>
                    <a:pt x="2554" y="687"/>
                    <a:pt x="2541" y="687"/>
                    <a:pt x="2541" y="674"/>
                  </a:cubicBezTo>
                  <a:cubicBezTo>
                    <a:pt x="2503" y="661"/>
                    <a:pt x="2503" y="636"/>
                    <a:pt x="2541" y="610"/>
                  </a:cubicBezTo>
                  <a:cubicBezTo>
                    <a:pt x="2541" y="584"/>
                    <a:pt x="2541" y="558"/>
                    <a:pt x="2528" y="520"/>
                  </a:cubicBezTo>
                  <a:cubicBezTo>
                    <a:pt x="2509" y="516"/>
                    <a:pt x="2490" y="515"/>
                    <a:pt x="2470" y="515"/>
                  </a:cubicBezTo>
                  <a:cubicBezTo>
                    <a:pt x="2413" y="515"/>
                    <a:pt x="2357" y="529"/>
                    <a:pt x="2309" y="558"/>
                  </a:cubicBezTo>
                  <a:cubicBezTo>
                    <a:pt x="2180" y="623"/>
                    <a:pt x="2038" y="661"/>
                    <a:pt x="1884" y="674"/>
                  </a:cubicBezTo>
                  <a:cubicBezTo>
                    <a:pt x="1909" y="507"/>
                    <a:pt x="1909" y="507"/>
                    <a:pt x="2013" y="442"/>
                  </a:cubicBezTo>
                  <a:cubicBezTo>
                    <a:pt x="1909" y="416"/>
                    <a:pt x="1819" y="391"/>
                    <a:pt x="1832" y="262"/>
                  </a:cubicBezTo>
                  <a:cubicBezTo>
                    <a:pt x="1832" y="249"/>
                    <a:pt x="1806" y="236"/>
                    <a:pt x="1793" y="223"/>
                  </a:cubicBezTo>
                  <a:cubicBezTo>
                    <a:pt x="1703" y="210"/>
                    <a:pt x="1639" y="171"/>
                    <a:pt x="1664" y="55"/>
                  </a:cubicBezTo>
                  <a:cubicBezTo>
                    <a:pt x="1664" y="28"/>
                    <a:pt x="1632" y="1"/>
                    <a:pt x="159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6" name="Google Shape;5196;p34"/>
            <p:cNvSpPr/>
            <p:nvPr/>
          </p:nvSpPr>
          <p:spPr>
            <a:xfrm rot="10800000">
              <a:off x="1098500" y="323636"/>
              <a:ext cx="151" cy="15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7" name="Google Shape;5197;p34"/>
            <p:cNvSpPr/>
            <p:nvPr/>
          </p:nvSpPr>
          <p:spPr>
            <a:xfrm rot="10800000">
              <a:off x="932662" y="216204"/>
              <a:ext cx="177641" cy="129070"/>
            </a:xfrm>
            <a:custGeom>
              <a:avLst/>
              <a:gdLst/>
              <a:ahLst/>
              <a:cxnLst/>
              <a:rect l="l" t="t" r="r" b="b"/>
              <a:pathLst>
                <a:path w="1174" h="853" extrusionOk="0">
                  <a:moveTo>
                    <a:pt x="632" y="0"/>
                  </a:moveTo>
                  <a:cubicBezTo>
                    <a:pt x="593" y="65"/>
                    <a:pt x="516" y="39"/>
                    <a:pt x="464" y="90"/>
                  </a:cubicBezTo>
                  <a:cubicBezTo>
                    <a:pt x="439" y="78"/>
                    <a:pt x="400" y="52"/>
                    <a:pt x="387" y="13"/>
                  </a:cubicBezTo>
                  <a:lnTo>
                    <a:pt x="284" y="26"/>
                  </a:lnTo>
                  <a:cubicBezTo>
                    <a:pt x="232" y="90"/>
                    <a:pt x="155" y="103"/>
                    <a:pt x="77" y="142"/>
                  </a:cubicBezTo>
                  <a:cubicBezTo>
                    <a:pt x="77" y="181"/>
                    <a:pt x="77" y="207"/>
                    <a:pt x="65" y="245"/>
                  </a:cubicBezTo>
                  <a:cubicBezTo>
                    <a:pt x="65" y="284"/>
                    <a:pt x="0" y="361"/>
                    <a:pt x="65" y="413"/>
                  </a:cubicBezTo>
                  <a:cubicBezTo>
                    <a:pt x="125" y="453"/>
                    <a:pt x="170" y="502"/>
                    <a:pt x="237" y="502"/>
                  </a:cubicBezTo>
                  <a:cubicBezTo>
                    <a:pt x="255" y="502"/>
                    <a:pt x="275" y="498"/>
                    <a:pt x="297" y="490"/>
                  </a:cubicBezTo>
                  <a:lnTo>
                    <a:pt x="297" y="490"/>
                  </a:lnTo>
                  <a:cubicBezTo>
                    <a:pt x="297" y="555"/>
                    <a:pt x="271" y="619"/>
                    <a:pt x="361" y="658"/>
                  </a:cubicBezTo>
                  <a:cubicBezTo>
                    <a:pt x="387" y="658"/>
                    <a:pt x="387" y="697"/>
                    <a:pt x="400" y="709"/>
                  </a:cubicBezTo>
                  <a:cubicBezTo>
                    <a:pt x="400" y="709"/>
                    <a:pt x="413" y="722"/>
                    <a:pt x="413" y="735"/>
                  </a:cubicBezTo>
                  <a:cubicBezTo>
                    <a:pt x="451" y="748"/>
                    <a:pt x="490" y="800"/>
                    <a:pt x="503" y="851"/>
                  </a:cubicBezTo>
                  <a:cubicBezTo>
                    <a:pt x="503" y="845"/>
                    <a:pt x="506" y="842"/>
                    <a:pt x="509" y="842"/>
                  </a:cubicBezTo>
                  <a:cubicBezTo>
                    <a:pt x="513" y="842"/>
                    <a:pt x="516" y="845"/>
                    <a:pt x="516" y="851"/>
                  </a:cubicBezTo>
                  <a:cubicBezTo>
                    <a:pt x="525" y="852"/>
                    <a:pt x="533" y="853"/>
                    <a:pt x="542" y="853"/>
                  </a:cubicBezTo>
                  <a:cubicBezTo>
                    <a:pt x="638" y="853"/>
                    <a:pt x="727" y="803"/>
                    <a:pt x="815" y="803"/>
                  </a:cubicBezTo>
                  <a:cubicBezTo>
                    <a:pt x="835" y="803"/>
                    <a:pt x="856" y="806"/>
                    <a:pt x="877" y="813"/>
                  </a:cubicBezTo>
                  <a:cubicBezTo>
                    <a:pt x="883" y="819"/>
                    <a:pt x="890" y="822"/>
                    <a:pt x="896" y="822"/>
                  </a:cubicBezTo>
                  <a:cubicBezTo>
                    <a:pt x="903" y="822"/>
                    <a:pt x="909" y="819"/>
                    <a:pt x="916" y="813"/>
                  </a:cubicBezTo>
                  <a:cubicBezTo>
                    <a:pt x="954" y="671"/>
                    <a:pt x="1148" y="606"/>
                    <a:pt x="1122" y="426"/>
                  </a:cubicBezTo>
                  <a:cubicBezTo>
                    <a:pt x="1109" y="361"/>
                    <a:pt x="1135" y="297"/>
                    <a:pt x="1122" y="232"/>
                  </a:cubicBezTo>
                  <a:lnTo>
                    <a:pt x="1109" y="232"/>
                  </a:lnTo>
                  <a:cubicBezTo>
                    <a:pt x="1019" y="142"/>
                    <a:pt x="1019" y="116"/>
                    <a:pt x="1109" y="78"/>
                  </a:cubicBezTo>
                  <a:cubicBezTo>
                    <a:pt x="1122" y="65"/>
                    <a:pt x="1148" y="52"/>
                    <a:pt x="1173" y="39"/>
                  </a:cubicBezTo>
                  <a:cubicBezTo>
                    <a:pt x="1161" y="26"/>
                    <a:pt x="1161" y="13"/>
                    <a:pt x="1148" y="0"/>
                  </a:cubicBezTo>
                  <a:cubicBezTo>
                    <a:pt x="1128" y="7"/>
                    <a:pt x="1106" y="10"/>
                    <a:pt x="1082" y="10"/>
                  </a:cubicBezTo>
                  <a:cubicBezTo>
                    <a:pt x="1057" y="10"/>
                    <a:pt x="1032" y="7"/>
                    <a:pt x="1006" y="0"/>
                  </a:cubicBezTo>
                  <a:cubicBezTo>
                    <a:pt x="954" y="0"/>
                    <a:pt x="890" y="13"/>
                    <a:pt x="838" y="39"/>
                  </a:cubicBezTo>
                  <a:cubicBezTo>
                    <a:pt x="838" y="39"/>
                    <a:pt x="838" y="52"/>
                    <a:pt x="838" y="52"/>
                  </a:cubicBezTo>
                  <a:lnTo>
                    <a:pt x="800" y="52"/>
                  </a:lnTo>
                  <a:cubicBezTo>
                    <a:pt x="761" y="52"/>
                    <a:pt x="735" y="26"/>
                    <a:pt x="70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8" name="Google Shape;5198;p34"/>
            <p:cNvSpPr/>
            <p:nvPr/>
          </p:nvSpPr>
          <p:spPr>
            <a:xfrm rot="10800000">
              <a:off x="507324" y="-35276"/>
              <a:ext cx="189443" cy="169924"/>
            </a:xfrm>
            <a:custGeom>
              <a:avLst/>
              <a:gdLst/>
              <a:ahLst/>
              <a:cxnLst/>
              <a:rect l="l" t="t" r="r" b="b"/>
              <a:pathLst>
                <a:path w="1252" h="1123" extrusionOk="0">
                  <a:moveTo>
                    <a:pt x="1161" y="1"/>
                  </a:moveTo>
                  <a:cubicBezTo>
                    <a:pt x="1045" y="14"/>
                    <a:pt x="929" y="65"/>
                    <a:pt x="852" y="156"/>
                  </a:cubicBezTo>
                  <a:cubicBezTo>
                    <a:pt x="831" y="166"/>
                    <a:pt x="810" y="185"/>
                    <a:pt x="782" y="185"/>
                  </a:cubicBezTo>
                  <a:cubicBezTo>
                    <a:pt x="776" y="185"/>
                    <a:pt x="769" y="184"/>
                    <a:pt x="762" y="181"/>
                  </a:cubicBezTo>
                  <a:cubicBezTo>
                    <a:pt x="658" y="168"/>
                    <a:pt x="555" y="168"/>
                    <a:pt x="439" y="168"/>
                  </a:cubicBezTo>
                  <a:cubicBezTo>
                    <a:pt x="398" y="168"/>
                    <a:pt x="365" y="119"/>
                    <a:pt x="320" y="119"/>
                  </a:cubicBezTo>
                  <a:cubicBezTo>
                    <a:pt x="309" y="119"/>
                    <a:pt x="297" y="122"/>
                    <a:pt x="284" y="130"/>
                  </a:cubicBezTo>
                  <a:cubicBezTo>
                    <a:pt x="310" y="181"/>
                    <a:pt x="323" y="220"/>
                    <a:pt x="349" y="246"/>
                  </a:cubicBezTo>
                  <a:cubicBezTo>
                    <a:pt x="297" y="272"/>
                    <a:pt x="259" y="323"/>
                    <a:pt x="259" y="375"/>
                  </a:cubicBezTo>
                  <a:cubicBezTo>
                    <a:pt x="252" y="376"/>
                    <a:pt x="245" y="377"/>
                    <a:pt x="238" y="377"/>
                  </a:cubicBezTo>
                  <a:cubicBezTo>
                    <a:pt x="191" y="377"/>
                    <a:pt x="143" y="341"/>
                    <a:pt x="143" y="284"/>
                  </a:cubicBezTo>
                  <a:cubicBezTo>
                    <a:pt x="104" y="323"/>
                    <a:pt x="27" y="297"/>
                    <a:pt x="1" y="362"/>
                  </a:cubicBezTo>
                  <a:lnTo>
                    <a:pt x="78" y="426"/>
                  </a:lnTo>
                  <a:cubicBezTo>
                    <a:pt x="117" y="426"/>
                    <a:pt x="143" y="439"/>
                    <a:pt x="130" y="491"/>
                  </a:cubicBezTo>
                  <a:lnTo>
                    <a:pt x="155" y="491"/>
                  </a:lnTo>
                  <a:cubicBezTo>
                    <a:pt x="143" y="581"/>
                    <a:pt x="143" y="684"/>
                    <a:pt x="155" y="787"/>
                  </a:cubicBezTo>
                  <a:cubicBezTo>
                    <a:pt x="181" y="813"/>
                    <a:pt x="207" y="826"/>
                    <a:pt x="233" y="852"/>
                  </a:cubicBezTo>
                  <a:cubicBezTo>
                    <a:pt x="297" y="916"/>
                    <a:pt x="297" y="942"/>
                    <a:pt x="207" y="1019"/>
                  </a:cubicBezTo>
                  <a:cubicBezTo>
                    <a:pt x="207" y="1032"/>
                    <a:pt x="207" y="1058"/>
                    <a:pt x="220" y="1071"/>
                  </a:cubicBezTo>
                  <a:cubicBezTo>
                    <a:pt x="251" y="1081"/>
                    <a:pt x="283" y="1100"/>
                    <a:pt x="314" y="1100"/>
                  </a:cubicBezTo>
                  <a:cubicBezTo>
                    <a:pt x="321" y="1100"/>
                    <a:pt x="329" y="1099"/>
                    <a:pt x="336" y="1097"/>
                  </a:cubicBezTo>
                  <a:cubicBezTo>
                    <a:pt x="336" y="1045"/>
                    <a:pt x="349" y="994"/>
                    <a:pt x="400" y="994"/>
                  </a:cubicBezTo>
                  <a:cubicBezTo>
                    <a:pt x="452" y="994"/>
                    <a:pt x="478" y="1045"/>
                    <a:pt x="504" y="1084"/>
                  </a:cubicBezTo>
                  <a:cubicBezTo>
                    <a:pt x="529" y="1084"/>
                    <a:pt x="542" y="1097"/>
                    <a:pt x="542" y="1123"/>
                  </a:cubicBezTo>
                  <a:cubicBezTo>
                    <a:pt x="581" y="1091"/>
                    <a:pt x="630" y="1074"/>
                    <a:pt x="676" y="1074"/>
                  </a:cubicBezTo>
                  <a:cubicBezTo>
                    <a:pt x="707" y="1074"/>
                    <a:pt x="736" y="1082"/>
                    <a:pt x="762" y="1097"/>
                  </a:cubicBezTo>
                  <a:lnTo>
                    <a:pt x="852" y="1110"/>
                  </a:lnTo>
                  <a:lnTo>
                    <a:pt x="878" y="1110"/>
                  </a:lnTo>
                  <a:cubicBezTo>
                    <a:pt x="878" y="1097"/>
                    <a:pt x="878" y="1084"/>
                    <a:pt x="903" y="1071"/>
                  </a:cubicBezTo>
                  <a:lnTo>
                    <a:pt x="1045" y="994"/>
                  </a:lnTo>
                  <a:cubicBezTo>
                    <a:pt x="1097" y="968"/>
                    <a:pt x="1097" y="878"/>
                    <a:pt x="1174" y="878"/>
                  </a:cubicBezTo>
                  <a:lnTo>
                    <a:pt x="1174" y="865"/>
                  </a:lnTo>
                  <a:lnTo>
                    <a:pt x="1174" y="852"/>
                  </a:lnTo>
                  <a:cubicBezTo>
                    <a:pt x="1161" y="813"/>
                    <a:pt x="1174" y="774"/>
                    <a:pt x="1200" y="749"/>
                  </a:cubicBezTo>
                  <a:lnTo>
                    <a:pt x="1200" y="736"/>
                  </a:lnTo>
                  <a:cubicBezTo>
                    <a:pt x="1200" y="633"/>
                    <a:pt x="1213" y="542"/>
                    <a:pt x="1226" y="439"/>
                  </a:cubicBezTo>
                  <a:cubicBezTo>
                    <a:pt x="1252" y="297"/>
                    <a:pt x="1226" y="143"/>
                    <a:pt x="116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9" name="Google Shape;5199;p34"/>
            <p:cNvSpPr/>
            <p:nvPr/>
          </p:nvSpPr>
          <p:spPr>
            <a:xfrm rot="10800000">
              <a:off x="2278884" y="497342"/>
              <a:ext cx="6053" cy="6052"/>
            </a:xfrm>
            <a:custGeom>
              <a:avLst/>
              <a:gdLst/>
              <a:ahLst/>
              <a:cxnLst/>
              <a:rect l="l" t="t" r="r" b="b"/>
              <a:pathLst>
                <a:path w="40" h="40" extrusionOk="0">
                  <a:moveTo>
                    <a:pt x="13" y="1"/>
                  </a:moveTo>
                  <a:cubicBezTo>
                    <a:pt x="13" y="1"/>
                    <a:pt x="1" y="27"/>
                    <a:pt x="13" y="39"/>
                  </a:cubicBezTo>
                  <a:lnTo>
                    <a:pt x="39" y="39"/>
                  </a:lnTo>
                  <a:cubicBezTo>
                    <a:pt x="39" y="39"/>
                    <a:pt x="39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0" name="Google Shape;5200;p34"/>
            <p:cNvSpPr/>
            <p:nvPr/>
          </p:nvSpPr>
          <p:spPr>
            <a:xfrm rot="10800000">
              <a:off x="2245746" y="497341"/>
              <a:ext cx="115300" cy="123017"/>
            </a:xfrm>
            <a:custGeom>
              <a:avLst/>
              <a:gdLst/>
              <a:ahLst/>
              <a:cxnLst/>
              <a:rect l="l" t="t" r="r" b="b"/>
              <a:pathLst>
                <a:path w="762" h="813" extrusionOk="0">
                  <a:moveTo>
                    <a:pt x="568" y="0"/>
                  </a:moveTo>
                  <a:cubicBezTo>
                    <a:pt x="550" y="0"/>
                    <a:pt x="520" y="56"/>
                    <a:pt x="482" y="56"/>
                  </a:cubicBezTo>
                  <a:cubicBezTo>
                    <a:pt x="465" y="56"/>
                    <a:pt x="446" y="45"/>
                    <a:pt x="426" y="13"/>
                  </a:cubicBezTo>
                  <a:cubicBezTo>
                    <a:pt x="426" y="19"/>
                    <a:pt x="423" y="23"/>
                    <a:pt x="418" y="23"/>
                  </a:cubicBezTo>
                  <a:cubicBezTo>
                    <a:pt x="413" y="23"/>
                    <a:pt x="407" y="19"/>
                    <a:pt x="400" y="13"/>
                  </a:cubicBezTo>
                  <a:lnTo>
                    <a:pt x="362" y="13"/>
                  </a:lnTo>
                  <a:cubicBezTo>
                    <a:pt x="362" y="19"/>
                    <a:pt x="359" y="23"/>
                    <a:pt x="354" y="23"/>
                  </a:cubicBezTo>
                  <a:cubicBezTo>
                    <a:pt x="349" y="23"/>
                    <a:pt x="342" y="19"/>
                    <a:pt x="336" y="13"/>
                  </a:cubicBezTo>
                  <a:cubicBezTo>
                    <a:pt x="233" y="90"/>
                    <a:pt x="117" y="129"/>
                    <a:pt x="52" y="245"/>
                  </a:cubicBezTo>
                  <a:cubicBezTo>
                    <a:pt x="52" y="254"/>
                    <a:pt x="46" y="263"/>
                    <a:pt x="42" y="263"/>
                  </a:cubicBezTo>
                  <a:cubicBezTo>
                    <a:pt x="40" y="263"/>
                    <a:pt x="39" y="262"/>
                    <a:pt x="39" y="258"/>
                  </a:cubicBezTo>
                  <a:lnTo>
                    <a:pt x="1" y="310"/>
                  </a:lnTo>
                  <a:lnTo>
                    <a:pt x="1" y="322"/>
                  </a:lnTo>
                  <a:cubicBezTo>
                    <a:pt x="14" y="451"/>
                    <a:pt x="91" y="555"/>
                    <a:pt x="52" y="683"/>
                  </a:cubicBezTo>
                  <a:cubicBezTo>
                    <a:pt x="65" y="696"/>
                    <a:pt x="65" y="709"/>
                    <a:pt x="52" y="709"/>
                  </a:cubicBezTo>
                  <a:cubicBezTo>
                    <a:pt x="78" y="722"/>
                    <a:pt x="117" y="761"/>
                    <a:pt x="117" y="761"/>
                  </a:cubicBezTo>
                  <a:cubicBezTo>
                    <a:pt x="144" y="738"/>
                    <a:pt x="168" y="728"/>
                    <a:pt x="189" y="728"/>
                  </a:cubicBezTo>
                  <a:cubicBezTo>
                    <a:pt x="229" y="728"/>
                    <a:pt x="259" y="762"/>
                    <a:pt x="284" y="812"/>
                  </a:cubicBezTo>
                  <a:lnTo>
                    <a:pt x="336" y="812"/>
                  </a:lnTo>
                  <a:cubicBezTo>
                    <a:pt x="352" y="772"/>
                    <a:pt x="394" y="746"/>
                    <a:pt x="440" y="746"/>
                  </a:cubicBezTo>
                  <a:cubicBezTo>
                    <a:pt x="466" y="746"/>
                    <a:pt x="493" y="755"/>
                    <a:pt x="516" y="774"/>
                  </a:cubicBezTo>
                  <a:cubicBezTo>
                    <a:pt x="607" y="709"/>
                    <a:pt x="633" y="593"/>
                    <a:pt x="736" y="542"/>
                  </a:cubicBezTo>
                  <a:lnTo>
                    <a:pt x="736" y="542"/>
                  </a:lnTo>
                  <a:cubicBezTo>
                    <a:pt x="731" y="544"/>
                    <a:pt x="726" y="545"/>
                    <a:pt x="720" y="545"/>
                  </a:cubicBezTo>
                  <a:cubicBezTo>
                    <a:pt x="697" y="545"/>
                    <a:pt x="669" y="524"/>
                    <a:pt x="658" y="503"/>
                  </a:cubicBezTo>
                  <a:cubicBezTo>
                    <a:pt x="671" y="490"/>
                    <a:pt x="671" y="477"/>
                    <a:pt x="658" y="477"/>
                  </a:cubicBezTo>
                  <a:cubicBezTo>
                    <a:pt x="761" y="426"/>
                    <a:pt x="761" y="426"/>
                    <a:pt x="710" y="310"/>
                  </a:cubicBezTo>
                  <a:cubicBezTo>
                    <a:pt x="721" y="276"/>
                    <a:pt x="761" y="243"/>
                    <a:pt x="713" y="243"/>
                  </a:cubicBezTo>
                  <a:cubicBezTo>
                    <a:pt x="706" y="243"/>
                    <a:pt x="696" y="243"/>
                    <a:pt x="684" y="245"/>
                  </a:cubicBezTo>
                  <a:lnTo>
                    <a:pt x="633" y="206"/>
                  </a:lnTo>
                  <a:cubicBezTo>
                    <a:pt x="633" y="168"/>
                    <a:pt x="658" y="116"/>
                    <a:pt x="594" y="90"/>
                  </a:cubicBezTo>
                  <a:cubicBezTo>
                    <a:pt x="594" y="77"/>
                    <a:pt x="594" y="52"/>
                    <a:pt x="568" y="26"/>
                  </a:cubicBezTo>
                  <a:lnTo>
                    <a:pt x="568" y="13"/>
                  </a:lnTo>
                  <a:cubicBezTo>
                    <a:pt x="594" y="13"/>
                    <a:pt x="581" y="0"/>
                    <a:pt x="56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1" name="Google Shape;5201;p34"/>
            <p:cNvSpPr/>
            <p:nvPr/>
          </p:nvSpPr>
          <p:spPr>
            <a:xfrm rot="10800000">
              <a:off x="1211680" y="-73406"/>
              <a:ext cx="285073" cy="102590"/>
            </a:xfrm>
            <a:custGeom>
              <a:avLst/>
              <a:gdLst/>
              <a:ahLst/>
              <a:cxnLst/>
              <a:rect l="l" t="t" r="r" b="b"/>
              <a:pathLst>
                <a:path w="1884" h="678" extrusionOk="0">
                  <a:moveTo>
                    <a:pt x="1445" y="26"/>
                  </a:moveTo>
                  <a:cubicBezTo>
                    <a:pt x="1355" y="26"/>
                    <a:pt x="1290" y="52"/>
                    <a:pt x="1303" y="155"/>
                  </a:cubicBezTo>
                  <a:cubicBezTo>
                    <a:pt x="1355" y="155"/>
                    <a:pt x="1394" y="116"/>
                    <a:pt x="1445" y="90"/>
                  </a:cubicBezTo>
                  <a:cubicBezTo>
                    <a:pt x="1497" y="77"/>
                    <a:pt x="1471" y="52"/>
                    <a:pt x="1445" y="26"/>
                  </a:cubicBezTo>
                  <a:close/>
                  <a:moveTo>
                    <a:pt x="878" y="0"/>
                  </a:moveTo>
                  <a:cubicBezTo>
                    <a:pt x="800" y="103"/>
                    <a:pt x="762" y="232"/>
                    <a:pt x="697" y="335"/>
                  </a:cubicBezTo>
                  <a:cubicBezTo>
                    <a:pt x="676" y="364"/>
                    <a:pt x="658" y="373"/>
                    <a:pt x="641" y="373"/>
                  </a:cubicBezTo>
                  <a:cubicBezTo>
                    <a:pt x="626" y="373"/>
                    <a:pt x="611" y="367"/>
                    <a:pt x="594" y="361"/>
                  </a:cubicBezTo>
                  <a:cubicBezTo>
                    <a:pt x="555" y="348"/>
                    <a:pt x="517" y="335"/>
                    <a:pt x="517" y="271"/>
                  </a:cubicBezTo>
                  <a:cubicBezTo>
                    <a:pt x="517" y="142"/>
                    <a:pt x="517" y="142"/>
                    <a:pt x="362" y="116"/>
                  </a:cubicBezTo>
                  <a:lnTo>
                    <a:pt x="362" y="116"/>
                  </a:lnTo>
                  <a:cubicBezTo>
                    <a:pt x="362" y="181"/>
                    <a:pt x="401" y="245"/>
                    <a:pt x="362" y="310"/>
                  </a:cubicBezTo>
                  <a:lnTo>
                    <a:pt x="323" y="322"/>
                  </a:lnTo>
                  <a:cubicBezTo>
                    <a:pt x="274" y="355"/>
                    <a:pt x="248" y="374"/>
                    <a:pt x="231" y="374"/>
                  </a:cubicBezTo>
                  <a:cubicBezTo>
                    <a:pt x="209" y="374"/>
                    <a:pt x="204" y="340"/>
                    <a:pt x="181" y="258"/>
                  </a:cubicBezTo>
                  <a:cubicBezTo>
                    <a:pt x="156" y="194"/>
                    <a:pt x="181" y="103"/>
                    <a:pt x="91" y="39"/>
                  </a:cubicBezTo>
                  <a:lnTo>
                    <a:pt x="91" y="39"/>
                  </a:lnTo>
                  <a:cubicBezTo>
                    <a:pt x="65" y="232"/>
                    <a:pt x="78" y="426"/>
                    <a:pt x="117" y="619"/>
                  </a:cubicBezTo>
                  <a:lnTo>
                    <a:pt x="207" y="619"/>
                  </a:lnTo>
                  <a:cubicBezTo>
                    <a:pt x="214" y="626"/>
                    <a:pt x="220" y="629"/>
                    <a:pt x="227" y="629"/>
                  </a:cubicBezTo>
                  <a:cubicBezTo>
                    <a:pt x="233" y="629"/>
                    <a:pt x="240" y="626"/>
                    <a:pt x="246" y="619"/>
                  </a:cubicBezTo>
                  <a:cubicBezTo>
                    <a:pt x="512" y="619"/>
                    <a:pt x="779" y="631"/>
                    <a:pt x="1045" y="631"/>
                  </a:cubicBezTo>
                  <a:cubicBezTo>
                    <a:pt x="1179" y="631"/>
                    <a:pt x="1312" y="628"/>
                    <a:pt x="1445" y="619"/>
                  </a:cubicBezTo>
                  <a:lnTo>
                    <a:pt x="1884" y="619"/>
                  </a:lnTo>
                  <a:cubicBezTo>
                    <a:pt x="1858" y="529"/>
                    <a:pt x="1806" y="439"/>
                    <a:pt x="1729" y="387"/>
                  </a:cubicBezTo>
                  <a:cubicBezTo>
                    <a:pt x="1690" y="361"/>
                    <a:pt x="1639" y="348"/>
                    <a:pt x="1613" y="310"/>
                  </a:cubicBezTo>
                  <a:cubicBezTo>
                    <a:pt x="1572" y="248"/>
                    <a:pt x="1507" y="211"/>
                    <a:pt x="1443" y="211"/>
                  </a:cubicBezTo>
                  <a:cubicBezTo>
                    <a:pt x="1426" y="211"/>
                    <a:pt x="1410" y="214"/>
                    <a:pt x="1394" y="219"/>
                  </a:cubicBezTo>
                  <a:cubicBezTo>
                    <a:pt x="1342" y="219"/>
                    <a:pt x="1303" y="219"/>
                    <a:pt x="1303" y="155"/>
                  </a:cubicBezTo>
                  <a:lnTo>
                    <a:pt x="1265" y="155"/>
                  </a:lnTo>
                  <a:cubicBezTo>
                    <a:pt x="1222" y="101"/>
                    <a:pt x="1152" y="74"/>
                    <a:pt x="1085" y="74"/>
                  </a:cubicBezTo>
                  <a:cubicBezTo>
                    <a:pt x="1072" y="74"/>
                    <a:pt x="1058" y="75"/>
                    <a:pt x="1045" y="77"/>
                  </a:cubicBezTo>
                  <a:cubicBezTo>
                    <a:pt x="981" y="65"/>
                    <a:pt x="942" y="0"/>
                    <a:pt x="878" y="0"/>
                  </a:cubicBezTo>
                  <a:close/>
                  <a:moveTo>
                    <a:pt x="1" y="619"/>
                  </a:moveTo>
                  <a:cubicBezTo>
                    <a:pt x="33" y="658"/>
                    <a:pt x="53" y="677"/>
                    <a:pt x="67" y="677"/>
                  </a:cubicBezTo>
                  <a:cubicBezTo>
                    <a:pt x="82" y="677"/>
                    <a:pt x="91" y="658"/>
                    <a:pt x="104" y="619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2" name="Google Shape;5202;p34"/>
            <p:cNvSpPr/>
            <p:nvPr/>
          </p:nvSpPr>
          <p:spPr>
            <a:xfrm rot="10800000">
              <a:off x="930695" y="337405"/>
              <a:ext cx="2118" cy="2118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0" y="1"/>
                  </a:moveTo>
                  <a:cubicBezTo>
                    <a:pt x="0" y="1"/>
                    <a:pt x="0" y="14"/>
                    <a:pt x="13" y="14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3" name="Google Shape;5203;p34"/>
            <p:cNvSpPr/>
            <p:nvPr/>
          </p:nvSpPr>
          <p:spPr>
            <a:xfrm rot="10800000">
              <a:off x="936596" y="347089"/>
              <a:ext cx="151" cy="15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4" name="Google Shape;5204;p34"/>
            <p:cNvSpPr/>
            <p:nvPr/>
          </p:nvSpPr>
          <p:spPr>
            <a:xfrm rot="10800000">
              <a:off x="1916037" y="468137"/>
              <a:ext cx="312612" cy="214712"/>
            </a:xfrm>
            <a:custGeom>
              <a:avLst/>
              <a:gdLst/>
              <a:ahLst/>
              <a:cxnLst/>
              <a:rect l="l" t="t" r="r" b="b"/>
              <a:pathLst>
                <a:path w="2066" h="1419" extrusionOk="0">
                  <a:moveTo>
                    <a:pt x="1137" y="168"/>
                  </a:moveTo>
                  <a:cubicBezTo>
                    <a:pt x="1215" y="168"/>
                    <a:pt x="1227" y="220"/>
                    <a:pt x="1227" y="297"/>
                  </a:cubicBezTo>
                  <a:cubicBezTo>
                    <a:pt x="1137" y="297"/>
                    <a:pt x="1150" y="233"/>
                    <a:pt x="1137" y="168"/>
                  </a:cubicBezTo>
                  <a:close/>
                  <a:moveTo>
                    <a:pt x="1189" y="0"/>
                  </a:moveTo>
                  <a:lnTo>
                    <a:pt x="1099" y="91"/>
                  </a:lnTo>
                  <a:cubicBezTo>
                    <a:pt x="1073" y="181"/>
                    <a:pt x="1047" y="284"/>
                    <a:pt x="1047" y="387"/>
                  </a:cubicBezTo>
                  <a:lnTo>
                    <a:pt x="854" y="439"/>
                  </a:lnTo>
                  <a:cubicBezTo>
                    <a:pt x="801" y="456"/>
                    <a:pt x="748" y="498"/>
                    <a:pt x="695" y="498"/>
                  </a:cubicBezTo>
                  <a:cubicBezTo>
                    <a:pt x="671" y="498"/>
                    <a:pt x="646" y="489"/>
                    <a:pt x="621" y="465"/>
                  </a:cubicBezTo>
                  <a:cubicBezTo>
                    <a:pt x="552" y="534"/>
                    <a:pt x="462" y="583"/>
                    <a:pt x="370" y="583"/>
                  </a:cubicBezTo>
                  <a:cubicBezTo>
                    <a:pt x="359" y="583"/>
                    <a:pt x="348" y="582"/>
                    <a:pt x="338" y="581"/>
                  </a:cubicBezTo>
                  <a:cubicBezTo>
                    <a:pt x="273" y="581"/>
                    <a:pt x="183" y="619"/>
                    <a:pt x="209" y="723"/>
                  </a:cubicBezTo>
                  <a:cubicBezTo>
                    <a:pt x="196" y="735"/>
                    <a:pt x="170" y="761"/>
                    <a:pt x="183" y="787"/>
                  </a:cubicBezTo>
                  <a:cubicBezTo>
                    <a:pt x="144" y="826"/>
                    <a:pt x="106" y="839"/>
                    <a:pt x="54" y="839"/>
                  </a:cubicBezTo>
                  <a:cubicBezTo>
                    <a:pt x="38" y="829"/>
                    <a:pt x="27" y="825"/>
                    <a:pt x="21" y="825"/>
                  </a:cubicBezTo>
                  <a:cubicBezTo>
                    <a:pt x="1" y="825"/>
                    <a:pt x="15" y="861"/>
                    <a:pt x="15" y="890"/>
                  </a:cubicBezTo>
                  <a:cubicBezTo>
                    <a:pt x="29" y="886"/>
                    <a:pt x="42" y="884"/>
                    <a:pt x="55" y="884"/>
                  </a:cubicBezTo>
                  <a:cubicBezTo>
                    <a:pt x="127" y="884"/>
                    <a:pt x="181" y="942"/>
                    <a:pt x="170" y="1019"/>
                  </a:cubicBezTo>
                  <a:cubicBezTo>
                    <a:pt x="170" y="1077"/>
                    <a:pt x="186" y="1087"/>
                    <a:pt x="210" y="1087"/>
                  </a:cubicBezTo>
                  <a:cubicBezTo>
                    <a:pt x="225" y="1087"/>
                    <a:pt x="242" y="1084"/>
                    <a:pt x="260" y="1084"/>
                  </a:cubicBezTo>
                  <a:cubicBezTo>
                    <a:pt x="286" y="1084"/>
                    <a:pt x="312" y="1096"/>
                    <a:pt x="325" y="1135"/>
                  </a:cubicBezTo>
                  <a:lnTo>
                    <a:pt x="480" y="1135"/>
                  </a:lnTo>
                  <a:cubicBezTo>
                    <a:pt x="492" y="1129"/>
                    <a:pt x="502" y="1127"/>
                    <a:pt x="512" y="1127"/>
                  </a:cubicBezTo>
                  <a:cubicBezTo>
                    <a:pt x="543" y="1127"/>
                    <a:pt x="563" y="1154"/>
                    <a:pt x="583" y="1174"/>
                  </a:cubicBezTo>
                  <a:cubicBezTo>
                    <a:pt x="684" y="1241"/>
                    <a:pt x="805" y="1279"/>
                    <a:pt x="920" y="1279"/>
                  </a:cubicBezTo>
                  <a:cubicBezTo>
                    <a:pt x="937" y="1279"/>
                    <a:pt x="953" y="1279"/>
                    <a:pt x="970" y="1277"/>
                  </a:cubicBezTo>
                  <a:cubicBezTo>
                    <a:pt x="995" y="1277"/>
                    <a:pt x="1008" y="1303"/>
                    <a:pt x="1021" y="1316"/>
                  </a:cubicBezTo>
                  <a:cubicBezTo>
                    <a:pt x="1031" y="1335"/>
                    <a:pt x="1047" y="1347"/>
                    <a:pt x="1065" y="1347"/>
                  </a:cubicBezTo>
                  <a:cubicBezTo>
                    <a:pt x="1072" y="1347"/>
                    <a:pt x="1079" y="1345"/>
                    <a:pt x="1086" y="1341"/>
                  </a:cubicBezTo>
                  <a:cubicBezTo>
                    <a:pt x="1099" y="1341"/>
                    <a:pt x="1111" y="1316"/>
                    <a:pt x="1111" y="1303"/>
                  </a:cubicBezTo>
                  <a:cubicBezTo>
                    <a:pt x="1111" y="1274"/>
                    <a:pt x="1097" y="1259"/>
                    <a:pt x="1079" y="1259"/>
                  </a:cubicBezTo>
                  <a:cubicBezTo>
                    <a:pt x="1073" y="1259"/>
                    <a:pt x="1066" y="1261"/>
                    <a:pt x="1060" y="1264"/>
                  </a:cubicBezTo>
                  <a:cubicBezTo>
                    <a:pt x="1046" y="1269"/>
                    <a:pt x="1034" y="1271"/>
                    <a:pt x="1025" y="1271"/>
                  </a:cubicBezTo>
                  <a:cubicBezTo>
                    <a:pt x="982" y="1271"/>
                    <a:pt x="980" y="1229"/>
                    <a:pt x="970" y="1187"/>
                  </a:cubicBezTo>
                  <a:cubicBezTo>
                    <a:pt x="1013" y="1143"/>
                    <a:pt x="1059" y="1127"/>
                    <a:pt x="1105" y="1127"/>
                  </a:cubicBezTo>
                  <a:cubicBezTo>
                    <a:pt x="1169" y="1127"/>
                    <a:pt x="1232" y="1157"/>
                    <a:pt x="1292" y="1187"/>
                  </a:cubicBezTo>
                  <a:cubicBezTo>
                    <a:pt x="1279" y="1264"/>
                    <a:pt x="1227" y="1341"/>
                    <a:pt x="1331" y="1419"/>
                  </a:cubicBezTo>
                  <a:cubicBezTo>
                    <a:pt x="1331" y="1316"/>
                    <a:pt x="1331" y="1213"/>
                    <a:pt x="1395" y="1200"/>
                  </a:cubicBezTo>
                  <a:cubicBezTo>
                    <a:pt x="1524" y="1187"/>
                    <a:pt x="1614" y="1096"/>
                    <a:pt x="1717" y="1071"/>
                  </a:cubicBezTo>
                  <a:cubicBezTo>
                    <a:pt x="1729" y="1093"/>
                    <a:pt x="1730" y="1125"/>
                    <a:pt x="1755" y="1125"/>
                  </a:cubicBezTo>
                  <a:cubicBezTo>
                    <a:pt x="1759" y="1125"/>
                    <a:pt x="1764" y="1124"/>
                    <a:pt x="1769" y="1122"/>
                  </a:cubicBezTo>
                  <a:cubicBezTo>
                    <a:pt x="1808" y="1109"/>
                    <a:pt x="1808" y="1071"/>
                    <a:pt x="1795" y="1032"/>
                  </a:cubicBezTo>
                  <a:cubicBezTo>
                    <a:pt x="1782" y="993"/>
                    <a:pt x="1795" y="942"/>
                    <a:pt x="1821" y="916"/>
                  </a:cubicBezTo>
                  <a:lnTo>
                    <a:pt x="1846" y="916"/>
                  </a:lnTo>
                  <a:cubicBezTo>
                    <a:pt x="2040" y="864"/>
                    <a:pt x="2066" y="839"/>
                    <a:pt x="2066" y="658"/>
                  </a:cubicBezTo>
                  <a:cubicBezTo>
                    <a:pt x="2053" y="645"/>
                    <a:pt x="2053" y="619"/>
                    <a:pt x="2066" y="606"/>
                  </a:cubicBezTo>
                  <a:lnTo>
                    <a:pt x="2066" y="529"/>
                  </a:lnTo>
                  <a:cubicBezTo>
                    <a:pt x="2032" y="507"/>
                    <a:pt x="1999" y="475"/>
                    <a:pt x="1957" y="475"/>
                  </a:cubicBezTo>
                  <a:cubicBezTo>
                    <a:pt x="1951" y="475"/>
                    <a:pt x="1944" y="476"/>
                    <a:pt x="1937" y="478"/>
                  </a:cubicBezTo>
                  <a:cubicBezTo>
                    <a:pt x="1905" y="442"/>
                    <a:pt x="1876" y="429"/>
                    <a:pt x="1847" y="429"/>
                  </a:cubicBezTo>
                  <a:cubicBezTo>
                    <a:pt x="1793" y="429"/>
                    <a:pt x="1742" y="474"/>
                    <a:pt x="1692" y="490"/>
                  </a:cubicBezTo>
                  <a:cubicBezTo>
                    <a:pt x="1673" y="490"/>
                    <a:pt x="1654" y="518"/>
                    <a:pt x="1635" y="518"/>
                  </a:cubicBezTo>
                  <a:cubicBezTo>
                    <a:pt x="1628" y="518"/>
                    <a:pt x="1621" y="514"/>
                    <a:pt x="1614" y="503"/>
                  </a:cubicBezTo>
                  <a:cubicBezTo>
                    <a:pt x="1550" y="400"/>
                    <a:pt x="1408" y="413"/>
                    <a:pt x="1331" y="310"/>
                  </a:cubicBezTo>
                  <a:cubicBezTo>
                    <a:pt x="1292" y="271"/>
                    <a:pt x="1202" y="271"/>
                    <a:pt x="1240" y="207"/>
                  </a:cubicBezTo>
                  <a:cubicBezTo>
                    <a:pt x="1266" y="129"/>
                    <a:pt x="1202" y="65"/>
                    <a:pt x="118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5" name="Google Shape;5205;p34"/>
            <p:cNvSpPr/>
            <p:nvPr/>
          </p:nvSpPr>
          <p:spPr>
            <a:xfrm rot="10800000">
              <a:off x="1767752" y="-71894"/>
              <a:ext cx="226515" cy="265100"/>
            </a:xfrm>
            <a:custGeom>
              <a:avLst/>
              <a:gdLst/>
              <a:ahLst/>
              <a:cxnLst/>
              <a:rect l="l" t="t" r="r" b="b"/>
              <a:pathLst>
                <a:path w="1497" h="1752" extrusionOk="0">
                  <a:moveTo>
                    <a:pt x="504" y="581"/>
                  </a:moveTo>
                  <a:cubicBezTo>
                    <a:pt x="452" y="581"/>
                    <a:pt x="426" y="594"/>
                    <a:pt x="426" y="646"/>
                  </a:cubicBezTo>
                  <a:cubicBezTo>
                    <a:pt x="413" y="697"/>
                    <a:pt x="426" y="775"/>
                    <a:pt x="426" y="839"/>
                  </a:cubicBezTo>
                  <a:cubicBezTo>
                    <a:pt x="555" y="788"/>
                    <a:pt x="530" y="684"/>
                    <a:pt x="504" y="581"/>
                  </a:cubicBezTo>
                  <a:close/>
                  <a:moveTo>
                    <a:pt x="78" y="1523"/>
                  </a:moveTo>
                  <a:cubicBezTo>
                    <a:pt x="78" y="1535"/>
                    <a:pt x="78" y="1561"/>
                    <a:pt x="65" y="1574"/>
                  </a:cubicBezTo>
                  <a:cubicBezTo>
                    <a:pt x="65" y="1561"/>
                    <a:pt x="78" y="1535"/>
                    <a:pt x="78" y="1523"/>
                  </a:cubicBezTo>
                  <a:close/>
                  <a:moveTo>
                    <a:pt x="981" y="1"/>
                  </a:moveTo>
                  <a:cubicBezTo>
                    <a:pt x="839" y="233"/>
                    <a:pt x="800" y="504"/>
                    <a:pt x="646" y="723"/>
                  </a:cubicBezTo>
                  <a:lnTo>
                    <a:pt x="633" y="723"/>
                  </a:lnTo>
                  <a:cubicBezTo>
                    <a:pt x="620" y="762"/>
                    <a:pt x="594" y="800"/>
                    <a:pt x="568" y="813"/>
                  </a:cubicBezTo>
                  <a:cubicBezTo>
                    <a:pt x="530" y="839"/>
                    <a:pt x="517" y="878"/>
                    <a:pt x="530" y="904"/>
                  </a:cubicBezTo>
                  <a:cubicBezTo>
                    <a:pt x="515" y="918"/>
                    <a:pt x="495" y="933"/>
                    <a:pt x="477" y="933"/>
                  </a:cubicBezTo>
                  <a:cubicBezTo>
                    <a:pt x="463" y="933"/>
                    <a:pt x="450" y="925"/>
                    <a:pt x="439" y="904"/>
                  </a:cubicBezTo>
                  <a:lnTo>
                    <a:pt x="439" y="852"/>
                  </a:lnTo>
                  <a:lnTo>
                    <a:pt x="439" y="839"/>
                  </a:lnTo>
                  <a:lnTo>
                    <a:pt x="426" y="839"/>
                  </a:lnTo>
                  <a:cubicBezTo>
                    <a:pt x="401" y="839"/>
                    <a:pt x="388" y="839"/>
                    <a:pt x="388" y="878"/>
                  </a:cubicBezTo>
                  <a:cubicBezTo>
                    <a:pt x="375" y="904"/>
                    <a:pt x="336" y="891"/>
                    <a:pt x="323" y="929"/>
                  </a:cubicBezTo>
                  <a:cubicBezTo>
                    <a:pt x="285" y="981"/>
                    <a:pt x="181" y="994"/>
                    <a:pt x="207" y="1097"/>
                  </a:cubicBezTo>
                  <a:cubicBezTo>
                    <a:pt x="207" y="1110"/>
                    <a:pt x="181" y="1136"/>
                    <a:pt x="181" y="1136"/>
                  </a:cubicBezTo>
                  <a:cubicBezTo>
                    <a:pt x="173" y="1135"/>
                    <a:pt x="166" y="1135"/>
                    <a:pt x="159" y="1135"/>
                  </a:cubicBezTo>
                  <a:cubicBezTo>
                    <a:pt x="32" y="1135"/>
                    <a:pt x="77" y="1242"/>
                    <a:pt x="52" y="1303"/>
                  </a:cubicBezTo>
                  <a:cubicBezTo>
                    <a:pt x="14" y="1445"/>
                    <a:pt x="1" y="1574"/>
                    <a:pt x="14" y="1716"/>
                  </a:cubicBezTo>
                  <a:lnTo>
                    <a:pt x="1" y="1742"/>
                  </a:lnTo>
                  <a:cubicBezTo>
                    <a:pt x="413" y="1742"/>
                    <a:pt x="839" y="1729"/>
                    <a:pt x="1265" y="1716"/>
                  </a:cubicBezTo>
                  <a:cubicBezTo>
                    <a:pt x="1280" y="1742"/>
                    <a:pt x="1298" y="1751"/>
                    <a:pt x="1317" y="1751"/>
                  </a:cubicBezTo>
                  <a:cubicBezTo>
                    <a:pt x="1345" y="1751"/>
                    <a:pt x="1376" y="1731"/>
                    <a:pt x="1406" y="1716"/>
                  </a:cubicBezTo>
                  <a:cubicBezTo>
                    <a:pt x="1415" y="1712"/>
                    <a:pt x="1425" y="1710"/>
                    <a:pt x="1435" y="1710"/>
                  </a:cubicBezTo>
                  <a:cubicBezTo>
                    <a:pt x="1457" y="1710"/>
                    <a:pt x="1479" y="1716"/>
                    <a:pt x="1497" y="1716"/>
                  </a:cubicBezTo>
                  <a:cubicBezTo>
                    <a:pt x="1465" y="1708"/>
                    <a:pt x="1432" y="1690"/>
                    <a:pt x="1413" y="1690"/>
                  </a:cubicBezTo>
                  <a:cubicBezTo>
                    <a:pt x="1401" y="1690"/>
                    <a:pt x="1393" y="1697"/>
                    <a:pt x="1393" y="1716"/>
                  </a:cubicBezTo>
                  <a:lnTo>
                    <a:pt x="1342" y="1716"/>
                  </a:lnTo>
                  <a:cubicBezTo>
                    <a:pt x="1337" y="1701"/>
                    <a:pt x="1330" y="1696"/>
                    <a:pt x="1322" y="1696"/>
                  </a:cubicBezTo>
                  <a:cubicBezTo>
                    <a:pt x="1309" y="1696"/>
                    <a:pt x="1293" y="1708"/>
                    <a:pt x="1277" y="1716"/>
                  </a:cubicBezTo>
                  <a:cubicBezTo>
                    <a:pt x="1265" y="1677"/>
                    <a:pt x="1252" y="1639"/>
                    <a:pt x="1226" y="1613"/>
                  </a:cubicBezTo>
                  <a:cubicBezTo>
                    <a:pt x="1213" y="1548"/>
                    <a:pt x="1239" y="1484"/>
                    <a:pt x="1290" y="1445"/>
                  </a:cubicBezTo>
                  <a:lnTo>
                    <a:pt x="1329" y="1432"/>
                  </a:lnTo>
                  <a:cubicBezTo>
                    <a:pt x="1406" y="1329"/>
                    <a:pt x="1265" y="1316"/>
                    <a:pt x="1265" y="1252"/>
                  </a:cubicBezTo>
                  <a:cubicBezTo>
                    <a:pt x="1226" y="1300"/>
                    <a:pt x="1202" y="1348"/>
                    <a:pt x="1155" y="1348"/>
                  </a:cubicBezTo>
                  <a:cubicBezTo>
                    <a:pt x="1139" y="1348"/>
                    <a:pt x="1120" y="1342"/>
                    <a:pt x="1097" y="1329"/>
                  </a:cubicBezTo>
                  <a:cubicBezTo>
                    <a:pt x="1084" y="1316"/>
                    <a:pt x="1068" y="1310"/>
                    <a:pt x="1052" y="1310"/>
                  </a:cubicBezTo>
                  <a:cubicBezTo>
                    <a:pt x="1036" y="1310"/>
                    <a:pt x="1020" y="1316"/>
                    <a:pt x="1007" y="1329"/>
                  </a:cubicBezTo>
                  <a:cubicBezTo>
                    <a:pt x="1007" y="1316"/>
                    <a:pt x="994" y="1316"/>
                    <a:pt x="981" y="1316"/>
                  </a:cubicBezTo>
                  <a:cubicBezTo>
                    <a:pt x="968" y="1252"/>
                    <a:pt x="981" y="1187"/>
                    <a:pt x="929" y="1149"/>
                  </a:cubicBezTo>
                  <a:lnTo>
                    <a:pt x="865" y="1123"/>
                  </a:lnTo>
                  <a:cubicBezTo>
                    <a:pt x="865" y="1058"/>
                    <a:pt x="826" y="994"/>
                    <a:pt x="891" y="929"/>
                  </a:cubicBezTo>
                  <a:cubicBezTo>
                    <a:pt x="916" y="916"/>
                    <a:pt x="916" y="891"/>
                    <a:pt x="891" y="865"/>
                  </a:cubicBezTo>
                  <a:cubicBezTo>
                    <a:pt x="891" y="865"/>
                    <a:pt x="885" y="859"/>
                    <a:pt x="877" y="859"/>
                  </a:cubicBezTo>
                  <a:cubicBezTo>
                    <a:pt x="873" y="859"/>
                    <a:pt x="869" y="861"/>
                    <a:pt x="865" y="865"/>
                  </a:cubicBezTo>
                  <a:cubicBezTo>
                    <a:pt x="826" y="865"/>
                    <a:pt x="813" y="904"/>
                    <a:pt x="826" y="929"/>
                  </a:cubicBezTo>
                  <a:cubicBezTo>
                    <a:pt x="878" y="1045"/>
                    <a:pt x="787" y="1020"/>
                    <a:pt x="723" y="1033"/>
                  </a:cubicBezTo>
                  <a:cubicBezTo>
                    <a:pt x="684" y="1020"/>
                    <a:pt x="671" y="968"/>
                    <a:pt x="684" y="929"/>
                  </a:cubicBezTo>
                  <a:cubicBezTo>
                    <a:pt x="697" y="852"/>
                    <a:pt x="723" y="775"/>
                    <a:pt x="736" y="684"/>
                  </a:cubicBezTo>
                  <a:cubicBezTo>
                    <a:pt x="775" y="671"/>
                    <a:pt x="775" y="633"/>
                    <a:pt x="787" y="607"/>
                  </a:cubicBezTo>
                  <a:cubicBezTo>
                    <a:pt x="852" y="452"/>
                    <a:pt x="865" y="259"/>
                    <a:pt x="981" y="130"/>
                  </a:cubicBezTo>
                  <a:cubicBezTo>
                    <a:pt x="1007" y="91"/>
                    <a:pt x="1007" y="27"/>
                    <a:pt x="98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6" name="Google Shape;5206;p34"/>
            <p:cNvSpPr/>
            <p:nvPr/>
          </p:nvSpPr>
          <p:spPr>
            <a:xfrm rot="10800000">
              <a:off x="1759128" y="-67958"/>
              <a:ext cx="10743" cy="3329"/>
            </a:xfrm>
            <a:custGeom>
              <a:avLst/>
              <a:gdLst/>
              <a:ahLst/>
              <a:cxnLst/>
              <a:rect l="l" t="t" r="r" b="b"/>
              <a:pathLst>
                <a:path w="71" h="22" extrusionOk="0">
                  <a:moveTo>
                    <a:pt x="48" y="0"/>
                  </a:moveTo>
                  <a:cubicBezTo>
                    <a:pt x="35" y="0"/>
                    <a:pt x="18" y="12"/>
                    <a:pt x="1" y="12"/>
                  </a:cubicBezTo>
                  <a:lnTo>
                    <a:pt x="39" y="12"/>
                  </a:lnTo>
                  <a:cubicBezTo>
                    <a:pt x="43" y="10"/>
                    <a:pt x="47" y="9"/>
                    <a:pt x="50" y="9"/>
                  </a:cubicBezTo>
                  <a:cubicBezTo>
                    <a:pt x="60" y="9"/>
                    <a:pt x="67" y="17"/>
                    <a:pt x="69" y="20"/>
                  </a:cubicBezTo>
                  <a:lnTo>
                    <a:pt x="69" y="20"/>
                  </a:lnTo>
                  <a:cubicBezTo>
                    <a:pt x="69" y="18"/>
                    <a:pt x="67" y="16"/>
                    <a:pt x="65" y="12"/>
                  </a:cubicBezTo>
                  <a:cubicBezTo>
                    <a:pt x="61" y="3"/>
                    <a:pt x="55" y="0"/>
                    <a:pt x="48" y="0"/>
                  </a:cubicBezTo>
                  <a:close/>
                  <a:moveTo>
                    <a:pt x="69" y="20"/>
                  </a:move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69" y="2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7" name="Google Shape;5207;p34"/>
            <p:cNvSpPr/>
            <p:nvPr/>
          </p:nvSpPr>
          <p:spPr>
            <a:xfrm rot="10800000">
              <a:off x="2382381" y="524729"/>
              <a:ext cx="50841" cy="47512"/>
            </a:xfrm>
            <a:custGeom>
              <a:avLst/>
              <a:gdLst/>
              <a:ahLst/>
              <a:cxnLst/>
              <a:rect l="l" t="t" r="r" b="b"/>
              <a:pathLst>
                <a:path w="336" h="314" extrusionOk="0">
                  <a:moveTo>
                    <a:pt x="203" y="1"/>
                  </a:moveTo>
                  <a:cubicBezTo>
                    <a:pt x="186" y="1"/>
                    <a:pt x="166" y="6"/>
                    <a:pt x="142" y="17"/>
                  </a:cubicBezTo>
                  <a:lnTo>
                    <a:pt x="117" y="17"/>
                  </a:lnTo>
                  <a:cubicBezTo>
                    <a:pt x="94" y="28"/>
                    <a:pt x="72" y="59"/>
                    <a:pt x="34" y="59"/>
                  </a:cubicBezTo>
                  <a:cubicBezTo>
                    <a:pt x="27" y="59"/>
                    <a:pt x="21" y="58"/>
                    <a:pt x="13" y="56"/>
                  </a:cubicBezTo>
                  <a:cubicBezTo>
                    <a:pt x="1" y="108"/>
                    <a:pt x="1" y="146"/>
                    <a:pt x="13" y="198"/>
                  </a:cubicBezTo>
                  <a:cubicBezTo>
                    <a:pt x="39" y="211"/>
                    <a:pt x="52" y="237"/>
                    <a:pt x="52" y="262"/>
                  </a:cubicBezTo>
                  <a:cubicBezTo>
                    <a:pt x="78" y="262"/>
                    <a:pt x="78" y="288"/>
                    <a:pt x="91" y="314"/>
                  </a:cubicBezTo>
                  <a:cubicBezTo>
                    <a:pt x="130" y="314"/>
                    <a:pt x="181" y="301"/>
                    <a:pt x="220" y="275"/>
                  </a:cubicBezTo>
                  <a:cubicBezTo>
                    <a:pt x="284" y="237"/>
                    <a:pt x="336" y="198"/>
                    <a:pt x="310" y="120"/>
                  </a:cubicBezTo>
                  <a:cubicBezTo>
                    <a:pt x="290" y="61"/>
                    <a:pt x="262" y="1"/>
                    <a:pt x="20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8" name="Google Shape;5208;p34"/>
            <p:cNvSpPr/>
            <p:nvPr/>
          </p:nvSpPr>
          <p:spPr>
            <a:xfrm rot="10800000">
              <a:off x="1086848" y="311984"/>
              <a:ext cx="199127" cy="128918"/>
            </a:xfrm>
            <a:custGeom>
              <a:avLst/>
              <a:gdLst/>
              <a:ahLst/>
              <a:cxnLst/>
              <a:rect l="l" t="t" r="r" b="b"/>
              <a:pathLst>
                <a:path w="1316" h="852" extrusionOk="0">
                  <a:moveTo>
                    <a:pt x="852" y="0"/>
                  </a:moveTo>
                  <a:lnTo>
                    <a:pt x="748" y="13"/>
                  </a:lnTo>
                  <a:cubicBezTo>
                    <a:pt x="658" y="13"/>
                    <a:pt x="568" y="52"/>
                    <a:pt x="503" y="129"/>
                  </a:cubicBezTo>
                  <a:lnTo>
                    <a:pt x="478" y="129"/>
                  </a:lnTo>
                  <a:cubicBezTo>
                    <a:pt x="400" y="129"/>
                    <a:pt x="387" y="194"/>
                    <a:pt x="375" y="232"/>
                  </a:cubicBezTo>
                  <a:cubicBezTo>
                    <a:pt x="362" y="284"/>
                    <a:pt x="349" y="336"/>
                    <a:pt x="336" y="374"/>
                  </a:cubicBezTo>
                  <a:lnTo>
                    <a:pt x="258" y="374"/>
                  </a:lnTo>
                  <a:cubicBezTo>
                    <a:pt x="218" y="363"/>
                    <a:pt x="187" y="358"/>
                    <a:pt x="162" y="358"/>
                  </a:cubicBezTo>
                  <a:cubicBezTo>
                    <a:pt x="100" y="358"/>
                    <a:pt x="76" y="394"/>
                    <a:pt x="39" y="477"/>
                  </a:cubicBezTo>
                  <a:cubicBezTo>
                    <a:pt x="1" y="581"/>
                    <a:pt x="26" y="684"/>
                    <a:pt x="91" y="774"/>
                  </a:cubicBezTo>
                  <a:cubicBezTo>
                    <a:pt x="149" y="784"/>
                    <a:pt x="200" y="852"/>
                    <a:pt x="266" y="852"/>
                  </a:cubicBezTo>
                  <a:cubicBezTo>
                    <a:pt x="287" y="852"/>
                    <a:pt x="310" y="845"/>
                    <a:pt x="336" y="826"/>
                  </a:cubicBezTo>
                  <a:cubicBezTo>
                    <a:pt x="393" y="778"/>
                    <a:pt x="472" y="751"/>
                    <a:pt x="546" y="751"/>
                  </a:cubicBezTo>
                  <a:cubicBezTo>
                    <a:pt x="571" y="751"/>
                    <a:pt x="596" y="754"/>
                    <a:pt x="620" y="761"/>
                  </a:cubicBezTo>
                  <a:cubicBezTo>
                    <a:pt x="671" y="774"/>
                    <a:pt x="736" y="774"/>
                    <a:pt x="787" y="774"/>
                  </a:cubicBezTo>
                  <a:cubicBezTo>
                    <a:pt x="852" y="774"/>
                    <a:pt x="852" y="722"/>
                    <a:pt x="852" y="684"/>
                  </a:cubicBezTo>
                  <a:lnTo>
                    <a:pt x="916" y="671"/>
                  </a:lnTo>
                  <a:lnTo>
                    <a:pt x="993" y="697"/>
                  </a:lnTo>
                  <a:lnTo>
                    <a:pt x="1019" y="671"/>
                  </a:lnTo>
                  <a:cubicBezTo>
                    <a:pt x="1019" y="645"/>
                    <a:pt x="1019" y="619"/>
                    <a:pt x="1019" y="581"/>
                  </a:cubicBezTo>
                  <a:cubicBezTo>
                    <a:pt x="1084" y="477"/>
                    <a:pt x="1097" y="349"/>
                    <a:pt x="1058" y="232"/>
                  </a:cubicBezTo>
                  <a:cubicBezTo>
                    <a:pt x="1047" y="201"/>
                    <a:pt x="1072" y="178"/>
                    <a:pt x="1109" y="178"/>
                  </a:cubicBezTo>
                  <a:cubicBezTo>
                    <a:pt x="1117" y="178"/>
                    <a:pt x="1126" y="179"/>
                    <a:pt x="1135" y="181"/>
                  </a:cubicBezTo>
                  <a:cubicBezTo>
                    <a:pt x="1151" y="185"/>
                    <a:pt x="1165" y="187"/>
                    <a:pt x="1178" y="187"/>
                  </a:cubicBezTo>
                  <a:cubicBezTo>
                    <a:pt x="1250" y="187"/>
                    <a:pt x="1283" y="130"/>
                    <a:pt x="1316" y="65"/>
                  </a:cubicBezTo>
                  <a:cubicBezTo>
                    <a:pt x="1296" y="45"/>
                    <a:pt x="1274" y="36"/>
                    <a:pt x="1251" y="36"/>
                  </a:cubicBezTo>
                  <a:cubicBezTo>
                    <a:pt x="1229" y="36"/>
                    <a:pt x="1206" y="45"/>
                    <a:pt x="1187" y="65"/>
                  </a:cubicBezTo>
                  <a:cubicBezTo>
                    <a:pt x="1142" y="123"/>
                    <a:pt x="1093" y="145"/>
                    <a:pt x="1043" y="145"/>
                  </a:cubicBezTo>
                  <a:cubicBezTo>
                    <a:pt x="993" y="145"/>
                    <a:pt x="942" y="123"/>
                    <a:pt x="890" y="91"/>
                  </a:cubicBezTo>
                  <a:cubicBezTo>
                    <a:pt x="865" y="65"/>
                    <a:pt x="839" y="39"/>
                    <a:pt x="85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9" name="Google Shape;5209;p34"/>
            <p:cNvSpPr/>
            <p:nvPr/>
          </p:nvSpPr>
          <p:spPr>
            <a:xfrm rot="10800000">
              <a:off x="2007733" y="62321"/>
              <a:ext cx="50841" cy="29657"/>
            </a:xfrm>
            <a:custGeom>
              <a:avLst/>
              <a:gdLst/>
              <a:ahLst/>
              <a:cxnLst/>
              <a:rect l="l" t="t" r="r" b="b"/>
              <a:pathLst>
                <a:path w="336" h="196" extrusionOk="0">
                  <a:moveTo>
                    <a:pt x="285" y="0"/>
                  </a:moveTo>
                  <a:cubicBezTo>
                    <a:pt x="267" y="0"/>
                    <a:pt x="247" y="8"/>
                    <a:pt x="232" y="15"/>
                  </a:cubicBezTo>
                  <a:lnTo>
                    <a:pt x="0" y="170"/>
                  </a:lnTo>
                  <a:lnTo>
                    <a:pt x="13" y="196"/>
                  </a:lnTo>
                  <a:cubicBezTo>
                    <a:pt x="78" y="196"/>
                    <a:pt x="168" y="196"/>
                    <a:pt x="232" y="183"/>
                  </a:cubicBezTo>
                  <a:cubicBezTo>
                    <a:pt x="284" y="170"/>
                    <a:pt x="310" y="144"/>
                    <a:pt x="323" y="106"/>
                  </a:cubicBezTo>
                  <a:cubicBezTo>
                    <a:pt x="336" y="80"/>
                    <a:pt x="336" y="41"/>
                    <a:pt x="323" y="15"/>
                  </a:cubicBezTo>
                  <a:cubicBezTo>
                    <a:pt x="312" y="4"/>
                    <a:pt x="299" y="0"/>
                    <a:pt x="28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0" name="Google Shape;5210;p34"/>
            <p:cNvSpPr/>
            <p:nvPr/>
          </p:nvSpPr>
          <p:spPr>
            <a:xfrm rot="10800000">
              <a:off x="1492668" y="128595"/>
              <a:ext cx="23453" cy="45545"/>
            </a:xfrm>
            <a:custGeom>
              <a:avLst/>
              <a:gdLst/>
              <a:ahLst/>
              <a:cxnLst/>
              <a:rect l="l" t="t" r="r" b="b"/>
              <a:pathLst>
                <a:path w="155" h="301" extrusionOk="0">
                  <a:moveTo>
                    <a:pt x="53" y="0"/>
                  </a:moveTo>
                  <a:cubicBezTo>
                    <a:pt x="48" y="0"/>
                    <a:pt x="43" y="2"/>
                    <a:pt x="39" y="4"/>
                  </a:cubicBezTo>
                  <a:cubicBezTo>
                    <a:pt x="0" y="4"/>
                    <a:pt x="0" y="43"/>
                    <a:pt x="0" y="68"/>
                  </a:cubicBezTo>
                  <a:cubicBezTo>
                    <a:pt x="13" y="133"/>
                    <a:pt x="26" y="184"/>
                    <a:pt x="26" y="249"/>
                  </a:cubicBezTo>
                  <a:cubicBezTo>
                    <a:pt x="26" y="288"/>
                    <a:pt x="52" y="300"/>
                    <a:pt x="90" y="300"/>
                  </a:cubicBezTo>
                  <a:cubicBezTo>
                    <a:pt x="129" y="300"/>
                    <a:pt x="155" y="262"/>
                    <a:pt x="155" y="223"/>
                  </a:cubicBezTo>
                  <a:cubicBezTo>
                    <a:pt x="155" y="159"/>
                    <a:pt x="90" y="107"/>
                    <a:pt x="90" y="43"/>
                  </a:cubicBezTo>
                  <a:cubicBezTo>
                    <a:pt x="90" y="22"/>
                    <a:pt x="73" y="0"/>
                    <a:pt x="53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1" name="Google Shape;5211;p34"/>
            <p:cNvSpPr/>
            <p:nvPr/>
          </p:nvSpPr>
          <p:spPr>
            <a:xfrm rot="10800000">
              <a:off x="1463313" y="538044"/>
              <a:ext cx="43124" cy="49177"/>
            </a:xfrm>
            <a:custGeom>
              <a:avLst/>
              <a:gdLst/>
              <a:ahLst/>
              <a:cxnLst/>
              <a:rect l="l" t="t" r="r" b="b"/>
              <a:pathLst>
                <a:path w="285" h="325" extrusionOk="0">
                  <a:moveTo>
                    <a:pt x="117" y="0"/>
                  </a:moveTo>
                  <a:cubicBezTo>
                    <a:pt x="91" y="0"/>
                    <a:pt x="65" y="13"/>
                    <a:pt x="65" y="39"/>
                  </a:cubicBezTo>
                  <a:cubicBezTo>
                    <a:pt x="104" y="91"/>
                    <a:pt x="65" y="116"/>
                    <a:pt x="0" y="116"/>
                  </a:cubicBezTo>
                  <a:cubicBezTo>
                    <a:pt x="39" y="207"/>
                    <a:pt x="168" y="219"/>
                    <a:pt x="181" y="323"/>
                  </a:cubicBezTo>
                  <a:cubicBezTo>
                    <a:pt x="181" y="323"/>
                    <a:pt x="188" y="324"/>
                    <a:pt x="199" y="324"/>
                  </a:cubicBezTo>
                  <a:cubicBezTo>
                    <a:pt x="221" y="324"/>
                    <a:pt x="258" y="318"/>
                    <a:pt x="284" y="284"/>
                  </a:cubicBezTo>
                  <a:cubicBezTo>
                    <a:pt x="181" y="271"/>
                    <a:pt x="194" y="181"/>
                    <a:pt x="168" y="116"/>
                  </a:cubicBezTo>
                  <a:cubicBezTo>
                    <a:pt x="155" y="78"/>
                    <a:pt x="142" y="39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2" name="Google Shape;5212;p34"/>
            <p:cNvSpPr/>
            <p:nvPr/>
          </p:nvSpPr>
          <p:spPr>
            <a:xfrm rot="10800000">
              <a:off x="1045843" y="114977"/>
              <a:ext cx="35256" cy="31776"/>
            </a:xfrm>
            <a:custGeom>
              <a:avLst/>
              <a:gdLst/>
              <a:ahLst/>
              <a:cxnLst/>
              <a:rect l="l" t="t" r="r" b="b"/>
              <a:pathLst>
                <a:path w="233" h="210" extrusionOk="0">
                  <a:moveTo>
                    <a:pt x="117" y="0"/>
                  </a:moveTo>
                  <a:cubicBezTo>
                    <a:pt x="81" y="0"/>
                    <a:pt x="54" y="28"/>
                    <a:pt x="26" y="55"/>
                  </a:cubicBezTo>
                  <a:cubicBezTo>
                    <a:pt x="13" y="119"/>
                    <a:pt x="1" y="184"/>
                    <a:pt x="91" y="210"/>
                  </a:cubicBezTo>
                  <a:cubicBezTo>
                    <a:pt x="97" y="203"/>
                    <a:pt x="104" y="200"/>
                    <a:pt x="110" y="200"/>
                  </a:cubicBezTo>
                  <a:cubicBezTo>
                    <a:pt x="117" y="200"/>
                    <a:pt x="123" y="203"/>
                    <a:pt x="129" y="210"/>
                  </a:cubicBezTo>
                  <a:cubicBezTo>
                    <a:pt x="129" y="184"/>
                    <a:pt x="155" y="158"/>
                    <a:pt x="181" y="145"/>
                  </a:cubicBezTo>
                  <a:cubicBezTo>
                    <a:pt x="194" y="94"/>
                    <a:pt x="233" y="68"/>
                    <a:pt x="168" y="16"/>
                  </a:cubicBezTo>
                  <a:cubicBezTo>
                    <a:pt x="149" y="5"/>
                    <a:pt x="133" y="0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3" name="Google Shape;5213;p34"/>
            <p:cNvSpPr/>
            <p:nvPr/>
          </p:nvSpPr>
          <p:spPr>
            <a:xfrm rot="10800000">
              <a:off x="1951143" y="108168"/>
              <a:ext cx="26631" cy="26480"/>
            </a:xfrm>
            <a:custGeom>
              <a:avLst/>
              <a:gdLst/>
              <a:ahLst/>
              <a:cxnLst/>
              <a:rect l="l" t="t" r="r" b="b"/>
              <a:pathLst>
                <a:path w="176" h="175" extrusionOk="0">
                  <a:moveTo>
                    <a:pt x="124" y="1"/>
                  </a:moveTo>
                  <a:cubicBezTo>
                    <a:pt x="21" y="1"/>
                    <a:pt x="72" y="117"/>
                    <a:pt x="21" y="156"/>
                  </a:cubicBezTo>
                  <a:cubicBezTo>
                    <a:pt x="2" y="169"/>
                    <a:pt x="0" y="173"/>
                    <a:pt x="5" y="173"/>
                  </a:cubicBezTo>
                  <a:cubicBezTo>
                    <a:pt x="11" y="173"/>
                    <a:pt x="29" y="166"/>
                    <a:pt x="34" y="166"/>
                  </a:cubicBezTo>
                  <a:cubicBezTo>
                    <a:pt x="36" y="166"/>
                    <a:pt x="36" y="166"/>
                    <a:pt x="34" y="168"/>
                  </a:cubicBezTo>
                  <a:cubicBezTo>
                    <a:pt x="48" y="172"/>
                    <a:pt x="60" y="174"/>
                    <a:pt x="72" y="174"/>
                  </a:cubicBezTo>
                  <a:cubicBezTo>
                    <a:pt x="132" y="174"/>
                    <a:pt x="152" y="122"/>
                    <a:pt x="163" y="78"/>
                  </a:cubicBezTo>
                  <a:cubicBezTo>
                    <a:pt x="176" y="39"/>
                    <a:pt x="163" y="1"/>
                    <a:pt x="12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4" name="Google Shape;5214;p34"/>
            <p:cNvSpPr/>
            <p:nvPr/>
          </p:nvSpPr>
          <p:spPr>
            <a:xfrm rot="10800000">
              <a:off x="1592079" y="255394"/>
              <a:ext cx="27539" cy="28295"/>
            </a:xfrm>
            <a:custGeom>
              <a:avLst/>
              <a:gdLst/>
              <a:ahLst/>
              <a:cxnLst/>
              <a:rect l="l" t="t" r="r" b="b"/>
              <a:pathLst>
                <a:path w="182" h="187" extrusionOk="0">
                  <a:moveTo>
                    <a:pt x="39" y="0"/>
                  </a:moveTo>
                  <a:cubicBezTo>
                    <a:pt x="26" y="0"/>
                    <a:pt x="14" y="10"/>
                    <a:pt x="14" y="19"/>
                  </a:cubicBezTo>
                  <a:cubicBezTo>
                    <a:pt x="1" y="83"/>
                    <a:pt x="52" y="135"/>
                    <a:pt x="78" y="173"/>
                  </a:cubicBezTo>
                  <a:cubicBezTo>
                    <a:pt x="78" y="186"/>
                    <a:pt x="117" y="186"/>
                    <a:pt x="130" y="186"/>
                  </a:cubicBezTo>
                  <a:cubicBezTo>
                    <a:pt x="142" y="186"/>
                    <a:pt x="168" y="173"/>
                    <a:pt x="181" y="135"/>
                  </a:cubicBezTo>
                  <a:cubicBezTo>
                    <a:pt x="130" y="109"/>
                    <a:pt x="130" y="32"/>
                    <a:pt x="52" y="6"/>
                  </a:cubicBezTo>
                  <a:cubicBezTo>
                    <a:pt x="48" y="2"/>
                    <a:pt x="44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5" name="Google Shape;5215;p34"/>
            <p:cNvSpPr/>
            <p:nvPr/>
          </p:nvSpPr>
          <p:spPr>
            <a:xfrm rot="10800000">
              <a:off x="2942235" y="72005"/>
              <a:ext cx="25572" cy="27236"/>
            </a:xfrm>
            <a:custGeom>
              <a:avLst/>
              <a:gdLst/>
              <a:ahLst/>
              <a:cxnLst/>
              <a:rect l="l" t="t" r="r" b="b"/>
              <a:pathLst>
                <a:path w="169" h="180" extrusionOk="0">
                  <a:moveTo>
                    <a:pt x="63" y="1"/>
                  </a:moveTo>
                  <a:cubicBezTo>
                    <a:pt x="55" y="1"/>
                    <a:pt x="47" y="4"/>
                    <a:pt x="39" y="12"/>
                  </a:cubicBezTo>
                  <a:cubicBezTo>
                    <a:pt x="0" y="50"/>
                    <a:pt x="39" y="63"/>
                    <a:pt x="39" y="76"/>
                  </a:cubicBezTo>
                  <a:cubicBezTo>
                    <a:pt x="78" y="115"/>
                    <a:pt x="117" y="154"/>
                    <a:pt x="168" y="179"/>
                  </a:cubicBezTo>
                  <a:cubicBezTo>
                    <a:pt x="142" y="128"/>
                    <a:pt x="142" y="76"/>
                    <a:pt x="104" y="25"/>
                  </a:cubicBezTo>
                  <a:cubicBezTo>
                    <a:pt x="95" y="16"/>
                    <a:pt x="80" y="1"/>
                    <a:pt x="6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6" name="Google Shape;5216;p34"/>
            <p:cNvSpPr/>
            <p:nvPr/>
          </p:nvSpPr>
          <p:spPr>
            <a:xfrm rot="10800000">
              <a:off x="2936486" y="64137"/>
              <a:ext cx="5901" cy="80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cubicBezTo>
                    <a:pt x="0" y="13"/>
                    <a:pt x="13" y="39"/>
                    <a:pt x="39" y="52"/>
                  </a:cubicBezTo>
                  <a:cubicBezTo>
                    <a:pt x="26" y="26"/>
                    <a:pt x="13" y="13"/>
                    <a:pt x="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7" name="Google Shape;5217;p34"/>
            <p:cNvSpPr/>
            <p:nvPr/>
          </p:nvSpPr>
          <p:spPr>
            <a:xfrm rot="10800000">
              <a:off x="2598907" y="316371"/>
              <a:ext cx="425491" cy="356795"/>
            </a:xfrm>
            <a:custGeom>
              <a:avLst/>
              <a:gdLst/>
              <a:ahLst/>
              <a:cxnLst/>
              <a:rect l="l" t="t" r="r" b="b"/>
              <a:pathLst>
                <a:path w="2812" h="2358" extrusionOk="0">
                  <a:moveTo>
                    <a:pt x="607" y="491"/>
                  </a:moveTo>
                  <a:cubicBezTo>
                    <a:pt x="607" y="530"/>
                    <a:pt x="581" y="555"/>
                    <a:pt x="568" y="555"/>
                  </a:cubicBezTo>
                  <a:cubicBezTo>
                    <a:pt x="581" y="555"/>
                    <a:pt x="594" y="530"/>
                    <a:pt x="607" y="491"/>
                  </a:cubicBezTo>
                  <a:close/>
                  <a:moveTo>
                    <a:pt x="1277" y="607"/>
                  </a:moveTo>
                  <a:cubicBezTo>
                    <a:pt x="1290" y="620"/>
                    <a:pt x="1316" y="620"/>
                    <a:pt x="1329" y="620"/>
                  </a:cubicBezTo>
                  <a:lnTo>
                    <a:pt x="1277" y="620"/>
                  </a:lnTo>
                  <a:lnTo>
                    <a:pt x="1277" y="607"/>
                  </a:lnTo>
                  <a:close/>
                  <a:moveTo>
                    <a:pt x="336" y="1626"/>
                  </a:moveTo>
                  <a:cubicBezTo>
                    <a:pt x="387" y="1664"/>
                    <a:pt x="413" y="1729"/>
                    <a:pt x="478" y="1755"/>
                  </a:cubicBezTo>
                  <a:cubicBezTo>
                    <a:pt x="413" y="1742"/>
                    <a:pt x="387" y="1677"/>
                    <a:pt x="336" y="1639"/>
                  </a:cubicBezTo>
                  <a:lnTo>
                    <a:pt x="336" y="1626"/>
                  </a:lnTo>
                  <a:close/>
                  <a:moveTo>
                    <a:pt x="607" y="1"/>
                  </a:moveTo>
                  <a:lnTo>
                    <a:pt x="542" y="40"/>
                  </a:lnTo>
                  <a:lnTo>
                    <a:pt x="581" y="143"/>
                  </a:lnTo>
                  <a:lnTo>
                    <a:pt x="632" y="272"/>
                  </a:lnTo>
                  <a:cubicBezTo>
                    <a:pt x="658" y="297"/>
                    <a:pt x="658" y="336"/>
                    <a:pt x="697" y="336"/>
                  </a:cubicBezTo>
                  <a:cubicBezTo>
                    <a:pt x="761" y="414"/>
                    <a:pt x="697" y="452"/>
                    <a:pt x="645" y="491"/>
                  </a:cubicBezTo>
                  <a:lnTo>
                    <a:pt x="607" y="491"/>
                  </a:lnTo>
                  <a:cubicBezTo>
                    <a:pt x="580" y="477"/>
                    <a:pt x="549" y="457"/>
                    <a:pt x="526" y="457"/>
                  </a:cubicBezTo>
                  <a:cubicBezTo>
                    <a:pt x="505" y="457"/>
                    <a:pt x="491" y="474"/>
                    <a:pt x="491" y="530"/>
                  </a:cubicBezTo>
                  <a:cubicBezTo>
                    <a:pt x="465" y="530"/>
                    <a:pt x="439" y="542"/>
                    <a:pt x="426" y="542"/>
                  </a:cubicBezTo>
                  <a:cubicBezTo>
                    <a:pt x="392" y="565"/>
                    <a:pt x="378" y="609"/>
                    <a:pt x="338" y="609"/>
                  </a:cubicBezTo>
                  <a:cubicBezTo>
                    <a:pt x="334" y="609"/>
                    <a:pt x="328" y="608"/>
                    <a:pt x="323" y="607"/>
                  </a:cubicBezTo>
                  <a:cubicBezTo>
                    <a:pt x="271" y="581"/>
                    <a:pt x="323" y="517"/>
                    <a:pt x="297" y="478"/>
                  </a:cubicBezTo>
                  <a:cubicBezTo>
                    <a:pt x="284" y="478"/>
                    <a:pt x="271" y="478"/>
                    <a:pt x="271" y="465"/>
                  </a:cubicBezTo>
                  <a:cubicBezTo>
                    <a:pt x="246" y="465"/>
                    <a:pt x="233" y="452"/>
                    <a:pt x="233" y="439"/>
                  </a:cubicBezTo>
                  <a:lnTo>
                    <a:pt x="194" y="439"/>
                  </a:lnTo>
                  <a:cubicBezTo>
                    <a:pt x="194" y="426"/>
                    <a:pt x="194" y="414"/>
                    <a:pt x="194" y="414"/>
                  </a:cubicBezTo>
                  <a:cubicBezTo>
                    <a:pt x="155" y="414"/>
                    <a:pt x="129" y="439"/>
                    <a:pt x="104" y="439"/>
                  </a:cubicBezTo>
                  <a:cubicBezTo>
                    <a:pt x="1" y="452"/>
                    <a:pt x="26" y="504"/>
                    <a:pt x="78" y="555"/>
                  </a:cubicBezTo>
                  <a:lnTo>
                    <a:pt x="155" y="568"/>
                  </a:lnTo>
                  <a:cubicBezTo>
                    <a:pt x="181" y="633"/>
                    <a:pt x="284" y="633"/>
                    <a:pt x="258" y="736"/>
                  </a:cubicBezTo>
                  <a:cubicBezTo>
                    <a:pt x="142" y="813"/>
                    <a:pt x="117" y="865"/>
                    <a:pt x="168" y="968"/>
                  </a:cubicBezTo>
                  <a:lnTo>
                    <a:pt x="168" y="1032"/>
                  </a:lnTo>
                  <a:cubicBezTo>
                    <a:pt x="129" y="1032"/>
                    <a:pt x="91" y="1045"/>
                    <a:pt x="129" y="1097"/>
                  </a:cubicBezTo>
                  <a:cubicBezTo>
                    <a:pt x="220" y="1161"/>
                    <a:pt x="220" y="1277"/>
                    <a:pt x="129" y="1342"/>
                  </a:cubicBezTo>
                  <a:cubicBezTo>
                    <a:pt x="117" y="1368"/>
                    <a:pt x="104" y="1394"/>
                    <a:pt x="104" y="1432"/>
                  </a:cubicBezTo>
                  <a:cubicBezTo>
                    <a:pt x="194" y="1484"/>
                    <a:pt x="155" y="1587"/>
                    <a:pt x="194" y="1664"/>
                  </a:cubicBezTo>
                  <a:cubicBezTo>
                    <a:pt x="168" y="1664"/>
                    <a:pt x="168" y="1677"/>
                    <a:pt x="194" y="1690"/>
                  </a:cubicBezTo>
                  <a:cubicBezTo>
                    <a:pt x="207" y="1690"/>
                    <a:pt x="220" y="1690"/>
                    <a:pt x="233" y="1677"/>
                  </a:cubicBezTo>
                  <a:lnTo>
                    <a:pt x="297" y="1651"/>
                  </a:lnTo>
                  <a:cubicBezTo>
                    <a:pt x="336" y="1677"/>
                    <a:pt x="362" y="1729"/>
                    <a:pt x="362" y="1780"/>
                  </a:cubicBezTo>
                  <a:lnTo>
                    <a:pt x="413" y="1819"/>
                  </a:lnTo>
                  <a:cubicBezTo>
                    <a:pt x="400" y="1832"/>
                    <a:pt x="387" y="1858"/>
                    <a:pt x="400" y="1871"/>
                  </a:cubicBezTo>
                  <a:cubicBezTo>
                    <a:pt x="400" y="1884"/>
                    <a:pt x="400" y="1884"/>
                    <a:pt x="400" y="1896"/>
                  </a:cubicBezTo>
                  <a:cubicBezTo>
                    <a:pt x="323" y="1948"/>
                    <a:pt x="349" y="2000"/>
                    <a:pt x="387" y="2064"/>
                  </a:cubicBezTo>
                  <a:cubicBezTo>
                    <a:pt x="452" y="2064"/>
                    <a:pt x="503" y="2051"/>
                    <a:pt x="568" y="2025"/>
                  </a:cubicBezTo>
                  <a:cubicBezTo>
                    <a:pt x="529" y="1974"/>
                    <a:pt x="452" y="1987"/>
                    <a:pt x="439" y="1922"/>
                  </a:cubicBezTo>
                  <a:cubicBezTo>
                    <a:pt x="465" y="1871"/>
                    <a:pt x="503" y="1819"/>
                    <a:pt x="555" y="1780"/>
                  </a:cubicBezTo>
                  <a:cubicBezTo>
                    <a:pt x="632" y="1884"/>
                    <a:pt x="607" y="2025"/>
                    <a:pt x="697" y="2129"/>
                  </a:cubicBezTo>
                  <a:lnTo>
                    <a:pt x="723" y="2129"/>
                  </a:lnTo>
                  <a:cubicBezTo>
                    <a:pt x="761" y="2090"/>
                    <a:pt x="736" y="2025"/>
                    <a:pt x="748" y="1987"/>
                  </a:cubicBezTo>
                  <a:lnTo>
                    <a:pt x="800" y="1987"/>
                  </a:lnTo>
                  <a:cubicBezTo>
                    <a:pt x="832" y="2027"/>
                    <a:pt x="880" y="2047"/>
                    <a:pt x="926" y="2047"/>
                  </a:cubicBezTo>
                  <a:cubicBezTo>
                    <a:pt x="954" y="2047"/>
                    <a:pt x="982" y="2040"/>
                    <a:pt x="1006" y="2025"/>
                  </a:cubicBezTo>
                  <a:cubicBezTo>
                    <a:pt x="1013" y="2022"/>
                    <a:pt x="1021" y="2020"/>
                    <a:pt x="1029" y="2020"/>
                  </a:cubicBezTo>
                  <a:cubicBezTo>
                    <a:pt x="1051" y="2020"/>
                    <a:pt x="1074" y="2032"/>
                    <a:pt x="1084" y="2051"/>
                  </a:cubicBezTo>
                  <a:lnTo>
                    <a:pt x="1174" y="2348"/>
                  </a:lnTo>
                  <a:cubicBezTo>
                    <a:pt x="1180" y="2354"/>
                    <a:pt x="1190" y="2357"/>
                    <a:pt x="1200" y="2357"/>
                  </a:cubicBezTo>
                  <a:cubicBezTo>
                    <a:pt x="1209" y="2357"/>
                    <a:pt x="1219" y="2354"/>
                    <a:pt x="1226" y="2348"/>
                  </a:cubicBezTo>
                  <a:lnTo>
                    <a:pt x="1213" y="2232"/>
                  </a:lnTo>
                  <a:lnTo>
                    <a:pt x="1238" y="2193"/>
                  </a:lnTo>
                  <a:cubicBezTo>
                    <a:pt x="1226" y="2141"/>
                    <a:pt x="1226" y="2077"/>
                    <a:pt x="1277" y="2064"/>
                  </a:cubicBezTo>
                  <a:cubicBezTo>
                    <a:pt x="1367" y="2051"/>
                    <a:pt x="1380" y="1948"/>
                    <a:pt x="1458" y="1922"/>
                  </a:cubicBezTo>
                  <a:cubicBezTo>
                    <a:pt x="1471" y="1961"/>
                    <a:pt x="1509" y="1987"/>
                    <a:pt x="1522" y="2025"/>
                  </a:cubicBezTo>
                  <a:cubicBezTo>
                    <a:pt x="1548" y="2064"/>
                    <a:pt x="1561" y="2103"/>
                    <a:pt x="1587" y="2141"/>
                  </a:cubicBezTo>
                  <a:cubicBezTo>
                    <a:pt x="1596" y="2161"/>
                    <a:pt x="1614" y="2189"/>
                    <a:pt x="1645" y="2189"/>
                  </a:cubicBezTo>
                  <a:cubicBezTo>
                    <a:pt x="1654" y="2189"/>
                    <a:pt x="1665" y="2186"/>
                    <a:pt x="1677" y="2180"/>
                  </a:cubicBezTo>
                  <a:cubicBezTo>
                    <a:pt x="1716" y="2154"/>
                    <a:pt x="1690" y="2116"/>
                    <a:pt x="1677" y="2090"/>
                  </a:cubicBezTo>
                  <a:cubicBezTo>
                    <a:pt x="1651" y="2064"/>
                    <a:pt x="1625" y="1987"/>
                    <a:pt x="1587" y="1948"/>
                  </a:cubicBezTo>
                  <a:cubicBezTo>
                    <a:pt x="1535" y="1884"/>
                    <a:pt x="1548" y="1793"/>
                    <a:pt x="1612" y="1742"/>
                  </a:cubicBezTo>
                  <a:cubicBezTo>
                    <a:pt x="1632" y="1718"/>
                    <a:pt x="1650" y="1709"/>
                    <a:pt x="1666" y="1709"/>
                  </a:cubicBezTo>
                  <a:cubicBezTo>
                    <a:pt x="1702" y="1709"/>
                    <a:pt x="1732" y="1754"/>
                    <a:pt x="1767" y="1780"/>
                  </a:cubicBezTo>
                  <a:cubicBezTo>
                    <a:pt x="1788" y="1802"/>
                    <a:pt x="1802" y="1811"/>
                    <a:pt x="1814" y="1811"/>
                  </a:cubicBezTo>
                  <a:cubicBezTo>
                    <a:pt x="1824" y="1811"/>
                    <a:pt x="1833" y="1805"/>
                    <a:pt x="1844" y="1793"/>
                  </a:cubicBezTo>
                  <a:cubicBezTo>
                    <a:pt x="1870" y="1767"/>
                    <a:pt x="1844" y="1716"/>
                    <a:pt x="1819" y="1703"/>
                  </a:cubicBezTo>
                  <a:cubicBezTo>
                    <a:pt x="1767" y="1664"/>
                    <a:pt x="1716" y="1626"/>
                    <a:pt x="1754" y="1548"/>
                  </a:cubicBezTo>
                  <a:cubicBezTo>
                    <a:pt x="1819" y="1497"/>
                    <a:pt x="1909" y="1458"/>
                    <a:pt x="1999" y="1458"/>
                  </a:cubicBezTo>
                  <a:cubicBezTo>
                    <a:pt x="2077" y="1458"/>
                    <a:pt x="2141" y="1432"/>
                    <a:pt x="2193" y="1394"/>
                  </a:cubicBezTo>
                  <a:cubicBezTo>
                    <a:pt x="2249" y="1348"/>
                    <a:pt x="2296" y="1326"/>
                    <a:pt x="2338" y="1326"/>
                  </a:cubicBezTo>
                  <a:cubicBezTo>
                    <a:pt x="2402" y="1326"/>
                    <a:pt x="2450" y="1377"/>
                    <a:pt x="2489" y="1471"/>
                  </a:cubicBezTo>
                  <a:cubicBezTo>
                    <a:pt x="2502" y="1497"/>
                    <a:pt x="2528" y="1510"/>
                    <a:pt x="2554" y="1510"/>
                  </a:cubicBezTo>
                  <a:cubicBezTo>
                    <a:pt x="2515" y="1355"/>
                    <a:pt x="2515" y="1355"/>
                    <a:pt x="2644" y="1303"/>
                  </a:cubicBezTo>
                  <a:cubicBezTo>
                    <a:pt x="2644" y="1290"/>
                    <a:pt x="2657" y="1265"/>
                    <a:pt x="2657" y="1252"/>
                  </a:cubicBezTo>
                  <a:cubicBezTo>
                    <a:pt x="2760" y="1200"/>
                    <a:pt x="2760" y="1200"/>
                    <a:pt x="2773" y="1084"/>
                  </a:cubicBezTo>
                  <a:cubicBezTo>
                    <a:pt x="2773" y="1084"/>
                    <a:pt x="2786" y="1084"/>
                    <a:pt x="2786" y="1071"/>
                  </a:cubicBezTo>
                  <a:cubicBezTo>
                    <a:pt x="2812" y="916"/>
                    <a:pt x="2799" y="891"/>
                    <a:pt x="2618" y="878"/>
                  </a:cubicBezTo>
                  <a:cubicBezTo>
                    <a:pt x="2612" y="871"/>
                    <a:pt x="2605" y="868"/>
                    <a:pt x="2600" y="868"/>
                  </a:cubicBezTo>
                  <a:cubicBezTo>
                    <a:pt x="2596" y="868"/>
                    <a:pt x="2592" y="871"/>
                    <a:pt x="2592" y="878"/>
                  </a:cubicBezTo>
                  <a:cubicBezTo>
                    <a:pt x="2551" y="853"/>
                    <a:pt x="2511" y="844"/>
                    <a:pt x="2470" y="844"/>
                  </a:cubicBezTo>
                  <a:cubicBezTo>
                    <a:pt x="2446" y="844"/>
                    <a:pt x="2423" y="847"/>
                    <a:pt x="2399" y="852"/>
                  </a:cubicBezTo>
                  <a:cubicBezTo>
                    <a:pt x="2386" y="865"/>
                    <a:pt x="2373" y="865"/>
                    <a:pt x="2360" y="865"/>
                  </a:cubicBezTo>
                  <a:cubicBezTo>
                    <a:pt x="2347" y="916"/>
                    <a:pt x="2270" y="891"/>
                    <a:pt x="2257" y="916"/>
                  </a:cubicBezTo>
                  <a:cubicBezTo>
                    <a:pt x="2193" y="1058"/>
                    <a:pt x="2064" y="1084"/>
                    <a:pt x="1935" y="1110"/>
                  </a:cubicBezTo>
                  <a:cubicBezTo>
                    <a:pt x="1922" y="1084"/>
                    <a:pt x="1896" y="1084"/>
                    <a:pt x="1922" y="1058"/>
                  </a:cubicBezTo>
                  <a:cubicBezTo>
                    <a:pt x="1948" y="1032"/>
                    <a:pt x="1948" y="994"/>
                    <a:pt x="1922" y="994"/>
                  </a:cubicBezTo>
                  <a:cubicBezTo>
                    <a:pt x="1914" y="995"/>
                    <a:pt x="1906" y="995"/>
                    <a:pt x="1899" y="995"/>
                  </a:cubicBezTo>
                  <a:cubicBezTo>
                    <a:pt x="1784" y="995"/>
                    <a:pt x="1818" y="900"/>
                    <a:pt x="1806" y="839"/>
                  </a:cubicBezTo>
                  <a:cubicBezTo>
                    <a:pt x="1844" y="800"/>
                    <a:pt x="1896" y="775"/>
                    <a:pt x="1896" y="723"/>
                  </a:cubicBezTo>
                  <a:cubicBezTo>
                    <a:pt x="1844" y="723"/>
                    <a:pt x="1801" y="740"/>
                    <a:pt x="1753" y="740"/>
                  </a:cubicBezTo>
                  <a:cubicBezTo>
                    <a:pt x="1741" y="740"/>
                    <a:pt x="1728" y="738"/>
                    <a:pt x="1716" y="736"/>
                  </a:cubicBezTo>
                  <a:cubicBezTo>
                    <a:pt x="1703" y="697"/>
                    <a:pt x="1651" y="671"/>
                    <a:pt x="1651" y="633"/>
                  </a:cubicBezTo>
                  <a:cubicBezTo>
                    <a:pt x="1690" y="633"/>
                    <a:pt x="1728" y="633"/>
                    <a:pt x="1728" y="581"/>
                  </a:cubicBezTo>
                  <a:cubicBezTo>
                    <a:pt x="1728" y="547"/>
                    <a:pt x="1705" y="547"/>
                    <a:pt x="1683" y="547"/>
                  </a:cubicBezTo>
                  <a:cubicBezTo>
                    <a:pt x="1671" y="547"/>
                    <a:pt x="1660" y="547"/>
                    <a:pt x="1651" y="542"/>
                  </a:cubicBezTo>
                  <a:lnTo>
                    <a:pt x="1625" y="542"/>
                  </a:lnTo>
                  <a:lnTo>
                    <a:pt x="1625" y="465"/>
                  </a:lnTo>
                  <a:cubicBezTo>
                    <a:pt x="1625" y="452"/>
                    <a:pt x="1625" y="452"/>
                    <a:pt x="1625" y="439"/>
                  </a:cubicBezTo>
                  <a:cubicBezTo>
                    <a:pt x="1677" y="426"/>
                    <a:pt x="1728" y="401"/>
                    <a:pt x="1690" y="349"/>
                  </a:cubicBezTo>
                  <a:cubicBezTo>
                    <a:pt x="1677" y="337"/>
                    <a:pt x="1666" y="332"/>
                    <a:pt x="1657" y="332"/>
                  </a:cubicBezTo>
                  <a:cubicBezTo>
                    <a:pt x="1626" y="332"/>
                    <a:pt x="1609" y="381"/>
                    <a:pt x="1599" y="401"/>
                  </a:cubicBezTo>
                  <a:cubicBezTo>
                    <a:pt x="1574" y="414"/>
                    <a:pt x="1561" y="426"/>
                    <a:pt x="1548" y="426"/>
                  </a:cubicBezTo>
                  <a:cubicBezTo>
                    <a:pt x="1458" y="452"/>
                    <a:pt x="1458" y="491"/>
                    <a:pt x="1509" y="542"/>
                  </a:cubicBezTo>
                  <a:lnTo>
                    <a:pt x="1445" y="530"/>
                  </a:lnTo>
                  <a:lnTo>
                    <a:pt x="1354" y="491"/>
                  </a:lnTo>
                  <a:cubicBezTo>
                    <a:pt x="1316" y="452"/>
                    <a:pt x="1277" y="426"/>
                    <a:pt x="1329" y="375"/>
                  </a:cubicBezTo>
                  <a:cubicBezTo>
                    <a:pt x="1342" y="349"/>
                    <a:pt x="1342" y="336"/>
                    <a:pt x="1354" y="310"/>
                  </a:cubicBezTo>
                  <a:cubicBezTo>
                    <a:pt x="1354" y="285"/>
                    <a:pt x="1354" y="272"/>
                    <a:pt x="1380" y="259"/>
                  </a:cubicBezTo>
                  <a:cubicBezTo>
                    <a:pt x="1380" y="246"/>
                    <a:pt x="1380" y="246"/>
                    <a:pt x="1393" y="233"/>
                  </a:cubicBezTo>
                  <a:cubicBezTo>
                    <a:pt x="1380" y="207"/>
                    <a:pt x="1393" y="181"/>
                    <a:pt x="1406" y="169"/>
                  </a:cubicBezTo>
                  <a:cubicBezTo>
                    <a:pt x="1380" y="143"/>
                    <a:pt x="1406" y="117"/>
                    <a:pt x="1406" y="91"/>
                  </a:cubicBezTo>
                  <a:cubicBezTo>
                    <a:pt x="1342" y="91"/>
                    <a:pt x="1342" y="156"/>
                    <a:pt x="1329" y="194"/>
                  </a:cubicBezTo>
                  <a:cubicBezTo>
                    <a:pt x="1290" y="272"/>
                    <a:pt x="1277" y="362"/>
                    <a:pt x="1161" y="362"/>
                  </a:cubicBezTo>
                  <a:cubicBezTo>
                    <a:pt x="1148" y="362"/>
                    <a:pt x="1161" y="401"/>
                    <a:pt x="1187" y="414"/>
                  </a:cubicBezTo>
                  <a:cubicBezTo>
                    <a:pt x="1178" y="415"/>
                    <a:pt x="1169" y="416"/>
                    <a:pt x="1159" y="416"/>
                  </a:cubicBezTo>
                  <a:cubicBezTo>
                    <a:pt x="1118" y="416"/>
                    <a:pt x="1078" y="403"/>
                    <a:pt x="1039" y="403"/>
                  </a:cubicBezTo>
                  <a:cubicBezTo>
                    <a:pt x="1014" y="403"/>
                    <a:pt x="990" y="408"/>
                    <a:pt x="968" y="426"/>
                  </a:cubicBezTo>
                  <a:lnTo>
                    <a:pt x="903" y="414"/>
                  </a:lnTo>
                  <a:cubicBezTo>
                    <a:pt x="787" y="414"/>
                    <a:pt x="761" y="310"/>
                    <a:pt x="697" y="246"/>
                  </a:cubicBezTo>
                  <a:lnTo>
                    <a:pt x="697" y="130"/>
                  </a:lnTo>
                  <a:cubicBezTo>
                    <a:pt x="710" y="52"/>
                    <a:pt x="658" y="27"/>
                    <a:pt x="607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8" name="Google Shape;5218;p34"/>
            <p:cNvSpPr/>
            <p:nvPr/>
          </p:nvSpPr>
          <p:spPr>
            <a:xfrm rot="10800000">
              <a:off x="2885645" y="293827"/>
              <a:ext cx="26782" cy="37828"/>
            </a:xfrm>
            <a:custGeom>
              <a:avLst/>
              <a:gdLst/>
              <a:ahLst/>
              <a:cxnLst/>
              <a:rect l="l" t="t" r="r" b="b"/>
              <a:pathLst>
                <a:path w="177" h="250" extrusionOk="0">
                  <a:moveTo>
                    <a:pt x="124" y="0"/>
                  </a:moveTo>
                  <a:lnTo>
                    <a:pt x="124" y="0"/>
                  </a:lnTo>
                  <a:cubicBezTo>
                    <a:pt x="60" y="26"/>
                    <a:pt x="60" y="104"/>
                    <a:pt x="8" y="129"/>
                  </a:cubicBezTo>
                  <a:cubicBezTo>
                    <a:pt x="20" y="164"/>
                    <a:pt x="1" y="250"/>
                    <a:pt x="78" y="250"/>
                  </a:cubicBezTo>
                  <a:cubicBezTo>
                    <a:pt x="88" y="250"/>
                    <a:pt x="99" y="248"/>
                    <a:pt x="112" y="245"/>
                  </a:cubicBezTo>
                  <a:cubicBezTo>
                    <a:pt x="112" y="168"/>
                    <a:pt x="176" y="91"/>
                    <a:pt x="12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9" name="Google Shape;5219;p34"/>
            <p:cNvSpPr/>
            <p:nvPr/>
          </p:nvSpPr>
          <p:spPr>
            <a:xfrm rot="10800000">
              <a:off x="1221365" y="127385"/>
              <a:ext cx="27539" cy="24815"/>
            </a:xfrm>
            <a:custGeom>
              <a:avLst/>
              <a:gdLst/>
              <a:ahLst/>
              <a:cxnLst/>
              <a:rect l="l" t="t" r="r" b="b"/>
              <a:pathLst>
                <a:path w="182" h="164" extrusionOk="0">
                  <a:moveTo>
                    <a:pt x="58" y="0"/>
                  </a:moveTo>
                  <a:cubicBezTo>
                    <a:pt x="20" y="0"/>
                    <a:pt x="10" y="39"/>
                    <a:pt x="1" y="78"/>
                  </a:cubicBezTo>
                  <a:cubicBezTo>
                    <a:pt x="1" y="129"/>
                    <a:pt x="24" y="164"/>
                    <a:pt x="72" y="164"/>
                  </a:cubicBezTo>
                  <a:cubicBezTo>
                    <a:pt x="85" y="164"/>
                    <a:pt x="100" y="161"/>
                    <a:pt x="117" y="155"/>
                  </a:cubicBezTo>
                  <a:cubicBezTo>
                    <a:pt x="181" y="117"/>
                    <a:pt x="130" y="52"/>
                    <a:pt x="104" y="14"/>
                  </a:cubicBezTo>
                  <a:cubicBezTo>
                    <a:pt x="85" y="4"/>
                    <a:pt x="70" y="0"/>
                    <a:pt x="5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0" name="Google Shape;5220;p34"/>
            <p:cNvSpPr/>
            <p:nvPr/>
          </p:nvSpPr>
          <p:spPr>
            <a:xfrm rot="10800000">
              <a:off x="1340448" y="99392"/>
              <a:ext cx="37223" cy="21486"/>
            </a:xfrm>
            <a:custGeom>
              <a:avLst/>
              <a:gdLst/>
              <a:ahLst/>
              <a:cxnLst/>
              <a:rect l="l" t="t" r="r" b="b"/>
              <a:pathLst>
                <a:path w="246" h="142" extrusionOk="0">
                  <a:moveTo>
                    <a:pt x="78" y="0"/>
                  </a:moveTo>
                  <a:cubicBezTo>
                    <a:pt x="39" y="13"/>
                    <a:pt x="1" y="39"/>
                    <a:pt x="13" y="90"/>
                  </a:cubicBezTo>
                  <a:cubicBezTo>
                    <a:pt x="22" y="125"/>
                    <a:pt x="36" y="136"/>
                    <a:pt x="56" y="136"/>
                  </a:cubicBezTo>
                  <a:cubicBezTo>
                    <a:pt x="66" y="136"/>
                    <a:pt x="78" y="133"/>
                    <a:pt x="91" y="129"/>
                  </a:cubicBezTo>
                  <a:cubicBezTo>
                    <a:pt x="103" y="102"/>
                    <a:pt x="114" y="92"/>
                    <a:pt x="126" y="92"/>
                  </a:cubicBezTo>
                  <a:cubicBezTo>
                    <a:pt x="153" y="92"/>
                    <a:pt x="180" y="142"/>
                    <a:pt x="207" y="142"/>
                  </a:cubicBezTo>
                  <a:lnTo>
                    <a:pt x="246" y="116"/>
                  </a:lnTo>
                  <a:cubicBezTo>
                    <a:pt x="246" y="77"/>
                    <a:pt x="220" y="26"/>
                    <a:pt x="181" y="26"/>
                  </a:cubicBezTo>
                  <a:cubicBezTo>
                    <a:pt x="142" y="13"/>
                    <a:pt x="104" y="26"/>
                    <a:pt x="7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1" name="Google Shape;5221;p34"/>
            <p:cNvSpPr/>
            <p:nvPr/>
          </p:nvSpPr>
          <p:spPr>
            <a:xfrm rot="10800000">
              <a:off x="1707228" y="269012"/>
              <a:ext cx="21638" cy="19671"/>
            </a:xfrm>
            <a:custGeom>
              <a:avLst/>
              <a:gdLst/>
              <a:ahLst/>
              <a:cxnLst/>
              <a:rect l="l" t="t" r="r" b="b"/>
              <a:pathLst>
                <a:path w="143" h="130" extrusionOk="0">
                  <a:moveTo>
                    <a:pt x="91" y="0"/>
                  </a:moveTo>
                  <a:cubicBezTo>
                    <a:pt x="26" y="13"/>
                    <a:pt x="1" y="26"/>
                    <a:pt x="13" y="65"/>
                  </a:cubicBezTo>
                  <a:cubicBezTo>
                    <a:pt x="13" y="103"/>
                    <a:pt x="39" y="129"/>
                    <a:pt x="91" y="129"/>
                  </a:cubicBezTo>
                  <a:cubicBezTo>
                    <a:pt x="117" y="129"/>
                    <a:pt x="142" y="103"/>
                    <a:pt x="142" y="65"/>
                  </a:cubicBezTo>
                  <a:cubicBezTo>
                    <a:pt x="142" y="26"/>
                    <a:pt x="104" y="0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2" name="Google Shape;5222;p34"/>
            <p:cNvSpPr/>
            <p:nvPr/>
          </p:nvSpPr>
          <p:spPr>
            <a:xfrm rot="10800000">
              <a:off x="934629" y="450586"/>
              <a:ext cx="21638" cy="23453"/>
            </a:xfrm>
            <a:custGeom>
              <a:avLst/>
              <a:gdLst/>
              <a:ahLst/>
              <a:cxnLst/>
              <a:rect l="l" t="t" r="r" b="b"/>
              <a:pathLst>
                <a:path w="143" h="155" extrusionOk="0">
                  <a:moveTo>
                    <a:pt x="52" y="0"/>
                  </a:moveTo>
                  <a:cubicBezTo>
                    <a:pt x="14" y="39"/>
                    <a:pt x="1" y="90"/>
                    <a:pt x="14" y="142"/>
                  </a:cubicBezTo>
                  <a:lnTo>
                    <a:pt x="104" y="155"/>
                  </a:lnTo>
                  <a:cubicBezTo>
                    <a:pt x="143" y="116"/>
                    <a:pt x="143" y="52"/>
                    <a:pt x="104" y="13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3" name="Google Shape;5223;p34"/>
            <p:cNvSpPr/>
            <p:nvPr/>
          </p:nvSpPr>
          <p:spPr>
            <a:xfrm rot="10800000">
              <a:off x="1275989" y="99089"/>
              <a:ext cx="21638" cy="35558"/>
            </a:xfrm>
            <a:custGeom>
              <a:avLst/>
              <a:gdLst/>
              <a:ahLst/>
              <a:cxnLst/>
              <a:rect l="l" t="t" r="r" b="b"/>
              <a:pathLst>
                <a:path w="143" h="235" extrusionOk="0">
                  <a:moveTo>
                    <a:pt x="90" y="1"/>
                  </a:moveTo>
                  <a:cubicBezTo>
                    <a:pt x="39" y="65"/>
                    <a:pt x="13" y="143"/>
                    <a:pt x="0" y="233"/>
                  </a:cubicBezTo>
                  <a:cubicBezTo>
                    <a:pt x="7" y="234"/>
                    <a:pt x="13" y="234"/>
                    <a:pt x="19" y="234"/>
                  </a:cubicBezTo>
                  <a:cubicBezTo>
                    <a:pt x="113" y="234"/>
                    <a:pt x="92" y="140"/>
                    <a:pt x="116" y="91"/>
                  </a:cubicBezTo>
                  <a:lnTo>
                    <a:pt x="142" y="52"/>
                  </a:lnTo>
                  <a:lnTo>
                    <a:pt x="90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4" name="Google Shape;5224;p34"/>
            <p:cNvSpPr/>
            <p:nvPr/>
          </p:nvSpPr>
          <p:spPr>
            <a:xfrm rot="10800000">
              <a:off x="2606777" y="364641"/>
              <a:ext cx="19519" cy="17704"/>
            </a:xfrm>
            <a:custGeom>
              <a:avLst/>
              <a:gdLst/>
              <a:ahLst/>
              <a:cxnLst/>
              <a:rect l="l" t="t" r="r" b="b"/>
              <a:pathLst>
                <a:path w="129" h="117" extrusionOk="0">
                  <a:moveTo>
                    <a:pt x="77" y="0"/>
                  </a:moveTo>
                  <a:cubicBezTo>
                    <a:pt x="39" y="0"/>
                    <a:pt x="13" y="26"/>
                    <a:pt x="13" y="65"/>
                  </a:cubicBezTo>
                  <a:cubicBezTo>
                    <a:pt x="0" y="90"/>
                    <a:pt x="26" y="116"/>
                    <a:pt x="52" y="116"/>
                  </a:cubicBezTo>
                  <a:cubicBezTo>
                    <a:pt x="77" y="116"/>
                    <a:pt x="116" y="90"/>
                    <a:pt x="129" y="52"/>
                  </a:cubicBezTo>
                  <a:cubicBezTo>
                    <a:pt x="129" y="26"/>
                    <a:pt x="116" y="13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5" name="Google Shape;5225;p34"/>
            <p:cNvSpPr/>
            <p:nvPr/>
          </p:nvSpPr>
          <p:spPr>
            <a:xfrm rot="10800000">
              <a:off x="2370579" y="126174"/>
              <a:ext cx="17704" cy="16190"/>
            </a:xfrm>
            <a:custGeom>
              <a:avLst/>
              <a:gdLst/>
              <a:ahLst/>
              <a:cxnLst/>
              <a:rect l="l" t="t" r="r" b="b"/>
              <a:pathLst>
                <a:path w="117" h="107" extrusionOk="0">
                  <a:moveTo>
                    <a:pt x="65" y="0"/>
                  </a:moveTo>
                  <a:cubicBezTo>
                    <a:pt x="26" y="0"/>
                    <a:pt x="0" y="13"/>
                    <a:pt x="0" y="52"/>
                  </a:cubicBezTo>
                  <a:cubicBezTo>
                    <a:pt x="0" y="84"/>
                    <a:pt x="18" y="107"/>
                    <a:pt x="45" y="107"/>
                  </a:cubicBezTo>
                  <a:cubicBezTo>
                    <a:pt x="51" y="107"/>
                    <a:pt x="58" y="106"/>
                    <a:pt x="65" y="103"/>
                  </a:cubicBezTo>
                  <a:cubicBezTo>
                    <a:pt x="103" y="103"/>
                    <a:pt x="116" y="78"/>
                    <a:pt x="116" y="52"/>
                  </a:cubicBezTo>
                  <a:cubicBezTo>
                    <a:pt x="116" y="13"/>
                    <a:pt x="90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6" name="Google Shape;5226;p34"/>
            <p:cNvSpPr/>
            <p:nvPr/>
          </p:nvSpPr>
          <p:spPr>
            <a:xfrm rot="10800000">
              <a:off x="2075975" y="165667"/>
              <a:ext cx="19671" cy="17704"/>
            </a:xfrm>
            <a:custGeom>
              <a:avLst/>
              <a:gdLst/>
              <a:ahLst/>
              <a:cxnLst/>
              <a:rect l="l" t="t" r="r" b="b"/>
              <a:pathLst>
                <a:path w="130" h="117" extrusionOk="0">
                  <a:moveTo>
                    <a:pt x="65" y="0"/>
                  </a:moveTo>
                  <a:cubicBezTo>
                    <a:pt x="26" y="0"/>
                    <a:pt x="0" y="39"/>
                    <a:pt x="0" y="78"/>
                  </a:cubicBezTo>
                  <a:cubicBezTo>
                    <a:pt x="0" y="104"/>
                    <a:pt x="26" y="117"/>
                    <a:pt x="52" y="117"/>
                  </a:cubicBezTo>
                  <a:cubicBezTo>
                    <a:pt x="91" y="117"/>
                    <a:pt x="116" y="91"/>
                    <a:pt x="129" y="52"/>
                  </a:cubicBezTo>
                  <a:cubicBezTo>
                    <a:pt x="129" y="13"/>
                    <a:pt x="91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7" name="Google Shape;5227;p34"/>
            <p:cNvSpPr/>
            <p:nvPr/>
          </p:nvSpPr>
          <p:spPr>
            <a:xfrm rot="10800000">
              <a:off x="2074008" y="243743"/>
              <a:ext cx="17704" cy="15737"/>
            </a:xfrm>
            <a:custGeom>
              <a:avLst/>
              <a:gdLst/>
              <a:ahLst/>
              <a:cxnLst/>
              <a:rect l="l" t="t" r="r" b="b"/>
              <a:pathLst>
                <a:path w="117" h="104" extrusionOk="0">
                  <a:moveTo>
                    <a:pt x="65" y="1"/>
                  </a:moveTo>
                  <a:cubicBezTo>
                    <a:pt x="39" y="1"/>
                    <a:pt x="0" y="13"/>
                    <a:pt x="0" y="65"/>
                  </a:cubicBezTo>
                  <a:cubicBezTo>
                    <a:pt x="0" y="104"/>
                    <a:pt x="13" y="104"/>
                    <a:pt x="39" y="104"/>
                  </a:cubicBezTo>
                  <a:cubicBezTo>
                    <a:pt x="65" y="91"/>
                    <a:pt x="103" y="78"/>
                    <a:pt x="116" y="39"/>
                  </a:cubicBezTo>
                  <a:cubicBezTo>
                    <a:pt x="116" y="13"/>
                    <a:pt x="103" y="1"/>
                    <a:pt x="6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8" name="Google Shape;5228;p34"/>
            <p:cNvSpPr/>
            <p:nvPr/>
          </p:nvSpPr>
          <p:spPr>
            <a:xfrm rot="10800000">
              <a:off x="850651" y="218323"/>
              <a:ext cx="29506" cy="18309"/>
            </a:xfrm>
            <a:custGeom>
              <a:avLst/>
              <a:gdLst/>
              <a:ahLst/>
              <a:cxnLst/>
              <a:rect l="l" t="t" r="r" b="b"/>
              <a:pathLst>
                <a:path w="195" h="121" extrusionOk="0">
                  <a:moveTo>
                    <a:pt x="106" y="0"/>
                  </a:moveTo>
                  <a:cubicBezTo>
                    <a:pt x="84" y="0"/>
                    <a:pt x="62" y="15"/>
                    <a:pt x="39" y="30"/>
                  </a:cubicBezTo>
                  <a:cubicBezTo>
                    <a:pt x="26" y="43"/>
                    <a:pt x="14" y="56"/>
                    <a:pt x="1" y="69"/>
                  </a:cubicBezTo>
                  <a:cubicBezTo>
                    <a:pt x="26" y="95"/>
                    <a:pt x="65" y="120"/>
                    <a:pt x="104" y="120"/>
                  </a:cubicBezTo>
                  <a:cubicBezTo>
                    <a:pt x="155" y="107"/>
                    <a:pt x="194" y="82"/>
                    <a:pt x="155" y="30"/>
                  </a:cubicBezTo>
                  <a:cubicBezTo>
                    <a:pt x="139" y="8"/>
                    <a:pt x="123" y="0"/>
                    <a:pt x="10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9" name="Google Shape;5229;p34"/>
            <p:cNvSpPr/>
            <p:nvPr/>
          </p:nvSpPr>
          <p:spPr>
            <a:xfrm rot="10800000">
              <a:off x="1699511" y="-16361"/>
              <a:ext cx="13769" cy="16342"/>
            </a:xfrm>
            <a:custGeom>
              <a:avLst/>
              <a:gdLst/>
              <a:ahLst/>
              <a:cxnLst/>
              <a:rect l="l" t="t" r="r" b="b"/>
              <a:pathLst>
                <a:path w="91" h="108" extrusionOk="0">
                  <a:moveTo>
                    <a:pt x="52" y="1"/>
                  </a:moveTo>
                  <a:cubicBezTo>
                    <a:pt x="14" y="1"/>
                    <a:pt x="1" y="26"/>
                    <a:pt x="1" y="65"/>
                  </a:cubicBezTo>
                  <a:cubicBezTo>
                    <a:pt x="1" y="91"/>
                    <a:pt x="14" y="104"/>
                    <a:pt x="39" y="104"/>
                  </a:cubicBezTo>
                  <a:cubicBezTo>
                    <a:pt x="44" y="106"/>
                    <a:pt x="48" y="107"/>
                    <a:pt x="53" y="107"/>
                  </a:cubicBezTo>
                  <a:cubicBezTo>
                    <a:pt x="73" y="107"/>
                    <a:pt x="91" y="84"/>
                    <a:pt x="91" y="52"/>
                  </a:cubicBezTo>
                  <a:cubicBezTo>
                    <a:pt x="91" y="26"/>
                    <a:pt x="78" y="13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0" name="Google Shape;5230;p34"/>
            <p:cNvSpPr/>
            <p:nvPr/>
          </p:nvSpPr>
          <p:spPr>
            <a:xfrm rot="10800000">
              <a:off x="1771687" y="64136"/>
              <a:ext cx="17704" cy="16342"/>
            </a:xfrm>
            <a:custGeom>
              <a:avLst/>
              <a:gdLst/>
              <a:ahLst/>
              <a:cxnLst/>
              <a:rect l="l" t="t" r="r" b="b"/>
              <a:pathLst>
                <a:path w="117" h="108" extrusionOk="0">
                  <a:moveTo>
                    <a:pt x="66" y="1"/>
                  </a:moveTo>
                  <a:cubicBezTo>
                    <a:pt x="62" y="1"/>
                    <a:pt x="57" y="2"/>
                    <a:pt x="52" y="4"/>
                  </a:cubicBezTo>
                  <a:cubicBezTo>
                    <a:pt x="27" y="4"/>
                    <a:pt x="1" y="17"/>
                    <a:pt x="14" y="55"/>
                  </a:cubicBezTo>
                  <a:cubicBezTo>
                    <a:pt x="14" y="81"/>
                    <a:pt x="52" y="107"/>
                    <a:pt x="78" y="107"/>
                  </a:cubicBezTo>
                  <a:cubicBezTo>
                    <a:pt x="104" y="107"/>
                    <a:pt x="117" y="81"/>
                    <a:pt x="104" y="55"/>
                  </a:cubicBezTo>
                  <a:cubicBezTo>
                    <a:pt x="104" y="24"/>
                    <a:pt x="86" y="1"/>
                    <a:pt x="6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1" name="Google Shape;5231;p34"/>
            <p:cNvSpPr/>
            <p:nvPr/>
          </p:nvSpPr>
          <p:spPr>
            <a:xfrm rot="10800000">
              <a:off x="2957972" y="327570"/>
              <a:ext cx="151" cy="15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2" name="Google Shape;5232;p34"/>
            <p:cNvSpPr/>
            <p:nvPr/>
          </p:nvSpPr>
          <p:spPr>
            <a:xfrm rot="10800000">
              <a:off x="2934519" y="327570"/>
              <a:ext cx="23605" cy="23605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04" y="1"/>
                  </a:moveTo>
                  <a:lnTo>
                    <a:pt x="104" y="1"/>
                  </a:lnTo>
                  <a:cubicBezTo>
                    <a:pt x="53" y="26"/>
                    <a:pt x="53" y="78"/>
                    <a:pt x="14" y="104"/>
                  </a:cubicBezTo>
                  <a:cubicBezTo>
                    <a:pt x="14" y="129"/>
                    <a:pt x="14" y="142"/>
                    <a:pt x="1" y="155"/>
                  </a:cubicBezTo>
                  <a:lnTo>
                    <a:pt x="65" y="142"/>
                  </a:lnTo>
                  <a:cubicBezTo>
                    <a:pt x="78" y="104"/>
                    <a:pt x="156" y="65"/>
                    <a:pt x="10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3" name="Google Shape;5233;p34"/>
            <p:cNvSpPr/>
            <p:nvPr/>
          </p:nvSpPr>
          <p:spPr>
            <a:xfrm rot="10800000">
              <a:off x="1190195" y="283236"/>
              <a:ext cx="13769" cy="21184"/>
            </a:xfrm>
            <a:custGeom>
              <a:avLst/>
              <a:gdLst/>
              <a:ahLst/>
              <a:cxnLst/>
              <a:rect l="l" t="t" r="r" b="b"/>
              <a:pathLst>
                <a:path w="91" h="140" extrusionOk="0">
                  <a:moveTo>
                    <a:pt x="39" y="1"/>
                  </a:moveTo>
                  <a:cubicBezTo>
                    <a:pt x="0" y="1"/>
                    <a:pt x="0" y="40"/>
                    <a:pt x="0" y="65"/>
                  </a:cubicBezTo>
                  <a:cubicBezTo>
                    <a:pt x="0" y="91"/>
                    <a:pt x="0" y="104"/>
                    <a:pt x="0" y="117"/>
                  </a:cubicBezTo>
                  <a:cubicBezTo>
                    <a:pt x="19" y="130"/>
                    <a:pt x="36" y="140"/>
                    <a:pt x="50" y="140"/>
                  </a:cubicBezTo>
                  <a:cubicBezTo>
                    <a:pt x="65" y="140"/>
                    <a:pt x="78" y="130"/>
                    <a:pt x="90" y="104"/>
                  </a:cubicBezTo>
                  <a:cubicBezTo>
                    <a:pt x="90" y="91"/>
                    <a:pt x="90" y="78"/>
                    <a:pt x="90" y="65"/>
                  </a:cubicBezTo>
                  <a:cubicBezTo>
                    <a:pt x="78" y="40"/>
                    <a:pt x="78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4" name="Google Shape;5234;p34"/>
            <p:cNvSpPr/>
            <p:nvPr/>
          </p:nvSpPr>
          <p:spPr>
            <a:xfrm rot="10800000">
              <a:off x="1160992" y="103175"/>
              <a:ext cx="31322" cy="23605"/>
            </a:xfrm>
            <a:custGeom>
              <a:avLst/>
              <a:gdLst/>
              <a:ahLst/>
              <a:cxnLst/>
              <a:rect l="l" t="t" r="r" b="b"/>
              <a:pathLst>
                <a:path w="207" h="156" extrusionOk="0">
                  <a:moveTo>
                    <a:pt x="117" y="0"/>
                  </a:moveTo>
                  <a:cubicBezTo>
                    <a:pt x="117" y="26"/>
                    <a:pt x="91" y="39"/>
                    <a:pt x="78" y="39"/>
                  </a:cubicBezTo>
                  <a:cubicBezTo>
                    <a:pt x="52" y="65"/>
                    <a:pt x="13" y="78"/>
                    <a:pt x="1" y="116"/>
                  </a:cubicBezTo>
                  <a:cubicBezTo>
                    <a:pt x="13" y="129"/>
                    <a:pt x="13" y="142"/>
                    <a:pt x="13" y="155"/>
                  </a:cubicBezTo>
                  <a:lnTo>
                    <a:pt x="155" y="104"/>
                  </a:lnTo>
                  <a:cubicBezTo>
                    <a:pt x="155" y="65"/>
                    <a:pt x="207" y="13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5" name="Google Shape;5235;p34"/>
            <p:cNvSpPr/>
            <p:nvPr/>
          </p:nvSpPr>
          <p:spPr>
            <a:xfrm rot="10800000">
              <a:off x="1307310" y="235421"/>
              <a:ext cx="13769" cy="16190"/>
            </a:xfrm>
            <a:custGeom>
              <a:avLst/>
              <a:gdLst/>
              <a:ahLst/>
              <a:cxnLst/>
              <a:rect l="l" t="t" r="r" b="b"/>
              <a:pathLst>
                <a:path w="91" h="107" extrusionOk="0">
                  <a:moveTo>
                    <a:pt x="39" y="0"/>
                  </a:moveTo>
                  <a:cubicBezTo>
                    <a:pt x="0" y="0"/>
                    <a:pt x="0" y="39"/>
                    <a:pt x="0" y="65"/>
                  </a:cubicBezTo>
                  <a:cubicBezTo>
                    <a:pt x="11" y="86"/>
                    <a:pt x="13" y="107"/>
                    <a:pt x="34" y="107"/>
                  </a:cubicBezTo>
                  <a:cubicBezTo>
                    <a:pt x="39" y="107"/>
                    <a:pt x="45" y="106"/>
                    <a:pt x="52" y="103"/>
                  </a:cubicBezTo>
                  <a:cubicBezTo>
                    <a:pt x="78" y="90"/>
                    <a:pt x="91" y="65"/>
                    <a:pt x="78" y="39"/>
                  </a:cubicBezTo>
                  <a:cubicBezTo>
                    <a:pt x="78" y="26"/>
                    <a:pt x="65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6" name="Google Shape;5236;p34"/>
            <p:cNvSpPr/>
            <p:nvPr/>
          </p:nvSpPr>
          <p:spPr>
            <a:xfrm rot="10800000">
              <a:off x="1085336" y="513532"/>
              <a:ext cx="21184" cy="15131"/>
            </a:xfrm>
            <a:custGeom>
              <a:avLst/>
              <a:gdLst/>
              <a:ahLst/>
              <a:cxnLst/>
              <a:rect l="l" t="t" r="r" b="b"/>
              <a:pathLst>
                <a:path w="140" h="100" extrusionOk="0">
                  <a:moveTo>
                    <a:pt x="40" y="0"/>
                  </a:moveTo>
                  <a:cubicBezTo>
                    <a:pt x="27" y="13"/>
                    <a:pt x="14" y="26"/>
                    <a:pt x="1" y="52"/>
                  </a:cubicBezTo>
                  <a:cubicBezTo>
                    <a:pt x="14" y="52"/>
                    <a:pt x="27" y="65"/>
                    <a:pt x="27" y="90"/>
                  </a:cubicBezTo>
                  <a:cubicBezTo>
                    <a:pt x="52" y="97"/>
                    <a:pt x="71" y="100"/>
                    <a:pt x="87" y="100"/>
                  </a:cubicBezTo>
                  <a:cubicBezTo>
                    <a:pt x="135" y="100"/>
                    <a:pt x="140" y="68"/>
                    <a:pt x="13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7" name="Google Shape;5237;p34"/>
            <p:cNvSpPr/>
            <p:nvPr/>
          </p:nvSpPr>
          <p:spPr>
            <a:xfrm rot="10800000">
              <a:off x="2333508" y="118911"/>
              <a:ext cx="17704" cy="11046"/>
            </a:xfrm>
            <a:custGeom>
              <a:avLst/>
              <a:gdLst/>
              <a:ahLst/>
              <a:cxnLst/>
              <a:rect l="l" t="t" r="r" b="b"/>
              <a:pathLst>
                <a:path w="117" h="73" extrusionOk="0">
                  <a:moveTo>
                    <a:pt x="76" y="1"/>
                  </a:moveTo>
                  <a:cubicBezTo>
                    <a:pt x="60" y="1"/>
                    <a:pt x="47" y="10"/>
                    <a:pt x="39" y="34"/>
                  </a:cubicBezTo>
                  <a:cubicBezTo>
                    <a:pt x="39" y="47"/>
                    <a:pt x="13" y="60"/>
                    <a:pt x="0" y="73"/>
                  </a:cubicBezTo>
                  <a:lnTo>
                    <a:pt x="65" y="73"/>
                  </a:lnTo>
                  <a:cubicBezTo>
                    <a:pt x="90" y="73"/>
                    <a:pt x="116" y="60"/>
                    <a:pt x="116" y="34"/>
                  </a:cubicBezTo>
                  <a:cubicBezTo>
                    <a:pt x="116" y="21"/>
                    <a:pt x="116" y="8"/>
                    <a:pt x="103" y="8"/>
                  </a:cubicBezTo>
                  <a:cubicBezTo>
                    <a:pt x="94" y="4"/>
                    <a:pt x="84" y="1"/>
                    <a:pt x="7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8" name="Google Shape;5238;p34"/>
            <p:cNvSpPr/>
            <p:nvPr/>
          </p:nvSpPr>
          <p:spPr>
            <a:xfrm rot="10800000">
              <a:off x="1116052" y="217869"/>
              <a:ext cx="13769" cy="14223"/>
            </a:xfrm>
            <a:custGeom>
              <a:avLst/>
              <a:gdLst/>
              <a:ahLst/>
              <a:cxnLst/>
              <a:rect l="l" t="t" r="r" b="b"/>
              <a:pathLst>
                <a:path w="91" h="94" extrusionOk="0">
                  <a:moveTo>
                    <a:pt x="65" y="0"/>
                  </a:moveTo>
                  <a:cubicBezTo>
                    <a:pt x="26" y="0"/>
                    <a:pt x="0" y="26"/>
                    <a:pt x="0" y="65"/>
                  </a:cubicBezTo>
                  <a:cubicBezTo>
                    <a:pt x="0" y="75"/>
                    <a:pt x="17" y="94"/>
                    <a:pt x="30" y="94"/>
                  </a:cubicBezTo>
                  <a:cubicBezTo>
                    <a:pt x="33" y="94"/>
                    <a:pt x="36" y="93"/>
                    <a:pt x="39" y="90"/>
                  </a:cubicBezTo>
                  <a:cubicBezTo>
                    <a:pt x="65" y="90"/>
                    <a:pt x="90" y="65"/>
                    <a:pt x="90" y="39"/>
                  </a:cubicBezTo>
                  <a:cubicBezTo>
                    <a:pt x="90" y="26"/>
                    <a:pt x="78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9" name="Google Shape;5239;p34"/>
            <p:cNvSpPr/>
            <p:nvPr/>
          </p:nvSpPr>
          <p:spPr>
            <a:xfrm rot="10800000">
              <a:off x="1262371" y="79419"/>
              <a:ext cx="19671" cy="17250"/>
            </a:xfrm>
            <a:custGeom>
              <a:avLst/>
              <a:gdLst/>
              <a:ahLst/>
              <a:cxnLst/>
              <a:rect l="l" t="t" r="r" b="b"/>
              <a:pathLst>
                <a:path w="130" h="114" extrusionOk="0">
                  <a:moveTo>
                    <a:pt x="79" y="1"/>
                  </a:moveTo>
                  <a:cubicBezTo>
                    <a:pt x="48" y="1"/>
                    <a:pt x="22" y="12"/>
                    <a:pt x="13" y="46"/>
                  </a:cubicBezTo>
                  <a:cubicBezTo>
                    <a:pt x="0" y="72"/>
                    <a:pt x="13" y="98"/>
                    <a:pt x="39" y="111"/>
                  </a:cubicBezTo>
                  <a:cubicBezTo>
                    <a:pt x="44" y="113"/>
                    <a:pt x="49" y="113"/>
                    <a:pt x="54" y="113"/>
                  </a:cubicBezTo>
                  <a:cubicBezTo>
                    <a:pt x="82" y="113"/>
                    <a:pt x="96" y="82"/>
                    <a:pt x="129" y="59"/>
                  </a:cubicBezTo>
                  <a:lnTo>
                    <a:pt x="129" y="8"/>
                  </a:lnTo>
                  <a:cubicBezTo>
                    <a:pt x="112" y="3"/>
                    <a:pt x="95" y="1"/>
                    <a:pt x="7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0" name="Google Shape;5240;p34"/>
            <p:cNvSpPr/>
            <p:nvPr/>
          </p:nvSpPr>
          <p:spPr>
            <a:xfrm rot="10800000">
              <a:off x="1898486" y="304268"/>
              <a:ext cx="15737" cy="11802"/>
            </a:xfrm>
            <a:custGeom>
              <a:avLst/>
              <a:gdLst/>
              <a:ahLst/>
              <a:cxnLst/>
              <a:rect l="l" t="t" r="r" b="b"/>
              <a:pathLst>
                <a:path w="104" h="78" extrusionOk="0">
                  <a:moveTo>
                    <a:pt x="65" y="1"/>
                  </a:moveTo>
                  <a:cubicBezTo>
                    <a:pt x="39" y="1"/>
                    <a:pt x="13" y="1"/>
                    <a:pt x="13" y="39"/>
                  </a:cubicBezTo>
                  <a:cubicBezTo>
                    <a:pt x="1" y="65"/>
                    <a:pt x="26" y="78"/>
                    <a:pt x="52" y="78"/>
                  </a:cubicBezTo>
                  <a:cubicBezTo>
                    <a:pt x="78" y="78"/>
                    <a:pt x="104" y="52"/>
                    <a:pt x="91" y="26"/>
                  </a:cubicBezTo>
                  <a:cubicBezTo>
                    <a:pt x="91" y="14"/>
                    <a:pt x="78" y="1"/>
                    <a:pt x="6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1" name="Google Shape;5241;p34"/>
            <p:cNvSpPr/>
            <p:nvPr/>
          </p:nvSpPr>
          <p:spPr>
            <a:xfrm rot="10800000">
              <a:off x="1839928" y="214389"/>
              <a:ext cx="11802" cy="13921"/>
            </a:xfrm>
            <a:custGeom>
              <a:avLst/>
              <a:gdLst/>
              <a:ahLst/>
              <a:cxnLst/>
              <a:rect l="l" t="t" r="r" b="b"/>
              <a:pathLst>
                <a:path w="78" h="92" extrusionOk="0">
                  <a:moveTo>
                    <a:pt x="39" y="1"/>
                  </a:moveTo>
                  <a:cubicBezTo>
                    <a:pt x="13" y="14"/>
                    <a:pt x="0" y="40"/>
                    <a:pt x="13" y="65"/>
                  </a:cubicBezTo>
                  <a:cubicBezTo>
                    <a:pt x="26" y="91"/>
                    <a:pt x="26" y="91"/>
                    <a:pt x="39" y="91"/>
                  </a:cubicBezTo>
                  <a:cubicBezTo>
                    <a:pt x="65" y="78"/>
                    <a:pt x="78" y="52"/>
                    <a:pt x="78" y="40"/>
                  </a:cubicBezTo>
                  <a:cubicBezTo>
                    <a:pt x="78" y="14"/>
                    <a:pt x="52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2" name="Google Shape;5242;p34"/>
            <p:cNvSpPr/>
            <p:nvPr/>
          </p:nvSpPr>
          <p:spPr>
            <a:xfrm rot="10800000">
              <a:off x="1508253" y="-74314"/>
              <a:ext cx="23151" cy="9684"/>
            </a:xfrm>
            <a:custGeom>
              <a:avLst/>
              <a:gdLst/>
              <a:ahLst/>
              <a:cxnLst/>
              <a:rect l="l" t="t" r="r" b="b"/>
              <a:pathLst>
                <a:path w="153" h="64" extrusionOk="0">
                  <a:moveTo>
                    <a:pt x="4" y="1"/>
                  </a:moveTo>
                  <a:cubicBezTo>
                    <a:pt x="0" y="1"/>
                    <a:pt x="0" y="23"/>
                    <a:pt x="4" y="23"/>
                  </a:cubicBezTo>
                  <a:cubicBezTo>
                    <a:pt x="6" y="23"/>
                    <a:pt x="8" y="20"/>
                    <a:pt x="11" y="12"/>
                  </a:cubicBezTo>
                  <a:cubicBezTo>
                    <a:pt x="8" y="4"/>
                    <a:pt x="6" y="1"/>
                    <a:pt x="4" y="1"/>
                  </a:cubicBezTo>
                  <a:close/>
                  <a:moveTo>
                    <a:pt x="11" y="12"/>
                  </a:moveTo>
                  <a:cubicBezTo>
                    <a:pt x="49" y="12"/>
                    <a:pt x="101" y="51"/>
                    <a:pt x="127" y="64"/>
                  </a:cubicBezTo>
                  <a:cubicBezTo>
                    <a:pt x="153" y="64"/>
                    <a:pt x="153" y="64"/>
                    <a:pt x="140" y="12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3" name="Google Shape;5243;p34"/>
            <p:cNvSpPr/>
            <p:nvPr/>
          </p:nvSpPr>
          <p:spPr>
            <a:xfrm rot="10800000">
              <a:off x="542429" y="155983"/>
              <a:ext cx="15736" cy="13769"/>
            </a:xfrm>
            <a:custGeom>
              <a:avLst/>
              <a:gdLst/>
              <a:ahLst/>
              <a:cxnLst/>
              <a:rect l="l" t="t" r="r" b="b"/>
              <a:pathLst>
                <a:path w="104" h="91" extrusionOk="0">
                  <a:moveTo>
                    <a:pt x="78" y="1"/>
                  </a:moveTo>
                  <a:cubicBezTo>
                    <a:pt x="39" y="1"/>
                    <a:pt x="0" y="1"/>
                    <a:pt x="13" y="39"/>
                  </a:cubicBezTo>
                  <a:cubicBezTo>
                    <a:pt x="13" y="91"/>
                    <a:pt x="52" y="91"/>
                    <a:pt x="91" y="91"/>
                  </a:cubicBezTo>
                  <a:cubicBezTo>
                    <a:pt x="103" y="52"/>
                    <a:pt x="91" y="27"/>
                    <a:pt x="78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4" name="Google Shape;5244;p34"/>
            <p:cNvSpPr/>
            <p:nvPr/>
          </p:nvSpPr>
          <p:spPr>
            <a:xfrm rot="10800000">
              <a:off x="1960827" y="181252"/>
              <a:ext cx="13921" cy="10441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8" y="0"/>
                  </a:moveTo>
                  <a:cubicBezTo>
                    <a:pt x="45" y="0"/>
                    <a:pt x="42" y="2"/>
                    <a:pt x="39" y="4"/>
                  </a:cubicBezTo>
                  <a:cubicBezTo>
                    <a:pt x="14" y="17"/>
                    <a:pt x="1" y="30"/>
                    <a:pt x="14" y="43"/>
                  </a:cubicBezTo>
                  <a:cubicBezTo>
                    <a:pt x="14" y="68"/>
                    <a:pt x="39" y="68"/>
                    <a:pt x="52" y="68"/>
                  </a:cubicBezTo>
                  <a:cubicBezTo>
                    <a:pt x="65" y="68"/>
                    <a:pt x="91" y="68"/>
                    <a:pt x="91" y="43"/>
                  </a:cubicBezTo>
                  <a:cubicBezTo>
                    <a:pt x="81" y="21"/>
                    <a:pt x="61" y="0"/>
                    <a:pt x="4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5" name="Google Shape;5245;p34"/>
            <p:cNvSpPr/>
            <p:nvPr/>
          </p:nvSpPr>
          <p:spPr>
            <a:xfrm rot="10800000">
              <a:off x="2854475" y="317886"/>
              <a:ext cx="15434" cy="19973"/>
            </a:xfrm>
            <a:custGeom>
              <a:avLst/>
              <a:gdLst/>
              <a:ahLst/>
              <a:cxnLst/>
              <a:rect l="l" t="t" r="r" b="b"/>
              <a:pathLst>
                <a:path w="102" h="132" extrusionOk="0">
                  <a:moveTo>
                    <a:pt x="35" y="1"/>
                  </a:moveTo>
                  <a:cubicBezTo>
                    <a:pt x="1" y="1"/>
                    <a:pt x="12" y="46"/>
                    <a:pt x="24" y="80"/>
                  </a:cubicBezTo>
                  <a:lnTo>
                    <a:pt x="24" y="132"/>
                  </a:lnTo>
                  <a:lnTo>
                    <a:pt x="63" y="119"/>
                  </a:lnTo>
                  <a:cubicBezTo>
                    <a:pt x="63" y="106"/>
                    <a:pt x="63" y="93"/>
                    <a:pt x="63" y="93"/>
                  </a:cubicBezTo>
                  <a:cubicBezTo>
                    <a:pt x="63" y="54"/>
                    <a:pt x="101" y="3"/>
                    <a:pt x="50" y="3"/>
                  </a:cubicBezTo>
                  <a:cubicBezTo>
                    <a:pt x="44" y="1"/>
                    <a:pt x="39" y="1"/>
                    <a:pt x="3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6" name="Google Shape;5246;p34"/>
            <p:cNvSpPr/>
            <p:nvPr/>
          </p:nvSpPr>
          <p:spPr>
            <a:xfrm rot="10800000">
              <a:off x="2957972" y="298367"/>
              <a:ext cx="13769" cy="27388"/>
            </a:xfrm>
            <a:custGeom>
              <a:avLst/>
              <a:gdLst/>
              <a:ahLst/>
              <a:cxnLst/>
              <a:rect l="l" t="t" r="r" b="b"/>
              <a:pathLst>
                <a:path w="91" h="181" extrusionOk="0">
                  <a:moveTo>
                    <a:pt x="91" y="0"/>
                  </a:moveTo>
                  <a:lnTo>
                    <a:pt x="91" y="0"/>
                  </a:lnTo>
                  <a:cubicBezTo>
                    <a:pt x="26" y="39"/>
                    <a:pt x="1" y="103"/>
                    <a:pt x="1" y="181"/>
                  </a:cubicBezTo>
                  <a:cubicBezTo>
                    <a:pt x="39" y="168"/>
                    <a:pt x="52" y="142"/>
                    <a:pt x="65" y="103"/>
                  </a:cubicBezTo>
                  <a:cubicBezTo>
                    <a:pt x="52" y="65"/>
                    <a:pt x="91" y="39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7" name="Google Shape;5247;p34"/>
            <p:cNvSpPr/>
            <p:nvPr/>
          </p:nvSpPr>
          <p:spPr>
            <a:xfrm rot="10800000">
              <a:off x="1789239" y="212422"/>
              <a:ext cx="11802" cy="11954"/>
            </a:xfrm>
            <a:custGeom>
              <a:avLst/>
              <a:gdLst/>
              <a:ahLst/>
              <a:cxnLst/>
              <a:rect l="l" t="t" r="r" b="b"/>
              <a:pathLst>
                <a:path w="78" h="79" extrusionOk="0">
                  <a:moveTo>
                    <a:pt x="39" y="1"/>
                  </a:moveTo>
                  <a:cubicBezTo>
                    <a:pt x="13" y="14"/>
                    <a:pt x="0" y="26"/>
                    <a:pt x="0" y="39"/>
                  </a:cubicBezTo>
                  <a:cubicBezTo>
                    <a:pt x="0" y="65"/>
                    <a:pt x="26" y="78"/>
                    <a:pt x="39" y="78"/>
                  </a:cubicBezTo>
                  <a:cubicBezTo>
                    <a:pt x="52" y="78"/>
                    <a:pt x="78" y="78"/>
                    <a:pt x="78" y="52"/>
                  </a:cubicBezTo>
                  <a:cubicBezTo>
                    <a:pt x="78" y="26"/>
                    <a:pt x="65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8" name="Google Shape;5248;p34"/>
            <p:cNvSpPr/>
            <p:nvPr/>
          </p:nvSpPr>
          <p:spPr>
            <a:xfrm rot="10800000">
              <a:off x="1771687" y="116339"/>
              <a:ext cx="7868" cy="10441"/>
            </a:xfrm>
            <a:custGeom>
              <a:avLst/>
              <a:gdLst/>
              <a:ahLst/>
              <a:cxnLst/>
              <a:rect l="l" t="t" r="r" b="b"/>
              <a:pathLst>
                <a:path w="52" h="69" extrusionOk="0">
                  <a:moveTo>
                    <a:pt x="26" y="0"/>
                  </a:moveTo>
                  <a:cubicBezTo>
                    <a:pt x="13" y="0"/>
                    <a:pt x="0" y="26"/>
                    <a:pt x="0" y="39"/>
                  </a:cubicBezTo>
                  <a:cubicBezTo>
                    <a:pt x="0" y="52"/>
                    <a:pt x="0" y="65"/>
                    <a:pt x="13" y="65"/>
                  </a:cubicBezTo>
                  <a:cubicBezTo>
                    <a:pt x="18" y="67"/>
                    <a:pt x="23" y="68"/>
                    <a:pt x="27" y="68"/>
                  </a:cubicBezTo>
                  <a:cubicBezTo>
                    <a:pt x="43" y="68"/>
                    <a:pt x="52" y="50"/>
                    <a:pt x="52" y="39"/>
                  </a:cubicBezTo>
                  <a:cubicBezTo>
                    <a:pt x="52" y="26"/>
                    <a:pt x="39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9" name="Google Shape;5249;p34"/>
            <p:cNvSpPr/>
            <p:nvPr/>
          </p:nvSpPr>
          <p:spPr>
            <a:xfrm rot="10800000">
              <a:off x="1397038" y="34933"/>
              <a:ext cx="9835" cy="8020"/>
            </a:xfrm>
            <a:custGeom>
              <a:avLst/>
              <a:gdLst/>
              <a:ahLst/>
              <a:cxnLst/>
              <a:rect l="l" t="t" r="r" b="b"/>
              <a:pathLst>
                <a:path w="65" h="53" extrusionOk="0">
                  <a:moveTo>
                    <a:pt x="26" y="1"/>
                  </a:moveTo>
                  <a:cubicBezTo>
                    <a:pt x="13" y="1"/>
                    <a:pt x="0" y="27"/>
                    <a:pt x="0" y="27"/>
                  </a:cubicBezTo>
                  <a:cubicBezTo>
                    <a:pt x="0" y="40"/>
                    <a:pt x="0" y="52"/>
                    <a:pt x="26" y="52"/>
                  </a:cubicBezTo>
                  <a:cubicBezTo>
                    <a:pt x="52" y="52"/>
                    <a:pt x="65" y="40"/>
                    <a:pt x="65" y="27"/>
                  </a:cubicBezTo>
                  <a:cubicBezTo>
                    <a:pt x="65" y="1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0" name="Google Shape;5250;p34"/>
            <p:cNvSpPr/>
            <p:nvPr/>
          </p:nvSpPr>
          <p:spPr>
            <a:xfrm rot="10800000">
              <a:off x="1258891" y="105142"/>
              <a:ext cx="17250" cy="12862"/>
            </a:xfrm>
            <a:custGeom>
              <a:avLst/>
              <a:gdLst/>
              <a:ahLst/>
              <a:cxnLst/>
              <a:rect l="l" t="t" r="r" b="b"/>
              <a:pathLst>
                <a:path w="114" h="85" extrusionOk="0">
                  <a:moveTo>
                    <a:pt x="76" y="1"/>
                  </a:moveTo>
                  <a:cubicBezTo>
                    <a:pt x="62" y="1"/>
                    <a:pt x="41" y="3"/>
                    <a:pt x="13" y="7"/>
                  </a:cubicBezTo>
                  <a:cubicBezTo>
                    <a:pt x="0" y="58"/>
                    <a:pt x="26" y="84"/>
                    <a:pt x="77" y="84"/>
                  </a:cubicBezTo>
                  <a:cubicBezTo>
                    <a:pt x="105" y="19"/>
                    <a:pt x="113" y="1"/>
                    <a:pt x="7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1" name="Google Shape;5251;p34"/>
            <p:cNvSpPr/>
            <p:nvPr/>
          </p:nvSpPr>
          <p:spPr>
            <a:xfrm rot="10800000">
              <a:off x="899525" y="248131"/>
              <a:ext cx="23605" cy="13618"/>
            </a:xfrm>
            <a:custGeom>
              <a:avLst/>
              <a:gdLst/>
              <a:ahLst/>
              <a:cxnLst/>
              <a:rect l="l" t="t" r="r" b="b"/>
              <a:pathLst>
                <a:path w="156" h="90" extrusionOk="0">
                  <a:moveTo>
                    <a:pt x="113" y="0"/>
                  </a:moveTo>
                  <a:cubicBezTo>
                    <a:pt x="107" y="0"/>
                    <a:pt x="100" y="1"/>
                    <a:pt x="91" y="3"/>
                  </a:cubicBezTo>
                  <a:cubicBezTo>
                    <a:pt x="53" y="3"/>
                    <a:pt x="1" y="16"/>
                    <a:pt x="40" y="80"/>
                  </a:cubicBezTo>
                  <a:cubicBezTo>
                    <a:pt x="59" y="86"/>
                    <a:pt x="78" y="90"/>
                    <a:pt x="98" y="90"/>
                  </a:cubicBezTo>
                  <a:cubicBezTo>
                    <a:pt x="117" y="90"/>
                    <a:pt x="136" y="86"/>
                    <a:pt x="156" y="80"/>
                  </a:cubicBezTo>
                  <a:cubicBezTo>
                    <a:pt x="156" y="35"/>
                    <a:pt x="156" y="0"/>
                    <a:pt x="113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2" name="Google Shape;5252;p34"/>
            <p:cNvSpPr/>
            <p:nvPr/>
          </p:nvSpPr>
          <p:spPr>
            <a:xfrm rot="10800000">
              <a:off x="827349" y="115431"/>
              <a:ext cx="15736" cy="13315"/>
            </a:xfrm>
            <a:custGeom>
              <a:avLst/>
              <a:gdLst/>
              <a:ahLst/>
              <a:cxnLst/>
              <a:rect l="l" t="t" r="r" b="b"/>
              <a:pathLst>
                <a:path w="104" h="88" extrusionOk="0">
                  <a:moveTo>
                    <a:pt x="52" y="0"/>
                  </a:moveTo>
                  <a:cubicBezTo>
                    <a:pt x="1" y="0"/>
                    <a:pt x="14" y="39"/>
                    <a:pt x="14" y="78"/>
                  </a:cubicBezTo>
                  <a:cubicBezTo>
                    <a:pt x="26" y="84"/>
                    <a:pt x="39" y="88"/>
                    <a:pt x="52" y="88"/>
                  </a:cubicBezTo>
                  <a:cubicBezTo>
                    <a:pt x="65" y="88"/>
                    <a:pt x="78" y="84"/>
                    <a:pt x="91" y="78"/>
                  </a:cubicBezTo>
                  <a:cubicBezTo>
                    <a:pt x="91" y="52"/>
                    <a:pt x="104" y="0"/>
                    <a:pt x="5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3" name="Google Shape;5253;p34"/>
            <p:cNvSpPr/>
            <p:nvPr/>
          </p:nvSpPr>
          <p:spPr>
            <a:xfrm rot="10800000">
              <a:off x="2612527" y="339372"/>
              <a:ext cx="11954" cy="9835"/>
            </a:xfrm>
            <a:custGeom>
              <a:avLst/>
              <a:gdLst/>
              <a:ahLst/>
              <a:cxnLst/>
              <a:rect l="l" t="t" r="r" b="b"/>
              <a:pathLst>
                <a:path w="79" h="65" extrusionOk="0">
                  <a:moveTo>
                    <a:pt x="40" y="0"/>
                  </a:moveTo>
                  <a:cubicBezTo>
                    <a:pt x="14" y="0"/>
                    <a:pt x="1" y="13"/>
                    <a:pt x="1" y="39"/>
                  </a:cubicBezTo>
                  <a:cubicBezTo>
                    <a:pt x="1" y="52"/>
                    <a:pt x="27" y="65"/>
                    <a:pt x="40" y="65"/>
                  </a:cubicBezTo>
                  <a:cubicBezTo>
                    <a:pt x="65" y="65"/>
                    <a:pt x="78" y="52"/>
                    <a:pt x="78" y="26"/>
                  </a:cubicBezTo>
                  <a:cubicBezTo>
                    <a:pt x="78" y="13"/>
                    <a:pt x="65" y="0"/>
                    <a:pt x="4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4" name="Google Shape;5254;p34"/>
            <p:cNvSpPr/>
            <p:nvPr/>
          </p:nvSpPr>
          <p:spPr>
            <a:xfrm rot="10800000">
              <a:off x="1116052" y="489625"/>
              <a:ext cx="15736" cy="16039"/>
            </a:xfrm>
            <a:custGeom>
              <a:avLst/>
              <a:gdLst/>
              <a:ahLst/>
              <a:cxnLst/>
              <a:rect l="l" t="t" r="r" b="b"/>
              <a:pathLst>
                <a:path w="104" h="106" extrusionOk="0">
                  <a:moveTo>
                    <a:pt x="71" y="0"/>
                  </a:moveTo>
                  <a:cubicBezTo>
                    <a:pt x="35" y="0"/>
                    <a:pt x="23" y="32"/>
                    <a:pt x="0" y="54"/>
                  </a:cubicBezTo>
                  <a:lnTo>
                    <a:pt x="0" y="106"/>
                  </a:lnTo>
                  <a:cubicBezTo>
                    <a:pt x="52" y="106"/>
                    <a:pt x="103" y="93"/>
                    <a:pt x="103" y="29"/>
                  </a:cubicBezTo>
                  <a:cubicBezTo>
                    <a:pt x="103" y="29"/>
                    <a:pt x="103" y="16"/>
                    <a:pt x="91" y="3"/>
                  </a:cubicBezTo>
                  <a:cubicBezTo>
                    <a:pt x="83" y="1"/>
                    <a:pt x="77" y="0"/>
                    <a:pt x="7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5" name="Google Shape;5255;p34"/>
            <p:cNvSpPr/>
            <p:nvPr/>
          </p:nvSpPr>
          <p:spPr>
            <a:xfrm rot="10800000">
              <a:off x="2714057" y="425166"/>
              <a:ext cx="13769" cy="9835"/>
            </a:xfrm>
            <a:custGeom>
              <a:avLst/>
              <a:gdLst/>
              <a:ahLst/>
              <a:cxnLst/>
              <a:rect l="l" t="t" r="r" b="b"/>
              <a:pathLst>
                <a:path w="91" h="65" extrusionOk="0">
                  <a:moveTo>
                    <a:pt x="39" y="0"/>
                  </a:moveTo>
                  <a:cubicBezTo>
                    <a:pt x="26" y="0"/>
                    <a:pt x="1" y="13"/>
                    <a:pt x="1" y="39"/>
                  </a:cubicBezTo>
                  <a:cubicBezTo>
                    <a:pt x="1" y="52"/>
                    <a:pt x="13" y="65"/>
                    <a:pt x="39" y="65"/>
                  </a:cubicBezTo>
                  <a:cubicBezTo>
                    <a:pt x="52" y="65"/>
                    <a:pt x="65" y="52"/>
                    <a:pt x="78" y="39"/>
                  </a:cubicBezTo>
                  <a:cubicBezTo>
                    <a:pt x="91" y="13"/>
                    <a:pt x="65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6" name="Google Shape;5256;p34"/>
            <p:cNvSpPr/>
            <p:nvPr/>
          </p:nvSpPr>
          <p:spPr>
            <a:xfrm rot="10800000">
              <a:off x="2620395" y="402923"/>
              <a:ext cx="9835" cy="10743"/>
            </a:xfrm>
            <a:custGeom>
              <a:avLst/>
              <a:gdLst/>
              <a:ahLst/>
              <a:cxnLst/>
              <a:rect l="l" t="t" r="r" b="b"/>
              <a:pathLst>
                <a:path w="65" h="71" extrusionOk="0">
                  <a:moveTo>
                    <a:pt x="26" y="1"/>
                  </a:moveTo>
                  <a:cubicBezTo>
                    <a:pt x="13" y="1"/>
                    <a:pt x="0" y="14"/>
                    <a:pt x="0" y="40"/>
                  </a:cubicBezTo>
                  <a:cubicBezTo>
                    <a:pt x="0" y="58"/>
                    <a:pt x="14" y="70"/>
                    <a:pt x="27" y="70"/>
                  </a:cubicBezTo>
                  <a:cubicBezTo>
                    <a:pt x="31" y="70"/>
                    <a:pt x="35" y="69"/>
                    <a:pt x="39" y="65"/>
                  </a:cubicBezTo>
                  <a:cubicBezTo>
                    <a:pt x="52" y="65"/>
                    <a:pt x="65" y="52"/>
                    <a:pt x="65" y="40"/>
                  </a:cubicBezTo>
                  <a:cubicBezTo>
                    <a:pt x="65" y="14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7" name="Google Shape;5257;p34"/>
            <p:cNvSpPr/>
            <p:nvPr/>
          </p:nvSpPr>
          <p:spPr>
            <a:xfrm rot="10800000">
              <a:off x="2602843" y="573451"/>
              <a:ext cx="14677" cy="12862"/>
            </a:xfrm>
            <a:custGeom>
              <a:avLst/>
              <a:gdLst/>
              <a:ahLst/>
              <a:cxnLst/>
              <a:rect l="l" t="t" r="r" b="b"/>
              <a:pathLst>
                <a:path w="97" h="85" extrusionOk="0">
                  <a:moveTo>
                    <a:pt x="16" y="1"/>
                  </a:moveTo>
                  <a:cubicBezTo>
                    <a:pt x="6" y="1"/>
                    <a:pt x="0" y="7"/>
                    <a:pt x="6" y="33"/>
                  </a:cubicBezTo>
                  <a:cubicBezTo>
                    <a:pt x="19" y="59"/>
                    <a:pt x="58" y="85"/>
                    <a:pt x="97" y="85"/>
                  </a:cubicBezTo>
                  <a:cubicBezTo>
                    <a:pt x="97" y="46"/>
                    <a:pt x="71" y="20"/>
                    <a:pt x="45" y="7"/>
                  </a:cubicBezTo>
                  <a:cubicBezTo>
                    <a:pt x="39" y="7"/>
                    <a:pt x="26" y="1"/>
                    <a:pt x="1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8" name="Google Shape;5258;p34"/>
            <p:cNvSpPr/>
            <p:nvPr/>
          </p:nvSpPr>
          <p:spPr>
            <a:xfrm rot="10800000">
              <a:off x="2437005" y="496131"/>
              <a:ext cx="13769" cy="9987"/>
            </a:xfrm>
            <a:custGeom>
              <a:avLst/>
              <a:gdLst/>
              <a:ahLst/>
              <a:cxnLst/>
              <a:rect l="l" t="t" r="r" b="b"/>
              <a:pathLst>
                <a:path w="91" h="66" extrusionOk="0">
                  <a:moveTo>
                    <a:pt x="45" y="1"/>
                  </a:moveTo>
                  <a:cubicBezTo>
                    <a:pt x="31" y="1"/>
                    <a:pt x="19" y="10"/>
                    <a:pt x="1" y="19"/>
                  </a:cubicBezTo>
                  <a:cubicBezTo>
                    <a:pt x="1" y="32"/>
                    <a:pt x="1" y="45"/>
                    <a:pt x="1" y="57"/>
                  </a:cubicBezTo>
                  <a:cubicBezTo>
                    <a:pt x="23" y="57"/>
                    <a:pt x="41" y="66"/>
                    <a:pt x="54" y="66"/>
                  </a:cubicBezTo>
                  <a:cubicBezTo>
                    <a:pt x="64" y="66"/>
                    <a:pt x="72" y="61"/>
                    <a:pt x="78" y="45"/>
                  </a:cubicBezTo>
                  <a:cubicBezTo>
                    <a:pt x="91" y="32"/>
                    <a:pt x="78" y="6"/>
                    <a:pt x="65" y="6"/>
                  </a:cubicBezTo>
                  <a:cubicBezTo>
                    <a:pt x="57" y="2"/>
                    <a:pt x="51" y="1"/>
                    <a:pt x="4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9" name="Google Shape;5259;p34"/>
            <p:cNvSpPr/>
            <p:nvPr/>
          </p:nvSpPr>
          <p:spPr>
            <a:xfrm rot="10800000">
              <a:off x="1789239" y="403680"/>
              <a:ext cx="13769" cy="13769"/>
            </a:xfrm>
            <a:custGeom>
              <a:avLst/>
              <a:gdLst/>
              <a:ahLst/>
              <a:cxnLst/>
              <a:rect l="l" t="t" r="r" b="b"/>
              <a:pathLst>
                <a:path w="91" h="91" extrusionOk="0">
                  <a:moveTo>
                    <a:pt x="65" y="0"/>
                  </a:moveTo>
                  <a:cubicBezTo>
                    <a:pt x="1" y="13"/>
                    <a:pt x="1" y="52"/>
                    <a:pt x="26" y="90"/>
                  </a:cubicBezTo>
                  <a:cubicBezTo>
                    <a:pt x="78" y="77"/>
                    <a:pt x="91" y="52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0" name="Google Shape;5260;p34"/>
            <p:cNvSpPr/>
            <p:nvPr/>
          </p:nvSpPr>
          <p:spPr>
            <a:xfrm rot="10800000">
              <a:off x="1477082" y="38867"/>
              <a:ext cx="9835" cy="9835"/>
            </a:xfrm>
            <a:custGeom>
              <a:avLst/>
              <a:gdLst/>
              <a:ahLst/>
              <a:cxnLst/>
              <a:rect l="l" t="t" r="r" b="b"/>
              <a:pathLst>
                <a:path w="65" h="65" extrusionOk="0">
                  <a:moveTo>
                    <a:pt x="39" y="0"/>
                  </a:moveTo>
                  <a:cubicBezTo>
                    <a:pt x="0" y="0"/>
                    <a:pt x="0" y="13"/>
                    <a:pt x="0" y="39"/>
                  </a:cubicBezTo>
                  <a:cubicBezTo>
                    <a:pt x="0" y="39"/>
                    <a:pt x="0" y="52"/>
                    <a:pt x="13" y="65"/>
                  </a:cubicBezTo>
                  <a:cubicBezTo>
                    <a:pt x="39" y="65"/>
                    <a:pt x="52" y="52"/>
                    <a:pt x="52" y="39"/>
                  </a:cubicBezTo>
                  <a:cubicBezTo>
                    <a:pt x="65" y="26"/>
                    <a:pt x="52" y="13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1" name="Google Shape;5261;p34"/>
            <p:cNvSpPr/>
            <p:nvPr/>
          </p:nvSpPr>
          <p:spPr>
            <a:xfrm rot="10800000">
              <a:off x="1211681" y="491440"/>
              <a:ext cx="13769" cy="11500"/>
            </a:xfrm>
            <a:custGeom>
              <a:avLst/>
              <a:gdLst/>
              <a:ahLst/>
              <a:cxnLst/>
              <a:rect l="l" t="t" r="r" b="b"/>
              <a:pathLst>
                <a:path w="91" h="76" extrusionOk="0">
                  <a:moveTo>
                    <a:pt x="52" y="1"/>
                  </a:moveTo>
                  <a:cubicBezTo>
                    <a:pt x="39" y="1"/>
                    <a:pt x="26" y="4"/>
                    <a:pt x="13" y="11"/>
                  </a:cubicBezTo>
                  <a:cubicBezTo>
                    <a:pt x="0" y="36"/>
                    <a:pt x="13" y="75"/>
                    <a:pt x="39" y="75"/>
                  </a:cubicBezTo>
                  <a:cubicBezTo>
                    <a:pt x="78" y="75"/>
                    <a:pt x="91" y="49"/>
                    <a:pt x="91" y="11"/>
                  </a:cubicBezTo>
                  <a:cubicBezTo>
                    <a:pt x="78" y="4"/>
                    <a:pt x="65" y="1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2" name="Google Shape;5262;p34"/>
            <p:cNvSpPr/>
            <p:nvPr/>
          </p:nvSpPr>
          <p:spPr>
            <a:xfrm rot="10800000">
              <a:off x="820086" y="40381"/>
              <a:ext cx="17098" cy="12256"/>
            </a:xfrm>
            <a:custGeom>
              <a:avLst/>
              <a:gdLst/>
              <a:ahLst/>
              <a:cxnLst/>
              <a:rect l="l" t="t" r="r" b="b"/>
              <a:pathLst>
                <a:path w="113" h="81" extrusionOk="0">
                  <a:moveTo>
                    <a:pt x="39" y="0"/>
                  </a:moveTo>
                  <a:cubicBezTo>
                    <a:pt x="39" y="39"/>
                    <a:pt x="0" y="78"/>
                    <a:pt x="52" y="78"/>
                  </a:cubicBezTo>
                  <a:cubicBezTo>
                    <a:pt x="60" y="79"/>
                    <a:pt x="68" y="80"/>
                    <a:pt x="74" y="80"/>
                  </a:cubicBezTo>
                  <a:cubicBezTo>
                    <a:pt x="113" y="80"/>
                    <a:pt x="102" y="45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3" name="Google Shape;5263;p34"/>
            <p:cNvSpPr/>
            <p:nvPr/>
          </p:nvSpPr>
          <p:spPr>
            <a:xfrm rot="10800000">
              <a:off x="1213648" y="37506"/>
              <a:ext cx="23605" cy="13164"/>
            </a:xfrm>
            <a:custGeom>
              <a:avLst/>
              <a:gdLst/>
              <a:ahLst/>
              <a:cxnLst/>
              <a:rect l="l" t="t" r="r" b="b"/>
              <a:pathLst>
                <a:path w="156" h="87" extrusionOk="0">
                  <a:moveTo>
                    <a:pt x="78" y="0"/>
                  </a:moveTo>
                  <a:cubicBezTo>
                    <a:pt x="65" y="39"/>
                    <a:pt x="40" y="52"/>
                    <a:pt x="1" y="52"/>
                  </a:cubicBezTo>
                  <a:cubicBezTo>
                    <a:pt x="21" y="77"/>
                    <a:pt x="39" y="86"/>
                    <a:pt x="56" y="86"/>
                  </a:cubicBezTo>
                  <a:cubicBezTo>
                    <a:pt x="83" y="86"/>
                    <a:pt x="106" y="63"/>
                    <a:pt x="130" y="39"/>
                  </a:cubicBezTo>
                  <a:cubicBezTo>
                    <a:pt x="143" y="39"/>
                    <a:pt x="156" y="13"/>
                    <a:pt x="13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4" name="Google Shape;5264;p34"/>
            <p:cNvSpPr/>
            <p:nvPr/>
          </p:nvSpPr>
          <p:spPr>
            <a:xfrm rot="10800000">
              <a:off x="1779404" y="135556"/>
              <a:ext cx="8020" cy="6809"/>
            </a:xfrm>
            <a:custGeom>
              <a:avLst/>
              <a:gdLst/>
              <a:ahLst/>
              <a:cxnLst/>
              <a:rect l="l" t="t" r="r" b="b"/>
              <a:pathLst>
                <a:path w="53" h="45" extrusionOk="0">
                  <a:moveTo>
                    <a:pt x="14" y="0"/>
                  </a:moveTo>
                  <a:cubicBezTo>
                    <a:pt x="14" y="0"/>
                    <a:pt x="1" y="13"/>
                    <a:pt x="1" y="26"/>
                  </a:cubicBezTo>
                  <a:cubicBezTo>
                    <a:pt x="1" y="35"/>
                    <a:pt x="14" y="44"/>
                    <a:pt x="26" y="44"/>
                  </a:cubicBezTo>
                  <a:cubicBezTo>
                    <a:pt x="31" y="44"/>
                    <a:pt x="36" y="43"/>
                    <a:pt x="39" y="39"/>
                  </a:cubicBezTo>
                  <a:cubicBezTo>
                    <a:pt x="39" y="39"/>
                    <a:pt x="39" y="26"/>
                    <a:pt x="39" y="13"/>
                  </a:cubicBezTo>
                  <a:cubicBezTo>
                    <a:pt x="52" y="0"/>
                    <a:pt x="26" y="0"/>
                    <a:pt x="1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5" name="Google Shape;5265;p34"/>
            <p:cNvSpPr/>
            <p:nvPr/>
          </p:nvSpPr>
          <p:spPr>
            <a:xfrm rot="10800000">
              <a:off x="2392065" y="89557"/>
              <a:ext cx="13769" cy="13769"/>
            </a:xfrm>
            <a:custGeom>
              <a:avLst/>
              <a:gdLst/>
              <a:ahLst/>
              <a:cxnLst/>
              <a:rect l="l" t="t" r="r" b="b"/>
              <a:pathLst>
                <a:path w="91" h="91" extrusionOk="0">
                  <a:moveTo>
                    <a:pt x="39" y="0"/>
                  </a:moveTo>
                  <a:cubicBezTo>
                    <a:pt x="13" y="0"/>
                    <a:pt x="0" y="26"/>
                    <a:pt x="13" y="52"/>
                  </a:cubicBezTo>
                  <a:cubicBezTo>
                    <a:pt x="13" y="77"/>
                    <a:pt x="26" y="90"/>
                    <a:pt x="39" y="90"/>
                  </a:cubicBezTo>
                  <a:cubicBezTo>
                    <a:pt x="65" y="77"/>
                    <a:pt x="90" y="65"/>
                    <a:pt x="77" y="39"/>
                  </a:cubicBezTo>
                  <a:cubicBezTo>
                    <a:pt x="77" y="26"/>
                    <a:pt x="65" y="13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6" name="Google Shape;5266;p34"/>
            <p:cNvSpPr/>
            <p:nvPr/>
          </p:nvSpPr>
          <p:spPr>
            <a:xfrm rot="10800000">
              <a:off x="2015450" y="407311"/>
              <a:ext cx="13921" cy="12105"/>
            </a:xfrm>
            <a:custGeom>
              <a:avLst/>
              <a:gdLst/>
              <a:ahLst/>
              <a:cxnLst/>
              <a:rect l="l" t="t" r="r" b="b"/>
              <a:pathLst>
                <a:path w="92" h="80" extrusionOk="0">
                  <a:moveTo>
                    <a:pt x="27" y="0"/>
                  </a:moveTo>
                  <a:cubicBezTo>
                    <a:pt x="27" y="26"/>
                    <a:pt x="1" y="78"/>
                    <a:pt x="52" y="78"/>
                  </a:cubicBezTo>
                  <a:cubicBezTo>
                    <a:pt x="57" y="79"/>
                    <a:pt x="60" y="80"/>
                    <a:pt x="64" y="80"/>
                  </a:cubicBezTo>
                  <a:cubicBezTo>
                    <a:pt x="91" y="80"/>
                    <a:pt x="91" y="36"/>
                    <a:pt x="91" y="13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7" name="Google Shape;5267;p34"/>
            <p:cNvSpPr/>
            <p:nvPr/>
          </p:nvSpPr>
          <p:spPr>
            <a:xfrm rot="10800000">
              <a:off x="2382381" y="411548"/>
              <a:ext cx="9835" cy="9835"/>
            </a:xfrm>
            <a:custGeom>
              <a:avLst/>
              <a:gdLst/>
              <a:ahLst/>
              <a:cxnLst/>
              <a:rect l="l" t="t" r="r" b="b"/>
              <a:pathLst>
                <a:path w="65" h="65" extrusionOk="0">
                  <a:moveTo>
                    <a:pt x="26" y="0"/>
                  </a:moveTo>
                  <a:cubicBezTo>
                    <a:pt x="0" y="0"/>
                    <a:pt x="0" y="26"/>
                    <a:pt x="0" y="26"/>
                  </a:cubicBezTo>
                  <a:cubicBezTo>
                    <a:pt x="13" y="65"/>
                    <a:pt x="26" y="65"/>
                    <a:pt x="52" y="65"/>
                  </a:cubicBezTo>
                  <a:cubicBezTo>
                    <a:pt x="65" y="52"/>
                    <a:pt x="65" y="39"/>
                    <a:pt x="65" y="26"/>
                  </a:cubicBezTo>
                  <a:cubicBezTo>
                    <a:pt x="65" y="13"/>
                    <a:pt x="52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8" name="Google Shape;5268;p34"/>
            <p:cNvSpPr/>
            <p:nvPr/>
          </p:nvSpPr>
          <p:spPr>
            <a:xfrm rot="10800000">
              <a:off x="2093981" y="444685"/>
              <a:ext cx="15283" cy="10592"/>
            </a:xfrm>
            <a:custGeom>
              <a:avLst/>
              <a:gdLst/>
              <a:ahLst/>
              <a:cxnLst/>
              <a:rect l="l" t="t" r="r" b="b"/>
              <a:pathLst>
                <a:path w="101" h="70" extrusionOk="0">
                  <a:moveTo>
                    <a:pt x="51" y="1"/>
                  </a:moveTo>
                  <a:cubicBezTo>
                    <a:pt x="40" y="1"/>
                    <a:pt x="27" y="2"/>
                    <a:pt x="13" y="5"/>
                  </a:cubicBezTo>
                  <a:lnTo>
                    <a:pt x="0" y="44"/>
                  </a:lnTo>
                  <a:cubicBezTo>
                    <a:pt x="0" y="57"/>
                    <a:pt x="0" y="57"/>
                    <a:pt x="0" y="70"/>
                  </a:cubicBezTo>
                  <a:lnTo>
                    <a:pt x="90" y="70"/>
                  </a:lnTo>
                  <a:cubicBezTo>
                    <a:pt x="100" y="20"/>
                    <a:pt x="87" y="1"/>
                    <a:pt x="5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9" name="Google Shape;5269;p34"/>
            <p:cNvSpPr/>
            <p:nvPr/>
          </p:nvSpPr>
          <p:spPr>
            <a:xfrm rot="10800000">
              <a:off x="1914979" y="181252"/>
              <a:ext cx="5145" cy="7566"/>
            </a:xfrm>
            <a:custGeom>
              <a:avLst/>
              <a:gdLst/>
              <a:ahLst/>
              <a:cxnLst/>
              <a:rect l="l" t="t" r="r" b="b"/>
              <a:pathLst>
                <a:path w="34" h="50" extrusionOk="0">
                  <a:moveTo>
                    <a:pt x="30" y="1"/>
                  </a:moveTo>
                  <a:cubicBezTo>
                    <a:pt x="27" y="1"/>
                    <a:pt x="20" y="4"/>
                    <a:pt x="14" y="11"/>
                  </a:cubicBezTo>
                  <a:cubicBezTo>
                    <a:pt x="1" y="11"/>
                    <a:pt x="1" y="24"/>
                    <a:pt x="1" y="36"/>
                  </a:cubicBezTo>
                  <a:lnTo>
                    <a:pt x="27" y="49"/>
                  </a:lnTo>
                  <a:cubicBezTo>
                    <a:pt x="27" y="36"/>
                    <a:pt x="27" y="24"/>
                    <a:pt x="27" y="11"/>
                  </a:cubicBezTo>
                  <a:cubicBezTo>
                    <a:pt x="33" y="4"/>
                    <a:pt x="33" y="1"/>
                    <a:pt x="3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0" name="Google Shape;5270;p34"/>
            <p:cNvSpPr/>
            <p:nvPr/>
          </p:nvSpPr>
          <p:spPr>
            <a:xfrm rot="10800000">
              <a:off x="1796956" y="347089"/>
              <a:ext cx="9987" cy="8020"/>
            </a:xfrm>
            <a:custGeom>
              <a:avLst/>
              <a:gdLst/>
              <a:ahLst/>
              <a:cxnLst/>
              <a:rect l="l" t="t" r="r" b="b"/>
              <a:pathLst>
                <a:path w="66" h="53" extrusionOk="0">
                  <a:moveTo>
                    <a:pt x="39" y="1"/>
                  </a:moveTo>
                  <a:cubicBezTo>
                    <a:pt x="27" y="1"/>
                    <a:pt x="27" y="1"/>
                    <a:pt x="14" y="14"/>
                  </a:cubicBezTo>
                  <a:cubicBezTo>
                    <a:pt x="1" y="27"/>
                    <a:pt x="14" y="52"/>
                    <a:pt x="39" y="52"/>
                  </a:cubicBezTo>
                  <a:cubicBezTo>
                    <a:pt x="39" y="52"/>
                    <a:pt x="52" y="39"/>
                    <a:pt x="52" y="39"/>
                  </a:cubicBezTo>
                  <a:cubicBezTo>
                    <a:pt x="65" y="27"/>
                    <a:pt x="52" y="14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1" name="Google Shape;5271;p34"/>
            <p:cNvSpPr/>
            <p:nvPr/>
          </p:nvSpPr>
          <p:spPr>
            <a:xfrm rot="10800000">
              <a:off x="1560909" y="565583"/>
              <a:ext cx="15736" cy="9987"/>
            </a:xfrm>
            <a:custGeom>
              <a:avLst/>
              <a:gdLst/>
              <a:ahLst/>
              <a:cxnLst/>
              <a:rect l="l" t="t" r="r" b="b"/>
              <a:pathLst>
                <a:path w="104" h="66" extrusionOk="0">
                  <a:moveTo>
                    <a:pt x="65" y="1"/>
                  </a:moveTo>
                  <a:cubicBezTo>
                    <a:pt x="52" y="26"/>
                    <a:pt x="0" y="26"/>
                    <a:pt x="13" y="65"/>
                  </a:cubicBezTo>
                  <a:lnTo>
                    <a:pt x="39" y="65"/>
                  </a:lnTo>
                  <a:cubicBezTo>
                    <a:pt x="91" y="65"/>
                    <a:pt x="103" y="39"/>
                    <a:pt x="9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2" name="Google Shape;5272;p34"/>
            <p:cNvSpPr/>
            <p:nvPr/>
          </p:nvSpPr>
          <p:spPr>
            <a:xfrm rot="10800000">
              <a:off x="1453629" y="344517"/>
              <a:ext cx="13316" cy="11046"/>
            </a:xfrm>
            <a:custGeom>
              <a:avLst/>
              <a:gdLst/>
              <a:ahLst/>
              <a:cxnLst/>
              <a:rect l="l" t="t" r="r" b="b"/>
              <a:pathLst>
                <a:path w="88" h="73" extrusionOk="0">
                  <a:moveTo>
                    <a:pt x="35" y="0"/>
                  </a:moveTo>
                  <a:cubicBezTo>
                    <a:pt x="27" y="0"/>
                    <a:pt x="19" y="2"/>
                    <a:pt x="10" y="4"/>
                  </a:cubicBezTo>
                  <a:cubicBezTo>
                    <a:pt x="0" y="54"/>
                    <a:pt x="21" y="73"/>
                    <a:pt x="55" y="73"/>
                  </a:cubicBezTo>
                  <a:cubicBezTo>
                    <a:pt x="65" y="73"/>
                    <a:pt x="76" y="71"/>
                    <a:pt x="88" y="68"/>
                  </a:cubicBezTo>
                  <a:cubicBezTo>
                    <a:pt x="88" y="25"/>
                    <a:pt x="70" y="0"/>
                    <a:pt x="3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3" name="Google Shape;5273;p34"/>
            <p:cNvSpPr/>
            <p:nvPr/>
          </p:nvSpPr>
          <p:spPr>
            <a:xfrm rot="10800000">
              <a:off x="1359967" y="54453"/>
              <a:ext cx="13769" cy="11802"/>
            </a:xfrm>
            <a:custGeom>
              <a:avLst/>
              <a:gdLst/>
              <a:ahLst/>
              <a:cxnLst/>
              <a:rect l="l" t="t" r="r" b="b"/>
              <a:pathLst>
                <a:path w="91" h="78" extrusionOk="0">
                  <a:moveTo>
                    <a:pt x="78" y="0"/>
                  </a:moveTo>
                  <a:cubicBezTo>
                    <a:pt x="26" y="0"/>
                    <a:pt x="0" y="13"/>
                    <a:pt x="13" y="77"/>
                  </a:cubicBezTo>
                  <a:cubicBezTo>
                    <a:pt x="65" y="77"/>
                    <a:pt x="91" y="52"/>
                    <a:pt x="7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4" name="Google Shape;5274;p34"/>
            <p:cNvSpPr/>
            <p:nvPr/>
          </p:nvSpPr>
          <p:spPr>
            <a:xfrm rot="10800000">
              <a:off x="682998" y="261296"/>
              <a:ext cx="13769" cy="11802"/>
            </a:xfrm>
            <a:custGeom>
              <a:avLst/>
              <a:gdLst/>
              <a:ahLst/>
              <a:cxnLst/>
              <a:rect l="l" t="t" r="r" b="b"/>
              <a:pathLst>
                <a:path w="91" h="78" extrusionOk="0">
                  <a:moveTo>
                    <a:pt x="14" y="0"/>
                  </a:moveTo>
                  <a:cubicBezTo>
                    <a:pt x="14" y="26"/>
                    <a:pt x="1" y="65"/>
                    <a:pt x="39" y="78"/>
                  </a:cubicBezTo>
                  <a:cubicBezTo>
                    <a:pt x="78" y="78"/>
                    <a:pt x="78" y="39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5" name="Google Shape;5275;p34"/>
            <p:cNvSpPr/>
            <p:nvPr/>
          </p:nvSpPr>
          <p:spPr>
            <a:xfrm rot="10800000">
              <a:off x="1147223" y="446652"/>
              <a:ext cx="8020" cy="6658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42" y="1"/>
                  </a:moveTo>
                  <a:cubicBezTo>
                    <a:pt x="29" y="1"/>
                    <a:pt x="9" y="18"/>
                    <a:pt x="1" y="18"/>
                  </a:cubicBezTo>
                  <a:cubicBezTo>
                    <a:pt x="1" y="31"/>
                    <a:pt x="1" y="44"/>
                    <a:pt x="1" y="44"/>
                  </a:cubicBezTo>
                  <a:cubicBezTo>
                    <a:pt x="13" y="44"/>
                    <a:pt x="52" y="44"/>
                    <a:pt x="52" y="18"/>
                  </a:cubicBezTo>
                  <a:cubicBezTo>
                    <a:pt x="52" y="5"/>
                    <a:pt x="48" y="1"/>
                    <a:pt x="4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6" name="Google Shape;5276;p34"/>
            <p:cNvSpPr/>
            <p:nvPr/>
          </p:nvSpPr>
          <p:spPr>
            <a:xfrm rot="10800000">
              <a:off x="2476044" y="107109"/>
              <a:ext cx="1967" cy="9987"/>
            </a:xfrm>
            <a:custGeom>
              <a:avLst/>
              <a:gdLst/>
              <a:ahLst/>
              <a:cxnLst/>
              <a:rect l="l" t="t" r="r" b="b"/>
              <a:pathLst>
                <a:path w="13" h="66" extrusionOk="0">
                  <a:moveTo>
                    <a:pt x="0" y="1"/>
                  </a:moveTo>
                  <a:lnTo>
                    <a:pt x="0" y="65"/>
                  </a:lnTo>
                  <a:cubicBezTo>
                    <a:pt x="13" y="52"/>
                    <a:pt x="13" y="27"/>
                    <a:pt x="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7" name="Google Shape;5277;p34"/>
            <p:cNvSpPr/>
            <p:nvPr/>
          </p:nvSpPr>
          <p:spPr>
            <a:xfrm rot="10800000">
              <a:off x="2007729" y="-78249"/>
              <a:ext cx="950394" cy="265856"/>
            </a:xfrm>
            <a:custGeom>
              <a:avLst/>
              <a:gdLst/>
              <a:ahLst/>
              <a:cxnLst/>
              <a:rect l="l" t="t" r="r" b="b"/>
              <a:pathLst>
                <a:path w="6281" h="1757" extrusionOk="0">
                  <a:moveTo>
                    <a:pt x="4192" y="763"/>
                  </a:moveTo>
                  <a:cubicBezTo>
                    <a:pt x="4217" y="789"/>
                    <a:pt x="4256" y="802"/>
                    <a:pt x="4295" y="828"/>
                  </a:cubicBezTo>
                  <a:cubicBezTo>
                    <a:pt x="4334" y="867"/>
                    <a:pt x="4334" y="931"/>
                    <a:pt x="4295" y="957"/>
                  </a:cubicBezTo>
                  <a:lnTo>
                    <a:pt x="4205" y="957"/>
                  </a:lnTo>
                  <a:lnTo>
                    <a:pt x="4166" y="931"/>
                  </a:lnTo>
                  <a:lnTo>
                    <a:pt x="4127" y="918"/>
                  </a:lnTo>
                  <a:lnTo>
                    <a:pt x="4114" y="931"/>
                  </a:lnTo>
                  <a:cubicBezTo>
                    <a:pt x="4140" y="1021"/>
                    <a:pt x="4230" y="1073"/>
                    <a:pt x="4230" y="1176"/>
                  </a:cubicBezTo>
                  <a:cubicBezTo>
                    <a:pt x="4241" y="1259"/>
                    <a:pt x="4226" y="1283"/>
                    <a:pt x="4180" y="1283"/>
                  </a:cubicBezTo>
                  <a:cubicBezTo>
                    <a:pt x="4169" y="1283"/>
                    <a:pt x="4156" y="1282"/>
                    <a:pt x="4140" y="1279"/>
                  </a:cubicBezTo>
                  <a:cubicBezTo>
                    <a:pt x="4024" y="1279"/>
                    <a:pt x="3908" y="1241"/>
                    <a:pt x="3818" y="1189"/>
                  </a:cubicBezTo>
                  <a:cubicBezTo>
                    <a:pt x="3805" y="1176"/>
                    <a:pt x="3792" y="1176"/>
                    <a:pt x="3792" y="1163"/>
                  </a:cubicBezTo>
                  <a:cubicBezTo>
                    <a:pt x="3792" y="1073"/>
                    <a:pt x="3753" y="983"/>
                    <a:pt x="3844" y="905"/>
                  </a:cubicBezTo>
                  <a:lnTo>
                    <a:pt x="3831" y="905"/>
                  </a:lnTo>
                  <a:cubicBezTo>
                    <a:pt x="3861" y="882"/>
                    <a:pt x="3892" y="855"/>
                    <a:pt x="3925" y="855"/>
                  </a:cubicBezTo>
                  <a:cubicBezTo>
                    <a:pt x="3948" y="855"/>
                    <a:pt x="3972" y="868"/>
                    <a:pt x="3998" y="905"/>
                  </a:cubicBezTo>
                  <a:cubicBezTo>
                    <a:pt x="4004" y="922"/>
                    <a:pt x="4016" y="927"/>
                    <a:pt x="4032" y="927"/>
                  </a:cubicBezTo>
                  <a:cubicBezTo>
                    <a:pt x="4053" y="927"/>
                    <a:pt x="4079" y="918"/>
                    <a:pt x="4101" y="918"/>
                  </a:cubicBezTo>
                  <a:lnTo>
                    <a:pt x="4114" y="905"/>
                  </a:lnTo>
                  <a:cubicBezTo>
                    <a:pt x="4076" y="789"/>
                    <a:pt x="4076" y="789"/>
                    <a:pt x="4192" y="763"/>
                  </a:cubicBezTo>
                  <a:close/>
                  <a:moveTo>
                    <a:pt x="5443" y="1"/>
                  </a:moveTo>
                  <a:cubicBezTo>
                    <a:pt x="5432" y="1"/>
                    <a:pt x="5422" y="5"/>
                    <a:pt x="5417" y="16"/>
                  </a:cubicBezTo>
                  <a:cubicBezTo>
                    <a:pt x="5352" y="106"/>
                    <a:pt x="5210" y="157"/>
                    <a:pt x="5262" y="312"/>
                  </a:cubicBezTo>
                  <a:cubicBezTo>
                    <a:pt x="5262" y="364"/>
                    <a:pt x="5249" y="428"/>
                    <a:pt x="5223" y="480"/>
                  </a:cubicBezTo>
                  <a:cubicBezTo>
                    <a:pt x="5215" y="514"/>
                    <a:pt x="5183" y="537"/>
                    <a:pt x="5152" y="537"/>
                  </a:cubicBezTo>
                  <a:cubicBezTo>
                    <a:pt x="5136" y="537"/>
                    <a:pt x="5120" y="531"/>
                    <a:pt x="5107" y="518"/>
                  </a:cubicBezTo>
                  <a:cubicBezTo>
                    <a:pt x="5043" y="506"/>
                    <a:pt x="4965" y="518"/>
                    <a:pt x="4940" y="415"/>
                  </a:cubicBezTo>
                  <a:cubicBezTo>
                    <a:pt x="4932" y="363"/>
                    <a:pt x="4911" y="336"/>
                    <a:pt x="4870" y="336"/>
                  </a:cubicBezTo>
                  <a:cubicBezTo>
                    <a:pt x="4840" y="336"/>
                    <a:pt x="4800" y="350"/>
                    <a:pt x="4746" y="377"/>
                  </a:cubicBezTo>
                  <a:cubicBezTo>
                    <a:pt x="4811" y="415"/>
                    <a:pt x="4914" y="415"/>
                    <a:pt x="4914" y="518"/>
                  </a:cubicBezTo>
                  <a:lnTo>
                    <a:pt x="4849" y="557"/>
                  </a:lnTo>
                  <a:cubicBezTo>
                    <a:pt x="4817" y="554"/>
                    <a:pt x="4794" y="551"/>
                    <a:pt x="4777" y="551"/>
                  </a:cubicBezTo>
                  <a:cubicBezTo>
                    <a:pt x="4729" y="551"/>
                    <a:pt x="4719" y="569"/>
                    <a:pt x="4682" y="634"/>
                  </a:cubicBezTo>
                  <a:cubicBezTo>
                    <a:pt x="4669" y="647"/>
                    <a:pt x="4656" y="660"/>
                    <a:pt x="4643" y="673"/>
                  </a:cubicBezTo>
                  <a:cubicBezTo>
                    <a:pt x="4630" y="673"/>
                    <a:pt x="4617" y="673"/>
                    <a:pt x="4617" y="699"/>
                  </a:cubicBezTo>
                  <a:lnTo>
                    <a:pt x="4527" y="699"/>
                  </a:lnTo>
                  <a:cubicBezTo>
                    <a:pt x="4516" y="665"/>
                    <a:pt x="4505" y="632"/>
                    <a:pt x="4477" y="632"/>
                  </a:cubicBezTo>
                  <a:cubicBezTo>
                    <a:pt x="4472" y="632"/>
                    <a:pt x="4468" y="633"/>
                    <a:pt x="4462" y="634"/>
                  </a:cubicBezTo>
                  <a:cubicBezTo>
                    <a:pt x="4424" y="647"/>
                    <a:pt x="4450" y="673"/>
                    <a:pt x="4462" y="699"/>
                  </a:cubicBezTo>
                  <a:cubicBezTo>
                    <a:pt x="4462" y="725"/>
                    <a:pt x="4462" y="751"/>
                    <a:pt x="4462" y="776"/>
                  </a:cubicBezTo>
                  <a:cubicBezTo>
                    <a:pt x="4450" y="776"/>
                    <a:pt x="4437" y="776"/>
                    <a:pt x="4437" y="789"/>
                  </a:cubicBezTo>
                  <a:cubicBezTo>
                    <a:pt x="4413" y="801"/>
                    <a:pt x="4394" y="807"/>
                    <a:pt x="4377" y="807"/>
                  </a:cubicBezTo>
                  <a:cubicBezTo>
                    <a:pt x="4337" y="807"/>
                    <a:pt x="4313" y="775"/>
                    <a:pt x="4295" y="712"/>
                  </a:cubicBezTo>
                  <a:cubicBezTo>
                    <a:pt x="4282" y="673"/>
                    <a:pt x="4266" y="654"/>
                    <a:pt x="4242" y="654"/>
                  </a:cubicBezTo>
                  <a:cubicBezTo>
                    <a:pt x="4217" y="654"/>
                    <a:pt x="4185" y="673"/>
                    <a:pt x="4140" y="712"/>
                  </a:cubicBezTo>
                  <a:cubicBezTo>
                    <a:pt x="4116" y="724"/>
                    <a:pt x="4090" y="733"/>
                    <a:pt x="4065" y="733"/>
                  </a:cubicBezTo>
                  <a:cubicBezTo>
                    <a:pt x="4037" y="733"/>
                    <a:pt x="4012" y="721"/>
                    <a:pt x="3998" y="686"/>
                  </a:cubicBezTo>
                  <a:cubicBezTo>
                    <a:pt x="3984" y="665"/>
                    <a:pt x="3966" y="655"/>
                    <a:pt x="3950" y="655"/>
                  </a:cubicBezTo>
                  <a:cubicBezTo>
                    <a:pt x="3938" y="655"/>
                    <a:pt x="3927" y="662"/>
                    <a:pt x="3921" y="673"/>
                  </a:cubicBezTo>
                  <a:cubicBezTo>
                    <a:pt x="3882" y="699"/>
                    <a:pt x="3895" y="738"/>
                    <a:pt x="3934" y="763"/>
                  </a:cubicBezTo>
                  <a:cubicBezTo>
                    <a:pt x="3908" y="854"/>
                    <a:pt x="3792" y="828"/>
                    <a:pt x="3753" y="905"/>
                  </a:cubicBezTo>
                  <a:lnTo>
                    <a:pt x="3727" y="905"/>
                  </a:lnTo>
                  <a:cubicBezTo>
                    <a:pt x="3717" y="911"/>
                    <a:pt x="3704" y="914"/>
                    <a:pt x="3692" y="914"/>
                  </a:cubicBezTo>
                  <a:cubicBezTo>
                    <a:pt x="3674" y="914"/>
                    <a:pt x="3658" y="907"/>
                    <a:pt x="3650" y="892"/>
                  </a:cubicBezTo>
                  <a:cubicBezTo>
                    <a:pt x="3624" y="854"/>
                    <a:pt x="3599" y="815"/>
                    <a:pt x="3573" y="789"/>
                  </a:cubicBezTo>
                  <a:cubicBezTo>
                    <a:pt x="3562" y="778"/>
                    <a:pt x="3551" y="766"/>
                    <a:pt x="3539" y="754"/>
                  </a:cubicBezTo>
                  <a:lnTo>
                    <a:pt x="3539" y="754"/>
                  </a:lnTo>
                  <a:cubicBezTo>
                    <a:pt x="3550" y="757"/>
                    <a:pt x="3561" y="760"/>
                    <a:pt x="3573" y="763"/>
                  </a:cubicBezTo>
                  <a:lnTo>
                    <a:pt x="3560" y="751"/>
                  </a:lnTo>
                  <a:cubicBezTo>
                    <a:pt x="3549" y="748"/>
                    <a:pt x="3539" y="746"/>
                    <a:pt x="3529" y="744"/>
                  </a:cubicBezTo>
                  <a:lnTo>
                    <a:pt x="3529" y="744"/>
                  </a:lnTo>
                  <a:cubicBezTo>
                    <a:pt x="3502" y="719"/>
                    <a:pt x="3472" y="699"/>
                    <a:pt x="3431" y="699"/>
                  </a:cubicBezTo>
                  <a:cubicBezTo>
                    <a:pt x="3328" y="699"/>
                    <a:pt x="3263" y="622"/>
                    <a:pt x="3186" y="570"/>
                  </a:cubicBezTo>
                  <a:lnTo>
                    <a:pt x="3186" y="493"/>
                  </a:lnTo>
                  <a:cubicBezTo>
                    <a:pt x="3186" y="467"/>
                    <a:pt x="3147" y="467"/>
                    <a:pt x="3134" y="454"/>
                  </a:cubicBezTo>
                  <a:cubicBezTo>
                    <a:pt x="3113" y="443"/>
                    <a:pt x="3100" y="396"/>
                    <a:pt x="3059" y="396"/>
                  </a:cubicBezTo>
                  <a:cubicBezTo>
                    <a:pt x="3051" y="396"/>
                    <a:pt x="3042" y="398"/>
                    <a:pt x="3031" y="402"/>
                  </a:cubicBezTo>
                  <a:cubicBezTo>
                    <a:pt x="2980" y="428"/>
                    <a:pt x="2992" y="454"/>
                    <a:pt x="3005" y="506"/>
                  </a:cubicBezTo>
                  <a:cubicBezTo>
                    <a:pt x="3005" y="506"/>
                    <a:pt x="2980" y="531"/>
                    <a:pt x="2967" y="544"/>
                  </a:cubicBezTo>
                  <a:cubicBezTo>
                    <a:pt x="2958" y="544"/>
                    <a:pt x="2950" y="543"/>
                    <a:pt x="2941" y="543"/>
                  </a:cubicBezTo>
                  <a:cubicBezTo>
                    <a:pt x="2790" y="543"/>
                    <a:pt x="2703" y="651"/>
                    <a:pt x="2593" y="725"/>
                  </a:cubicBezTo>
                  <a:cubicBezTo>
                    <a:pt x="2464" y="802"/>
                    <a:pt x="2374" y="931"/>
                    <a:pt x="2361" y="1086"/>
                  </a:cubicBezTo>
                  <a:cubicBezTo>
                    <a:pt x="2348" y="1150"/>
                    <a:pt x="2322" y="1215"/>
                    <a:pt x="2270" y="1253"/>
                  </a:cubicBezTo>
                  <a:cubicBezTo>
                    <a:pt x="2257" y="1266"/>
                    <a:pt x="2245" y="1266"/>
                    <a:pt x="2232" y="1266"/>
                  </a:cubicBezTo>
                  <a:cubicBezTo>
                    <a:pt x="2245" y="1279"/>
                    <a:pt x="2245" y="1292"/>
                    <a:pt x="2245" y="1292"/>
                  </a:cubicBezTo>
                  <a:cubicBezTo>
                    <a:pt x="2245" y="1357"/>
                    <a:pt x="2206" y="1357"/>
                    <a:pt x="2154" y="1369"/>
                  </a:cubicBezTo>
                  <a:cubicBezTo>
                    <a:pt x="2116" y="1369"/>
                    <a:pt x="2090" y="1369"/>
                    <a:pt x="2090" y="1331"/>
                  </a:cubicBezTo>
                  <a:cubicBezTo>
                    <a:pt x="2077" y="1266"/>
                    <a:pt x="2154" y="1279"/>
                    <a:pt x="2180" y="1253"/>
                  </a:cubicBezTo>
                  <a:lnTo>
                    <a:pt x="2206" y="1253"/>
                  </a:lnTo>
                  <a:cubicBezTo>
                    <a:pt x="2193" y="1241"/>
                    <a:pt x="2180" y="1228"/>
                    <a:pt x="2180" y="1215"/>
                  </a:cubicBezTo>
                  <a:cubicBezTo>
                    <a:pt x="2160" y="1200"/>
                    <a:pt x="2140" y="1194"/>
                    <a:pt x="2119" y="1194"/>
                  </a:cubicBezTo>
                  <a:cubicBezTo>
                    <a:pt x="2088" y="1194"/>
                    <a:pt x="2057" y="1207"/>
                    <a:pt x="2025" y="1215"/>
                  </a:cubicBezTo>
                  <a:cubicBezTo>
                    <a:pt x="1974" y="1202"/>
                    <a:pt x="1909" y="1189"/>
                    <a:pt x="1896" y="1137"/>
                  </a:cubicBezTo>
                  <a:cubicBezTo>
                    <a:pt x="1871" y="1047"/>
                    <a:pt x="1871" y="944"/>
                    <a:pt x="1768" y="905"/>
                  </a:cubicBezTo>
                  <a:cubicBezTo>
                    <a:pt x="1768" y="892"/>
                    <a:pt x="1768" y="879"/>
                    <a:pt x="1780" y="854"/>
                  </a:cubicBezTo>
                  <a:lnTo>
                    <a:pt x="1780" y="854"/>
                  </a:lnTo>
                  <a:cubicBezTo>
                    <a:pt x="1759" y="867"/>
                    <a:pt x="1737" y="871"/>
                    <a:pt x="1716" y="871"/>
                  </a:cubicBezTo>
                  <a:cubicBezTo>
                    <a:pt x="1674" y="871"/>
                    <a:pt x="1634" y="854"/>
                    <a:pt x="1600" y="854"/>
                  </a:cubicBezTo>
                  <a:cubicBezTo>
                    <a:pt x="1600" y="854"/>
                    <a:pt x="1613" y="828"/>
                    <a:pt x="1626" y="828"/>
                  </a:cubicBezTo>
                  <a:cubicBezTo>
                    <a:pt x="1626" y="815"/>
                    <a:pt x="1664" y="802"/>
                    <a:pt x="1651" y="776"/>
                  </a:cubicBezTo>
                  <a:cubicBezTo>
                    <a:pt x="1639" y="763"/>
                    <a:pt x="1639" y="763"/>
                    <a:pt x="1626" y="763"/>
                  </a:cubicBezTo>
                  <a:cubicBezTo>
                    <a:pt x="1600" y="763"/>
                    <a:pt x="1587" y="789"/>
                    <a:pt x="1587" y="815"/>
                  </a:cubicBezTo>
                  <a:cubicBezTo>
                    <a:pt x="1600" y="828"/>
                    <a:pt x="1600" y="841"/>
                    <a:pt x="1587" y="854"/>
                  </a:cubicBezTo>
                  <a:cubicBezTo>
                    <a:pt x="1561" y="828"/>
                    <a:pt x="1523" y="815"/>
                    <a:pt x="1484" y="815"/>
                  </a:cubicBezTo>
                  <a:cubicBezTo>
                    <a:pt x="1477" y="816"/>
                    <a:pt x="1470" y="817"/>
                    <a:pt x="1463" y="817"/>
                  </a:cubicBezTo>
                  <a:cubicBezTo>
                    <a:pt x="1395" y="817"/>
                    <a:pt x="1335" y="763"/>
                    <a:pt x="1265" y="763"/>
                  </a:cubicBezTo>
                  <a:lnTo>
                    <a:pt x="1174" y="712"/>
                  </a:lnTo>
                  <a:cubicBezTo>
                    <a:pt x="1174" y="673"/>
                    <a:pt x="1136" y="634"/>
                    <a:pt x="1174" y="596"/>
                  </a:cubicBezTo>
                  <a:cubicBezTo>
                    <a:pt x="1181" y="583"/>
                    <a:pt x="1194" y="576"/>
                    <a:pt x="1208" y="576"/>
                  </a:cubicBezTo>
                  <a:cubicBezTo>
                    <a:pt x="1223" y="576"/>
                    <a:pt x="1239" y="583"/>
                    <a:pt x="1252" y="596"/>
                  </a:cubicBezTo>
                  <a:cubicBezTo>
                    <a:pt x="1268" y="612"/>
                    <a:pt x="1290" y="634"/>
                    <a:pt x="1310" y="634"/>
                  </a:cubicBezTo>
                  <a:cubicBezTo>
                    <a:pt x="1322" y="634"/>
                    <a:pt x="1333" y="627"/>
                    <a:pt x="1342" y="609"/>
                  </a:cubicBezTo>
                  <a:cubicBezTo>
                    <a:pt x="1355" y="557"/>
                    <a:pt x="1316" y="518"/>
                    <a:pt x="1278" y="493"/>
                  </a:cubicBezTo>
                  <a:cubicBezTo>
                    <a:pt x="1266" y="485"/>
                    <a:pt x="1256" y="482"/>
                    <a:pt x="1248" y="482"/>
                  </a:cubicBezTo>
                  <a:cubicBezTo>
                    <a:pt x="1230" y="482"/>
                    <a:pt x="1218" y="497"/>
                    <a:pt x="1200" y="506"/>
                  </a:cubicBezTo>
                  <a:cubicBezTo>
                    <a:pt x="1188" y="517"/>
                    <a:pt x="1177" y="522"/>
                    <a:pt x="1165" y="522"/>
                  </a:cubicBezTo>
                  <a:cubicBezTo>
                    <a:pt x="1138" y="522"/>
                    <a:pt x="1111" y="498"/>
                    <a:pt x="1084" y="480"/>
                  </a:cubicBezTo>
                  <a:lnTo>
                    <a:pt x="1084" y="480"/>
                  </a:lnTo>
                  <a:cubicBezTo>
                    <a:pt x="1045" y="557"/>
                    <a:pt x="1110" y="634"/>
                    <a:pt x="1084" y="712"/>
                  </a:cubicBezTo>
                  <a:cubicBezTo>
                    <a:pt x="1071" y="751"/>
                    <a:pt x="1020" y="776"/>
                    <a:pt x="981" y="789"/>
                  </a:cubicBezTo>
                  <a:lnTo>
                    <a:pt x="852" y="725"/>
                  </a:lnTo>
                  <a:cubicBezTo>
                    <a:pt x="831" y="662"/>
                    <a:pt x="799" y="641"/>
                    <a:pt x="761" y="641"/>
                  </a:cubicBezTo>
                  <a:cubicBezTo>
                    <a:pt x="729" y="641"/>
                    <a:pt x="694" y="656"/>
                    <a:pt x="659" y="673"/>
                  </a:cubicBezTo>
                  <a:cubicBezTo>
                    <a:pt x="613" y="704"/>
                    <a:pt x="576" y="730"/>
                    <a:pt x="537" y="730"/>
                  </a:cubicBezTo>
                  <a:cubicBezTo>
                    <a:pt x="511" y="730"/>
                    <a:pt x="484" y="718"/>
                    <a:pt x="452" y="686"/>
                  </a:cubicBezTo>
                  <a:lnTo>
                    <a:pt x="452" y="686"/>
                  </a:lnTo>
                  <a:cubicBezTo>
                    <a:pt x="517" y="776"/>
                    <a:pt x="517" y="776"/>
                    <a:pt x="478" y="931"/>
                  </a:cubicBezTo>
                  <a:cubicBezTo>
                    <a:pt x="388" y="905"/>
                    <a:pt x="349" y="828"/>
                    <a:pt x="310" y="751"/>
                  </a:cubicBezTo>
                  <a:cubicBezTo>
                    <a:pt x="246" y="622"/>
                    <a:pt x="143" y="493"/>
                    <a:pt x="27" y="402"/>
                  </a:cubicBezTo>
                  <a:lnTo>
                    <a:pt x="27" y="402"/>
                  </a:lnTo>
                  <a:cubicBezTo>
                    <a:pt x="53" y="467"/>
                    <a:pt x="78" y="531"/>
                    <a:pt x="130" y="583"/>
                  </a:cubicBezTo>
                  <a:cubicBezTo>
                    <a:pt x="207" y="647"/>
                    <a:pt x="220" y="751"/>
                    <a:pt x="272" y="815"/>
                  </a:cubicBezTo>
                  <a:cubicBezTo>
                    <a:pt x="336" y="892"/>
                    <a:pt x="310" y="879"/>
                    <a:pt x="310" y="1034"/>
                  </a:cubicBezTo>
                  <a:lnTo>
                    <a:pt x="336" y="1189"/>
                  </a:lnTo>
                  <a:lnTo>
                    <a:pt x="310" y="1253"/>
                  </a:lnTo>
                  <a:cubicBezTo>
                    <a:pt x="233" y="1253"/>
                    <a:pt x="156" y="1215"/>
                    <a:pt x="91" y="1150"/>
                  </a:cubicBezTo>
                  <a:cubicBezTo>
                    <a:pt x="85" y="1144"/>
                    <a:pt x="72" y="1141"/>
                    <a:pt x="59" y="1141"/>
                  </a:cubicBezTo>
                  <a:cubicBezTo>
                    <a:pt x="46" y="1141"/>
                    <a:pt x="33" y="1144"/>
                    <a:pt x="27" y="1150"/>
                  </a:cubicBezTo>
                  <a:cubicBezTo>
                    <a:pt x="1" y="1176"/>
                    <a:pt x="14" y="1202"/>
                    <a:pt x="53" y="1228"/>
                  </a:cubicBezTo>
                  <a:cubicBezTo>
                    <a:pt x="107" y="1260"/>
                    <a:pt x="161" y="1311"/>
                    <a:pt x="230" y="1311"/>
                  </a:cubicBezTo>
                  <a:cubicBezTo>
                    <a:pt x="244" y="1311"/>
                    <a:pt x="257" y="1309"/>
                    <a:pt x="272" y="1305"/>
                  </a:cubicBezTo>
                  <a:lnTo>
                    <a:pt x="272" y="1305"/>
                  </a:lnTo>
                  <a:cubicBezTo>
                    <a:pt x="285" y="1357"/>
                    <a:pt x="349" y="1408"/>
                    <a:pt x="259" y="1447"/>
                  </a:cubicBezTo>
                  <a:cubicBezTo>
                    <a:pt x="220" y="1447"/>
                    <a:pt x="181" y="1447"/>
                    <a:pt x="169" y="1486"/>
                  </a:cubicBezTo>
                  <a:cubicBezTo>
                    <a:pt x="169" y="1510"/>
                    <a:pt x="203" y="1707"/>
                    <a:pt x="240" y="1707"/>
                  </a:cubicBezTo>
                  <a:cubicBezTo>
                    <a:pt x="242" y="1707"/>
                    <a:pt x="244" y="1706"/>
                    <a:pt x="246" y="1705"/>
                  </a:cubicBezTo>
                  <a:cubicBezTo>
                    <a:pt x="253" y="1711"/>
                    <a:pt x="259" y="1714"/>
                    <a:pt x="264" y="1714"/>
                  </a:cubicBezTo>
                  <a:cubicBezTo>
                    <a:pt x="276" y="1714"/>
                    <a:pt x="286" y="1702"/>
                    <a:pt x="300" y="1702"/>
                  </a:cubicBezTo>
                  <a:cubicBezTo>
                    <a:pt x="303" y="1702"/>
                    <a:pt x="307" y="1703"/>
                    <a:pt x="310" y="1705"/>
                  </a:cubicBezTo>
                  <a:lnTo>
                    <a:pt x="323" y="1705"/>
                  </a:lnTo>
                  <a:cubicBezTo>
                    <a:pt x="337" y="1716"/>
                    <a:pt x="349" y="1720"/>
                    <a:pt x="361" y="1720"/>
                  </a:cubicBezTo>
                  <a:cubicBezTo>
                    <a:pt x="393" y="1720"/>
                    <a:pt x="417" y="1690"/>
                    <a:pt x="440" y="1690"/>
                  </a:cubicBezTo>
                  <a:cubicBezTo>
                    <a:pt x="449" y="1690"/>
                    <a:pt x="457" y="1694"/>
                    <a:pt x="465" y="1705"/>
                  </a:cubicBezTo>
                  <a:cubicBezTo>
                    <a:pt x="650" y="1683"/>
                    <a:pt x="836" y="1676"/>
                    <a:pt x="1024" y="1676"/>
                  </a:cubicBezTo>
                  <a:cubicBezTo>
                    <a:pt x="1399" y="1676"/>
                    <a:pt x="1780" y="1705"/>
                    <a:pt x="2167" y="1705"/>
                  </a:cubicBezTo>
                  <a:lnTo>
                    <a:pt x="2283" y="1705"/>
                  </a:lnTo>
                  <a:cubicBezTo>
                    <a:pt x="2245" y="1653"/>
                    <a:pt x="2116" y="1614"/>
                    <a:pt x="2167" y="1498"/>
                  </a:cubicBezTo>
                  <a:lnTo>
                    <a:pt x="2167" y="1498"/>
                  </a:lnTo>
                  <a:cubicBezTo>
                    <a:pt x="2283" y="1511"/>
                    <a:pt x="2335" y="1627"/>
                    <a:pt x="2399" y="1705"/>
                  </a:cubicBezTo>
                  <a:lnTo>
                    <a:pt x="2451" y="1705"/>
                  </a:lnTo>
                  <a:cubicBezTo>
                    <a:pt x="2457" y="1711"/>
                    <a:pt x="2464" y="1714"/>
                    <a:pt x="2470" y="1714"/>
                  </a:cubicBezTo>
                  <a:cubicBezTo>
                    <a:pt x="2477" y="1714"/>
                    <a:pt x="2483" y="1711"/>
                    <a:pt x="2490" y="1705"/>
                  </a:cubicBezTo>
                  <a:lnTo>
                    <a:pt x="3392" y="1705"/>
                  </a:lnTo>
                  <a:cubicBezTo>
                    <a:pt x="3417" y="1724"/>
                    <a:pt x="3432" y="1731"/>
                    <a:pt x="3440" y="1731"/>
                  </a:cubicBezTo>
                  <a:cubicBezTo>
                    <a:pt x="3453" y="1731"/>
                    <a:pt x="3447" y="1713"/>
                    <a:pt x="3431" y="1705"/>
                  </a:cubicBezTo>
                  <a:lnTo>
                    <a:pt x="3663" y="1705"/>
                  </a:lnTo>
                  <a:cubicBezTo>
                    <a:pt x="3676" y="1550"/>
                    <a:pt x="3805" y="1357"/>
                    <a:pt x="3985" y="1357"/>
                  </a:cubicBezTo>
                  <a:lnTo>
                    <a:pt x="4140" y="1357"/>
                  </a:lnTo>
                  <a:cubicBezTo>
                    <a:pt x="4179" y="1357"/>
                    <a:pt x="4192" y="1357"/>
                    <a:pt x="4205" y="1395"/>
                  </a:cubicBezTo>
                  <a:cubicBezTo>
                    <a:pt x="4205" y="1421"/>
                    <a:pt x="4179" y="1421"/>
                    <a:pt x="4166" y="1434"/>
                  </a:cubicBezTo>
                  <a:cubicBezTo>
                    <a:pt x="4162" y="1436"/>
                    <a:pt x="4157" y="1437"/>
                    <a:pt x="4151" y="1437"/>
                  </a:cubicBezTo>
                  <a:cubicBezTo>
                    <a:pt x="4140" y="1437"/>
                    <a:pt x="4128" y="1434"/>
                    <a:pt x="4116" y="1434"/>
                  </a:cubicBezTo>
                  <a:cubicBezTo>
                    <a:pt x="4098" y="1434"/>
                    <a:pt x="4082" y="1440"/>
                    <a:pt x="4076" y="1473"/>
                  </a:cubicBezTo>
                  <a:cubicBezTo>
                    <a:pt x="4101" y="1473"/>
                    <a:pt x="4127" y="1486"/>
                    <a:pt x="4140" y="1511"/>
                  </a:cubicBezTo>
                  <a:lnTo>
                    <a:pt x="4153" y="1705"/>
                  </a:lnTo>
                  <a:lnTo>
                    <a:pt x="4205" y="1705"/>
                  </a:lnTo>
                  <a:cubicBezTo>
                    <a:pt x="4221" y="1710"/>
                    <a:pt x="4237" y="1713"/>
                    <a:pt x="4252" y="1713"/>
                  </a:cubicBezTo>
                  <a:cubicBezTo>
                    <a:pt x="4273" y="1713"/>
                    <a:pt x="4293" y="1707"/>
                    <a:pt x="4308" y="1692"/>
                  </a:cubicBezTo>
                  <a:lnTo>
                    <a:pt x="4308" y="1692"/>
                  </a:lnTo>
                  <a:lnTo>
                    <a:pt x="4295" y="1705"/>
                  </a:lnTo>
                  <a:lnTo>
                    <a:pt x="4385" y="1705"/>
                  </a:lnTo>
                  <a:cubicBezTo>
                    <a:pt x="4371" y="1744"/>
                    <a:pt x="4372" y="1757"/>
                    <a:pt x="4384" y="1757"/>
                  </a:cubicBezTo>
                  <a:cubicBezTo>
                    <a:pt x="4403" y="1757"/>
                    <a:pt x="4448" y="1721"/>
                    <a:pt x="4488" y="1705"/>
                  </a:cubicBezTo>
                  <a:lnTo>
                    <a:pt x="4604" y="1705"/>
                  </a:lnTo>
                  <a:cubicBezTo>
                    <a:pt x="4604" y="1720"/>
                    <a:pt x="4606" y="1725"/>
                    <a:pt x="4610" y="1725"/>
                  </a:cubicBezTo>
                  <a:cubicBezTo>
                    <a:pt x="4616" y="1725"/>
                    <a:pt x="4627" y="1713"/>
                    <a:pt x="4643" y="1705"/>
                  </a:cubicBezTo>
                  <a:lnTo>
                    <a:pt x="4875" y="1705"/>
                  </a:lnTo>
                  <a:cubicBezTo>
                    <a:pt x="5314" y="1731"/>
                    <a:pt x="5765" y="1731"/>
                    <a:pt x="6203" y="1731"/>
                  </a:cubicBezTo>
                  <a:lnTo>
                    <a:pt x="6281" y="1731"/>
                  </a:lnTo>
                  <a:cubicBezTo>
                    <a:pt x="6281" y="1731"/>
                    <a:pt x="6268" y="1718"/>
                    <a:pt x="6255" y="1718"/>
                  </a:cubicBezTo>
                  <a:lnTo>
                    <a:pt x="6255" y="1679"/>
                  </a:lnTo>
                  <a:cubicBezTo>
                    <a:pt x="6229" y="1640"/>
                    <a:pt x="6139" y="1473"/>
                    <a:pt x="6165" y="1408"/>
                  </a:cubicBezTo>
                  <a:cubicBezTo>
                    <a:pt x="6190" y="1305"/>
                    <a:pt x="6100" y="1279"/>
                    <a:pt x="6087" y="1215"/>
                  </a:cubicBezTo>
                  <a:cubicBezTo>
                    <a:pt x="6036" y="1150"/>
                    <a:pt x="5945" y="1099"/>
                    <a:pt x="5855" y="1086"/>
                  </a:cubicBezTo>
                  <a:lnTo>
                    <a:pt x="5855" y="1021"/>
                  </a:lnTo>
                  <a:cubicBezTo>
                    <a:pt x="5829" y="1021"/>
                    <a:pt x="5816" y="1008"/>
                    <a:pt x="5816" y="996"/>
                  </a:cubicBezTo>
                  <a:cubicBezTo>
                    <a:pt x="5778" y="996"/>
                    <a:pt x="5752" y="983"/>
                    <a:pt x="5713" y="970"/>
                  </a:cubicBezTo>
                  <a:cubicBezTo>
                    <a:pt x="5662" y="957"/>
                    <a:pt x="5649" y="918"/>
                    <a:pt x="5675" y="867"/>
                  </a:cubicBezTo>
                  <a:cubicBezTo>
                    <a:pt x="5682" y="864"/>
                    <a:pt x="5690" y="864"/>
                    <a:pt x="5698" y="864"/>
                  </a:cubicBezTo>
                  <a:cubicBezTo>
                    <a:pt x="5707" y="864"/>
                    <a:pt x="5717" y="864"/>
                    <a:pt x="5727" y="864"/>
                  </a:cubicBezTo>
                  <a:cubicBezTo>
                    <a:pt x="5755" y="864"/>
                    <a:pt x="5783" y="857"/>
                    <a:pt x="5791" y="802"/>
                  </a:cubicBezTo>
                  <a:cubicBezTo>
                    <a:pt x="5726" y="802"/>
                    <a:pt x="5662" y="815"/>
                    <a:pt x="5610" y="867"/>
                  </a:cubicBezTo>
                  <a:cubicBezTo>
                    <a:pt x="5494" y="854"/>
                    <a:pt x="5455" y="751"/>
                    <a:pt x="5365" y="699"/>
                  </a:cubicBezTo>
                  <a:cubicBezTo>
                    <a:pt x="5339" y="686"/>
                    <a:pt x="5301" y="660"/>
                    <a:pt x="5275" y="634"/>
                  </a:cubicBezTo>
                  <a:cubicBezTo>
                    <a:pt x="5275" y="622"/>
                    <a:pt x="5275" y="622"/>
                    <a:pt x="5275" y="609"/>
                  </a:cubicBezTo>
                  <a:cubicBezTo>
                    <a:pt x="5301" y="415"/>
                    <a:pt x="5275" y="209"/>
                    <a:pt x="5481" y="80"/>
                  </a:cubicBezTo>
                  <a:cubicBezTo>
                    <a:pt x="5507" y="67"/>
                    <a:pt x="5494" y="41"/>
                    <a:pt x="5481" y="16"/>
                  </a:cubicBezTo>
                  <a:cubicBezTo>
                    <a:pt x="5474" y="8"/>
                    <a:pt x="5458" y="1"/>
                    <a:pt x="544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8" name="Google Shape;5278;p34"/>
            <p:cNvSpPr/>
            <p:nvPr/>
          </p:nvSpPr>
          <p:spPr>
            <a:xfrm rot="10800000">
              <a:off x="1125887" y="38867"/>
              <a:ext cx="56742" cy="55078"/>
            </a:xfrm>
            <a:custGeom>
              <a:avLst/>
              <a:gdLst/>
              <a:ahLst/>
              <a:cxnLst/>
              <a:rect l="l" t="t" r="r" b="b"/>
              <a:pathLst>
                <a:path w="375" h="364" extrusionOk="0">
                  <a:moveTo>
                    <a:pt x="227" y="1"/>
                  </a:moveTo>
                  <a:cubicBezTo>
                    <a:pt x="221" y="1"/>
                    <a:pt x="214" y="1"/>
                    <a:pt x="207" y="3"/>
                  </a:cubicBezTo>
                  <a:cubicBezTo>
                    <a:pt x="104" y="3"/>
                    <a:pt x="1" y="80"/>
                    <a:pt x="1" y="157"/>
                  </a:cubicBezTo>
                  <a:cubicBezTo>
                    <a:pt x="1" y="235"/>
                    <a:pt x="104" y="364"/>
                    <a:pt x="169" y="364"/>
                  </a:cubicBezTo>
                  <a:cubicBezTo>
                    <a:pt x="285" y="338"/>
                    <a:pt x="375" y="248"/>
                    <a:pt x="375" y="132"/>
                  </a:cubicBezTo>
                  <a:cubicBezTo>
                    <a:pt x="363" y="61"/>
                    <a:pt x="298" y="1"/>
                    <a:pt x="227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9" name="Google Shape;5279;p34"/>
            <p:cNvSpPr/>
            <p:nvPr/>
          </p:nvSpPr>
          <p:spPr>
            <a:xfrm rot="10800000">
              <a:off x="589335" y="125871"/>
              <a:ext cx="277205" cy="133609"/>
            </a:xfrm>
            <a:custGeom>
              <a:avLst/>
              <a:gdLst/>
              <a:ahLst/>
              <a:cxnLst/>
              <a:rect l="l" t="t" r="r" b="b"/>
              <a:pathLst>
                <a:path w="1832" h="883" extrusionOk="0">
                  <a:moveTo>
                    <a:pt x="968" y="1"/>
                  </a:moveTo>
                  <a:cubicBezTo>
                    <a:pt x="923" y="20"/>
                    <a:pt x="875" y="20"/>
                    <a:pt x="826" y="20"/>
                  </a:cubicBezTo>
                  <a:cubicBezTo>
                    <a:pt x="778" y="20"/>
                    <a:pt x="729" y="20"/>
                    <a:pt x="684" y="39"/>
                  </a:cubicBezTo>
                  <a:cubicBezTo>
                    <a:pt x="620" y="104"/>
                    <a:pt x="542" y="155"/>
                    <a:pt x="465" y="194"/>
                  </a:cubicBezTo>
                  <a:cubicBezTo>
                    <a:pt x="452" y="142"/>
                    <a:pt x="465" y="78"/>
                    <a:pt x="401" y="52"/>
                  </a:cubicBezTo>
                  <a:cubicBezTo>
                    <a:pt x="401" y="52"/>
                    <a:pt x="375" y="52"/>
                    <a:pt x="375" y="65"/>
                  </a:cubicBezTo>
                  <a:cubicBezTo>
                    <a:pt x="362" y="130"/>
                    <a:pt x="426" y="155"/>
                    <a:pt x="439" y="207"/>
                  </a:cubicBezTo>
                  <a:cubicBezTo>
                    <a:pt x="401" y="233"/>
                    <a:pt x="414" y="271"/>
                    <a:pt x="401" y="297"/>
                  </a:cubicBezTo>
                  <a:lnTo>
                    <a:pt x="375" y="310"/>
                  </a:lnTo>
                  <a:cubicBezTo>
                    <a:pt x="349" y="310"/>
                    <a:pt x="336" y="323"/>
                    <a:pt x="336" y="336"/>
                  </a:cubicBezTo>
                  <a:cubicBezTo>
                    <a:pt x="336" y="336"/>
                    <a:pt x="323" y="336"/>
                    <a:pt x="336" y="349"/>
                  </a:cubicBezTo>
                  <a:cubicBezTo>
                    <a:pt x="349" y="362"/>
                    <a:pt x="336" y="400"/>
                    <a:pt x="349" y="413"/>
                  </a:cubicBezTo>
                  <a:cubicBezTo>
                    <a:pt x="349" y="426"/>
                    <a:pt x="336" y="452"/>
                    <a:pt x="323" y="465"/>
                  </a:cubicBezTo>
                  <a:cubicBezTo>
                    <a:pt x="294" y="475"/>
                    <a:pt x="272" y="499"/>
                    <a:pt x="241" y="499"/>
                  </a:cubicBezTo>
                  <a:cubicBezTo>
                    <a:pt x="231" y="499"/>
                    <a:pt x="220" y="497"/>
                    <a:pt x="207" y="491"/>
                  </a:cubicBezTo>
                  <a:lnTo>
                    <a:pt x="143" y="503"/>
                  </a:lnTo>
                  <a:lnTo>
                    <a:pt x="65" y="516"/>
                  </a:lnTo>
                  <a:lnTo>
                    <a:pt x="1" y="529"/>
                  </a:lnTo>
                  <a:cubicBezTo>
                    <a:pt x="1" y="572"/>
                    <a:pt x="10" y="597"/>
                    <a:pt x="42" y="597"/>
                  </a:cubicBezTo>
                  <a:cubicBezTo>
                    <a:pt x="49" y="597"/>
                    <a:pt x="57" y="596"/>
                    <a:pt x="65" y="594"/>
                  </a:cubicBezTo>
                  <a:cubicBezTo>
                    <a:pt x="130" y="555"/>
                    <a:pt x="194" y="542"/>
                    <a:pt x="272" y="542"/>
                  </a:cubicBezTo>
                  <a:cubicBezTo>
                    <a:pt x="310" y="542"/>
                    <a:pt x="349" y="568"/>
                    <a:pt x="336" y="607"/>
                  </a:cubicBezTo>
                  <a:cubicBezTo>
                    <a:pt x="305" y="699"/>
                    <a:pt x="335" y="718"/>
                    <a:pt x="377" y="718"/>
                  </a:cubicBezTo>
                  <a:cubicBezTo>
                    <a:pt x="405" y="718"/>
                    <a:pt x="439" y="710"/>
                    <a:pt x="465" y="710"/>
                  </a:cubicBezTo>
                  <a:cubicBezTo>
                    <a:pt x="465" y="787"/>
                    <a:pt x="555" y="787"/>
                    <a:pt x="568" y="839"/>
                  </a:cubicBezTo>
                  <a:lnTo>
                    <a:pt x="671" y="852"/>
                  </a:lnTo>
                  <a:cubicBezTo>
                    <a:pt x="671" y="864"/>
                    <a:pt x="671" y="877"/>
                    <a:pt x="671" y="877"/>
                  </a:cubicBezTo>
                  <a:cubicBezTo>
                    <a:pt x="682" y="881"/>
                    <a:pt x="691" y="882"/>
                    <a:pt x="700" y="882"/>
                  </a:cubicBezTo>
                  <a:cubicBezTo>
                    <a:pt x="724" y="882"/>
                    <a:pt x="743" y="870"/>
                    <a:pt x="762" y="852"/>
                  </a:cubicBezTo>
                  <a:cubicBezTo>
                    <a:pt x="794" y="871"/>
                    <a:pt x="829" y="881"/>
                    <a:pt x="865" y="881"/>
                  </a:cubicBezTo>
                  <a:cubicBezTo>
                    <a:pt x="900" y="881"/>
                    <a:pt x="936" y="871"/>
                    <a:pt x="968" y="852"/>
                  </a:cubicBezTo>
                  <a:cubicBezTo>
                    <a:pt x="1008" y="836"/>
                    <a:pt x="1048" y="825"/>
                    <a:pt x="1088" y="825"/>
                  </a:cubicBezTo>
                  <a:cubicBezTo>
                    <a:pt x="1112" y="825"/>
                    <a:pt x="1137" y="829"/>
                    <a:pt x="1161" y="839"/>
                  </a:cubicBezTo>
                  <a:cubicBezTo>
                    <a:pt x="1165" y="841"/>
                    <a:pt x="1169" y="842"/>
                    <a:pt x="1172" y="842"/>
                  </a:cubicBezTo>
                  <a:cubicBezTo>
                    <a:pt x="1210" y="842"/>
                    <a:pt x="1207" y="722"/>
                    <a:pt x="1280" y="722"/>
                  </a:cubicBezTo>
                  <a:cubicBezTo>
                    <a:pt x="1283" y="722"/>
                    <a:pt x="1287" y="722"/>
                    <a:pt x="1290" y="723"/>
                  </a:cubicBezTo>
                  <a:cubicBezTo>
                    <a:pt x="1342" y="723"/>
                    <a:pt x="1381" y="697"/>
                    <a:pt x="1381" y="632"/>
                  </a:cubicBezTo>
                  <a:cubicBezTo>
                    <a:pt x="1368" y="568"/>
                    <a:pt x="1419" y="568"/>
                    <a:pt x="1458" y="542"/>
                  </a:cubicBezTo>
                  <a:cubicBezTo>
                    <a:pt x="1489" y="549"/>
                    <a:pt x="1522" y="552"/>
                    <a:pt x="1556" y="552"/>
                  </a:cubicBezTo>
                  <a:cubicBezTo>
                    <a:pt x="1648" y="552"/>
                    <a:pt x="1747" y="528"/>
                    <a:pt x="1832" y="491"/>
                  </a:cubicBezTo>
                  <a:cubicBezTo>
                    <a:pt x="1741" y="491"/>
                    <a:pt x="1668" y="479"/>
                    <a:pt x="1603" y="479"/>
                  </a:cubicBezTo>
                  <a:cubicBezTo>
                    <a:pt x="1548" y="479"/>
                    <a:pt x="1498" y="487"/>
                    <a:pt x="1445" y="516"/>
                  </a:cubicBezTo>
                  <a:lnTo>
                    <a:pt x="1394" y="478"/>
                  </a:lnTo>
                  <a:cubicBezTo>
                    <a:pt x="1381" y="426"/>
                    <a:pt x="1394" y="375"/>
                    <a:pt x="1432" y="349"/>
                  </a:cubicBezTo>
                  <a:lnTo>
                    <a:pt x="1510" y="336"/>
                  </a:lnTo>
                  <a:cubicBezTo>
                    <a:pt x="1561" y="323"/>
                    <a:pt x="1600" y="297"/>
                    <a:pt x="1664" y="284"/>
                  </a:cubicBezTo>
                  <a:cubicBezTo>
                    <a:pt x="1755" y="271"/>
                    <a:pt x="1755" y="246"/>
                    <a:pt x="1703" y="142"/>
                  </a:cubicBezTo>
                  <a:cubicBezTo>
                    <a:pt x="1677" y="142"/>
                    <a:pt x="1651" y="155"/>
                    <a:pt x="1639" y="181"/>
                  </a:cubicBezTo>
                  <a:cubicBezTo>
                    <a:pt x="1613" y="258"/>
                    <a:pt x="1510" y="246"/>
                    <a:pt x="1471" y="297"/>
                  </a:cubicBezTo>
                  <a:cubicBezTo>
                    <a:pt x="1414" y="297"/>
                    <a:pt x="1377" y="256"/>
                    <a:pt x="1333" y="256"/>
                  </a:cubicBezTo>
                  <a:cubicBezTo>
                    <a:pt x="1327" y="256"/>
                    <a:pt x="1322" y="257"/>
                    <a:pt x="1316" y="258"/>
                  </a:cubicBezTo>
                  <a:lnTo>
                    <a:pt x="1277" y="233"/>
                  </a:lnTo>
                  <a:cubicBezTo>
                    <a:pt x="1213" y="142"/>
                    <a:pt x="1045" y="155"/>
                    <a:pt x="1020" y="13"/>
                  </a:cubicBezTo>
                  <a:cubicBezTo>
                    <a:pt x="1020" y="13"/>
                    <a:pt x="981" y="1"/>
                    <a:pt x="968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0" name="Google Shape;5280;p34"/>
            <p:cNvSpPr/>
            <p:nvPr/>
          </p:nvSpPr>
          <p:spPr>
            <a:xfrm rot="10800000">
              <a:off x="575566" y="118306"/>
              <a:ext cx="15736" cy="22092"/>
            </a:xfrm>
            <a:custGeom>
              <a:avLst/>
              <a:gdLst/>
              <a:ahLst/>
              <a:cxnLst/>
              <a:rect l="l" t="t" r="r" b="b"/>
              <a:pathLst>
                <a:path w="104" h="146" extrusionOk="0">
                  <a:moveTo>
                    <a:pt x="65" y="0"/>
                  </a:moveTo>
                  <a:cubicBezTo>
                    <a:pt x="0" y="13"/>
                    <a:pt x="26" y="65"/>
                    <a:pt x="26" y="103"/>
                  </a:cubicBezTo>
                  <a:cubicBezTo>
                    <a:pt x="15" y="124"/>
                    <a:pt x="22" y="145"/>
                    <a:pt x="46" y="145"/>
                  </a:cubicBezTo>
                  <a:cubicBezTo>
                    <a:pt x="51" y="145"/>
                    <a:pt x="57" y="144"/>
                    <a:pt x="65" y="142"/>
                  </a:cubicBezTo>
                  <a:cubicBezTo>
                    <a:pt x="103" y="129"/>
                    <a:pt x="103" y="90"/>
                    <a:pt x="103" y="52"/>
                  </a:cubicBezTo>
                  <a:cubicBezTo>
                    <a:pt x="103" y="13"/>
                    <a:pt x="103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1" name="Google Shape;5281;p34"/>
            <p:cNvSpPr/>
            <p:nvPr/>
          </p:nvSpPr>
          <p:spPr>
            <a:xfrm rot="10800000">
              <a:off x="663478" y="88649"/>
              <a:ext cx="11802" cy="10895"/>
            </a:xfrm>
            <a:custGeom>
              <a:avLst/>
              <a:gdLst/>
              <a:ahLst/>
              <a:cxnLst/>
              <a:rect l="l" t="t" r="r" b="b"/>
              <a:pathLst>
                <a:path w="78" h="72" extrusionOk="0">
                  <a:moveTo>
                    <a:pt x="52" y="1"/>
                  </a:moveTo>
                  <a:cubicBezTo>
                    <a:pt x="26" y="1"/>
                    <a:pt x="1" y="14"/>
                    <a:pt x="1" y="52"/>
                  </a:cubicBezTo>
                  <a:cubicBezTo>
                    <a:pt x="13" y="65"/>
                    <a:pt x="26" y="72"/>
                    <a:pt x="38" y="72"/>
                  </a:cubicBezTo>
                  <a:cubicBezTo>
                    <a:pt x="49" y="72"/>
                    <a:pt x="59" y="65"/>
                    <a:pt x="65" y="52"/>
                  </a:cubicBezTo>
                  <a:cubicBezTo>
                    <a:pt x="78" y="27"/>
                    <a:pt x="65" y="14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2" name="Google Shape;5282;p34"/>
            <p:cNvSpPr/>
            <p:nvPr/>
          </p:nvSpPr>
          <p:spPr>
            <a:xfrm rot="10800000">
              <a:off x="1496602" y="-66445"/>
              <a:ext cx="11802" cy="4539"/>
            </a:xfrm>
            <a:custGeom>
              <a:avLst/>
              <a:gdLst/>
              <a:ahLst/>
              <a:cxnLst/>
              <a:rect l="l" t="t" r="r" b="b"/>
              <a:pathLst>
                <a:path w="78" h="30" extrusionOk="0">
                  <a:moveTo>
                    <a:pt x="30" y="1"/>
                  </a:moveTo>
                  <a:cubicBezTo>
                    <a:pt x="17" y="1"/>
                    <a:pt x="7" y="11"/>
                    <a:pt x="1" y="30"/>
                  </a:cubicBezTo>
                  <a:lnTo>
                    <a:pt x="78" y="30"/>
                  </a:lnTo>
                  <a:cubicBezTo>
                    <a:pt x="59" y="11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3" name="Google Shape;5283;p34"/>
            <p:cNvSpPr/>
            <p:nvPr/>
          </p:nvSpPr>
          <p:spPr>
            <a:xfrm rot="10800000">
              <a:off x="2060390" y="440600"/>
              <a:ext cx="25572" cy="20276"/>
            </a:xfrm>
            <a:custGeom>
              <a:avLst/>
              <a:gdLst/>
              <a:ahLst/>
              <a:cxnLst/>
              <a:rect l="l" t="t" r="r" b="b"/>
              <a:pathLst>
                <a:path w="169" h="134" extrusionOk="0">
                  <a:moveTo>
                    <a:pt x="41" y="0"/>
                  </a:moveTo>
                  <a:cubicBezTo>
                    <a:pt x="28" y="0"/>
                    <a:pt x="14" y="1"/>
                    <a:pt x="1" y="3"/>
                  </a:cubicBezTo>
                  <a:cubicBezTo>
                    <a:pt x="62" y="40"/>
                    <a:pt x="65" y="133"/>
                    <a:pt x="151" y="133"/>
                  </a:cubicBezTo>
                  <a:cubicBezTo>
                    <a:pt x="157" y="133"/>
                    <a:pt x="162" y="133"/>
                    <a:pt x="168" y="132"/>
                  </a:cubicBezTo>
                  <a:cubicBezTo>
                    <a:pt x="168" y="34"/>
                    <a:pt x="113" y="0"/>
                    <a:pt x="4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4" name="Google Shape;5284;p34"/>
            <p:cNvSpPr/>
            <p:nvPr/>
          </p:nvSpPr>
          <p:spPr>
            <a:xfrm rot="10800000">
              <a:off x="1980346" y="483118"/>
              <a:ext cx="9987" cy="12408"/>
            </a:xfrm>
            <a:custGeom>
              <a:avLst/>
              <a:gdLst/>
              <a:ahLst/>
              <a:cxnLst/>
              <a:rect l="l" t="t" r="r" b="b"/>
              <a:pathLst>
                <a:path w="66" h="82" extrusionOk="0">
                  <a:moveTo>
                    <a:pt x="14" y="0"/>
                  </a:moveTo>
                  <a:cubicBezTo>
                    <a:pt x="1" y="13"/>
                    <a:pt x="1" y="39"/>
                    <a:pt x="14" y="52"/>
                  </a:cubicBezTo>
                  <a:cubicBezTo>
                    <a:pt x="14" y="62"/>
                    <a:pt x="22" y="81"/>
                    <a:pt x="32" y="81"/>
                  </a:cubicBezTo>
                  <a:cubicBezTo>
                    <a:pt x="34" y="81"/>
                    <a:pt x="37" y="80"/>
                    <a:pt x="39" y="78"/>
                  </a:cubicBezTo>
                  <a:cubicBezTo>
                    <a:pt x="65" y="78"/>
                    <a:pt x="65" y="52"/>
                    <a:pt x="52" y="39"/>
                  </a:cubicBezTo>
                  <a:cubicBezTo>
                    <a:pt x="52" y="26"/>
                    <a:pt x="39" y="13"/>
                    <a:pt x="1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5" name="Google Shape;5285;p34"/>
            <p:cNvSpPr/>
            <p:nvPr/>
          </p:nvSpPr>
          <p:spPr>
            <a:xfrm rot="10800000">
              <a:off x="1252838" y="401561"/>
              <a:ext cx="29203" cy="20125"/>
            </a:xfrm>
            <a:custGeom>
              <a:avLst/>
              <a:gdLst/>
              <a:ahLst/>
              <a:cxnLst/>
              <a:rect l="l" t="t" r="r" b="b"/>
              <a:pathLst>
                <a:path w="193" h="133" extrusionOk="0">
                  <a:moveTo>
                    <a:pt x="167" y="0"/>
                  </a:moveTo>
                  <a:cubicBezTo>
                    <a:pt x="161" y="0"/>
                    <a:pt x="153" y="2"/>
                    <a:pt x="142" y="2"/>
                  </a:cubicBezTo>
                  <a:cubicBezTo>
                    <a:pt x="116" y="2"/>
                    <a:pt x="78" y="54"/>
                    <a:pt x="26" y="67"/>
                  </a:cubicBezTo>
                  <a:cubicBezTo>
                    <a:pt x="0" y="80"/>
                    <a:pt x="26" y="118"/>
                    <a:pt x="39" y="131"/>
                  </a:cubicBezTo>
                  <a:cubicBezTo>
                    <a:pt x="43" y="132"/>
                    <a:pt x="47" y="133"/>
                    <a:pt x="52" y="133"/>
                  </a:cubicBezTo>
                  <a:cubicBezTo>
                    <a:pt x="106" y="133"/>
                    <a:pt x="193" y="64"/>
                    <a:pt x="181" y="28"/>
                  </a:cubicBezTo>
                  <a:cubicBezTo>
                    <a:pt x="181" y="5"/>
                    <a:pt x="176" y="0"/>
                    <a:pt x="16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6" name="Google Shape;5286;p34"/>
            <p:cNvSpPr/>
            <p:nvPr/>
          </p:nvSpPr>
          <p:spPr>
            <a:xfrm rot="10800000">
              <a:off x="1295508" y="339372"/>
              <a:ext cx="21638" cy="12256"/>
            </a:xfrm>
            <a:custGeom>
              <a:avLst/>
              <a:gdLst/>
              <a:ahLst/>
              <a:cxnLst/>
              <a:rect l="l" t="t" r="r" b="b"/>
              <a:pathLst>
                <a:path w="143" h="81" extrusionOk="0">
                  <a:moveTo>
                    <a:pt x="84" y="0"/>
                  </a:moveTo>
                  <a:cubicBezTo>
                    <a:pt x="71" y="0"/>
                    <a:pt x="58" y="4"/>
                    <a:pt x="52" y="4"/>
                  </a:cubicBezTo>
                  <a:cubicBezTo>
                    <a:pt x="13" y="16"/>
                    <a:pt x="0" y="55"/>
                    <a:pt x="13" y="81"/>
                  </a:cubicBezTo>
                  <a:lnTo>
                    <a:pt x="65" y="81"/>
                  </a:lnTo>
                  <a:cubicBezTo>
                    <a:pt x="103" y="68"/>
                    <a:pt x="142" y="55"/>
                    <a:pt x="116" y="16"/>
                  </a:cubicBezTo>
                  <a:cubicBezTo>
                    <a:pt x="110" y="4"/>
                    <a:pt x="97" y="0"/>
                    <a:pt x="8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7" name="Google Shape;5287;p34"/>
            <p:cNvSpPr/>
            <p:nvPr/>
          </p:nvSpPr>
          <p:spPr>
            <a:xfrm rot="10800000">
              <a:off x="1098500" y="323636"/>
              <a:ext cx="151" cy="15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8" name="Google Shape;5288;p34"/>
            <p:cNvSpPr/>
            <p:nvPr/>
          </p:nvSpPr>
          <p:spPr>
            <a:xfrm rot="10800000">
              <a:off x="1098500" y="323636"/>
              <a:ext cx="19671" cy="21638"/>
            </a:xfrm>
            <a:custGeom>
              <a:avLst/>
              <a:gdLst/>
              <a:ahLst/>
              <a:cxnLst/>
              <a:rect l="l" t="t" r="r" b="b"/>
              <a:pathLst>
                <a:path w="130" h="143" extrusionOk="0">
                  <a:moveTo>
                    <a:pt x="91" y="0"/>
                  </a:moveTo>
                  <a:cubicBezTo>
                    <a:pt x="26" y="0"/>
                    <a:pt x="1" y="26"/>
                    <a:pt x="26" y="90"/>
                  </a:cubicBezTo>
                  <a:cubicBezTo>
                    <a:pt x="52" y="116"/>
                    <a:pt x="91" y="142"/>
                    <a:pt x="129" y="142"/>
                  </a:cubicBezTo>
                  <a:lnTo>
                    <a:pt x="91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9" name="Google Shape;5289;p34"/>
            <p:cNvSpPr/>
            <p:nvPr/>
          </p:nvSpPr>
          <p:spPr>
            <a:xfrm rot="10800000">
              <a:off x="1285824" y="50518"/>
              <a:ext cx="15736" cy="18158"/>
            </a:xfrm>
            <a:custGeom>
              <a:avLst/>
              <a:gdLst/>
              <a:ahLst/>
              <a:cxnLst/>
              <a:rect l="l" t="t" r="r" b="b"/>
              <a:pathLst>
                <a:path w="104" h="120" extrusionOk="0">
                  <a:moveTo>
                    <a:pt x="70" y="1"/>
                  </a:moveTo>
                  <a:cubicBezTo>
                    <a:pt x="65" y="1"/>
                    <a:pt x="59" y="1"/>
                    <a:pt x="52" y="3"/>
                  </a:cubicBezTo>
                  <a:cubicBezTo>
                    <a:pt x="0" y="3"/>
                    <a:pt x="13" y="29"/>
                    <a:pt x="13" y="55"/>
                  </a:cubicBezTo>
                  <a:cubicBezTo>
                    <a:pt x="13" y="81"/>
                    <a:pt x="26" y="106"/>
                    <a:pt x="65" y="119"/>
                  </a:cubicBezTo>
                  <a:cubicBezTo>
                    <a:pt x="91" y="119"/>
                    <a:pt x="104" y="93"/>
                    <a:pt x="104" y="55"/>
                  </a:cubicBezTo>
                  <a:cubicBezTo>
                    <a:pt x="104" y="33"/>
                    <a:pt x="104" y="1"/>
                    <a:pt x="7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0" name="Google Shape;5290;p34"/>
            <p:cNvSpPr/>
            <p:nvPr/>
          </p:nvSpPr>
          <p:spPr>
            <a:xfrm rot="10800000">
              <a:off x="1315027" y="19348"/>
              <a:ext cx="19671" cy="12105"/>
            </a:xfrm>
            <a:custGeom>
              <a:avLst/>
              <a:gdLst/>
              <a:ahLst/>
              <a:cxnLst/>
              <a:rect l="l" t="t" r="r" b="b"/>
              <a:pathLst>
                <a:path w="130" h="80" extrusionOk="0">
                  <a:moveTo>
                    <a:pt x="74" y="0"/>
                  </a:moveTo>
                  <a:cubicBezTo>
                    <a:pt x="62" y="0"/>
                    <a:pt x="49" y="2"/>
                    <a:pt x="39" y="2"/>
                  </a:cubicBezTo>
                  <a:cubicBezTo>
                    <a:pt x="26" y="2"/>
                    <a:pt x="0" y="2"/>
                    <a:pt x="13" y="54"/>
                  </a:cubicBezTo>
                  <a:cubicBezTo>
                    <a:pt x="26" y="67"/>
                    <a:pt x="52" y="80"/>
                    <a:pt x="78" y="80"/>
                  </a:cubicBezTo>
                  <a:cubicBezTo>
                    <a:pt x="103" y="80"/>
                    <a:pt x="129" y="54"/>
                    <a:pt x="116" y="28"/>
                  </a:cubicBezTo>
                  <a:cubicBezTo>
                    <a:pt x="109" y="5"/>
                    <a:pt x="92" y="0"/>
                    <a:pt x="7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1" name="Google Shape;5291;p34"/>
            <p:cNvSpPr/>
            <p:nvPr/>
          </p:nvSpPr>
          <p:spPr>
            <a:xfrm rot="10800000">
              <a:off x="983352" y="98182"/>
              <a:ext cx="25572" cy="13013"/>
            </a:xfrm>
            <a:custGeom>
              <a:avLst/>
              <a:gdLst/>
              <a:ahLst/>
              <a:cxnLst/>
              <a:rect l="l" t="t" r="r" b="b"/>
              <a:pathLst>
                <a:path w="169" h="86" extrusionOk="0">
                  <a:moveTo>
                    <a:pt x="104" y="1"/>
                  </a:moveTo>
                  <a:lnTo>
                    <a:pt x="1" y="13"/>
                  </a:lnTo>
                  <a:cubicBezTo>
                    <a:pt x="1" y="78"/>
                    <a:pt x="52" y="65"/>
                    <a:pt x="91" y="78"/>
                  </a:cubicBezTo>
                  <a:cubicBezTo>
                    <a:pt x="100" y="83"/>
                    <a:pt x="111" y="86"/>
                    <a:pt x="122" y="86"/>
                  </a:cubicBezTo>
                  <a:cubicBezTo>
                    <a:pt x="140" y="86"/>
                    <a:pt x="155" y="77"/>
                    <a:pt x="155" y="52"/>
                  </a:cubicBezTo>
                  <a:cubicBezTo>
                    <a:pt x="168" y="13"/>
                    <a:pt x="130" y="1"/>
                    <a:pt x="10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2" name="Google Shape;5292;p34"/>
            <p:cNvSpPr/>
            <p:nvPr/>
          </p:nvSpPr>
          <p:spPr>
            <a:xfrm rot="10800000">
              <a:off x="2468175" y="487657"/>
              <a:ext cx="128918" cy="120445"/>
            </a:xfrm>
            <a:custGeom>
              <a:avLst/>
              <a:gdLst/>
              <a:ahLst/>
              <a:cxnLst/>
              <a:rect l="l" t="t" r="r" b="b"/>
              <a:pathLst>
                <a:path w="852" h="796" extrusionOk="0">
                  <a:moveTo>
                    <a:pt x="367" y="0"/>
                  </a:moveTo>
                  <a:cubicBezTo>
                    <a:pt x="286" y="0"/>
                    <a:pt x="219" y="32"/>
                    <a:pt x="168" y="125"/>
                  </a:cubicBezTo>
                  <a:cubicBezTo>
                    <a:pt x="155" y="138"/>
                    <a:pt x="129" y="151"/>
                    <a:pt x="116" y="151"/>
                  </a:cubicBezTo>
                  <a:cubicBezTo>
                    <a:pt x="13" y="203"/>
                    <a:pt x="13" y="293"/>
                    <a:pt x="39" y="383"/>
                  </a:cubicBezTo>
                  <a:lnTo>
                    <a:pt x="39" y="435"/>
                  </a:lnTo>
                  <a:cubicBezTo>
                    <a:pt x="78" y="538"/>
                    <a:pt x="0" y="693"/>
                    <a:pt x="194" y="706"/>
                  </a:cubicBezTo>
                  <a:cubicBezTo>
                    <a:pt x="233" y="706"/>
                    <a:pt x="220" y="770"/>
                    <a:pt x="220" y="796"/>
                  </a:cubicBezTo>
                  <a:lnTo>
                    <a:pt x="271" y="796"/>
                  </a:lnTo>
                  <a:cubicBezTo>
                    <a:pt x="284" y="770"/>
                    <a:pt x="310" y="757"/>
                    <a:pt x="336" y="757"/>
                  </a:cubicBezTo>
                  <a:cubicBezTo>
                    <a:pt x="360" y="741"/>
                    <a:pt x="388" y="730"/>
                    <a:pt x="416" y="730"/>
                  </a:cubicBezTo>
                  <a:cubicBezTo>
                    <a:pt x="433" y="730"/>
                    <a:pt x="450" y="734"/>
                    <a:pt x="465" y="744"/>
                  </a:cubicBezTo>
                  <a:cubicBezTo>
                    <a:pt x="516" y="719"/>
                    <a:pt x="568" y="693"/>
                    <a:pt x="606" y="667"/>
                  </a:cubicBezTo>
                  <a:cubicBezTo>
                    <a:pt x="684" y="628"/>
                    <a:pt x="723" y="551"/>
                    <a:pt x="723" y="474"/>
                  </a:cubicBezTo>
                  <a:cubicBezTo>
                    <a:pt x="723" y="409"/>
                    <a:pt x="710" y="319"/>
                    <a:pt x="826" y="319"/>
                  </a:cubicBezTo>
                  <a:cubicBezTo>
                    <a:pt x="826" y="306"/>
                    <a:pt x="839" y="306"/>
                    <a:pt x="851" y="306"/>
                  </a:cubicBezTo>
                  <a:cubicBezTo>
                    <a:pt x="851" y="293"/>
                    <a:pt x="851" y="280"/>
                    <a:pt x="851" y="267"/>
                  </a:cubicBezTo>
                  <a:lnTo>
                    <a:pt x="813" y="241"/>
                  </a:lnTo>
                  <a:cubicBezTo>
                    <a:pt x="806" y="243"/>
                    <a:pt x="799" y="244"/>
                    <a:pt x="793" y="244"/>
                  </a:cubicBezTo>
                  <a:cubicBezTo>
                    <a:pt x="757" y="244"/>
                    <a:pt x="743" y="214"/>
                    <a:pt x="710" y="203"/>
                  </a:cubicBezTo>
                  <a:cubicBezTo>
                    <a:pt x="710" y="190"/>
                    <a:pt x="710" y="177"/>
                    <a:pt x="697" y="177"/>
                  </a:cubicBezTo>
                  <a:cubicBezTo>
                    <a:pt x="697" y="112"/>
                    <a:pt x="658" y="100"/>
                    <a:pt x="606" y="100"/>
                  </a:cubicBezTo>
                  <a:cubicBezTo>
                    <a:pt x="594" y="74"/>
                    <a:pt x="581" y="48"/>
                    <a:pt x="568" y="22"/>
                  </a:cubicBezTo>
                  <a:lnTo>
                    <a:pt x="503" y="22"/>
                  </a:lnTo>
                  <a:cubicBezTo>
                    <a:pt x="455" y="9"/>
                    <a:pt x="409" y="0"/>
                    <a:pt x="36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3" name="Google Shape;5293;p34"/>
            <p:cNvSpPr/>
            <p:nvPr/>
          </p:nvSpPr>
          <p:spPr>
            <a:xfrm rot="10800000">
              <a:off x="1494635" y="409581"/>
              <a:ext cx="17704" cy="10592"/>
            </a:xfrm>
            <a:custGeom>
              <a:avLst/>
              <a:gdLst/>
              <a:ahLst/>
              <a:cxnLst/>
              <a:rect l="l" t="t" r="r" b="b"/>
              <a:pathLst>
                <a:path w="117" h="70" extrusionOk="0">
                  <a:moveTo>
                    <a:pt x="58" y="0"/>
                  </a:moveTo>
                  <a:cubicBezTo>
                    <a:pt x="39" y="0"/>
                    <a:pt x="23" y="12"/>
                    <a:pt x="14" y="31"/>
                  </a:cubicBezTo>
                  <a:cubicBezTo>
                    <a:pt x="1" y="57"/>
                    <a:pt x="14" y="70"/>
                    <a:pt x="27" y="70"/>
                  </a:cubicBezTo>
                  <a:cubicBezTo>
                    <a:pt x="52" y="57"/>
                    <a:pt x="78" y="44"/>
                    <a:pt x="91" y="31"/>
                  </a:cubicBezTo>
                  <a:cubicBezTo>
                    <a:pt x="117" y="5"/>
                    <a:pt x="91" y="5"/>
                    <a:pt x="78" y="5"/>
                  </a:cubicBezTo>
                  <a:cubicBezTo>
                    <a:pt x="71" y="2"/>
                    <a:pt x="64" y="0"/>
                    <a:pt x="5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4" name="Google Shape;5294;p34"/>
            <p:cNvSpPr/>
            <p:nvPr/>
          </p:nvSpPr>
          <p:spPr>
            <a:xfrm rot="10800000">
              <a:off x="1664255" y="429100"/>
              <a:ext cx="11954" cy="12408"/>
            </a:xfrm>
            <a:custGeom>
              <a:avLst/>
              <a:gdLst/>
              <a:ahLst/>
              <a:cxnLst/>
              <a:rect l="l" t="t" r="r" b="b"/>
              <a:pathLst>
                <a:path w="79" h="82" extrusionOk="0">
                  <a:moveTo>
                    <a:pt x="60" y="1"/>
                  </a:moveTo>
                  <a:cubicBezTo>
                    <a:pt x="57" y="1"/>
                    <a:pt x="55" y="2"/>
                    <a:pt x="52" y="4"/>
                  </a:cubicBezTo>
                  <a:cubicBezTo>
                    <a:pt x="26" y="4"/>
                    <a:pt x="1" y="30"/>
                    <a:pt x="14" y="56"/>
                  </a:cubicBezTo>
                  <a:cubicBezTo>
                    <a:pt x="14" y="69"/>
                    <a:pt x="26" y="82"/>
                    <a:pt x="39" y="82"/>
                  </a:cubicBezTo>
                  <a:cubicBezTo>
                    <a:pt x="65" y="82"/>
                    <a:pt x="78" y="56"/>
                    <a:pt x="78" y="30"/>
                  </a:cubicBezTo>
                  <a:cubicBezTo>
                    <a:pt x="78" y="20"/>
                    <a:pt x="70" y="1"/>
                    <a:pt x="6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431218674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2844AFDB-62DD-471A-8018-AF30363C5F8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2537E476-95EA-4C87-9338-FBE5B6B40CE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523F99E9-34BE-4005-9B09-E9F67EA7A1D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FDD621-6FCB-4ABF-B98D-FC81F3CE7A1D}" type="datetimeFigureOut">
              <a:rPr lang="en-US" smtClean="0"/>
              <a:t>10/31/2024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F819A939-86D4-4FA9-A11E-85DA676C9AA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42681162-731E-431A-8E5F-D97EF36246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B73D7A1-0675-4E50-A04A-B173364A158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78575193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t of contents">
  <p:cSld name="Tablet of content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73" name="Google Shape;1873;p13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874" name="Google Shape;1874;p13"/>
          <p:cNvSpPr txBox="1">
            <a:spLocks noGrp="1"/>
          </p:cNvSpPr>
          <p:nvPr>
            <p:ph type="title" hasCustomPrompt="1"/>
          </p:nvPr>
        </p:nvSpPr>
        <p:spPr>
          <a:xfrm flipH="1">
            <a:off x="970167" y="2532239"/>
            <a:ext cx="1238800" cy="96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 b="1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875" name="Google Shape;1875;p13"/>
          <p:cNvSpPr txBox="1">
            <a:spLocks noGrp="1"/>
          </p:cNvSpPr>
          <p:nvPr>
            <p:ph type="subTitle" idx="1"/>
          </p:nvPr>
        </p:nvSpPr>
        <p:spPr>
          <a:xfrm>
            <a:off x="2349871" y="2881367"/>
            <a:ext cx="2996000" cy="7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76" name="Google Shape;1876;p13"/>
          <p:cNvSpPr txBox="1">
            <a:spLocks noGrp="1"/>
          </p:cNvSpPr>
          <p:nvPr>
            <p:ph type="subTitle" idx="2"/>
          </p:nvPr>
        </p:nvSpPr>
        <p:spPr>
          <a:xfrm>
            <a:off x="2349867" y="2418367"/>
            <a:ext cx="31500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77" name="Google Shape;1877;p13"/>
          <p:cNvSpPr txBox="1">
            <a:spLocks noGrp="1"/>
          </p:cNvSpPr>
          <p:nvPr>
            <p:ph type="title" idx="3" hasCustomPrompt="1"/>
          </p:nvPr>
        </p:nvSpPr>
        <p:spPr>
          <a:xfrm flipH="1">
            <a:off x="6392097" y="2532239"/>
            <a:ext cx="1238800" cy="96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 b="1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878" name="Google Shape;1878;p13"/>
          <p:cNvSpPr txBox="1">
            <a:spLocks noGrp="1"/>
          </p:cNvSpPr>
          <p:nvPr>
            <p:ph type="subTitle" idx="4"/>
          </p:nvPr>
        </p:nvSpPr>
        <p:spPr>
          <a:xfrm>
            <a:off x="7781867" y="2881367"/>
            <a:ext cx="2996000" cy="7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79" name="Google Shape;1879;p13"/>
          <p:cNvSpPr txBox="1">
            <a:spLocks noGrp="1"/>
          </p:cNvSpPr>
          <p:nvPr>
            <p:ph type="subTitle" idx="5"/>
          </p:nvPr>
        </p:nvSpPr>
        <p:spPr>
          <a:xfrm>
            <a:off x="7781867" y="2418367"/>
            <a:ext cx="29960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80" name="Google Shape;1880;p13"/>
          <p:cNvSpPr txBox="1">
            <a:spLocks noGrp="1"/>
          </p:cNvSpPr>
          <p:nvPr>
            <p:ph type="title" idx="6" hasCustomPrompt="1"/>
          </p:nvPr>
        </p:nvSpPr>
        <p:spPr>
          <a:xfrm flipH="1">
            <a:off x="970167" y="4742033"/>
            <a:ext cx="1238800" cy="96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 b="1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881" name="Google Shape;1881;p13"/>
          <p:cNvSpPr txBox="1">
            <a:spLocks noGrp="1"/>
          </p:cNvSpPr>
          <p:nvPr>
            <p:ph type="subTitle" idx="7"/>
          </p:nvPr>
        </p:nvSpPr>
        <p:spPr>
          <a:xfrm>
            <a:off x="2349871" y="5095468"/>
            <a:ext cx="2996000" cy="7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82" name="Google Shape;1882;p13"/>
          <p:cNvSpPr txBox="1">
            <a:spLocks noGrp="1"/>
          </p:cNvSpPr>
          <p:nvPr>
            <p:ph type="subTitle" idx="8"/>
          </p:nvPr>
        </p:nvSpPr>
        <p:spPr>
          <a:xfrm>
            <a:off x="2349867" y="4632467"/>
            <a:ext cx="29960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83" name="Google Shape;1883;p13"/>
          <p:cNvSpPr txBox="1">
            <a:spLocks noGrp="1"/>
          </p:cNvSpPr>
          <p:nvPr>
            <p:ph type="title" idx="9"/>
          </p:nvPr>
        </p:nvSpPr>
        <p:spPr>
          <a:xfrm>
            <a:off x="952233" y="621733"/>
            <a:ext cx="102876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84" name="Google Shape;1884;p13"/>
          <p:cNvSpPr txBox="1">
            <a:spLocks noGrp="1"/>
          </p:cNvSpPr>
          <p:nvPr>
            <p:ph type="title" idx="13" hasCustomPrompt="1"/>
          </p:nvPr>
        </p:nvSpPr>
        <p:spPr>
          <a:xfrm flipH="1">
            <a:off x="6392097" y="4742033"/>
            <a:ext cx="1238800" cy="96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 b="1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885" name="Google Shape;1885;p13"/>
          <p:cNvSpPr txBox="1">
            <a:spLocks noGrp="1"/>
          </p:cNvSpPr>
          <p:nvPr>
            <p:ph type="subTitle" idx="14"/>
          </p:nvPr>
        </p:nvSpPr>
        <p:spPr>
          <a:xfrm>
            <a:off x="7781867" y="5095645"/>
            <a:ext cx="2996000" cy="7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86" name="Google Shape;1886;p13"/>
          <p:cNvSpPr txBox="1">
            <a:spLocks noGrp="1"/>
          </p:cNvSpPr>
          <p:nvPr>
            <p:ph type="subTitle" idx="15"/>
          </p:nvPr>
        </p:nvSpPr>
        <p:spPr>
          <a:xfrm>
            <a:off x="7781867" y="4632300"/>
            <a:ext cx="29960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1887" name="Google Shape;1887;p13"/>
          <p:cNvGrpSpPr/>
          <p:nvPr/>
        </p:nvGrpSpPr>
        <p:grpSpPr>
          <a:xfrm>
            <a:off x="952234" y="1221112"/>
            <a:ext cx="10287529" cy="175888"/>
            <a:chOff x="714175" y="1115188"/>
            <a:chExt cx="7715647" cy="131916"/>
          </a:xfrm>
        </p:grpSpPr>
        <p:grpSp>
          <p:nvGrpSpPr>
            <p:cNvPr id="1888" name="Google Shape;1888;p13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1889" name="Google Shape;1889;p13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0" name="Google Shape;1890;p13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91" name="Google Shape;1891;p13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1892" name="Google Shape;1892;p13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893" name="Google Shape;1893;p1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4" name="Google Shape;1894;p1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5" name="Google Shape;1895;p1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6" name="Google Shape;1896;p1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7" name="Google Shape;1897;p1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8" name="Google Shape;1898;p1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9" name="Google Shape;1899;p1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0" name="Google Shape;1900;p1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1" name="Google Shape;1901;p1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2" name="Google Shape;1902;p1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3" name="Google Shape;1903;p1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4" name="Google Shape;1904;p1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5" name="Google Shape;1905;p1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6" name="Google Shape;1906;p1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7" name="Google Shape;1907;p1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8" name="Google Shape;1908;p1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9" name="Google Shape;1909;p1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0" name="Google Shape;1910;p1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1" name="Google Shape;1911;p1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2" name="Google Shape;1912;p1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3" name="Google Shape;1913;p1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4" name="Google Shape;1914;p1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5" name="Google Shape;1915;p1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6" name="Google Shape;1916;p1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7" name="Google Shape;1917;p1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8" name="Google Shape;1918;p1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9" name="Google Shape;1919;p1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0" name="Google Shape;1920;p1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1" name="Google Shape;1921;p1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2" name="Google Shape;1922;p1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3" name="Google Shape;1923;p1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4" name="Google Shape;1924;p1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5" name="Google Shape;1925;p1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926" name="Google Shape;1926;p13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927" name="Google Shape;1927;p1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8" name="Google Shape;1928;p1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9" name="Google Shape;1929;p1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30" name="Google Shape;1930;p1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31" name="Google Shape;1931;p1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32" name="Google Shape;1932;p1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33" name="Google Shape;1933;p1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34" name="Google Shape;1934;p1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35" name="Google Shape;1935;p1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36" name="Google Shape;1936;p1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37" name="Google Shape;1937;p1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38" name="Google Shape;1938;p1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39" name="Google Shape;1939;p1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40" name="Google Shape;1940;p1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41" name="Google Shape;1941;p1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42" name="Google Shape;1942;p1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43" name="Google Shape;1943;p1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44" name="Google Shape;1944;p1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45" name="Google Shape;1945;p1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46" name="Google Shape;1946;p1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47" name="Google Shape;1947;p1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48" name="Google Shape;1948;p1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49" name="Google Shape;1949;p1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50" name="Google Shape;1950;p1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51" name="Google Shape;1951;p1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52" name="Google Shape;1952;p1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53" name="Google Shape;1953;p1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54" name="Google Shape;1954;p1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55" name="Google Shape;1955;p1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56" name="Google Shape;1956;p1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57" name="Google Shape;1957;p1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58" name="Google Shape;1958;p1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59" name="Google Shape;1959;p1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grpSp>
        <p:nvGrpSpPr>
          <p:cNvPr id="1960" name="Google Shape;1960;p13"/>
          <p:cNvGrpSpPr/>
          <p:nvPr/>
        </p:nvGrpSpPr>
        <p:grpSpPr>
          <a:xfrm>
            <a:off x="-40133" y="-194497"/>
            <a:ext cx="1508065" cy="1242132"/>
            <a:chOff x="5342550" y="4109652"/>
            <a:chExt cx="1131049" cy="931599"/>
          </a:xfrm>
        </p:grpSpPr>
        <p:sp>
          <p:nvSpPr>
            <p:cNvPr id="1961" name="Google Shape;1961;p13"/>
            <p:cNvSpPr/>
            <p:nvPr/>
          </p:nvSpPr>
          <p:spPr>
            <a:xfrm rot="10800000">
              <a:off x="5342550" y="4692726"/>
              <a:ext cx="507430" cy="348524"/>
            </a:xfrm>
            <a:custGeom>
              <a:avLst/>
              <a:gdLst/>
              <a:ahLst/>
              <a:cxnLst/>
              <a:rect l="l" t="t" r="r" b="b"/>
              <a:pathLst>
                <a:path w="2066" h="1419" extrusionOk="0">
                  <a:moveTo>
                    <a:pt x="1137" y="168"/>
                  </a:moveTo>
                  <a:cubicBezTo>
                    <a:pt x="1215" y="168"/>
                    <a:pt x="1227" y="220"/>
                    <a:pt x="1227" y="297"/>
                  </a:cubicBezTo>
                  <a:cubicBezTo>
                    <a:pt x="1137" y="297"/>
                    <a:pt x="1150" y="233"/>
                    <a:pt x="1137" y="168"/>
                  </a:cubicBezTo>
                  <a:close/>
                  <a:moveTo>
                    <a:pt x="1189" y="0"/>
                  </a:moveTo>
                  <a:lnTo>
                    <a:pt x="1099" y="91"/>
                  </a:lnTo>
                  <a:cubicBezTo>
                    <a:pt x="1073" y="181"/>
                    <a:pt x="1047" y="284"/>
                    <a:pt x="1047" y="387"/>
                  </a:cubicBezTo>
                  <a:lnTo>
                    <a:pt x="854" y="439"/>
                  </a:lnTo>
                  <a:cubicBezTo>
                    <a:pt x="801" y="456"/>
                    <a:pt x="748" y="498"/>
                    <a:pt x="695" y="498"/>
                  </a:cubicBezTo>
                  <a:cubicBezTo>
                    <a:pt x="671" y="498"/>
                    <a:pt x="646" y="489"/>
                    <a:pt x="621" y="465"/>
                  </a:cubicBezTo>
                  <a:cubicBezTo>
                    <a:pt x="552" y="534"/>
                    <a:pt x="462" y="583"/>
                    <a:pt x="370" y="583"/>
                  </a:cubicBezTo>
                  <a:cubicBezTo>
                    <a:pt x="359" y="583"/>
                    <a:pt x="348" y="582"/>
                    <a:pt x="338" y="581"/>
                  </a:cubicBezTo>
                  <a:cubicBezTo>
                    <a:pt x="273" y="581"/>
                    <a:pt x="183" y="619"/>
                    <a:pt x="209" y="723"/>
                  </a:cubicBezTo>
                  <a:cubicBezTo>
                    <a:pt x="196" y="735"/>
                    <a:pt x="170" y="761"/>
                    <a:pt x="183" y="787"/>
                  </a:cubicBezTo>
                  <a:cubicBezTo>
                    <a:pt x="144" y="826"/>
                    <a:pt x="106" y="839"/>
                    <a:pt x="54" y="839"/>
                  </a:cubicBezTo>
                  <a:cubicBezTo>
                    <a:pt x="38" y="829"/>
                    <a:pt x="27" y="825"/>
                    <a:pt x="21" y="825"/>
                  </a:cubicBezTo>
                  <a:cubicBezTo>
                    <a:pt x="1" y="825"/>
                    <a:pt x="15" y="861"/>
                    <a:pt x="15" y="890"/>
                  </a:cubicBezTo>
                  <a:cubicBezTo>
                    <a:pt x="29" y="886"/>
                    <a:pt x="42" y="884"/>
                    <a:pt x="55" y="884"/>
                  </a:cubicBezTo>
                  <a:cubicBezTo>
                    <a:pt x="127" y="884"/>
                    <a:pt x="181" y="942"/>
                    <a:pt x="170" y="1019"/>
                  </a:cubicBezTo>
                  <a:cubicBezTo>
                    <a:pt x="170" y="1077"/>
                    <a:pt x="186" y="1087"/>
                    <a:pt x="210" y="1087"/>
                  </a:cubicBezTo>
                  <a:cubicBezTo>
                    <a:pt x="225" y="1087"/>
                    <a:pt x="242" y="1084"/>
                    <a:pt x="260" y="1084"/>
                  </a:cubicBezTo>
                  <a:cubicBezTo>
                    <a:pt x="286" y="1084"/>
                    <a:pt x="312" y="1096"/>
                    <a:pt x="325" y="1135"/>
                  </a:cubicBezTo>
                  <a:lnTo>
                    <a:pt x="480" y="1135"/>
                  </a:lnTo>
                  <a:cubicBezTo>
                    <a:pt x="492" y="1129"/>
                    <a:pt x="502" y="1127"/>
                    <a:pt x="512" y="1127"/>
                  </a:cubicBezTo>
                  <a:cubicBezTo>
                    <a:pt x="543" y="1127"/>
                    <a:pt x="563" y="1154"/>
                    <a:pt x="583" y="1174"/>
                  </a:cubicBezTo>
                  <a:cubicBezTo>
                    <a:pt x="684" y="1241"/>
                    <a:pt x="805" y="1279"/>
                    <a:pt x="920" y="1279"/>
                  </a:cubicBezTo>
                  <a:cubicBezTo>
                    <a:pt x="937" y="1279"/>
                    <a:pt x="953" y="1279"/>
                    <a:pt x="970" y="1277"/>
                  </a:cubicBezTo>
                  <a:cubicBezTo>
                    <a:pt x="995" y="1277"/>
                    <a:pt x="1008" y="1303"/>
                    <a:pt x="1021" y="1316"/>
                  </a:cubicBezTo>
                  <a:cubicBezTo>
                    <a:pt x="1031" y="1335"/>
                    <a:pt x="1047" y="1347"/>
                    <a:pt x="1065" y="1347"/>
                  </a:cubicBezTo>
                  <a:cubicBezTo>
                    <a:pt x="1072" y="1347"/>
                    <a:pt x="1079" y="1345"/>
                    <a:pt x="1086" y="1341"/>
                  </a:cubicBezTo>
                  <a:cubicBezTo>
                    <a:pt x="1099" y="1341"/>
                    <a:pt x="1111" y="1316"/>
                    <a:pt x="1111" y="1303"/>
                  </a:cubicBezTo>
                  <a:cubicBezTo>
                    <a:pt x="1111" y="1274"/>
                    <a:pt x="1097" y="1259"/>
                    <a:pt x="1079" y="1259"/>
                  </a:cubicBezTo>
                  <a:cubicBezTo>
                    <a:pt x="1073" y="1259"/>
                    <a:pt x="1066" y="1261"/>
                    <a:pt x="1060" y="1264"/>
                  </a:cubicBezTo>
                  <a:cubicBezTo>
                    <a:pt x="1046" y="1269"/>
                    <a:pt x="1034" y="1271"/>
                    <a:pt x="1025" y="1271"/>
                  </a:cubicBezTo>
                  <a:cubicBezTo>
                    <a:pt x="982" y="1271"/>
                    <a:pt x="980" y="1229"/>
                    <a:pt x="970" y="1187"/>
                  </a:cubicBezTo>
                  <a:cubicBezTo>
                    <a:pt x="1013" y="1143"/>
                    <a:pt x="1059" y="1127"/>
                    <a:pt x="1105" y="1127"/>
                  </a:cubicBezTo>
                  <a:cubicBezTo>
                    <a:pt x="1169" y="1127"/>
                    <a:pt x="1232" y="1157"/>
                    <a:pt x="1292" y="1187"/>
                  </a:cubicBezTo>
                  <a:cubicBezTo>
                    <a:pt x="1279" y="1264"/>
                    <a:pt x="1227" y="1341"/>
                    <a:pt x="1331" y="1419"/>
                  </a:cubicBezTo>
                  <a:cubicBezTo>
                    <a:pt x="1331" y="1316"/>
                    <a:pt x="1331" y="1213"/>
                    <a:pt x="1395" y="1200"/>
                  </a:cubicBezTo>
                  <a:cubicBezTo>
                    <a:pt x="1524" y="1187"/>
                    <a:pt x="1614" y="1096"/>
                    <a:pt x="1717" y="1071"/>
                  </a:cubicBezTo>
                  <a:cubicBezTo>
                    <a:pt x="1729" y="1093"/>
                    <a:pt x="1730" y="1125"/>
                    <a:pt x="1755" y="1125"/>
                  </a:cubicBezTo>
                  <a:cubicBezTo>
                    <a:pt x="1759" y="1125"/>
                    <a:pt x="1764" y="1124"/>
                    <a:pt x="1769" y="1122"/>
                  </a:cubicBezTo>
                  <a:cubicBezTo>
                    <a:pt x="1808" y="1109"/>
                    <a:pt x="1808" y="1071"/>
                    <a:pt x="1795" y="1032"/>
                  </a:cubicBezTo>
                  <a:cubicBezTo>
                    <a:pt x="1782" y="993"/>
                    <a:pt x="1795" y="942"/>
                    <a:pt x="1821" y="916"/>
                  </a:cubicBezTo>
                  <a:lnTo>
                    <a:pt x="1846" y="916"/>
                  </a:lnTo>
                  <a:cubicBezTo>
                    <a:pt x="2040" y="864"/>
                    <a:pt x="2066" y="839"/>
                    <a:pt x="2066" y="658"/>
                  </a:cubicBezTo>
                  <a:cubicBezTo>
                    <a:pt x="2053" y="645"/>
                    <a:pt x="2053" y="619"/>
                    <a:pt x="2066" y="606"/>
                  </a:cubicBezTo>
                  <a:lnTo>
                    <a:pt x="2066" y="529"/>
                  </a:lnTo>
                  <a:cubicBezTo>
                    <a:pt x="2032" y="507"/>
                    <a:pt x="1999" y="475"/>
                    <a:pt x="1957" y="475"/>
                  </a:cubicBezTo>
                  <a:cubicBezTo>
                    <a:pt x="1951" y="475"/>
                    <a:pt x="1944" y="476"/>
                    <a:pt x="1937" y="478"/>
                  </a:cubicBezTo>
                  <a:cubicBezTo>
                    <a:pt x="1905" y="442"/>
                    <a:pt x="1876" y="429"/>
                    <a:pt x="1847" y="429"/>
                  </a:cubicBezTo>
                  <a:cubicBezTo>
                    <a:pt x="1793" y="429"/>
                    <a:pt x="1742" y="474"/>
                    <a:pt x="1692" y="490"/>
                  </a:cubicBezTo>
                  <a:cubicBezTo>
                    <a:pt x="1673" y="490"/>
                    <a:pt x="1654" y="518"/>
                    <a:pt x="1635" y="518"/>
                  </a:cubicBezTo>
                  <a:cubicBezTo>
                    <a:pt x="1628" y="518"/>
                    <a:pt x="1621" y="514"/>
                    <a:pt x="1614" y="503"/>
                  </a:cubicBezTo>
                  <a:cubicBezTo>
                    <a:pt x="1550" y="400"/>
                    <a:pt x="1408" y="413"/>
                    <a:pt x="1331" y="310"/>
                  </a:cubicBezTo>
                  <a:cubicBezTo>
                    <a:pt x="1292" y="271"/>
                    <a:pt x="1202" y="271"/>
                    <a:pt x="1240" y="207"/>
                  </a:cubicBezTo>
                  <a:cubicBezTo>
                    <a:pt x="1266" y="129"/>
                    <a:pt x="1202" y="65"/>
                    <a:pt x="118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2" name="Google Shape;1962;p13"/>
            <p:cNvSpPr/>
            <p:nvPr/>
          </p:nvSpPr>
          <p:spPr>
            <a:xfrm rot="10800000">
              <a:off x="5431472" y="4447859"/>
              <a:ext cx="82525" cy="77122"/>
            </a:xfrm>
            <a:custGeom>
              <a:avLst/>
              <a:gdLst/>
              <a:ahLst/>
              <a:cxnLst/>
              <a:rect l="l" t="t" r="r" b="b"/>
              <a:pathLst>
                <a:path w="336" h="314" extrusionOk="0">
                  <a:moveTo>
                    <a:pt x="203" y="1"/>
                  </a:moveTo>
                  <a:cubicBezTo>
                    <a:pt x="186" y="1"/>
                    <a:pt x="166" y="6"/>
                    <a:pt x="142" y="17"/>
                  </a:cubicBezTo>
                  <a:lnTo>
                    <a:pt x="117" y="17"/>
                  </a:lnTo>
                  <a:cubicBezTo>
                    <a:pt x="94" y="28"/>
                    <a:pt x="72" y="59"/>
                    <a:pt x="34" y="59"/>
                  </a:cubicBezTo>
                  <a:cubicBezTo>
                    <a:pt x="27" y="59"/>
                    <a:pt x="21" y="58"/>
                    <a:pt x="13" y="56"/>
                  </a:cubicBezTo>
                  <a:cubicBezTo>
                    <a:pt x="1" y="108"/>
                    <a:pt x="1" y="146"/>
                    <a:pt x="13" y="198"/>
                  </a:cubicBezTo>
                  <a:cubicBezTo>
                    <a:pt x="39" y="211"/>
                    <a:pt x="52" y="237"/>
                    <a:pt x="52" y="262"/>
                  </a:cubicBezTo>
                  <a:cubicBezTo>
                    <a:pt x="78" y="262"/>
                    <a:pt x="78" y="288"/>
                    <a:pt x="91" y="314"/>
                  </a:cubicBezTo>
                  <a:cubicBezTo>
                    <a:pt x="130" y="314"/>
                    <a:pt x="181" y="301"/>
                    <a:pt x="220" y="275"/>
                  </a:cubicBezTo>
                  <a:cubicBezTo>
                    <a:pt x="284" y="237"/>
                    <a:pt x="336" y="198"/>
                    <a:pt x="310" y="120"/>
                  </a:cubicBezTo>
                  <a:cubicBezTo>
                    <a:pt x="290" y="61"/>
                    <a:pt x="262" y="1"/>
                    <a:pt x="20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3" name="Google Shape;1963;p13"/>
            <p:cNvSpPr/>
            <p:nvPr/>
          </p:nvSpPr>
          <p:spPr>
            <a:xfrm rot="10800000">
              <a:off x="5782944" y="4109652"/>
              <a:ext cx="690655" cy="579154"/>
            </a:xfrm>
            <a:custGeom>
              <a:avLst/>
              <a:gdLst/>
              <a:ahLst/>
              <a:cxnLst/>
              <a:rect l="l" t="t" r="r" b="b"/>
              <a:pathLst>
                <a:path w="2812" h="2358" extrusionOk="0">
                  <a:moveTo>
                    <a:pt x="607" y="491"/>
                  </a:moveTo>
                  <a:cubicBezTo>
                    <a:pt x="607" y="530"/>
                    <a:pt x="581" y="555"/>
                    <a:pt x="568" y="555"/>
                  </a:cubicBezTo>
                  <a:cubicBezTo>
                    <a:pt x="581" y="555"/>
                    <a:pt x="594" y="530"/>
                    <a:pt x="607" y="491"/>
                  </a:cubicBezTo>
                  <a:close/>
                  <a:moveTo>
                    <a:pt x="1277" y="607"/>
                  </a:moveTo>
                  <a:cubicBezTo>
                    <a:pt x="1290" y="620"/>
                    <a:pt x="1316" y="620"/>
                    <a:pt x="1329" y="620"/>
                  </a:cubicBezTo>
                  <a:lnTo>
                    <a:pt x="1277" y="620"/>
                  </a:lnTo>
                  <a:lnTo>
                    <a:pt x="1277" y="607"/>
                  </a:lnTo>
                  <a:close/>
                  <a:moveTo>
                    <a:pt x="336" y="1626"/>
                  </a:moveTo>
                  <a:cubicBezTo>
                    <a:pt x="387" y="1664"/>
                    <a:pt x="413" y="1729"/>
                    <a:pt x="478" y="1755"/>
                  </a:cubicBezTo>
                  <a:cubicBezTo>
                    <a:pt x="413" y="1742"/>
                    <a:pt x="387" y="1677"/>
                    <a:pt x="336" y="1639"/>
                  </a:cubicBezTo>
                  <a:lnTo>
                    <a:pt x="336" y="1626"/>
                  </a:lnTo>
                  <a:close/>
                  <a:moveTo>
                    <a:pt x="607" y="1"/>
                  </a:moveTo>
                  <a:lnTo>
                    <a:pt x="542" y="40"/>
                  </a:lnTo>
                  <a:lnTo>
                    <a:pt x="581" y="143"/>
                  </a:lnTo>
                  <a:lnTo>
                    <a:pt x="632" y="272"/>
                  </a:lnTo>
                  <a:cubicBezTo>
                    <a:pt x="658" y="297"/>
                    <a:pt x="658" y="336"/>
                    <a:pt x="697" y="336"/>
                  </a:cubicBezTo>
                  <a:cubicBezTo>
                    <a:pt x="761" y="414"/>
                    <a:pt x="697" y="452"/>
                    <a:pt x="645" y="491"/>
                  </a:cubicBezTo>
                  <a:lnTo>
                    <a:pt x="607" y="491"/>
                  </a:lnTo>
                  <a:cubicBezTo>
                    <a:pt x="580" y="477"/>
                    <a:pt x="549" y="457"/>
                    <a:pt x="526" y="457"/>
                  </a:cubicBezTo>
                  <a:cubicBezTo>
                    <a:pt x="505" y="457"/>
                    <a:pt x="491" y="474"/>
                    <a:pt x="491" y="530"/>
                  </a:cubicBezTo>
                  <a:cubicBezTo>
                    <a:pt x="465" y="530"/>
                    <a:pt x="439" y="542"/>
                    <a:pt x="426" y="542"/>
                  </a:cubicBezTo>
                  <a:cubicBezTo>
                    <a:pt x="392" y="565"/>
                    <a:pt x="378" y="609"/>
                    <a:pt x="338" y="609"/>
                  </a:cubicBezTo>
                  <a:cubicBezTo>
                    <a:pt x="334" y="609"/>
                    <a:pt x="328" y="608"/>
                    <a:pt x="323" y="607"/>
                  </a:cubicBezTo>
                  <a:cubicBezTo>
                    <a:pt x="271" y="581"/>
                    <a:pt x="323" y="517"/>
                    <a:pt x="297" y="478"/>
                  </a:cubicBezTo>
                  <a:cubicBezTo>
                    <a:pt x="284" y="478"/>
                    <a:pt x="271" y="478"/>
                    <a:pt x="271" y="465"/>
                  </a:cubicBezTo>
                  <a:cubicBezTo>
                    <a:pt x="246" y="465"/>
                    <a:pt x="233" y="452"/>
                    <a:pt x="233" y="439"/>
                  </a:cubicBezTo>
                  <a:lnTo>
                    <a:pt x="194" y="439"/>
                  </a:lnTo>
                  <a:cubicBezTo>
                    <a:pt x="194" y="426"/>
                    <a:pt x="194" y="414"/>
                    <a:pt x="194" y="414"/>
                  </a:cubicBezTo>
                  <a:cubicBezTo>
                    <a:pt x="155" y="414"/>
                    <a:pt x="129" y="439"/>
                    <a:pt x="104" y="439"/>
                  </a:cubicBezTo>
                  <a:cubicBezTo>
                    <a:pt x="1" y="452"/>
                    <a:pt x="26" y="504"/>
                    <a:pt x="78" y="555"/>
                  </a:cubicBezTo>
                  <a:lnTo>
                    <a:pt x="155" y="568"/>
                  </a:lnTo>
                  <a:cubicBezTo>
                    <a:pt x="181" y="633"/>
                    <a:pt x="284" y="633"/>
                    <a:pt x="258" y="736"/>
                  </a:cubicBezTo>
                  <a:cubicBezTo>
                    <a:pt x="142" y="813"/>
                    <a:pt x="117" y="865"/>
                    <a:pt x="168" y="968"/>
                  </a:cubicBezTo>
                  <a:lnTo>
                    <a:pt x="168" y="1032"/>
                  </a:lnTo>
                  <a:cubicBezTo>
                    <a:pt x="129" y="1032"/>
                    <a:pt x="91" y="1045"/>
                    <a:pt x="129" y="1097"/>
                  </a:cubicBezTo>
                  <a:cubicBezTo>
                    <a:pt x="220" y="1161"/>
                    <a:pt x="220" y="1277"/>
                    <a:pt x="129" y="1342"/>
                  </a:cubicBezTo>
                  <a:cubicBezTo>
                    <a:pt x="117" y="1368"/>
                    <a:pt x="104" y="1394"/>
                    <a:pt x="104" y="1432"/>
                  </a:cubicBezTo>
                  <a:cubicBezTo>
                    <a:pt x="194" y="1484"/>
                    <a:pt x="155" y="1587"/>
                    <a:pt x="194" y="1664"/>
                  </a:cubicBezTo>
                  <a:cubicBezTo>
                    <a:pt x="168" y="1664"/>
                    <a:pt x="168" y="1677"/>
                    <a:pt x="194" y="1690"/>
                  </a:cubicBezTo>
                  <a:cubicBezTo>
                    <a:pt x="207" y="1690"/>
                    <a:pt x="220" y="1690"/>
                    <a:pt x="233" y="1677"/>
                  </a:cubicBezTo>
                  <a:lnTo>
                    <a:pt x="297" y="1651"/>
                  </a:lnTo>
                  <a:cubicBezTo>
                    <a:pt x="336" y="1677"/>
                    <a:pt x="362" y="1729"/>
                    <a:pt x="362" y="1780"/>
                  </a:cubicBezTo>
                  <a:lnTo>
                    <a:pt x="413" y="1819"/>
                  </a:lnTo>
                  <a:cubicBezTo>
                    <a:pt x="400" y="1832"/>
                    <a:pt x="387" y="1858"/>
                    <a:pt x="400" y="1871"/>
                  </a:cubicBezTo>
                  <a:cubicBezTo>
                    <a:pt x="400" y="1884"/>
                    <a:pt x="400" y="1884"/>
                    <a:pt x="400" y="1896"/>
                  </a:cubicBezTo>
                  <a:cubicBezTo>
                    <a:pt x="323" y="1948"/>
                    <a:pt x="349" y="2000"/>
                    <a:pt x="387" y="2064"/>
                  </a:cubicBezTo>
                  <a:cubicBezTo>
                    <a:pt x="452" y="2064"/>
                    <a:pt x="503" y="2051"/>
                    <a:pt x="568" y="2025"/>
                  </a:cubicBezTo>
                  <a:cubicBezTo>
                    <a:pt x="529" y="1974"/>
                    <a:pt x="452" y="1987"/>
                    <a:pt x="439" y="1922"/>
                  </a:cubicBezTo>
                  <a:cubicBezTo>
                    <a:pt x="465" y="1871"/>
                    <a:pt x="503" y="1819"/>
                    <a:pt x="555" y="1780"/>
                  </a:cubicBezTo>
                  <a:cubicBezTo>
                    <a:pt x="632" y="1884"/>
                    <a:pt x="607" y="2025"/>
                    <a:pt x="697" y="2129"/>
                  </a:cubicBezTo>
                  <a:lnTo>
                    <a:pt x="723" y="2129"/>
                  </a:lnTo>
                  <a:cubicBezTo>
                    <a:pt x="761" y="2090"/>
                    <a:pt x="736" y="2025"/>
                    <a:pt x="748" y="1987"/>
                  </a:cubicBezTo>
                  <a:lnTo>
                    <a:pt x="800" y="1987"/>
                  </a:lnTo>
                  <a:cubicBezTo>
                    <a:pt x="832" y="2027"/>
                    <a:pt x="880" y="2047"/>
                    <a:pt x="926" y="2047"/>
                  </a:cubicBezTo>
                  <a:cubicBezTo>
                    <a:pt x="954" y="2047"/>
                    <a:pt x="982" y="2040"/>
                    <a:pt x="1006" y="2025"/>
                  </a:cubicBezTo>
                  <a:cubicBezTo>
                    <a:pt x="1013" y="2022"/>
                    <a:pt x="1021" y="2020"/>
                    <a:pt x="1029" y="2020"/>
                  </a:cubicBezTo>
                  <a:cubicBezTo>
                    <a:pt x="1051" y="2020"/>
                    <a:pt x="1074" y="2032"/>
                    <a:pt x="1084" y="2051"/>
                  </a:cubicBezTo>
                  <a:lnTo>
                    <a:pt x="1174" y="2348"/>
                  </a:lnTo>
                  <a:cubicBezTo>
                    <a:pt x="1180" y="2354"/>
                    <a:pt x="1190" y="2357"/>
                    <a:pt x="1200" y="2357"/>
                  </a:cubicBezTo>
                  <a:cubicBezTo>
                    <a:pt x="1209" y="2357"/>
                    <a:pt x="1219" y="2354"/>
                    <a:pt x="1226" y="2348"/>
                  </a:cubicBezTo>
                  <a:lnTo>
                    <a:pt x="1213" y="2232"/>
                  </a:lnTo>
                  <a:lnTo>
                    <a:pt x="1238" y="2193"/>
                  </a:lnTo>
                  <a:cubicBezTo>
                    <a:pt x="1226" y="2141"/>
                    <a:pt x="1226" y="2077"/>
                    <a:pt x="1277" y="2064"/>
                  </a:cubicBezTo>
                  <a:cubicBezTo>
                    <a:pt x="1367" y="2051"/>
                    <a:pt x="1380" y="1948"/>
                    <a:pt x="1458" y="1922"/>
                  </a:cubicBezTo>
                  <a:cubicBezTo>
                    <a:pt x="1471" y="1961"/>
                    <a:pt x="1509" y="1987"/>
                    <a:pt x="1522" y="2025"/>
                  </a:cubicBezTo>
                  <a:cubicBezTo>
                    <a:pt x="1548" y="2064"/>
                    <a:pt x="1561" y="2103"/>
                    <a:pt x="1587" y="2141"/>
                  </a:cubicBezTo>
                  <a:cubicBezTo>
                    <a:pt x="1596" y="2161"/>
                    <a:pt x="1614" y="2189"/>
                    <a:pt x="1645" y="2189"/>
                  </a:cubicBezTo>
                  <a:cubicBezTo>
                    <a:pt x="1654" y="2189"/>
                    <a:pt x="1665" y="2186"/>
                    <a:pt x="1677" y="2180"/>
                  </a:cubicBezTo>
                  <a:cubicBezTo>
                    <a:pt x="1716" y="2154"/>
                    <a:pt x="1690" y="2116"/>
                    <a:pt x="1677" y="2090"/>
                  </a:cubicBezTo>
                  <a:cubicBezTo>
                    <a:pt x="1651" y="2064"/>
                    <a:pt x="1625" y="1987"/>
                    <a:pt x="1587" y="1948"/>
                  </a:cubicBezTo>
                  <a:cubicBezTo>
                    <a:pt x="1535" y="1884"/>
                    <a:pt x="1548" y="1793"/>
                    <a:pt x="1612" y="1742"/>
                  </a:cubicBezTo>
                  <a:cubicBezTo>
                    <a:pt x="1632" y="1718"/>
                    <a:pt x="1650" y="1709"/>
                    <a:pt x="1666" y="1709"/>
                  </a:cubicBezTo>
                  <a:cubicBezTo>
                    <a:pt x="1702" y="1709"/>
                    <a:pt x="1732" y="1754"/>
                    <a:pt x="1767" y="1780"/>
                  </a:cubicBezTo>
                  <a:cubicBezTo>
                    <a:pt x="1788" y="1802"/>
                    <a:pt x="1802" y="1811"/>
                    <a:pt x="1814" y="1811"/>
                  </a:cubicBezTo>
                  <a:cubicBezTo>
                    <a:pt x="1824" y="1811"/>
                    <a:pt x="1833" y="1805"/>
                    <a:pt x="1844" y="1793"/>
                  </a:cubicBezTo>
                  <a:cubicBezTo>
                    <a:pt x="1870" y="1767"/>
                    <a:pt x="1844" y="1716"/>
                    <a:pt x="1819" y="1703"/>
                  </a:cubicBezTo>
                  <a:cubicBezTo>
                    <a:pt x="1767" y="1664"/>
                    <a:pt x="1716" y="1626"/>
                    <a:pt x="1754" y="1548"/>
                  </a:cubicBezTo>
                  <a:cubicBezTo>
                    <a:pt x="1819" y="1497"/>
                    <a:pt x="1909" y="1458"/>
                    <a:pt x="1999" y="1458"/>
                  </a:cubicBezTo>
                  <a:cubicBezTo>
                    <a:pt x="2077" y="1458"/>
                    <a:pt x="2141" y="1432"/>
                    <a:pt x="2193" y="1394"/>
                  </a:cubicBezTo>
                  <a:cubicBezTo>
                    <a:pt x="2249" y="1348"/>
                    <a:pt x="2296" y="1326"/>
                    <a:pt x="2338" y="1326"/>
                  </a:cubicBezTo>
                  <a:cubicBezTo>
                    <a:pt x="2402" y="1326"/>
                    <a:pt x="2450" y="1377"/>
                    <a:pt x="2489" y="1471"/>
                  </a:cubicBezTo>
                  <a:cubicBezTo>
                    <a:pt x="2502" y="1497"/>
                    <a:pt x="2528" y="1510"/>
                    <a:pt x="2554" y="1510"/>
                  </a:cubicBezTo>
                  <a:cubicBezTo>
                    <a:pt x="2515" y="1355"/>
                    <a:pt x="2515" y="1355"/>
                    <a:pt x="2644" y="1303"/>
                  </a:cubicBezTo>
                  <a:cubicBezTo>
                    <a:pt x="2644" y="1290"/>
                    <a:pt x="2657" y="1265"/>
                    <a:pt x="2657" y="1252"/>
                  </a:cubicBezTo>
                  <a:cubicBezTo>
                    <a:pt x="2760" y="1200"/>
                    <a:pt x="2760" y="1200"/>
                    <a:pt x="2773" y="1084"/>
                  </a:cubicBezTo>
                  <a:cubicBezTo>
                    <a:pt x="2773" y="1084"/>
                    <a:pt x="2786" y="1084"/>
                    <a:pt x="2786" y="1071"/>
                  </a:cubicBezTo>
                  <a:cubicBezTo>
                    <a:pt x="2812" y="916"/>
                    <a:pt x="2799" y="891"/>
                    <a:pt x="2618" y="878"/>
                  </a:cubicBezTo>
                  <a:cubicBezTo>
                    <a:pt x="2612" y="871"/>
                    <a:pt x="2605" y="868"/>
                    <a:pt x="2600" y="868"/>
                  </a:cubicBezTo>
                  <a:cubicBezTo>
                    <a:pt x="2596" y="868"/>
                    <a:pt x="2592" y="871"/>
                    <a:pt x="2592" y="878"/>
                  </a:cubicBezTo>
                  <a:cubicBezTo>
                    <a:pt x="2551" y="853"/>
                    <a:pt x="2511" y="844"/>
                    <a:pt x="2470" y="844"/>
                  </a:cubicBezTo>
                  <a:cubicBezTo>
                    <a:pt x="2446" y="844"/>
                    <a:pt x="2423" y="847"/>
                    <a:pt x="2399" y="852"/>
                  </a:cubicBezTo>
                  <a:cubicBezTo>
                    <a:pt x="2386" y="865"/>
                    <a:pt x="2373" y="865"/>
                    <a:pt x="2360" y="865"/>
                  </a:cubicBezTo>
                  <a:cubicBezTo>
                    <a:pt x="2347" y="916"/>
                    <a:pt x="2270" y="891"/>
                    <a:pt x="2257" y="916"/>
                  </a:cubicBezTo>
                  <a:cubicBezTo>
                    <a:pt x="2193" y="1058"/>
                    <a:pt x="2064" y="1084"/>
                    <a:pt x="1935" y="1110"/>
                  </a:cubicBezTo>
                  <a:cubicBezTo>
                    <a:pt x="1922" y="1084"/>
                    <a:pt x="1896" y="1084"/>
                    <a:pt x="1922" y="1058"/>
                  </a:cubicBezTo>
                  <a:cubicBezTo>
                    <a:pt x="1948" y="1032"/>
                    <a:pt x="1948" y="994"/>
                    <a:pt x="1922" y="994"/>
                  </a:cubicBezTo>
                  <a:cubicBezTo>
                    <a:pt x="1914" y="995"/>
                    <a:pt x="1906" y="995"/>
                    <a:pt x="1899" y="995"/>
                  </a:cubicBezTo>
                  <a:cubicBezTo>
                    <a:pt x="1784" y="995"/>
                    <a:pt x="1818" y="900"/>
                    <a:pt x="1806" y="839"/>
                  </a:cubicBezTo>
                  <a:cubicBezTo>
                    <a:pt x="1844" y="800"/>
                    <a:pt x="1896" y="775"/>
                    <a:pt x="1896" y="723"/>
                  </a:cubicBezTo>
                  <a:cubicBezTo>
                    <a:pt x="1844" y="723"/>
                    <a:pt x="1801" y="740"/>
                    <a:pt x="1753" y="740"/>
                  </a:cubicBezTo>
                  <a:cubicBezTo>
                    <a:pt x="1741" y="740"/>
                    <a:pt x="1728" y="738"/>
                    <a:pt x="1716" y="736"/>
                  </a:cubicBezTo>
                  <a:cubicBezTo>
                    <a:pt x="1703" y="697"/>
                    <a:pt x="1651" y="671"/>
                    <a:pt x="1651" y="633"/>
                  </a:cubicBezTo>
                  <a:cubicBezTo>
                    <a:pt x="1690" y="633"/>
                    <a:pt x="1728" y="633"/>
                    <a:pt x="1728" y="581"/>
                  </a:cubicBezTo>
                  <a:cubicBezTo>
                    <a:pt x="1728" y="547"/>
                    <a:pt x="1705" y="547"/>
                    <a:pt x="1683" y="547"/>
                  </a:cubicBezTo>
                  <a:cubicBezTo>
                    <a:pt x="1671" y="547"/>
                    <a:pt x="1660" y="547"/>
                    <a:pt x="1651" y="542"/>
                  </a:cubicBezTo>
                  <a:lnTo>
                    <a:pt x="1625" y="542"/>
                  </a:lnTo>
                  <a:lnTo>
                    <a:pt x="1625" y="465"/>
                  </a:lnTo>
                  <a:cubicBezTo>
                    <a:pt x="1625" y="452"/>
                    <a:pt x="1625" y="452"/>
                    <a:pt x="1625" y="439"/>
                  </a:cubicBezTo>
                  <a:cubicBezTo>
                    <a:pt x="1677" y="426"/>
                    <a:pt x="1728" y="401"/>
                    <a:pt x="1690" y="349"/>
                  </a:cubicBezTo>
                  <a:cubicBezTo>
                    <a:pt x="1677" y="337"/>
                    <a:pt x="1666" y="332"/>
                    <a:pt x="1657" y="332"/>
                  </a:cubicBezTo>
                  <a:cubicBezTo>
                    <a:pt x="1626" y="332"/>
                    <a:pt x="1609" y="381"/>
                    <a:pt x="1599" y="401"/>
                  </a:cubicBezTo>
                  <a:cubicBezTo>
                    <a:pt x="1574" y="414"/>
                    <a:pt x="1561" y="426"/>
                    <a:pt x="1548" y="426"/>
                  </a:cubicBezTo>
                  <a:cubicBezTo>
                    <a:pt x="1458" y="452"/>
                    <a:pt x="1458" y="491"/>
                    <a:pt x="1509" y="542"/>
                  </a:cubicBezTo>
                  <a:lnTo>
                    <a:pt x="1445" y="530"/>
                  </a:lnTo>
                  <a:lnTo>
                    <a:pt x="1354" y="491"/>
                  </a:lnTo>
                  <a:cubicBezTo>
                    <a:pt x="1316" y="452"/>
                    <a:pt x="1277" y="426"/>
                    <a:pt x="1329" y="375"/>
                  </a:cubicBezTo>
                  <a:cubicBezTo>
                    <a:pt x="1342" y="349"/>
                    <a:pt x="1342" y="336"/>
                    <a:pt x="1354" y="310"/>
                  </a:cubicBezTo>
                  <a:cubicBezTo>
                    <a:pt x="1354" y="285"/>
                    <a:pt x="1354" y="272"/>
                    <a:pt x="1380" y="259"/>
                  </a:cubicBezTo>
                  <a:cubicBezTo>
                    <a:pt x="1380" y="246"/>
                    <a:pt x="1380" y="246"/>
                    <a:pt x="1393" y="233"/>
                  </a:cubicBezTo>
                  <a:cubicBezTo>
                    <a:pt x="1380" y="207"/>
                    <a:pt x="1393" y="181"/>
                    <a:pt x="1406" y="169"/>
                  </a:cubicBezTo>
                  <a:cubicBezTo>
                    <a:pt x="1380" y="143"/>
                    <a:pt x="1406" y="117"/>
                    <a:pt x="1406" y="91"/>
                  </a:cubicBezTo>
                  <a:cubicBezTo>
                    <a:pt x="1342" y="91"/>
                    <a:pt x="1342" y="156"/>
                    <a:pt x="1329" y="194"/>
                  </a:cubicBezTo>
                  <a:cubicBezTo>
                    <a:pt x="1290" y="272"/>
                    <a:pt x="1277" y="362"/>
                    <a:pt x="1161" y="362"/>
                  </a:cubicBezTo>
                  <a:cubicBezTo>
                    <a:pt x="1148" y="362"/>
                    <a:pt x="1161" y="401"/>
                    <a:pt x="1187" y="414"/>
                  </a:cubicBezTo>
                  <a:cubicBezTo>
                    <a:pt x="1178" y="415"/>
                    <a:pt x="1169" y="416"/>
                    <a:pt x="1159" y="416"/>
                  </a:cubicBezTo>
                  <a:cubicBezTo>
                    <a:pt x="1118" y="416"/>
                    <a:pt x="1078" y="403"/>
                    <a:pt x="1039" y="403"/>
                  </a:cubicBezTo>
                  <a:cubicBezTo>
                    <a:pt x="1014" y="403"/>
                    <a:pt x="990" y="408"/>
                    <a:pt x="968" y="426"/>
                  </a:cubicBezTo>
                  <a:lnTo>
                    <a:pt x="903" y="414"/>
                  </a:lnTo>
                  <a:cubicBezTo>
                    <a:pt x="787" y="414"/>
                    <a:pt x="761" y="310"/>
                    <a:pt x="697" y="246"/>
                  </a:cubicBezTo>
                  <a:lnTo>
                    <a:pt x="697" y="130"/>
                  </a:lnTo>
                  <a:cubicBezTo>
                    <a:pt x="710" y="52"/>
                    <a:pt x="658" y="27"/>
                    <a:pt x="607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4" name="Google Shape;1964;p13"/>
            <p:cNvSpPr/>
            <p:nvPr/>
          </p:nvSpPr>
          <p:spPr>
            <a:xfrm rot="10800000">
              <a:off x="5795713" y="4187998"/>
              <a:ext cx="31684" cy="28737"/>
            </a:xfrm>
            <a:custGeom>
              <a:avLst/>
              <a:gdLst/>
              <a:ahLst/>
              <a:cxnLst/>
              <a:rect l="l" t="t" r="r" b="b"/>
              <a:pathLst>
                <a:path w="129" h="117" extrusionOk="0">
                  <a:moveTo>
                    <a:pt x="77" y="0"/>
                  </a:moveTo>
                  <a:cubicBezTo>
                    <a:pt x="39" y="0"/>
                    <a:pt x="13" y="26"/>
                    <a:pt x="13" y="65"/>
                  </a:cubicBezTo>
                  <a:cubicBezTo>
                    <a:pt x="0" y="90"/>
                    <a:pt x="26" y="116"/>
                    <a:pt x="52" y="116"/>
                  </a:cubicBezTo>
                  <a:cubicBezTo>
                    <a:pt x="77" y="116"/>
                    <a:pt x="116" y="90"/>
                    <a:pt x="129" y="52"/>
                  </a:cubicBezTo>
                  <a:cubicBezTo>
                    <a:pt x="129" y="26"/>
                    <a:pt x="116" y="13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5" name="Google Shape;1965;p13"/>
            <p:cNvSpPr/>
            <p:nvPr/>
          </p:nvSpPr>
          <p:spPr>
            <a:xfrm rot="10800000">
              <a:off x="5969851" y="4286244"/>
              <a:ext cx="22351" cy="15965"/>
            </a:xfrm>
            <a:custGeom>
              <a:avLst/>
              <a:gdLst/>
              <a:ahLst/>
              <a:cxnLst/>
              <a:rect l="l" t="t" r="r" b="b"/>
              <a:pathLst>
                <a:path w="91" h="65" extrusionOk="0">
                  <a:moveTo>
                    <a:pt x="39" y="0"/>
                  </a:moveTo>
                  <a:cubicBezTo>
                    <a:pt x="26" y="0"/>
                    <a:pt x="1" y="13"/>
                    <a:pt x="1" y="39"/>
                  </a:cubicBezTo>
                  <a:cubicBezTo>
                    <a:pt x="1" y="52"/>
                    <a:pt x="13" y="65"/>
                    <a:pt x="39" y="65"/>
                  </a:cubicBezTo>
                  <a:cubicBezTo>
                    <a:pt x="52" y="65"/>
                    <a:pt x="65" y="52"/>
                    <a:pt x="78" y="39"/>
                  </a:cubicBezTo>
                  <a:cubicBezTo>
                    <a:pt x="91" y="13"/>
                    <a:pt x="65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6" name="Google Shape;1966;p13"/>
            <p:cNvSpPr/>
            <p:nvPr/>
          </p:nvSpPr>
          <p:spPr>
            <a:xfrm rot="10800000">
              <a:off x="5817818" y="4250138"/>
              <a:ext cx="15965" cy="17438"/>
            </a:xfrm>
            <a:custGeom>
              <a:avLst/>
              <a:gdLst/>
              <a:ahLst/>
              <a:cxnLst/>
              <a:rect l="l" t="t" r="r" b="b"/>
              <a:pathLst>
                <a:path w="65" h="71" extrusionOk="0">
                  <a:moveTo>
                    <a:pt x="26" y="1"/>
                  </a:moveTo>
                  <a:cubicBezTo>
                    <a:pt x="13" y="1"/>
                    <a:pt x="0" y="14"/>
                    <a:pt x="0" y="40"/>
                  </a:cubicBezTo>
                  <a:cubicBezTo>
                    <a:pt x="0" y="58"/>
                    <a:pt x="14" y="70"/>
                    <a:pt x="27" y="70"/>
                  </a:cubicBezTo>
                  <a:cubicBezTo>
                    <a:pt x="31" y="70"/>
                    <a:pt x="35" y="69"/>
                    <a:pt x="39" y="65"/>
                  </a:cubicBezTo>
                  <a:cubicBezTo>
                    <a:pt x="52" y="65"/>
                    <a:pt x="65" y="52"/>
                    <a:pt x="65" y="40"/>
                  </a:cubicBezTo>
                  <a:cubicBezTo>
                    <a:pt x="65" y="14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7" name="Google Shape;1967;p13"/>
            <p:cNvSpPr/>
            <p:nvPr/>
          </p:nvSpPr>
          <p:spPr>
            <a:xfrm rot="10800000">
              <a:off x="5789327" y="4526946"/>
              <a:ext cx="23824" cy="20877"/>
            </a:xfrm>
            <a:custGeom>
              <a:avLst/>
              <a:gdLst/>
              <a:ahLst/>
              <a:cxnLst/>
              <a:rect l="l" t="t" r="r" b="b"/>
              <a:pathLst>
                <a:path w="97" h="85" extrusionOk="0">
                  <a:moveTo>
                    <a:pt x="16" y="1"/>
                  </a:moveTo>
                  <a:cubicBezTo>
                    <a:pt x="6" y="1"/>
                    <a:pt x="0" y="7"/>
                    <a:pt x="6" y="33"/>
                  </a:cubicBezTo>
                  <a:cubicBezTo>
                    <a:pt x="19" y="59"/>
                    <a:pt x="58" y="85"/>
                    <a:pt x="97" y="85"/>
                  </a:cubicBezTo>
                  <a:cubicBezTo>
                    <a:pt x="97" y="46"/>
                    <a:pt x="71" y="20"/>
                    <a:pt x="45" y="7"/>
                  </a:cubicBezTo>
                  <a:cubicBezTo>
                    <a:pt x="39" y="7"/>
                    <a:pt x="26" y="1"/>
                    <a:pt x="1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8" name="Google Shape;1968;p13"/>
            <p:cNvSpPr/>
            <p:nvPr/>
          </p:nvSpPr>
          <p:spPr>
            <a:xfrm rot="10800000">
              <a:off x="5520137" y="4401437"/>
              <a:ext cx="22351" cy="16210"/>
            </a:xfrm>
            <a:custGeom>
              <a:avLst/>
              <a:gdLst/>
              <a:ahLst/>
              <a:cxnLst/>
              <a:rect l="l" t="t" r="r" b="b"/>
              <a:pathLst>
                <a:path w="91" h="66" extrusionOk="0">
                  <a:moveTo>
                    <a:pt x="45" y="1"/>
                  </a:moveTo>
                  <a:cubicBezTo>
                    <a:pt x="31" y="1"/>
                    <a:pt x="19" y="10"/>
                    <a:pt x="1" y="19"/>
                  </a:cubicBezTo>
                  <a:cubicBezTo>
                    <a:pt x="1" y="32"/>
                    <a:pt x="1" y="45"/>
                    <a:pt x="1" y="57"/>
                  </a:cubicBezTo>
                  <a:cubicBezTo>
                    <a:pt x="23" y="57"/>
                    <a:pt x="41" y="66"/>
                    <a:pt x="54" y="66"/>
                  </a:cubicBezTo>
                  <a:cubicBezTo>
                    <a:pt x="64" y="66"/>
                    <a:pt x="72" y="61"/>
                    <a:pt x="78" y="45"/>
                  </a:cubicBezTo>
                  <a:cubicBezTo>
                    <a:pt x="91" y="32"/>
                    <a:pt x="78" y="6"/>
                    <a:pt x="65" y="6"/>
                  </a:cubicBezTo>
                  <a:cubicBezTo>
                    <a:pt x="57" y="2"/>
                    <a:pt x="51" y="1"/>
                    <a:pt x="4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9" name="Google Shape;1969;p13"/>
            <p:cNvSpPr/>
            <p:nvPr/>
          </p:nvSpPr>
          <p:spPr>
            <a:xfrm rot="10800000">
              <a:off x="5431471" y="4264138"/>
              <a:ext cx="15965" cy="15965"/>
            </a:xfrm>
            <a:custGeom>
              <a:avLst/>
              <a:gdLst/>
              <a:ahLst/>
              <a:cxnLst/>
              <a:rect l="l" t="t" r="r" b="b"/>
              <a:pathLst>
                <a:path w="65" h="65" extrusionOk="0">
                  <a:moveTo>
                    <a:pt x="26" y="0"/>
                  </a:moveTo>
                  <a:cubicBezTo>
                    <a:pt x="0" y="0"/>
                    <a:pt x="0" y="26"/>
                    <a:pt x="0" y="26"/>
                  </a:cubicBezTo>
                  <a:cubicBezTo>
                    <a:pt x="13" y="65"/>
                    <a:pt x="26" y="65"/>
                    <a:pt x="52" y="65"/>
                  </a:cubicBezTo>
                  <a:cubicBezTo>
                    <a:pt x="65" y="52"/>
                    <a:pt x="65" y="39"/>
                    <a:pt x="65" y="26"/>
                  </a:cubicBezTo>
                  <a:cubicBezTo>
                    <a:pt x="65" y="13"/>
                    <a:pt x="52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0" name="Google Shape;1970;p13"/>
            <p:cNvSpPr/>
            <p:nvPr/>
          </p:nvSpPr>
          <p:spPr>
            <a:xfrm rot="10800000">
              <a:off x="5570734" y="4387684"/>
              <a:ext cx="209260" cy="195508"/>
            </a:xfrm>
            <a:custGeom>
              <a:avLst/>
              <a:gdLst/>
              <a:ahLst/>
              <a:cxnLst/>
              <a:rect l="l" t="t" r="r" b="b"/>
              <a:pathLst>
                <a:path w="852" h="796" extrusionOk="0">
                  <a:moveTo>
                    <a:pt x="367" y="0"/>
                  </a:moveTo>
                  <a:cubicBezTo>
                    <a:pt x="286" y="0"/>
                    <a:pt x="219" y="32"/>
                    <a:pt x="168" y="125"/>
                  </a:cubicBezTo>
                  <a:cubicBezTo>
                    <a:pt x="155" y="138"/>
                    <a:pt x="129" y="151"/>
                    <a:pt x="116" y="151"/>
                  </a:cubicBezTo>
                  <a:cubicBezTo>
                    <a:pt x="13" y="203"/>
                    <a:pt x="13" y="293"/>
                    <a:pt x="39" y="383"/>
                  </a:cubicBezTo>
                  <a:lnTo>
                    <a:pt x="39" y="435"/>
                  </a:lnTo>
                  <a:cubicBezTo>
                    <a:pt x="78" y="538"/>
                    <a:pt x="0" y="693"/>
                    <a:pt x="194" y="706"/>
                  </a:cubicBezTo>
                  <a:cubicBezTo>
                    <a:pt x="233" y="706"/>
                    <a:pt x="220" y="770"/>
                    <a:pt x="220" y="796"/>
                  </a:cubicBezTo>
                  <a:lnTo>
                    <a:pt x="271" y="796"/>
                  </a:lnTo>
                  <a:cubicBezTo>
                    <a:pt x="284" y="770"/>
                    <a:pt x="310" y="757"/>
                    <a:pt x="336" y="757"/>
                  </a:cubicBezTo>
                  <a:cubicBezTo>
                    <a:pt x="360" y="741"/>
                    <a:pt x="388" y="730"/>
                    <a:pt x="416" y="730"/>
                  </a:cubicBezTo>
                  <a:cubicBezTo>
                    <a:pt x="433" y="730"/>
                    <a:pt x="450" y="734"/>
                    <a:pt x="465" y="744"/>
                  </a:cubicBezTo>
                  <a:cubicBezTo>
                    <a:pt x="516" y="719"/>
                    <a:pt x="568" y="693"/>
                    <a:pt x="606" y="667"/>
                  </a:cubicBezTo>
                  <a:cubicBezTo>
                    <a:pt x="684" y="628"/>
                    <a:pt x="723" y="551"/>
                    <a:pt x="723" y="474"/>
                  </a:cubicBezTo>
                  <a:cubicBezTo>
                    <a:pt x="723" y="409"/>
                    <a:pt x="710" y="319"/>
                    <a:pt x="826" y="319"/>
                  </a:cubicBezTo>
                  <a:cubicBezTo>
                    <a:pt x="826" y="306"/>
                    <a:pt x="839" y="306"/>
                    <a:pt x="851" y="306"/>
                  </a:cubicBezTo>
                  <a:cubicBezTo>
                    <a:pt x="851" y="293"/>
                    <a:pt x="851" y="280"/>
                    <a:pt x="851" y="267"/>
                  </a:cubicBezTo>
                  <a:lnTo>
                    <a:pt x="813" y="241"/>
                  </a:lnTo>
                  <a:cubicBezTo>
                    <a:pt x="806" y="243"/>
                    <a:pt x="799" y="244"/>
                    <a:pt x="793" y="244"/>
                  </a:cubicBezTo>
                  <a:cubicBezTo>
                    <a:pt x="757" y="244"/>
                    <a:pt x="743" y="214"/>
                    <a:pt x="710" y="203"/>
                  </a:cubicBezTo>
                  <a:cubicBezTo>
                    <a:pt x="710" y="190"/>
                    <a:pt x="710" y="177"/>
                    <a:pt x="697" y="177"/>
                  </a:cubicBezTo>
                  <a:cubicBezTo>
                    <a:pt x="697" y="112"/>
                    <a:pt x="658" y="100"/>
                    <a:pt x="606" y="100"/>
                  </a:cubicBezTo>
                  <a:cubicBezTo>
                    <a:pt x="594" y="74"/>
                    <a:pt x="581" y="48"/>
                    <a:pt x="568" y="22"/>
                  </a:cubicBezTo>
                  <a:lnTo>
                    <a:pt x="503" y="22"/>
                  </a:lnTo>
                  <a:cubicBezTo>
                    <a:pt x="455" y="9"/>
                    <a:pt x="409" y="0"/>
                    <a:pt x="36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605311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 preserve="1">
  <p:cSld name="Background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74" name="Google Shape;5174;p34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175" name="Google Shape;5175;p34"/>
          <p:cNvGrpSpPr/>
          <p:nvPr/>
        </p:nvGrpSpPr>
        <p:grpSpPr>
          <a:xfrm>
            <a:off x="9383501" y="3677687"/>
            <a:ext cx="1419391" cy="724628"/>
            <a:chOff x="347302" y="70452"/>
            <a:chExt cx="924725" cy="472050"/>
          </a:xfrm>
        </p:grpSpPr>
        <p:sp>
          <p:nvSpPr>
            <p:cNvPr id="5176" name="Google Shape;5176;p34"/>
            <p:cNvSpPr/>
            <p:nvPr/>
          </p:nvSpPr>
          <p:spPr>
            <a:xfrm rot="10800000">
              <a:off x="535765" y="129821"/>
              <a:ext cx="736262" cy="361672"/>
            </a:xfrm>
            <a:custGeom>
              <a:avLst/>
              <a:gdLst/>
              <a:ahLst/>
              <a:cxnLst/>
              <a:rect l="l" t="t" r="r" b="b"/>
              <a:pathLst>
                <a:path w="2555" h="1255" extrusionOk="0">
                  <a:moveTo>
                    <a:pt x="1595" y="1"/>
                  </a:moveTo>
                  <a:cubicBezTo>
                    <a:pt x="1580" y="1"/>
                    <a:pt x="1563" y="5"/>
                    <a:pt x="1548" y="17"/>
                  </a:cubicBezTo>
                  <a:cubicBezTo>
                    <a:pt x="1506" y="42"/>
                    <a:pt x="1475" y="73"/>
                    <a:pt x="1440" y="73"/>
                  </a:cubicBezTo>
                  <a:cubicBezTo>
                    <a:pt x="1422" y="73"/>
                    <a:pt x="1403" y="65"/>
                    <a:pt x="1381" y="42"/>
                  </a:cubicBezTo>
                  <a:lnTo>
                    <a:pt x="1303" y="17"/>
                  </a:lnTo>
                  <a:lnTo>
                    <a:pt x="1278" y="30"/>
                  </a:lnTo>
                  <a:cubicBezTo>
                    <a:pt x="1045" y="55"/>
                    <a:pt x="788" y="30"/>
                    <a:pt x="684" y="313"/>
                  </a:cubicBezTo>
                  <a:cubicBezTo>
                    <a:pt x="684" y="339"/>
                    <a:pt x="646" y="352"/>
                    <a:pt x="633" y="365"/>
                  </a:cubicBezTo>
                  <a:cubicBezTo>
                    <a:pt x="620" y="365"/>
                    <a:pt x="607" y="365"/>
                    <a:pt x="594" y="378"/>
                  </a:cubicBezTo>
                  <a:cubicBezTo>
                    <a:pt x="478" y="455"/>
                    <a:pt x="517" y="571"/>
                    <a:pt x="517" y="674"/>
                  </a:cubicBezTo>
                  <a:cubicBezTo>
                    <a:pt x="388" y="765"/>
                    <a:pt x="233" y="816"/>
                    <a:pt x="78" y="829"/>
                  </a:cubicBezTo>
                  <a:cubicBezTo>
                    <a:pt x="65" y="816"/>
                    <a:pt x="65" y="790"/>
                    <a:pt x="53" y="790"/>
                  </a:cubicBezTo>
                  <a:cubicBezTo>
                    <a:pt x="1" y="790"/>
                    <a:pt x="27" y="816"/>
                    <a:pt x="40" y="842"/>
                  </a:cubicBezTo>
                  <a:cubicBezTo>
                    <a:pt x="53" y="855"/>
                    <a:pt x="40" y="881"/>
                    <a:pt x="14" y="906"/>
                  </a:cubicBezTo>
                  <a:lnTo>
                    <a:pt x="40" y="958"/>
                  </a:lnTo>
                  <a:lnTo>
                    <a:pt x="130" y="932"/>
                  </a:lnTo>
                  <a:cubicBezTo>
                    <a:pt x="246" y="868"/>
                    <a:pt x="388" y="816"/>
                    <a:pt x="517" y="777"/>
                  </a:cubicBezTo>
                  <a:cubicBezTo>
                    <a:pt x="555" y="829"/>
                    <a:pt x="517" y="894"/>
                    <a:pt x="568" y="945"/>
                  </a:cubicBezTo>
                  <a:cubicBezTo>
                    <a:pt x="620" y="984"/>
                    <a:pt x="555" y="1022"/>
                    <a:pt x="555" y="1087"/>
                  </a:cubicBezTo>
                  <a:cubicBezTo>
                    <a:pt x="569" y="1086"/>
                    <a:pt x="582" y="1085"/>
                    <a:pt x="595" y="1085"/>
                  </a:cubicBezTo>
                  <a:cubicBezTo>
                    <a:pt x="736" y="1085"/>
                    <a:pt x="874" y="1148"/>
                    <a:pt x="968" y="1255"/>
                  </a:cubicBezTo>
                  <a:lnTo>
                    <a:pt x="1045" y="1255"/>
                  </a:lnTo>
                  <a:cubicBezTo>
                    <a:pt x="1055" y="1226"/>
                    <a:pt x="1079" y="1211"/>
                    <a:pt x="1102" y="1211"/>
                  </a:cubicBezTo>
                  <a:cubicBezTo>
                    <a:pt x="1109" y="1211"/>
                    <a:pt x="1116" y="1213"/>
                    <a:pt x="1123" y="1216"/>
                  </a:cubicBezTo>
                  <a:cubicBezTo>
                    <a:pt x="1142" y="1217"/>
                    <a:pt x="1161" y="1218"/>
                    <a:pt x="1181" y="1218"/>
                  </a:cubicBezTo>
                  <a:cubicBezTo>
                    <a:pt x="1354" y="1218"/>
                    <a:pt x="1524" y="1166"/>
                    <a:pt x="1651" y="1061"/>
                  </a:cubicBezTo>
                  <a:cubicBezTo>
                    <a:pt x="1763" y="987"/>
                    <a:pt x="1815" y="828"/>
                    <a:pt x="1980" y="828"/>
                  </a:cubicBezTo>
                  <a:cubicBezTo>
                    <a:pt x="1987" y="828"/>
                    <a:pt x="1993" y="829"/>
                    <a:pt x="2000" y="829"/>
                  </a:cubicBezTo>
                  <a:cubicBezTo>
                    <a:pt x="1896" y="816"/>
                    <a:pt x="1871" y="752"/>
                    <a:pt x="1884" y="674"/>
                  </a:cubicBezTo>
                  <a:lnTo>
                    <a:pt x="1884" y="674"/>
                  </a:lnTo>
                  <a:cubicBezTo>
                    <a:pt x="1922" y="700"/>
                    <a:pt x="1964" y="713"/>
                    <a:pt x="2004" y="713"/>
                  </a:cubicBezTo>
                  <a:cubicBezTo>
                    <a:pt x="2045" y="713"/>
                    <a:pt x="2083" y="700"/>
                    <a:pt x="2116" y="674"/>
                  </a:cubicBezTo>
                  <a:cubicBezTo>
                    <a:pt x="2193" y="636"/>
                    <a:pt x="2270" y="610"/>
                    <a:pt x="2335" y="610"/>
                  </a:cubicBezTo>
                  <a:cubicBezTo>
                    <a:pt x="2351" y="607"/>
                    <a:pt x="2366" y="606"/>
                    <a:pt x="2380" y="606"/>
                  </a:cubicBezTo>
                  <a:cubicBezTo>
                    <a:pt x="2432" y="606"/>
                    <a:pt x="2467" y="629"/>
                    <a:pt x="2477" y="700"/>
                  </a:cubicBezTo>
                  <a:cubicBezTo>
                    <a:pt x="2477" y="717"/>
                    <a:pt x="2481" y="723"/>
                    <a:pt x="2488" y="723"/>
                  </a:cubicBezTo>
                  <a:cubicBezTo>
                    <a:pt x="2501" y="723"/>
                    <a:pt x="2524" y="700"/>
                    <a:pt x="2541" y="700"/>
                  </a:cubicBezTo>
                  <a:cubicBezTo>
                    <a:pt x="2554" y="687"/>
                    <a:pt x="2541" y="687"/>
                    <a:pt x="2541" y="674"/>
                  </a:cubicBezTo>
                  <a:cubicBezTo>
                    <a:pt x="2503" y="661"/>
                    <a:pt x="2503" y="636"/>
                    <a:pt x="2541" y="610"/>
                  </a:cubicBezTo>
                  <a:cubicBezTo>
                    <a:pt x="2541" y="584"/>
                    <a:pt x="2541" y="558"/>
                    <a:pt x="2528" y="520"/>
                  </a:cubicBezTo>
                  <a:cubicBezTo>
                    <a:pt x="2509" y="516"/>
                    <a:pt x="2490" y="515"/>
                    <a:pt x="2470" y="515"/>
                  </a:cubicBezTo>
                  <a:cubicBezTo>
                    <a:pt x="2413" y="515"/>
                    <a:pt x="2357" y="529"/>
                    <a:pt x="2309" y="558"/>
                  </a:cubicBezTo>
                  <a:cubicBezTo>
                    <a:pt x="2180" y="623"/>
                    <a:pt x="2038" y="661"/>
                    <a:pt x="1884" y="674"/>
                  </a:cubicBezTo>
                  <a:cubicBezTo>
                    <a:pt x="1909" y="507"/>
                    <a:pt x="1909" y="507"/>
                    <a:pt x="2013" y="442"/>
                  </a:cubicBezTo>
                  <a:cubicBezTo>
                    <a:pt x="1909" y="416"/>
                    <a:pt x="1819" y="391"/>
                    <a:pt x="1832" y="262"/>
                  </a:cubicBezTo>
                  <a:cubicBezTo>
                    <a:pt x="1832" y="249"/>
                    <a:pt x="1806" y="236"/>
                    <a:pt x="1793" y="223"/>
                  </a:cubicBezTo>
                  <a:cubicBezTo>
                    <a:pt x="1703" y="210"/>
                    <a:pt x="1639" y="171"/>
                    <a:pt x="1664" y="55"/>
                  </a:cubicBezTo>
                  <a:cubicBezTo>
                    <a:pt x="1664" y="28"/>
                    <a:pt x="1632" y="1"/>
                    <a:pt x="159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7" name="Google Shape;5177;p34"/>
            <p:cNvSpPr/>
            <p:nvPr/>
          </p:nvSpPr>
          <p:spPr>
            <a:xfrm rot="10800000">
              <a:off x="1067141" y="448842"/>
              <a:ext cx="82127" cy="93660"/>
            </a:xfrm>
            <a:custGeom>
              <a:avLst/>
              <a:gdLst/>
              <a:ahLst/>
              <a:cxnLst/>
              <a:rect l="l" t="t" r="r" b="b"/>
              <a:pathLst>
                <a:path w="285" h="325" extrusionOk="0">
                  <a:moveTo>
                    <a:pt x="117" y="0"/>
                  </a:moveTo>
                  <a:cubicBezTo>
                    <a:pt x="91" y="0"/>
                    <a:pt x="65" y="13"/>
                    <a:pt x="65" y="39"/>
                  </a:cubicBezTo>
                  <a:cubicBezTo>
                    <a:pt x="104" y="91"/>
                    <a:pt x="65" y="116"/>
                    <a:pt x="0" y="116"/>
                  </a:cubicBezTo>
                  <a:cubicBezTo>
                    <a:pt x="39" y="207"/>
                    <a:pt x="168" y="219"/>
                    <a:pt x="181" y="323"/>
                  </a:cubicBezTo>
                  <a:cubicBezTo>
                    <a:pt x="181" y="323"/>
                    <a:pt x="188" y="324"/>
                    <a:pt x="199" y="324"/>
                  </a:cubicBezTo>
                  <a:cubicBezTo>
                    <a:pt x="221" y="324"/>
                    <a:pt x="258" y="318"/>
                    <a:pt x="284" y="284"/>
                  </a:cubicBezTo>
                  <a:cubicBezTo>
                    <a:pt x="181" y="271"/>
                    <a:pt x="194" y="181"/>
                    <a:pt x="168" y="116"/>
                  </a:cubicBezTo>
                  <a:cubicBezTo>
                    <a:pt x="155" y="78"/>
                    <a:pt x="142" y="39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8" name="Google Shape;5178;p34"/>
            <p:cNvSpPr/>
            <p:nvPr/>
          </p:nvSpPr>
          <p:spPr>
            <a:xfrm rot="10800000">
              <a:off x="347302" y="402156"/>
              <a:ext cx="40343" cy="28818"/>
            </a:xfrm>
            <a:custGeom>
              <a:avLst/>
              <a:gdLst/>
              <a:ahLst/>
              <a:cxnLst/>
              <a:rect l="l" t="t" r="r" b="b"/>
              <a:pathLst>
                <a:path w="140" h="100" extrusionOk="0">
                  <a:moveTo>
                    <a:pt x="40" y="0"/>
                  </a:moveTo>
                  <a:cubicBezTo>
                    <a:pt x="27" y="13"/>
                    <a:pt x="14" y="26"/>
                    <a:pt x="1" y="52"/>
                  </a:cubicBezTo>
                  <a:cubicBezTo>
                    <a:pt x="14" y="52"/>
                    <a:pt x="27" y="65"/>
                    <a:pt x="27" y="90"/>
                  </a:cubicBezTo>
                  <a:cubicBezTo>
                    <a:pt x="52" y="97"/>
                    <a:pt x="71" y="100"/>
                    <a:pt x="87" y="100"/>
                  </a:cubicBezTo>
                  <a:cubicBezTo>
                    <a:pt x="135" y="100"/>
                    <a:pt x="140" y="68"/>
                    <a:pt x="13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9" name="Google Shape;5179;p34"/>
            <p:cNvSpPr/>
            <p:nvPr/>
          </p:nvSpPr>
          <p:spPr>
            <a:xfrm rot="10800000">
              <a:off x="405800" y="356622"/>
              <a:ext cx="29969" cy="30548"/>
            </a:xfrm>
            <a:custGeom>
              <a:avLst/>
              <a:gdLst/>
              <a:ahLst/>
              <a:cxnLst/>
              <a:rect l="l" t="t" r="r" b="b"/>
              <a:pathLst>
                <a:path w="104" h="106" extrusionOk="0">
                  <a:moveTo>
                    <a:pt x="71" y="0"/>
                  </a:moveTo>
                  <a:cubicBezTo>
                    <a:pt x="35" y="0"/>
                    <a:pt x="23" y="32"/>
                    <a:pt x="0" y="54"/>
                  </a:cubicBezTo>
                  <a:lnTo>
                    <a:pt x="0" y="106"/>
                  </a:lnTo>
                  <a:cubicBezTo>
                    <a:pt x="52" y="106"/>
                    <a:pt x="103" y="93"/>
                    <a:pt x="103" y="29"/>
                  </a:cubicBezTo>
                  <a:cubicBezTo>
                    <a:pt x="103" y="29"/>
                    <a:pt x="103" y="16"/>
                    <a:pt x="91" y="3"/>
                  </a:cubicBezTo>
                  <a:cubicBezTo>
                    <a:pt x="83" y="1"/>
                    <a:pt x="77" y="0"/>
                    <a:pt x="7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0" name="Google Shape;5180;p34"/>
            <p:cNvSpPr/>
            <p:nvPr/>
          </p:nvSpPr>
          <p:spPr>
            <a:xfrm rot="10800000">
              <a:off x="587921" y="360080"/>
              <a:ext cx="26223" cy="21902"/>
            </a:xfrm>
            <a:custGeom>
              <a:avLst/>
              <a:gdLst/>
              <a:ahLst/>
              <a:cxnLst/>
              <a:rect l="l" t="t" r="r" b="b"/>
              <a:pathLst>
                <a:path w="91" h="76" extrusionOk="0">
                  <a:moveTo>
                    <a:pt x="52" y="1"/>
                  </a:moveTo>
                  <a:cubicBezTo>
                    <a:pt x="39" y="1"/>
                    <a:pt x="26" y="4"/>
                    <a:pt x="13" y="11"/>
                  </a:cubicBezTo>
                  <a:cubicBezTo>
                    <a:pt x="0" y="36"/>
                    <a:pt x="13" y="75"/>
                    <a:pt x="39" y="75"/>
                  </a:cubicBezTo>
                  <a:cubicBezTo>
                    <a:pt x="78" y="75"/>
                    <a:pt x="91" y="49"/>
                    <a:pt x="91" y="11"/>
                  </a:cubicBezTo>
                  <a:cubicBezTo>
                    <a:pt x="78" y="4"/>
                    <a:pt x="65" y="1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1" name="Google Shape;5181;p34"/>
            <p:cNvSpPr/>
            <p:nvPr/>
          </p:nvSpPr>
          <p:spPr>
            <a:xfrm rot="10800000">
              <a:off x="1048698" y="80251"/>
              <a:ext cx="25359" cy="21038"/>
            </a:xfrm>
            <a:custGeom>
              <a:avLst/>
              <a:gdLst/>
              <a:ahLst/>
              <a:cxnLst/>
              <a:rect l="l" t="t" r="r" b="b"/>
              <a:pathLst>
                <a:path w="88" h="73" extrusionOk="0">
                  <a:moveTo>
                    <a:pt x="35" y="0"/>
                  </a:moveTo>
                  <a:cubicBezTo>
                    <a:pt x="27" y="0"/>
                    <a:pt x="19" y="2"/>
                    <a:pt x="10" y="4"/>
                  </a:cubicBezTo>
                  <a:cubicBezTo>
                    <a:pt x="0" y="54"/>
                    <a:pt x="21" y="73"/>
                    <a:pt x="55" y="73"/>
                  </a:cubicBezTo>
                  <a:cubicBezTo>
                    <a:pt x="65" y="73"/>
                    <a:pt x="76" y="71"/>
                    <a:pt x="88" y="68"/>
                  </a:cubicBezTo>
                  <a:cubicBezTo>
                    <a:pt x="88" y="25"/>
                    <a:pt x="70" y="0"/>
                    <a:pt x="3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2" name="Google Shape;5182;p34"/>
            <p:cNvSpPr/>
            <p:nvPr/>
          </p:nvSpPr>
          <p:spPr>
            <a:xfrm rot="10800000">
              <a:off x="465162" y="274777"/>
              <a:ext cx="15273" cy="12680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42" y="1"/>
                  </a:moveTo>
                  <a:cubicBezTo>
                    <a:pt x="29" y="1"/>
                    <a:pt x="9" y="18"/>
                    <a:pt x="1" y="18"/>
                  </a:cubicBezTo>
                  <a:cubicBezTo>
                    <a:pt x="1" y="31"/>
                    <a:pt x="1" y="44"/>
                    <a:pt x="1" y="44"/>
                  </a:cubicBezTo>
                  <a:cubicBezTo>
                    <a:pt x="13" y="44"/>
                    <a:pt x="52" y="44"/>
                    <a:pt x="52" y="18"/>
                  </a:cubicBezTo>
                  <a:cubicBezTo>
                    <a:pt x="52" y="5"/>
                    <a:pt x="48" y="1"/>
                    <a:pt x="4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3" name="Google Shape;5183;p34"/>
            <p:cNvSpPr/>
            <p:nvPr/>
          </p:nvSpPr>
          <p:spPr>
            <a:xfrm rot="10800000">
              <a:off x="666302" y="188897"/>
              <a:ext cx="55616" cy="38329"/>
            </a:xfrm>
            <a:custGeom>
              <a:avLst/>
              <a:gdLst/>
              <a:ahLst/>
              <a:cxnLst/>
              <a:rect l="l" t="t" r="r" b="b"/>
              <a:pathLst>
                <a:path w="193" h="133" extrusionOk="0">
                  <a:moveTo>
                    <a:pt x="167" y="0"/>
                  </a:moveTo>
                  <a:cubicBezTo>
                    <a:pt x="161" y="0"/>
                    <a:pt x="153" y="2"/>
                    <a:pt x="142" y="2"/>
                  </a:cubicBezTo>
                  <a:cubicBezTo>
                    <a:pt x="116" y="2"/>
                    <a:pt x="78" y="54"/>
                    <a:pt x="26" y="67"/>
                  </a:cubicBezTo>
                  <a:cubicBezTo>
                    <a:pt x="0" y="80"/>
                    <a:pt x="26" y="118"/>
                    <a:pt x="39" y="131"/>
                  </a:cubicBezTo>
                  <a:cubicBezTo>
                    <a:pt x="43" y="132"/>
                    <a:pt x="47" y="133"/>
                    <a:pt x="52" y="133"/>
                  </a:cubicBezTo>
                  <a:cubicBezTo>
                    <a:pt x="106" y="133"/>
                    <a:pt x="193" y="64"/>
                    <a:pt x="181" y="28"/>
                  </a:cubicBezTo>
                  <a:cubicBezTo>
                    <a:pt x="181" y="5"/>
                    <a:pt x="176" y="0"/>
                    <a:pt x="16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4" name="Google Shape;5184;p34"/>
            <p:cNvSpPr/>
            <p:nvPr/>
          </p:nvSpPr>
          <p:spPr>
            <a:xfrm rot="10800000">
              <a:off x="747565" y="70452"/>
              <a:ext cx="41208" cy="23343"/>
            </a:xfrm>
            <a:custGeom>
              <a:avLst/>
              <a:gdLst/>
              <a:ahLst/>
              <a:cxnLst/>
              <a:rect l="l" t="t" r="r" b="b"/>
              <a:pathLst>
                <a:path w="143" h="81" extrusionOk="0">
                  <a:moveTo>
                    <a:pt x="84" y="0"/>
                  </a:moveTo>
                  <a:cubicBezTo>
                    <a:pt x="71" y="0"/>
                    <a:pt x="58" y="4"/>
                    <a:pt x="52" y="4"/>
                  </a:cubicBezTo>
                  <a:cubicBezTo>
                    <a:pt x="13" y="16"/>
                    <a:pt x="0" y="55"/>
                    <a:pt x="13" y="81"/>
                  </a:cubicBezTo>
                  <a:lnTo>
                    <a:pt x="65" y="81"/>
                  </a:lnTo>
                  <a:cubicBezTo>
                    <a:pt x="103" y="68"/>
                    <a:pt x="142" y="55"/>
                    <a:pt x="116" y="16"/>
                  </a:cubicBezTo>
                  <a:cubicBezTo>
                    <a:pt x="110" y="4"/>
                    <a:pt x="97" y="0"/>
                    <a:pt x="8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5" name="Google Shape;5185;p34"/>
            <p:cNvSpPr/>
            <p:nvPr/>
          </p:nvSpPr>
          <p:spPr>
            <a:xfrm rot="10800000">
              <a:off x="1126791" y="204171"/>
              <a:ext cx="33715" cy="20173"/>
            </a:xfrm>
            <a:custGeom>
              <a:avLst/>
              <a:gdLst/>
              <a:ahLst/>
              <a:cxnLst/>
              <a:rect l="l" t="t" r="r" b="b"/>
              <a:pathLst>
                <a:path w="117" h="70" extrusionOk="0">
                  <a:moveTo>
                    <a:pt x="58" y="0"/>
                  </a:moveTo>
                  <a:cubicBezTo>
                    <a:pt x="39" y="0"/>
                    <a:pt x="23" y="12"/>
                    <a:pt x="14" y="31"/>
                  </a:cubicBezTo>
                  <a:cubicBezTo>
                    <a:pt x="1" y="57"/>
                    <a:pt x="14" y="70"/>
                    <a:pt x="27" y="70"/>
                  </a:cubicBezTo>
                  <a:cubicBezTo>
                    <a:pt x="52" y="57"/>
                    <a:pt x="78" y="44"/>
                    <a:pt x="91" y="31"/>
                  </a:cubicBezTo>
                  <a:cubicBezTo>
                    <a:pt x="117" y="5"/>
                    <a:pt x="91" y="5"/>
                    <a:pt x="78" y="5"/>
                  </a:cubicBezTo>
                  <a:cubicBezTo>
                    <a:pt x="71" y="2"/>
                    <a:pt x="64" y="0"/>
                    <a:pt x="5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186" name="Google Shape;5186;p34"/>
          <p:cNvGrpSpPr/>
          <p:nvPr/>
        </p:nvGrpSpPr>
        <p:grpSpPr>
          <a:xfrm>
            <a:off x="-34" y="-54927"/>
            <a:ext cx="3180575" cy="961724"/>
            <a:chOff x="507324" y="-78249"/>
            <a:chExt cx="2517074" cy="761099"/>
          </a:xfrm>
        </p:grpSpPr>
        <p:sp>
          <p:nvSpPr>
            <p:cNvPr id="5187" name="Google Shape;5187;p34"/>
            <p:cNvSpPr/>
            <p:nvPr/>
          </p:nvSpPr>
          <p:spPr>
            <a:xfrm rot="10800000">
              <a:off x="1996082" y="-71893"/>
              <a:ext cx="9835" cy="1664"/>
            </a:xfrm>
            <a:custGeom>
              <a:avLst/>
              <a:gdLst/>
              <a:ahLst/>
              <a:cxnLst/>
              <a:rect l="l" t="t" r="r" b="b"/>
              <a:pathLst>
                <a:path w="65" h="11" extrusionOk="0">
                  <a:moveTo>
                    <a:pt x="0" y="1"/>
                  </a:moveTo>
                  <a:cubicBezTo>
                    <a:pt x="7" y="7"/>
                    <a:pt x="17" y="10"/>
                    <a:pt x="28" y="10"/>
                  </a:cubicBezTo>
                  <a:cubicBezTo>
                    <a:pt x="39" y="10"/>
                    <a:pt x="52" y="7"/>
                    <a:pt x="6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8" name="Google Shape;5188;p34"/>
            <p:cNvSpPr/>
            <p:nvPr/>
          </p:nvSpPr>
          <p:spPr>
            <a:xfrm rot="10800000">
              <a:off x="842933" y="-68867"/>
              <a:ext cx="378584" cy="168562"/>
            </a:xfrm>
            <a:custGeom>
              <a:avLst/>
              <a:gdLst/>
              <a:ahLst/>
              <a:cxnLst/>
              <a:rect l="l" t="t" r="r" b="b"/>
              <a:pathLst>
                <a:path w="2502" h="1114" extrusionOk="0">
                  <a:moveTo>
                    <a:pt x="1884" y="0"/>
                  </a:moveTo>
                  <a:cubicBezTo>
                    <a:pt x="1822" y="0"/>
                    <a:pt x="1756" y="33"/>
                    <a:pt x="1676" y="92"/>
                  </a:cubicBezTo>
                  <a:cubicBezTo>
                    <a:pt x="1616" y="142"/>
                    <a:pt x="1541" y="216"/>
                    <a:pt x="1443" y="216"/>
                  </a:cubicBezTo>
                  <a:cubicBezTo>
                    <a:pt x="1415" y="216"/>
                    <a:pt x="1386" y="210"/>
                    <a:pt x="1354" y="195"/>
                  </a:cubicBezTo>
                  <a:lnTo>
                    <a:pt x="1328" y="157"/>
                  </a:lnTo>
                  <a:cubicBezTo>
                    <a:pt x="1328" y="131"/>
                    <a:pt x="1315" y="105"/>
                    <a:pt x="1315" y="66"/>
                  </a:cubicBezTo>
                  <a:cubicBezTo>
                    <a:pt x="1315" y="48"/>
                    <a:pt x="1302" y="36"/>
                    <a:pt x="1279" y="36"/>
                  </a:cubicBezTo>
                  <a:cubicBezTo>
                    <a:pt x="1271" y="36"/>
                    <a:pt x="1261" y="37"/>
                    <a:pt x="1251" y="41"/>
                  </a:cubicBezTo>
                  <a:lnTo>
                    <a:pt x="1225" y="208"/>
                  </a:lnTo>
                  <a:cubicBezTo>
                    <a:pt x="1212" y="208"/>
                    <a:pt x="1212" y="208"/>
                    <a:pt x="1199" y="221"/>
                  </a:cubicBezTo>
                  <a:cubicBezTo>
                    <a:pt x="1109" y="208"/>
                    <a:pt x="1032" y="144"/>
                    <a:pt x="1006" y="53"/>
                  </a:cubicBezTo>
                  <a:cubicBezTo>
                    <a:pt x="980" y="53"/>
                    <a:pt x="954" y="79"/>
                    <a:pt x="967" y="105"/>
                  </a:cubicBezTo>
                  <a:lnTo>
                    <a:pt x="1045" y="273"/>
                  </a:lnTo>
                  <a:lnTo>
                    <a:pt x="1019" y="324"/>
                  </a:lnTo>
                  <a:cubicBezTo>
                    <a:pt x="993" y="337"/>
                    <a:pt x="980" y="363"/>
                    <a:pt x="941" y="363"/>
                  </a:cubicBezTo>
                  <a:cubicBezTo>
                    <a:pt x="921" y="356"/>
                    <a:pt x="900" y="342"/>
                    <a:pt x="885" y="342"/>
                  </a:cubicBezTo>
                  <a:cubicBezTo>
                    <a:pt x="872" y="342"/>
                    <a:pt x="864" y="353"/>
                    <a:pt x="864" y="389"/>
                  </a:cubicBezTo>
                  <a:cubicBezTo>
                    <a:pt x="856" y="435"/>
                    <a:pt x="872" y="444"/>
                    <a:pt x="894" y="444"/>
                  </a:cubicBezTo>
                  <a:cubicBezTo>
                    <a:pt x="908" y="444"/>
                    <a:pt x="926" y="440"/>
                    <a:pt x="941" y="440"/>
                  </a:cubicBezTo>
                  <a:lnTo>
                    <a:pt x="1006" y="440"/>
                  </a:lnTo>
                  <a:cubicBezTo>
                    <a:pt x="1032" y="505"/>
                    <a:pt x="1006" y="531"/>
                    <a:pt x="941" y="556"/>
                  </a:cubicBezTo>
                  <a:cubicBezTo>
                    <a:pt x="894" y="539"/>
                    <a:pt x="844" y="531"/>
                    <a:pt x="793" y="531"/>
                  </a:cubicBezTo>
                  <a:cubicBezTo>
                    <a:pt x="692" y="531"/>
                    <a:pt x="589" y="565"/>
                    <a:pt x="503" y="634"/>
                  </a:cubicBezTo>
                  <a:lnTo>
                    <a:pt x="426" y="647"/>
                  </a:lnTo>
                  <a:cubicBezTo>
                    <a:pt x="284" y="582"/>
                    <a:pt x="155" y="531"/>
                    <a:pt x="0" y="505"/>
                  </a:cubicBezTo>
                  <a:lnTo>
                    <a:pt x="0" y="505"/>
                  </a:lnTo>
                  <a:cubicBezTo>
                    <a:pt x="129" y="569"/>
                    <a:pt x="258" y="634"/>
                    <a:pt x="400" y="672"/>
                  </a:cubicBezTo>
                  <a:cubicBezTo>
                    <a:pt x="400" y="698"/>
                    <a:pt x="400" y="724"/>
                    <a:pt x="374" y="750"/>
                  </a:cubicBezTo>
                  <a:cubicBezTo>
                    <a:pt x="284" y="892"/>
                    <a:pt x="284" y="1021"/>
                    <a:pt x="426" y="1111"/>
                  </a:cubicBezTo>
                  <a:cubicBezTo>
                    <a:pt x="430" y="1113"/>
                    <a:pt x="433" y="1114"/>
                    <a:pt x="436" y="1114"/>
                  </a:cubicBezTo>
                  <a:cubicBezTo>
                    <a:pt x="450" y="1114"/>
                    <a:pt x="460" y="1102"/>
                    <a:pt x="472" y="1102"/>
                  </a:cubicBezTo>
                  <a:cubicBezTo>
                    <a:pt x="477" y="1102"/>
                    <a:pt x="483" y="1104"/>
                    <a:pt x="490" y="1111"/>
                  </a:cubicBezTo>
                  <a:cubicBezTo>
                    <a:pt x="601" y="1104"/>
                    <a:pt x="714" y="1102"/>
                    <a:pt x="826" y="1102"/>
                  </a:cubicBezTo>
                  <a:cubicBezTo>
                    <a:pt x="1080" y="1102"/>
                    <a:pt x="1337" y="1114"/>
                    <a:pt x="1595" y="1114"/>
                  </a:cubicBezTo>
                  <a:cubicBezTo>
                    <a:pt x="1661" y="1114"/>
                    <a:pt x="1726" y="1113"/>
                    <a:pt x="1792" y="1111"/>
                  </a:cubicBezTo>
                  <a:lnTo>
                    <a:pt x="1921" y="1111"/>
                  </a:lnTo>
                  <a:cubicBezTo>
                    <a:pt x="1933" y="968"/>
                    <a:pt x="1923" y="824"/>
                    <a:pt x="2044" y="824"/>
                  </a:cubicBezTo>
                  <a:cubicBezTo>
                    <a:pt x="2054" y="824"/>
                    <a:pt x="2065" y="825"/>
                    <a:pt x="2076" y="827"/>
                  </a:cubicBezTo>
                  <a:lnTo>
                    <a:pt x="2153" y="827"/>
                  </a:lnTo>
                  <a:cubicBezTo>
                    <a:pt x="2218" y="776"/>
                    <a:pt x="2347" y="801"/>
                    <a:pt x="2373" y="685"/>
                  </a:cubicBezTo>
                  <a:cubicBezTo>
                    <a:pt x="2502" y="621"/>
                    <a:pt x="2502" y="621"/>
                    <a:pt x="2424" y="479"/>
                  </a:cubicBezTo>
                  <a:cubicBezTo>
                    <a:pt x="2463" y="376"/>
                    <a:pt x="2373" y="337"/>
                    <a:pt x="2347" y="286"/>
                  </a:cubicBezTo>
                  <a:lnTo>
                    <a:pt x="2295" y="286"/>
                  </a:lnTo>
                  <a:cubicBezTo>
                    <a:pt x="2205" y="286"/>
                    <a:pt x="2205" y="247"/>
                    <a:pt x="2257" y="182"/>
                  </a:cubicBezTo>
                  <a:lnTo>
                    <a:pt x="2257" y="157"/>
                  </a:lnTo>
                  <a:lnTo>
                    <a:pt x="2231" y="118"/>
                  </a:lnTo>
                  <a:lnTo>
                    <a:pt x="2179" y="118"/>
                  </a:lnTo>
                  <a:cubicBezTo>
                    <a:pt x="2165" y="123"/>
                    <a:pt x="2149" y="126"/>
                    <a:pt x="2134" y="126"/>
                  </a:cubicBezTo>
                  <a:cubicBezTo>
                    <a:pt x="2106" y="126"/>
                    <a:pt x="2080" y="117"/>
                    <a:pt x="2063" y="92"/>
                  </a:cubicBezTo>
                  <a:cubicBezTo>
                    <a:pt x="2000" y="29"/>
                    <a:pt x="1944" y="0"/>
                    <a:pt x="188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9" name="Google Shape;5189;p34"/>
            <p:cNvSpPr/>
            <p:nvPr/>
          </p:nvSpPr>
          <p:spPr>
            <a:xfrm rot="10800000">
              <a:off x="2394032" y="-70531"/>
              <a:ext cx="9835" cy="4237"/>
            </a:xfrm>
            <a:custGeom>
              <a:avLst/>
              <a:gdLst/>
              <a:ahLst/>
              <a:cxnLst/>
              <a:rect l="l" t="t" r="r" b="b"/>
              <a:pathLst>
                <a:path w="65" h="28" extrusionOk="0">
                  <a:moveTo>
                    <a:pt x="0" y="1"/>
                  </a:moveTo>
                  <a:cubicBezTo>
                    <a:pt x="0" y="20"/>
                    <a:pt x="4" y="27"/>
                    <a:pt x="10" y="27"/>
                  </a:cubicBezTo>
                  <a:cubicBezTo>
                    <a:pt x="21" y="27"/>
                    <a:pt x="40" y="9"/>
                    <a:pt x="6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0" name="Google Shape;5190;p34"/>
            <p:cNvSpPr/>
            <p:nvPr/>
          </p:nvSpPr>
          <p:spPr>
            <a:xfrm rot="10800000">
              <a:off x="2308239" y="-67353"/>
              <a:ext cx="2118" cy="1059"/>
            </a:xfrm>
            <a:custGeom>
              <a:avLst/>
              <a:gdLst/>
              <a:ahLst/>
              <a:cxnLst/>
              <a:rect l="l" t="t" r="r" b="b"/>
              <a:pathLst>
                <a:path w="14" h="7" extrusionOk="0">
                  <a:moveTo>
                    <a:pt x="1" y="1"/>
                  </a:moveTo>
                  <a:cubicBezTo>
                    <a:pt x="1" y="1"/>
                    <a:pt x="7" y="7"/>
                    <a:pt x="10" y="7"/>
                  </a:cubicBezTo>
                  <a:cubicBezTo>
                    <a:pt x="12" y="7"/>
                    <a:pt x="14" y="5"/>
                    <a:pt x="1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1" name="Google Shape;5191;p34"/>
            <p:cNvSpPr/>
            <p:nvPr/>
          </p:nvSpPr>
          <p:spPr>
            <a:xfrm rot="10800000">
              <a:off x="2390098" y="-66445"/>
              <a:ext cx="151" cy="15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2" name="Google Shape;5192;p34"/>
            <p:cNvSpPr/>
            <p:nvPr/>
          </p:nvSpPr>
          <p:spPr>
            <a:xfrm rot="10800000">
              <a:off x="2310206" y="-66445"/>
              <a:ext cx="1967" cy="151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3" name="Google Shape;5193;p34"/>
            <p:cNvSpPr/>
            <p:nvPr/>
          </p:nvSpPr>
          <p:spPr>
            <a:xfrm rot="10800000">
              <a:off x="2394033" y="-66445"/>
              <a:ext cx="151" cy="15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4" name="Google Shape;5194;p34"/>
            <p:cNvSpPr/>
            <p:nvPr/>
          </p:nvSpPr>
          <p:spPr>
            <a:xfrm rot="10800000">
              <a:off x="1556974" y="426073"/>
              <a:ext cx="283106" cy="194285"/>
            </a:xfrm>
            <a:custGeom>
              <a:avLst/>
              <a:gdLst/>
              <a:ahLst/>
              <a:cxnLst/>
              <a:rect l="l" t="t" r="r" b="b"/>
              <a:pathLst>
                <a:path w="1871" h="1284" extrusionOk="0">
                  <a:moveTo>
                    <a:pt x="942" y="0"/>
                  </a:moveTo>
                  <a:cubicBezTo>
                    <a:pt x="896" y="37"/>
                    <a:pt x="857" y="106"/>
                    <a:pt x="796" y="106"/>
                  </a:cubicBezTo>
                  <a:cubicBezTo>
                    <a:pt x="772" y="106"/>
                    <a:pt x="743" y="94"/>
                    <a:pt x="710" y="65"/>
                  </a:cubicBezTo>
                  <a:cubicBezTo>
                    <a:pt x="687" y="77"/>
                    <a:pt x="661" y="81"/>
                    <a:pt x="635" y="81"/>
                  </a:cubicBezTo>
                  <a:cubicBezTo>
                    <a:pt x="608" y="81"/>
                    <a:pt x="580" y="77"/>
                    <a:pt x="553" y="77"/>
                  </a:cubicBezTo>
                  <a:cubicBezTo>
                    <a:pt x="500" y="77"/>
                    <a:pt x="452" y="90"/>
                    <a:pt x="426" y="168"/>
                  </a:cubicBezTo>
                  <a:cubicBezTo>
                    <a:pt x="416" y="189"/>
                    <a:pt x="405" y="210"/>
                    <a:pt x="387" y="210"/>
                  </a:cubicBezTo>
                  <a:cubicBezTo>
                    <a:pt x="384" y="210"/>
                    <a:pt x="379" y="209"/>
                    <a:pt x="374" y="206"/>
                  </a:cubicBezTo>
                  <a:cubicBezTo>
                    <a:pt x="343" y="184"/>
                    <a:pt x="318" y="175"/>
                    <a:pt x="299" y="175"/>
                  </a:cubicBezTo>
                  <a:cubicBezTo>
                    <a:pt x="238" y="175"/>
                    <a:pt x="226" y="261"/>
                    <a:pt x="207" y="310"/>
                  </a:cubicBezTo>
                  <a:cubicBezTo>
                    <a:pt x="194" y="387"/>
                    <a:pt x="142" y="400"/>
                    <a:pt x="78" y="400"/>
                  </a:cubicBezTo>
                  <a:cubicBezTo>
                    <a:pt x="78" y="413"/>
                    <a:pt x="78" y="413"/>
                    <a:pt x="78" y="426"/>
                  </a:cubicBezTo>
                  <a:cubicBezTo>
                    <a:pt x="142" y="477"/>
                    <a:pt x="91" y="490"/>
                    <a:pt x="52" y="516"/>
                  </a:cubicBezTo>
                  <a:lnTo>
                    <a:pt x="52" y="529"/>
                  </a:lnTo>
                  <a:cubicBezTo>
                    <a:pt x="168" y="542"/>
                    <a:pt x="142" y="645"/>
                    <a:pt x="142" y="722"/>
                  </a:cubicBezTo>
                  <a:cubicBezTo>
                    <a:pt x="155" y="735"/>
                    <a:pt x="155" y="774"/>
                    <a:pt x="142" y="787"/>
                  </a:cubicBezTo>
                  <a:cubicBezTo>
                    <a:pt x="104" y="838"/>
                    <a:pt x="13" y="787"/>
                    <a:pt x="1" y="864"/>
                  </a:cubicBezTo>
                  <a:cubicBezTo>
                    <a:pt x="13" y="873"/>
                    <a:pt x="28" y="875"/>
                    <a:pt x="43" y="875"/>
                  </a:cubicBezTo>
                  <a:cubicBezTo>
                    <a:pt x="74" y="875"/>
                    <a:pt x="108" y="864"/>
                    <a:pt x="142" y="864"/>
                  </a:cubicBezTo>
                  <a:cubicBezTo>
                    <a:pt x="142" y="877"/>
                    <a:pt x="155" y="903"/>
                    <a:pt x="155" y="916"/>
                  </a:cubicBezTo>
                  <a:cubicBezTo>
                    <a:pt x="220" y="941"/>
                    <a:pt x="310" y="954"/>
                    <a:pt x="271" y="1070"/>
                  </a:cubicBezTo>
                  <a:cubicBezTo>
                    <a:pt x="284" y="1083"/>
                    <a:pt x="284" y="1096"/>
                    <a:pt x="271" y="1096"/>
                  </a:cubicBezTo>
                  <a:cubicBezTo>
                    <a:pt x="306" y="1131"/>
                    <a:pt x="330" y="1175"/>
                    <a:pt x="372" y="1175"/>
                  </a:cubicBezTo>
                  <a:cubicBezTo>
                    <a:pt x="377" y="1175"/>
                    <a:pt x="382" y="1175"/>
                    <a:pt x="387" y="1173"/>
                  </a:cubicBezTo>
                  <a:cubicBezTo>
                    <a:pt x="396" y="1172"/>
                    <a:pt x="404" y="1171"/>
                    <a:pt x="410" y="1171"/>
                  </a:cubicBezTo>
                  <a:cubicBezTo>
                    <a:pt x="452" y="1171"/>
                    <a:pt x="455" y="1203"/>
                    <a:pt x="478" y="1225"/>
                  </a:cubicBezTo>
                  <a:cubicBezTo>
                    <a:pt x="493" y="1248"/>
                    <a:pt x="521" y="1284"/>
                    <a:pt x="545" y="1284"/>
                  </a:cubicBezTo>
                  <a:cubicBezTo>
                    <a:pt x="561" y="1284"/>
                    <a:pt x="575" y="1266"/>
                    <a:pt x="581" y="1212"/>
                  </a:cubicBezTo>
                  <a:cubicBezTo>
                    <a:pt x="581" y="1199"/>
                    <a:pt x="607" y="1186"/>
                    <a:pt x="619" y="1186"/>
                  </a:cubicBezTo>
                  <a:cubicBezTo>
                    <a:pt x="644" y="1194"/>
                    <a:pt x="665" y="1198"/>
                    <a:pt x="685" y="1198"/>
                  </a:cubicBezTo>
                  <a:cubicBezTo>
                    <a:pt x="758" y="1198"/>
                    <a:pt x="803" y="1147"/>
                    <a:pt x="864" y="1096"/>
                  </a:cubicBezTo>
                  <a:cubicBezTo>
                    <a:pt x="901" y="1060"/>
                    <a:pt x="933" y="1035"/>
                    <a:pt x="966" y="1035"/>
                  </a:cubicBezTo>
                  <a:cubicBezTo>
                    <a:pt x="991" y="1035"/>
                    <a:pt x="1017" y="1050"/>
                    <a:pt x="1045" y="1083"/>
                  </a:cubicBezTo>
                  <a:cubicBezTo>
                    <a:pt x="1077" y="1104"/>
                    <a:pt x="1125" y="1125"/>
                    <a:pt x="1170" y="1125"/>
                  </a:cubicBezTo>
                  <a:cubicBezTo>
                    <a:pt x="1180" y="1125"/>
                    <a:pt x="1190" y="1124"/>
                    <a:pt x="1200" y="1122"/>
                  </a:cubicBezTo>
                  <a:cubicBezTo>
                    <a:pt x="1213" y="1120"/>
                    <a:pt x="1227" y="1119"/>
                    <a:pt x="1241" y="1119"/>
                  </a:cubicBezTo>
                  <a:cubicBezTo>
                    <a:pt x="1304" y="1119"/>
                    <a:pt x="1366" y="1142"/>
                    <a:pt x="1419" y="1173"/>
                  </a:cubicBezTo>
                  <a:cubicBezTo>
                    <a:pt x="1448" y="1144"/>
                    <a:pt x="1484" y="1130"/>
                    <a:pt x="1522" y="1130"/>
                  </a:cubicBezTo>
                  <a:cubicBezTo>
                    <a:pt x="1535" y="1130"/>
                    <a:pt x="1548" y="1132"/>
                    <a:pt x="1561" y="1135"/>
                  </a:cubicBezTo>
                  <a:lnTo>
                    <a:pt x="1638" y="1109"/>
                  </a:lnTo>
                  <a:cubicBezTo>
                    <a:pt x="1659" y="1015"/>
                    <a:pt x="1730" y="989"/>
                    <a:pt x="1811" y="989"/>
                  </a:cubicBezTo>
                  <a:cubicBezTo>
                    <a:pt x="1830" y="989"/>
                    <a:pt x="1850" y="990"/>
                    <a:pt x="1870" y="993"/>
                  </a:cubicBezTo>
                  <a:cubicBezTo>
                    <a:pt x="1844" y="941"/>
                    <a:pt x="1806" y="903"/>
                    <a:pt x="1819" y="864"/>
                  </a:cubicBezTo>
                  <a:cubicBezTo>
                    <a:pt x="1844" y="761"/>
                    <a:pt x="1832" y="658"/>
                    <a:pt x="1780" y="567"/>
                  </a:cubicBezTo>
                  <a:cubicBezTo>
                    <a:pt x="1720" y="435"/>
                    <a:pt x="1591" y="347"/>
                    <a:pt x="1438" y="347"/>
                  </a:cubicBezTo>
                  <a:cubicBezTo>
                    <a:pt x="1427" y="347"/>
                    <a:pt x="1417" y="347"/>
                    <a:pt x="1406" y="348"/>
                  </a:cubicBezTo>
                  <a:cubicBezTo>
                    <a:pt x="1399" y="352"/>
                    <a:pt x="1392" y="353"/>
                    <a:pt x="1385" y="353"/>
                  </a:cubicBezTo>
                  <a:cubicBezTo>
                    <a:pt x="1366" y="353"/>
                    <a:pt x="1348" y="341"/>
                    <a:pt x="1329" y="322"/>
                  </a:cubicBezTo>
                  <a:cubicBezTo>
                    <a:pt x="1301" y="288"/>
                    <a:pt x="1289" y="272"/>
                    <a:pt x="1271" y="272"/>
                  </a:cubicBezTo>
                  <a:cubicBezTo>
                    <a:pt x="1256" y="272"/>
                    <a:pt x="1236" y="285"/>
                    <a:pt x="1200" y="310"/>
                  </a:cubicBezTo>
                  <a:cubicBezTo>
                    <a:pt x="1200" y="258"/>
                    <a:pt x="1187" y="193"/>
                    <a:pt x="1238" y="155"/>
                  </a:cubicBezTo>
                  <a:cubicBezTo>
                    <a:pt x="1290" y="129"/>
                    <a:pt x="1290" y="103"/>
                    <a:pt x="1264" y="77"/>
                  </a:cubicBezTo>
                  <a:cubicBezTo>
                    <a:pt x="1251" y="58"/>
                    <a:pt x="1235" y="52"/>
                    <a:pt x="1219" y="52"/>
                  </a:cubicBezTo>
                  <a:cubicBezTo>
                    <a:pt x="1203" y="52"/>
                    <a:pt x="1187" y="58"/>
                    <a:pt x="1174" y="65"/>
                  </a:cubicBezTo>
                  <a:lnTo>
                    <a:pt x="1148" y="103"/>
                  </a:lnTo>
                  <a:cubicBezTo>
                    <a:pt x="1148" y="181"/>
                    <a:pt x="1109" y="245"/>
                    <a:pt x="1032" y="271"/>
                  </a:cubicBezTo>
                  <a:lnTo>
                    <a:pt x="981" y="232"/>
                  </a:lnTo>
                  <a:cubicBezTo>
                    <a:pt x="968" y="168"/>
                    <a:pt x="968" y="116"/>
                    <a:pt x="955" y="65"/>
                  </a:cubicBezTo>
                  <a:cubicBezTo>
                    <a:pt x="955" y="39"/>
                    <a:pt x="955" y="26"/>
                    <a:pt x="94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5" name="Google Shape;5195;p34"/>
            <p:cNvSpPr/>
            <p:nvPr/>
          </p:nvSpPr>
          <p:spPr>
            <a:xfrm rot="10800000">
              <a:off x="1184292" y="370541"/>
              <a:ext cx="386603" cy="189897"/>
            </a:xfrm>
            <a:custGeom>
              <a:avLst/>
              <a:gdLst/>
              <a:ahLst/>
              <a:cxnLst/>
              <a:rect l="l" t="t" r="r" b="b"/>
              <a:pathLst>
                <a:path w="2555" h="1255" extrusionOk="0">
                  <a:moveTo>
                    <a:pt x="1595" y="1"/>
                  </a:moveTo>
                  <a:cubicBezTo>
                    <a:pt x="1580" y="1"/>
                    <a:pt x="1563" y="5"/>
                    <a:pt x="1548" y="17"/>
                  </a:cubicBezTo>
                  <a:cubicBezTo>
                    <a:pt x="1506" y="42"/>
                    <a:pt x="1475" y="73"/>
                    <a:pt x="1440" y="73"/>
                  </a:cubicBezTo>
                  <a:cubicBezTo>
                    <a:pt x="1422" y="73"/>
                    <a:pt x="1403" y="65"/>
                    <a:pt x="1381" y="42"/>
                  </a:cubicBezTo>
                  <a:lnTo>
                    <a:pt x="1303" y="17"/>
                  </a:lnTo>
                  <a:lnTo>
                    <a:pt x="1278" y="30"/>
                  </a:lnTo>
                  <a:cubicBezTo>
                    <a:pt x="1045" y="55"/>
                    <a:pt x="788" y="30"/>
                    <a:pt x="684" y="313"/>
                  </a:cubicBezTo>
                  <a:cubicBezTo>
                    <a:pt x="684" y="339"/>
                    <a:pt x="646" y="352"/>
                    <a:pt x="633" y="365"/>
                  </a:cubicBezTo>
                  <a:cubicBezTo>
                    <a:pt x="620" y="365"/>
                    <a:pt x="607" y="365"/>
                    <a:pt x="594" y="378"/>
                  </a:cubicBezTo>
                  <a:cubicBezTo>
                    <a:pt x="478" y="455"/>
                    <a:pt x="517" y="571"/>
                    <a:pt x="517" y="674"/>
                  </a:cubicBezTo>
                  <a:cubicBezTo>
                    <a:pt x="388" y="765"/>
                    <a:pt x="233" y="816"/>
                    <a:pt x="78" y="829"/>
                  </a:cubicBezTo>
                  <a:cubicBezTo>
                    <a:pt x="65" y="816"/>
                    <a:pt x="65" y="790"/>
                    <a:pt x="53" y="790"/>
                  </a:cubicBezTo>
                  <a:cubicBezTo>
                    <a:pt x="1" y="790"/>
                    <a:pt x="27" y="816"/>
                    <a:pt x="40" y="842"/>
                  </a:cubicBezTo>
                  <a:cubicBezTo>
                    <a:pt x="53" y="855"/>
                    <a:pt x="40" y="881"/>
                    <a:pt x="14" y="906"/>
                  </a:cubicBezTo>
                  <a:lnTo>
                    <a:pt x="40" y="958"/>
                  </a:lnTo>
                  <a:lnTo>
                    <a:pt x="130" y="932"/>
                  </a:lnTo>
                  <a:cubicBezTo>
                    <a:pt x="246" y="868"/>
                    <a:pt x="388" y="816"/>
                    <a:pt x="517" y="777"/>
                  </a:cubicBezTo>
                  <a:cubicBezTo>
                    <a:pt x="555" y="829"/>
                    <a:pt x="517" y="894"/>
                    <a:pt x="568" y="945"/>
                  </a:cubicBezTo>
                  <a:cubicBezTo>
                    <a:pt x="620" y="984"/>
                    <a:pt x="555" y="1022"/>
                    <a:pt x="555" y="1087"/>
                  </a:cubicBezTo>
                  <a:cubicBezTo>
                    <a:pt x="569" y="1086"/>
                    <a:pt x="582" y="1085"/>
                    <a:pt x="595" y="1085"/>
                  </a:cubicBezTo>
                  <a:cubicBezTo>
                    <a:pt x="736" y="1085"/>
                    <a:pt x="874" y="1148"/>
                    <a:pt x="968" y="1255"/>
                  </a:cubicBezTo>
                  <a:lnTo>
                    <a:pt x="1045" y="1255"/>
                  </a:lnTo>
                  <a:cubicBezTo>
                    <a:pt x="1055" y="1226"/>
                    <a:pt x="1079" y="1211"/>
                    <a:pt x="1102" y="1211"/>
                  </a:cubicBezTo>
                  <a:cubicBezTo>
                    <a:pt x="1109" y="1211"/>
                    <a:pt x="1116" y="1213"/>
                    <a:pt x="1123" y="1216"/>
                  </a:cubicBezTo>
                  <a:cubicBezTo>
                    <a:pt x="1142" y="1217"/>
                    <a:pt x="1161" y="1218"/>
                    <a:pt x="1181" y="1218"/>
                  </a:cubicBezTo>
                  <a:cubicBezTo>
                    <a:pt x="1354" y="1218"/>
                    <a:pt x="1524" y="1166"/>
                    <a:pt x="1651" y="1061"/>
                  </a:cubicBezTo>
                  <a:cubicBezTo>
                    <a:pt x="1763" y="987"/>
                    <a:pt x="1815" y="828"/>
                    <a:pt x="1980" y="828"/>
                  </a:cubicBezTo>
                  <a:cubicBezTo>
                    <a:pt x="1987" y="828"/>
                    <a:pt x="1993" y="829"/>
                    <a:pt x="2000" y="829"/>
                  </a:cubicBezTo>
                  <a:cubicBezTo>
                    <a:pt x="1896" y="816"/>
                    <a:pt x="1871" y="752"/>
                    <a:pt x="1884" y="674"/>
                  </a:cubicBezTo>
                  <a:lnTo>
                    <a:pt x="1884" y="674"/>
                  </a:lnTo>
                  <a:cubicBezTo>
                    <a:pt x="1922" y="700"/>
                    <a:pt x="1964" y="713"/>
                    <a:pt x="2004" y="713"/>
                  </a:cubicBezTo>
                  <a:cubicBezTo>
                    <a:pt x="2045" y="713"/>
                    <a:pt x="2083" y="700"/>
                    <a:pt x="2116" y="674"/>
                  </a:cubicBezTo>
                  <a:cubicBezTo>
                    <a:pt x="2193" y="636"/>
                    <a:pt x="2270" y="610"/>
                    <a:pt x="2335" y="610"/>
                  </a:cubicBezTo>
                  <a:cubicBezTo>
                    <a:pt x="2351" y="607"/>
                    <a:pt x="2366" y="606"/>
                    <a:pt x="2380" y="606"/>
                  </a:cubicBezTo>
                  <a:cubicBezTo>
                    <a:pt x="2432" y="606"/>
                    <a:pt x="2467" y="629"/>
                    <a:pt x="2477" y="700"/>
                  </a:cubicBezTo>
                  <a:cubicBezTo>
                    <a:pt x="2477" y="717"/>
                    <a:pt x="2481" y="723"/>
                    <a:pt x="2488" y="723"/>
                  </a:cubicBezTo>
                  <a:cubicBezTo>
                    <a:pt x="2501" y="723"/>
                    <a:pt x="2524" y="700"/>
                    <a:pt x="2541" y="700"/>
                  </a:cubicBezTo>
                  <a:cubicBezTo>
                    <a:pt x="2554" y="687"/>
                    <a:pt x="2541" y="687"/>
                    <a:pt x="2541" y="674"/>
                  </a:cubicBezTo>
                  <a:cubicBezTo>
                    <a:pt x="2503" y="661"/>
                    <a:pt x="2503" y="636"/>
                    <a:pt x="2541" y="610"/>
                  </a:cubicBezTo>
                  <a:cubicBezTo>
                    <a:pt x="2541" y="584"/>
                    <a:pt x="2541" y="558"/>
                    <a:pt x="2528" y="520"/>
                  </a:cubicBezTo>
                  <a:cubicBezTo>
                    <a:pt x="2509" y="516"/>
                    <a:pt x="2490" y="515"/>
                    <a:pt x="2470" y="515"/>
                  </a:cubicBezTo>
                  <a:cubicBezTo>
                    <a:pt x="2413" y="515"/>
                    <a:pt x="2357" y="529"/>
                    <a:pt x="2309" y="558"/>
                  </a:cubicBezTo>
                  <a:cubicBezTo>
                    <a:pt x="2180" y="623"/>
                    <a:pt x="2038" y="661"/>
                    <a:pt x="1884" y="674"/>
                  </a:cubicBezTo>
                  <a:cubicBezTo>
                    <a:pt x="1909" y="507"/>
                    <a:pt x="1909" y="507"/>
                    <a:pt x="2013" y="442"/>
                  </a:cubicBezTo>
                  <a:cubicBezTo>
                    <a:pt x="1909" y="416"/>
                    <a:pt x="1819" y="391"/>
                    <a:pt x="1832" y="262"/>
                  </a:cubicBezTo>
                  <a:cubicBezTo>
                    <a:pt x="1832" y="249"/>
                    <a:pt x="1806" y="236"/>
                    <a:pt x="1793" y="223"/>
                  </a:cubicBezTo>
                  <a:cubicBezTo>
                    <a:pt x="1703" y="210"/>
                    <a:pt x="1639" y="171"/>
                    <a:pt x="1664" y="55"/>
                  </a:cubicBezTo>
                  <a:cubicBezTo>
                    <a:pt x="1664" y="28"/>
                    <a:pt x="1632" y="1"/>
                    <a:pt x="159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6" name="Google Shape;5196;p34"/>
            <p:cNvSpPr/>
            <p:nvPr/>
          </p:nvSpPr>
          <p:spPr>
            <a:xfrm rot="10800000">
              <a:off x="1098500" y="323636"/>
              <a:ext cx="151" cy="15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7" name="Google Shape;5197;p34"/>
            <p:cNvSpPr/>
            <p:nvPr/>
          </p:nvSpPr>
          <p:spPr>
            <a:xfrm rot="10800000">
              <a:off x="932662" y="216204"/>
              <a:ext cx="177641" cy="129070"/>
            </a:xfrm>
            <a:custGeom>
              <a:avLst/>
              <a:gdLst/>
              <a:ahLst/>
              <a:cxnLst/>
              <a:rect l="l" t="t" r="r" b="b"/>
              <a:pathLst>
                <a:path w="1174" h="853" extrusionOk="0">
                  <a:moveTo>
                    <a:pt x="632" y="0"/>
                  </a:moveTo>
                  <a:cubicBezTo>
                    <a:pt x="593" y="65"/>
                    <a:pt x="516" y="39"/>
                    <a:pt x="464" y="90"/>
                  </a:cubicBezTo>
                  <a:cubicBezTo>
                    <a:pt x="439" y="78"/>
                    <a:pt x="400" y="52"/>
                    <a:pt x="387" y="13"/>
                  </a:cubicBezTo>
                  <a:lnTo>
                    <a:pt x="284" y="26"/>
                  </a:lnTo>
                  <a:cubicBezTo>
                    <a:pt x="232" y="90"/>
                    <a:pt x="155" y="103"/>
                    <a:pt x="77" y="142"/>
                  </a:cubicBezTo>
                  <a:cubicBezTo>
                    <a:pt x="77" y="181"/>
                    <a:pt x="77" y="207"/>
                    <a:pt x="65" y="245"/>
                  </a:cubicBezTo>
                  <a:cubicBezTo>
                    <a:pt x="65" y="284"/>
                    <a:pt x="0" y="361"/>
                    <a:pt x="65" y="413"/>
                  </a:cubicBezTo>
                  <a:cubicBezTo>
                    <a:pt x="125" y="453"/>
                    <a:pt x="170" y="502"/>
                    <a:pt x="237" y="502"/>
                  </a:cubicBezTo>
                  <a:cubicBezTo>
                    <a:pt x="255" y="502"/>
                    <a:pt x="275" y="498"/>
                    <a:pt x="297" y="490"/>
                  </a:cubicBezTo>
                  <a:lnTo>
                    <a:pt x="297" y="490"/>
                  </a:lnTo>
                  <a:cubicBezTo>
                    <a:pt x="297" y="555"/>
                    <a:pt x="271" y="619"/>
                    <a:pt x="361" y="658"/>
                  </a:cubicBezTo>
                  <a:cubicBezTo>
                    <a:pt x="387" y="658"/>
                    <a:pt x="387" y="697"/>
                    <a:pt x="400" y="709"/>
                  </a:cubicBezTo>
                  <a:cubicBezTo>
                    <a:pt x="400" y="709"/>
                    <a:pt x="413" y="722"/>
                    <a:pt x="413" y="735"/>
                  </a:cubicBezTo>
                  <a:cubicBezTo>
                    <a:pt x="451" y="748"/>
                    <a:pt x="490" y="800"/>
                    <a:pt x="503" y="851"/>
                  </a:cubicBezTo>
                  <a:cubicBezTo>
                    <a:pt x="503" y="845"/>
                    <a:pt x="506" y="842"/>
                    <a:pt x="509" y="842"/>
                  </a:cubicBezTo>
                  <a:cubicBezTo>
                    <a:pt x="513" y="842"/>
                    <a:pt x="516" y="845"/>
                    <a:pt x="516" y="851"/>
                  </a:cubicBezTo>
                  <a:cubicBezTo>
                    <a:pt x="525" y="852"/>
                    <a:pt x="533" y="853"/>
                    <a:pt x="542" y="853"/>
                  </a:cubicBezTo>
                  <a:cubicBezTo>
                    <a:pt x="638" y="853"/>
                    <a:pt x="727" y="803"/>
                    <a:pt x="815" y="803"/>
                  </a:cubicBezTo>
                  <a:cubicBezTo>
                    <a:pt x="835" y="803"/>
                    <a:pt x="856" y="806"/>
                    <a:pt x="877" y="813"/>
                  </a:cubicBezTo>
                  <a:cubicBezTo>
                    <a:pt x="883" y="819"/>
                    <a:pt x="890" y="822"/>
                    <a:pt x="896" y="822"/>
                  </a:cubicBezTo>
                  <a:cubicBezTo>
                    <a:pt x="903" y="822"/>
                    <a:pt x="909" y="819"/>
                    <a:pt x="916" y="813"/>
                  </a:cubicBezTo>
                  <a:cubicBezTo>
                    <a:pt x="954" y="671"/>
                    <a:pt x="1148" y="606"/>
                    <a:pt x="1122" y="426"/>
                  </a:cubicBezTo>
                  <a:cubicBezTo>
                    <a:pt x="1109" y="361"/>
                    <a:pt x="1135" y="297"/>
                    <a:pt x="1122" y="232"/>
                  </a:cubicBezTo>
                  <a:lnTo>
                    <a:pt x="1109" y="232"/>
                  </a:lnTo>
                  <a:cubicBezTo>
                    <a:pt x="1019" y="142"/>
                    <a:pt x="1019" y="116"/>
                    <a:pt x="1109" y="78"/>
                  </a:cubicBezTo>
                  <a:cubicBezTo>
                    <a:pt x="1122" y="65"/>
                    <a:pt x="1148" y="52"/>
                    <a:pt x="1173" y="39"/>
                  </a:cubicBezTo>
                  <a:cubicBezTo>
                    <a:pt x="1161" y="26"/>
                    <a:pt x="1161" y="13"/>
                    <a:pt x="1148" y="0"/>
                  </a:cubicBezTo>
                  <a:cubicBezTo>
                    <a:pt x="1128" y="7"/>
                    <a:pt x="1106" y="10"/>
                    <a:pt x="1082" y="10"/>
                  </a:cubicBezTo>
                  <a:cubicBezTo>
                    <a:pt x="1057" y="10"/>
                    <a:pt x="1032" y="7"/>
                    <a:pt x="1006" y="0"/>
                  </a:cubicBezTo>
                  <a:cubicBezTo>
                    <a:pt x="954" y="0"/>
                    <a:pt x="890" y="13"/>
                    <a:pt x="838" y="39"/>
                  </a:cubicBezTo>
                  <a:cubicBezTo>
                    <a:pt x="838" y="39"/>
                    <a:pt x="838" y="52"/>
                    <a:pt x="838" y="52"/>
                  </a:cubicBezTo>
                  <a:lnTo>
                    <a:pt x="800" y="52"/>
                  </a:lnTo>
                  <a:cubicBezTo>
                    <a:pt x="761" y="52"/>
                    <a:pt x="735" y="26"/>
                    <a:pt x="70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8" name="Google Shape;5198;p34"/>
            <p:cNvSpPr/>
            <p:nvPr/>
          </p:nvSpPr>
          <p:spPr>
            <a:xfrm rot="10800000">
              <a:off x="507324" y="-35276"/>
              <a:ext cx="189443" cy="169924"/>
            </a:xfrm>
            <a:custGeom>
              <a:avLst/>
              <a:gdLst/>
              <a:ahLst/>
              <a:cxnLst/>
              <a:rect l="l" t="t" r="r" b="b"/>
              <a:pathLst>
                <a:path w="1252" h="1123" extrusionOk="0">
                  <a:moveTo>
                    <a:pt x="1161" y="1"/>
                  </a:moveTo>
                  <a:cubicBezTo>
                    <a:pt x="1045" y="14"/>
                    <a:pt x="929" y="65"/>
                    <a:pt x="852" y="156"/>
                  </a:cubicBezTo>
                  <a:cubicBezTo>
                    <a:pt x="831" y="166"/>
                    <a:pt x="810" y="185"/>
                    <a:pt x="782" y="185"/>
                  </a:cubicBezTo>
                  <a:cubicBezTo>
                    <a:pt x="776" y="185"/>
                    <a:pt x="769" y="184"/>
                    <a:pt x="762" y="181"/>
                  </a:cubicBezTo>
                  <a:cubicBezTo>
                    <a:pt x="658" y="168"/>
                    <a:pt x="555" y="168"/>
                    <a:pt x="439" y="168"/>
                  </a:cubicBezTo>
                  <a:cubicBezTo>
                    <a:pt x="398" y="168"/>
                    <a:pt x="365" y="119"/>
                    <a:pt x="320" y="119"/>
                  </a:cubicBezTo>
                  <a:cubicBezTo>
                    <a:pt x="309" y="119"/>
                    <a:pt x="297" y="122"/>
                    <a:pt x="284" y="130"/>
                  </a:cubicBezTo>
                  <a:cubicBezTo>
                    <a:pt x="310" y="181"/>
                    <a:pt x="323" y="220"/>
                    <a:pt x="349" y="246"/>
                  </a:cubicBezTo>
                  <a:cubicBezTo>
                    <a:pt x="297" y="272"/>
                    <a:pt x="259" y="323"/>
                    <a:pt x="259" y="375"/>
                  </a:cubicBezTo>
                  <a:cubicBezTo>
                    <a:pt x="252" y="376"/>
                    <a:pt x="245" y="377"/>
                    <a:pt x="238" y="377"/>
                  </a:cubicBezTo>
                  <a:cubicBezTo>
                    <a:pt x="191" y="377"/>
                    <a:pt x="143" y="341"/>
                    <a:pt x="143" y="284"/>
                  </a:cubicBezTo>
                  <a:cubicBezTo>
                    <a:pt x="104" y="323"/>
                    <a:pt x="27" y="297"/>
                    <a:pt x="1" y="362"/>
                  </a:cubicBezTo>
                  <a:lnTo>
                    <a:pt x="78" y="426"/>
                  </a:lnTo>
                  <a:cubicBezTo>
                    <a:pt x="117" y="426"/>
                    <a:pt x="143" y="439"/>
                    <a:pt x="130" y="491"/>
                  </a:cubicBezTo>
                  <a:lnTo>
                    <a:pt x="155" y="491"/>
                  </a:lnTo>
                  <a:cubicBezTo>
                    <a:pt x="143" y="581"/>
                    <a:pt x="143" y="684"/>
                    <a:pt x="155" y="787"/>
                  </a:cubicBezTo>
                  <a:cubicBezTo>
                    <a:pt x="181" y="813"/>
                    <a:pt x="207" y="826"/>
                    <a:pt x="233" y="852"/>
                  </a:cubicBezTo>
                  <a:cubicBezTo>
                    <a:pt x="297" y="916"/>
                    <a:pt x="297" y="942"/>
                    <a:pt x="207" y="1019"/>
                  </a:cubicBezTo>
                  <a:cubicBezTo>
                    <a:pt x="207" y="1032"/>
                    <a:pt x="207" y="1058"/>
                    <a:pt x="220" y="1071"/>
                  </a:cubicBezTo>
                  <a:cubicBezTo>
                    <a:pt x="251" y="1081"/>
                    <a:pt x="283" y="1100"/>
                    <a:pt x="314" y="1100"/>
                  </a:cubicBezTo>
                  <a:cubicBezTo>
                    <a:pt x="321" y="1100"/>
                    <a:pt x="329" y="1099"/>
                    <a:pt x="336" y="1097"/>
                  </a:cubicBezTo>
                  <a:cubicBezTo>
                    <a:pt x="336" y="1045"/>
                    <a:pt x="349" y="994"/>
                    <a:pt x="400" y="994"/>
                  </a:cubicBezTo>
                  <a:cubicBezTo>
                    <a:pt x="452" y="994"/>
                    <a:pt x="478" y="1045"/>
                    <a:pt x="504" y="1084"/>
                  </a:cubicBezTo>
                  <a:cubicBezTo>
                    <a:pt x="529" y="1084"/>
                    <a:pt x="542" y="1097"/>
                    <a:pt x="542" y="1123"/>
                  </a:cubicBezTo>
                  <a:cubicBezTo>
                    <a:pt x="581" y="1091"/>
                    <a:pt x="630" y="1074"/>
                    <a:pt x="676" y="1074"/>
                  </a:cubicBezTo>
                  <a:cubicBezTo>
                    <a:pt x="707" y="1074"/>
                    <a:pt x="736" y="1082"/>
                    <a:pt x="762" y="1097"/>
                  </a:cubicBezTo>
                  <a:lnTo>
                    <a:pt x="852" y="1110"/>
                  </a:lnTo>
                  <a:lnTo>
                    <a:pt x="878" y="1110"/>
                  </a:lnTo>
                  <a:cubicBezTo>
                    <a:pt x="878" y="1097"/>
                    <a:pt x="878" y="1084"/>
                    <a:pt x="903" y="1071"/>
                  </a:cubicBezTo>
                  <a:lnTo>
                    <a:pt x="1045" y="994"/>
                  </a:lnTo>
                  <a:cubicBezTo>
                    <a:pt x="1097" y="968"/>
                    <a:pt x="1097" y="878"/>
                    <a:pt x="1174" y="878"/>
                  </a:cubicBezTo>
                  <a:lnTo>
                    <a:pt x="1174" y="865"/>
                  </a:lnTo>
                  <a:lnTo>
                    <a:pt x="1174" y="852"/>
                  </a:lnTo>
                  <a:cubicBezTo>
                    <a:pt x="1161" y="813"/>
                    <a:pt x="1174" y="774"/>
                    <a:pt x="1200" y="749"/>
                  </a:cubicBezTo>
                  <a:lnTo>
                    <a:pt x="1200" y="736"/>
                  </a:lnTo>
                  <a:cubicBezTo>
                    <a:pt x="1200" y="633"/>
                    <a:pt x="1213" y="542"/>
                    <a:pt x="1226" y="439"/>
                  </a:cubicBezTo>
                  <a:cubicBezTo>
                    <a:pt x="1252" y="297"/>
                    <a:pt x="1226" y="143"/>
                    <a:pt x="116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9" name="Google Shape;5199;p34"/>
            <p:cNvSpPr/>
            <p:nvPr/>
          </p:nvSpPr>
          <p:spPr>
            <a:xfrm rot="10800000">
              <a:off x="2278884" y="497342"/>
              <a:ext cx="6053" cy="6052"/>
            </a:xfrm>
            <a:custGeom>
              <a:avLst/>
              <a:gdLst/>
              <a:ahLst/>
              <a:cxnLst/>
              <a:rect l="l" t="t" r="r" b="b"/>
              <a:pathLst>
                <a:path w="40" h="40" extrusionOk="0">
                  <a:moveTo>
                    <a:pt x="13" y="1"/>
                  </a:moveTo>
                  <a:cubicBezTo>
                    <a:pt x="13" y="1"/>
                    <a:pt x="1" y="27"/>
                    <a:pt x="13" y="39"/>
                  </a:cubicBezTo>
                  <a:lnTo>
                    <a:pt x="39" y="39"/>
                  </a:lnTo>
                  <a:cubicBezTo>
                    <a:pt x="39" y="39"/>
                    <a:pt x="39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0" name="Google Shape;5200;p34"/>
            <p:cNvSpPr/>
            <p:nvPr/>
          </p:nvSpPr>
          <p:spPr>
            <a:xfrm rot="10800000">
              <a:off x="2245746" y="497341"/>
              <a:ext cx="115300" cy="123017"/>
            </a:xfrm>
            <a:custGeom>
              <a:avLst/>
              <a:gdLst/>
              <a:ahLst/>
              <a:cxnLst/>
              <a:rect l="l" t="t" r="r" b="b"/>
              <a:pathLst>
                <a:path w="762" h="813" extrusionOk="0">
                  <a:moveTo>
                    <a:pt x="568" y="0"/>
                  </a:moveTo>
                  <a:cubicBezTo>
                    <a:pt x="550" y="0"/>
                    <a:pt x="520" y="56"/>
                    <a:pt x="482" y="56"/>
                  </a:cubicBezTo>
                  <a:cubicBezTo>
                    <a:pt x="465" y="56"/>
                    <a:pt x="446" y="45"/>
                    <a:pt x="426" y="13"/>
                  </a:cubicBezTo>
                  <a:cubicBezTo>
                    <a:pt x="426" y="19"/>
                    <a:pt x="423" y="23"/>
                    <a:pt x="418" y="23"/>
                  </a:cubicBezTo>
                  <a:cubicBezTo>
                    <a:pt x="413" y="23"/>
                    <a:pt x="407" y="19"/>
                    <a:pt x="400" y="13"/>
                  </a:cubicBezTo>
                  <a:lnTo>
                    <a:pt x="362" y="13"/>
                  </a:lnTo>
                  <a:cubicBezTo>
                    <a:pt x="362" y="19"/>
                    <a:pt x="359" y="23"/>
                    <a:pt x="354" y="23"/>
                  </a:cubicBezTo>
                  <a:cubicBezTo>
                    <a:pt x="349" y="23"/>
                    <a:pt x="342" y="19"/>
                    <a:pt x="336" y="13"/>
                  </a:cubicBezTo>
                  <a:cubicBezTo>
                    <a:pt x="233" y="90"/>
                    <a:pt x="117" y="129"/>
                    <a:pt x="52" y="245"/>
                  </a:cubicBezTo>
                  <a:cubicBezTo>
                    <a:pt x="52" y="254"/>
                    <a:pt x="46" y="263"/>
                    <a:pt x="42" y="263"/>
                  </a:cubicBezTo>
                  <a:cubicBezTo>
                    <a:pt x="40" y="263"/>
                    <a:pt x="39" y="262"/>
                    <a:pt x="39" y="258"/>
                  </a:cubicBezTo>
                  <a:lnTo>
                    <a:pt x="1" y="310"/>
                  </a:lnTo>
                  <a:lnTo>
                    <a:pt x="1" y="322"/>
                  </a:lnTo>
                  <a:cubicBezTo>
                    <a:pt x="14" y="451"/>
                    <a:pt x="91" y="555"/>
                    <a:pt x="52" y="683"/>
                  </a:cubicBezTo>
                  <a:cubicBezTo>
                    <a:pt x="65" y="696"/>
                    <a:pt x="65" y="709"/>
                    <a:pt x="52" y="709"/>
                  </a:cubicBezTo>
                  <a:cubicBezTo>
                    <a:pt x="78" y="722"/>
                    <a:pt x="117" y="761"/>
                    <a:pt x="117" y="761"/>
                  </a:cubicBezTo>
                  <a:cubicBezTo>
                    <a:pt x="144" y="738"/>
                    <a:pt x="168" y="728"/>
                    <a:pt x="189" y="728"/>
                  </a:cubicBezTo>
                  <a:cubicBezTo>
                    <a:pt x="229" y="728"/>
                    <a:pt x="259" y="762"/>
                    <a:pt x="284" y="812"/>
                  </a:cubicBezTo>
                  <a:lnTo>
                    <a:pt x="336" y="812"/>
                  </a:lnTo>
                  <a:cubicBezTo>
                    <a:pt x="352" y="772"/>
                    <a:pt x="394" y="746"/>
                    <a:pt x="440" y="746"/>
                  </a:cubicBezTo>
                  <a:cubicBezTo>
                    <a:pt x="466" y="746"/>
                    <a:pt x="493" y="755"/>
                    <a:pt x="516" y="774"/>
                  </a:cubicBezTo>
                  <a:cubicBezTo>
                    <a:pt x="607" y="709"/>
                    <a:pt x="633" y="593"/>
                    <a:pt x="736" y="542"/>
                  </a:cubicBezTo>
                  <a:lnTo>
                    <a:pt x="736" y="542"/>
                  </a:lnTo>
                  <a:cubicBezTo>
                    <a:pt x="731" y="544"/>
                    <a:pt x="726" y="545"/>
                    <a:pt x="720" y="545"/>
                  </a:cubicBezTo>
                  <a:cubicBezTo>
                    <a:pt x="697" y="545"/>
                    <a:pt x="669" y="524"/>
                    <a:pt x="658" y="503"/>
                  </a:cubicBezTo>
                  <a:cubicBezTo>
                    <a:pt x="671" y="490"/>
                    <a:pt x="671" y="477"/>
                    <a:pt x="658" y="477"/>
                  </a:cubicBezTo>
                  <a:cubicBezTo>
                    <a:pt x="761" y="426"/>
                    <a:pt x="761" y="426"/>
                    <a:pt x="710" y="310"/>
                  </a:cubicBezTo>
                  <a:cubicBezTo>
                    <a:pt x="721" y="276"/>
                    <a:pt x="761" y="243"/>
                    <a:pt x="713" y="243"/>
                  </a:cubicBezTo>
                  <a:cubicBezTo>
                    <a:pt x="706" y="243"/>
                    <a:pt x="696" y="243"/>
                    <a:pt x="684" y="245"/>
                  </a:cubicBezTo>
                  <a:lnTo>
                    <a:pt x="633" y="206"/>
                  </a:lnTo>
                  <a:cubicBezTo>
                    <a:pt x="633" y="168"/>
                    <a:pt x="658" y="116"/>
                    <a:pt x="594" y="90"/>
                  </a:cubicBezTo>
                  <a:cubicBezTo>
                    <a:pt x="594" y="77"/>
                    <a:pt x="594" y="52"/>
                    <a:pt x="568" y="26"/>
                  </a:cubicBezTo>
                  <a:lnTo>
                    <a:pt x="568" y="13"/>
                  </a:lnTo>
                  <a:cubicBezTo>
                    <a:pt x="594" y="13"/>
                    <a:pt x="581" y="0"/>
                    <a:pt x="56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1" name="Google Shape;5201;p34"/>
            <p:cNvSpPr/>
            <p:nvPr/>
          </p:nvSpPr>
          <p:spPr>
            <a:xfrm rot="10800000">
              <a:off x="1211680" y="-73406"/>
              <a:ext cx="285073" cy="102590"/>
            </a:xfrm>
            <a:custGeom>
              <a:avLst/>
              <a:gdLst/>
              <a:ahLst/>
              <a:cxnLst/>
              <a:rect l="l" t="t" r="r" b="b"/>
              <a:pathLst>
                <a:path w="1884" h="678" extrusionOk="0">
                  <a:moveTo>
                    <a:pt x="1445" y="26"/>
                  </a:moveTo>
                  <a:cubicBezTo>
                    <a:pt x="1355" y="26"/>
                    <a:pt x="1290" y="52"/>
                    <a:pt x="1303" y="155"/>
                  </a:cubicBezTo>
                  <a:cubicBezTo>
                    <a:pt x="1355" y="155"/>
                    <a:pt x="1394" y="116"/>
                    <a:pt x="1445" y="90"/>
                  </a:cubicBezTo>
                  <a:cubicBezTo>
                    <a:pt x="1497" y="77"/>
                    <a:pt x="1471" y="52"/>
                    <a:pt x="1445" y="26"/>
                  </a:cubicBezTo>
                  <a:close/>
                  <a:moveTo>
                    <a:pt x="878" y="0"/>
                  </a:moveTo>
                  <a:cubicBezTo>
                    <a:pt x="800" y="103"/>
                    <a:pt x="762" y="232"/>
                    <a:pt x="697" y="335"/>
                  </a:cubicBezTo>
                  <a:cubicBezTo>
                    <a:pt x="676" y="364"/>
                    <a:pt x="658" y="373"/>
                    <a:pt x="641" y="373"/>
                  </a:cubicBezTo>
                  <a:cubicBezTo>
                    <a:pt x="626" y="373"/>
                    <a:pt x="611" y="367"/>
                    <a:pt x="594" y="361"/>
                  </a:cubicBezTo>
                  <a:cubicBezTo>
                    <a:pt x="555" y="348"/>
                    <a:pt x="517" y="335"/>
                    <a:pt x="517" y="271"/>
                  </a:cubicBezTo>
                  <a:cubicBezTo>
                    <a:pt x="517" y="142"/>
                    <a:pt x="517" y="142"/>
                    <a:pt x="362" y="116"/>
                  </a:cubicBezTo>
                  <a:lnTo>
                    <a:pt x="362" y="116"/>
                  </a:lnTo>
                  <a:cubicBezTo>
                    <a:pt x="362" y="181"/>
                    <a:pt x="401" y="245"/>
                    <a:pt x="362" y="310"/>
                  </a:cubicBezTo>
                  <a:lnTo>
                    <a:pt x="323" y="322"/>
                  </a:lnTo>
                  <a:cubicBezTo>
                    <a:pt x="274" y="355"/>
                    <a:pt x="248" y="374"/>
                    <a:pt x="231" y="374"/>
                  </a:cubicBezTo>
                  <a:cubicBezTo>
                    <a:pt x="209" y="374"/>
                    <a:pt x="204" y="340"/>
                    <a:pt x="181" y="258"/>
                  </a:cubicBezTo>
                  <a:cubicBezTo>
                    <a:pt x="156" y="194"/>
                    <a:pt x="181" y="103"/>
                    <a:pt x="91" y="39"/>
                  </a:cubicBezTo>
                  <a:lnTo>
                    <a:pt x="91" y="39"/>
                  </a:lnTo>
                  <a:cubicBezTo>
                    <a:pt x="65" y="232"/>
                    <a:pt x="78" y="426"/>
                    <a:pt x="117" y="619"/>
                  </a:cubicBezTo>
                  <a:lnTo>
                    <a:pt x="207" y="619"/>
                  </a:lnTo>
                  <a:cubicBezTo>
                    <a:pt x="214" y="626"/>
                    <a:pt x="220" y="629"/>
                    <a:pt x="227" y="629"/>
                  </a:cubicBezTo>
                  <a:cubicBezTo>
                    <a:pt x="233" y="629"/>
                    <a:pt x="240" y="626"/>
                    <a:pt x="246" y="619"/>
                  </a:cubicBezTo>
                  <a:cubicBezTo>
                    <a:pt x="512" y="619"/>
                    <a:pt x="779" y="631"/>
                    <a:pt x="1045" y="631"/>
                  </a:cubicBezTo>
                  <a:cubicBezTo>
                    <a:pt x="1179" y="631"/>
                    <a:pt x="1312" y="628"/>
                    <a:pt x="1445" y="619"/>
                  </a:cubicBezTo>
                  <a:lnTo>
                    <a:pt x="1884" y="619"/>
                  </a:lnTo>
                  <a:cubicBezTo>
                    <a:pt x="1858" y="529"/>
                    <a:pt x="1806" y="439"/>
                    <a:pt x="1729" y="387"/>
                  </a:cubicBezTo>
                  <a:cubicBezTo>
                    <a:pt x="1690" y="361"/>
                    <a:pt x="1639" y="348"/>
                    <a:pt x="1613" y="310"/>
                  </a:cubicBezTo>
                  <a:cubicBezTo>
                    <a:pt x="1572" y="248"/>
                    <a:pt x="1507" y="211"/>
                    <a:pt x="1443" y="211"/>
                  </a:cubicBezTo>
                  <a:cubicBezTo>
                    <a:pt x="1426" y="211"/>
                    <a:pt x="1410" y="214"/>
                    <a:pt x="1394" y="219"/>
                  </a:cubicBezTo>
                  <a:cubicBezTo>
                    <a:pt x="1342" y="219"/>
                    <a:pt x="1303" y="219"/>
                    <a:pt x="1303" y="155"/>
                  </a:cubicBezTo>
                  <a:lnTo>
                    <a:pt x="1265" y="155"/>
                  </a:lnTo>
                  <a:cubicBezTo>
                    <a:pt x="1222" y="101"/>
                    <a:pt x="1152" y="74"/>
                    <a:pt x="1085" y="74"/>
                  </a:cubicBezTo>
                  <a:cubicBezTo>
                    <a:pt x="1072" y="74"/>
                    <a:pt x="1058" y="75"/>
                    <a:pt x="1045" y="77"/>
                  </a:cubicBezTo>
                  <a:cubicBezTo>
                    <a:pt x="981" y="65"/>
                    <a:pt x="942" y="0"/>
                    <a:pt x="878" y="0"/>
                  </a:cubicBezTo>
                  <a:close/>
                  <a:moveTo>
                    <a:pt x="1" y="619"/>
                  </a:moveTo>
                  <a:cubicBezTo>
                    <a:pt x="33" y="658"/>
                    <a:pt x="53" y="677"/>
                    <a:pt x="67" y="677"/>
                  </a:cubicBezTo>
                  <a:cubicBezTo>
                    <a:pt x="82" y="677"/>
                    <a:pt x="91" y="658"/>
                    <a:pt x="104" y="619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2" name="Google Shape;5202;p34"/>
            <p:cNvSpPr/>
            <p:nvPr/>
          </p:nvSpPr>
          <p:spPr>
            <a:xfrm rot="10800000">
              <a:off x="930695" y="337405"/>
              <a:ext cx="2118" cy="2118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0" y="1"/>
                  </a:moveTo>
                  <a:cubicBezTo>
                    <a:pt x="0" y="1"/>
                    <a:pt x="0" y="14"/>
                    <a:pt x="13" y="14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3" name="Google Shape;5203;p34"/>
            <p:cNvSpPr/>
            <p:nvPr/>
          </p:nvSpPr>
          <p:spPr>
            <a:xfrm rot="10800000">
              <a:off x="936596" y="347089"/>
              <a:ext cx="151" cy="15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4" name="Google Shape;5204;p34"/>
            <p:cNvSpPr/>
            <p:nvPr/>
          </p:nvSpPr>
          <p:spPr>
            <a:xfrm rot="10800000">
              <a:off x="1916037" y="468137"/>
              <a:ext cx="312612" cy="214712"/>
            </a:xfrm>
            <a:custGeom>
              <a:avLst/>
              <a:gdLst/>
              <a:ahLst/>
              <a:cxnLst/>
              <a:rect l="l" t="t" r="r" b="b"/>
              <a:pathLst>
                <a:path w="2066" h="1419" extrusionOk="0">
                  <a:moveTo>
                    <a:pt x="1137" y="168"/>
                  </a:moveTo>
                  <a:cubicBezTo>
                    <a:pt x="1215" y="168"/>
                    <a:pt x="1227" y="220"/>
                    <a:pt x="1227" y="297"/>
                  </a:cubicBezTo>
                  <a:cubicBezTo>
                    <a:pt x="1137" y="297"/>
                    <a:pt x="1150" y="233"/>
                    <a:pt x="1137" y="168"/>
                  </a:cubicBezTo>
                  <a:close/>
                  <a:moveTo>
                    <a:pt x="1189" y="0"/>
                  </a:moveTo>
                  <a:lnTo>
                    <a:pt x="1099" y="91"/>
                  </a:lnTo>
                  <a:cubicBezTo>
                    <a:pt x="1073" y="181"/>
                    <a:pt x="1047" y="284"/>
                    <a:pt x="1047" y="387"/>
                  </a:cubicBezTo>
                  <a:lnTo>
                    <a:pt x="854" y="439"/>
                  </a:lnTo>
                  <a:cubicBezTo>
                    <a:pt x="801" y="456"/>
                    <a:pt x="748" y="498"/>
                    <a:pt x="695" y="498"/>
                  </a:cubicBezTo>
                  <a:cubicBezTo>
                    <a:pt x="671" y="498"/>
                    <a:pt x="646" y="489"/>
                    <a:pt x="621" y="465"/>
                  </a:cubicBezTo>
                  <a:cubicBezTo>
                    <a:pt x="552" y="534"/>
                    <a:pt x="462" y="583"/>
                    <a:pt x="370" y="583"/>
                  </a:cubicBezTo>
                  <a:cubicBezTo>
                    <a:pt x="359" y="583"/>
                    <a:pt x="348" y="582"/>
                    <a:pt x="338" y="581"/>
                  </a:cubicBezTo>
                  <a:cubicBezTo>
                    <a:pt x="273" y="581"/>
                    <a:pt x="183" y="619"/>
                    <a:pt x="209" y="723"/>
                  </a:cubicBezTo>
                  <a:cubicBezTo>
                    <a:pt x="196" y="735"/>
                    <a:pt x="170" y="761"/>
                    <a:pt x="183" y="787"/>
                  </a:cubicBezTo>
                  <a:cubicBezTo>
                    <a:pt x="144" y="826"/>
                    <a:pt x="106" y="839"/>
                    <a:pt x="54" y="839"/>
                  </a:cubicBezTo>
                  <a:cubicBezTo>
                    <a:pt x="38" y="829"/>
                    <a:pt x="27" y="825"/>
                    <a:pt x="21" y="825"/>
                  </a:cubicBezTo>
                  <a:cubicBezTo>
                    <a:pt x="1" y="825"/>
                    <a:pt x="15" y="861"/>
                    <a:pt x="15" y="890"/>
                  </a:cubicBezTo>
                  <a:cubicBezTo>
                    <a:pt x="29" y="886"/>
                    <a:pt x="42" y="884"/>
                    <a:pt x="55" y="884"/>
                  </a:cubicBezTo>
                  <a:cubicBezTo>
                    <a:pt x="127" y="884"/>
                    <a:pt x="181" y="942"/>
                    <a:pt x="170" y="1019"/>
                  </a:cubicBezTo>
                  <a:cubicBezTo>
                    <a:pt x="170" y="1077"/>
                    <a:pt x="186" y="1087"/>
                    <a:pt x="210" y="1087"/>
                  </a:cubicBezTo>
                  <a:cubicBezTo>
                    <a:pt x="225" y="1087"/>
                    <a:pt x="242" y="1084"/>
                    <a:pt x="260" y="1084"/>
                  </a:cubicBezTo>
                  <a:cubicBezTo>
                    <a:pt x="286" y="1084"/>
                    <a:pt x="312" y="1096"/>
                    <a:pt x="325" y="1135"/>
                  </a:cubicBezTo>
                  <a:lnTo>
                    <a:pt x="480" y="1135"/>
                  </a:lnTo>
                  <a:cubicBezTo>
                    <a:pt x="492" y="1129"/>
                    <a:pt x="502" y="1127"/>
                    <a:pt x="512" y="1127"/>
                  </a:cubicBezTo>
                  <a:cubicBezTo>
                    <a:pt x="543" y="1127"/>
                    <a:pt x="563" y="1154"/>
                    <a:pt x="583" y="1174"/>
                  </a:cubicBezTo>
                  <a:cubicBezTo>
                    <a:pt x="684" y="1241"/>
                    <a:pt x="805" y="1279"/>
                    <a:pt x="920" y="1279"/>
                  </a:cubicBezTo>
                  <a:cubicBezTo>
                    <a:pt x="937" y="1279"/>
                    <a:pt x="953" y="1279"/>
                    <a:pt x="970" y="1277"/>
                  </a:cubicBezTo>
                  <a:cubicBezTo>
                    <a:pt x="995" y="1277"/>
                    <a:pt x="1008" y="1303"/>
                    <a:pt x="1021" y="1316"/>
                  </a:cubicBezTo>
                  <a:cubicBezTo>
                    <a:pt x="1031" y="1335"/>
                    <a:pt x="1047" y="1347"/>
                    <a:pt x="1065" y="1347"/>
                  </a:cubicBezTo>
                  <a:cubicBezTo>
                    <a:pt x="1072" y="1347"/>
                    <a:pt x="1079" y="1345"/>
                    <a:pt x="1086" y="1341"/>
                  </a:cubicBezTo>
                  <a:cubicBezTo>
                    <a:pt x="1099" y="1341"/>
                    <a:pt x="1111" y="1316"/>
                    <a:pt x="1111" y="1303"/>
                  </a:cubicBezTo>
                  <a:cubicBezTo>
                    <a:pt x="1111" y="1274"/>
                    <a:pt x="1097" y="1259"/>
                    <a:pt x="1079" y="1259"/>
                  </a:cubicBezTo>
                  <a:cubicBezTo>
                    <a:pt x="1073" y="1259"/>
                    <a:pt x="1066" y="1261"/>
                    <a:pt x="1060" y="1264"/>
                  </a:cubicBezTo>
                  <a:cubicBezTo>
                    <a:pt x="1046" y="1269"/>
                    <a:pt x="1034" y="1271"/>
                    <a:pt x="1025" y="1271"/>
                  </a:cubicBezTo>
                  <a:cubicBezTo>
                    <a:pt x="982" y="1271"/>
                    <a:pt x="980" y="1229"/>
                    <a:pt x="970" y="1187"/>
                  </a:cubicBezTo>
                  <a:cubicBezTo>
                    <a:pt x="1013" y="1143"/>
                    <a:pt x="1059" y="1127"/>
                    <a:pt x="1105" y="1127"/>
                  </a:cubicBezTo>
                  <a:cubicBezTo>
                    <a:pt x="1169" y="1127"/>
                    <a:pt x="1232" y="1157"/>
                    <a:pt x="1292" y="1187"/>
                  </a:cubicBezTo>
                  <a:cubicBezTo>
                    <a:pt x="1279" y="1264"/>
                    <a:pt x="1227" y="1341"/>
                    <a:pt x="1331" y="1419"/>
                  </a:cubicBezTo>
                  <a:cubicBezTo>
                    <a:pt x="1331" y="1316"/>
                    <a:pt x="1331" y="1213"/>
                    <a:pt x="1395" y="1200"/>
                  </a:cubicBezTo>
                  <a:cubicBezTo>
                    <a:pt x="1524" y="1187"/>
                    <a:pt x="1614" y="1096"/>
                    <a:pt x="1717" y="1071"/>
                  </a:cubicBezTo>
                  <a:cubicBezTo>
                    <a:pt x="1729" y="1093"/>
                    <a:pt x="1730" y="1125"/>
                    <a:pt x="1755" y="1125"/>
                  </a:cubicBezTo>
                  <a:cubicBezTo>
                    <a:pt x="1759" y="1125"/>
                    <a:pt x="1764" y="1124"/>
                    <a:pt x="1769" y="1122"/>
                  </a:cubicBezTo>
                  <a:cubicBezTo>
                    <a:pt x="1808" y="1109"/>
                    <a:pt x="1808" y="1071"/>
                    <a:pt x="1795" y="1032"/>
                  </a:cubicBezTo>
                  <a:cubicBezTo>
                    <a:pt x="1782" y="993"/>
                    <a:pt x="1795" y="942"/>
                    <a:pt x="1821" y="916"/>
                  </a:cubicBezTo>
                  <a:lnTo>
                    <a:pt x="1846" y="916"/>
                  </a:lnTo>
                  <a:cubicBezTo>
                    <a:pt x="2040" y="864"/>
                    <a:pt x="2066" y="839"/>
                    <a:pt x="2066" y="658"/>
                  </a:cubicBezTo>
                  <a:cubicBezTo>
                    <a:pt x="2053" y="645"/>
                    <a:pt x="2053" y="619"/>
                    <a:pt x="2066" y="606"/>
                  </a:cubicBezTo>
                  <a:lnTo>
                    <a:pt x="2066" y="529"/>
                  </a:lnTo>
                  <a:cubicBezTo>
                    <a:pt x="2032" y="507"/>
                    <a:pt x="1999" y="475"/>
                    <a:pt x="1957" y="475"/>
                  </a:cubicBezTo>
                  <a:cubicBezTo>
                    <a:pt x="1951" y="475"/>
                    <a:pt x="1944" y="476"/>
                    <a:pt x="1937" y="478"/>
                  </a:cubicBezTo>
                  <a:cubicBezTo>
                    <a:pt x="1905" y="442"/>
                    <a:pt x="1876" y="429"/>
                    <a:pt x="1847" y="429"/>
                  </a:cubicBezTo>
                  <a:cubicBezTo>
                    <a:pt x="1793" y="429"/>
                    <a:pt x="1742" y="474"/>
                    <a:pt x="1692" y="490"/>
                  </a:cubicBezTo>
                  <a:cubicBezTo>
                    <a:pt x="1673" y="490"/>
                    <a:pt x="1654" y="518"/>
                    <a:pt x="1635" y="518"/>
                  </a:cubicBezTo>
                  <a:cubicBezTo>
                    <a:pt x="1628" y="518"/>
                    <a:pt x="1621" y="514"/>
                    <a:pt x="1614" y="503"/>
                  </a:cubicBezTo>
                  <a:cubicBezTo>
                    <a:pt x="1550" y="400"/>
                    <a:pt x="1408" y="413"/>
                    <a:pt x="1331" y="310"/>
                  </a:cubicBezTo>
                  <a:cubicBezTo>
                    <a:pt x="1292" y="271"/>
                    <a:pt x="1202" y="271"/>
                    <a:pt x="1240" y="207"/>
                  </a:cubicBezTo>
                  <a:cubicBezTo>
                    <a:pt x="1266" y="129"/>
                    <a:pt x="1202" y="65"/>
                    <a:pt x="118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5" name="Google Shape;5205;p34"/>
            <p:cNvSpPr/>
            <p:nvPr/>
          </p:nvSpPr>
          <p:spPr>
            <a:xfrm rot="10800000">
              <a:off x="1767752" y="-71894"/>
              <a:ext cx="226515" cy="265100"/>
            </a:xfrm>
            <a:custGeom>
              <a:avLst/>
              <a:gdLst/>
              <a:ahLst/>
              <a:cxnLst/>
              <a:rect l="l" t="t" r="r" b="b"/>
              <a:pathLst>
                <a:path w="1497" h="1752" extrusionOk="0">
                  <a:moveTo>
                    <a:pt x="504" y="581"/>
                  </a:moveTo>
                  <a:cubicBezTo>
                    <a:pt x="452" y="581"/>
                    <a:pt x="426" y="594"/>
                    <a:pt x="426" y="646"/>
                  </a:cubicBezTo>
                  <a:cubicBezTo>
                    <a:pt x="413" y="697"/>
                    <a:pt x="426" y="775"/>
                    <a:pt x="426" y="839"/>
                  </a:cubicBezTo>
                  <a:cubicBezTo>
                    <a:pt x="555" y="788"/>
                    <a:pt x="530" y="684"/>
                    <a:pt x="504" y="581"/>
                  </a:cubicBezTo>
                  <a:close/>
                  <a:moveTo>
                    <a:pt x="78" y="1523"/>
                  </a:moveTo>
                  <a:cubicBezTo>
                    <a:pt x="78" y="1535"/>
                    <a:pt x="78" y="1561"/>
                    <a:pt x="65" y="1574"/>
                  </a:cubicBezTo>
                  <a:cubicBezTo>
                    <a:pt x="65" y="1561"/>
                    <a:pt x="78" y="1535"/>
                    <a:pt x="78" y="1523"/>
                  </a:cubicBezTo>
                  <a:close/>
                  <a:moveTo>
                    <a:pt x="981" y="1"/>
                  </a:moveTo>
                  <a:cubicBezTo>
                    <a:pt x="839" y="233"/>
                    <a:pt x="800" y="504"/>
                    <a:pt x="646" y="723"/>
                  </a:cubicBezTo>
                  <a:lnTo>
                    <a:pt x="633" y="723"/>
                  </a:lnTo>
                  <a:cubicBezTo>
                    <a:pt x="620" y="762"/>
                    <a:pt x="594" y="800"/>
                    <a:pt x="568" y="813"/>
                  </a:cubicBezTo>
                  <a:cubicBezTo>
                    <a:pt x="530" y="839"/>
                    <a:pt x="517" y="878"/>
                    <a:pt x="530" y="904"/>
                  </a:cubicBezTo>
                  <a:cubicBezTo>
                    <a:pt x="515" y="918"/>
                    <a:pt x="495" y="933"/>
                    <a:pt x="477" y="933"/>
                  </a:cubicBezTo>
                  <a:cubicBezTo>
                    <a:pt x="463" y="933"/>
                    <a:pt x="450" y="925"/>
                    <a:pt x="439" y="904"/>
                  </a:cubicBezTo>
                  <a:lnTo>
                    <a:pt x="439" y="852"/>
                  </a:lnTo>
                  <a:lnTo>
                    <a:pt x="439" y="839"/>
                  </a:lnTo>
                  <a:lnTo>
                    <a:pt x="426" y="839"/>
                  </a:lnTo>
                  <a:cubicBezTo>
                    <a:pt x="401" y="839"/>
                    <a:pt x="388" y="839"/>
                    <a:pt x="388" y="878"/>
                  </a:cubicBezTo>
                  <a:cubicBezTo>
                    <a:pt x="375" y="904"/>
                    <a:pt x="336" y="891"/>
                    <a:pt x="323" y="929"/>
                  </a:cubicBezTo>
                  <a:cubicBezTo>
                    <a:pt x="285" y="981"/>
                    <a:pt x="181" y="994"/>
                    <a:pt x="207" y="1097"/>
                  </a:cubicBezTo>
                  <a:cubicBezTo>
                    <a:pt x="207" y="1110"/>
                    <a:pt x="181" y="1136"/>
                    <a:pt x="181" y="1136"/>
                  </a:cubicBezTo>
                  <a:cubicBezTo>
                    <a:pt x="173" y="1135"/>
                    <a:pt x="166" y="1135"/>
                    <a:pt x="159" y="1135"/>
                  </a:cubicBezTo>
                  <a:cubicBezTo>
                    <a:pt x="32" y="1135"/>
                    <a:pt x="77" y="1242"/>
                    <a:pt x="52" y="1303"/>
                  </a:cubicBezTo>
                  <a:cubicBezTo>
                    <a:pt x="14" y="1445"/>
                    <a:pt x="1" y="1574"/>
                    <a:pt x="14" y="1716"/>
                  </a:cubicBezTo>
                  <a:lnTo>
                    <a:pt x="1" y="1742"/>
                  </a:lnTo>
                  <a:cubicBezTo>
                    <a:pt x="413" y="1742"/>
                    <a:pt x="839" y="1729"/>
                    <a:pt x="1265" y="1716"/>
                  </a:cubicBezTo>
                  <a:cubicBezTo>
                    <a:pt x="1280" y="1742"/>
                    <a:pt x="1298" y="1751"/>
                    <a:pt x="1317" y="1751"/>
                  </a:cubicBezTo>
                  <a:cubicBezTo>
                    <a:pt x="1345" y="1751"/>
                    <a:pt x="1376" y="1731"/>
                    <a:pt x="1406" y="1716"/>
                  </a:cubicBezTo>
                  <a:cubicBezTo>
                    <a:pt x="1415" y="1712"/>
                    <a:pt x="1425" y="1710"/>
                    <a:pt x="1435" y="1710"/>
                  </a:cubicBezTo>
                  <a:cubicBezTo>
                    <a:pt x="1457" y="1710"/>
                    <a:pt x="1479" y="1716"/>
                    <a:pt x="1497" y="1716"/>
                  </a:cubicBezTo>
                  <a:cubicBezTo>
                    <a:pt x="1465" y="1708"/>
                    <a:pt x="1432" y="1690"/>
                    <a:pt x="1413" y="1690"/>
                  </a:cubicBezTo>
                  <a:cubicBezTo>
                    <a:pt x="1401" y="1690"/>
                    <a:pt x="1393" y="1697"/>
                    <a:pt x="1393" y="1716"/>
                  </a:cubicBezTo>
                  <a:lnTo>
                    <a:pt x="1342" y="1716"/>
                  </a:lnTo>
                  <a:cubicBezTo>
                    <a:pt x="1337" y="1701"/>
                    <a:pt x="1330" y="1696"/>
                    <a:pt x="1322" y="1696"/>
                  </a:cubicBezTo>
                  <a:cubicBezTo>
                    <a:pt x="1309" y="1696"/>
                    <a:pt x="1293" y="1708"/>
                    <a:pt x="1277" y="1716"/>
                  </a:cubicBezTo>
                  <a:cubicBezTo>
                    <a:pt x="1265" y="1677"/>
                    <a:pt x="1252" y="1639"/>
                    <a:pt x="1226" y="1613"/>
                  </a:cubicBezTo>
                  <a:cubicBezTo>
                    <a:pt x="1213" y="1548"/>
                    <a:pt x="1239" y="1484"/>
                    <a:pt x="1290" y="1445"/>
                  </a:cubicBezTo>
                  <a:lnTo>
                    <a:pt x="1329" y="1432"/>
                  </a:lnTo>
                  <a:cubicBezTo>
                    <a:pt x="1406" y="1329"/>
                    <a:pt x="1265" y="1316"/>
                    <a:pt x="1265" y="1252"/>
                  </a:cubicBezTo>
                  <a:cubicBezTo>
                    <a:pt x="1226" y="1300"/>
                    <a:pt x="1202" y="1348"/>
                    <a:pt x="1155" y="1348"/>
                  </a:cubicBezTo>
                  <a:cubicBezTo>
                    <a:pt x="1139" y="1348"/>
                    <a:pt x="1120" y="1342"/>
                    <a:pt x="1097" y="1329"/>
                  </a:cubicBezTo>
                  <a:cubicBezTo>
                    <a:pt x="1084" y="1316"/>
                    <a:pt x="1068" y="1310"/>
                    <a:pt x="1052" y="1310"/>
                  </a:cubicBezTo>
                  <a:cubicBezTo>
                    <a:pt x="1036" y="1310"/>
                    <a:pt x="1020" y="1316"/>
                    <a:pt x="1007" y="1329"/>
                  </a:cubicBezTo>
                  <a:cubicBezTo>
                    <a:pt x="1007" y="1316"/>
                    <a:pt x="994" y="1316"/>
                    <a:pt x="981" y="1316"/>
                  </a:cubicBezTo>
                  <a:cubicBezTo>
                    <a:pt x="968" y="1252"/>
                    <a:pt x="981" y="1187"/>
                    <a:pt x="929" y="1149"/>
                  </a:cubicBezTo>
                  <a:lnTo>
                    <a:pt x="865" y="1123"/>
                  </a:lnTo>
                  <a:cubicBezTo>
                    <a:pt x="865" y="1058"/>
                    <a:pt x="826" y="994"/>
                    <a:pt x="891" y="929"/>
                  </a:cubicBezTo>
                  <a:cubicBezTo>
                    <a:pt x="916" y="916"/>
                    <a:pt x="916" y="891"/>
                    <a:pt x="891" y="865"/>
                  </a:cubicBezTo>
                  <a:cubicBezTo>
                    <a:pt x="891" y="865"/>
                    <a:pt x="885" y="859"/>
                    <a:pt x="877" y="859"/>
                  </a:cubicBezTo>
                  <a:cubicBezTo>
                    <a:pt x="873" y="859"/>
                    <a:pt x="869" y="861"/>
                    <a:pt x="865" y="865"/>
                  </a:cubicBezTo>
                  <a:cubicBezTo>
                    <a:pt x="826" y="865"/>
                    <a:pt x="813" y="904"/>
                    <a:pt x="826" y="929"/>
                  </a:cubicBezTo>
                  <a:cubicBezTo>
                    <a:pt x="878" y="1045"/>
                    <a:pt x="787" y="1020"/>
                    <a:pt x="723" y="1033"/>
                  </a:cubicBezTo>
                  <a:cubicBezTo>
                    <a:pt x="684" y="1020"/>
                    <a:pt x="671" y="968"/>
                    <a:pt x="684" y="929"/>
                  </a:cubicBezTo>
                  <a:cubicBezTo>
                    <a:pt x="697" y="852"/>
                    <a:pt x="723" y="775"/>
                    <a:pt x="736" y="684"/>
                  </a:cubicBezTo>
                  <a:cubicBezTo>
                    <a:pt x="775" y="671"/>
                    <a:pt x="775" y="633"/>
                    <a:pt x="787" y="607"/>
                  </a:cubicBezTo>
                  <a:cubicBezTo>
                    <a:pt x="852" y="452"/>
                    <a:pt x="865" y="259"/>
                    <a:pt x="981" y="130"/>
                  </a:cubicBezTo>
                  <a:cubicBezTo>
                    <a:pt x="1007" y="91"/>
                    <a:pt x="1007" y="27"/>
                    <a:pt x="98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6" name="Google Shape;5206;p34"/>
            <p:cNvSpPr/>
            <p:nvPr/>
          </p:nvSpPr>
          <p:spPr>
            <a:xfrm rot="10800000">
              <a:off x="1759128" y="-67958"/>
              <a:ext cx="10743" cy="3329"/>
            </a:xfrm>
            <a:custGeom>
              <a:avLst/>
              <a:gdLst/>
              <a:ahLst/>
              <a:cxnLst/>
              <a:rect l="l" t="t" r="r" b="b"/>
              <a:pathLst>
                <a:path w="71" h="22" extrusionOk="0">
                  <a:moveTo>
                    <a:pt x="48" y="0"/>
                  </a:moveTo>
                  <a:cubicBezTo>
                    <a:pt x="35" y="0"/>
                    <a:pt x="18" y="12"/>
                    <a:pt x="1" y="12"/>
                  </a:cubicBezTo>
                  <a:lnTo>
                    <a:pt x="39" y="12"/>
                  </a:lnTo>
                  <a:cubicBezTo>
                    <a:pt x="43" y="10"/>
                    <a:pt x="47" y="9"/>
                    <a:pt x="50" y="9"/>
                  </a:cubicBezTo>
                  <a:cubicBezTo>
                    <a:pt x="60" y="9"/>
                    <a:pt x="67" y="17"/>
                    <a:pt x="69" y="20"/>
                  </a:cubicBezTo>
                  <a:lnTo>
                    <a:pt x="69" y="20"/>
                  </a:lnTo>
                  <a:cubicBezTo>
                    <a:pt x="69" y="18"/>
                    <a:pt x="67" y="16"/>
                    <a:pt x="65" y="12"/>
                  </a:cubicBezTo>
                  <a:cubicBezTo>
                    <a:pt x="61" y="3"/>
                    <a:pt x="55" y="0"/>
                    <a:pt x="48" y="0"/>
                  </a:cubicBezTo>
                  <a:close/>
                  <a:moveTo>
                    <a:pt x="69" y="20"/>
                  </a:move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69" y="2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7" name="Google Shape;5207;p34"/>
            <p:cNvSpPr/>
            <p:nvPr/>
          </p:nvSpPr>
          <p:spPr>
            <a:xfrm rot="10800000">
              <a:off x="2382381" y="524729"/>
              <a:ext cx="50841" cy="47512"/>
            </a:xfrm>
            <a:custGeom>
              <a:avLst/>
              <a:gdLst/>
              <a:ahLst/>
              <a:cxnLst/>
              <a:rect l="l" t="t" r="r" b="b"/>
              <a:pathLst>
                <a:path w="336" h="314" extrusionOk="0">
                  <a:moveTo>
                    <a:pt x="203" y="1"/>
                  </a:moveTo>
                  <a:cubicBezTo>
                    <a:pt x="186" y="1"/>
                    <a:pt x="166" y="6"/>
                    <a:pt x="142" y="17"/>
                  </a:cubicBezTo>
                  <a:lnTo>
                    <a:pt x="117" y="17"/>
                  </a:lnTo>
                  <a:cubicBezTo>
                    <a:pt x="94" y="28"/>
                    <a:pt x="72" y="59"/>
                    <a:pt x="34" y="59"/>
                  </a:cubicBezTo>
                  <a:cubicBezTo>
                    <a:pt x="27" y="59"/>
                    <a:pt x="21" y="58"/>
                    <a:pt x="13" y="56"/>
                  </a:cubicBezTo>
                  <a:cubicBezTo>
                    <a:pt x="1" y="108"/>
                    <a:pt x="1" y="146"/>
                    <a:pt x="13" y="198"/>
                  </a:cubicBezTo>
                  <a:cubicBezTo>
                    <a:pt x="39" y="211"/>
                    <a:pt x="52" y="237"/>
                    <a:pt x="52" y="262"/>
                  </a:cubicBezTo>
                  <a:cubicBezTo>
                    <a:pt x="78" y="262"/>
                    <a:pt x="78" y="288"/>
                    <a:pt x="91" y="314"/>
                  </a:cubicBezTo>
                  <a:cubicBezTo>
                    <a:pt x="130" y="314"/>
                    <a:pt x="181" y="301"/>
                    <a:pt x="220" y="275"/>
                  </a:cubicBezTo>
                  <a:cubicBezTo>
                    <a:pt x="284" y="237"/>
                    <a:pt x="336" y="198"/>
                    <a:pt x="310" y="120"/>
                  </a:cubicBezTo>
                  <a:cubicBezTo>
                    <a:pt x="290" y="61"/>
                    <a:pt x="262" y="1"/>
                    <a:pt x="20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8" name="Google Shape;5208;p34"/>
            <p:cNvSpPr/>
            <p:nvPr/>
          </p:nvSpPr>
          <p:spPr>
            <a:xfrm rot="10800000">
              <a:off x="1086848" y="311984"/>
              <a:ext cx="199127" cy="128918"/>
            </a:xfrm>
            <a:custGeom>
              <a:avLst/>
              <a:gdLst/>
              <a:ahLst/>
              <a:cxnLst/>
              <a:rect l="l" t="t" r="r" b="b"/>
              <a:pathLst>
                <a:path w="1316" h="852" extrusionOk="0">
                  <a:moveTo>
                    <a:pt x="852" y="0"/>
                  </a:moveTo>
                  <a:lnTo>
                    <a:pt x="748" y="13"/>
                  </a:lnTo>
                  <a:cubicBezTo>
                    <a:pt x="658" y="13"/>
                    <a:pt x="568" y="52"/>
                    <a:pt x="503" y="129"/>
                  </a:cubicBezTo>
                  <a:lnTo>
                    <a:pt x="478" y="129"/>
                  </a:lnTo>
                  <a:cubicBezTo>
                    <a:pt x="400" y="129"/>
                    <a:pt x="387" y="194"/>
                    <a:pt x="375" y="232"/>
                  </a:cubicBezTo>
                  <a:cubicBezTo>
                    <a:pt x="362" y="284"/>
                    <a:pt x="349" y="336"/>
                    <a:pt x="336" y="374"/>
                  </a:cubicBezTo>
                  <a:lnTo>
                    <a:pt x="258" y="374"/>
                  </a:lnTo>
                  <a:cubicBezTo>
                    <a:pt x="218" y="363"/>
                    <a:pt x="187" y="358"/>
                    <a:pt x="162" y="358"/>
                  </a:cubicBezTo>
                  <a:cubicBezTo>
                    <a:pt x="100" y="358"/>
                    <a:pt x="76" y="394"/>
                    <a:pt x="39" y="477"/>
                  </a:cubicBezTo>
                  <a:cubicBezTo>
                    <a:pt x="1" y="581"/>
                    <a:pt x="26" y="684"/>
                    <a:pt x="91" y="774"/>
                  </a:cubicBezTo>
                  <a:cubicBezTo>
                    <a:pt x="149" y="784"/>
                    <a:pt x="200" y="852"/>
                    <a:pt x="266" y="852"/>
                  </a:cubicBezTo>
                  <a:cubicBezTo>
                    <a:pt x="287" y="852"/>
                    <a:pt x="310" y="845"/>
                    <a:pt x="336" y="826"/>
                  </a:cubicBezTo>
                  <a:cubicBezTo>
                    <a:pt x="393" y="778"/>
                    <a:pt x="472" y="751"/>
                    <a:pt x="546" y="751"/>
                  </a:cubicBezTo>
                  <a:cubicBezTo>
                    <a:pt x="571" y="751"/>
                    <a:pt x="596" y="754"/>
                    <a:pt x="620" y="761"/>
                  </a:cubicBezTo>
                  <a:cubicBezTo>
                    <a:pt x="671" y="774"/>
                    <a:pt x="736" y="774"/>
                    <a:pt x="787" y="774"/>
                  </a:cubicBezTo>
                  <a:cubicBezTo>
                    <a:pt x="852" y="774"/>
                    <a:pt x="852" y="722"/>
                    <a:pt x="852" y="684"/>
                  </a:cubicBezTo>
                  <a:lnTo>
                    <a:pt x="916" y="671"/>
                  </a:lnTo>
                  <a:lnTo>
                    <a:pt x="993" y="697"/>
                  </a:lnTo>
                  <a:lnTo>
                    <a:pt x="1019" y="671"/>
                  </a:lnTo>
                  <a:cubicBezTo>
                    <a:pt x="1019" y="645"/>
                    <a:pt x="1019" y="619"/>
                    <a:pt x="1019" y="581"/>
                  </a:cubicBezTo>
                  <a:cubicBezTo>
                    <a:pt x="1084" y="477"/>
                    <a:pt x="1097" y="349"/>
                    <a:pt x="1058" y="232"/>
                  </a:cubicBezTo>
                  <a:cubicBezTo>
                    <a:pt x="1047" y="201"/>
                    <a:pt x="1072" y="178"/>
                    <a:pt x="1109" y="178"/>
                  </a:cubicBezTo>
                  <a:cubicBezTo>
                    <a:pt x="1117" y="178"/>
                    <a:pt x="1126" y="179"/>
                    <a:pt x="1135" y="181"/>
                  </a:cubicBezTo>
                  <a:cubicBezTo>
                    <a:pt x="1151" y="185"/>
                    <a:pt x="1165" y="187"/>
                    <a:pt x="1178" y="187"/>
                  </a:cubicBezTo>
                  <a:cubicBezTo>
                    <a:pt x="1250" y="187"/>
                    <a:pt x="1283" y="130"/>
                    <a:pt x="1316" y="65"/>
                  </a:cubicBezTo>
                  <a:cubicBezTo>
                    <a:pt x="1296" y="45"/>
                    <a:pt x="1274" y="36"/>
                    <a:pt x="1251" y="36"/>
                  </a:cubicBezTo>
                  <a:cubicBezTo>
                    <a:pt x="1229" y="36"/>
                    <a:pt x="1206" y="45"/>
                    <a:pt x="1187" y="65"/>
                  </a:cubicBezTo>
                  <a:cubicBezTo>
                    <a:pt x="1142" y="123"/>
                    <a:pt x="1093" y="145"/>
                    <a:pt x="1043" y="145"/>
                  </a:cubicBezTo>
                  <a:cubicBezTo>
                    <a:pt x="993" y="145"/>
                    <a:pt x="942" y="123"/>
                    <a:pt x="890" y="91"/>
                  </a:cubicBezTo>
                  <a:cubicBezTo>
                    <a:pt x="865" y="65"/>
                    <a:pt x="839" y="39"/>
                    <a:pt x="85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9" name="Google Shape;5209;p34"/>
            <p:cNvSpPr/>
            <p:nvPr/>
          </p:nvSpPr>
          <p:spPr>
            <a:xfrm rot="10800000">
              <a:off x="2007733" y="62321"/>
              <a:ext cx="50841" cy="29657"/>
            </a:xfrm>
            <a:custGeom>
              <a:avLst/>
              <a:gdLst/>
              <a:ahLst/>
              <a:cxnLst/>
              <a:rect l="l" t="t" r="r" b="b"/>
              <a:pathLst>
                <a:path w="336" h="196" extrusionOk="0">
                  <a:moveTo>
                    <a:pt x="285" y="0"/>
                  </a:moveTo>
                  <a:cubicBezTo>
                    <a:pt x="267" y="0"/>
                    <a:pt x="247" y="8"/>
                    <a:pt x="232" y="15"/>
                  </a:cubicBezTo>
                  <a:lnTo>
                    <a:pt x="0" y="170"/>
                  </a:lnTo>
                  <a:lnTo>
                    <a:pt x="13" y="196"/>
                  </a:lnTo>
                  <a:cubicBezTo>
                    <a:pt x="78" y="196"/>
                    <a:pt x="168" y="196"/>
                    <a:pt x="232" y="183"/>
                  </a:cubicBezTo>
                  <a:cubicBezTo>
                    <a:pt x="284" y="170"/>
                    <a:pt x="310" y="144"/>
                    <a:pt x="323" y="106"/>
                  </a:cubicBezTo>
                  <a:cubicBezTo>
                    <a:pt x="336" y="80"/>
                    <a:pt x="336" y="41"/>
                    <a:pt x="323" y="15"/>
                  </a:cubicBezTo>
                  <a:cubicBezTo>
                    <a:pt x="312" y="4"/>
                    <a:pt x="299" y="0"/>
                    <a:pt x="28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0" name="Google Shape;5210;p34"/>
            <p:cNvSpPr/>
            <p:nvPr/>
          </p:nvSpPr>
          <p:spPr>
            <a:xfrm rot="10800000">
              <a:off x="1492668" y="128595"/>
              <a:ext cx="23453" cy="45545"/>
            </a:xfrm>
            <a:custGeom>
              <a:avLst/>
              <a:gdLst/>
              <a:ahLst/>
              <a:cxnLst/>
              <a:rect l="l" t="t" r="r" b="b"/>
              <a:pathLst>
                <a:path w="155" h="301" extrusionOk="0">
                  <a:moveTo>
                    <a:pt x="53" y="0"/>
                  </a:moveTo>
                  <a:cubicBezTo>
                    <a:pt x="48" y="0"/>
                    <a:pt x="43" y="2"/>
                    <a:pt x="39" y="4"/>
                  </a:cubicBezTo>
                  <a:cubicBezTo>
                    <a:pt x="0" y="4"/>
                    <a:pt x="0" y="43"/>
                    <a:pt x="0" y="68"/>
                  </a:cubicBezTo>
                  <a:cubicBezTo>
                    <a:pt x="13" y="133"/>
                    <a:pt x="26" y="184"/>
                    <a:pt x="26" y="249"/>
                  </a:cubicBezTo>
                  <a:cubicBezTo>
                    <a:pt x="26" y="288"/>
                    <a:pt x="52" y="300"/>
                    <a:pt x="90" y="300"/>
                  </a:cubicBezTo>
                  <a:cubicBezTo>
                    <a:pt x="129" y="300"/>
                    <a:pt x="155" y="262"/>
                    <a:pt x="155" y="223"/>
                  </a:cubicBezTo>
                  <a:cubicBezTo>
                    <a:pt x="155" y="159"/>
                    <a:pt x="90" y="107"/>
                    <a:pt x="90" y="43"/>
                  </a:cubicBezTo>
                  <a:cubicBezTo>
                    <a:pt x="90" y="22"/>
                    <a:pt x="73" y="0"/>
                    <a:pt x="53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1" name="Google Shape;5211;p34"/>
            <p:cNvSpPr/>
            <p:nvPr/>
          </p:nvSpPr>
          <p:spPr>
            <a:xfrm rot="10800000">
              <a:off x="1463313" y="538044"/>
              <a:ext cx="43124" cy="49177"/>
            </a:xfrm>
            <a:custGeom>
              <a:avLst/>
              <a:gdLst/>
              <a:ahLst/>
              <a:cxnLst/>
              <a:rect l="l" t="t" r="r" b="b"/>
              <a:pathLst>
                <a:path w="285" h="325" extrusionOk="0">
                  <a:moveTo>
                    <a:pt x="117" y="0"/>
                  </a:moveTo>
                  <a:cubicBezTo>
                    <a:pt x="91" y="0"/>
                    <a:pt x="65" y="13"/>
                    <a:pt x="65" y="39"/>
                  </a:cubicBezTo>
                  <a:cubicBezTo>
                    <a:pt x="104" y="91"/>
                    <a:pt x="65" y="116"/>
                    <a:pt x="0" y="116"/>
                  </a:cubicBezTo>
                  <a:cubicBezTo>
                    <a:pt x="39" y="207"/>
                    <a:pt x="168" y="219"/>
                    <a:pt x="181" y="323"/>
                  </a:cubicBezTo>
                  <a:cubicBezTo>
                    <a:pt x="181" y="323"/>
                    <a:pt x="188" y="324"/>
                    <a:pt x="199" y="324"/>
                  </a:cubicBezTo>
                  <a:cubicBezTo>
                    <a:pt x="221" y="324"/>
                    <a:pt x="258" y="318"/>
                    <a:pt x="284" y="284"/>
                  </a:cubicBezTo>
                  <a:cubicBezTo>
                    <a:pt x="181" y="271"/>
                    <a:pt x="194" y="181"/>
                    <a:pt x="168" y="116"/>
                  </a:cubicBezTo>
                  <a:cubicBezTo>
                    <a:pt x="155" y="78"/>
                    <a:pt x="142" y="39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2" name="Google Shape;5212;p34"/>
            <p:cNvSpPr/>
            <p:nvPr/>
          </p:nvSpPr>
          <p:spPr>
            <a:xfrm rot="10800000">
              <a:off x="1045843" y="114977"/>
              <a:ext cx="35256" cy="31776"/>
            </a:xfrm>
            <a:custGeom>
              <a:avLst/>
              <a:gdLst/>
              <a:ahLst/>
              <a:cxnLst/>
              <a:rect l="l" t="t" r="r" b="b"/>
              <a:pathLst>
                <a:path w="233" h="210" extrusionOk="0">
                  <a:moveTo>
                    <a:pt x="117" y="0"/>
                  </a:moveTo>
                  <a:cubicBezTo>
                    <a:pt x="81" y="0"/>
                    <a:pt x="54" y="28"/>
                    <a:pt x="26" y="55"/>
                  </a:cubicBezTo>
                  <a:cubicBezTo>
                    <a:pt x="13" y="119"/>
                    <a:pt x="1" y="184"/>
                    <a:pt x="91" y="210"/>
                  </a:cubicBezTo>
                  <a:cubicBezTo>
                    <a:pt x="97" y="203"/>
                    <a:pt x="104" y="200"/>
                    <a:pt x="110" y="200"/>
                  </a:cubicBezTo>
                  <a:cubicBezTo>
                    <a:pt x="117" y="200"/>
                    <a:pt x="123" y="203"/>
                    <a:pt x="129" y="210"/>
                  </a:cubicBezTo>
                  <a:cubicBezTo>
                    <a:pt x="129" y="184"/>
                    <a:pt x="155" y="158"/>
                    <a:pt x="181" y="145"/>
                  </a:cubicBezTo>
                  <a:cubicBezTo>
                    <a:pt x="194" y="94"/>
                    <a:pt x="233" y="68"/>
                    <a:pt x="168" y="16"/>
                  </a:cubicBezTo>
                  <a:cubicBezTo>
                    <a:pt x="149" y="5"/>
                    <a:pt x="133" y="0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3" name="Google Shape;5213;p34"/>
            <p:cNvSpPr/>
            <p:nvPr/>
          </p:nvSpPr>
          <p:spPr>
            <a:xfrm rot="10800000">
              <a:off x="1951143" y="108168"/>
              <a:ext cx="26631" cy="26480"/>
            </a:xfrm>
            <a:custGeom>
              <a:avLst/>
              <a:gdLst/>
              <a:ahLst/>
              <a:cxnLst/>
              <a:rect l="l" t="t" r="r" b="b"/>
              <a:pathLst>
                <a:path w="176" h="175" extrusionOk="0">
                  <a:moveTo>
                    <a:pt x="124" y="1"/>
                  </a:moveTo>
                  <a:cubicBezTo>
                    <a:pt x="21" y="1"/>
                    <a:pt x="72" y="117"/>
                    <a:pt x="21" y="156"/>
                  </a:cubicBezTo>
                  <a:cubicBezTo>
                    <a:pt x="2" y="169"/>
                    <a:pt x="0" y="173"/>
                    <a:pt x="5" y="173"/>
                  </a:cubicBezTo>
                  <a:cubicBezTo>
                    <a:pt x="11" y="173"/>
                    <a:pt x="29" y="166"/>
                    <a:pt x="34" y="166"/>
                  </a:cubicBezTo>
                  <a:cubicBezTo>
                    <a:pt x="36" y="166"/>
                    <a:pt x="36" y="166"/>
                    <a:pt x="34" y="168"/>
                  </a:cubicBezTo>
                  <a:cubicBezTo>
                    <a:pt x="48" y="172"/>
                    <a:pt x="60" y="174"/>
                    <a:pt x="72" y="174"/>
                  </a:cubicBezTo>
                  <a:cubicBezTo>
                    <a:pt x="132" y="174"/>
                    <a:pt x="152" y="122"/>
                    <a:pt x="163" y="78"/>
                  </a:cubicBezTo>
                  <a:cubicBezTo>
                    <a:pt x="176" y="39"/>
                    <a:pt x="163" y="1"/>
                    <a:pt x="12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4" name="Google Shape;5214;p34"/>
            <p:cNvSpPr/>
            <p:nvPr/>
          </p:nvSpPr>
          <p:spPr>
            <a:xfrm rot="10800000">
              <a:off x="1592079" y="255394"/>
              <a:ext cx="27539" cy="28295"/>
            </a:xfrm>
            <a:custGeom>
              <a:avLst/>
              <a:gdLst/>
              <a:ahLst/>
              <a:cxnLst/>
              <a:rect l="l" t="t" r="r" b="b"/>
              <a:pathLst>
                <a:path w="182" h="187" extrusionOk="0">
                  <a:moveTo>
                    <a:pt x="39" y="0"/>
                  </a:moveTo>
                  <a:cubicBezTo>
                    <a:pt x="26" y="0"/>
                    <a:pt x="14" y="10"/>
                    <a:pt x="14" y="19"/>
                  </a:cubicBezTo>
                  <a:cubicBezTo>
                    <a:pt x="1" y="83"/>
                    <a:pt x="52" y="135"/>
                    <a:pt x="78" y="173"/>
                  </a:cubicBezTo>
                  <a:cubicBezTo>
                    <a:pt x="78" y="186"/>
                    <a:pt x="117" y="186"/>
                    <a:pt x="130" y="186"/>
                  </a:cubicBezTo>
                  <a:cubicBezTo>
                    <a:pt x="142" y="186"/>
                    <a:pt x="168" y="173"/>
                    <a:pt x="181" y="135"/>
                  </a:cubicBezTo>
                  <a:cubicBezTo>
                    <a:pt x="130" y="109"/>
                    <a:pt x="130" y="32"/>
                    <a:pt x="52" y="6"/>
                  </a:cubicBezTo>
                  <a:cubicBezTo>
                    <a:pt x="48" y="2"/>
                    <a:pt x="44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5" name="Google Shape;5215;p34"/>
            <p:cNvSpPr/>
            <p:nvPr/>
          </p:nvSpPr>
          <p:spPr>
            <a:xfrm rot="10800000">
              <a:off x="2942235" y="72005"/>
              <a:ext cx="25572" cy="27236"/>
            </a:xfrm>
            <a:custGeom>
              <a:avLst/>
              <a:gdLst/>
              <a:ahLst/>
              <a:cxnLst/>
              <a:rect l="l" t="t" r="r" b="b"/>
              <a:pathLst>
                <a:path w="169" h="180" extrusionOk="0">
                  <a:moveTo>
                    <a:pt x="63" y="1"/>
                  </a:moveTo>
                  <a:cubicBezTo>
                    <a:pt x="55" y="1"/>
                    <a:pt x="47" y="4"/>
                    <a:pt x="39" y="12"/>
                  </a:cubicBezTo>
                  <a:cubicBezTo>
                    <a:pt x="0" y="50"/>
                    <a:pt x="39" y="63"/>
                    <a:pt x="39" y="76"/>
                  </a:cubicBezTo>
                  <a:cubicBezTo>
                    <a:pt x="78" y="115"/>
                    <a:pt x="117" y="154"/>
                    <a:pt x="168" y="179"/>
                  </a:cubicBezTo>
                  <a:cubicBezTo>
                    <a:pt x="142" y="128"/>
                    <a:pt x="142" y="76"/>
                    <a:pt x="104" y="25"/>
                  </a:cubicBezTo>
                  <a:cubicBezTo>
                    <a:pt x="95" y="16"/>
                    <a:pt x="80" y="1"/>
                    <a:pt x="6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6" name="Google Shape;5216;p34"/>
            <p:cNvSpPr/>
            <p:nvPr/>
          </p:nvSpPr>
          <p:spPr>
            <a:xfrm rot="10800000">
              <a:off x="2936486" y="64137"/>
              <a:ext cx="5901" cy="80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cubicBezTo>
                    <a:pt x="0" y="13"/>
                    <a:pt x="13" y="39"/>
                    <a:pt x="39" y="52"/>
                  </a:cubicBezTo>
                  <a:cubicBezTo>
                    <a:pt x="26" y="26"/>
                    <a:pt x="13" y="13"/>
                    <a:pt x="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7" name="Google Shape;5217;p34"/>
            <p:cNvSpPr/>
            <p:nvPr/>
          </p:nvSpPr>
          <p:spPr>
            <a:xfrm rot="10800000">
              <a:off x="2598907" y="316371"/>
              <a:ext cx="425491" cy="356795"/>
            </a:xfrm>
            <a:custGeom>
              <a:avLst/>
              <a:gdLst/>
              <a:ahLst/>
              <a:cxnLst/>
              <a:rect l="l" t="t" r="r" b="b"/>
              <a:pathLst>
                <a:path w="2812" h="2358" extrusionOk="0">
                  <a:moveTo>
                    <a:pt x="607" y="491"/>
                  </a:moveTo>
                  <a:cubicBezTo>
                    <a:pt x="607" y="530"/>
                    <a:pt x="581" y="555"/>
                    <a:pt x="568" y="555"/>
                  </a:cubicBezTo>
                  <a:cubicBezTo>
                    <a:pt x="581" y="555"/>
                    <a:pt x="594" y="530"/>
                    <a:pt x="607" y="491"/>
                  </a:cubicBezTo>
                  <a:close/>
                  <a:moveTo>
                    <a:pt x="1277" y="607"/>
                  </a:moveTo>
                  <a:cubicBezTo>
                    <a:pt x="1290" y="620"/>
                    <a:pt x="1316" y="620"/>
                    <a:pt x="1329" y="620"/>
                  </a:cubicBezTo>
                  <a:lnTo>
                    <a:pt x="1277" y="620"/>
                  </a:lnTo>
                  <a:lnTo>
                    <a:pt x="1277" y="607"/>
                  </a:lnTo>
                  <a:close/>
                  <a:moveTo>
                    <a:pt x="336" y="1626"/>
                  </a:moveTo>
                  <a:cubicBezTo>
                    <a:pt x="387" y="1664"/>
                    <a:pt x="413" y="1729"/>
                    <a:pt x="478" y="1755"/>
                  </a:cubicBezTo>
                  <a:cubicBezTo>
                    <a:pt x="413" y="1742"/>
                    <a:pt x="387" y="1677"/>
                    <a:pt x="336" y="1639"/>
                  </a:cubicBezTo>
                  <a:lnTo>
                    <a:pt x="336" y="1626"/>
                  </a:lnTo>
                  <a:close/>
                  <a:moveTo>
                    <a:pt x="607" y="1"/>
                  </a:moveTo>
                  <a:lnTo>
                    <a:pt x="542" y="40"/>
                  </a:lnTo>
                  <a:lnTo>
                    <a:pt x="581" y="143"/>
                  </a:lnTo>
                  <a:lnTo>
                    <a:pt x="632" y="272"/>
                  </a:lnTo>
                  <a:cubicBezTo>
                    <a:pt x="658" y="297"/>
                    <a:pt x="658" y="336"/>
                    <a:pt x="697" y="336"/>
                  </a:cubicBezTo>
                  <a:cubicBezTo>
                    <a:pt x="761" y="414"/>
                    <a:pt x="697" y="452"/>
                    <a:pt x="645" y="491"/>
                  </a:cubicBezTo>
                  <a:lnTo>
                    <a:pt x="607" y="491"/>
                  </a:lnTo>
                  <a:cubicBezTo>
                    <a:pt x="580" y="477"/>
                    <a:pt x="549" y="457"/>
                    <a:pt x="526" y="457"/>
                  </a:cubicBezTo>
                  <a:cubicBezTo>
                    <a:pt x="505" y="457"/>
                    <a:pt x="491" y="474"/>
                    <a:pt x="491" y="530"/>
                  </a:cubicBezTo>
                  <a:cubicBezTo>
                    <a:pt x="465" y="530"/>
                    <a:pt x="439" y="542"/>
                    <a:pt x="426" y="542"/>
                  </a:cubicBezTo>
                  <a:cubicBezTo>
                    <a:pt x="392" y="565"/>
                    <a:pt x="378" y="609"/>
                    <a:pt x="338" y="609"/>
                  </a:cubicBezTo>
                  <a:cubicBezTo>
                    <a:pt x="334" y="609"/>
                    <a:pt x="328" y="608"/>
                    <a:pt x="323" y="607"/>
                  </a:cubicBezTo>
                  <a:cubicBezTo>
                    <a:pt x="271" y="581"/>
                    <a:pt x="323" y="517"/>
                    <a:pt x="297" y="478"/>
                  </a:cubicBezTo>
                  <a:cubicBezTo>
                    <a:pt x="284" y="478"/>
                    <a:pt x="271" y="478"/>
                    <a:pt x="271" y="465"/>
                  </a:cubicBezTo>
                  <a:cubicBezTo>
                    <a:pt x="246" y="465"/>
                    <a:pt x="233" y="452"/>
                    <a:pt x="233" y="439"/>
                  </a:cubicBezTo>
                  <a:lnTo>
                    <a:pt x="194" y="439"/>
                  </a:lnTo>
                  <a:cubicBezTo>
                    <a:pt x="194" y="426"/>
                    <a:pt x="194" y="414"/>
                    <a:pt x="194" y="414"/>
                  </a:cubicBezTo>
                  <a:cubicBezTo>
                    <a:pt x="155" y="414"/>
                    <a:pt x="129" y="439"/>
                    <a:pt x="104" y="439"/>
                  </a:cubicBezTo>
                  <a:cubicBezTo>
                    <a:pt x="1" y="452"/>
                    <a:pt x="26" y="504"/>
                    <a:pt x="78" y="555"/>
                  </a:cubicBezTo>
                  <a:lnTo>
                    <a:pt x="155" y="568"/>
                  </a:lnTo>
                  <a:cubicBezTo>
                    <a:pt x="181" y="633"/>
                    <a:pt x="284" y="633"/>
                    <a:pt x="258" y="736"/>
                  </a:cubicBezTo>
                  <a:cubicBezTo>
                    <a:pt x="142" y="813"/>
                    <a:pt x="117" y="865"/>
                    <a:pt x="168" y="968"/>
                  </a:cubicBezTo>
                  <a:lnTo>
                    <a:pt x="168" y="1032"/>
                  </a:lnTo>
                  <a:cubicBezTo>
                    <a:pt x="129" y="1032"/>
                    <a:pt x="91" y="1045"/>
                    <a:pt x="129" y="1097"/>
                  </a:cubicBezTo>
                  <a:cubicBezTo>
                    <a:pt x="220" y="1161"/>
                    <a:pt x="220" y="1277"/>
                    <a:pt x="129" y="1342"/>
                  </a:cubicBezTo>
                  <a:cubicBezTo>
                    <a:pt x="117" y="1368"/>
                    <a:pt x="104" y="1394"/>
                    <a:pt x="104" y="1432"/>
                  </a:cubicBezTo>
                  <a:cubicBezTo>
                    <a:pt x="194" y="1484"/>
                    <a:pt x="155" y="1587"/>
                    <a:pt x="194" y="1664"/>
                  </a:cubicBezTo>
                  <a:cubicBezTo>
                    <a:pt x="168" y="1664"/>
                    <a:pt x="168" y="1677"/>
                    <a:pt x="194" y="1690"/>
                  </a:cubicBezTo>
                  <a:cubicBezTo>
                    <a:pt x="207" y="1690"/>
                    <a:pt x="220" y="1690"/>
                    <a:pt x="233" y="1677"/>
                  </a:cubicBezTo>
                  <a:lnTo>
                    <a:pt x="297" y="1651"/>
                  </a:lnTo>
                  <a:cubicBezTo>
                    <a:pt x="336" y="1677"/>
                    <a:pt x="362" y="1729"/>
                    <a:pt x="362" y="1780"/>
                  </a:cubicBezTo>
                  <a:lnTo>
                    <a:pt x="413" y="1819"/>
                  </a:lnTo>
                  <a:cubicBezTo>
                    <a:pt x="400" y="1832"/>
                    <a:pt x="387" y="1858"/>
                    <a:pt x="400" y="1871"/>
                  </a:cubicBezTo>
                  <a:cubicBezTo>
                    <a:pt x="400" y="1884"/>
                    <a:pt x="400" y="1884"/>
                    <a:pt x="400" y="1896"/>
                  </a:cubicBezTo>
                  <a:cubicBezTo>
                    <a:pt x="323" y="1948"/>
                    <a:pt x="349" y="2000"/>
                    <a:pt x="387" y="2064"/>
                  </a:cubicBezTo>
                  <a:cubicBezTo>
                    <a:pt x="452" y="2064"/>
                    <a:pt x="503" y="2051"/>
                    <a:pt x="568" y="2025"/>
                  </a:cubicBezTo>
                  <a:cubicBezTo>
                    <a:pt x="529" y="1974"/>
                    <a:pt x="452" y="1987"/>
                    <a:pt x="439" y="1922"/>
                  </a:cubicBezTo>
                  <a:cubicBezTo>
                    <a:pt x="465" y="1871"/>
                    <a:pt x="503" y="1819"/>
                    <a:pt x="555" y="1780"/>
                  </a:cubicBezTo>
                  <a:cubicBezTo>
                    <a:pt x="632" y="1884"/>
                    <a:pt x="607" y="2025"/>
                    <a:pt x="697" y="2129"/>
                  </a:cubicBezTo>
                  <a:lnTo>
                    <a:pt x="723" y="2129"/>
                  </a:lnTo>
                  <a:cubicBezTo>
                    <a:pt x="761" y="2090"/>
                    <a:pt x="736" y="2025"/>
                    <a:pt x="748" y="1987"/>
                  </a:cubicBezTo>
                  <a:lnTo>
                    <a:pt x="800" y="1987"/>
                  </a:lnTo>
                  <a:cubicBezTo>
                    <a:pt x="832" y="2027"/>
                    <a:pt x="880" y="2047"/>
                    <a:pt x="926" y="2047"/>
                  </a:cubicBezTo>
                  <a:cubicBezTo>
                    <a:pt x="954" y="2047"/>
                    <a:pt x="982" y="2040"/>
                    <a:pt x="1006" y="2025"/>
                  </a:cubicBezTo>
                  <a:cubicBezTo>
                    <a:pt x="1013" y="2022"/>
                    <a:pt x="1021" y="2020"/>
                    <a:pt x="1029" y="2020"/>
                  </a:cubicBezTo>
                  <a:cubicBezTo>
                    <a:pt x="1051" y="2020"/>
                    <a:pt x="1074" y="2032"/>
                    <a:pt x="1084" y="2051"/>
                  </a:cubicBezTo>
                  <a:lnTo>
                    <a:pt x="1174" y="2348"/>
                  </a:lnTo>
                  <a:cubicBezTo>
                    <a:pt x="1180" y="2354"/>
                    <a:pt x="1190" y="2357"/>
                    <a:pt x="1200" y="2357"/>
                  </a:cubicBezTo>
                  <a:cubicBezTo>
                    <a:pt x="1209" y="2357"/>
                    <a:pt x="1219" y="2354"/>
                    <a:pt x="1226" y="2348"/>
                  </a:cubicBezTo>
                  <a:lnTo>
                    <a:pt x="1213" y="2232"/>
                  </a:lnTo>
                  <a:lnTo>
                    <a:pt x="1238" y="2193"/>
                  </a:lnTo>
                  <a:cubicBezTo>
                    <a:pt x="1226" y="2141"/>
                    <a:pt x="1226" y="2077"/>
                    <a:pt x="1277" y="2064"/>
                  </a:cubicBezTo>
                  <a:cubicBezTo>
                    <a:pt x="1367" y="2051"/>
                    <a:pt x="1380" y="1948"/>
                    <a:pt x="1458" y="1922"/>
                  </a:cubicBezTo>
                  <a:cubicBezTo>
                    <a:pt x="1471" y="1961"/>
                    <a:pt x="1509" y="1987"/>
                    <a:pt x="1522" y="2025"/>
                  </a:cubicBezTo>
                  <a:cubicBezTo>
                    <a:pt x="1548" y="2064"/>
                    <a:pt x="1561" y="2103"/>
                    <a:pt x="1587" y="2141"/>
                  </a:cubicBezTo>
                  <a:cubicBezTo>
                    <a:pt x="1596" y="2161"/>
                    <a:pt x="1614" y="2189"/>
                    <a:pt x="1645" y="2189"/>
                  </a:cubicBezTo>
                  <a:cubicBezTo>
                    <a:pt x="1654" y="2189"/>
                    <a:pt x="1665" y="2186"/>
                    <a:pt x="1677" y="2180"/>
                  </a:cubicBezTo>
                  <a:cubicBezTo>
                    <a:pt x="1716" y="2154"/>
                    <a:pt x="1690" y="2116"/>
                    <a:pt x="1677" y="2090"/>
                  </a:cubicBezTo>
                  <a:cubicBezTo>
                    <a:pt x="1651" y="2064"/>
                    <a:pt x="1625" y="1987"/>
                    <a:pt x="1587" y="1948"/>
                  </a:cubicBezTo>
                  <a:cubicBezTo>
                    <a:pt x="1535" y="1884"/>
                    <a:pt x="1548" y="1793"/>
                    <a:pt x="1612" y="1742"/>
                  </a:cubicBezTo>
                  <a:cubicBezTo>
                    <a:pt x="1632" y="1718"/>
                    <a:pt x="1650" y="1709"/>
                    <a:pt x="1666" y="1709"/>
                  </a:cubicBezTo>
                  <a:cubicBezTo>
                    <a:pt x="1702" y="1709"/>
                    <a:pt x="1732" y="1754"/>
                    <a:pt x="1767" y="1780"/>
                  </a:cubicBezTo>
                  <a:cubicBezTo>
                    <a:pt x="1788" y="1802"/>
                    <a:pt x="1802" y="1811"/>
                    <a:pt x="1814" y="1811"/>
                  </a:cubicBezTo>
                  <a:cubicBezTo>
                    <a:pt x="1824" y="1811"/>
                    <a:pt x="1833" y="1805"/>
                    <a:pt x="1844" y="1793"/>
                  </a:cubicBezTo>
                  <a:cubicBezTo>
                    <a:pt x="1870" y="1767"/>
                    <a:pt x="1844" y="1716"/>
                    <a:pt x="1819" y="1703"/>
                  </a:cubicBezTo>
                  <a:cubicBezTo>
                    <a:pt x="1767" y="1664"/>
                    <a:pt x="1716" y="1626"/>
                    <a:pt x="1754" y="1548"/>
                  </a:cubicBezTo>
                  <a:cubicBezTo>
                    <a:pt x="1819" y="1497"/>
                    <a:pt x="1909" y="1458"/>
                    <a:pt x="1999" y="1458"/>
                  </a:cubicBezTo>
                  <a:cubicBezTo>
                    <a:pt x="2077" y="1458"/>
                    <a:pt x="2141" y="1432"/>
                    <a:pt x="2193" y="1394"/>
                  </a:cubicBezTo>
                  <a:cubicBezTo>
                    <a:pt x="2249" y="1348"/>
                    <a:pt x="2296" y="1326"/>
                    <a:pt x="2338" y="1326"/>
                  </a:cubicBezTo>
                  <a:cubicBezTo>
                    <a:pt x="2402" y="1326"/>
                    <a:pt x="2450" y="1377"/>
                    <a:pt x="2489" y="1471"/>
                  </a:cubicBezTo>
                  <a:cubicBezTo>
                    <a:pt x="2502" y="1497"/>
                    <a:pt x="2528" y="1510"/>
                    <a:pt x="2554" y="1510"/>
                  </a:cubicBezTo>
                  <a:cubicBezTo>
                    <a:pt x="2515" y="1355"/>
                    <a:pt x="2515" y="1355"/>
                    <a:pt x="2644" y="1303"/>
                  </a:cubicBezTo>
                  <a:cubicBezTo>
                    <a:pt x="2644" y="1290"/>
                    <a:pt x="2657" y="1265"/>
                    <a:pt x="2657" y="1252"/>
                  </a:cubicBezTo>
                  <a:cubicBezTo>
                    <a:pt x="2760" y="1200"/>
                    <a:pt x="2760" y="1200"/>
                    <a:pt x="2773" y="1084"/>
                  </a:cubicBezTo>
                  <a:cubicBezTo>
                    <a:pt x="2773" y="1084"/>
                    <a:pt x="2786" y="1084"/>
                    <a:pt x="2786" y="1071"/>
                  </a:cubicBezTo>
                  <a:cubicBezTo>
                    <a:pt x="2812" y="916"/>
                    <a:pt x="2799" y="891"/>
                    <a:pt x="2618" y="878"/>
                  </a:cubicBezTo>
                  <a:cubicBezTo>
                    <a:pt x="2612" y="871"/>
                    <a:pt x="2605" y="868"/>
                    <a:pt x="2600" y="868"/>
                  </a:cubicBezTo>
                  <a:cubicBezTo>
                    <a:pt x="2596" y="868"/>
                    <a:pt x="2592" y="871"/>
                    <a:pt x="2592" y="878"/>
                  </a:cubicBezTo>
                  <a:cubicBezTo>
                    <a:pt x="2551" y="853"/>
                    <a:pt x="2511" y="844"/>
                    <a:pt x="2470" y="844"/>
                  </a:cubicBezTo>
                  <a:cubicBezTo>
                    <a:pt x="2446" y="844"/>
                    <a:pt x="2423" y="847"/>
                    <a:pt x="2399" y="852"/>
                  </a:cubicBezTo>
                  <a:cubicBezTo>
                    <a:pt x="2386" y="865"/>
                    <a:pt x="2373" y="865"/>
                    <a:pt x="2360" y="865"/>
                  </a:cubicBezTo>
                  <a:cubicBezTo>
                    <a:pt x="2347" y="916"/>
                    <a:pt x="2270" y="891"/>
                    <a:pt x="2257" y="916"/>
                  </a:cubicBezTo>
                  <a:cubicBezTo>
                    <a:pt x="2193" y="1058"/>
                    <a:pt x="2064" y="1084"/>
                    <a:pt x="1935" y="1110"/>
                  </a:cubicBezTo>
                  <a:cubicBezTo>
                    <a:pt x="1922" y="1084"/>
                    <a:pt x="1896" y="1084"/>
                    <a:pt x="1922" y="1058"/>
                  </a:cubicBezTo>
                  <a:cubicBezTo>
                    <a:pt x="1948" y="1032"/>
                    <a:pt x="1948" y="994"/>
                    <a:pt x="1922" y="994"/>
                  </a:cubicBezTo>
                  <a:cubicBezTo>
                    <a:pt x="1914" y="995"/>
                    <a:pt x="1906" y="995"/>
                    <a:pt x="1899" y="995"/>
                  </a:cubicBezTo>
                  <a:cubicBezTo>
                    <a:pt x="1784" y="995"/>
                    <a:pt x="1818" y="900"/>
                    <a:pt x="1806" y="839"/>
                  </a:cubicBezTo>
                  <a:cubicBezTo>
                    <a:pt x="1844" y="800"/>
                    <a:pt x="1896" y="775"/>
                    <a:pt x="1896" y="723"/>
                  </a:cubicBezTo>
                  <a:cubicBezTo>
                    <a:pt x="1844" y="723"/>
                    <a:pt x="1801" y="740"/>
                    <a:pt x="1753" y="740"/>
                  </a:cubicBezTo>
                  <a:cubicBezTo>
                    <a:pt x="1741" y="740"/>
                    <a:pt x="1728" y="738"/>
                    <a:pt x="1716" y="736"/>
                  </a:cubicBezTo>
                  <a:cubicBezTo>
                    <a:pt x="1703" y="697"/>
                    <a:pt x="1651" y="671"/>
                    <a:pt x="1651" y="633"/>
                  </a:cubicBezTo>
                  <a:cubicBezTo>
                    <a:pt x="1690" y="633"/>
                    <a:pt x="1728" y="633"/>
                    <a:pt x="1728" y="581"/>
                  </a:cubicBezTo>
                  <a:cubicBezTo>
                    <a:pt x="1728" y="547"/>
                    <a:pt x="1705" y="547"/>
                    <a:pt x="1683" y="547"/>
                  </a:cubicBezTo>
                  <a:cubicBezTo>
                    <a:pt x="1671" y="547"/>
                    <a:pt x="1660" y="547"/>
                    <a:pt x="1651" y="542"/>
                  </a:cubicBezTo>
                  <a:lnTo>
                    <a:pt x="1625" y="542"/>
                  </a:lnTo>
                  <a:lnTo>
                    <a:pt x="1625" y="465"/>
                  </a:lnTo>
                  <a:cubicBezTo>
                    <a:pt x="1625" y="452"/>
                    <a:pt x="1625" y="452"/>
                    <a:pt x="1625" y="439"/>
                  </a:cubicBezTo>
                  <a:cubicBezTo>
                    <a:pt x="1677" y="426"/>
                    <a:pt x="1728" y="401"/>
                    <a:pt x="1690" y="349"/>
                  </a:cubicBezTo>
                  <a:cubicBezTo>
                    <a:pt x="1677" y="337"/>
                    <a:pt x="1666" y="332"/>
                    <a:pt x="1657" y="332"/>
                  </a:cubicBezTo>
                  <a:cubicBezTo>
                    <a:pt x="1626" y="332"/>
                    <a:pt x="1609" y="381"/>
                    <a:pt x="1599" y="401"/>
                  </a:cubicBezTo>
                  <a:cubicBezTo>
                    <a:pt x="1574" y="414"/>
                    <a:pt x="1561" y="426"/>
                    <a:pt x="1548" y="426"/>
                  </a:cubicBezTo>
                  <a:cubicBezTo>
                    <a:pt x="1458" y="452"/>
                    <a:pt x="1458" y="491"/>
                    <a:pt x="1509" y="542"/>
                  </a:cubicBezTo>
                  <a:lnTo>
                    <a:pt x="1445" y="530"/>
                  </a:lnTo>
                  <a:lnTo>
                    <a:pt x="1354" y="491"/>
                  </a:lnTo>
                  <a:cubicBezTo>
                    <a:pt x="1316" y="452"/>
                    <a:pt x="1277" y="426"/>
                    <a:pt x="1329" y="375"/>
                  </a:cubicBezTo>
                  <a:cubicBezTo>
                    <a:pt x="1342" y="349"/>
                    <a:pt x="1342" y="336"/>
                    <a:pt x="1354" y="310"/>
                  </a:cubicBezTo>
                  <a:cubicBezTo>
                    <a:pt x="1354" y="285"/>
                    <a:pt x="1354" y="272"/>
                    <a:pt x="1380" y="259"/>
                  </a:cubicBezTo>
                  <a:cubicBezTo>
                    <a:pt x="1380" y="246"/>
                    <a:pt x="1380" y="246"/>
                    <a:pt x="1393" y="233"/>
                  </a:cubicBezTo>
                  <a:cubicBezTo>
                    <a:pt x="1380" y="207"/>
                    <a:pt x="1393" y="181"/>
                    <a:pt x="1406" y="169"/>
                  </a:cubicBezTo>
                  <a:cubicBezTo>
                    <a:pt x="1380" y="143"/>
                    <a:pt x="1406" y="117"/>
                    <a:pt x="1406" y="91"/>
                  </a:cubicBezTo>
                  <a:cubicBezTo>
                    <a:pt x="1342" y="91"/>
                    <a:pt x="1342" y="156"/>
                    <a:pt x="1329" y="194"/>
                  </a:cubicBezTo>
                  <a:cubicBezTo>
                    <a:pt x="1290" y="272"/>
                    <a:pt x="1277" y="362"/>
                    <a:pt x="1161" y="362"/>
                  </a:cubicBezTo>
                  <a:cubicBezTo>
                    <a:pt x="1148" y="362"/>
                    <a:pt x="1161" y="401"/>
                    <a:pt x="1187" y="414"/>
                  </a:cubicBezTo>
                  <a:cubicBezTo>
                    <a:pt x="1178" y="415"/>
                    <a:pt x="1169" y="416"/>
                    <a:pt x="1159" y="416"/>
                  </a:cubicBezTo>
                  <a:cubicBezTo>
                    <a:pt x="1118" y="416"/>
                    <a:pt x="1078" y="403"/>
                    <a:pt x="1039" y="403"/>
                  </a:cubicBezTo>
                  <a:cubicBezTo>
                    <a:pt x="1014" y="403"/>
                    <a:pt x="990" y="408"/>
                    <a:pt x="968" y="426"/>
                  </a:cubicBezTo>
                  <a:lnTo>
                    <a:pt x="903" y="414"/>
                  </a:lnTo>
                  <a:cubicBezTo>
                    <a:pt x="787" y="414"/>
                    <a:pt x="761" y="310"/>
                    <a:pt x="697" y="246"/>
                  </a:cubicBezTo>
                  <a:lnTo>
                    <a:pt x="697" y="130"/>
                  </a:lnTo>
                  <a:cubicBezTo>
                    <a:pt x="710" y="52"/>
                    <a:pt x="658" y="27"/>
                    <a:pt x="607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8" name="Google Shape;5218;p34"/>
            <p:cNvSpPr/>
            <p:nvPr/>
          </p:nvSpPr>
          <p:spPr>
            <a:xfrm rot="10800000">
              <a:off x="2885645" y="293827"/>
              <a:ext cx="26782" cy="37828"/>
            </a:xfrm>
            <a:custGeom>
              <a:avLst/>
              <a:gdLst/>
              <a:ahLst/>
              <a:cxnLst/>
              <a:rect l="l" t="t" r="r" b="b"/>
              <a:pathLst>
                <a:path w="177" h="250" extrusionOk="0">
                  <a:moveTo>
                    <a:pt x="124" y="0"/>
                  </a:moveTo>
                  <a:lnTo>
                    <a:pt x="124" y="0"/>
                  </a:lnTo>
                  <a:cubicBezTo>
                    <a:pt x="60" y="26"/>
                    <a:pt x="60" y="104"/>
                    <a:pt x="8" y="129"/>
                  </a:cubicBezTo>
                  <a:cubicBezTo>
                    <a:pt x="20" y="164"/>
                    <a:pt x="1" y="250"/>
                    <a:pt x="78" y="250"/>
                  </a:cubicBezTo>
                  <a:cubicBezTo>
                    <a:pt x="88" y="250"/>
                    <a:pt x="99" y="248"/>
                    <a:pt x="112" y="245"/>
                  </a:cubicBezTo>
                  <a:cubicBezTo>
                    <a:pt x="112" y="168"/>
                    <a:pt x="176" y="91"/>
                    <a:pt x="12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9" name="Google Shape;5219;p34"/>
            <p:cNvSpPr/>
            <p:nvPr/>
          </p:nvSpPr>
          <p:spPr>
            <a:xfrm rot="10800000">
              <a:off x="1221365" y="127385"/>
              <a:ext cx="27539" cy="24815"/>
            </a:xfrm>
            <a:custGeom>
              <a:avLst/>
              <a:gdLst/>
              <a:ahLst/>
              <a:cxnLst/>
              <a:rect l="l" t="t" r="r" b="b"/>
              <a:pathLst>
                <a:path w="182" h="164" extrusionOk="0">
                  <a:moveTo>
                    <a:pt x="58" y="0"/>
                  </a:moveTo>
                  <a:cubicBezTo>
                    <a:pt x="20" y="0"/>
                    <a:pt x="10" y="39"/>
                    <a:pt x="1" y="78"/>
                  </a:cubicBezTo>
                  <a:cubicBezTo>
                    <a:pt x="1" y="129"/>
                    <a:pt x="24" y="164"/>
                    <a:pt x="72" y="164"/>
                  </a:cubicBezTo>
                  <a:cubicBezTo>
                    <a:pt x="85" y="164"/>
                    <a:pt x="100" y="161"/>
                    <a:pt x="117" y="155"/>
                  </a:cubicBezTo>
                  <a:cubicBezTo>
                    <a:pt x="181" y="117"/>
                    <a:pt x="130" y="52"/>
                    <a:pt x="104" y="14"/>
                  </a:cubicBezTo>
                  <a:cubicBezTo>
                    <a:pt x="85" y="4"/>
                    <a:pt x="70" y="0"/>
                    <a:pt x="5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0" name="Google Shape;5220;p34"/>
            <p:cNvSpPr/>
            <p:nvPr/>
          </p:nvSpPr>
          <p:spPr>
            <a:xfrm rot="10800000">
              <a:off x="1340448" y="99392"/>
              <a:ext cx="37223" cy="21486"/>
            </a:xfrm>
            <a:custGeom>
              <a:avLst/>
              <a:gdLst/>
              <a:ahLst/>
              <a:cxnLst/>
              <a:rect l="l" t="t" r="r" b="b"/>
              <a:pathLst>
                <a:path w="246" h="142" extrusionOk="0">
                  <a:moveTo>
                    <a:pt x="78" y="0"/>
                  </a:moveTo>
                  <a:cubicBezTo>
                    <a:pt x="39" y="13"/>
                    <a:pt x="1" y="39"/>
                    <a:pt x="13" y="90"/>
                  </a:cubicBezTo>
                  <a:cubicBezTo>
                    <a:pt x="22" y="125"/>
                    <a:pt x="36" y="136"/>
                    <a:pt x="56" y="136"/>
                  </a:cubicBezTo>
                  <a:cubicBezTo>
                    <a:pt x="66" y="136"/>
                    <a:pt x="78" y="133"/>
                    <a:pt x="91" y="129"/>
                  </a:cubicBezTo>
                  <a:cubicBezTo>
                    <a:pt x="103" y="102"/>
                    <a:pt x="114" y="92"/>
                    <a:pt x="126" y="92"/>
                  </a:cubicBezTo>
                  <a:cubicBezTo>
                    <a:pt x="153" y="92"/>
                    <a:pt x="180" y="142"/>
                    <a:pt x="207" y="142"/>
                  </a:cubicBezTo>
                  <a:lnTo>
                    <a:pt x="246" y="116"/>
                  </a:lnTo>
                  <a:cubicBezTo>
                    <a:pt x="246" y="77"/>
                    <a:pt x="220" y="26"/>
                    <a:pt x="181" y="26"/>
                  </a:cubicBezTo>
                  <a:cubicBezTo>
                    <a:pt x="142" y="13"/>
                    <a:pt x="104" y="26"/>
                    <a:pt x="7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1" name="Google Shape;5221;p34"/>
            <p:cNvSpPr/>
            <p:nvPr/>
          </p:nvSpPr>
          <p:spPr>
            <a:xfrm rot="10800000">
              <a:off x="1707228" y="269012"/>
              <a:ext cx="21638" cy="19671"/>
            </a:xfrm>
            <a:custGeom>
              <a:avLst/>
              <a:gdLst/>
              <a:ahLst/>
              <a:cxnLst/>
              <a:rect l="l" t="t" r="r" b="b"/>
              <a:pathLst>
                <a:path w="143" h="130" extrusionOk="0">
                  <a:moveTo>
                    <a:pt x="91" y="0"/>
                  </a:moveTo>
                  <a:cubicBezTo>
                    <a:pt x="26" y="13"/>
                    <a:pt x="1" y="26"/>
                    <a:pt x="13" y="65"/>
                  </a:cubicBezTo>
                  <a:cubicBezTo>
                    <a:pt x="13" y="103"/>
                    <a:pt x="39" y="129"/>
                    <a:pt x="91" y="129"/>
                  </a:cubicBezTo>
                  <a:cubicBezTo>
                    <a:pt x="117" y="129"/>
                    <a:pt x="142" y="103"/>
                    <a:pt x="142" y="65"/>
                  </a:cubicBezTo>
                  <a:cubicBezTo>
                    <a:pt x="142" y="26"/>
                    <a:pt x="104" y="0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2" name="Google Shape;5222;p34"/>
            <p:cNvSpPr/>
            <p:nvPr/>
          </p:nvSpPr>
          <p:spPr>
            <a:xfrm rot="10800000">
              <a:off x="934629" y="450586"/>
              <a:ext cx="21638" cy="23453"/>
            </a:xfrm>
            <a:custGeom>
              <a:avLst/>
              <a:gdLst/>
              <a:ahLst/>
              <a:cxnLst/>
              <a:rect l="l" t="t" r="r" b="b"/>
              <a:pathLst>
                <a:path w="143" h="155" extrusionOk="0">
                  <a:moveTo>
                    <a:pt x="52" y="0"/>
                  </a:moveTo>
                  <a:cubicBezTo>
                    <a:pt x="14" y="39"/>
                    <a:pt x="1" y="90"/>
                    <a:pt x="14" y="142"/>
                  </a:cubicBezTo>
                  <a:lnTo>
                    <a:pt x="104" y="155"/>
                  </a:lnTo>
                  <a:cubicBezTo>
                    <a:pt x="143" y="116"/>
                    <a:pt x="143" y="52"/>
                    <a:pt x="104" y="13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3" name="Google Shape;5223;p34"/>
            <p:cNvSpPr/>
            <p:nvPr/>
          </p:nvSpPr>
          <p:spPr>
            <a:xfrm rot="10800000">
              <a:off x="1275989" y="99089"/>
              <a:ext cx="21638" cy="35558"/>
            </a:xfrm>
            <a:custGeom>
              <a:avLst/>
              <a:gdLst/>
              <a:ahLst/>
              <a:cxnLst/>
              <a:rect l="l" t="t" r="r" b="b"/>
              <a:pathLst>
                <a:path w="143" h="235" extrusionOk="0">
                  <a:moveTo>
                    <a:pt x="90" y="1"/>
                  </a:moveTo>
                  <a:cubicBezTo>
                    <a:pt x="39" y="65"/>
                    <a:pt x="13" y="143"/>
                    <a:pt x="0" y="233"/>
                  </a:cubicBezTo>
                  <a:cubicBezTo>
                    <a:pt x="7" y="234"/>
                    <a:pt x="13" y="234"/>
                    <a:pt x="19" y="234"/>
                  </a:cubicBezTo>
                  <a:cubicBezTo>
                    <a:pt x="113" y="234"/>
                    <a:pt x="92" y="140"/>
                    <a:pt x="116" y="91"/>
                  </a:cubicBezTo>
                  <a:lnTo>
                    <a:pt x="142" y="52"/>
                  </a:lnTo>
                  <a:lnTo>
                    <a:pt x="90" y="1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4" name="Google Shape;5224;p34"/>
            <p:cNvSpPr/>
            <p:nvPr/>
          </p:nvSpPr>
          <p:spPr>
            <a:xfrm rot="10800000">
              <a:off x="2606777" y="364641"/>
              <a:ext cx="19519" cy="17704"/>
            </a:xfrm>
            <a:custGeom>
              <a:avLst/>
              <a:gdLst/>
              <a:ahLst/>
              <a:cxnLst/>
              <a:rect l="l" t="t" r="r" b="b"/>
              <a:pathLst>
                <a:path w="129" h="117" extrusionOk="0">
                  <a:moveTo>
                    <a:pt x="77" y="0"/>
                  </a:moveTo>
                  <a:cubicBezTo>
                    <a:pt x="39" y="0"/>
                    <a:pt x="13" y="26"/>
                    <a:pt x="13" y="65"/>
                  </a:cubicBezTo>
                  <a:cubicBezTo>
                    <a:pt x="0" y="90"/>
                    <a:pt x="26" y="116"/>
                    <a:pt x="52" y="116"/>
                  </a:cubicBezTo>
                  <a:cubicBezTo>
                    <a:pt x="77" y="116"/>
                    <a:pt x="116" y="90"/>
                    <a:pt x="129" y="52"/>
                  </a:cubicBezTo>
                  <a:cubicBezTo>
                    <a:pt x="129" y="26"/>
                    <a:pt x="116" y="13"/>
                    <a:pt x="7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5" name="Google Shape;5225;p34"/>
            <p:cNvSpPr/>
            <p:nvPr/>
          </p:nvSpPr>
          <p:spPr>
            <a:xfrm rot="10800000">
              <a:off x="2370579" y="126174"/>
              <a:ext cx="17704" cy="16190"/>
            </a:xfrm>
            <a:custGeom>
              <a:avLst/>
              <a:gdLst/>
              <a:ahLst/>
              <a:cxnLst/>
              <a:rect l="l" t="t" r="r" b="b"/>
              <a:pathLst>
                <a:path w="117" h="107" extrusionOk="0">
                  <a:moveTo>
                    <a:pt x="65" y="0"/>
                  </a:moveTo>
                  <a:cubicBezTo>
                    <a:pt x="26" y="0"/>
                    <a:pt x="0" y="13"/>
                    <a:pt x="0" y="52"/>
                  </a:cubicBezTo>
                  <a:cubicBezTo>
                    <a:pt x="0" y="84"/>
                    <a:pt x="18" y="107"/>
                    <a:pt x="45" y="107"/>
                  </a:cubicBezTo>
                  <a:cubicBezTo>
                    <a:pt x="51" y="107"/>
                    <a:pt x="58" y="106"/>
                    <a:pt x="65" y="103"/>
                  </a:cubicBezTo>
                  <a:cubicBezTo>
                    <a:pt x="103" y="103"/>
                    <a:pt x="116" y="78"/>
                    <a:pt x="116" y="52"/>
                  </a:cubicBezTo>
                  <a:cubicBezTo>
                    <a:pt x="116" y="13"/>
                    <a:pt x="90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6" name="Google Shape;5226;p34"/>
            <p:cNvSpPr/>
            <p:nvPr/>
          </p:nvSpPr>
          <p:spPr>
            <a:xfrm rot="10800000">
              <a:off x="2075975" y="165667"/>
              <a:ext cx="19671" cy="17704"/>
            </a:xfrm>
            <a:custGeom>
              <a:avLst/>
              <a:gdLst/>
              <a:ahLst/>
              <a:cxnLst/>
              <a:rect l="l" t="t" r="r" b="b"/>
              <a:pathLst>
                <a:path w="130" h="117" extrusionOk="0">
                  <a:moveTo>
                    <a:pt x="65" y="0"/>
                  </a:moveTo>
                  <a:cubicBezTo>
                    <a:pt x="26" y="0"/>
                    <a:pt x="0" y="39"/>
                    <a:pt x="0" y="78"/>
                  </a:cubicBezTo>
                  <a:cubicBezTo>
                    <a:pt x="0" y="104"/>
                    <a:pt x="26" y="117"/>
                    <a:pt x="52" y="117"/>
                  </a:cubicBezTo>
                  <a:cubicBezTo>
                    <a:pt x="91" y="117"/>
                    <a:pt x="116" y="91"/>
                    <a:pt x="129" y="52"/>
                  </a:cubicBezTo>
                  <a:cubicBezTo>
                    <a:pt x="129" y="13"/>
                    <a:pt x="91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7" name="Google Shape;5227;p34"/>
            <p:cNvSpPr/>
            <p:nvPr/>
          </p:nvSpPr>
          <p:spPr>
            <a:xfrm rot="10800000">
              <a:off x="2074008" y="243743"/>
              <a:ext cx="17704" cy="15737"/>
            </a:xfrm>
            <a:custGeom>
              <a:avLst/>
              <a:gdLst/>
              <a:ahLst/>
              <a:cxnLst/>
              <a:rect l="l" t="t" r="r" b="b"/>
              <a:pathLst>
                <a:path w="117" h="104" extrusionOk="0">
                  <a:moveTo>
                    <a:pt x="65" y="1"/>
                  </a:moveTo>
                  <a:cubicBezTo>
                    <a:pt x="39" y="1"/>
                    <a:pt x="0" y="13"/>
                    <a:pt x="0" y="65"/>
                  </a:cubicBezTo>
                  <a:cubicBezTo>
                    <a:pt x="0" y="104"/>
                    <a:pt x="13" y="104"/>
                    <a:pt x="39" y="104"/>
                  </a:cubicBezTo>
                  <a:cubicBezTo>
                    <a:pt x="65" y="91"/>
                    <a:pt x="103" y="78"/>
                    <a:pt x="116" y="39"/>
                  </a:cubicBezTo>
                  <a:cubicBezTo>
                    <a:pt x="116" y="13"/>
                    <a:pt x="103" y="1"/>
                    <a:pt x="6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8" name="Google Shape;5228;p34"/>
            <p:cNvSpPr/>
            <p:nvPr/>
          </p:nvSpPr>
          <p:spPr>
            <a:xfrm rot="10800000">
              <a:off x="850651" y="218323"/>
              <a:ext cx="29506" cy="18309"/>
            </a:xfrm>
            <a:custGeom>
              <a:avLst/>
              <a:gdLst/>
              <a:ahLst/>
              <a:cxnLst/>
              <a:rect l="l" t="t" r="r" b="b"/>
              <a:pathLst>
                <a:path w="195" h="121" extrusionOk="0">
                  <a:moveTo>
                    <a:pt x="106" y="0"/>
                  </a:moveTo>
                  <a:cubicBezTo>
                    <a:pt x="84" y="0"/>
                    <a:pt x="62" y="15"/>
                    <a:pt x="39" y="30"/>
                  </a:cubicBezTo>
                  <a:cubicBezTo>
                    <a:pt x="26" y="43"/>
                    <a:pt x="14" y="56"/>
                    <a:pt x="1" y="69"/>
                  </a:cubicBezTo>
                  <a:cubicBezTo>
                    <a:pt x="26" y="95"/>
                    <a:pt x="65" y="120"/>
                    <a:pt x="104" y="120"/>
                  </a:cubicBezTo>
                  <a:cubicBezTo>
                    <a:pt x="155" y="107"/>
                    <a:pt x="194" y="82"/>
                    <a:pt x="155" y="30"/>
                  </a:cubicBezTo>
                  <a:cubicBezTo>
                    <a:pt x="139" y="8"/>
                    <a:pt x="123" y="0"/>
                    <a:pt x="10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9" name="Google Shape;5229;p34"/>
            <p:cNvSpPr/>
            <p:nvPr/>
          </p:nvSpPr>
          <p:spPr>
            <a:xfrm rot="10800000">
              <a:off x="1699511" y="-16361"/>
              <a:ext cx="13769" cy="16342"/>
            </a:xfrm>
            <a:custGeom>
              <a:avLst/>
              <a:gdLst/>
              <a:ahLst/>
              <a:cxnLst/>
              <a:rect l="l" t="t" r="r" b="b"/>
              <a:pathLst>
                <a:path w="91" h="108" extrusionOk="0">
                  <a:moveTo>
                    <a:pt x="52" y="1"/>
                  </a:moveTo>
                  <a:cubicBezTo>
                    <a:pt x="14" y="1"/>
                    <a:pt x="1" y="26"/>
                    <a:pt x="1" y="65"/>
                  </a:cubicBezTo>
                  <a:cubicBezTo>
                    <a:pt x="1" y="91"/>
                    <a:pt x="14" y="104"/>
                    <a:pt x="39" y="104"/>
                  </a:cubicBezTo>
                  <a:cubicBezTo>
                    <a:pt x="44" y="106"/>
                    <a:pt x="48" y="107"/>
                    <a:pt x="53" y="107"/>
                  </a:cubicBezTo>
                  <a:cubicBezTo>
                    <a:pt x="73" y="107"/>
                    <a:pt x="91" y="84"/>
                    <a:pt x="91" y="52"/>
                  </a:cubicBezTo>
                  <a:cubicBezTo>
                    <a:pt x="91" y="26"/>
                    <a:pt x="78" y="13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0" name="Google Shape;5230;p34"/>
            <p:cNvSpPr/>
            <p:nvPr/>
          </p:nvSpPr>
          <p:spPr>
            <a:xfrm rot="10800000">
              <a:off x="1771687" y="64136"/>
              <a:ext cx="17704" cy="16342"/>
            </a:xfrm>
            <a:custGeom>
              <a:avLst/>
              <a:gdLst/>
              <a:ahLst/>
              <a:cxnLst/>
              <a:rect l="l" t="t" r="r" b="b"/>
              <a:pathLst>
                <a:path w="117" h="108" extrusionOk="0">
                  <a:moveTo>
                    <a:pt x="66" y="1"/>
                  </a:moveTo>
                  <a:cubicBezTo>
                    <a:pt x="62" y="1"/>
                    <a:pt x="57" y="2"/>
                    <a:pt x="52" y="4"/>
                  </a:cubicBezTo>
                  <a:cubicBezTo>
                    <a:pt x="27" y="4"/>
                    <a:pt x="1" y="17"/>
                    <a:pt x="14" y="55"/>
                  </a:cubicBezTo>
                  <a:cubicBezTo>
                    <a:pt x="14" y="81"/>
                    <a:pt x="52" y="107"/>
                    <a:pt x="78" y="107"/>
                  </a:cubicBezTo>
                  <a:cubicBezTo>
                    <a:pt x="104" y="107"/>
                    <a:pt x="117" y="81"/>
                    <a:pt x="104" y="55"/>
                  </a:cubicBezTo>
                  <a:cubicBezTo>
                    <a:pt x="104" y="24"/>
                    <a:pt x="86" y="1"/>
                    <a:pt x="6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1" name="Google Shape;5231;p34"/>
            <p:cNvSpPr/>
            <p:nvPr/>
          </p:nvSpPr>
          <p:spPr>
            <a:xfrm rot="10800000">
              <a:off x="2957972" y="327570"/>
              <a:ext cx="151" cy="15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2" name="Google Shape;5232;p34"/>
            <p:cNvSpPr/>
            <p:nvPr/>
          </p:nvSpPr>
          <p:spPr>
            <a:xfrm rot="10800000">
              <a:off x="2934519" y="327570"/>
              <a:ext cx="23605" cy="23605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04" y="1"/>
                  </a:moveTo>
                  <a:lnTo>
                    <a:pt x="104" y="1"/>
                  </a:lnTo>
                  <a:cubicBezTo>
                    <a:pt x="53" y="26"/>
                    <a:pt x="53" y="78"/>
                    <a:pt x="14" y="104"/>
                  </a:cubicBezTo>
                  <a:cubicBezTo>
                    <a:pt x="14" y="129"/>
                    <a:pt x="14" y="142"/>
                    <a:pt x="1" y="155"/>
                  </a:cubicBezTo>
                  <a:lnTo>
                    <a:pt x="65" y="142"/>
                  </a:lnTo>
                  <a:cubicBezTo>
                    <a:pt x="78" y="104"/>
                    <a:pt x="156" y="65"/>
                    <a:pt x="10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3" name="Google Shape;5233;p34"/>
            <p:cNvSpPr/>
            <p:nvPr/>
          </p:nvSpPr>
          <p:spPr>
            <a:xfrm rot="10800000">
              <a:off x="1190195" y="283236"/>
              <a:ext cx="13769" cy="21184"/>
            </a:xfrm>
            <a:custGeom>
              <a:avLst/>
              <a:gdLst/>
              <a:ahLst/>
              <a:cxnLst/>
              <a:rect l="l" t="t" r="r" b="b"/>
              <a:pathLst>
                <a:path w="91" h="140" extrusionOk="0">
                  <a:moveTo>
                    <a:pt x="39" y="1"/>
                  </a:moveTo>
                  <a:cubicBezTo>
                    <a:pt x="0" y="1"/>
                    <a:pt x="0" y="40"/>
                    <a:pt x="0" y="65"/>
                  </a:cubicBezTo>
                  <a:cubicBezTo>
                    <a:pt x="0" y="91"/>
                    <a:pt x="0" y="104"/>
                    <a:pt x="0" y="117"/>
                  </a:cubicBezTo>
                  <a:cubicBezTo>
                    <a:pt x="19" y="130"/>
                    <a:pt x="36" y="140"/>
                    <a:pt x="50" y="140"/>
                  </a:cubicBezTo>
                  <a:cubicBezTo>
                    <a:pt x="65" y="140"/>
                    <a:pt x="78" y="130"/>
                    <a:pt x="90" y="104"/>
                  </a:cubicBezTo>
                  <a:cubicBezTo>
                    <a:pt x="90" y="91"/>
                    <a:pt x="90" y="78"/>
                    <a:pt x="90" y="65"/>
                  </a:cubicBezTo>
                  <a:cubicBezTo>
                    <a:pt x="78" y="40"/>
                    <a:pt x="78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4" name="Google Shape;5234;p34"/>
            <p:cNvSpPr/>
            <p:nvPr/>
          </p:nvSpPr>
          <p:spPr>
            <a:xfrm rot="10800000">
              <a:off x="1160992" y="103175"/>
              <a:ext cx="31322" cy="23605"/>
            </a:xfrm>
            <a:custGeom>
              <a:avLst/>
              <a:gdLst/>
              <a:ahLst/>
              <a:cxnLst/>
              <a:rect l="l" t="t" r="r" b="b"/>
              <a:pathLst>
                <a:path w="207" h="156" extrusionOk="0">
                  <a:moveTo>
                    <a:pt x="117" y="0"/>
                  </a:moveTo>
                  <a:cubicBezTo>
                    <a:pt x="117" y="26"/>
                    <a:pt x="91" y="39"/>
                    <a:pt x="78" y="39"/>
                  </a:cubicBezTo>
                  <a:cubicBezTo>
                    <a:pt x="52" y="65"/>
                    <a:pt x="13" y="78"/>
                    <a:pt x="1" y="116"/>
                  </a:cubicBezTo>
                  <a:cubicBezTo>
                    <a:pt x="13" y="129"/>
                    <a:pt x="13" y="142"/>
                    <a:pt x="13" y="155"/>
                  </a:cubicBezTo>
                  <a:lnTo>
                    <a:pt x="155" y="104"/>
                  </a:lnTo>
                  <a:cubicBezTo>
                    <a:pt x="155" y="65"/>
                    <a:pt x="207" y="13"/>
                    <a:pt x="11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5" name="Google Shape;5235;p34"/>
            <p:cNvSpPr/>
            <p:nvPr/>
          </p:nvSpPr>
          <p:spPr>
            <a:xfrm rot="10800000">
              <a:off x="1307310" y="235421"/>
              <a:ext cx="13769" cy="16190"/>
            </a:xfrm>
            <a:custGeom>
              <a:avLst/>
              <a:gdLst/>
              <a:ahLst/>
              <a:cxnLst/>
              <a:rect l="l" t="t" r="r" b="b"/>
              <a:pathLst>
                <a:path w="91" h="107" extrusionOk="0">
                  <a:moveTo>
                    <a:pt x="39" y="0"/>
                  </a:moveTo>
                  <a:cubicBezTo>
                    <a:pt x="0" y="0"/>
                    <a:pt x="0" y="39"/>
                    <a:pt x="0" y="65"/>
                  </a:cubicBezTo>
                  <a:cubicBezTo>
                    <a:pt x="11" y="86"/>
                    <a:pt x="13" y="107"/>
                    <a:pt x="34" y="107"/>
                  </a:cubicBezTo>
                  <a:cubicBezTo>
                    <a:pt x="39" y="107"/>
                    <a:pt x="45" y="106"/>
                    <a:pt x="52" y="103"/>
                  </a:cubicBezTo>
                  <a:cubicBezTo>
                    <a:pt x="78" y="90"/>
                    <a:pt x="91" y="65"/>
                    <a:pt x="78" y="39"/>
                  </a:cubicBezTo>
                  <a:cubicBezTo>
                    <a:pt x="78" y="26"/>
                    <a:pt x="65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6" name="Google Shape;5236;p34"/>
            <p:cNvSpPr/>
            <p:nvPr/>
          </p:nvSpPr>
          <p:spPr>
            <a:xfrm rot="10800000">
              <a:off x="1085336" y="513532"/>
              <a:ext cx="21184" cy="15131"/>
            </a:xfrm>
            <a:custGeom>
              <a:avLst/>
              <a:gdLst/>
              <a:ahLst/>
              <a:cxnLst/>
              <a:rect l="l" t="t" r="r" b="b"/>
              <a:pathLst>
                <a:path w="140" h="100" extrusionOk="0">
                  <a:moveTo>
                    <a:pt x="40" y="0"/>
                  </a:moveTo>
                  <a:cubicBezTo>
                    <a:pt x="27" y="13"/>
                    <a:pt x="14" y="26"/>
                    <a:pt x="1" y="52"/>
                  </a:cubicBezTo>
                  <a:cubicBezTo>
                    <a:pt x="14" y="52"/>
                    <a:pt x="27" y="65"/>
                    <a:pt x="27" y="90"/>
                  </a:cubicBezTo>
                  <a:cubicBezTo>
                    <a:pt x="52" y="97"/>
                    <a:pt x="71" y="100"/>
                    <a:pt x="87" y="100"/>
                  </a:cubicBezTo>
                  <a:cubicBezTo>
                    <a:pt x="135" y="100"/>
                    <a:pt x="140" y="68"/>
                    <a:pt x="13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7" name="Google Shape;5237;p34"/>
            <p:cNvSpPr/>
            <p:nvPr/>
          </p:nvSpPr>
          <p:spPr>
            <a:xfrm rot="10800000">
              <a:off x="2333508" y="118911"/>
              <a:ext cx="17704" cy="11046"/>
            </a:xfrm>
            <a:custGeom>
              <a:avLst/>
              <a:gdLst/>
              <a:ahLst/>
              <a:cxnLst/>
              <a:rect l="l" t="t" r="r" b="b"/>
              <a:pathLst>
                <a:path w="117" h="73" extrusionOk="0">
                  <a:moveTo>
                    <a:pt x="76" y="1"/>
                  </a:moveTo>
                  <a:cubicBezTo>
                    <a:pt x="60" y="1"/>
                    <a:pt x="47" y="10"/>
                    <a:pt x="39" y="34"/>
                  </a:cubicBezTo>
                  <a:cubicBezTo>
                    <a:pt x="39" y="47"/>
                    <a:pt x="13" y="60"/>
                    <a:pt x="0" y="73"/>
                  </a:cubicBezTo>
                  <a:lnTo>
                    <a:pt x="65" y="73"/>
                  </a:lnTo>
                  <a:cubicBezTo>
                    <a:pt x="90" y="73"/>
                    <a:pt x="116" y="60"/>
                    <a:pt x="116" y="34"/>
                  </a:cubicBezTo>
                  <a:cubicBezTo>
                    <a:pt x="116" y="21"/>
                    <a:pt x="116" y="8"/>
                    <a:pt x="103" y="8"/>
                  </a:cubicBezTo>
                  <a:cubicBezTo>
                    <a:pt x="94" y="4"/>
                    <a:pt x="84" y="1"/>
                    <a:pt x="7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8" name="Google Shape;5238;p34"/>
            <p:cNvSpPr/>
            <p:nvPr/>
          </p:nvSpPr>
          <p:spPr>
            <a:xfrm rot="10800000">
              <a:off x="1116052" y="217869"/>
              <a:ext cx="13769" cy="14223"/>
            </a:xfrm>
            <a:custGeom>
              <a:avLst/>
              <a:gdLst/>
              <a:ahLst/>
              <a:cxnLst/>
              <a:rect l="l" t="t" r="r" b="b"/>
              <a:pathLst>
                <a:path w="91" h="94" extrusionOk="0">
                  <a:moveTo>
                    <a:pt x="65" y="0"/>
                  </a:moveTo>
                  <a:cubicBezTo>
                    <a:pt x="26" y="0"/>
                    <a:pt x="0" y="26"/>
                    <a:pt x="0" y="65"/>
                  </a:cubicBezTo>
                  <a:cubicBezTo>
                    <a:pt x="0" y="75"/>
                    <a:pt x="17" y="94"/>
                    <a:pt x="30" y="94"/>
                  </a:cubicBezTo>
                  <a:cubicBezTo>
                    <a:pt x="33" y="94"/>
                    <a:pt x="36" y="93"/>
                    <a:pt x="39" y="90"/>
                  </a:cubicBezTo>
                  <a:cubicBezTo>
                    <a:pt x="65" y="90"/>
                    <a:pt x="90" y="65"/>
                    <a:pt x="90" y="39"/>
                  </a:cubicBezTo>
                  <a:cubicBezTo>
                    <a:pt x="90" y="26"/>
                    <a:pt x="78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9" name="Google Shape;5239;p34"/>
            <p:cNvSpPr/>
            <p:nvPr/>
          </p:nvSpPr>
          <p:spPr>
            <a:xfrm rot="10800000">
              <a:off x="1262371" y="79419"/>
              <a:ext cx="19671" cy="17250"/>
            </a:xfrm>
            <a:custGeom>
              <a:avLst/>
              <a:gdLst/>
              <a:ahLst/>
              <a:cxnLst/>
              <a:rect l="l" t="t" r="r" b="b"/>
              <a:pathLst>
                <a:path w="130" h="114" extrusionOk="0">
                  <a:moveTo>
                    <a:pt x="79" y="1"/>
                  </a:moveTo>
                  <a:cubicBezTo>
                    <a:pt x="48" y="1"/>
                    <a:pt x="22" y="12"/>
                    <a:pt x="13" y="46"/>
                  </a:cubicBezTo>
                  <a:cubicBezTo>
                    <a:pt x="0" y="72"/>
                    <a:pt x="13" y="98"/>
                    <a:pt x="39" y="111"/>
                  </a:cubicBezTo>
                  <a:cubicBezTo>
                    <a:pt x="44" y="113"/>
                    <a:pt x="49" y="113"/>
                    <a:pt x="54" y="113"/>
                  </a:cubicBezTo>
                  <a:cubicBezTo>
                    <a:pt x="82" y="113"/>
                    <a:pt x="96" y="82"/>
                    <a:pt x="129" y="59"/>
                  </a:cubicBezTo>
                  <a:lnTo>
                    <a:pt x="129" y="8"/>
                  </a:lnTo>
                  <a:cubicBezTo>
                    <a:pt x="112" y="3"/>
                    <a:pt x="95" y="1"/>
                    <a:pt x="7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0" name="Google Shape;5240;p34"/>
            <p:cNvSpPr/>
            <p:nvPr/>
          </p:nvSpPr>
          <p:spPr>
            <a:xfrm rot="10800000">
              <a:off x="1898486" y="304268"/>
              <a:ext cx="15737" cy="11802"/>
            </a:xfrm>
            <a:custGeom>
              <a:avLst/>
              <a:gdLst/>
              <a:ahLst/>
              <a:cxnLst/>
              <a:rect l="l" t="t" r="r" b="b"/>
              <a:pathLst>
                <a:path w="104" h="78" extrusionOk="0">
                  <a:moveTo>
                    <a:pt x="65" y="1"/>
                  </a:moveTo>
                  <a:cubicBezTo>
                    <a:pt x="39" y="1"/>
                    <a:pt x="13" y="1"/>
                    <a:pt x="13" y="39"/>
                  </a:cubicBezTo>
                  <a:cubicBezTo>
                    <a:pt x="1" y="65"/>
                    <a:pt x="26" y="78"/>
                    <a:pt x="52" y="78"/>
                  </a:cubicBezTo>
                  <a:cubicBezTo>
                    <a:pt x="78" y="78"/>
                    <a:pt x="104" y="52"/>
                    <a:pt x="91" y="26"/>
                  </a:cubicBezTo>
                  <a:cubicBezTo>
                    <a:pt x="91" y="14"/>
                    <a:pt x="78" y="1"/>
                    <a:pt x="6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1" name="Google Shape;5241;p34"/>
            <p:cNvSpPr/>
            <p:nvPr/>
          </p:nvSpPr>
          <p:spPr>
            <a:xfrm rot="10800000">
              <a:off x="1839928" y="214389"/>
              <a:ext cx="11802" cy="13921"/>
            </a:xfrm>
            <a:custGeom>
              <a:avLst/>
              <a:gdLst/>
              <a:ahLst/>
              <a:cxnLst/>
              <a:rect l="l" t="t" r="r" b="b"/>
              <a:pathLst>
                <a:path w="78" h="92" extrusionOk="0">
                  <a:moveTo>
                    <a:pt x="39" y="1"/>
                  </a:moveTo>
                  <a:cubicBezTo>
                    <a:pt x="13" y="14"/>
                    <a:pt x="0" y="40"/>
                    <a:pt x="13" y="65"/>
                  </a:cubicBezTo>
                  <a:cubicBezTo>
                    <a:pt x="26" y="91"/>
                    <a:pt x="26" y="91"/>
                    <a:pt x="39" y="91"/>
                  </a:cubicBezTo>
                  <a:cubicBezTo>
                    <a:pt x="65" y="78"/>
                    <a:pt x="78" y="52"/>
                    <a:pt x="78" y="40"/>
                  </a:cubicBezTo>
                  <a:cubicBezTo>
                    <a:pt x="78" y="14"/>
                    <a:pt x="52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2" name="Google Shape;5242;p34"/>
            <p:cNvSpPr/>
            <p:nvPr/>
          </p:nvSpPr>
          <p:spPr>
            <a:xfrm rot="10800000">
              <a:off x="1508253" y="-74314"/>
              <a:ext cx="23151" cy="9684"/>
            </a:xfrm>
            <a:custGeom>
              <a:avLst/>
              <a:gdLst/>
              <a:ahLst/>
              <a:cxnLst/>
              <a:rect l="l" t="t" r="r" b="b"/>
              <a:pathLst>
                <a:path w="153" h="64" extrusionOk="0">
                  <a:moveTo>
                    <a:pt x="4" y="1"/>
                  </a:moveTo>
                  <a:cubicBezTo>
                    <a:pt x="0" y="1"/>
                    <a:pt x="0" y="23"/>
                    <a:pt x="4" y="23"/>
                  </a:cubicBezTo>
                  <a:cubicBezTo>
                    <a:pt x="6" y="23"/>
                    <a:pt x="8" y="20"/>
                    <a:pt x="11" y="12"/>
                  </a:cubicBezTo>
                  <a:cubicBezTo>
                    <a:pt x="8" y="4"/>
                    <a:pt x="6" y="1"/>
                    <a:pt x="4" y="1"/>
                  </a:cubicBezTo>
                  <a:close/>
                  <a:moveTo>
                    <a:pt x="11" y="12"/>
                  </a:moveTo>
                  <a:cubicBezTo>
                    <a:pt x="49" y="12"/>
                    <a:pt x="101" y="51"/>
                    <a:pt x="127" y="64"/>
                  </a:cubicBezTo>
                  <a:cubicBezTo>
                    <a:pt x="153" y="64"/>
                    <a:pt x="153" y="64"/>
                    <a:pt x="140" y="12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3" name="Google Shape;5243;p34"/>
            <p:cNvSpPr/>
            <p:nvPr/>
          </p:nvSpPr>
          <p:spPr>
            <a:xfrm rot="10800000">
              <a:off x="542429" y="155983"/>
              <a:ext cx="15736" cy="13769"/>
            </a:xfrm>
            <a:custGeom>
              <a:avLst/>
              <a:gdLst/>
              <a:ahLst/>
              <a:cxnLst/>
              <a:rect l="l" t="t" r="r" b="b"/>
              <a:pathLst>
                <a:path w="104" h="91" extrusionOk="0">
                  <a:moveTo>
                    <a:pt x="78" y="1"/>
                  </a:moveTo>
                  <a:cubicBezTo>
                    <a:pt x="39" y="1"/>
                    <a:pt x="0" y="1"/>
                    <a:pt x="13" y="39"/>
                  </a:cubicBezTo>
                  <a:cubicBezTo>
                    <a:pt x="13" y="91"/>
                    <a:pt x="52" y="91"/>
                    <a:pt x="91" y="91"/>
                  </a:cubicBezTo>
                  <a:cubicBezTo>
                    <a:pt x="103" y="52"/>
                    <a:pt x="91" y="27"/>
                    <a:pt x="78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4" name="Google Shape;5244;p34"/>
            <p:cNvSpPr/>
            <p:nvPr/>
          </p:nvSpPr>
          <p:spPr>
            <a:xfrm rot="10800000">
              <a:off x="1960827" y="181252"/>
              <a:ext cx="13921" cy="10441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8" y="0"/>
                  </a:moveTo>
                  <a:cubicBezTo>
                    <a:pt x="45" y="0"/>
                    <a:pt x="42" y="2"/>
                    <a:pt x="39" y="4"/>
                  </a:cubicBezTo>
                  <a:cubicBezTo>
                    <a:pt x="14" y="17"/>
                    <a:pt x="1" y="30"/>
                    <a:pt x="14" y="43"/>
                  </a:cubicBezTo>
                  <a:cubicBezTo>
                    <a:pt x="14" y="68"/>
                    <a:pt x="39" y="68"/>
                    <a:pt x="52" y="68"/>
                  </a:cubicBezTo>
                  <a:cubicBezTo>
                    <a:pt x="65" y="68"/>
                    <a:pt x="91" y="68"/>
                    <a:pt x="91" y="43"/>
                  </a:cubicBezTo>
                  <a:cubicBezTo>
                    <a:pt x="81" y="21"/>
                    <a:pt x="61" y="0"/>
                    <a:pt x="4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5" name="Google Shape;5245;p34"/>
            <p:cNvSpPr/>
            <p:nvPr/>
          </p:nvSpPr>
          <p:spPr>
            <a:xfrm rot="10800000">
              <a:off x="2854475" y="317886"/>
              <a:ext cx="15434" cy="19973"/>
            </a:xfrm>
            <a:custGeom>
              <a:avLst/>
              <a:gdLst/>
              <a:ahLst/>
              <a:cxnLst/>
              <a:rect l="l" t="t" r="r" b="b"/>
              <a:pathLst>
                <a:path w="102" h="132" extrusionOk="0">
                  <a:moveTo>
                    <a:pt x="35" y="1"/>
                  </a:moveTo>
                  <a:cubicBezTo>
                    <a:pt x="1" y="1"/>
                    <a:pt x="12" y="46"/>
                    <a:pt x="24" y="80"/>
                  </a:cubicBezTo>
                  <a:lnTo>
                    <a:pt x="24" y="132"/>
                  </a:lnTo>
                  <a:lnTo>
                    <a:pt x="63" y="119"/>
                  </a:lnTo>
                  <a:cubicBezTo>
                    <a:pt x="63" y="106"/>
                    <a:pt x="63" y="93"/>
                    <a:pt x="63" y="93"/>
                  </a:cubicBezTo>
                  <a:cubicBezTo>
                    <a:pt x="63" y="54"/>
                    <a:pt x="101" y="3"/>
                    <a:pt x="50" y="3"/>
                  </a:cubicBezTo>
                  <a:cubicBezTo>
                    <a:pt x="44" y="1"/>
                    <a:pt x="39" y="1"/>
                    <a:pt x="3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6" name="Google Shape;5246;p34"/>
            <p:cNvSpPr/>
            <p:nvPr/>
          </p:nvSpPr>
          <p:spPr>
            <a:xfrm rot="10800000">
              <a:off x="2957972" y="298367"/>
              <a:ext cx="13769" cy="27388"/>
            </a:xfrm>
            <a:custGeom>
              <a:avLst/>
              <a:gdLst/>
              <a:ahLst/>
              <a:cxnLst/>
              <a:rect l="l" t="t" r="r" b="b"/>
              <a:pathLst>
                <a:path w="91" h="181" extrusionOk="0">
                  <a:moveTo>
                    <a:pt x="91" y="0"/>
                  </a:moveTo>
                  <a:lnTo>
                    <a:pt x="91" y="0"/>
                  </a:lnTo>
                  <a:cubicBezTo>
                    <a:pt x="26" y="39"/>
                    <a:pt x="1" y="103"/>
                    <a:pt x="1" y="181"/>
                  </a:cubicBezTo>
                  <a:cubicBezTo>
                    <a:pt x="39" y="168"/>
                    <a:pt x="52" y="142"/>
                    <a:pt x="65" y="103"/>
                  </a:cubicBezTo>
                  <a:cubicBezTo>
                    <a:pt x="52" y="65"/>
                    <a:pt x="91" y="39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7" name="Google Shape;5247;p34"/>
            <p:cNvSpPr/>
            <p:nvPr/>
          </p:nvSpPr>
          <p:spPr>
            <a:xfrm rot="10800000">
              <a:off x="1789239" y="212422"/>
              <a:ext cx="11802" cy="11954"/>
            </a:xfrm>
            <a:custGeom>
              <a:avLst/>
              <a:gdLst/>
              <a:ahLst/>
              <a:cxnLst/>
              <a:rect l="l" t="t" r="r" b="b"/>
              <a:pathLst>
                <a:path w="78" h="79" extrusionOk="0">
                  <a:moveTo>
                    <a:pt x="39" y="1"/>
                  </a:moveTo>
                  <a:cubicBezTo>
                    <a:pt x="13" y="14"/>
                    <a:pt x="0" y="26"/>
                    <a:pt x="0" y="39"/>
                  </a:cubicBezTo>
                  <a:cubicBezTo>
                    <a:pt x="0" y="65"/>
                    <a:pt x="26" y="78"/>
                    <a:pt x="39" y="78"/>
                  </a:cubicBezTo>
                  <a:cubicBezTo>
                    <a:pt x="52" y="78"/>
                    <a:pt x="78" y="78"/>
                    <a:pt x="78" y="52"/>
                  </a:cubicBezTo>
                  <a:cubicBezTo>
                    <a:pt x="78" y="26"/>
                    <a:pt x="65" y="1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8" name="Google Shape;5248;p34"/>
            <p:cNvSpPr/>
            <p:nvPr/>
          </p:nvSpPr>
          <p:spPr>
            <a:xfrm rot="10800000">
              <a:off x="1771687" y="116339"/>
              <a:ext cx="7868" cy="10441"/>
            </a:xfrm>
            <a:custGeom>
              <a:avLst/>
              <a:gdLst/>
              <a:ahLst/>
              <a:cxnLst/>
              <a:rect l="l" t="t" r="r" b="b"/>
              <a:pathLst>
                <a:path w="52" h="69" extrusionOk="0">
                  <a:moveTo>
                    <a:pt x="26" y="0"/>
                  </a:moveTo>
                  <a:cubicBezTo>
                    <a:pt x="13" y="0"/>
                    <a:pt x="0" y="26"/>
                    <a:pt x="0" y="39"/>
                  </a:cubicBezTo>
                  <a:cubicBezTo>
                    <a:pt x="0" y="52"/>
                    <a:pt x="0" y="65"/>
                    <a:pt x="13" y="65"/>
                  </a:cubicBezTo>
                  <a:cubicBezTo>
                    <a:pt x="18" y="67"/>
                    <a:pt x="23" y="68"/>
                    <a:pt x="27" y="68"/>
                  </a:cubicBezTo>
                  <a:cubicBezTo>
                    <a:pt x="43" y="68"/>
                    <a:pt x="52" y="50"/>
                    <a:pt x="52" y="39"/>
                  </a:cubicBezTo>
                  <a:cubicBezTo>
                    <a:pt x="52" y="26"/>
                    <a:pt x="39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9" name="Google Shape;5249;p34"/>
            <p:cNvSpPr/>
            <p:nvPr/>
          </p:nvSpPr>
          <p:spPr>
            <a:xfrm rot="10800000">
              <a:off x="1397038" y="34933"/>
              <a:ext cx="9835" cy="8020"/>
            </a:xfrm>
            <a:custGeom>
              <a:avLst/>
              <a:gdLst/>
              <a:ahLst/>
              <a:cxnLst/>
              <a:rect l="l" t="t" r="r" b="b"/>
              <a:pathLst>
                <a:path w="65" h="53" extrusionOk="0">
                  <a:moveTo>
                    <a:pt x="26" y="1"/>
                  </a:moveTo>
                  <a:cubicBezTo>
                    <a:pt x="13" y="1"/>
                    <a:pt x="0" y="27"/>
                    <a:pt x="0" y="27"/>
                  </a:cubicBezTo>
                  <a:cubicBezTo>
                    <a:pt x="0" y="40"/>
                    <a:pt x="0" y="52"/>
                    <a:pt x="26" y="52"/>
                  </a:cubicBezTo>
                  <a:cubicBezTo>
                    <a:pt x="52" y="52"/>
                    <a:pt x="65" y="40"/>
                    <a:pt x="65" y="27"/>
                  </a:cubicBezTo>
                  <a:cubicBezTo>
                    <a:pt x="65" y="1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0" name="Google Shape;5250;p34"/>
            <p:cNvSpPr/>
            <p:nvPr/>
          </p:nvSpPr>
          <p:spPr>
            <a:xfrm rot="10800000">
              <a:off x="1258891" y="105142"/>
              <a:ext cx="17250" cy="12862"/>
            </a:xfrm>
            <a:custGeom>
              <a:avLst/>
              <a:gdLst/>
              <a:ahLst/>
              <a:cxnLst/>
              <a:rect l="l" t="t" r="r" b="b"/>
              <a:pathLst>
                <a:path w="114" h="85" extrusionOk="0">
                  <a:moveTo>
                    <a:pt x="76" y="1"/>
                  </a:moveTo>
                  <a:cubicBezTo>
                    <a:pt x="62" y="1"/>
                    <a:pt x="41" y="3"/>
                    <a:pt x="13" y="7"/>
                  </a:cubicBezTo>
                  <a:cubicBezTo>
                    <a:pt x="0" y="58"/>
                    <a:pt x="26" y="84"/>
                    <a:pt x="77" y="84"/>
                  </a:cubicBezTo>
                  <a:cubicBezTo>
                    <a:pt x="105" y="19"/>
                    <a:pt x="113" y="1"/>
                    <a:pt x="7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1" name="Google Shape;5251;p34"/>
            <p:cNvSpPr/>
            <p:nvPr/>
          </p:nvSpPr>
          <p:spPr>
            <a:xfrm rot="10800000">
              <a:off x="899525" y="248131"/>
              <a:ext cx="23605" cy="13618"/>
            </a:xfrm>
            <a:custGeom>
              <a:avLst/>
              <a:gdLst/>
              <a:ahLst/>
              <a:cxnLst/>
              <a:rect l="l" t="t" r="r" b="b"/>
              <a:pathLst>
                <a:path w="156" h="90" extrusionOk="0">
                  <a:moveTo>
                    <a:pt x="113" y="0"/>
                  </a:moveTo>
                  <a:cubicBezTo>
                    <a:pt x="107" y="0"/>
                    <a:pt x="100" y="1"/>
                    <a:pt x="91" y="3"/>
                  </a:cubicBezTo>
                  <a:cubicBezTo>
                    <a:pt x="53" y="3"/>
                    <a:pt x="1" y="16"/>
                    <a:pt x="40" y="80"/>
                  </a:cubicBezTo>
                  <a:cubicBezTo>
                    <a:pt x="59" y="86"/>
                    <a:pt x="78" y="90"/>
                    <a:pt x="98" y="90"/>
                  </a:cubicBezTo>
                  <a:cubicBezTo>
                    <a:pt x="117" y="90"/>
                    <a:pt x="136" y="86"/>
                    <a:pt x="156" y="80"/>
                  </a:cubicBezTo>
                  <a:cubicBezTo>
                    <a:pt x="156" y="35"/>
                    <a:pt x="156" y="0"/>
                    <a:pt x="113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2" name="Google Shape;5252;p34"/>
            <p:cNvSpPr/>
            <p:nvPr/>
          </p:nvSpPr>
          <p:spPr>
            <a:xfrm rot="10800000">
              <a:off x="827349" y="115431"/>
              <a:ext cx="15736" cy="13315"/>
            </a:xfrm>
            <a:custGeom>
              <a:avLst/>
              <a:gdLst/>
              <a:ahLst/>
              <a:cxnLst/>
              <a:rect l="l" t="t" r="r" b="b"/>
              <a:pathLst>
                <a:path w="104" h="88" extrusionOk="0">
                  <a:moveTo>
                    <a:pt x="52" y="0"/>
                  </a:moveTo>
                  <a:cubicBezTo>
                    <a:pt x="1" y="0"/>
                    <a:pt x="14" y="39"/>
                    <a:pt x="14" y="78"/>
                  </a:cubicBezTo>
                  <a:cubicBezTo>
                    <a:pt x="26" y="84"/>
                    <a:pt x="39" y="88"/>
                    <a:pt x="52" y="88"/>
                  </a:cubicBezTo>
                  <a:cubicBezTo>
                    <a:pt x="65" y="88"/>
                    <a:pt x="78" y="84"/>
                    <a:pt x="91" y="78"/>
                  </a:cubicBezTo>
                  <a:cubicBezTo>
                    <a:pt x="91" y="52"/>
                    <a:pt x="104" y="0"/>
                    <a:pt x="52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3" name="Google Shape;5253;p34"/>
            <p:cNvSpPr/>
            <p:nvPr/>
          </p:nvSpPr>
          <p:spPr>
            <a:xfrm rot="10800000">
              <a:off x="2612527" y="339372"/>
              <a:ext cx="11954" cy="9835"/>
            </a:xfrm>
            <a:custGeom>
              <a:avLst/>
              <a:gdLst/>
              <a:ahLst/>
              <a:cxnLst/>
              <a:rect l="l" t="t" r="r" b="b"/>
              <a:pathLst>
                <a:path w="79" h="65" extrusionOk="0">
                  <a:moveTo>
                    <a:pt x="40" y="0"/>
                  </a:moveTo>
                  <a:cubicBezTo>
                    <a:pt x="14" y="0"/>
                    <a:pt x="1" y="13"/>
                    <a:pt x="1" y="39"/>
                  </a:cubicBezTo>
                  <a:cubicBezTo>
                    <a:pt x="1" y="52"/>
                    <a:pt x="27" y="65"/>
                    <a:pt x="40" y="65"/>
                  </a:cubicBezTo>
                  <a:cubicBezTo>
                    <a:pt x="65" y="65"/>
                    <a:pt x="78" y="52"/>
                    <a:pt x="78" y="26"/>
                  </a:cubicBezTo>
                  <a:cubicBezTo>
                    <a:pt x="78" y="13"/>
                    <a:pt x="65" y="0"/>
                    <a:pt x="4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4" name="Google Shape;5254;p34"/>
            <p:cNvSpPr/>
            <p:nvPr/>
          </p:nvSpPr>
          <p:spPr>
            <a:xfrm rot="10800000">
              <a:off x="1116052" y="489625"/>
              <a:ext cx="15736" cy="16039"/>
            </a:xfrm>
            <a:custGeom>
              <a:avLst/>
              <a:gdLst/>
              <a:ahLst/>
              <a:cxnLst/>
              <a:rect l="l" t="t" r="r" b="b"/>
              <a:pathLst>
                <a:path w="104" h="106" extrusionOk="0">
                  <a:moveTo>
                    <a:pt x="71" y="0"/>
                  </a:moveTo>
                  <a:cubicBezTo>
                    <a:pt x="35" y="0"/>
                    <a:pt x="23" y="32"/>
                    <a:pt x="0" y="54"/>
                  </a:cubicBezTo>
                  <a:lnTo>
                    <a:pt x="0" y="106"/>
                  </a:lnTo>
                  <a:cubicBezTo>
                    <a:pt x="52" y="106"/>
                    <a:pt x="103" y="93"/>
                    <a:pt x="103" y="29"/>
                  </a:cubicBezTo>
                  <a:cubicBezTo>
                    <a:pt x="103" y="29"/>
                    <a:pt x="103" y="16"/>
                    <a:pt x="91" y="3"/>
                  </a:cubicBezTo>
                  <a:cubicBezTo>
                    <a:pt x="83" y="1"/>
                    <a:pt x="77" y="0"/>
                    <a:pt x="7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5" name="Google Shape;5255;p34"/>
            <p:cNvSpPr/>
            <p:nvPr/>
          </p:nvSpPr>
          <p:spPr>
            <a:xfrm rot="10800000">
              <a:off x="2714057" y="425166"/>
              <a:ext cx="13769" cy="9835"/>
            </a:xfrm>
            <a:custGeom>
              <a:avLst/>
              <a:gdLst/>
              <a:ahLst/>
              <a:cxnLst/>
              <a:rect l="l" t="t" r="r" b="b"/>
              <a:pathLst>
                <a:path w="91" h="65" extrusionOk="0">
                  <a:moveTo>
                    <a:pt x="39" y="0"/>
                  </a:moveTo>
                  <a:cubicBezTo>
                    <a:pt x="26" y="0"/>
                    <a:pt x="1" y="13"/>
                    <a:pt x="1" y="39"/>
                  </a:cubicBezTo>
                  <a:cubicBezTo>
                    <a:pt x="1" y="52"/>
                    <a:pt x="13" y="65"/>
                    <a:pt x="39" y="65"/>
                  </a:cubicBezTo>
                  <a:cubicBezTo>
                    <a:pt x="52" y="65"/>
                    <a:pt x="65" y="52"/>
                    <a:pt x="78" y="39"/>
                  </a:cubicBezTo>
                  <a:cubicBezTo>
                    <a:pt x="91" y="13"/>
                    <a:pt x="65" y="0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6" name="Google Shape;5256;p34"/>
            <p:cNvSpPr/>
            <p:nvPr/>
          </p:nvSpPr>
          <p:spPr>
            <a:xfrm rot="10800000">
              <a:off x="2620395" y="402923"/>
              <a:ext cx="9835" cy="10743"/>
            </a:xfrm>
            <a:custGeom>
              <a:avLst/>
              <a:gdLst/>
              <a:ahLst/>
              <a:cxnLst/>
              <a:rect l="l" t="t" r="r" b="b"/>
              <a:pathLst>
                <a:path w="65" h="71" extrusionOk="0">
                  <a:moveTo>
                    <a:pt x="26" y="1"/>
                  </a:moveTo>
                  <a:cubicBezTo>
                    <a:pt x="13" y="1"/>
                    <a:pt x="0" y="14"/>
                    <a:pt x="0" y="40"/>
                  </a:cubicBezTo>
                  <a:cubicBezTo>
                    <a:pt x="0" y="58"/>
                    <a:pt x="14" y="70"/>
                    <a:pt x="27" y="70"/>
                  </a:cubicBezTo>
                  <a:cubicBezTo>
                    <a:pt x="31" y="70"/>
                    <a:pt x="35" y="69"/>
                    <a:pt x="39" y="65"/>
                  </a:cubicBezTo>
                  <a:cubicBezTo>
                    <a:pt x="52" y="65"/>
                    <a:pt x="65" y="52"/>
                    <a:pt x="65" y="40"/>
                  </a:cubicBezTo>
                  <a:cubicBezTo>
                    <a:pt x="65" y="14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7" name="Google Shape;5257;p34"/>
            <p:cNvSpPr/>
            <p:nvPr/>
          </p:nvSpPr>
          <p:spPr>
            <a:xfrm rot="10800000">
              <a:off x="2602843" y="573451"/>
              <a:ext cx="14677" cy="12862"/>
            </a:xfrm>
            <a:custGeom>
              <a:avLst/>
              <a:gdLst/>
              <a:ahLst/>
              <a:cxnLst/>
              <a:rect l="l" t="t" r="r" b="b"/>
              <a:pathLst>
                <a:path w="97" h="85" extrusionOk="0">
                  <a:moveTo>
                    <a:pt x="16" y="1"/>
                  </a:moveTo>
                  <a:cubicBezTo>
                    <a:pt x="6" y="1"/>
                    <a:pt x="0" y="7"/>
                    <a:pt x="6" y="33"/>
                  </a:cubicBezTo>
                  <a:cubicBezTo>
                    <a:pt x="19" y="59"/>
                    <a:pt x="58" y="85"/>
                    <a:pt x="97" y="85"/>
                  </a:cubicBezTo>
                  <a:cubicBezTo>
                    <a:pt x="97" y="46"/>
                    <a:pt x="71" y="20"/>
                    <a:pt x="45" y="7"/>
                  </a:cubicBezTo>
                  <a:cubicBezTo>
                    <a:pt x="39" y="7"/>
                    <a:pt x="26" y="1"/>
                    <a:pt x="16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8" name="Google Shape;5258;p34"/>
            <p:cNvSpPr/>
            <p:nvPr/>
          </p:nvSpPr>
          <p:spPr>
            <a:xfrm rot="10800000">
              <a:off x="2437005" y="496131"/>
              <a:ext cx="13769" cy="9987"/>
            </a:xfrm>
            <a:custGeom>
              <a:avLst/>
              <a:gdLst/>
              <a:ahLst/>
              <a:cxnLst/>
              <a:rect l="l" t="t" r="r" b="b"/>
              <a:pathLst>
                <a:path w="91" h="66" extrusionOk="0">
                  <a:moveTo>
                    <a:pt x="45" y="1"/>
                  </a:moveTo>
                  <a:cubicBezTo>
                    <a:pt x="31" y="1"/>
                    <a:pt x="19" y="10"/>
                    <a:pt x="1" y="19"/>
                  </a:cubicBezTo>
                  <a:cubicBezTo>
                    <a:pt x="1" y="32"/>
                    <a:pt x="1" y="45"/>
                    <a:pt x="1" y="57"/>
                  </a:cubicBezTo>
                  <a:cubicBezTo>
                    <a:pt x="23" y="57"/>
                    <a:pt x="41" y="66"/>
                    <a:pt x="54" y="66"/>
                  </a:cubicBezTo>
                  <a:cubicBezTo>
                    <a:pt x="64" y="66"/>
                    <a:pt x="72" y="61"/>
                    <a:pt x="78" y="45"/>
                  </a:cubicBezTo>
                  <a:cubicBezTo>
                    <a:pt x="91" y="32"/>
                    <a:pt x="78" y="6"/>
                    <a:pt x="65" y="6"/>
                  </a:cubicBezTo>
                  <a:cubicBezTo>
                    <a:pt x="57" y="2"/>
                    <a:pt x="51" y="1"/>
                    <a:pt x="45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9" name="Google Shape;5259;p34"/>
            <p:cNvSpPr/>
            <p:nvPr/>
          </p:nvSpPr>
          <p:spPr>
            <a:xfrm rot="10800000">
              <a:off x="1789239" y="403680"/>
              <a:ext cx="13769" cy="13769"/>
            </a:xfrm>
            <a:custGeom>
              <a:avLst/>
              <a:gdLst/>
              <a:ahLst/>
              <a:cxnLst/>
              <a:rect l="l" t="t" r="r" b="b"/>
              <a:pathLst>
                <a:path w="91" h="91" extrusionOk="0">
                  <a:moveTo>
                    <a:pt x="65" y="0"/>
                  </a:moveTo>
                  <a:cubicBezTo>
                    <a:pt x="1" y="13"/>
                    <a:pt x="1" y="52"/>
                    <a:pt x="26" y="90"/>
                  </a:cubicBezTo>
                  <a:cubicBezTo>
                    <a:pt x="78" y="77"/>
                    <a:pt x="91" y="52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0" name="Google Shape;5260;p34"/>
            <p:cNvSpPr/>
            <p:nvPr/>
          </p:nvSpPr>
          <p:spPr>
            <a:xfrm rot="10800000">
              <a:off x="1477082" y="38867"/>
              <a:ext cx="9835" cy="9835"/>
            </a:xfrm>
            <a:custGeom>
              <a:avLst/>
              <a:gdLst/>
              <a:ahLst/>
              <a:cxnLst/>
              <a:rect l="l" t="t" r="r" b="b"/>
              <a:pathLst>
                <a:path w="65" h="65" extrusionOk="0">
                  <a:moveTo>
                    <a:pt x="39" y="0"/>
                  </a:moveTo>
                  <a:cubicBezTo>
                    <a:pt x="0" y="0"/>
                    <a:pt x="0" y="13"/>
                    <a:pt x="0" y="39"/>
                  </a:cubicBezTo>
                  <a:cubicBezTo>
                    <a:pt x="0" y="39"/>
                    <a:pt x="0" y="52"/>
                    <a:pt x="13" y="65"/>
                  </a:cubicBezTo>
                  <a:cubicBezTo>
                    <a:pt x="39" y="65"/>
                    <a:pt x="52" y="52"/>
                    <a:pt x="52" y="39"/>
                  </a:cubicBezTo>
                  <a:cubicBezTo>
                    <a:pt x="65" y="26"/>
                    <a:pt x="52" y="13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1" name="Google Shape;5261;p34"/>
            <p:cNvSpPr/>
            <p:nvPr/>
          </p:nvSpPr>
          <p:spPr>
            <a:xfrm rot="10800000">
              <a:off x="1211681" y="491440"/>
              <a:ext cx="13769" cy="11500"/>
            </a:xfrm>
            <a:custGeom>
              <a:avLst/>
              <a:gdLst/>
              <a:ahLst/>
              <a:cxnLst/>
              <a:rect l="l" t="t" r="r" b="b"/>
              <a:pathLst>
                <a:path w="91" h="76" extrusionOk="0">
                  <a:moveTo>
                    <a:pt x="52" y="1"/>
                  </a:moveTo>
                  <a:cubicBezTo>
                    <a:pt x="39" y="1"/>
                    <a:pt x="26" y="4"/>
                    <a:pt x="13" y="11"/>
                  </a:cubicBezTo>
                  <a:cubicBezTo>
                    <a:pt x="0" y="36"/>
                    <a:pt x="13" y="75"/>
                    <a:pt x="39" y="75"/>
                  </a:cubicBezTo>
                  <a:cubicBezTo>
                    <a:pt x="78" y="75"/>
                    <a:pt x="91" y="49"/>
                    <a:pt x="91" y="11"/>
                  </a:cubicBezTo>
                  <a:cubicBezTo>
                    <a:pt x="78" y="4"/>
                    <a:pt x="65" y="1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2" name="Google Shape;5262;p34"/>
            <p:cNvSpPr/>
            <p:nvPr/>
          </p:nvSpPr>
          <p:spPr>
            <a:xfrm rot="10800000">
              <a:off x="820086" y="40381"/>
              <a:ext cx="17098" cy="12256"/>
            </a:xfrm>
            <a:custGeom>
              <a:avLst/>
              <a:gdLst/>
              <a:ahLst/>
              <a:cxnLst/>
              <a:rect l="l" t="t" r="r" b="b"/>
              <a:pathLst>
                <a:path w="113" h="81" extrusionOk="0">
                  <a:moveTo>
                    <a:pt x="39" y="0"/>
                  </a:moveTo>
                  <a:cubicBezTo>
                    <a:pt x="39" y="39"/>
                    <a:pt x="0" y="78"/>
                    <a:pt x="52" y="78"/>
                  </a:cubicBezTo>
                  <a:cubicBezTo>
                    <a:pt x="60" y="79"/>
                    <a:pt x="68" y="80"/>
                    <a:pt x="74" y="80"/>
                  </a:cubicBezTo>
                  <a:cubicBezTo>
                    <a:pt x="113" y="80"/>
                    <a:pt x="102" y="45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3" name="Google Shape;5263;p34"/>
            <p:cNvSpPr/>
            <p:nvPr/>
          </p:nvSpPr>
          <p:spPr>
            <a:xfrm rot="10800000">
              <a:off x="1213648" y="37506"/>
              <a:ext cx="23605" cy="13164"/>
            </a:xfrm>
            <a:custGeom>
              <a:avLst/>
              <a:gdLst/>
              <a:ahLst/>
              <a:cxnLst/>
              <a:rect l="l" t="t" r="r" b="b"/>
              <a:pathLst>
                <a:path w="156" h="87" extrusionOk="0">
                  <a:moveTo>
                    <a:pt x="78" y="0"/>
                  </a:moveTo>
                  <a:cubicBezTo>
                    <a:pt x="65" y="39"/>
                    <a:pt x="40" y="52"/>
                    <a:pt x="1" y="52"/>
                  </a:cubicBezTo>
                  <a:cubicBezTo>
                    <a:pt x="21" y="77"/>
                    <a:pt x="39" y="86"/>
                    <a:pt x="56" y="86"/>
                  </a:cubicBezTo>
                  <a:cubicBezTo>
                    <a:pt x="83" y="86"/>
                    <a:pt x="106" y="63"/>
                    <a:pt x="130" y="39"/>
                  </a:cubicBezTo>
                  <a:cubicBezTo>
                    <a:pt x="143" y="39"/>
                    <a:pt x="156" y="13"/>
                    <a:pt x="130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4" name="Google Shape;5264;p34"/>
            <p:cNvSpPr/>
            <p:nvPr/>
          </p:nvSpPr>
          <p:spPr>
            <a:xfrm rot="10800000">
              <a:off x="1779404" y="135556"/>
              <a:ext cx="8020" cy="6809"/>
            </a:xfrm>
            <a:custGeom>
              <a:avLst/>
              <a:gdLst/>
              <a:ahLst/>
              <a:cxnLst/>
              <a:rect l="l" t="t" r="r" b="b"/>
              <a:pathLst>
                <a:path w="53" h="45" extrusionOk="0">
                  <a:moveTo>
                    <a:pt x="14" y="0"/>
                  </a:moveTo>
                  <a:cubicBezTo>
                    <a:pt x="14" y="0"/>
                    <a:pt x="1" y="13"/>
                    <a:pt x="1" y="26"/>
                  </a:cubicBezTo>
                  <a:cubicBezTo>
                    <a:pt x="1" y="35"/>
                    <a:pt x="14" y="44"/>
                    <a:pt x="26" y="44"/>
                  </a:cubicBezTo>
                  <a:cubicBezTo>
                    <a:pt x="31" y="44"/>
                    <a:pt x="36" y="43"/>
                    <a:pt x="39" y="39"/>
                  </a:cubicBezTo>
                  <a:cubicBezTo>
                    <a:pt x="39" y="39"/>
                    <a:pt x="39" y="26"/>
                    <a:pt x="39" y="13"/>
                  </a:cubicBezTo>
                  <a:cubicBezTo>
                    <a:pt x="52" y="0"/>
                    <a:pt x="26" y="0"/>
                    <a:pt x="1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5" name="Google Shape;5265;p34"/>
            <p:cNvSpPr/>
            <p:nvPr/>
          </p:nvSpPr>
          <p:spPr>
            <a:xfrm rot="10800000">
              <a:off x="2392065" y="89557"/>
              <a:ext cx="13769" cy="13769"/>
            </a:xfrm>
            <a:custGeom>
              <a:avLst/>
              <a:gdLst/>
              <a:ahLst/>
              <a:cxnLst/>
              <a:rect l="l" t="t" r="r" b="b"/>
              <a:pathLst>
                <a:path w="91" h="91" extrusionOk="0">
                  <a:moveTo>
                    <a:pt x="39" y="0"/>
                  </a:moveTo>
                  <a:cubicBezTo>
                    <a:pt x="13" y="0"/>
                    <a:pt x="0" y="26"/>
                    <a:pt x="13" y="52"/>
                  </a:cubicBezTo>
                  <a:cubicBezTo>
                    <a:pt x="13" y="77"/>
                    <a:pt x="26" y="90"/>
                    <a:pt x="39" y="90"/>
                  </a:cubicBezTo>
                  <a:cubicBezTo>
                    <a:pt x="65" y="77"/>
                    <a:pt x="90" y="65"/>
                    <a:pt x="77" y="39"/>
                  </a:cubicBezTo>
                  <a:cubicBezTo>
                    <a:pt x="77" y="26"/>
                    <a:pt x="65" y="13"/>
                    <a:pt x="39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6" name="Google Shape;5266;p34"/>
            <p:cNvSpPr/>
            <p:nvPr/>
          </p:nvSpPr>
          <p:spPr>
            <a:xfrm rot="10800000">
              <a:off x="2015450" y="407311"/>
              <a:ext cx="13921" cy="12105"/>
            </a:xfrm>
            <a:custGeom>
              <a:avLst/>
              <a:gdLst/>
              <a:ahLst/>
              <a:cxnLst/>
              <a:rect l="l" t="t" r="r" b="b"/>
              <a:pathLst>
                <a:path w="92" h="80" extrusionOk="0">
                  <a:moveTo>
                    <a:pt x="27" y="0"/>
                  </a:moveTo>
                  <a:cubicBezTo>
                    <a:pt x="27" y="26"/>
                    <a:pt x="1" y="78"/>
                    <a:pt x="52" y="78"/>
                  </a:cubicBezTo>
                  <a:cubicBezTo>
                    <a:pt x="57" y="79"/>
                    <a:pt x="60" y="80"/>
                    <a:pt x="64" y="80"/>
                  </a:cubicBezTo>
                  <a:cubicBezTo>
                    <a:pt x="91" y="80"/>
                    <a:pt x="91" y="36"/>
                    <a:pt x="91" y="13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7" name="Google Shape;5267;p34"/>
            <p:cNvSpPr/>
            <p:nvPr/>
          </p:nvSpPr>
          <p:spPr>
            <a:xfrm rot="10800000">
              <a:off x="2382381" y="411548"/>
              <a:ext cx="9835" cy="9835"/>
            </a:xfrm>
            <a:custGeom>
              <a:avLst/>
              <a:gdLst/>
              <a:ahLst/>
              <a:cxnLst/>
              <a:rect l="l" t="t" r="r" b="b"/>
              <a:pathLst>
                <a:path w="65" h="65" extrusionOk="0">
                  <a:moveTo>
                    <a:pt x="26" y="0"/>
                  </a:moveTo>
                  <a:cubicBezTo>
                    <a:pt x="0" y="0"/>
                    <a:pt x="0" y="26"/>
                    <a:pt x="0" y="26"/>
                  </a:cubicBezTo>
                  <a:cubicBezTo>
                    <a:pt x="13" y="65"/>
                    <a:pt x="26" y="65"/>
                    <a:pt x="52" y="65"/>
                  </a:cubicBezTo>
                  <a:cubicBezTo>
                    <a:pt x="65" y="52"/>
                    <a:pt x="65" y="39"/>
                    <a:pt x="65" y="26"/>
                  </a:cubicBezTo>
                  <a:cubicBezTo>
                    <a:pt x="65" y="13"/>
                    <a:pt x="52" y="0"/>
                    <a:pt x="26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8" name="Google Shape;5268;p34"/>
            <p:cNvSpPr/>
            <p:nvPr/>
          </p:nvSpPr>
          <p:spPr>
            <a:xfrm rot="10800000">
              <a:off x="2093981" y="444685"/>
              <a:ext cx="15283" cy="10592"/>
            </a:xfrm>
            <a:custGeom>
              <a:avLst/>
              <a:gdLst/>
              <a:ahLst/>
              <a:cxnLst/>
              <a:rect l="l" t="t" r="r" b="b"/>
              <a:pathLst>
                <a:path w="101" h="70" extrusionOk="0">
                  <a:moveTo>
                    <a:pt x="51" y="1"/>
                  </a:moveTo>
                  <a:cubicBezTo>
                    <a:pt x="40" y="1"/>
                    <a:pt x="27" y="2"/>
                    <a:pt x="13" y="5"/>
                  </a:cubicBezTo>
                  <a:lnTo>
                    <a:pt x="0" y="44"/>
                  </a:lnTo>
                  <a:cubicBezTo>
                    <a:pt x="0" y="57"/>
                    <a:pt x="0" y="57"/>
                    <a:pt x="0" y="70"/>
                  </a:cubicBezTo>
                  <a:lnTo>
                    <a:pt x="90" y="70"/>
                  </a:lnTo>
                  <a:cubicBezTo>
                    <a:pt x="100" y="20"/>
                    <a:pt x="87" y="1"/>
                    <a:pt x="5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9" name="Google Shape;5269;p34"/>
            <p:cNvSpPr/>
            <p:nvPr/>
          </p:nvSpPr>
          <p:spPr>
            <a:xfrm rot="10800000">
              <a:off x="1914979" y="181252"/>
              <a:ext cx="5145" cy="7566"/>
            </a:xfrm>
            <a:custGeom>
              <a:avLst/>
              <a:gdLst/>
              <a:ahLst/>
              <a:cxnLst/>
              <a:rect l="l" t="t" r="r" b="b"/>
              <a:pathLst>
                <a:path w="34" h="50" extrusionOk="0">
                  <a:moveTo>
                    <a:pt x="30" y="1"/>
                  </a:moveTo>
                  <a:cubicBezTo>
                    <a:pt x="27" y="1"/>
                    <a:pt x="20" y="4"/>
                    <a:pt x="14" y="11"/>
                  </a:cubicBezTo>
                  <a:cubicBezTo>
                    <a:pt x="1" y="11"/>
                    <a:pt x="1" y="24"/>
                    <a:pt x="1" y="36"/>
                  </a:cubicBezTo>
                  <a:lnTo>
                    <a:pt x="27" y="49"/>
                  </a:lnTo>
                  <a:cubicBezTo>
                    <a:pt x="27" y="36"/>
                    <a:pt x="27" y="24"/>
                    <a:pt x="27" y="11"/>
                  </a:cubicBezTo>
                  <a:cubicBezTo>
                    <a:pt x="33" y="4"/>
                    <a:pt x="33" y="1"/>
                    <a:pt x="3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0" name="Google Shape;5270;p34"/>
            <p:cNvSpPr/>
            <p:nvPr/>
          </p:nvSpPr>
          <p:spPr>
            <a:xfrm rot="10800000">
              <a:off x="1796956" y="347089"/>
              <a:ext cx="9987" cy="8020"/>
            </a:xfrm>
            <a:custGeom>
              <a:avLst/>
              <a:gdLst/>
              <a:ahLst/>
              <a:cxnLst/>
              <a:rect l="l" t="t" r="r" b="b"/>
              <a:pathLst>
                <a:path w="66" h="53" extrusionOk="0">
                  <a:moveTo>
                    <a:pt x="39" y="1"/>
                  </a:moveTo>
                  <a:cubicBezTo>
                    <a:pt x="27" y="1"/>
                    <a:pt x="27" y="1"/>
                    <a:pt x="14" y="14"/>
                  </a:cubicBezTo>
                  <a:cubicBezTo>
                    <a:pt x="1" y="27"/>
                    <a:pt x="14" y="52"/>
                    <a:pt x="39" y="52"/>
                  </a:cubicBezTo>
                  <a:cubicBezTo>
                    <a:pt x="39" y="52"/>
                    <a:pt x="52" y="39"/>
                    <a:pt x="52" y="39"/>
                  </a:cubicBezTo>
                  <a:cubicBezTo>
                    <a:pt x="65" y="27"/>
                    <a:pt x="52" y="14"/>
                    <a:pt x="39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1" name="Google Shape;5271;p34"/>
            <p:cNvSpPr/>
            <p:nvPr/>
          </p:nvSpPr>
          <p:spPr>
            <a:xfrm rot="10800000">
              <a:off x="1560909" y="565583"/>
              <a:ext cx="15736" cy="9987"/>
            </a:xfrm>
            <a:custGeom>
              <a:avLst/>
              <a:gdLst/>
              <a:ahLst/>
              <a:cxnLst/>
              <a:rect l="l" t="t" r="r" b="b"/>
              <a:pathLst>
                <a:path w="104" h="66" extrusionOk="0">
                  <a:moveTo>
                    <a:pt x="65" y="1"/>
                  </a:moveTo>
                  <a:cubicBezTo>
                    <a:pt x="52" y="26"/>
                    <a:pt x="0" y="26"/>
                    <a:pt x="13" y="65"/>
                  </a:cubicBezTo>
                  <a:lnTo>
                    <a:pt x="39" y="65"/>
                  </a:lnTo>
                  <a:cubicBezTo>
                    <a:pt x="91" y="65"/>
                    <a:pt x="103" y="39"/>
                    <a:pt x="91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2" name="Google Shape;5272;p34"/>
            <p:cNvSpPr/>
            <p:nvPr/>
          </p:nvSpPr>
          <p:spPr>
            <a:xfrm rot="10800000">
              <a:off x="1453629" y="344517"/>
              <a:ext cx="13316" cy="11046"/>
            </a:xfrm>
            <a:custGeom>
              <a:avLst/>
              <a:gdLst/>
              <a:ahLst/>
              <a:cxnLst/>
              <a:rect l="l" t="t" r="r" b="b"/>
              <a:pathLst>
                <a:path w="88" h="73" extrusionOk="0">
                  <a:moveTo>
                    <a:pt x="35" y="0"/>
                  </a:moveTo>
                  <a:cubicBezTo>
                    <a:pt x="27" y="0"/>
                    <a:pt x="19" y="2"/>
                    <a:pt x="10" y="4"/>
                  </a:cubicBezTo>
                  <a:cubicBezTo>
                    <a:pt x="0" y="54"/>
                    <a:pt x="21" y="73"/>
                    <a:pt x="55" y="73"/>
                  </a:cubicBezTo>
                  <a:cubicBezTo>
                    <a:pt x="65" y="73"/>
                    <a:pt x="76" y="71"/>
                    <a:pt x="88" y="68"/>
                  </a:cubicBezTo>
                  <a:cubicBezTo>
                    <a:pt x="88" y="25"/>
                    <a:pt x="70" y="0"/>
                    <a:pt x="3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3" name="Google Shape;5273;p34"/>
            <p:cNvSpPr/>
            <p:nvPr/>
          </p:nvSpPr>
          <p:spPr>
            <a:xfrm rot="10800000">
              <a:off x="1359967" y="54453"/>
              <a:ext cx="13769" cy="11802"/>
            </a:xfrm>
            <a:custGeom>
              <a:avLst/>
              <a:gdLst/>
              <a:ahLst/>
              <a:cxnLst/>
              <a:rect l="l" t="t" r="r" b="b"/>
              <a:pathLst>
                <a:path w="91" h="78" extrusionOk="0">
                  <a:moveTo>
                    <a:pt x="78" y="0"/>
                  </a:moveTo>
                  <a:cubicBezTo>
                    <a:pt x="26" y="0"/>
                    <a:pt x="0" y="13"/>
                    <a:pt x="13" y="77"/>
                  </a:cubicBezTo>
                  <a:cubicBezTo>
                    <a:pt x="65" y="77"/>
                    <a:pt x="91" y="52"/>
                    <a:pt x="7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4" name="Google Shape;5274;p34"/>
            <p:cNvSpPr/>
            <p:nvPr/>
          </p:nvSpPr>
          <p:spPr>
            <a:xfrm rot="10800000">
              <a:off x="682998" y="261296"/>
              <a:ext cx="13769" cy="11802"/>
            </a:xfrm>
            <a:custGeom>
              <a:avLst/>
              <a:gdLst/>
              <a:ahLst/>
              <a:cxnLst/>
              <a:rect l="l" t="t" r="r" b="b"/>
              <a:pathLst>
                <a:path w="91" h="78" extrusionOk="0">
                  <a:moveTo>
                    <a:pt x="14" y="0"/>
                  </a:moveTo>
                  <a:cubicBezTo>
                    <a:pt x="14" y="26"/>
                    <a:pt x="1" y="65"/>
                    <a:pt x="39" y="78"/>
                  </a:cubicBezTo>
                  <a:cubicBezTo>
                    <a:pt x="78" y="78"/>
                    <a:pt x="78" y="39"/>
                    <a:pt x="9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5" name="Google Shape;5275;p34"/>
            <p:cNvSpPr/>
            <p:nvPr/>
          </p:nvSpPr>
          <p:spPr>
            <a:xfrm rot="10800000">
              <a:off x="1147223" y="446652"/>
              <a:ext cx="8020" cy="6658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42" y="1"/>
                  </a:moveTo>
                  <a:cubicBezTo>
                    <a:pt x="29" y="1"/>
                    <a:pt x="9" y="18"/>
                    <a:pt x="1" y="18"/>
                  </a:cubicBezTo>
                  <a:cubicBezTo>
                    <a:pt x="1" y="31"/>
                    <a:pt x="1" y="44"/>
                    <a:pt x="1" y="44"/>
                  </a:cubicBezTo>
                  <a:cubicBezTo>
                    <a:pt x="13" y="44"/>
                    <a:pt x="52" y="44"/>
                    <a:pt x="52" y="18"/>
                  </a:cubicBezTo>
                  <a:cubicBezTo>
                    <a:pt x="52" y="5"/>
                    <a:pt x="48" y="1"/>
                    <a:pt x="4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6" name="Google Shape;5276;p34"/>
            <p:cNvSpPr/>
            <p:nvPr/>
          </p:nvSpPr>
          <p:spPr>
            <a:xfrm rot="10800000">
              <a:off x="2476044" y="107109"/>
              <a:ext cx="1967" cy="9987"/>
            </a:xfrm>
            <a:custGeom>
              <a:avLst/>
              <a:gdLst/>
              <a:ahLst/>
              <a:cxnLst/>
              <a:rect l="l" t="t" r="r" b="b"/>
              <a:pathLst>
                <a:path w="13" h="66" extrusionOk="0">
                  <a:moveTo>
                    <a:pt x="0" y="1"/>
                  </a:moveTo>
                  <a:lnTo>
                    <a:pt x="0" y="65"/>
                  </a:lnTo>
                  <a:cubicBezTo>
                    <a:pt x="13" y="52"/>
                    <a:pt x="13" y="27"/>
                    <a:pt x="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7" name="Google Shape;5277;p34"/>
            <p:cNvSpPr/>
            <p:nvPr/>
          </p:nvSpPr>
          <p:spPr>
            <a:xfrm rot="10800000">
              <a:off x="2007729" y="-78249"/>
              <a:ext cx="950394" cy="265856"/>
            </a:xfrm>
            <a:custGeom>
              <a:avLst/>
              <a:gdLst/>
              <a:ahLst/>
              <a:cxnLst/>
              <a:rect l="l" t="t" r="r" b="b"/>
              <a:pathLst>
                <a:path w="6281" h="1757" extrusionOk="0">
                  <a:moveTo>
                    <a:pt x="4192" y="763"/>
                  </a:moveTo>
                  <a:cubicBezTo>
                    <a:pt x="4217" y="789"/>
                    <a:pt x="4256" y="802"/>
                    <a:pt x="4295" y="828"/>
                  </a:cubicBezTo>
                  <a:cubicBezTo>
                    <a:pt x="4334" y="867"/>
                    <a:pt x="4334" y="931"/>
                    <a:pt x="4295" y="957"/>
                  </a:cubicBezTo>
                  <a:lnTo>
                    <a:pt x="4205" y="957"/>
                  </a:lnTo>
                  <a:lnTo>
                    <a:pt x="4166" y="931"/>
                  </a:lnTo>
                  <a:lnTo>
                    <a:pt x="4127" y="918"/>
                  </a:lnTo>
                  <a:lnTo>
                    <a:pt x="4114" y="931"/>
                  </a:lnTo>
                  <a:cubicBezTo>
                    <a:pt x="4140" y="1021"/>
                    <a:pt x="4230" y="1073"/>
                    <a:pt x="4230" y="1176"/>
                  </a:cubicBezTo>
                  <a:cubicBezTo>
                    <a:pt x="4241" y="1259"/>
                    <a:pt x="4226" y="1283"/>
                    <a:pt x="4180" y="1283"/>
                  </a:cubicBezTo>
                  <a:cubicBezTo>
                    <a:pt x="4169" y="1283"/>
                    <a:pt x="4156" y="1282"/>
                    <a:pt x="4140" y="1279"/>
                  </a:cubicBezTo>
                  <a:cubicBezTo>
                    <a:pt x="4024" y="1279"/>
                    <a:pt x="3908" y="1241"/>
                    <a:pt x="3818" y="1189"/>
                  </a:cubicBezTo>
                  <a:cubicBezTo>
                    <a:pt x="3805" y="1176"/>
                    <a:pt x="3792" y="1176"/>
                    <a:pt x="3792" y="1163"/>
                  </a:cubicBezTo>
                  <a:cubicBezTo>
                    <a:pt x="3792" y="1073"/>
                    <a:pt x="3753" y="983"/>
                    <a:pt x="3844" y="905"/>
                  </a:cubicBezTo>
                  <a:lnTo>
                    <a:pt x="3831" y="905"/>
                  </a:lnTo>
                  <a:cubicBezTo>
                    <a:pt x="3861" y="882"/>
                    <a:pt x="3892" y="855"/>
                    <a:pt x="3925" y="855"/>
                  </a:cubicBezTo>
                  <a:cubicBezTo>
                    <a:pt x="3948" y="855"/>
                    <a:pt x="3972" y="868"/>
                    <a:pt x="3998" y="905"/>
                  </a:cubicBezTo>
                  <a:cubicBezTo>
                    <a:pt x="4004" y="922"/>
                    <a:pt x="4016" y="927"/>
                    <a:pt x="4032" y="927"/>
                  </a:cubicBezTo>
                  <a:cubicBezTo>
                    <a:pt x="4053" y="927"/>
                    <a:pt x="4079" y="918"/>
                    <a:pt x="4101" y="918"/>
                  </a:cubicBezTo>
                  <a:lnTo>
                    <a:pt x="4114" y="905"/>
                  </a:lnTo>
                  <a:cubicBezTo>
                    <a:pt x="4076" y="789"/>
                    <a:pt x="4076" y="789"/>
                    <a:pt x="4192" y="763"/>
                  </a:cubicBezTo>
                  <a:close/>
                  <a:moveTo>
                    <a:pt x="5443" y="1"/>
                  </a:moveTo>
                  <a:cubicBezTo>
                    <a:pt x="5432" y="1"/>
                    <a:pt x="5422" y="5"/>
                    <a:pt x="5417" y="16"/>
                  </a:cubicBezTo>
                  <a:cubicBezTo>
                    <a:pt x="5352" y="106"/>
                    <a:pt x="5210" y="157"/>
                    <a:pt x="5262" y="312"/>
                  </a:cubicBezTo>
                  <a:cubicBezTo>
                    <a:pt x="5262" y="364"/>
                    <a:pt x="5249" y="428"/>
                    <a:pt x="5223" y="480"/>
                  </a:cubicBezTo>
                  <a:cubicBezTo>
                    <a:pt x="5215" y="514"/>
                    <a:pt x="5183" y="537"/>
                    <a:pt x="5152" y="537"/>
                  </a:cubicBezTo>
                  <a:cubicBezTo>
                    <a:pt x="5136" y="537"/>
                    <a:pt x="5120" y="531"/>
                    <a:pt x="5107" y="518"/>
                  </a:cubicBezTo>
                  <a:cubicBezTo>
                    <a:pt x="5043" y="506"/>
                    <a:pt x="4965" y="518"/>
                    <a:pt x="4940" y="415"/>
                  </a:cubicBezTo>
                  <a:cubicBezTo>
                    <a:pt x="4932" y="363"/>
                    <a:pt x="4911" y="336"/>
                    <a:pt x="4870" y="336"/>
                  </a:cubicBezTo>
                  <a:cubicBezTo>
                    <a:pt x="4840" y="336"/>
                    <a:pt x="4800" y="350"/>
                    <a:pt x="4746" y="377"/>
                  </a:cubicBezTo>
                  <a:cubicBezTo>
                    <a:pt x="4811" y="415"/>
                    <a:pt x="4914" y="415"/>
                    <a:pt x="4914" y="518"/>
                  </a:cubicBezTo>
                  <a:lnTo>
                    <a:pt x="4849" y="557"/>
                  </a:lnTo>
                  <a:cubicBezTo>
                    <a:pt x="4817" y="554"/>
                    <a:pt x="4794" y="551"/>
                    <a:pt x="4777" y="551"/>
                  </a:cubicBezTo>
                  <a:cubicBezTo>
                    <a:pt x="4729" y="551"/>
                    <a:pt x="4719" y="569"/>
                    <a:pt x="4682" y="634"/>
                  </a:cubicBezTo>
                  <a:cubicBezTo>
                    <a:pt x="4669" y="647"/>
                    <a:pt x="4656" y="660"/>
                    <a:pt x="4643" y="673"/>
                  </a:cubicBezTo>
                  <a:cubicBezTo>
                    <a:pt x="4630" y="673"/>
                    <a:pt x="4617" y="673"/>
                    <a:pt x="4617" y="699"/>
                  </a:cubicBezTo>
                  <a:lnTo>
                    <a:pt x="4527" y="699"/>
                  </a:lnTo>
                  <a:cubicBezTo>
                    <a:pt x="4516" y="665"/>
                    <a:pt x="4505" y="632"/>
                    <a:pt x="4477" y="632"/>
                  </a:cubicBezTo>
                  <a:cubicBezTo>
                    <a:pt x="4472" y="632"/>
                    <a:pt x="4468" y="633"/>
                    <a:pt x="4462" y="634"/>
                  </a:cubicBezTo>
                  <a:cubicBezTo>
                    <a:pt x="4424" y="647"/>
                    <a:pt x="4450" y="673"/>
                    <a:pt x="4462" y="699"/>
                  </a:cubicBezTo>
                  <a:cubicBezTo>
                    <a:pt x="4462" y="725"/>
                    <a:pt x="4462" y="751"/>
                    <a:pt x="4462" y="776"/>
                  </a:cubicBezTo>
                  <a:cubicBezTo>
                    <a:pt x="4450" y="776"/>
                    <a:pt x="4437" y="776"/>
                    <a:pt x="4437" y="789"/>
                  </a:cubicBezTo>
                  <a:cubicBezTo>
                    <a:pt x="4413" y="801"/>
                    <a:pt x="4394" y="807"/>
                    <a:pt x="4377" y="807"/>
                  </a:cubicBezTo>
                  <a:cubicBezTo>
                    <a:pt x="4337" y="807"/>
                    <a:pt x="4313" y="775"/>
                    <a:pt x="4295" y="712"/>
                  </a:cubicBezTo>
                  <a:cubicBezTo>
                    <a:pt x="4282" y="673"/>
                    <a:pt x="4266" y="654"/>
                    <a:pt x="4242" y="654"/>
                  </a:cubicBezTo>
                  <a:cubicBezTo>
                    <a:pt x="4217" y="654"/>
                    <a:pt x="4185" y="673"/>
                    <a:pt x="4140" y="712"/>
                  </a:cubicBezTo>
                  <a:cubicBezTo>
                    <a:pt x="4116" y="724"/>
                    <a:pt x="4090" y="733"/>
                    <a:pt x="4065" y="733"/>
                  </a:cubicBezTo>
                  <a:cubicBezTo>
                    <a:pt x="4037" y="733"/>
                    <a:pt x="4012" y="721"/>
                    <a:pt x="3998" y="686"/>
                  </a:cubicBezTo>
                  <a:cubicBezTo>
                    <a:pt x="3984" y="665"/>
                    <a:pt x="3966" y="655"/>
                    <a:pt x="3950" y="655"/>
                  </a:cubicBezTo>
                  <a:cubicBezTo>
                    <a:pt x="3938" y="655"/>
                    <a:pt x="3927" y="662"/>
                    <a:pt x="3921" y="673"/>
                  </a:cubicBezTo>
                  <a:cubicBezTo>
                    <a:pt x="3882" y="699"/>
                    <a:pt x="3895" y="738"/>
                    <a:pt x="3934" y="763"/>
                  </a:cubicBezTo>
                  <a:cubicBezTo>
                    <a:pt x="3908" y="854"/>
                    <a:pt x="3792" y="828"/>
                    <a:pt x="3753" y="905"/>
                  </a:cubicBezTo>
                  <a:lnTo>
                    <a:pt x="3727" y="905"/>
                  </a:lnTo>
                  <a:cubicBezTo>
                    <a:pt x="3717" y="911"/>
                    <a:pt x="3704" y="914"/>
                    <a:pt x="3692" y="914"/>
                  </a:cubicBezTo>
                  <a:cubicBezTo>
                    <a:pt x="3674" y="914"/>
                    <a:pt x="3658" y="907"/>
                    <a:pt x="3650" y="892"/>
                  </a:cubicBezTo>
                  <a:cubicBezTo>
                    <a:pt x="3624" y="854"/>
                    <a:pt x="3599" y="815"/>
                    <a:pt x="3573" y="789"/>
                  </a:cubicBezTo>
                  <a:cubicBezTo>
                    <a:pt x="3562" y="778"/>
                    <a:pt x="3551" y="766"/>
                    <a:pt x="3539" y="754"/>
                  </a:cubicBezTo>
                  <a:lnTo>
                    <a:pt x="3539" y="754"/>
                  </a:lnTo>
                  <a:cubicBezTo>
                    <a:pt x="3550" y="757"/>
                    <a:pt x="3561" y="760"/>
                    <a:pt x="3573" y="763"/>
                  </a:cubicBezTo>
                  <a:lnTo>
                    <a:pt x="3560" y="751"/>
                  </a:lnTo>
                  <a:cubicBezTo>
                    <a:pt x="3549" y="748"/>
                    <a:pt x="3539" y="746"/>
                    <a:pt x="3529" y="744"/>
                  </a:cubicBezTo>
                  <a:lnTo>
                    <a:pt x="3529" y="744"/>
                  </a:lnTo>
                  <a:cubicBezTo>
                    <a:pt x="3502" y="719"/>
                    <a:pt x="3472" y="699"/>
                    <a:pt x="3431" y="699"/>
                  </a:cubicBezTo>
                  <a:cubicBezTo>
                    <a:pt x="3328" y="699"/>
                    <a:pt x="3263" y="622"/>
                    <a:pt x="3186" y="570"/>
                  </a:cubicBezTo>
                  <a:lnTo>
                    <a:pt x="3186" y="493"/>
                  </a:lnTo>
                  <a:cubicBezTo>
                    <a:pt x="3186" y="467"/>
                    <a:pt x="3147" y="467"/>
                    <a:pt x="3134" y="454"/>
                  </a:cubicBezTo>
                  <a:cubicBezTo>
                    <a:pt x="3113" y="443"/>
                    <a:pt x="3100" y="396"/>
                    <a:pt x="3059" y="396"/>
                  </a:cubicBezTo>
                  <a:cubicBezTo>
                    <a:pt x="3051" y="396"/>
                    <a:pt x="3042" y="398"/>
                    <a:pt x="3031" y="402"/>
                  </a:cubicBezTo>
                  <a:cubicBezTo>
                    <a:pt x="2980" y="428"/>
                    <a:pt x="2992" y="454"/>
                    <a:pt x="3005" y="506"/>
                  </a:cubicBezTo>
                  <a:cubicBezTo>
                    <a:pt x="3005" y="506"/>
                    <a:pt x="2980" y="531"/>
                    <a:pt x="2967" y="544"/>
                  </a:cubicBezTo>
                  <a:cubicBezTo>
                    <a:pt x="2958" y="544"/>
                    <a:pt x="2950" y="543"/>
                    <a:pt x="2941" y="543"/>
                  </a:cubicBezTo>
                  <a:cubicBezTo>
                    <a:pt x="2790" y="543"/>
                    <a:pt x="2703" y="651"/>
                    <a:pt x="2593" y="725"/>
                  </a:cubicBezTo>
                  <a:cubicBezTo>
                    <a:pt x="2464" y="802"/>
                    <a:pt x="2374" y="931"/>
                    <a:pt x="2361" y="1086"/>
                  </a:cubicBezTo>
                  <a:cubicBezTo>
                    <a:pt x="2348" y="1150"/>
                    <a:pt x="2322" y="1215"/>
                    <a:pt x="2270" y="1253"/>
                  </a:cubicBezTo>
                  <a:cubicBezTo>
                    <a:pt x="2257" y="1266"/>
                    <a:pt x="2245" y="1266"/>
                    <a:pt x="2232" y="1266"/>
                  </a:cubicBezTo>
                  <a:cubicBezTo>
                    <a:pt x="2245" y="1279"/>
                    <a:pt x="2245" y="1292"/>
                    <a:pt x="2245" y="1292"/>
                  </a:cubicBezTo>
                  <a:cubicBezTo>
                    <a:pt x="2245" y="1357"/>
                    <a:pt x="2206" y="1357"/>
                    <a:pt x="2154" y="1369"/>
                  </a:cubicBezTo>
                  <a:cubicBezTo>
                    <a:pt x="2116" y="1369"/>
                    <a:pt x="2090" y="1369"/>
                    <a:pt x="2090" y="1331"/>
                  </a:cubicBezTo>
                  <a:cubicBezTo>
                    <a:pt x="2077" y="1266"/>
                    <a:pt x="2154" y="1279"/>
                    <a:pt x="2180" y="1253"/>
                  </a:cubicBezTo>
                  <a:lnTo>
                    <a:pt x="2206" y="1253"/>
                  </a:lnTo>
                  <a:cubicBezTo>
                    <a:pt x="2193" y="1241"/>
                    <a:pt x="2180" y="1228"/>
                    <a:pt x="2180" y="1215"/>
                  </a:cubicBezTo>
                  <a:cubicBezTo>
                    <a:pt x="2160" y="1200"/>
                    <a:pt x="2140" y="1194"/>
                    <a:pt x="2119" y="1194"/>
                  </a:cubicBezTo>
                  <a:cubicBezTo>
                    <a:pt x="2088" y="1194"/>
                    <a:pt x="2057" y="1207"/>
                    <a:pt x="2025" y="1215"/>
                  </a:cubicBezTo>
                  <a:cubicBezTo>
                    <a:pt x="1974" y="1202"/>
                    <a:pt x="1909" y="1189"/>
                    <a:pt x="1896" y="1137"/>
                  </a:cubicBezTo>
                  <a:cubicBezTo>
                    <a:pt x="1871" y="1047"/>
                    <a:pt x="1871" y="944"/>
                    <a:pt x="1768" y="905"/>
                  </a:cubicBezTo>
                  <a:cubicBezTo>
                    <a:pt x="1768" y="892"/>
                    <a:pt x="1768" y="879"/>
                    <a:pt x="1780" y="854"/>
                  </a:cubicBezTo>
                  <a:lnTo>
                    <a:pt x="1780" y="854"/>
                  </a:lnTo>
                  <a:cubicBezTo>
                    <a:pt x="1759" y="867"/>
                    <a:pt x="1737" y="871"/>
                    <a:pt x="1716" y="871"/>
                  </a:cubicBezTo>
                  <a:cubicBezTo>
                    <a:pt x="1674" y="871"/>
                    <a:pt x="1634" y="854"/>
                    <a:pt x="1600" y="854"/>
                  </a:cubicBezTo>
                  <a:cubicBezTo>
                    <a:pt x="1600" y="854"/>
                    <a:pt x="1613" y="828"/>
                    <a:pt x="1626" y="828"/>
                  </a:cubicBezTo>
                  <a:cubicBezTo>
                    <a:pt x="1626" y="815"/>
                    <a:pt x="1664" y="802"/>
                    <a:pt x="1651" y="776"/>
                  </a:cubicBezTo>
                  <a:cubicBezTo>
                    <a:pt x="1639" y="763"/>
                    <a:pt x="1639" y="763"/>
                    <a:pt x="1626" y="763"/>
                  </a:cubicBezTo>
                  <a:cubicBezTo>
                    <a:pt x="1600" y="763"/>
                    <a:pt x="1587" y="789"/>
                    <a:pt x="1587" y="815"/>
                  </a:cubicBezTo>
                  <a:cubicBezTo>
                    <a:pt x="1600" y="828"/>
                    <a:pt x="1600" y="841"/>
                    <a:pt x="1587" y="854"/>
                  </a:cubicBezTo>
                  <a:cubicBezTo>
                    <a:pt x="1561" y="828"/>
                    <a:pt x="1523" y="815"/>
                    <a:pt x="1484" y="815"/>
                  </a:cubicBezTo>
                  <a:cubicBezTo>
                    <a:pt x="1477" y="816"/>
                    <a:pt x="1470" y="817"/>
                    <a:pt x="1463" y="817"/>
                  </a:cubicBezTo>
                  <a:cubicBezTo>
                    <a:pt x="1395" y="817"/>
                    <a:pt x="1335" y="763"/>
                    <a:pt x="1265" y="763"/>
                  </a:cubicBezTo>
                  <a:lnTo>
                    <a:pt x="1174" y="712"/>
                  </a:lnTo>
                  <a:cubicBezTo>
                    <a:pt x="1174" y="673"/>
                    <a:pt x="1136" y="634"/>
                    <a:pt x="1174" y="596"/>
                  </a:cubicBezTo>
                  <a:cubicBezTo>
                    <a:pt x="1181" y="583"/>
                    <a:pt x="1194" y="576"/>
                    <a:pt x="1208" y="576"/>
                  </a:cubicBezTo>
                  <a:cubicBezTo>
                    <a:pt x="1223" y="576"/>
                    <a:pt x="1239" y="583"/>
                    <a:pt x="1252" y="596"/>
                  </a:cubicBezTo>
                  <a:cubicBezTo>
                    <a:pt x="1268" y="612"/>
                    <a:pt x="1290" y="634"/>
                    <a:pt x="1310" y="634"/>
                  </a:cubicBezTo>
                  <a:cubicBezTo>
                    <a:pt x="1322" y="634"/>
                    <a:pt x="1333" y="627"/>
                    <a:pt x="1342" y="609"/>
                  </a:cubicBezTo>
                  <a:cubicBezTo>
                    <a:pt x="1355" y="557"/>
                    <a:pt x="1316" y="518"/>
                    <a:pt x="1278" y="493"/>
                  </a:cubicBezTo>
                  <a:cubicBezTo>
                    <a:pt x="1266" y="485"/>
                    <a:pt x="1256" y="482"/>
                    <a:pt x="1248" y="482"/>
                  </a:cubicBezTo>
                  <a:cubicBezTo>
                    <a:pt x="1230" y="482"/>
                    <a:pt x="1218" y="497"/>
                    <a:pt x="1200" y="506"/>
                  </a:cubicBezTo>
                  <a:cubicBezTo>
                    <a:pt x="1188" y="517"/>
                    <a:pt x="1177" y="522"/>
                    <a:pt x="1165" y="522"/>
                  </a:cubicBezTo>
                  <a:cubicBezTo>
                    <a:pt x="1138" y="522"/>
                    <a:pt x="1111" y="498"/>
                    <a:pt x="1084" y="480"/>
                  </a:cubicBezTo>
                  <a:lnTo>
                    <a:pt x="1084" y="480"/>
                  </a:lnTo>
                  <a:cubicBezTo>
                    <a:pt x="1045" y="557"/>
                    <a:pt x="1110" y="634"/>
                    <a:pt x="1084" y="712"/>
                  </a:cubicBezTo>
                  <a:cubicBezTo>
                    <a:pt x="1071" y="751"/>
                    <a:pt x="1020" y="776"/>
                    <a:pt x="981" y="789"/>
                  </a:cubicBezTo>
                  <a:lnTo>
                    <a:pt x="852" y="725"/>
                  </a:lnTo>
                  <a:cubicBezTo>
                    <a:pt x="831" y="662"/>
                    <a:pt x="799" y="641"/>
                    <a:pt x="761" y="641"/>
                  </a:cubicBezTo>
                  <a:cubicBezTo>
                    <a:pt x="729" y="641"/>
                    <a:pt x="694" y="656"/>
                    <a:pt x="659" y="673"/>
                  </a:cubicBezTo>
                  <a:cubicBezTo>
                    <a:pt x="613" y="704"/>
                    <a:pt x="576" y="730"/>
                    <a:pt x="537" y="730"/>
                  </a:cubicBezTo>
                  <a:cubicBezTo>
                    <a:pt x="511" y="730"/>
                    <a:pt x="484" y="718"/>
                    <a:pt x="452" y="686"/>
                  </a:cubicBezTo>
                  <a:lnTo>
                    <a:pt x="452" y="686"/>
                  </a:lnTo>
                  <a:cubicBezTo>
                    <a:pt x="517" y="776"/>
                    <a:pt x="517" y="776"/>
                    <a:pt x="478" y="931"/>
                  </a:cubicBezTo>
                  <a:cubicBezTo>
                    <a:pt x="388" y="905"/>
                    <a:pt x="349" y="828"/>
                    <a:pt x="310" y="751"/>
                  </a:cubicBezTo>
                  <a:cubicBezTo>
                    <a:pt x="246" y="622"/>
                    <a:pt x="143" y="493"/>
                    <a:pt x="27" y="402"/>
                  </a:cubicBezTo>
                  <a:lnTo>
                    <a:pt x="27" y="402"/>
                  </a:lnTo>
                  <a:cubicBezTo>
                    <a:pt x="53" y="467"/>
                    <a:pt x="78" y="531"/>
                    <a:pt x="130" y="583"/>
                  </a:cubicBezTo>
                  <a:cubicBezTo>
                    <a:pt x="207" y="647"/>
                    <a:pt x="220" y="751"/>
                    <a:pt x="272" y="815"/>
                  </a:cubicBezTo>
                  <a:cubicBezTo>
                    <a:pt x="336" y="892"/>
                    <a:pt x="310" y="879"/>
                    <a:pt x="310" y="1034"/>
                  </a:cubicBezTo>
                  <a:lnTo>
                    <a:pt x="336" y="1189"/>
                  </a:lnTo>
                  <a:lnTo>
                    <a:pt x="310" y="1253"/>
                  </a:lnTo>
                  <a:cubicBezTo>
                    <a:pt x="233" y="1253"/>
                    <a:pt x="156" y="1215"/>
                    <a:pt x="91" y="1150"/>
                  </a:cubicBezTo>
                  <a:cubicBezTo>
                    <a:pt x="85" y="1144"/>
                    <a:pt x="72" y="1141"/>
                    <a:pt x="59" y="1141"/>
                  </a:cubicBezTo>
                  <a:cubicBezTo>
                    <a:pt x="46" y="1141"/>
                    <a:pt x="33" y="1144"/>
                    <a:pt x="27" y="1150"/>
                  </a:cubicBezTo>
                  <a:cubicBezTo>
                    <a:pt x="1" y="1176"/>
                    <a:pt x="14" y="1202"/>
                    <a:pt x="53" y="1228"/>
                  </a:cubicBezTo>
                  <a:cubicBezTo>
                    <a:pt x="107" y="1260"/>
                    <a:pt x="161" y="1311"/>
                    <a:pt x="230" y="1311"/>
                  </a:cubicBezTo>
                  <a:cubicBezTo>
                    <a:pt x="244" y="1311"/>
                    <a:pt x="257" y="1309"/>
                    <a:pt x="272" y="1305"/>
                  </a:cubicBezTo>
                  <a:lnTo>
                    <a:pt x="272" y="1305"/>
                  </a:lnTo>
                  <a:cubicBezTo>
                    <a:pt x="285" y="1357"/>
                    <a:pt x="349" y="1408"/>
                    <a:pt x="259" y="1447"/>
                  </a:cubicBezTo>
                  <a:cubicBezTo>
                    <a:pt x="220" y="1447"/>
                    <a:pt x="181" y="1447"/>
                    <a:pt x="169" y="1486"/>
                  </a:cubicBezTo>
                  <a:cubicBezTo>
                    <a:pt x="169" y="1510"/>
                    <a:pt x="203" y="1707"/>
                    <a:pt x="240" y="1707"/>
                  </a:cubicBezTo>
                  <a:cubicBezTo>
                    <a:pt x="242" y="1707"/>
                    <a:pt x="244" y="1706"/>
                    <a:pt x="246" y="1705"/>
                  </a:cubicBezTo>
                  <a:cubicBezTo>
                    <a:pt x="253" y="1711"/>
                    <a:pt x="259" y="1714"/>
                    <a:pt x="264" y="1714"/>
                  </a:cubicBezTo>
                  <a:cubicBezTo>
                    <a:pt x="276" y="1714"/>
                    <a:pt x="286" y="1702"/>
                    <a:pt x="300" y="1702"/>
                  </a:cubicBezTo>
                  <a:cubicBezTo>
                    <a:pt x="303" y="1702"/>
                    <a:pt x="307" y="1703"/>
                    <a:pt x="310" y="1705"/>
                  </a:cubicBezTo>
                  <a:lnTo>
                    <a:pt x="323" y="1705"/>
                  </a:lnTo>
                  <a:cubicBezTo>
                    <a:pt x="337" y="1716"/>
                    <a:pt x="349" y="1720"/>
                    <a:pt x="361" y="1720"/>
                  </a:cubicBezTo>
                  <a:cubicBezTo>
                    <a:pt x="393" y="1720"/>
                    <a:pt x="417" y="1690"/>
                    <a:pt x="440" y="1690"/>
                  </a:cubicBezTo>
                  <a:cubicBezTo>
                    <a:pt x="449" y="1690"/>
                    <a:pt x="457" y="1694"/>
                    <a:pt x="465" y="1705"/>
                  </a:cubicBezTo>
                  <a:cubicBezTo>
                    <a:pt x="650" y="1683"/>
                    <a:pt x="836" y="1676"/>
                    <a:pt x="1024" y="1676"/>
                  </a:cubicBezTo>
                  <a:cubicBezTo>
                    <a:pt x="1399" y="1676"/>
                    <a:pt x="1780" y="1705"/>
                    <a:pt x="2167" y="1705"/>
                  </a:cubicBezTo>
                  <a:lnTo>
                    <a:pt x="2283" y="1705"/>
                  </a:lnTo>
                  <a:cubicBezTo>
                    <a:pt x="2245" y="1653"/>
                    <a:pt x="2116" y="1614"/>
                    <a:pt x="2167" y="1498"/>
                  </a:cubicBezTo>
                  <a:lnTo>
                    <a:pt x="2167" y="1498"/>
                  </a:lnTo>
                  <a:cubicBezTo>
                    <a:pt x="2283" y="1511"/>
                    <a:pt x="2335" y="1627"/>
                    <a:pt x="2399" y="1705"/>
                  </a:cubicBezTo>
                  <a:lnTo>
                    <a:pt x="2451" y="1705"/>
                  </a:lnTo>
                  <a:cubicBezTo>
                    <a:pt x="2457" y="1711"/>
                    <a:pt x="2464" y="1714"/>
                    <a:pt x="2470" y="1714"/>
                  </a:cubicBezTo>
                  <a:cubicBezTo>
                    <a:pt x="2477" y="1714"/>
                    <a:pt x="2483" y="1711"/>
                    <a:pt x="2490" y="1705"/>
                  </a:cubicBezTo>
                  <a:lnTo>
                    <a:pt x="3392" y="1705"/>
                  </a:lnTo>
                  <a:cubicBezTo>
                    <a:pt x="3417" y="1724"/>
                    <a:pt x="3432" y="1731"/>
                    <a:pt x="3440" y="1731"/>
                  </a:cubicBezTo>
                  <a:cubicBezTo>
                    <a:pt x="3453" y="1731"/>
                    <a:pt x="3447" y="1713"/>
                    <a:pt x="3431" y="1705"/>
                  </a:cubicBezTo>
                  <a:lnTo>
                    <a:pt x="3663" y="1705"/>
                  </a:lnTo>
                  <a:cubicBezTo>
                    <a:pt x="3676" y="1550"/>
                    <a:pt x="3805" y="1357"/>
                    <a:pt x="3985" y="1357"/>
                  </a:cubicBezTo>
                  <a:lnTo>
                    <a:pt x="4140" y="1357"/>
                  </a:lnTo>
                  <a:cubicBezTo>
                    <a:pt x="4179" y="1357"/>
                    <a:pt x="4192" y="1357"/>
                    <a:pt x="4205" y="1395"/>
                  </a:cubicBezTo>
                  <a:cubicBezTo>
                    <a:pt x="4205" y="1421"/>
                    <a:pt x="4179" y="1421"/>
                    <a:pt x="4166" y="1434"/>
                  </a:cubicBezTo>
                  <a:cubicBezTo>
                    <a:pt x="4162" y="1436"/>
                    <a:pt x="4157" y="1437"/>
                    <a:pt x="4151" y="1437"/>
                  </a:cubicBezTo>
                  <a:cubicBezTo>
                    <a:pt x="4140" y="1437"/>
                    <a:pt x="4128" y="1434"/>
                    <a:pt x="4116" y="1434"/>
                  </a:cubicBezTo>
                  <a:cubicBezTo>
                    <a:pt x="4098" y="1434"/>
                    <a:pt x="4082" y="1440"/>
                    <a:pt x="4076" y="1473"/>
                  </a:cubicBezTo>
                  <a:cubicBezTo>
                    <a:pt x="4101" y="1473"/>
                    <a:pt x="4127" y="1486"/>
                    <a:pt x="4140" y="1511"/>
                  </a:cubicBezTo>
                  <a:lnTo>
                    <a:pt x="4153" y="1705"/>
                  </a:lnTo>
                  <a:lnTo>
                    <a:pt x="4205" y="1705"/>
                  </a:lnTo>
                  <a:cubicBezTo>
                    <a:pt x="4221" y="1710"/>
                    <a:pt x="4237" y="1713"/>
                    <a:pt x="4252" y="1713"/>
                  </a:cubicBezTo>
                  <a:cubicBezTo>
                    <a:pt x="4273" y="1713"/>
                    <a:pt x="4293" y="1707"/>
                    <a:pt x="4308" y="1692"/>
                  </a:cubicBezTo>
                  <a:lnTo>
                    <a:pt x="4308" y="1692"/>
                  </a:lnTo>
                  <a:lnTo>
                    <a:pt x="4295" y="1705"/>
                  </a:lnTo>
                  <a:lnTo>
                    <a:pt x="4385" y="1705"/>
                  </a:lnTo>
                  <a:cubicBezTo>
                    <a:pt x="4371" y="1744"/>
                    <a:pt x="4372" y="1757"/>
                    <a:pt x="4384" y="1757"/>
                  </a:cubicBezTo>
                  <a:cubicBezTo>
                    <a:pt x="4403" y="1757"/>
                    <a:pt x="4448" y="1721"/>
                    <a:pt x="4488" y="1705"/>
                  </a:cubicBezTo>
                  <a:lnTo>
                    <a:pt x="4604" y="1705"/>
                  </a:lnTo>
                  <a:cubicBezTo>
                    <a:pt x="4604" y="1720"/>
                    <a:pt x="4606" y="1725"/>
                    <a:pt x="4610" y="1725"/>
                  </a:cubicBezTo>
                  <a:cubicBezTo>
                    <a:pt x="4616" y="1725"/>
                    <a:pt x="4627" y="1713"/>
                    <a:pt x="4643" y="1705"/>
                  </a:cubicBezTo>
                  <a:lnTo>
                    <a:pt x="4875" y="1705"/>
                  </a:lnTo>
                  <a:cubicBezTo>
                    <a:pt x="5314" y="1731"/>
                    <a:pt x="5765" y="1731"/>
                    <a:pt x="6203" y="1731"/>
                  </a:cubicBezTo>
                  <a:lnTo>
                    <a:pt x="6281" y="1731"/>
                  </a:lnTo>
                  <a:cubicBezTo>
                    <a:pt x="6281" y="1731"/>
                    <a:pt x="6268" y="1718"/>
                    <a:pt x="6255" y="1718"/>
                  </a:cubicBezTo>
                  <a:lnTo>
                    <a:pt x="6255" y="1679"/>
                  </a:lnTo>
                  <a:cubicBezTo>
                    <a:pt x="6229" y="1640"/>
                    <a:pt x="6139" y="1473"/>
                    <a:pt x="6165" y="1408"/>
                  </a:cubicBezTo>
                  <a:cubicBezTo>
                    <a:pt x="6190" y="1305"/>
                    <a:pt x="6100" y="1279"/>
                    <a:pt x="6087" y="1215"/>
                  </a:cubicBezTo>
                  <a:cubicBezTo>
                    <a:pt x="6036" y="1150"/>
                    <a:pt x="5945" y="1099"/>
                    <a:pt x="5855" y="1086"/>
                  </a:cubicBezTo>
                  <a:lnTo>
                    <a:pt x="5855" y="1021"/>
                  </a:lnTo>
                  <a:cubicBezTo>
                    <a:pt x="5829" y="1021"/>
                    <a:pt x="5816" y="1008"/>
                    <a:pt x="5816" y="996"/>
                  </a:cubicBezTo>
                  <a:cubicBezTo>
                    <a:pt x="5778" y="996"/>
                    <a:pt x="5752" y="983"/>
                    <a:pt x="5713" y="970"/>
                  </a:cubicBezTo>
                  <a:cubicBezTo>
                    <a:pt x="5662" y="957"/>
                    <a:pt x="5649" y="918"/>
                    <a:pt x="5675" y="867"/>
                  </a:cubicBezTo>
                  <a:cubicBezTo>
                    <a:pt x="5682" y="864"/>
                    <a:pt x="5690" y="864"/>
                    <a:pt x="5698" y="864"/>
                  </a:cubicBezTo>
                  <a:cubicBezTo>
                    <a:pt x="5707" y="864"/>
                    <a:pt x="5717" y="864"/>
                    <a:pt x="5727" y="864"/>
                  </a:cubicBezTo>
                  <a:cubicBezTo>
                    <a:pt x="5755" y="864"/>
                    <a:pt x="5783" y="857"/>
                    <a:pt x="5791" y="802"/>
                  </a:cubicBezTo>
                  <a:cubicBezTo>
                    <a:pt x="5726" y="802"/>
                    <a:pt x="5662" y="815"/>
                    <a:pt x="5610" y="867"/>
                  </a:cubicBezTo>
                  <a:cubicBezTo>
                    <a:pt x="5494" y="854"/>
                    <a:pt x="5455" y="751"/>
                    <a:pt x="5365" y="699"/>
                  </a:cubicBezTo>
                  <a:cubicBezTo>
                    <a:pt x="5339" y="686"/>
                    <a:pt x="5301" y="660"/>
                    <a:pt x="5275" y="634"/>
                  </a:cubicBezTo>
                  <a:cubicBezTo>
                    <a:pt x="5275" y="622"/>
                    <a:pt x="5275" y="622"/>
                    <a:pt x="5275" y="609"/>
                  </a:cubicBezTo>
                  <a:cubicBezTo>
                    <a:pt x="5301" y="415"/>
                    <a:pt x="5275" y="209"/>
                    <a:pt x="5481" y="80"/>
                  </a:cubicBezTo>
                  <a:cubicBezTo>
                    <a:pt x="5507" y="67"/>
                    <a:pt x="5494" y="41"/>
                    <a:pt x="5481" y="16"/>
                  </a:cubicBezTo>
                  <a:cubicBezTo>
                    <a:pt x="5474" y="8"/>
                    <a:pt x="5458" y="1"/>
                    <a:pt x="5443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8" name="Google Shape;5278;p34"/>
            <p:cNvSpPr/>
            <p:nvPr/>
          </p:nvSpPr>
          <p:spPr>
            <a:xfrm rot="10800000">
              <a:off x="1125887" y="38867"/>
              <a:ext cx="56742" cy="55078"/>
            </a:xfrm>
            <a:custGeom>
              <a:avLst/>
              <a:gdLst/>
              <a:ahLst/>
              <a:cxnLst/>
              <a:rect l="l" t="t" r="r" b="b"/>
              <a:pathLst>
                <a:path w="375" h="364" extrusionOk="0">
                  <a:moveTo>
                    <a:pt x="227" y="1"/>
                  </a:moveTo>
                  <a:cubicBezTo>
                    <a:pt x="221" y="1"/>
                    <a:pt x="214" y="1"/>
                    <a:pt x="207" y="3"/>
                  </a:cubicBezTo>
                  <a:cubicBezTo>
                    <a:pt x="104" y="3"/>
                    <a:pt x="1" y="80"/>
                    <a:pt x="1" y="157"/>
                  </a:cubicBezTo>
                  <a:cubicBezTo>
                    <a:pt x="1" y="235"/>
                    <a:pt x="104" y="364"/>
                    <a:pt x="169" y="364"/>
                  </a:cubicBezTo>
                  <a:cubicBezTo>
                    <a:pt x="285" y="338"/>
                    <a:pt x="375" y="248"/>
                    <a:pt x="375" y="132"/>
                  </a:cubicBezTo>
                  <a:cubicBezTo>
                    <a:pt x="363" y="61"/>
                    <a:pt x="298" y="1"/>
                    <a:pt x="227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9" name="Google Shape;5279;p34"/>
            <p:cNvSpPr/>
            <p:nvPr/>
          </p:nvSpPr>
          <p:spPr>
            <a:xfrm rot="10800000">
              <a:off x="589335" y="125871"/>
              <a:ext cx="277205" cy="133609"/>
            </a:xfrm>
            <a:custGeom>
              <a:avLst/>
              <a:gdLst/>
              <a:ahLst/>
              <a:cxnLst/>
              <a:rect l="l" t="t" r="r" b="b"/>
              <a:pathLst>
                <a:path w="1832" h="883" extrusionOk="0">
                  <a:moveTo>
                    <a:pt x="968" y="1"/>
                  </a:moveTo>
                  <a:cubicBezTo>
                    <a:pt x="923" y="20"/>
                    <a:pt x="875" y="20"/>
                    <a:pt x="826" y="20"/>
                  </a:cubicBezTo>
                  <a:cubicBezTo>
                    <a:pt x="778" y="20"/>
                    <a:pt x="729" y="20"/>
                    <a:pt x="684" y="39"/>
                  </a:cubicBezTo>
                  <a:cubicBezTo>
                    <a:pt x="620" y="104"/>
                    <a:pt x="542" y="155"/>
                    <a:pt x="465" y="194"/>
                  </a:cubicBezTo>
                  <a:cubicBezTo>
                    <a:pt x="452" y="142"/>
                    <a:pt x="465" y="78"/>
                    <a:pt x="401" y="52"/>
                  </a:cubicBezTo>
                  <a:cubicBezTo>
                    <a:pt x="401" y="52"/>
                    <a:pt x="375" y="52"/>
                    <a:pt x="375" y="65"/>
                  </a:cubicBezTo>
                  <a:cubicBezTo>
                    <a:pt x="362" y="130"/>
                    <a:pt x="426" y="155"/>
                    <a:pt x="439" y="207"/>
                  </a:cubicBezTo>
                  <a:cubicBezTo>
                    <a:pt x="401" y="233"/>
                    <a:pt x="414" y="271"/>
                    <a:pt x="401" y="297"/>
                  </a:cubicBezTo>
                  <a:lnTo>
                    <a:pt x="375" y="310"/>
                  </a:lnTo>
                  <a:cubicBezTo>
                    <a:pt x="349" y="310"/>
                    <a:pt x="336" y="323"/>
                    <a:pt x="336" y="336"/>
                  </a:cubicBezTo>
                  <a:cubicBezTo>
                    <a:pt x="336" y="336"/>
                    <a:pt x="323" y="336"/>
                    <a:pt x="336" y="349"/>
                  </a:cubicBezTo>
                  <a:cubicBezTo>
                    <a:pt x="349" y="362"/>
                    <a:pt x="336" y="400"/>
                    <a:pt x="349" y="413"/>
                  </a:cubicBezTo>
                  <a:cubicBezTo>
                    <a:pt x="349" y="426"/>
                    <a:pt x="336" y="452"/>
                    <a:pt x="323" y="465"/>
                  </a:cubicBezTo>
                  <a:cubicBezTo>
                    <a:pt x="294" y="475"/>
                    <a:pt x="272" y="499"/>
                    <a:pt x="241" y="499"/>
                  </a:cubicBezTo>
                  <a:cubicBezTo>
                    <a:pt x="231" y="499"/>
                    <a:pt x="220" y="497"/>
                    <a:pt x="207" y="491"/>
                  </a:cubicBezTo>
                  <a:lnTo>
                    <a:pt x="143" y="503"/>
                  </a:lnTo>
                  <a:lnTo>
                    <a:pt x="65" y="516"/>
                  </a:lnTo>
                  <a:lnTo>
                    <a:pt x="1" y="529"/>
                  </a:lnTo>
                  <a:cubicBezTo>
                    <a:pt x="1" y="572"/>
                    <a:pt x="10" y="597"/>
                    <a:pt x="42" y="597"/>
                  </a:cubicBezTo>
                  <a:cubicBezTo>
                    <a:pt x="49" y="597"/>
                    <a:pt x="57" y="596"/>
                    <a:pt x="65" y="594"/>
                  </a:cubicBezTo>
                  <a:cubicBezTo>
                    <a:pt x="130" y="555"/>
                    <a:pt x="194" y="542"/>
                    <a:pt x="272" y="542"/>
                  </a:cubicBezTo>
                  <a:cubicBezTo>
                    <a:pt x="310" y="542"/>
                    <a:pt x="349" y="568"/>
                    <a:pt x="336" y="607"/>
                  </a:cubicBezTo>
                  <a:cubicBezTo>
                    <a:pt x="305" y="699"/>
                    <a:pt x="335" y="718"/>
                    <a:pt x="377" y="718"/>
                  </a:cubicBezTo>
                  <a:cubicBezTo>
                    <a:pt x="405" y="718"/>
                    <a:pt x="439" y="710"/>
                    <a:pt x="465" y="710"/>
                  </a:cubicBezTo>
                  <a:cubicBezTo>
                    <a:pt x="465" y="787"/>
                    <a:pt x="555" y="787"/>
                    <a:pt x="568" y="839"/>
                  </a:cubicBezTo>
                  <a:lnTo>
                    <a:pt x="671" y="852"/>
                  </a:lnTo>
                  <a:cubicBezTo>
                    <a:pt x="671" y="864"/>
                    <a:pt x="671" y="877"/>
                    <a:pt x="671" y="877"/>
                  </a:cubicBezTo>
                  <a:cubicBezTo>
                    <a:pt x="682" y="881"/>
                    <a:pt x="691" y="882"/>
                    <a:pt x="700" y="882"/>
                  </a:cubicBezTo>
                  <a:cubicBezTo>
                    <a:pt x="724" y="882"/>
                    <a:pt x="743" y="870"/>
                    <a:pt x="762" y="852"/>
                  </a:cubicBezTo>
                  <a:cubicBezTo>
                    <a:pt x="794" y="871"/>
                    <a:pt x="829" y="881"/>
                    <a:pt x="865" y="881"/>
                  </a:cubicBezTo>
                  <a:cubicBezTo>
                    <a:pt x="900" y="881"/>
                    <a:pt x="936" y="871"/>
                    <a:pt x="968" y="852"/>
                  </a:cubicBezTo>
                  <a:cubicBezTo>
                    <a:pt x="1008" y="836"/>
                    <a:pt x="1048" y="825"/>
                    <a:pt x="1088" y="825"/>
                  </a:cubicBezTo>
                  <a:cubicBezTo>
                    <a:pt x="1112" y="825"/>
                    <a:pt x="1137" y="829"/>
                    <a:pt x="1161" y="839"/>
                  </a:cubicBezTo>
                  <a:cubicBezTo>
                    <a:pt x="1165" y="841"/>
                    <a:pt x="1169" y="842"/>
                    <a:pt x="1172" y="842"/>
                  </a:cubicBezTo>
                  <a:cubicBezTo>
                    <a:pt x="1210" y="842"/>
                    <a:pt x="1207" y="722"/>
                    <a:pt x="1280" y="722"/>
                  </a:cubicBezTo>
                  <a:cubicBezTo>
                    <a:pt x="1283" y="722"/>
                    <a:pt x="1287" y="722"/>
                    <a:pt x="1290" y="723"/>
                  </a:cubicBezTo>
                  <a:cubicBezTo>
                    <a:pt x="1342" y="723"/>
                    <a:pt x="1381" y="697"/>
                    <a:pt x="1381" y="632"/>
                  </a:cubicBezTo>
                  <a:cubicBezTo>
                    <a:pt x="1368" y="568"/>
                    <a:pt x="1419" y="568"/>
                    <a:pt x="1458" y="542"/>
                  </a:cubicBezTo>
                  <a:cubicBezTo>
                    <a:pt x="1489" y="549"/>
                    <a:pt x="1522" y="552"/>
                    <a:pt x="1556" y="552"/>
                  </a:cubicBezTo>
                  <a:cubicBezTo>
                    <a:pt x="1648" y="552"/>
                    <a:pt x="1747" y="528"/>
                    <a:pt x="1832" y="491"/>
                  </a:cubicBezTo>
                  <a:cubicBezTo>
                    <a:pt x="1741" y="491"/>
                    <a:pt x="1668" y="479"/>
                    <a:pt x="1603" y="479"/>
                  </a:cubicBezTo>
                  <a:cubicBezTo>
                    <a:pt x="1548" y="479"/>
                    <a:pt x="1498" y="487"/>
                    <a:pt x="1445" y="516"/>
                  </a:cubicBezTo>
                  <a:lnTo>
                    <a:pt x="1394" y="478"/>
                  </a:lnTo>
                  <a:cubicBezTo>
                    <a:pt x="1381" y="426"/>
                    <a:pt x="1394" y="375"/>
                    <a:pt x="1432" y="349"/>
                  </a:cubicBezTo>
                  <a:lnTo>
                    <a:pt x="1510" y="336"/>
                  </a:lnTo>
                  <a:cubicBezTo>
                    <a:pt x="1561" y="323"/>
                    <a:pt x="1600" y="297"/>
                    <a:pt x="1664" y="284"/>
                  </a:cubicBezTo>
                  <a:cubicBezTo>
                    <a:pt x="1755" y="271"/>
                    <a:pt x="1755" y="246"/>
                    <a:pt x="1703" y="142"/>
                  </a:cubicBezTo>
                  <a:cubicBezTo>
                    <a:pt x="1677" y="142"/>
                    <a:pt x="1651" y="155"/>
                    <a:pt x="1639" y="181"/>
                  </a:cubicBezTo>
                  <a:cubicBezTo>
                    <a:pt x="1613" y="258"/>
                    <a:pt x="1510" y="246"/>
                    <a:pt x="1471" y="297"/>
                  </a:cubicBezTo>
                  <a:cubicBezTo>
                    <a:pt x="1414" y="297"/>
                    <a:pt x="1377" y="256"/>
                    <a:pt x="1333" y="256"/>
                  </a:cubicBezTo>
                  <a:cubicBezTo>
                    <a:pt x="1327" y="256"/>
                    <a:pt x="1322" y="257"/>
                    <a:pt x="1316" y="258"/>
                  </a:cubicBezTo>
                  <a:lnTo>
                    <a:pt x="1277" y="233"/>
                  </a:lnTo>
                  <a:cubicBezTo>
                    <a:pt x="1213" y="142"/>
                    <a:pt x="1045" y="155"/>
                    <a:pt x="1020" y="13"/>
                  </a:cubicBezTo>
                  <a:cubicBezTo>
                    <a:pt x="1020" y="13"/>
                    <a:pt x="981" y="1"/>
                    <a:pt x="968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0" name="Google Shape;5280;p34"/>
            <p:cNvSpPr/>
            <p:nvPr/>
          </p:nvSpPr>
          <p:spPr>
            <a:xfrm rot="10800000">
              <a:off x="575566" y="118306"/>
              <a:ext cx="15736" cy="22092"/>
            </a:xfrm>
            <a:custGeom>
              <a:avLst/>
              <a:gdLst/>
              <a:ahLst/>
              <a:cxnLst/>
              <a:rect l="l" t="t" r="r" b="b"/>
              <a:pathLst>
                <a:path w="104" h="146" extrusionOk="0">
                  <a:moveTo>
                    <a:pt x="65" y="0"/>
                  </a:moveTo>
                  <a:cubicBezTo>
                    <a:pt x="0" y="13"/>
                    <a:pt x="26" y="65"/>
                    <a:pt x="26" y="103"/>
                  </a:cubicBezTo>
                  <a:cubicBezTo>
                    <a:pt x="15" y="124"/>
                    <a:pt x="22" y="145"/>
                    <a:pt x="46" y="145"/>
                  </a:cubicBezTo>
                  <a:cubicBezTo>
                    <a:pt x="51" y="145"/>
                    <a:pt x="57" y="144"/>
                    <a:pt x="65" y="142"/>
                  </a:cubicBezTo>
                  <a:cubicBezTo>
                    <a:pt x="103" y="129"/>
                    <a:pt x="103" y="90"/>
                    <a:pt x="103" y="52"/>
                  </a:cubicBezTo>
                  <a:cubicBezTo>
                    <a:pt x="103" y="13"/>
                    <a:pt x="103" y="0"/>
                    <a:pt x="65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1" name="Google Shape;5281;p34"/>
            <p:cNvSpPr/>
            <p:nvPr/>
          </p:nvSpPr>
          <p:spPr>
            <a:xfrm rot="10800000">
              <a:off x="663478" y="88649"/>
              <a:ext cx="11802" cy="10895"/>
            </a:xfrm>
            <a:custGeom>
              <a:avLst/>
              <a:gdLst/>
              <a:ahLst/>
              <a:cxnLst/>
              <a:rect l="l" t="t" r="r" b="b"/>
              <a:pathLst>
                <a:path w="78" h="72" extrusionOk="0">
                  <a:moveTo>
                    <a:pt x="52" y="1"/>
                  </a:moveTo>
                  <a:cubicBezTo>
                    <a:pt x="26" y="1"/>
                    <a:pt x="1" y="14"/>
                    <a:pt x="1" y="52"/>
                  </a:cubicBezTo>
                  <a:cubicBezTo>
                    <a:pt x="13" y="65"/>
                    <a:pt x="26" y="72"/>
                    <a:pt x="38" y="72"/>
                  </a:cubicBezTo>
                  <a:cubicBezTo>
                    <a:pt x="49" y="72"/>
                    <a:pt x="59" y="65"/>
                    <a:pt x="65" y="52"/>
                  </a:cubicBezTo>
                  <a:cubicBezTo>
                    <a:pt x="78" y="27"/>
                    <a:pt x="65" y="14"/>
                    <a:pt x="52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2" name="Google Shape;5282;p34"/>
            <p:cNvSpPr/>
            <p:nvPr/>
          </p:nvSpPr>
          <p:spPr>
            <a:xfrm rot="10800000">
              <a:off x="1496602" y="-66445"/>
              <a:ext cx="11802" cy="4539"/>
            </a:xfrm>
            <a:custGeom>
              <a:avLst/>
              <a:gdLst/>
              <a:ahLst/>
              <a:cxnLst/>
              <a:rect l="l" t="t" r="r" b="b"/>
              <a:pathLst>
                <a:path w="78" h="30" extrusionOk="0">
                  <a:moveTo>
                    <a:pt x="30" y="1"/>
                  </a:moveTo>
                  <a:cubicBezTo>
                    <a:pt x="17" y="1"/>
                    <a:pt x="7" y="11"/>
                    <a:pt x="1" y="30"/>
                  </a:cubicBezTo>
                  <a:lnTo>
                    <a:pt x="78" y="30"/>
                  </a:lnTo>
                  <a:cubicBezTo>
                    <a:pt x="59" y="11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3" name="Google Shape;5283;p34"/>
            <p:cNvSpPr/>
            <p:nvPr/>
          </p:nvSpPr>
          <p:spPr>
            <a:xfrm rot="10800000">
              <a:off x="2060390" y="440600"/>
              <a:ext cx="25572" cy="20276"/>
            </a:xfrm>
            <a:custGeom>
              <a:avLst/>
              <a:gdLst/>
              <a:ahLst/>
              <a:cxnLst/>
              <a:rect l="l" t="t" r="r" b="b"/>
              <a:pathLst>
                <a:path w="169" h="134" extrusionOk="0">
                  <a:moveTo>
                    <a:pt x="41" y="0"/>
                  </a:moveTo>
                  <a:cubicBezTo>
                    <a:pt x="28" y="0"/>
                    <a:pt x="14" y="1"/>
                    <a:pt x="1" y="3"/>
                  </a:cubicBezTo>
                  <a:cubicBezTo>
                    <a:pt x="62" y="40"/>
                    <a:pt x="65" y="133"/>
                    <a:pt x="151" y="133"/>
                  </a:cubicBezTo>
                  <a:cubicBezTo>
                    <a:pt x="157" y="133"/>
                    <a:pt x="162" y="133"/>
                    <a:pt x="168" y="132"/>
                  </a:cubicBezTo>
                  <a:cubicBezTo>
                    <a:pt x="168" y="34"/>
                    <a:pt x="113" y="0"/>
                    <a:pt x="41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4" name="Google Shape;5284;p34"/>
            <p:cNvSpPr/>
            <p:nvPr/>
          </p:nvSpPr>
          <p:spPr>
            <a:xfrm rot="10800000">
              <a:off x="1980346" y="483118"/>
              <a:ext cx="9987" cy="12408"/>
            </a:xfrm>
            <a:custGeom>
              <a:avLst/>
              <a:gdLst/>
              <a:ahLst/>
              <a:cxnLst/>
              <a:rect l="l" t="t" r="r" b="b"/>
              <a:pathLst>
                <a:path w="66" h="82" extrusionOk="0">
                  <a:moveTo>
                    <a:pt x="14" y="0"/>
                  </a:moveTo>
                  <a:cubicBezTo>
                    <a:pt x="1" y="13"/>
                    <a:pt x="1" y="39"/>
                    <a:pt x="14" y="52"/>
                  </a:cubicBezTo>
                  <a:cubicBezTo>
                    <a:pt x="14" y="62"/>
                    <a:pt x="22" y="81"/>
                    <a:pt x="32" y="81"/>
                  </a:cubicBezTo>
                  <a:cubicBezTo>
                    <a:pt x="34" y="81"/>
                    <a:pt x="37" y="80"/>
                    <a:pt x="39" y="78"/>
                  </a:cubicBezTo>
                  <a:cubicBezTo>
                    <a:pt x="65" y="78"/>
                    <a:pt x="65" y="52"/>
                    <a:pt x="52" y="39"/>
                  </a:cubicBezTo>
                  <a:cubicBezTo>
                    <a:pt x="52" y="26"/>
                    <a:pt x="39" y="13"/>
                    <a:pt x="1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5" name="Google Shape;5285;p34"/>
            <p:cNvSpPr/>
            <p:nvPr/>
          </p:nvSpPr>
          <p:spPr>
            <a:xfrm rot="10800000">
              <a:off x="1252838" y="401561"/>
              <a:ext cx="29203" cy="20125"/>
            </a:xfrm>
            <a:custGeom>
              <a:avLst/>
              <a:gdLst/>
              <a:ahLst/>
              <a:cxnLst/>
              <a:rect l="l" t="t" r="r" b="b"/>
              <a:pathLst>
                <a:path w="193" h="133" extrusionOk="0">
                  <a:moveTo>
                    <a:pt x="167" y="0"/>
                  </a:moveTo>
                  <a:cubicBezTo>
                    <a:pt x="161" y="0"/>
                    <a:pt x="153" y="2"/>
                    <a:pt x="142" y="2"/>
                  </a:cubicBezTo>
                  <a:cubicBezTo>
                    <a:pt x="116" y="2"/>
                    <a:pt x="78" y="54"/>
                    <a:pt x="26" y="67"/>
                  </a:cubicBezTo>
                  <a:cubicBezTo>
                    <a:pt x="0" y="80"/>
                    <a:pt x="26" y="118"/>
                    <a:pt x="39" y="131"/>
                  </a:cubicBezTo>
                  <a:cubicBezTo>
                    <a:pt x="43" y="132"/>
                    <a:pt x="47" y="133"/>
                    <a:pt x="52" y="133"/>
                  </a:cubicBezTo>
                  <a:cubicBezTo>
                    <a:pt x="106" y="133"/>
                    <a:pt x="193" y="64"/>
                    <a:pt x="181" y="28"/>
                  </a:cubicBezTo>
                  <a:cubicBezTo>
                    <a:pt x="181" y="5"/>
                    <a:pt x="176" y="0"/>
                    <a:pt x="16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6" name="Google Shape;5286;p34"/>
            <p:cNvSpPr/>
            <p:nvPr/>
          </p:nvSpPr>
          <p:spPr>
            <a:xfrm rot="10800000">
              <a:off x="1295508" y="339372"/>
              <a:ext cx="21638" cy="12256"/>
            </a:xfrm>
            <a:custGeom>
              <a:avLst/>
              <a:gdLst/>
              <a:ahLst/>
              <a:cxnLst/>
              <a:rect l="l" t="t" r="r" b="b"/>
              <a:pathLst>
                <a:path w="143" h="81" extrusionOk="0">
                  <a:moveTo>
                    <a:pt x="84" y="0"/>
                  </a:moveTo>
                  <a:cubicBezTo>
                    <a:pt x="71" y="0"/>
                    <a:pt x="58" y="4"/>
                    <a:pt x="52" y="4"/>
                  </a:cubicBezTo>
                  <a:cubicBezTo>
                    <a:pt x="13" y="16"/>
                    <a:pt x="0" y="55"/>
                    <a:pt x="13" y="81"/>
                  </a:cubicBezTo>
                  <a:lnTo>
                    <a:pt x="65" y="81"/>
                  </a:lnTo>
                  <a:cubicBezTo>
                    <a:pt x="103" y="68"/>
                    <a:pt x="142" y="55"/>
                    <a:pt x="116" y="16"/>
                  </a:cubicBezTo>
                  <a:cubicBezTo>
                    <a:pt x="110" y="4"/>
                    <a:pt x="97" y="0"/>
                    <a:pt x="8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7" name="Google Shape;5287;p34"/>
            <p:cNvSpPr/>
            <p:nvPr/>
          </p:nvSpPr>
          <p:spPr>
            <a:xfrm rot="10800000">
              <a:off x="1098500" y="323636"/>
              <a:ext cx="151" cy="15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8" name="Google Shape;5288;p34"/>
            <p:cNvSpPr/>
            <p:nvPr/>
          </p:nvSpPr>
          <p:spPr>
            <a:xfrm rot="10800000">
              <a:off x="1098500" y="323636"/>
              <a:ext cx="19671" cy="21638"/>
            </a:xfrm>
            <a:custGeom>
              <a:avLst/>
              <a:gdLst/>
              <a:ahLst/>
              <a:cxnLst/>
              <a:rect l="l" t="t" r="r" b="b"/>
              <a:pathLst>
                <a:path w="130" h="143" extrusionOk="0">
                  <a:moveTo>
                    <a:pt x="91" y="0"/>
                  </a:moveTo>
                  <a:cubicBezTo>
                    <a:pt x="26" y="0"/>
                    <a:pt x="1" y="26"/>
                    <a:pt x="26" y="90"/>
                  </a:cubicBezTo>
                  <a:cubicBezTo>
                    <a:pt x="52" y="116"/>
                    <a:pt x="91" y="142"/>
                    <a:pt x="129" y="142"/>
                  </a:cubicBezTo>
                  <a:lnTo>
                    <a:pt x="91" y="0"/>
                  </a:ln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9" name="Google Shape;5289;p34"/>
            <p:cNvSpPr/>
            <p:nvPr/>
          </p:nvSpPr>
          <p:spPr>
            <a:xfrm rot="10800000">
              <a:off x="1285824" y="50518"/>
              <a:ext cx="15736" cy="18158"/>
            </a:xfrm>
            <a:custGeom>
              <a:avLst/>
              <a:gdLst/>
              <a:ahLst/>
              <a:cxnLst/>
              <a:rect l="l" t="t" r="r" b="b"/>
              <a:pathLst>
                <a:path w="104" h="120" extrusionOk="0">
                  <a:moveTo>
                    <a:pt x="70" y="1"/>
                  </a:moveTo>
                  <a:cubicBezTo>
                    <a:pt x="65" y="1"/>
                    <a:pt x="59" y="1"/>
                    <a:pt x="52" y="3"/>
                  </a:cubicBezTo>
                  <a:cubicBezTo>
                    <a:pt x="0" y="3"/>
                    <a:pt x="13" y="29"/>
                    <a:pt x="13" y="55"/>
                  </a:cubicBezTo>
                  <a:cubicBezTo>
                    <a:pt x="13" y="81"/>
                    <a:pt x="26" y="106"/>
                    <a:pt x="65" y="119"/>
                  </a:cubicBezTo>
                  <a:cubicBezTo>
                    <a:pt x="91" y="119"/>
                    <a:pt x="104" y="93"/>
                    <a:pt x="104" y="55"/>
                  </a:cubicBezTo>
                  <a:cubicBezTo>
                    <a:pt x="104" y="33"/>
                    <a:pt x="104" y="1"/>
                    <a:pt x="7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0" name="Google Shape;5290;p34"/>
            <p:cNvSpPr/>
            <p:nvPr/>
          </p:nvSpPr>
          <p:spPr>
            <a:xfrm rot="10800000">
              <a:off x="1315027" y="19348"/>
              <a:ext cx="19671" cy="12105"/>
            </a:xfrm>
            <a:custGeom>
              <a:avLst/>
              <a:gdLst/>
              <a:ahLst/>
              <a:cxnLst/>
              <a:rect l="l" t="t" r="r" b="b"/>
              <a:pathLst>
                <a:path w="130" h="80" extrusionOk="0">
                  <a:moveTo>
                    <a:pt x="74" y="0"/>
                  </a:moveTo>
                  <a:cubicBezTo>
                    <a:pt x="62" y="0"/>
                    <a:pt x="49" y="2"/>
                    <a:pt x="39" y="2"/>
                  </a:cubicBezTo>
                  <a:cubicBezTo>
                    <a:pt x="26" y="2"/>
                    <a:pt x="0" y="2"/>
                    <a:pt x="13" y="54"/>
                  </a:cubicBezTo>
                  <a:cubicBezTo>
                    <a:pt x="26" y="67"/>
                    <a:pt x="52" y="80"/>
                    <a:pt x="78" y="80"/>
                  </a:cubicBezTo>
                  <a:cubicBezTo>
                    <a:pt x="103" y="80"/>
                    <a:pt x="129" y="54"/>
                    <a:pt x="116" y="28"/>
                  </a:cubicBezTo>
                  <a:cubicBezTo>
                    <a:pt x="109" y="5"/>
                    <a:pt x="92" y="0"/>
                    <a:pt x="74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1" name="Google Shape;5291;p34"/>
            <p:cNvSpPr/>
            <p:nvPr/>
          </p:nvSpPr>
          <p:spPr>
            <a:xfrm rot="10800000">
              <a:off x="983352" y="98182"/>
              <a:ext cx="25572" cy="13013"/>
            </a:xfrm>
            <a:custGeom>
              <a:avLst/>
              <a:gdLst/>
              <a:ahLst/>
              <a:cxnLst/>
              <a:rect l="l" t="t" r="r" b="b"/>
              <a:pathLst>
                <a:path w="169" h="86" extrusionOk="0">
                  <a:moveTo>
                    <a:pt x="104" y="1"/>
                  </a:moveTo>
                  <a:lnTo>
                    <a:pt x="1" y="13"/>
                  </a:lnTo>
                  <a:cubicBezTo>
                    <a:pt x="1" y="78"/>
                    <a:pt x="52" y="65"/>
                    <a:pt x="91" y="78"/>
                  </a:cubicBezTo>
                  <a:cubicBezTo>
                    <a:pt x="100" y="83"/>
                    <a:pt x="111" y="86"/>
                    <a:pt x="122" y="86"/>
                  </a:cubicBezTo>
                  <a:cubicBezTo>
                    <a:pt x="140" y="86"/>
                    <a:pt x="155" y="77"/>
                    <a:pt x="155" y="52"/>
                  </a:cubicBezTo>
                  <a:cubicBezTo>
                    <a:pt x="168" y="13"/>
                    <a:pt x="130" y="1"/>
                    <a:pt x="104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2" name="Google Shape;5292;p34"/>
            <p:cNvSpPr/>
            <p:nvPr/>
          </p:nvSpPr>
          <p:spPr>
            <a:xfrm rot="10800000">
              <a:off x="2468175" y="487657"/>
              <a:ext cx="128918" cy="120445"/>
            </a:xfrm>
            <a:custGeom>
              <a:avLst/>
              <a:gdLst/>
              <a:ahLst/>
              <a:cxnLst/>
              <a:rect l="l" t="t" r="r" b="b"/>
              <a:pathLst>
                <a:path w="852" h="796" extrusionOk="0">
                  <a:moveTo>
                    <a:pt x="367" y="0"/>
                  </a:moveTo>
                  <a:cubicBezTo>
                    <a:pt x="286" y="0"/>
                    <a:pt x="219" y="32"/>
                    <a:pt x="168" y="125"/>
                  </a:cubicBezTo>
                  <a:cubicBezTo>
                    <a:pt x="155" y="138"/>
                    <a:pt x="129" y="151"/>
                    <a:pt x="116" y="151"/>
                  </a:cubicBezTo>
                  <a:cubicBezTo>
                    <a:pt x="13" y="203"/>
                    <a:pt x="13" y="293"/>
                    <a:pt x="39" y="383"/>
                  </a:cubicBezTo>
                  <a:lnTo>
                    <a:pt x="39" y="435"/>
                  </a:lnTo>
                  <a:cubicBezTo>
                    <a:pt x="78" y="538"/>
                    <a:pt x="0" y="693"/>
                    <a:pt x="194" y="706"/>
                  </a:cubicBezTo>
                  <a:cubicBezTo>
                    <a:pt x="233" y="706"/>
                    <a:pt x="220" y="770"/>
                    <a:pt x="220" y="796"/>
                  </a:cubicBezTo>
                  <a:lnTo>
                    <a:pt x="271" y="796"/>
                  </a:lnTo>
                  <a:cubicBezTo>
                    <a:pt x="284" y="770"/>
                    <a:pt x="310" y="757"/>
                    <a:pt x="336" y="757"/>
                  </a:cubicBezTo>
                  <a:cubicBezTo>
                    <a:pt x="360" y="741"/>
                    <a:pt x="388" y="730"/>
                    <a:pt x="416" y="730"/>
                  </a:cubicBezTo>
                  <a:cubicBezTo>
                    <a:pt x="433" y="730"/>
                    <a:pt x="450" y="734"/>
                    <a:pt x="465" y="744"/>
                  </a:cubicBezTo>
                  <a:cubicBezTo>
                    <a:pt x="516" y="719"/>
                    <a:pt x="568" y="693"/>
                    <a:pt x="606" y="667"/>
                  </a:cubicBezTo>
                  <a:cubicBezTo>
                    <a:pt x="684" y="628"/>
                    <a:pt x="723" y="551"/>
                    <a:pt x="723" y="474"/>
                  </a:cubicBezTo>
                  <a:cubicBezTo>
                    <a:pt x="723" y="409"/>
                    <a:pt x="710" y="319"/>
                    <a:pt x="826" y="319"/>
                  </a:cubicBezTo>
                  <a:cubicBezTo>
                    <a:pt x="826" y="306"/>
                    <a:pt x="839" y="306"/>
                    <a:pt x="851" y="306"/>
                  </a:cubicBezTo>
                  <a:cubicBezTo>
                    <a:pt x="851" y="293"/>
                    <a:pt x="851" y="280"/>
                    <a:pt x="851" y="267"/>
                  </a:cubicBezTo>
                  <a:lnTo>
                    <a:pt x="813" y="241"/>
                  </a:lnTo>
                  <a:cubicBezTo>
                    <a:pt x="806" y="243"/>
                    <a:pt x="799" y="244"/>
                    <a:pt x="793" y="244"/>
                  </a:cubicBezTo>
                  <a:cubicBezTo>
                    <a:pt x="757" y="244"/>
                    <a:pt x="743" y="214"/>
                    <a:pt x="710" y="203"/>
                  </a:cubicBezTo>
                  <a:cubicBezTo>
                    <a:pt x="710" y="190"/>
                    <a:pt x="710" y="177"/>
                    <a:pt x="697" y="177"/>
                  </a:cubicBezTo>
                  <a:cubicBezTo>
                    <a:pt x="697" y="112"/>
                    <a:pt x="658" y="100"/>
                    <a:pt x="606" y="100"/>
                  </a:cubicBezTo>
                  <a:cubicBezTo>
                    <a:pt x="594" y="74"/>
                    <a:pt x="581" y="48"/>
                    <a:pt x="568" y="22"/>
                  </a:cubicBezTo>
                  <a:lnTo>
                    <a:pt x="503" y="22"/>
                  </a:lnTo>
                  <a:cubicBezTo>
                    <a:pt x="455" y="9"/>
                    <a:pt x="409" y="0"/>
                    <a:pt x="367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3" name="Google Shape;5293;p34"/>
            <p:cNvSpPr/>
            <p:nvPr/>
          </p:nvSpPr>
          <p:spPr>
            <a:xfrm rot="10800000">
              <a:off x="1494635" y="409581"/>
              <a:ext cx="17704" cy="10592"/>
            </a:xfrm>
            <a:custGeom>
              <a:avLst/>
              <a:gdLst/>
              <a:ahLst/>
              <a:cxnLst/>
              <a:rect l="l" t="t" r="r" b="b"/>
              <a:pathLst>
                <a:path w="117" h="70" extrusionOk="0">
                  <a:moveTo>
                    <a:pt x="58" y="0"/>
                  </a:moveTo>
                  <a:cubicBezTo>
                    <a:pt x="39" y="0"/>
                    <a:pt x="23" y="12"/>
                    <a:pt x="14" y="31"/>
                  </a:cubicBezTo>
                  <a:cubicBezTo>
                    <a:pt x="1" y="57"/>
                    <a:pt x="14" y="70"/>
                    <a:pt x="27" y="70"/>
                  </a:cubicBezTo>
                  <a:cubicBezTo>
                    <a:pt x="52" y="57"/>
                    <a:pt x="78" y="44"/>
                    <a:pt x="91" y="31"/>
                  </a:cubicBezTo>
                  <a:cubicBezTo>
                    <a:pt x="117" y="5"/>
                    <a:pt x="91" y="5"/>
                    <a:pt x="78" y="5"/>
                  </a:cubicBezTo>
                  <a:cubicBezTo>
                    <a:pt x="71" y="2"/>
                    <a:pt x="64" y="0"/>
                    <a:pt x="58" y="0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4" name="Google Shape;5294;p34"/>
            <p:cNvSpPr/>
            <p:nvPr/>
          </p:nvSpPr>
          <p:spPr>
            <a:xfrm rot="10800000">
              <a:off x="1664255" y="429100"/>
              <a:ext cx="11954" cy="12408"/>
            </a:xfrm>
            <a:custGeom>
              <a:avLst/>
              <a:gdLst/>
              <a:ahLst/>
              <a:cxnLst/>
              <a:rect l="l" t="t" r="r" b="b"/>
              <a:pathLst>
                <a:path w="79" h="82" extrusionOk="0">
                  <a:moveTo>
                    <a:pt x="60" y="1"/>
                  </a:moveTo>
                  <a:cubicBezTo>
                    <a:pt x="57" y="1"/>
                    <a:pt x="55" y="2"/>
                    <a:pt x="52" y="4"/>
                  </a:cubicBezTo>
                  <a:cubicBezTo>
                    <a:pt x="26" y="4"/>
                    <a:pt x="1" y="30"/>
                    <a:pt x="14" y="56"/>
                  </a:cubicBezTo>
                  <a:cubicBezTo>
                    <a:pt x="14" y="69"/>
                    <a:pt x="26" y="82"/>
                    <a:pt x="39" y="82"/>
                  </a:cubicBezTo>
                  <a:cubicBezTo>
                    <a:pt x="65" y="82"/>
                    <a:pt x="78" y="56"/>
                    <a:pt x="78" y="30"/>
                  </a:cubicBezTo>
                  <a:cubicBezTo>
                    <a:pt x="78" y="20"/>
                    <a:pt x="70" y="1"/>
                    <a:pt x="60" y="1"/>
                  </a:cubicBezTo>
                  <a:close/>
                </a:path>
              </a:pathLst>
            </a:custGeom>
            <a:solidFill>
              <a:srgbClr val="A75441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7260312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18" Type="http://schemas.openxmlformats.org/officeDocument/2006/relationships/image" Target="../media/image3.png"/><Relationship Id="rId3" Type="http://schemas.openxmlformats.org/officeDocument/2006/relationships/slideLayout" Target="../slideLayouts/slideLayout3.xml"/><Relationship Id="rId21" Type="http://schemas.openxmlformats.org/officeDocument/2006/relationships/image" Target="../media/image5.png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image" Target="../media/image2.jpg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1.jpg"/><Relationship Id="rId20" Type="http://schemas.openxmlformats.org/officeDocument/2006/relationships/image" Target="../media/image4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ags" Target="../tags/tag2.xml"/><Relationship Id="rId10" Type="http://schemas.openxmlformats.org/officeDocument/2006/relationships/slideLayout" Target="../slideLayouts/slideLayout10.xml"/><Relationship Id="rId19" Type="http://schemas.microsoft.com/office/2007/relationships/hdphoto" Target="../media/hdphoto1.wdp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ags" Target="../tags/tag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tags" Target="../tags/tag3.xml"/><Relationship Id="rId18" Type="http://schemas.openxmlformats.org/officeDocument/2006/relationships/image" Target="../media/image4.png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theme" Target="../theme/theme2.xml"/><Relationship Id="rId17" Type="http://schemas.microsoft.com/office/2007/relationships/hdphoto" Target="../media/hdphoto1.wdp"/><Relationship Id="rId2" Type="http://schemas.openxmlformats.org/officeDocument/2006/relationships/slideLayout" Target="../slideLayouts/slideLayout14.xml"/><Relationship Id="rId16" Type="http://schemas.openxmlformats.org/officeDocument/2006/relationships/image" Target="../media/image3.png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5" Type="http://schemas.openxmlformats.org/officeDocument/2006/relationships/image" Target="../media/image2.jpg"/><Relationship Id="rId10" Type="http://schemas.openxmlformats.org/officeDocument/2006/relationships/slideLayout" Target="../slideLayouts/slideLayout22.xml"/><Relationship Id="rId19" Type="http://schemas.openxmlformats.org/officeDocument/2006/relationships/image" Target="../media/image5.png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image" Target="../media/image1.jpg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13" Type="http://schemas.openxmlformats.org/officeDocument/2006/relationships/image" Target="../media/image1.jpg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12" Type="http://schemas.openxmlformats.org/officeDocument/2006/relationships/tags" Target="../tags/tag4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theme" Target="../theme/theme3.xml"/><Relationship Id="rId5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33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Relationship Id="rId14" Type="http://schemas.openxmlformats.org/officeDocument/2006/relationships/image" Target="../media/image2.jpg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13" Type="http://schemas.openxmlformats.org/officeDocument/2006/relationships/theme" Target="../theme/theme4.xml"/><Relationship Id="rId18" Type="http://schemas.openxmlformats.org/officeDocument/2006/relationships/image" Target="../media/image3.png"/><Relationship Id="rId3" Type="http://schemas.openxmlformats.org/officeDocument/2006/relationships/slideLayout" Target="../slideLayouts/slideLayout36.xml"/><Relationship Id="rId21" Type="http://schemas.openxmlformats.org/officeDocument/2006/relationships/image" Target="../media/image5.png"/><Relationship Id="rId7" Type="http://schemas.openxmlformats.org/officeDocument/2006/relationships/slideLayout" Target="../slideLayouts/slideLayout40.xml"/><Relationship Id="rId12" Type="http://schemas.openxmlformats.org/officeDocument/2006/relationships/slideLayout" Target="../slideLayouts/slideLayout45.xml"/><Relationship Id="rId17" Type="http://schemas.openxmlformats.org/officeDocument/2006/relationships/image" Target="../media/image2.jpg"/><Relationship Id="rId2" Type="http://schemas.openxmlformats.org/officeDocument/2006/relationships/slideLayout" Target="../slideLayouts/slideLayout35.xml"/><Relationship Id="rId16" Type="http://schemas.openxmlformats.org/officeDocument/2006/relationships/image" Target="../media/image1.jpg"/><Relationship Id="rId20" Type="http://schemas.openxmlformats.org/officeDocument/2006/relationships/image" Target="../media/image4.png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5" Type="http://schemas.openxmlformats.org/officeDocument/2006/relationships/tags" Target="../tags/tag6.xml"/><Relationship Id="rId10" Type="http://schemas.openxmlformats.org/officeDocument/2006/relationships/slideLayout" Target="../slideLayouts/slideLayout43.xml"/><Relationship Id="rId19" Type="http://schemas.microsoft.com/office/2007/relationships/hdphoto" Target="../media/hdphoto1.wdp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Relationship Id="rId14" Type="http://schemas.openxmlformats.org/officeDocument/2006/relationships/tags" Target="../tags/tag5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3.xml"/><Relationship Id="rId13" Type="http://schemas.openxmlformats.org/officeDocument/2006/relationships/slideLayout" Target="../slideLayouts/slideLayout58.xml"/><Relationship Id="rId18" Type="http://schemas.openxmlformats.org/officeDocument/2006/relationships/image" Target="../media/image2.jpg"/><Relationship Id="rId3" Type="http://schemas.openxmlformats.org/officeDocument/2006/relationships/slideLayout" Target="../slideLayouts/slideLayout48.xml"/><Relationship Id="rId21" Type="http://schemas.openxmlformats.org/officeDocument/2006/relationships/image" Target="../media/image4.png"/><Relationship Id="rId7" Type="http://schemas.openxmlformats.org/officeDocument/2006/relationships/slideLayout" Target="../slideLayouts/slideLayout52.xml"/><Relationship Id="rId12" Type="http://schemas.openxmlformats.org/officeDocument/2006/relationships/slideLayout" Target="../slideLayouts/slideLayout57.xml"/><Relationship Id="rId17" Type="http://schemas.openxmlformats.org/officeDocument/2006/relationships/image" Target="../media/image1.jpg"/><Relationship Id="rId2" Type="http://schemas.openxmlformats.org/officeDocument/2006/relationships/slideLayout" Target="../slideLayouts/slideLayout47.xml"/><Relationship Id="rId16" Type="http://schemas.openxmlformats.org/officeDocument/2006/relationships/tags" Target="../tags/tag8.xml"/><Relationship Id="rId20" Type="http://schemas.microsoft.com/office/2007/relationships/hdphoto" Target="../media/hdphoto1.wdp"/><Relationship Id="rId1" Type="http://schemas.openxmlformats.org/officeDocument/2006/relationships/slideLayout" Target="../slideLayouts/slideLayout46.xml"/><Relationship Id="rId6" Type="http://schemas.openxmlformats.org/officeDocument/2006/relationships/slideLayout" Target="../slideLayouts/slideLayout51.xml"/><Relationship Id="rId11" Type="http://schemas.openxmlformats.org/officeDocument/2006/relationships/slideLayout" Target="../slideLayouts/slideLayout56.xml"/><Relationship Id="rId5" Type="http://schemas.openxmlformats.org/officeDocument/2006/relationships/slideLayout" Target="../slideLayouts/slideLayout50.xml"/><Relationship Id="rId15" Type="http://schemas.openxmlformats.org/officeDocument/2006/relationships/tags" Target="../tags/tag7.xml"/><Relationship Id="rId10" Type="http://schemas.openxmlformats.org/officeDocument/2006/relationships/slideLayout" Target="../slideLayouts/slideLayout55.xml"/><Relationship Id="rId19" Type="http://schemas.openxmlformats.org/officeDocument/2006/relationships/image" Target="../media/image3.png"/><Relationship Id="rId4" Type="http://schemas.openxmlformats.org/officeDocument/2006/relationships/slideLayout" Target="../slideLayouts/slideLayout49.xml"/><Relationship Id="rId9" Type="http://schemas.openxmlformats.org/officeDocument/2006/relationships/slideLayout" Target="../slideLayouts/slideLayout54.xml"/><Relationship Id="rId14" Type="http://schemas.openxmlformats.org/officeDocument/2006/relationships/theme" Target="../theme/theme5.xml"/><Relationship Id="rId22" Type="http://schemas.openxmlformats.org/officeDocument/2006/relationships/image" Target="../media/image5.png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6.xml"/><Relationship Id="rId13" Type="http://schemas.openxmlformats.org/officeDocument/2006/relationships/slideLayout" Target="../slideLayouts/slideLayout71.xml"/><Relationship Id="rId18" Type="http://schemas.openxmlformats.org/officeDocument/2006/relationships/image" Target="../media/image2.jpg"/><Relationship Id="rId3" Type="http://schemas.openxmlformats.org/officeDocument/2006/relationships/slideLayout" Target="../slideLayouts/slideLayout61.xml"/><Relationship Id="rId21" Type="http://schemas.openxmlformats.org/officeDocument/2006/relationships/image" Target="../media/image4.png"/><Relationship Id="rId7" Type="http://schemas.openxmlformats.org/officeDocument/2006/relationships/slideLayout" Target="../slideLayouts/slideLayout65.xml"/><Relationship Id="rId12" Type="http://schemas.openxmlformats.org/officeDocument/2006/relationships/slideLayout" Target="../slideLayouts/slideLayout70.xml"/><Relationship Id="rId17" Type="http://schemas.openxmlformats.org/officeDocument/2006/relationships/image" Target="../media/image1.jpg"/><Relationship Id="rId2" Type="http://schemas.openxmlformats.org/officeDocument/2006/relationships/slideLayout" Target="../slideLayouts/slideLayout60.xml"/><Relationship Id="rId16" Type="http://schemas.openxmlformats.org/officeDocument/2006/relationships/tags" Target="../tags/tag10.xml"/><Relationship Id="rId20" Type="http://schemas.microsoft.com/office/2007/relationships/hdphoto" Target="../media/hdphoto1.wdp"/><Relationship Id="rId1" Type="http://schemas.openxmlformats.org/officeDocument/2006/relationships/slideLayout" Target="../slideLayouts/slideLayout59.xml"/><Relationship Id="rId6" Type="http://schemas.openxmlformats.org/officeDocument/2006/relationships/slideLayout" Target="../slideLayouts/slideLayout64.xml"/><Relationship Id="rId11" Type="http://schemas.openxmlformats.org/officeDocument/2006/relationships/slideLayout" Target="../slideLayouts/slideLayout69.xml"/><Relationship Id="rId5" Type="http://schemas.openxmlformats.org/officeDocument/2006/relationships/slideLayout" Target="../slideLayouts/slideLayout63.xml"/><Relationship Id="rId15" Type="http://schemas.openxmlformats.org/officeDocument/2006/relationships/tags" Target="../tags/tag9.xml"/><Relationship Id="rId10" Type="http://schemas.openxmlformats.org/officeDocument/2006/relationships/slideLayout" Target="../slideLayouts/slideLayout68.xml"/><Relationship Id="rId19" Type="http://schemas.openxmlformats.org/officeDocument/2006/relationships/image" Target="../media/image3.png"/><Relationship Id="rId4" Type="http://schemas.openxmlformats.org/officeDocument/2006/relationships/slideLayout" Target="../slideLayouts/slideLayout62.xml"/><Relationship Id="rId9" Type="http://schemas.openxmlformats.org/officeDocument/2006/relationships/slideLayout" Target="../slideLayouts/slideLayout67.xml"/><Relationship Id="rId14" Type="http://schemas.openxmlformats.org/officeDocument/2006/relationships/theme" Target="../theme/theme6.xml"/><Relationship Id="rId22" Type="http://schemas.openxmlformats.org/officeDocument/2006/relationships/image" Target="../media/image5.png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9.xml"/><Relationship Id="rId13" Type="http://schemas.openxmlformats.org/officeDocument/2006/relationships/tags" Target="../tags/tag11.xml"/><Relationship Id="rId18" Type="http://schemas.openxmlformats.org/officeDocument/2006/relationships/image" Target="../media/image4.png"/><Relationship Id="rId3" Type="http://schemas.openxmlformats.org/officeDocument/2006/relationships/slideLayout" Target="../slideLayouts/slideLayout74.xml"/><Relationship Id="rId7" Type="http://schemas.openxmlformats.org/officeDocument/2006/relationships/slideLayout" Target="../slideLayouts/slideLayout78.xml"/><Relationship Id="rId12" Type="http://schemas.openxmlformats.org/officeDocument/2006/relationships/theme" Target="../theme/theme7.xml"/><Relationship Id="rId17" Type="http://schemas.microsoft.com/office/2007/relationships/hdphoto" Target="../media/hdphoto1.wdp"/><Relationship Id="rId2" Type="http://schemas.openxmlformats.org/officeDocument/2006/relationships/slideLayout" Target="../slideLayouts/slideLayout73.xml"/><Relationship Id="rId16" Type="http://schemas.openxmlformats.org/officeDocument/2006/relationships/image" Target="../media/image3.png"/><Relationship Id="rId1" Type="http://schemas.openxmlformats.org/officeDocument/2006/relationships/slideLayout" Target="../slideLayouts/slideLayout72.xml"/><Relationship Id="rId6" Type="http://schemas.openxmlformats.org/officeDocument/2006/relationships/slideLayout" Target="../slideLayouts/slideLayout77.xml"/><Relationship Id="rId11" Type="http://schemas.openxmlformats.org/officeDocument/2006/relationships/slideLayout" Target="../slideLayouts/slideLayout82.xml"/><Relationship Id="rId5" Type="http://schemas.openxmlformats.org/officeDocument/2006/relationships/slideLayout" Target="../slideLayouts/slideLayout76.xml"/><Relationship Id="rId15" Type="http://schemas.openxmlformats.org/officeDocument/2006/relationships/image" Target="../media/image2.jpg"/><Relationship Id="rId10" Type="http://schemas.openxmlformats.org/officeDocument/2006/relationships/slideLayout" Target="../slideLayouts/slideLayout81.xml"/><Relationship Id="rId19" Type="http://schemas.openxmlformats.org/officeDocument/2006/relationships/image" Target="../media/image5.png"/><Relationship Id="rId4" Type="http://schemas.openxmlformats.org/officeDocument/2006/relationships/slideLayout" Target="../slideLayouts/slideLayout75.xml"/><Relationship Id="rId9" Type="http://schemas.openxmlformats.org/officeDocument/2006/relationships/slideLayout" Target="../slideLayouts/slideLayout80.xml"/><Relationship Id="rId14" Type="http://schemas.openxmlformats.org/officeDocument/2006/relationships/image" Target="../media/image1.jp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>
          <a:blip r:embed="rId16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9Slide.vn - 2019">
            <a:extLst>
              <a:ext uri="{FF2B5EF4-FFF2-40B4-BE49-F238E27FC236}">
                <a16:creationId xmlns:a16="http://schemas.microsoft.com/office/drawing/2014/main" xmlns="" id="{933AA304-BDC2-11EB-7ACD-D53D348C1AD4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ondamento"/>
              <a:buNone/>
              <a:defRPr sz="3000" b="1">
                <a:solidFill>
                  <a:schemeClr val="dk1"/>
                </a:solidFill>
                <a:latin typeface="Fondamento"/>
                <a:ea typeface="Fondamento"/>
                <a:cs typeface="Fondamento"/>
                <a:sym typeface="Fondamen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●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○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■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●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○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■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●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○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■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9pPr>
          </a:lstStyle>
          <a:p>
            <a:endParaRPr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xmlns="" id="{FAEE684D-935E-44A7-A712-266F68045F9E}"/>
              </a:ext>
            </a:extLst>
          </p:cNvPr>
          <p:cNvSpPr>
            <a:spLocks noChangeAspect="1"/>
          </p:cNvSpPr>
          <p:nvPr userDrawn="1">
            <p:custDataLst>
              <p:tags r:id="rId14"/>
            </p:custDataLst>
          </p:nvPr>
        </p:nvSpPr>
        <p:spPr>
          <a:xfrm>
            <a:off x="125791" y="-1481667"/>
            <a:ext cx="11940419" cy="11144395"/>
          </a:xfrm>
          <a:prstGeom prst="ellipse">
            <a:avLst/>
          </a:prstGeom>
          <a:blipFill dpi="0" rotWithShape="0">
            <a:blip r:embed="rId17">
              <a:alphaModFix amt="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3572" b="-3572"/>
            </a:stretch>
          </a:blipFill>
          <a:ln w="25400" cap="flat" cmpd="sng" algn="ctr">
            <a:noFill/>
            <a:prstDash val="solid"/>
          </a:ln>
          <a:effectLst/>
          <a:extLst>
            <a:ext uri="{91240B29-F687-4F45-9708-019B960494DF}">
              <a14:hiddenLine xmlns:a14="http://schemas.microsoft.com/office/drawing/2010/main" w="25400" cap="flat" cmpd="sng" algn="ctr">
                <a:solidFill>
                  <a:schemeClr val="accent1">
                    <a:shade val="50000"/>
                  </a:schemeClr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867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xmlns="" id="{D3341790-0BD9-6E2D-49FB-12071C00F46D}"/>
              </a:ext>
            </a:extLst>
          </p:cNvPr>
          <p:cNvSpPr>
            <a:spLocks noChangeAspect="1"/>
          </p:cNvSpPr>
          <p:nvPr userDrawn="1">
            <p:custDataLst>
              <p:tags r:id="rId15"/>
            </p:custDataLst>
          </p:nvPr>
        </p:nvSpPr>
        <p:spPr>
          <a:xfrm>
            <a:off x="125791" y="-1481667"/>
            <a:ext cx="11940419" cy="11144395"/>
          </a:xfrm>
          <a:prstGeom prst="ellipse">
            <a:avLst/>
          </a:prstGeom>
          <a:blipFill dpi="0" rotWithShape="0">
            <a:blip r:embed="rId17">
              <a:alphaModFix amt="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3572" b="-3572"/>
            </a:stretch>
          </a:blipFill>
          <a:ln w="25400" cap="flat" cmpd="sng" algn="ctr">
            <a:noFill/>
            <a:prstDash val="solid"/>
          </a:ln>
          <a:effectLst/>
          <a:extLst>
            <a:ext uri="{91240B29-F687-4F45-9708-019B960494DF}">
              <a14:hiddenLine xmlns:a14="http://schemas.microsoft.com/office/drawing/2010/main" w="25400" cap="flat" cmpd="sng" algn="ctr">
                <a:solidFill>
                  <a:schemeClr val="accent1">
                    <a:shade val="50000"/>
                  </a:schemeClr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pic>
        <p:nvPicPr>
          <p:cNvPr id="5" name="Google Shape;15;p2">
            <a:extLst>
              <a:ext uri="{FF2B5EF4-FFF2-40B4-BE49-F238E27FC236}">
                <a16:creationId xmlns:a16="http://schemas.microsoft.com/office/drawing/2014/main" xmlns="" id="{AC9DAE7C-CE63-B689-408D-44C0CBDAACC2}"/>
              </a:ext>
            </a:extLst>
          </p:cNvPr>
          <p:cNvPicPr preferRelativeResize="0"/>
          <p:nvPr userDrawn="1"/>
        </p:nvPicPr>
        <p:blipFill>
          <a:blip r:embed="rId18">
            <a:alphaModFix/>
            <a:duotone>
              <a:prstClr val="black"/>
              <a:srgbClr val="D9C3A5">
                <a:tint val="50000"/>
                <a:satMod val="180000"/>
              </a:srgbClr>
            </a:duotone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saturation sat="66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6200000">
            <a:off x="122000" y="-2735577"/>
            <a:ext cx="5180373" cy="875695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" name="组合 6">
            <a:extLst>
              <a:ext uri="{FF2B5EF4-FFF2-40B4-BE49-F238E27FC236}">
                <a16:creationId xmlns:a16="http://schemas.microsoft.com/office/drawing/2014/main" xmlns="" id="{FE7F7A87-CA03-26A1-2673-FD110B5156EE}"/>
              </a:ext>
            </a:extLst>
          </p:cNvPr>
          <p:cNvGrpSpPr/>
          <p:nvPr userDrawn="1"/>
        </p:nvGrpSpPr>
        <p:grpSpPr>
          <a:xfrm>
            <a:off x="-433441" y="-302164"/>
            <a:ext cx="3608437" cy="1676440"/>
            <a:chOff x="196" y="-1340"/>
            <a:chExt cx="9528" cy="4706"/>
          </a:xfrm>
        </p:grpSpPr>
        <p:grpSp>
          <p:nvGrpSpPr>
            <p:cNvPr id="12" name="Google Shape;2511;p60">
              <a:extLst>
                <a:ext uri="{FF2B5EF4-FFF2-40B4-BE49-F238E27FC236}">
                  <a16:creationId xmlns:a16="http://schemas.microsoft.com/office/drawing/2014/main" xmlns="" id="{499AD781-EC90-0360-5DC8-AC49BE41AD96}"/>
                </a:ext>
              </a:extLst>
            </p:cNvPr>
            <p:cNvGrpSpPr/>
            <p:nvPr/>
          </p:nvGrpSpPr>
          <p:grpSpPr>
            <a:xfrm rot="8119191">
              <a:off x="7796" y="-799"/>
              <a:ext cx="1928" cy="3662"/>
              <a:chOff x="2392800" y="238125"/>
              <a:chExt cx="2677175" cy="5084850"/>
            </a:xfrm>
            <a:solidFill>
              <a:srgbClr val="C94025"/>
            </a:solidFill>
          </p:grpSpPr>
          <p:sp>
            <p:nvSpPr>
              <p:cNvPr id="50" name="Google Shape;2512;p60">
                <a:extLst>
                  <a:ext uri="{FF2B5EF4-FFF2-40B4-BE49-F238E27FC236}">
                    <a16:creationId xmlns:a16="http://schemas.microsoft.com/office/drawing/2014/main" xmlns="" id="{5762ACED-C01F-CC55-7DC4-36E5E8DB5033}"/>
                  </a:ext>
                </a:extLst>
              </p:cNvPr>
              <p:cNvSpPr/>
              <p:nvPr/>
            </p:nvSpPr>
            <p:spPr>
              <a:xfrm>
                <a:off x="2526350" y="690275"/>
                <a:ext cx="1198100" cy="4632700"/>
              </a:xfrm>
              <a:custGeom>
                <a:avLst/>
                <a:gdLst/>
                <a:ahLst/>
                <a:cxnLst/>
                <a:rect l="l" t="t" r="r" b="b"/>
                <a:pathLst>
                  <a:path w="47924" h="185308" extrusionOk="0">
                    <a:moveTo>
                      <a:pt x="35055" y="1"/>
                    </a:moveTo>
                    <a:cubicBezTo>
                      <a:pt x="33546" y="1"/>
                      <a:pt x="31869" y="1290"/>
                      <a:pt x="32203" y="3183"/>
                    </a:cubicBezTo>
                    <a:cubicBezTo>
                      <a:pt x="42560" y="64402"/>
                      <a:pt x="31648" y="127286"/>
                      <a:pt x="1131" y="181292"/>
                    </a:cubicBezTo>
                    <a:cubicBezTo>
                      <a:pt x="0" y="183428"/>
                      <a:pt x="1772" y="185308"/>
                      <a:pt x="3546" y="185308"/>
                    </a:cubicBezTo>
                    <a:cubicBezTo>
                      <a:pt x="4384" y="185308"/>
                      <a:pt x="5221" y="184889"/>
                      <a:pt x="5755" y="183881"/>
                    </a:cubicBezTo>
                    <a:lnTo>
                      <a:pt x="5570" y="183881"/>
                    </a:lnTo>
                    <a:cubicBezTo>
                      <a:pt x="36642" y="128581"/>
                      <a:pt x="47924" y="64402"/>
                      <a:pt x="37197" y="1889"/>
                    </a:cubicBezTo>
                    <a:cubicBezTo>
                      <a:pt x="36976" y="564"/>
                      <a:pt x="36052" y="1"/>
                      <a:pt x="35055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2513;p60">
                <a:extLst>
                  <a:ext uri="{FF2B5EF4-FFF2-40B4-BE49-F238E27FC236}">
                    <a16:creationId xmlns:a16="http://schemas.microsoft.com/office/drawing/2014/main" xmlns="" id="{17872493-CA0D-A6A8-4342-9147B0155F3C}"/>
                  </a:ext>
                </a:extLst>
              </p:cNvPr>
              <p:cNvSpPr/>
              <p:nvPr/>
            </p:nvSpPr>
            <p:spPr>
              <a:xfrm>
                <a:off x="3430500" y="641425"/>
                <a:ext cx="899675" cy="1623425"/>
              </a:xfrm>
              <a:custGeom>
                <a:avLst/>
                <a:gdLst/>
                <a:ahLst/>
                <a:cxnLst/>
                <a:rect l="l" t="t" r="r" b="b"/>
                <a:pathLst>
                  <a:path w="35987" h="64937" extrusionOk="0">
                    <a:moveTo>
                      <a:pt x="24544" y="0"/>
                    </a:moveTo>
                    <a:cubicBezTo>
                      <a:pt x="22975" y="0"/>
                      <a:pt x="21451" y="1220"/>
                      <a:pt x="22115" y="3103"/>
                    </a:cubicBezTo>
                    <a:cubicBezTo>
                      <a:pt x="30068" y="25112"/>
                      <a:pt x="22300" y="47676"/>
                      <a:pt x="2325" y="60068"/>
                    </a:cubicBezTo>
                    <a:cubicBezTo>
                      <a:pt x="0" y="61463"/>
                      <a:pt x="1442" y="64936"/>
                      <a:pt x="3712" y="64936"/>
                    </a:cubicBezTo>
                    <a:cubicBezTo>
                      <a:pt x="4151" y="64936"/>
                      <a:pt x="4620" y="64806"/>
                      <a:pt x="5100" y="64507"/>
                    </a:cubicBezTo>
                    <a:cubicBezTo>
                      <a:pt x="26554" y="51745"/>
                      <a:pt x="35987" y="25297"/>
                      <a:pt x="27109" y="1808"/>
                    </a:cubicBezTo>
                    <a:cubicBezTo>
                      <a:pt x="26664" y="547"/>
                      <a:pt x="25594" y="0"/>
                      <a:pt x="2454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2514;p60">
                <a:extLst>
                  <a:ext uri="{FF2B5EF4-FFF2-40B4-BE49-F238E27FC236}">
                    <a16:creationId xmlns:a16="http://schemas.microsoft.com/office/drawing/2014/main" xmlns="" id="{A6734F14-35D9-386B-2AC1-E530AF092688}"/>
                  </a:ext>
                </a:extLst>
              </p:cNvPr>
              <p:cNvSpPr/>
              <p:nvPr/>
            </p:nvSpPr>
            <p:spPr>
              <a:xfrm>
                <a:off x="2800700" y="860025"/>
                <a:ext cx="748350" cy="784950"/>
              </a:xfrm>
              <a:custGeom>
                <a:avLst/>
                <a:gdLst/>
                <a:ahLst/>
                <a:cxnLst/>
                <a:rect l="l" t="t" r="r" b="b"/>
                <a:pathLst>
                  <a:path w="29934" h="31398" extrusionOk="0">
                    <a:moveTo>
                      <a:pt x="3119" y="0"/>
                    </a:moveTo>
                    <a:cubicBezTo>
                      <a:pt x="1627" y="0"/>
                      <a:pt x="0" y="1260"/>
                      <a:pt x="330" y="3237"/>
                    </a:cubicBezTo>
                    <a:cubicBezTo>
                      <a:pt x="2364" y="16923"/>
                      <a:pt x="12351" y="28020"/>
                      <a:pt x="25853" y="31349"/>
                    </a:cubicBezTo>
                    <a:cubicBezTo>
                      <a:pt x="26036" y="31382"/>
                      <a:pt x="26213" y="31397"/>
                      <a:pt x="26382" y="31397"/>
                    </a:cubicBezTo>
                    <a:cubicBezTo>
                      <a:pt x="29113" y="31397"/>
                      <a:pt x="29934" y="27400"/>
                      <a:pt x="27148" y="26356"/>
                    </a:cubicBezTo>
                    <a:cubicBezTo>
                      <a:pt x="15496" y="23581"/>
                      <a:pt x="6803" y="13779"/>
                      <a:pt x="5323" y="1942"/>
                    </a:cubicBezTo>
                    <a:cubicBezTo>
                      <a:pt x="5098" y="590"/>
                      <a:pt x="4140" y="0"/>
                      <a:pt x="311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" name="Google Shape;2515;p60">
                <a:extLst>
                  <a:ext uri="{FF2B5EF4-FFF2-40B4-BE49-F238E27FC236}">
                    <a16:creationId xmlns:a16="http://schemas.microsoft.com/office/drawing/2014/main" xmlns="" id="{15F9788B-E377-EFCF-9B04-ECA50CDDB9FC}"/>
                  </a:ext>
                </a:extLst>
              </p:cNvPr>
              <p:cNvSpPr/>
              <p:nvPr/>
            </p:nvSpPr>
            <p:spPr>
              <a:xfrm>
                <a:off x="2693325" y="2072800"/>
                <a:ext cx="794550" cy="973850"/>
              </a:xfrm>
              <a:custGeom>
                <a:avLst/>
                <a:gdLst/>
                <a:ahLst/>
                <a:cxnLst/>
                <a:rect l="l" t="t" r="r" b="b"/>
                <a:pathLst>
                  <a:path w="31782" h="38954" extrusionOk="0">
                    <a:moveTo>
                      <a:pt x="5207" y="0"/>
                    </a:moveTo>
                    <a:cubicBezTo>
                      <a:pt x="4201" y="0"/>
                      <a:pt x="3292" y="564"/>
                      <a:pt x="3145" y="1888"/>
                    </a:cubicBezTo>
                    <a:cubicBezTo>
                      <a:pt x="1" y="18719"/>
                      <a:pt x="10728" y="34995"/>
                      <a:pt x="27374" y="38879"/>
                    </a:cubicBezTo>
                    <a:cubicBezTo>
                      <a:pt x="27602" y="38929"/>
                      <a:pt x="27821" y="38953"/>
                      <a:pt x="28029" y="38953"/>
                    </a:cubicBezTo>
                    <a:cubicBezTo>
                      <a:pt x="30859" y="38953"/>
                      <a:pt x="31782" y="34574"/>
                      <a:pt x="28853" y="33885"/>
                    </a:cubicBezTo>
                    <a:cubicBezTo>
                      <a:pt x="14797" y="30926"/>
                      <a:pt x="5734" y="17424"/>
                      <a:pt x="8139" y="3183"/>
                    </a:cubicBezTo>
                    <a:cubicBezTo>
                      <a:pt x="8473" y="1290"/>
                      <a:pt x="6728" y="0"/>
                      <a:pt x="5207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2516;p60">
                <a:extLst>
                  <a:ext uri="{FF2B5EF4-FFF2-40B4-BE49-F238E27FC236}">
                    <a16:creationId xmlns:a16="http://schemas.microsoft.com/office/drawing/2014/main" xmlns="" id="{0D79A98A-22D3-656B-6F7C-544D3B93826C}"/>
                  </a:ext>
                </a:extLst>
              </p:cNvPr>
              <p:cNvSpPr/>
              <p:nvPr/>
            </p:nvSpPr>
            <p:spPr>
              <a:xfrm>
                <a:off x="3312950" y="2922525"/>
                <a:ext cx="678175" cy="501525"/>
              </a:xfrm>
              <a:custGeom>
                <a:avLst/>
                <a:gdLst/>
                <a:ahLst/>
                <a:cxnLst/>
                <a:rect l="l" t="t" r="r" b="b"/>
                <a:pathLst>
                  <a:path w="27127" h="20061" extrusionOk="0">
                    <a:moveTo>
                      <a:pt x="23918" y="1"/>
                    </a:moveTo>
                    <a:cubicBezTo>
                      <a:pt x="22901" y="1"/>
                      <a:pt x="21884" y="525"/>
                      <a:pt x="21454" y="1745"/>
                    </a:cubicBezTo>
                    <a:cubicBezTo>
                      <a:pt x="18309" y="9143"/>
                      <a:pt x="11281" y="14322"/>
                      <a:pt x="3328" y="14692"/>
                    </a:cubicBezTo>
                    <a:cubicBezTo>
                      <a:pt x="56" y="14874"/>
                      <a:pt x="0" y="20060"/>
                      <a:pt x="3162" y="20060"/>
                    </a:cubicBezTo>
                    <a:cubicBezTo>
                      <a:pt x="3217" y="20060"/>
                      <a:pt x="3272" y="20059"/>
                      <a:pt x="3328" y="20056"/>
                    </a:cubicBezTo>
                    <a:cubicBezTo>
                      <a:pt x="13686" y="19316"/>
                      <a:pt x="22748" y="12842"/>
                      <a:pt x="26447" y="3225"/>
                    </a:cubicBezTo>
                    <a:cubicBezTo>
                      <a:pt x="27126" y="1301"/>
                      <a:pt x="25521" y="1"/>
                      <a:pt x="23918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2517;p60">
                <a:extLst>
                  <a:ext uri="{FF2B5EF4-FFF2-40B4-BE49-F238E27FC236}">
                    <a16:creationId xmlns:a16="http://schemas.microsoft.com/office/drawing/2014/main" xmlns="" id="{B2FA1A68-0A84-ABA1-D99E-7CB8EA89AFD6}"/>
                  </a:ext>
                </a:extLst>
              </p:cNvPr>
              <p:cNvSpPr/>
              <p:nvPr/>
            </p:nvSpPr>
            <p:spPr>
              <a:xfrm>
                <a:off x="3873475" y="1658950"/>
                <a:ext cx="932725" cy="289200"/>
              </a:xfrm>
              <a:custGeom>
                <a:avLst/>
                <a:gdLst/>
                <a:ahLst/>
                <a:cxnLst/>
                <a:rect l="l" t="t" r="r" b="b"/>
                <a:pathLst>
                  <a:path w="37309" h="11568" extrusionOk="0">
                    <a:moveTo>
                      <a:pt x="33358" y="1"/>
                    </a:moveTo>
                    <a:cubicBezTo>
                      <a:pt x="32765" y="1"/>
                      <a:pt x="32148" y="203"/>
                      <a:pt x="31584" y="687"/>
                    </a:cubicBezTo>
                    <a:cubicBezTo>
                      <a:pt x="27163" y="4428"/>
                      <a:pt x="21491" y="6362"/>
                      <a:pt x="15761" y="6362"/>
                    </a:cubicBezTo>
                    <a:cubicBezTo>
                      <a:pt x="12142" y="6362"/>
                      <a:pt x="8501" y="5591"/>
                      <a:pt x="5136" y="4016"/>
                    </a:cubicBezTo>
                    <a:cubicBezTo>
                      <a:pt x="4723" y="3809"/>
                      <a:pt x="4317" y="3718"/>
                      <a:pt x="3932" y="3718"/>
                    </a:cubicBezTo>
                    <a:cubicBezTo>
                      <a:pt x="1562" y="3718"/>
                      <a:pt x="1" y="7182"/>
                      <a:pt x="2547" y="8455"/>
                    </a:cubicBezTo>
                    <a:cubicBezTo>
                      <a:pt x="6726" y="10544"/>
                      <a:pt x="11241" y="11567"/>
                      <a:pt x="15733" y="11567"/>
                    </a:cubicBezTo>
                    <a:cubicBezTo>
                      <a:pt x="22771" y="11567"/>
                      <a:pt x="29751" y="9056"/>
                      <a:pt x="35283" y="4201"/>
                    </a:cubicBezTo>
                    <a:cubicBezTo>
                      <a:pt x="37308" y="2610"/>
                      <a:pt x="35487" y="1"/>
                      <a:pt x="33358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2518;p60">
                <a:extLst>
                  <a:ext uri="{FF2B5EF4-FFF2-40B4-BE49-F238E27FC236}">
                    <a16:creationId xmlns:a16="http://schemas.microsoft.com/office/drawing/2014/main" xmlns="" id="{DF45FB51-7907-133F-BD9C-EE69C60B2621}"/>
                  </a:ext>
                </a:extLst>
              </p:cNvPr>
              <p:cNvSpPr/>
              <p:nvPr/>
            </p:nvSpPr>
            <p:spPr>
              <a:xfrm>
                <a:off x="2392800" y="358325"/>
                <a:ext cx="647350" cy="651975"/>
              </a:xfrm>
              <a:custGeom>
                <a:avLst/>
                <a:gdLst/>
                <a:ahLst/>
                <a:cxnLst/>
                <a:rect l="l" t="t" r="r" b="b"/>
                <a:pathLst>
                  <a:path w="25894" h="26079" extrusionOk="0">
                    <a:moveTo>
                      <a:pt x="12947" y="1"/>
                    </a:moveTo>
                    <a:cubicBezTo>
                      <a:pt x="5733" y="1"/>
                      <a:pt x="0" y="5919"/>
                      <a:pt x="0" y="12947"/>
                    </a:cubicBezTo>
                    <a:cubicBezTo>
                      <a:pt x="0" y="20160"/>
                      <a:pt x="5733" y="26079"/>
                      <a:pt x="12947" y="26079"/>
                    </a:cubicBezTo>
                    <a:cubicBezTo>
                      <a:pt x="20160" y="26079"/>
                      <a:pt x="25893" y="20160"/>
                      <a:pt x="25893" y="12947"/>
                    </a:cubicBezTo>
                    <a:cubicBezTo>
                      <a:pt x="25893" y="5919"/>
                      <a:pt x="20160" y="1"/>
                      <a:pt x="1294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2519;p60">
                <a:extLst>
                  <a:ext uri="{FF2B5EF4-FFF2-40B4-BE49-F238E27FC236}">
                    <a16:creationId xmlns:a16="http://schemas.microsoft.com/office/drawing/2014/main" xmlns="" id="{841D620A-C8EB-FFFE-A9AF-35104CE2A5A7}"/>
                  </a:ext>
                </a:extLst>
              </p:cNvPr>
              <p:cNvSpPr/>
              <p:nvPr/>
            </p:nvSpPr>
            <p:spPr>
              <a:xfrm>
                <a:off x="3826150" y="238125"/>
                <a:ext cx="688975" cy="684325"/>
              </a:xfrm>
              <a:custGeom>
                <a:avLst/>
                <a:gdLst/>
                <a:ahLst/>
                <a:cxnLst/>
                <a:rect l="l" t="t" r="r" b="b"/>
                <a:pathLst>
                  <a:path w="27559" h="27373" extrusionOk="0">
                    <a:moveTo>
                      <a:pt x="13872" y="0"/>
                    </a:moveTo>
                    <a:cubicBezTo>
                      <a:pt x="6289" y="0"/>
                      <a:pt x="1" y="6103"/>
                      <a:pt x="1" y="13686"/>
                    </a:cubicBezTo>
                    <a:cubicBezTo>
                      <a:pt x="1" y="21269"/>
                      <a:pt x="6289" y="27373"/>
                      <a:pt x="13872" y="27373"/>
                    </a:cubicBezTo>
                    <a:cubicBezTo>
                      <a:pt x="21270" y="27373"/>
                      <a:pt x="27559" y="21269"/>
                      <a:pt x="27559" y="13686"/>
                    </a:cubicBezTo>
                    <a:cubicBezTo>
                      <a:pt x="27559" y="6103"/>
                      <a:pt x="21270" y="0"/>
                      <a:pt x="1387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2520;p60">
                <a:extLst>
                  <a:ext uri="{FF2B5EF4-FFF2-40B4-BE49-F238E27FC236}">
                    <a16:creationId xmlns:a16="http://schemas.microsoft.com/office/drawing/2014/main" xmlns="" id="{DC16C3B3-AB65-0D1E-52CB-7642394F0E84}"/>
                  </a:ext>
                </a:extLst>
              </p:cNvPr>
              <p:cNvSpPr/>
              <p:nvPr/>
            </p:nvSpPr>
            <p:spPr>
              <a:xfrm>
                <a:off x="4630700" y="1444925"/>
                <a:ext cx="439275" cy="439275"/>
              </a:xfrm>
              <a:custGeom>
                <a:avLst/>
                <a:gdLst/>
                <a:ahLst/>
                <a:cxnLst/>
                <a:rect l="l" t="t" r="r" b="b"/>
                <a:pathLst>
                  <a:path w="17571" h="17571" extrusionOk="0">
                    <a:moveTo>
                      <a:pt x="8693" y="0"/>
                    </a:moveTo>
                    <a:cubicBezTo>
                      <a:pt x="3884" y="0"/>
                      <a:pt x="0" y="3884"/>
                      <a:pt x="0" y="8878"/>
                    </a:cubicBezTo>
                    <a:cubicBezTo>
                      <a:pt x="0" y="13687"/>
                      <a:pt x="3884" y="17571"/>
                      <a:pt x="8693" y="17571"/>
                    </a:cubicBezTo>
                    <a:cubicBezTo>
                      <a:pt x="13502" y="17571"/>
                      <a:pt x="17571" y="13687"/>
                      <a:pt x="17571" y="8878"/>
                    </a:cubicBezTo>
                    <a:cubicBezTo>
                      <a:pt x="17571" y="3884"/>
                      <a:pt x="13502" y="0"/>
                      <a:pt x="869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2521;p60">
                <a:extLst>
                  <a:ext uri="{FF2B5EF4-FFF2-40B4-BE49-F238E27FC236}">
                    <a16:creationId xmlns:a16="http://schemas.microsoft.com/office/drawing/2014/main" xmlns="" id="{C71029B8-E808-5BC0-5CD1-B57F527C4C52}"/>
                  </a:ext>
                </a:extLst>
              </p:cNvPr>
              <p:cNvSpPr/>
              <p:nvPr/>
            </p:nvSpPr>
            <p:spPr>
              <a:xfrm>
                <a:off x="3826150" y="2730325"/>
                <a:ext cx="406925" cy="406925"/>
              </a:xfrm>
              <a:custGeom>
                <a:avLst/>
                <a:gdLst/>
                <a:ahLst/>
                <a:cxnLst/>
                <a:rect l="l" t="t" r="r" b="b"/>
                <a:pathLst>
                  <a:path w="16277" h="16277" extrusionOk="0">
                    <a:moveTo>
                      <a:pt x="8139" y="1"/>
                    </a:moveTo>
                    <a:cubicBezTo>
                      <a:pt x="3700" y="1"/>
                      <a:pt x="1" y="3700"/>
                      <a:pt x="1" y="8139"/>
                    </a:cubicBezTo>
                    <a:cubicBezTo>
                      <a:pt x="1" y="12578"/>
                      <a:pt x="3700" y="16277"/>
                      <a:pt x="8139" y="16277"/>
                    </a:cubicBezTo>
                    <a:cubicBezTo>
                      <a:pt x="12578" y="16277"/>
                      <a:pt x="16277" y="12578"/>
                      <a:pt x="16277" y="8139"/>
                    </a:cubicBezTo>
                    <a:cubicBezTo>
                      <a:pt x="16277" y="3700"/>
                      <a:pt x="12578" y="1"/>
                      <a:pt x="813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2522;p60">
                <a:extLst>
                  <a:ext uri="{FF2B5EF4-FFF2-40B4-BE49-F238E27FC236}">
                    <a16:creationId xmlns:a16="http://schemas.microsoft.com/office/drawing/2014/main" xmlns="" id="{515E229D-56D2-5F82-6AC5-213B59D3C83E}"/>
                  </a:ext>
                </a:extLst>
              </p:cNvPr>
              <p:cNvSpPr/>
              <p:nvPr/>
            </p:nvSpPr>
            <p:spPr>
              <a:xfrm>
                <a:off x="2508375" y="1666875"/>
                <a:ext cx="596500" cy="601100"/>
              </a:xfrm>
              <a:custGeom>
                <a:avLst/>
                <a:gdLst/>
                <a:ahLst/>
                <a:cxnLst/>
                <a:rect l="l" t="t" r="r" b="b"/>
                <a:pathLst>
                  <a:path w="23860" h="24044" extrusionOk="0">
                    <a:moveTo>
                      <a:pt x="11838" y="0"/>
                    </a:moveTo>
                    <a:cubicBezTo>
                      <a:pt x="5364" y="0"/>
                      <a:pt x="1" y="5364"/>
                      <a:pt x="1" y="12022"/>
                    </a:cubicBezTo>
                    <a:cubicBezTo>
                      <a:pt x="1" y="18680"/>
                      <a:pt x="5364" y="24044"/>
                      <a:pt x="11838" y="24044"/>
                    </a:cubicBezTo>
                    <a:cubicBezTo>
                      <a:pt x="18496" y="24044"/>
                      <a:pt x="23859" y="18680"/>
                      <a:pt x="23859" y="12022"/>
                    </a:cubicBezTo>
                    <a:cubicBezTo>
                      <a:pt x="23859" y="5364"/>
                      <a:pt x="18496" y="0"/>
                      <a:pt x="1183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2448;p60">
              <a:extLst>
                <a:ext uri="{FF2B5EF4-FFF2-40B4-BE49-F238E27FC236}">
                  <a16:creationId xmlns:a16="http://schemas.microsoft.com/office/drawing/2014/main" xmlns="" id="{2FC84801-9AB5-A9C7-232A-101549287AAD}"/>
                </a:ext>
              </a:extLst>
            </p:cNvPr>
            <p:cNvGrpSpPr/>
            <p:nvPr/>
          </p:nvGrpSpPr>
          <p:grpSpPr>
            <a:xfrm rot="15582417" flipH="1" flipV="1">
              <a:off x="2408" y="-577"/>
              <a:ext cx="3934" cy="3850"/>
              <a:chOff x="1124025" y="238125"/>
              <a:chExt cx="5272075" cy="5173200"/>
            </a:xfrm>
            <a:solidFill>
              <a:srgbClr val="FFEABC"/>
            </a:solidFill>
          </p:grpSpPr>
          <p:sp>
            <p:nvSpPr>
              <p:cNvPr id="34" name="Google Shape;2449;p60">
                <a:extLst>
                  <a:ext uri="{FF2B5EF4-FFF2-40B4-BE49-F238E27FC236}">
                    <a16:creationId xmlns:a16="http://schemas.microsoft.com/office/drawing/2014/main" xmlns="" id="{95E275C6-F82F-FBE2-25EE-C1FE12777BF9}"/>
                  </a:ext>
                </a:extLst>
              </p:cNvPr>
              <p:cNvSpPr/>
              <p:nvPr/>
            </p:nvSpPr>
            <p:spPr>
              <a:xfrm>
                <a:off x="1124025" y="238125"/>
                <a:ext cx="5272075" cy="5173200"/>
              </a:xfrm>
              <a:custGeom>
                <a:avLst/>
                <a:gdLst/>
                <a:ahLst/>
                <a:cxnLst/>
                <a:rect l="l" t="t" r="r" b="b"/>
                <a:pathLst>
                  <a:path w="210883" h="206928" extrusionOk="0">
                    <a:moveTo>
                      <a:pt x="210882" y="0"/>
                    </a:moveTo>
                    <a:cubicBezTo>
                      <a:pt x="160492" y="29523"/>
                      <a:pt x="89459" y="1332"/>
                      <a:pt x="42177" y="35295"/>
                    </a:cubicBezTo>
                    <a:cubicBezTo>
                      <a:pt x="20422" y="50834"/>
                      <a:pt x="8214" y="77249"/>
                      <a:pt x="4218" y="103665"/>
                    </a:cubicBezTo>
                    <a:cubicBezTo>
                      <a:pt x="0" y="130081"/>
                      <a:pt x="5550" y="160270"/>
                      <a:pt x="8436" y="186908"/>
                    </a:cubicBezTo>
                    <a:cubicBezTo>
                      <a:pt x="24825" y="200456"/>
                      <a:pt x="46633" y="206927"/>
                      <a:pt x="68751" y="206927"/>
                    </a:cubicBezTo>
                    <a:cubicBezTo>
                      <a:pt x="98457" y="206927"/>
                      <a:pt x="128723" y="195253"/>
                      <a:pt x="147174" y="173367"/>
                    </a:cubicBezTo>
                    <a:cubicBezTo>
                      <a:pt x="187352" y="125863"/>
                      <a:pt x="174477" y="50390"/>
                      <a:pt x="210882" y="0"/>
                    </a:cubicBezTo>
                    <a:close/>
                  </a:path>
                </a:pathLst>
              </a:custGeom>
              <a:solidFill>
                <a:srgbClr val="EAA83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2450;p60">
                <a:extLst>
                  <a:ext uri="{FF2B5EF4-FFF2-40B4-BE49-F238E27FC236}">
                    <a16:creationId xmlns:a16="http://schemas.microsoft.com/office/drawing/2014/main" xmlns="" id="{3D366460-133D-764D-8E78-62E2374837FE}"/>
                  </a:ext>
                </a:extLst>
              </p:cNvPr>
              <p:cNvSpPr/>
              <p:nvPr/>
            </p:nvSpPr>
            <p:spPr>
              <a:xfrm>
                <a:off x="1490275" y="892950"/>
                <a:ext cx="4456300" cy="4040075"/>
              </a:xfrm>
              <a:custGeom>
                <a:avLst/>
                <a:gdLst/>
                <a:ahLst/>
                <a:cxnLst/>
                <a:rect l="l" t="t" r="r" b="b"/>
                <a:pathLst>
                  <a:path w="178252" h="161603" extrusionOk="0">
                    <a:moveTo>
                      <a:pt x="178252" y="1"/>
                    </a:moveTo>
                    <a:cubicBezTo>
                      <a:pt x="157163" y="3108"/>
                      <a:pt x="136963" y="9546"/>
                      <a:pt x="117873" y="18869"/>
                    </a:cubicBezTo>
                    <a:cubicBezTo>
                      <a:pt x="79692" y="37738"/>
                      <a:pt x="47283" y="67039"/>
                      <a:pt x="24863" y="103444"/>
                    </a:cubicBezTo>
                    <a:cubicBezTo>
                      <a:pt x="13542" y="121424"/>
                      <a:pt x="5107" y="140959"/>
                      <a:pt x="1" y="161603"/>
                    </a:cubicBezTo>
                    <a:cubicBezTo>
                      <a:pt x="29080" y="81690"/>
                      <a:pt x="95675" y="21089"/>
                      <a:pt x="178252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2451;p60">
                <a:extLst>
                  <a:ext uri="{FF2B5EF4-FFF2-40B4-BE49-F238E27FC236}">
                    <a16:creationId xmlns:a16="http://schemas.microsoft.com/office/drawing/2014/main" xmlns="" id="{2DD2F8E8-695C-0981-1437-D485F5B3E170}"/>
                  </a:ext>
                </a:extLst>
              </p:cNvPr>
              <p:cNvSpPr/>
              <p:nvPr/>
            </p:nvSpPr>
            <p:spPr>
              <a:xfrm>
                <a:off x="2827725" y="726475"/>
                <a:ext cx="527225" cy="1698175"/>
              </a:xfrm>
              <a:custGeom>
                <a:avLst/>
                <a:gdLst/>
                <a:ahLst/>
                <a:cxnLst/>
                <a:rect l="l" t="t" r="r" b="b"/>
                <a:pathLst>
                  <a:path w="21089" h="67927" extrusionOk="0">
                    <a:moveTo>
                      <a:pt x="20867" y="0"/>
                    </a:moveTo>
                    <a:cubicBezTo>
                      <a:pt x="12209" y="8658"/>
                      <a:pt x="5772" y="19535"/>
                      <a:pt x="2664" y="31522"/>
                    </a:cubicBezTo>
                    <a:cubicBezTo>
                      <a:pt x="888" y="37515"/>
                      <a:pt x="0" y="43509"/>
                      <a:pt x="222" y="49946"/>
                    </a:cubicBezTo>
                    <a:cubicBezTo>
                      <a:pt x="444" y="55940"/>
                      <a:pt x="1554" y="62155"/>
                      <a:pt x="3996" y="67926"/>
                    </a:cubicBezTo>
                    <a:lnTo>
                      <a:pt x="4218" y="67926"/>
                    </a:lnTo>
                    <a:cubicBezTo>
                      <a:pt x="3330" y="61933"/>
                      <a:pt x="2886" y="55940"/>
                      <a:pt x="2886" y="49946"/>
                    </a:cubicBezTo>
                    <a:cubicBezTo>
                      <a:pt x="3108" y="43953"/>
                      <a:pt x="3552" y="37959"/>
                      <a:pt x="4884" y="32188"/>
                    </a:cubicBezTo>
                    <a:cubicBezTo>
                      <a:pt x="7326" y="20201"/>
                      <a:pt x="13097" y="9102"/>
                      <a:pt x="2108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2452;p60">
                <a:extLst>
                  <a:ext uri="{FF2B5EF4-FFF2-40B4-BE49-F238E27FC236}">
                    <a16:creationId xmlns:a16="http://schemas.microsoft.com/office/drawing/2014/main" xmlns="" id="{B9A1BCCC-CC7D-BE63-ADAE-8E14DBED041F}"/>
                  </a:ext>
                </a:extLst>
              </p:cNvPr>
              <p:cNvSpPr/>
              <p:nvPr/>
            </p:nvSpPr>
            <p:spPr>
              <a:xfrm>
                <a:off x="3443725" y="726475"/>
                <a:ext cx="505025" cy="1237575"/>
              </a:xfrm>
              <a:custGeom>
                <a:avLst/>
                <a:gdLst/>
                <a:ahLst/>
                <a:cxnLst/>
                <a:rect l="l" t="t" r="r" b="b"/>
                <a:pathLst>
                  <a:path w="20201" h="49503" extrusionOk="0">
                    <a:moveTo>
                      <a:pt x="19979" y="0"/>
                    </a:moveTo>
                    <a:cubicBezTo>
                      <a:pt x="13319" y="6216"/>
                      <a:pt x="7992" y="13763"/>
                      <a:pt x="4440" y="22198"/>
                    </a:cubicBezTo>
                    <a:cubicBezTo>
                      <a:pt x="2664" y="26416"/>
                      <a:pt x="1332" y="30856"/>
                      <a:pt x="666" y="35517"/>
                    </a:cubicBezTo>
                    <a:cubicBezTo>
                      <a:pt x="0" y="40179"/>
                      <a:pt x="0" y="44840"/>
                      <a:pt x="888" y="49502"/>
                    </a:cubicBezTo>
                    <a:lnTo>
                      <a:pt x="1332" y="49280"/>
                    </a:lnTo>
                    <a:cubicBezTo>
                      <a:pt x="1776" y="44840"/>
                      <a:pt x="2442" y="40401"/>
                      <a:pt x="3330" y="35961"/>
                    </a:cubicBezTo>
                    <a:cubicBezTo>
                      <a:pt x="4218" y="31744"/>
                      <a:pt x="5328" y="27304"/>
                      <a:pt x="6660" y="23308"/>
                    </a:cubicBezTo>
                    <a:cubicBezTo>
                      <a:pt x="9545" y="14651"/>
                      <a:pt x="14207" y="6882"/>
                      <a:pt x="2020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2453;p60">
                <a:extLst>
                  <a:ext uri="{FF2B5EF4-FFF2-40B4-BE49-F238E27FC236}">
                    <a16:creationId xmlns:a16="http://schemas.microsoft.com/office/drawing/2014/main" xmlns="" id="{71A8172C-A896-CC96-25FB-09B625A82737}"/>
                  </a:ext>
                </a:extLst>
              </p:cNvPr>
              <p:cNvSpPr/>
              <p:nvPr/>
            </p:nvSpPr>
            <p:spPr>
              <a:xfrm>
                <a:off x="2233925" y="931800"/>
                <a:ext cx="382950" cy="1970100"/>
              </a:xfrm>
              <a:custGeom>
                <a:avLst/>
                <a:gdLst/>
                <a:ahLst/>
                <a:cxnLst/>
                <a:rect l="l" t="t" r="r" b="b"/>
                <a:pathLst>
                  <a:path w="15318" h="78804" extrusionOk="0">
                    <a:moveTo>
                      <a:pt x="15095" y="1"/>
                    </a:moveTo>
                    <a:cubicBezTo>
                      <a:pt x="6660" y="11322"/>
                      <a:pt x="1776" y="24641"/>
                      <a:pt x="666" y="38625"/>
                    </a:cubicBezTo>
                    <a:cubicBezTo>
                      <a:pt x="0" y="45729"/>
                      <a:pt x="444" y="52610"/>
                      <a:pt x="1998" y="59492"/>
                    </a:cubicBezTo>
                    <a:cubicBezTo>
                      <a:pt x="3552" y="66373"/>
                      <a:pt x="6216" y="72810"/>
                      <a:pt x="10212" y="78804"/>
                    </a:cubicBezTo>
                    <a:lnTo>
                      <a:pt x="10434" y="78804"/>
                    </a:lnTo>
                    <a:cubicBezTo>
                      <a:pt x="7770" y="72366"/>
                      <a:pt x="5994" y="65707"/>
                      <a:pt x="4662" y="59048"/>
                    </a:cubicBezTo>
                    <a:cubicBezTo>
                      <a:pt x="3330" y="52388"/>
                      <a:pt x="2886" y="45729"/>
                      <a:pt x="2886" y="38847"/>
                    </a:cubicBezTo>
                    <a:cubicBezTo>
                      <a:pt x="3552" y="25084"/>
                      <a:pt x="7770" y="11766"/>
                      <a:pt x="15317" y="223"/>
                    </a:cubicBezTo>
                    <a:lnTo>
                      <a:pt x="15095" y="1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2454;p60">
                <a:extLst>
                  <a:ext uri="{FF2B5EF4-FFF2-40B4-BE49-F238E27FC236}">
                    <a16:creationId xmlns:a16="http://schemas.microsoft.com/office/drawing/2014/main" xmlns="" id="{B0E7C601-6CE7-8300-9D44-0B0CB7C0B9CF}"/>
                  </a:ext>
                </a:extLst>
              </p:cNvPr>
              <p:cNvSpPr/>
              <p:nvPr/>
            </p:nvSpPr>
            <p:spPr>
              <a:xfrm>
                <a:off x="1667875" y="1442350"/>
                <a:ext cx="366300" cy="2003400"/>
              </a:xfrm>
              <a:custGeom>
                <a:avLst/>
                <a:gdLst/>
                <a:ahLst/>
                <a:cxnLst/>
                <a:rect l="l" t="t" r="r" b="b"/>
                <a:pathLst>
                  <a:path w="14652" h="80136" extrusionOk="0">
                    <a:moveTo>
                      <a:pt x="9324" y="1"/>
                    </a:moveTo>
                    <a:cubicBezTo>
                      <a:pt x="2886" y="12654"/>
                      <a:pt x="0" y="26639"/>
                      <a:pt x="666" y="40845"/>
                    </a:cubicBezTo>
                    <a:cubicBezTo>
                      <a:pt x="888" y="47949"/>
                      <a:pt x="2220" y="54830"/>
                      <a:pt x="4440" y="61712"/>
                    </a:cubicBezTo>
                    <a:cubicBezTo>
                      <a:pt x="6660" y="68371"/>
                      <a:pt x="9990" y="74586"/>
                      <a:pt x="14429" y="80136"/>
                    </a:cubicBezTo>
                    <a:lnTo>
                      <a:pt x="14651" y="80136"/>
                    </a:lnTo>
                    <a:cubicBezTo>
                      <a:pt x="11543" y="73921"/>
                      <a:pt x="8880" y="67483"/>
                      <a:pt x="7104" y="60824"/>
                    </a:cubicBezTo>
                    <a:cubicBezTo>
                      <a:pt x="5106" y="54164"/>
                      <a:pt x="3774" y="47505"/>
                      <a:pt x="3108" y="40623"/>
                    </a:cubicBezTo>
                    <a:cubicBezTo>
                      <a:pt x="1776" y="26861"/>
                      <a:pt x="3996" y="12876"/>
                      <a:pt x="9546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2455;p60">
                <a:extLst>
                  <a:ext uri="{FF2B5EF4-FFF2-40B4-BE49-F238E27FC236}">
                    <a16:creationId xmlns:a16="http://schemas.microsoft.com/office/drawing/2014/main" xmlns="" id="{8E00357D-16FD-2274-1111-F74075C47834}"/>
                  </a:ext>
                </a:extLst>
              </p:cNvPr>
              <p:cNvSpPr/>
              <p:nvPr/>
            </p:nvSpPr>
            <p:spPr>
              <a:xfrm>
                <a:off x="1401500" y="2940725"/>
                <a:ext cx="316350" cy="1137675"/>
              </a:xfrm>
              <a:custGeom>
                <a:avLst/>
                <a:gdLst/>
                <a:ahLst/>
                <a:cxnLst/>
                <a:rect l="l" t="t" r="r" b="b"/>
                <a:pathLst>
                  <a:path w="12654" h="45507" extrusionOk="0">
                    <a:moveTo>
                      <a:pt x="1776" y="1"/>
                    </a:moveTo>
                    <a:cubicBezTo>
                      <a:pt x="0" y="7992"/>
                      <a:pt x="0" y="16205"/>
                      <a:pt x="1776" y="24197"/>
                    </a:cubicBezTo>
                    <a:cubicBezTo>
                      <a:pt x="2442" y="28192"/>
                      <a:pt x="3774" y="31966"/>
                      <a:pt x="5550" y="35740"/>
                    </a:cubicBezTo>
                    <a:cubicBezTo>
                      <a:pt x="7326" y="39291"/>
                      <a:pt x="9545" y="42621"/>
                      <a:pt x="12431" y="45507"/>
                    </a:cubicBezTo>
                    <a:lnTo>
                      <a:pt x="12653" y="45285"/>
                    </a:lnTo>
                    <a:cubicBezTo>
                      <a:pt x="11099" y="41733"/>
                      <a:pt x="9323" y="38181"/>
                      <a:pt x="7770" y="34630"/>
                    </a:cubicBezTo>
                    <a:cubicBezTo>
                      <a:pt x="6216" y="30856"/>
                      <a:pt x="4884" y="27304"/>
                      <a:pt x="3774" y="23531"/>
                    </a:cubicBezTo>
                    <a:cubicBezTo>
                      <a:pt x="1776" y="15983"/>
                      <a:pt x="1110" y="7992"/>
                      <a:pt x="1998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2456;p60">
                <a:extLst>
                  <a:ext uri="{FF2B5EF4-FFF2-40B4-BE49-F238E27FC236}">
                    <a16:creationId xmlns:a16="http://schemas.microsoft.com/office/drawing/2014/main" xmlns="" id="{B34F60CC-1842-B3F8-F24D-4A0B305D9C96}"/>
                  </a:ext>
                </a:extLst>
              </p:cNvPr>
              <p:cNvSpPr/>
              <p:nvPr/>
            </p:nvSpPr>
            <p:spPr>
              <a:xfrm>
                <a:off x="4226200" y="693175"/>
                <a:ext cx="765850" cy="754750"/>
              </a:xfrm>
              <a:custGeom>
                <a:avLst/>
                <a:gdLst/>
                <a:ahLst/>
                <a:cxnLst/>
                <a:rect l="l" t="t" r="r" b="b"/>
                <a:pathLst>
                  <a:path w="30634" h="30190" extrusionOk="0">
                    <a:moveTo>
                      <a:pt x="30634" y="0"/>
                    </a:moveTo>
                    <a:cubicBezTo>
                      <a:pt x="23531" y="1998"/>
                      <a:pt x="16871" y="5772"/>
                      <a:pt x="11322" y="10878"/>
                    </a:cubicBezTo>
                    <a:cubicBezTo>
                      <a:pt x="8436" y="13319"/>
                      <a:pt x="5772" y="16205"/>
                      <a:pt x="3774" y="19313"/>
                    </a:cubicBezTo>
                    <a:cubicBezTo>
                      <a:pt x="1998" y="22642"/>
                      <a:pt x="667" y="26194"/>
                      <a:pt x="1" y="29968"/>
                    </a:cubicBezTo>
                    <a:lnTo>
                      <a:pt x="223" y="30190"/>
                    </a:lnTo>
                    <a:cubicBezTo>
                      <a:pt x="2220" y="26860"/>
                      <a:pt x="4218" y="23752"/>
                      <a:pt x="6216" y="20867"/>
                    </a:cubicBezTo>
                    <a:cubicBezTo>
                      <a:pt x="8214" y="17981"/>
                      <a:pt x="10434" y="15095"/>
                      <a:pt x="12875" y="12431"/>
                    </a:cubicBezTo>
                    <a:cubicBezTo>
                      <a:pt x="17759" y="7104"/>
                      <a:pt x="23975" y="2886"/>
                      <a:pt x="30634" y="222"/>
                    </a:cubicBezTo>
                    <a:lnTo>
                      <a:pt x="30634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2457;p60">
                <a:extLst>
                  <a:ext uri="{FF2B5EF4-FFF2-40B4-BE49-F238E27FC236}">
                    <a16:creationId xmlns:a16="http://schemas.microsoft.com/office/drawing/2014/main" xmlns="" id="{08ED2055-7962-A219-6EC4-259FBFCB0B7B}"/>
                  </a:ext>
                </a:extLst>
              </p:cNvPr>
              <p:cNvSpPr/>
              <p:nvPr/>
            </p:nvSpPr>
            <p:spPr>
              <a:xfrm>
                <a:off x="5053075" y="254750"/>
                <a:ext cx="1343025" cy="810275"/>
              </a:xfrm>
              <a:custGeom>
                <a:avLst/>
                <a:gdLst/>
                <a:ahLst/>
                <a:cxnLst/>
                <a:rect l="l" t="t" r="r" b="b"/>
                <a:pathLst>
                  <a:path w="53721" h="32411" extrusionOk="0">
                    <a:moveTo>
                      <a:pt x="53720" y="1"/>
                    </a:moveTo>
                    <a:cubicBezTo>
                      <a:pt x="49946" y="3775"/>
                      <a:pt x="45729" y="6882"/>
                      <a:pt x="40845" y="9102"/>
                    </a:cubicBezTo>
                    <a:cubicBezTo>
                      <a:pt x="36184" y="11544"/>
                      <a:pt x="31522" y="13542"/>
                      <a:pt x="26638" y="15318"/>
                    </a:cubicBezTo>
                    <a:cubicBezTo>
                      <a:pt x="21533" y="17093"/>
                      <a:pt x="16649" y="19313"/>
                      <a:pt x="11988" y="21755"/>
                    </a:cubicBezTo>
                    <a:cubicBezTo>
                      <a:pt x="7326" y="24197"/>
                      <a:pt x="3108" y="27749"/>
                      <a:pt x="1" y="32188"/>
                    </a:cubicBezTo>
                    <a:lnTo>
                      <a:pt x="223" y="32410"/>
                    </a:lnTo>
                    <a:cubicBezTo>
                      <a:pt x="4218" y="29302"/>
                      <a:pt x="8658" y="26417"/>
                      <a:pt x="13320" y="24197"/>
                    </a:cubicBezTo>
                    <a:cubicBezTo>
                      <a:pt x="17981" y="21977"/>
                      <a:pt x="22643" y="19757"/>
                      <a:pt x="27526" y="17537"/>
                    </a:cubicBezTo>
                    <a:cubicBezTo>
                      <a:pt x="32410" y="15540"/>
                      <a:pt x="37072" y="13098"/>
                      <a:pt x="41733" y="10434"/>
                    </a:cubicBezTo>
                    <a:cubicBezTo>
                      <a:pt x="46173" y="7770"/>
                      <a:pt x="50168" y="4219"/>
                      <a:pt x="53720" y="223"/>
                    </a:cubicBezTo>
                    <a:lnTo>
                      <a:pt x="53720" y="1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2458;p60">
                <a:extLst>
                  <a:ext uri="{FF2B5EF4-FFF2-40B4-BE49-F238E27FC236}">
                    <a16:creationId xmlns:a16="http://schemas.microsoft.com/office/drawing/2014/main" xmlns="" id="{5A05912D-07A8-628F-9D10-CEE7582700FE}"/>
                  </a:ext>
                </a:extLst>
              </p:cNvPr>
              <p:cNvSpPr/>
              <p:nvPr/>
            </p:nvSpPr>
            <p:spPr>
              <a:xfrm>
                <a:off x="2994200" y="2423225"/>
                <a:ext cx="2552825" cy="446575"/>
              </a:xfrm>
              <a:custGeom>
                <a:avLst/>
                <a:gdLst/>
                <a:ahLst/>
                <a:cxnLst/>
                <a:rect l="l" t="t" r="r" b="b"/>
                <a:pathLst>
                  <a:path w="102113" h="17863" extrusionOk="0">
                    <a:moveTo>
                      <a:pt x="13236" y="1"/>
                    </a:moveTo>
                    <a:cubicBezTo>
                      <a:pt x="8769" y="1"/>
                      <a:pt x="4329" y="611"/>
                      <a:pt x="1" y="1832"/>
                    </a:cubicBezTo>
                    <a:lnTo>
                      <a:pt x="1" y="2054"/>
                    </a:lnTo>
                    <a:cubicBezTo>
                      <a:pt x="2381" y="1810"/>
                      <a:pt x="4778" y="1684"/>
                      <a:pt x="7177" y="1684"/>
                    </a:cubicBezTo>
                    <a:cubicBezTo>
                      <a:pt x="13507" y="1684"/>
                      <a:pt x="19856" y="2565"/>
                      <a:pt x="25973" y="4496"/>
                    </a:cubicBezTo>
                    <a:cubicBezTo>
                      <a:pt x="34186" y="6716"/>
                      <a:pt x="42621" y="9824"/>
                      <a:pt x="50834" y="12487"/>
                    </a:cubicBezTo>
                    <a:cubicBezTo>
                      <a:pt x="59270" y="15595"/>
                      <a:pt x="68149" y="17371"/>
                      <a:pt x="77028" y="17815"/>
                    </a:cubicBezTo>
                    <a:cubicBezTo>
                      <a:pt x="77666" y="17847"/>
                      <a:pt x="78303" y="17863"/>
                      <a:pt x="78940" y="17863"/>
                    </a:cubicBezTo>
                    <a:cubicBezTo>
                      <a:pt x="87174" y="17863"/>
                      <a:pt x="95313" y="15213"/>
                      <a:pt x="102112" y="10268"/>
                    </a:cubicBezTo>
                    <a:lnTo>
                      <a:pt x="101890" y="10046"/>
                    </a:lnTo>
                    <a:cubicBezTo>
                      <a:pt x="95559" y="14266"/>
                      <a:pt x="88068" y="16663"/>
                      <a:pt x="80420" y="16663"/>
                    </a:cubicBezTo>
                    <a:cubicBezTo>
                      <a:pt x="79218" y="16663"/>
                      <a:pt x="78012" y="16604"/>
                      <a:pt x="76806" y="16483"/>
                    </a:cubicBezTo>
                    <a:cubicBezTo>
                      <a:pt x="68149" y="15817"/>
                      <a:pt x="59714" y="13819"/>
                      <a:pt x="51500" y="10490"/>
                    </a:cubicBezTo>
                    <a:cubicBezTo>
                      <a:pt x="43287" y="7160"/>
                      <a:pt x="35074" y="4274"/>
                      <a:pt x="26639" y="1832"/>
                    </a:cubicBezTo>
                    <a:cubicBezTo>
                      <a:pt x="22199" y="611"/>
                      <a:pt x="17704" y="1"/>
                      <a:pt x="13236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" name="Google Shape;2459;p60">
                <a:extLst>
                  <a:ext uri="{FF2B5EF4-FFF2-40B4-BE49-F238E27FC236}">
                    <a16:creationId xmlns:a16="http://schemas.microsoft.com/office/drawing/2014/main" xmlns="" id="{74C470C0-A02C-06CD-8E7B-5F2DE6BEC330}"/>
                  </a:ext>
                </a:extLst>
              </p:cNvPr>
              <p:cNvSpPr/>
              <p:nvPr/>
            </p:nvSpPr>
            <p:spPr>
              <a:xfrm>
                <a:off x="4242850" y="1420150"/>
                <a:ext cx="1581650" cy="181750"/>
              </a:xfrm>
              <a:custGeom>
                <a:avLst/>
                <a:gdLst/>
                <a:ahLst/>
                <a:cxnLst/>
                <a:rect l="l" t="t" r="r" b="b"/>
                <a:pathLst>
                  <a:path w="63266" h="7270" extrusionOk="0">
                    <a:moveTo>
                      <a:pt x="63043" y="1"/>
                    </a:moveTo>
                    <a:cubicBezTo>
                      <a:pt x="58825" y="3331"/>
                      <a:pt x="53720" y="5328"/>
                      <a:pt x="48392" y="5550"/>
                    </a:cubicBezTo>
                    <a:cubicBezTo>
                      <a:pt x="47504" y="5587"/>
                      <a:pt x="46610" y="5606"/>
                      <a:pt x="45713" y="5606"/>
                    </a:cubicBezTo>
                    <a:cubicBezTo>
                      <a:pt x="41227" y="5606"/>
                      <a:pt x="36664" y="5143"/>
                      <a:pt x="32410" y="4219"/>
                    </a:cubicBezTo>
                    <a:cubicBezTo>
                      <a:pt x="27082" y="3109"/>
                      <a:pt x="21755" y="1999"/>
                      <a:pt x="16205" y="1555"/>
                    </a:cubicBezTo>
                    <a:cubicBezTo>
                      <a:pt x="14977" y="1407"/>
                      <a:pt x="13749" y="1336"/>
                      <a:pt x="12526" y="1336"/>
                    </a:cubicBezTo>
                    <a:cubicBezTo>
                      <a:pt x="8221" y="1336"/>
                      <a:pt x="3976" y="2219"/>
                      <a:pt x="1" y="3775"/>
                    </a:cubicBezTo>
                    <a:lnTo>
                      <a:pt x="1" y="3997"/>
                    </a:lnTo>
                    <a:cubicBezTo>
                      <a:pt x="2473" y="3688"/>
                      <a:pt x="4946" y="3522"/>
                      <a:pt x="7418" y="3522"/>
                    </a:cubicBezTo>
                    <a:cubicBezTo>
                      <a:pt x="10273" y="3522"/>
                      <a:pt x="13128" y="3743"/>
                      <a:pt x="15983" y="4219"/>
                    </a:cubicBezTo>
                    <a:lnTo>
                      <a:pt x="31966" y="6438"/>
                    </a:lnTo>
                    <a:cubicBezTo>
                      <a:pt x="35326" y="6976"/>
                      <a:pt x="38687" y="7270"/>
                      <a:pt x="41998" y="7270"/>
                    </a:cubicBezTo>
                    <a:cubicBezTo>
                      <a:pt x="44155" y="7270"/>
                      <a:pt x="46291" y="7145"/>
                      <a:pt x="48392" y="6882"/>
                    </a:cubicBezTo>
                    <a:cubicBezTo>
                      <a:pt x="53942" y="6216"/>
                      <a:pt x="59047" y="3997"/>
                      <a:pt x="63265" y="223"/>
                    </a:cubicBezTo>
                    <a:lnTo>
                      <a:pt x="63043" y="1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2460;p60">
                <a:extLst>
                  <a:ext uri="{FF2B5EF4-FFF2-40B4-BE49-F238E27FC236}">
                    <a16:creationId xmlns:a16="http://schemas.microsoft.com/office/drawing/2014/main" xmlns="" id="{223B7401-E249-DE9E-2FDA-3AEEB336E098}"/>
                  </a:ext>
                </a:extLst>
              </p:cNvPr>
              <p:cNvSpPr/>
              <p:nvPr/>
            </p:nvSpPr>
            <p:spPr>
              <a:xfrm>
                <a:off x="3510325" y="1923700"/>
                <a:ext cx="2186525" cy="290900"/>
              </a:xfrm>
              <a:custGeom>
                <a:avLst/>
                <a:gdLst/>
                <a:ahLst/>
                <a:cxnLst/>
                <a:rect l="l" t="t" r="r" b="b"/>
                <a:pathLst>
                  <a:path w="87461" h="11636" extrusionOk="0">
                    <a:moveTo>
                      <a:pt x="16545" y="0"/>
                    </a:moveTo>
                    <a:cubicBezTo>
                      <a:pt x="10781" y="0"/>
                      <a:pt x="5143" y="1457"/>
                      <a:pt x="0" y="4277"/>
                    </a:cubicBezTo>
                    <a:lnTo>
                      <a:pt x="0" y="4499"/>
                    </a:lnTo>
                    <a:cubicBezTo>
                      <a:pt x="4471" y="3102"/>
                      <a:pt x="9206" y="2320"/>
                      <a:pt x="13927" y="2320"/>
                    </a:cubicBezTo>
                    <a:cubicBezTo>
                      <a:pt x="16708" y="2320"/>
                      <a:pt x="19483" y="2591"/>
                      <a:pt x="22198" y="3167"/>
                    </a:cubicBezTo>
                    <a:cubicBezTo>
                      <a:pt x="29524" y="4499"/>
                      <a:pt x="36849" y="6719"/>
                      <a:pt x="44174" y="8494"/>
                    </a:cubicBezTo>
                    <a:cubicBezTo>
                      <a:pt x="50781" y="10697"/>
                      <a:pt x="57749" y="11635"/>
                      <a:pt x="64753" y="11635"/>
                    </a:cubicBezTo>
                    <a:cubicBezTo>
                      <a:pt x="65514" y="11635"/>
                      <a:pt x="66276" y="11624"/>
                      <a:pt x="67038" y="11602"/>
                    </a:cubicBezTo>
                    <a:cubicBezTo>
                      <a:pt x="74808" y="11158"/>
                      <a:pt x="82133" y="7829"/>
                      <a:pt x="87461" y="2057"/>
                    </a:cubicBezTo>
                    <a:lnTo>
                      <a:pt x="87239" y="1835"/>
                    </a:lnTo>
                    <a:cubicBezTo>
                      <a:pt x="81689" y="7163"/>
                      <a:pt x="74586" y="10048"/>
                      <a:pt x="66816" y="10048"/>
                    </a:cubicBezTo>
                    <a:cubicBezTo>
                      <a:pt x="59269" y="10048"/>
                      <a:pt x="51722" y="8938"/>
                      <a:pt x="44618" y="6497"/>
                    </a:cubicBezTo>
                    <a:cubicBezTo>
                      <a:pt x="37515" y="3833"/>
                      <a:pt x="29967" y="1835"/>
                      <a:pt x="22420" y="503"/>
                    </a:cubicBezTo>
                    <a:cubicBezTo>
                      <a:pt x="20457" y="167"/>
                      <a:pt x="18494" y="0"/>
                      <a:pt x="1654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2461;p60">
                <a:extLst>
                  <a:ext uri="{FF2B5EF4-FFF2-40B4-BE49-F238E27FC236}">
                    <a16:creationId xmlns:a16="http://schemas.microsoft.com/office/drawing/2014/main" xmlns="" id="{FE12B066-11E4-B16F-990C-4596F8357446}"/>
                  </a:ext>
                </a:extLst>
              </p:cNvPr>
              <p:cNvSpPr/>
              <p:nvPr/>
            </p:nvSpPr>
            <p:spPr>
              <a:xfrm>
                <a:off x="2555800" y="2909850"/>
                <a:ext cx="2902425" cy="531550"/>
              </a:xfrm>
              <a:custGeom>
                <a:avLst/>
                <a:gdLst/>
                <a:ahLst/>
                <a:cxnLst/>
                <a:rect l="l" t="t" r="r" b="b"/>
                <a:pathLst>
                  <a:path w="116097" h="21262" extrusionOk="0">
                    <a:moveTo>
                      <a:pt x="13743" y="1"/>
                    </a:moveTo>
                    <a:cubicBezTo>
                      <a:pt x="9093" y="1"/>
                      <a:pt x="4477" y="561"/>
                      <a:pt x="0" y="1680"/>
                    </a:cubicBezTo>
                    <a:lnTo>
                      <a:pt x="0" y="2124"/>
                    </a:lnTo>
                    <a:cubicBezTo>
                      <a:pt x="2673" y="1820"/>
                      <a:pt x="5362" y="1666"/>
                      <a:pt x="8054" y="1666"/>
                    </a:cubicBezTo>
                    <a:cubicBezTo>
                      <a:pt x="15201" y="1666"/>
                      <a:pt x="22368" y="2752"/>
                      <a:pt x="29302" y="5009"/>
                    </a:cubicBezTo>
                    <a:cubicBezTo>
                      <a:pt x="38847" y="7673"/>
                      <a:pt x="48170" y="11225"/>
                      <a:pt x="57715" y="14555"/>
                    </a:cubicBezTo>
                    <a:cubicBezTo>
                      <a:pt x="67261" y="18106"/>
                      <a:pt x="77250" y="20326"/>
                      <a:pt x="87461" y="21214"/>
                    </a:cubicBezTo>
                    <a:cubicBezTo>
                      <a:pt x="88174" y="21246"/>
                      <a:pt x="88889" y="21262"/>
                      <a:pt x="89604" y="21262"/>
                    </a:cubicBezTo>
                    <a:cubicBezTo>
                      <a:pt x="98900" y="21262"/>
                      <a:pt x="108264" y="18582"/>
                      <a:pt x="116096" y="13223"/>
                    </a:cubicBezTo>
                    <a:lnTo>
                      <a:pt x="115874" y="13001"/>
                    </a:lnTo>
                    <a:cubicBezTo>
                      <a:pt x="108777" y="17483"/>
                      <a:pt x="100580" y="19923"/>
                      <a:pt x="92208" y="19923"/>
                    </a:cubicBezTo>
                    <a:cubicBezTo>
                      <a:pt x="90630" y="19923"/>
                      <a:pt x="89045" y="19836"/>
                      <a:pt x="87461" y="19660"/>
                    </a:cubicBezTo>
                    <a:cubicBezTo>
                      <a:pt x="77472" y="18772"/>
                      <a:pt x="67705" y="16330"/>
                      <a:pt x="58603" y="12557"/>
                    </a:cubicBezTo>
                    <a:cubicBezTo>
                      <a:pt x="49280" y="8561"/>
                      <a:pt x="39735" y="5009"/>
                      <a:pt x="30190" y="2346"/>
                    </a:cubicBezTo>
                    <a:cubicBezTo>
                      <a:pt x="24779" y="783"/>
                      <a:pt x="19238" y="1"/>
                      <a:pt x="13743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2462;p60">
                <a:extLst>
                  <a:ext uri="{FF2B5EF4-FFF2-40B4-BE49-F238E27FC236}">
                    <a16:creationId xmlns:a16="http://schemas.microsoft.com/office/drawing/2014/main" xmlns="" id="{3A6E1D26-CB96-FD73-7E36-A77BD075FDC2}"/>
                  </a:ext>
                </a:extLst>
              </p:cNvPr>
              <p:cNvSpPr/>
              <p:nvPr/>
            </p:nvSpPr>
            <p:spPr>
              <a:xfrm>
                <a:off x="2134114" y="3513687"/>
                <a:ext cx="3141050" cy="522650"/>
              </a:xfrm>
              <a:custGeom>
                <a:avLst/>
                <a:gdLst/>
                <a:ahLst/>
                <a:cxnLst/>
                <a:rect l="l" t="t" r="r" b="b"/>
                <a:pathLst>
                  <a:path w="125642" h="20906" extrusionOk="0">
                    <a:moveTo>
                      <a:pt x="14606" y="0"/>
                    </a:moveTo>
                    <a:cubicBezTo>
                      <a:pt x="9520" y="0"/>
                      <a:pt x="4480" y="1136"/>
                      <a:pt x="1" y="3579"/>
                    </a:cubicBezTo>
                    <a:lnTo>
                      <a:pt x="1" y="3801"/>
                    </a:lnTo>
                    <a:cubicBezTo>
                      <a:pt x="3830" y="2303"/>
                      <a:pt x="7784" y="1554"/>
                      <a:pt x="11769" y="1554"/>
                    </a:cubicBezTo>
                    <a:cubicBezTo>
                      <a:pt x="13098" y="1554"/>
                      <a:pt x="14430" y="1637"/>
                      <a:pt x="15761" y="1804"/>
                    </a:cubicBezTo>
                    <a:cubicBezTo>
                      <a:pt x="21089" y="2470"/>
                      <a:pt x="26195" y="3579"/>
                      <a:pt x="31300" y="5355"/>
                    </a:cubicBezTo>
                    <a:cubicBezTo>
                      <a:pt x="41511" y="8685"/>
                      <a:pt x="51722" y="12459"/>
                      <a:pt x="62155" y="15566"/>
                    </a:cubicBezTo>
                    <a:cubicBezTo>
                      <a:pt x="72589" y="18896"/>
                      <a:pt x="83466" y="20672"/>
                      <a:pt x="94343" y="20894"/>
                    </a:cubicBezTo>
                    <a:cubicBezTo>
                      <a:pt x="94740" y="20902"/>
                      <a:pt x="95136" y="20906"/>
                      <a:pt x="95532" y="20906"/>
                    </a:cubicBezTo>
                    <a:cubicBezTo>
                      <a:pt x="106218" y="20906"/>
                      <a:pt x="116652" y="18024"/>
                      <a:pt x="125642" y="12459"/>
                    </a:cubicBezTo>
                    <a:lnTo>
                      <a:pt x="125642" y="12237"/>
                    </a:lnTo>
                    <a:cubicBezTo>
                      <a:pt x="117061" y="17026"/>
                      <a:pt x="107583" y="19663"/>
                      <a:pt x="97853" y="19663"/>
                    </a:cubicBezTo>
                    <a:cubicBezTo>
                      <a:pt x="96760" y="19663"/>
                      <a:pt x="95663" y="19629"/>
                      <a:pt x="94565" y="19562"/>
                    </a:cubicBezTo>
                    <a:cubicBezTo>
                      <a:pt x="83910" y="19118"/>
                      <a:pt x="73255" y="17120"/>
                      <a:pt x="63043" y="13569"/>
                    </a:cubicBezTo>
                    <a:cubicBezTo>
                      <a:pt x="52832" y="10017"/>
                      <a:pt x="42843" y="5799"/>
                      <a:pt x="32188" y="2914"/>
                    </a:cubicBezTo>
                    <a:cubicBezTo>
                      <a:pt x="26860" y="1138"/>
                      <a:pt x="21533" y="250"/>
                      <a:pt x="15983" y="28"/>
                    </a:cubicBezTo>
                    <a:cubicBezTo>
                      <a:pt x="15524" y="9"/>
                      <a:pt x="15065" y="0"/>
                      <a:pt x="14606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2463;p60">
                <a:extLst>
                  <a:ext uri="{FF2B5EF4-FFF2-40B4-BE49-F238E27FC236}">
                    <a16:creationId xmlns:a16="http://schemas.microsoft.com/office/drawing/2014/main" xmlns="" id="{F72A7A1E-CCE3-48A3-9954-1F46F8774CFB}"/>
                  </a:ext>
                </a:extLst>
              </p:cNvPr>
              <p:cNvSpPr/>
              <p:nvPr/>
            </p:nvSpPr>
            <p:spPr>
              <a:xfrm>
                <a:off x="1802169" y="4061528"/>
                <a:ext cx="3041175" cy="657175"/>
              </a:xfrm>
              <a:custGeom>
                <a:avLst/>
                <a:gdLst/>
                <a:ahLst/>
                <a:cxnLst/>
                <a:rect l="l" t="t" r="r" b="b"/>
                <a:pathLst>
                  <a:path w="121647" h="26287" extrusionOk="0">
                    <a:moveTo>
                      <a:pt x="14479" y="0"/>
                    </a:moveTo>
                    <a:cubicBezTo>
                      <a:pt x="9212" y="0"/>
                      <a:pt x="4006" y="1972"/>
                      <a:pt x="1" y="5344"/>
                    </a:cubicBezTo>
                    <a:lnTo>
                      <a:pt x="1" y="5566"/>
                    </a:lnTo>
                    <a:cubicBezTo>
                      <a:pt x="3871" y="3171"/>
                      <a:pt x="8199" y="1846"/>
                      <a:pt x="12606" y="1846"/>
                    </a:cubicBezTo>
                    <a:cubicBezTo>
                      <a:pt x="13508" y="1846"/>
                      <a:pt x="14413" y="1902"/>
                      <a:pt x="15318" y="2015"/>
                    </a:cubicBezTo>
                    <a:cubicBezTo>
                      <a:pt x="20645" y="2237"/>
                      <a:pt x="25751" y="3791"/>
                      <a:pt x="30412" y="6010"/>
                    </a:cubicBezTo>
                    <a:cubicBezTo>
                      <a:pt x="39957" y="10450"/>
                      <a:pt x="48837" y="17331"/>
                      <a:pt x="59048" y="21327"/>
                    </a:cubicBezTo>
                    <a:cubicBezTo>
                      <a:pt x="67184" y="24651"/>
                      <a:pt x="75768" y="26286"/>
                      <a:pt x="84311" y="26286"/>
                    </a:cubicBezTo>
                    <a:cubicBezTo>
                      <a:pt x="97445" y="26286"/>
                      <a:pt x="110483" y="22422"/>
                      <a:pt x="121646" y="14890"/>
                    </a:cubicBezTo>
                    <a:lnTo>
                      <a:pt x="121646" y="14668"/>
                    </a:lnTo>
                    <a:cubicBezTo>
                      <a:pt x="110842" y="21356"/>
                      <a:pt x="98546" y="24766"/>
                      <a:pt x="86228" y="24766"/>
                    </a:cubicBezTo>
                    <a:cubicBezTo>
                      <a:pt x="77289" y="24766"/>
                      <a:pt x="68337" y="22970"/>
                      <a:pt x="59936" y="19329"/>
                    </a:cubicBezTo>
                    <a:cubicBezTo>
                      <a:pt x="50169" y="15112"/>
                      <a:pt x="41733" y="7786"/>
                      <a:pt x="31522" y="3569"/>
                    </a:cubicBezTo>
                    <a:cubicBezTo>
                      <a:pt x="26417" y="1349"/>
                      <a:pt x="20867" y="17"/>
                      <a:pt x="15318" y="17"/>
                    </a:cubicBezTo>
                    <a:cubicBezTo>
                      <a:pt x="15038" y="6"/>
                      <a:pt x="14758" y="0"/>
                      <a:pt x="1447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2464;p60">
                <a:extLst>
                  <a:ext uri="{FF2B5EF4-FFF2-40B4-BE49-F238E27FC236}">
                    <a16:creationId xmlns:a16="http://schemas.microsoft.com/office/drawing/2014/main" xmlns="" id="{AA6E2DCE-E97E-13FA-D6E9-9CA4E41737F4}"/>
                  </a:ext>
                </a:extLst>
              </p:cNvPr>
              <p:cNvSpPr/>
              <p:nvPr/>
            </p:nvSpPr>
            <p:spPr>
              <a:xfrm>
                <a:off x="1552444" y="4638403"/>
                <a:ext cx="2591650" cy="604800"/>
              </a:xfrm>
              <a:custGeom>
                <a:avLst/>
                <a:gdLst/>
                <a:ahLst/>
                <a:cxnLst/>
                <a:rect l="l" t="t" r="r" b="b"/>
                <a:pathLst>
                  <a:path w="103666" h="24192" extrusionOk="0">
                    <a:moveTo>
                      <a:pt x="13430" y="0"/>
                    </a:moveTo>
                    <a:cubicBezTo>
                      <a:pt x="13024" y="0"/>
                      <a:pt x="12617" y="9"/>
                      <a:pt x="12210" y="28"/>
                    </a:cubicBezTo>
                    <a:cubicBezTo>
                      <a:pt x="9768" y="250"/>
                      <a:pt x="7326" y="916"/>
                      <a:pt x="5106" y="1804"/>
                    </a:cubicBezTo>
                    <a:cubicBezTo>
                      <a:pt x="2887" y="2914"/>
                      <a:pt x="1111" y="4689"/>
                      <a:pt x="1" y="6687"/>
                    </a:cubicBezTo>
                    <a:lnTo>
                      <a:pt x="1" y="6687"/>
                    </a:lnTo>
                    <a:cubicBezTo>
                      <a:pt x="2935" y="3544"/>
                      <a:pt x="7056" y="1785"/>
                      <a:pt x="11430" y="1785"/>
                    </a:cubicBezTo>
                    <a:cubicBezTo>
                      <a:pt x="11689" y="1785"/>
                      <a:pt x="11949" y="1791"/>
                      <a:pt x="12210" y="1804"/>
                    </a:cubicBezTo>
                    <a:cubicBezTo>
                      <a:pt x="16649" y="1804"/>
                      <a:pt x="21089" y="3136"/>
                      <a:pt x="24863" y="5577"/>
                    </a:cubicBezTo>
                    <a:cubicBezTo>
                      <a:pt x="28858" y="7575"/>
                      <a:pt x="32410" y="10461"/>
                      <a:pt x="36406" y="13125"/>
                    </a:cubicBezTo>
                    <a:cubicBezTo>
                      <a:pt x="46827" y="20400"/>
                      <a:pt x="59338" y="24192"/>
                      <a:pt x="71933" y="24192"/>
                    </a:cubicBezTo>
                    <a:cubicBezTo>
                      <a:pt x="73558" y="24192"/>
                      <a:pt x="75183" y="24129"/>
                      <a:pt x="76806" y="24002"/>
                    </a:cubicBezTo>
                    <a:cubicBezTo>
                      <a:pt x="86351" y="23336"/>
                      <a:pt x="95453" y="20450"/>
                      <a:pt x="103666" y="15789"/>
                    </a:cubicBezTo>
                    <a:lnTo>
                      <a:pt x="103666" y="15567"/>
                    </a:lnTo>
                    <a:cubicBezTo>
                      <a:pt x="94419" y="20375"/>
                      <a:pt x="84215" y="22855"/>
                      <a:pt x="74002" y="22855"/>
                    </a:cubicBezTo>
                    <a:cubicBezTo>
                      <a:pt x="65826" y="22855"/>
                      <a:pt x="57645" y="21265"/>
                      <a:pt x="49946" y="18008"/>
                    </a:cubicBezTo>
                    <a:cubicBezTo>
                      <a:pt x="45729" y="16011"/>
                      <a:pt x="41733" y="13791"/>
                      <a:pt x="38181" y="11127"/>
                    </a:cubicBezTo>
                    <a:cubicBezTo>
                      <a:pt x="34408" y="8241"/>
                      <a:pt x="30412" y="5577"/>
                      <a:pt x="26195" y="3358"/>
                    </a:cubicBezTo>
                    <a:cubicBezTo>
                      <a:pt x="22328" y="1119"/>
                      <a:pt x="17903" y="0"/>
                      <a:pt x="1343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2465;p60">
              <a:extLst>
                <a:ext uri="{FF2B5EF4-FFF2-40B4-BE49-F238E27FC236}">
                  <a16:creationId xmlns:a16="http://schemas.microsoft.com/office/drawing/2014/main" xmlns="" id="{FDE4C13F-3452-EAD4-9C11-C75B072B69F1}"/>
                </a:ext>
              </a:extLst>
            </p:cNvPr>
            <p:cNvGrpSpPr/>
            <p:nvPr/>
          </p:nvGrpSpPr>
          <p:grpSpPr>
            <a:xfrm flipH="1" flipV="1">
              <a:off x="5500" y="-1340"/>
              <a:ext cx="2470" cy="4706"/>
              <a:chOff x="2453075" y="238700"/>
              <a:chExt cx="2722850" cy="5187200"/>
            </a:xfrm>
            <a:solidFill>
              <a:srgbClr val="FFEABC"/>
            </a:solidFill>
          </p:grpSpPr>
          <p:sp>
            <p:nvSpPr>
              <p:cNvPr id="23" name="Google Shape;2466;p60">
                <a:extLst>
                  <a:ext uri="{FF2B5EF4-FFF2-40B4-BE49-F238E27FC236}">
                    <a16:creationId xmlns:a16="http://schemas.microsoft.com/office/drawing/2014/main" xmlns="" id="{6545CFDD-983E-1234-46B8-27C561A3C984}"/>
                  </a:ext>
                </a:extLst>
              </p:cNvPr>
              <p:cNvSpPr/>
              <p:nvPr/>
            </p:nvSpPr>
            <p:spPr>
              <a:xfrm>
                <a:off x="2453075" y="238700"/>
                <a:ext cx="2722850" cy="4798700"/>
              </a:xfrm>
              <a:custGeom>
                <a:avLst/>
                <a:gdLst/>
                <a:ahLst/>
                <a:cxnLst/>
                <a:rect l="l" t="t" r="r" b="b"/>
                <a:pathLst>
                  <a:path w="108914" h="191948" extrusionOk="0">
                    <a:moveTo>
                      <a:pt x="24574" y="0"/>
                    </a:moveTo>
                    <a:cubicBezTo>
                      <a:pt x="23468" y="0"/>
                      <a:pt x="22350" y="146"/>
                      <a:pt x="21231" y="457"/>
                    </a:cubicBezTo>
                    <a:cubicBezTo>
                      <a:pt x="14394" y="2376"/>
                      <a:pt x="10436" y="9693"/>
                      <a:pt x="8997" y="16770"/>
                    </a:cubicBezTo>
                    <a:cubicBezTo>
                      <a:pt x="5518" y="33203"/>
                      <a:pt x="10916" y="50355"/>
                      <a:pt x="23150" y="61990"/>
                    </a:cubicBezTo>
                    <a:cubicBezTo>
                      <a:pt x="27589" y="66189"/>
                      <a:pt x="32986" y="69667"/>
                      <a:pt x="35505" y="75185"/>
                    </a:cubicBezTo>
                    <a:cubicBezTo>
                      <a:pt x="38024" y="80702"/>
                      <a:pt x="35505" y="88979"/>
                      <a:pt x="29508" y="89459"/>
                    </a:cubicBezTo>
                    <a:cubicBezTo>
                      <a:pt x="29387" y="89465"/>
                      <a:pt x="29267" y="89468"/>
                      <a:pt x="29148" y="89468"/>
                    </a:cubicBezTo>
                    <a:cubicBezTo>
                      <a:pt x="25001" y="89468"/>
                      <a:pt x="21125" y="85877"/>
                      <a:pt x="17013" y="85877"/>
                    </a:cubicBezTo>
                    <a:cubicBezTo>
                      <a:pt x="16622" y="85877"/>
                      <a:pt x="16229" y="85909"/>
                      <a:pt x="15834" y="85980"/>
                    </a:cubicBezTo>
                    <a:cubicBezTo>
                      <a:pt x="9596" y="87060"/>
                      <a:pt x="9236" y="96775"/>
                      <a:pt x="13435" y="101453"/>
                    </a:cubicBezTo>
                    <a:cubicBezTo>
                      <a:pt x="17753" y="106011"/>
                      <a:pt x="24110" y="108051"/>
                      <a:pt x="29028" y="112129"/>
                    </a:cubicBezTo>
                    <a:cubicBezTo>
                      <a:pt x="33946" y="116207"/>
                      <a:pt x="36345" y="124843"/>
                      <a:pt x="31187" y="128442"/>
                    </a:cubicBezTo>
                    <a:cubicBezTo>
                      <a:pt x="29533" y="129527"/>
                      <a:pt x="27611" y="129811"/>
                      <a:pt x="25595" y="129811"/>
                    </a:cubicBezTo>
                    <a:cubicBezTo>
                      <a:pt x="23390" y="129811"/>
                      <a:pt x="21072" y="129472"/>
                      <a:pt x="18866" y="129472"/>
                    </a:cubicBezTo>
                    <a:cubicBezTo>
                      <a:pt x="18410" y="129472"/>
                      <a:pt x="17958" y="129486"/>
                      <a:pt x="17513" y="129521"/>
                    </a:cubicBezTo>
                    <a:cubicBezTo>
                      <a:pt x="5398" y="130241"/>
                      <a:pt x="0" y="146674"/>
                      <a:pt x="5278" y="157709"/>
                    </a:cubicBezTo>
                    <a:cubicBezTo>
                      <a:pt x="10556" y="168625"/>
                      <a:pt x="22071" y="174742"/>
                      <a:pt x="32866" y="180140"/>
                    </a:cubicBezTo>
                    <a:lnTo>
                      <a:pt x="32866" y="180260"/>
                    </a:lnTo>
                    <a:cubicBezTo>
                      <a:pt x="36944" y="182179"/>
                      <a:pt x="40783" y="184458"/>
                      <a:pt x="44621" y="186737"/>
                    </a:cubicBezTo>
                    <a:cubicBezTo>
                      <a:pt x="51818" y="189616"/>
                      <a:pt x="59375" y="191415"/>
                      <a:pt x="67171" y="191895"/>
                    </a:cubicBezTo>
                    <a:cubicBezTo>
                      <a:pt x="67881" y="191930"/>
                      <a:pt x="68594" y="191948"/>
                      <a:pt x="69309" y="191948"/>
                    </a:cubicBezTo>
                    <a:cubicBezTo>
                      <a:pt x="83091" y="191948"/>
                      <a:pt x="97568" y="185367"/>
                      <a:pt x="103156" y="172823"/>
                    </a:cubicBezTo>
                    <a:cubicBezTo>
                      <a:pt x="108913" y="159748"/>
                      <a:pt x="100037" y="141036"/>
                      <a:pt x="85643" y="140797"/>
                    </a:cubicBezTo>
                    <a:cubicBezTo>
                      <a:pt x="91881" y="136358"/>
                      <a:pt x="97758" y="130841"/>
                      <a:pt x="100757" y="123884"/>
                    </a:cubicBezTo>
                    <a:cubicBezTo>
                      <a:pt x="103876" y="116807"/>
                      <a:pt x="103516" y="107811"/>
                      <a:pt x="98358" y="102293"/>
                    </a:cubicBezTo>
                    <a:cubicBezTo>
                      <a:pt x="95714" y="99403"/>
                      <a:pt x="91683" y="97837"/>
                      <a:pt x="87768" y="97837"/>
                    </a:cubicBezTo>
                    <a:cubicBezTo>
                      <a:pt x="84046" y="97837"/>
                      <a:pt x="80428" y="99253"/>
                      <a:pt x="78207" y="102293"/>
                    </a:cubicBezTo>
                    <a:cubicBezTo>
                      <a:pt x="76407" y="104812"/>
                      <a:pt x="75328" y="108171"/>
                      <a:pt x="72449" y="109250"/>
                    </a:cubicBezTo>
                    <a:cubicBezTo>
                      <a:pt x="71899" y="109477"/>
                      <a:pt x="71347" y="109581"/>
                      <a:pt x="70804" y="109581"/>
                    </a:cubicBezTo>
                    <a:cubicBezTo>
                      <a:pt x="67323" y="109581"/>
                      <a:pt x="64237" y="105293"/>
                      <a:pt x="64653" y="101453"/>
                    </a:cubicBezTo>
                    <a:cubicBezTo>
                      <a:pt x="65132" y="97015"/>
                      <a:pt x="68491" y="93537"/>
                      <a:pt x="71370" y="90298"/>
                    </a:cubicBezTo>
                    <a:cubicBezTo>
                      <a:pt x="74368" y="86940"/>
                      <a:pt x="77247" y="82861"/>
                      <a:pt x="76647" y="78423"/>
                    </a:cubicBezTo>
                    <a:cubicBezTo>
                      <a:pt x="75208" y="69067"/>
                      <a:pt x="61894" y="68827"/>
                      <a:pt x="53977" y="63790"/>
                    </a:cubicBezTo>
                    <a:cubicBezTo>
                      <a:pt x="46420" y="58992"/>
                      <a:pt x="44021" y="49276"/>
                      <a:pt x="43542" y="40400"/>
                    </a:cubicBezTo>
                    <a:cubicBezTo>
                      <a:pt x="43182" y="31523"/>
                      <a:pt x="44141" y="22407"/>
                      <a:pt x="41383" y="13891"/>
                    </a:cubicBezTo>
                    <a:cubicBezTo>
                      <a:pt x="38877" y="6582"/>
                      <a:pt x="32008" y="0"/>
                      <a:pt x="24574" y="0"/>
                    </a:cubicBezTo>
                    <a:close/>
                  </a:path>
                </a:pathLst>
              </a:custGeom>
              <a:solidFill>
                <a:srgbClr val="588E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2467;p60">
                <a:extLst>
                  <a:ext uri="{FF2B5EF4-FFF2-40B4-BE49-F238E27FC236}">
                    <a16:creationId xmlns:a16="http://schemas.microsoft.com/office/drawing/2014/main" xmlns="" id="{81720A0C-56E8-2007-5F05-F9DB29C236B4}"/>
                  </a:ext>
                </a:extLst>
              </p:cNvPr>
              <p:cNvSpPr/>
              <p:nvPr/>
            </p:nvSpPr>
            <p:spPr>
              <a:xfrm>
                <a:off x="3046825" y="1080750"/>
                <a:ext cx="1391425" cy="4345150"/>
              </a:xfrm>
              <a:custGeom>
                <a:avLst/>
                <a:gdLst/>
                <a:ahLst/>
                <a:cxnLst/>
                <a:rect l="l" t="t" r="r" b="b"/>
                <a:pathLst>
                  <a:path w="55657" h="17380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479" y="6958"/>
                      <a:pt x="6837" y="13915"/>
                      <a:pt x="10076" y="20992"/>
                    </a:cubicBezTo>
                    <a:cubicBezTo>
                      <a:pt x="13194" y="27949"/>
                      <a:pt x="16073" y="35145"/>
                      <a:pt x="18832" y="42342"/>
                    </a:cubicBezTo>
                    <a:cubicBezTo>
                      <a:pt x="24230" y="56856"/>
                      <a:pt x="28668" y="71610"/>
                      <a:pt x="32146" y="86603"/>
                    </a:cubicBezTo>
                    <a:lnTo>
                      <a:pt x="33346" y="92241"/>
                    </a:lnTo>
                    <a:lnTo>
                      <a:pt x="34545" y="97998"/>
                    </a:lnTo>
                    <a:cubicBezTo>
                      <a:pt x="35385" y="101717"/>
                      <a:pt x="35985" y="105555"/>
                      <a:pt x="36584" y="109394"/>
                    </a:cubicBezTo>
                    <a:cubicBezTo>
                      <a:pt x="37184" y="113112"/>
                      <a:pt x="37784" y="116950"/>
                      <a:pt x="38264" y="120789"/>
                    </a:cubicBezTo>
                    <a:cubicBezTo>
                      <a:pt x="38624" y="124627"/>
                      <a:pt x="39103" y="128465"/>
                      <a:pt x="39463" y="132304"/>
                    </a:cubicBezTo>
                    <a:cubicBezTo>
                      <a:pt x="40183" y="139980"/>
                      <a:pt x="40543" y="147897"/>
                      <a:pt x="42582" y="155334"/>
                    </a:cubicBezTo>
                    <a:cubicBezTo>
                      <a:pt x="43421" y="159172"/>
                      <a:pt x="44981" y="162771"/>
                      <a:pt x="47020" y="166129"/>
                    </a:cubicBezTo>
                    <a:cubicBezTo>
                      <a:pt x="49179" y="169488"/>
                      <a:pt x="52178" y="172127"/>
                      <a:pt x="55656" y="173806"/>
                    </a:cubicBezTo>
                    <a:cubicBezTo>
                      <a:pt x="52298" y="171887"/>
                      <a:pt x="49539" y="169128"/>
                      <a:pt x="47500" y="165769"/>
                    </a:cubicBezTo>
                    <a:cubicBezTo>
                      <a:pt x="45581" y="162531"/>
                      <a:pt x="44261" y="158932"/>
                      <a:pt x="43541" y="155094"/>
                    </a:cubicBezTo>
                    <a:cubicBezTo>
                      <a:pt x="41862" y="147657"/>
                      <a:pt x="41742" y="139860"/>
                      <a:pt x="41142" y="132184"/>
                    </a:cubicBezTo>
                    <a:cubicBezTo>
                      <a:pt x="39943" y="116710"/>
                      <a:pt x="37664" y="101237"/>
                      <a:pt x="34185" y="86124"/>
                    </a:cubicBezTo>
                    <a:cubicBezTo>
                      <a:pt x="33466" y="82285"/>
                      <a:pt x="32506" y="78567"/>
                      <a:pt x="31427" y="74848"/>
                    </a:cubicBezTo>
                    <a:cubicBezTo>
                      <a:pt x="30347" y="71130"/>
                      <a:pt x="29388" y="67412"/>
                      <a:pt x="28188" y="63693"/>
                    </a:cubicBezTo>
                    <a:lnTo>
                      <a:pt x="26389" y="58056"/>
                    </a:lnTo>
                    <a:cubicBezTo>
                      <a:pt x="25789" y="56256"/>
                      <a:pt x="25069" y="54457"/>
                      <a:pt x="24470" y="52658"/>
                    </a:cubicBezTo>
                    <a:cubicBezTo>
                      <a:pt x="23270" y="48940"/>
                      <a:pt x="21831" y="45341"/>
                      <a:pt x="20391" y="41743"/>
                    </a:cubicBezTo>
                    <a:cubicBezTo>
                      <a:pt x="17513" y="34546"/>
                      <a:pt x="14394" y="27349"/>
                      <a:pt x="11035" y="20392"/>
                    </a:cubicBezTo>
                    <a:cubicBezTo>
                      <a:pt x="7677" y="13555"/>
                      <a:pt x="3839" y="6718"/>
                      <a:pt x="0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2468;p60">
                <a:extLst>
                  <a:ext uri="{FF2B5EF4-FFF2-40B4-BE49-F238E27FC236}">
                    <a16:creationId xmlns:a16="http://schemas.microsoft.com/office/drawing/2014/main" xmlns="" id="{8587902A-F841-C78A-544C-C41855D6FB71}"/>
                  </a:ext>
                </a:extLst>
              </p:cNvPr>
              <p:cNvSpPr/>
              <p:nvPr/>
            </p:nvSpPr>
            <p:spPr>
              <a:xfrm>
                <a:off x="3688550" y="2046325"/>
                <a:ext cx="122950" cy="602775"/>
              </a:xfrm>
              <a:custGeom>
                <a:avLst/>
                <a:gdLst/>
                <a:ahLst/>
                <a:cxnLst/>
                <a:rect l="l" t="t" r="r" b="b"/>
                <a:pathLst>
                  <a:path w="4918" h="24111" extrusionOk="0">
                    <a:moveTo>
                      <a:pt x="2039" y="1"/>
                    </a:moveTo>
                    <a:lnTo>
                      <a:pt x="2039" y="1"/>
                    </a:lnTo>
                    <a:cubicBezTo>
                      <a:pt x="4438" y="7798"/>
                      <a:pt x="3719" y="16194"/>
                      <a:pt x="0" y="23511"/>
                    </a:cubicBezTo>
                    <a:lnTo>
                      <a:pt x="1320" y="24111"/>
                    </a:lnTo>
                    <a:cubicBezTo>
                      <a:pt x="4678" y="16434"/>
                      <a:pt x="4918" y="7798"/>
                      <a:pt x="2039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2469;p60">
                <a:extLst>
                  <a:ext uri="{FF2B5EF4-FFF2-40B4-BE49-F238E27FC236}">
                    <a16:creationId xmlns:a16="http://schemas.microsoft.com/office/drawing/2014/main" xmlns="" id="{5B2D191E-740C-B929-56D9-257640E283C2}"/>
                  </a:ext>
                </a:extLst>
              </p:cNvPr>
              <p:cNvSpPr/>
              <p:nvPr/>
            </p:nvSpPr>
            <p:spPr>
              <a:xfrm>
                <a:off x="3235725" y="882825"/>
                <a:ext cx="131975" cy="761700"/>
              </a:xfrm>
              <a:custGeom>
                <a:avLst/>
                <a:gdLst/>
                <a:ahLst/>
                <a:cxnLst/>
                <a:rect l="l" t="t" r="r" b="b"/>
                <a:pathLst>
                  <a:path w="5279" h="30468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479" y="9717"/>
                      <a:pt x="4679" y="20032"/>
                      <a:pt x="3479" y="30348"/>
                    </a:cubicBezTo>
                    <a:lnTo>
                      <a:pt x="4319" y="30468"/>
                    </a:lnTo>
                    <a:cubicBezTo>
                      <a:pt x="5279" y="20032"/>
                      <a:pt x="3719" y="9717"/>
                      <a:pt x="1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2470;p60">
                <a:extLst>
                  <a:ext uri="{FF2B5EF4-FFF2-40B4-BE49-F238E27FC236}">
                    <a16:creationId xmlns:a16="http://schemas.microsoft.com/office/drawing/2014/main" xmlns="" id="{B395500C-A429-EA5D-D3EA-A5EC407E9EE2}"/>
                  </a:ext>
                </a:extLst>
              </p:cNvPr>
              <p:cNvSpPr/>
              <p:nvPr/>
            </p:nvSpPr>
            <p:spPr>
              <a:xfrm>
                <a:off x="2941875" y="1431600"/>
                <a:ext cx="473800" cy="428850"/>
              </a:xfrm>
              <a:custGeom>
                <a:avLst/>
                <a:gdLst/>
                <a:ahLst/>
                <a:cxnLst/>
                <a:rect l="l" t="t" r="r" b="b"/>
                <a:pathLst>
                  <a:path w="18952" h="17154" extrusionOk="0">
                    <a:moveTo>
                      <a:pt x="0" y="0"/>
                    </a:moveTo>
                    <a:cubicBezTo>
                      <a:pt x="3718" y="7917"/>
                      <a:pt x="10435" y="14154"/>
                      <a:pt x="18712" y="17153"/>
                    </a:cubicBezTo>
                    <a:lnTo>
                      <a:pt x="18952" y="16433"/>
                    </a:lnTo>
                    <a:cubicBezTo>
                      <a:pt x="10675" y="13675"/>
                      <a:pt x="3838" y="7797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2471;p60">
                <a:extLst>
                  <a:ext uri="{FF2B5EF4-FFF2-40B4-BE49-F238E27FC236}">
                    <a16:creationId xmlns:a16="http://schemas.microsoft.com/office/drawing/2014/main" xmlns="" id="{E7731069-17B3-1EBF-BF2C-66148C83173D}"/>
                  </a:ext>
                </a:extLst>
              </p:cNvPr>
              <p:cNvSpPr/>
              <p:nvPr/>
            </p:nvSpPr>
            <p:spPr>
              <a:xfrm>
                <a:off x="3268725" y="2730050"/>
                <a:ext cx="563775" cy="392850"/>
              </a:xfrm>
              <a:custGeom>
                <a:avLst/>
                <a:gdLst/>
                <a:ahLst/>
                <a:cxnLst/>
                <a:rect l="l" t="t" r="r" b="b"/>
                <a:pathLst>
                  <a:path w="22551" h="1571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678" y="8397"/>
                      <a:pt x="12835" y="14274"/>
                      <a:pt x="22311" y="15713"/>
                    </a:cubicBezTo>
                    <a:lnTo>
                      <a:pt x="22551" y="14274"/>
                    </a:lnTo>
                    <a:cubicBezTo>
                      <a:pt x="13195" y="13195"/>
                      <a:pt x="4918" y="7917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2472;p60">
                <a:extLst>
                  <a:ext uri="{FF2B5EF4-FFF2-40B4-BE49-F238E27FC236}">
                    <a16:creationId xmlns:a16="http://schemas.microsoft.com/office/drawing/2014/main" xmlns="" id="{EC60F08B-8D43-7D7C-5E09-D47FD09F27CF}"/>
                  </a:ext>
                </a:extLst>
              </p:cNvPr>
              <p:cNvSpPr/>
              <p:nvPr/>
            </p:nvSpPr>
            <p:spPr>
              <a:xfrm>
                <a:off x="2872900" y="3867900"/>
                <a:ext cx="1238475" cy="742350"/>
              </a:xfrm>
              <a:custGeom>
                <a:avLst/>
                <a:gdLst/>
                <a:ahLst/>
                <a:cxnLst/>
                <a:rect l="l" t="t" r="r" b="b"/>
                <a:pathLst>
                  <a:path w="49539" h="29694" extrusionOk="0">
                    <a:moveTo>
                      <a:pt x="13104" y="0"/>
                    </a:moveTo>
                    <a:cubicBezTo>
                      <a:pt x="8682" y="0"/>
                      <a:pt x="4245" y="779"/>
                      <a:pt x="0" y="2346"/>
                    </a:cubicBezTo>
                    <a:cubicBezTo>
                      <a:pt x="3852" y="1062"/>
                      <a:pt x="7827" y="426"/>
                      <a:pt x="11778" y="426"/>
                    </a:cubicBezTo>
                    <a:cubicBezTo>
                      <a:pt x="18159" y="426"/>
                      <a:pt x="24476" y="2084"/>
                      <a:pt x="30107" y="5344"/>
                    </a:cubicBezTo>
                    <a:cubicBezTo>
                      <a:pt x="39103" y="10622"/>
                      <a:pt x="45341" y="19498"/>
                      <a:pt x="47260" y="29694"/>
                    </a:cubicBezTo>
                    <a:lnTo>
                      <a:pt x="49539" y="29214"/>
                    </a:lnTo>
                    <a:cubicBezTo>
                      <a:pt x="47020" y="18659"/>
                      <a:pt x="40183" y="9662"/>
                      <a:pt x="30707" y="4385"/>
                    </a:cubicBezTo>
                    <a:cubicBezTo>
                      <a:pt x="25223" y="1469"/>
                      <a:pt x="19178" y="0"/>
                      <a:pt x="1310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2473;p60">
                <a:extLst>
                  <a:ext uri="{FF2B5EF4-FFF2-40B4-BE49-F238E27FC236}">
                    <a16:creationId xmlns:a16="http://schemas.microsoft.com/office/drawing/2014/main" xmlns="" id="{5C6C4494-5EA0-F64D-3C8A-F766C9361B42}"/>
                  </a:ext>
                </a:extLst>
              </p:cNvPr>
              <p:cNvSpPr/>
              <p:nvPr/>
            </p:nvSpPr>
            <p:spPr>
              <a:xfrm>
                <a:off x="3172775" y="3938525"/>
                <a:ext cx="362850" cy="275900"/>
              </a:xfrm>
              <a:custGeom>
                <a:avLst/>
                <a:gdLst/>
                <a:ahLst/>
                <a:cxnLst/>
                <a:rect l="l" t="t" r="r" b="b"/>
                <a:pathLst>
                  <a:path w="14514" h="11036" extrusionOk="0">
                    <a:moveTo>
                      <a:pt x="14514" y="0"/>
                    </a:moveTo>
                    <a:cubicBezTo>
                      <a:pt x="8037" y="720"/>
                      <a:pt x="2399" y="4918"/>
                      <a:pt x="0" y="11036"/>
                    </a:cubicBezTo>
                    <a:cubicBezTo>
                      <a:pt x="2639" y="5158"/>
                      <a:pt x="8156" y="1200"/>
                      <a:pt x="14514" y="720"/>
                    </a:cubicBezTo>
                    <a:lnTo>
                      <a:pt x="14514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2474;p60">
                <a:extLst>
                  <a:ext uri="{FF2B5EF4-FFF2-40B4-BE49-F238E27FC236}">
                    <a16:creationId xmlns:a16="http://schemas.microsoft.com/office/drawing/2014/main" xmlns="" id="{D51B33EF-E1A4-AB6A-12E2-587DF533E5AB}"/>
                  </a:ext>
                </a:extLst>
              </p:cNvPr>
              <p:cNvSpPr/>
              <p:nvPr/>
            </p:nvSpPr>
            <p:spPr>
              <a:xfrm>
                <a:off x="3496625" y="3644650"/>
                <a:ext cx="251925" cy="410850"/>
              </a:xfrm>
              <a:custGeom>
                <a:avLst/>
                <a:gdLst/>
                <a:ahLst/>
                <a:cxnLst/>
                <a:rect l="l" t="t" r="r" b="b"/>
                <a:pathLst>
                  <a:path w="10077" h="1643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5158" y="3959"/>
                      <a:pt x="8277" y="9956"/>
                      <a:pt x="8517" y="16433"/>
                    </a:cubicBezTo>
                    <a:lnTo>
                      <a:pt x="10076" y="16313"/>
                    </a:lnTo>
                    <a:cubicBezTo>
                      <a:pt x="9236" y="9596"/>
                      <a:pt x="5638" y="3719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2475;p60">
                <a:extLst>
                  <a:ext uri="{FF2B5EF4-FFF2-40B4-BE49-F238E27FC236}">
                    <a16:creationId xmlns:a16="http://schemas.microsoft.com/office/drawing/2014/main" xmlns="" id="{C76FF8E3-0335-C65E-F838-128EB7388913}"/>
                  </a:ext>
                </a:extLst>
              </p:cNvPr>
              <p:cNvSpPr/>
              <p:nvPr/>
            </p:nvSpPr>
            <p:spPr>
              <a:xfrm>
                <a:off x="3406650" y="2628075"/>
                <a:ext cx="143975" cy="374875"/>
              </a:xfrm>
              <a:custGeom>
                <a:avLst/>
                <a:gdLst/>
                <a:ahLst/>
                <a:cxnLst/>
                <a:rect l="l" t="t" r="r" b="b"/>
                <a:pathLst>
                  <a:path w="5759" h="1499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479" y="4199"/>
                      <a:pt x="5159" y="9597"/>
                      <a:pt x="5039" y="14995"/>
                    </a:cubicBezTo>
                    <a:lnTo>
                      <a:pt x="5758" y="14995"/>
                    </a:lnTo>
                    <a:cubicBezTo>
                      <a:pt x="5758" y="9477"/>
                      <a:pt x="3719" y="4199"/>
                      <a:pt x="1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2476;p60">
                <a:extLst>
                  <a:ext uri="{FF2B5EF4-FFF2-40B4-BE49-F238E27FC236}">
                    <a16:creationId xmlns:a16="http://schemas.microsoft.com/office/drawing/2014/main" xmlns="" id="{668F2D73-66D2-EED8-918D-97CBF5C91CE6}"/>
                  </a:ext>
                </a:extLst>
              </p:cNvPr>
              <p:cNvSpPr/>
              <p:nvPr/>
            </p:nvSpPr>
            <p:spPr>
              <a:xfrm>
                <a:off x="4015400" y="3359775"/>
                <a:ext cx="446825" cy="593775"/>
              </a:xfrm>
              <a:custGeom>
                <a:avLst/>
                <a:gdLst/>
                <a:ahLst/>
                <a:cxnLst/>
                <a:rect l="l" t="t" r="r" b="b"/>
                <a:pathLst>
                  <a:path w="17873" h="23751" extrusionOk="0">
                    <a:moveTo>
                      <a:pt x="17873" y="0"/>
                    </a:moveTo>
                    <a:cubicBezTo>
                      <a:pt x="16193" y="10076"/>
                      <a:pt x="9476" y="18592"/>
                      <a:pt x="0" y="22431"/>
                    </a:cubicBezTo>
                    <a:lnTo>
                      <a:pt x="600" y="23750"/>
                    </a:lnTo>
                    <a:cubicBezTo>
                      <a:pt x="10196" y="19432"/>
                      <a:pt x="16673" y="10436"/>
                      <a:pt x="1787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2560;p60">
              <a:extLst>
                <a:ext uri="{FF2B5EF4-FFF2-40B4-BE49-F238E27FC236}">
                  <a16:creationId xmlns:a16="http://schemas.microsoft.com/office/drawing/2014/main" xmlns="" id="{67F5311B-337E-773E-D985-E60F53DCC4D7}"/>
                </a:ext>
              </a:extLst>
            </p:cNvPr>
            <p:cNvGrpSpPr/>
            <p:nvPr/>
          </p:nvGrpSpPr>
          <p:grpSpPr>
            <a:xfrm rot="13831652" flipV="1">
              <a:off x="63" y="205"/>
              <a:ext cx="2861" cy="2595"/>
              <a:chOff x="508050" y="242250"/>
              <a:chExt cx="6512250" cy="5147800"/>
            </a:xfrm>
            <a:solidFill>
              <a:srgbClr val="F99F1B"/>
            </a:solidFill>
          </p:grpSpPr>
          <p:sp>
            <p:nvSpPr>
              <p:cNvPr id="16" name="Google Shape;2561;p60">
                <a:extLst>
                  <a:ext uri="{FF2B5EF4-FFF2-40B4-BE49-F238E27FC236}">
                    <a16:creationId xmlns:a16="http://schemas.microsoft.com/office/drawing/2014/main" xmlns="" id="{B6B5BD6B-8ED5-197D-DC32-A06B53182292}"/>
                  </a:ext>
                </a:extLst>
              </p:cNvPr>
              <p:cNvSpPr/>
              <p:nvPr/>
            </p:nvSpPr>
            <p:spPr>
              <a:xfrm>
                <a:off x="508050" y="242250"/>
                <a:ext cx="6512250" cy="5147800"/>
              </a:xfrm>
              <a:custGeom>
                <a:avLst/>
                <a:gdLst/>
                <a:ahLst/>
                <a:cxnLst/>
                <a:rect l="l" t="t" r="r" b="b"/>
                <a:pathLst>
                  <a:path w="260490" h="205912" extrusionOk="0">
                    <a:moveTo>
                      <a:pt x="192120" y="0"/>
                    </a:moveTo>
                    <a:cubicBezTo>
                      <a:pt x="185268" y="0"/>
                      <a:pt x="178662" y="685"/>
                      <a:pt x="172695" y="2150"/>
                    </a:cubicBezTo>
                    <a:cubicBezTo>
                      <a:pt x="150698" y="7746"/>
                      <a:pt x="131403" y="21639"/>
                      <a:pt x="119054" y="40742"/>
                    </a:cubicBezTo>
                    <a:cubicBezTo>
                      <a:pt x="127586" y="36582"/>
                      <a:pt x="136945" y="34486"/>
                      <a:pt x="146314" y="34486"/>
                    </a:cubicBezTo>
                    <a:cubicBezTo>
                      <a:pt x="153894" y="34486"/>
                      <a:pt x="161481" y="35858"/>
                      <a:pt x="168643" y="38619"/>
                    </a:cubicBezTo>
                    <a:cubicBezTo>
                      <a:pt x="131210" y="41128"/>
                      <a:pt x="97828" y="63125"/>
                      <a:pt x="80848" y="96506"/>
                    </a:cubicBezTo>
                    <a:cubicBezTo>
                      <a:pt x="94190" y="89501"/>
                      <a:pt x="108974" y="85812"/>
                      <a:pt x="124078" y="85812"/>
                    </a:cubicBezTo>
                    <a:cubicBezTo>
                      <a:pt x="126449" y="85812"/>
                      <a:pt x="128827" y="85903"/>
                      <a:pt x="131210" y="86086"/>
                    </a:cubicBezTo>
                    <a:cubicBezTo>
                      <a:pt x="108790" y="128808"/>
                      <a:pt x="61336" y="156670"/>
                      <a:pt x="13377" y="156670"/>
                    </a:cubicBezTo>
                    <a:cubicBezTo>
                      <a:pt x="8916" y="156670"/>
                      <a:pt x="4450" y="156429"/>
                      <a:pt x="0" y="155936"/>
                    </a:cubicBezTo>
                    <a:lnTo>
                      <a:pt x="0" y="155936"/>
                    </a:lnTo>
                    <a:cubicBezTo>
                      <a:pt x="12928" y="173881"/>
                      <a:pt x="32802" y="185458"/>
                      <a:pt x="54799" y="188160"/>
                    </a:cubicBezTo>
                    <a:cubicBezTo>
                      <a:pt x="57551" y="188447"/>
                      <a:pt x="60300" y="188589"/>
                      <a:pt x="63036" y="188589"/>
                    </a:cubicBezTo>
                    <a:cubicBezTo>
                      <a:pt x="82362" y="188589"/>
                      <a:pt x="101044" y="181517"/>
                      <a:pt x="115580" y="168671"/>
                    </a:cubicBezTo>
                    <a:lnTo>
                      <a:pt x="115580" y="168671"/>
                    </a:lnTo>
                    <a:cubicBezTo>
                      <a:pt x="113265" y="184494"/>
                      <a:pt x="102845" y="198194"/>
                      <a:pt x="87988" y="204368"/>
                    </a:cubicBezTo>
                    <a:cubicBezTo>
                      <a:pt x="92621" y="205079"/>
                      <a:pt x="97250" y="205427"/>
                      <a:pt x="101842" y="205427"/>
                    </a:cubicBezTo>
                    <a:cubicBezTo>
                      <a:pt x="130906" y="205427"/>
                      <a:pt x="158453" y="191482"/>
                      <a:pt x="175782" y="167321"/>
                    </a:cubicBezTo>
                    <a:cubicBezTo>
                      <a:pt x="181185" y="179477"/>
                      <a:pt x="181764" y="193370"/>
                      <a:pt x="177133" y="205912"/>
                    </a:cubicBezTo>
                    <a:cubicBezTo>
                      <a:pt x="222478" y="179284"/>
                      <a:pt x="252386" y="132975"/>
                      <a:pt x="258174" y="80876"/>
                    </a:cubicBezTo>
                    <a:cubicBezTo>
                      <a:pt x="260490" y="57529"/>
                      <a:pt x="257210" y="32637"/>
                      <a:pt x="245246" y="12763"/>
                    </a:cubicBezTo>
                    <a:lnTo>
                      <a:pt x="245053" y="12956"/>
                    </a:lnTo>
                    <a:cubicBezTo>
                      <a:pt x="230711" y="4941"/>
                      <a:pt x="210528" y="0"/>
                      <a:pt x="192120" y="0"/>
                    </a:cubicBezTo>
                    <a:close/>
                  </a:path>
                </a:pathLst>
              </a:custGeom>
              <a:solidFill>
                <a:srgbClr val="C9402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2562;p60">
                <a:extLst>
                  <a:ext uri="{FF2B5EF4-FFF2-40B4-BE49-F238E27FC236}">
                    <a16:creationId xmlns:a16="http://schemas.microsoft.com/office/drawing/2014/main" xmlns="" id="{7ECC9D11-BA94-18EE-0A28-D959E4B669DD}"/>
                  </a:ext>
                </a:extLst>
              </p:cNvPr>
              <p:cNvSpPr/>
              <p:nvPr/>
            </p:nvSpPr>
            <p:spPr>
              <a:xfrm>
                <a:off x="1911800" y="1497150"/>
                <a:ext cx="4520000" cy="2852150"/>
              </a:xfrm>
              <a:custGeom>
                <a:avLst/>
                <a:gdLst/>
                <a:ahLst/>
                <a:cxnLst/>
                <a:rect l="l" t="t" r="r" b="b"/>
                <a:pathLst>
                  <a:path w="180800" h="114086" extrusionOk="0">
                    <a:moveTo>
                      <a:pt x="166906" y="0"/>
                    </a:moveTo>
                    <a:cubicBezTo>
                      <a:pt x="162083" y="0"/>
                      <a:pt x="157452" y="579"/>
                      <a:pt x="152821" y="1737"/>
                    </a:cubicBezTo>
                    <a:cubicBezTo>
                      <a:pt x="143559" y="4245"/>
                      <a:pt x="134876" y="8298"/>
                      <a:pt x="127158" y="13700"/>
                    </a:cubicBezTo>
                    <a:cubicBezTo>
                      <a:pt x="123106" y="16402"/>
                      <a:pt x="119439" y="19489"/>
                      <a:pt x="115966" y="22576"/>
                    </a:cubicBezTo>
                    <a:cubicBezTo>
                      <a:pt x="112300" y="25857"/>
                      <a:pt x="109020" y="29330"/>
                      <a:pt x="105933" y="32803"/>
                    </a:cubicBezTo>
                    <a:cubicBezTo>
                      <a:pt x="99758" y="39942"/>
                      <a:pt x="93969" y="47275"/>
                      <a:pt x="88374" y="54800"/>
                    </a:cubicBezTo>
                    <a:cubicBezTo>
                      <a:pt x="82778" y="62518"/>
                      <a:pt x="77182" y="69850"/>
                      <a:pt x="71201" y="76990"/>
                    </a:cubicBezTo>
                    <a:cubicBezTo>
                      <a:pt x="68306" y="80656"/>
                      <a:pt x="65219" y="84129"/>
                      <a:pt x="61939" y="87409"/>
                    </a:cubicBezTo>
                    <a:cubicBezTo>
                      <a:pt x="58658" y="90497"/>
                      <a:pt x="55185" y="93584"/>
                      <a:pt x="51519" y="96478"/>
                    </a:cubicBezTo>
                    <a:cubicBezTo>
                      <a:pt x="44187" y="102267"/>
                      <a:pt x="36083" y="106898"/>
                      <a:pt x="27400" y="109985"/>
                    </a:cubicBezTo>
                    <a:cubicBezTo>
                      <a:pt x="22962" y="111529"/>
                      <a:pt x="18524" y="112494"/>
                      <a:pt x="13893" y="113073"/>
                    </a:cubicBezTo>
                    <a:cubicBezTo>
                      <a:pt x="11953" y="113315"/>
                      <a:pt x="9980" y="113422"/>
                      <a:pt x="8015" y="113422"/>
                    </a:cubicBezTo>
                    <a:cubicBezTo>
                      <a:pt x="5289" y="113422"/>
                      <a:pt x="2579" y="113216"/>
                      <a:pt x="0" y="112880"/>
                    </a:cubicBezTo>
                    <a:lnTo>
                      <a:pt x="0" y="112880"/>
                    </a:lnTo>
                    <a:cubicBezTo>
                      <a:pt x="3698" y="113684"/>
                      <a:pt x="7665" y="114086"/>
                      <a:pt x="11564" y="114086"/>
                    </a:cubicBezTo>
                    <a:cubicBezTo>
                      <a:pt x="12344" y="114086"/>
                      <a:pt x="13121" y="114070"/>
                      <a:pt x="13893" y="114037"/>
                    </a:cubicBezTo>
                    <a:cubicBezTo>
                      <a:pt x="18717" y="113844"/>
                      <a:pt x="23348" y="113073"/>
                      <a:pt x="27979" y="111722"/>
                    </a:cubicBezTo>
                    <a:cubicBezTo>
                      <a:pt x="37047" y="108828"/>
                      <a:pt x="45538" y="104390"/>
                      <a:pt x="53256" y="98794"/>
                    </a:cubicBezTo>
                    <a:cubicBezTo>
                      <a:pt x="57115" y="95900"/>
                      <a:pt x="60781" y="92812"/>
                      <a:pt x="64254" y="89725"/>
                    </a:cubicBezTo>
                    <a:cubicBezTo>
                      <a:pt x="67534" y="86252"/>
                      <a:pt x="70815" y="82779"/>
                      <a:pt x="73902" y="79305"/>
                    </a:cubicBezTo>
                    <a:cubicBezTo>
                      <a:pt x="80077" y="71973"/>
                      <a:pt x="85479" y="64448"/>
                      <a:pt x="91075" y="56922"/>
                    </a:cubicBezTo>
                    <a:cubicBezTo>
                      <a:pt x="96671" y="49397"/>
                      <a:pt x="102266" y="41872"/>
                      <a:pt x="108441" y="34925"/>
                    </a:cubicBezTo>
                    <a:cubicBezTo>
                      <a:pt x="111528" y="31452"/>
                      <a:pt x="114616" y="27979"/>
                      <a:pt x="118089" y="24892"/>
                    </a:cubicBezTo>
                    <a:cubicBezTo>
                      <a:pt x="121369" y="21612"/>
                      <a:pt x="124842" y="18717"/>
                      <a:pt x="128701" y="16016"/>
                    </a:cubicBezTo>
                    <a:cubicBezTo>
                      <a:pt x="136034" y="10420"/>
                      <a:pt x="144331" y="6175"/>
                      <a:pt x="153207" y="3474"/>
                    </a:cubicBezTo>
                    <a:cubicBezTo>
                      <a:pt x="157645" y="2123"/>
                      <a:pt x="162276" y="1351"/>
                      <a:pt x="166906" y="965"/>
                    </a:cubicBezTo>
                    <a:cubicBezTo>
                      <a:pt x="167678" y="933"/>
                      <a:pt x="168450" y="917"/>
                      <a:pt x="169222" y="917"/>
                    </a:cubicBezTo>
                    <a:cubicBezTo>
                      <a:pt x="173081" y="917"/>
                      <a:pt x="176940" y="1319"/>
                      <a:pt x="180799" y="2123"/>
                    </a:cubicBezTo>
                    <a:cubicBezTo>
                      <a:pt x="176168" y="772"/>
                      <a:pt x="171537" y="0"/>
                      <a:pt x="166906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2563;p60">
                <a:extLst>
                  <a:ext uri="{FF2B5EF4-FFF2-40B4-BE49-F238E27FC236}">
                    <a16:creationId xmlns:a16="http://schemas.microsoft.com/office/drawing/2014/main" xmlns="" id="{CD17B299-2EE5-ACED-95D8-C2FE33555E9F}"/>
                  </a:ext>
                </a:extLst>
              </p:cNvPr>
              <p:cNvSpPr/>
              <p:nvPr/>
            </p:nvSpPr>
            <p:spPr>
              <a:xfrm>
                <a:off x="5110025" y="1511625"/>
                <a:ext cx="892450" cy="2325150"/>
              </a:xfrm>
              <a:custGeom>
                <a:avLst/>
                <a:gdLst/>
                <a:ahLst/>
                <a:cxnLst/>
                <a:rect l="l" t="t" r="r" b="b"/>
                <a:pathLst>
                  <a:path w="35698" h="93006" extrusionOk="0">
                    <a:moveTo>
                      <a:pt x="35697" y="0"/>
                    </a:moveTo>
                    <a:cubicBezTo>
                      <a:pt x="31066" y="193"/>
                      <a:pt x="26628" y="1737"/>
                      <a:pt x="23155" y="4824"/>
                    </a:cubicBezTo>
                    <a:cubicBezTo>
                      <a:pt x="19875" y="7912"/>
                      <a:pt x="17174" y="11771"/>
                      <a:pt x="15437" y="16016"/>
                    </a:cubicBezTo>
                    <a:cubicBezTo>
                      <a:pt x="13700" y="20261"/>
                      <a:pt x="12350" y="24506"/>
                      <a:pt x="11578" y="29137"/>
                    </a:cubicBezTo>
                    <a:cubicBezTo>
                      <a:pt x="10806" y="33382"/>
                      <a:pt x="10420" y="38013"/>
                      <a:pt x="10227" y="42451"/>
                    </a:cubicBezTo>
                    <a:cubicBezTo>
                      <a:pt x="9648" y="51327"/>
                      <a:pt x="9841" y="60010"/>
                      <a:pt x="8683" y="68693"/>
                    </a:cubicBezTo>
                    <a:cubicBezTo>
                      <a:pt x="7912" y="77376"/>
                      <a:pt x="5017" y="85673"/>
                      <a:pt x="0" y="93005"/>
                    </a:cubicBezTo>
                    <a:cubicBezTo>
                      <a:pt x="6175" y="86252"/>
                      <a:pt x="10227" y="77954"/>
                      <a:pt x="11578" y="69079"/>
                    </a:cubicBezTo>
                    <a:cubicBezTo>
                      <a:pt x="12929" y="60203"/>
                      <a:pt x="13507" y="51327"/>
                      <a:pt x="13700" y="42451"/>
                    </a:cubicBezTo>
                    <a:cubicBezTo>
                      <a:pt x="13893" y="33961"/>
                      <a:pt x="15437" y="25471"/>
                      <a:pt x="18331" y="17173"/>
                    </a:cubicBezTo>
                    <a:cubicBezTo>
                      <a:pt x="19489" y="13121"/>
                      <a:pt x="21612" y="9455"/>
                      <a:pt x="24506" y="6175"/>
                    </a:cubicBezTo>
                    <a:cubicBezTo>
                      <a:pt x="25857" y="4631"/>
                      <a:pt x="27593" y="3281"/>
                      <a:pt x="29523" y="2316"/>
                    </a:cubicBezTo>
                    <a:cubicBezTo>
                      <a:pt x="31452" y="1351"/>
                      <a:pt x="33575" y="579"/>
                      <a:pt x="35697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2564;p60">
                <a:extLst>
                  <a:ext uri="{FF2B5EF4-FFF2-40B4-BE49-F238E27FC236}">
                    <a16:creationId xmlns:a16="http://schemas.microsoft.com/office/drawing/2014/main" xmlns="" id="{0AFBC3BC-DC66-42CB-3E9E-A279802238B1}"/>
                  </a:ext>
                </a:extLst>
              </p:cNvPr>
              <p:cNvSpPr/>
              <p:nvPr/>
            </p:nvSpPr>
            <p:spPr>
              <a:xfrm>
                <a:off x="3884750" y="1723875"/>
                <a:ext cx="1389300" cy="3159675"/>
              </a:xfrm>
              <a:custGeom>
                <a:avLst/>
                <a:gdLst/>
                <a:ahLst/>
                <a:cxnLst/>
                <a:rect l="l" t="t" r="r" b="b"/>
                <a:pathLst>
                  <a:path w="55572" h="126387" extrusionOk="0">
                    <a:moveTo>
                      <a:pt x="55572" y="0"/>
                    </a:moveTo>
                    <a:lnTo>
                      <a:pt x="55572" y="0"/>
                    </a:lnTo>
                    <a:cubicBezTo>
                      <a:pt x="50362" y="2895"/>
                      <a:pt x="45731" y="6947"/>
                      <a:pt x="42065" y="11964"/>
                    </a:cubicBezTo>
                    <a:cubicBezTo>
                      <a:pt x="38592" y="16981"/>
                      <a:pt x="35698" y="22576"/>
                      <a:pt x="33768" y="28365"/>
                    </a:cubicBezTo>
                    <a:cubicBezTo>
                      <a:pt x="29716" y="40135"/>
                      <a:pt x="28944" y="52484"/>
                      <a:pt x="27979" y="64448"/>
                    </a:cubicBezTo>
                    <a:cubicBezTo>
                      <a:pt x="27015" y="76411"/>
                      <a:pt x="26050" y="88374"/>
                      <a:pt x="21998" y="99373"/>
                    </a:cubicBezTo>
                    <a:cubicBezTo>
                      <a:pt x="19875" y="104968"/>
                      <a:pt x="17174" y="110178"/>
                      <a:pt x="13508" y="115002"/>
                    </a:cubicBezTo>
                    <a:cubicBezTo>
                      <a:pt x="9842" y="119826"/>
                      <a:pt x="5211" y="123685"/>
                      <a:pt x="1" y="126386"/>
                    </a:cubicBezTo>
                    <a:cubicBezTo>
                      <a:pt x="2702" y="125229"/>
                      <a:pt x="5404" y="123878"/>
                      <a:pt x="8105" y="122141"/>
                    </a:cubicBezTo>
                    <a:cubicBezTo>
                      <a:pt x="10420" y="120405"/>
                      <a:pt x="12736" y="118282"/>
                      <a:pt x="14858" y="116160"/>
                    </a:cubicBezTo>
                    <a:cubicBezTo>
                      <a:pt x="18910" y="111529"/>
                      <a:pt x="22191" y="106126"/>
                      <a:pt x="24506" y="100530"/>
                    </a:cubicBezTo>
                    <a:cubicBezTo>
                      <a:pt x="29330" y="89146"/>
                      <a:pt x="30681" y="76797"/>
                      <a:pt x="31646" y="64641"/>
                    </a:cubicBezTo>
                    <a:cubicBezTo>
                      <a:pt x="32417" y="52677"/>
                      <a:pt x="32996" y="40714"/>
                      <a:pt x="36469" y="29137"/>
                    </a:cubicBezTo>
                    <a:cubicBezTo>
                      <a:pt x="38013" y="23541"/>
                      <a:pt x="40521" y="17945"/>
                      <a:pt x="43609" y="12928"/>
                    </a:cubicBezTo>
                    <a:cubicBezTo>
                      <a:pt x="46696" y="7719"/>
                      <a:pt x="50748" y="3281"/>
                      <a:pt x="55572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2565;p60">
                <a:extLst>
                  <a:ext uri="{FF2B5EF4-FFF2-40B4-BE49-F238E27FC236}">
                    <a16:creationId xmlns:a16="http://schemas.microsoft.com/office/drawing/2014/main" xmlns="" id="{F8F67C05-D772-1EB6-F468-59BDE2DD12CE}"/>
                  </a:ext>
                </a:extLst>
              </p:cNvPr>
              <p:cNvSpPr/>
              <p:nvPr/>
            </p:nvSpPr>
            <p:spPr>
              <a:xfrm>
                <a:off x="1911800" y="4020050"/>
                <a:ext cx="1220450" cy="654575"/>
              </a:xfrm>
              <a:custGeom>
                <a:avLst/>
                <a:gdLst/>
                <a:ahLst/>
                <a:cxnLst/>
                <a:rect l="l" t="t" r="r" b="b"/>
                <a:pathLst>
                  <a:path w="48818" h="26183" extrusionOk="0">
                    <a:moveTo>
                      <a:pt x="48818" y="0"/>
                    </a:moveTo>
                    <a:lnTo>
                      <a:pt x="48818" y="0"/>
                    </a:lnTo>
                    <a:cubicBezTo>
                      <a:pt x="45538" y="3474"/>
                      <a:pt x="42064" y="6561"/>
                      <a:pt x="38205" y="9455"/>
                    </a:cubicBezTo>
                    <a:cubicBezTo>
                      <a:pt x="30873" y="15244"/>
                      <a:pt x="22576" y="19489"/>
                      <a:pt x="13700" y="22576"/>
                    </a:cubicBezTo>
                    <a:cubicBezTo>
                      <a:pt x="9262" y="23927"/>
                      <a:pt x="4631" y="25085"/>
                      <a:pt x="0" y="25856"/>
                    </a:cubicBezTo>
                    <a:cubicBezTo>
                      <a:pt x="1809" y="26074"/>
                      <a:pt x="3618" y="26182"/>
                      <a:pt x="5427" y="26182"/>
                    </a:cubicBezTo>
                    <a:cubicBezTo>
                      <a:pt x="8442" y="26182"/>
                      <a:pt x="11457" y="25881"/>
                      <a:pt x="14472" y="25278"/>
                    </a:cubicBezTo>
                    <a:cubicBezTo>
                      <a:pt x="24119" y="23155"/>
                      <a:pt x="32995" y="18524"/>
                      <a:pt x="40135" y="11771"/>
                    </a:cubicBezTo>
                    <a:cubicBezTo>
                      <a:pt x="43608" y="8297"/>
                      <a:pt x="46502" y="4438"/>
                      <a:pt x="48818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2566;p60">
                <a:extLst>
                  <a:ext uri="{FF2B5EF4-FFF2-40B4-BE49-F238E27FC236}">
                    <a16:creationId xmlns:a16="http://schemas.microsoft.com/office/drawing/2014/main" xmlns="" id="{D7D36483-7498-070F-E615-5F6A7707178E}"/>
                  </a:ext>
                </a:extLst>
              </p:cNvPr>
              <p:cNvSpPr/>
              <p:nvPr/>
            </p:nvSpPr>
            <p:spPr>
              <a:xfrm>
                <a:off x="3744875" y="1603950"/>
                <a:ext cx="1630500" cy="240550"/>
              </a:xfrm>
              <a:custGeom>
                <a:avLst/>
                <a:gdLst/>
                <a:ahLst/>
                <a:cxnLst/>
                <a:rect l="l" t="t" r="r" b="b"/>
                <a:pathLst>
                  <a:path w="65220" h="9622" extrusionOk="0">
                    <a:moveTo>
                      <a:pt x="40615" y="1"/>
                    </a:moveTo>
                    <a:cubicBezTo>
                      <a:pt x="32122" y="1"/>
                      <a:pt x="23767" y="1122"/>
                      <a:pt x="15630" y="3447"/>
                    </a:cubicBezTo>
                    <a:cubicBezTo>
                      <a:pt x="10227" y="4990"/>
                      <a:pt x="5017" y="7113"/>
                      <a:pt x="0" y="9621"/>
                    </a:cubicBezTo>
                    <a:cubicBezTo>
                      <a:pt x="5403" y="8464"/>
                      <a:pt x="10806" y="7113"/>
                      <a:pt x="16208" y="6148"/>
                    </a:cubicBezTo>
                    <a:cubicBezTo>
                      <a:pt x="21611" y="5183"/>
                      <a:pt x="27014" y="4411"/>
                      <a:pt x="32417" y="4026"/>
                    </a:cubicBezTo>
                    <a:cubicBezTo>
                      <a:pt x="37819" y="3447"/>
                      <a:pt x="43222" y="3254"/>
                      <a:pt x="48818" y="3254"/>
                    </a:cubicBezTo>
                    <a:cubicBezTo>
                      <a:pt x="54221" y="3254"/>
                      <a:pt x="59816" y="3447"/>
                      <a:pt x="65219" y="3833"/>
                    </a:cubicBezTo>
                    <a:cubicBezTo>
                      <a:pt x="60009" y="2096"/>
                      <a:pt x="54414" y="938"/>
                      <a:pt x="49011" y="359"/>
                    </a:cubicBezTo>
                    <a:cubicBezTo>
                      <a:pt x="46199" y="121"/>
                      <a:pt x="43400" y="1"/>
                      <a:pt x="40615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2567;p60">
                <a:extLst>
                  <a:ext uri="{FF2B5EF4-FFF2-40B4-BE49-F238E27FC236}">
                    <a16:creationId xmlns:a16="http://schemas.microsoft.com/office/drawing/2014/main" xmlns="" id="{3F1C9274-E813-4770-5E68-282B08878DA2}"/>
                  </a:ext>
                </a:extLst>
              </p:cNvPr>
              <p:cNvSpPr/>
              <p:nvPr/>
            </p:nvSpPr>
            <p:spPr>
              <a:xfrm>
                <a:off x="3556725" y="3267525"/>
                <a:ext cx="361825" cy="868325"/>
              </a:xfrm>
              <a:custGeom>
                <a:avLst/>
                <a:gdLst/>
                <a:ahLst/>
                <a:cxnLst/>
                <a:rect l="l" t="t" r="r" b="b"/>
                <a:pathLst>
                  <a:path w="14473" h="34733" extrusionOk="0">
                    <a:moveTo>
                      <a:pt x="14473" y="0"/>
                    </a:moveTo>
                    <a:lnTo>
                      <a:pt x="10806" y="193"/>
                    </a:lnTo>
                    <a:cubicBezTo>
                      <a:pt x="11964" y="12735"/>
                      <a:pt x="8105" y="25277"/>
                      <a:pt x="1" y="34732"/>
                    </a:cubicBezTo>
                    <a:cubicBezTo>
                      <a:pt x="9456" y="25663"/>
                      <a:pt x="14473" y="13121"/>
                      <a:pt x="1447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61" name="Google Shape;21;p2">
            <a:extLst>
              <a:ext uri="{FF2B5EF4-FFF2-40B4-BE49-F238E27FC236}">
                <a16:creationId xmlns:a16="http://schemas.microsoft.com/office/drawing/2014/main" xmlns="" id="{4254381B-FA0A-3E15-62E8-904C6BECF3CF}"/>
              </a:ext>
            </a:extLst>
          </p:cNvPr>
          <p:cNvPicPr preferRelativeResize="0"/>
          <p:nvPr userDrawn="1"/>
        </p:nvPicPr>
        <p:blipFill rotWithShape="1">
          <a:blip r:embed="rId20">
            <a:alphaModFix/>
          </a:blip>
          <a:srcRect l="12422" t="10820" r="12422" b="10828"/>
          <a:stretch/>
        </p:blipFill>
        <p:spPr>
          <a:xfrm>
            <a:off x="-214784" y="5240021"/>
            <a:ext cx="1535584" cy="1735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62" name="Google Shape;24;p2">
            <a:extLst>
              <a:ext uri="{FF2B5EF4-FFF2-40B4-BE49-F238E27FC236}">
                <a16:creationId xmlns:a16="http://schemas.microsoft.com/office/drawing/2014/main" xmlns="" id="{FF836443-6B36-9A4E-C9A8-B51522A28A02}"/>
              </a:ext>
            </a:extLst>
          </p:cNvPr>
          <p:cNvPicPr preferRelativeResize="0"/>
          <p:nvPr userDrawn="1"/>
        </p:nvPicPr>
        <p:blipFill rotWithShape="1">
          <a:blip r:embed="rId21">
            <a:alphaModFix/>
          </a:blip>
          <a:srcRect l="14225" t="14955" r="14218" b="14962"/>
          <a:stretch/>
        </p:blipFill>
        <p:spPr>
          <a:xfrm rot="8825567">
            <a:off x="10663349" y="116786"/>
            <a:ext cx="1995296" cy="211789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3" name="组合 6">
            <a:extLst>
              <a:ext uri="{FF2B5EF4-FFF2-40B4-BE49-F238E27FC236}">
                <a16:creationId xmlns:a16="http://schemas.microsoft.com/office/drawing/2014/main" xmlns="" id="{5B06A689-4B4E-AF9E-929D-BED3FE316408}"/>
              </a:ext>
            </a:extLst>
          </p:cNvPr>
          <p:cNvGrpSpPr/>
          <p:nvPr userDrawn="1"/>
        </p:nvGrpSpPr>
        <p:grpSpPr>
          <a:xfrm flipH="1" flipV="1">
            <a:off x="9701163" y="5806413"/>
            <a:ext cx="2490837" cy="1056736"/>
            <a:chOff x="196" y="-1340"/>
            <a:chExt cx="9528" cy="4706"/>
          </a:xfrm>
        </p:grpSpPr>
        <p:grpSp>
          <p:nvGrpSpPr>
            <p:cNvPr id="64" name="Google Shape;2511;p60">
              <a:extLst>
                <a:ext uri="{FF2B5EF4-FFF2-40B4-BE49-F238E27FC236}">
                  <a16:creationId xmlns:a16="http://schemas.microsoft.com/office/drawing/2014/main" xmlns="" id="{825D6FBE-2D40-BD43-2383-BDFF19DDA968}"/>
                </a:ext>
              </a:extLst>
            </p:cNvPr>
            <p:cNvGrpSpPr/>
            <p:nvPr/>
          </p:nvGrpSpPr>
          <p:grpSpPr>
            <a:xfrm rot="8119191">
              <a:off x="7796" y="-799"/>
              <a:ext cx="1928" cy="3662"/>
              <a:chOff x="2392800" y="238125"/>
              <a:chExt cx="2677175" cy="5084850"/>
            </a:xfrm>
            <a:solidFill>
              <a:srgbClr val="C94025"/>
            </a:solidFill>
          </p:grpSpPr>
          <p:sp>
            <p:nvSpPr>
              <p:cNvPr id="102" name="Google Shape;2512;p60">
                <a:extLst>
                  <a:ext uri="{FF2B5EF4-FFF2-40B4-BE49-F238E27FC236}">
                    <a16:creationId xmlns:a16="http://schemas.microsoft.com/office/drawing/2014/main" xmlns="" id="{A24BDB59-C385-FEF2-9782-356B43BAEC1B}"/>
                  </a:ext>
                </a:extLst>
              </p:cNvPr>
              <p:cNvSpPr/>
              <p:nvPr/>
            </p:nvSpPr>
            <p:spPr>
              <a:xfrm>
                <a:off x="2526350" y="690275"/>
                <a:ext cx="1198100" cy="4632700"/>
              </a:xfrm>
              <a:custGeom>
                <a:avLst/>
                <a:gdLst/>
                <a:ahLst/>
                <a:cxnLst/>
                <a:rect l="l" t="t" r="r" b="b"/>
                <a:pathLst>
                  <a:path w="47924" h="185308" extrusionOk="0">
                    <a:moveTo>
                      <a:pt x="35055" y="1"/>
                    </a:moveTo>
                    <a:cubicBezTo>
                      <a:pt x="33546" y="1"/>
                      <a:pt x="31869" y="1290"/>
                      <a:pt x="32203" y="3183"/>
                    </a:cubicBezTo>
                    <a:cubicBezTo>
                      <a:pt x="42560" y="64402"/>
                      <a:pt x="31648" y="127286"/>
                      <a:pt x="1131" y="181292"/>
                    </a:cubicBezTo>
                    <a:cubicBezTo>
                      <a:pt x="0" y="183428"/>
                      <a:pt x="1772" y="185308"/>
                      <a:pt x="3546" y="185308"/>
                    </a:cubicBezTo>
                    <a:cubicBezTo>
                      <a:pt x="4384" y="185308"/>
                      <a:pt x="5221" y="184889"/>
                      <a:pt x="5755" y="183881"/>
                    </a:cubicBezTo>
                    <a:lnTo>
                      <a:pt x="5570" y="183881"/>
                    </a:lnTo>
                    <a:cubicBezTo>
                      <a:pt x="36642" y="128581"/>
                      <a:pt x="47924" y="64402"/>
                      <a:pt x="37197" y="1889"/>
                    </a:cubicBezTo>
                    <a:cubicBezTo>
                      <a:pt x="36976" y="564"/>
                      <a:pt x="36052" y="1"/>
                      <a:pt x="35055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" name="Google Shape;2513;p60">
                <a:extLst>
                  <a:ext uri="{FF2B5EF4-FFF2-40B4-BE49-F238E27FC236}">
                    <a16:creationId xmlns:a16="http://schemas.microsoft.com/office/drawing/2014/main" xmlns="" id="{6FD782C2-4B91-F7C4-1811-63E00B01232F}"/>
                  </a:ext>
                </a:extLst>
              </p:cNvPr>
              <p:cNvSpPr/>
              <p:nvPr/>
            </p:nvSpPr>
            <p:spPr>
              <a:xfrm>
                <a:off x="3430500" y="641425"/>
                <a:ext cx="899675" cy="1623425"/>
              </a:xfrm>
              <a:custGeom>
                <a:avLst/>
                <a:gdLst/>
                <a:ahLst/>
                <a:cxnLst/>
                <a:rect l="l" t="t" r="r" b="b"/>
                <a:pathLst>
                  <a:path w="35987" h="64937" extrusionOk="0">
                    <a:moveTo>
                      <a:pt x="24544" y="0"/>
                    </a:moveTo>
                    <a:cubicBezTo>
                      <a:pt x="22975" y="0"/>
                      <a:pt x="21451" y="1220"/>
                      <a:pt x="22115" y="3103"/>
                    </a:cubicBezTo>
                    <a:cubicBezTo>
                      <a:pt x="30068" y="25112"/>
                      <a:pt x="22300" y="47676"/>
                      <a:pt x="2325" y="60068"/>
                    </a:cubicBezTo>
                    <a:cubicBezTo>
                      <a:pt x="0" y="61463"/>
                      <a:pt x="1442" y="64936"/>
                      <a:pt x="3712" y="64936"/>
                    </a:cubicBezTo>
                    <a:cubicBezTo>
                      <a:pt x="4151" y="64936"/>
                      <a:pt x="4620" y="64806"/>
                      <a:pt x="5100" y="64507"/>
                    </a:cubicBezTo>
                    <a:cubicBezTo>
                      <a:pt x="26554" y="51745"/>
                      <a:pt x="35987" y="25297"/>
                      <a:pt x="27109" y="1808"/>
                    </a:cubicBezTo>
                    <a:cubicBezTo>
                      <a:pt x="26664" y="547"/>
                      <a:pt x="25594" y="0"/>
                      <a:pt x="2454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2514;p60">
                <a:extLst>
                  <a:ext uri="{FF2B5EF4-FFF2-40B4-BE49-F238E27FC236}">
                    <a16:creationId xmlns:a16="http://schemas.microsoft.com/office/drawing/2014/main" xmlns="" id="{B6069870-CAA0-941E-9CC4-08CACC502782}"/>
                  </a:ext>
                </a:extLst>
              </p:cNvPr>
              <p:cNvSpPr/>
              <p:nvPr/>
            </p:nvSpPr>
            <p:spPr>
              <a:xfrm>
                <a:off x="2800700" y="860025"/>
                <a:ext cx="748350" cy="784950"/>
              </a:xfrm>
              <a:custGeom>
                <a:avLst/>
                <a:gdLst/>
                <a:ahLst/>
                <a:cxnLst/>
                <a:rect l="l" t="t" r="r" b="b"/>
                <a:pathLst>
                  <a:path w="29934" h="31398" extrusionOk="0">
                    <a:moveTo>
                      <a:pt x="3119" y="0"/>
                    </a:moveTo>
                    <a:cubicBezTo>
                      <a:pt x="1627" y="0"/>
                      <a:pt x="0" y="1260"/>
                      <a:pt x="330" y="3237"/>
                    </a:cubicBezTo>
                    <a:cubicBezTo>
                      <a:pt x="2364" y="16923"/>
                      <a:pt x="12351" y="28020"/>
                      <a:pt x="25853" y="31349"/>
                    </a:cubicBezTo>
                    <a:cubicBezTo>
                      <a:pt x="26036" y="31382"/>
                      <a:pt x="26213" y="31397"/>
                      <a:pt x="26382" y="31397"/>
                    </a:cubicBezTo>
                    <a:cubicBezTo>
                      <a:pt x="29113" y="31397"/>
                      <a:pt x="29934" y="27400"/>
                      <a:pt x="27148" y="26356"/>
                    </a:cubicBezTo>
                    <a:cubicBezTo>
                      <a:pt x="15496" y="23581"/>
                      <a:pt x="6803" y="13779"/>
                      <a:pt x="5323" y="1942"/>
                    </a:cubicBezTo>
                    <a:cubicBezTo>
                      <a:pt x="5098" y="590"/>
                      <a:pt x="4140" y="0"/>
                      <a:pt x="311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2515;p60">
                <a:extLst>
                  <a:ext uri="{FF2B5EF4-FFF2-40B4-BE49-F238E27FC236}">
                    <a16:creationId xmlns:a16="http://schemas.microsoft.com/office/drawing/2014/main" xmlns="" id="{37A88F60-60A6-F815-3D95-418F591DBFCF}"/>
                  </a:ext>
                </a:extLst>
              </p:cNvPr>
              <p:cNvSpPr/>
              <p:nvPr/>
            </p:nvSpPr>
            <p:spPr>
              <a:xfrm>
                <a:off x="2693325" y="2072800"/>
                <a:ext cx="794550" cy="973850"/>
              </a:xfrm>
              <a:custGeom>
                <a:avLst/>
                <a:gdLst/>
                <a:ahLst/>
                <a:cxnLst/>
                <a:rect l="l" t="t" r="r" b="b"/>
                <a:pathLst>
                  <a:path w="31782" h="38954" extrusionOk="0">
                    <a:moveTo>
                      <a:pt x="5207" y="0"/>
                    </a:moveTo>
                    <a:cubicBezTo>
                      <a:pt x="4201" y="0"/>
                      <a:pt x="3292" y="564"/>
                      <a:pt x="3145" y="1888"/>
                    </a:cubicBezTo>
                    <a:cubicBezTo>
                      <a:pt x="1" y="18719"/>
                      <a:pt x="10728" y="34995"/>
                      <a:pt x="27374" y="38879"/>
                    </a:cubicBezTo>
                    <a:cubicBezTo>
                      <a:pt x="27602" y="38929"/>
                      <a:pt x="27821" y="38953"/>
                      <a:pt x="28029" y="38953"/>
                    </a:cubicBezTo>
                    <a:cubicBezTo>
                      <a:pt x="30859" y="38953"/>
                      <a:pt x="31782" y="34574"/>
                      <a:pt x="28853" y="33885"/>
                    </a:cubicBezTo>
                    <a:cubicBezTo>
                      <a:pt x="14797" y="30926"/>
                      <a:pt x="5734" y="17424"/>
                      <a:pt x="8139" y="3183"/>
                    </a:cubicBezTo>
                    <a:cubicBezTo>
                      <a:pt x="8473" y="1290"/>
                      <a:pt x="6728" y="0"/>
                      <a:pt x="5207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2516;p60">
                <a:extLst>
                  <a:ext uri="{FF2B5EF4-FFF2-40B4-BE49-F238E27FC236}">
                    <a16:creationId xmlns:a16="http://schemas.microsoft.com/office/drawing/2014/main" xmlns="" id="{E410E4BA-8E76-C673-A104-489E30B99854}"/>
                  </a:ext>
                </a:extLst>
              </p:cNvPr>
              <p:cNvSpPr/>
              <p:nvPr/>
            </p:nvSpPr>
            <p:spPr>
              <a:xfrm>
                <a:off x="3312950" y="2922525"/>
                <a:ext cx="678175" cy="501525"/>
              </a:xfrm>
              <a:custGeom>
                <a:avLst/>
                <a:gdLst/>
                <a:ahLst/>
                <a:cxnLst/>
                <a:rect l="l" t="t" r="r" b="b"/>
                <a:pathLst>
                  <a:path w="27127" h="20061" extrusionOk="0">
                    <a:moveTo>
                      <a:pt x="23918" y="1"/>
                    </a:moveTo>
                    <a:cubicBezTo>
                      <a:pt x="22901" y="1"/>
                      <a:pt x="21884" y="525"/>
                      <a:pt x="21454" y="1745"/>
                    </a:cubicBezTo>
                    <a:cubicBezTo>
                      <a:pt x="18309" y="9143"/>
                      <a:pt x="11281" y="14322"/>
                      <a:pt x="3328" y="14692"/>
                    </a:cubicBezTo>
                    <a:cubicBezTo>
                      <a:pt x="56" y="14874"/>
                      <a:pt x="0" y="20060"/>
                      <a:pt x="3162" y="20060"/>
                    </a:cubicBezTo>
                    <a:cubicBezTo>
                      <a:pt x="3217" y="20060"/>
                      <a:pt x="3272" y="20059"/>
                      <a:pt x="3328" y="20056"/>
                    </a:cubicBezTo>
                    <a:cubicBezTo>
                      <a:pt x="13686" y="19316"/>
                      <a:pt x="22748" y="12842"/>
                      <a:pt x="26447" y="3225"/>
                    </a:cubicBezTo>
                    <a:cubicBezTo>
                      <a:pt x="27126" y="1301"/>
                      <a:pt x="25521" y="1"/>
                      <a:pt x="23918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2517;p60">
                <a:extLst>
                  <a:ext uri="{FF2B5EF4-FFF2-40B4-BE49-F238E27FC236}">
                    <a16:creationId xmlns:a16="http://schemas.microsoft.com/office/drawing/2014/main" xmlns="" id="{47658198-FBDE-50EF-32BC-36E1F0A7768B}"/>
                  </a:ext>
                </a:extLst>
              </p:cNvPr>
              <p:cNvSpPr/>
              <p:nvPr/>
            </p:nvSpPr>
            <p:spPr>
              <a:xfrm>
                <a:off x="3873475" y="1658950"/>
                <a:ext cx="932725" cy="289200"/>
              </a:xfrm>
              <a:custGeom>
                <a:avLst/>
                <a:gdLst/>
                <a:ahLst/>
                <a:cxnLst/>
                <a:rect l="l" t="t" r="r" b="b"/>
                <a:pathLst>
                  <a:path w="37309" h="11568" extrusionOk="0">
                    <a:moveTo>
                      <a:pt x="33358" y="1"/>
                    </a:moveTo>
                    <a:cubicBezTo>
                      <a:pt x="32765" y="1"/>
                      <a:pt x="32148" y="203"/>
                      <a:pt x="31584" y="687"/>
                    </a:cubicBezTo>
                    <a:cubicBezTo>
                      <a:pt x="27163" y="4428"/>
                      <a:pt x="21491" y="6362"/>
                      <a:pt x="15761" y="6362"/>
                    </a:cubicBezTo>
                    <a:cubicBezTo>
                      <a:pt x="12142" y="6362"/>
                      <a:pt x="8501" y="5591"/>
                      <a:pt x="5136" y="4016"/>
                    </a:cubicBezTo>
                    <a:cubicBezTo>
                      <a:pt x="4723" y="3809"/>
                      <a:pt x="4317" y="3718"/>
                      <a:pt x="3932" y="3718"/>
                    </a:cubicBezTo>
                    <a:cubicBezTo>
                      <a:pt x="1562" y="3718"/>
                      <a:pt x="1" y="7182"/>
                      <a:pt x="2547" y="8455"/>
                    </a:cubicBezTo>
                    <a:cubicBezTo>
                      <a:pt x="6726" y="10544"/>
                      <a:pt x="11241" y="11567"/>
                      <a:pt x="15733" y="11567"/>
                    </a:cubicBezTo>
                    <a:cubicBezTo>
                      <a:pt x="22771" y="11567"/>
                      <a:pt x="29751" y="9056"/>
                      <a:pt x="35283" y="4201"/>
                    </a:cubicBezTo>
                    <a:cubicBezTo>
                      <a:pt x="37308" y="2610"/>
                      <a:pt x="35487" y="1"/>
                      <a:pt x="33358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2518;p60">
                <a:extLst>
                  <a:ext uri="{FF2B5EF4-FFF2-40B4-BE49-F238E27FC236}">
                    <a16:creationId xmlns:a16="http://schemas.microsoft.com/office/drawing/2014/main" xmlns="" id="{EB3AA3BE-4CCF-2ABA-BE28-5D78B151AFBF}"/>
                  </a:ext>
                </a:extLst>
              </p:cNvPr>
              <p:cNvSpPr/>
              <p:nvPr/>
            </p:nvSpPr>
            <p:spPr>
              <a:xfrm>
                <a:off x="2392800" y="358325"/>
                <a:ext cx="647350" cy="651975"/>
              </a:xfrm>
              <a:custGeom>
                <a:avLst/>
                <a:gdLst/>
                <a:ahLst/>
                <a:cxnLst/>
                <a:rect l="l" t="t" r="r" b="b"/>
                <a:pathLst>
                  <a:path w="25894" h="26079" extrusionOk="0">
                    <a:moveTo>
                      <a:pt x="12947" y="1"/>
                    </a:moveTo>
                    <a:cubicBezTo>
                      <a:pt x="5733" y="1"/>
                      <a:pt x="0" y="5919"/>
                      <a:pt x="0" y="12947"/>
                    </a:cubicBezTo>
                    <a:cubicBezTo>
                      <a:pt x="0" y="20160"/>
                      <a:pt x="5733" y="26079"/>
                      <a:pt x="12947" y="26079"/>
                    </a:cubicBezTo>
                    <a:cubicBezTo>
                      <a:pt x="20160" y="26079"/>
                      <a:pt x="25893" y="20160"/>
                      <a:pt x="25893" y="12947"/>
                    </a:cubicBezTo>
                    <a:cubicBezTo>
                      <a:pt x="25893" y="5919"/>
                      <a:pt x="20160" y="1"/>
                      <a:pt x="1294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2519;p60">
                <a:extLst>
                  <a:ext uri="{FF2B5EF4-FFF2-40B4-BE49-F238E27FC236}">
                    <a16:creationId xmlns:a16="http://schemas.microsoft.com/office/drawing/2014/main" xmlns="" id="{A3D23687-6FFC-C1AB-F693-0B7F9A96D100}"/>
                  </a:ext>
                </a:extLst>
              </p:cNvPr>
              <p:cNvSpPr/>
              <p:nvPr/>
            </p:nvSpPr>
            <p:spPr>
              <a:xfrm>
                <a:off x="3826150" y="238125"/>
                <a:ext cx="688975" cy="684325"/>
              </a:xfrm>
              <a:custGeom>
                <a:avLst/>
                <a:gdLst/>
                <a:ahLst/>
                <a:cxnLst/>
                <a:rect l="l" t="t" r="r" b="b"/>
                <a:pathLst>
                  <a:path w="27559" h="27373" extrusionOk="0">
                    <a:moveTo>
                      <a:pt x="13872" y="0"/>
                    </a:moveTo>
                    <a:cubicBezTo>
                      <a:pt x="6289" y="0"/>
                      <a:pt x="1" y="6103"/>
                      <a:pt x="1" y="13686"/>
                    </a:cubicBezTo>
                    <a:cubicBezTo>
                      <a:pt x="1" y="21269"/>
                      <a:pt x="6289" y="27373"/>
                      <a:pt x="13872" y="27373"/>
                    </a:cubicBezTo>
                    <a:cubicBezTo>
                      <a:pt x="21270" y="27373"/>
                      <a:pt x="27559" y="21269"/>
                      <a:pt x="27559" y="13686"/>
                    </a:cubicBezTo>
                    <a:cubicBezTo>
                      <a:pt x="27559" y="6103"/>
                      <a:pt x="21270" y="0"/>
                      <a:pt x="1387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2520;p60">
                <a:extLst>
                  <a:ext uri="{FF2B5EF4-FFF2-40B4-BE49-F238E27FC236}">
                    <a16:creationId xmlns:a16="http://schemas.microsoft.com/office/drawing/2014/main" xmlns="" id="{C62CB652-B018-7150-B55E-34D0C2487580}"/>
                  </a:ext>
                </a:extLst>
              </p:cNvPr>
              <p:cNvSpPr/>
              <p:nvPr/>
            </p:nvSpPr>
            <p:spPr>
              <a:xfrm>
                <a:off x="4630700" y="1444925"/>
                <a:ext cx="439275" cy="439275"/>
              </a:xfrm>
              <a:custGeom>
                <a:avLst/>
                <a:gdLst/>
                <a:ahLst/>
                <a:cxnLst/>
                <a:rect l="l" t="t" r="r" b="b"/>
                <a:pathLst>
                  <a:path w="17571" h="17571" extrusionOk="0">
                    <a:moveTo>
                      <a:pt x="8693" y="0"/>
                    </a:moveTo>
                    <a:cubicBezTo>
                      <a:pt x="3884" y="0"/>
                      <a:pt x="0" y="3884"/>
                      <a:pt x="0" y="8878"/>
                    </a:cubicBezTo>
                    <a:cubicBezTo>
                      <a:pt x="0" y="13687"/>
                      <a:pt x="3884" y="17571"/>
                      <a:pt x="8693" y="17571"/>
                    </a:cubicBezTo>
                    <a:cubicBezTo>
                      <a:pt x="13502" y="17571"/>
                      <a:pt x="17571" y="13687"/>
                      <a:pt x="17571" y="8878"/>
                    </a:cubicBezTo>
                    <a:cubicBezTo>
                      <a:pt x="17571" y="3884"/>
                      <a:pt x="13502" y="0"/>
                      <a:pt x="869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2521;p60">
                <a:extLst>
                  <a:ext uri="{FF2B5EF4-FFF2-40B4-BE49-F238E27FC236}">
                    <a16:creationId xmlns:a16="http://schemas.microsoft.com/office/drawing/2014/main" xmlns="" id="{E64AFD23-379F-E3ED-5D50-FA64D7DB5AC8}"/>
                  </a:ext>
                </a:extLst>
              </p:cNvPr>
              <p:cNvSpPr/>
              <p:nvPr/>
            </p:nvSpPr>
            <p:spPr>
              <a:xfrm>
                <a:off x="3826150" y="2730325"/>
                <a:ext cx="406925" cy="406925"/>
              </a:xfrm>
              <a:custGeom>
                <a:avLst/>
                <a:gdLst/>
                <a:ahLst/>
                <a:cxnLst/>
                <a:rect l="l" t="t" r="r" b="b"/>
                <a:pathLst>
                  <a:path w="16277" h="16277" extrusionOk="0">
                    <a:moveTo>
                      <a:pt x="8139" y="1"/>
                    </a:moveTo>
                    <a:cubicBezTo>
                      <a:pt x="3700" y="1"/>
                      <a:pt x="1" y="3700"/>
                      <a:pt x="1" y="8139"/>
                    </a:cubicBezTo>
                    <a:cubicBezTo>
                      <a:pt x="1" y="12578"/>
                      <a:pt x="3700" y="16277"/>
                      <a:pt x="8139" y="16277"/>
                    </a:cubicBezTo>
                    <a:cubicBezTo>
                      <a:pt x="12578" y="16277"/>
                      <a:pt x="16277" y="12578"/>
                      <a:pt x="16277" y="8139"/>
                    </a:cubicBezTo>
                    <a:cubicBezTo>
                      <a:pt x="16277" y="3700"/>
                      <a:pt x="12578" y="1"/>
                      <a:pt x="813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" name="Google Shape;2522;p60">
                <a:extLst>
                  <a:ext uri="{FF2B5EF4-FFF2-40B4-BE49-F238E27FC236}">
                    <a16:creationId xmlns:a16="http://schemas.microsoft.com/office/drawing/2014/main" xmlns="" id="{8348B0CB-A27D-DA2E-A76B-9C0FC39782E7}"/>
                  </a:ext>
                </a:extLst>
              </p:cNvPr>
              <p:cNvSpPr/>
              <p:nvPr/>
            </p:nvSpPr>
            <p:spPr>
              <a:xfrm>
                <a:off x="2508375" y="1666875"/>
                <a:ext cx="596500" cy="601100"/>
              </a:xfrm>
              <a:custGeom>
                <a:avLst/>
                <a:gdLst/>
                <a:ahLst/>
                <a:cxnLst/>
                <a:rect l="l" t="t" r="r" b="b"/>
                <a:pathLst>
                  <a:path w="23860" h="24044" extrusionOk="0">
                    <a:moveTo>
                      <a:pt x="11838" y="0"/>
                    </a:moveTo>
                    <a:cubicBezTo>
                      <a:pt x="5364" y="0"/>
                      <a:pt x="1" y="5364"/>
                      <a:pt x="1" y="12022"/>
                    </a:cubicBezTo>
                    <a:cubicBezTo>
                      <a:pt x="1" y="18680"/>
                      <a:pt x="5364" y="24044"/>
                      <a:pt x="11838" y="24044"/>
                    </a:cubicBezTo>
                    <a:cubicBezTo>
                      <a:pt x="18496" y="24044"/>
                      <a:pt x="23859" y="18680"/>
                      <a:pt x="23859" y="12022"/>
                    </a:cubicBezTo>
                    <a:cubicBezTo>
                      <a:pt x="23859" y="5364"/>
                      <a:pt x="18496" y="0"/>
                      <a:pt x="1183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5" name="Google Shape;2448;p60">
              <a:extLst>
                <a:ext uri="{FF2B5EF4-FFF2-40B4-BE49-F238E27FC236}">
                  <a16:creationId xmlns:a16="http://schemas.microsoft.com/office/drawing/2014/main" xmlns="" id="{18DBF928-F60C-BF1C-D59D-DE63AF5B88C0}"/>
                </a:ext>
              </a:extLst>
            </p:cNvPr>
            <p:cNvGrpSpPr/>
            <p:nvPr/>
          </p:nvGrpSpPr>
          <p:grpSpPr>
            <a:xfrm rot="15582417" flipH="1" flipV="1">
              <a:off x="2408" y="-577"/>
              <a:ext cx="3934" cy="3850"/>
              <a:chOff x="1124025" y="238125"/>
              <a:chExt cx="5272075" cy="5173200"/>
            </a:xfrm>
            <a:solidFill>
              <a:srgbClr val="FFEABC"/>
            </a:solidFill>
          </p:grpSpPr>
          <p:sp>
            <p:nvSpPr>
              <p:cNvPr id="86" name="Google Shape;2449;p60">
                <a:extLst>
                  <a:ext uri="{FF2B5EF4-FFF2-40B4-BE49-F238E27FC236}">
                    <a16:creationId xmlns:a16="http://schemas.microsoft.com/office/drawing/2014/main" xmlns="" id="{F4F336E9-65C7-9744-5191-A41DAC7E19B2}"/>
                  </a:ext>
                </a:extLst>
              </p:cNvPr>
              <p:cNvSpPr/>
              <p:nvPr/>
            </p:nvSpPr>
            <p:spPr>
              <a:xfrm>
                <a:off x="1124025" y="238125"/>
                <a:ext cx="5272075" cy="5173200"/>
              </a:xfrm>
              <a:custGeom>
                <a:avLst/>
                <a:gdLst/>
                <a:ahLst/>
                <a:cxnLst/>
                <a:rect l="l" t="t" r="r" b="b"/>
                <a:pathLst>
                  <a:path w="210883" h="206928" extrusionOk="0">
                    <a:moveTo>
                      <a:pt x="210882" y="0"/>
                    </a:moveTo>
                    <a:cubicBezTo>
                      <a:pt x="160492" y="29523"/>
                      <a:pt x="89459" y="1332"/>
                      <a:pt x="42177" y="35295"/>
                    </a:cubicBezTo>
                    <a:cubicBezTo>
                      <a:pt x="20422" y="50834"/>
                      <a:pt x="8214" y="77249"/>
                      <a:pt x="4218" y="103665"/>
                    </a:cubicBezTo>
                    <a:cubicBezTo>
                      <a:pt x="0" y="130081"/>
                      <a:pt x="5550" y="160270"/>
                      <a:pt x="8436" y="186908"/>
                    </a:cubicBezTo>
                    <a:cubicBezTo>
                      <a:pt x="24825" y="200456"/>
                      <a:pt x="46633" y="206927"/>
                      <a:pt x="68751" y="206927"/>
                    </a:cubicBezTo>
                    <a:cubicBezTo>
                      <a:pt x="98457" y="206927"/>
                      <a:pt x="128723" y="195253"/>
                      <a:pt x="147174" y="173367"/>
                    </a:cubicBezTo>
                    <a:cubicBezTo>
                      <a:pt x="187352" y="125863"/>
                      <a:pt x="174477" y="50390"/>
                      <a:pt x="210882" y="0"/>
                    </a:cubicBezTo>
                    <a:close/>
                  </a:path>
                </a:pathLst>
              </a:custGeom>
              <a:solidFill>
                <a:srgbClr val="EAA83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" name="Google Shape;2450;p60">
                <a:extLst>
                  <a:ext uri="{FF2B5EF4-FFF2-40B4-BE49-F238E27FC236}">
                    <a16:creationId xmlns:a16="http://schemas.microsoft.com/office/drawing/2014/main" xmlns="" id="{BE4C9F22-0596-C363-71D5-4281DF31766F}"/>
                  </a:ext>
                </a:extLst>
              </p:cNvPr>
              <p:cNvSpPr/>
              <p:nvPr/>
            </p:nvSpPr>
            <p:spPr>
              <a:xfrm>
                <a:off x="1490275" y="892950"/>
                <a:ext cx="4456300" cy="4040075"/>
              </a:xfrm>
              <a:custGeom>
                <a:avLst/>
                <a:gdLst/>
                <a:ahLst/>
                <a:cxnLst/>
                <a:rect l="l" t="t" r="r" b="b"/>
                <a:pathLst>
                  <a:path w="178252" h="161603" extrusionOk="0">
                    <a:moveTo>
                      <a:pt x="178252" y="1"/>
                    </a:moveTo>
                    <a:cubicBezTo>
                      <a:pt x="157163" y="3108"/>
                      <a:pt x="136963" y="9546"/>
                      <a:pt x="117873" y="18869"/>
                    </a:cubicBezTo>
                    <a:cubicBezTo>
                      <a:pt x="79692" y="37738"/>
                      <a:pt x="47283" y="67039"/>
                      <a:pt x="24863" y="103444"/>
                    </a:cubicBezTo>
                    <a:cubicBezTo>
                      <a:pt x="13542" y="121424"/>
                      <a:pt x="5107" y="140959"/>
                      <a:pt x="1" y="161603"/>
                    </a:cubicBezTo>
                    <a:cubicBezTo>
                      <a:pt x="29080" y="81690"/>
                      <a:pt x="95675" y="21089"/>
                      <a:pt x="178252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" name="Google Shape;2451;p60">
                <a:extLst>
                  <a:ext uri="{FF2B5EF4-FFF2-40B4-BE49-F238E27FC236}">
                    <a16:creationId xmlns:a16="http://schemas.microsoft.com/office/drawing/2014/main" xmlns="" id="{1780B0F2-467D-0B60-DD37-967D03E4B1B1}"/>
                  </a:ext>
                </a:extLst>
              </p:cNvPr>
              <p:cNvSpPr/>
              <p:nvPr/>
            </p:nvSpPr>
            <p:spPr>
              <a:xfrm>
                <a:off x="2827725" y="726475"/>
                <a:ext cx="527225" cy="1698175"/>
              </a:xfrm>
              <a:custGeom>
                <a:avLst/>
                <a:gdLst/>
                <a:ahLst/>
                <a:cxnLst/>
                <a:rect l="l" t="t" r="r" b="b"/>
                <a:pathLst>
                  <a:path w="21089" h="67927" extrusionOk="0">
                    <a:moveTo>
                      <a:pt x="20867" y="0"/>
                    </a:moveTo>
                    <a:cubicBezTo>
                      <a:pt x="12209" y="8658"/>
                      <a:pt x="5772" y="19535"/>
                      <a:pt x="2664" y="31522"/>
                    </a:cubicBezTo>
                    <a:cubicBezTo>
                      <a:pt x="888" y="37515"/>
                      <a:pt x="0" y="43509"/>
                      <a:pt x="222" y="49946"/>
                    </a:cubicBezTo>
                    <a:cubicBezTo>
                      <a:pt x="444" y="55940"/>
                      <a:pt x="1554" y="62155"/>
                      <a:pt x="3996" y="67926"/>
                    </a:cubicBezTo>
                    <a:lnTo>
                      <a:pt x="4218" y="67926"/>
                    </a:lnTo>
                    <a:cubicBezTo>
                      <a:pt x="3330" y="61933"/>
                      <a:pt x="2886" y="55940"/>
                      <a:pt x="2886" y="49946"/>
                    </a:cubicBezTo>
                    <a:cubicBezTo>
                      <a:pt x="3108" y="43953"/>
                      <a:pt x="3552" y="37959"/>
                      <a:pt x="4884" y="32188"/>
                    </a:cubicBezTo>
                    <a:cubicBezTo>
                      <a:pt x="7326" y="20201"/>
                      <a:pt x="13097" y="9102"/>
                      <a:pt x="2108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" name="Google Shape;2452;p60">
                <a:extLst>
                  <a:ext uri="{FF2B5EF4-FFF2-40B4-BE49-F238E27FC236}">
                    <a16:creationId xmlns:a16="http://schemas.microsoft.com/office/drawing/2014/main" xmlns="" id="{BA12C12F-B532-51BF-4505-EAB7B488CE37}"/>
                  </a:ext>
                </a:extLst>
              </p:cNvPr>
              <p:cNvSpPr/>
              <p:nvPr/>
            </p:nvSpPr>
            <p:spPr>
              <a:xfrm>
                <a:off x="3443725" y="726475"/>
                <a:ext cx="505025" cy="1237575"/>
              </a:xfrm>
              <a:custGeom>
                <a:avLst/>
                <a:gdLst/>
                <a:ahLst/>
                <a:cxnLst/>
                <a:rect l="l" t="t" r="r" b="b"/>
                <a:pathLst>
                  <a:path w="20201" h="49503" extrusionOk="0">
                    <a:moveTo>
                      <a:pt x="19979" y="0"/>
                    </a:moveTo>
                    <a:cubicBezTo>
                      <a:pt x="13319" y="6216"/>
                      <a:pt x="7992" y="13763"/>
                      <a:pt x="4440" y="22198"/>
                    </a:cubicBezTo>
                    <a:cubicBezTo>
                      <a:pt x="2664" y="26416"/>
                      <a:pt x="1332" y="30856"/>
                      <a:pt x="666" y="35517"/>
                    </a:cubicBezTo>
                    <a:cubicBezTo>
                      <a:pt x="0" y="40179"/>
                      <a:pt x="0" y="44840"/>
                      <a:pt x="888" y="49502"/>
                    </a:cubicBezTo>
                    <a:lnTo>
                      <a:pt x="1332" y="49280"/>
                    </a:lnTo>
                    <a:cubicBezTo>
                      <a:pt x="1776" y="44840"/>
                      <a:pt x="2442" y="40401"/>
                      <a:pt x="3330" y="35961"/>
                    </a:cubicBezTo>
                    <a:cubicBezTo>
                      <a:pt x="4218" y="31744"/>
                      <a:pt x="5328" y="27304"/>
                      <a:pt x="6660" y="23308"/>
                    </a:cubicBezTo>
                    <a:cubicBezTo>
                      <a:pt x="9545" y="14651"/>
                      <a:pt x="14207" y="6882"/>
                      <a:pt x="2020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" name="Google Shape;2453;p60">
                <a:extLst>
                  <a:ext uri="{FF2B5EF4-FFF2-40B4-BE49-F238E27FC236}">
                    <a16:creationId xmlns:a16="http://schemas.microsoft.com/office/drawing/2014/main" xmlns="" id="{93A22098-1B59-0E5E-42D8-7EAA7743D478}"/>
                  </a:ext>
                </a:extLst>
              </p:cNvPr>
              <p:cNvSpPr/>
              <p:nvPr/>
            </p:nvSpPr>
            <p:spPr>
              <a:xfrm>
                <a:off x="2233925" y="931800"/>
                <a:ext cx="382950" cy="1970100"/>
              </a:xfrm>
              <a:custGeom>
                <a:avLst/>
                <a:gdLst/>
                <a:ahLst/>
                <a:cxnLst/>
                <a:rect l="l" t="t" r="r" b="b"/>
                <a:pathLst>
                  <a:path w="15318" h="78804" extrusionOk="0">
                    <a:moveTo>
                      <a:pt x="15095" y="1"/>
                    </a:moveTo>
                    <a:cubicBezTo>
                      <a:pt x="6660" y="11322"/>
                      <a:pt x="1776" y="24641"/>
                      <a:pt x="666" y="38625"/>
                    </a:cubicBezTo>
                    <a:cubicBezTo>
                      <a:pt x="0" y="45729"/>
                      <a:pt x="444" y="52610"/>
                      <a:pt x="1998" y="59492"/>
                    </a:cubicBezTo>
                    <a:cubicBezTo>
                      <a:pt x="3552" y="66373"/>
                      <a:pt x="6216" y="72810"/>
                      <a:pt x="10212" y="78804"/>
                    </a:cubicBezTo>
                    <a:lnTo>
                      <a:pt x="10434" y="78804"/>
                    </a:lnTo>
                    <a:cubicBezTo>
                      <a:pt x="7770" y="72366"/>
                      <a:pt x="5994" y="65707"/>
                      <a:pt x="4662" y="59048"/>
                    </a:cubicBezTo>
                    <a:cubicBezTo>
                      <a:pt x="3330" y="52388"/>
                      <a:pt x="2886" y="45729"/>
                      <a:pt x="2886" y="38847"/>
                    </a:cubicBezTo>
                    <a:cubicBezTo>
                      <a:pt x="3552" y="25084"/>
                      <a:pt x="7770" y="11766"/>
                      <a:pt x="15317" y="223"/>
                    </a:cubicBezTo>
                    <a:lnTo>
                      <a:pt x="15095" y="1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2454;p60">
                <a:extLst>
                  <a:ext uri="{FF2B5EF4-FFF2-40B4-BE49-F238E27FC236}">
                    <a16:creationId xmlns:a16="http://schemas.microsoft.com/office/drawing/2014/main" xmlns="" id="{DDBD3218-D2D7-3BF2-3C48-BFD98A4CBD85}"/>
                  </a:ext>
                </a:extLst>
              </p:cNvPr>
              <p:cNvSpPr/>
              <p:nvPr/>
            </p:nvSpPr>
            <p:spPr>
              <a:xfrm>
                <a:off x="1667875" y="1442350"/>
                <a:ext cx="366300" cy="2003400"/>
              </a:xfrm>
              <a:custGeom>
                <a:avLst/>
                <a:gdLst/>
                <a:ahLst/>
                <a:cxnLst/>
                <a:rect l="l" t="t" r="r" b="b"/>
                <a:pathLst>
                  <a:path w="14652" h="80136" extrusionOk="0">
                    <a:moveTo>
                      <a:pt x="9324" y="1"/>
                    </a:moveTo>
                    <a:cubicBezTo>
                      <a:pt x="2886" y="12654"/>
                      <a:pt x="0" y="26639"/>
                      <a:pt x="666" y="40845"/>
                    </a:cubicBezTo>
                    <a:cubicBezTo>
                      <a:pt x="888" y="47949"/>
                      <a:pt x="2220" y="54830"/>
                      <a:pt x="4440" y="61712"/>
                    </a:cubicBezTo>
                    <a:cubicBezTo>
                      <a:pt x="6660" y="68371"/>
                      <a:pt x="9990" y="74586"/>
                      <a:pt x="14429" y="80136"/>
                    </a:cubicBezTo>
                    <a:lnTo>
                      <a:pt x="14651" y="80136"/>
                    </a:lnTo>
                    <a:cubicBezTo>
                      <a:pt x="11543" y="73921"/>
                      <a:pt x="8880" y="67483"/>
                      <a:pt x="7104" y="60824"/>
                    </a:cubicBezTo>
                    <a:cubicBezTo>
                      <a:pt x="5106" y="54164"/>
                      <a:pt x="3774" y="47505"/>
                      <a:pt x="3108" y="40623"/>
                    </a:cubicBezTo>
                    <a:cubicBezTo>
                      <a:pt x="1776" y="26861"/>
                      <a:pt x="3996" y="12876"/>
                      <a:pt x="9546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" name="Google Shape;2455;p60">
                <a:extLst>
                  <a:ext uri="{FF2B5EF4-FFF2-40B4-BE49-F238E27FC236}">
                    <a16:creationId xmlns:a16="http://schemas.microsoft.com/office/drawing/2014/main" xmlns="" id="{616DEB7E-74F6-AF83-4C59-E717DAA5D7F3}"/>
                  </a:ext>
                </a:extLst>
              </p:cNvPr>
              <p:cNvSpPr/>
              <p:nvPr/>
            </p:nvSpPr>
            <p:spPr>
              <a:xfrm>
                <a:off x="1401500" y="2940725"/>
                <a:ext cx="316350" cy="1137675"/>
              </a:xfrm>
              <a:custGeom>
                <a:avLst/>
                <a:gdLst/>
                <a:ahLst/>
                <a:cxnLst/>
                <a:rect l="l" t="t" r="r" b="b"/>
                <a:pathLst>
                  <a:path w="12654" h="45507" extrusionOk="0">
                    <a:moveTo>
                      <a:pt x="1776" y="1"/>
                    </a:moveTo>
                    <a:cubicBezTo>
                      <a:pt x="0" y="7992"/>
                      <a:pt x="0" y="16205"/>
                      <a:pt x="1776" y="24197"/>
                    </a:cubicBezTo>
                    <a:cubicBezTo>
                      <a:pt x="2442" y="28192"/>
                      <a:pt x="3774" y="31966"/>
                      <a:pt x="5550" y="35740"/>
                    </a:cubicBezTo>
                    <a:cubicBezTo>
                      <a:pt x="7326" y="39291"/>
                      <a:pt x="9545" y="42621"/>
                      <a:pt x="12431" y="45507"/>
                    </a:cubicBezTo>
                    <a:lnTo>
                      <a:pt x="12653" y="45285"/>
                    </a:lnTo>
                    <a:cubicBezTo>
                      <a:pt x="11099" y="41733"/>
                      <a:pt x="9323" y="38181"/>
                      <a:pt x="7770" y="34630"/>
                    </a:cubicBezTo>
                    <a:cubicBezTo>
                      <a:pt x="6216" y="30856"/>
                      <a:pt x="4884" y="27304"/>
                      <a:pt x="3774" y="23531"/>
                    </a:cubicBezTo>
                    <a:cubicBezTo>
                      <a:pt x="1776" y="15983"/>
                      <a:pt x="1110" y="7992"/>
                      <a:pt x="1998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" name="Google Shape;2456;p60">
                <a:extLst>
                  <a:ext uri="{FF2B5EF4-FFF2-40B4-BE49-F238E27FC236}">
                    <a16:creationId xmlns:a16="http://schemas.microsoft.com/office/drawing/2014/main" xmlns="" id="{A4806336-FCE3-09A0-AFD4-40C9704BDFDB}"/>
                  </a:ext>
                </a:extLst>
              </p:cNvPr>
              <p:cNvSpPr/>
              <p:nvPr/>
            </p:nvSpPr>
            <p:spPr>
              <a:xfrm>
                <a:off x="4226200" y="693175"/>
                <a:ext cx="765850" cy="754750"/>
              </a:xfrm>
              <a:custGeom>
                <a:avLst/>
                <a:gdLst/>
                <a:ahLst/>
                <a:cxnLst/>
                <a:rect l="l" t="t" r="r" b="b"/>
                <a:pathLst>
                  <a:path w="30634" h="30190" extrusionOk="0">
                    <a:moveTo>
                      <a:pt x="30634" y="0"/>
                    </a:moveTo>
                    <a:cubicBezTo>
                      <a:pt x="23531" y="1998"/>
                      <a:pt x="16871" y="5772"/>
                      <a:pt x="11322" y="10878"/>
                    </a:cubicBezTo>
                    <a:cubicBezTo>
                      <a:pt x="8436" y="13319"/>
                      <a:pt x="5772" y="16205"/>
                      <a:pt x="3774" y="19313"/>
                    </a:cubicBezTo>
                    <a:cubicBezTo>
                      <a:pt x="1998" y="22642"/>
                      <a:pt x="667" y="26194"/>
                      <a:pt x="1" y="29968"/>
                    </a:cubicBezTo>
                    <a:lnTo>
                      <a:pt x="223" y="30190"/>
                    </a:lnTo>
                    <a:cubicBezTo>
                      <a:pt x="2220" y="26860"/>
                      <a:pt x="4218" y="23752"/>
                      <a:pt x="6216" y="20867"/>
                    </a:cubicBezTo>
                    <a:cubicBezTo>
                      <a:pt x="8214" y="17981"/>
                      <a:pt x="10434" y="15095"/>
                      <a:pt x="12875" y="12431"/>
                    </a:cubicBezTo>
                    <a:cubicBezTo>
                      <a:pt x="17759" y="7104"/>
                      <a:pt x="23975" y="2886"/>
                      <a:pt x="30634" y="222"/>
                    </a:cubicBezTo>
                    <a:lnTo>
                      <a:pt x="30634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" name="Google Shape;2457;p60">
                <a:extLst>
                  <a:ext uri="{FF2B5EF4-FFF2-40B4-BE49-F238E27FC236}">
                    <a16:creationId xmlns:a16="http://schemas.microsoft.com/office/drawing/2014/main" xmlns="" id="{E2F8750C-32CA-5228-2BFB-EB4C20794348}"/>
                  </a:ext>
                </a:extLst>
              </p:cNvPr>
              <p:cNvSpPr/>
              <p:nvPr/>
            </p:nvSpPr>
            <p:spPr>
              <a:xfrm>
                <a:off x="5053075" y="254750"/>
                <a:ext cx="1343025" cy="810275"/>
              </a:xfrm>
              <a:custGeom>
                <a:avLst/>
                <a:gdLst/>
                <a:ahLst/>
                <a:cxnLst/>
                <a:rect l="l" t="t" r="r" b="b"/>
                <a:pathLst>
                  <a:path w="53721" h="32411" extrusionOk="0">
                    <a:moveTo>
                      <a:pt x="53720" y="1"/>
                    </a:moveTo>
                    <a:cubicBezTo>
                      <a:pt x="49946" y="3775"/>
                      <a:pt x="45729" y="6882"/>
                      <a:pt x="40845" y="9102"/>
                    </a:cubicBezTo>
                    <a:cubicBezTo>
                      <a:pt x="36184" y="11544"/>
                      <a:pt x="31522" y="13542"/>
                      <a:pt x="26638" y="15318"/>
                    </a:cubicBezTo>
                    <a:cubicBezTo>
                      <a:pt x="21533" y="17093"/>
                      <a:pt x="16649" y="19313"/>
                      <a:pt x="11988" y="21755"/>
                    </a:cubicBezTo>
                    <a:cubicBezTo>
                      <a:pt x="7326" y="24197"/>
                      <a:pt x="3108" y="27749"/>
                      <a:pt x="1" y="32188"/>
                    </a:cubicBezTo>
                    <a:lnTo>
                      <a:pt x="223" y="32410"/>
                    </a:lnTo>
                    <a:cubicBezTo>
                      <a:pt x="4218" y="29302"/>
                      <a:pt x="8658" y="26417"/>
                      <a:pt x="13320" y="24197"/>
                    </a:cubicBezTo>
                    <a:cubicBezTo>
                      <a:pt x="17981" y="21977"/>
                      <a:pt x="22643" y="19757"/>
                      <a:pt x="27526" y="17537"/>
                    </a:cubicBezTo>
                    <a:cubicBezTo>
                      <a:pt x="32410" y="15540"/>
                      <a:pt x="37072" y="13098"/>
                      <a:pt x="41733" y="10434"/>
                    </a:cubicBezTo>
                    <a:cubicBezTo>
                      <a:pt x="46173" y="7770"/>
                      <a:pt x="50168" y="4219"/>
                      <a:pt x="53720" y="223"/>
                    </a:cubicBezTo>
                    <a:lnTo>
                      <a:pt x="53720" y="1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" name="Google Shape;2458;p60">
                <a:extLst>
                  <a:ext uri="{FF2B5EF4-FFF2-40B4-BE49-F238E27FC236}">
                    <a16:creationId xmlns:a16="http://schemas.microsoft.com/office/drawing/2014/main" xmlns="" id="{6F907017-0C78-BD9C-BFC9-9072AA6B3860}"/>
                  </a:ext>
                </a:extLst>
              </p:cNvPr>
              <p:cNvSpPr/>
              <p:nvPr/>
            </p:nvSpPr>
            <p:spPr>
              <a:xfrm>
                <a:off x="2994200" y="2423225"/>
                <a:ext cx="2552825" cy="446575"/>
              </a:xfrm>
              <a:custGeom>
                <a:avLst/>
                <a:gdLst/>
                <a:ahLst/>
                <a:cxnLst/>
                <a:rect l="l" t="t" r="r" b="b"/>
                <a:pathLst>
                  <a:path w="102113" h="17863" extrusionOk="0">
                    <a:moveTo>
                      <a:pt x="13236" y="1"/>
                    </a:moveTo>
                    <a:cubicBezTo>
                      <a:pt x="8769" y="1"/>
                      <a:pt x="4329" y="611"/>
                      <a:pt x="1" y="1832"/>
                    </a:cubicBezTo>
                    <a:lnTo>
                      <a:pt x="1" y="2054"/>
                    </a:lnTo>
                    <a:cubicBezTo>
                      <a:pt x="2381" y="1810"/>
                      <a:pt x="4778" y="1684"/>
                      <a:pt x="7177" y="1684"/>
                    </a:cubicBezTo>
                    <a:cubicBezTo>
                      <a:pt x="13507" y="1684"/>
                      <a:pt x="19856" y="2565"/>
                      <a:pt x="25973" y="4496"/>
                    </a:cubicBezTo>
                    <a:cubicBezTo>
                      <a:pt x="34186" y="6716"/>
                      <a:pt x="42621" y="9824"/>
                      <a:pt x="50834" y="12487"/>
                    </a:cubicBezTo>
                    <a:cubicBezTo>
                      <a:pt x="59270" y="15595"/>
                      <a:pt x="68149" y="17371"/>
                      <a:pt x="77028" y="17815"/>
                    </a:cubicBezTo>
                    <a:cubicBezTo>
                      <a:pt x="77666" y="17847"/>
                      <a:pt x="78303" y="17863"/>
                      <a:pt x="78940" y="17863"/>
                    </a:cubicBezTo>
                    <a:cubicBezTo>
                      <a:pt x="87174" y="17863"/>
                      <a:pt x="95313" y="15213"/>
                      <a:pt x="102112" y="10268"/>
                    </a:cubicBezTo>
                    <a:lnTo>
                      <a:pt x="101890" y="10046"/>
                    </a:lnTo>
                    <a:cubicBezTo>
                      <a:pt x="95559" y="14266"/>
                      <a:pt x="88068" y="16663"/>
                      <a:pt x="80420" y="16663"/>
                    </a:cubicBezTo>
                    <a:cubicBezTo>
                      <a:pt x="79218" y="16663"/>
                      <a:pt x="78012" y="16604"/>
                      <a:pt x="76806" y="16483"/>
                    </a:cubicBezTo>
                    <a:cubicBezTo>
                      <a:pt x="68149" y="15817"/>
                      <a:pt x="59714" y="13819"/>
                      <a:pt x="51500" y="10490"/>
                    </a:cubicBezTo>
                    <a:cubicBezTo>
                      <a:pt x="43287" y="7160"/>
                      <a:pt x="35074" y="4274"/>
                      <a:pt x="26639" y="1832"/>
                    </a:cubicBezTo>
                    <a:cubicBezTo>
                      <a:pt x="22199" y="611"/>
                      <a:pt x="17704" y="1"/>
                      <a:pt x="13236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2459;p60">
                <a:extLst>
                  <a:ext uri="{FF2B5EF4-FFF2-40B4-BE49-F238E27FC236}">
                    <a16:creationId xmlns:a16="http://schemas.microsoft.com/office/drawing/2014/main" xmlns="" id="{2EA23354-44C7-4D48-3F44-8FE09C65628E}"/>
                  </a:ext>
                </a:extLst>
              </p:cNvPr>
              <p:cNvSpPr/>
              <p:nvPr/>
            </p:nvSpPr>
            <p:spPr>
              <a:xfrm>
                <a:off x="4242850" y="1420150"/>
                <a:ext cx="1581650" cy="181750"/>
              </a:xfrm>
              <a:custGeom>
                <a:avLst/>
                <a:gdLst/>
                <a:ahLst/>
                <a:cxnLst/>
                <a:rect l="l" t="t" r="r" b="b"/>
                <a:pathLst>
                  <a:path w="63266" h="7270" extrusionOk="0">
                    <a:moveTo>
                      <a:pt x="63043" y="1"/>
                    </a:moveTo>
                    <a:cubicBezTo>
                      <a:pt x="58825" y="3331"/>
                      <a:pt x="53720" y="5328"/>
                      <a:pt x="48392" y="5550"/>
                    </a:cubicBezTo>
                    <a:cubicBezTo>
                      <a:pt x="47504" y="5587"/>
                      <a:pt x="46610" y="5606"/>
                      <a:pt x="45713" y="5606"/>
                    </a:cubicBezTo>
                    <a:cubicBezTo>
                      <a:pt x="41227" y="5606"/>
                      <a:pt x="36664" y="5143"/>
                      <a:pt x="32410" y="4219"/>
                    </a:cubicBezTo>
                    <a:cubicBezTo>
                      <a:pt x="27082" y="3109"/>
                      <a:pt x="21755" y="1999"/>
                      <a:pt x="16205" y="1555"/>
                    </a:cubicBezTo>
                    <a:cubicBezTo>
                      <a:pt x="14977" y="1407"/>
                      <a:pt x="13749" y="1336"/>
                      <a:pt x="12526" y="1336"/>
                    </a:cubicBezTo>
                    <a:cubicBezTo>
                      <a:pt x="8221" y="1336"/>
                      <a:pt x="3976" y="2219"/>
                      <a:pt x="1" y="3775"/>
                    </a:cubicBezTo>
                    <a:lnTo>
                      <a:pt x="1" y="3997"/>
                    </a:lnTo>
                    <a:cubicBezTo>
                      <a:pt x="2473" y="3688"/>
                      <a:pt x="4946" y="3522"/>
                      <a:pt x="7418" y="3522"/>
                    </a:cubicBezTo>
                    <a:cubicBezTo>
                      <a:pt x="10273" y="3522"/>
                      <a:pt x="13128" y="3743"/>
                      <a:pt x="15983" y="4219"/>
                    </a:cubicBezTo>
                    <a:lnTo>
                      <a:pt x="31966" y="6438"/>
                    </a:lnTo>
                    <a:cubicBezTo>
                      <a:pt x="35326" y="6976"/>
                      <a:pt x="38687" y="7270"/>
                      <a:pt x="41998" y="7270"/>
                    </a:cubicBezTo>
                    <a:cubicBezTo>
                      <a:pt x="44155" y="7270"/>
                      <a:pt x="46291" y="7145"/>
                      <a:pt x="48392" y="6882"/>
                    </a:cubicBezTo>
                    <a:cubicBezTo>
                      <a:pt x="53942" y="6216"/>
                      <a:pt x="59047" y="3997"/>
                      <a:pt x="63265" y="223"/>
                    </a:cubicBezTo>
                    <a:lnTo>
                      <a:pt x="63043" y="1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2460;p60">
                <a:extLst>
                  <a:ext uri="{FF2B5EF4-FFF2-40B4-BE49-F238E27FC236}">
                    <a16:creationId xmlns:a16="http://schemas.microsoft.com/office/drawing/2014/main" xmlns="" id="{80C47F19-0889-3733-7D70-D16DE1532418}"/>
                  </a:ext>
                </a:extLst>
              </p:cNvPr>
              <p:cNvSpPr/>
              <p:nvPr/>
            </p:nvSpPr>
            <p:spPr>
              <a:xfrm>
                <a:off x="3510325" y="1923700"/>
                <a:ext cx="2186525" cy="290900"/>
              </a:xfrm>
              <a:custGeom>
                <a:avLst/>
                <a:gdLst/>
                <a:ahLst/>
                <a:cxnLst/>
                <a:rect l="l" t="t" r="r" b="b"/>
                <a:pathLst>
                  <a:path w="87461" h="11636" extrusionOk="0">
                    <a:moveTo>
                      <a:pt x="16545" y="0"/>
                    </a:moveTo>
                    <a:cubicBezTo>
                      <a:pt x="10781" y="0"/>
                      <a:pt x="5143" y="1457"/>
                      <a:pt x="0" y="4277"/>
                    </a:cubicBezTo>
                    <a:lnTo>
                      <a:pt x="0" y="4499"/>
                    </a:lnTo>
                    <a:cubicBezTo>
                      <a:pt x="4471" y="3102"/>
                      <a:pt x="9206" y="2320"/>
                      <a:pt x="13927" y="2320"/>
                    </a:cubicBezTo>
                    <a:cubicBezTo>
                      <a:pt x="16708" y="2320"/>
                      <a:pt x="19483" y="2591"/>
                      <a:pt x="22198" y="3167"/>
                    </a:cubicBezTo>
                    <a:cubicBezTo>
                      <a:pt x="29524" y="4499"/>
                      <a:pt x="36849" y="6719"/>
                      <a:pt x="44174" y="8494"/>
                    </a:cubicBezTo>
                    <a:cubicBezTo>
                      <a:pt x="50781" y="10697"/>
                      <a:pt x="57749" y="11635"/>
                      <a:pt x="64753" y="11635"/>
                    </a:cubicBezTo>
                    <a:cubicBezTo>
                      <a:pt x="65514" y="11635"/>
                      <a:pt x="66276" y="11624"/>
                      <a:pt x="67038" y="11602"/>
                    </a:cubicBezTo>
                    <a:cubicBezTo>
                      <a:pt x="74808" y="11158"/>
                      <a:pt x="82133" y="7829"/>
                      <a:pt x="87461" y="2057"/>
                    </a:cubicBezTo>
                    <a:lnTo>
                      <a:pt x="87239" y="1835"/>
                    </a:lnTo>
                    <a:cubicBezTo>
                      <a:pt x="81689" y="7163"/>
                      <a:pt x="74586" y="10048"/>
                      <a:pt x="66816" y="10048"/>
                    </a:cubicBezTo>
                    <a:cubicBezTo>
                      <a:pt x="59269" y="10048"/>
                      <a:pt x="51722" y="8938"/>
                      <a:pt x="44618" y="6497"/>
                    </a:cubicBezTo>
                    <a:cubicBezTo>
                      <a:pt x="37515" y="3833"/>
                      <a:pt x="29967" y="1835"/>
                      <a:pt x="22420" y="503"/>
                    </a:cubicBezTo>
                    <a:cubicBezTo>
                      <a:pt x="20457" y="167"/>
                      <a:pt x="18494" y="0"/>
                      <a:pt x="1654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" name="Google Shape;2461;p60">
                <a:extLst>
                  <a:ext uri="{FF2B5EF4-FFF2-40B4-BE49-F238E27FC236}">
                    <a16:creationId xmlns:a16="http://schemas.microsoft.com/office/drawing/2014/main" xmlns="" id="{56FC0C8E-F45C-F363-928C-4DACC6855EE7}"/>
                  </a:ext>
                </a:extLst>
              </p:cNvPr>
              <p:cNvSpPr/>
              <p:nvPr/>
            </p:nvSpPr>
            <p:spPr>
              <a:xfrm>
                <a:off x="2555800" y="2909850"/>
                <a:ext cx="2902425" cy="531550"/>
              </a:xfrm>
              <a:custGeom>
                <a:avLst/>
                <a:gdLst/>
                <a:ahLst/>
                <a:cxnLst/>
                <a:rect l="l" t="t" r="r" b="b"/>
                <a:pathLst>
                  <a:path w="116097" h="21262" extrusionOk="0">
                    <a:moveTo>
                      <a:pt x="13743" y="1"/>
                    </a:moveTo>
                    <a:cubicBezTo>
                      <a:pt x="9093" y="1"/>
                      <a:pt x="4477" y="561"/>
                      <a:pt x="0" y="1680"/>
                    </a:cubicBezTo>
                    <a:lnTo>
                      <a:pt x="0" y="2124"/>
                    </a:lnTo>
                    <a:cubicBezTo>
                      <a:pt x="2673" y="1820"/>
                      <a:pt x="5362" y="1666"/>
                      <a:pt x="8054" y="1666"/>
                    </a:cubicBezTo>
                    <a:cubicBezTo>
                      <a:pt x="15201" y="1666"/>
                      <a:pt x="22368" y="2752"/>
                      <a:pt x="29302" y="5009"/>
                    </a:cubicBezTo>
                    <a:cubicBezTo>
                      <a:pt x="38847" y="7673"/>
                      <a:pt x="48170" y="11225"/>
                      <a:pt x="57715" y="14555"/>
                    </a:cubicBezTo>
                    <a:cubicBezTo>
                      <a:pt x="67261" y="18106"/>
                      <a:pt x="77250" y="20326"/>
                      <a:pt x="87461" y="21214"/>
                    </a:cubicBezTo>
                    <a:cubicBezTo>
                      <a:pt x="88174" y="21246"/>
                      <a:pt x="88889" y="21262"/>
                      <a:pt x="89604" y="21262"/>
                    </a:cubicBezTo>
                    <a:cubicBezTo>
                      <a:pt x="98900" y="21262"/>
                      <a:pt x="108264" y="18582"/>
                      <a:pt x="116096" y="13223"/>
                    </a:cubicBezTo>
                    <a:lnTo>
                      <a:pt x="115874" y="13001"/>
                    </a:lnTo>
                    <a:cubicBezTo>
                      <a:pt x="108777" y="17483"/>
                      <a:pt x="100580" y="19923"/>
                      <a:pt x="92208" y="19923"/>
                    </a:cubicBezTo>
                    <a:cubicBezTo>
                      <a:pt x="90630" y="19923"/>
                      <a:pt x="89045" y="19836"/>
                      <a:pt x="87461" y="19660"/>
                    </a:cubicBezTo>
                    <a:cubicBezTo>
                      <a:pt x="77472" y="18772"/>
                      <a:pt x="67705" y="16330"/>
                      <a:pt x="58603" y="12557"/>
                    </a:cubicBezTo>
                    <a:cubicBezTo>
                      <a:pt x="49280" y="8561"/>
                      <a:pt x="39735" y="5009"/>
                      <a:pt x="30190" y="2346"/>
                    </a:cubicBezTo>
                    <a:cubicBezTo>
                      <a:pt x="24779" y="783"/>
                      <a:pt x="19238" y="1"/>
                      <a:pt x="13743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" name="Google Shape;2462;p60">
                <a:extLst>
                  <a:ext uri="{FF2B5EF4-FFF2-40B4-BE49-F238E27FC236}">
                    <a16:creationId xmlns:a16="http://schemas.microsoft.com/office/drawing/2014/main" xmlns="" id="{740AAFFF-DCE6-056C-B473-B211FC521572}"/>
                  </a:ext>
                </a:extLst>
              </p:cNvPr>
              <p:cNvSpPr/>
              <p:nvPr/>
            </p:nvSpPr>
            <p:spPr>
              <a:xfrm>
                <a:off x="2134114" y="3513687"/>
                <a:ext cx="3141050" cy="522650"/>
              </a:xfrm>
              <a:custGeom>
                <a:avLst/>
                <a:gdLst/>
                <a:ahLst/>
                <a:cxnLst/>
                <a:rect l="l" t="t" r="r" b="b"/>
                <a:pathLst>
                  <a:path w="125642" h="20906" extrusionOk="0">
                    <a:moveTo>
                      <a:pt x="14606" y="0"/>
                    </a:moveTo>
                    <a:cubicBezTo>
                      <a:pt x="9520" y="0"/>
                      <a:pt x="4480" y="1136"/>
                      <a:pt x="1" y="3579"/>
                    </a:cubicBezTo>
                    <a:lnTo>
                      <a:pt x="1" y="3801"/>
                    </a:lnTo>
                    <a:cubicBezTo>
                      <a:pt x="3830" y="2303"/>
                      <a:pt x="7784" y="1554"/>
                      <a:pt x="11769" y="1554"/>
                    </a:cubicBezTo>
                    <a:cubicBezTo>
                      <a:pt x="13098" y="1554"/>
                      <a:pt x="14430" y="1637"/>
                      <a:pt x="15761" y="1804"/>
                    </a:cubicBezTo>
                    <a:cubicBezTo>
                      <a:pt x="21089" y="2470"/>
                      <a:pt x="26195" y="3579"/>
                      <a:pt x="31300" y="5355"/>
                    </a:cubicBezTo>
                    <a:cubicBezTo>
                      <a:pt x="41511" y="8685"/>
                      <a:pt x="51722" y="12459"/>
                      <a:pt x="62155" y="15566"/>
                    </a:cubicBezTo>
                    <a:cubicBezTo>
                      <a:pt x="72589" y="18896"/>
                      <a:pt x="83466" y="20672"/>
                      <a:pt x="94343" y="20894"/>
                    </a:cubicBezTo>
                    <a:cubicBezTo>
                      <a:pt x="94740" y="20902"/>
                      <a:pt x="95136" y="20906"/>
                      <a:pt x="95532" y="20906"/>
                    </a:cubicBezTo>
                    <a:cubicBezTo>
                      <a:pt x="106218" y="20906"/>
                      <a:pt x="116652" y="18024"/>
                      <a:pt x="125642" y="12459"/>
                    </a:cubicBezTo>
                    <a:lnTo>
                      <a:pt x="125642" y="12237"/>
                    </a:lnTo>
                    <a:cubicBezTo>
                      <a:pt x="117061" y="17026"/>
                      <a:pt x="107583" y="19663"/>
                      <a:pt x="97853" y="19663"/>
                    </a:cubicBezTo>
                    <a:cubicBezTo>
                      <a:pt x="96760" y="19663"/>
                      <a:pt x="95663" y="19629"/>
                      <a:pt x="94565" y="19562"/>
                    </a:cubicBezTo>
                    <a:cubicBezTo>
                      <a:pt x="83910" y="19118"/>
                      <a:pt x="73255" y="17120"/>
                      <a:pt x="63043" y="13569"/>
                    </a:cubicBezTo>
                    <a:cubicBezTo>
                      <a:pt x="52832" y="10017"/>
                      <a:pt x="42843" y="5799"/>
                      <a:pt x="32188" y="2914"/>
                    </a:cubicBezTo>
                    <a:cubicBezTo>
                      <a:pt x="26860" y="1138"/>
                      <a:pt x="21533" y="250"/>
                      <a:pt x="15983" y="28"/>
                    </a:cubicBezTo>
                    <a:cubicBezTo>
                      <a:pt x="15524" y="9"/>
                      <a:pt x="15065" y="0"/>
                      <a:pt x="14606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2463;p60">
                <a:extLst>
                  <a:ext uri="{FF2B5EF4-FFF2-40B4-BE49-F238E27FC236}">
                    <a16:creationId xmlns:a16="http://schemas.microsoft.com/office/drawing/2014/main" xmlns="" id="{CD3726A8-9086-3A06-656B-1EDF6792CF90}"/>
                  </a:ext>
                </a:extLst>
              </p:cNvPr>
              <p:cNvSpPr/>
              <p:nvPr/>
            </p:nvSpPr>
            <p:spPr>
              <a:xfrm>
                <a:off x="1802169" y="4061528"/>
                <a:ext cx="3041175" cy="657175"/>
              </a:xfrm>
              <a:custGeom>
                <a:avLst/>
                <a:gdLst/>
                <a:ahLst/>
                <a:cxnLst/>
                <a:rect l="l" t="t" r="r" b="b"/>
                <a:pathLst>
                  <a:path w="121647" h="26287" extrusionOk="0">
                    <a:moveTo>
                      <a:pt x="14479" y="0"/>
                    </a:moveTo>
                    <a:cubicBezTo>
                      <a:pt x="9212" y="0"/>
                      <a:pt x="4006" y="1972"/>
                      <a:pt x="1" y="5344"/>
                    </a:cubicBezTo>
                    <a:lnTo>
                      <a:pt x="1" y="5566"/>
                    </a:lnTo>
                    <a:cubicBezTo>
                      <a:pt x="3871" y="3171"/>
                      <a:pt x="8199" y="1846"/>
                      <a:pt x="12606" y="1846"/>
                    </a:cubicBezTo>
                    <a:cubicBezTo>
                      <a:pt x="13508" y="1846"/>
                      <a:pt x="14413" y="1902"/>
                      <a:pt x="15318" y="2015"/>
                    </a:cubicBezTo>
                    <a:cubicBezTo>
                      <a:pt x="20645" y="2237"/>
                      <a:pt x="25751" y="3791"/>
                      <a:pt x="30412" y="6010"/>
                    </a:cubicBezTo>
                    <a:cubicBezTo>
                      <a:pt x="39957" y="10450"/>
                      <a:pt x="48837" y="17331"/>
                      <a:pt x="59048" y="21327"/>
                    </a:cubicBezTo>
                    <a:cubicBezTo>
                      <a:pt x="67184" y="24651"/>
                      <a:pt x="75768" y="26286"/>
                      <a:pt x="84311" y="26286"/>
                    </a:cubicBezTo>
                    <a:cubicBezTo>
                      <a:pt x="97445" y="26286"/>
                      <a:pt x="110483" y="22422"/>
                      <a:pt x="121646" y="14890"/>
                    </a:cubicBezTo>
                    <a:lnTo>
                      <a:pt x="121646" y="14668"/>
                    </a:lnTo>
                    <a:cubicBezTo>
                      <a:pt x="110842" y="21356"/>
                      <a:pt x="98546" y="24766"/>
                      <a:pt x="86228" y="24766"/>
                    </a:cubicBezTo>
                    <a:cubicBezTo>
                      <a:pt x="77289" y="24766"/>
                      <a:pt x="68337" y="22970"/>
                      <a:pt x="59936" y="19329"/>
                    </a:cubicBezTo>
                    <a:cubicBezTo>
                      <a:pt x="50169" y="15112"/>
                      <a:pt x="41733" y="7786"/>
                      <a:pt x="31522" y="3569"/>
                    </a:cubicBezTo>
                    <a:cubicBezTo>
                      <a:pt x="26417" y="1349"/>
                      <a:pt x="20867" y="17"/>
                      <a:pt x="15318" y="17"/>
                    </a:cubicBezTo>
                    <a:cubicBezTo>
                      <a:pt x="15038" y="6"/>
                      <a:pt x="14758" y="0"/>
                      <a:pt x="1447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2464;p60">
                <a:extLst>
                  <a:ext uri="{FF2B5EF4-FFF2-40B4-BE49-F238E27FC236}">
                    <a16:creationId xmlns:a16="http://schemas.microsoft.com/office/drawing/2014/main" xmlns="" id="{F67B55B7-8CBC-964C-D4BE-E65C1A5E34DA}"/>
                  </a:ext>
                </a:extLst>
              </p:cNvPr>
              <p:cNvSpPr/>
              <p:nvPr/>
            </p:nvSpPr>
            <p:spPr>
              <a:xfrm>
                <a:off x="1552444" y="4638403"/>
                <a:ext cx="2591650" cy="604800"/>
              </a:xfrm>
              <a:custGeom>
                <a:avLst/>
                <a:gdLst/>
                <a:ahLst/>
                <a:cxnLst/>
                <a:rect l="l" t="t" r="r" b="b"/>
                <a:pathLst>
                  <a:path w="103666" h="24192" extrusionOk="0">
                    <a:moveTo>
                      <a:pt x="13430" y="0"/>
                    </a:moveTo>
                    <a:cubicBezTo>
                      <a:pt x="13024" y="0"/>
                      <a:pt x="12617" y="9"/>
                      <a:pt x="12210" y="28"/>
                    </a:cubicBezTo>
                    <a:cubicBezTo>
                      <a:pt x="9768" y="250"/>
                      <a:pt x="7326" y="916"/>
                      <a:pt x="5106" y="1804"/>
                    </a:cubicBezTo>
                    <a:cubicBezTo>
                      <a:pt x="2887" y="2914"/>
                      <a:pt x="1111" y="4689"/>
                      <a:pt x="1" y="6687"/>
                    </a:cubicBezTo>
                    <a:lnTo>
                      <a:pt x="1" y="6687"/>
                    </a:lnTo>
                    <a:cubicBezTo>
                      <a:pt x="2935" y="3544"/>
                      <a:pt x="7056" y="1785"/>
                      <a:pt x="11430" y="1785"/>
                    </a:cubicBezTo>
                    <a:cubicBezTo>
                      <a:pt x="11689" y="1785"/>
                      <a:pt x="11949" y="1791"/>
                      <a:pt x="12210" y="1804"/>
                    </a:cubicBezTo>
                    <a:cubicBezTo>
                      <a:pt x="16649" y="1804"/>
                      <a:pt x="21089" y="3136"/>
                      <a:pt x="24863" y="5577"/>
                    </a:cubicBezTo>
                    <a:cubicBezTo>
                      <a:pt x="28858" y="7575"/>
                      <a:pt x="32410" y="10461"/>
                      <a:pt x="36406" y="13125"/>
                    </a:cubicBezTo>
                    <a:cubicBezTo>
                      <a:pt x="46827" y="20400"/>
                      <a:pt x="59338" y="24192"/>
                      <a:pt x="71933" y="24192"/>
                    </a:cubicBezTo>
                    <a:cubicBezTo>
                      <a:pt x="73558" y="24192"/>
                      <a:pt x="75183" y="24129"/>
                      <a:pt x="76806" y="24002"/>
                    </a:cubicBezTo>
                    <a:cubicBezTo>
                      <a:pt x="86351" y="23336"/>
                      <a:pt x="95453" y="20450"/>
                      <a:pt x="103666" y="15789"/>
                    </a:cubicBezTo>
                    <a:lnTo>
                      <a:pt x="103666" y="15567"/>
                    </a:lnTo>
                    <a:cubicBezTo>
                      <a:pt x="94419" y="20375"/>
                      <a:pt x="84215" y="22855"/>
                      <a:pt x="74002" y="22855"/>
                    </a:cubicBezTo>
                    <a:cubicBezTo>
                      <a:pt x="65826" y="22855"/>
                      <a:pt x="57645" y="21265"/>
                      <a:pt x="49946" y="18008"/>
                    </a:cubicBezTo>
                    <a:cubicBezTo>
                      <a:pt x="45729" y="16011"/>
                      <a:pt x="41733" y="13791"/>
                      <a:pt x="38181" y="11127"/>
                    </a:cubicBezTo>
                    <a:cubicBezTo>
                      <a:pt x="34408" y="8241"/>
                      <a:pt x="30412" y="5577"/>
                      <a:pt x="26195" y="3358"/>
                    </a:cubicBezTo>
                    <a:cubicBezTo>
                      <a:pt x="22328" y="1119"/>
                      <a:pt x="17903" y="0"/>
                      <a:pt x="1343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6" name="Google Shape;2465;p60">
              <a:extLst>
                <a:ext uri="{FF2B5EF4-FFF2-40B4-BE49-F238E27FC236}">
                  <a16:creationId xmlns:a16="http://schemas.microsoft.com/office/drawing/2014/main" xmlns="" id="{0DC6063F-E243-5158-516A-6D185379604C}"/>
                </a:ext>
              </a:extLst>
            </p:cNvPr>
            <p:cNvGrpSpPr/>
            <p:nvPr/>
          </p:nvGrpSpPr>
          <p:grpSpPr>
            <a:xfrm flipH="1" flipV="1">
              <a:off x="5500" y="-1340"/>
              <a:ext cx="2470" cy="4706"/>
              <a:chOff x="2453075" y="238700"/>
              <a:chExt cx="2722850" cy="5187200"/>
            </a:xfrm>
            <a:solidFill>
              <a:srgbClr val="FFEABC"/>
            </a:solidFill>
          </p:grpSpPr>
          <p:sp>
            <p:nvSpPr>
              <p:cNvPr id="75" name="Google Shape;2466;p60">
                <a:extLst>
                  <a:ext uri="{FF2B5EF4-FFF2-40B4-BE49-F238E27FC236}">
                    <a16:creationId xmlns:a16="http://schemas.microsoft.com/office/drawing/2014/main" xmlns="" id="{73492F38-6F4A-6568-B546-2C66AD0FCF9F}"/>
                  </a:ext>
                </a:extLst>
              </p:cNvPr>
              <p:cNvSpPr/>
              <p:nvPr/>
            </p:nvSpPr>
            <p:spPr>
              <a:xfrm>
                <a:off x="2453075" y="238700"/>
                <a:ext cx="2722850" cy="4798700"/>
              </a:xfrm>
              <a:custGeom>
                <a:avLst/>
                <a:gdLst/>
                <a:ahLst/>
                <a:cxnLst/>
                <a:rect l="l" t="t" r="r" b="b"/>
                <a:pathLst>
                  <a:path w="108914" h="191948" extrusionOk="0">
                    <a:moveTo>
                      <a:pt x="24574" y="0"/>
                    </a:moveTo>
                    <a:cubicBezTo>
                      <a:pt x="23468" y="0"/>
                      <a:pt x="22350" y="146"/>
                      <a:pt x="21231" y="457"/>
                    </a:cubicBezTo>
                    <a:cubicBezTo>
                      <a:pt x="14394" y="2376"/>
                      <a:pt x="10436" y="9693"/>
                      <a:pt x="8997" y="16770"/>
                    </a:cubicBezTo>
                    <a:cubicBezTo>
                      <a:pt x="5518" y="33203"/>
                      <a:pt x="10916" y="50355"/>
                      <a:pt x="23150" y="61990"/>
                    </a:cubicBezTo>
                    <a:cubicBezTo>
                      <a:pt x="27589" y="66189"/>
                      <a:pt x="32986" y="69667"/>
                      <a:pt x="35505" y="75185"/>
                    </a:cubicBezTo>
                    <a:cubicBezTo>
                      <a:pt x="38024" y="80702"/>
                      <a:pt x="35505" y="88979"/>
                      <a:pt x="29508" y="89459"/>
                    </a:cubicBezTo>
                    <a:cubicBezTo>
                      <a:pt x="29387" y="89465"/>
                      <a:pt x="29267" y="89468"/>
                      <a:pt x="29148" y="89468"/>
                    </a:cubicBezTo>
                    <a:cubicBezTo>
                      <a:pt x="25001" y="89468"/>
                      <a:pt x="21125" y="85877"/>
                      <a:pt x="17013" y="85877"/>
                    </a:cubicBezTo>
                    <a:cubicBezTo>
                      <a:pt x="16622" y="85877"/>
                      <a:pt x="16229" y="85909"/>
                      <a:pt x="15834" y="85980"/>
                    </a:cubicBezTo>
                    <a:cubicBezTo>
                      <a:pt x="9596" y="87060"/>
                      <a:pt x="9236" y="96775"/>
                      <a:pt x="13435" y="101453"/>
                    </a:cubicBezTo>
                    <a:cubicBezTo>
                      <a:pt x="17753" y="106011"/>
                      <a:pt x="24110" y="108051"/>
                      <a:pt x="29028" y="112129"/>
                    </a:cubicBezTo>
                    <a:cubicBezTo>
                      <a:pt x="33946" y="116207"/>
                      <a:pt x="36345" y="124843"/>
                      <a:pt x="31187" y="128442"/>
                    </a:cubicBezTo>
                    <a:cubicBezTo>
                      <a:pt x="29533" y="129527"/>
                      <a:pt x="27611" y="129811"/>
                      <a:pt x="25595" y="129811"/>
                    </a:cubicBezTo>
                    <a:cubicBezTo>
                      <a:pt x="23390" y="129811"/>
                      <a:pt x="21072" y="129472"/>
                      <a:pt x="18866" y="129472"/>
                    </a:cubicBezTo>
                    <a:cubicBezTo>
                      <a:pt x="18410" y="129472"/>
                      <a:pt x="17958" y="129486"/>
                      <a:pt x="17513" y="129521"/>
                    </a:cubicBezTo>
                    <a:cubicBezTo>
                      <a:pt x="5398" y="130241"/>
                      <a:pt x="0" y="146674"/>
                      <a:pt x="5278" y="157709"/>
                    </a:cubicBezTo>
                    <a:cubicBezTo>
                      <a:pt x="10556" y="168625"/>
                      <a:pt x="22071" y="174742"/>
                      <a:pt x="32866" y="180140"/>
                    </a:cubicBezTo>
                    <a:lnTo>
                      <a:pt x="32866" y="180260"/>
                    </a:lnTo>
                    <a:cubicBezTo>
                      <a:pt x="36944" y="182179"/>
                      <a:pt x="40783" y="184458"/>
                      <a:pt x="44621" y="186737"/>
                    </a:cubicBezTo>
                    <a:cubicBezTo>
                      <a:pt x="51818" y="189616"/>
                      <a:pt x="59375" y="191415"/>
                      <a:pt x="67171" y="191895"/>
                    </a:cubicBezTo>
                    <a:cubicBezTo>
                      <a:pt x="67881" y="191930"/>
                      <a:pt x="68594" y="191948"/>
                      <a:pt x="69309" y="191948"/>
                    </a:cubicBezTo>
                    <a:cubicBezTo>
                      <a:pt x="83091" y="191948"/>
                      <a:pt x="97568" y="185367"/>
                      <a:pt x="103156" y="172823"/>
                    </a:cubicBezTo>
                    <a:cubicBezTo>
                      <a:pt x="108913" y="159748"/>
                      <a:pt x="100037" y="141036"/>
                      <a:pt x="85643" y="140797"/>
                    </a:cubicBezTo>
                    <a:cubicBezTo>
                      <a:pt x="91881" y="136358"/>
                      <a:pt x="97758" y="130841"/>
                      <a:pt x="100757" y="123884"/>
                    </a:cubicBezTo>
                    <a:cubicBezTo>
                      <a:pt x="103876" y="116807"/>
                      <a:pt x="103516" y="107811"/>
                      <a:pt x="98358" y="102293"/>
                    </a:cubicBezTo>
                    <a:cubicBezTo>
                      <a:pt x="95714" y="99403"/>
                      <a:pt x="91683" y="97837"/>
                      <a:pt x="87768" y="97837"/>
                    </a:cubicBezTo>
                    <a:cubicBezTo>
                      <a:pt x="84046" y="97837"/>
                      <a:pt x="80428" y="99253"/>
                      <a:pt x="78207" y="102293"/>
                    </a:cubicBezTo>
                    <a:cubicBezTo>
                      <a:pt x="76407" y="104812"/>
                      <a:pt x="75328" y="108171"/>
                      <a:pt x="72449" y="109250"/>
                    </a:cubicBezTo>
                    <a:cubicBezTo>
                      <a:pt x="71899" y="109477"/>
                      <a:pt x="71347" y="109581"/>
                      <a:pt x="70804" y="109581"/>
                    </a:cubicBezTo>
                    <a:cubicBezTo>
                      <a:pt x="67323" y="109581"/>
                      <a:pt x="64237" y="105293"/>
                      <a:pt x="64653" y="101453"/>
                    </a:cubicBezTo>
                    <a:cubicBezTo>
                      <a:pt x="65132" y="97015"/>
                      <a:pt x="68491" y="93537"/>
                      <a:pt x="71370" y="90298"/>
                    </a:cubicBezTo>
                    <a:cubicBezTo>
                      <a:pt x="74368" y="86940"/>
                      <a:pt x="77247" y="82861"/>
                      <a:pt x="76647" y="78423"/>
                    </a:cubicBezTo>
                    <a:cubicBezTo>
                      <a:pt x="75208" y="69067"/>
                      <a:pt x="61894" y="68827"/>
                      <a:pt x="53977" y="63790"/>
                    </a:cubicBezTo>
                    <a:cubicBezTo>
                      <a:pt x="46420" y="58992"/>
                      <a:pt x="44021" y="49276"/>
                      <a:pt x="43542" y="40400"/>
                    </a:cubicBezTo>
                    <a:cubicBezTo>
                      <a:pt x="43182" y="31523"/>
                      <a:pt x="44141" y="22407"/>
                      <a:pt x="41383" y="13891"/>
                    </a:cubicBezTo>
                    <a:cubicBezTo>
                      <a:pt x="38877" y="6582"/>
                      <a:pt x="32008" y="0"/>
                      <a:pt x="24574" y="0"/>
                    </a:cubicBezTo>
                    <a:close/>
                  </a:path>
                </a:pathLst>
              </a:custGeom>
              <a:solidFill>
                <a:srgbClr val="588E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2467;p60">
                <a:extLst>
                  <a:ext uri="{FF2B5EF4-FFF2-40B4-BE49-F238E27FC236}">
                    <a16:creationId xmlns:a16="http://schemas.microsoft.com/office/drawing/2014/main" xmlns="" id="{3D941BE1-C867-D6FC-4DEF-549D22C4902A}"/>
                  </a:ext>
                </a:extLst>
              </p:cNvPr>
              <p:cNvSpPr/>
              <p:nvPr/>
            </p:nvSpPr>
            <p:spPr>
              <a:xfrm>
                <a:off x="3046825" y="1080750"/>
                <a:ext cx="1391425" cy="4345150"/>
              </a:xfrm>
              <a:custGeom>
                <a:avLst/>
                <a:gdLst/>
                <a:ahLst/>
                <a:cxnLst/>
                <a:rect l="l" t="t" r="r" b="b"/>
                <a:pathLst>
                  <a:path w="55657" h="17380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479" y="6958"/>
                      <a:pt x="6837" y="13915"/>
                      <a:pt x="10076" y="20992"/>
                    </a:cubicBezTo>
                    <a:cubicBezTo>
                      <a:pt x="13194" y="27949"/>
                      <a:pt x="16073" y="35145"/>
                      <a:pt x="18832" y="42342"/>
                    </a:cubicBezTo>
                    <a:cubicBezTo>
                      <a:pt x="24230" y="56856"/>
                      <a:pt x="28668" y="71610"/>
                      <a:pt x="32146" y="86603"/>
                    </a:cubicBezTo>
                    <a:lnTo>
                      <a:pt x="33346" y="92241"/>
                    </a:lnTo>
                    <a:lnTo>
                      <a:pt x="34545" y="97998"/>
                    </a:lnTo>
                    <a:cubicBezTo>
                      <a:pt x="35385" y="101717"/>
                      <a:pt x="35985" y="105555"/>
                      <a:pt x="36584" y="109394"/>
                    </a:cubicBezTo>
                    <a:cubicBezTo>
                      <a:pt x="37184" y="113112"/>
                      <a:pt x="37784" y="116950"/>
                      <a:pt x="38264" y="120789"/>
                    </a:cubicBezTo>
                    <a:cubicBezTo>
                      <a:pt x="38624" y="124627"/>
                      <a:pt x="39103" y="128465"/>
                      <a:pt x="39463" y="132304"/>
                    </a:cubicBezTo>
                    <a:cubicBezTo>
                      <a:pt x="40183" y="139980"/>
                      <a:pt x="40543" y="147897"/>
                      <a:pt x="42582" y="155334"/>
                    </a:cubicBezTo>
                    <a:cubicBezTo>
                      <a:pt x="43421" y="159172"/>
                      <a:pt x="44981" y="162771"/>
                      <a:pt x="47020" y="166129"/>
                    </a:cubicBezTo>
                    <a:cubicBezTo>
                      <a:pt x="49179" y="169488"/>
                      <a:pt x="52178" y="172127"/>
                      <a:pt x="55656" y="173806"/>
                    </a:cubicBezTo>
                    <a:cubicBezTo>
                      <a:pt x="52298" y="171887"/>
                      <a:pt x="49539" y="169128"/>
                      <a:pt x="47500" y="165769"/>
                    </a:cubicBezTo>
                    <a:cubicBezTo>
                      <a:pt x="45581" y="162531"/>
                      <a:pt x="44261" y="158932"/>
                      <a:pt x="43541" y="155094"/>
                    </a:cubicBezTo>
                    <a:cubicBezTo>
                      <a:pt x="41862" y="147657"/>
                      <a:pt x="41742" y="139860"/>
                      <a:pt x="41142" y="132184"/>
                    </a:cubicBezTo>
                    <a:cubicBezTo>
                      <a:pt x="39943" y="116710"/>
                      <a:pt x="37664" y="101237"/>
                      <a:pt x="34185" y="86124"/>
                    </a:cubicBezTo>
                    <a:cubicBezTo>
                      <a:pt x="33466" y="82285"/>
                      <a:pt x="32506" y="78567"/>
                      <a:pt x="31427" y="74848"/>
                    </a:cubicBezTo>
                    <a:cubicBezTo>
                      <a:pt x="30347" y="71130"/>
                      <a:pt x="29388" y="67412"/>
                      <a:pt x="28188" y="63693"/>
                    </a:cubicBezTo>
                    <a:lnTo>
                      <a:pt x="26389" y="58056"/>
                    </a:lnTo>
                    <a:cubicBezTo>
                      <a:pt x="25789" y="56256"/>
                      <a:pt x="25069" y="54457"/>
                      <a:pt x="24470" y="52658"/>
                    </a:cubicBezTo>
                    <a:cubicBezTo>
                      <a:pt x="23270" y="48940"/>
                      <a:pt x="21831" y="45341"/>
                      <a:pt x="20391" y="41743"/>
                    </a:cubicBezTo>
                    <a:cubicBezTo>
                      <a:pt x="17513" y="34546"/>
                      <a:pt x="14394" y="27349"/>
                      <a:pt x="11035" y="20392"/>
                    </a:cubicBezTo>
                    <a:cubicBezTo>
                      <a:pt x="7677" y="13555"/>
                      <a:pt x="3839" y="6718"/>
                      <a:pt x="0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" name="Google Shape;2468;p60">
                <a:extLst>
                  <a:ext uri="{FF2B5EF4-FFF2-40B4-BE49-F238E27FC236}">
                    <a16:creationId xmlns:a16="http://schemas.microsoft.com/office/drawing/2014/main" xmlns="" id="{0DCFC8E8-DEA9-CACF-44C4-B756236D7E16}"/>
                  </a:ext>
                </a:extLst>
              </p:cNvPr>
              <p:cNvSpPr/>
              <p:nvPr/>
            </p:nvSpPr>
            <p:spPr>
              <a:xfrm>
                <a:off x="3688550" y="2046325"/>
                <a:ext cx="122950" cy="602775"/>
              </a:xfrm>
              <a:custGeom>
                <a:avLst/>
                <a:gdLst/>
                <a:ahLst/>
                <a:cxnLst/>
                <a:rect l="l" t="t" r="r" b="b"/>
                <a:pathLst>
                  <a:path w="4918" h="24111" extrusionOk="0">
                    <a:moveTo>
                      <a:pt x="2039" y="1"/>
                    </a:moveTo>
                    <a:lnTo>
                      <a:pt x="2039" y="1"/>
                    </a:lnTo>
                    <a:cubicBezTo>
                      <a:pt x="4438" y="7798"/>
                      <a:pt x="3719" y="16194"/>
                      <a:pt x="0" y="23511"/>
                    </a:cubicBezTo>
                    <a:lnTo>
                      <a:pt x="1320" y="24111"/>
                    </a:lnTo>
                    <a:cubicBezTo>
                      <a:pt x="4678" y="16434"/>
                      <a:pt x="4918" y="7798"/>
                      <a:pt x="2039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" name="Google Shape;2469;p60">
                <a:extLst>
                  <a:ext uri="{FF2B5EF4-FFF2-40B4-BE49-F238E27FC236}">
                    <a16:creationId xmlns:a16="http://schemas.microsoft.com/office/drawing/2014/main" xmlns="" id="{18E87EF2-30F0-2933-F4F1-98A2D5A3CD76}"/>
                  </a:ext>
                </a:extLst>
              </p:cNvPr>
              <p:cNvSpPr/>
              <p:nvPr/>
            </p:nvSpPr>
            <p:spPr>
              <a:xfrm>
                <a:off x="3235725" y="882825"/>
                <a:ext cx="131975" cy="761700"/>
              </a:xfrm>
              <a:custGeom>
                <a:avLst/>
                <a:gdLst/>
                <a:ahLst/>
                <a:cxnLst/>
                <a:rect l="l" t="t" r="r" b="b"/>
                <a:pathLst>
                  <a:path w="5279" h="30468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479" y="9717"/>
                      <a:pt x="4679" y="20032"/>
                      <a:pt x="3479" y="30348"/>
                    </a:cubicBezTo>
                    <a:lnTo>
                      <a:pt x="4319" y="30468"/>
                    </a:lnTo>
                    <a:cubicBezTo>
                      <a:pt x="5279" y="20032"/>
                      <a:pt x="3719" y="9717"/>
                      <a:pt x="1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" name="Google Shape;2470;p60">
                <a:extLst>
                  <a:ext uri="{FF2B5EF4-FFF2-40B4-BE49-F238E27FC236}">
                    <a16:creationId xmlns:a16="http://schemas.microsoft.com/office/drawing/2014/main" xmlns="" id="{0309BB46-42A8-E5E5-4FFC-8BB75F3A9FE0}"/>
                  </a:ext>
                </a:extLst>
              </p:cNvPr>
              <p:cNvSpPr/>
              <p:nvPr/>
            </p:nvSpPr>
            <p:spPr>
              <a:xfrm>
                <a:off x="2941875" y="1431600"/>
                <a:ext cx="473800" cy="428850"/>
              </a:xfrm>
              <a:custGeom>
                <a:avLst/>
                <a:gdLst/>
                <a:ahLst/>
                <a:cxnLst/>
                <a:rect l="l" t="t" r="r" b="b"/>
                <a:pathLst>
                  <a:path w="18952" h="17154" extrusionOk="0">
                    <a:moveTo>
                      <a:pt x="0" y="0"/>
                    </a:moveTo>
                    <a:cubicBezTo>
                      <a:pt x="3718" y="7917"/>
                      <a:pt x="10435" y="14154"/>
                      <a:pt x="18712" y="17153"/>
                    </a:cubicBezTo>
                    <a:lnTo>
                      <a:pt x="18952" y="16433"/>
                    </a:lnTo>
                    <a:cubicBezTo>
                      <a:pt x="10675" y="13675"/>
                      <a:pt x="3838" y="7797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2471;p60">
                <a:extLst>
                  <a:ext uri="{FF2B5EF4-FFF2-40B4-BE49-F238E27FC236}">
                    <a16:creationId xmlns:a16="http://schemas.microsoft.com/office/drawing/2014/main" xmlns="" id="{15498629-CD7D-BE76-DF87-0314CD245DBD}"/>
                  </a:ext>
                </a:extLst>
              </p:cNvPr>
              <p:cNvSpPr/>
              <p:nvPr/>
            </p:nvSpPr>
            <p:spPr>
              <a:xfrm>
                <a:off x="3268725" y="2730050"/>
                <a:ext cx="563775" cy="392850"/>
              </a:xfrm>
              <a:custGeom>
                <a:avLst/>
                <a:gdLst/>
                <a:ahLst/>
                <a:cxnLst/>
                <a:rect l="l" t="t" r="r" b="b"/>
                <a:pathLst>
                  <a:path w="22551" h="1571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678" y="8397"/>
                      <a:pt x="12835" y="14274"/>
                      <a:pt x="22311" y="15713"/>
                    </a:cubicBezTo>
                    <a:lnTo>
                      <a:pt x="22551" y="14274"/>
                    </a:lnTo>
                    <a:cubicBezTo>
                      <a:pt x="13195" y="13195"/>
                      <a:pt x="4918" y="7917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2472;p60">
                <a:extLst>
                  <a:ext uri="{FF2B5EF4-FFF2-40B4-BE49-F238E27FC236}">
                    <a16:creationId xmlns:a16="http://schemas.microsoft.com/office/drawing/2014/main" xmlns="" id="{04163939-8894-425F-A789-3550A9BE50AB}"/>
                  </a:ext>
                </a:extLst>
              </p:cNvPr>
              <p:cNvSpPr/>
              <p:nvPr/>
            </p:nvSpPr>
            <p:spPr>
              <a:xfrm>
                <a:off x="2872900" y="3867900"/>
                <a:ext cx="1238475" cy="742350"/>
              </a:xfrm>
              <a:custGeom>
                <a:avLst/>
                <a:gdLst/>
                <a:ahLst/>
                <a:cxnLst/>
                <a:rect l="l" t="t" r="r" b="b"/>
                <a:pathLst>
                  <a:path w="49539" h="29694" extrusionOk="0">
                    <a:moveTo>
                      <a:pt x="13104" y="0"/>
                    </a:moveTo>
                    <a:cubicBezTo>
                      <a:pt x="8682" y="0"/>
                      <a:pt x="4245" y="779"/>
                      <a:pt x="0" y="2346"/>
                    </a:cubicBezTo>
                    <a:cubicBezTo>
                      <a:pt x="3852" y="1062"/>
                      <a:pt x="7827" y="426"/>
                      <a:pt x="11778" y="426"/>
                    </a:cubicBezTo>
                    <a:cubicBezTo>
                      <a:pt x="18159" y="426"/>
                      <a:pt x="24476" y="2084"/>
                      <a:pt x="30107" y="5344"/>
                    </a:cubicBezTo>
                    <a:cubicBezTo>
                      <a:pt x="39103" y="10622"/>
                      <a:pt x="45341" y="19498"/>
                      <a:pt x="47260" y="29694"/>
                    </a:cubicBezTo>
                    <a:lnTo>
                      <a:pt x="49539" y="29214"/>
                    </a:lnTo>
                    <a:cubicBezTo>
                      <a:pt x="47020" y="18659"/>
                      <a:pt x="40183" y="9662"/>
                      <a:pt x="30707" y="4385"/>
                    </a:cubicBezTo>
                    <a:cubicBezTo>
                      <a:pt x="25223" y="1469"/>
                      <a:pt x="19178" y="0"/>
                      <a:pt x="1310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" name="Google Shape;2473;p60">
                <a:extLst>
                  <a:ext uri="{FF2B5EF4-FFF2-40B4-BE49-F238E27FC236}">
                    <a16:creationId xmlns:a16="http://schemas.microsoft.com/office/drawing/2014/main" xmlns="" id="{EDF9A839-2503-3F9D-CE69-3791D7F7490A}"/>
                  </a:ext>
                </a:extLst>
              </p:cNvPr>
              <p:cNvSpPr/>
              <p:nvPr/>
            </p:nvSpPr>
            <p:spPr>
              <a:xfrm>
                <a:off x="3172775" y="3938525"/>
                <a:ext cx="362850" cy="275900"/>
              </a:xfrm>
              <a:custGeom>
                <a:avLst/>
                <a:gdLst/>
                <a:ahLst/>
                <a:cxnLst/>
                <a:rect l="l" t="t" r="r" b="b"/>
                <a:pathLst>
                  <a:path w="14514" h="11036" extrusionOk="0">
                    <a:moveTo>
                      <a:pt x="14514" y="0"/>
                    </a:moveTo>
                    <a:cubicBezTo>
                      <a:pt x="8037" y="720"/>
                      <a:pt x="2399" y="4918"/>
                      <a:pt x="0" y="11036"/>
                    </a:cubicBezTo>
                    <a:cubicBezTo>
                      <a:pt x="2639" y="5158"/>
                      <a:pt x="8156" y="1200"/>
                      <a:pt x="14514" y="720"/>
                    </a:cubicBezTo>
                    <a:lnTo>
                      <a:pt x="14514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" name="Google Shape;2474;p60">
                <a:extLst>
                  <a:ext uri="{FF2B5EF4-FFF2-40B4-BE49-F238E27FC236}">
                    <a16:creationId xmlns:a16="http://schemas.microsoft.com/office/drawing/2014/main" xmlns="" id="{F10E7EB5-95C6-639A-6B1E-CB2480E8B16D}"/>
                  </a:ext>
                </a:extLst>
              </p:cNvPr>
              <p:cNvSpPr/>
              <p:nvPr/>
            </p:nvSpPr>
            <p:spPr>
              <a:xfrm>
                <a:off x="3496625" y="3644650"/>
                <a:ext cx="251925" cy="410850"/>
              </a:xfrm>
              <a:custGeom>
                <a:avLst/>
                <a:gdLst/>
                <a:ahLst/>
                <a:cxnLst/>
                <a:rect l="l" t="t" r="r" b="b"/>
                <a:pathLst>
                  <a:path w="10077" h="1643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5158" y="3959"/>
                      <a:pt x="8277" y="9956"/>
                      <a:pt x="8517" y="16433"/>
                    </a:cubicBezTo>
                    <a:lnTo>
                      <a:pt x="10076" y="16313"/>
                    </a:lnTo>
                    <a:cubicBezTo>
                      <a:pt x="9236" y="9596"/>
                      <a:pt x="5638" y="3719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" name="Google Shape;2475;p60">
                <a:extLst>
                  <a:ext uri="{FF2B5EF4-FFF2-40B4-BE49-F238E27FC236}">
                    <a16:creationId xmlns:a16="http://schemas.microsoft.com/office/drawing/2014/main" xmlns="" id="{CFAFE30C-DA79-32DA-EE49-4F37E21711D7}"/>
                  </a:ext>
                </a:extLst>
              </p:cNvPr>
              <p:cNvSpPr/>
              <p:nvPr/>
            </p:nvSpPr>
            <p:spPr>
              <a:xfrm>
                <a:off x="3406650" y="2628075"/>
                <a:ext cx="143975" cy="374875"/>
              </a:xfrm>
              <a:custGeom>
                <a:avLst/>
                <a:gdLst/>
                <a:ahLst/>
                <a:cxnLst/>
                <a:rect l="l" t="t" r="r" b="b"/>
                <a:pathLst>
                  <a:path w="5759" h="1499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479" y="4199"/>
                      <a:pt x="5159" y="9597"/>
                      <a:pt x="5039" y="14995"/>
                    </a:cubicBezTo>
                    <a:lnTo>
                      <a:pt x="5758" y="14995"/>
                    </a:lnTo>
                    <a:cubicBezTo>
                      <a:pt x="5758" y="9477"/>
                      <a:pt x="3719" y="4199"/>
                      <a:pt x="1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" name="Google Shape;2476;p60">
                <a:extLst>
                  <a:ext uri="{FF2B5EF4-FFF2-40B4-BE49-F238E27FC236}">
                    <a16:creationId xmlns:a16="http://schemas.microsoft.com/office/drawing/2014/main" xmlns="" id="{BF5F7D9B-1C92-CE33-1EAA-5B14B34FAB45}"/>
                  </a:ext>
                </a:extLst>
              </p:cNvPr>
              <p:cNvSpPr/>
              <p:nvPr/>
            </p:nvSpPr>
            <p:spPr>
              <a:xfrm>
                <a:off x="4015400" y="3359775"/>
                <a:ext cx="446825" cy="593775"/>
              </a:xfrm>
              <a:custGeom>
                <a:avLst/>
                <a:gdLst/>
                <a:ahLst/>
                <a:cxnLst/>
                <a:rect l="l" t="t" r="r" b="b"/>
                <a:pathLst>
                  <a:path w="17873" h="23751" extrusionOk="0">
                    <a:moveTo>
                      <a:pt x="17873" y="0"/>
                    </a:moveTo>
                    <a:cubicBezTo>
                      <a:pt x="16193" y="10076"/>
                      <a:pt x="9476" y="18592"/>
                      <a:pt x="0" y="22431"/>
                    </a:cubicBezTo>
                    <a:lnTo>
                      <a:pt x="600" y="23750"/>
                    </a:lnTo>
                    <a:cubicBezTo>
                      <a:pt x="10196" y="19432"/>
                      <a:pt x="16673" y="10436"/>
                      <a:pt x="1787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7" name="Google Shape;2560;p60">
              <a:extLst>
                <a:ext uri="{FF2B5EF4-FFF2-40B4-BE49-F238E27FC236}">
                  <a16:creationId xmlns:a16="http://schemas.microsoft.com/office/drawing/2014/main" xmlns="" id="{2DAE19F6-D93F-AF8D-7FF3-BA3644F5C75E}"/>
                </a:ext>
              </a:extLst>
            </p:cNvPr>
            <p:cNvGrpSpPr/>
            <p:nvPr/>
          </p:nvGrpSpPr>
          <p:grpSpPr>
            <a:xfrm rot="13831652" flipV="1">
              <a:off x="63" y="205"/>
              <a:ext cx="2861" cy="2595"/>
              <a:chOff x="508050" y="242250"/>
              <a:chExt cx="6512250" cy="5147800"/>
            </a:xfrm>
            <a:solidFill>
              <a:srgbClr val="F99F1B"/>
            </a:solidFill>
          </p:grpSpPr>
          <p:sp>
            <p:nvSpPr>
              <p:cNvPr id="68" name="Google Shape;2561;p60">
                <a:extLst>
                  <a:ext uri="{FF2B5EF4-FFF2-40B4-BE49-F238E27FC236}">
                    <a16:creationId xmlns:a16="http://schemas.microsoft.com/office/drawing/2014/main" xmlns="" id="{40CB67C3-ACAE-C4AC-AAE3-941F0D4D97D4}"/>
                  </a:ext>
                </a:extLst>
              </p:cNvPr>
              <p:cNvSpPr/>
              <p:nvPr/>
            </p:nvSpPr>
            <p:spPr>
              <a:xfrm>
                <a:off x="508050" y="242250"/>
                <a:ext cx="6512250" cy="5147800"/>
              </a:xfrm>
              <a:custGeom>
                <a:avLst/>
                <a:gdLst/>
                <a:ahLst/>
                <a:cxnLst/>
                <a:rect l="l" t="t" r="r" b="b"/>
                <a:pathLst>
                  <a:path w="260490" h="205912" extrusionOk="0">
                    <a:moveTo>
                      <a:pt x="192120" y="0"/>
                    </a:moveTo>
                    <a:cubicBezTo>
                      <a:pt x="185268" y="0"/>
                      <a:pt x="178662" y="685"/>
                      <a:pt x="172695" y="2150"/>
                    </a:cubicBezTo>
                    <a:cubicBezTo>
                      <a:pt x="150698" y="7746"/>
                      <a:pt x="131403" y="21639"/>
                      <a:pt x="119054" y="40742"/>
                    </a:cubicBezTo>
                    <a:cubicBezTo>
                      <a:pt x="127586" y="36582"/>
                      <a:pt x="136945" y="34486"/>
                      <a:pt x="146314" y="34486"/>
                    </a:cubicBezTo>
                    <a:cubicBezTo>
                      <a:pt x="153894" y="34486"/>
                      <a:pt x="161481" y="35858"/>
                      <a:pt x="168643" y="38619"/>
                    </a:cubicBezTo>
                    <a:cubicBezTo>
                      <a:pt x="131210" y="41128"/>
                      <a:pt x="97828" y="63125"/>
                      <a:pt x="80848" y="96506"/>
                    </a:cubicBezTo>
                    <a:cubicBezTo>
                      <a:pt x="94190" y="89501"/>
                      <a:pt x="108974" y="85812"/>
                      <a:pt x="124078" y="85812"/>
                    </a:cubicBezTo>
                    <a:cubicBezTo>
                      <a:pt x="126449" y="85812"/>
                      <a:pt x="128827" y="85903"/>
                      <a:pt x="131210" y="86086"/>
                    </a:cubicBezTo>
                    <a:cubicBezTo>
                      <a:pt x="108790" y="128808"/>
                      <a:pt x="61336" y="156670"/>
                      <a:pt x="13377" y="156670"/>
                    </a:cubicBezTo>
                    <a:cubicBezTo>
                      <a:pt x="8916" y="156670"/>
                      <a:pt x="4450" y="156429"/>
                      <a:pt x="0" y="155936"/>
                    </a:cubicBezTo>
                    <a:lnTo>
                      <a:pt x="0" y="155936"/>
                    </a:lnTo>
                    <a:cubicBezTo>
                      <a:pt x="12928" y="173881"/>
                      <a:pt x="32802" y="185458"/>
                      <a:pt x="54799" y="188160"/>
                    </a:cubicBezTo>
                    <a:cubicBezTo>
                      <a:pt x="57551" y="188447"/>
                      <a:pt x="60300" y="188589"/>
                      <a:pt x="63036" y="188589"/>
                    </a:cubicBezTo>
                    <a:cubicBezTo>
                      <a:pt x="82362" y="188589"/>
                      <a:pt x="101044" y="181517"/>
                      <a:pt x="115580" y="168671"/>
                    </a:cubicBezTo>
                    <a:lnTo>
                      <a:pt x="115580" y="168671"/>
                    </a:lnTo>
                    <a:cubicBezTo>
                      <a:pt x="113265" y="184494"/>
                      <a:pt x="102845" y="198194"/>
                      <a:pt x="87988" y="204368"/>
                    </a:cubicBezTo>
                    <a:cubicBezTo>
                      <a:pt x="92621" y="205079"/>
                      <a:pt x="97250" y="205427"/>
                      <a:pt x="101842" y="205427"/>
                    </a:cubicBezTo>
                    <a:cubicBezTo>
                      <a:pt x="130906" y="205427"/>
                      <a:pt x="158453" y="191482"/>
                      <a:pt x="175782" y="167321"/>
                    </a:cubicBezTo>
                    <a:cubicBezTo>
                      <a:pt x="181185" y="179477"/>
                      <a:pt x="181764" y="193370"/>
                      <a:pt x="177133" y="205912"/>
                    </a:cubicBezTo>
                    <a:cubicBezTo>
                      <a:pt x="222478" y="179284"/>
                      <a:pt x="252386" y="132975"/>
                      <a:pt x="258174" y="80876"/>
                    </a:cubicBezTo>
                    <a:cubicBezTo>
                      <a:pt x="260490" y="57529"/>
                      <a:pt x="257210" y="32637"/>
                      <a:pt x="245246" y="12763"/>
                    </a:cubicBezTo>
                    <a:lnTo>
                      <a:pt x="245053" y="12956"/>
                    </a:lnTo>
                    <a:cubicBezTo>
                      <a:pt x="230711" y="4941"/>
                      <a:pt x="210528" y="0"/>
                      <a:pt x="192120" y="0"/>
                    </a:cubicBezTo>
                    <a:close/>
                  </a:path>
                </a:pathLst>
              </a:custGeom>
              <a:solidFill>
                <a:srgbClr val="C9402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2562;p60">
                <a:extLst>
                  <a:ext uri="{FF2B5EF4-FFF2-40B4-BE49-F238E27FC236}">
                    <a16:creationId xmlns:a16="http://schemas.microsoft.com/office/drawing/2014/main" xmlns="" id="{26987076-BB88-1AAB-A84F-522FB0C6D4B3}"/>
                  </a:ext>
                </a:extLst>
              </p:cNvPr>
              <p:cNvSpPr/>
              <p:nvPr/>
            </p:nvSpPr>
            <p:spPr>
              <a:xfrm>
                <a:off x="1911800" y="1497150"/>
                <a:ext cx="4520000" cy="2852150"/>
              </a:xfrm>
              <a:custGeom>
                <a:avLst/>
                <a:gdLst/>
                <a:ahLst/>
                <a:cxnLst/>
                <a:rect l="l" t="t" r="r" b="b"/>
                <a:pathLst>
                  <a:path w="180800" h="114086" extrusionOk="0">
                    <a:moveTo>
                      <a:pt x="166906" y="0"/>
                    </a:moveTo>
                    <a:cubicBezTo>
                      <a:pt x="162083" y="0"/>
                      <a:pt x="157452" y="579"/>
                      <a:pt x="152821" y="1737"/>
                    </a:cubicBezTo>
                    <a:cubicBezTo>
                      <a:pt x="143559" y="4245"/>
                      <a:pt x="134876" y="8298"/>
                      <a:pt x="127158" y="13700"/>
                    </a:cubicBezTo>
                    <a:cubicBezTo>
                      <a:pt x="123106" y="16402"/>
                      <a:pt x="119439" y="19489"/>
                      <a:pt x="115966" y="22576"/>
                    </a:cubicBezTo>
                    <a:cubicBezTo>
                      <a:pt x="112300" y="25857"/>
                      <a:pt x="109020" y="29330"/>
                      <a:pt x="105933" y="32803"/>
                    </a:cubicBezTo>
                    <a:cubicBezTo>
                      <a:pt x="99758" y="39942"/>
                      <a:pt x="93969" y="47275"/>
                      <a:pt x="88374" y="54800"/>
                    </a:cubicBezTo>
                    <a:cubicBezTo>
                      <a:pt x="82778" y="62518"/>
                      <a:pt x="77182" y="69850"/>
                      <a:pt x="71201" y="76990"/>
                    </a:cubicBezTo>
                    <a:cubicBezTo>
                      <a:pt x="68306" y="80656"/>
                      <a:pt x="65219" y="84129"/>
                      <a:pt x="61939" y="87409"/>
                    </a:cubicBezTo>
                    <a:cubicBezTo>
                      <a:pt x="58658" y="90497"/>
                      <a:pt x="55185" y="93584"/>
                      <a:pt x="51519" y="96478"/>
                    </a:cubicBezTo>
                    <a:cubicBezTo>
                      <a:pt x="44187" y="102267"/>
                      <a:pt x="36083" y="106898"/>
                      <a:pt x="27400" y="109985"/>
                    </a:cubicBezTo>
                    <a:cubicBezTo>
                      <a:pt x="22962" y="111529"/>
                      <a:pt x="18524" y="112494"/>
                      <a:pt x="13893" y="113073"/>
                    </a:cubicBezTo>
                    <a:cubicBezTo>
                      <a:pt x="11953" y="113315"/>
                      <a:pt x="9980" y="113422"/>
                      <a:pt x="8015" y="113422"/>
                    </a:cubicBezTo>
                    <a:cubicBezTo>
                      <a:pt x="5289" y="113422"/>
                      <a:pt x="2579" y="113216"/>
                      <a:pt x="0" y="112880"/>
                    </a:cubicBezTo>
                    <a:lnTo>
                      <a:pt x="0" y="112880"/>
                    </a:lnTo>
                    <a:cubicBezTo>
                      <a:pt x="3698" y="113684"/>
                      <a:pt x="7665" y="114086"/>
                      <a:pt x="11564" y="114086"/>
                    </a:cubicBezTo>
                    <a:cubicBezTo>
                      <a:pt x="12344" y="114086"/>
                      <a:pt x="13121" y="114070"/>
                      <a:pt x="13893" y="114037"/>
                    </a:cubicBezTo>
                    <a:cubicBezTo>
                      <a:pt x="18717" y="113844"/>
                      <a:pt x="23348" y="113073"/>
                      <a:pt x="27979" y="111722"/>
                    </a:cubicBezTo>
                    <a:cubicBezTo>
                      <a:pt x="37047" y="108828"/>
                      <a:pt x="45538" y="104390"/>
                      <a:pt x="53256" y="98794"/>
                    </a:cubicBezTo>
                    <a:cubicBezTo>
                      <a:pt x="57115" y="95900"/>
                      <a:pt x="60781" y="92812"/>
                      <a:pt x="64254" y="89725"/>
                    </a:cubicBezTo>
                    <a:cubicBezTo>
                      <a:pt x="67534" y="86252"/>
                      <a:pt x="70815" y="82779"/>
                      <a:pt x="73902" y="79305"/>
                    </a:cubicBezTo>
                    <a:cubicBezTo>
                      <a:pt x="80077" y="71973"/>
                      <a:pt x="85479" y="64448"/>
                      <a:pt x="91075" y="56922"/>
                    </a:cubicBezTo>
                    <a:cubicBezTo>
                      <a:pt x="96671" y="49397"/>
                      <a:pt x="102266" y="41872"/>
                      <a:pt x="108441" y="34925"/>
                    </a:cubicBezTo>
                    <a:cubicBezTo>
                      <a:pt x="111528" y="31452"/>
                      <a:pt x="114616" y="27979"/>
                      <a:pt x="118089" y="24892"/>
                    </a:cubicBezTo>
                    <a:cubicBezTo>
                      <a:pt x="121369" y="21612"/>
                      <a:pt x="124842" y="18717"/>
                      <a:pt x="128701" y="16016"/>
                    </a:cubicBezTo>
                    <a:cubicBezTo>
                      <a:pt x="136034" y="10420"/>
                      <a:pt x="144331" y="6175"/>
                      <a:pt x="153207" y="3474"/>
                    </a:cubicBezTo>
                    <a:cubicBezTo>
                      <a:pt x="157645" y="2123"/>
                      <a:pt x="162276" y="1351"/>
                      <a:pt x="166906" y="965"/>
                    </a:cubicBezTo>
                    <a:cubicBezTo>
                      <a:pt x="167678" y="933"/>
                      <a:pt x="168450" y="917"/>
                      <a:pt x="169222" y="917"/>
                    </a:cubicBezTo>
                    <a:cubicBezTo>
                      <a:pt x="173081" y="917"/>
                      <a:pt x="176940" y="1319"/>
                      <a:pt x="180799" y="2123"/>
                    </a:cubicBezTo>
                    <a:cubicBezTo>
                      <a:pt x="176168" y="772"/>
                      <a:pt x="171537" y="0"/>
                      <a:pt x="166906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2563;p60">
                <a:extLst>
                  <a:ext uri="{FF2B5EF4-FFF2-40B4-BE49-F238E27FC236}">
                    <a16:creationId xmlns:a16="http://schemas.microsoft.com/office/drawing/2014/main" xmlns="" id="{D582E8FC-B319-F6A6-BF2E-4BFC2324F02E}"/>
                  </a:ext>
                </a:extLst>
              </p:cNvPr>
              <p:cNvSpPr/>
              <p:nvPr/>
            </p:nvSpPr>
            <p:spPr>
              <a:xfrm>
                <a:off x="5110025" y="1511625"/>
                <a:ext cx="892450" cy="2325150"/>
              </a:xfrm>
              <a:custGeom>
                <a:avLst/>
                <a:gdLst/>
                <a:ahLst/>
                <a:cxnLst/>
                <a:rect l="l" t="t" r="r" b="b"/>
                <a:pathLst>
                  <a:path w="35698" h="93006" extrusionOk="0">
                    <a:moveTo>
                      <a:pt x="35697" y="0"/>
                    </a:moveTo>
                    <a:cubicBezTo>
                      <a:pt x="31066" y="193"/>
                      <a:pt x="26628" y="1737"/>
                      <a:pt x="23155" y="4824"/>
                    </a:cubicBezTo>
                    <a:cubicBezTo>
                      <a:pt x="19875" y="7912"/>
                      <a:pt x="17174" y="11771"/>
                      <a:pt x="15437" y="16016"/>
                    </a:cubicBezTo>
                    <a:cubicBezTo>
                      <a:pt x="13700" y="20261"/>
                      <a:pt x="12350" y="24506"/>
                      <a:pt x="11578" y="29137"/>
                    </a:cubicBezTo>
                    <a:cubicBezTo>
                      <a:pt x="10806" y="33382"/>
                      <a:pt x="10420" y="38013"/>
                      <a:pt x="10227" y="42451"/>
                    </a:cubicBezTo>
                    <a:cubicBezTo>
                      <a:pt x="9648" y="51327"/>
                      <a:pt x="9841" y="60010"/>
                      <a:pt x="8683" y="68693"/>
                    </a:cubicBezTo>
                    <a:cubicBezTo>
                      <a:pt x="7912" y="77376"/>
                      <a:pt x="5017" y="85673"/>
                      <a:pt x="0" y="93005"/>
                    </a:cubicBezTo>
                    <a:cubicBezTo>
                      <a:pt x="6175" y="86252"/>
                      <a:pt x="10227" y="77954"/>
                      <a:pt x="11578" y="69079"/>
                    </a:cubicBezTo>
                    <a:cubicBezTo>
                      <a:pt x="12929" y="60203"/>
                      <a:pt x="13507" y="51327"/>
                      <a:pt x="13700" y="42451"/>
                    </a:cubicBezTo>
                    <a:cubicBezTo>
                      <a:pt x="13893" y="33961"/>
                      <a:pt x="15437" y="25471"/>
                      <a:pt x="18331" y="17173"/>
                    </a:cubicBezTo>
                    <a:cubicBezTo>
                      <a:pt x="19489" y="13121"/>
                      <a:pt x="21612" y="9455"/>
                      <a:pt x="24506" y="6175"/>
                    </a:cubicBezTo>
                    <a:cubicBezTo>
                      <a:pt x="25857" y="4631"/>
                      <a:pt x="27593" y="3281"/>
                      <a:pt x="29523" y="2316"/>
                    </a:cubicBezTo>
                    <a:cubicBezTo>
                      <a:pt x="31452" y="1351"/>
                      <a:pt x="33575" y="579"/>
                      <a:pt x="35697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2564;p60">
                <a:extLst>
                  <a:ext uri="{FF2B5EF4-FFF2-40B4-BE49-F238E27FC236}">
                    <a16:creationId xmlns:a16="http://schemas.microsoft.com/office/drawing/2014/main" xmlns="" id="{F9BC7135-B8D9-27FE-6698-2DFE39B1FB54}"/>
                  </a:ext>
                </a:extLst>
              </p:cNvPr>
              <p:cNvSpPr/>
              <p:nvPr/>
            </p:nvSpPr>
            <p:spPr>
              <a:xfrm>
                <a:off x="3884750" y="1723875"/>
                <a:ext cx="1389300" cy="3159675"/>
              </a:xfrm>
              <a:custGeom>
                <a:avLst/>
                <a:gdLst/>
                <a:ahLst/>
                <a:cxnLst/>
                <a:rect l="l" t="t" r="r" b="b"/>
                <a:pathLst>
                  <a:path w="55572" h="126387" extrusionOk="0">
                    <a:moveTo>
                      <a:pt x="55572" y="0"/>
                    </a:moveTo>
                    <a:lnTo>
                      <a:pt x="55572" y="0"/>
                    </a:lnTo>
                    <a:cubicBezTo>
                      <a:pt x="50362" y="2895"/>
                      <a:pt x="45731" y="6947"/>
                      <a:pt x="42065" y="11964"/>
                    </a:cubicBezTo>
                    <a:cubicBezTo>
                      <a:pt x="38592" y="16981"/>
                      <a:pt x="35698" y="22576"/>
                      <a:pt x="33768" y="28365"/>
                    </a:cubicBezTo>
                    <a:cubicBezTo>
                      <a:pt x="29716" y="40135"/>
                      <a:pt x="28944" y="52484"/>
                      <a:pt x="27979" y="64448"/>
                    </a:cubicBezTo>
                    <a:cubicBezTo>
                      <a:pt x="27015" y="76411"/>
                      <a:pt x="26050" y="88374"/>
                      <a:pt x="21998" y="99373"/>
                    </a:cubicBezTo>
                    <a:cubicBezTo>
                      <a:pt x="19875" y="104968"/>
                      <a:pt x="17174" y="110178"/>
                      <a:pt x="13508" y="115002"/>
                    </a:cubicBezTo>
                    <a:cubicBezTo>
                      <a:pt x="9842" y="119826"/>
                      <a:pt x="5211" y="123685"/>
                      <a:pt x="1" y="126386"/>
                    </a:cubicBezTo>
                    <a:cubicBezTo>
                      <a:pt x="2702" y="125229"/>
                      <a:pt x="5404" y="123878"/>
                      <a:pt x="8105" y="122141"/>
                    </a:cubicBezTo>
                    <a:cubicBezTo>
                      <a:pt x="10420" y="120405"/>
                      <a:pt x="12736" y="118282"/>
                      <a:pt x="14858" y="116160"/>
                    </a:cubicBezTo>
                    <a:cubicBezTo>
                      <a:pt x="18910" y="111529"/>
                      <a:pt x="22191" y="106126"/>
                      <a:pt x="24506" y="100530"/>
                    </a:cubicBezTo>
                    <a:cubicBezTo>
                      <a:pt x="29330" y="89146"/>
                      <a:pt x="30681" y="76797"/>
                      <a:pt x="31646" y="64641"/>
                    </a:cubicBezTo>
                    <a:cubicBezTo>
                      <a:pt x="32417" y="52677"/>
                      <a:pt x="32996" y="40714"/>
                      <a:pt x="36469" y="29137"/>
                    </a:cubicBezTo>
                    <a:cubicBezTo>
                      <a:pt x="38013" y="23541"/>
                      <a:pt x="40521" y="17945"/>
                      <a:pt x="43609" y="12928"/>
                    </a:cubicBezTo>
                    <a:cubicBezTo>
                      <a:pt x="46696" y="7719"/>
                      <a:pt x="50748" y="3281"/>
                      <a:pt x="55572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2565;p60">
                <a:extLst>
                  <a:ext uri="{FF2B5EF4-FFF2-40B4-BE49-F238E27FC236}">
                    <a16:creationId xmlns:a16="http://schemas.microsoft.com/office/drawing/2014/main" xmlns="" id="{015EE229-EC07-545E-0106-25E1D29E6F97}"/>
                  </a:ext>
                </a:extLst>
              </p:cNvPr>
              <p:cNvSpPr/>
              <p:nvPr/>
            </p:nvSpPr>
            <p:spPr>
              <a:xfrm>
                <a:off x="1911800" y="4020050"/>
                <a:ext cx="1220450" cy="654575"/>
              </a:xfrm>
              <a:custGeom>
                <a:avLst/>
                <a:gdLst/>
                <a:ahLst/>
                <a:cxnLst/>
                <a:rect l="l" t="t" r="r" b="b"/>
                <a:pathLst>
                  <a:path w="48818" h="26183" extrusionOk="0">
                    <a:moveTo>
                      <a:pt x="48818" y="0"/>
                    </a:moveTo>
                    <a:lnTo>
                      <a:pt x="48818" y="0"/>
                    </a:lnTo>
                    <a:cubicBezTo>
                      <a:pt x="45538" y="3474"/>
                      <a:pt x="42064" y="6561"/>
                      <a:pt x="38205" y="9455"/>
                    </a:cubicBezTo>
                    <a:cubicBezTo>
                      <a:pt x="30873" y="15244"/>
                      <a:pt x="22576" y="19489"/>
                      <a:pt x="13700" y="22576"/>
                    </a:cubicBezTo>
                    <a:cubicBezTo>
                      <a:pt x="9262" y="23927"/>
                      <a:pt x="4631" y="25085"/>
                      <a:pt x="0" y="25856"/>
                    </a:cubicBezTo>
                    <a:cubicBezTo>
                      <a:pt x="1809" y="26074"/>
                      <a:pt x="3618" y="26182"/>
                      <a:pt x="5427" y="26182"/>
                    </a:cubicBezTo>
                    <a:cubicBezTo>
                      <a:pt x="8442" y="26182"/>
                      <a:pt x="11457" y="25881"/>
                      <a:pt x="14472" y="25278"/>
                    </a:cubicBezTo>
                    <a:cubicBezTo>
                      <a:pt x="24119" y="23155"/>
                      <a:pt x="32995" y="18524"/>
                      <a:pt x="40135" y="11771"/>
                    </a:cubicBezTo>
                    <a:cubicBezTo>
                      <a:pt x="43608" y="8297"/>
                      <a:pt x="46502" y="4438"/>
                      <a:pt x="48818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" name="Google Shape;2566;p60">
                <a:extLst>
                  <a:ext uri="{FF2B5EF4-FFF2-40B4-BE49-F238E27FC236}">
                    <a16:creationId xmlns:a16="http://schemas.microsoft.com/office/drawing/2014/main" xmlns="" id="{D66B6797-9940-954A-30A9-FEF552D8311D}"/>
                  </a:ext>
                </a:extLst>
              </p:cNvPr>
              <p:cNvSpPr/>
              <p:nvPr/>
            </p:nvSpPr>
            <p:spPr>
              <a:xfrm>
                <a:off x="3744875" y="1603950"/>
                <a:ext cx="1630500" cy="240550"/>
              </a:xfrm>
              <a:custGeom>
                <a:avLst/>
                <a:gdLst/>
                <a:ahLst/>
                <a:cxnLst/>
                <a:rect l="l" t="t" r="r" b="b"/>
                <a:pathLst>
                  <a:path w="65220" h="9622" extrusionOk="0">
                    <a:moveTo>
                      <a:pt x="40615" y="1"/>
                    </a:moveTo>
                    <a:cubicBezTo>
                      <a:pt x="32122" y="1"/>
                      <a:pt x="23767" y="1122"/>
                      <a:pt x="15630" y="3447"/>
                    </a:cubicBezTo>
                    <a:cubicBezTo>
                      <a:pt x="10227" y="4990"/>
                      <a:pt x="5017" y="7113"/>
                      <a:pt x="0" y="9621"/>
                    </a:cubicBezTo>
                    <a:cubicBezTo>
                      <a:pt x="5403" y="8464"/>
                      <a:pt x="10806" y="7113"/>
                      <a:pt x="16208" y="6148"/>
                    </a:cubicBezTo>
                    <a:cubicBezTo>
                      <a:pt x="21611" y="5183"/>
                      <a:pt x="27014" y="4411"/>
                      <a:pt x="32417" y="4026"/>
                    </a:cubicBezTo>
                    <a:cubicBezTo>
                      <a:pt x="37819" y="3447"/>
                      <a:pt x="43222" y="3254"/>
                      <a:pt x="48818" y="3254"/>
                    </a:cubicBezTo>
                    <a:cubicBezTo>
                      <a:pt x="54221" y="3254"/>
                      <a:pt x="59816" y="3447"/>
                      <a:pt x="65219" y="3833"/>
                    </a:cubicBezTo>
                    <a:cubicBezTo>
                      <a:pt x="60009" y="2096"/>
                      <a:pt x="54414" y="938"/>
                      <a:pt x="49011" y="359"/>
                    </a:cubicBezTo>
                    <a:cubicBezTo>
                      <a:pt x="46199" y="121"/>
                      <a:pt x="43400" y="1"/>
                      <a:pt x="40615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2567;p60">
                <a:extLst>
                  <a:ext uri="{FF2B5EF4-FFF2-40B4-BE49-F238E27FC236}">
                    <a16:creationId xmlns:a16="http://schemas.microsoft.com/office/drawing/2014/main" xmlns="" id="{797A9B3D-1623-2878-17C4-4255801DB848}"/>
                  </a:ext>
                </a:extLst>
              </p:cNvPr>
              <p:cNvSpPr/>
              <p:nvPr/>
            </p:nvSpPr>
            <p:spPr>
              <a:xfrm>
                <a:off x="3556725" y="3267525"/>
                <a:ext cx="361825" cy="868325"/>
              </a:xfrm>
              <a:custGeom>
                <a:avLst/>
                <a:gdLst/>
                <a:ahLst/>
                <a:cxnLst/>
                <a:rect l="l" t="t" r="r" b="b"/>
                <a:pathLst>
                  <a:path w="14473" h="34733" extrusionOk="0">
                    <a:moveTo>
                      <a:pt x="14473" y="0"/>
                    </a:moveTo>
                    <a:lnTo>
                      <a:pt x="10806" y="193"/>
                    </a:lnTo>
                    <a:cubicBezTo>
                      <a:pt x="11964" y="12735"/>
                      <a:pt x="8105" y="25277"/>
                      <a:pt x="1" y="34732"/>
                    </a:cubicBezTo>
                    <a:cubicBezTo>
                      <a:pt x="9456" y="25663"/>
                      <a:pt x="14473" y="13121"/>
                      <a:pt x="1447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9711250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35" r:id="rId1"/>
    <p:sldLayoutId id="2147483736" r:id="rId2"/>
    <p:sldLayoutId id="2147483737" r:id="rId3"/>
    <p:sldLayoutId id="2147483738" r:id="rId4"/>
    <p:sldLayoutId id="2147483739" r:id="rId5"/>
    <p:sldLayoutId id="2147483740" r:id="rId6"/>
    <p:sldLayoutId id="2147483741" r:id="rId7"/>
    <p:sldLayoutId id="2147483742" r:id="rId8"/>
    <p:sldLayoutId id="2147483743" r:id="rId9"/>
    <p:sldLayoutId id="2147483744" r:id="rId10"/>
    <p:sldLayoutId id="2147483745" r:id="rId11"/>
    <p:sldLayoutId id="2147483758" r:id="rId1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4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9Slide.vn - 2019">
            <a:extLst>
              <a:ext uri="{FF2B5EF4-FFF2-40B4-BE49-F238E27FC236}">
                <a16:creationId xmlns:a16="http://schemas.microsoft.com/office/drawing/2014/main" xmlns="" id="{FBA82682-61F0-79D5-4CCE-25B13AA99580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ondamento"/>
              <a:buNone/>
              <a:defRPr sz="3000" b="1">
                <a:solidFill>
                  <a:schemeClr val="dk1"/>
                </a:solidFill>
                <a:latin typeface="Fondamento"/>
                <a:ea typeface="Fondamento"/>
                <a:cs typeface="Fondamento"/>
                <a:sym typeface="Fondamen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●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○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■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●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○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■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●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○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■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9pPr>
          </a:lstStyle>
          <a:p>
            <a:endParaRPr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xmlns="" id="{FAEE684D-935E-44A7-A712-266F68045F9E}"/>
              </a:ext>
            </a:extLst>
          </p:cNvPr>
          <p:cNvSpPr>
            <a:spLocks noChangeAspect="1"/>
          </p:cNvSpPr>
          <p:nvPr userDrawn="1">
            <p:custDataLst>
              <p:tags r:id="rId13"/>
            </p:custDataLst>
          </p:nvPr>
        </p:nvSpPr>
        <p:spPr>
          <a:xfrm>
            <a:off x="125791" y="-1481667"/>
            <a:ext cx="11940419" cy="11144395"/>
          </a:xfrm>
          <a:prstGeom prst="ellipse">
            <a:avLst/>
          </a:prstGeom>
          <a:blipFill dpi="0" rotWithShape="0">
            <a:blip r:embed="rId15">
              <a:alphaModFix amt="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3572" b="-3572"/>
            </a:stretch>
          </a:blipFill>
          <a:ln w="25400" cap="flat" cmpd="sng" algn="ctr">
            <a:noFill/>
            <a:prstDash val="solid"/>
          </a:ln>
          <a:effectLst/>
          <a:extLst>
            <a:ext uri="{91240B29-F687-4F45-9708-019B960494DF}">
              <a14:hiddenLine xmlns:a14="http://schemas.microsoft.com/office/drawing/2010/main" w="25400" cap="flat" cmpd="sng" algn="ctr">
                <a:solidFill>
                  <a:schemeClr val="accent1">
                    <a:shade val="50000"/>
                  </a:schemeClr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pic>
        <p:nvPicPr>
          <p:cNvPr id="3" name="Google Shape;15;p2">
            <a:extLst>
              <a:ext uri="{FF2B5EF4-FFF2-40B4-BE49-F238E27FC236}">
                <a16:creationId xmlns:a16="http://schemas.microsoft.com/office/drawing/2014/main" xmlns="" id="{8920B4C7-C41E-27F3-C084-0A685BE18177}"/>
              </a:ext>
            </a:extLst>
          </p:cNvPr>
          <p:cNvPicPr preferRelativeResize="0"/>
          <p:nvPr userDrawn="1"/>
        </p:nvPicPr>
        <p:blipFill>
          <a:blip r:embed="rId16">
            <a:alphaModFix/>
            <a:duotone>
              <a:prstClr val="black"/>
              <a:srgbClr val="D9C3A5">
                <a:tint val="50000"/>
                <a:satMod val="180000"/>
              </a:srgbClr>
            </a:duotone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saturation sat="66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6200000">
            <a:off x="122000" y="-2735577"/>
            <a:ext cx="5180373" cy="875695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" name="组合 6">
            <a:extLst>
              <a:ext uri="{FF2B5EF4-FFF2-40B4-BE49-F238E27FC236}">
                <a16:creationId xmlns:a16="http://schemas.microsoft.com/office/drawing/2014/main" xmlns="" id="{2B00F696-13FB-2A86-E418-FDAC764A660C}"/>
              </a:ext>
            </a:extLst>
          </p:cNvPr>
          <p:cNvGrpSpPr/>
          <p:nvPr userDrawn="1"/>
        </p:nvGrpSpPr>
        <p:grpSpPr>
          <a:xfrm>
            <a:off x="-433441" y="-302164"/>
            <a:ext cx="3608437" cy="1676440"/>
            <a:chOff x="196" y="-1340"/>
            <a:chExt cx="9528" cy="4706"/>
          </a:xfrm>
        </p:grpSpPr>
        <p:grpSp>
          <p:nvGrpSpPr>
            <p:cNvPr id="12" name="Google Shape;2511;p60">
              <a:extLst>
                <a:ext uri="{FF2B5EF4-FFF2-40B4-BE49-F238E27FC236}">
                  <a16:creationId xmlns:a16="http://schemas.microsoft.com/office/drawing/2014/main" xmlns="" id="{B59FD091-C1F1-E373-52CF-66B2C56C294E}"/>
                </a:ext>
              </a:extLst>
            </p:cNvPr>
            <p:cNvGrpSpPr/>
            <p:nvPr/>
          </p:nvGrpSpPr>
          <p:grpSpPr>
            <a:xfrm rot="8119191">
              <a:off x="7796" y="-799"/>
              <a:ext cx="1928" cy="3662"/>
              <a:chOff x="2392800" y="238125"/>
              <a:chExt cx="2677175" cy="5084850"/>
            </a:xfrm>
            <a:solidFill>
              <a:srgbClr val="C94025"/>
            </a:solidFill>
          </p:grpSpPr>
          <p:sp>
            <p:nvSpPr>
              <p:cNvPr id="50" name="Google Shape;2512;p60">
                <a:extLst>
                  <a:ext uri="{FF2B5EF4-FFF2-40B4-BE49-F238E27FC236}">
                    <a16:creationId xmlns:a16="http://schemas.microsoft.com/office/drawing/2014/main" xmlns="" id="{85F7CB45-5D33-1F8A-BC35-7156F5D124FC}"/>
                  </a:ext>
                </a:extLst>
              </p:cNvPr>
              <p:cNvSpPr/>
              <p:nvPr/>
            </p:nvSpPr>
            <p:spPr>
              <a:xfrm>
                <a:off x="2526350" y="690275"/>
                <a:ext cx="1198100" cy="4632700"/>
              </a:xfrm>
              <a:custGeom>
                <a:avLst/>
                <a:gdLst/>
                <a:ahLst/>
                <a:cxnLst/>
                <a:rect l="l" t="t" r="r" b="b"/>
                <a:pathLst>
                  <a:path w="47924" h="185308" extrusionOk="0">
                    <a:moveTo>
                      <a:pt x="35055" y="1"/>
                    </a:moveTo>
                    <a:cubicBezTo>
                      <a:pt x="33546" y="1"/>
                      <a:pt x="31869" y="1290"/>
                      <a:pt x="32203" y="3183"/>
                    </a:cubicBezTo>
                    <a:cubicBezTo>
                      <a:pt x="42560" y="64402"/>
                      <a:pt x="31648" y="127286"/>
                      <a:pt x="1131" y="181292"/>
                    </a:cubicBezTo>
                    <a:cubicBezTo>
                      <a:pt x="0" y="183428"/>
                      <a:pt x="1772" y="185308"/>
                      <a:pt x="3546" y="185308"/>
                    </a:cubicBezTo>
                    <a:cubicBezTo>
                      <a:pt x="4384" y="185308"/>
                      <a:pt x="5221" y="184889"/>
                      <a:pt x="5755" y="183881"/>
                    </a:cubicBezTo>
                    <a:lnTo>
                      <a:pt x="5570" y="183881"/>
                    </a:lnTo>
                    <a:cubicBezTo>
                      <a:pt x="36642" y="128581"/>
                      <a:pt x="47924" y="64402"/>
                      <a:pt x="37197" y="1889"/>
                    </a:cubicBezTo>
                    <a:cubicBezTo>
                      <a:pt x="36976" y="564"/>
                      <a:pt x="36052" y="1"/>
                      <a:pt x="35055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2513;p60">
                <a:extLst>
                  <a:ext uri="{FF2B5EF4-FFF2-40B4-BE49-F238E27FC236}">
                    <a16:creationId xmlns:a16="http://schemas.microsoft.com/office/drawing/2014/main" xmlns="" id="{98800E9F-4A40-DD33-8156-67335F0A2DD8}"/>
                  </a:ext>
                </a:extLst>
              </p:cNvPr>
              <p:cNvSpPr/>
              <p:nvPr/>
            </p:nvSpPr>
            <p:spPr>
              <a:xfrm>
                <a:off x="3430500" y="641425"/>
                <a:ext cx="899675" cy="1623425"/>
              </a:xfrm>
              <a:custGeom>
                <a:avLst/>
                <a:gdLst/>
                <a:ahLst/>
                <a:cxnLst/>
                <a:rect l="l" t="t" r="r" b="b"/>
                <a:pathLst>
                  <a:path w="35987" h="64937" extrusionOk="0">
                    <a:moveTo>
                      <a:pt x="24544" y="0"/>
                    </a:moveTo>
                    <a:cubicBezTo>
                      <a:pt x="22975" y="0"/>
                      <a:pt x="21451" y="1220"/>
                      <a:pt x="22115" y="3103"/>
                    </a:cubicBezTo>
                    <a:cubicBezTo>
                      <a:pt x="30068" y="25112"/>
                      <a:pt x="22300" y="47676"/>
                      <a:pt x="2325" y="60068"/>
                    </a:cubicBezTo>
                    <a:cubicBezTo>
                      <a:pt x="0" y="61463"/>
                      <a:pt x="1442" y="64936"/>
                      <a:pt x="3712" y="64936"/>
                    </a:cubicBezTo>
                    <a:cubicBezTo>
                      <a:pt x="4151" y="64936"/>
                      <a:pt x="4620" y="64806"/>
                      <a:pt x="5100" y="64507"/>
                    </a:cubicBezTo>
                    <a:cubicBezTo>
                      <a:pt x="26554" y="51745"/>
                      <a:pt x="35987" y="25297"/>
                      <a:pt x="27109" y="1808"/>
                    </a:cubicBezTo>
                    <a:cubicBezTo>
                      <a:pt x="26664" y="547"/>
                      <a:pt x="25594" y="0"/>
                      <a:pt x="2454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2514;p60">
                <a:extLst>
                  <a:ext uri="{FF2B5EF4-FFF2-40B4-BE49-F238E27FC236}">
                    <a16:creationId xmlns:a16="http://schemas.microsoft.com/office/drawing/2014/main" xmlns="" id="{58029FD2-6470-1EE2-EB34-EB324D46F5EA}"/>
                  </a:ext>
                </a:extLst>
              </p:cNvPr>
              <p:cNvSpPr/>
              <p:nvPr/>
            </p:nvSpPr>
            <p:spPr>
              <a:xfrm>
                <a:off x="2800700" y="860025"/>
                <a:ext cx="748350" cy="784950"/>
              </a:xfrm>
              <a:custGeom>
                <a:avLst/>
                <a:gdLst/>
                <a:ahLst/>
                <a:cxnLst/>
                <a:rect l="l" t="t" r="r" b="b"/>
                <a:pathLst>
                  <a:path w="29934" h="31398" extrusionOk="0">
                    <a:moveTo>
                      <a:pt x="3119" y="0"/>
                    </a:moveTo>
                    <a:cubicBezTo>
                      <a:pt x="1627" y="0"/>
                      <a:pt x="0" y="1260"/>
                      <a:pt x="330" y="3237"/>
                    </a:cubicBezTo>
                    <a:cubicBezTo>
                      <a:pt x="2364" y="16923"/>
                      <a:pt x="12351" y="28020"/>
                      <a:pt x="25853" y="31349"/>
                    </a:cubicBezTo>
                    <a:cubicBezTo>
                      <a:pt x="26036" y="31382"/>
                      <a:pt x="26213" y="31397"/>
                      <a:pt x="26382" y="31397"/>
                    </a:cubicBezTo>
                    <a:cubicBezTo>
                      <a:pt x="29113" y="31397"/>
                      <a:pt x="29934" y="27400"/>
                      <a:pt x="27148" y="26356"/>
                    </a:cubicBezTo>
                    <a:cubicBezTo>
                      <a:pt x="15496" y="23581"/>
                      <a:pt x="6803" y="13779"/>
                      <a:pt x="5323" y="1942"/>
                    </a:cubicBezTo>
                    <a:cubicBezTo>
                      <a:pt x="5098" y="590"/>
                      <a:pt x="4140" y="0"/>
                      <a:pt x="311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" name="Google Shape;2515;p60">
                <a:extLst>
                  <a:ext uri="{FF2B5EF4-FFF2-40B4-BE49-F238E27FC236}">
                    <a16:creationId xmlns:a16="http://schemas.microsoft.com/office/drawing/2014/main" xmlns="" id="{F7CDE7AB-0BC0-A5B2-0EBB-E47BF4BDC319}"/>
                  </a:ext>
                </a:extLst>
              </p:cNvPr>
              <p:cNvSpPr/>
              <p:nvPr/>
            </p:nvSpPr>
            <p:spPr>
              <a:xfrm>
                <a:off x="2693325" y="2072800"/>
                <a:ext cx="794550" cy="973850"/>
              </a:xfrm>
              <a:custGeom>
                <a:avLst/>
                <a:gdLst/>
                <a:ahLst/>
                <a:cxnLst/>
                <a:rect l="l" t="t" r="r" b="b"/>
                <a:pathLst>
                  <a:path w="31782" h="38954" extrusionOk="0">
                    <a:moveTo>
                      <a:pt x="5207" y="0"/>
                    </a:moveTo>
                    <a:cubicBezTo>
                      <a:pt x="4201" y="0"/>
                      <a:pt x="3292" y="564"/>
                      <a:pt x="3145" y="1888"/>
                    </a:cubicBezTo>
                    <a:cubicBezTo>
                      <a:pt x="1" y="18719"/>
                      <a:pt x="10728" y="34995"/>
                      <a:pt x="27374" y="38879"/>
                    </a:cubicBezTo>
                    <a:cubicBezTo>
                      <a:pt x="27602" y="38929"/>
                      <a:pt x="27821" y="38953"/>
                      <a:pt x="28029" y="38953"/>
                    </a:cubicBezTo>
                    <a:cubicBezTo>
                      <a:pt x="30859" y="38953"/>
                      <a:pt x="31782" y="34574"/>
                      <a:pt x="28853" y="33885"/>
                    </a:cubicBezTo>
                    <a:cubicBezTo>
                      <a:pt x="14797" y="30926"/>
                      <a:pt x="5734" y="17424"/>
                      <a:pt x="8139" y="3183"/>
                    </a:cubicBezTo>
                    <a:cubicBezTo>
                      <a:pt x="8473" y="1290"/>
                      <a:pt x="6728" y="0"/>
                      <a:pt x="5207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2516;p60">
                <a:extLst>
                  <a:ext uri="{FF2B5EF4-FFF2-40B4-BE49-F238E27FC236}">
                    <a16:creationId xmlns:a16="http://schemas.microsoft.com/office/drawing/2014/main" xmlns="" id="{BB3FD21A-48FC-0B6B-176F-093DFCDAE243}"/>
                  </a:ext>
                </a:extLst>
              </p:cNvPr>
              <p:cNvSpPr/>
              <p:nvPr/>
            </p:nvSpPr>
            <p:spPr>
              <a:xfrm>
                <a:off x="3312950" y="2922525"/>
                <a:ext cx="678175" cy="501525"/>
              </a:xfrm>
              <a:custGeom>
                <a:avLst/>
                <a:gdLst/>
                <a:ahLst/>
                <a:cxnLst/>
                <a:rect l="l" t="t" r="r" b="b"/>
                <a:pathLst>
                  <a:path w="27127" h="20061" extrusionOk="0">
                    <a:moveTo>
                      <a:pt x="23918" y="1"/>
                    </a:moveTo>
                    <a:cubicBezTo>
                      <a:pt x="22901" y="1"/>
                      <a:pt x="21884" y="525"/>
                      <a:pt x="21454" y="1745"/>
                    </a:cubicBezTo>
                    <a:cubicBezTo>
                      <a:pt x="18309" y="9143"/>
                      <a:pt x="11281" y="14322"/>
                      <a:pt x="3328" y="14692"/>
                    </a:cubicBezTo>
                    <a:cubicBezTo>
                      <a:pt x="56" y="14874"/>
                      <a:pt x="0" y="20060"/>
                      <a:pt x="3162" y="20060"/>
                    </a:cubicBezTo>
                    <a:cubicBezTo>
                      <a:pt x="3217" y="20060"/>
                      <a:pt x="3272" y="20059"/>
                      <a:pt x="3328" y="20056"/>
                    </a:cubicBezTo>
                    <a:cubicBezTo>
                      <a:pt x="13686" y="19316"/>
                      <a:pt x="22748" y="12842"/>
                      <a:pt x="26447" y="3225"/>
                    </a:cubicBezTo>
                    <a:cubicBezTo>
                      <a:pt x="27126" y="1301"/>
                      <a:pt x="25521" y="1"/>
                      <a:pt x="23918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2517;p60">
                <a:extLst>
                  <a:ext uri="{FF2B5EF4-FFF2-40B4-BE49-F238E27FC236}">
                    <a16:creationId xmlns:a16="http://schemas.microsoft.com/office/drawing/2014/main" xmlns="" id="{282E1BC5-95A2-28D0-8F31-E9775EE36AAD}"/>
                  </a:ext>
                </a:extLst>
              </p:cNvPr>
              <p:cNvSpPr/>
              <p:nvPr/>
            </p:nvSpPr>
            <p:spPr>
              <a:xfrm>
                <a:off x="3873475" y="1658950"/>
                <a:ext cx="932725" cy="289200"/>
              </a:xfrm>
              <a:custGeom>
                <a:avLst/>
                <a:gdLst/>
                <a:ahLst/>
                <a:cxnLst/>
                <a:rect l="l" t="t" r="r" b="b"/>
                <a:pathLst>
                  <a:path w="37309" h="11568" extrusionOk="0">
                    <a:moveTo>
                      <a:pt x="33358" y="1"/>
                    </a:moveTo>
                    <a:cubicBezTo>
                      <a:pt x="32765" y="1"/>
                      <a:pt x="32148" y="203"/>
                      <a:pt x="31584" y="687"/>
                    </a:cubicBezTo>
                    <a:cubicBezTo>
                      <a:pt x="27163" y="4428"/>
                      <a:pt x="21491" y="6362"/>
                      <a:pt x="15761" y="6362"/>
                    </a:cubicBezTo>
                    <a:cubicBezTo>
                      <a:pt x="12142" y="6362"/>
                      <a:pt x="8501" y="5591"/>
                      <a:pt x="5136" y="4016"/>
                    </a:cubicBezTo>
                    <a:cubicBezTo>
                      <a:pt x="4723" y="3809"/>
                      <a:pt x="4317" y="3718"/>
                      <a:pt x="3932" y="3718"/>
                    </a:cubicBezTo>
                    <a:cubicBezTo>
                      <a:pt x="1562" y="3718"/>
                      <a:pt x="1" y="7182"/>
                      <a:pt x="2547" y="8455"/>
                    </a:cubicBezTo>
                    <a:cubicBezTo>
                      <a:pt x="6726" y="10544"/>
                      <a:pt x="11241" y="11567"/>
                      <a:pt x="15733" y="11567"/>
                    </a:cubicBezTo>
                    <a:cubicBezTo>
                      <a:pt x="22771" y="11567"/>
                      <a:pt x="29751" y="9056"/>
                      <a:pt x="35283" y="4201"/>
                    </a:cubicBezTo>
                    <a:cubicBezTo>
                      <a:pt x="37308" y="2610"/>
                      <a:pt x="35487" y="1"/>
                      <a:pt x="33358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2518;p60">
                <a:extLst>
                  <a:ext uri="{FF2B5EF4-FFF2-40B4-BE49-F238E27FC236}">
                    <a16:creationId xmlns:a16="http://schemas.microsoft.com/office/drawing/2014/main" xmlns="" id="{C0DE95AA-0574-552E-0ED7-4CE6464273C2}"/>
                  </a:ext>
                </a:extLst>
              </p:cNvPr>
              <p:cNvSpPr/>
              <p:nvPr/>
            </p:nvSpPr>
            <p:spPr>
              <a:xfrm>
                <a:off x="2392800" y="358325"/>
                <a:ext cx="647350" cy="651975"/>
              </a:xfrm>
              <a:custGeom>
                <a:avLst/>
                <a:gdLst/>
                <a:ahLst/>
                <a:cxnLst/>
                <a:rect l="l" t="t" r="r" b="b"/>
                <a:pathLst>
                  <a:path w="25894" h="26079" extrusionOk="0">
                    <a:moveTo>
                      <a:pt x="12947" y="1"/>
                    </a:moveTo>
                    <a:cubicBezTo>
                      <a:pt x="5733" y="1"/>
                      <a:pt x="0" y="5919"/>
                      <a:pt x="0" y="12947"/>
                    </a:cubicBezTo>
                    <a:cubicBezTo>
                      <a:pt x="0" y="20160"/>
                      <a:pt x="5733" y="26079"/>
                      <a:pt x="12947" y="26079"/>
                    </a:cubicBezTo>
                    <a:cubicBezTo>
                      <a:pt x="20160" y="26079"/>
                      <a:pt x="25893" y="20160"/>
                      <a:pt x="25893" y="12947"/>
                    </a:cubicBezTo>
                    <a:cubicBezTo>
                      <a:pt x="25893" y="5919"/>
                      <a:pt x="20160" y="1"/>
                      <a:pt x="1294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2519;p60">
                <a:extLst>
                  <a:ext uri="{FF2B5EF4-FFF2-40B4-BE49-F238E27FC236}">
                    <a16:creationId xmlns:a16="http://schemas.microsoft.com/office/drawing/2014/main" xmlns="" id="{38DE0F97-4EB0-D7A5-8D51-5843C59193A1}"/>
                  </a:ext>
                </a:extLst>
              </p:cNvPr>
              <p:cNvSpPr/>
              <p:nvPr/>
            </p:nvSpPr>
            <p:spPr>
              <a:xfrm>
                <a:off x="3826150" y="238125"/>
                <a:ext cx="688975" cy="684325"/>
              </a:xfrm>
              <a:custGeom>
                <a:avLst/>
                <a:gdLst/>
                <a:ahLst/>
                <a:cxnLst/>
                <a:rect l="l" t="t" r="r" b="b"/>
                <a:pathLst>
                  <a:path w="27559" h="27373" extrusionOk="0">
                    <a:moveTo>
                      <a:pt x="13872" y="0"/>
                    </a:moveTo>
                    <a:cubicBezTo>
                      <a:pt x="6289" y="0"/>
                      <a:pt x="1" y="6103"/>
                      <a:pt x="1" y="13686"/>
                    </a:cubicBezTo>
                    <a:cubicBezTo>
                      <a:pt x="1" y="21269"/>
                      <a:pt x="6289" y="27373"/>
                      <a:pt x="13872" y="27373"/>
                    </a:cubicBezTo>
                    <a:cubicBezTo>
                      <a:pt x="21270" y="27373"/>
                      <a:pt x="27559" y="21269"/>
                      <a:pt x="27559" y="13686"/>
                    </a:cubicBezTo>
                    <a:cubicBezTo>
                      <a:pt x="27559" y="6103"/>
                      <a:pt x="21270" y="0"/>
                      <a:pt x="1387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2520;p60">
                <a:extLst>
                  <a:ext uri="{FF2B5EF4-FFF2-40B4-BE49-F238E27FC236}">
                    <a16:creationId xmlns:a16="http://schemas.microsoft.com/office/drawing/2014/main" xmlns="" id="{FF1BB897-B266-EAC9-EEE5-1414B351C13C}"/>
                  </a:ext>
                </a:extLst>
              </p:cNvPr>
              <p:cNvSpPr/>
              <p:nvPr/>
            </p:nvSpPr>
            <p:spPr>
              <a:xfrm>
                <a:off x="4630700" y="1444925"/>
                <a:ext cx="439275" cy="439275"/>
              </a:xfrm>
              <a:custGeom>
                <a:avLst/>
                <a:gdLst/>
                <a:ahLst/>
                <a:cxnLst/>
                <a:rect l="l" t="t" r="r" b="b"/>
                <a:pathLst>
                  <a:path w="17571" h="17571" extrusionOk="0">
                    <a:moveTo>
                      <a:pt x="8693" y="0"/>
                    </a:moveTo>
                    <a:cubicBezTo>
                      <a:pt x="3884" y="0"/>
                      <a:pt x="0" y="3884"/>
                      <a:pt x="0" y="8878"/>
                    </a:cubicBezTo>
                    <a:cubicBezTo>
                      <a:pt x="0" y="13687"/>
                      <a:pt x="3884" y="17571"/>
                      <a:pt x="8693" y="17571"/>
                    </a:cubicBezTo>
                    <a:cubicBezTo>
                      <a:pt x="13502" y="17571"/>
                      <a:pt x="17571" y="13687"/>
                      <a:pt x="17571" y="8878"/>
                    </a:cubicBezTo>
                    <a:cubicBezTo>
                      <a:pt x="17571" y="3884"/>
                      <a:pt x="13502" y="0"/>
                      <a:pt x="869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2521;p60">
                <a:extLst>
                  <a:ext uri="{FF2B5EF4-FFF2-40B4-BE49-F238E27FC236}">
                    <a16:creationId xmlns:a16="http://schemas.microsoft.com/office/drawing/2014/main" xmlns="" id="{6E912072-2D3B-4EE7-35B8-1C12A6920FA1}"/>
                  </a:ext>
                </a:extLst>
              </p:cNvPr>
              <p:cNvSpPr/>
              <p:nvPr/>
            </p:nvSpPr>
            <p:spPr>
              <a:xfrm>
                <a:off x="3826150" y="2730325"/>
                <a:ext cx="406925" cy="406925"/>
              </a:xfrm>
              <a:custGeom>
                <a:avLst/>
                <a:gdLst/>
                <a:ahLst/>
                <a:cxnLst/>
                <a:rect l="l" t="t" r="r" b="b"/>
                <a:pathLst>
                  <a:path w="16277" h="16277" extrusionOk="0">
                    <a:moveTo>
                      <a:pt x="8139" y="1"/>
                    </a:moveTo>
                    <a:cubicBezTo>
                      <a:pt x="3700" y="1"/>
                      <a:pt x="1" y="3700"/>
                      <a:pt x="1" y="8139"/>
                    </a:cubicBezTo>
                    <a:cubicBezTo>
                      <a:pt x="1" y="12578"/>
                      <a:pt x="3700" y="16277"/>
                      <a:pt x="8139" y="16277"/>
                    </a:cubicBezTo>
                    <a:cubicBezTo>
                      <a:pt x="12578" y="16277"/>
                      <a:pt x="16277" y="12578"/>
                      <a:pt x="16277" y="8139"/>
                    </a:cubicBezTo>
                    <a:cubicBezTo>
                      <a:pt x="16277" y="3700"/>
                      <a:pt x="12578" y="1"/>
                      <a:pt x="813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2522;p60">
                <a:extLst>
                  <a:ext uri="{FF2B5EF4-FFF2-40B4-BE49-F238E27FC236}">
                    <a16:creationId xmlns:a16="http://schemas.microsoft.com/office/drawing/2014/main" xmlns="" id="{822C2681-1331-6125-9EA9-83BDBDF94D51}"/>
                  </a:ext>
                </a:extLst>
              </p:cNvPr>
              <p:cNvSpPr/>
              <p:nvPr/>
            </p:nvSpPr>
            <p:spPr>
              <a:xfrm>
                <a:off x="2508375" y="1666875"/>
                <a:ext cx="596500" cy="601100"/>
              </a:xfrm>
              <a:custGeom>
                <a:avLst/>
                <a:gdLst/>
                <a:ahLst/>
                <a:cxnLst/>
                <a:rect l="l" t="t" r="r" b="b"/>
                <a:pathLst>
                  <a:path w="23860" h="24044" extrusionOk="0">
                    <a:moveTo>
                      <a:pt x="11838" y="0"/>
                    </a:moveTo>
                    <a:cubicBezTo>
                      <a:pt x="5364" y="0"/>
                      <a:pt x="1" y="5364"/>
                      <a:pt x="1" y="12022"/>
                    </a:cubicBezTo>
                    <a:cubicBezTo>
                      <a:pt x="1" y="18680"/>
                      <a:pt x="5364" y="24044"/>
                      <a:pt x="11838" y="24044"/>
                    </a:cubicBezTo>
                    <a:cubicBezTo>
                      <a:pt x="18496" y="24044"/>
                      <a:pt x="23859" y="18680"/>
                      <a:pt x="23859" y="12022"/>
                    </a:cubicBezTo>
                    <a:cubicBezTo>
                      <a:pt x="23859" y="5364"/>
                      <a:pt x="18496" y="0"/>
                      <a:pt x="1183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2448;p60">
              <a:extLst>
                <a:ext uri="{FF2B5EF4-FFF2-40B4-BE49-F238E27FC236}">
                  <a16:creationId xmlns:a16="http://schemas.microsoft.com/office/drawing/2014/main" xmlns="" id="{8E4E2C92-9ECF-1F67-6A22-41046F1BF4E6}"/>
                </a:ext>
              </a:extLst>
            </p:cNvPr>
            <p:cNvGrpSpPr/>
            <p:nvPr/>
          </p:nvGrpSpPr>
          <p:grpSpPr>
            <a:xfrm rot="15582417" flipH="1" flipV="1">
              <a:off x="2408" y="-577"/>
              <a:ext cx="3934" cy="3850"/>
              <a:chOff x="1124025" y="238125"/>
              <a:chExt cx="5272075" cy="5173200"/>
            </a:xfrm>
            <a:solidFill>
              <a:srgbClr val="FFEABC"/>
            </a:solidFill>
          </p:grpSpPr>
          <p:sp>
            <p:nvSpPr>
              <p:cNvPr id="34" name="Google Shape;2449;p60">
                <a:extLst>
                  <a:ext uri="{FF2B5EF4-FFF2-40B4-BE49-F238E27FC236}">
                    <a16:creationId xmlns:a16="http://schemas.microsoft.com/office/drawing/2014/main" xmlns="" id="{6D6C0B69-F869-AD27-E4E2-2B93C18F1545}"/>
                  </a:ext>
                </a:extLst>
              </p:cNvPr>
              <p:cNvSpPr/>
              <p:nvPr/>
            </p:nvSpPr>
            <p:spPr>
              <a:xfrm>
                <a:off x="1124025" y="238125"/>
                <a:ext cx="5272075" cy="5173200"/>
              </a:xfrm>
              <a:custGeom>
                <a:avLst/>
                <a:gdLst/>
                <a:ahLst/>
                <a:cxnLst/>
                <a:rect l="l" t="t" r="r" b="b"/>
                <a:pathLst>
                  <a:path w="210883" h="206928" extrusionOk="0">
                    <a:moveTo>
                      <a:pt x="210882" y="0"/>
                    </a:moveTo>
                    <a:cubicBezTo>
                      <a:pt x="160492" y="29523"/>
                      <a:pt x="89459" y="1332"/>
                      <a:pt x="42177" y="35295"/>
                    </a:cubicBezTo>
                    <a:cubicBezTo>
                      <a:pt x="20422" y="50834"/>
                      <a:pt x="8214" y="77249"/>
                      <a:pt x="4218" y="103665"/>
                    </a:cubicBezTo>
                    <a:cubicBezTo>
                      <a:pt x="0" y="130081"/>
                      <a:pt x="5550" y="160270"/>
                      <a:pt x="8436" y="186908"/>
                    </a:cubicBezTo>
                    <a:cubicBezTo>
                      <a:pt x="24825" y="200456"/>
                      <a:pt x="46633" y="206927"/>
                      <a:pt x="68751" y="206927"/>
                    </a:cubicBezTo>
                    <a:cubicBezTo>
                      <a:pt x="98457" y="206927"/>
                      <a:pt x="128723" y="195253"/>
                      <a:pt x="147174" y="173367"/>
                    </a:cubicBezTo>
                    <a:cubicBezTo>
                      <a:pt x="187352" y="125863"/>
                      <a:pt x="174477" y="50390"/>
                      <a:pt x="210882" y="0"/>
                    </a:cubicBezTo>
                    <a:close/>
                  </a:path>
                </a:pathLst>
              </a:custGeom>
              <a:solidFill>
                <a:srgbClr val="EAA83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2450;p60">
                <a:extLst>
                  <a:ext uri="{FF2B5EF4-FFF2-40B4-BE49-F238E27FC236}">
                    <a16:creationId xmlns:a16="http://schemas.microsoft.com/office/drawing/2014/main" xmlns="" id="{C72F64DB-2386-DD71-23F8-50B7E330EFC0}"/>
                  </a:ext>
                </a:extLst>
              </p:cNvPr>
              <p:cNvSpPr/>
              <p:nvPr/>
            </p:nvSpPr>
            <p:spPr>
              <a:xfrm>
                <a:off x="1490275" y="892950"/>
                <a:ext cx="4456300" cy="4040075"/>
              </a:xfrm>
              <a:custGeom>
                <a:avLst/>
                <a:gdLst/>
                <a:ahLst/>
                <a:cxnLst/>
                <a:rect l="l" t="t" r="r" b="b"/>
                <a:pathLst>
                  <a:path w="178252" h="161603" extrusionOk="0">
                    <a:moveTo>
                      <a:pt x="178252" y="1"/>
                    </a:moveTo>
                    <a:cubicBezTo>
                      <a:pt x="157163" y="3108"/>
                      <a:pt x="136963" y="9546"/>
                      <a:pt x="117873" y="18869"/>
                    </a:cubicBezTo>
                    <a:cubicBezTo>
                      <a:pt x="79692" y="37738"/>
                      <a:pt x="47283" y="67039"/>
                      <a:pt x="24863" y="103444"/>
                    </a:cubicBezTo>
                    <a:cubicBezTo>
                      <a:pt x="13542" y="121424"/>
                      <a:pt x="5107" y="140959"/>
                      <a:pt x="1" y="161603"/>
                    </a:cubicBezTo>
                    <a:cubicBezTo>
                      <a:pt x="29080" y="81690"/>
                      <a:pt x="95675" y="21089"/>
                      <a:pt x="178252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2451;p60">
                <a:extLst>
                  <a:ext uri="{FF2B5EF4-FFF2-40B4-BE49-F238E27FC236}">
                    <a16:creationId xmlns:a16="http://schemas.microsoft.com/office/drawing/2014/main" xmlns="" id="{4DF1F602-B665-A631-93B6-E04D518B11CD}"/>
                  </a:ext>
                </a:extLst>
              </p:cNvPr>
              <p:cNvSpPr/>
              <p:nvPr/>
            </p:nvSpPr>
            <p:spPr>
              <a:xfrm>
                <a:off x="2827725" y="726475"/>
                <a:ext cx="527225" cy="1698175"/>
              </a:xfrm>
              <a:custGeom>
                <a:avLst/>
                <a:gdLst/>
                <a:ahLst/>
                <a:cxnLst/>
                <a:rect l="l" t="t" r="r" b="b"/>
                <a:pathLst>
                  <a:path w="21089" h="67927" extrusionOk="0">
                    <a:moveTo>
                      <a:pt x="20867" y="0"/>
                    </a:moveTo>
                    <a:cubicBezTo>
                      <a:pt x="12209" y="8658"/>
                      <a:pt x="5772" y="19535"/>
                      <a:pt x="2664" y="31522"/>
                    </a:cubicBezTo>
                    <a:cubicBezTo>
                      <a:pt x="888" y="37515"/>
                      <a:pt x="0" y="43509"/>
                      <a:pt x="222" y="49946"/>
                    </a:cubicBezTo>
                    <a:cubicBezTo>
                      <a:pt x="444" y="55940"/>
                      <a:pt x="1554" y="62155"/>
                      <a:pt x="3996" y="67926"/>
                    </a:cubicBezTo>
                    <a:lnTo>
                      <a:pt x="4218" y="67926"/>
                    </a:lnTo>
                    <a:cubicBezTo>
                      <a:pt x="3330" y="61933"/>
                      <a:pt x="2886" y="55940"/>
                      <a:pt x="2886" y="49946"/>
                    </a:cubicBezTo>
                    <a:cubicBezTo>
                      <a:pt x="3108" y="43953"/>
                      <a:pt x="3552" y="37959"/>
                      <a:pt x="4884" y="32188"/>
                    </a:cubicBezTo>
                    <a:cubicBezTo>
                      <a:pt x="7326" y="20201"/>
                      <a:pt x="13097" y="9102"/>
                      <a:pt x="2108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2452;p60">
                <a:extLst>
                  <a:ext uri="{FF2B5EF4-FFF2-40B4-BE49-F238E27FC236}">
                    <a16:creationId xmlns:a16="http://schemas.microsoft.com/office/drawing/2014/main" xmlns="" id="{C26F6BBF-D1A2-4365-E3B7-E825DCC63E4F}"/>
                  </a:ext>
                </a:extLst>
              </p:cNvPr>
              <p:cNvSpPr/>
              <p:nvPr/>
            </p:nvSpPr>
            <p:spPr>
              <a:xfrm>
                <a:off x="3443725" y="726475"/>
                <a:ext cx="505025" cy="1237575"/>
              </a:xfrm>
              <a:custGeom>
                <a:avLst/>
                <a:gdLst/>
                <a:ahLst/>
                <a:cxnLst/>
                <a:rect l="l" t="t" r="r" b="b"/>
                <a:pathLst>
                  <a:path w="20201" h="49503" extrusionOk="0">
                    <a:moveTo>
                      <a:pt x="19979" y="0"/>
                    </a:moveTo>
                    <a:cubicBezTo>
                      <a:pt x="13319" y="6216"/>
                      <a:pt x="7992" y="13763"/>
                      <a:pt x="4440" y="22198"/>
                    </a:cubicBezTo>
                    <a:cubicBezTo>
                      <a:pt x="2664" y="26416"/>
                      <a:pt x="1332" y="30856"/>
                      <a:pt x="666" y="35517"/>
                    </a:cubicBezTo>
                    <a:cubicBezTo>
                      <a:pt x="0" y="40179"/>
                      <a:pt x="0" y="44840"/>
                      <a:pt x="888" y="49502"/>
                    </a:cubicBezTo>
                    <a:lnTo>
                      <a:pt x="1332" y="49280"/>
                    </a:lnTo>
                    <a:cubicBezTo>
                      <a:pt x="1776" y="44840"/>
                      <a:pt x="2442" y="40401"/>
                      <a:pt x="3330" y="35961"/>
                    </a:cubicBezTo>
                    <a:cubicBezTo>
                      <a:pt x="4218" y="31744"/>
                      <a:pt x="5328" y="27304"/>
                      <a:pt x="6660" y="23308"/>
                    </a:cubicBezTo>
                    <a:cubicBezTo>
                      <a:pt x="9545" y="14651"/>
                      <a:pt x="14207" y="6882"/>
                      <a:pt x="2020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2453;p60">
                <a:extLst>
                  <a:ext uri="{FF2B5EF4-FFF2-40B4-BE49-F238E27FC236}">
                    <a16:creationId xmlns:a16="http://schemas.microsoft.com/office/drawing/2014/main" xmlns="" id="{60ABD803-73E5-EEF2-FAA4-1A34340E02BC}"/>
                  </a:ext>
                </a:extLst>
              </p:cNvPr>
              <p:cNvSpPr/>
              <p:nvPr/>
            </p:nvSpPr>
            <p:spPr>
              <a:xfrm>
                <a:off x="2233925" y="931800"/>
                <a:ext cx="382950" cy="1970100"/>
              </a:xfrm>
              <a:custGeom>
                <a:avLst/>
                <a:gdLst/>
                <a:ahLst/>
                <a:cxnLst/>
                <a:rect l="l" t="t" r="r" b="b"/>
                <a:pathLst>
                  <a:path w="15318" h="78804" extrusionOk="0">
                    <a:moveTo>
                      <a:pt x="15095" y="1"/>
                    </a:moveTo>
                    <a:cubicBezTo>
                      <a:pt x="6660" y="11322"/>
                      <a:pt x="1776" y="24641"/>
                      <a:pt x="666" y="38625"/>
                    </a:cubicBezTo>
                    <a:cubicBezTo>
                      <a:pt x="0" y="45729"/>
                      <a:pt x="444" y="52610"/>
                      <a:pt x="1998" y="59492"/>
                    </a:cubicBezTo>
                    <a:cubicBezTo>
                      <a:pt x="3552" y="66373"/>
                      <a:pt x="6216" y="72810"/>
                      <a:pt x="10212" y="78804"/>
                    </a:cubicBezTo>
                    <a:lnTo>
                      <a:pt x="10434" y="78804"/>
                    </a:lnTo>
                    <a:cubicBezTo>
                      <a:pt x="7770" y="72366"/>
                      <a:pt x="5994" y="65707"/>
                      <a:pt x="4662" y="59048"/>
                    </a:cubicBezTo>
                    <a:cubicBezTo>
                      <a:pt x="3330" y="52388"/>
                      <a:pt x="2886" y="45729"/>
                      <a:pt x="2886" y="38847"/>
                    </a:cubicBezTo>
                    <a:cubicBezTo>
                      <a:pt x="3552" y="25084"/>
                      <a:pt x="7770" y="11766"/>
                      <a:pt x="15317" y="223"/>
                    </a:cubicBezTo>
                    <a:lnTo>
                      <a:pt x="15095" y="1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2454;p60">
                <a:extLst>
                  <a:ext uri="{FF2B5EF4-FFF2-40B4-BE49-F238E27FC236}">
                    <a16:creationId xmlns:a16="http://schemas.microsoft.com/office/drawing/2014/main" xmlns="" id="{074ABA17-F5B2-4490-0E16-A84869BFE5E8}"/>
                  </a:ext>
                </a:extLst>
              </p:cNvPr>
              <p:cNvSpPr/>
              <p:nvPr/>
            </p:nvSpPr>
            <p:spPr>
              <a:xfrm>
                <a:off x="1667875" y="1442350"/>
                <a:ext cx="366300" cy="2003400"/>
              </a:xfrm>
              <a:custGeom>
                <a:avLst/>
                <a:gdLst/>
                <a:ahLst/>
                <a:cxnLst/>
                <a:rect l="l" t="t" r="r" b="b"/>
                <a:pathLst>
                  <a:path w="14652" h="80136" extrusionOk="0">
                    <a:moveTo>
                      <a:pt x="9324" y="1"/>
                    </a:moveTo>
                    <a:cubicBezTo>
                      <a:pt x="2886" y="12654"/>
                      <a:pt x="0" y="26639"/>
                      <a:pt x="666" y="40845"/>
                    </a:cubicBezTo>
                    <a:cubicBezTo>
                      <a:pt x="888" y="47949"/>
                      <a:pt x="2220" y="54830"/>
                      <a:pt x="4440" y="61712"/>
                    </a:cubicBezTo>
                    <a:cubicBezTo>
                      <a:pt x="6660" y="68371"/>
                      <a:pt x="9990" y="74586"/>
                      <a:pt x="14429" y="80136"/>
                    </a:cubicBezTo>
                    <a:lnTo>
                      <a:pt x="14651" y="80136"/>
                    </a:lnTo>
                    <a:cubicBezTo>
                      <a:pt x="11543" y="73921"/>
                      <a:pt x="8880" y="67483"/>
                      <a:pt x="7104" y="60824"/>
                    </a:cubicBezTo>
                    <a:cubicBezTo>
                      <a:pt x="5106" y="54164"/>
                      <a:pt x="3774" y="47505"/>
                      <a:pt x="3108" y="40623"/>
                    </a:cubicBezTo>
                    <a:cubicBezTo>
                      <a:pt x="1776" y="26861"/>
                      <a:pt x="3996" y="12876"/>
                      <a:pt x="9546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2455;p60">
                <a:extLst>
                  <a:ext uri="{FF2B5EF4-FFF2-40B4-BE49-F238E27FC236}">
                    <a16:creationId xmlns:a16="http://schemas.microsoft.com/office/drawing/2014/main" xmlns="" id="{749AB035-D99B-3706-A357-CB4DDE93024B}"/>
                  </a:ext>
                </a:extLst>
              </p:cNvPr>
              <p:cNvSpPr/>
              <p:nvPr/>
            </p:nvSpPr>
            <p:spPr>
              <a:xfrm>
                <a:off x="1401500" y="2940725"/>
                <a:ext cx="316350" cy="1137675"/>
              </a:xfrm>
              <a:custGeom>
                <a:avLst/>
                <a:gdLst/>
                <a:ahLst/>
                <a:cxnLst/>
                <a:rect l="l" t="t" r="r" b="b"/>
                <a:pathLst>
                  <a:path w="12654" h="45507" extrusionOk="0">
                    <a:moveTo>
                      <a:pt x="1776" y="1"/>
                    </a:moveTo>
                    <a:cubicBezTo>
                      <a:pt x="0" y="7992"/>
                      <a:pt x="0" y="16205"/>
                      <a:pt x="1776" y="24197"/>
                    </a:cubicBezTo>
                    <a:cubicBezTo>
                      <a:pt x="2442" y="28192"/>
                      <a:pt x="3774" y="31966"/>
                      <a:pt x="5550" y="35740"/>
                    </a:cubicBezTo>
                    <a:cubicBezTo>
                      <a:pt x="7326" y="39291"/>
                      <a:pt x="9545" y="42621"/>
                      <a:pt x="12431" y="45507"/>
                    </a:cubicBezTo>
                    <a:lnTo>
                      <a:pt x="12653" y="45285"/>
                    </a:lnTo>
                    <a:cubicBezTo>
                      <a:pt x="11099" y="41733"/>
                      <a:pt x="9323" y="38181"/>
                      <a:pt x="7770" y="34630"/>
                    </a:cubicBezTo>
                    <a:cubicBezTo>
                      <a:pt x="6216" y="30856"/>
                      <a:pt x="4884" y="27304"/>
                      <a:pt x="3774" y="23531"/>
                    </a:cubicBezTo>
                    <a:cubicBezTo>
                      <a:pt x="1776" y="15983"/>
                      <a:pt x="1110" y="7992"/>
                      <a:pt x="1998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2456;p60">
                <a:extLst>
                  <a:ext uri="{FF2B5EF4-FFF2-40B4-BE49-F238E27FC236}">
                    <a16:creationId xmlns:a16="http://schemas.microsoft.com/office/drawing/2014/main" xmlns="" id="{4305065A-5AB5-08CD-E6EA-EC4FCE937224}"/>
                  </a:ext>
                </a:extLst>
              </p:cNvPr>
              <p:cNvSpPr/>
              <p:nvPr/>
            </p:nvSpPr>
            <p:spPr>
              <a:xfrm>
                <a:off x="4226200" y="693175"/>
                <a:ext cx="765850" cy="754750"/>
              </a:xfrm>
              <a:custGeom>
                <a:avLst/>
                <a:gdLst/>
                <a:ahLst/>
                <a:cxnLst/>
                <a:rect l="l" t="t" r="r" b="b"/>
                <a:pathLst>
                  <a:path w="30634" h="30190" extrusionOk="0">
                    <a:moveTo>
                      <a:pt x="30634" y="0"/>
                    </a:moveTo>
                    <a:cubicBezTo>
                      <a:pt x="23531" y="1998"/>
                      <a:pt x="16871" y="5772"/>
                      <a:pt x="11322" y="10878"/>
                    </a:cubicBezTo>
                    <a:cubicBezTo>
                      <a:pt x="8436" y="13319"/>
                      <a:pt x="5772" y="16205"/>
                      <a:pt x="3774" y="19313"/>
                    </a:cubicBezTo>
                    <a:cubicBezTo>
                      <a:pt x="1998" y="22642"/>
                      <a:pt x="667" y="26194"/>
                      <a:pt x="1" y="29968"/>
                    </a:cubicBezTo>
                    <a:lnTo>
                      <a:pt x="223" y="30190"/>
                    </a:lnTo>
                    <a:cubicBezTo>
                      <a:pt x="2220" y="26860"/>
                      <a:pt x="4218" y="23752"/>
                      <a:pt x="6216" y="20867"/>
                    </a:cubicBezTo>
                    <a:cubicBezTo>
                      <a:pt x="8214" y="17981"/>
                      <a:pt x="10434" y="15095"/>
                      <a:pt x="12875" y="12431"/>
                    </a:cubicBezTo>
                    <a:cubicBezTo>
                      <a:pt x="17759" y="7104"/>
                      <a:pt x="23975" y="2886"/>
                      <a:pt x="30634" y="222"/>
                    </a:cubicBezTo>
                    <a:lnTo>
                      <a:pt x="30634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2457;p60">
                <a:extLst>
                  <a:ext uri="{FF2B5EF4-FFF2-40B4-BE49-F238E27FC236}">
                    <a16:creationId xmlns:a16="http://schemas.microsoft.com/office/drawing/2014/main" xmlns="" id="{098E4FA5-E03A-456B-EB7F-C15873FB03E2}"/>
                  </a:ext>
                </a:extLst>
              </p:cNvPr>
              <p:cNvSpPr/>
              <p:nvPr/>
            </p:nvSpPr>
            <p:spPr>
              <a:xfrm>
                <a:off x="5053075" y="254750"/>
                <a:ext cx="1343025" cy="810275"/>
              </a:xfrm>
              <a:custGeom>
                <a:avLst/>
                <a:gdLst/>
                <a:ahLst/>
                <a:cxnLst/>
                <a:rect l="l" t="t" r="r" b="b"/>
                <a:pathLst>
                  <a:path w="53721" h="32411" extrusionOk="0">
                    <a:moveTo>
                      <a:pt x="53720" y="1"/>
                    </a:moveTo>
                    <a:cubicBezTo>
                      <a:pt x="49946" y="3775"/>
                      <a:pt x="45729" y="6882"/>
                      <a:pt x="40845" y="9102"/>
                    </a:cubicBezTo>
                    <a:cubicBezTo>
                      <a:pt x="36184" y="11544"/>
                      <a:pt x="31522" y="13542"/>
                      <a:pt x="26638" y="15318"/>
                    </a:cubicBezTo>
                    <a:cubicBezTo>
                      <a:pt x="21533" y="17093"/>
                      <a:pt x="16649" y="19313"/>
                      <a:pt x="11988" y="21755"/>
                    </a:cubicBezTo>
                    <a:cubicBezTo>
                      <a:pt x="7326" y="24197"/>
                      <a:pt x="3108" y="27749"/>
                      <a:pt x="1" y="32188"/>
                    </a:cubicBezTo>
                    <a:lnTo>
                      <a:pt x="223" y="32410"/>
                    </a:lnTo>
                    <a:cubicBezTo>
                      <a:pt x="4218" y="29302"/>
                      <a:pt x="8658" y="26417"/>
                      <a:pt x="13320" y="24197"/>
                    </a:cubicBezTo>
                    <a:cubicBezTo>
                      <a:pt x="17981" y="21977"/>
                      <a:pt x="22643" y="19757"/>
                      <a:pt x="27526" y="17537"/>
                    </a:cubicBezTo>
                    <a:cubicBezTo>
                      <a:pt x="32410" y="15540"/>
                      <a:pt x="37072" y="13098"/>
                      <a:pt x="41733" y="10434"/>
                    </a:cubicBezTo>
                    <a:cubicBezTo>
                      <a:pt x="46173" y="7770"/>
                      <a:pt x="50168" y="4219"/>
                      <a:pt x="53720" y="223"/>
                    </a:cubicBezTo>
                    <a:lnTo>
                      <a:pt x="53720" y="1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2458;p60">
                <a:extLst>
                  <a:ext uri="{FF2B5EF4-FFF2-40B4-BE49-F238E27FC236}">
                    <a16:creationId xmlns:a16="http://schemas.microsoft.com/office/drawing/2014/main" xmlns="" id="{14F878D8-3F00-A2C1-56AF-7EA6D77F9B1E}"/>
                  </a:ext>
                </a:extLst>
              </p:cNvPr>
              <p:cNvSpPr/>
              <p:nvPr/>
            </p:nvSpPr>
            <p:spPr>
              <a:xfrm>
                <a:off x="2994200" y="2423225"/>
                <a:ext cx="2552825" cy="446575"/>
              </a:xfrm>
              <a:custGeom>
                <a:avLst/>
                <a:gdLst/>
                <a:ahLst/>
                <a:cxnLst/>
                <a:rect l="l" t="t" r="r" b="b"/>
                <a:pathLst>
                  <a:path w="102113" h="17863" extrusionOk="0">
                    <a:moveTo>
                      <a:pt x="13236" y="1"/>
                    </a:moveTo>
                    <a:cubicBezTo>
                      <a:pt x="8769" y="1"/>
                      <a:pt x="4329" y="611"/>
                      <a:pt x="1" y="1832"/>
                    </a:cubicBezTo>
                    <a:lnTo>
                      <a:pt x="1" y="2054"/>
                    </a:lnTo>
                    <a:cubicBezTo>
                      <a:pt x="2381" y="1810"/>
                      <a:pt x="4778" y="1684"/>
                      <a:pt x="7177" y="1684"/>
                    </a:cubicBezTo>
                    <a:cubicBezTo>
                      <a:pt x="13507" y="1684"/>
                      <a:pt x="19856" y="2565"/>
                      <a:pt x="25973" y="4496"/>
                    </a:cubicBezTo>
                    <a:cubicBezTo>
                      <a:pt x="34186" y="6716"/>
                      <a:pt x="42621" y="9824"/>
                      <a:pt x="50834" y="12487"/>
                    </a:cubicBezTo>
                    <a:cubicBezTo>
                      <a:pt x="59270" y="15595"/>
                      <a:pt x="68149" y="17371"/>
                      <a:pt x="77028" y="17815"/>
                    </a:cubicBezTo>
                    <a:cubicBezTo>
                      <a:pt x="77666" y="17847"/>
                      <a:pt x="78303" y="17863"/>
                      <a:pt x="78940" y="17863"/>
                    </a:cubicBezTo>
                    <a:cubicBezTo>
                      <a:pt x="87174" y="17863"/>
                      <a:pt x="95313" y="15213"/>
                      <a:pt x="102112" y="10268"/>
                    </a:cubicBezTo>
                    <a:lnTo>
                      <a:pt x="101890" y="10046"/>
                    </a:lnTo>
                    <a:cubicBezTo>
                      <a:pt x="95559" y="14266"/>
                      <a:pt x="88068" y="16663"/>
                      <a:pt x="80420" y="16663"/>
                    </a:cubicBezTo>
                    <a:cubicBezTo>
                      <a:pt x="79218" y="16663"/>
                      <a:pt x="78012" y="16604"/>
                      <a:pt x="76806" y="16483"/>
                    </a:cubicBezTo>
                    <a:cubicBezTo>
                      <a:pt x="68149" y="15817"/>
                      <a:pt x="59714" y="13819"/>
                      <a:pt x="51500" y="10490"/>
                    </a:cubicBezTo>
                    <a:cubicBezTo>
                      <a:pt x="43287" y="7160"/>
                      <a:pt x="35074" y="4274"/>
                      <a:pt x="26639" y="1832"/>
                    </a:cubicBezTo>
                    <a:cubicBezTo>
                      <a:pt x="22199" y="611"/>
                      <a:pt x="17704" y="1"/>
                      <a:pt x="13236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" name="Google Shape;2459;p60">
                <a:extLst>
                  <a:ext uri="{FF2B5EF4-FFF2-40B4-BE49-F238E27FC236}">
                    <a16:creationId xmlns:a16="http://schemas.microsoft.com/office/drawing/2014/main" xmlns="" id="{C9F866A4-B1DF-0A36-9E37-CD7D8686CF07}"/>
                  </a:ext>
                </a:extLst>
              </p:cNvPr>
              <p:cNvSpPr/>
              <p:nvPr/>
            </p:nvSpPr>
            <p:spPr>
              <a:xfrm>
                <a:off x="4242850" y="1420150"/>
                <a:ext cx="1581650" cy="181750"/>
              </a:xfrm>
              <a:custGeom>
                <a:avLst/>
                <a:gdLst/>
                <a:ahLst/>
                <a:cxnLst/>
                <a:rect l="l" t="t" r="r" b="b"/>
                <a:pathLst>
                  <a:path w="63266" h="7270" extrusionOk="0">
                    <a:moveTo>
                      <a:pt x="63043" y="1"/>
                    </a:moveTo>
                    <a:cubicBezTo>
                      <a:pt x="58825" y="3331"/>
                      <a:pt x="53720" y="5328"/>
                      <a:pt x="48392" y="5550"/>
                    </a:cubicBezTo>
                    <a:cubicBezTo>
                      <a:pt x="47504" y="5587"/>
                      <a:pt x="46610" y="5606"/>
                      <a:pt x="45713" y="5606"/>
                    </a:cubicBezTo>
                    <a:cubicBezTo>
                      <a:pt x="41227" y="5606"/>
                      <a:pt x="36664" y="5143"/>
                      <a:pt x="32410" y="4219"/>
                    </a:cubicBezTo>
                    <a:cubicBezTo>
                      <a:pt x="27082" y="3109"/>
                      <a:pt x="21755" y="1999"/>
                      <a:pt x="16205" y="1555"/>
                    </a:cubicBezTo>
                    <a:cubicBezTo>
                      <a:pt x="14977" y="1407"/>
                      <a:pt x="13749" y="1336"/>
                      <a:pt x="12526" y="1336"/>
                    </a:cubicBezTo>
                    <a:cubicBezTo>
                      <a:pt x="8221" y="1336"/>
                      <a:pt x="3976" y="2219"/>
                      <a:pt x="1" y="3775"/>
                    </a:cubicBezTo>
                    <a:lnTo>
                      <a:pt x="1" y="3997"/>
                    </a:lnTo>
                    <a:cubicBezTo>
                      <a:pt x="2473" y="3688"/>
                      <a:pt x="4946" y="3522"/>
                      <a:pt x="7418" y="3522"/>
                    </a:cubicBezTo>
                    <a:cubicBezTo>
                      <a:pt x="10273" y="3522"/>
                      <a:pt x="13128" y="3743"/>
                      <a:pt x="15983" y="4219"/>
                    </a:cubicBezTo>
                    <a:lnTo>
                      <a:pt x="31966" y="6438"/>
                    </a:lnTo>
                    <a:cubicBezTo>
                      <a:pt x="35326" y="6976"/>
                      <a:pt x="38687" y="7270"/>
                      <a:pt x="41998" y="7270"/>
                    </a:cubicBezTo>
                    <a:cubicBezTo>
                      <a:pt x="44155" y="7270"/>
                      <a:pt x="46291" y="7145"/>
                      <a:pt x="48392" y="6882"/>
                    </a:cubicBezTo>
                    <a:cubicBezTo>
                      <a:pt x="53942" y="6216"/>
                      <a:pt x="59047" y="3997"/>
                      <a:pt x="63265" y="223"/>
                    </a:cubicBezTo>
                    <a:lnTo>
                      <a:pt x="63043" y="1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2460;p60">
                <a:extLst>
                  <a:ext uri="{FF2B5EF4-FFF2-40B4-BE49-F238E27FC236}">
                    <a16:creationId xmlns:a16="http://schemas.microsoft.com/office/drawing/2014/main" xmlns="" id="{75F742B4-F3A6-BB7A-1C98-DC7ED13E1DA4}"/>
                  </a:ext>
                </a:extLst>
              </p:cNvPr>
              <p:cNvSpPr/>
              <p:nvPr/>
            </p:nvSpPr>
            <p:spPr>
              <a:xfrm>
                <a:off x="3510325" y="1923700"/>
                <a:ext cx="2186525" cy="290900"/>
              </a:xfrm>
              <a:custGeom>
                <a:avLst/>
                <a:gdLst/>
                <a:ahLst/>
                <a:cxnLst/>
                <a:rect l="l" t="t" r="r" b="b"/>
                <a:pathLst>
                  <a:path w="87461" h="11636" extrusionOk="0">
                    <a:moveTo>
                      <a:pt x="16545" y="0"/>
                    </a:moveTo>
                    <a:cubicBezTo>
                      <a:pt x="10781" y="0"/>
                      <a:pt x="5143" y="1457"/>
                      <a:pt x="0" y="4277"/>
                    </a:cubicBezTo>
                    <a:lnTo>
                      <a:pt x="0" y="4499"/>
                    </a:lnTo>
                    <a:cubicBezTo>
                      <a:pt x="4471" y="3102"/>
                      <a:pt x="9206" y="2320"/>
                      <a:pt x="13927" y="2320"/>
                    </a:cubicBezTo>
                    <a:cubicBezTo>
                      <a:pt x="16708" y="2320"/>
                      <a:pt x="19483" y="2591"/>
                      <a:pt x="22198" y="3167"/>
                    </a:cubicBezTo>
                    <a:cubicBezTo>
                      <a:pt x="29524" y="4499"/>
                      <a:pt x="36849" y="6719"/>
                      <a:pt x="44174" y="8494"/>
                    </a:cubicBezTo>
                    <a:cubicBezTo>
                      <a:pt x="50781" y="10697"/>
                      <a:pt x="57749" y="11635"/>
                      <a:pt x="64753" y="11635"/>
                    </a:cubicBezTo>
                    <a:cubicBezTo>
                      <a:pt x="65514" y="11635"/>
                      <a:pt x="66276" y="11624"/>
                      <a:pt x="67038" y="11602"/>
                    </a:cubicBezTo>
                    <a:cubicBezTo>
                      <a:pt x="74808" y="11158"/>
                      <a:pt x="82133" y="7829"/>
                      <a:pt x="87461" y="2057"/>
                    </a:cubicBezTo>
                    <a:lnTo>
                      <a:pt x="87239" y="1835"/>
                    </a:lnTo>
                    <a:cubicBezTo>
                      <a:pt x="81689" y="7163"/>
                      <a:pt x="74586" y="10048"/>
                      <a:pt x="66816" y="10048"/>
                    </a:cubicBezTo>
                    <a:cubicBezTo>
                      <a:pt x="59269" y="10048"/>
                      <a:pt x="51722" y="8938"/>
                      <a:pt x="44618" y="6497"/>
                    </a:cubicBezTo>
                    <a:cubicBezTo>
                      <a:pt x="37515" y="3833"/>
                      <a:pt x="29967" y="1835"/>
                      <a:pt x="22420" y="503"/>
                    </a:cubicBezTo>
                    <a:cubicBezTo>
                      <a:pt x="20457" y="167"/>
                      <a:pt x="18494" y="0"/>
                      <a:pt x="1654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2461;p60">
                <a:extLst>
                  <a:ext uri="{FF2B5EF4-FFF2-40B4-BE49-F238E27FC236}">
                    <a16:creationId xmlns:a16="http://schemas.microsoft.com/office/drawing/2014/main" xmlns="" id="{DBDE8D84-2F92-9C8B-3A30-8343AE712E8D}"/>
                  </a:ext>
                </a:extLst>
              </p:cNvPr>
              <p:cNvSpPr/>
              <p:nvPr/>
            </p:nvSpPr>
            <p:spPr>
              <a:xfrm>
                <a:off x="2555800" y="2909850"/>
                <a:ext cx="2902425" cy="531550"/>
              </a:xfrm>
              <a:custGeom>
                <a:avLst/>
                <a:gdLst/>
                <a:ahLst/>
                <a:cxnLst/>
                <a:rect l="l" t="t" r="r" b="b"/>
                <a:pathLst>
                  <a:path w="116097" h="21262" extrusionOk="0">
                    <a:moveTo>
                      <a:pt x="13743" y="1"/>
                    </a:moveTo>
                    <a:cubicBezTo>
                      <a:pt x="9093" y="1"/>
                      <a:pt x="4477" y="561"/>
                      <a:pt x="0" y="1680"/>
                    </a:cubicBezTo>
                    <a:lnTo>
                      <a:pt x="0" y="2124"/>
                    </a:lnTo>
                    <a:cubicBezTo>
                      <a:pt x="2673" y="1820"/>
                      <a:pt x="5362" y="1666"/>
                      <a:pt x="8054" y="1666"/>
                    </a:cubicBezTo>
                    <a:cubicBezTo>
                      <a:pt x="15201" y="1666"/>
                      <a:pt x="22368" y="2752"/>
                      <a:pt x="29302" y="5009"/>
                    </a:cubicBezTo>
                    <a:cubicBezTo>
                      <a:pt x="38847" y="7673"/>
                      <a:pt x="48170" y="11225"/>
                      <a:pt x="57715" y="14555"/>
                    </a:cubicBezTo>
                    <a:cubicBezTo>
                      <a:pt x="67261" y="18106"/>
                      <a:pt x="77250" y="20326"/>
                      <a:pt x="87461" y="21214"/>
                    </a:cubicBezTo>
                    <a:cubicBezTo>
                      <a:pt x="88174" y="21246"/>
                      <a:pt x="88889" y="21262"/>
                      <a:pt x="89604" y="21262"/>
                    </a:cubicBezTo>
                    <a:cubicBezTo>
                      <a:pt x="98900" y="21262"/>
                      <a:pt x="108264" y="18582"/>
                      <a:pt x="116096" y="13223"/>
                    </a:cubicBezTo>
                    <a:lnTo>
                      <a:pt x="115874" y="13001"/>
                    </a:lnTo>
                    <a:cubicBezTo>
                      <a:pt x="108777" y="17483"/>
                      <a:pt x="100580" y="19923"/>
                      <a:pt x="92208" y="19923"/>
                    </a:cubicBezTo>
                    <a:cubicBezTo>
                      <a:pt x="90630" y="19923"/>
                      <a:pt x="89045" y="19836"/>
                      <a:pt x="87461" y="19660"/>
                    </a:cubicBezTo>
                    <a:cubicBezTo>
                      <a:pt x="77472" y="18772"/>
                      <a:pt x="67705" y="16330"/>
                      <a:pt x="58603" y="12557"/>
                    </a:cubicBezTo>
                    <a:cubicBezTo>
                      <a:pt x="49280" y="8561"/>
                      <a:pt x="39735" y="5009"/>
                      <a:pt x="30190" y="2346"/>
                    </a:cubicBezTo>
                    <a:cubicBezTo>
                      <a:pt x="24779" y="783"/>
                      <a:pt x="19238" y="1"/>
                      <a:pt x="13743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2462;p60">
                <a:extLst>
                  <a:ext uri="{FF2B5EF4-FFF2-40B4-BE49-F238E27FC236}">
                    <a16:creationId xmlns:a16="http://schemas.microsoft.com/office/drawing/2014/main" xmlns="" id="{CBAACB72-4B57-F2C1-9351-B0539671E56A}"/>
                  </a:ext>
                </a:extLst>
              </p:cNvPr>
              <p:cNvSpPr/>
              <p:nvPr/>
            </p:nvSpPr>
            <p:spPr>
              <a:xfrm>
                <a:off x="2134114" y="3513687"/>
                <a:ext cx="3141050" cy="522650"/>
              </a:xfrm>
              <a:custGeom>
                <a:avLst/>
                <a:gdLst/>
                <a:ahLst/>
                <a:cxnLst/>
                <a:rect l="l" t="t" r="r" b="b"/>
                <a:pathLst>
                  <a:path w="125642" h="20906" extrusionOk="0">
                    <a:moveTo>
                      <a:pt x="14606" y="0"/>
                    </a:moveTo>
                    <a:cubicBezTo>
                      <a:pt x="9520" y="0"/>
                      <a:pt x="4480" y="1136"/>
                      <a:pt x="1" y="3579"/>
                    </a:cubicBezTo>
                    <a:lnTo>
                      <a:pt x="1" y="3801"/>
                    </a:lnTo>
                    <a:cubicBezTo>
                      <a:pt x="3830" y="2303"/>
                      <a:pt x="7784" y="1554"/>
                      <a:pt x="11769" y="1554"/>
                    </a:cubicBezTo>
                    <a:cubicBezTo>
                      <a:pt x="13098" y="1554"/>
                      <a:pt x="14430" y="1637"/>
                      <a:pt x="15761" y="1804"/>
                    </a:cubicBezTo>
                    <a:cubicBezTo>
                      <a:pt x="21089" y="2470"/>
                      <a:pt x="26195" y="3579"/>
                      <a:pt x="31300" y="5355"/>
                    </a:cubicBezTo>
                    <a:cubicBezTo>
                      <a:pt x="41511" y="8685"/>
                      <a:pt x="51722" y="12459"/>
                      <a:pt x="62155" y="15566"/>
                    </a:cubicBezTo>
                    <a:cubicBezTo>
                      <a:pt x="72589" y="18896"/>
                      <a:pt x="83466" y="20672"/>
                      <a:pt x="94343" y="20894"/>
                    </a:cubicBezTo>
                    <a:cubicBezTo>
                      <a:pt x="94740" y="20902"/>
                      <a:pt x="95136" y="20906"/>
                      <a:pt x="95532" y="20906"/>
                    </a:cubicBezTo>
                    <a:cubicBezTo>
                      <a:pt x="106218" y="20906"/>
                      <a:pt x="116652" y="18024"/>
                      <a:pt x="125642" y="12459"/>
                    </a:cubicBezTo>
                    <a:lnTo>
                      <a:pt x="125642" y="12237"/>
                    </a:lnTo>
                    <a:cubicBezTo>
                      <a:pt x="117061" y="17026"/>
                      <a:pt x="107583" y="19663"/>
                      <a:pt x="97853" y="19663"/>
                    </a:cubicBezTo>
                    <a:cubicBezTo>
                      <a:pt x="96760" y="19663"/>
                      <a:pt x="95663" y="19629"/>
                      <a:pt x="94565" y="19562"/>
                    </a:cubicBezTo>
                    <a:cubicBezTo>
                      <a:pt x="83910" y="19118"/>
                      <a:pt x="73255" y="17120"/>
                      <a:pt x="63043" y="13569"/>
                    </a:cubicBezTo>
                    <a:cubicBezTo>
                      <a:pt x="52832" y="10017"/>
                      <a:pt x="42843" y="5799"/>
                      <a:pt x="32188" y="2914"/>
                    </a:cubicBezTo>
                    <a:cubicBezTo>
                      <a:pt x="26860" y="1138"/>
                      <a:pt x="21533" y="250"/>
                      <a:pt x="15983" y="28"/>
                    </a:cubicBezTo>
                    <a:cubicBezTo>
                      <a:pt x="15524" y="9"/>
                      <a:pt x="15065" y="0"/>
                      <a:pt x="14606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2463;p60">
                <a:extLst>
                  <a:ext uri="{FF2B5EF4-FFF2-40B4-BE49-F238E27FC236}">
                    <a16:creationId xmlns:a16="http://schemas.microsoft.com/office/drawing/2014/main" xmlns="" id="{B4815132-B29F-4BC0-7059-54853B9D31E4}"/>
                  </a:ext>
                </a:extLst>
              </p:cNvPr>
              <p:cNvSpPr/>
              <p:nvPr/>
            </p:nvSpPr>
            <p:spPr>
              <a:xfrm>
                <a:off x="1802169" y="4061528"/>
                <a:ext cx="3041175" cy="657175"/>
              </a:xfrm>
              <a:custGeom>
                <a:avLst/>
                <a:gdLst/>
                <a:ahLst/>
                <a:cxnLst/>
                <a:rect l="l" t="t" r="r" b="b"/>
                <a:pathLst>
                  <a:path w="121647" h="26287" extrusionOk="0">
                    <a:moveTo>
                      <a:pt x="14479" y="0"/>
                    </a:moveTo>
                    <a:cubicBezTo>
                      <a:pt x="9212" y="0"/>
                      <a:pt x="4006" y="1972"/>
                      <a:pt x="1" y="5344"/>
                    </a:cubicBezTo>
                    <a:lnTo>
                      <a:pt x="1" y="5566"/>
                    </a:lnTo>
                    <a:cubicBezTo>
                      <a:pt x="3871" y="3171"/>
                      <a:pt x="8199" y="1846"/>
                      <a:pt x="12606" y="1846"/>
                    </a:cubicBezTo>
                    <a:cubicBezTo>
                      <a:pt x="13508" y="1846"/>
                      <a:pt x="14413" y="1902"/>
                      <a:pt x="15318" y="2015"/>
                    </a:cubicBezTo>
                    <a:cubicBezTo>
                      <a:pt x="20645" y="2237"/>
                      <a:pt x="25751" y="3791"/>
                      <a:pt x="30412" y="6010"/>
                    </a:cubicBezTo>
                    <a:cubicBezTo>
                      <a:pt x="39957" y="10450"/>
                      <a:pt x="48837" y="17331"/>
                      <a:pt x="59048" y="21327"/>
                    </a:cubicBezTo>
                    <a:cubicBezTo>
                      <a:pt x="67184" y="24651"/>
                      <a:pt x="75768" y="26286"/>
                      <a:pt x="84311" y="26286"/>
                    </a:cubicBezTo>
                    <a:cubicBezTo>
                      <a:pt x="97445" y="26286"/>
                      <a:pt x="110483" y="22422"/>
                      <a:pt x="121646" y="14890"/>
                    </a:cubicBezTo>
                    <a:lnTo>
                      <a:pt x="121646" y="14668"/>
                    </a:lnTo>
                    <a:cubicBezTo>
                      <a:pt x="110842" y="21356"/>
                      <a:pt x="98546" y="24766"/>
                      <a:pt x="86228" y="24766"/>
                    </a:cubicBezTo>
                    <a:cubicBezTo>
                      <a:pt x="77289" y="24766"/>
                      <a:pt x="68337" y="22970"/>
                      <a:pt x="59936" y="19329"/>
                    </a:cubicBezTo>
                    <a:cubicBezTo>
                      <a:pt x="50169" y="15112"/>
                      <a:pt x="41733" y="7786"/>
                      <a:pt x="31522" y="3569"/>
                    </a:cubicBezTo>
                    <a:cubicBezTo>
                      <a:pt x="26417" y="1349"/>
                      <a:pt x="20867" y="17"/>
                      <a:pt x="15318" y="17"/>
                    </a:cubicBezTo>
                    <a:cubicBezTo>
                      <a:pt x="15038" y="6"/>
                      <a:pt x="14758" y="0"/>
                      <a:pt x="1447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2464;p60">
                <a:extLst>
                  <a:ext uri="{FF2B5EF4-FFF2-40B4-BE49-F238E27FC236}">
                    <a16:creationId xmlns:a16="http://schemas.microsoft.com/office/drawing/2014/main" xmlns="" id="{1985969E-98AF-6321-EDB1-C3287A1F0860}"/>
                  </a:ext>
                </a:extLst>
              </p:cNvPr>
              <p:cNvSpPr/>
              <p:nvPr/>
            </p:nvSpPr>
            <p:spPr>
              <a:xfrm>
                <a:off x="1552444" y="4638403"/>
                <a:ext cx="2591650" cy="604800"/>
              </a:xfrm>
              <a:custGeom>
                <a:avLst/>
                <a:gdLst/>
                <a:ahLst/>
                <a:cxnLst/>
                <a:rect l="l" t="t" r="r" b="b"/>
                <a:pathLst>
                  <a:path w="103666" h="24192" extrusionOk="0">
                    <a:moveTo>
                      <a:pt x="13430" y="0"/>
                    </a:moveTo>
                    <a:cubicBezTo>
                      <a:pt x="13024" y="0"/>
                      <a:pt x="12617" y="9"/>
                      <a:pt x="12210" y="28"/>
                    </a:cubicBezTo>
                    <a:cubicBezTo>
                      <a:pt x="9768" y="250"/>
                      <a:pt x="7326" y="916"/>
                      <a:pt x="5106" y="1804"/>
                    </a:cubicBezTo>
                    <a:cubicBezTo>
                      <a:pt x="2887" y="2914"/>
                      <a:pt x="1111" y="4689"/>
                      <a:pt x="1" y="6687"/>
                    </a:cubicBezTo>
                    <a:lnTo>
                      <a:pt x="1" y="6687"/>
                    </a:lnTo>
                    <a:cubicBezTo>
                      <a:pt x="2935" y="3544"/>
                      <a:pt x="7056" y="1785"/>
                      <a:pt x="11430" y="1785"/>
                    </a:cubicBezTo>
                    <a:cubicBezTo>
                      <a:pt x="11689" y="1785"/>
                      <a:pt x="11949" y="1791"/>
                      <a:pt x="12210" y="1804"/>
                    </a:cubicBezTo>
                    <a:cubicBezTo>
                      <a:pt x="16649" y="1804"/>
                      <a:pt x="21089" y="3136"/>
                      <a:pt x="24863" y="5577"/>
                    </a:cubicBezTo>
                    <a:cubicBezTo>
                      <a:pt x="28858" y="7575"/>
                      <a:pt x="32410" y="10461"/>
                      <a:pt x="36406" y="13125"/>
                    </a:cubicBezTo>
                    <a:cubicBezTo>
                      <a:pt x="46827" y="20400"/>
                      <a:pt x="59338" y="24192"/>
                      <a:pt x="71933" y="24192"/>
                    </a:cubicBezTo>
                    <a:cubicBezTo>
                      <a:pt x="73558" y="24192"/>
                      <a:pt x="75183" y="24129"/>
                      <a:pt x="76806" y="24002"/>
                    </a:cubicBezTo>
                    <a:cubicBezTo>
                      <a:pt x="86351" y="23336"/>
                      <a:pt x="95453" y="20450"/>
                      <a:pt x="103666" y="15789"/>
                    </a:cubicBezTo>
                    <a:lnTo>
                      <a:pt x="103666" y="15567"/>
                    </a:lnTo>
                    <a:cubicBezTo>
                      <a:pt x="94419" y="20375"/>
                      <a:pt x="84215" y="22855"/>
                      <a:pt x="74002" y="22855"/>
                    </a:cubicBezTo>
                    <a:cubicBezTo>
                      <a:pt x="65826" y="22855"/>
                      <a:pt x="57645" y="21265"/>
                      <a:pt x="49946" y="18008"/>
                    </a:cubicBezTo>
                    <a:cubicBezTo>
                      <a:pt x="45729" y="16011"/>
                      <a:pt x="41733" y="13791"/>
                      <a:pt x="38181" y="11127"/>
                    </a:cubicBezTo>
                    <a:cubicBezTo>
                      <a:pt x="34408" y="8241"/>
                      <a:pt x="30412" y="5577"/>
                      <a:pt x="26195" y="3358"/>
                    </a:cubicBezTo>
                    <a:cubicBezTo>
                      <a:pt x="22328" y="1119"/>
                      <a:pt x="17903" y="0"/>
                      <a:pt x="1343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2465;p60">
              <a:extLst>
                <a:ext uri="{FF2B5EF4-FFF2-40B4-BE49-F238E27FC236}">
                  <a16:creationId xmlns:a16="http://schemas.microsoft.com/office/drawing/2014/main" xmlns="" id="{1FC9F2A9-309F-6C00-D17D-D117B65AD90B}"/>
                </a:ext>
              </a:extLst>
            </p:cNvPr>
            <p:cNvGrpSpPr/>
            <p:nvPr/>
          </p:nvGrpSpPr>
          <p:grpSpPr>
            <a:xfrm flipH="1" flipV="1">
              <a:off x="5500" y="-1340"/>
              <a:ext cx="2470" cy="4706"/>
              <a:chOff x="2453075" y="238700"/>
              <a:chExt cx="2722850" cy="5187200"/>
            </a:xfrm>
            <a:solidFill>
              <a:srgbClr val="FFEABC"/>
            </a:solidFill>
          </p:grpSpPr>
          <p:sp>
            <p:nvSpPr>
              <p:cNvPr id="23" name="Google Shape;2466;p60">
                <a:extLst>
                  <a:ext uri="{FF2B5EF4-FFF2-40B4-BE49-F238E27FC236}">
                    <a16:creationId xmlns:a16="http://schemas.microsoft.com/office/drawing/2014/main" xmlns="" id="{64CDB922-7318-977C-8518-F6B7E4CDFCCE}"/>
                  </a:ext>
                </a:extLst>
              </p:cNvPr>
              <p:cNvSpPr/>
              <p:nvPr/>
            </p:nvSpPr>
            <p:spPr>
              <a:xfrm>
                <a:off x="2453075" y="238700"/>
                <a:ext cx="2722850" cy="4798700"/>
              </a:xfrm>
              <a:custGeom>
                <a:avLst/>
                <a:gdLst/>
                <a:ahLst/>
                <a:cxnLst/>
                <a:rect l="l" t="t" r="r" b="b"/>
                <a:pathLst>
                  <a:path w="108914" h="191948" extrusionOk="0">
                    <a:moveTo>
                      <a:pt x="24574" y="0"/>
                    </a:moveTo>
                    <a:cubicBezTo>
                      <a:pt x="23468" y="0"/>
                      <a:pt x="22350" y="146"/>
                      <a:pt x="21231" y="457"/>
                    </a:cubicBezTo>
                    <a:cubicBezTo>
                      <a:pt x="14394" y="2376"/>
                      <a:pt x="10436" y="9693"/>
                      <a:pt x="8997" y="16770"/>
                    </a:cubicBezTo>
                    <a:cubicBezTo>
                      <a:pt x="5518" y="33203"/>
                      <a:pt x="10916" y="50355"/>
                      <a:pt x="23150" y="61990"/>
                    </a:cubicBezTo>
                    <a:cubicBezTo>
                      <a:pt x="27589" y="66189"/>
                      <a:pt x="32986" y="69667"/>
                      <a:pt x="35505" y="75185"/>
                    </a:cubicBezTo>
                    <a:cubicBezTo>
                      <a:pt x="38024" y="80702"/>
                      <a:pt x="35505" y="88979"/>
                      <a:pt x="29508" y="89459"/>
                    </a:cubicBezTo>
                    <a:cubicBezTo>
                      <a:pt x="29387" y="89465"/>
                      <a:pt x="29267" y="89468"/>
                      <a:pt x="29148" y="89468"/>
                    </a:cubicBezTo>
                    <a:cubicBezTo>
                      <a:pt x="25001" y="89468"/>
                      <a:pt x="21125" y="85877"/>
                      <a:pt x="17013" y="85877"/>
                    </a:cubicBezTo>
                    <a:cubicBezTo>
                      <a:pt x="16622" y="85877"/>
                      <a:pt x="16229" y="85909"/>
                      <a:pt x="15834" y="85980"/>
                    </a:cubicBezTo>
                    <a:cubicBezTo>
                      <a:pt x="9596" y="87060"/>
                      <a:pt x="9236" y="96775"/>
                      <a:pt x="13435" y="101453"/>
                    </a:cubicBezTo>
                    <a:cubicBezTo>
                      <a:pt x="17753" y="106011"/>
                      <a:pt x="24110" y="108051"/>
                      <a:pt x="29028" y="112129"/>
                    </a:cubicBezTo>
                    <a:cubicBezTo>
                      <a:pt x="33946" y="116207"/>
                      <a:pt x="36345" y="124843"/>
                      <a:pt x="31187" y="128442"/>
                    </a:cubicBezTo>
                    <a:cubicBezTo>
                      <a:pt x="29533" y="129527"/>
                      <a:pt x="27611" y="129811"/>
                      <a:pt x="25595" y="129811"/>
                    </a:cubicBezTo>
                    <a:cubicBezTo>
                      <a:pt x="23390" y="129811"/>
                      <a:pt x="21072" y="129472"/>
                      <a:pt x="18866" y="129472"/>
                    </a:cubicBezTo>
                    <a:cubicBezTo>
                      <a:pt x="18410" y="129472"/>
                      <a:pt x="17958" y="129486"/>
                      <a:pt x="17513" y="129521"/>
                    </a:cubicBezTo>
                    <a:cubicBezTo>
                      <a:pt x="5398" y="130241"/>
                      <a:pt x="0" y="146674"/>
                      <a:pt x="5278" y="157709"/>
                    </a:cubicBezTo>
                    <a:cubicBezTo>
                      <a:pt x="10556" y="168625"/>
                      <a:pt x="22071" y="174742"/>
                      <a:pt x="32866" y="180140"/>
                    </a:cubicBezTo>
                    <a:lnTo>
                      <a:pt x="32866" y="180260"/>
                    </a:lnTo>
                    <a:cubicBezTo>
                      <a:pt x="36944" y="182179"/>
                      <a:pt x="40783" y="184458"/>
                      <a:pt x="44621" y="186737"/>
                    </a:cubicBezTo>
                    <a:cubicBezTo>
                      <a:pt x="51818" y="189616"/>
                      <a:pt x="59375" y="191415"/>
                      <a:pt x="67171" y="191895"/>
                    </a:cubicBezTo>
                    <a:cubicBezTo>
                      <a:pt x="67881" y="191930"/>
                      <a:pt x="68594" y="191948"/>
                      <a:pt x="69309" y="191948"/>
                    </a:cubicBezTo>
                    <a:cubicBezTo>
                      <a:pt x="83091" y="191948"/>
                      <a:pt x="97568" y="185367"/>
                      <a:pt x="103156" y="172823"/>
                    </a:cubicBezTo>
                    <a:cubicBezTo>
                      <a:pt x="108913" y="159748"/>
                      <a:pt x="100037" y="141036"/>
                      <a:pt x="85643" y="140797"/>
                    </a:cubicBezTo>
                    <a:cubicBezTo>
                      <a:pt x="91881" y="136358"/>
                      <a:pt x="97758" y="130841"/>
                      <a:pt x="100757" y="123884"/>
                    </a:cubicBezTo>
                    <a:cubicBezTo>
                      <a:pt x="103876" y="116807"/>
                      <a:pt x="103516" y="107811"/>
                      <a:pt x="98358" y="102293"/>
                    </a:cubicBezTo>
                    <a:cubicBezTo>
                      <a:pt x="95714" y="99403"/>
                      <a:pt x="91683" y="97837"/>
                      <a:pt x="87768" y="97837"/>
                    </a:cubicBezTo>
                    <a:cubicBezTo>
                      <a:pt x="84046" y="97837"/>
                      <a:pt x="80428" y="99253"/>
                      <a:pt x="78207" y="102293"/>
                    </a:cubicBezTo>
                    <a:cubicBezTo>
                      <a:pt x="76407" y="104812"/>
                      <a:pt x="75328" y="108171"/>
                      <a:pt x="72449" y="109250"/>
                    </a:cubicBezTo>
                    <a:cubicBezTo>
                      <a:pt x="71899" y="109477"/>
                      <a:pt x="71347" y="109581"/>
                      <a:pt x="70804" y="109581"/>
                    </a:cubicBezTo>
                    <a:cubicBezTo>
                      <a:pt x="67323" y="109581"/>
                      <a:pt x="64237" y="105293"/>
                      <a:pt x="64653" y="101453"/>
                    </a:cubicBezTo>
                    <a:cubicBezTo>
                      <a:pt x="65132" y="97015"/>
                      <a:pt x="68491" y="93537"/>
                      <a:pt x="71370" y="90298"/>
                    </a:cubicBezTo>
                    <a:cubicBezTo>
                      <a:pt x="74368" y="86940"/>
                      <a:pt x="77247" y="82861"/>
                      <a:pt x="76647" y="78423"/>
                    </a:cubicBezTo>
                    <a:cubicBezTo>
                      <a:pt x="75208" y="69067"/>
                      <a:pt x="61894" y="68827"/>
                      <a:pt x="53977" y="63790"/>
                    </a:cubicBezTo>
                    <a:cubicBezTo>
                      <a:pt x="46420" y="58992"/>
                      <a:pt x="44021" y="49276"/>
                      <a:pt x="43542" y="40400"/>
                    </a:cubicBezTo>
                    <a:cubicBezTo>
                      <a:pt x="43182" y="31523"/>
                      <a:pt x="44141" y="22407"/>
                      <a:pt x="41383" y="13891"/>
                    </a:cubicBezTo>
                    <a:cubicBezTo>
                      <a:pt x="38877" y="6582"/>
                      <a:pt x="32008" y="0"/>
                      <a:pt x="24574" y="0"/>
                    </a:cubicBezTo>
                    <a:close/>
                  </a:path>
                </a:pathLst>
              </a:custGeom>
              <a:solidFill>
                <a:srgbClr val="588E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2467;p60">
                <a:extLst>
                  <a:ext uri="{FF2B5EF4-FFF2-40B4-BE49-F238E27FC236}">
                    <a16:creationId xmlns:a16="http://schemas.microsoft.com/office/drawing/2014/main" xmlns="" id="{02102B77-4063-959B-FD18-70123F84476F}"/>
                  </a:ext>
                </a:extLst>
              </p:cNvPr>
              <p:cNvSpPr/>
              <p:nvPr/>
            </p:nvSpPr>
            <p:spPr>
              <a:xfrm>
                <a:off x="3046825" y="1080750"/>
                <a:ext cx="1391425" cy="4345150"/>
              </a:xfrm>
              <a:custGeom>
                <a:avLst/>
                <a:gdLst/>
                <a:ahLst/>
                <a:cxnLst/>
                <a:rect l="l" t="t" r="r" b="b"/>
                <a:pathLst>
                  <a:path w="55657" h="17380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479" y="6958"/>
                      <a:pt x="6837" y="13915"/>
                      <a:pt x="10076" y="20992"/>
                    </a:cubicBezTo>
                    <a:cubicBezTo>
                      <a:pt x="13194" y="27949"/>
                      <a:pt x="16073" y="35145"/>
                      <a:pt x="18832" y="42342"/>
                    </a:cubicBezTo>
                    <a:cubicBezTo>
                      <a:pt x="24230" y="56856"/>
                      <a:pt x="28668" y="71610"/>
                      <a:pt x="32146" y="86603"/>
                    </a:cubicBezTo>
                    <a:lnTo>
                      <a:pt x="33346" y="92241"/>
                    </a:lnTo>
                    <a:lnTo>
                      <a:pt x="34545" y="97998"/>
                    </a:lnTo>
                    <a:cubicBezTo>
                      <a:pt x="35385" y="101717"/>
                      <a:pt x="35985" y="105555"/>
                      <a:pt x="36584" y="109394"/>
                    </a:cubicBezTo>
                    <a:cubicBezTo>
                      <a:pt x="37184" y="113112"/>
                      <a:pt x="37784" y="116950"/>
                      <a:pt x="38264" y="120789"/>
                    </a:cubicBezTo>
                    <a:cubicBezTo>
                      <a:pt x="38624" y="124627"/>
                      <a:pt x="39103" y="128465"/>
                      <a:pt x="39463" y="132304"/>
                    </a:cubicBezTo>
                    <a:cubicBezTo>
                      <a:pt x="40183" y="139980"/>
                      <a:pt x="40543" y="147897"/>
                      <a:pt x="42582" y="155334"/>
                    </a:cubicBezTo>
                    <a:cubicBezTo>
                      <a:pt x="43421" y="159172"/>
                      <a:pt x="44981" y="162771"/>
                      <a:pt x="47020" y="166129"/>
                    </a:cubicBezTo>
                    <a:cubicBezTo>
                      <a:pt x="49179" y="169488"/>
                      <a:pt x="52178" y="172127"/>
                      <a:pt x="55656" y="173806"/>
                    </a:cubicBezTo>
                    <a:cubicBezTo>
                      <a:pt x="52298" y="171887"/>
                      <a:pt x="49539" y="169128"/>
                      <a:pt x="47500" y="165769"/>
                    </a:cubicBezTo>
                    <a:cubicBezTo>
                      <a:pt x="45581" y="162531"/>
                      <a:pt x="44261" y="158932"/>
                      <a:pt x="43541" y="155094"/>
                    </a:cubicBezTo>
                    <a:cubicBezTo>
                      <a:pt x="41862" y="147657"/>
                      <a:pt x="41742" y="139860"/>
                      <a:pt x="41142" y="132184"/>
                    </a:cubicBezTo>
                    <a:cubicBezTo>
                      <a:pt x="39943" y="116710"/>
                      <a:pt x="37664" y="101237"/>
                      <a:pt x="34185" y="86124"/>
                    </a:cubicBezTo>
                    <a:cubicBezTo>
                      <a:pt x="33466" y="82285"/>
                      <a:pt x="32506" y="78567"/>
                      <a:pt x="31427" y="74848"/>
                    </a:cubicBezTo>
                    <a:cubicBezTo>
                      <a:pt x="30347" y="71130"/>
                      <a:pt x="29388" y="67412"/>
                      <a:pt x="28188" y="63693"/>
                    </a:cubicBezTo>
                    <a:lnTo>
                      <a:pt x="26389" y="58056"/>
                    </a:lnTo>
                    <a:cubicBezTo>
                      <a:pt x="25789" y="56256"/>
                      <a:pt x="25069" y="54457"/>
                      <a:pt x="24470" y="52658"/>
                    </a:cubicBezTo>
                    <a:cubicBezTo>
                      <a:pt x="23270" y="48940"/>
                      <a:pt x="21831" y="45341"/>
                      <a:pt x="20391" y="41743"/>
                    </a:cubicBezTo>
                    <a:cubicBezTo>
                      <a:pt x="17513" y="34546"/>
                      <a:pt x="14394" y="27349"/>
                      <a:pt x="11035" y="20392"/>
                    </a:cubicBezTo>
                    <a:cubicBezTo>
                      <a:pt x="7677" y="13555"/>
                      <a:pt x="3839" y="6718"/>
                      <a:pt x="0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2468;p60">
                <a:extLst>
                  <a:ext uri="{FF2B5EF4-FFF2-40B4-BE49-F238E27FC236}">
                    <a16:creationId xmlns:a16="http://schemas.microsoft.com/office/drawing/2014/main" xmlns="" id="{03A92FDA-1D8F-B444-DBBD-EA14E26F601F}"/>
                  </a:ext>
                </a:extLst>
              </p:cNvPr>
              <p:cNvSpPr/>
              <p:nvPr/>
            </p:nvSpPr>
            <p:spPr>
              <a:xfrm>
                <a:off x="3688550" y="2046325"/>
                <a:ext cx="122950" cy="602775"/>
              </a:xfrm>
              <a:custGeom>
                <a:avLst/>
                <a:gdLst/>
                <a:ahLst/>
                <a:cxnLst/>
                <a:rect l="l" t="t" r="r" b="b"/>
                <a:pathLst>
                  <a:path w="4918" h="24111" extrusionOk="0">
                    <a:moveTo>
                      <a:pt x="2039" y="1"/>
                    </a:moveTo>
                    <a:lnTo>
                      <a:pt x="2039" y="1"/>
                    </a:lnTo>
                    <a:cubicBezTo>
                      <a:pt x="4438" y="7798"/>
                      <a:pt x="3719" y="16194"/>
                      <a:pt x="0" y="23511"/>
                    </a:cubicBezTo>
                    <a:lnTo>
                      <a:pt x="1320" y="24111"/>
                    </a:lnTo>
                    <a:cubicBezTo>
                      <a:pt x="4678" y="16434"/>
                      <a:pt x="4918" y="7798"/>
                      <a:pt x="2039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2469;p60">
                <a:extLst>
                  <a:ext uri="{FF2B5EF4-FFF2-40B4-BE49-F238E27FC236}">
                    <a16:creationId xmlns:a16="http://schemas.microsoft.com/office/drawing/2014/main" xmlns="" id="{C9D0B542-8B4F-E8AC-AFEB-7419E503DE21}"/>
                  </a:ext>
                </a:extLst>
              </p:cNvPr>
              <p:cNvSpPr/>
              <p:nvPr/>
            </p:nvSpPr>
            <p:spPr>
              <a:xfrm>
                <a:off x="3235725" y="882825"/>
                <a:ext cx="131975" cy="761700"/>
              </a:xfrm>
              <a:custGeom>
                <a:avLst/>
                <a:gdLst/>
                <a:ahLst/>
                <a:cxnLst/>
                <a:rect l="l" t="t" r="r" b="b"/>
                <a:pathLst>
                  <a:path w="5279" h="30468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479" y="9717"/>
                      <a:pt x="4679" y="20032"/>
                      <a:pt x="3479" y="30348"/>
                    </a:cubicBezTo>
                    <a:lnTo>
                      <a:pt x="4319" y="30468"/>
                    </a:lnTo>
                    <a:cubicBezTo>
                      <a:pt x="5279" y="20032"/>
                      <a:pt x="3719" y="9717"/>
                      <a:pt x="1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2470;p60">
                <a:extLst>
                  <a:ext uri="{FF2B5EF4-FFF2-40B4-BE49-F238E27FC236}">
                    <a16:creationId xmlns:a16="http://schemas.microsoft.com/office/drawing/2014/main" xmlns="" id="{113B6C0A-5271-36BE-726D-C141589EE070}"/>
                  </a:ext>
                </a:extLst>
              </p:cNvPr>
              <p:cNvSpPr/>
              <p:nvPr/>
            </p:nvSpPr>
            <p:spPr>
              <a:xfrm>
                <a:off x="2941875" y="1431600"/>
                <a:ext cx="473800" cy="428850"/>
              </a:xfrm>
              <a:custGeom>
                <a:avLst/>
                <a:gdLst/>
                <a:ahLst/>
                <a:cxnLst/>
                <a:rect l="l" t="t" r="r" b="b"/>
                <a:pathLst>
                  <a:path w="18952" h="17154" extrusionOk="0">
                    <a:moveTo>
                      <a:pt x="0" y="0"/>
                    </a:moveTo>
                    <a:cubicBezTo>
                      <a:pt x="3718" y="7917"/>
                      <a:pt x="10435" y="14154"/>
                      <a:pt x="18712" y="17153"/>
                    </a:cubicBezTo>
                    <a:lnTo>
                      <a:pt x="18952" y="16433"/>
                    </a:lnTo>
                    <a:cubicBezTo>
                      <a:pt x="10675" y="13675"/>
                      <a:pt x="3838" y="7797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2471;p60">
                <a:extLst>
                  <a:ext uri="{FF2B5EF4-FFF2-40B4-BE49-F238E27FC236}">
                    <a16:creationId xmlns:a16="http://schemas.microsoft.com/office/drawing/2014/main" xmlns="" id="{BB5E4A13-F9FA-7067-6EFB-3BC80750A95E}"/>
                  </a:ext>
                </a:extLst>
              </p:cNvPr>
              <p:cNvSpPr/>
              <p:nvPr/>
            </p:nvSpPr>
            <p:spPr>
              <a:xfrm>
                <a:off x="3268725" y="2730050"/>
                <a:ext cx="563775" cy="392850"/>
              </a:xfrm>
              <a:custGeom>
                <a:avLst/>
                <a:gdLst/>
                <a:ahLst/>
                <a:cxnLst/>
                <a:rect l="l" t="t" r="r" b="b"/>
                <a:pathLst>
                  <a:path w="22551" h="1571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678" y="8397"/>
                      <a:pt x="12835" y="14274"/>
                      <a:pt x="22311" y="15713"/>
                    </a:cubicBezTo>
                    <a:lnTo>
                      <a:pt x="22551" y="14274"/>
                    </a:lnTo>
                    <a:cubicBezTo>
                      <a:pt x="13195" y="13195"/>
                      <a:pt x="4918" y="7917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2472;p60">
                <a:extLst>
                  <a:ext uri="{FF2B5EF4-FFF2-40B4-BE49-F238E27FC236}">
                    <a16:creationId xmlns:a16="http://schemas.microsoft.com/office/drawing/2014/main" xmlns="" id="{A228B75B-D4C2-46BB-96DC-4BD333338A10}"/>
                  </a:ext>
                </a:extLst>
              </p:cNvPr>
              <p:cNvSpPr/>
              <p:nvPr/>
            </p:nvSpPr>
            <p:spPr>
              <a:xfrm>
                <a:off x="2872900" y="3867900"/>
                <a:ext cx="1238475" cy="742350"/>
              </a:xfrm>
              <a:custGeom>
                <a:avLst/>
                <a:gdLst/>
                <a:ahLst/>
                <a:cxnLst/>
                <a:rect l="l" t="t" r="r" b="b"/>
                <a:pathLst>
                  <a:path w="49539" h="29694" extrusionOk="0">
                    <a:moveTo>
                      <a:pt x="13104" y="0"/>
                    </a:moveTo>
                    <a:cubicBezTo>
                      <a:pt x="8682" y="0"/>
                      <a:pt x="4245" y="779"/>
                      <a:pt x="0" y="2346"/>
                    </a:cubicBezTo>
                    <a:cubicBezTo>
                      <a:pt x="3852" y="1062"/>
                      <a:pt x="7827" y="426"/>
                      <a:pt x="11778" y="426"/>
                    </a:cubicBezTo>
                    <a:cubicBezTo>
                      <a:pt x="18159" y="426"/>
                      <a:pt x="24476" y="2084"/>
                      <a:pt x="30107" y="5344"/>
                    </a:cubicBezTo>
                    <a:cubicBezTo>
                      <a:pt x="39103" y="10622"/>
                      <a:pt x="45341" y="19498"/>
                      <a:pt x="47260" y="29694"/>
                    </a:cubicBezTo>
                    <a:lnTo>
                      <a:pt x="49539" y="29214"/>
                    </a:lnTo>
                    <a:cubicBezTo>
                      <a:pt x="47020" y="18659"/>
                      <a:pt x="40183" y="9662"/>
                      <a:pt x="30707" y="4385"/>
                    </a:cubicBezTo>
                    <a:cubicBezTo>
                      <a:pt x="25223" y="1469"/>
                      <a:pt x="19178" y="0"/>
                      <a:pt x="1310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2473;p60">
                <a:extLst>
                  <a:ext uri="{FF2B5EF4-FFF2-40B4-BE49-F238E27FC236}">
                    <a16:creationId xmlns:a16="http://schemas.microsoft.com/office/drawing/2014/main" xmlns="" id="{DD8E5CC5-82FE-190E-F4C8-3D5CC4CBC6E2}"/>
                  </a:ext>
                </a:extLst>
              </p:cNvPr>
              <p:cNvSpPr/>
              <p:nvPr/>
            </p:nvSpPr>
            <p:spPr>
              <a:xfrm>
                <a:off x="3172775" y="3938525"/>
                <a:ext cx="362850" cy="275900"/>
              </a:xfrm>
              <a:custGeom>
                <a:avLst/>
                <a:gdLst/>
                <a:ahLst/>
                <a:cxnLst/>
                <a:rect l="l" t="t" r="r" b="b"/>
                <a:pathLst>
                  <a:path w="14514" h="11036" extrusionOk="0">
                    <a:moveTo>
                      <a:pt x="14514" y="0"/>
                    </a:moveTo>
                    <a:cubicBezTo>
                      <a:pt x="8037" y="720"/>
                      <a:pt x="2399" y="4918"/>
                      <a:pt x="0" y="11036"/>
                    </a:cubicBezTo>
                    <a:cubicBezTo>
                      <a:pt x="2639" y="5158"/>
                      <a:pt x="8156" y="1200"/>
                      <a:pt x="14514" y="720"/>
                    </a:cubicBezTo>
                    <a:lnTo>
                      <a:pt x="14514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2474;p60">
                <a:extLst>
                  <a:ext uri="{FF2B5EF4-FFF2-40B4-BE49-F238E27FC236}">
                    <a16:creationId xmlns:a16="http://schemas.microsoft.com/office/drawing/2014/main" xmlns="" id="{6927AD54-68E8-9E09-F170-3E84FFACFD17}"/>
                  </a:ext>
                </a:extLst>
              </p:cNvPr>
              <p:cNvSpPr/>
              <p:nvPr/>
            </p:nvSpPr>
            <p:spPr>
              <a:xfrm>
                <a:off x="3496625" y="3644650"/>
                <a:ext cx="251925" cy="410850"/>
              </a:xfrm>
              <a:custGeom>
                <a:avLst/>
                <a:gdLst/>
                <a:ahLst/>
                <a:cxnLst/>
                <a:rect l="l" t="t" r="r" b="b"/>
                <a:pathLst>
                  <a:path w="10077" h="1643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5158" y="3959"/>
                      <a:pt x="8277" y="9956"/>
                      <a:pt x="8517" y="16433"/>
                    </a:cubicBezTo>
                    <a:lnTo>
                      <a:pt x="10076" y="16313"/>
                    </a:lnTo>
                    <a:cubicBezTo>
                      <a:pt x="9236" y="9596"/>
                      <a:pt x="5638" y="3719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2475;p60">
                <a:extLst>
                  <a:ext uri="{FF2B5EF4-FFF2-40B4-BE49-F238E27FC236}">
                    <a16:creationId xmlns:a16="http://schemas.microsoft.com/office/drawing/2014/main" xmlns="" id="{B961711C-9097-B5F6-90E7-476F62A4F13E}"/>
                  </a:ext>
                </a:extLst>
              </p:cNvPr>
              <p:cNvSpPr/>
              <p:nvPr/>
            </p:nvSpPr>
            <p:spPr>
              <a:xfrm>
                <a:off x="3406650" y="2628075"/>
                <a:ext cx="143975" cy="374875"/>
              </a:xfrm>
              <a:custGeom>
                <a:avLst/>
                <a:gdLst/>
                <a:ahLst/>
                <a:cxnLst/>
                <a:rect l="l" t="t" r="r" b="b"/>
                <a:pathLst>
                  <a:path w="5759" h="1499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479" y="4199"/>
                      <a:pt x="5159" y="9597"/>
                      <a:pt x="5039" y="14995"/>
                    </a:cubicBezTo>
                    <a:lnTo>
                      <a:pt x="5758" y="14995"/>
                    </a:lnTo>
                    <a:cubicBezTo>
                      <a:pt x="5758" y="9477"/>
                      <a:pt x="3719" y="4199"/>
                      <a:pt x="1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2476;p60">
                <a:extLst>
                  <a:ext uri="{FF2B5EF4-FFF2-40B4-BE49-F238E27FC236}">
                    <a16:creationId xmlns:a16="http://schemas.microsoft.com/office/drawing/2014/main" xmlns="" id="{813CAAF4-8DE9-BD9A-8527-0A93390EEC14}"/>
                  </a:ext>
                </a:extLst>
              </p:cNvPr>
              <p:cNvSpPr/>
              <p:nvPr/>
            </p:nvSpPr>
            <p:spPr>
              <a:xfrm>
                <a:off x="4015400" y="3359775"/>
                <a:ext cx="446825" cy="593775"/>
              </a:xfrm>
              <a:custGeom>
                <a:avLst/>
                <a:gdLst/>
                <a:ahLst/>
                <a:cxnLst/>
                <a:rect l="l" t="t" r="r" b="b"/>
                <a:pathLst>
                  <a:path w="17873" h="23751" extrusionOk="0">
                    <a:moveTo>
                      <a:pt x="17873" y="0"/>
                    </a:moveTo>
                    <a:cubicBezTo>
                      <a:pt x="16193" y="10076"/>
                      <a:pt x="9476" y="18592"/>
                      <a:pt x="0" y="22431"/>
                    </a:cubicBezTo>
                    <a:lnTo>
                      <a:pt x="600" y="23750"/>
                    </a:lnTo>
                    <a:cubicBezTo>
                      <a:pt x="10196" y="19432"/>
                      <a:pt x="16673" y="10436"/>
                      <a:pt x="1787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2560;p60">
              <a:extLst>
                <a:ext uri="{FF2B5EF4-FFF2-40B4-BE49-F238E27FC236}">
                  <a16:creationId xmlns:a16="http://schemas.microsoft.com/office/drawing/2014/main" xmlns="" id="{A17544E5-7796-44C4-4BEF-B7CA6160C2BF}"/>
                </a:ext>
              </a:extLst>
            </p:cNvPr>
            <p:cNvGrpSpPr/>
            <p:nvPr/>
          </p:nvGrpSpPr>
          <p:grpSpPr>
            <a:xfrm rot="13831652" flipV="1">
              <a:off x="63" y="205"/>
              <a:ext cx="2861" cy="2595"/>
              <a:chOff x="508050" y="242250"/>
              <a:chExt cx="6512250" cy="5147800"/>
            </a:xfrm>
            <a:solidFill>
              <a:srgbClr val="F99F1B"/>
            </a:solidFill>
          </p:grpSpPr>
          <p:sp>
            <p:nvSpPr>
              <p:cNvPr id="16" name="Google Shape;2561;p60">
                <a:extLst>
                  <a:ext uri="{FF2B5EF4-FFF2-40B4-BE49-F238E27FC236}">
                    <a16:creationId xmlns:a16="http://schemas.microsoft.com/office/drawing/2014/main" xmlns="" id="{98252EF9-F60C-2F9E-7B3C-709B47AEF84E}"/>
                  </a:ext>
                </a:extLst>
              </p:cNvPr>
              <p:cNvSpPr/>
              <p:nvPr/>
            </p:nvSpPr>
            <p:spPr>
              <a:xfrm>
                <a:off x="508050" y="242250"/>
                <a:ext cx="6512250" cy="5147800"/>
              </a:xfrm>
              <a:custGeom>
                <a:avLst/>
                <a:gdLst/>
                <a:ahLst/>
                <a:cxnLst/>
                <a:rect l="l" t="t" r="r" b="b"/>
                <a:pathLst>
                  <a:path w="260490" h="205912" extrusionOk="0">
                    <a:moveTo>
                      <a:pt x="192120" y="0"/>
                    </a:moveTo>
                    <a:cubicBezTo>
                      <a:pt x="185268" y="0"/>
                      <a:pt x="178662" y="685"/>
                      <a:pt x="172695" y="2150"/>
                    </a:cubicBezTo>
                    <a:cubicBezTo>
                      <a:pt x="150698" y="7746"/>
                      <a:pt x="131403" y="21639"/>
                      <a:pt x="119054" y="40742"/>
                    </a:cubicBezTo>
                    <a:cubicBezTo>
                      <a:pt x="127586" y="36582"/>
                      <a:pt x="136945" y="34486"/>
                      <a:pt x="146314" y="34486"/>
                    </a:cubicBezTo>
                    <a:cubicBezTo>
                      <a:pt x="153894" y="34486"/>
                      <a:pt x="161481" y="35858"/>
                      <a:pt x="168643" y="38619"/>
                    </a:cubicBezTo>
                    <a:cubicBezTo>
                      <a:pt x="131210" y="41128"/>
                      <a:pt x="97828" y="63125"/>
                      <a:pt x="80848" y="96506"/>
                    </a:cubicBezTo>
                    <a:cubicBezTo>
                      <a:pt x="94190" y="89501"/>
                      <a:pt x="108974" y="85812"/>
                      <a:pt x="124078" y="85812"/>
                    </a:cubicBezTo>
                    <a:cubicBezTo>
                      <a:pt x="126449" y="85812"/>
                      <a:pt x="128827" y="85903"/>
                      <a:pt x="131210" y="86086"/>
                    </a:cubicBezTo>
                    <a:cubicBezTo>
                      <a:pt x="108790" y="128808"/>
                      <a:pt x="61336" y="156670"/>
                      <a:pt x="13377" y="156670"/>
                    </a:cubicBezTo>
                    <a:cubicBezTo>
                      <a:pt x="8916" y="156670"/>
                      <a:pt x="4450" y="156429"/>
                      <a:pt x="0" y="155936"/>
                    </a:cubicBezTo>
                    <a:lnTo>
                      <a:pt x="0" y="155936"/>
                    </a:lnTo>
                    <a:cubicBezTo>
                      <a:pt x="12928" y="173881"/>
                      <a:pt x="32802" y="185458"/>
                      <a:pt x="54799" y="188160"/>
                    </a:cubicBezTo>
                    <a:cubicBezTo>
                      <a:pt x="57551" y="188447"/>
                      <a:pt x="60300" y="188589"/>
                      <a:pt x="63036" y="188589"/>
                    </a:cubicBezTo>
                    <a:cubicBezTo>
                      <a:pt x="82362" y="188589"/>
                      <a:pt x="101044" y="181517"/>
                      <a:pt x="115580" y="168671"/>
                    </a:cubicBezTo>
                    <a:lnTo>
                      <a:pt x="115580" y="168671"/>
                    </a:lnTo>
                    <a:cubicBezTo>
                      <a:pt x="113265" y="184494"/>
                      <a:pt x="102845" y="198194"/>
                      <a:pt x="87988" y="204368"/>
                    </a:cubicBezTo>
                    <a:cubicBezTo>
                      <a:pt x="92621" y="205079"/>
                      <a:pt x="97250" y="205427"/>
                      <a:pt x="101842" y="205427"/>
                    </a:cubicBezTo>
                    <a:cubicBezTo>
                      <a:pt x="130906" y="205427"/>
                      <a:pt x="158453" y="191482"/>
                      <a:pt x="175782" y="167321"/>
                    </a:cubicBezTo>
                    <a:cubicBezTo>
                      <a:pt x="181185" y="179477"/>
                      <a:pt x="181764" y="193370"/>
                      <a:pt x="177133" y="205912"/>
                    </a:cubicBezTo>
                    <a:cubicBezTo>
                      <a:pt x="222478" y="179284"/>
                      <a:pt x="252386" y="132975"/>
                      <a:pt x="258174" y="80876"/>
                    </a:cubicBezTo>
                    <a:cubicBezTo>
                      <a:pt x="260490" y="57529"/>
                      <a:pt x="257210" y="32637"/>
                      <a:pt x="245246" y="12763"/>
                    </a:cubicBezTo>
                    <a:lnTo>
                      <a:pt x="245053" y="12956"/>
                    </a:lnTo>
                    <a:cubicBezTo>
                      <a:pt x="230711" y="4941"/>
                      <a:pt x="210528" y="0"/>
                      <a:pt x="192120" y="0"/>
                    </a:cubicBezTo>
                    <a:close/>
                  </a:path>
                </a:pathLst>
              </a:custGeom>
              <a:solidFill>
                <a:srgbClr val="C9402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2562;p60">
                <a:extLst>
                  <a:ext uri="{FF2B5EF4-FFF2-40B4-BE49-F238E27FC236}">
                    <a16:creationId xmlns:a16="http://schemas.microsoft.com/office/drawing/2014/main" xmlns="" id="{D33A39D2-2539-C426-7BCD-C78C0F1E59C7}"/>
                  </a:ext>
                </a:extLst>
              </p:cNvPr>
              <p:cNvSpPr/>
              <p:nvPr/>
            </p:nvSpPr>
            <p:spPr>
              <a:xfrm>
                <a:off x="1911800" y="1497150"/>
                <a:ext cx="4520000" cy="2852150"/>
              </a:xfrm>
              <a:custGeom>
                <a:avLst/>
                <a:gdLst/>
                <a:ahLst/>
                <a:cxnLst/>
                <a:rect l="l" t="t" r="r" b="b"/>
                <a:pathLst>
                  <a:path w="180800" h="114086" extrusionOk="0">
                    <a:moveTo>
                      <a:pt x="166906" y="0"/>
                    </a:moveTo>
                    <a:cubicBezTo>
                      <a:pt x="162083" y="0"/>
                      <a:pt x="157452" y="579"/>
                      <a:pt x="152821" y="1737"/>
                    </a:cubicBezTo>
                    <a:cubicBezTo>
                      <a:pt x="143559" y="4245"/>
                      <a:pt x="134876" y="8298"/>
                      <a:pt x="127158" y="13700"/>
                    </a:cubicBezTo>
                    <a:cubicBezTo>
                      <a:pt x="123106" y="16402"/>
                      <a:pt x="119439" y="19489"/>
                      <a:pt x="115966" y="22576"/>
                    </a:cubicBezTo>
                    <a:cubicBezTo>
                      <a:pt x="112300" y="25857"/>
                      <a:pt x="109020" y="29330"/>
                      <a:pt x="105933" y="32803"/>
                    </a:cubicBezTo>
                    <a:cubicBezTo>
                      <a:pt x="99758" y="39942"/>
                      <a:pt x="93969" y="47275"/>
                      <a:pt x="88374" y="54800"/>
                    </a:cubicBezTo>
                    <a:cubicBezTo>
                      <a:pt x="82778" y="62518"/>
                      <a:pt x="77182" y="69850"/>
                      <a:pt x="71201" y="76990"/>
                    </a:cubicBezTo>
                    <a:cubicBezTo>
                      <a:pt x="68306" y="80656"/>
                      <a:pt x="65219" y="84129"/>
                      <a:pt x="61939" y="87409"/>
                    </a:cubicBezTo>
                    <a:cubicBezTo>
                      <a:pt x="58658" y="90497"/>
                      <a:pt x="55185" y="93584"/>
                      <a:pt x="51519" y="96478"/>
                    </a:cubicBezTo>
                    <a:cubicBezTo>
                      <a:pt x="44187" y="102267"/>
                      <a:pt x="36083" y="106898"/>
                      <a:pt x="27400" y="109985"/>
                    </a:cubicBezTo>
                    <a:cubicBezTo>
                      <a:pt x="22962" y="111529"/>
                      <a:pt x="18524" y="112494"/>
                      <a:pt x="13893" y="113073"/>
                    </a:cubicBezTo>
                    <a:cubicBezTo>
                      <a:pt x="11953" y="113315"/>
                      <a:pt x="9980" y="113422"/>
                      <a:pt x="8015" y="113422"/>
                    </a:cubicBezTo>
                    <a:cubicBezTo>
                      <a:pt x="5289" y="113422"/>
                      <a:pt x="2579" y="113216"/>
                      <a:pt x="0" y="112880"/>
                    </a:cubicBezTo>
                    <a:lnTo>
                      <a:pt x="0" y="112880"/>
                    </a:lnTo>
                    <a:cubicBezTo>
                      <a:pt x="3698" y="113684"/>
                      <a:pt x="7665" y="114086"/>
                      <a:pt x="11564" y="114086"/>
                    </a:cubicBezTo>
                    <a:cubicBezTo>
                      <a:pt x="12344" y="114086"/>
                      <a:pt x="13121" y="114070"/>
                      <a:pt x="13893" y="114037"/>
                    </a:cubicBezTo>
                    <a:cubicBezTo>
                      <a:pt x="18717" y="113844"/>
                      <a:pt x="23348" y="113073"/>
                      <a:pt x="27979" y="111722"/>
                    </a:cubicBezTo>
                    <a:cubicBezTo>
                      <a:pt x="37047" y="108828"/>
                      <a:pt x="45538" y="104390"/>
                      <a:pt x="53256" y="98794"/>
                    </a:cubicBezTo>
                    <a:cubicBezTo>
                      <a:pt x="57115" y="95900"/>
                      <a:pt x="60781" y="92812"/>
                      <a:pt x="64254" y="89725"/>
                    </a:cubicBezTo>
                    <a:cubicBezTo>
                      <a:pt x="67534" y="86252"/>
                      <a:pt x="70815" y="82779"/>
                      <a:pt x="73902" y="79305"/>
                    </a:cubicBezTo>
                    <a:cubicBezTo>
                      <a:pt x="80077" y="71973"/>
                      <a:pt x="85479" y="64448"/>
                      <a:pt x="91075" y="56922"/>
                    </a:cubicBezTo>
                    <a:cubicBezTo>
                      <a:pt x="96671" y="49397"/>
                      <a:pt x="102266" y="41872"/>
                      <a:pt x="108441" y="34925"/>
                    </a:cubicBezTo>
                    <a:cubicBezTo>
                      <a:pt x="111528" y="31452"/>
                      <a:pt x="114616" y="27979"/>
                      <a:pt x="118089" y="24892"/>
                    </a:cubicBezTo>
                    <a:cubicBezTo>
                      <a:pt x="121369" y="21612"/>
                      <a:pt x="124842" y="18717"/>
                      <a:pt x="128701" y="16016"/>
                    </a:cubicBezTo>
                    <a:cubicBezTo>
                      <a:pt x="136034" y="10420"/>
                      <a:pt x="144331" y="6175"/>
                      <a:pt x="153207" y="3474"/>
                    </a:cubicBezTo>
                    <a:cubicBezTo>
                      <a:pt x="157645" y="2123"/>
                      <a:pt x="162276" y="1351"/>
                      <a:pt x="166906" y="965"/>
                    </a:cubicBezTo>
                    <a:cubicBezTo>
                      <a:pt x="167678" y="933"/>
                      <a:pt x="168450" y="917"/>
                      <a:pt x="169222" y="917"/>
                    </a:cubicBezTo>
                    <a:cubicBezTo>
                      <a:pt x="173081" y="917"/>
                      <a:pt x="176940" y="1319"/>
                      <a:pt x="180799" y="2123"/>
                    </a:cubicBezTo>
                    <a:cubicBezTo>
                      <a:pt x="176168" y="772"/>
                      <a:pt x="171537" y="0"/>
                      <a:pt x="166906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2563;p60">
                <a:extLst>
                  <a:ext uri="{FF2B5EF4-FFF2-40B4-BE49-F238E27FC236}">
                    <a16:creationId xmlns:a16="http://schemas.microsoft.com/office/drawing/2014/main" xmlns="" id="{85495D86-988E-6E2B-CB19-EE441CE4E02D}"/>
                  </a:ext>
                </a:extLst>
              </p:cNvPr>
              <p:cNvSpPr/>
              <p:nvPr/>
            </p:nvSpPr>
            <p:spPr>
              <a:xfrm>
                <a:off x="5110025" y="1511625"/>
                <a:ext cx="892450" cy="2325150"/>
              </a:xfrm>
              <a:custGeom>
                <a:avLst/>
                <a:gdLst/>
                <a:ahLst/>
                <a:cxnLst/>
                <a:rect l="l" t="t" r="r" b="b"/>
                <a:pathLst>
                  <a:path w="35698" h="93006" extrusionOk="0">
                    <a:moveTo>
                      <a:pt x="35697" y="0"/>
                    </a:moveTo>
                    <a:cubicBezTo>
                      <a:pt x="31066" y="193"/>
                      <a:pt x="26628" y="1737"/>
                      <a:pt x="23155" y="4824"/>
                    </a:cubicBezTo>
                    <a:cubicBezTo>
                      <a:pt x="19875" y="7912"/>
                      <a:pt x="17174" y="11771"/>
                      <a:pt x="15437" y="16016"/>
                    </a:cubicBezTo>
                    <a:cubicBezTo>
                      <a:pt x="13700" y="20261"/>
                      <a:pt x="12350" y="24506"/>
                      <a:pt x="11578" y="29137"/>
                    </a:cubicBezTo>
                    <a:cubicBezTo>
                      <a:pt x="10806" y="33382"/>
                      <a:pt x="10420" y="38013"/>
                      <a:pt x="10227" y="42451"/>
                    </a:cubicBezTo>
                    <a:cubicBezTo>
                      <a:pt x="9648" y="51327"/>
                      <a:pt x="9841" y="60010"/>
                      <a:pt x="8683" y="68693"/>
                    </a:cubicBezTo>
                    <a:cubicBezTo>
                      <a:pt x="7912" y="77376"/>
                      <a:pt x="5017" y="85673"/>
                      <a:pt x="0" y="93005"/>
                    </a:cubicBezTo>
                    <a:cubicBezTo>
                      <a:pt x="6175" y="86252"/>
                      <a:pt x="10227" y="77954"/>
                      <a:pt x="11578" y="69079"/>
                    </a:cubicBezTo>
                    <a:cubicBezTo>
                      <a:pt x="12929" y="60203"/>
                      <a:pt x="13507" y="51327"/>
                      <a:pt x="13700" y="42451"/>
                    </a:cubicBezTo>
                    <a:cubicBezTo>
                      <a:pt x="13893" y="33961"/>
                      <a:pt x="15437" y="25471"/>
                      <a:pt x="18331" y="17173"/>
                    </a:cubicBezTo>
                    <a:cubicBezTo>
                      <a:pt x="19489" y="13121"/>
                      <a:pt x="21612" y="9455"/>
                      <a:pt x="24506" y="6175"/>
                    </a:cubicBezTo>
                    <a:cubicBezTo>
                      <a:pt x="25857" y="4631"/>
                      <a:pt x="27593" y="3281"/>
                      <a:pt x="29523" y="2316"/>
                    </a:cubicBezTo>
                    <a:cubicBezTo>
                      <a:pt x="31452" y="1351"/>
                      <a:pt x="33575" y="579"/>
                      <a:pt x="35697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2564;p60">
                <a:extLst>
                  <a:ext uri="{FF2B5EF4-FFF2-40B4-BE49-F238E27FC236}">
                    <a16:creationId xmlns:a16="http://schemas.microsoft.com/office/drawing/2014/main" xmlns="" id="{CDA398ED-89D3-5A12-048C-9B0A5AB8558D}"/>
                  </a:ext>
                </a:extLst>
              </p:cNvPr>
              <p:cNvSpPr/>
              <p:nvPr/>
            </p:nvSpPr>
            <p:spPr>
              <a:xfrm>
                <a:off x="3884750" y="1723875"/>
                <a:ext cx="1389300" cy="3159675"/>
              </a:xfrm>
              <a:custGeom>
                <a:avLst/>
                <a:gdLst/>
                <a:ahLst/>
                <a:cxnLst/>
                <a:rect l="l" t="t" r="r" b="b"/>
                <a:pathLst>
                  <a:path w="55572" h="126387" extrusionOk="0">
                    <a:moveTo>
                      <a:pt x="55572" y="0"/>
                    </a:moveTo>
                    <a:lnTo>
                      <a:pt x="55572" y="0"/>
                    </a:lnTo>
                    <a:cubicBezTo>
                      <a:pt x="50362" y="2895"/>
                      <a:pt x="45731" y="6947"/>
                      <a:pt x="42065" y="11964"/>
                    </a:cubicBezTo>
                    <a:cubicBezTo>
                      <a:pt x="38592" y="16981"/>
                      <a:pt x="35698" y="22576"/>
                      <a:pt x="33768" y="28365"/>
                    </a:cubicBezTo>
                    <a:cubicBezTo>
                      <a:pt x="29716" y="40135"/>
                      <a:pt x="28944" y="52484"/>
                      <a:pt x="27979" y="64448"/>
                    </a:cubicBezTo>
                    <a:cubicBezTo>
                      <a:pt x="27015" y="76411"/>
                      <a:pt x="26050" y="88374"/>
                      <a:pt x="21998" y="99373"/>
                    </a:cubicBezTo>
                    <a:cubicBezTo>
                      <a:pt x="19875" y="104968"/>
                      <a:pt x="17174" y="110178"/>
                      <a:pt x="13508" y="115002"/>
                    </a:cubicBezTo>
                    <a:cubicBezTo>
                      <a:pt x="9842" y="119826"/>
                      <a:pt x="5211" y="123685"/>
                      <a:pt x="1" y="126386"/>
                    </a:cubicBezTo>
                    <a:cubicBezTo>
                      <a:pt x="2702" y="125229"/>
                      <a:pt x="5404" y="123878"/>
                      <a:pt x="8105" y="122141"/>
                    </a:cubicBezTo>
                    <a:cubicBezTo>
                      <a:pt x="10420" y="120405"/>
                      <a:pt x="12736" y="118282"/>
                      <a:pt x="14858" y="116160"/>
                    </a:cubicBezTo>
                    <a:cubicBezTo>
                      <a:pt x="18910" y="111529"/>
                      <a:pt x="22191" y="106126"/>
                      <a:pt x="24506" y="100530"/>
                    </a:cubicBezTo>
                    <a:cubicBezTo>
                      <a:pt x="29330" y="89146"/>
                      <a:pt x="30681" y="76797"/>
                      <a:pt x="31646" y="64641"/>
                    </a:cubicBezTo>
                    <a:cubicBezTo>
                      <a:pt x="32417" y="52677"/>
                      <a:pt x="32996" y="40714"/>
                      <a:pt x="36469" y="29137"/>
                    </a:cubicBezTo>
                    <a:cubicBezTo>
                      <a:pt x="38013" y="23541"/>
                      <a:pt x="40521" y="17945"/>
                      <a:pt x="43609" y="12928"/>
                    </a:cubicBezTo>
                    <a:cubicBezTo>
                      <a:pt x="46696" y="7719"/>
                      <a:pt x="50748" y="3281"/>
                      <a:pt x="55572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2565;p60">
                <a:extLst>
                  <a:ext uri="{FF2B5EF4-FFF2-40B4-BE49-F238E27FC236}">
                    <a16:creationId xmlns:a16="http://schemas.microsoft.com/office/drawing/2014/main" xmlns="" id="{4E6DC101-2C9C-BF8D-588E-73B35335AC7B}"/>
                  </a:ext>
                </a:extLst>
              </p:cNvPr>
              <p:cNvSpPr/>
              <p:nvPr/>
            </p:nvSpPr>
            <p:spPr>
              <a:xfrm>
                <a:off x="1911800" y="4020050"/>
                <a:ext cx="1220450" cy="654575"/>
              </a:xfrm>
              <a:custGeom>
                <a:avLst/>
                <a:gdLst/>
                <a:ahLst/>
                <a:cxnLst/>
                <a:rect l="l" t="t" r="r" b="b"/>
                <a:pathLst>
                  <a:path w="48818" h="26183" extrusionOk="0">
                    <a:moveTo>
                      <a:pt x="48818" y="0"/>
                    </a:moveTo>
                    <a:lnTo>
                      <a:pt x="48818" y="0"/>
                    </a:lnTo>
                    <a:cubicBezTo>
                      <a:pt x="45538" y="3474"/>
                      <a:pt x="42064" y="6561"/>
                      <a:pt x="38205" y="9455"/>
                    </a:cubicBezTo>
                    <a:cubicBezTo>
                      <a:pt x="30873" y="15244"/>
                      <a:pt x="22576" y="19489"/>
                      <a:pt x="13700" y="22576"/>
                    </a:cubicBezTo>
                    <a:cubicBezTo>
                      <a:pt x="9262" y="23927"/>
                      <a:pt x="4631" y="25085"/>
                      <a:pt x="0" y="25856"/>
                    </a:cubicBezTo>
                    <a:cubicBezTo>
                      <a:pt x="1809" y="26074"/>
                      <a:pt x="3618" y="26182"/>
                      <a:pt x="5427" y="26182"/>
                    </a:cubicBezTo>
                    <a:cubicBezTo>
                      <a:pt x="8442" y="26182"/>
                      <a:pt x="11457" y="25881"/>
                      <a:pt x="14472" y="25278"/>
                    </a:cubicBezTo>
                    <a:cubicBezTo>
                      <a:pt x="24119" y="23155"/>
                      <a:pt x="32995" y="18524"/>
                      <a:pt x="40135" y="11771"/>
                    </a:cubicBezTo>
                    <a:cubicBezTo>
                      <a:pt x="43608" y="8297"/>
                      <a:pt x="46502" y="4438"/>
                      <a:pt x="48818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2566;p60">
                <a:extLst>
                  <a:ext uri="{FF2B5EF4-FFF2-40B4-BE49-F238E27FC236}">
                    <a16:creationId xmlns:a16="http://schemas.microsoft.com/office/drawing/2014/main" xmlns="" id="{62580B54-1874-385D-CAD5-4324BE6FFE29}"/>
                  </a:ext>
                </a:extLst>
              </p:cNvPr>
              <p:cNvSpPr/>
              <p:nvPr/>
            </p:nvSpPr>
            <p:spPr>
              <a:xfrm>
                <a:off x="3744875" y="1603950"/>
                <a:ext cx="1630500" cy="240550"/>
              </a:xfrm>
              <a:custGeom>
                <a:avLst/>
                <a:gdLst/>
                <a:ahLst/>
                <a:cxnLst/>
                <a:rect l="l" t="t" r="r" b="b"/>
                <a:pathLst>
                  <a:path w="65220" h="9622" extrusionOk="0">
                    <a:moveTo>
                      <a:pt x="40615" y="1"/>
                    </a:moveTo>
                    <a:cubicBezTo>
                      <a:pt x="32122" y="1"/>
                      <a:pt x="23767" y="1122"/>
                      <a:pt x="15630" y="3447"/>
                    </a:cubicBezTo>
                    <a:cubicBezTo>
                      <a:pt x="10227" y="4990"/>
                      <a:pt x="5017" y="7113"/>
                      <a:pt x="0" y="9621"/>
                    </a:cubicBezTo>
                    <a:cubicBezTo>
                      <a:pt x="5403" y="8464"/>
                      <a:pt x="10806" y="7113"/>
                      <a:pt x="16208" y="6148"/>
                    </a:cubicBezTo>
                    <a:cubicBezTo>
                      <a:pt x="21611" y="5183"/>
                      <a:pt x="27014" y="4411"/>
                      <a:pt x="32417" y="4026"/>
                    </a:cubicBezTo>
                    <a:cubicBezTo>
                      <a:pt x="37819" y="3447"/>
                      <a:pt x="43222" y="3254"/>
                      <a:pt x="48818" y="3254"/>
                    </a:cubicBezTo>
                    <a:cubicBezTo>
                      <a:pt x="54221" y="3254"/>
                      <a:pt x="59816" y="3447"/>
                      <a:pt x="65219" y="3833"/>
                    </a:cubicBezTo>
                    <a:cubicBezTo>
                      <a:pt x="60009" y="2096"/>
                      <a:pt x="54414" y="938"/>
                      <a:pt x="49011" y="359"/>
                    </a:cubicBezTo>
                    <a:cubicBezTo>
                      <a:pt x="46199" y="121"/>
                      <a:pt x="43400" y="1"/>
                      <a:pt x="40615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2567;p60">
                <a:extLst>
                  <a:ext uri="{FF2B5EF4-FFF2-40B4-BE49-F238E27FC236}">
                    <a16:creationId xmlns:a16="http://schemas.microsoft.com/office/drawing/2014/main" xmlns="" id="{CF063166-C41E-D6DD-23CC-B42835AF946C}"/>
                  </a:ext>
                </a:extLst>
              </p:cNvPr>
              <p:cNvSpPr/>
              <p:nvPr/>
            </p:nvSpPr>
            <p:spPr>
              <a:xfrm>
                <a:off x="3556725" y="3267525"/>
                <a:ext cx="361825" cy="868325"/>
              </a:xfrm>
              <a:custGeom>
                <a:avLst/>
                <a:gdLst/>
                <a:ahLst/>
                <a:cxnLst/>
                <a:rect l="l" t="t" r="r" b="b"/>
                <a:pathLst>
                  <a:path w="14473" h="34733" extrusionOk="0">
                    <a:moveTo>
                      <a:pt x="14473" y="0"/>
                    </a:moveTo>
                    <a:lnTo>
                      <a:pt x="10806" y="193"/>
                    </a:lnTo>
                    <a:cubicBezTo>
                      <a:pt x="11964" y="12735"/>
                      <a:pt x="8105" y="25277"/>
                      <a:pt x="1" y="34732"/>
                    </a:cubicBezTo>
                    <a:cubicBezTo>
                      <a:pt x="9456" y="25663"/>
                      <a:pt x="14473" y="13121"/>
                      <a:pt x="1447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61" name="Google Shape;21;p2">
            <a:extLst>
              <a:ext uri="{FF2B5EF4-FFF2-40B4-BE49-F238E27FC236}">
                <a16:creationId xmlns:a16="http://schemas.microsoft.com/office/drawing/2014/main" xmlns="" id="{B2AA5F83-B13F-04EF-FDF0-B815DAA2D90A}"/>
              </a:ext>
            </a:extLst>
          </p:cNvPr>
          <p:cNvPicPr preferRelativeResize="0"/>
          <p:nvPr userDrawn="1"/>
        </p:nvPicPr>
        <p:blipFill rotWithShape="1">
          <a:blip r:embed="rId18">
            <a:alphaModFix/>
          </a:blip>
          <a:srcRect l="12422" t="10820" r="12422" b="10828"/>
          <a:stretch/>
        </p:blipFill>
        <p:spPr>
          <a:xfrm>
            <a:off x="-214784" y="5240021"/>
            <a:ext cx="1535584" cy="1735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62" name="Google Shape;24;p2">
            <a:extLst>
              <a:ext uri="{FF2B5EF4-FFF2-40B4-BE49-F238E27FC236}">
                <a16:creationId xmlns:a16="http://schemas.microsoft.com/office/drawing/2014/main" xmlns="" id="{877A3CA0-6047-DBAF-18EF-F2BA3B2E49CD}"/>
              </a:ext>
            </a:extLst>
          </p:cNvPr>
          <p:cNvPicPr preferRelativeResize="0"/>
          <p:nvPr userDrawn="1"/>
        </p:nvPicPr>
        <p:blipFill rotWithShape="1">
          <a:blip r:embed="rId19">
            <a:alphaModFix/>
          </a:blip>
          <a:srcRect l="14225" t="14955" r="14218" b="14962"/>
          <a:stretch/>
        </p:blipFill>
        <p:spPr>
          <a:xfrm rot="8825567">
            <a:off x="10663349" y="116786"/>
            <a:ext cx="1995296" cy="211789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3" name="组合 6">
            <a:extLst>
              <a:ext uri="{FF2B5EF4-FFF2-40B4-BE49-F238E27FC236}">
                <a16:creationId xmlns:a16="http://schemas.microsoft.com/office/drawing/2014/main" xmlns="" id="{06BC7A3C-FA02-98B4-1712-1B7122949D2D}"/>
              </a:ext>
            </a:extLst>
          </p:cNvPr>
          <p:cNvGrpSpPr/>
          <p:nvPr userDrawn="1"/>
        </p:nvGrpSpPr>
        <p:grpSpPr>
          <a:xfrm flipH="1" flipV="1">
            <a:off x="9701163" y="5806413"/>
            <a:ext cx="2490837" cy="1056736"/>
            <a:chOff x="196" y="-1340"/>
            <a:chExt cx="9528" cy="4706"/>
          </a:xfrm>
        </p:grpSpPr>
        <p:grpSp>
          <p:nvGrpSpPr>
            <p:cNvPr id="64" name="Google Shape;2511;p60">
              <a:extLst>
                <a:ext uri="{FF2B5EF4-FFF2-40B4-BE49-F238E27FC236}">
                  <a16:creationId xmlns:a16="http://schemas.microsoft.com/office/drawing/2014/main" xmlns="" id="{D1BBA41B-D734-D04B-7E5C-6910BCD27EE3}"/>
                </a:ext>
              </a:extLst>
            </p:cNvPr>
            <p:cNvGrpSpPr/>
            <p:nvPr/>
          </p:nvGrpSpPr>
          <p:grpSpPr>
            <a:xfrm rot="8119191">
              <a:off x="7796" y="-799"/>
              <a:ext cx="1928" cy="3662"/>
              <a:chOff x="2392800" y="238125"/>
              <a:chExt cx="2677175" cy="5084850"/>
            </a:xfrm>
            <a:solidFill>
              <a:srgbClr val="C94025"/>
            </a:solidFill>
          </p:grpSpPr>
          <p:sp>
            <p:nvSpPr>
              <p:cNvPr id="102" name="Google Shape;2512;p60">
                <a:extLst>
                  <a:ext uri="{FF2B5EF4-FFF2-40B4-BE49-F238E27FC236}">
                    <a16:creationId xmlns:a16="http://schemas.microsoft.com/office/drawing/2014/main" xmlns="" id="{851E8F42-940B-8499-356C-2553835EF3AA}"/>
                  </a:ext>
                </a:extLst>
              </p:cNvPr>
              <p:cNvSpPr/>
              <p:nvPr/>
            </p:nvSpPr>
            <p:spPr>
              <a:xfrm>
                <a:off x="2526350" y="690275"/>
                <a:ext cx="1198100" cy="4632700"/>
              </a:xfrm>
              <a:custGeom>
                <a:avLst/>
                <a:gdLst/>
                <a:ahLst/>
                <a:cxnLst/>
                <a:rect l="l" t="t" r="r" b="b"/>
                <a:pathLst>
                  <a:path w="47924" h="185308" extrusionOk="0">
                    <a:moveTo>
                      <a:pt x="35055" y="1"/>
                    </a:moveTo>
                    <a:cubicBezTo>
                      <a:pt x="33546" y="1"/>
                      <a:pt x="31869" y="1290"/>
                      <a:pt x="32203" y="3183"/>
                    </a:cubicBezTo>
                    <a:cubicBezTo>
                      <a:pt x="42560" y="64402"/>
                      <a:pt x="31648" y="127286"/>
                      <a:pt x="1131" y="181292"/>
                    </a:cubicBezTo>
                    <a:cubicBezTo>
                      <a:pt x="0" y="183428"/>
                      <a:pt x="1772" y="185308"/>
                      <a:pt x="3546" y="185308"/>
                    </a:cubicBezTo>
                    <a:cubicBezTo>
                      <a:pt x="4384" y="185308"/>
                      <a:pt x="5221" y="184889"/>
                      <a:pt x="5755" y="183881"/>
                    </a:cubicBezTo>
                    <a:lnTo>
                      <a:pt x="5570" y="183881"/>
                    </a:lnTo>
                    <a:cubicBezTo>
                      <a:pt x="36642" y="128581"/>
                      <a:pt x="47924" y="64402"/>
                      <a:pt x="37197" y="1889"/>
                    </a:cubicBezTo>
                    <a:cubicBezTo>
                      <a:pt x="36976" y="564"/>
                      <a:pt x="36052" y="1"/>
                      <a:pt x="35055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" name="Google Shape;2513;p60">
                <a:extLst>
                  <a:ext uri="{FF2B5EF4-FFF2-40B4-BE49-F238E27FC236}">
                    <a16:creationId xmlns:a16="http://schemas.microsoft.com/office/drawing/2014/main" xmlns="" id="{C40F1B4A-CA6F-5842-997F-397D708204D7}"/>
                  </a:ext>
                </a:extLst>
              </p:cNvPr>
              <p:cNvSpPr/>
              <p:nvPr/>
            </p:nvSpPr>
            <p:spPr>
              <a:xfrm>
                <a:off x="3430500" y="641425"/>
                <a:ext cx="899675" cy="1623425"/>
              </a:xfrm>
              <a:custGeom>
                <a:avLst/>
                <a:gdLst/>
                <a:ahLst/>
                <a:cxnLst/>
                <a:rect l="l" t="t" r="r" b="b"/>
                <a:pathLst>
                  <a:path w="35987" h="64937" extrusionOk="0">
                    <a:moveTo>
                      <a:pt x="24544" y="0"/>
                    </a:moveTo>
                    <a:cubicBezTo>
                      <a:pt x="22975" y="0"/>
                      <a:pt x="21451" y="1220"/>
                      <a:pt x="22115" y="3103"/>
                    </a:cubicBezTo>
                    <a:cubicBezTo>
                      <a:pt x="30068" y="25112"/>
                      <a:pt x="22300" y="47676"/>
                      <a:pt x="2325" y="60068"/>
                    </a:cubicBezTo>
                    <a:cubicBezTo>
                      <a:pt x="0" y="61463"/>
                      <a:pt x="1442" y="64936"/>
                      <a:pt x="3712" y="64936"/>
                    </a:cubicBezTo>
                    <a:cubicBezTo>
                      <a:pt x="4151" y="64936"/>
                      <a:pt x="4620" y="64806"/>
                      <a:pt x="5100" y="64507"/>
                    </a:cubicBezTo>
                    <a:cubicBezTo>
                      <a:pt x="26554" y="51745"/>
                      <a:pt x="35987" y="25297"/>
                      <a:pt x="27109" y="1808"/>
                    </a:cubicBezTo>
                    <a:cubicBezTo>
                      <a:pt x="26664" y="547"/>
                      <a:pt x="25594" y="0"/>
                      <a:pt x="2454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2514;p60">
                <a:extLst>
                  <a:ext uri="{FF2B5EF4-FFF2-40B4-BE49-F238E27FC236}">
                    <a16:creationId xmlns:a16="http://schemas.microsoft.com/office/drawing/2014/main" xmlns="" id="{D294E18E-6E77-8F02-993C-DD4E81490348}"/>
                  </a:ext>
                </a:extLst>
              </p:cNvPr>
              <p:cNvSpPr/>
              <p:nvPr/>
            </p:nvSpPr>
            <p:spPr>
              <a:xfrm>
                <a:off x="2800700" y="860025"/>
                <a:ext cx="748350" cy="784950"/>
              </a:xfrm>
              <a:custGeom>
                <a:avLst/>
                <a:gdLst/>
                <a:ahLst/>
                <a:cxnLst/>
                <a:rect l="l" t="t" r="r" b="b"/>
                <a:pathLst>
                  <a:path w="29934" h="31398" extrusionOk="0">
                    <a:moveTo>
                      <a:pt x="3119" y="0"/>
                    </a:moveTo>
                    <a:cubicBezTo>
                      <a:pt x="1627" y="0"/>
                      <a:pt x="0" y="1260"/>
                      <a:pt x="330" y="3237"/>
                    </a:cubicBezTo>
                    <a:cubicBezTo>
                      <a:pt x="2364" y="16923"/>
                      <a:pt x="12351" y="28020"/>
                      <a:pt x="25853" y="31349"/>
                    </a:cubicBezTo>
                    <a:cubicBezTo>
                      <a:pt x="26036" y="31382"/>
                      <a:pt x="26213" y="31397"/>
                      <a:pt x="26382" y="31397"/>
                    </a:cubicBezTo>
                    <a:cubicBezTo>
                      <a:pt x="29113" y="31397"/>
                      <a:pt x="29934" y="27400"/>
                      <a:pt x="27148" y="26356"/>
                    </a:cubicBezTo>
                    <a:cubicBezTo>
                      <a:pt x="15496" y="23581"/>
                      <a:pt x="6803" y="13779"/>
                      <a:pt x="5323" y="1942"/>
                    </a:cubicBezTo>
                    <a:cubicBezTo>
                      <a:pt x="5098" y="590"/>
                      <a:pt x="4140" y="0"/>
                      <a:pt x="311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2515;p60">
                <a:extLst>
                  <a:ext uri="{FF2B5EF4-FFF2-40B4-BE49-F238E27FC236}">
                    <a16:creationId xmlns:a16="http://schemas.microsoft.com/office/drawing/2014/main" xmlns="" id="{0363247C-4604-94BF-8DF1-6C1B8CB997EE}"/>
                  </a:ext>
                </a:extLst>
              </p:cNvPr>
              <p:cNvSpPr/>
              <p:nvPr/>
            </p:nvSpPr>
            <p:spPr>
              <a:xfrm>
                <a:off x="2693325" y="2072800"/>
                <a:ext cx="794550" cy="973850"/>
              </a:xfrm>
              <a:custGeom>
                <a:avLst/>
                <a:gdLst/>
                <a:ahLst/>
                <a:cxnLst/>
                <a:rect l="l" t="t" r="r" b="b"/>
                <a:pathLst>
                  <a:path w="31782" h="38954" extrusionOk="0">
                    <a:moveTo>
                      <a:pt x="5207" y="0"/>
                    </a:moveTo>
                    <a:cubicBezTo>
                      <a:pt x="4201" y="0"/>
                      <a:pt x="3292" y="564"/>
                      <a:pt x="3145" y="1888"/>
                    </a:cubicBezTo>
                    <a:cubicBezTo>
                      <a:pt x="1" y="18719"/>
                      <a:pt x="10728" y="34995"/>
                      <a:pt x="27374" y="38879"/>
                    </a:cubicBezTo>
                    <a:cubicBezTo>
                      <a:pt x="27602" y="38929"/>
                      <a:pt x="27821" y="38953"/>
                      <a:pt x="28029" y="38953"/>
                    </a:cubicBezTo>
                    <a:cubicBezTo>
                      <a:pt x="30859" y="38953"/>
                      <a:pt x="31782" y="34574"/>
                      <a:pt x="28853" y="33885"/>
                    </a:cubicBezTo>
                    <a:cubicBezTo>
                      <a:pt x="14797" y="30926"/>
                      <a:pt x="5734" y="17424"/>
                      <a:pt x="8139" y="3183"/>
                    </a:cubicBezTo>
                    <a:cubicBezTo>
                      <a:pt x="8473" y="1290"/>
                      <a:pt x="6728" y="0"/>
                      <a:pt x="5207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2516;p60">
                <a:extLst>
                  <a:ext uri="{FF2B5EF4-FFF2-40B4-BE49-F238E27FC236}">
                    <a16:creationId xmlns:a16="http://schemas.microsoft.com/office/drawing/2014/main" xmlns="" id="{CE6A55C9-580B-E01C-1BE9-E115360230AC}"/>
                  </a:ext>
                </a:extLst>
              </p:cNvPr>
              <p:cNvSpPr/>
              <p:nvPr/>
            </p:nvSpPr>
            <p:spPr>
              <a:xfrm>
                <a:off x="3312950" y="2922525"/>
                <a:ext cx="678175" cy="501525"/>
              </a:xfrm>
              <a:custGeom>
                <a:avLst/>
                <a:gdLst/>
                <a:ahLst/>
                <a:cxnLst/>
                <a:rect l="l" t="t" r="r" b="b"/>
                <a:pathLst>
                  <a:path w="27127" h="20061" extrusionOk="0">
                    <a:moveTo>
                      <a:pt x="23918" y="1"/>
                    </a:moveTo>
                    <a:cubicBezTo>
                      <a:pt x="22901" y="1"/>
                      <a:pt x="21884" y="525"/>
                      <a:pt x="21454" y="1745"/>
                    </a:cubicBezTo>
                    <a:cubicBezTo>
                      <a:pt x="18309" y="9143"/>
                      <a:pt x="11281" y="14322"/>
                      <a:pt x="3328" y="14692"/>
                    </a:cubicBezTo>
                    <a:cubicBezTo>
                      <a:pt x="56" y="14874"/>
                      <a:pt x="0" y="20060"/>
                      <a:pt x="3162" y="20060"/>
                    </a:cubicBezTo>
                    <a:cubicBezTo>
                      <a:pt x="3217" y="20060"/>
                      <a:pt x="3272" y="20059"/>
                      <a:pt x="3328" y="20056"/>
                    </a:cubicBezTo>
                    <a:cubicBezTo>
                      <a:pt x="13686" y="19316"/>
                      <a:pt x="22748" y="12842"/>
                      <a:pt x="26447" y="3225"/>
                    </a:cubicBezTo>
                    <a:cubicBezTo>
                      <a:pt x="27126" y="1301"/>
                      <a:pt x="25521" y="1"/>
                      <a:pt x="23918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2517;p60">
                <a:extLst>
                  <a:ext uri="{FF2B5EF4-FFF2-40B4-BE49-F238E27FC236}">
                    <a16:creationId xmlns:a16="http://schemas.microsoft.com/office/drawing/2014/main" xmlns="" id="{E4B293AE-2C78-46EC-A6B0-F759D71C9914}"/>
                  </a:ext>
                </a:extLst>
              </p:cNvPr>
              <p:cNvSpPr/>
              <p:nvPr/>
            </p:nvSpPr>
            <p:spPr>
              <a:xfrm>
                <a:off x="3873475" y="1658950"/>
                <a:ext cx="932725" cy="289200"/>
              </a:xfrm>
              <a:custGeom>
                <a:avLst/>
                <a:gdLst/>
                <a:ahLst/>
                <a:cxnLst/>
                <a:rect l="l" t="t" r="r" b="b"/>
                <a:pathLst>
                  <a:path w="37309" h="11568" extrusionOk="0">
                    <a:moveTo>
                      <a:pt x="33358" y="1"/>
                    </a:moveTo>
                    <a:cubicBezTo>
                      <a:pt x="32765" y="1"/>
                      <a:pt x="32148" y="203"/>
                      <a:pt x="31584" y="687"/>
                    </a:cubicBezTo>
                    <a:cubicBezTo>
                      <a:pt x="27163" y="4428"/>
                      <a:pt x="21491" y="6362"/>
                      <a:pt x="15761" y="6362"/>
                    </a:cubicBezTo>
                    <a:cubicBezTo>
                      <a:pt x="12142" y="6362"/>
                      <a:pt x="8501" y="5591"/>
                      <a:pt x="5136" y="4016"/>
                    </a:cubicBezTo>
                    <a:cubicBezTo>
                      <a:pt x="4723" y="3809"/>
                      <a:pt x="4317" y="3718"/>
                      <a:pt x="3932" y="3718"/>
                    </a:cubicBezTo>
                    <a:cubicBezTo>
                      <a:pt x="1562" y="3718"/>
                      <a:pt x="1" y="7182"/>
                      <a:pt x="2547" y="8455"/>
                    </a:cubicBezTo>
                    <a:cubicBezTo>
                      <a:pt x="6726" y="10544"/>
                      <a:pt x="11241" y="11567"/>
                      <a:pt x="15733" y="11567"/>
                    </a:cubicBezTo>
                    <a:cubicBezTo>
                      <a:pt x="22771" y="11567"/>
                      <a:pt x="29751" y="9056"/>
                      <a:pt x="35283" y="4201"/>
                    </a:cubicBezTo>
                    <a:cubicBezTo>
                      <a:pt x="37308" y="2610"/>
                      <a:pt x="35487" y="1"/>
                      <a:pt x="33358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2518;p60">
                <a:extLst>
                  <a:ext uri="{FF2B5EF4-FFF2-40B4-BE49-F238E27FC236}">
                    <a16:creationId xmlns:a16="http://schemas.microsoft.com/office/drawing/2014/main" xmlns="" id="{C93DEE70-010E-9572-CB5F-BC45559E7C82}"/>
                  </a:ext>
                </a:extLst>
              </p:cNvPr>
              <p:cNvSpPr/>
              <p:nvPr/>
            </p:nvSpPr>
            <p:spPr>
              <a:xfrm>
                <a:off x="2392800" y="358325"/>
                <a:ext cx="647350" cy="651975"/>
              </a:xfrm>
              <a:custGeom>
                <a:avLst/>
                <a:gdLst/>
                <a:ahLst/>
                <a:cxnLst/>
                <a:rect l="l" t="t" r="r" b="b"/>
                <a:pathLst>
                  <a:path w="25894" h="26079" extrusionOk="0">
                    <a:moveTo>
                      <a:pt x="12947" y="1"/>
                    </a:moveTo>
                    <a:cubicBezTo>
                      <a:pt x="5733" y="1"/>
                      <a:pt x="0" y="5919"/>
                      <a:pt x="0" y="12947"/>
                    </a:cubicBezTo>
                    <a:cubicBezTo>
                      <a:pt x="0" y="20160"/>
                      <a:pt x="5733" y="26079"/>
                      <a:pt x="12947" y="26079"/>
                    </a:cubicBezTo>
                    <a:cubicBezTo>
                      <a:pt x="20160" y="26079"/>
                      <a:pt x="25893" y="20160"/>
                      <a:pt x="25893" y="12947"/>
                    </a:cubicBezTo>
                    <a:cubicBezTo>
                      <a:pt x="25893" y="5919"/>
                      <a:pt x="20160" y="1"/>
                      <a:pt x="1294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2519;p60">
                <a:extLst>
                  <a:ext uri="{FF2B5EF4-FFF2-40B4-BE49-F238E27FC236}">
                    <a16:creationId xmlns:a16="http://schemas.microsoft.com/office/drawing/2014/main" xmlns="" id="{B719B76F-D06B-5594-4FBF-0F8F2039130D}"/>
                  </a:ext>
                </a:extLst>
              </p:cNvPr>
              <p:cNvSpPr/>
              <p:nvPr/>
            </p:nvSpPr>
            <p:spPr>
              <a:xfrm>
                <a:off x="3826150" y="238125"/>
                <a:ext cx="688975" cy="684325"/>
              </a:xfrm>
              <a:custGeom>
                <a:avLst/>
                <a:gdLst/>
                <a:ahLst/>
                <a:cxnLst/>
                <a:rect l="l" t="t" r="r" b="b"/>
                <a:pathLst>
                  <a:path w="27559" h="27373" extrusionOk="0">
                    <a:moveTo>
                      <a:pt x="13872" y="0"/>
                    </a:moveTo>
                    <a:cubicBezTo>
                      <a:pt x="6289" y="0"/>
                      <a:pt x="1" y="6103"/>
                      <a:pt x="1" y="13686"/>
                    </a:cubicBezTo>
                    <a:cubicBezTo>
                      <a:pt x="1" y="21269"/>
                      <a:pt x="6289" y="27373"/>
                      <a:pt x="13872" y="27373"/>
                    </a:cubicBezTo>
                    <a:cubicBezTo>
                      <a:pt x="21270" y="27373"/>
                      <a:pt x="27559" y="21269"/>
                      <a:pt x="27559" y="13686"/>
                    </a:cubicBezTo>
                    <a:cubicBezTo>
                      <a:pt x="27559" y="6103"/>
                      <a:pt x="21270" y="0"/>
                      <a:pt x="1387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2520;p60">
                <a:extLst>
                  <a:ext uri="{FF2B5EF4-FFF2-40B4-BE49-F238E27FC236}">
                    <a16:creationId xmlns:a16="http://schemas.microsoft.com/office/drawing/2014/main" xmlns="" id="{4BE3D629-EEB6-C1DD-CA39-734DAC057D89}"/>
                  </a:ext>
                </a:extLst>
              </p:cNvPr>
              <p:cNvSpPr/>
              <p:nvPr/>
            </p:nvSpPr>
            <p:spPr>
              <a:xfrm>
                <a:off x="4630700" y="1444925"/>
                <a:ext cx="439275" cy="439275"/>
              </a:xfrm>
              <a:custGeom>
                <a:avLst/>
                <a:gdLst/>
                <a:ahLst/>
                <a:cxnLst/>
                <a:rect l="l" t="t" r="r" b="b"/>
                <a:pathLst>
                  <a:path w="17571" h="17571" extrusionOk="0">
                    <a:moveTo>
                      <a:pt x="8693" y="0"/>
                    </a:moveTo>
                    <a:cubicBezTo>
                      <a:pt x="3884" y="0"/>
                      <a:pt x="0" y="3884"/>
                      <a:pt x="0" y="8878"/>
                    </a:cubicBezTo>
                    <a:cubicBezTo>
                      <a:pt x="0" y="13687"/>
                      <a:pt x="3884" y="17571"/>
                      <a:pt x="8693" y="17571"/>
                    </a:cubicBezTo>
                    <a:cubicBezTo>
                      <a:pt x="13502" y="17571"/>
                      <a:pt x="17571" y="13687"/>
                      <a:pt x="17571" y="8878"/>
                    </a:cubicBezTo>
                    <a:cubicBezTo>
                      <a:pt x="17571" y="3884"/>
                      <a:pt x="13502" y="0"/>
                      <a:pt x="869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2521;p60">
                <a:extLst>
                  <a:ext uri="{FF2B5EF4-FFF2-40B4-BE49-F238E27FC236}">
                    <a16:creationId xmlns:a16="http://schemas.microsoft.com/office/drawing/2014/main" xmlns="" id="{5A7BEAFF-3FA4-CB04-7DC5-60FD6B6DA455}"/>
                  </a:ext>
                </a:extLst>
              </p:cNvPr>
              <p:cNvSpPr/>
              <p:nvPr/>
            </p:nvSpPr>
            <p:spPr>
              <a:xfrm>
                <a:off x="3826150" y="2730325"/>
                <a:ext cx="406925" cy="406925"/>
              </a:xfrm>
              <a:custGeom>
                <a:avLst/>
                <a:gdLst/>
                <a:ahLst/>
                <a:cxnLst/>
                <a:rect l="l" t="t" r="r" b="b"/>
                <a:pathLst>
                  <a:path w="16277" h="16277" extrusionOk="0">
                    <a:moveTo>
                      <a:pt x="8139" y="1"/>
                    </a:moveTo>
                    <a:cubicBezTo>
                      <a:pt x="3700" y="1"/>
                      <a:pt x="1" y="3700"/>
                      <a:pt x="1" y="8139"/>
                    </a:cubicBezTo>
                    <a:cubicBezTo>
                      <a:pt x="1" y="12578"/>
                      <a:pt x="3700" y="16277"/>
                      <a:pt x="8139" y="16277"/>
                    </a:cubicBezTo>
                    <a:cubicBezTo>
                      <a:pt x="12578" y="16277"/>
                      <a:pt x="16277" y="12578"/>
                      <a:pt x="16277" y="8139"/>
                    </a:cubicBezTo>
                    <a:cubicBezTo>
                      <a:pt x="16277" y="3700"/>
                      <a:pt x="12578" y="1"/>
                      <a:pt x="813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" name="Google Shape;2522;p60">
                <a:extLst>
                  <a:ext uri="{FF2B5EF4-FFF2-40B4-BE49-F238E27FC236}">
                    <a16:creationId xmlns:a16="http://schemas.microsoft.com/office/drawing/2014/main" xmlns="" id="{BC10C53B-3EE2-6CAB-42E9-0C0A315D3A9D}"/>
                  </a:ext>
                </a:extLst>
              </p:cNvPr>
              <p:cNvSpPr/>
              <p:nvPr/>
            </p:nvSpPr>
            <p:spPr>
              <a:xfrm>
                <a:off x="2508375" y="1666875"/>
                <a:ext cx="596500" cy="601100"/>
              </a:xfrm>
              <a:custGeom>
                <a:avLst/>
                <a:gdLst/>
                <a:ahLst/>
                <a:cxnLst/>
                <a:rect l="l" t="t" r="r" b="b"/>
                <a:pathLst>
                  <a:path w="23860" h="24044" extrusionOk="0">
                    <a:moveTo>
                      <a:pt x="11838" y="0"/>
                    </a:moveTo>
                    <a:cubicBezTo>
                      <a:pt x="5364" y="0"/>
                      <a:pt x="1" y="5364"/>
                      <a:pt x="1" y="12022"/>
                    </a:cubicBezTo>
                    <a:cubicBezTo>
                      <a:pt x="1" y="18680"/>
                      <a:pt x="5364" y="24044"/>
                      <a:pt x="11838" y="24044"/>
                    </a:cubicBezTo>
                    <a:cubicBezTo>
                      <a:pt x="18496" y="24044"/>
                      <a:pt x="23859" y="18680"/>
                      <a:pt x="23859" y="12022"/>
                    </a:cubicBezTo>
                    <a:cubicBezTo>
                      <a:pt x="23859" y="5364"/>
                      <a:pt x="18496" y="0"/>
                      <a:pt x="1183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5" name="Google Shape;2448;p60">
              <a:extLst>
                <a:ext uri="{FF2B5EF4-FFF2-40B4-BE49-F238E27FC236}">
                  <a16:creationId xmlns:a16="http://schemas.microsoft.com/office/drawing/2014/main" xmlns="" id="{A1793768-19CE-815C-D335-38CB08169091}"/>
                </a:ext>
              </a:extLst>
            </p:cNvPr>
            <p:cNvGrpSpPr/>
            <p:nvPr/>
          </p:nvGrpSpPr>
          <p:grpSpPr>
            <a:xfrm rot="15582417" flipH="1" flipV="1">
              <a:off x="2408" y="-577"/>
              <a:ext cx="3934" cy="3850"/>
              <a:chOff x="1124025" y="238125"/>
              <a:chExt cx="5272075" cy="5173200"/>
            </a:xfrm>
            <a:solidFill>
              <a:srgbClr val="FFEABC"/>
            </a:solidFill>
          </p:grpSpPr>
          <p:sp>
            <p:nvSpPr>
              <p:cNvPr id="86" name="Google Shape;2449;p60">
                <a:extLst>
                  <a:ext uri="{FF2B5EF4-FFF2-40B4-BE49-F238E27FC236}">
                    <a16:creationId xmlns:a16="http://schemas.microsoft.com/office/drawing/2014/main" xmlns="" id="{7A1C9B5B-C085-AA44-7AE4-6061F4C2EA65}"/>
                  </a:ext>
                </a:extLst>
              </p:cNvPr>
              <p:cNvSpPr/>
              <p:nvPr/>
            </p:nvSpPr>
            <p:spPr>
              <a:xfrm>
                <a:off x="1124025" y="238125"/>
                <a:ext cx="5272075" cy="5173200"/>
              </a:xfrm>
              <a:custGeom>
                <a:avLst/>
                <a:gdLst/>
                <a:ahLst/>
                <a:cxnLst/>
                <a:rect l="l" t="t" r="r" b="b"/>
                <a:pathLst>
                  <a:path w="210883" h="206928" extrusionOk="0">
                    <a:moveTo>
                      <a:pt x="210882" y="0"/>
                    </a:moveTo>
                    <a:cubicBezTo>
                      <a:pt x="160492" y="29523"/>
                      <a:pt x="89459" y="1332"/>
                      <a:pt x="42177" y="35295"/>
                    </a:cubicBezTo>
                    <a:cubicBezTo>
                      <a:pt x="20422" y="50834"/>
                      <a:pt x="8214" y="77249"/>
                      <a:pt x="4218" y="103665"/>
                    </a:cubicBezTo>
                    <a:cubicBezTo>
                      <a:pt x="0" y="130081"/>
                      <a:pt x="5550" y="160270"/>
                      <a:pt x="8436" y="186908"/>
                    </a:cubicBezTo>
                    <a:cubicBezTo>
                      <a:pt x="24825" y="200456"/>
                      <a:pt x="46633" y="206927"/>
                      <a:pt x="68751" y="206927"/>
                    </a:cubicBezTo>
                    <a:cubicBezTo>
                      <a:pt x="98457" y="206927"/>
                      <a:pt x="128723" y="195253"/>
                      <a:pt x="147174" y="173367"/>
                    </a:cubicBezTo>
                    <a:cubicBezTo>
                      <a:pt x="187352" y="125863"/>
                      <a:pt x="174477" y="50390"/>
                      <a:pt x="210882" y="0"/>
                    </a:cubicBezTo>
                    <a:close/>
                  </a:path>
                </a:pathLst>
              </a:custGeom>
              <a:solidFill>
                <a:srgbClr val="EAA83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" name="Google Shape;2450;p60">
                <a:extLst>
                  <a:ext uri="{FF2B5EF4-FFF2-40B4-BE49-F238E27FC236}">
                    <a16:creationId xmlns:a16="http://schemas.microsoft.com/office/drawing/2014/main" xmlns="" id="{407E1C81-E4A1-286F-A120-21BBA3095286}"/>
                  </a:ext>
                </a:extLst>
              </p:cNvPr>
              <p:cNvSpPr/>
              <p:nvPr/>
            </p:nvSpPr>
            <p:spPr>
              <a:xfrm>
                <a:off x="1490275" y="892950"/>
                <a:ext cx="4456300" cy="4040075"/>
              </a:xfrm>
              <a:custGeom>
                <a:avLst/>
                <a:gdLst/>
                <a:ahLst/>
                <a:cxnLst/>
                <a:rect l="l" t="t" r="r" b="b"/>
                <a:pathLst>
                  <a:path w="178252" h="161603" extrusionOk="0">
                    <a:moveTo>
                      <a:pt x="178252" y="1"/>
                    </a:moveTo>
                    <a:cubicBezTo>
                      <a:pt x="157163" y="3108"/>
                      <a:pt x="136963" y="9546"/>
                      <a:pt x="117873" y="18869"/>
                    </a:cubicBezTo>
                    <a:cubicBezTo>
                      <a:pt x="79692" y="37738"/>
                      <a:pt x="47283" y="67039"/>
                      <a:pt x="24863" y="103444"/>
                    </a:cubicBezTo>
                    <a:cubicBezTo>
                      <a:pt x="13542" y="121424"/>
                      <a:pt x="5107" y="140959"/>
                      <a:pt x="1" y="161603"/>
                    </a:cubicBezTo>
                    <a:cubicBezTo>
                      <a:pt x="29080" y="81690"/>
                      <a:pt x="95675" y="21089"/>
                      <a:pt x="178252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" name="Google Shape;2451;p60">
                <a:extLst>
                  <a:ext uri="{FF2B5EF4-FFF2-40B4-BE49-F238E27FC236}">
                    <a16:creationId xmlns:a16="http://schemas.microsoft.com/office/drawing/2014/main" xmlns="" id="{9E596700-520E-20FD-3FC6-15F07AF7C84D}"/>
                  </a:ext>
                </a:extLst>
              </p:cNvPr>
              <p:cNvSpPr/>
              <p:nvPr/>
            </p:nvSpPr>
            <p:spPr>
              <a:xfrm>
                <a:off x="2827725" y="726475"/>
                <a:ext cx="527225" cy="1698175"/>
              </a:xfrm>
              <a:custGeom>
                <a:avLst/>
                <a:gdLst/>
                <a:ahLst/>
                <a:cxnLst/>
                <a:rect l="l" t="t" r="r" b="b"/>
                <a:pathLst>
                  <a:path w="21089" h="67927" extrusionOk="0">
                    <a:moveTo>
                      <a:pt x="20867" y="0"/>
                    </a:moveTo>
                    <a:cubicBezTo>
                      <a:pt x="12209" y="8658"/>
                      <a:pt x="5772" y="19535"/>
                      <a:pt x="2664" y="31522"/>
                    </a:cubicBezTo>
                    <a:cubicBezTo>
                      <a:pt x="888" y="37515"/>
                      <a:pt x="0" y="43509"/>
                      <a:pt x="222" y="49946"/>
                    </a:cubicBezTo>
                    <a:cubicBezTo>
                      <a:pt x="444" y="55940"/>
                      <a:pt x="1554" y="62155"/>
                      <a:pt x="3996" y="67926"/>
                    </a:cubicBezTo>
                    <a:lnTo>
                      <a:pt x="4218" y="67926"/>
                    </a:lnTo>
                    <a:cubicBezTo>
                      <a:pt x="3330" y="61933"/>
                      <a:pt x="2886" y="55940"/>
                      <a:pt x="2886" y="49946"/>
                    </a:cubicBezTo>
                    <a:cubicBezTo>
                      <a:pt x="3108" y="43953"/>
                      <a:pt x="3552" y="37959"/>
                      <a:pt x="4884" y="32188"/>
                    </a:cubicBezTo>
                    <a:cubicBezTo>
                      <a:pt x="7326" y="20201"/>
                      <a:pt x="13097" y="9102"/>
                      <a:pt x="2108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" name="Google Shape;2452;p60">
                <a:extLst>
                  <a:ext uri="{FF2B5EF4-FFF2-40B4-BE49-F238E27FC236}">
                    <a16:creationId xmlns:a16="http://schemas.microsoft.com/office/drawing/2014/main" xmlns="" id="{3E182816-3908-CCE8-3224-C3578298403D}"/>
                  </a:ext>
                </a:extLst>
              </p:cNvPr>
              <p:cNvSpPr/>
              <p:nvPr/>
            </p:nvSpPr>
            <p:spPr>
              <a:xfrm>
                <a:off x="3443725" y="726475"/>
                <a:ext cx="505025" cy="1237575"/>
              </a:xfrm>
              <a:custGeom>
                <a:avLst/>
                <a:gdLst/>
                <a:ahLst/>
                <a:cxnLst/>
                <a:rect l="l" t="t" r="r" b="b"/>
                <a:pathLst>
                  <a:path w="20201" h="49503" extrusionOk="0">
                    <a:moveTo>
                      <a:pt x="19979" y="0"/>
                    </a:moveTo>
                    <a:cubicBezTo>
                      <a:pt x="13319" y="6216"/>
                      <a:pt x="7992" y="13763"/>
                      <a:pt x="4440" y="22198"/>
                    </a:cubicBezTo>
                    <a:cubicBezTo>
                      <a:pt x="2664" y="26416"/>
                      <a:pt x="1332" y="30856"/>
                      <a:pt x="666" y="35517"/>
                    </a:cubicBezTo>
                    <a:cubicBezTo>
                      <a:pt x="0" y="40179"/>
                      <a:pt x="0" y="44840"/>
                      <a:pt x="888" y="49502"/>
                    </a:cubicBezTo>
                    <a:lnTo>
                      <a:pt x="1332" y="49280"/>
                    </a:lnTo>
                    <a:cubicBezTo>
                      <a:pt x="1776" y="44840"/>
                      <a:pt x="2442" y="40401"/>
                      <a:pt x="3330" y="35961"/>
                    </a:cubicBezTo>
                    <a:cubicBezTo>
                      <a:pt x="4218" y="31744"/>
                      <a:pt x="5328" y="27304"/>
                      <a:pt x="6660" y="23308"/>
                    </a:cubicBezTo>
                    <a:cubicBezTo>
                      <a:pt x="9545" y="14651"/>
                      <a:pt x="14207" y="6882"/>
                      <a:pt x="2020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" name="Google Shape;2453;p60">
                <a:extLst>
                  <a:ext uri="{FF2B5EF4-FFF2-40B4-BE49-F238E27FC236}">
                    <a16:creationId xmlns:a16="http://schemas.microsoft.com/office/drawing/2014/main" xmlns="" id="{B0F64F2F-8766-33F8-F6AF-97DA15E62974}"/>
                  </a:ext>
                </a:extLst>
              </p:cNvPr>
              <p:cNvSpPr/>
              <p:nvPr/>
            </p:nvSpPr>
            <p:spPr>
              <a:xfrm>
                <a:off x="2233925" y="931800"/>
                <a:ext cx="382950" cy="1970100"/>
              </a:xfrm>
              <a:custGeom>
                <a:avLst/>
                <a:gdLst/>
                <a:ahLst/>
                <a:cxnLst/>
                <a:rect l="l" t="t" r="r" b="b"/>
                <a:pathLst>
                  <a:path w="15318" h="78804" extrusionOk="0">
                    <a:moveTo>
                      <a:pt x="15095" y="1"/>
                    </a:moveTo>
                    <a:cubicBezTo>
                      <a:pt x="6660" y="11322"/>
                      <a:pt x="1776" y="24641"/>
                      <a:pt x="666" y="38625"/>
                    </a:cubicBezTo>
                    <a:cubicBezTo>
                      <a:pt x="0" y="45729"/>
                      <a:pt x="444" y="52610"/>
                      <a:pt x="1998" y="59492"/>
                    </a:cubicBezTo>
                    <a:cubicBezTo>
                      <a:pt x="3552" y="66373"/>
                      <a:pt x="6216" y="72810"/>
                      <a:pt x="10212" y="78804"/>
                    </a:cubicBezTo>
                    <a:lnTo>
                      <a:pt x="10434" y="78804"/>
                    </a:lnTo>
                    <a:cubicBezTo>
                      <a:pt x="7770" y="72366"/>
                      <a:pt x="5994" y="65707"/>
                      <a:pt x="4662" y="59048"/>
                    </a:cubicBezTo>
                    <a:cubicBezTo>
                      <a:pt x="3330" y="52388"/>
                      <a:pt x="2886" y="45729"/>
                      <a:pt x="2886" y="38847"/>
                    </a:cubicBezTo>
                    <a:cubicBezTo>
                      <a:pt x="3552" y="25084"/>
                      <a:pt x="7770" y="11766"/>
                      <a:pt x="15317" y="223"/>
                    </a:cubicBezTo>
                    <a:lnTo>
                      <a:pt x="15095" y="1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2454;p60">
                <a:extLst>
                  <a:ext uri="{FF2B5EF4-FFF2-40B4-BE49-F238E27FC236}">
                    <a16:creationId xmlns:a16="http://schemas.microsoft.com/office/drawing/2014/main" xmlns="" id="{1F367B68-6E27-9751-C53C-FBC00F8CD7FA}"/>
                  </a:ext>
                </a:extLst>
              </p:cNvPr>
              <p:cNvSpPr/>
              <p:nvPr/>
            </p:nvSpPr>
            <p:spPr>
              <a:xfrm>
                <a:off x="1667875" y="1442350"/>
                <a:ext cx="366300" cy="2003400"/>
              </a:xfrm>
              <a:custGeom>
                <a:avLst/>
                <a:gdLst/>
                <a:ahLst/>
                <a:cxnLst/>
                <a:rect l="l" t="t" r="r" b="b"/>
                <a:pathLst>
                  <a:path w="14652" h="80136" extrusionOk="0">
                    <a:moveTo>
                      <a:pt x="9324" y="1"/>
                    </a:moveTo>
                    <a:cubicBezTo>
                      <a:pt x="2886" y="12654"/>
                      <a:pt x="0" y="26639"/>
                      <a:pt x="666" y="40845"/>
                    </a:cubicBezTo>
                    <a:cubicBezTo>
                      <a:pt x="888" y="47949"/>
                      <a:pt x="2220" y="54830"/>
                      <a:pt x="4440" y="61712"/>
                    </a:cubicBezTo>
                    <a:cubicBezTo>
                      <a:pt x="6660" y="68371"/>
                      <a:pt x="9990" y="74586"/>
                      <a:pt x="14429" y="80136"/>
                    </a:cubicBezTo>
                    <a:lnTo>
                      <a:pt x="14651" y="80136"/>
                    </a:lnTo>
                    <a:cubicBezTo>
                      <a:pt x="11543" y="73921"/>
                      <a:pt x="8880" y="67483"/>
                      <a:pt x="7104" y="60824"/>
                    </a:cubicBezTo>
                    <a:cubicBezTo>
                      <a:pt x="5106" y="54164"/>
                      <a:pt x="3774" y="47505"/>
                      <a:pt x="3108" y="40623"/>
                    </a:cubicBezTo>
                    <a:cubicBezTo>
                      <a:pt x="1776" y="26861"/>
                      <a:pt x="3996" y="12876"/>
                      <a:pt x="9546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" name="Google Shape;2455;p60">
                <a:extLst>
                  <a:ext uri="{FF2B5EF4-FFF2-40B4-BE49-F238E27FC236}">
                    <a16:creationId xmlns:a16="http://schemas.microsoft.com/office/drawing/2014/main" xmlns="" id="{13DC0DCF-81DF-111C-92FA-5477E6AF8161}"/>
                  </a:ext>
                </a:extLst>
              </p:cNvPr>
              <p:cNvSpPr/>
              <p:nvPr/>
            </p:nvSpPr>
            <p:spPr>
              <a:xfrm>
                <a:off x="1401500" y="2940725"/>
                <a:ext cx="316350" cy="1137675"/>
              </a:xfrm>
              <a:custGeom>
                <a:avLst/>
                <a:gdLst/>
                <a:ahLst/>
                <a:cxnLst/>
                <a:rect l="l" t="t" r="r" b="b"/>
                <a:pathLst>
                  <a:path w="12654" h="45507" extrusionOk="0">
                    <a:moveTo>
                      <a:pt x="1776" y="1"/>
                    </a:moveTo>
                    <a:cubicBezTo>
                      <a:pt x="0" y="7992"/>
                      <a:pt x="0" y="16205"/>
                      <a:pt x="1776" y="24197"/>
                    </a:cubicBezTo>
                    <a:cubicBezTo>
                      <a:pt x="2442" y="28192"/>
                      <a:pt x="3774" y="31966"/>
                      <a:pt x="5550" y="35740"/>
                    </a:cubicBezTo>
                    <a:cubicBezTo>
                      <a:pt x="7326" y="39291"/>
                      <a:pt x="9545" y="42621"/>
                      <a:pt x="12431" y="45507"/>
                    </a:cubicBezTo>
                    <a:lnTo>
                      <a:pt x="12653" y="45285"/>
                    </a:lnTo>
                    <a:cubicBezTo>
                      <a:pt x="11099" y="41733"/>
                      <a:pt x="9323" y="38181"/>
                      <a:pt x="7770" y="34630"/>
                    </a:cubicBezTo>
                    <a:cubicBezTo>
                      <a:pt x="6216" y="30856"/>
                      <a:pt x="4884" y="27304"/>
                      <a:pt x="3774" y="23531"/>
                    </a:cubicBezTo>
                    <a:cubicBezTo>
                      <a:pt x="1776" y="15983"/>
                      <a:pt x="1110" y="7992"/>
                      <a:pt x="1998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" name="Google Shape;2456;p60">
                <a:extLst>
                  <a:ext uri="{FF2B5EF4-FFF2-40B4-BE49-F238E27FC236}">
                    <a16:creationId xmlns:a16="http://schemas.microsoft.com/office/drawing/2014/main" xmlns="" id="{88B4EDF3-2A44-DEDD-A8FD-385884ED1F01}"/>
                  </a:ext>
                </a:extLst>
              </p:cNvPr>
              <p:cNvSpPr/>
              <p:nvPr/>
            </p:nvSpPr>
            <p:spPr>
              <a:xfrm>
                <a:off x="4226200" y="693175"/>
                <a:ext cx="765850" cy="754750"/>
              </a:xfrm>
              <a:custGeom>
                <a:avLst/>
                <a:gdLst/>
                <a:ahLst/>
                <a:cxnLst/>
                <a:rect l="l" t="t" r="r" b="b"/>
                <a:pathLst>
                  <a:path w="30634" h="30190" extrusionOk="0">
                    <a:moveTo>
                      <a:pt x="30634" y="0"/>
                    </a:moveTo>
                    <a:cubicBezTo>
                      <a:pt x="23531" y="1998"/>
                      <a:pt x="16871" y="5772"/>
                      <a:pt x="11322" y="10878"/>
                    </a:cubicBezTo>
                    <a:cubicBezTo>
                      <a:pt x="8436" y="13319"/>
                      <a:pt x="5772" y="16205"/>
                      <a:pt x="3774" y="19313"/>
                    </a:cubicBezTo>
                    <a:cubicBezTo>
                      <a:pt x="1998" y="22642"/>
                      <a:pt x="667" y="26194"/>
                      <a:pt x="1" y="29968"/>
                    </a:cubicBezTo>
                    <a:lnTo>
                      <a:pt x="223" y="30190"/>
                    </a:lnTo>
                    <a:cubicBezTo>
                      <a:pt x="2220" y="26860"/>
                      <a:pt x="4218" y="23752"/>
                      <a:pt x="6216" y="20867"/>
                    </a:cubicBezTo>
                    <a:cubicBezTo>
                      <a:pt x="8214" y="17981"/>
                      <a:pt x="10434" y="15095"/>
                      <a:pt x="12875" y="12431"/>
                    </a:cubicBezTo>
                    <a:cubicBezTo>
                      <a:pt x="17759" y="7104"/>
                      <a:pt x="23975" y="2886"/>
                      <a:pt x="30634" y="222"/>
                    </a:cubicBezTo>
                    <a:lnTo>
                      <a:pt x="30634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" name="Google Shape;2457;p60">
                <a:extLst>
                  <a:ext uri="{FF2B5EF4-FFF2-40B4-BE49-F238E27FC236}">
                    <a16:creationId xmlns:a16="http://schemas.microsoft.com/office/drawing/2014/main" xmlns="" id="{8A62EB0C-5BB7-F05C-ABC0-633025000539}"/>
                  </a:ext>
                </a:extLst>
              </p:cNvPr>
              <p:cNvSpPr/>
              <p:nvPr/>
            </p:nvSpPr>
            <p:spPr>
              <a:xfrm>
                <a:off x="5053075" y="254750"/>
                <a:ext cx="1343025" cy="810275"/>
              </a:xfrm>
              <a:custGeom>
                <a:avLst/>
                <a:gdLst/>
                <a:ahLst/>
                <a:cxnLst/>
                <a:rect l="l" t="t" r="r" b="b"/>
                <a:pathLst>
                  <a:path w="53721" h="32411" extrusionOk="0">
                    <a:moveTo>
                      <a:pt x="53720" y="1"/>
                    </a:moveTo>
                    <a:cubicBezTo>
                      <a:pt x="49946" y="3775"/>
                      <a:pt x="45729" y="6882"/>
                      <a:pt x="40845" y="9102"/>
                    </a:cubicBezTo>
                    <a:cubicBezTo>
                      <a:pt x="36184" y="11544"/>
                      <a:pt x="31522" y="13542"/>
                      <a:pt x="26638" y="15318"/>
                    </a:cubicBezTo>
                    <a:cubicBezTo>
                      <a:pt x="21533" y="17093"/>
                      <a:pt x="16649" y="19313"/>
                      <a:pt x="11988" y="21755"/>
                    </a:cubicBezTo>
                    <a:cubicBezTo>
                      <a:pt x="7326" y="24197"/>
                      <a:pt x="3108" y="27749"/>
                      <a:pt x="1" y="32188"/>
                    </a:cubicBezTo>
                    <a:lnTo>
                      <a:pt x="223" y="32410"/>
                    </a:lnTo>
                    <a:cubicBezTo>
                      <a:pt x="4218" y="29302"/>
                      <a:pt x="8658" y="26417"/>
                      <a:pt x="13320" y="24197"/>
                    </a:cubicBezTo>
                    <a:cubicBezTo>
                      <a:pt x="17981" y="21977"/>
                      <a:pt x="22643" y="19757"/>
                      <a:pt x="27526" y="17537"/>
                    </a:cubicBezTo>
                    <a:cubicBezTo>
                      <a:pt x="32410" y="15540"/>
                      <a:pt x="37072" y="13098"/>
                      <a:pt x="41733" y="10434"/>
                    </a:cubicBezTo>
                    <a:cubicBezTo>
                      <a:pt x="46173" y="7770"/>
                      <a:pt x="50168" y="4219"/>
                      <a:pt x="53720" y="223"/>
                    </a:cubicBezTo>
                    <a:lnTo>
                      <a:pt x="53720" y="1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" name="Google Shape;2458;p60">
                <a:extLst>
                  <a:ext uri="{FF2B5EF4-FFF2-40B4-BE49-F238E27FC236}">
                    <a16:creationId xmlns:a16="http://schemas.microsoft.com/office/drawing/2014/main" xmlns="" id="{21F06774-B347-4847-B3BD-0DD52F828983}"/>
                  </a:ext>
                </a:extLst>
              </p:cNvPr>
              <p:cNvSpPr/>
              <p:nvPr/>
            </p:nvSpPr>
            <p:spPr>
              <a:xfrm>
                <a:off x="2994200" y="2423225"/>
                <a:ext cx="2552825" cy="446575"/>
              </a:xfrm>
              <a:custGeom>
                <a:avLst/>
                <a:gdLst/>
                <a:ahLst/>
                <a:cxnLst/>
                <a:rect l="l" t="t" r="r" b="b"/>
                <a:pathLst>
                  <a:path w="102113" h="17863" extrusionOk="0">
                    <a:moveTo>
                      <a:pt x="13236" y="1"/>
                    </a:moveTo>
                    <a:cubicBezTo>
                      <a:pt x="8769" y="1"/>
                      <a:pt x="4329" y="611"/>
                      <a:pt x="1" y="1832"/>
                    </a:cubicBezTo>
                    <a:lnTo>
                      <a:pt x="1" y="2054"/>
                    </a:lnTo>
                    <a:cubicBezTo>
                      <a:pt x="2381" y="1810"/>
                      <a:pt x="4778" y="1684"/>
                      <a:pt x="7177" y="1684"/>
                    </a:cubicBezTo>
                    <a:cubicBezTo>
                      <a:pt x="13507" y="1684"/>
                      <a:pt x="19856" y="2565"/>
                      <a:pt x="25973" y="4496"/>
                    </a:cubicBezTo>
                    <a:cubicBezTo>
                      <a:pt x="34186" y="6716"/>
                      <a:pt x="42621" y="9824"/>
                      <a:pt x="50834" y="12487"/>
                    </a:cubicBezTo>
                    <a:cubicBezTo>
                      <a:pt x="59270" y="15595"/>
                      <a:pt x="68149" y="17371"/>
                      <a:pt x="77028" y="17815"/>
                    </a:cubicBezTo>
                    <a:cubicBezTo>
                      <a:pt x="77666" y="17847"/>
                      <a:pt x="78303" y="17863"/>
                      <a:pt x="78940" y="17863"/>
                    </a:cubicBezTo>
                    <a:cubicBezTo>
                      <a:pt x="87174" y="17863"/>
                      <a:pt x="95313" y="15213"/>
                      <a:pt x="102112" y="10268"/>
                    </a:cubicBezTo>
                    <a:lnTo>
                      <a:pt x="101890" y="10046"/>
                    </a:lnTo>
                    <a:cubicBezTo>
                      <a:pt x="95559" y="14266"/>
                      <a:pt x="88068" y="16663"/>
                      <a:pt x="80420" y="16663"/>
                    </a:cubicBezTo>
                    <a:cubicBezTo>
                      <a:pt x="79218" y="16663"/>
                      <a:pt x="78012" y="16604"/>
                      <a:pt x="76806" y="16483"/>
                    </a:cubicBezTo>
                    <a:cubicBezTo>
                      <a:pt x="68149" y="15817"/>
                      <a:pt x="59714" y="13819"/>
                      <a:pt x="51500" y="10490"/>
                    </a:cubicBezTo>
                    <a:cubicBezTo>
                      <a:pt x="43287" y="7160"/>
                      <a:pt x="35074" y="4274"/>
                      <a:pt x="26639" y="1832"/>
                    </a:cubicBezTo>
                    <a:cubicBezTo>
                      <a:pt x="22199" y="611"/>
                      <a:pt x="17704" y="1"/>
                      <a:pt x="13236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2459;p60">
                <a:extLst>
                  <a:ext uri="{FF2B5EF4-FFF2-40B4-BE49-F238E27FC236}">
                    <a16:creationId xmlns:a16="http://schemas.microsoft.com/office/drawing/2014/main" xmlns="" id="{1F6B1529-DCA5-BBD1-EEF5-BD95A6FA9DFB}"/>
                  </a:ext>
                </a:extLst>
              </p:cNvPr>
              <p:cNvSpPr/>
              <p:nvPr/>
            </p:nvSpPr>
            <p:spPr>
              <a:xfrm>
                <a:off x="4242850" y="1420150"/>
                <a:ext cx="1581650" cy="181750"/>
              </a:xfrm>
              <a:custGeom>
                <a:avLst/>
                <a:gdLst/>
                <a:ahLst/>
                <a:cxnLst/>
                <a:rect l="l" t="t" r="r" b="b"/>
                <a:pathLst>
                  <a:path w="63266" h="7270" extrusionOk="0">
                    <a:moveTo>
                      <a:pt x="63043" y="1"/>
                    </a:moveTo>
                    <a:cubicBezTo>
                      <a:pt x="58825" y="3331"/>
                      <a:pt x="53720" y="5328"/>
                      <a:pt x="48392" y="5550"/>
                    </a:cubicBezTo>
                    <a:cubicBezTo>
                      <a:pt x="47504" y="5587"/>
                      <a:pt x="46610" y="5606"/>
                      <a:pt x="45713" y="5606"/>
                    </a:cubicBezTo>
                    <a:cubicBezTo>
                      <a:pt x="41227" y="5606"/>
                      <a:pt x="36664" y="5143"/>
                      <a:pt x="32410" y="4219"/>
                    </a:cubicBezTo>
                    <a:cubicBezTo>
                      <a:pt x="27082" y="3109"/>
                      <a:pt x="21755" y="1999"/>
                      <a:pt x="16205" y="1555"/>
                    </a:cubicBezTo>
                    <a:cubicBezTo>
                      <a:pt x="14977" y="1407"/>
                      <a:pt x="13749" y="1336"/>
                      <a:pt x="12526" y="1336"/>
                    </a:cubicBezTo>
                    <a:cubicBezTo>
                      <a:pt x="8221" y="1336"/>
                      <a:pt x="3976" y="2219"/>
                      <a:pt x="1" y="3775"/>
                    </a:cubicBezTo>
                    <a:lnTo>
                      <a:pt x="1" y="3997"/>
                    </a:lnTo>
                    <a:cubicBezTo>
                      <a:pt x="2473" y="3688"/>
                      <a:pt x="4946" y="3522"/>
                      <a:pt x="7418" y="3522"/>
                    </a:cubicBezTo>
                    <a:cubicBezTo>
                      <a:pt x="10273" y="3522"/>
                      <a:pt x="13128" y="3743"/>
                      <a:pt x="15983" y="4219"/>
                    </a:cubicBezTo>
                    <a:lnTo>
                      <a:pt x="31966" y="6438"/>
                    </a:lnTo>
                    <a:cubicBezTo>
                      <a:pt x="35326" y="6976"/>
                      <a:pt x="38687" y="7270"/>
                      <a:pt x="41998" y="7270"/>
                    </a:cubicBezTo>
                    <a:cubicBezTo>
                      <a:pt x="44155" y="7270"/>
                      <a:pt x="46291" y="7145"/>
                      <a:pt x="48392" y="6882"/>
                    </a:cubicBezTo>
                    <a:cubicBezTo>
                      <a:pt x="53942" y="6216"/>
                      <a:pt x="59047" y="3997"/>
                      <a:pt x="63265" y="223"/>
                    </a:cubicBezTo>
                    <a:lnTo>
                      <a:pt x="63043" y="1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2460;p60">
                <a:extLst>
                  <a:ext uri="{FF2B5EF4-FFF2-40B4-BE49-F238E27FC236}">
                    <a16:creationId xmlns:a16="http://schemas.microsoft.com/office/drawing/2014/main" xmlns="" id="{019EFD9F-D0B5-1D65-EB0F-3F02270FB489}"/>
                  </a:ext>
                </a:extLst>
              </p:cNvPr>
              <p:cNvSpPr/>
              <p:nvPr/>
            </p:nvSpPr>
            <p:spPr>
              <a:xfrm>
                <a:off x="3510325" y="1923700"/>
                <a:ext cx="2186525" cy="290900"/>
              </a:xfrm>
              <a:custGeom>
                <a:avLst/>
                <a:gdLst/>
                <a:ahLst/>
                <a:cxnLst/>
                <a:rect l="l" t="t" r="r" b="b"/>
                <a:pathLst>
                  <a:path w="87461" h="11636" extrusionOk="0">
                    <a:moveTo>
                      <a:pt x="16545" y="0"/>
                    </a:moveTo>
                    <a:cubicBezTo>
                      <a:pt x="10781" y="0"/>
                      <a:pt x="5143" y="1457"/>
                      <a:pt x="0" y="4277"/>
                    </a:cubicBezTo>
                    <a:lnTo>
                      <a:pt x="0" y="4499"/>
                    </a:lnTo>
                    <a:cubicBezTo>
                      <a:pt x="4471" y="3102"/>
                      <a:pt x="9206" y="2320"/>
                      <a:pt x="13927" y="2320"/>
                    </a:cubicBezTo>
                    <a:cubicBezTo>
                      <a:pt x="16708" y="2320"/>
                      <a:pt x="19483" y="2591"/>
                      <a:pt x="22198" y="3167"/>
                    </a:cubicBezTo>
                    <a:cubicBezTo>
                      <a:pt x="29524" y="4499"/>
                      <a:pt x="36849" y="6719"/>
                      <a:pt x="44174" y="8494"/>
                    </a:cubicBezTo>
                    <a:cubicBezTo>
                      <a:pt x="50781" y="10697"/>
                      <a:pt x="57749" y="11635"/>
                      <a:pt x="64753" y="11635"/>
                    </a:cubicBezTo>
                    <a:cubicBezTo>
                      <a:pt x="65514" y="11635"/>
                      <a:pt x="66276" y="11624"/>
                      <a:pt x="67038" y="11602"/>
                    </a:cubicBezTo>
                    <a:cubicBezTo>
                      <a:pt x="74808" y="11158"/>
                      <a:pt x="82133" y="7829"/>
                      <a:pt x="87461" y="2057"/>
                    </a:cubicBezTo>
                    <a:lnTo>
                      <a:pt x="87239" y="1835"/>
                    </a:lnTo>
                    <a:cubicBezTo>
                      <a:pt x="81689" y="7163"/>
                      <a:pt x="74586" y="10048"/>
                      <a:pt x="66816" y="10048"/>
                    </a:cubicBezTo>
                    <a:cubicBezTo>
                      <a:pt x="59269" y="10048"/>
                      <a:pt x="51722" y="8938"/>
                      <a:pt x="44618" y="6497"/>
                    </a:cubicBezTo>
                    <a:cubicBezTo>
                      <a:pt x="37515" y="3833"/>
                      <a:pt x="29967" y="1835"/>
                      <a:pt x="22420" y="503"/>
                    </a:cubicBezTo>
                    <a:cubicBezTo>
                      <a:pt x="20457" y="167"/>
                      <a:pt x="18494" y="0"/>
                      <a:pt x="1654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" name="Google Shape;2461;p60">
                <a:extLst>
                  <a:ext uri="{FF2B5EF4-FFF2-40B4-BE49-F238E27FC236}">
                    <a16:creationId xmlns:a16="http://schemas.microsoft.com/office/drawing/2014/main" xmlns="" id="{37EDA9FD-2C33-4256-F13E-0328B29B3413}"/>
                  </a:ext>
                </a:extLst>
              </p:cNvPr>
              <p:cNvSpPr/>
              <p:nvPr/>
            </p:nvSpPr>
            <p:spPr>
              <a:xfrm>
                <a:off x="2555800" y="2909850"/>
                <a:ext cx="2902425" cy="531550"/>
              </a:xfrm>
              <a:custGeom>
                <a:avLst/>
                <a:gdLst/>
                <a:ahLst/>
                <a:cxnLst/>
                <a:rect l="l" t="t" r="r" b="b"/>
                <a:pathLst>
                  <a:path w="116097" h="21262" extrusionOk="0">
                    <a:moveTo>
                      <a:pt x="13743" y="1"/>
                    </a:moveTo>
                    <a:cubicBezTo>
                      <a:pt x="9093" y="1"/>
                      <a:pt x="4477" y="561"/>
                      <a:pt x="0" y="1680"/>
                    </a:cubicBezTo>
                    <a:lnTo>
                      <a:pt x="0" y="2124"/>
                    </a:lnTo>
                    <a:cubicBezTo>
                      <a:pt x="2673" y="1820"/>
                      <a:pt x="5362" y="1666"/>
                      <a:pt x="8054" y="1666"/>
                    </a:cubicBezTo>
                    <a:cubicBezTo>
                      <a:pt x="15201" y="1666"/>
                      <a:pt x="22368" y="2752"/>
                      <a:pt x="29302" y="5009"/>
                    </a:cubicBezTo>
                    <a:cubicBezTo>
                      <a:pt x="38847" y="7673"/>
                      <a:pt x="48170" y="11225"/>
                      <a:pt x="57715" y="14555"/>
                    </a:cubicBezTo>
                    <a:cubicBezTo>
                      <a:pt x="67261" y="18106"/>
                      <a:pt x="77250" y="20326"/>
                      <a:pt x="87461" y="21214"/>
                    </a:cubicBezTo>
                    <a:cubicBezTo>
                      <a:pt x="88174" y="21246"/>
                      <a:pt x="88889" y="21262"/>
                      <a:pt x="89604" y="21262"/>
                    </a:cubicBezTo>
                    <a:cubicBezTo>
                      <a:pt x="98900" y="21262"/>
                      <a:pt x="108264" y="18582"/>
                      <a:pt x="116096" y="13223"/>
                    </a:cubicBezTo>
                    <a:lnTo>
                      <a:pt x="115874" y="13001"/>
                    </a:lnTo>
                    <a:cubicBezTo>
                      <a:pt x="108777" y="17483"/>
                      <a:pt x="100580" y="19923"/>
                      <a:pt x="92208" y="19923"/>
                    </a:cubicBezTo>
                    <a:cubicBezTo>
                      <a:pt x="90630" y="19923"/>
                      <a:pt x="89045" y="19836"/>
                      <a:pt x="87461" y="19660"/>
                    </a:cubicBezTo>
                    <a:cubicBezTo>
                      <a:pt x="77472" y="18772"/>
                      <a:pt x="67705" y="16330"/>
                      <a:pt x="58603" y="12557"/>
                    </a:cubicBezTo>
                    <a:cubicBezTo>
                      <a:pt x="49280" y="8561"/>
                      <a:pt x="39735" y="5009"/>
                      <a:pt x="30190" y="2346"/>
                    </a:cubicBezTo>
                    <a:cubicBezTo>
                      <a:pt x="24779" y="783"/>
                      <a:pt x="19238" y="1"/>
                      <a:pt x="13743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" name="Google Shape;2462;p60">
                <a:extLst>
                  <a:ext uri="{FF2B5EF4-FFF2-40B4-BE49-F238E27FC236}">
                    <a16:creationId xmlns:a16="http://schemas.microsoft.com/office/drawing/2014/main" xmlns="" id="{9045BEEA-E661-4ECF-8FCF-551253ABA306}"/>
                  </a:ext>
                </a:extLst>
              </p:cNvPr>
              <p:cNvSpPr/>
              <p:nvPr/>
            </p:nvSpPr>
            <p:spPr>
              <a:xfrm>
                <a:off x="2134114" y="3513687"/>
                <a:ext cx="3141050" cy="522650"/>
              </a:xfrm>
              <a:custGeom>
                <a:avLst/>
                <a:gdLst/>
                <a:ahLst/>
                <a:cxnLst/>
                <a:rect l="l" t="t" r="r" b="b"/>
                <a:pathLst>
                  <a:path w="125642" h="20906" extrusionOk="0">
                    <a:moveTo>
                      <a:pt x="14606" y="0"/>
                    </a:moveTo>
                    <a:cubicBezTo>
                      <a:pt x="9520" y="0"/>
                      <a:pt x="4480" y="1136"/>
                      <a:pt x="1" y="3579"/>
                    </a:cubicBezTo>
                    <a:lnTo>
                      <a:pt x="1" y="3801"/>
                    </a:lnTo>
                    <a:cubicBezTo>
                      <a:pt x="3830" y="2303"/>
                      <a:pt x="7784" y="1554"/>
                      <a:pt x="11769" y="1554"/>
                    </a:cubicBezTo>
                    <a:cubicBezTo>
                      <a:pt x="13098" y="1554"/>
                      <a:pt x="14430" y="1637"/>
                      <a:pt x="15761" y="1804"/>
                    </a:cubicBezTo>
                    <a:cubicBezTo>
                      <a:pt x="21089" y="2470"/>
                      <a:pt x="26195" y="3579"/>
                      <a:pt x="31300" y="5355"/>
                    </a:cubicBezTo>
                    <a:cubicBezTo>
                      <a:pt x="41511" y="8685"/>
                      <a:pt x="51722" y="12459"/>
                      <a:pt x="62155" y="15566"/>
                    </a:cubicBezTo>
                    <a:cubicBezTo>
                      <a:pt x="72589" y="18896"/>
                      <a:pt x="83466" y="20672"/>
                      <a:pt x="94343" y="20894"/>
                    </a:cubicBezTo>
                    <a:cubicBezTo>
                      <a:pt x="94740" y="20902"/>
                      <a:pt x="95136" y="20906"/>
                      <a:pt x="95532" y="20906"/>
                    </a:cubicBezTo>
                    <a:cubicBezTo>
                      <a:pt x="106218" y="20906"/>
                      <a:pt x="116652" y="18024"/>
                      <a:pt x="125642" y="12459"/>
                    </a:cubicBezTo>
                    <a:lnTo>
                      <a:pt x="125642" y="12237"/>
                    </a:lnTo>
                    <a:cubicBezTo>
                      <a:pt x="117061" y="17026"/>
                      <a:pt x="107583" y="19663"/>
                      <a:pt x="97853" y="19663"/>
                    </a:cubicBezTo>
                    <a:cubicBezTo>
                      <a:pt x="96760" y="19663"/>
                      <a:pt x="95663" y="19629"/>
                      <a:pt x="94565" y="19562"/>
                    </a:cubicBezTo>
                    <a:cubicBezTo>
                      <a:pt x="83910" y="19118"/>
                      <a:pt x="73255" y="17120"/>
                      <a:pt x="63043" y="13569"/>
                    </a:cubicBezTo>
                    <a:cubicBezTo>
                      <a:pt x="52832" y="10017"/>
                      <a:pt x="42843" y="5799"/>
                      <a:pt x="32188" y="2914"/>
                    </a:cubicBezTo>
                    <a:cubicBezTo>
                      <a:pt x="26860" y="1138"/>
                      <a:pt x="21533" y="250"/>
                      <a:pt x="15983" y="28"/>
                    </a:cubicBezTo>
                    <a:cubicBezTo>
                      <a:pt x="15524" y="9"/>
                      <a:pt x="15065" y="0"/>
                      <a:pt x="14606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2463;p60">
                <a:extLst>
                  <a:ext uri="{FF2B5EF4-FFF2-40B4-BE49-F238E27FC236}">
                    <a16:creationId xmlns:a16="http://schemas.microsoft.com/office/drawing/2014/main" xmlns="" id="{C0230EC6-B049-CF32-7D04-20FADD8FB3BB}"/>
                  </a:ext>
                </a:extLst>
              </p:cNvPr>
              <p:cNvSpPr/>
              <p:nvPr/>
            </p:nvSpPr>
            <p:spPr>
              <a:xfrm>
                <a:off x="1802169" y="4061528"/>
                <a:ext cx="3041175" cy="657175"/>
              </a:xfrm>
              <a:custGeom>
                <a:avLst/>
                <a:gdLst/>
                <a:ahLst/>
                <a:cxnLst/>
                <a:rect l="l" t="t" r="r" b="b"/>
                <a:pathLst>
                  <a:path w="121647" h="26287" extrusionOk="0">
                    <a:moveTo>
                      <a:pt x="14479" y="0"/>
                    </a:moveTo>
                    <a:cubicBezTo>
                      <a:pt x="9212" y="0"/>
                      <a:pt x="4006" y="1972"/>
                      <a:pt x="1" y="5344"/>
                    </a:cubicBezTo>
                    <a:lnTo>
                      <a:pt x="1" y="5566"/>
                    </a:lnTo>
                    <a:cubicBezTo>
                      <a:pt x="3871" y="3171"/>
                      <a:pt x="8199" y="1846"/>
                      <a:pt x="12606" y="1846"/>
                    </a:cubicBezTo>
                    <a:cubicBezTo>
                      <a:pt x="13508" y="1846"/>
                      <a:pt x="14413" y="1902"/>
                      <a:pt x="15318" y="2015"/>
                    </a:cubicBezTo>
                    <a:cubicBezTo>
                      <a:pt x="20645" y="2237"/>
                      <a:pt x="25751" y="3791"/>
                      <a:pt x="30412" y="6010"/>
                    </a:cubicBezTo>
                    <a:cubicBezTo>
                      <a:pt x="39957" y="10450"/>
                      <a:pt x="48837" y="17331"/>
                      <a:pt x="59048" y="21327"/>
                    </a:cubicBezTo>
                    <a:cubicBezTo>
                      <a:pt x="67184" y="24651"/>
                      <a:pt x="75768" y="26286"/>
                      <a:pt x="84311" y="26286"/>
                    </a:cubicBezTo>
                    <a:cubicBezTo>
                      <a:pt x="97445" y="26286"/>
                      <a:pt x="110483" y="22422"/>
                      <a:pt x="121646" y="14890"/>
                    </a:cubicBezTo>
                    <a:lnTo>
                      <a:pt x="121646" y="14668"/>
                    </a:lnTo>
                    <a:cubicBezTo>
                      <a:pt x="110842" y="21356"/>
                      <a:pt x="98546" y="24766"/>
                      <a:pt x="86228" y="24766"/>
                    </a:cubicBezTo>
                    <a:cubicBezTo>
                      <a:pt x="77289" y="24766"/>
                      <a:pt x="68337" y="22970"/>
                      <a:pt x="59936" y="19329"/>
                    </a:cubicBezTo>
                    <a:cubicBezTo>
                      <a:pt x="50169" y="15112"/>
                      <a:pt x="41733" y="7786"/>
                      <a:pt x="31522" y="3569"/>
                    </a:cubicBezTo>
                    <a:cubicBezTo>
                      <a:pt x="26417" y="1349"/>
                      <a:pt x="20867" y="17"/>
                      <a:pt x="15318" y="17"/>
                    </a:cubicBezTo>
                    <a:cubicBezTo>
                      <a:pt x="15038" y="6"/>
                      <a:pt x="14758" y="0"/>
                      <a:pt x="1447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2464;p60">
                <a:extLst>
                  <a:ext uri="{FF2B5EF4-FFF2-40B4-BE49-F238E27FC236}">
                    <a16:creationId xmlns:a16="http://schemas.microsoft.com/office/drawing/2014/main" xmlns="" id="{938ED42E-2709-0782-A6F7-FA56436D4FBC}"/>
                  </a:ext>
                </a:extLst>
              </p:cNvPr>
              <p:cNvSpPr/>
              <p:nvPr/>
            </p:nvSpPr>
            <p:spPr>
              <a:xfrm>
                <a:off x="1552444" y="4638403"/>
                <a:ext cx="2591650" cy="604800"/>
              </a:xfrm>
              <a:custGeom>
                <a:avLst/>
                <a:gdLst/>
                <a:ahLst/>
                <a:cxnLst/>
                <a:rect l="l" t="t" r="r" b="b"/>
                <a:pathLst>
                  <a:path w="103666" h="24192" extrusionOk="0">
                    <a:moveTo>
                      <a:pt x="13430" y="0"/>
                    </a:moveTo>
                    <a:cubicBezTo>
                      <a:pt x="13024" y="0"/>
                      <a:pt x="12617" y="9"/>
                      <a:pt x="12210" y="28"/>
                    </a:cubicBezTo>
                    <a:cubicBezTo>
                      <a:pt x="9768" y="250"/>
                      <a:pt x="7326" y="916"/>
                      <a:pt x="5106" y="1804"/>
                    </a:cubicBezTo>
                    <a:cubicBezTo>
                      <a:pt x="2887" y="2914"/>
                      <a:pt x="1111" y="4689"/>
                      <a:pt x="1" y="6687"/>
                    </a:cubicBezTo>
                    <a:lnTo>
                      <a:pt x="1" y="6687"/>
                    </a:lnTo>
                    <a:cubicBezTo>
                      <a:pt x="2935" y="3544"/>
                      <a:pt x="7056" y="1785"/>
                      <a:pt x="11430" y="1785"/>
                    </a:cubicBezTo>
                    <a:cubicBezTo>
                      <a:pt x="11689" y="1785"/>
                      <a:pt x="11949" y="1791"/>
                      <a:pt x="12210" y="1804"/>
                    </a:cubicBezTo>
                    <a:cubicBezTo>
                      <a:pt x="16649" y="1804"/>
                      <a:pt x="21089" y="3136"/>
                      <a:pt x="24863" y="5577"/>
                    </a:cubicBezTo>
                    <a:cubicBezTo>
                      <a:pt x="28858" y="7575"/>
                      <a:pt x="32410" y="10461"/>
                      <a:pt x="36406" y="13125"/>
                    </a:cubicBezTo>
                    <a:cubicBezTo>
                      <a:pt x="46827" y="20400"/>
                      <a:pt x="59338" y="24192"/>
                      <a:pt x="71933" y="24192"/>
                    </a:cubicBezTo>
                    <a:cubicBezTo>
                      <a:pt x="73558" y="24192"/>
                      <a:pt x="75183" y="24129"/>
                      <a:pt x="76806" y="24002"/>
                    </a:cubicBezTo>
                    <a:cubicBezTo>
                      <a:pt x="86351" y="23336"/>
                      <a:pt x="95453" y="20450"/>
                      <a:pt x="103666" y="15789"/>
                    </a:cubicBezTo>
                    <a:lnTo>
                      <a:pt x="103666" y="15567"/>
                    </a:lnTo>
                    <a:cubicBezTo>
                      <a:pt x="94419" y="20375"/>
                      <a:pt x="84215" y="22855"/>
                      <a:pt x="74002" y="22855"/>
                    </a:cubicBezTo>
                    <a:cubicBezTo>
                      <a:pt x="65826" y="22855"/>
                      <a:pt x="57645" y="21265"/>
                      <a:pt x="49946" y="18008"/>
                    </a:cubicBezTo>
                    <a:cubicBezTo>
                      <a:pt x="45729" y="16011"/>
                      <a:pt x="41733" y="13791"/>
                      <a:pt x="38181" y="11127"/>
                    </a:cubicBezTo>
                    <a:cubicBezTo>
                      <a:pt x="34408" y="8241"/>
                      <a:pt x="30412" y="5577"/>
                      <a:pt x="26195" y="3358"/>
                    </a:cubicBezTo>
                    <a:cubicBezTo>
                      <a:pt x="22328" y="1119"/>
                      <a:pt x="17903" y="0"/>
                      <a:pt x="1343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6" name="Google Shape;2465;p60">
              <a:extLst>
                <a:ext uri="{FF2B5EF4-FFF2-40B4-BE49-F238E27FC236}">
                  <a16:creationId xmlns:a16="http://schemas.microsoft.com/office/drawing/2014/main" xmlns="" id="{EF9C3BFD-D43A-5144-FD50-FEF73CCB36BA}"/>
                </a:ext>
              </a:extLst>
            </p:cNvPr>
            <p:cNvGrpSpPr/>
            <p:nvPr/>
          </p:nvGrpSpPr>
          <p:grpSpPr>
            <a:xfrm flipH="1" flipV="1">
              <a:off x="5500" y="-1340"/>
              <a:ext cx="2470" cy="4706"/>
              <a:chOff x="2453075" y="238700"/>
              <a:chExt cx="2722850" cy="5187200"/>
            </a:xfrm>
            <a:solidFill>
              <a:srgbClr val="FFEABC"/>
            </a:solidFill>
          </p:grpSpPr>
          <p:sp>
            <p:nvSpPr>
              <p:cNvPr id="75" name="Google Shape;2466;p60">
                <a:extLst>
                  <a:ext uri="{FF2B5EF4-FFF2-40B4-BE49-F238E27FC236}">
                    <a16:creationId xmlns:a16="http://schemas.microsoft.com/office/drawing/2014/main" xmlns="" id="{46F3FE96-AA0B-8EBB-5E7C-7F3A81E4C94F}"/>
                  </a:ext>
                </a:extLst>
              </p:cNvPr>
              <p:cNvSpPr/>
              <p:nvPr/>
            </p:nvSpPr>
            <p:spPr>
              <a:xfrm>
                <a:off x="2453075" y="238700"/>
                <a:ext cx="2722850" cy="4798700"/>
              </a:xfrm>
              <a:custGeom>
                <a:avLst/>
                <a:gdLst/>
                <a:ahLst/>
                <a:cxnLst/>
                <a:rect l="l" t="t" r="r" b="b"/>
                <a:pathLst>
                  <a:path w="108914" h="191948" extrusionOk="0">
                    <a:moveTo>
                      <a:pt x="24574" y="0"/>
                    </a:moveTo>
                    <a:cubicBezTo>
                      <a:pt x="23468" y="0"/>
                      <a:pt x="22350" y="146"/>
                      <a:pt x="21231" y="457"/>
                    </a:cubicBezTo>
                    <a:cubicBezTo>
                      <a:pt x="14394" y="2376"/>
                      <a:pt x="10436" y="9693"/>
                      <a:pt x="8997" y="16770"/>
                    </a:cubicBezTo>
                    <a:cubicBezTo>
                      <a:pt x="5518" y="33203"/>
                      <a:pt x="10916" y="50355"/>
                      <a:pt x="23150" y="61990"/>
                    </a:cubicBezTo>
                    <a:cubicBezTo>
                      <a:pt x="27589" y="66189"/>
                      <a:pt x="32986" y="69667"/>
                      <a:pt x="35505" y="75185"/>
                    </a:cubicBezTo>
                    <a:cubicBezTo>
                      <a:pt x="38024" y="80702"/>
                      <a:pt x="35505" y="88979"/>
                      <a:pt x="29508" y="89459"/>
                    </a:cubicBezTo>
                    <a:cubicBezTo>
                      <a:pt x="29387" y="89465"/>
                      <a:pt x="29267" y="89468"/>
                      <a:pt x="29148" y="89468"/>
                    </a:cubicBezTo>
                    <a:cubicBezTo>
                      <a:pt x="25001" y="89468"/>
                      <a:pt x="21125" y="85877"/>
                      <a:pt x="17013" y="85877"/>
                    </a:cubicBezTo>
                    <a:cubicBezTo>
                      <a:pt x="16622" y="85877"/>
                      <a:pt x="16229" y="85909"/>
                      <a:pt x="15834" y="85980"/>
                    </a:cubicBezTo>
                    <a:cubicBezTo>
                      <a:pt x="9596" y="87060"/>
                      <a:pt x="9236" y="96775"/>
                      <a:pt x="13435" y="101453"/>
                    </a:cubicBezTo>
                    <a:cubicBezTo>
                      <a:pt x="17753" y="106011"/>
                      <a:pt x="24110" y="108051"/>
                      <a:pt x="29028" y="112129"/>
                    </a:cubicBezTo>
                    <a:cubicBezTo>
                      <a:pt x="33946" y="116207"/>
                      <a:pt x="36345" y="124843"/>
                      <a:pt x="31187" y="128442"/>
                    </a:cubicBezTo>
                    <a:cubicBezTo>
                      <a:pt x="29533" y="129527"/>
                      <a:pt x="27611" y="129811"/>
                      <a:pt x="25595" y="129811"/>
                    </a:cubicBezTo>
                    <a:cubicBezTo>
                      <a:pt x="23390" y="129811"/>
                      <a:pt x="21072" y="129472"/>
                      <a:pt x="18866" y="129472"/>
                    </a:cubicBezTo>
                    <a:cubicBezTo>
                      <a:pt x="18410" y="129472"/>
                      <a:pt x="17958" y="129486"/>
                      <a:pt x="17513" y="129521"/>
                    </a:cubicBezTo>
                    <a:cubicBezTo>
                      <a:pt x="5398" y="130241"/>
                      <a:pt x="0" y="146674"/>
                      <a:pt x="5278" y="157709"/>
                    </a:cubicBezTo>
                    <a:cubicBezTo>
                      <a:pt x="10556" y="168625"/>
                      <a:pt x="22071" y="174742"/>
                      <a:pt x="32866" y="180140"/>
                    </a:cubicBezTo>
                    <a:lnTo>
                      <a:pt x="32866" y="180260"/>
                    </a:lnTo>
                    <a:cubicBezTo>
                      <a:pt x="36944" y="182179"/>
                      <a:pt x="40783" y="184458"/>
                      <a:pt x="44621" y="186737"/>
                    </a:cubicBezTo>
                    <a:cubicBezTo>
                      <a:pt x="51818" y="189616"/>
                      <a:pt x="59375" y="191415"/>
                      <a:pt x="67171" y="191895"/>
                    </a:cubicBezTo>
                    <a:cubicBezTo>
                      <a:pt x="67881" y="191930"/>
                      <a:pt x="68594" y="191948"/>
                      <a:pt x="69309" y="191948"/>
                    </a:cubicBezTo>
                    <a:cubicBezTo>
                      <a:pt x="83091" y="191948"/>
                      <a:pt x="97568" y="185367"/>
                      <a:pt x="103156" y="172823"/>
                    </a:cubicBezTo>
                    <a:cubicBezTo>
                      <a:pt x="108913" y="159748"/>
                      <a:pt x="100037" y="141036"/>
                      <a:pt x="85643" y="140797"/>
                    </a:cubicBezTo>
                    <a:cubicBezTo>
                      <a:pt x="91881" y="136358"/>
                      <a:pt x="97758" y="130841"/>
                      <a:pt x="100757" y="123884"/>
                    </a:cubicBezTo>
                    <a:cubicBezTo>
                      <a:pt x="103876" y="116807"/>
                      <a:pt x="103516" y="107811"/>
                      <a:pt x="98358" y="102293"/>
                    </a:cubicBezTo>
                    <a:cubicBezTo>
                      <a:pt x="95714" y="99403"/>
                      <a:pt x="91683" y="97837"/>
                      <a:pt x="87768" y="97837"/>
                    </a:cubicBezTo>
                    <a:cubicBezTo>
                      <a:pt x="84046" y="97837"/>
                      <a:pt x="80428" y="99253"/>
                      <a:pt x="78207" y="102293"/>
                    </a:cubicBezTo>
                    <a:cubicBezTo>
                      <a:pt x="76407" y="104812"/>
                      <a:pt x="75328" y="108171"/>
                      <a:pt x="72449" y="109250"/>
                    </a:cubicBezTo>
                    <a:cubicBezTo>
                      <a:pt x="71899" y="109477"/>
                      <a:pt x="71347" y="109581"/>
                      <a:pt x="70804" y="109581"/>
                    </a:cubicBezTo>
                    <a:cubicBezTo>
                      <a:pt x="67323" y="109581"/>
                      <a:pt x="64237" y="105293"/>
                      <a:pt x="64653" y="101453"/>
                    </a:cubicBezTo>
                    <a:cubicBezTo>
                      <a:pt x="65132" y="97015"/>
                      <a:pt x="68491" y="93537"/>
                      <a:pt x="71370" y="90298"/>
                    </a:cubicBezTo>
                    <a:cubicBezTo>
                      <a:pt x="74368" y="86940"/>
                      <a:pt x="77247" y="82861"/>
                      <a:pt x="76647" y="78423"/>
                    </a:cubicBezTo>
                    <a:cubicBezTo>
                      <a:pt x="75208" y="69067"/>
                      <a:pt x="61894" y="68827"/>
                      <a:pt x="53977" y="63790"/>
                    </a:cubicBezTo>
                    <a:cubicBezTo>
                      <a:pt x="46420" y="58992"/>
                      <a:pt x="44021" y="49276"/>
                      <a:pt x="43542" y="40400"/>
                    </a:cubicBezTo>
                    <a:cubicBezTo>
                      <a:pt x="43182" y="31523"/>
                      <a:pt x="44141" y="22407"/>
                      <a:pt x="41383" y="13891"/>
                    </a:cubicBezTo>
                    <a:cubicBezTo>
                      <a:pt x="38877" y="6582"/>
                      <a:pt x="32008" y="0"/>
                      <a:pt x="24574" y="0"/>
                    </a:cubicBezTo>
                    <a:close/>
                  </a:path>
                </a:pathLst>
              </a:custGeom>
              <a:solidFill>
                <a:srgbClr val="588E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2467;p60">
                <a:extLst>
                  <a:ext uri="{FF2B5EF4-FFF2-40B4-BE49-F238E27FC236}">
                    <a16:creationId xmlns:a16="http://schemas.microsoft.com/office/drawing/2014/main" xmlns="" id="{F8BB78D4-6A93-9982-12DF-C70A47319925}"/>
                  </a:ext>
                </a:extLst>
              </p:cNvPr>
              <p:cNvSpPr/>
              <p:nvPr/>
            </p:nvSpPr>
            <p:spPr>
              <a:xfrm>
                <a:off x="3046825" y="1080750"/>
                <a:ext cx="1391425" cy="4345150"/>
              </a:xfrm>
              <a:custGeom>
                <a:avLst/>
                <a:gdLst/>
                <a:ahLst/>
                <a:cxnLst/>
                <a:rect l="l" t="t" r="r" b="b"/>
                <a:pathLst>
                  <a:path w="55657" h="17380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479" y="6958"/>
                      <a:pt x="6837" y="13915"/>
                      <a:pt x="10076" y="20992"/>
                    </a:cubicBezTo>
                    <a:cubicBezTo>
                      <a:pt x="13194" y="27949"/>
                      <a:pt x="16073" y="35145"/>
                      <a:pt x="18832" y="42342"/>
                    </a:cubicBezTo>
                    <a:cubicBezTo>
                      <a:pt x="24230" y="56856"/>
                      <a:pt x="28668" y="71610"/>
                      <a:pt x="32146" y="86603"/>
                    </a:cubicBezTo>
                    <a:lnTo>
                      <a:pt x="33346" y="92241"/>
                    </a:lnTo>
                    <a:lnTo>
                      <a:pt x="34545" y="97998"/>
                    </a:lnTo>
                    <a:cubicBezTo>
                      <a:pt x="35385" y="101717"/>
                      <a:pt x="35985" y="105555"/>
                      <a:pt x="36584" y="109394"/>
                    </a:cubicBezTo>
                    <a:cubicBezTo>
                      <a:pt x="37184" y="113112"/>
                      <a:pt x="37784" y="116950"/>
                      <a:pt x="38264" y="120789"/>
                    </a:cubicBezTo>
                    <a:cubicBezTo>
                      <a:pt x="38624" y="124627"/>
                      <a:pt x="39103" y="128465"/>
                      <a:pt x="39463" y="132304"/>
                    </a:cubicBezTo>
                    <a:cubicBezTo>
                      <a:pt x="40183" y="139980"/>
                      <a:pt x="40543" y="147897"/>
                      <a:pt x="42582" y="155334"/>
                    </a:cubicBezTo>
                    <a:cubicBezTo>
                      <a:pt x="43421" y="159172"/>
                      <a:pt x="44981" y="162771"/>
                      <a:pt x="47020" y="166129"/>
                    </a:cubicBezTo>
                    <a:cubicBezTo>
                      <a:pt x="49179" y="169488"/>
                      <a:pt x="52178" y="172127"/>
                      <a:pt x="55656" y="173806"/>
                    </a:cubicBezTo>
                    <a:cubicBezTo>
                      <a:pt x="52298" y="171887"/>
                      <a:pt x="49539" y="169128"/>
                      <a:pt x="47500" y="165769"/>
                    </a:cubicBezTo>
                    <a:cubicBezTo>
                      <a:pt x="45581" y="162531"/>
                      <a:pt x="44261" y="158932"/>
                      <a:pt x="43541" y="155094"/>
                    </a:cubicBezTo>
                    <a:cubicBezTo>
                      <a:pt x="41862" y="147657"/>
                      <a:pt x="41742" y="139860"/>
                      <a:pt x="41142" y="132184"/>
                    </a:cubicBezTo>
                    <a:cubicBezTo>
                      <a:pt x="39943" y="116710"/>
                      <a:pt x="37664" y="101237"/>
                      <a:pt x="34185" y="86124"/>
                    </a:cubicBezTo>
                    <a:cubicBezTo>
                      <a:pt x="33466" y="82285"/>
                      <a:pt x="32506" y="78567"/>
                      <a:pt x="31427" y="74848"/>
                    </a:cubicBezTo>
                    <a:cubicBezTo>
                      <a:pt x="30347" y="71130"/>
                      <a:pt x="29388" y="67412"/>
                      <a:pt x="28188" y="63693"/>
                    </a:cubicBezTo>
                    <a:lnTo>
                      <a:pt x="26389" y="58056"/>
                    </a:lnTo>
                    <a:cubicBezTo>
                      <a:pt x="25789" y="56256"/>
                      <a:pt x="25069" y="54457"/>
                      <a:pt x="24470" y="52658"/>
                    </a:cubicBezTo>
                    <a:cubicBezTo>
                      <a:pt x="23270" y="48940"/>
                      <a:pt x="21831" y="45341"/>
                      <a:pt x="20391" y="41743"/>
                    </a:cubicBezTo>
                    <a:cubicBezTo>
                      <a:pt x="17513" y="34546"/>
                      <a:pt x="14394" y="27349"/>
                      <a:pt x="11035" y="20392"/>
                    </a:cubicBezTo>
                    <a:cubicBezTo>
                      <a:pt x="7677" y="13555"/>
                      <a:pt x="3839" y="6718"/>
                      <a:pt x="0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" name="Google Shape;2468;p60">
                <a:extLst>
                  <a:ext uri="{FF2B5EF4-FFF2-40B4-BE49-F238E27FC236}">
                    <a16:creationId xmlns:a16="http://schemas.microsoft.com/office/drawing/2014/main" xmlns="" id="{1EB234A7-6BFA-E3A0-5B18-CA74D229B004}"/>
                  </a:ext>
                </a:extLst>
              </p:cNvPr>
              <p:cNvSpPr/>
              <p:nvPr/>
            </p:nvSpPr>
            <p:spPr>
              <a:xfrm>
                <a:off x="3688550" y="2046325"/>
                <a:ext cx="122950" cy="602775"/>
              </a:xfrm>
              <a:custGeom>
                <a:avLst/>
                <a:gdLst/>
                <a:ahLst/>
                <a:cxnLst/>
                <a:rect l="l" t="t" r="r" b="b"/>
                <a:pathLst>
                  <a:path w="4918" h="24111" extrusionOk="0">
                    <a:moveTo>
                      <a:pt x="2039" y="1"/>
                    </a:moveTo>
                    <a:lnTo>
                      <a:pt x="2039" y="1"/>
                    </a:lnTo>
                    <a:cubicBezTo>
                      <a:pt x="4438" y="7798"/>
                      <a:pt x="3719" y="16194"/>
                      <a:pt x="0" y="23511"/>
                    </a:cubicBezTo>
                    <a:lnTo>
                      <a:pt x="1320" y="24111"/>
                    </a:lnTo>
                    <a:cubicBezTo>
                      <a:pt x="4678" y="16434"/>
                      <a:pt x="4918" y="7798"/>
                      <a:pt x="2039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" name="Google Shape;2469;p60">
                <a:extLst>
                  <a:ext uri="{FF2B5EF4-FFF2-40B4-BE49-F238E27FC236}">
                    <a16:creationId xmlns:a16="http://schemas.microsoft.com/office/drawing/2014/main" xmlns="" id="{71A122FA-BA2C-8797-3BCE-2F963EF051EF}"/>
                  </a:ext>
                </a:extLst>
              </p:cNvPr>
              <p:cNvSpPr/>
              <p:nvPr/>
            </p:nvSpPr>
            <p:spPr>
              <a:xfrm>
                <a:off x="3235725" y="882825"/>
                <a:ext cx="131975" cy="761700"/>
              </a:xfrm>
              <a:custGeom>
                <a:avLst/>
                <a:gdLst/>
                <a:ahLst/>
                <a:cxnLst/>
                <a:rect l="l" t="t" r="r" b="b"/>
                <a:pathLst>
                  <a:path w="5279" h="30468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479" y="9717"/>
                      <a:pt x="4679" y="20032"/>
                      <a:pt x="3479" y="30348"/>
                    </a:cubicBezTo>
                    <a:lnTo>
                      <a:pt x="4319" y="30468"/>
                    </a:lnTo>
                    <a:cubicBezTo>
                      <a:pt x="5279" y="20032"/>
                      <a:pt x="3719" y="9717"/>
                      <a:pt x="1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" name="Google Shape;2470;p60">
                <a:extLst>
                  <a:ext uri="{FF2B5EF4-FFF2-40B4-BE49-F238E27FC236}">
                    <a16:creationId xmlns:a16="http://schemas.microsoft.com/office/drawing/2014/main" xmlns="" id="{97A75D59-2167-C87A-59FF-C714601B0195}"/>
                  </a:ext>
                </a:extLst>
              </p:cNvPr>
              <p:cNvSpPr/>
              <p:nvPr/>
            </p:nvSpPr>
            <p:spPr>
              <a:xfrm>
                <a:off x="2941875" y="1431600"/>
                <a:ext cx="473800" cy="428850"/>
              </a:xfrm>
              <a:custGeom>
                <a:avLst/>
                <a:gdLst/>
                <a:ahLst/>
                <a:cxnLst/>
                <a:rect l="l" t="t" r="r" b="b"/>
                <a:pathLst>
                  <a:path w="18952" h="17154" extrusionOk="0">
                    <a:moveTo>
                      <a:pt x="0" y="0"/>
                    </a:moveTo>
                    <a:cubicBezTo>
                      <a:pt x="3718" y="7917"/>
                      <a:pt x="10435" y="14154"/>
                      <a:pt x="18712" y="17153"/>
                    </a:cubicBezTo>
                    <a:lnTo>
                      <a:pt x="18952" y="16433"/>
                    </a:lnTo>
                    <a:cubicBezTo>
                      <a:pt x="10675" y="13675"/>
                      <a:pt x="3838" y="7797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2471;p60">
                <a:extLst>
                  <a:ext uri="{FF2B5EF4-FFF2-40B4-BE49-F238E27FC236}">
                    <a16:creationId xmlns:a16="http://schemas.microsoft.com/office/drawing/2014/main" xmlns="" id="{D6EE3B00-E52A-F103-6493-BA24C9895B44}"/>
                  </a:ext>
                </a:extLst>
              </p:cNvPr>
              <p:cNvSpPr/>
              <p:nvPr/>
            </p:nvSpPr>
            <p:spPr>
              <a:xfrm>
                <a:off x="3268725" y="2730050"/>
                <a:ext cx="563775" cy="392850"/>
              </a:xfrm>
              <a:custGeom>
                <a:avLst/>
                <a:gdLst/>
                <a:ahLst/>
                <a:cxnLst/>
                <a:rect l="l" t="t" r="r" b="b"/>
                <a:pathLst>
                  <a:path w="22551" h="1571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678" y="8397"/>
                      <a:pt x="12835" y="14274"/>
                      <a:pt x="22311" y="15713"/>
                    </a:cubicBezTo>
                    <a:lnTo>
                      <a:pt x="22551" y="14274"/>
                    </a:lnTo>
                    <a:cubicBezTo>
                      <a:pt x="13195" y="13195"/>
                      <a:pt x="4918" y="7917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2472;p60">
                <a:extLst>
                  <a:ext uri="{FF2B5EF4-FFF2-40B4-BE49-F238E27FC236}">
                    <a16:creationId xmlns:a16="http://schemas.microsoft.com/office/drawing/2014/main" xmlns="" id="{B42DC926-345D-A1A2-FFF5-DBF317553666}"/>
                  </a:ext>
                </a:extLst>
              </p:cNvPr>
              <p:cNvSpPr/>
              <p:nvPr/>
            </p:nvSpPr>
            <p:spPr>
              <a:xfrm>
                <a:off x="2872900" y="3867900"/>
                <a:ext cx="1238475" cy="742350"/>
              </a:xfrm>
              <a:custGeom>
                <a:avLst/>
                <a:gdLst/>
                <a:ahLst/>
                <a:cxnLst/>
                <a:rect l="l" t="t" r="r" b="b"/>
                <a:pathLst>
                  <a:path w="49539" h="29694" extrusionOk="0">
                    <a:moveTo>
                      <a:pt x="13104" y="0"/>
                    </a:moveTo>
                    <a:cubicBezTo>
                      <a:pt x="8682" y="0"/>
                      <a:pt x="4245" y="779"/>
                      <a:pt x="0" y="2346"/>
                    </a:cubicBezTo>
                    <a:cubicBezTo>
                      <a:pt x="3852" y="1062"/>
                      <a:pt x="7827" y="426"/>
                      <a:pt x="11778" y="426"/>
                    </a:cubicBezTo>
                    <a:cubicBezTo>
                      <a:pt x="18159" y="426"/>
                      <a:pt x="24476" y="2084"/>
                      <a:pt x="30107" y="5344"/>
                    </a:cubicBezTo>
                    <a:cubicBezTo>
                      <a:pt x="39103" y="10622"/>
                      <a:pt x="45341" y="19498"/>
                      <a:pt x="47260" y="29694"/>
                    </a:cubicBezTo>
                    <a:lnTo>
                      <a:pt x="49539" y="29214"/>
                    </a:lnTo>
                    <a:cubicBezTo>
                      <a:pt x="47020" y="18659"/>
                      <a:pt x="40183" y="9662"/>
                      <a:pt x="30707" y="4385"/>
                    </a:cubicBezTo>
                    <a:cubicBezTo>
                      <a:pt x="25223" y="1469"/>
                      <a:pt x="19178" y="0"/>
                      <a:pt x="1310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" name="Google Shape;2473;p60">
                <a:extLst>
                  <a:ext uri="{FF2B5EF4-FFF2-40B4-BE49-F238E27FC236}">
                    <a16:creationId xmlns:a16="http://schemas.microsoft.com/office/drawing/2014/main" xmlns="" id="{42293FB3-C2B1-017A-EBA9-1503AA9CA996}"/>
                  </a:ext>
                </a:extLst>
              </p:cNvPr>
              <p:cNvSpPr/>
              <p:nvPr/>
            </p:nvSpPr>
            <p:spPr>
              <a:xfrm>
                <a:off x="3172775" y="3938525"/>
                <a:ext cx="362850" cy="275900"/>
              </a:xfrm>
              <a:custGeom>
                <a:avLst/>
                <a:gdLst/>
                <a:ahLst/>
                <a:cxnLst/>
                <a:rect l="l" t="t" r="r" b="b"/>
                <a:pathLst>
                  <a:path w="14514" h="11036" extrusionOk="0">
                    <a:moveTo>
                      <a:pt x="14514" y="0"/>
                    </a:moveTo>
                    <a:cubicBezTo>
                      <a:pt x="8037" y="720"/>
                      <a:pt x="2399" y="4918"/>
                      <a:pt x="0" y="11036"/>
                    </a:cubicBezTo>
                    <a:cubicBezTo>
                      <a:pt x="2639" y="5158"/>
                      <a:pt x="8156" y="1200"/>
                      <a:pt x="14514" y="720"/>
                    </a:cubicBezTo>
                    <a:lnTo>
                      <a:pt x="14514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" name="Google Shape;2474;p60">
                <a:extLst>
                  <a:ext uri="{FF2B5EF4-FFF2-40B4-BE49-F238E27FC236}">
                    <a16:creationId xmlns:a16="http://schemas.microsoft.com/office/drawing/2014/main" xmlns="" id="{ED748C71-5E39-2BBB-8759-8B510ABB0F3F}"/>
                  </a:ext>
                </a:extLst>
              </p:cNvPr>
              <p:cNvSpPr/>
              <p:nvPr/>
            </p:nvSpPr>
            <p:spPr>
              <a:xfrm>
                <a:off x="3496625" y="3644650"/>
                <a:ext cx="251925" cy="410850"/>
              </a:xfrm>
              <a:custGeom>
                <a:avLst/>
                <a:gdLst/>
                <a:ahLst/>
                <a:cxnLst/>
                <a:rect l="l" t="t" r="r" b="b"/>
                <a:pathLst>
                  <a:path w="10077" h="1643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5158" y="3959"/>
                      <a:pt x="8277" y="9956"/>
                      <a:pt x="8517" y="16433"/>
                    </a:cubicBezTo>
                    <a:lnTo>
                      <a:pt x="10076" y="16313"/>
                    </a:lnTo>
                    <a:cubicBezTo>
                      <a:pt x="9236" y="9596"/>
                      <a:pt x="5638" y="3719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" name="Google Shape;2475;p60">
                <a:extLst>
                  <a:ext uri="{FF2B5EF4-FFF2-40B4-BE49-F238E27FC236}">
                    <a16:creationId xmlns:a16="http://schemas.microsoft.com/office/drawing/2014/main" xmlns="" id="{E8CB8AD0-0C8A-C756-02DC-CA34273BED9A}"/>
                  </a:ext>
                </a:extLst>
              </p:cNvPr>
              <p:cNvSpPr/>
              <p:nvPr/>
            </p:nvSpPr>
            <p:spPr>
              <a:xfrm>
                <a:off x="3406650" y="2628075"/>
                <a:ext cx="143975" cy="374875"/>
              </a:xfrm>
              <a:custGeom>
                <a:avLst/>
                <a:gdLst/>
                <a:ahLst/>
                <a:cxnLst/>
                <a:rect l="l" t="t" r="r" b="b"/>
                <a:pathLst>
                  <a:path w="5759" h="1499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479" y="4199"/>
                      <a:pt x="5159" y="9597"/>
                      <a:pt x="5039" y="14995"/>
                    </a:cubicBezTo>
                    <a:lnTo>
                      <a:pt x="5758" y="14995"/>
                    </a:lnTo>
                    <a:cubicBezTo>
                      <a:pt x="5758" y="9477"/>
                      <a:pt x="3719" y="4199"/>
                      <a:pt x="1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" name="Google Shape;2476;p60">
                <a:extLst>
                  <a:ext uri="{FF2B5EF4-FFF2-40B4-BE49-F238E27FC236}">
                    <a16:creationId xmlns:a16="http://schemas.microsoft.com/office/drawing/2014/main" xmlns="" id="{178FE263-8254-B9AA-3526-F34EFB035D1A}"/>
                  </a:ext>
                </a:extLst>
              </p:cNvPr>
              <p:cNvSpPr/>
              <p:nvPr/>
            </p:nvSpPr>
            <p:spPr>
              <a:xfrm>
                <a:off x="4015400" y="3359775"/>
                <a:ext cx="446825" cy="593775"/>
              </a:xfrm>
              <a:custGeom>
                <a:avLst/>
                <a:gdLst/>
                <a:ahLst/>
                <a:cxnLst/>
                <a:rect l="l" t="t" r="r" b="b"/>
                <a:pathLst>
                  <a:path w="17873" h="23751" extrusionOk="0">
                    <a:moveTo>
                      <a:pt x="17873" y="0"/>
                    </a:moveTo>
                    <a:cubicBezTo>
                      <a:pt x="16193" y="10076"/>
                      <a:pt x="9476" y="18592"/>
                      <a:pt x="0" y="22431"/>
                    </a:cubicBezTo>
                    <a:lnTo>
                      <a:pt x="600" y="23750"/>
                    </a:lnTo>
                    <a:cubicBezTo>
                      <a:pt x="10196" y="19432"/>
                      <a:pt x="16673" y="10436"/>
                      <a:pt x="1787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7" name="Google Shape;2560;p60">
              <a:extLst>
                <a:ext uri="{FF2B5EF4-FFF2-40B4-BE49-F238E27FC236}">
                  <a16:creationId xmlns:a16="http://schemas.microsoft.com/office/drawing/2014/main" xmlns="" id="{B74A0537-2770-F95F-8B56-029E4ADB8D0D}"/>
                </a:ext>
              </a:extLst>
            </p:cNvPr>
            <p:cNvGrpSpPr/>
            <p:nvPr/>
          </p:nvGrpSpPr>
          <p:grpSpPr>
            <a:xfrm rot="13831652" flipV="1">
              <a:off x="63" y="205"/>
              <a:ext cx="2861" cy="2595"/>
              <a:chOff x="508050" y="242250"/>
              <a:chExt cx="6512250" cy="5147800"/>
            </a:xfrm>
            <a:solidFill>
              <a:srgbClr val="F99F1B"/>
            </a:solidFill>
          </p:grpSpPr>
          <p:sp>
            <p:nvSpPr>
              <p:cNvPr id="68" name="Google Shape;2561;p60">
                <a:extLst>
                  <a:ext uri="{FF2B5EF4-FFF2-40B4-BE49-F238E27FC236}">
                    <a16:creationId xmlns:a16="http://schemas.microsoft.com/office/drawing/2014/main" xmlns="" id="{94A05680-3B59-E3E8-1282-B01FAAB44B14}"/>
                  </a:ext>
                </a:extLst>
              </p:cNvPr>
              <p:cNvSpPr/>
              <p:nvPr/>
            </p:nvSpPr>
            <p:spPr>
              <a:xfrm>
                <a:off x="508050" y="242250"/>
                <a:ext cx="6512250" cy="5147800"/>
              </a:xfrm>
              <a:custGeom>
                <a:avLst/>
                <a:gdLst/>
                <a:ahLst/>
                <a:cxnLst/>
                <a:rect l="l" t="t" r="r" b="b"/>
                <a:pathLst>
                  <a:path w="260490" h="205912" extrusionOk="0">
                    <a:moveTo>
                      <a:pt x="192120" y="0"/>
                    </a:moveTo>
                    <a:cubicBezTo>
                      <a:pt x="185268" y="0"/>
                      <a:pt x="178662" y="685"/>
                      <a:pt x="172695" y="2150"/>
                    </a:cubicBezTo>
                    <a:cubicBezTo>
                      <a:pt x="150698" y="7746"/>
                      <a:pt x="131403" y="21639"/>
                      <a:pt x="119054" y="40742"/>
                    </a:cubicBezTo>
                    <a:cubicBezTo>
                      <a:pt x="127586" y="36582"/>
                      <a:pt x="136945" y="34486"/>
                      <a:pt x="146314" y="34486"/>
                    </a:cubicBezTo>
                    <a:cubicBezTo>
                      <a:pt x="153894" y="34486"/>
                      <a:pt x="161481" y="35858"/>
                      <a:pt x="168643" y="38619"/>
                    </a:cubicBezTo>
                    <a:cubicBezTo>
                      <a:pt x="131210" y="41128"/>
                      <a:pt x="97828" y="63125"/>
                      <a:pt x="80848" y="96506"/>
                    </a:cubicBezTo>
                    <a:cubicBezTo>
                      <a:pt x="94190" y="89501"/>
                      <a:pt x="108974" y="85812"/>
                      <a:pt x="124078" y="85812"/>
                    </a:cubicBezTo>
                    <a:cubicBezTo>
                      <a:pt x="126449" y="85812"/>
                      <a:pt x="128827" y="85903"/>
                      <a:pt x="131210" y="86086"/>
                    </a:cubicBezTo>
                    <a:cubicBezTo>
                      <a:pt x="108790" y="128808"/>
                      <a:pt x="61336" y="156670"/>
                      <a:pt x="13377" y="156670"/>
                    </a:cubicBezTo>
                    <a:cubicBezTo>
                      <a:pt x="8916" y="156670"/>
                      <a:pt x="4450" y="156429"/>
                      <a:pt x="0" y="155936"/>
                    </a:cubicBezTo>
                    <a:lnTo>
                      <a:pt x="0" y="155936"/>
                    </a:lnTo>
                    <a:cubicBezTo>
                      <a:pt x="12928" y="173881"/>
                      <a:pt x="32802" y="185458"/>
                      <a:pt x="54799" y="188160"/>
                    </a:cubicBezTo>
                    <a:cubicBezTo>
                      <a:pt x="57551" y="188447"/>
                      <a:pt x="60300" y="188589"/>
                      <a:pt x="63036" y="188589"/>
                    </a:cubicBezTo>
                    <a:cubicBezTo>
                      <a:pt x="82362" y="188589"/>
                      <a:pt x="101044" y="181517"/>
                      <a:pt x="115580" y="168671"/>
                    </a:cubicBezTo>
                    <a:lnTo>
                      <a:pt x="115580" y="168671"/>
                    </a:lnTo>
                    <a:cubicBezTo>
                      <a:pt x="113265" y="184494"/>
                      <a:pt x="102845" y="198194"/>
                      <a:pt x="87988" y="204368"/>
                    </a:cubicBezTo>
                    <a:cubicBezTo>
                      <a:pt x="92621" y="205079"/>
                      <a:pt x="97250" y="205427"/>
                      <a:pt x="101842" y="205427"/>
                    </a:cubicBezTo>
                    <a:cubicBezTo>
                      <a:pt x="130906" y="205427"/>
                      <a:pt x="158453" y="191482"/>
                      <a:pt x="175782" y="167321"/>
                    </a:cubicBezTo>
                    <a:cubicBezTo>
                      <a:pt x="181185" y="179477"/>
                      <a:pt x="181764" y="193370"/>
                      <a:pt x="177133" y="205912"/>
                    </a:cubicBezTo>
                    <a:cubicBezTo>
                      <a:pt x="222478" y="179284"/>
                      <a:pt x="252386" y="132975"/>
                      <a:pt x="258174" y="80876"/>
                    </a:cubicBezTo>
                    <a:cubicBezTo>
                      <a:pt x="260490" y="57529"/>
                      <a:pt x="257210" y="32637"/>
                      <a:pt x="245246" y="12763"/>
                    </a:cubicBezTo>
                    <a:lnTo>
                      <a:pt x="245053" y="12956"/>
                    </a:lnTo>
                    <a:cubicBezTo>
                      <a:pt x="230711" y="4941"/>
                      <a:pt x="210528" y="0"/>
                      <a:pt x="192120" y="0"/>
                    </a:cubicBezTo>
                    <a:close/>
                  </a:path>
                </a:pathLst>
              </a:custGeom>
              <a:solidFill>
                <a:srgbClr val="C9402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2562;p60">
                <a:extLst>
                  <a:ext uri="{FF2B5EF4-FFF2-40B4-BE49-F238E27FC236}">
                    <a16:creationId xmlns:a16="http://schemas.microsoft.com/office/drawing/2014/main" xmlns="" id="{7E08CAD8-6D5D-3B6A-BC89-FB310FF3E16E}"/>
                  </a:ext>
                </a:extLst>
              </p:cNvPr>
              <p:cNvSpPr/>
              <p:nvPr/>
            </p:nvSpPr>
            <p:spPr>
              <a:xfrm>
                <a:off x="1911800" y="1497150"/>
                <a:ext cx="4520000" cy="2852150"/>
              </a:xfrm>
              <a:custGeom>
                <a:avLst/>
                <a:gdLst/>
                <a:ahLst/>
                <a:cxnLst/>
                <a:rect l="l" t="t" r="r" b="b"/>
                <a:pathLst>
                  <a:path w="180800" h="114086" extrusionOk="0">
                    <a:moveTo>
                      <a:pt x="166906" y="0"/>
                    </a:moveTo>
                    <a:cubicBezTo>
                      <a:pt x="162083" y="0"/>
                      <a:pt x="157452" y="579"/>
                      <a:pt x="152821" y="1737"/>
                    </a:cubicBezTo>
                    <a:cubicBezTo>
                      <a:pt x="143559" y="4245"/>
                      <a:pt x="134876" y="8298"/>
                      <a:pt x="127158" y="13700"/>
                    </a:cubicBezTo>
                    <a:cubicBezTo>
                      <a:pt x="123106" y="16402"/>
                      <a:pt x="119439" y="19489"/>
                      <a:pt x="115966" y="22576"/>
                    </a:cubicBezTo>
                    <a:cubicBezTo>
                      <a:pt x="112300" y="25857"/>
                      <a:pt x="109020" y="29330"/>
                      <a:pt x="105933" y="32803"/>
                    </a:cubicBezTo>
                    <a:cubicBezTo>
                      <a:pt x="99758" y="39942"/>
                      <a:pt x="93969" y="47275"/>
                      <a:pt x="88374" y="54800"/>
                    </a:cubicBezTo>
                    <a:cubicBezTo>
                      <a:pt x="82778" y="62518"/>
                      <a:pt x="77182" y="69850"/>
                      <a:pt x="71201" y="76990"/>
                    </a:cubicBezTo>
                    <a:cubicBezTo>
                      <a:pt x="68306" y="80656"/>
                      <a:pt x="65219" y="84129"/>
                      <a:pt x="61939" y="87409"/>
                    </a:cubicBezTo>
                    <a:cubicBezTo>
                      <a:pt x="58658" y="90497"/>
                      <a:pt x="55185" y="93584"/>
                      <a:pt x="51519" y="96478"/>
                    </a:cubicBezTo>
                    <a:cubicBezTo>
                      <a:pt x="44187" y="102267"/>
                      <a:pt x="36083" y="106898"/>
                      <a:pt x="27400" y="109985"/>
                    </a:cubicBezTo>
                    <a:cubicBezTo>
                      <a:pt x="22962" y="111529"/>
                      <a:pt x="18524" y="112494"/>
                      <a:pt x="13893" y="113073"/>
                    </a:cubicBezTo>
                    <a:cubicBezTo>
                      <a:pt x="11953" y="113315"/>
                      <a:pt x="9980" y="113422"/>
                      <a:pt x="8015" y="113422"/>
                    </a:cubicBezTo>
                    <a:cubicBezTo>
                      <a:pt x="5289" y="113422"/>
                      <a:pt x="2579" y="113216"/>
                      <a:pt x="0" y="112880"/>
                    </a:cubicBezTo>
                    <a:lnTo>
                      <a:pt x="0" y="112880"/>
                    </a:lnTo>
                    <a:cubicBezTo>
                      <a:pt x="3698" y="113684"/>
                      <a:pt x="7665" y="114086"/>
                      <a:pt x="11564" y="114086"/>
                    </a:cubicBezTo>
                    <a:cubicBezTo>
                      <a:pt x="12344" y="114086"/>
                      <a:pt x="13121" y="114070"/>
                      <a:pt x="13893" y="114037"/>
                    </a:cubicBezTo>
                    <a:cubicBezTo>
                      <a:pt x="18717" y="113844"/>
                      <a:pt x="23348" y="113073"/>
                      <a:pt x="27979" y="111722"/>
                    </a:cubicBezTo>
                    <a:cubicBezTo>
                      <a:pt x="37047" y="108828"/>
                      <a:pt x="45538" y="104390"/>
                      <a:pt x="53256" y="98794"/>
                    </a:cubicBezTo>
                    <a:cubicBezTo>
                      <a:pt x="57115" y="95900"/>
                      <a:pt x="60781" y="92812"/>
                      <a:pt x="64254" y="89725"/>
                    </a:cubicBezTo>
                    <a:cubicBezTo>
                      <a:pt x="67534" y="86252"/>
                      <a:pt x="70815" y="82779"/>
                      <a:pt x="73902" y="79305"/>
                    </a:cubicBezTo>
                    <a:cubicBezTo>
                      <a:pt x="80077" y="71973"/>
                      <a:pt x="85479" y="64448"/>
                      <a:pt x="91075" y="56922"/>
                    </a:cubicBezTo>
                    <a:cubicBezTo>
                      <a:pt x="96671" y="49397"/>
                      <a:pt x="102266" y="41872"/>
                      <a:pt x="108441" y="34925"/>
                    </a:cubicBezTo>
                    <a:cubicBezTo>
                      <a:pt x="111528" y="31452"/>
                      <a:pt x="114616" y="27979"/>
                      <a:pt x="118089" y="24892"/>
                    </a:cubicBezTo>
                    <a:cubicBezTo>
                      <a:pt x="121369" y="21612"/>
                      <a:pt x="124842" y="18717"/>
                      <a:pt x="128701" y="16016"/>
                    </a:cubicBezTo>
                    <a:cubicBezTo>
                      <a:pt x="136034" y="10420"/>
                      <a:pt x="144331" y="6175"/>
                      <a:pt x="153207" y="3474"/>
                    </a:cubicBezTo>
                    <a:cubicBezTo>
                      <a:pt x="157645" y="2123"/>
                      <a:pt x="162276" y="1351"/>
                      <a:pt x="166906" y="965"/>
                    </a:cubicBezTo>
                    <a:cubicBezTo>
                      <a:pt x="167678" y="933"/>
                      <a:pt x="168450" y="917"/>
                      <a:pt x="169222" y="917"/>
                    </a:cubicBezTo>
                    <a:cubicBezTo>
                      <a:pt x="173081" y="917"/>
                      <a:pt x="176940" y="1319"/>
                      <a:pt x="180799" y="2123"/>
                    </a:cubicBezTo>
                    <a:cubicBezTo>
                      <a:pt x="176168" y="772"/>
                      <a:pt x="171537" y="0"/>
                      <a:pt x="166906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2563;p60">
                <a:extLst>
                  <a:ext uri="{FF2B5EF4-FFF2-40B4-BE49-F238E27FC236}">
                    <a16:creationId xmlns:a16="http://schemas.microsoft.com/office/drawing/2014/main" xmlns="" id="{C832A3A5-0261-6AB4-2FEC-892FF2BCAAAD}"/>
                  </a:ext>
                </a:extLst>
              </p:cNvPr>
              <p:cNvSpPr/>
              <p:nvPr/>
            </p:nvSpPr>
            <p:spPr>
              <a:xfrm>
                <a:off x="5110025" y="1511625"/>
                <a:ext cx="892450" cy="2325150"/>
              </a:xfrm>
              <a:custGeom>
                <a:avLst/>
                <a:gdLst/>
                <a:ahLst/>
                <a:cxnLst/>
                <a:rect l="l" t="t" r="r" b="b"/>
                <a:pathLst>
                  <a:path w="35698" h="93006" extrusionOk="0">
                    <a:moveTo>
                      <a:pt x="35697" y="0"/>
                    </a:moveTo>
                    <a:cubicBezTo>
                      <a:pt x="31066" y="193"/>
                      <a:pt x="26628" y="1737"/>
                      <a:pt x="23155" y="4824"/>
                    </a:cubicBezTo>
                    <a:cubicBezTo>
                      <a:pt x="19875" y="7912"/>
                      <a:pt x="17174" y="11771"/>
                      <a:pt x="15437" y="16016"/>
                    </a:cubicBezTo>
                    <a:cubicBezTo>
                      <a:pt x="13700" y="20261"/>
                      <a:pt x="12350" y="24506"/>
                      <a:pt x="11578" y="29137"/>
                    </a:cubicBezTo>
                    <a:cubicBezTo>
                      <a:pt x="10806" y="33382"/>
                      <a:pt x="10420" y="38013"/>
                      <a:pt x="10227" y="42451"/>
                    </a:cubicBezTo>
                    <a:cubicBezTo>
                      <a:pt x="9648" y="51327"/>
                      <a:pt x="9841" y="60010"/>
                      <a:pt x="8683" y="68693"/>
                    </a:cubicBezTo>
                    <a:cubicBezTo>
                      <a:pt x="7912" y="77376"/>
                      <a:pt x="5017" y="85673"/>
                      <a:pt x="0" y="93005"/>
                    </a:cubicBezTo>
                    <a:cubicBezTo>
                      <a:pt x="6175" y="86252"/>
                      <a:pt x="10227" y="77954"/>
                      <a:pt x="11578" y="69079"/>
                    </a:cubicBezTo>
                    <a:cubicBezTo>
                      <a:pt x="12929" y="60203"/>
                      <a:pt x="13507" y="51327"/>
                      <a:pt x="13700" y="42451"/>
                    </a:cubicBezTo>
                    <a:cubicBezTo>
                      <a:pt x="13893" y="33961"/>
                      <a:pt x="15437" y="25471"/>
                      <a:pt x="18331" y="17173"/>
                    </a:cubicBezTo>
                    <a:cubicBezTo>
                      <a:pt x="19489" y="13121"/>
                      <a:pt x="21612" y="9455"/>
                      <a:pt x="24506" y="6175"/>
                    </a:cubicBezTo>
                    <a:cubicBezTo>
                      <a:pt x="25857" y="4631"/>
                      <a:pt x="27593" y="3281"/>
                      <a:pt x="29523" y="2316"/>
                    </a:cubicBezTo>
                    <a:cubicBezTo>
                      <a:pt x="31452" y="1351"/>
                      <a:pt x="33575" y="579"/>
                      <a:pt x="35697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2564;p60">
                <a:extLst>
                  <a:ext uri="{FF2B5EF4-FFF2-40B4-BE49-F238E27FC236}">
                    <a16:creationId xmlns:a16="http://schemas.microsoft.com/office/drawing/2014/main" xmlns="" id="{0A8F873E-8C47-C9EC-6969-2EE43A23FED5}"/>
                  </a:ext>
                </a:extLst>
              </p:cNvPr>
              <p:cNvSpPr/>
              <p:nvPr/>
            </p:nvSpPr>
            <p:spPr>
              <a:xfrm>
                <a:off x="3884750" y="1723875"/>
                <a:ext cx="1389300" cy="3159675"/>
              </a:xfrm>
              <a:custGeom>
                <a:avLst/>
                <a:gdLst/>
                <a:ahLst/>
                <a:cxnLst/>
                <a:rect l="l" t="t" r="r" b="b"/>
                <a:pathLst>
                  <a:path w="55572" h="126387" extrusionOk="0">
                    <a:moveTo>
                      <a:pt x="55572" y="0"/>
                    </a:moveTo>
                    <a:lnTo>
                      <a:pt x="55572" y="0"/>
                    </a:lnTo>
                    <a:cubicBezTo>
                      <a:pt x="50362" y="2895"/>
                      <a:pt x="45731" y="6947"/>
                      <a:pt x="42065" y="11964"/>
                    </a:cubicBezTo>
                    <a:cubicBezTo>
                      <a:pt x="38592" y="16981"/>
                      <a:pt x="35698" y="22576"/>
                      <a:pt x="33768" y="28365"/>
                    </a:cubicBezTo>
                    <a:cubicBezTo>
                      <a:pt x="29716" y="40135"/>
                      <a:pt x="28944" y="52484"/>
                      <a:pt x="27979" y="64448"/>
                    </a:cubicBezTo>
                    <a:cubicBezTo>
                      <a:pt x="27015" y="76411"/>
                      <a:pt x="26050" y="88374"/>
                      <a:pt x="21998" y="99373"/>
                    </a:cubicBezTo>
                    <a:cubicBezTo>
                      <a:pt x="19875" y="104968"/>
                      <a:pt x="17174" y="110178"/>
                      <a:pt x="13508" y="115002"/>
                    </a:cubicBezTo>
                    <a:cubicBezTo>
                      <a:pt x="9842" y="119826"/>
                      <a:pt x="5211" y="123685"/>
                      <a:pt x="1" y="126386"/>
                    </a:cubicBezTo>
                    <a:cubicBezTo>
                      <a:pt x="2702" y="125229"/>
                      <a:pt x="5404" y="123878"/>
                      <a:pt x="8105" y="122141"/>
                    </a:cubicBezTo>
                    <a:cubicBezTo>
                      <a:pt x="10420" y="120405"/>
                      <a:pt x="12736" y="118282"/>
                      <a:pt x="14858" y="116160"/>
                    </a:cubicBezTo>
                    <a:cubicBezTo>
                      <a:pt x="18910" y="111529"/>
                      <a:pt x="22191" y="106126"/>
                      <a:pt x="24506" y="100530"/>
                    </a:cubicBezTo>
                    <a:cubicBezTo>
                      <a:pt x="29330" y="89146"/>
                      <a:pt x="30681" y="76797"/>
                      <a:pt x="31646" y="64641"/>
                    </a:cubicBezTo>
                    <a:cubicBezTo>
                      <a:pt x="32417" y="52677"/>
                      <a:pt x="32996" y="40714"/>
                      <a:pt x="36469" y="29137"/>
                    </a:cubicBezTo>
                    <a:cubicBezTo>
                      <a:pt x="38013" y="23541"/>
                      <a:pt x="40521" y="17945"/>
                      <a:pt x="43609" y="12928"/>
                    </a:cubicBezTo>
                    <a:cubicBezTo>
                      <a:pt x="46696" y="7719"/>
                      <a:pt x="50748" y="3281"/>
                      <a:pt x="55572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2565;p60">
                <a:extLst>
                  <a:ext uri="{FF2B5EF4-FFF2-40B4-BE49-F238E27FC236}">
                    <a16:creationId xmlns:a16="http://schemas.microsoft.com/office/drawing/2014/main" xmlns="" id="{BEA38E1D-E9EB-0BF0-4FF1-7AE3193AA290}"/>
                  </a:ext>
                </a:extLst>
              </p:cNvPr>
              <p:cNvSpPr/>
              <p:nvPr/>
            </p:nvSpPr>
            <p:spPr>
              <a:xfrm>
                <a:off x="1911800" y="4020050"/>
                <a:ext cx="1220450" cy="654575"/>
              </a:xfrm>
              <a:custGeom>
                <a:avLst/>
                <a:gdLst/>
                <a:ahLst/>
                <a:cxnLst/>
                <a:rect l="l" t="t" r="r" b="b"/>
                <a:pathLst>
                  <a:path w="48818" h="26183" extrusionOk="0">
                    <a:moveTo>
                      <a:pt x="48818" y="0"/>
                    </a:moveTo>
                    <a:lnTo>
                      <a:pt x="48818" y="0"/>
                    </a:lnTo>
                    <a:cubicBezTo>
                      <a:pt x="45538" y="3474"/>
                      <a:pt x="42064" y="6561"/>
                      <a:pt x="38205" y="9455"/>
                    </a:cubicBezTo>
                    <a:cubicBezTo>
                      <a:pt x="30873" y="15244"/>
                      <a:pt x="22576" y="19489"/>
                      <a:pt x="13700" y="22576"/>
                    </a:cubicBezTo>
                    <a:cubicBezTo>
                      <a:pt x="9262" y="23927"/>
                      <a:pt x="4631" y="25085"/>
                      <a:pt x="0" y="25856"/>
                    </a:cubicBezTo>
                    <a:cubicBezTo>
                      <a:pt x="1809" y="26074"/>
                      <a:pt x="3618" y="26182"/>
                      <a:pt x="5427" y="26182"/>
                    </a:cubicBezTo>
                    <a:cubicBezTo>
                      <a:pt x="8442" y="26182"/>
                      <a:pt x="11457" y="25881"/>
                      <a:pt x="14472" y="25278"/>
                    </a:cubicBezTo>
                    <a:cubicBezTo>
                      <a:pt x="24119" y="23155"/>
                      <a:pt x="32995" y="18524"/>
                      <a:pt x="40135" y="11771"/>
                    </a:cubicBezTo>
                    <a:cubicBezTo>
                      <a:pt x="43608" y="8297"/>
                      <a:pt x="46502" y="4438"/>
                      <a:pt x="48818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" name="Google Shape;2566;p60">
                <a:extLst>
                  <a:ext uri="{FF2B5EF4-FFF2-40B4-BE49-F238E27FC236}">
                    <a16:creationId xmlns:a16="http://schemas.microsoft.com/office/drawing/2014/main" xmlns="" id="{B97CECE9-6A95-A5B4-921D-D18D9A263386}"/>
                  </a:ext>
                </a:extLst>
              </p:cNvPr>
              <p:cNvSpPr/>
              <p:nvPr/>
            </p:nvSpPr>
            <p:spPr>
              <a:xfrm>
                <a:off x="3744875" y="1603950"/>
                <a:ext cx="1630500" cy="240550"/>
              </a:xfrm>
              <a:custGeom>
                <a:avLst/>
                <a:gdLst/>
                <a:ahLst/>
                <a:cxnLst/>
                <a:rect l="l" t="t" r="r" b="b"/>
                <a:pathLst>
                  <a:path w="65220" h="9622" extrusionOk="0">
                    <a:moveTo>
                      <a:pt x="40615" y="1"/>
                    </a:moveTo>
                    <a:cubicBezTo>
                      <a:pt x="32122" y="1"/>
                      <a:pt x="23767" y="1122"/>
                      <a:pt x="15630" y="3447"/>
                    </a:cubicBezTo>
                    <a:cubicBezTo>
                      <a:pt x="10227" y="4990"/>
                      <a:pt x="5017" y="7113"/>
                      <a:pt x="0" y="9621"/>
                    </a:cubicBezTo>
                    <a:cubicBezTo>
                      <a:pt x="5403" y="8464"/>
                      <a:pt x="10806" y="7113"/>
                      <a:pt x="16208" y="6148"/>
                    </a:cubicBezTo>
                    <a:cubicBezTo>
                      <a:pt x="21611" y="5183"/>
                      <a:pt x="27014" y="4411"/>
                      <a:pt x="32417" y="4026"/>
                    </a:cubicBezTo>
                    <a:cubicBezTo>
                      <a:pt x="37819" y="3447"/>
                      <a:pt x="43222" y="3254"/>
                      <a:pt x="48818" y="3254"/>
                    </a:cubicBezTo>
                    <a:cubicBezTo>
                      <a:pt x="54221" y="3254"/>
                      <a:pt x="59816" y="3447"/>
                      <a:pt x="65219" y="3833"/>
                    </a:cubicBezTo>
                    <a:cubicBezTo>
                      <a:pt x="60009" y="2096"/>
                      <a:pt x="54414" y="938"/>
                      <a:pt x="49011" y="359"/>
                    </a:cubicBezTo>
                    <a:cubicBezTo>
                      <a:pt x="46199" y="121"/>
                      <a:pt x="43400" y="1"/>
                      <a:pt x="40615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2567;p60">
                <a:extLst>
                  <a:ext uri="{FF2B5EF4-FFF2-40B4-BE49-F238E27FC236}">
                    <a16:creationId xmlns:a16="http://schemas.microsoft.com/office/drawing/2014/main" xmlns="" id="{7AE7D73B-F093-9047-165D-87EEFD0F34E7}"/>
                  </a:ext>
                </a:extLst>
              </p:cNvPr>
              <p:cNvSpPr/>
              <p:nvPr/>
            </p:nvSpPr>
            <p:spPr>
              <a:xfrm>
                <a:off x="3556725" y="3267525"/>
                <a:ext cx="361825" cy="868325"/>
              </a:xfrm>
              <a:custGeom>
                <a:avLst/>
                <a:gdLst/>
                <a:ahLst/>
                <a:cxnLst/>
                <a:rect l="l" t="t" r="r" b="b"/>
                <a:pathLst>
                  <a:path w="14473" h="34733" extrusionOk="0">
                    <a:moveTo>
                      <a:pt x="14473" y="0"/>
                    </a:moveTo>
                    <a:lnTo>
                      <a:pt x="10806" y="193"/>
                    </a:lnTo>
                    <a:cubicBezTo>
                      <a:pt x="11964" y="12735"/>
                      <a:pt x="8105" y="25277"/>
                      <a:pt x="1" y="34732"/>
                    </a:cubicBezTo>
                    <a:cubicBezTo>
                      <a:pt x="9456" y="25663"/>
                      <a:pt x="14473" y="13121"/>
                      <a:pt x="1447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7253490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47" r:id="rId1"/>
    <p:sldLayoutId id="2147483748" r:id="rId2"/>
    <p:sldLayoutId id="2147483749" r:id="rId3"/>
    <p:sldLayoutId id="2147483750" r:id="rId4"/>
    <p:sldLayoutId id="2147483751" r:id="rId5"/>
    <p:sldLayoutId id="2147483752" r:id="rId6"/>
    <p:sldLayoutId id="2147483753" r:id="rId7"/>
    <p:sldLayoutId id="2147483754" r:id="rId8"/>
    <p:sldLayoutId id="2147483755" r:id="rId9"/>
    <p:sldLayoutId id="2147483756" r:id="rId10"/>
    <p:sldLayoutId id="2147483757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9Slide.vn - 2019">
            <a:extLst>
              <a:ext uri="{FF2B5EF4-FFF2-40B4-BE49-F238E27FC236}">
                <a16:creationId xmlns:a16="http://schemas.microsoft.com/office/drawing/2014/main" xmlns="" id="{5DDCA937-1CA3-DAE4-AC80-06258B8BE0E3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ondamento"/>
              <a:buNone/>
              <a:defRPr sz="3000" b="1">
                <a:solidFill>
                  <a:schemeClr val="dk1"/>
                </a:solidFill>
                <a:latin typeface="Fondamento"/>
                <a:ea typeface="Fondamento"/>
                <a:cs typeface="Fondamento"/>
                <a:sym typeface="Fondamen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●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○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■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●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○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■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●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○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■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9pPr>
          </a:lstStyle>
          <a:p>
            <a:endParaRPr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xmlns="" id="{A0EFCA4C-7F3D-4267-94F9-165C9B5C024D}"/>
              </a:ext>
            </a:extLst>
          </p:cNvPr>
          <p:cNvSpPr>
            <a:spLocks noChangeAspect="1"/>
          </p:cNvSpPr>
          <p:nvPr userDrawn="1">
            <p:custDataLst>
              <p:tags r:id="rId12"/>
            </p:custDataLst>
          </p:nvPr>
        </p:nvSpPr>
        <p:spPr>
          <a:xfrm>
            <a:off x="125791" y="-1481667"/>
            <a:ext cx="11940419" cy="11144395"/>
          </a:xfrm>
          <a:prstGeom prst="ellipse">
            <a:avLst/>
          </a:prstGeom>
          <a:blipFill dpi="0" rotWithShape="0">
            <a:blip r:embed="rId14">
              <a:alphaModFix amt="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3572" b="-3572"/>
            </a:stretch>
          </a:blipFill>
          <a:ln w="25400" cap="flat" cmpd="sng" algn="ctr">
            <a:noFill/>
            <a:prstDash val="solid"/>
          </a:ln>
          <a:effectLst/>
          <a:extLst>
            <a:ext uri="{91240B29-F687-4F45-9708-019B960494DF}">
              <a14:hiddenLine xmlns:a14="http://schemas.microsoft.com/office/drawing/2010/main" w="25400" cap="flat" cmpd="sng" algn="ctr">
                <a:solidFill>
                  <a:schemeClr val="accent1">
                    <a:shade val="50000"/>
                  </a:schemeClr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</p:spTree>
    <p:extLst>
      <p:ext uri="{BB962C8B-B14F-4D97-AF65-F5344CB8AC3E}">
        <p14:creationId xmlns:p14="http://schemas.microsoft.com/office/powerpoint/2010/main" val="223417354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61" r:id="rId1"/>
    <p:sldLayoutId id="2147483762" r:id="rId2"/>
    <p:sldLayoutId id="2147483763" r:id="rId3"/>
    <p:sldLayoutId id="2147483764" r:id="rId4"/>
    <p:sldLayoutId id="2147483765" r:id="rId5"/>
    <p:sldLayoutId id="2147483766" r:id="rId6"/>
    <p:sldLayoutId id="2147483767" r:id="rId7"/>
    <p:sldLayoutId id="2147483768" r:id="rId8"/>
    <p:sldLayoutId id="2147483769" r:id="rId9"/>
    <p:sldLayoutId id="2147483770" r:id="rId1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>
          <a:blip r:embed="rId16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9Slide.vn - 2019">
            <a:extLst>
              <a:ext uri="{FF2B5EF4-FFF2-40B4-BE49-F238E27FC236}">
                <a16:creationId xmlns:a16="http://schemas.microsoft.com/office/drawing/2014/main" xmlns="" id="{25442EB2-B86B-6FFB-E70D-8AA08EE7C977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ondamento"/>
              <a:buNone/>
              <a:defRPr sz="3000" b="1">
                <a:solidFill>
                  <a:schemeClr val="dk1"/>
                </a:solidFill>
                <a:latin typeface="Fondamento"/>
                <a:ea typeface="Fondamento"/>
                <a:cs typeface="Fondamento"/>
                <a:sym typeface="Fondamen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●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○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■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●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○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■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●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○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■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9pPr>
          </a:lstStyle>
          <a:p>
            <a:endParaRPr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xmlns="" id="{FAEE684D-935E-44A7-A712-266F68045F9E}"/>
              </a:ext>
            </a:extLst>
          </p:cNvPr>
          <p:cNvSpPr>
            <a:spLocks noChangeAspect="1"/>
          </p:cNvSpPr>
          <p:nvPr userDrawn="1">
            <p:custDataLst>
              <p:tags r:id="rId14"/>
            </p:custDataLst>
          </p:nvPr>
        </p:nvSpPr>
        <p:spPr>
          <a:xfrm>
            <a:off x="125791" y="-1481667"/>
            <a:ext cx="11940419" cy="11144395"/>
          </a:xfrm>
          <a:prstGeom prst="ellipse">
            <a:avLst/>
          </a:prstGeom>
          <a:blipFill dpi="0" rotWithShape="0">
            <a:blip r:embed="rId17">
              <a:alphaModFix amt="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3572" b="-3572"/>
            </a:stretch>
          </a:blipFill>
          <a:ln w="25400" cap="flat" cmpd="sng" algn="ctr">
            <a:noFill/>
            <a:prstDash val="solid"/>
          </a:ln>
          <a:effectLst/>
          <a:extLst>
            <a:ext uri="{91240B29-F687-4F45-9708-019B960494DF}">
              <a14:hiddenLine xmlns:a14="http://schemas.microsoft.com/office/drawing/2010/main" w="25400" cap="flat" cmpd="sng" algn="ctr">
                <a:solidFill>
                  <a:schemeClr val="accent1">
                    <a:shade val="50000"/>
                  </a:schemeClr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867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xmlns="" id="{D3341790-0BD9-6E2D-49FB-12071C00F46D}"/>
              </a:ext>
            </a:extLst>
          </p:cNvPr>
          <p:cNvSpPr>
            <a:spLocks noChangeAspect="1"/>
          </p:cNvSpPr>
          <p:nvPr userDrawn="1">
            <p:custDataLst>
              <p:tags r:id="rId15"/>
            </p:custDataLst>
          </p:nvPr>
        </p:nvSpPr>
        <p:spPr>
          <a:xfrm>
            <a:off x="125791" y="-1481667"/>
            <a:ext cx="11940419" cy="11144395"/>
          </a:xfrm>
          <a:prstGeom prst="ellipse">
            <a:avLst/>
          </a:prstGeom>
          <a:blipFill dpi="0" rotWithShape="0">
            <a:blip r:embed="rId17">
              <a:alphaModFix amt="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3572" b="-3572"/>
            </a:stretch>
          </a:blipFill>
          <a:ln w="25400" cap="flat" cmpd="sng" algn="ctr">
            <a:noFill/>
            <a:prstDash val="solid"/>
          </a:ln>
          <a:effectLst/>
          <a:extLst>
            <a:ext uri="{91240B29-F687-4F45-9708-019B960494DF}">
              <a14:hiddenLine xmlns:a14="http://schemas.microsoft.com/office/drawing/2010/main" w="25400" cap="flat" cmpd="sng" algn="ctr">
                <a:solidFill>
                  <a:schemeClr val="accent1">
                    <a:shade val="50000"/>
                  </a:schemeClr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pic>
        <p:nvPicPr>
          <p:cNvPr id="5" name="Google Shape;15;p2">
            <a:extLst>
              <a:ext uri="{FF2B5EF4-FFF2-40B4-BE49-F238E27FC236}">
                <a16:creationId xmlns:a16="http://schemas.microsoft.com/office/drawing/2014/main" xmlns="" id="{AC9DAE7C-CE63-B689-408D-44C0CBDAACC2}"/>
              </a:ext>
            </a:extLst>
          </p:cNvPr>
          <p:cNvPicPr preferRelativeResize="0"/>
          <p:nvPr userDrawn="1"/>
        </p:nvPicPr>
        <p:blipFill>
          <a:blip r:embed="rId18">
            <a:alphaModFix/>
            <a:duotone>
              <a:prstClr val="black"/>
              <a:srgbClr val="D9C3A5">
                <a:tint val="50000"/>
                <a:satMod val="180000"/>
              </a:srgbClr>
            </a:duotone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saturation sat="66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6200000">
            <a:off x="122000" y="-2735577"/>
            <a:ext cx="5180373" cy="875695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" name="组合 6">
            <a:extLst>
              <a:ext uri="{FF2B5EF4-FFF2-40B4-BE49-F238E27FC236}">
                <a16:creationId xmlns:a16="http://schemas.microsoft.com/office/drawing/2014/main" xmlns="" id="{FE7F7A87-CA03-26A1-2673-FD110B5156EE}"/>
              </a:ext>
            </a:extLst>
          </p:cNvPr>
          <p:cNvGrpSpPr/>
          <p:nvPr userDrawn="1"/>
        </p:nvGrpSpPr>
        <p:grpSpPr>
          <a:xfrm>
            <a:off x="-433441" y="-302164"/>
            <a:ext cx="3608437" cy="1676440"/>
            <a:chOff x="196" y="-1340"/>
            <a:chExt cx="9528" cy="4706"/>
          </a:xfrm>
        </p:grpSpPr>
        <p:grpSp>
          <p:nvGrpSpPr>
            <p:cNvPr id="12" name="Google Shape;2511;p60">
              <a:extLst>
                <a:ext uri="{FF2B5EF4-FFF2-40B4-BE49-F238E27FC236}">
                  <a16:creationId xmlns:a16="http://schemas.microsoft.com/office/drawing/2014/main" xmlns="" id="{499AD781-EC90-0360-5DC8-AC49BE41AD96}"/>
                </a:ext>
              </a:extLst>
            </p:cNvPr>
            <p:cNvGrpSpPr/>
            <p:nvPr/>
          </p:nvGrpSpPr>
          <p:grpSpPr>
            <a:xfrm rot="8119191">
              <a:off x="7796" y="-799"/>
              <a:ext cx="1928" cy="3662"/>
              <a:chOff x="2392800" y="238125"/>
              <a:chExt cx="2677175" cy="5084850"/>
            </a:xfrm>
            <a:solidFill>
              <a:srgbClr val="C94025"/>
            </a:solidFill>
          </p:grpSpPr>
          <p:sp>
            <p:nvSpPr>
              <p:cNvPr id="50" name="Google Shape;2512;p60">
                <a:extLst>
                  <a:ext uri="{FF2B5EF4-FFF2-40B4-BE49-F238E27FC236}">
                    <a16:creationId xmlns:a16="http://schemas.microsoft.com/office/drawing/2014/main" xmlns="" id="{5762ACED-C01F-CC55-7DC4-36E5E8DB5033}"/>
                  </a:ext>
                </a:extLst>
              </p:cNvPr>
              <p:cNvSpPr/>
              <p:nvPr/>
            </p:nvSpPr>
            <p:spPr>
              <a:xfrm>
                <a:off x="2526350" y="690275"/>
                <a:ext cx="1198100" cy="4632700"/>
              </a:xfrm>
              <a:custGeom>
                <a:avLst/>
                <a:gdLst/>
                <a:ahLst/>
                <a:cxnLst/>
                <a:rect l="l" t="t" r="r" b="b"/>
                <a:pathLst>
                  <a:path w="47924" h="185308" extrusionOk="0">
                    <a:moveTo>
                      <a:pt x="35055" y="1"/>
                    </a:moveTo>
                    <a:cubicBezTo>
                      <a:pt x="33546" y="1"/>
                      <a:pt x="31869" y="1290"/>
                      <a:pt x="32203" y="3183"/>
                    </a:cubicBezTo>
                    <a:cubicBezTo>
                      <a:pt x="42560" y="64402"/>
                      <a:pt x="31648" y="127286"/>
                      <a:pt x="1131" y="181292"/>
                    </a:cubicBezTo>
                    <a:cubicBezTo>
                      <a:pt x="0" y="183428"/>
                      <a:pt x="1772" y="185308"/>
                      <a:pt x="3546" y="185308"/>
                    </a:cubicBezTo>
                    <a:cubicBezTo>
                      <a:pt x="4384" y="185308"/>
                      <a:pt x="5221" y="184889"/>
                      <a:pt x="5755" y="183881"/>
                    </a:cubicBezTo>
                    <a:lnTo>
                      <a:pt x="5570" y="183881"/>
                    </a:lnTo>
                    <a:cubicBezTo>
                      <a:pt x="36642" y="128581"/>
                      <a:pt x="47924" y="64402"/>
                      <a:pt x="37197" y="1889"/>
                    </a:cubicBezTo>
                    <a:cubicBezTo>
                      <a:pt x="36976" y="564"/>
                      <a:pt x="36052" y="1"/>
                      <a:pt x="35055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2513;p60">
                <a:extLst>
                  <a:ext uri="{FF2B5EF4-FFF2-40B4-BE49-F238E27FC236}">
                    <a16:creationId xmlns:a16="http://schemas.microsoft.com/office/drawing/2014/main" xmlns="" id="{17872493-CA0D-A6A8-4342-9147B0155F3C}"/>
                  </a:ext>
                </a:extLst>
              </p:cNvPr>
              <p:cNvSpPr/>
              <p:nvPr/>
            </p:nvSpPr>
            <p:spPr>
              <a:xfrm>
                <a:off x="3430500" y="641425"/>
                <a:ext cx="899675" cy="1623425"/>
              </a:xfrm>
              <a:custGeom>
                <a:avLst/>
                <a:gdLst/>
                <a:ahLst/>
                <a:cxnLst/>
                <a:rect l="l" t="t" r="r" b="b"/>
                <a:pathLst>
                  <a:path w="35987" h="64937" extrusionOk="0">
                    <a:moveTo>
                      <a:pt x="24544" y="0"/>
                    </a:moveTo>
                    <a:cubicBezTo>
                      <a:pt x="22975" y="0"/>
                      <a:pt x="21451" y="1220"/>
                      <a:pt x="22115" y="3103"/>
                    </a:cubicBezTo>
                    <a:cubicBezTo>
                      <a:pt x="30068" y="25112"/>
                      <a:pt x="22300" y="47676"/>
                      <a:pt x="2325" y="60068"/>
                    </a:cubicBezTo>
                    <a:cubicBezTo>
                      <a:pt x="0" y="61463"/>
                      <a:pt x="1442" y="64936"/>
                      <a:pt x="3712" y="64936"/>
                    </a:cubicBezTo>
                    <a:cubicBezTo>
                      <a:pt x="4151" y="64936"/>
                      <a:pt x="4620" y="64806"/>
                      <a:pt x="5100" y="64507"/>
                    </a:cubicBezTo>
                    <a:cubicBezTo>
                      <a:pt x="26554" y="51745"/>
                      <a:pt x="35987" y="25297"/>
                      <a:pt x="27109" y="1808"/>
                    </a:cubicBezTo>
                    <a:cubicBezTo>
                      <a:pt x="26664" y="547"/>
                      <a:pt x="25594" y="0"/>
                      <a:pt x="2454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2514;p60">
                <a:extLst>
                  <a:ext uri="{FF2B5EF4-FFF2-40B4-BE49-F238E27FC236}">
                    <a16:creationId xmlns:a16="http://schemas.microsoft.com/office/drawing/2014/main" xmlns="" id="{A6734F14-35D9-386B-2AC1-E530AF092688}"/>
                  </a:ext>
                </a:extLst>
              </p:cNvPr>
              <p:cNvSpPr/>
              <p:nvPr/>
            </p:nvSpPr>
            <p:spPr>
              <a:xfrm>
                <a:off x="2800700" y="860025"/>
                <a:ext cx="748350" cy="784950"/>
              </a:xfrm>
              <a:custGeom>
                <a:avLst/>
                <a:gdLst/>
                <a:ahLst/>
                <a:cxnLst/>
                <a:rect l="l" t="t" r="r" b="b"/>
                <a:pathLst>
                  <a:path w="29934" h="31398" extrusionOk="0">
                    <a:moveTo>
                      <a:pt x="3119" y="0"/>
                    </a:moveTo>
                    <a:cubicBezTo>
                      <a:pt x="1627" y="0"/>
                      <a:pt x="0" y="1260"/>
                      <a:pt x="330" y="3237"/>
                    </a:cubicBezTo>
                    <a:cubicBezTo>
                      <a:pt x="2364" y="16923"/>
                      <a:pt x="12351" y="28020"/>
                      <a:pt x="25853" y="31349"/>
                    </a:cubicBezTo>
                    <a:cubicBezTo>
                      <a:pt x="26036" y="31382"/>
                      <a:pt x="26213" y="31397"/>
                      <a:pt x="26382" y="31397"/>
                    </a:cubicBezTo>
                    <a:cubicBezTo>
                      <a:pt x="29113" y="31397"/>
                      <a:pt x="29934" y="27400"/>
                      <a:pt x="27148" y="26356"/>
                    </a:cubicBezTo>
                    <a:cubicBezTo>
                      <a:pt x="15496" y="23581"/>
                      <a:pt x="6803" y="13779"/>
                      <a:pt x="5323" y="1942"/>
                    </a:cubicBezTo>
                    <a:cubicBezTo>
                      <a:pt x="5098" y="590"/>
                      <a:pt x="4140" y="0"/>
                      <a:pt x="311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" name="Google Shape;2515;p60">
                <a:extLst>
                  <a:ext uri="{FF2B5EF4-FFF2-40B4-BE49-F238E27FC236}">
                    <a16:creationId xmlns:a16="http://schemas.microsoft.com/office/drawing/2014/main" xmlns="" id="{15F9788B-E377-EFCF-9B04-ECA50CDDB9FC}"/>
                  </a:ext>
                </a:extLst>
              </p:cNvPr>
              <p:cNvSpPr/>
              <p:nvPr/>
            </p:nvSpPr>
            <p:spPr>
              <a:xfrm>
                <a:off x="2693325" y="2072800"/>
                <a:ext cx="794550" cy="973850"/>
              </a:xfrm>
              <a:custGeom>
                <a:avLst/>
                <a:gdLst/>
                <a:ahLst/>
                <a:cxnLst/>
                <a:rect l="l" t="t" r="r" b="b"/>
                <a:pathLst>
                  <a:path w="31782" h="38954" extrusionOk="0">
                    <a:moveTo>
                      <a:pt x="5207" y="0"/>
                    </a:moveTo>
                    <a:cubicBezTo>
                      <a:pt x="4201" y="0"/>
                      <a:pt x="3292" y="564"/>
                      <a:pt x="3145" y="1888"/>
                    </a:cubicBezTo>
                    <a:cubicBezTo>
                      <a:pt x="1" y="18719"/>
                      <a:pt x="10728" y="34995"/>
                      <a:pt x="27374" y="38879"/>
                    </a:cubicBezTo>
                    <a:cubicBezTo>
                      <a:pt x="27602" y="38929"/>
                      <a:pt x="27821" y="38953"/>
                      <a:pt x="28029" y="38953"/>
                    </a:cubicBezTo>
                    <a:cubicBezTo>
                      <a:pt x="30859" y="38953"/>
                      <a:pt x="31782" y="34574"/>
                      <a:pt x="28853" y="33885"/>
                    </a:cubicBezTo>
                    <a:cubicBezTo>
                      <a:pt x="14797" y="30926"/>
                      <a:pt x="5734" y="17424"/>
                      <a:pt x="8139" y="3183"/>
                    </a:cubicBezTo>
                    <a:cubicBezTo>
                      <a:pt x="8473" y="1290"/>
                      <a:pt x="6728" y="0"/>
                      <a:pt x="5207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2516;p60">
                <a:extLst>
                  <a:ext uri="{FF2B5EF4-FFF2-40B4-BE49-F238E27FC236}">
                    <a16:creationId xmlns:a16="http://schemas.microsoft.com/office/drawing/2014/main" xmlns="" id="{0D79A98A-22D3-656B-6F7C-544D3B93826C}"/>
                  </a:ext>
                </a:extLst>
              </p:cNvPr>
              <p:cNvSpPr/>
              <p:nvPr/>
            </p:nvSpPr>
            <p:spPr>
              <a:xfrm>
                <a:off x="3312950" y="2922525"/>
                <a:ext cx="678175" cy="501525"/>
              </a:xfrm>
              <a:custGeom>
                <a:avLst/>
                <a:gdLst/>
                <a:ahLst/>
                <a:cxnLst/>
                <a:rect l="l" t="t" r="r" b="b"/>
                <a:pathLst>
                  <a:path w="27127" h="20061" extrusionOk="0">
                    <a:moveTo>
                      <a:pt x="23918" y="1"/>
                    </a:moveTo>
                    <a:cubicBezTo>
                      <a:pt x="22901" y="1"/>
                      <a:pt x="21884" y="525"/>
                      <a:pt x="21454" y="1745"/>
                    </a:cubicBezTo>
                    <a:cubicBezTo>
                      <a:pt x="18309" y="9143"/>
                      <a:pt x="11281" y="14322"/>
                      <a:pt x="3328" y="14692"/>
                    </a:cubicBezTo>
                    <a:cubicBezTo>
                      <a:pt x="56" y="14874"/>
                      <a:pt x="0" y="20060"/>
                      <a:pt x="3162" y="20060"/>
                    </a:cubicBezTo>
                    <a:cubicBezTo>
                      <a:pt x="3217" y="20060"/>
                      <a:pt x="3272" y="20059"/>
                      <a:pt x="3328" y="20056"/>
                    </a:cubicBezTo>
                    <a:cubicBezTo>
                      <a:pt x="13686" y="19316"/>
                      <a:pt x="22748" y="12842"/>
                      <a:pt x="26447" y="3225"/>
                    </a:cubicBezTo>
                    <a:cubicBezTo>
                      <a:pt x="27126" y="1301"/>
                      <a:pt x="25521" y="1"/>
                      <a:pt x="23918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2517;p60">
                <a:extLst>
                  <a:ext uri="{FF2B5EF4-FFF2-40B4-BE49-F238E27FC236}">
                    <a16:creationId xmlns:a16="http://schemas.microsoft.com/office/drawing/2014/main" xmlns="" id="{B2FA1A68-0A84-ABA1-D99E-7CB8EA89AFD6}"/>
                  </a:ext>
                </a:extLst>
              </p:cNvPr>
              <p:cNvSpPr/>
              <p:nvPr/>
            </p:nvSpPr>
            <p:spPr>
              <a:xfrm>
                <a:off x="3873475" y="1658950"/>
                <a:ext cx="932725" cy="289200"/>
              </a:xfrm>
              <a:custGeom>
                <a:avLst/>
                <a:gdLst/>
                <a:ahLst/>
                <a:cxnLst/>
                <a:rect l="l" t="t" r="r" b="b"/>
                <a:pathLst>
                  <a:path w="37309" h="11568" extrusionOk="0">
                    <a:moveTo>
                      <a:pt x="33358" y="1"/>
                    </a:moveTo>
                    <a:cubicBezTo>
                      <a:pt x="32765" y="1"/>
                      <a:pt x="32148" y="203"/>
                      <a:pt x="31584" y="687"/>
                    </a:cubicBezTo>
                    <a:cubicBezTo>
                      <a:pt x="27163" y="4428"/>
                      <a:pt x="21491" y="6362"/>
                      <a:pt x="15761" y="6362"/>
                    </a:cubicBezTo>
                    <a:cubicBezTo>
                      <a:pt x="12142" y="6362"/>
                      <a:pt x="8501" y="5591"/>
                      <a:pt x="5136" y="4016"/>
                    </a:cubicBezTo>
                    <a:cubicBezTo>
                      <a:pt x="4723" y="3809"/>
                      <a:pt x="4317" y="3718"/>
                      <a:pt x="3932" y="3718"/>
                    </a:cubicBezTo>
                    <a:cubicBezTo>
                      <a:pt x="1562" y="3718"/>
                      <a:pt x="1" y="7182"/>
                      <a:pt x="2547" y="8455"/>
                    </a:cubicBezTo>
                    <a:cubicBezTo>
                      <a:pt x="6726" y="10544"/>
                      <a:pt x="11241" y="11567"/>
                      <a:pt x="15733" y="11567"/>
                    </a:cubicBezTo>
                    <a:cubicBezTo>
                      <a:pt x="22771" y="11567"/>
                      <a:pt x="29751" y="9056"/>
                      <a:pt x="35283" y="4201"/>
                    </a:cubicBezTo>
                    <a:cubicBezTo>
                      <a:pt x="37308" y="2610"/>
                      <a:pt x="35487" y="1"/>
                      <a:pt x="33358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2518;p60">
                <a:extLst>
                  <a:ext uri="{FF2B5EF4-FFF2-40B4-BE49-F238E27FC236}">
                    <a16:creationId xmlns:a16="http://schemas.microsoft.com/office/drawing/2014/main" xmlns="" id="{DF45FB51-7907-133F-BD9C-EE69C60B2621}"/>
                  </a:ext>
                </a:extLst>
              </p:cNvPr>
              <p:cNvSpPr/>
              <p:nvPr/>
            </p:nvSpPr>
            <p:spPr>
              <a:xfrm>
                <a:off x="2392800" y="358325"/>
                <a:ext cx="647350" cy="651975"/>
              </a:xfrm>
              <a:custGeom>
                <a:avLst/>
                <a:gdLst/>
                <a:ahLst/>
                <a:cxnLst/>
                <a:rect l="l" t="t" r="r" b="b"/>
                <a:pathLst>
                  <a:path w="25894" h="26079" extrusionOk="0">
                    <a:moveTo>
                      <a:pt x="12947" y="1"/>
                    </a:moveTo>
                    <a:cubicBezTo>
                      <a:pt x="5733" y="1"/>
                      <a:pt x="0" y="5919"/>
                      <a:pt x="0" y="12947"/>
                    </a:cubicBezTo>
                    <a:cubicBezTo>
                      <a:pt x="0" y="20160"/>
                      <a:pt x="5733" y="26079"/>
                      <a:pt x="12947" y="26079"/>
                    </a:cubicBezTo>
                    <a:cubicBezTo>
                      <a:pt x="20160" y="26079"/>
                      <a:pt x="25893" y="20160"/>
                      <a:pt x="25893" y="12947"/>
                    </a:cubicBezTo>
                    <a:cubicBezTo>
                      <a:pt x="25893" y="5919"/>
                      <a:pt x="20160" y="1"/>
                      <a:pt x="1294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2519;p60">
                <a:extLst>
                  <a:ext uri="{FF2B5EF4-FFF2-40B4-BE49-F238E27FC236}">
                    <a16:creationId xmlns:a16="http://schemas.microsoft.com/office/drawing/2014/main" xmlns="" id="{841D620A-C8EB-FFFE-A9AF-35104CE2A5A7}"/>
                  </a:ext>
                </a:extLst>
              </p:cNvPr>
              <p:cNvSpPr/>
              <p:nvPr/>
            </p:nvSpPr>
            <p:spPr>
              <a:xfrm>
                <a:off x="3826150" y="238125"/>
                <a:ext cx="688975" cy="684325"/>
              </a:xfrm>
              <a:custGeom>
                <a:avLst/>
                <a:gdLst/>
                <a:ahLst/>
                <a:cxnLst/>
                <a:rect l="l" t="t" r="r" b="b"/>
                <a:pathLst>
                  <a:path w="27559" h="27373" extrusionOk="0">
                    <a:moveTo>
                      <a:pt x="13872" y="0"/>
                    </a:moveTo>
                    <a:cubicBezTo>
                      <a:pt x="6289" y="0"/>
                      <a:pt x="1" y="6103"/>
                      <a:pt x="1" y="13686"/>
                    </a:cubicBezTo>
                    <a:cubicBezTo>
                      <a:pt x="1" y="21269"/>
                      <a:pt x="6289" y="27373"/>
                      <a:pt x="13872" y="27373"/>
                    </a:cubicBezTo>
                    <a:cubicBezTo>
                      <a:pt x="21270" y="27373"/>
                      <a:pt x="27559" y="21269"/>
                      <a:pt x="27559" y="13686"/>
                    </a:cubicBezTo>
                    <a:cubicBezTo>
                      <a:pt x="27559" y="6103"/>
                      <a:pt x="21270" y="0"/>
                      <a:pt x="1387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2520;p60">
                <a:extLst>
                  <a:ext uri="{FF2B5EF4-FFF2-40B4-BE49-F238E27FC236}">
                    <a16:creationId xmlns:a16="http://schemas.microsoft.com/office/drawing/2014/main" xmlns="" id="{DC16C3B3-AB65-0D1E-52CB-7642394F0E84}"/>
                  </a:ext>
                </a:extLst>
              </p:cNvPr>
              <p:cNvSpPr/>
              <p:nvPr/>
            </p:nvSpPr>
            <p:spPr>
              <a:xfrm>
                <a:off x="4630700" y="1444925"/>
                <a:ext cx="439275" cy="439275"/>
              </a:xfrm>
              <a:custGeom>
                <a:avLst/>
                <a:gdLst/>
                <a:ahLst/>
                <a:cxnLst/>
                <a:rect l="l" t="t" r="r" b="b"/>
                <a:pathLst>
                  <a:path w="17571" h="17571" extrusionOk="0">
                    <a:moveTo>
                      <a:pt x="8693" y="0"/>
                    </a:moveTo>
                    <a:cubicBezTo>
                      <a:pt x="3884" y="0"/>
                      <a:pt x="0" y="3884"/>
                      <a:pt x="0" y="8878"/>
                    </a:cubicBezTo>
                    <a:cubicBezTo>
                      <a:pt x="0" y="13687"/>
                      <a:pt x="3884" y="17571"/>
                      <a:pt x="8693" y="17571"/>
                    </a:cubicBezTo>
                    <a:cubicBezTo>
                      <a:pt x="13502" y="17571"/>
                      <a:pt x="17571" y="13687"/>
                      <a:pt x="17571" y="8878"/>
                    </a:cubicBezTo>
                    <a:cubicBezTo>
                      <a:pt x="17571" y="3884"/>
                      <a:pt x="13502" y="0"/>
                      <a:pt x="869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2521;p60">
                <a:extLst>
                  <a:ext uri="{FF2B5EF4-FFF2-40B4-BE49-F238E27FC236}">
                    <a16:creationId xmlns:a16="http://schemas.microsoft.com/office/drawing/2014/main" xmlns="" id="{C71029B8-E808-5BC0-5CD1-B57F527C4C52}"/>
                  </a:ext>
                </a:extLst>
              </p:cNvPr>
              <p:cNvSpPr/>
              <p:nvPr/>
            </p:nvSpPr>
            <p:spPr>
              <a:xfrm>
                <a:off x="3826150" y="2730325"/>
                <a:ext cx="406925" cy="406925"/>
              </a:xfrm>
              <a:custGeom>
                <a:avLst/>
                <a:gdLst/>
                <a:ahLst/>
                <a:cxnLst/>
                <a:rect l="l" t="t" r="r" b="b"/>
                <a:pathLst>
                  <a:path w="16277" h="16277" extrusionOk="0">
                    <a:moveTo>
                      <a:pt x="8139" y="1"/>
                    </a:moveTo>
                    <a:cubicBezTo>
                      <a:pt x="3700" y="1"/>
                      <a:pt x="1" y="3700"/>
                      <a:pt x="1" y="8139"/>
                    </a:cubicBezTo>
                    <a:cubicBezTo>
                      <a:pt x="1" y="12578"/>
                      <a:pt x="3700" y="16277"/>
                      <a:pt x="8139" y="16277"/>
                    </a:cubicBezTo>
                    <a:cubicBezTo>
                      <a:pt x="12578" y="16277"/>
                      <a:pt x="16277" y="12578"/>
                      <a:pt x="16277" y="8139"/>
                    </a:cubicBezTo>
                    <a:cubicBezTo>
                      <a:pt x="16277" y="3700"/>
                      <a:pt x="12578" y="1"/>
                      <a:pt x="813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2522;p60">
                <a:extLst>
                  <a:ext uri="{FF2B5EF4-FFF2-40B4-BE49-F238E27FC236}">
                    <a16:creationId xmlns:a16="http://schemas.microsoft.com/office/drawing/2014/main" xmlns="" id="{515E229D-56D2-5F82-6AC5-213B59D3C83E}"/>
                  </a:ext>
                </a:extLst>
              </p:cNvPr>
              <p:cNvSpPr/>
              <p:nvPr/>
            </p:nvSpPr>
            <p:spPr>
              <a:xfrm>
                <a:off x="2508375" y="1666875"/>
                <a:ext cx="596500" cy="601100"/>
              </a:xfrm>
              <a:custGeom>
                <a:avLst/>
                <a:gdLst/>
                <a:ahLst/>
                <a:cxnLst/>
                <a:rect l="l" t="t" r="r" b="b"/>
                <a:pathLst>
                  <a:path w="23860" h="24044" extrusionOk="0">
                    <a:moveTo>
                      <a:pt x="11838" y="0"/>
                    </a:moveTo>
                    <a:cubicBezTo>
                      <a:pt x="5364" y="0"/>
                      <a:pt x="1" y="5364"/>
                      <a:pt x="1" y="12022"/>
                    </a:cubicBezTo>
                    <a:cubicBezTo>
                      <a:pt x="1" y="18680"/>
                      <a:pt x="5364" y="24044"/>
                      <a:pt x="11838" y="24044"/>
                    </a:cubicBezTo>
                    <a:cubicBezTo>
                      <a:pt x="18496" y="24044"/>
                      <a:pt x="23859" y="18680"/>
                      <a:pt x="23859" y="12022"/>
                    </a:cubicBezTo>
                    <a:cubicBezTo>
                      <a:pt x="23859" y="5364"/>
                      <a:pt x="18496" y="0"/>
                      <a:pt x="1183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2448;p60">
              <a:extLst>
                <a:ext uri="{FF2B5EF4-FFF2-40B4-BE49-F238E27FC236}">
                  <a16:creationId xmlns:a16="http://schemas.microsoft.com/office/drawing/2014/main" xmlns="" id="{2FC84801-9AB5-A9C7-232A-101549287AAD}"/>
                </a:ext>
              </a:extLst>
            </p:cNvPr>
            <p:cNvGrpSpPr/>
            <p:nvPr/>
          </p:nvGrpSpPr>
          <p:grpSpPr>
            <a:xfrm rot="15582417" flipH="1" flipV="1">
              <a:off x="2408" y="-577"/>
              <a:ext cx="3934" cy="3850"/>
              <a:chOff x="1124025" y="238125"/>
              <a:chExt cx="5272075" cy="5173200"/>
            </a:xfrm>
            <a:solidFill>
              <a:srgbClr val="FFEABC"/>
            </a:solidFill>
          </p:grpSpPr>
          <p:sp>
            <p:nvSpPr>
              <p:cNvPr id="34" name="Google Shape;2449;p60">
                <a:extLst>
                  <a:ext uri="{FF2B5EF4-FFF2-40B4-BE49-F238E27FC236}">
                    <a16:creationId xmlns:a16="http://schemas.microsoft.com/office/drawing/2014/main" xmlns="" id="{95E275C6-F82F-FBE2-25EE-C1FE12777BF9}"/>
                  </a:ext>
                </a:extLst>
              </p:cNvPr>
              <p:cNvSpPr/>
              <p:nvPr/>
            </p:nvSpPr>
            <p:spPr>
              <a:xfrm>
                <a:off x="1124025" y="238125"/>
                <a:ext cx="5272075" cy="5173200"/>
              </a:xfrm>
              <a:custGeom>
                <a:avLst/>
                <a:gdLst/>
                <a:ahLst/>
                <a:cxnLst/>
                <a:rect l="l" t="t" r="r" b="b"/>
                <a:pathLst>
                  <a:path w="210883" h="206928" extrusionOk="0">
                    <a:moveTo>
                      <a:pt x="210882" y="0"/>
                    </a:moveTo>
                    <a:cubicBezTo>
                      <a:pt x="160492" y="29523"/>
                      <a:pt x="89459" y="1332"/>
                      <a:pt x="42177" y="35295"/>
                    </a:cubicBezTo>
                    <a:cubicBezTo>
                      <a:pt x="20422" y="50834"/>
                      <a:pt x="8214" y="77249"/>
                      <a:pt x="4218" y="103665"/>
                    </a:cubicBezTo>
                    <a:cubicBezTo>
                      <a:pt x="0" y="130081"/>
                      <a:pt x="5550" y="160270"/>
                      <a:pt x="8436" y="186908"/>
                    </a:cubicBezTo>
                    <a:cubicBezTo>
                      <a:pt x="24825" y="200456"/>
                      <a:pt x="46633" y="206927"/>
                      <a:pt x="68751" y="206927"/>
                    </a:cubicBezTo>
                    <a:cubicBezTo>
                      <a:pt x="98457" y="206927"/>
                      <a:pt x="128723" y="195253"/>
                      <a:pt x="147174" y="173367"/>
                    </a:cubicBezTo>
                    <a:cubicBezTo>
                      <a:pt x="187352" y="125863"/>
                      <a:pt x="174477" y="50390"/>
                      <a:pt x="210882" y="0"/>
                    </a:cubicBezTo>
                    <a:close/>
                  </a:path>
                </a:pathLst>
              </a:custGeom>
              <a:solidFill>
                <a:srgbClr val="EAA83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2450;p60">
                <a:extLst>
                  <a:ext uri="{FF2B5EF4-FFF2-40B4-BE49-F238E27FC236}">
                    <a16:creationId xmlns:a16="http://schemas.microsoft.com/office/drawing/2014/main" xmlns="" id="{3D366460-133D-764D-8E78-62E2374837FE}"/>
                  </a:ext>
                </a:extLst>
              </p:cNvPr>
              <p:cNvSpPr/>
              <p:nvPr/>
            </p:nvSpPr>
            <p:spPr>
              <a:xfrm>
                <a:off x="1490275" y="892950"/>
                <a:ext cx="4456300" cy="4040075"/>
              </a:xfrm>
              <a:custGeom>
                <a:avLst/>
                <a:gdLst/>
                <a:ahLst/>
                <a:cxnLst/>
                <a:rect l="l" t="t" r="r" b="b"/>
                <a:pathLst>
                  <a:path w="178252" h="161603" extrusionOk="0">
                    <a:moveTo>
                      <a:pt x="178252" y="1"/>
                    </a:moveTo>
                    <a:cubicBezTo>
                      <a:pt x="157163" y="3108"/>
                      <a:pt x="136963" y="9546"/>
                      <a:pt x="117873" y="18869"/>
                    </a:cubicBezTo>
                    <a:cubicBezTo>
                      <a:pt x="79692" y="37738"/>
                      <a:pt x="47283" y="67039"/>
                      <a:pt x="24863" y="103444"/>
                    </a:cubicBezTo>
                    <a:cubicBezTo>
                      <a:pt x="13542" y="121424"/>
                      <a:pt x="5107" y="140959"/>
                      <a:pt x="1" y="161603"/>
                    </a:cubicBezTo>
                    <a:cubicBezTo>
                      <a:pt x="29080" y="81690"/>
                      <a:pt x="95675" y="21089"/>
                      <a:pt x="178252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2451;p60">
                <a:extLst>
                  <a:ext uri="{FF2B5EF4-FFF2-40B4-BE49-F238E27FC236}">
                    <a16:creationId xmlns:a16="http://schemas.microsoft.com/office/drawing/2014/main" xmlns="" id="{2DD2F8E8-695C-0981-1437-D485F5B3E170}"/>
                  </a:ext>
                </a:extLst>
              </p:cNvPr>
              <p:cNvSpPr/>
              <p:nvPr/>
            </p:nvSpPr>
            <p:spPr>
              <a:xfrm>
                <a:off x="2827725" y="726475"/>
                <a:ext cx="527225" cy="1698175"/>
              </a:xfrm>
              <a:custGeom>
                <a:avLst/>
                <a:gdLst/>
                <a:ahLst/>
                <a:cxnLst/>
                <a:rect l="l" t="t" r="r" b="b"/>
                <a:pathLst>
                  <a:path w="21089" h="67927" extrusionOk="0">
                    <a:moveTo>
                      <a:pt x="20867" y="0"/>
                    </a:moveTo>
                    <a:cubicBezTo>
                      <a:pt x="12209" y="8658"/>
                      <a:pt x="5772" y="19535"/>
                      <a:pt x="2664" y="31522"/>
                    </a:cubicBezTo>
                    <a:cubicBezTo>
                      <a:pt x="888" y="37515"/>
                      <a:pt x="0" y="43509"/>
                      <a:pt x="222" y="49946"/>
                    </a:cubicBezTo>
                    <a:cubicBezTo>
                      <a:pt x="444" y="55940"/>
                      <a:pt x="1554" y="62155"/>
                      <a:pt x="3996" y="67926"/>
                    </a:cubicBezTo>
                    <a:lnTo>
                      <a:pt x="4218" y="67926"/>
                    </a:lnTo>
                    <a:cubicBezTo>
                      <a:pt x="3330" y="61933"/>
                      <a:pt x="2886" y="55940"/>
                      <a:pt x="2886" y="49946"/>
                    </a:cubicBezTo>
                    <a:cubicBezTo>
                      <a:pt x="3108" y="43953"/>
                      <a:pt x="3552" y="37959"/>
                      <a:pt x="4884" y="32188"/>
                    </a:cubicBezTo>
                    <a:cubicBezTo>
                      <a:pt x="7326" y="20201"/>
                      <a:pt x="13097" y="9102"/>
                      <a:pt x="2108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2452;p60">
                <a:extLst>
                  <a:ext uri="{FF2B5EF4-FFF2-40B4-BE49-F238E27FC236}">
                    <a16:creationId xmlns:a16="http://schemas.microsoft.com/office/drawing/2014/main" xmlns="" id="{B9A1BCCC-CC7D-BE63-ADAE-8E14DBED041F}"/>
                  </a:ext>
                </a:extLst>
              </p:cNvPr>
              <p:cNvSpPr/>
              <p:nvPr/>
            </p:nvSpPr>
            <p:spPr>
              <a:xfrm>
                <a:off x="3443725" y="726475"/>
                <a:ext cx="505025" cy="1237575"/>
              </a:xfrm>
              <a:custGeom>
                <a:avLst/>
                <a:gdLst/>
                <a:ahLst/>
                <a:cxnLst/>
                <a:rect l="l" t="t" r="r" b="b"/>
                <a:pathLst>
                  <a:path w="20201" h="49503" extrusionOk="0">
                    <a:moveTo>
                      <a:pt x="19979" y="0"/>
                    </a:moveTo>
                    <a:cubicBezTo>
                      <a:pt x="13319" y="6216"/>
                      <a:pt x="7992" y="13763"/>
                      <a:pt x="4440" y="22198"/>
                    </a:cubicBezTo>
                    <a:cubicBezTo>
                      <a:pt x="2664" y="26416"/>
                      <a:pt x="1332" y="30856"/>
                      <a:pt x="666" y="35517"/>
                    </a:cubicBezTo>
                    <a:cubicBezTo>
                      <a:pt x="0" y="40179"/>
                      <a:pt x="0" y="44840"/>
                      <a:pt x="888" y="49502"/>
                    </a:cubicBezTo>
                    <a:lnTo>
                      <a:pt x="1332" y="49280"/>
                    </a:lnTo>
                    <a:cubicBezTo>
                      <a:pt x="1776" y="44840"/>
                      <a:pt x="2442" y="40401"/>
                      <a:pt x="3330" y="35961"/>
                    </a:cubicBezTo>
                    <a:cubicBezTo>
                      <a:pt x="4218" y="31744"/>
                      <a:pt x="5328" y="27304"/>
                      <a:pt x="6660" y="23308"/>
                    </a:cubicBezTo>
                    <a:cubicBezTo>
                      <a:pt x="9545" y="14651"/>
                      <a:pt x="14207" y="6882"/>
                      <a:pt x="2020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2453;p60">
                <a:extLst>
                  <a:ext uri="{FF2B5EF4-FFF2-40B4-BE49-F238E27FC236}">
                    <a16:creationId xmlns:a16="http://schemas.microsoft.com/office/drawing/2014/main" xmlns="" id="{71A8172C-A896-CC96-25FB-09B625A82737}"/>
                  </a:ext>
                </a:extLst>
              </p:cNvPr>
              <p:cNvSpPr/>
              <p:nvPr/>
            </p:nvSpPr>
            <p:spPr>
              <a:xfrm>
                <a:off x="2233925" y="931800"/>
                <a:ext cx="382950" cy="1970100"/>
              </a:xfrm>
              <a:custGeom>
                <a:avLst/>
                <a:gdLst/>
                <a:ahLst/>
                <a:cxnLst/>
                <a:rect l="l" t="t" r="r" b="b"/>
                <a:pathLst>
                  <a:path w="15318" h="78804" extrusionOk="0">
                    <a:moveTo>
                      <a:pt x="15095" y="1"/>
                    </a:moveTo>
                    <a:cubicBezTo>
                      <a:pt x="6660" y="11322"/>
                      <a:pt x="1776" y="24641"/>
                      <a:pt x="666" y="38625"/>
                    </a:cubicBezTo>
                    <a:cubicBezTo>
                      <a:pt x="0" y="45729"/>
                      <a:pt x="444" y="52610"/>
                      <a:pt x="1998" y="59492"/>
                    </a:cubicBezTo>
                    <a:cubicBezTo>
                      <a:pt x="3552" y="66373"/>
                      <a:pt x="6216" y="72810"/>
                      <a:pt x="10212" y="78804"/>
                    </a:cubicBezTo>
                    <a:lnTo>
                      <a:pt x="10434" y="78804"/>
                    </a:lnTo>
                    <a:cubicBezTo>
                      <a:pt x="7770" y="72366"/>
                      <a:pt x="5994" y="65707"/>
                      <a:pt x="4662" y="59048"/>
                    </a:cubicBezTo>
                    <a:cubicBezTo>
                      <a:pt x="3330" y="52388"/>
                      <a:pt x="2886" y="45729"/>
                      <a:pt x="2886" y="38847"/>
                    </a:cubicBezTo>
                    <a:cubicBezTo>
                      <a:pt x="3552" y="25084"/>
                      <a:pt x="7770" y="11766"/>
                      <a:pt x="15317" y="223"/>
                    </a:cubicBezTo>
                    <a:lnTo>
                      <a:pt x="15095" y="1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2454;p60">
                <a:extLst>
                  <a:ext uri="{FF2B5EF4-FFF2-40B4-BE49-F238E27FC236}">
                    <a16:creationId xmlns:a16="http://schemas.microsoft.com/office/drawing/2014/main" xmlns="" id="{B0E7C601-6CE7-8300-9D44-0B0CB7C0B9CF}"/>
                  </a:ext>
                </a:extLst>
              </p:cNvPr>
              <p:cNvSpPr/>
              <p:nvPr/>
            </p:nvSpPr>
            <p:spPr>
              <a:xfrm>
                <a:off x="1667875" y="1442350"/>
                <a:ext cx="366300" cy="2003400"/>
              </a:xfrm>
              <a:custGeom>
                <a:avLst/>
                <a:gdLst/>
                <a:ahLst/>
                <a:cxnLst/>
                <a:rect l="l" t="t" r="r" b="b"/>
                <a:pathLst>
                  <a:path w="14652" h="80136" extrusionOk="0">
                    <a:moveTo>
                      <a:pt x="9324" y="1"/>
                    </a:moveTo>
                    <a:cubicBezTo>
                      <a:pt x="2886" y="12654"/>
                      <a:pt x="0" y="26639"/>
                      <a:pt x="666" y="40845"/>
                    </a:cubicBezTo>
                    <a:cubicBezTo>
                      <a:pt x="888" y="47949"/>
                      <a:pt x="2220" y="54830"/>
                      <a:pt x="4440" y="61712"/>
                    </a:cubicBezTo>
                    <a:cubicBezTo>
                      <a:pt x="6660" y="68371"/>
                      <a:pt x="9990" y="74586"/>
                      <a:pt x="14429" y="80136"/>
                    </a:cubicBezTo>
                    <a:lnTo>
                      <a:pt x="14651" y="80136"/>
                    </a:lnTo>
                    <a:cubicBezTo>
                      <a:pt x="11543" y="73921"/>
                      <a:pt x="8880" y="67483"/>
                      <a:pt x="7104" y="60824"/>
                    </a:cubicBezTo>
                    <a:cubicBezTo>
                      <a:pt x="5106" y="54164"/>
                      <a:pt x="3774" y="47505"/>
                      <a:pt x="3108" y="40623"/>
                    </a:cubicBezTo>
                    <a:cubicBezTo>
                      <a:pt x="1776" y="26861"/>
                      <a:pt x="3996" y="12876"/>
                      <a:pt x="9546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2455;p60">
                <a:extLst>
                  <a:ext uri="{FF2B5EF4-FFF2-40B4-BE49-F238E27FC236}">
                    <a16:creationId xmlns:a16="http://schemas.microsoft.com/office/drawing/2014/main" xmlns="" id="{8E00357D-16FD-2274-1111-F74075C47834}"/>
                  </a:ext>
                </a:extLst>
              </p:cNvPr>
              <p:cNvSpPr/>
              <p:nvPr/>
            </p:nvSpPr>
            <p:spPr>
              <a:xfrm>
                <a:off x="1401500" y="2940725"/>
                <a:ext cx="316350" cy="1137675"/>
              </a:xfrm>
              <a:custGeom>
                <a:avLst/>
                <a:gdLst/>
                <a:ahLst/>
                <a:cxnLst/>
                <a:rect l="l" t="t" r="r" b="b"/>
                <a:pathLst>
                  <a:path w="12654" h="45507" extrusionOk="0">
                    <a:moveTo>
                      <a:pt x="1776" y="1"/>
                    </a:moveTo>
                    <a:cubicBezTo>
                      <a:pt x="0" y="7992"/>
                      <a:pt x="0" y="16205"/>
                      <a:pt x="1776" y="24197"/>
                    </a:cubicBezTo>
                    <a:cubicBezTo>
                      <a:pt x="2442" y="28192"/>
                      <a:pt x="3774" y="31966"/>
                      <a:pt x="5550" y="35740"/>
                    </a:cubicBezTo>
                    <a:cubicBezTo>
                      <a:pt x="7326" y="39291"/>
                      <a:pt x="9545" y="42621"/>
                      <a:pt x="12431" y="45507"/>
                    </a:cubicBezTo>
                    <a:lnTo>
                      <a:pt x="12653" y="45285"/>
                    </a:lnTo>
                    <a:cubicBezTo>
                      <a:pt x="11099" y="41733"/>
                      <a:pt x="9323" y="38181"/>
                      <a:pt x="7770" y="34630"/>
                    </a:cubicBezTo>
                    <a:cubicBezTo>
                      <a:pt x="6216" y="30856"/>
                      <a:pt x="4884" y="27304"/>
                      <a:pt x="3774" y="23531"/>
                    </a:cubicBezTo>
                    <a:cubicBezTo>
                      <a:pt x="1776" y="15983"/>
                      <a:pt x="1110" y="7992"/>
                      <a:pt x="1998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2456;p60">
                <a:extLst>
                  <a:ext uri="{FF2B5EF4-FFF2-40B4-BE49-F238E27FC236}">
                    <a16:creationId xmlns:a16="http://schemas.microsoft.com/office/drawing/2014/main" xmlns="" id="{B34F60CC-1842-B3F8-F24D-4A0B305D9C96}"/>
                  </a:ext>
                </a:extLst>
              </p:cNvPr>
              <p:cNvSpPr/>
              <p:nvPr/>
            </p:nvSpPr>
            <p:spPr>
              <a:xfrm>
                <a:off x="4226200" y="693175"/>
                <a:ext cx="765850" cy="754750"/>
              </a:xfrm>
              <a:custGeom>
                <a:avLst/>
                <a:gdLst/>
                <a:ahLst/>
                <a:cxnLst/>
                <a:rect l="l" t="t" r="r" b="b"/>
                <a:pathLst>
                  <a:path w="30634" h="30190" extrusionOk="0">
                    <a:moveTo>
                      <a:pt x="30634" y="0"/>
                    </a:moveTo>
                    <a:cubicBezTo>
                      <a:pt x="23531" y="1998"/>
                      <a:pt x="16871" y="5772"/>
                      <a:pt x="11322" y="10878"/>
                    </a:cubicBezTo>
                    <a:cubicBezTo>
                      <a:pt x="8436" y="13319"/>
                      <a:pt x="5772" y="16205"/>
                      <a:pt x="3774" y="19313"/>
                    </a:cubicBezTo>
                    <a:cubicBezTo>
                      <a:pt x="1998" y="22642"/>
                      <a:pt x="667" y="26194"/>
                      <a:pt x="1" y="29968"/>
                    </a:cubicBezTo>
                    <a:lnTo>
                      <a:pt x="223" y="30190"/>
                    </a:lnTo>
                    <a:cubicBezTo>
                      <a:pt x="2220" y="26860"/>
                      <a:pt x="4218" y="23752"/>
                      <a:pt x="6216" y="20867"/>
                    </a:cubicBezTo>
                    <a:cubicBezTo>
                      <a:pt x="8214" y="17981"/>
                      <a:pt x="10434" y="15095"/>
                      <a:pt x="12875" y="12431"/>
                    </a:cubicBezTo>
                    <a:cubicBezTo>
                      <a:pt x="17759" y="7104"/>
                      <a:pt x="23975" y="2886"/>
                      <a:pt x="30634" y="222"/>
                    </a:cubicBezTo>
                    <a:lnTo>
                      <a:pt x="30634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2457;p60">
                <a:extLst>
                  <a:ext uri="{FF2B5EF4-FFF2-40B4-BE49-F238E27FC236}">
                    <a16:creationId xmlns:a16="http://schemas.microsoft.com/office/drawing/2014/main" xmlns="" id="{08ED2055-7962-A219-6EC4-259FBFCB0B7B}"/>
                  </a:ext>
                </a:extLst>
              </p:cNvPr>
              <p:cNvSpPr/>
              <p:nvPr/>
            </p:nvSpPr>
            <p:spPr>
              <a:xfrm>
                <a:off x="5053075" y="254750"/>
                <a:ext cx="1343025" cy="810275"/>
              </a:xfrm>
              <a:custGeom>
                <a:avLst/>
                <a:gdLst/>
                <a:ahLst/>
                <a:cxnLst/>
                <a:rect l="l" t="t" r="r" b="b"/>
                <a:pathLst>
                  <a:path w="53721" h="32411" extrusionOk="0">
                    <a:moveTo>
                      <a:pt x="53720" y="1"/>
                    </a:moveTo>
                    <a:cubicBezTo>
                      <a:pt x="49946" y="3775"/>
                      <a:pt x="45729" y="6882"/>
                      <a:pt x="40845" y="9102"/>
                    </a:cubicBezTo>
                    <a:cubicBezTo>
                      <a:pt x="36184" y="11544"/>
                      <a:pt x="31522" y="13542"/>
                      <a:pt x="26638" y="15318"/>
                    </a:cubicBezTo>
                    <a:cubicBezTo>
                      <a:pt x="21533" y="17093"/>
                      <a:pt x="16649" y="19313"/>
                      <a:pt x="11988" y="21755"/>
                    </a:cubicBezTo>
                    <a:cubicBezTo>
                      <a:pt x="7326" y="24197"/>
                      <a:pt x="3108" y="27749"/>
                      <a:pt x="1" y="32188"/>
                    </a:cubicBezTo>
                    <a:lnTo>
                      <a:pt x="223" y="32410"/>
                    </a:lnTo>
                    <a:cubicBezTo>
                      <a:pt x="4218" y="29302"/>
                      <a:pt x="8658" y="26417"/>
                      <a:pt x="13320" y="24197"/>
                    </a:cubicBezTo>
                    <a:cubicBezTo>
                      <a:pt x="17981" y="21977"/>
                      <a:pt x="22643" y="19757"/>
                      <a:pt x="27526" y="17537"/>
                    </a:cubicBezTo>
                    <a:cubicBezTo>
                      <a:pt x="32410" y="15540"/>
                      <a:pt x="37072" y="13098"/>
                      <a:pt x="41733" y="10434"/>
                    </a:cubicBezTo>
                    <a:cubicBezTo>
                      <a:pt x="46173" y="7770"/>
                      <a:pt x="50168" y="4219"/>
                      <a:pt x="53720" y="223"/>
                    </a:cubicBezTo>
                    <a:lnTo>
                      <a:pt x="53720" y="1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2458;p60">
                <a:extLst>
                  <a:ext uri="{FF2B5EF4-FFF2-40B4-BE49-F238E27FC236}">
                    <a16:creationId xmlns:a16="http://schemas.microsoft.com/office/drawing/2014/main" xmlns="" id="{5A05912D-07A8-628F-9D10-CEE7582700FE}"/>
                  </a:ext>
                </a:extLst>
              </p:cNvPr>
              <p:cNvSpPr/>
              <p:nvPr/>
            </p:nvSpPr>
            <p:spPr>
              <a:xfrm>
                <a:off x="2994200" y="2423225"/>
                <a:ext cx="2552825" cy="446575"/>
              </a:xfrm>
              <a:custGeom>
                <a:avLst/>
                <a:gdLst/>
                <a:ahLst/>
                <a:cxnLst/>
                <a:rect l="l" t="t" r="r" b="b"/>
                <a:pathLst>
                  <a:path w="102113" h="17863" extrusionOk="0">
                    <a:moveTo>
                      <a:pt x="13236" y="1"/>
                    </a:moveTo>
                    <a:cubicBezTo>
                      <a:pt x="8769" y="1"/>
                      <a:pt x="4329" y="611"/>
                      <a:pt x="1" y="1832"/>
                    </a:cubicBezTo>
                    <a:lnTo>
                      <a:pt x="1" y="2054"/>
                    </a:lnTo>
                    <a:cubicBezTo>
                      <a:pt x="2381" y="1810"/>
                      <a:pt x="4778" y="1684"/>
                      <a:pt x="7177" y="1684"/>
                    </a:cubicBezTo>
                    <a:cubicBezTo>
                      <a:pt x="13507" y="1684"/>
                      <a:pt x="19856" y="2565"/>
                      <a:pt x="25973" y="4496"/>
                    </a:cubicBezTo>
                    <a:cubicBezTo>
                      <a:pt x="34186" y="6716"/>
                      <a:pt x="42621" y="9824"/>
                      <a:pt x="50834" y="12487"/>
                    </a:cubicBezTo>
                    <a:cubicBezTo>
                      <a:pt x="59270" y="15595"/>
                      <a:pt x="68149" y="17371"/>
                      <a:pt x="77028" y="17815"/>
                    </a:cubicBezTo>
                    <a:cubicBezTo>
                      <a:pt x="77666" y="17847"/>
                      <a:pt x="78303" y="17863"/>
                      <a:pt x="78940" y="17863"/>
                    </a:cubicBezTo>
                    <a:cubicBezTo>
                      <a:pt x="87174" y="17863"/>
                      <a:pt x="95313" y="15213"/>
                      <a:pt x="102112" y="10268"/>
                    </a:cubicBezTo>
                    <a:lnTo>
                      <a:pt x="101890" y="10046"/>
                    </a:lnTo>
                    <a:cubicBezTo>
                      <a:pt x="95559" y="14266"/>
                      <a:pt x="88068" y="16663"/>
                      <a:pt x="80420" y="16663"/>
                    </a:cubicBezTo>
                    <a:cubicBezTo>
                      <a:pt x="79218" y="16663"/>
                      <a:pt x="78012" y="16604"/>
                      <a:pt x="76806" y="16483"/>
                    </a:cubicBezTo>
                    <a:cubicBezTo>
                      <a:pt x="68149" y="15817"/>
                      <a:pt x="59714" y="13819"/>
                      <a:pt x="51500" y="10490"/>
                    </a:cubicBezTo>
                    <a:cubicBezTo>
                      <a:pt x="43287" y="7160"/>
                      <a:pt x="35074" y="4274"/>
                      <a:pt x="26639" y="1832"/>
                    </a:cubicBezTo>
                    <a:cubicBezTo>
                      <a:pt x="22199" y="611"/>
                      <a:pt x="17704" y="1"/>
                      <a:pt x="13236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" name="Google Shape;2459;p60">
                <a:extLst>
                  <a:ext uri="{FF2B5EF4-FFF2-40B4-BE49-F238E27FC236}">
                    <a16:creationId xmlns:a16="http://schemas.microsoft.com/office/drawing/2014/main" xmlns="" id="{74C470C0-A02C-06CD-8E7B-5F2DE6BEC330}"/>
                  </a:ext>
                </a:extLst>
              </p:cNvPr>
              <p:cNvSpPr/>
              <p:nvPr/>
            </p:nvSpPr>
            <p:spPr>
              <a:xfrm>
                <a:off x="4242850" y="1420150"/>
                <a:ext cx="1581650" cy="181750"/>
              </a:xfrm>
              <a:custGeom>
                <a:avLst/>
                <a:gdLst/>
                <a:ahLst/>
                <a:cxnLst/>
                <a:rect l="l" t="t" r="r" b="b"/>
                <a:pathLst>
                  <a:path w="63266" h="7270" extrusionOk="0">
                    <a:moveTo>
                      <a:pt x="63043" y="1"/>
                    </a:moveTo>
                    <a:cubicBezTo>
                      <a:pt x="58825" y="3331"/>
                      <a:pt x="53720" y="5328"/>
                      <a:pt x="48392" y="5550"/>
                    </a:cubicBezTo>
                    <a:cubicBezTo>
                      <a:pt x="47504" y="5587"/>
                      <a:pt x="46610" y="5606"/>
                      <a:pt x="45713" y="5606"/>
                    </a:cubicBezTo>
                    <a:cubicBezTo>
                      <a:pt x="41227" y="5606"/>
                      <a:pt x="36664" y="5143"/>
                      <a:pt x="32410" y="4219"/>
                    </a:cubicBezTo>
                    <a:cubicBezTo>
                      <a:pt x="27082" y="3109"/>
                      <a:pt x="21755" y="1999"/>
                      <a:pt x="16205" y="1555"/>
                    </a:cubicBezTo>
                    <a:cubicBezTo>
                      <a:pt x="14977" y="1407"/>
                      <a:pt x="13749" y="1336"/>
                      <a:pt x="12526" y="1336"/>
                    </a:cubicBezTo>
                    <a:cubicBezTo>
                      <a:pt x="8221" y="1336"/>
                      <a:pt x="3976" y="2219"/>
                      <a:pt x="1" y="3775"/>
                    </a:cubicBezTo>
                    <a:lnTo>
                      <a:pt x="1" y="3997"/>
                    </a:lnTo>
                    <a:cubicBezTo>
                      <a:pt x="2473" y="3688"/>
                      <a:pt x="4946" y="3522"/>
                      <a:pt x="7418" y="3522"/>
                    </a:cubicBezTo>
                    <a:cubicBezTo>
                      <a:pt x="10273" y="3522"/>
                      <a:pt x="13128" y="3743"/>
                      <a:pt x="15983" y="4219"/>
                    </a:cubicBezTo>
                    <a:lnTo>
                      <a:pt x="31966" y="6438"/>
                    </a:lnTo>
                    <a:cubicBezTo>
                      <a:pt x="35326" y="6976"/>
                      <a:pt x="38687" y="7270"/>
                      <a:pt x="41998" y="7270"/>
                    </a:cubicBezTo>
                    <a:cubicBezTo>
                      <a:pt x="44155" y="7270"/>
                      <a:pt x="46291" y="7145"/>
                      <a:pt x="48392" y="6882"/>
                    </a:cubicBezTo>
                    <a:cubicBezTo>
                      <a:pt x="53942" y="6216"/>
                      <a:pt x="59047" y="3997"/>
                      <a:pt x="63265" y="223"/>
                    </a:cubicBezTo>
                    <a:lnTo>
                      <a:pt x="63043" y="1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2460;p60">
                <a:extLst>
                  <a:ext uri="{FF2B5EF4-FFF2-40B4-BE49-F238E27FC236}">
                    <a16:creationId xmlns:a16="http://schemas.microsoft.com/office/drawing/2014/main" xmlns="" id="{223B7401-E249-DE9E-2FDA-3AEEB336E098}"/>
                  </a:ext>
                </a:extLst>
              </p:cNvPr>
              <p:cNvSpPr/>
              <p:nvPr/>
            </p:nvSpPr>
            <p:spPr>
              <a:xfrm>
                <a:off x="3510325" y="1923700"/>
                <a:ext cx="2186525" cy="290900"/>
              </a:xfrm>
              <a:custGeom>
                <a:avLst/>
                <a:gdLst/>
                <a:ahLst/>
                <a:cxnLst/>
                <a:rect l="l" t="t" r="r" b="b"/>
                <a:pathLst>
                  <a:path w="87461" h="11636" extrusionOk="0">
                    <a:moveTo>
                      <a:pt x="16545" y="0"/>
                    </a:moveTo>
                    <a:cubicBezTo>
                      <a:pt x="10781" y="0"/>
                      <a:pt x="5143" y="1457"/>
                      <a:pt x="0" y="4277"/>
                    </a:cubicBezTo>
                    <a:lnTo>
                      <a:pt x="0" y="4499"/>
                    </a:lnTo>
                    <a:cubicBezTo>
                      <a:pt x="4471" y="3102"/>
                      <a:pt x="9206" y="2320"/>
                      <a:pt x="13927" y="2320"/>
                    </a:cubicBezTo>
                    <a:cubicBezTo>
                      <a:pt x="16708" y="2320"/>
                      <a:pt x="19483" y="2591"/>
                      <a:pt x="22198" y="3167"/>
                    </a:cubicBezTo>
                    <a:cubicBezTo>
                      <a:pt x="29524" y="4499"/>
                      <a:pt x="36849" y="6719"/>
                      <a:pt x="44174" y="8494"/>
                    </a:cubicBezTo>
                    <a:cubicBezTo>
                      <a:pt x="50781" y="10697"/>
                      <a:pt x="57749" y="11635"/>
                      <a:pt x="64753" y="11635"/>
                    </a:cubicBezTo>
                    <a:cubicBezTo>
                      <a:pt x="65514" y="11635"/>
                      <a:pt x="66276" y="11624"/>
                      <a:pt x="67038" y="11602"/>
                    </a:cubicBezTo>
                    <a:cubicBezTo>
                      <a:pt x="74808" y="11158"/>
                      <a:pt x="82133" y="7829"/>
                      <a:pt x="87461" y="2057"/>
                    </a:cubicBezTo>
                    <a:lnTo>
                      <a:pt x="87239" y="1835"/>
                    </a:lnTo>
                    <a:cubicBezTo>
                      <a:pt x="81689" y="7163"/>
                      <a:pt x="74586" y="10048"/>
                      <a:pt x="66816" y="10048"/>
                    </a:cubicBezTo>
                    <a:cubicBezTo>
                      <a:pt x="59269" y="10048"/>
                      <a:pt x="51722" y="8938"/>
                      <a:pt x="44618" y="6497"/>
                    </a:cubicBezTo>
                    <a:cubicBezTo>
                      <a:pt x="37515" y="3833"/>
                      <a:pt x="29967" y="1835"/>
                      <a:pt x="22420" y="503"/>
                    </a:cubicBezTo>
                    <a:cubicBezTo>
                      <a:pt x="20457" y="167"/>
                      <a:pt x="18494" y="0"/>
                      <a:pt x="1654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2461;p60">
                <a:extLst>
                  <a:ext uri="{FF2B5EF4-FFF2-40B4-BE49-F238E27FC236}">
                    <a16:creationId xmlns:a16="http://schemas.microsoft.com/office/drawing/2014/main" xmlns="" id="{FE12B066-11E4-B16F-990C-4596F8357446}"/>
                  </a:ext>
                </a:extLst>
              </p:cNvPr>
              <p:cNvSpPr/>
              <p:nvPr/>
            </p:nvSpPr>
            <p:spPr>
              <a:xfrm>
                <a:off x="2555800" y="2909850"/>
                <a:ext cx="2902425" cy="531550"/>
              </a:xfrm>
              <a:custGeom>
                <a:avLst/>
                <a:gdLst/>
                <a:ahLst/>
                <a:cxnLst/>
                <a:rect l="l" t="t" r="r" b="b"/>
                <a:pathLst>
                  <a:path w="116097" h="21262" extrusionOk="0">
                    <a:moveTo>
                      <a:pt x="13743" y="1"/>
                    </a:moveTo>
                    <a:cubicBezTo>
                      <a:pt x="9093" y="1"/>
                      <a:pt x="4477" y="561"/>
                      <a:pt x="0" y="1680"/>
                    </a:cubicBezTo>
                    <a:lnTo>
                      <a:pt x="0" y="2124"/>
                    </a:lnTo>
                    <a:cubicBezTo>
                      <a:pt x="2673" y="1820"/>
                      <a:pt x="5362" y="1666"/>
                      <a:pt x="8054" y="1666"/>
                    </a:cubicBezTo>
                    <a:cubicBezTo>
                      <a:pt x="15201" y="1666"/>
                      <a:pt x="22368" y="2752"/>
                      <a:pt x="29302" y="5009"/>
                    </a:cubicBezTo>
                    <a:cubicBezTo>
                      <a:pt x="38847" y="7673"/>
                      <a:pt x="48170" y="11225"/>
                      <a:pt x="57715" y="14555"/>
                    </a:cubicBezTo>
                    <a:cubicBezTo>
                      <a:pt x="67261" y="18106"/>
                      <a:pt x="77250" y="20326"/>
                      <a:pt x="87461" y="21214"/>
                    </a:cubicBezTo>
                    <a:cubicBezTo>
                      <a:pt x="88174" y="21246"/>
                      <a:pt x="88889" y="21262"/>
                      <a:pt x="89604" y="21262"/>
                    </a:cubicBezTo>
                    <a:cubicBezTo>
                      <a:pt x="98900" y="21262"/>
                      <a:pt x="108264" y="18582"/>
                      <a:pt x="116096" y="13223"/>
                    </a:cubicBezTo>
                    <a:lnTo>
                      <a:pt x="115874" y="13001"/>
                    </a:lnTo>
                    <a:cubicBezTo>
                      <a:pt x="108777" y="17483"/>
                      <a:pt x="100580" y="19923"/>
                      <a:pt x="92208" y="19923"/>
                    </a:cubicBezTo>
                    <a:cubicBezTo>
                      <a:pt x="90630" y="19923"/>
                      <a:pt x="89045" y="19836"/>
                      <a:pt x="87461" y="19660"/>
                    </a:cubicBezTo>
                    <a:cubicBezTo>
                      <a:pt x="77472" y="18772"/>
                      <a:pt x="67705" y="16330"/>
                      <a:pt x="58603" y="12557"/>
                    </a:cubicBezTo>
                    <a:cubicBezTo>
                      <a:pt x="49280" y="8561"/>
                      <a:pt x="39735" y="5009"/>
                      <a:pt x="30190" y="2346"/>
                    </a:cubicBezTo>
                    <a:cubicBezTo>
                      <a:pt x="24779" y="783"/>
                      <a:pt x="19238" y="1"/>
                      <a:pt x="13743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2462;p60">
                <a:extLst>
                  <a:ext uri="{FF2B5EF4-FFF2-40B4-BE49-F238E27FC236}">
                    <a16:creationId xmlns:a16="http://schemas.microsoft.com/office/drawing/2014/main" xmlns="" id="{3A6E1D26-CB96-FD73-7E36-A77BD075FDC2}"/>
                  </a:ext>
                </a:extLst>
              </p:cNvPr>
              <p:cNvSpPr/>
              <p:nvPr/>
            </p:nvSpPr>
            <p:spPr>
              <a:xfrm>
                <a:off x="2134114" y="3513687"/>
                <a:ext cx="3141050" cy="522650"/>
              </a:xfrm>
              <a:custGeom>
                <a:avLst/>
                <a:gdLst/>
                <a:ahLst/>
                <a:cxnLst/>
                <a:rect l="l" t="t" r="r" b="b"/>
                <a:pathLst>
                  <a:path w="125642" h="20906" extrusionOk="0">
                    <a:moveTo>
                      <a:pt x="14606" y="0"/>
                    </a:moveTo>
                    <a:cubicBezTo>
                      <a:pt x="9520" y="0"/>
                      <a:pt x="4480" y="1136"/>
                      <a:pt x="1" y="3579"/>
                    </a:cubicBezTo>
                    <a:lnTo>
                      <a:pt x="1" y="3801"/>
                    </a:lnTo>
                    <a:cubicBezTo>
                      <a:pt x="3830" y="2303"/>
                      <a:pt x="7784" y="1554"/>
                      <a:pt x="11769" y="1554"/>
                    </a:cubicBezTo>
                    <a:cubicBezTo>
                      <a:pt x="13098" y="1554"/>
                      <a:pt x="14430" y="1637"/>
                      <a:pt x="15761" y="1804"/>
                    </a:cubicBezTo>
                    <a:cubicBezTo>
                      <a:pt x="21089" y="2470"/>
                      <a:pt x="26195" y="3579"/>
                      <a:pt x="31300" y="5355"/>
                    </a:cubicBezTo>
                    <a:cubicBezTo>
                      <a:pt x="41511" y="8685"/>
                      <a:pt x="51722" y="12459"/>
                      <a:pt x="62155" y="15566"/>
                    </a:cubicBezTo>
                    <a:cubicBezTo>
                      <a:pt x="72589" y="18896"/>
                      <a:pt x="83466" y="20672"/>
                      <a:pt x="94343" y="20894"/>
                    </a:cubicBezTo>
                    <a:cubicBezTo>
                      <a:pt x="94740" y="20902"/>
                      <a:pt x="95136" y="20906"/>
                      <a:pt x="95532" y="20906"/>
                    </a:cubicBezTo>
                    <a:cubicBezTo>
                      <a:pt x="106218" y="20906"/>
                      <a:pt x="116652" y="18024"/>
                      <a:pt x="125642" y="12459"/>
                    </a:cubicBezTo>
                    <a:lnTo>
                      <a:pt x="125642" y="12237"/>
                    </a:lnTo>
                    <a:cubicBezTo>
                      <a:pt x="117061" y="17026"/>
                      <a:pt x="107583" y="19663"/>
                      <a:pt x="97853" y="19663"/>
                    </a:cubicBezTo>
                    <a:cubicBezTo>
                      <a:pt x="96760" y="19663"/>
                      <a:pt x="95663" y="19629"/>
                      <a:pt x="94565" y="19562"/>
                    </a:cubicBezTo>
                    <a:cubicBezTo>
                      <a:pt x="83910" y="19118"/>
                      <a:pt x="73255" y="17120"/>
                      <a:pt x="63043" y="13569"/>
                    </a:cubicBezTo>
                    <a:cubicBezTo>
                      <a:pt x="52832" y="10017"/>
                      <a:pt x="42843" y="5799"/>
                      <a:pt x="32188" y="2914"/>
                    </a:cubicBezTo>
                    <a:cubicBezTo>
                      <a:pt x="26860" y="1138"/>
                      <a:pt x="21533" y="250"/>
                      <a:pt x="15983" y="28"/>
                    </a:cubicBezTo>
                    <a:cubicBezTo>
                      <a:pt x="15524" y="9"/>
                      <a:pt x="15065" y="0"/>
                      <a:pt x="14606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2463;p60">
                <a:extLst>
                  <a:ext uri="{FF2B5EF4-FFF2-40B4-BE49-F238E27FC236}">
                    <a16:creationId xmlns:a16="http://schemas.microsoft.com/office/drawing/2014/main" xmlns="" id="{F72A7A1E-CCE3-48A3-9954-1F46F8774CFB}"/>
                  </a:ext>
                </a:extLst>
              </p:cNvPr>
              <p:cNvSpPr/>
              <p:nvPr/>
            </p:nvSpPr>
            <p:spPr>
              <a:xfrm>
                <a:off x="1802169" y="4061528"/>
                <a:ext cx="3041175" cy="657175"/>
              </a:xfrm>
              <a:custGeom>
                <a:avLst/>
                <a:gdLst/>
                <a:ahLst/>
                <a:cxnLst/>
                <a:rect l="l" t="t" r="r" b="b"/>
                <a:pathLst>
                  <a:path w="121647" h="26287" extrusionOk="0">
                    <a:moveTo>
                      <a:pt x="14479" y="0"/>
                    </a:moveTo>
                    <a:cubicBezTo>
                      <a:pt x="9212" y="0"/>
                      <a:pt x="4006" y="1972"/>
                      <a:pt x="1" y="5344"/>
                    </a:cubicBezTo>
                    <a:lnTo>
                      <a:pt x="1" y="5566"/>
                    </a:lnTo>
                    <a:cubicBezTo>
                      <a:pt x="3871" y="3171"/>
                      <a:pt x="8199" y="1846"/>
                      <a:pt x="12606" y="1846"/>
                    </a:cubicBezTo>
                    <a:cubicBezTo>
                      <a:pt x="13508" y="1846"/>
                      <a:pt x="14413" y="1902"/>
                      <a:pt x="15318" y="2015"/>
                    </a:cubicBezTo>
                    <a:cubicBezTo>
                      <a:pt x="20645" y="2237"/>
                      <a:pt x="25751" y="3791"/>
                      <a:pt x="30412" y="6010"/>
                    </a:cubicBezTo>
                    <a:cubicBezTo>
                      <a:pt x="39957" y="10450"/>
                      <a:pt x="48837" y="17331"/>
                      <a:pt x="59048" y="21327"/>
                    </a:cubicBezTo>
                    <a:cubicBezTo>
                      <a:pt x="67184" y="24651"/>
                      <a:pt x="75768" y="26286"/>
                      <a:pt x="84311" y="26286"/>
                    </a:cubicBezTo>
                    <a:cubicBezTo>
                      <a:pt x="97445" y="26286"/>
                      <a:pt x="110483" y="22422"/>
                      <a:pt x="121646" y="14890"/>
                    </a:cubicBezTo>
                    <a:lnTo>
                      <a:pt x="121646" y="14668"/>
                    </a:lnTo>
                    <a:cubicBezTo>
                      <a:pt x="110842" y="21356"/>
                      <a:pt x="98546" y="24766"/>
                      <a:pt x="86228" y="24766"/>
                    </a:cubicBezTo>
                    <a:cubicBezTo>
                      <a:pt x="77289" y="24766"/>
                      <a:pt x="68337" y="22970"/>
                      <a:pt x="59936" y="19329"/>
                    </a:cubicBezTo>
                    <a:cubicBezTo>
                      <a:pt x="50169" y="15112"/>
                      <a:pt x="41733" y="7786"/>
                      <a:pt x="31522" y="3569"/>
                    </a:cubicBezTo>
                    <a:cubicBezTo>
                      <a:pt x="26417" y="1349"/>
                      <a:pt x="20867" y="17"/>
                      <a:pt x="15318" y="17"/>
                    </a:cubicBezTo>
                    <a:cubicBezTo>
                      <a:pt x="15038" y="6"/>
                      <a:pt x="14758" y="0"/>
                      <a:pt x="1447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2464;p60">
                <a:extLst>
                  <a:ext uri="{FF2B5EF4-FFF2-40B4-BE49-F238E27FC236}">
                    <a16:creationId xmlns:a16="http://schemas.microsoft.com/office/drawing/2014/main" xmlns="" id="{AA6E2DCE-E97E-13FA-D6E9-9CA4E41737F4}"/>
                  </a:ext>
                </a:extLst>
              </p:cNvPr>
              <p:cNvSpPr/>
              <p:nvPr/>
            </p:nvSpPr>
            <p:spPr>
              <a:xfrm>
                <a:off x="1552444" y="4638403"/>
                <a:ext cx="2591650" cy="604800"/>
              </a:xfrm>
              <a:custGeom>
                <a:avLst/>
                <a:gdLst/>
                <a:ahLst/>
                <a:cxnLst/>
                <a:rect l="l" t="t" r="r" b="b"/>
                <a:pathLst>
                  <a:path w="103666" h="24192" extrusionOk="0">
                    <a:moveTo>
                      <a:pt x="13430" y="0"/>
                    </a:moveTo>
                    <a:cubicBezTo>
                      <a:pt x="13024" y="0"/>
                      <a:pt x="12617" y="9"/>
                      <a:pt x="12210" y="28"/>
                    </a:cubicBezTo>
                    <a:cubicBezTo>
                      <a:pt x="9768" y="250"/>
                      <a:pt x="7326" y="916"/>
                      <a:pt x="5106" y="1804"/>
                    </a:cubicBezTo>
                    <a:cubicBezTo>
                      <a:pt x="2887" y="2914"/>
                      <a:pt x="1111" y="4689"/>
                      <a:pt x="1" y="6687"/>
                    </a:cubicBezTo>
                    <a:lnTo>
                      <a:pt x="1" y="6687"/>
                    </a:lnTo>
                    <a:cubicBezTo>
                      <a:pt x="2935" y="3544"/>
                      <a:pt x="7056" y="1785"/>
                      <a:pt x="11430" y="1785"/>
                    </a:cubicBezTo>
                    <a:cubicBezTo>
                      <a:pt x="11689" y="1785"/>
                      <a:pt x="11949" y="1791"/>
                      <a:pt x="12210" y="1804"/>
                    </a:cubicBezTo>
                    <a:cubicBezTo>
                      <a:pt x="16649" y="1804"/>
                      <a:pt x="21089" y="3136"/>
                      <a:pt x="24863" y="5577"/>
                    </a:cubicBezTo>
                    <a:cubicBezTo>
                      <a:pt x="28858" y="7575"/>
                      <a:pt x="32410" y="10461"/>
                      <a:pt x="36406" y="13125"/>
                    </a:cubicBezTo>
                    <a:cubicBezTo>
                      <a:pt x="46827" y="20400"/>
                      <a:pt x="59338" y="24192"/>
                      <a:pt x="71933" y="24192"/>
                    </a:cubicBezTo>
                    <a:cubicBezTo>
                      <a:pt x="73558" y="24192"/>
                      <a:pt x="75183" y="24129"/>
                      <a:pt x="76806" y="24002"/>
                    </a:cubicBezTo>
                    <a:cubicBezTo>
                      <a:pt x="86351" y="23336"/>
                      <a:pt x="95453" y="20450"/>
                      <a:pt x="103666" y="15789"/>
                    </a:cubicBezTo>
                    <a:lnTo>
                      <a:pt x="103666" y="15567"/>
                    </a:lnTo>
                    <a:cubicBezTo>
                      <a:pt x="94419" y="20375"/>
                      <a:pt x="84215" y="22855"/>
                      <a:pt x="74002" y="22855"/>
                    </a:cubicBezTo>
                    <a:cubicBezTo>
                      <a:pt x="65826" y="22855"/>
                      <a:pt x="57645" y="21265"/>
                      <a:pt x="49946" y="18008"/>
                    </a:cubicBezTo>
                    <a:cubicBezTo>
                      <a:pt x="45729" y="16011"/>
                      <a:pt x="41733" y="13791"/>
                      <a:pt x="38181" y="11127"/>
                    </a:cubicBezTo>
                    <a:cubicBezTo>
                      <a:pt x="34408" y="8241"/>
                      <a:pt x="30412" y="5577"/>
                      <a:pt x="26195" y="3358"/>
                    </a:cubicBezTo>
                    <a:cubicBezTo>
                      <a:pt x="22328" y="1119"/>
                      <a:pt x="17903" y="0"/>
                      <a:pt x="1343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2465;p60">
              <a:extLst>
                <a:ext uri="{FF2B5EF4-FFF2-40B4-BE49-F238E27FC236}">
                  <a16:creationId xmlns:a16="http://schemas.microsoft.com/office/drawing/2014/main" xmlns="" id="{FDE4C13F-3452-EAD4-9C11-C75B072B69F1}"/>
                </a:ext>
              </a:extLst>
            </p:cNvPr>
            <p:cNvGrpSpPr/>
            <p:nvPr/>
          </p:nvGrpSpPr>
          <p:grpSpPr>
            <a:xfrm flipH="1" flipV="1">
              <a:off x="5500" y="-1340"/>
              <a:ext cx="2470" cy="4706"/>
              <a:chOff x="2453075" y="238700"/>
              <a:chExt cx="2722850" cy="5187200"/>
            </a:xfrm>
            <a:solidFill>
              <a:srgbClr val="FFEABC"/>
            </a:solidFill>
          </p:grpSpPr>
          <p:sp>
            <p:nvSpPr>
              <p:cNvPr id="23" name="Google Shape;2466;p60">
                <a:extLst>
                  <a:ext uri="{FF2B5EF4-FFF2-40B4-BE49-F238E27FC236}">
                    <a16:creationId xmlns:a16="http://schemas.microsoft.com/office/drawing/2014/main" xmlns="" id="{6545CFDD-983E-1234-46B8-27C561A3C984}"/>
                  </a:ext>
                </a:extLst>
              </p:cNvPr>
              <p:cNvSpPr/>
              <p:nvPr/>
            </p:nvSpPr>
            <p:spPr>
              <a:xfrm>
                <a:off x="2453075" y="238700"/>
                <a:ext cx="2722850" cy="4798700"/>
              </a:xfrm>
              <a:custGeom>
                <a:avLst/>
                <a:gdLst/>
                <a:ahLst/>
                <a:cxnLst/>
                <a:rect l="l" t="t" r="r" b="b"/>
                <a:pathLst>
                  <a:path w="108914" h="191948" extrusionOk="0">
                    <a:moveTo>
                      <a:pt x="24574" y="0"/>
                    </a:moveTo>
                    <a:cubicBezTo>
                      <a:pt x="23468" y="0"/>
                      <a:pt x="22350" y="146"/>
                      <a:pt x="21231" y="457"/>
                    </a:cubicBezTo>
                    <a:cubicBezTo>
                      <a:pt x="14394" y="2376"/>
                      <a:pt x="10436" y="9693"/>
                      <a:pt x="8997" y="16770"/>
                    </a:cubicBezTo>
                    <a:cubicBezTo>
                      <a:pt x="5518" y="33203"/>
                      <a:pt x="10916" y="50355"/>
                      <a:pt x="23150" y="61990"/>
                    </a:cubicBezTo>
                    <a:cubicBezTo>
                      <a:pt x="27589" y="66189"/>
                      <a:pt x="32986" y="69667"/>
                      <a:pt x="35505" y="75185"/>
                    </a:cubicBezTo>
                    <a:cubicBezTo>
                      <a:pt x="38024" y="80702"/>
                      <a:pt x="35505" y="88979"/>
                      <a:pt x="29508" y="89459"/>
                    </a:cubicBezTo>
                    <a:cubicBezTo>
                      <a:pt x="29387" y="89465"/>
                      <a:pt x="29267" y="89468"/>
                      <a:pt x="29148" y="89468"/>
                    </a:cubicBezTo>
                    <a:cubicBezTo>
                      <a:pt x="25001" y="89468"/>
                      <a:pt x="21125" y="85877"/>
                      <a:pt x="17013" y="85877"/>
                    </a:cubicBezTo>
                    <a:cubicBezTo>
                      <a:pt x="16622" y="85877"/>
                      <a:pt x="16229" y="85909"/>
                      <a:pt x="15834" y="85980"/>
                    </a:cubicBezTo>
                    <a:cubicBezTo>
                      <a:pt x="9596" y="87060"/>
                      <a:pt x="9236" y="96775"/>
                      <a:pt x="13435" y="101453"/>
                    </a:cubicBezTo>
                    <a:cubicBezTo>
                      <a:pt x="17753" y="106011"/>
                      <a:pt x="24110" y="108051"/>
                      <a:pt x="29028" y="112129"/>
                    </a:cubicBezTo>
                    <a:cubicBezTo>
                      <a:pt x="33946" y="116207"/>
                      <a:pt x="36345" y="124843"/>
                      <a:pt x="31187" y="128442"/>
                    </a:cubicBezTo>
                    <a:cubicBezTo>
                      <a:pt x="29533" y="129527"/>
                      <a:pt x="27611" y="129811"/>
                      <a:pt x="25595" y="129811"/>
                    </a:cubicBezTo>
                    <a:cubicBezTo>
                      <a:pt x="23390" y="129811"/>
                      <a:pt x="21072" y="129472"/>
                      <a:pt x="18866" y="129472"/>
                    </a:cubicBezTo>
                    <a:cubicBezTo>
                      <a:pt x="18410" y="129472"/>
                      <a:pt x="17958" y="129486"/>
                      <a:pt x="17513" y="129521"/>
                    </a:cubicBezTo>
                    <a:cubicBezTo>
                      <a:pt x="5398" y="130241"/>
                      <a:pt x="0" y="146674"/>
                      <a:pt x="5278" y="157709"/>
                    </a:cubicBezTo>
                    <a:cubicBezTo>
                      <a:pt x="10556" y="168625"/>
                      <a:pt x="22071" y="174742"/>
                      <a:pt x="32866" y="180140"/>
                    </a:cubicBezTo>
                    <a:lnTo>
                      <a:pt x="32866" y="180260"/>
                    </a:lnTo>
                    <a:cubicBezTo>
                      <a:pt x="36944" y="182179"/>
                      <a:pt x="40783" y="184458"/>
                      <a:pt x="44621" y="186737"/>
                    </a:cubicBezTo>
                    <a:cubicBezTo>
                      <a:pt x="51818" y="189616"/>
                      <a:pt x="59375" y="191415"/>
                      <a:pt x="67171" y="191895"/>
                    </a:cubicBezTo>
                    <a:cubicBezTo>
                      <a:pt x="67881" y="191930"/>
                      <a:pt x="68594" y="191948"/>
                      <a:pt x="69309" y="191948"/>
                    </a:cubicBezTo>
                    <a:cubicBezTo>
                      <a:pt x="83091" y="191948"/>
                      <a:pt x="97568" y="185367"/>
                      <a:pt x="103156" y="172823"/>
                    </a:cubicBezTo>
                    <a:cubicBezTo>
                      <a:pt x="108913" y="159748"/>
                      <a:pt x="100037" y="141036"/>
                      <a:pt x="85643" y="140797"/>
                    </a:cubicBezTo>
                    <a:cubicBezTo>
                      <a:pt x="91881" y="136358"/>
                      <a:pt x="97758" y="130841"/>
                      <a:pt x="100757" y="123884"/>
                    </a:cubicBezTo>
                    <a:cubicBezTo>
                      <a:pt x="103876" y="116807"/>
                      <a:pt x="103516" y="107811"/>
                      <a:pt x="98358" y="102293"/>
                    </a:cubicBezTo>
                    <a:cubicBezTo>
                      <a:pt x="95714" y="99403"/>
                      <a:pt x="91683" y="97837"/>
                      <a:pt x="87768" y="97837"/>
                    </a:cubicBezTo>
                    <a:cubicBezTo>
                      <a:pt x="84046" y="97837"/>
                      <a:pt x="80428" y="99253"/>
                      <a:pt x="78207" y="102293"/>
                    </a:cubicBezTo>
                    <a:cubicBezTo>
                      <a:pt x="76407" y="104812"/>
                      <a:pt x="75328" y="108171"/>
                      <a:pt x="72449" y="109250"/>
                    </a:cubicBezTo>
                    <a:cubicBezTo>
                      <a:pt x="71899" y="109477"/>
                      <a:pt x="71347" y="109581"/>
                      <a:pt x="70804" y="109581"/>
                    </a:cubicBezTo>
                    <a:cubicBezTo>
                      <a:pt x="67323" y="109581"/>
                      <a:pt x="64237" y="105293"/>
                      <a:pt x="64653" y="101453"/>
                    </a:cubicBezTo>
                    <a:cubicBezTo>
                      <a:pt x="65132" y="97015"/>
                      <a:pt x="68491" y="93537"/>
                      <a:pt x="71370" y="90298"/>
                    </a:cubicBezTo>
                    <a:cubicBezTo>
                      <a:pt x="74368" y="86940"/>
                      <a:pt x="77247" y="82861"/>
                      <a:pt x="76647" y="78423"/>
                    </a:cubicBezTo>
                    <a:cubicBezTo>
                      <a:pt x="75208" y="69067"/>
                      <a:pt x="61894" y="68827"/>
                      <a:pt x="53977" y="63790"/>
                    </a:cubicBezTo>
                    <a:cubicBezTo>
                      <a:pt x="46420" y="58992"/>
                      <a:pt x="44021" y="49276"/>
                      <a:pt x="43542" y="40400"/>
                    </a:cubicBezTo>
                    <a:cubicBezTo>
                      <a:pt x="43182" y="31523"/>
                      <a:pt x="44141" y="22407"/>
                      <a:pt x="41383" y="13891"/>
                    </a:cubicBezTo>
                    <a:cubicBezTo>
                      <a:pt x="38877" y="6582"/>
                      <a:pt x="32008" y="0"/>
                      <a:pt x="24574" y="0"/>
                    </a:cubicBezTo>
                    <a:close/>
                  </a:path>
                </a:pathLst>
              </a:custGeom>
              <a:solidFill>
                <a:srgbClr val="588E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2467;p60">
                <a:extLst>
                  <a:ext uri="{FF2B5EF4-FFF2-40B4-BE49-F238E27FC236}">
                    <a16:creationId xmlns:a16="http://schemas.microsoft.com/office/drawing/2014/main" xmlns="" id="{81720A0C-56E8-2007-5F05-F9DB29C236B4}"/>
                  </a:ext>
                </a:extLst>
              </p:cNvPr>
              <p:cNvSpPr/>
              <p:nvPr/>
            </p:nvSpPr>
            <p:spPr>
              <a:xfrm>
                <a:off x="3046825" y="1080750"/>
                <a:ext cx="1391425" cy="4345150"/>
              </a:xfrm>
              <a:custGeom>
                <a:avLst/>
                <a:gdLst/>
                <a:ahLst/>
                <a:cxnLst/>
                <a:rect l="l" t="t" r="r" b="b"/>
                <a:pathLst>
                  <a:path w="55657" h="17380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479" y="6958"/>
                      <a:pt x="6837" y="13915"/>
                      <a:pt x="10076" y="20992"/>
                    </a:cubicBezTo>
                    <a:cubicBezTo>
                      <a:pt x="13194" y="27949"/>
                      <a:pt x="16073" y="35145"/>
                      <a:pt x="18832" y="42342"/>
                    </a:cubicBezTo>
                    <a:cubicBezTo>
                      <a:pt x="24230" y="56856"/>
                      <a:pt x="28668" y="71610"/>
                      <a:pt x="32146" y="86603"/>
                    </a:cubicBezTo>
                    <a:lnTo>
                      <a:pt x="33346" y="92241"/>
                    </a:lnTo>
                    <a:lnTo>
                      <a:pt x="34545" y="97998"/>
                    </a:lnTo>
                    <a:cubicBezTo>
                      <a:pt x="35385" y="101717"/>
                      <a:pt x="35985" y="105555"/>
                      <a:pt x="36584" y="109394"/>
                    </a:cubicBezTo>
                    <a:cubicBezTo>
                      <a:pt x="37184" y="113112"/>
                      <a:pt x="37784" y="116950"/>
                      <a:pt x="38264" y="120789"/>
                    </a:cubicBezTo>
                    <a:cubicBezTo>
                      <a:pt x="38624" y="124627"/>
                      <a:pt x="39103" y="128465"/>
                      <a:pt x="39463" y="132304"/>
                    </a:cubicBezTo>
                    <a:cubicBezTo>
                      <a:pt x="40183" y="139980"/>
                      <a:pt x="40543" y="147897"/>
                      <a:pt x="42582" y="155334"/>
                    </a:cubicBezTo>
                    <a:cubicBezTo>
                      <a:pt x="43421" y="159172"/>
                      <a:pt x="44981" y="162771"/>
                      <a:pt x="47020" y="166129"/>
                    </a:cubicBezTo>
                    <a:cubicBezTo>
                      <a:pt x="49179" y="169488"/>
                      <a:pt x="52178" y="172127"/>
                      <a:pt x="55656" y="173806"/>
                    </a:cubicBezTo>
                    <a:cubicBezTo>
                      <a:pt x="52298" y="171887"/>
                      <a:pt x="49539" y="169128"/>
                      <a:pt x="47500" y="165769"/>
                    </a:cubicBezTo>
                    <a:cubicBezTo>
                      <a:pt x="45581" y="162531"/>
                      <a:pt x="44261" y="158932"/>
                      <a:pt x="43541" y="155094"/>
                    </a:cubicBezTo>
                    <a:cubicBezTo>
                      <a:pt x="41862" y="147657"/>
                      <a:pt x="41742" y="139860"/>
                      <a:pt x="41142" y="132184"/>
                    </a:cubicBezTo>
                    <a:cubicBezTo>
                      <a:pt x="39943" y="116710"/>
                      <a:pt x="37664" y="101237"/>
                      <a:pt x="34185" y="86124"/>
                    </a:cubicBezTo>
                    <a:cubicBezTo>
                      <a:pt x="33466" y="82285"/>
                      <a:pt x="32506" y="78567"/>
                      <a:pt x="31427" y="74848"/>
                    </a:cubicBezTo>
                    <a:cubicBezTo>
                      <a:pt x="30347" y="71130"/>
                      <a:pt x="29388" y="67412"/>
                      <a:pt x="28188" y="63693"/>
                    </a:cubicBezTo>
                    <a:lnTo>
                      <a:pt x="26389" y="58056"/>
                    </a:lnTo>
                    <a:cubicBezTo>
                      <a:pt x="25789" y="56256"/>
                      <a:pt x="25069" y="54457"/>
                      <a:pt x="24470" y="52658"/>
                    </a:cubicBezTo>
                    <a:cubicBezTo>
                      <a:pt x="23270" y="48940"/>
                      <a:pt x="21831" y="45341"/>
                      <a:pt x="20391" y="41743"/>
                    </a:cubicBezTo>
                    <a:cubicBezTo>
                      <a:pt x="17513" y="34546"/>
                      <a:pt x="14394" y="27349"/>
                      <a:pt x="11035" y="20392"/>
                    </a:cubicBezTo>
                    <a:cubicBezTo>
                      <a:pt x="7677" y="13555"/>
                      <a:pt x="3839" y="6718"/>
                      <a:pt x="0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2468;p60">
                <a:extLst>
                  <a:ext uri="{FF2B5EF4-FFF2-40B4-BE49-F238E27FC236}">
                    <a16:creationId xmlns:a16="http://schemas.microsoft.com/office/drawing/2014/main" xmlns="" id="{8587902A-F841-C78A-544C-C41855D6FB71}"/>
                  </a:ext>
                </a:extLst>
              </p:cNvPr>
              <p:cNvSpPr/>
              <p:nvPr/>
            </p:nvSpPr>
            <p:spPr>
              <a:xfrm>
                <a:off x="3688550" y="2046325"/>
                <a:ext cx="122950" cy="602775"/>
              </a:xfrm>
              <a:custGeom>
                <a:avLst/>
                <a:gdLst/>
                <a:ahLst/>
                <a:cxnLst/>
                <a:rect l="l" t="t" r="r" b="b"/>
                <a:pathLst>
                  <a:path w="4918" h="24111" extrusionOk="0">
                    <a:moveTo>
                      <a:pt x="2039" y="1"/>
                    </a:moveTo>
                    <a:lnTo>
                      <a:pt x="2039" y="1"/>
                    </a:lnTo>
                    <a:cubicBezTo>
                      <a:pt x="4438" y="7798"/>
                      <a:pt x="3719" y="16194"/>
                      <a:pt x="0" y="23511"/>
                    </a:cubicBezTo>
                    <a:lnTo>
                      <a:pt x="1320" y="24111"/>
                    </a:lnTo>
                    <a:cubicBezTo>
                      <a:pt x="4678" y="16434"/>
                      <a:pt x="4918" y="7798"/>
                      <a:pt x="2039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2469;p60">
                <a:extLst>
                  <a:ext uri="{FF2B5EF4-FFF2-40B4-BE49-F238E27FC236}">
                    <a16:creationId xmlns:a16="http://schemas.microsoft.com/office/drawing/2014/main" xmlns="" id="{5B2D191E-740C-B929-56D9-257640E283C2}"/>
                  </a:ext>
                </a:extLst>
              </p:cNvPr>
              <p:cNvSpPr/>
              <p:nvPr/>
            </p:nvSpPr>
            <p:spPr>
              <a:xfrm>
                <a:off x="3235725" y="882825"/>
                <a:ext cx="131975" cy="761700"/>
              </a:xfrm>
              <a:custGeom>
                <a:avLst/>
                <a:gdLst/>
                <a:ahLst/>
                <a:cxnLst/>
                <a:rect l="l" t="t" r="r" b="b"/>
                <a:pathLst>
                  <a:path w="5279" h="30468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479" y="9717"/>
                      <a:pt x="4679" y="20032"/>
                      <a:pt x="3479" y="30348"/>
                    </a:cubicBezTo>
                    <a:lnTo>
                      <a:pt x="4319" y="30468"/>
                    </a:lnTo>
                    <a:cubicBezTo>
                      <a:pt x="5279" y="20032"/>
                      <a:pt x="3719" y="9717"/>
                      <a:pt x="1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2470;p60">
                <a:extLst>
                  <a:ext uri="{FF2B5EF4-FFF2-40B4-BE49-F238E27FC236}">
                    <a16:creationId xmlns:a16="http://schemas.microsoft.com/office/drawing/2014/main" xmlns="" id="{B395500C-A429-EA5D-D3EA-A5EC407E9EE2}"/>
                  </a:ext>
                </a:extLst>
              </p:cNvPr>
              <p:cNvSpPr/>
              <p:nvPr/>
            </p:nvSpPr>
            <p:spPr>
              <a:xfrm>
                <a:off x="2941875" y="1431600"/>
                <a:ext cx="473800" cy="428850"/>
              </a:xfrm>
              <a:custGeom>
                <a:avLst/>
                <a:gdLst/>
                <a:ahLst/>
                <a:cxnLst/>
                <a:rect l="l" t="t" r="r" b="b"/>
                <a:pathLst>
                  <a:path w="18952" h="17154" extrusionOk="0">
                    <a:moveTo>
                      <a:pt x="0" y="0"/>
                    </a:moveTo>
                    <a:cubicBezTo>
                      <a:pt x="3718" y="7917"/>
                      <a:pt x="10435" y="14154"/>
                      <a:pt x="18712" y="17153"/>
                    </a:cubicBezTo>
                    <a:lnTo>
                      <a:pt x="18952" y="16433"/>
                    </a:lnTo>
                    <a:cubicBezTo>
                      <a:pt x="10675" y="13675"/>
                      <a:pt x="3838" y="7797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2471;p60">
                <a:extLst>
                  <a:ext uri="{FF2B5EF4-FFF2-40B4-BE49-F238E27FC236}">
                    <a16:creationId xmlns:a16="http://schemas.microsoft.com/office/drawing/2014/main" xmlns="" id="{E7731069-17B3-1EBF-BF2C-66148C83173D}"/>
                  </a:ext>
                </a:extLst>
              </p:cNvPr>
              <p:cNvSpPr/>
              <p:nvPr/>
            </p:nvSpPr>
            <p:spPr>
              <a:xfrm>
                <a:off x="3268725" y="2730050"/>
                <a:ext cx="563775" cy="392850"/>
              </a:xfrm>
              <a:custGeom>
                <a:avLst/>
                <a:gdLst/>
                <a:ahLst/>
                <a:cxnLst/>
                <a:rect l="l" t="t" r="r" b="b"/>
                <a:pathLst>
                  <a:path w="22551" h="1571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678" y="8397"/>
                      <a:pt x="12835" y="14274"/>
                      <a:pt x="22311" y="15713"/>
                    </a:cubicBezTo>
                    <a:lnTo>
                      <a:pt x="22551" y="14274"/>
                    </a:lnTo>
                    <a:cubicBezTo>
                      <a:pt x="13195" y="13195"/>
                      <a:pt x="4918" y="7917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2472;p60">
                <a:extLst>
                  <a:ext uri="{FF2B5EF4-FFF2-40B4-BE49-F238E27FC236}">
                    <a16:creationId xmlns:a16="http://schemas.microsoft.com/office/drawing/2014/main" xmlns="" id="{EC60F08B-8D43-7D7C-5E09-D47FD09F27CF}"/>
                  </a:ext>
                </a:extLst>
              </p:cNvPr>
              <p:cNvSpPr/>
              <p:nvPr/>
            </p:nvSpPr>
            <p:spPr>
              <a:xfrm>
                <a:off x="2872900" y="3867900"/>
                <a:ext cx="1238475" cy="742350"/>
              </a:xfrm>
              <a:custGeom>
                <a:avLst/>
                <a:gdLst/>
                <a:ahLst/>
                <a:cxnLst/>
                <a:rect l="l" t="t" r="r" b="b"/>
                <a:pathLst>
                  <a:path w="49539" h="29694" extrusionOk="0">
                    <a:moveTo>
                      <a:pt x="13104" y="0"/>
                    </a:moveTo>
                    <a:cubicBezTo>
                      <a:pt x="8682" y="0"/>
                      <a:pt x="4245" y="779"/>
                      <a:pt x="0" y="2346"/>
                    </a:cubicBezTo>
                    <a:cubicBezTo>
                      <a:pt x="3852" y="1062"/>
                      <a:pt x="7827" y="426"/>
                      <a:pt x="11778" y="426"/>
                    </a:cubicBezTo>
                    <a:cubicBezTo>
                      <a:pt x="18159" y="426"/>
                      <a:pt x="24476" y="2084"/>
                      <a:pt x="30107" y="5344"/>
                    </a:cubicBezTo>
                    <a:cubicBezTo>
                      <a:pt x="39103" y="10622"/>
                      <a:pt x="45341" y="19498"/>
                      <a:pt x="47260" y="29694"/>
                    </a:cubicBezTo>
                    <a:lnTo>
                      <a:pt x="49539" y="29214"/>
                    </a:lnTo>
                    <a:cubicBezTo>
                      <a:pt x="47020" y="18659"/>
                      <a:pt x="40183" y="9662"/>
                      <a:pt x="30707" y="4385"/>
                    </a:cubicBezTo>
                    <a:cubicBezTo>
                      <a:pt x="25223" y="1469"/>
                      <a:pt x="19178" y="0"/>
                      <a:pt x="1310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2473;p60">
                <a:extLst>
                  <a:ext uri="{FF2B5EF4-FFF2-40B4-BE49-F238E27FC236}">
                    <a16:creationId xmlns:a16="http://schemas.microsoft.com/office/drawing/2014/main" xmlns="" id="{5C6C4494-5EA0-F64D-3C8A-F766C9361B42}"/>
                  </a:ext>
                </a:extLst>
              </p:cNvPr>
              <p:cNvSpPr/>
              <p:nvPr/>
            </p:nvSpPr>
            <p:spPr>
              <a:xfrm>
                <a:off x="3172775" y="3938525"/>
                <a:ext cx="362850" cy="275900"/>
              </a:xfrm>
              <a:custGeom>
                <a:avLst/>
                <a:gdLst/>
                <a:ahLst/>
                <a:cxnLst/>
                <a:rect l="l" t="t" r="r" b="b"/>
                <a:pathLst>
                  <a:path w="14514" h="11036" extrusionOk="0">
                    <a:moveTo>
                      <a:pt x="14514" y="0"/>
                    </a:moveTo>
                    <a:cubicBezTo>
                      <a:pt x="8037" y="720"/>
                      <a:pt x="2399" y="4918"/>
                      <a:pt x="0" y="11036"/>
                    </a:cubicBezTo>
                    <a:cubicBezTo>
                      <a:pt x="2639" y="5158"/>
                      <a:pt x="8156" y="1200"/>
                      <a:pt x="14514" y="720"/>
                    </a:cubicBezTo>
                    <a:lnTo>
                      <a:pt x="14514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2474;p60">
                <a:extLst>
                  <a:ext uri="{FF2B5EF4-FFF2-40B4-BE49-F238E27FC236}">
                    <a16:creationId xmlns:a16="http://schemas.microsoft.com/office/drawing/2014/main" xmlns="" id="{D51B33EF-E1A4-AB6A-12E2-587DF533E5AB}"/>
                  </a:ext>
                </a:extLst>
              </p:cNvPr>
              <p:cNvSpPr/>
              <p:nvPr/>
            </p:nvSpPr>
            <p:spPr>
              <a:xfrm>
                <a:off x="3496625" y="3644650"/>
                <a:ext cx="251925" cy="410850"/>
              </a:xfrm>
              <a:custGeom>
                <a:avLst/>
                <a:gdLst/>
                <a:ahLst/>
                <a:cxnLst/>
                <a:rect l="l" t="t" r="r" b="b"/>
                <a:pathLst>
                  <a:path w="10077" h="1643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5158" y="3959"/>
                      <a:pt x="8277" y="9956"/>
                      <a:pt x="8517" y="16433"/>
                    </a:cubicBezTo>
                    <a:lnTo>
                      <a:pt x="10076" y="16313"/>
                    </a:lnTo>
                    <a:cubicBezTo>
                      <a:pt x="9236" y="9596"/>
                      <a:pt x="5638" y="3719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2475;p60">
                <a:extLst>
                  <a:ext uri="{FF2B5EF4-FFF2-40B4-BE49-F238E27FC236}">
                    <a16:creationId xmlns:a16="http://schemas.microsoft.com/office/drawing/2014/main" xmlns="" id="{C76FF8E3-0335-C65E-F838-128EB7388913}"/>
                  </a:ext>
                </a:extLst>
              </p:cNvPr>
              <p:cNvSpPr/>
              <p:nvPr/>
            </p:nvSpPr>
            <p:spPr>
              <a:xfrm>
                <a:off x="3406650" y="2628075"/>
                <a:ext cx="143975" cy="374875"/>
              </a:xfrm>
              <a:custGeom>
                <a:avLst/>
                <a:gdLst/>
                <a:ahLst/>
                <a:cxnLst/>
                <a:rect l="l" t="t" r="r" b="b"/>
                <a:pathLst>
                  <a:path w="5759" h="1499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479" y="4199"/>
                      <a:pt x="5159" y="9597"/>
                      <a:pt x="5039" y="14995"/>
                    </a:cubicBezTo>
                    <a:lnTo>
                      <a:pt x="5758" y="14995"/>
                    </a:lnTo>
                    <a:cubicBezTo>
                      <a:pt x="5758" y="9477"/>
                      <a:pt x="3719" y="4199"/>
                      <a:pt x="1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2476;p60">
                <a:extLst>
                  <a:ext uri="{FF2B5EF4-FFF2-40B4-BE49-F238E27FC236}">
                    <a16:creationId xmlns:a16="http://schemas.microsoft.com/office/drawing/2014/main" xmlns="" id="{668F2D73-66D2-EED8-918D-97CBF5C91CE6}"/>
                  </a:ext>
                </a:extLst>
              </p:cNvPr>
              <p:cNvSpPr/>
              <p:nvPr/>
            </p:nvSpPr>
            <p:spPr>
              <a:xfrm>
                <a:off x="4015400" y="3359775"/>
                <a:ext cx="446825" cy="593775"/>
              </a:xfrm>
              <a:custGeom>
                <a:avLst/>
                <a:gdLst/>
                <a:ahLst/>
                <a:cxnLst/>
                <a:rect l="l" t="t" r="r" b="b"/>
                <a:pathLst>
                  <a:path w="17873" h="23751" extrusionOk="0">
                    <a:moveTo>
                      <a:pt x="17873" y="0"/>
                    </a:moveTo>
                    <a:cubicBezTo>
                      <a:pt x="16193" y="10076"/>
                      <a:pt x="9476" y="18592"/>
                      <a:pt x="0" y="22431"/>
                    </a:cubicBezTo>
                    <a:lnTo>
                      <a:pt x="600" y="23750"/>
                    </a:lnTo>
                    <a:cubicBezTo>
                      <a:pt x="10196" y="19432"/>
                      <a:pt x="16673" y="10436"/>
                      <a:pt x="1787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2560;p60">
              <a:extLst>
                <a:ext uri="{FF2B5EF4-FFF2-40B4-BE49-F238E27FC236}">
                  <a16:creationId xmlns:a16="http://schemas.microsoft.com/office/drawing/2014/main" xmlns="" id="{67F5311B-337E-773E-D985-E60F53DCC4D7}"/>
                </a:ext>
              </a:extLst>
            </p:cNvPr>
            <p:cNvGrpSpPr/>
            <p:nvPr/>
          </p:nvGrpSpPr>
          <p:grpSpPr>
            <a:xfrm rot="13831652" flipV="1">
              <a:off x="63" y="205"/>
              <a:ext cx="2861" cy="2595"/>
              <a:chOff x="508050" y="242250"/>
              <a:chExt cx="6512250" cy="5147800"/>
            </a:xfrm>
            <a:solidFill>
              <a:srgbClr val="F99F1B"/>
            </a:solidFill>
          </p:grpSpPr>
          <p:sp>
            <p:nvSpPr>
              <p:cNvPr id="16" name="Google Shape;2561;p60">
                <a:extLst>
                  <a:ext uri="{FF2B5EF4-FFF2-40B4-BE49-F238E27FC236}">
                    <a16:creationId xmlns:a16="http://schemas.microsoft.com/office/drawing/2014/main" xmlns="" id="{B6B5BD6B-8ED5-197D-DC32-A06B53182292}"/>
                  </a:ext>
                </a:extLst>
              </p:cNvPr>
              <p:cNvSpPr/>
              <p:nvPr/>
            </p:nvSpPr>
            <p:spPr>
              <a:xfrm>
                <a:off x="508050" y="242250"/>
                <a:ext cx="6512250" cy="5147800"/>
              </a:xfrm>
              <a:custGeom>
                <a:avLst/>
                <a:gdLst/>
                <a:ahLst/>
                <a:cxnLst/>
                <a:rect l="l" t="t" r="r" b="b"/>
                <a:pathLst>
                  <a:path w="260490" h="205912" extrusionOk="0">
                    <a:moveTo>
                      <a:pt x="192120" y="0"/>
                    </a:moveTo>
                    <a:cubicBezTo>
                      <a:pt x="185268" y="0"/>
                      <a:pt x="178662" y="685"/>
                      <a:pt x="172695" y="2150"/>
                    </a:cubicBezTo>
                    <a:cubicBezTo>
                      <a:pt x="150698" y="7746"/>
                      <a:pt x="131403" y="21639"/>
                      <a:pt x="119054" y="40742"/>
                    </a:cubicBezTo>
                    <a:cubicBezTo>
                      <a:pt x="127586" y="36582"/>
                      <a:pt x="136945" y="34486"/>
                      <a:pt x="146314" y="34486"/>
                    </a:cubicBezTo>
                    <a:cubicBezTo>
                      <a:pt x="153894" y="34486"/>
                      <a:pt x="161481" y="35858"/>
                      <a:pt x="168643" y="38619"/>
                    </a:cubicBezTo>
                    <a:cubicBezTo>
                      <a:pt x="131210" y="41128"/>
                      <a:pt x="97828" y="63125"/>
                      <a:pt x="80848" y="96506"/>
                    </a:cubicBezTo>
                    <a:cubicBezTo>
                      <a:pt x="94190" y="89501"/>
                      <a:pt x="108974" y="85812"/>
                      <a:pt x="124078" y="85812"/>
                    </a:cubicBezTo>
                    <a:cubicBezTo>
                      <a:pt x="126449" y="85812"/>
                      <a:pt x="128827" y="85903"/>
                      <a:pt x="131210" y="86086"/>
                    </a:cubicBezTo>
                    <a:cubicBezTo>
                      <a:pt x="108790" y="128808"/>
                      <a:pt x="61336" y="156670"/>
                      <a:pt x="13377" y="156670"/>
                    </a:cubicBezTo>
                    <a:cubicBezTo>
                      <a:pt x="8916" y="156670"/>
                      <a:pt x="4450" y="156429"/>
                      <a:pt x="0" y="155936"/>
                    </a:cubicBezTo>
                    <a:lnTo>
                      <a:pt x="0" y="155936"/>
                    </a:lnTo>
                    <a:cubicBezTo>
                      <a:pt x="12928" y="173881"/>
                      <a:pt x="32802" y="185458"/>
                      <a:pt x="54799" y="188160"/>
                    </a:cubicBezTo>
                    <a:cubicBezTo>
                      <a:pt x="57551" y="188447"/>
                      <a:pt x="60300" y="188589"/>
                      <a:pt x="63036" y="188589"/>
                    </a:cubicBezTo>
                    <a:cubicBezTo>
                      <a:pt x="82362" y="188589"/>
                      <a:pt x="101044" y="181517"/>
                      <a:pt x="115580" y="168671"/>
                    </a:cubicBezTo>
                    <a:lnTo>
                      <a:pt x="115580" y="168671"/>
                    </a:lnTo>
                    <a:cubicBezTo>
                      <a:pt x="113265" y="184494"/>
                      <a:pt x="102845" y="198194"/>
                      <a:pt x="87988" y="204368"/>
                    </a:cubicBezTo>
                    <a:cubicBezTo>
                      <a:pt x="92621" y="205079"/>
                      <a:pt x="97250" y="205427"/>
                      <a:pt x="101842" y="205427"/>
                    </a:cubicBezTo>
                    <a:cubicBezTo>
                      <a:pt x="130906" y="205427"/>
                      <a:pt x="158453" y="191482"/>
                      <a:pt x="175782" y="167321"/>
                    </a:cubicBezTo>
                    <a:cubicBezTo>
                      <a:pt x="181185" y="179477"/>
                      <a:pt x="181764" y="193370"/>
                      <a:pt x="177133" y="205912"/>
                    </a:cubicBezTo>
                    <a:cubicBezTo>
                      <a:pt x="222478" y="179284"/>
                      <a:pt x="252386" y="132975"/>
                      <a:pt x="258174" y="80876"/>
                    </a:cubicBezTo>
                    <a:cubicBezTo>
                      <a:pt x="260490" y="57529"/>
                      <a:pt x="257210" y="32637"/>
                      <a:pt x="245246" y="12763"/>
                    </a:cubicBezTo>
                    <a:lnTo>
                      <a:pt x="245053" y="12956"/>
                    </a:lnTo>
                    <a:cubicBezTo>
                      <a:pt x="230711" y="4941"/>
                      <a:pt x="210528" y="0"/>
                      <a:pt x="192120" y="0"/>
                    </a:cubicBezTo>
                    <a:close/>
                  </a:path>
                </a:pathLst>
              </a:custGeom>
              <a:solidFill>
                <a:srgbClr val="C9402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2562;p60">
                <a:extLst>
                  <a:ext uri="{FF2B5EF4-FFF2-40B4-BE49-F238E27FC236}">
                    <a16:creationId xmlns:a16="http://schemas.microsoft.com/office/drawing/2014/main" xmlns="" id="{7ECC9D11-BA94-18EE-0A28-D959E4B669DD}"/>
                  </a:ext>
                </a:extLst>
              </p:cNvPr>
              <p:cNvSpPr/>
              <p:nvPr/>
            </p:nvSpPr>
            <p:spPr>
              <a:xfrm>
                <a:off x="1911800" y="1497150"/>
                <a:ext cx="4520000" cy="2852150"/>
              </a:xfrm>
              <a:custGeom>
                <a:avLst/>
                <a:gdLst/>
                <a:ahLst/>
                <a:cxnLst/>
                <a:rect l="l" t="t" r="r" b="b"/>
                <a:pathLst>
                  <a:path w="180800" h="114086" extrusionOk="0">
                    <a:moveTo>
                      <a:pt x="166906" y="0"/>
                    </a:moveTo>
                    <a:cubicBezTo>
                      <a:pt x="162083" y="0"/>
                      <a:pt x="157452" y="579"/>
                      <a:pt x="152821" y="1737"/>
                    </a:cubicBezTo>
                    <a:cubicBezTo>
                      <a:pt x="143559" y="4245"/>
                      <a:pt x="134876" y="8298"/>
                      <a:pt x="127158" y="13700"/>
                    </a:cubicBezTo>
                    <a:cubicBezTo>
                      <a:pt x="123106" y="16402"/>
                      <a:pt x="119439" y="19489"/>
                      <a:pt x="115966" y="22576"/>
                    </a:cubicBezTo>
                    <a:cubicBezTo>
                      <a:pt x="112300" y="25857"/>
                      <a:pt x="109020" y="29330"/>
                      <a:pt x="105933" y="32803"/>
                    </a:cubicBezTo>
                    <a:cubicBezTo>
                      <a:pt x="99758" y="39942"/>
                      <a:pt x="93969" y="47275"/>
                      <a:pt x="88374" y="54800"/>
                    </a:cubicBezTo>
                    <a:cubicBezTo>
                      <a:pt x="82778" y="62518"/>
                      <a:pt x="77182" y="69850"/>
                      <a:pt x="71201" y="76990"/>
                    </a:cubicBezTo>
                    <a:cubicBezTo>
                      <a:pt x="68306" y="80656"/>
                      <a:pt x="65219" y="84129"/>
                      <a:pt x="61939" y="87409"/>
                    </a:cubicBezTo>
                    <a:cubicBezTo>
                      <a:pt x="58658" y="90497"/>
                      <a:pt x="55185" y="93584"/>
                      <a:pt x="51519" y="96478"/>
                    </a:cubicBezTo>
                    <a:cubicBezTo>
                      <a:pt x="44187" y="102267"/>
                      <a:pt x="36083" y="106898"/>
                      <a:pt x="27400" y="109985"/>
                    </a:cubicBezTo>
                    <a:cubicBezTo>
                      <a:pt x="22962" y="111529"/>
                      <a:pt x="18524" y="112494"/>
                      <a:pt x="13893" y="113073"/>
                    </a:cubicBezTo>
                    <a:cubicBezTo>
                      <a:pt x="11953" y="113315"/>
                      <a:pt x="9980" y="113422"/>
                      <a:pt x="8015" y="113422"/>
                    </a:cubicBezTo>
                    <a:cubicBezTo>
                      <a:pt x="5289" y="113422"/>
                      <a:pt x="2579" y="113216"/>
                      <a:pt x="0" y="112880"/>
                    </a:cubicBezTo>
                    <a:lnTo>
                      <a:pt x="0" y="112880"/>
                    </a:lnTo>
                    <a:cubicBezTo>
                      <a:pt x="3698" y="113684"/>
                      <a:pt x="7665" y="114086"/>
                      <a:pt x="11564" y="114086"/>
                    </a:cubicBezTo>
                    <a:cubicBezTo>
                      <a:pt x="12344" y="114086"/>
                      <a:pt x="13121" y="114070"/>
                      <a:pt x="13893" y="114037"/>
                    </a:cubicBezTo>
                    <a:cubicBezTo>
                      <a:pt x="18717" y="113844"/>
                      <a:pt x="23348" y="113073"/>
                      <a:pt x="27979" y="111722"/>
                    </a:cubicBezTo>
                    <a:cubicBezTo>
                      <a:pt x="37047" y="108828"/>
                      <a:pt x="45538" y="104390"/>
                      <a:pt x="53256" y="98794"/>
                    </a:cubicBezTo>
                    <a:cubicBezTo>
                      <a:pt x="57115" y="95900"/>
                      <a:pt x="60781" y="92812"/>
                      <a:pt x="64254" y="89725"/>
                    </a:cubicBezTo>
                    <a:cubicBezTo>
                      <a:pt x="67534" y="86252"/>
                      <a:pt x="70815" y="82779"/>
                      <a:pt x="73902" y="79305"/>
                    </a:cubicBezTo>
                    <a:cubicBezTo>
                      <a:pt x="80077" y="71973"/>
                      <a:pt x="85479" y="64448"/>
                      <a:pt x="91075" y="56922"/>
                    </a:cubicBezTo>
                    <a:cubicBezTo>
                      <a:pt x="96671" y="49397"/>
                      <a:pt x="102266" y="41872"/>
                      <a:pt x="108441" y="34925"/>
                    </a:cubicBezTo>
                    <a:cubicBezTo>
                      <a:pt x="111528" y="31452"/>
                      <a:pt x="114616" y="27979"/>
                      <a:pt x="118089" y="24892"/>
                    </a:cubicBezTo>
                    <a:cubicBezTo>
                      <a:pt x="121369" y="21612"/>
                      <a:pt x="124842" y="18717"/>
                      <a:pt x="128701" y="16016"/>
                    </a:cubicBezTo>
                    <a:cubicBezTo>
                      <a:pt x="136034" y="10420"/>
                      <a:pt x="144331" y="6175"/>
                      <a:pt x="153207" y="3474"/>
                    </a:cubicBezTo>
                    <a:cubicBezTo>
                      <a:pt x="157645" y="2123"/>
                      <a:pt x="162276" y="1351"/>
                      <a:pt x="166906" y="965"/>
                    </a:cubicBezTo>
                    <a:cubicBezTo>
                      <a:pt x="167678" y="933"/>
                      <a:pt x="168450" y="917"/>
                      <a:pt x="169222" y="917"/>
                    </a:cubicBezTo>
                    <a:cubicBezTo>
                      <a:pt x="173081" y="917"/>
                      <a:pt x="176940" y="1319"/>
                      <a:pt x="180799" y="2123"/>
                    </a:cubicBezTo>
                    <a:cubicBezTo>
                      <a:pt x="176168" y="772"/>
                      <a:pt x="171537" y="0"/>
                      <a:pt x="166906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2563;p60">
                <a:extLst>
                  <a:ext uri="{FF2B5EF4-FFF2-40B4-BE49-F238E27FC236}">
                    <a16:creationId xmlns:a16="http://schemas.microsoft.com/office/drawing/2014/main" xmlns="" id="{CD17B299-2EE5-ACED-95D8-C2FE33555E9F}"/>
                  </a:ext>
                </a:extLst>
              </p:cNvPr>
              <p:cNvSpPr/>
              <p:nvPr/>
            </p:nvSpPr>
            <p:spPr>
              <a:xfrm>
                <a:off x="5110025" y="1511625"/>
                <a:ext cx="892450" cy="2325150"/>
              </a:xfrm>
              <a:custGeom>
                <a:avLst/>
                <a:gdLst/>
                <a:ahLst/>
                <a:cxnLst/>
                <a:rect l="l" t="t" r="r" b="b"/>
                <a:pathLst>
                  <a:path w="35698" h="93006" extrusionOk="0">
                    <a:moveTo>
                      <a:pt x="35697" y="0"/>
                    </a:moveTo>
                    <a:cubicBezTo>
                      <a:pt x="31066" y="193"/>
                      <a:pt x="26628" y="1737"/>
                      <a:pt x="23155" y="4824"/>
                    </a:cubicBezTo>
                    <a:cubicBezTo>
                      <a:pt x="19875" y="7912"/>
                      <a:pt x="17174" y="11771"/>
                      <a:pt x="15437" y="16016"/>
                    </a:cubicBezTo>
                    <a:cubicBezTo>
                      <a:pt x="13700" y="20261"/>
                      <a:pt x="12350" y="24506"/>
                      <a:pt x="11578" y="29137"/>
                    </a:cubicBezTo>
                    <a:cubicBezTo>
                      <a:pt x="10806" y="33382"/>
                      <a:pt x="10420" y="38013"/>
                      <a:pt x="10227" y="42451"/>
                    </a:cubicBezTo>
                    <a:cubicBezTo>
                      <a:pt x="9648" y="51327"/>
                      <a:pt x="9841" y="60010"/>
                      <a:pt x="8683" y="68693"/>
                    </a:cubicBezTo>
                    <a:cubicBezTo>
                      <a:pt x="7912" y="77376"/>
                      <a:pt x="5017" y="85673"/>
                      <a:pt x="0" y="93005"/>
                    </a:cubicBezTo>
                    <a:cubicBezTo>
                      <a:pt x="6175" y="86252"/>
                      <a:pt x="10227" y="77954"/>
                      <a:pt x="11578" y="69079"/>
                    </a:cubicBezTo>
                    <a:cubicBezTo>
                      <a:pt x="12929" y="60203"/>
                      <a:pt x="13507" y="51327"/>
                      <a:pt x="13700" y="42451"/>
                    </a:cubicBezTo>
                    <a:cubicBezTo>
                      <a:pt x="13893" y="33961"/>
                      <a:pt x="15437" y="25471"/>
                      <a:pt x="18331" y="17173"/>
                    </a:cubicBezTo>
                    <a:cubicBezTo>
                      <a:pt x="19489" y="13121"/>
                      <a:pt x="21612" y="9455"/>
                      <a:pt x="24506" y="6175"/>
                    </a:cubicBezTo>
                    <a:cubicBezTo>
                      <a:pt x="25857" y="4631"/>
                      <a:pt x="27593" y="3281"/>
                      <a:pt x="29523" y="2316"/>
                    </a:cubicBezTo>
                    <a:cubicBezTo>
                      <a:pt x="31452" y="1351"/>
                      <a:pt x="33575" y="579"/>
                      <a:pt x="35697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2564;p60">
                <a:extLst>
                  <a:ext uri="{FF2B5EF4-FFF2-40B4-BE49-F238E27FC236}">
                    <a16:creationId xmlns:a16="http://schemas.microsoft.com/office/drawing/2014/main" xmlns="" id="{0AFBC3BC-DC66-42CB-3E9E-A279802238B1}"/>
                  </a:ext>
                </a:extLst>
              </p:cNvPr>
              <p:cNvSpPr/>
              <p:nvPr/>
            </p:nvSpPr>
            <p:spPr>
              <a:xfrm>
                <a:off x="3884750" y="1723875"/>
                <a:ext cx="1389300" cy="3159675"/>
              </a:xfrm>
              <a:custGeom>
                <a:avLst/>
                <a:gdLst/>
                <a:ahLst/>
                <a:cxnLst/>
                <a:rect l="l" t="t" r="r" b="b"/>
                <a:pathLst>
                  <a:path w="55572" h="126387" extrusionOk="0">
                    <a:moveTo>
                      <a:pt x="55572" y="0"/>
                    </a:moveTo>
                    <a:lnTo>
                      <a:pt x="55572" y="0"/>
                    </a:lnTo>
                    <a:cubicBezTo>
                      <a:pt x="50362" y="2895"/>
                      <a:pt x="45731" y="6947"/>
                      <a:pt x="42065" y="11964"/>
                    </a:cubicBezTo>
                    <a:cubicBezTo>
                      <a:pt x="38592" y="16981"/>
                      <a:pt x="35698" y="22576"/>
                      <a:pt x="33768" y="28365"/>
                    </a:cubicBezTo>
                    <a:cubicBezTo>
                      <a:pt x="29716" y="40135"/>
                      <a:pt x="28944" y="52484"/>
                      <a:pt x="27979" y="64448"/>
                    </a:cubicBezTo>
                    <a:cubicBezTo>
                      <a:pt x="27015" y="76411"/>
                      <a:pt x="26050" y="88374"/>
                      <a:pt x="21998" y="99373"/>
                    </a:cubicBezTo>
                    <a:cubicBezTo>
                      <a:pt x="19875" y="104968"/>
                      <a:pt x="17174" y="110178"/>
                      <a:pt x="13508" y="115002"/>
                    </a:cubicBezTo>
                    <a:cubicBezTo>
                      <a:pt x="9842" y="119826"/>
                      <a:pt x="5211" y="123685"/>
                      <a:pt x="1" y="126386"/>
                    </a:cubicBezTo>
                    <a:cubicBezTo>
                      <a:pt x="2702" y="125229"/>
                      <a:pt x="5404" y="123878"/>
                      <a:pt x="8105" y="122141"/>
                    </a:cubicBezTo>
                    <a:cubicBezTo>
                      <a:pt x="10420" y="120405"/>
                      <a:pt x="12736" y="118282"/>
                      <a:pt x="14858" y="116160"/>
                    </a:cubicBezTo>
                    <a:cubicBezTo>
                      <a:pt x="18910" y="111529"/>
                      <a:pt x="22191" y="106126"/>
                      <a:pt x="24506" y="100530"/>
                    </a:cubicBezTo>
                    <a:cubicBezTo>
                      <a:pt x="29330" y="89146"/>
                      <a:pt x="30681" y="76797"/>
                      <a:pt x="31646" y="64641"/>
                    </a:cubicBezTo>
                    <a:cubicBezTo>
                      <a:pt x="32417" y="52677"/>
                      <a:pt x="32996" y="40714"/>
                      <a:pt x="36469" y="29137"/>
                    </a:cubicBezTo>
                    <a:cubicBezTo>
                      <a:pt x="38013" y="23541"/>
                      <a:pt x="40521" y="17945"/>
                      <a:pt x="43609" y="12928"/>
                    </a:cubicBezTo>
                    <a:cubicBezTo>
                      <a:pt x="46696" y="7719"/>
                      <a:pt x="50748" y="3281"/>
                      <a:pt x="55572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2565;p60">
                <a:extLst>
                  <a:ext uri="{FF2B5EF4-FFF2-40B4-BE49-F238E27FC236}">
                    <a16:creationId xmlns:a16="http://schemas.microsoft.com/office/drawing/2014/main" xmlns="" id="{F8F67C05-D772-1EB6-F468-59BDE2DD12CE}"/>
                  </a:ext>
                </a:extLst>
              </p:cNvPr>
              <p:cNvSpPr/>
              <p:nvPr/>
            </p:nvSpPr>
            <p:spPr>
              <a:xfrm>
                <a:off x="1911800" y="4020050"/>
                <a:ext cx="1220450" cy="654575"/>
              </a:xfrm>
              <a:custGeom>
                <a:avLst/>
                <a:gdLst/>
                <a:ahLst/>
                <a:cxnLst/>
                <a:rect l="l" t="t" r="r" b="b"/>
                <a:pathLst>
                  <a:path w="48818" h="26183" extrusionOk="0">
                    <a:moveTo>
                      <a:pt x="48818" y="0"/>
                    </a:moveTo>
                    <a:lnTo>
                      <a:pt x="48818" y="0"/>
                    </a:lnTo>
                    <a:cubicBezTo>
                      <a:pt x="45538" y="3474"/>
                      <a:pt x="42064" y="6561"/>
                      <a:pt x="38205" y="9455"/>
                    </a:cubicBezTo>
                    <a:cubicBezTo>
                      <a:pt x="30873" y="15244"/>
                      <a:pt x="22576" y="19489"/>
                      <a:pt x="13700" y="22576"/>
                    </a:cubicBezTo>
                    <a:cubicBezTo>
                      <a:pt x="9262" y="23927"/>
                      <a:pt x="4631" y="25085"/>
                      <a:pt x="0" y="25856"/>
                    </a:cubicBezTo>
                    <a:cubicBezTo>
                      <a:pt x="1809" y="26074"/>
                      <a:pt x="3618" y="26182"/>
                      <a:pt x="5427" y="26182"/>
                    </a:cubicBezTo>
                    <a:cubicBezTo>
                      <a:pt x="8442" y="26182"/>
                      <a:pt x="11457" y="25881"/>
                      <a:pt x="14472" y="25278"/>
                    </a:cubicBezTo>
                    <a:cubicBezTo>
                      <a:pt x="24119" y="23155"/>
                      <a:pt x="32995" y="18524"/>
                      <a:pt x="40135" y="11771"/>
                    </a:cubicBezTo>
                    <a:cubicBezTo>
                      <a:pt x="43608" y="8297"/>
                      <a:pt x="46502" y="4438"/>
                      <a:pt x="48818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2566;p60">
                <a:extLst>
                  <a:ext uri="{FF2B5EF4-FFF2-40B4-BE49-F238E27FC236}">
                    <a16:creationId xmlns:a16="http://schemas.microsoft.com/office/drawing/2014/main" xmlns="" id="{D7D36483-7498-070F-E615-5F6A7707178E}"/>
                  </a:ext>
                </a:extLst>
              </p:cNvPr>
              <p:cNvSpPr/>
              <p:nvPr/>
            </p:nvSpPr>
            <p:spPr>
              <a:xfrm>
                <a:off x="3744875" y="1603950"/>
                <a:ext cx="1630500" cy="240550"/>
              </a:xfrm>
              <a:custGeom>
                <a:avLst/>
                <a:gdLst/>
                <a:ahLst/>
                <a:cxnLst/>
                <a:rect l="l" t="t" r="r" b="b"/>
                <a:pathLst>
                  <a:path w="65220" h="9622" extrusionOk="0">
                    <a:moveTo>
                      <a:pt x="40615" y="1"/>
                    </a:moveTo>
                    <a:cubicBezTo>
                      <a:pt x="32122" y="1"/>
                      <a:pt x="23767" y="1122"/>
                      <a:pt x="15630" y="3447"/>
                    </a:cubicBezTo>
                    <a:cubicBezTo>
                      <a:pt x="10227" y="4990"/>
                      <a:pt x="5017" y="7113"/>
                      <a:pt x="0" y="9621"/>
                    </a:cubicBezTo>
                    <a:cubicBezTo>
                      <a:pt x="5403" y="8464"/>
                      <a:pt x="10806" y="7113"/>
                      <a:pt x="16208" y="6148"/>
                    </a:cubicBezTo>
                    <a:cubicBezTo>
                      <a:pt x="21611" y="5183"/>
                      <a:pt x="27014" y="4411"/>
                      <a:pt x="32417" y="4026"/>
                    </a:cubicBezTo>
                    <a:cubicBezTo>
                      <a:pt x="37819" y="3447"/>
                      <a:pt x="43222" y="3254"/>
                      <a:pt x="48818" y="3254"/>
                    </a:cubicBezTo>
                    <a:cubicBezTo>
                      <a:pt x="54221" y="3254"/>
                      <a:pt x="59816" y="3447"/>
                      <a:pt x="65219" y="3833"/>
                    </a:cubicBezTo>
                    <a:cubicBezTo>
                      <a:pt x="60009" y="2096"/>
                      <a:pt x="54414" y="938"/>
                      <a:pt x="49011" y="359"/>
                    </a:cubicBezTo>
                    <a:cubicBezTo>
                      <a:pt x="46199" y="121"/>
                      <a:pt x="43400" y="1"/>
                      <a:pt x="40615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2567;p60">
                <a:extLst>
                  <a:ext uri="{FF2B5EF4-FFF2-40B4-BE49-F238E27FC236}">
                    <a16:creationId xmlns:a16="http://schemas.microsoft.com/office/drawing/2014/main" xmlns="" id="{3F1C9274-E813-4770-5E68-282B08878DA2}"/>
                  </a:ext>
                </a:extLst>
              </p:cNvPr>
              <p:cNvSpPr/>
              <p:nvPr/>
            </p:nvSpPr>
            <p:spPr>
              <a:xfrm>
                <a:off x="3556725" y="3267525"/>
                <a:ext cx="361825" cy="868325"/>
              </a:xfrm>
              <a:custGeom>
                <a:avLst/>
                <a:gdLst/>
                <a:ahLst/>
                <a:cxnLst/>
                <a:rect l="l" t="t" r="r" b="b"/>
                <a:pathLst>
                  <a:path w="14473" h="34733" extrusionOk="0">
                    <a:moveTo>
                      <a:pt x="14473" y="0"/>
                    </a:moveTo>
                    <a:lnTo>
                      <a:pt x="10806" y="193"/>
                    </a:lnTo>
                    <a:cubicBezTo>
                      <a:pt x="11964" y="12735"/>
                      <a:pt x="8105" y="25277"/>
                      <a:pt x="1" y="34732"/>
                    </a:cubicBezTo>
                    <a:cubicBezTo>
                      <a:pt x="9456" y="25663"/>
                      <a:pt x="14473" y="13121"/>
                      <a:pt x="1447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61" name="Google Shape;21;p2">
            <a:extLst>
              <a:ext uri="{FF2B5EF4-FFF2-40B4-BE49-F238E27FC236}">
                <a16:creationId xmlns:a16="http://schemas.microsoft.com/office/drawing/2014/main" xmlns="" id="{4254381B-FA0A-3E15-62E8-904C6BECF3CF}"/>
              </a:ext>
            </a:extLst>
          </p:cNvPr>
          <p:cNvPicPr preferRelativeResize="0"/>
          <p:nvPr userDrawn="1"/>
        </p:nvPicPr>
        <p:blipFill rotWithShape="1">
          <a:blip r:embed="rId20">
            <a:alphaModFix/>
          </a:blip>
          <a:srcRect l="12422" t="10820" r="12422" b="10828"/>
          <a:stretch/>
        </p:blipFill>
        <p:spPr>
          <a:xfrm>
            <a:off x="-214784" y="5240021"/>
            <a:ext cx="1535584" cy="1735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62" name="Google Shape;24;p2">
            <a:extLst>
              <a:ext uri="{FF2B5EF4-FFF2-40B4-BE49-F238E27FC236}">
                <a16:creationId xmlns:a16="http://schemas.microsoft.com/office/drawing/2014/main" xmlns="" id="{FF836443-6B36-9A4E-C9A8-B51522A28A02}"/>
              </a:ext>
            </a:extLst>
          </p:cNvPr>
          <p:cNvPicPr preferRelativeResize="0"/>
          <p:nvPr userDrawn="1"/>
        </p:nvPicPr>
        <p:blipFill rotWithShape="1">
          <a:blip r:embed="rId21">
            <a:alphaModFix/>
          </a:blip>
          <a:srcRect l="14225" t="14955" r="14218" b="14962"/>
          <a:stretch/>
        </p:blipFill>
        <p:spPr>
          <a:xfrm rot="8825567">
            <a:off x="10663349" y="116786"/>
            <a:ext cx="1995296" cy="211789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3" name="组合 6">
            <a:extLst>
              <a:ext uri="{FF2B5EF4-FFF2-40B4-BE49-F238E27FC236}">
                <a16:creationId xmlns:a16="http://schemas.microsoft.com/office/drawing/2014/main" xmlns="" id="{5B06A689-4B4E-AF9E-929D-BED3FE316408}"/>
              </a:ext>
            </a:extLst>
          </p:cNvPr>
          <p:cNvGrpSpPr/>
          <p:nvPr userDrawn="1"/>
        </p:nvGrpSpPr>
        <p:grpSpPr>
          <a:xfrm flipH="1" flipV="1">
            <a:off x="9701163" y="5806413"/>
            <a:ext cx="2490837" cy="1056736"/>
            <a:chOff x="196" y="-1340"/>
            <a:chExt cx="9528" cy="4706"/>
          </a:xfrm>
        </p:grpSpPr>
        <p:grpSp>
          <p:nvGrpSpPr>
            <p:cNvPr id="64" name="Google Shape;2511;p60">
              <a:extLst>
                <a:ext uri="{FF2B5EF4-FFF2-40B4-BE49-F238E27FC236}">
                  <a16:creationId xmlns:a16="http://schemas.microsoft.com/office/drawing/2014/main" xmlns="" id="{825D6FBE-2D40-BD43-2383-BDFF19DDA968}"/>
                </a:ext>
              </a:extLst>
            </p:cNvPr>
            <p:cNvGrpSpPr/>
            <p:nvPr/>
          </p:nvGrpSpPr>
          <p:grpSpPr>
            <a:xfrm rot="8119191">
              <a:off x="7796" y="-799"/>
              <a:ext cx="1928" cy="3662"/>
              <a:chOff x="2392800" y="238125"/>
              <a:chExt cx="2677175" cy="5084850"/>
            </a:xfrm>
            <a:solidFill>
              <a:srgbClr val="C94025"/>
            </a:solidFill>
          </p:grpSpPr>
          <p:sp>
            <p:nvSpPr>
              <p:cNvPr id="102" name="Google Shape;2512;p60">
                <a:extLst>
                  <a:ext uri="{FF2B5EF4-FFF2-40B4-BE49-F238E27FC236}">
                    <a16:creationId xmlns:a16="http://schemas.microsoft.com/office/drawing/2014/main" xmlns="" id="{A24BDB59-C385-FEF2-9782-356B43BAEC1B}"/>
                  </a:ext>
                </a:extLst>
              </p:cNvPr>
              <p:cNvSpPr/>
              <p:nvPr/>
            </p:nvSpPr>
            <p:spPr>
              <a:xfrm>
                <a:off x="2526350" y="690275"/>
                <a:ext cx="1198100" cy="4632700"/>
              </a:xfrm>
              <a:custGeom>
                <a:avLst/>
                <a:gdLst/>
                <a:ahLst/>
                <a:cxnLst/>
                <a:rect l="l" t="t" r="r" b="b"/>
                <a:pathLst>
                  <a:path w="47924" h="185308" extrusionOk="0">
                    <a:moveTo>
                      <a:pt x="35055" y="1"/>
                    </a:moveTo>
                    <a:cubicBezTo>
                      <a:pt x="33546" y="1"/>
                      <a:pt x="31869" y="1290"/>
                      <a:pt x="32203" y="3183"/>
                    </a:cubicBezTo>
                    <a:cubicBezTo>
                      <a:pt x="42560" y="64402"/>
                      <a:pt x="31648" y="127286"/>
                      <a:pt x="1131" y="181292"/>
                    </a:cubicBezTo>
                    <a:cubicBezTo>
                      <a:pt x="0" y="183428"/>
                      <a:pt x="1772" y="185308"/>
                      <a:pt x="3546" y="185308"/>
                    </a:cubicBezTo>
                    <a:cubicBezTo>
                      <a:pt x="4384" y="185308"/>
                      <a:pt x="5221" y="184889"/>
                      <a:pt x="5755" y="183881"/>
                    </a:cubicBezTo>
                    <a:lnTo>
                      <a:pt x="5570" y="183881"/>
                    </a:lnTo>
                    <a:cubicBezTo>
                      <a:pt x="36642" y="128581"/>
                      <a:pt x="47924" y="64402"/>
                      <a:pt x="37197" y="1889"/>
                    </a:cubicBezTo>
                    <a:cubicBezTo>
                      <a:pt x="36976" y="564"/>
                      <a:pt x="36052" y="1"/>
                      <a:pt x="35055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" name="Google Shape;2513;p60">
                <a:extLst>
                  <a:ext uri="{FF2B5EF4-FFF2-40B4-BE49-F238E27FC236}">
                    <a16:creationId xmlns:a16="http://schemas.microsoft.com/office/drawing/2014/main" xmlns="" id="{6FD782C2-4B91-F7C4-1811-63E00B01232F}"/>
                  </a:ext>
                </a:extLst>
              </p:cNvPr>
              <p:cNvSpPr/>
              <p:nvPr/>
            </p:nvSpPr>
            <p:spPr>
              <a:xfrm>
                <a:off x="3430500" y="641425"/>
                <a:ext cx="899675" cy="1623425"/>
              </a:xfrm>
              <a:custGeom>
                <a:avLst/>
                <a:gdLst/>
                <a:ahLst/>
                <a:cxnLst/>
                <a:rect l="l" t="t" r="r" b="b"/>
                <a:pathLst>
                  <a:path w="35987" h="64937" extrusionOk="0">
                    <a:moveTo>
                      <a:pt x="24544" y="0"/>
                    </a:moveTo>
                    <a:cubicBezTo>
                      <a:pt x="22975" y="0"/>
                      <a:pt x="21451" y="1220"/>
                      <a:pt x="22115" y="3103"/>
                    </a:cubicBezTo>
                    <a:cubicBezTo>
                      <a:pt x="30068" y="25112"/>
                      <a:pt x="22300" y="47676"/>
                      <a:pt x="2325" y="60068"/>
                    </a:cubicBezTo>
                    <a:cubicBezTo>
                      <a:pt x="0" y="61463"/>
                      <a:pt x="1442" y="64936"/>
                      <a:pt x="3712" y="64936"/>
                    </a:cubicBezTo>
                    <a:cubicBezTo>
                      <a:pt x="4151" y="64936"/>
                      <a:pt x="4620" y="64806"/>
                      <a:pt x="5100" y="64507"/>
                    </a:cubicBezTo>
                    <a:cubicBezTo>
                      <a:pt x="26554" y="51745"/>
                      <a:pt x="35987" y="25297"/>
                      <a:pt x="27109" y="1808"/>
                    </a:cubicBezTo>
                    <a:cubicBezTo>
                      <a:pt x="26664" y="547"/>
                      <a:pt x="25594" y="0"/>
                      <a:pt x="2454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2514;p60">
                <a:extLst>
                  <a:ext uri="{FF2B5EF4-FFF2-40B4-BE49-F238E27FC236}">
                    <a16:creationId xmlns:a16="http://schemas.microsoft.com/office/drawing/2014/main" xmlns="" id="{B6069870-CAA0-941E-9CC4-08CACC502782}"/>
                  </a:ext>
                </a:extLst>
              </p:cNvPr>
              <p:cNvSpPr/>
              <p:nvPr/>
            </p:nvSpPr>
            <p:spPr>
              <a:xfrm>
                <a:off x="2800700" y="860025"/>
                <a:ext cx="748350" cy="784950"/>
              </a:xfrm>
              <a:custGeom>
                <a:avLst/>
                <a:gdLst/>
                <a:ahLst/>
                <a:cxnLst/>
                <a:rect l="l" t="t" r="r" b="b"/>
                <a:pathLst>
                  <a:path w="29934" h="31398" extrusionOk="0">
                    <a:moveTo>
                      <a:pt x="3119" y="0"/>
                    </a:moveTo>
                    <a:cubicBezTo>
                      <a:pt x="1627" y="0"/>
                      <a:pt x="0" y="1260"/>
                      <a:pt x="330" y="3237"/>
                    </a:cubicBezTo>
                    <a:cubicBezTo>
                      <a:pt x="2364" y="16923"/>
                      <a:pt x="12351" y="28020"/>
                      <a:pt x="25853" y="31349"/>
                    </a:cubicBezTo>
                    <a:cubicBezTo>
                      <a:pt x="26036" y="31382"/>
                      <a:pt x="26213" y="31397"/>
                      <a:pt x="26382" y="31397"/>
                    </a:cubicBezTo>
                    <a:cubicBezTo>
                      <a:pt x="29113" y="31397"/>
                      <a:pt x="29934" y="27400"/>
                      <a:pt x="27148" y="26356"/>
                    </a:cubicBezTo>
                    <a:cubicBezTo>
                      <a:pt x="15496" y="23581"/>
                      <a:pt x="6803" y="13779"/>
                      <a:pt x="5323" y="1942"/>
                    </a:cubicBezTo>
                    <a:cubicBezTo>
                      <a:pt x="5098" y="590"/>
                      <a:pt x="4140" y="0"/>
                      <a:pt x="311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2515;p60">
                <a:extLst>
                  <a:ext uri="{FF2B5EF4-FFF2-40B4-BE49-F238E27FC236}">
                    <a16:creationId xmlns:a16="http://schemas.microsoft.com/office/drawing/2014/main" xmlns="" id="{37A88F60-60A6-F815-3D95-418F591DBFCF}"/>
                  </a:ext>
                </a:extLst>
              </p:cNvPr>
              <p:cNvSpPr/>
              <p:nvPr/>
            </p:nvSpPr>
            <p:spPr>
              <a:xfrm>
                <a:off x="2693325" y="2072800"/>
                <a:ext cx="794550" cy="973850"/>
              </a:xfrm>
              <a:custGeom>
                <a:avLst/>
                <a:gdLst/>
                <a:ahLst/>
                <a:cxnLst/>
                <a:rect l="l" t="t" r="r" b="b"/>
                <a:pathLst>
                  <a:path w="31782" h="38954" extrusionOk="0">
                    <a:moveTo>
                      <a:pt x="5207" y="0"/>
                    </a:moveTo>
                    <a:cubicBezTo>
                      <a:pt x="4201" y="0"/>
                      <a:pt x="3292" y="564"/>
                      <a:pt x="3145" y="1888"/>
                    </a:cubicBezTo>
                    <a:cubicBezTo>
                      <a:pt x="1" y="18719"/>
                      <a:pt x="10728" y="34995"/>
                      <a:pt x="27374" y="38879"/>
                    </a:cubicBezTo>
                    <a:cubicBezTo>
                      <a:pt x="27602" y="38929"/>
                      <a:pt x="27821" y="38953"/>
                      <a:pt x="28029" y="38953"/>
                    </a:cubicBezTo>
                    <a:cubicBezTo>
                      <a:pt x="30859" y="38953"/>
                      <a:pt x="31782" y="34574"/>
                      <a:pt x="28853" y="33885"/>
                    </a:cubicBezTo>
                    <a:cubicBezTo>
                      <a:pt x="14797" y="30926"/>
                      <a:pt x="5734" y="17424"/>
                      <a:pt x="8139" y="3183"/>
                    </a:cubicBezTo>
                    <a:cubicBezTo>
                      <a:pt x="8473" y="1290"/>
                      <a:pt x="6728" y="0"/>
                      <a:pt x="5207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2516;p60">
                <a:extLst>
                  <a:ext uri="{FF2B5EF4-FFF2-40B4-BE49-F238E27FC236}">
                    <a16:creationId xmlns:a16="http://schemas.microsoft.com/office/drawing/2014/main" xmlns="" id="{E410E4BA-8E76-C673-A104-489E30B99854}"/>
                  </a:ext>
                </a:extLst>
              </p:cNvPr>
              <p:cNvSpPr/>
              <p:nvPr/>
            </p:nvSpPr>
            <p:spPr>
              <a:xfrm>
                <a:off x="3312950" y="2922525"/>
                <a:ext cx="678175" cy="501525"/>
              </a:xfrm>
              <a:custGeom>
                <a:avLst/>
                <a:gdLst/>
                <a:ahLst/>
                <a:cxnLst/>
                <a:rect l="l" t="t" r="r" b="b"/>
                <a:pathLst>
                  <a:path w="27127" h="20061" extrusionOk="0">
                    <a:moveTo>
                      <a:pt x="23918" y="1"/>
                    </a:moveTo>
                    <a:cubicBezTo>
                      <a:pt x="22901" y="1"/>
                      <a:pt x="21884" y="525"/>
                      <a:pt x="21454" y="1745"/>
                    </a:cubicBezTo>
                    <a:cubicBezTo>
                      <a:pt x="18309" y="9143"/>
                      <a:pt x="11281" y="14322"/>
                      <a:pt x="3328" y="14692"/>
                    </a:cubicBezTo>
                    <a:cubicBezTo>
                      <a:pt x="56" y="14874"/>
                      <a:pt x="0" y="20060"/>
                      <a:pt x="3162" y="20060"/>
                    </a:cubicBezTo>
                    <a:cubicBezTo>
                      <a:pt x="3217" y="20060"/>
                      <a:pt x="3272" y="20059"/>
                      <a:pt x="3328" y="20056"/>
                    </a:cubicBezTo>
                    <a:cubicBezTo>
                      <a:pt x="13686" y="19316"/>
                      <a:pt x="22748" y="12842"/>
                      <a:pt x="26447" y="3225"/>
                    </a:cubicBezTo>
                    <a:cubicBezTo>
                      <a:pt x="27126" y="1301"/>
                      <a:pt x="25521" y="1"/>
                      <a:pt x="23918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2517;p60">
                <a:extLst>
                  <a:ext uri="{FF2B5EF4-FFF2-40B4-BE49-F238E27FC236}">
                    <a16:creationId xmlns:a16="http://schemas.microsoft.com/office/drawing/2014/main" xmlns="" id="{47658198-FBDE-50EF-32BC-36E1F0A7768B}"/>
                  </a:ext>
                </a:extLst>
              </p:cNvPr>
              <p:cNvSpPr/>
              <p:nvPr/>
            </p:nvSpPr>
            <p:spPr>
              <a:xfrm>
                <a:off x="3873475" y="1658950"/>
                <a:ext cx="932725" cy="289200"/>
              </a:xfrm>
              <a:custGeom>
                <a:avLst/>
                <a:gdLst/>
                <a:ahLst/>
                <a:cxnLst/>
                <a:rect l="l" t="t" r="r" b="b"/>
                <a:pathLst>
                  <a:path w="37309" h="11568" extrusionOk="0">
                    <a:moveTo>
                      <a:pt x="33358" y="1"/>
                    </a:moveTo>
                    <a:cubicBezTo>
                      <a:pt x="32765" y="1"/>
                      <a:pt x="32148" y="203"/>
                      <a:pt x="31584" y="687"/>
                    </a:cubicBezTo>
                    <a:cubicBezTo>
                      <a:pt x="27163" y="4428"/>
                      <a:pt x="21491" y="6362"/>
                      <a:pt x="15761" y="6362"/>
                    </a:cubicBezTo>
                    <a:cubicBezTo>
                      <a:pt x="12142" y="6362"/>
                      <a:pt x="8501" y="5591"/>
                      <a:pt x="5136" y="4016"/>
                    </a:cubicBezTo>
                    <a:cubicBezTo>
                      <a:pt x="4723" y="3809"/>
                      <a:pt x="4317" y="3718"/>
                      <a:pt x="3932" y="3718"/>
                    </a:cubicBezTo>
                    <a:cubicBezTo>
                      <a:pt x="1562" y="3718"/>
                      <a:pt x="1" y="7182"/>
                      <a:pt x="2547" y="8455"/>
                    </a:cubicBezTo>
                    <a:cubicBezTo>
                      <a:pt x="6726" y="10544"/>
                      <a:pt x="11241" y="11567"/>
                      <a:pt x="15733" y="11567"/>
                    </a:cubicBezTo>
                    <a:cubicBezTo>
                      <a:pt x="22771" y="11567"/>
                      <a:pt x="29751" y="9056"/>
                      <a:pt x="35283" y="4201"/>
                    </a:cubicBezTo>
                    <a:cubicBezTo>
                      <a:pt x="37308" y="2610"/>
                      <a:pt x="35487" y="1"/>
                      <a:pt x="33358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2518;p60">
                <a:extLst>
                  <a:ext uri="{FF2B5EF4-FFF2-40B4-BE49-F238E27FC236}">
                    <a16:creationId xmlns:a16="http://schemas.microsoft.com/office/drawing/2014/main" xmlns="" id="{EB3AA3BE-4CCF-2ABA-BE28-5D78B151AFBF}"/>
                  </a:ext>
                </a:extLst>
              </p:cNvPr>
              <p:cNvSpPr/>
              <p:nvPr/>
            </p:nvSpPr>
            <p:spPr>
              <a:xfrm>
                <a:off x="2392800" y="358325"/>
                <a:ext cx="647350" cy="651975"/>
              </a:xfrm>
              <a:custGeom>
                <a:avLst/>
                <a:gdLst/>
                <a:ahLst/>
                <a:cxnLst/>
                <a:rect l="l" t="t" r="r" b="b"/>
                <a:pathLst>
                  <a:path w="25894" h="26079" extrusionOk="0">
                    <a:moveTo>
                      <a:pt x="12947" y="1"/>
                    </a:moveTo>
                    <a:cubicBezTo>
                      <a:pt x="5733" y="1"/>
                      <a:pt x="0" y="5919"/>
                      <a:pt x="0" y="12947"/>
                    </a:cubicBezTo>
                    <a:cubicBezTo>
                      <a:pt x="0" y="20160"/>
                      <a:pt x="5733" y="26079"/>
                      <a:pt x="12947" y="26079"/>
                    </a:cubicBezTo>
                    <a:cubicBezTo>
                      <a:pt x="20160" y="26079"/>
                      <a:pt x="25893" y="20160"/>
                      <a:pt x="25893" y="12947"/>
                    </a:cubicBezTo>
                    <a:cubicBezTo>
                      <a:pt x="25893" y="5919"/>
                      <a:pt x="20160" y="1"/>
                      <a:pt x="1294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2519;p60">
                <a:extLst>
                  <a:ext uri="{FF2B5EF4-FFF2-40B4-BE49-F238E27FC236}">
                    <a16:creationId xmlns:a16="http://schemas.microsoft.com/office/drawing/2014/main" xmlns="" id="{A3D23687-6FFC-C1AB-F693-0B7F9A96D100}"/>
                  </a:ext>
                </a:extLst>
              </p:cNvPr>
              <p:cNvSpPr/>
              <p:nvPr/>
            </p:nvSpPr>
            <p:spPr>
              <a:xfrm>
                <a:off x="3826150" y="238125"/>
                <a:ext cx="688975" cy="684325"/>
              </a:xfrm>
              <a:custGeom>
                <a:avLst/>
                <a:gdLst/>
                <a:ahLst/>
                <a:cxnLst/>
                <a:rect l="l" t="t" r="r" b="b"/>
                <a:pathLst>
                  <a:path w="27559" h="27373" extrusionOk="0">
                    <a:moveTo>
                      <a:pt x="13872" y="0"/>
                    </a:moveTo>
                    <a:cubicBezTo>
                      <a:pt x="6289" y="0"/>
                      <a:pt x="1" y="6103"/>
                      <a:pt x="1" y="13686"/>
                    </a:cubicBezTo>
                    <a:cubicBezTo>
                      <a:pt x="1" y="21269"/>
                      <a:pt x="6289" y="27373"/>
                      <a:pt x="13872" y="27373"/>
                    </a:cubicBezTo>
                    <a:cubicBezTo>
                      <a:pt x="21270" y="27373"/>
                      <a:pt x="27559" y="21269"/>
                      <a:pt x="27559" y="13686"/>
                    </a:cubicBezTo>
                    <a:cubicBezTo>
                      <a:pt x="27559" y="6103"/>
                      <a:pt x="21270" y="0"/>
                      <a:pt x="1387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2520;p60">
                <a:extLst>
                  <a:ext uri="{FF2B5EF4-FFF2-40B4-BE49-F238E27FC236}">
                    <a16:creationId xmlns:a16="http://schemas.microsoft.com/office/drawing/2014/main" xmlns="" id="{C62CB652-B018-7150-B55E-34D0C2487580}"/>
                  </a:ext>
                </a:extLst>
              </p:cNvPr>
              <p:cNvSpPr/>
              <p:nvPr/>
            </p:nvSpPr>
            <p:spPr>
              <a:xfrm>
                <a:off x="4630700" y="1444925"/>
                <a:ext cx="439275" cy="439275"/>
              </a:xfrm>
              <a:custGeom>
                <a:avLst/>
                <a:gdLst/>
                <a:ahLst/>
                <a:cxnLst/>
                <a:rect l="l" t="t" r="r" b="b"/>
                <a:pathLst>
                  <a:path w="17571" h="17571" extrusionOk="0">
                    <a:moveTo>
                      <a:pt x="8693" y="0"/>
                    </a:moveTo>
                    <a:cubicBezTo>
                      <a:pt x="3884" y="0"/>
                      <a:pt x="0" y="3884"/>
                      <a:pt x="0" y="8878"/>
                    </a:cubicBezTo>
                    <a:cubicBezTo>
                      <a:pt x="0" y="13687"/>
                      <a:pt x="3884" y="17571"/>
                      <a:pt x="8693" y="17571"/>
                    </a:cubicBezTo>
                    <a:cubicBezTo>
                      <a:pt x="13502" y="17571"/>
                      <a:pt x="17571" y="13687"/>
                      <a:pt x="17571" y="8878"/>
                    </a:cubicBezTo>
                    <a:cubicBezTo>
                      <a:pt x="17571" y="3884"/>
                      <a:pt x="13502" y="0"/>
                      <a:pt x="869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2521;p60">
                <a:extLst>
                  <a:ext uri="{FF2B5EF4-FFF2-40B4-BE49-F238E27FC236}">
                    <a16:creationId xmlns:a16="http://schemas.microsoft.com/office/drawing/2014/main" xmlns="" id="{E64AFD23-379F-E3ED-5D50-FA64D7DB5AC8}"/>
                  </a:ext>
                </a:extLst>
              </p:cNvPr>
              <p:cNvSpPr/>
              <p:nvPr/>
            </p:nvSpPr>
            <p:spPr>
              <a:xfrm>
                <a:off x="3826150" y="2730325"/>
                <a:ext cx="406925" cy="406925"/>
              </a:xfrm>
              <a:custGeom>
                <a:avLst/>
                <a:gdLst/>
                <a:ahLst/>
                <a:cxnLst/>
                <a:rect l="l" t="t" r="r" b="b"/>
                <a:pathLst>
                  <a:path w="16277" h="16277" extrusionOk="0">
                    <a:moveTo>
                      <a:pt x="8139" y="1"/>
                    </a:moveTo>
                    <a:cubicBezTo>
                      <a:pt x="3700" y="1"/>
                      <a:pt x="1" y="3700"/>
                      <a:pt x="1" y="8139"/>
                    </a:cubicBezTo>
                    <a:cubicBezTo>
                      <a:pt x="1" y="12578"/>
                      <a:pt x="3700" y="16277"/>
                      <a:pt x="8139" y="16277"/>
                    </a:cubicBezTo>
                    <a:cubicBezTo>
                      <a:pt x="12578" y="16277"/>
                      <a:pt x="16277" y="12578"/>
                      <a:pt x="16277" y="8139"/>
                    </a:cubicBezTo>
                    <a:cubicBezTo>
                      <a:pt x="16277" y="3700"/>
                      <a:pt x="12578" y="1"/>
                      <a:pt x="813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" name="Google Shape;2522;p60">
                <a:extLst>
                  <a:ext uri="{FF2B5EF4-FFF2-40B4-BE49-F238E27FC236}">
                    <a16:creationId xmlns:a16="http://schemas.microsoft.com/office/drawing/2014/main" xmlns="" id="{8348B0CB-A27D-DA2E-A76B-9C0FC39782E7}"/>
                  </a:ext>
                </a:extLst>
              </p:cNvPr>
              <p:cNvSpPr/>
              <p:nvPr/>
            </p:nvSpPr>
            <p:spPr>
              <a:xfrm>
                <a:off x="2508375" y="1666875"/>
                <a:ext cx="596500" cy="601100"/>
              </a:xfrm>
              <a:custGeom>
                <a:avLst/>
                <a:gdLst/>
                <a:ahLst/>
                <a:cxnLst/>
                <a:rect l="l" t="t" r="r" b="b"/>
                <a:pathLst>
                  <a:path w="23860" h="24044" extrusionOk="0">
                    <a:moveTo>
                      <a:pt x="11838" y="0"/>
                    </a:moveTo>
                    <a:cubicBezTo>
                      <a:pt x="5364" y="0"/>
                      <a:pt x="1" y="5364"/>
                      <a:pt x="1" y="12022"/>
                    </a:cubicBezTo>
                    <a:cubicBezTo>
                      <a:pt x="1" y="18680"/>
                      <a:pt x="5364" y="24044"/>
                      <a:pt x="11838" y="24044"/>
                    </a:cubicBezTo>
                    <a:cubicBezTo>
                      <a:pt x="18496" y="24044"/>
                      <a:pt x="23859" y="18680"/>
                      <a:pt x="23859" y="12022"/>
                    </a:cubicBezTo>
                    <a:cubicBezTo>
                      <a:pt x="23859" y="5364"/>
                      <a:pt x="18496" y="0"/>
                      <a:pt x="1183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5" name="Google Shape;2448;p60">
              <a:extLst>
                <a:ext uri="{FF2B5EF4-FFF2-40B4-BE49-F238E27FC236}">
                  <a16:creationId xmlns:a16="http://schemas.microsoft.com/office/drawing/2014/main" xmlns="" id="{18DBF928-F60C-BF1C-D59D-DE63AF5B88C0}"/>
                </a:ext>
              </a:extLst>
            </p:cNvPr>
            <p:cNvGrpSpPr/>
            <p:nvPr/>
          </p:nvGrpSpPr>
          <p:grpSpPr>
            <a:xfrm rot="15582417" flipH="1" flipV="1">
              <a:off x="2408" y="-577"/>
              <a:ext cx="3934" cy="3850"/>
              <a:chOff x="1124025" y="238125"/>
              <a:chExt cx="5272075" cy="5173200"/>
            </a:xfrm>
            <a:solidFill>
              <a:srgbClr val="FFEABC"/>
            </a:solidFill>
          </p:grpSpPr>
          <p:sp>
            <p:nvSpPr>
              <p:cNvPr id="86" name="Google Shape;2449;p60">
                <a:extLst>
                  <a:ext uri="{FF2B5EF4-FFF2-40B4-BE49-F238E27FC236}">
                    <a16:creationId xmlns:a16="http://schemas.microsoft.com/office/drawing/2014/main" xmlns="" id="{F4F336E9-65C7-9744-5191-A41DAC7E19B2}"/>
                  </a:ext>
                </a:extLst>
              </p:cNvPr>
              <p:cNvSpPr/>
              <p:nvPr/>
            </p:nvSpPr>
            <p:spPr>
              <a:xfrm>
                <a:off x="1124025" y="238125"/>
                <a:ext cx="5272075" cy="5173200"/>
              </a:xfrm>
              <a:custGeom>
                <a:avLst/>
                <a:gdLst/>
                <a:ahLst/>
                <a:cxnLst/>
                <a:rect l="l" t="t" r="r" b="b"/>
                <a:pathLst>
                  <a:path w="210883" h="206928" extrusionOk="0">
                    <a:moveTo>
                      <a:pt x="210882" y="0"/>
                    </a:moveTo>
                    <a:cubicBezTo>
                      <a:pt x="160492" y="29523"/>
                      <a:pt x="89459" y="1332"/>
                      <a:pt x="42177" y="35295"/>
                    </a:cubicBezTo>
                    <a:cubicBezTo>
                      <a:pt x="20422" y="50834"/>
                      <a:pt x="8214" y="77249"/>
                      <a:pt x="4218" y="103665"/>
                    </a:cubicBezTo>
                    <a:cubicBezTo>
                      <a:pt x="0" y="130081"/>
                      <a:pt x="5550" y="160270"/>
                      <a:pt x="8436" y="186908"/>
                    </a:cubicBezTo>
                    <a:cubicBezTo>
                      <a:pt x="24825" y="200456"/>
                      <a:pt x="46633" y="206927"/>
                      <a:pt x="68751" y="206927"/>
                    </a:cubicBezTo>
                    <a:cubicBezTo>
                      <a:pt x="98457" y="206927"/>
                      <a:pt x="128723" y="195253"/>
                      <a:pt x="147174" y="173367"/>
                    </a:cubicBezTo>
                    <a:cubicBezTo>
                      <a:pt x="187352" y="125863"/>
                      <a:pt x="174477" y="50390"/>
                      <a:pt x="210882" y="0"/>
                    </a:cubicBezTo>
                    <a:close/>
                  </a:path>
                </a:pathLst>
              </a:custGeom>
              <a:solidFill>
                <a:srgbClr val="EAA83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" name="Google Shape;2450;p60">
                <a:extLst>
                  <a:ext uri="{FF2B5EF4-FFF2-40B4-BE49-F238E27FC236}">
                    <a16:creationId xmlns:a16="http://schemas.microsoft.com/office/drawing/2014/main" xmlns="" id="{BE4C9F22-0596-C363-71D5-4281DF31766F}"/>
                  </a:ext>
                </a:extLst>
              </p:cNvPr>
              <p:cNvSpPr/>
              <p:nvPr/>
            </p:nvSpPr>
            <p:spPr>
              <a:xfrm>
                <a:off x="1490275" y="892950"/>
                <a:ext cx="4456300" cy="4040075"/>
              </a:xfrm>
              <a:custGeom>
                <a:avLst/>
                <a:gdLst/>
                <a:ahLst/>
                <a:cxnLst/>
                <a:rect l="l" t="t" r="r" b="b"/>
                <a:pathLst>
                  <a:path w="178252" h="161603" extrusionOk="0">
                    <a:moveTo>
                      <a:pt x="178252" y="1"/>
                    </a:moveTo>
                    <a:cubicBezTo>
                      <a:pt x="157163" y="3108"/>
                      <a:pt x="136963" y="9546"/>
                      <a:pt x="117873" y="18869"/>
                    </a:cubicBezTo>
                    <a:cubicBezTo>
                      <a:pt x="79692" y="37738"/>
                      <a:pt x="47283" y="67039"/>
                      <a:pt x="24863" y="103444"/>
                    </a:cubicBezTo>
                    <a:cubicBezTo>
                      <a:pt x="13542" y="121424"/>
                      <a:pt x="5107" y="140959"/>
                      <a:pt x="1" y="161603"/>
                    </a:cubicBezTo>
                    <a:cubicBezTo>
                      <a:pt x="29080" y="81690"/>
                      <a:pt x="95675" y="21089"/>
                      <a:pt x="178252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" name="Google Shape;2451;p60">
                <a:extLst>
                  <a:ext uri="{FF2B5EF4-FFF2-40B4-BE49-F238E27FC236}">
                    <a16:creationId xmlns:a16="http://schemas.microsoft.com/office/drawing/2014/main" xmlns="" id="{1780B0F2-467D-0B60-DD37-967D03E4B1B1}"/>
                  </a:ext>
                </a:extLst>
              </p:cNvPr>
              <p:cNvSpPr/>
              <p:nvPr/>
            </p:nvSpPr>
            <p:spPr>
              <a:xfrm>
                <a:off x="2827725" y="726475"/>
                <a:ext cx="527225" cy="1698175"/>
              </a:xfrm>
              <a:custGeom>
                <a:avLst/>
                <a:gdLst/>
                <a:ahLst/>
                <a:cxnLst/>
                <a:rect l="l" t="t" r="r" b="b"/>
                <a:pathLst>
                  <a:path w="21089" h="67927" extrusionOk="0">
                    <a:moveTo>
                      <a:pt x="20867" y="0"/>
                    </a:moveTo>
                    <a:cubicBezTo>
                      <a:pt x="12209" y="8658"/>
                      <a:pt x="5772" y="19535"/>
                      <a:pt x="2664" y="31522"/>
                    </a:cubicBezTo>
                    <a:cubicBezTo>
                      <a:pt x="888" y="37515"/>
                      <a:pt x="0" y="43509"/>
                      <a:pt x="222" y="49946"/>
                    </a:cubicBezTo>
                    <a:cubicBezTo>
                      <a:pt x="444" y="55940"/>
                      <a:pt x="1554" y="62155"/>
                      <a:pt x="3996" y="67926"/>
                    </a:cubicBezTo>
                    <a:lnTo>
                      <a:pt x="4218" y="67926"/>
                    </a:lnTo>
                    <a:cubicBezTo>
                      <a:pt x="3330" y="61933"/>
                      <a:pt x="2886" y="55940"/>
                      <a:pt x="2886" y="49946"/>
                    </a:cubicBezTo>
                    <a:cubicBezTo>
                      <a:pt x="3108" y="43953"/>
                      <a:pt x="3552" y="37959"/>
                      <a:pt x="4884" y="32188"/>
                    </a:cubicBezTo>
                    <a:cubicBezTo>
                      <a:pt x="7326" y="20201"/>
                      <a:pt x="13097" y="9102"/>
                      <a:pt x="2108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" name="Google Shape;2452;p60">
                <a:extLst>
                  <a:ext uri="{FF2B5EF4-FFF2-40B4-BE49-F238E27FC236}">
                    <a16:creationId xmlns:a16="http://schemas.microsoft.com/office/drawing/2014/main" xmlns="" id="{BA12C12F-B532-51BF-4505-EAB7B488CE37}"/>
                  </a:ext>
                </a:extLst>
              </p:cNvPr>
              <p:cNvSpPr/>
              <p:nvPr/>
            </p:nvSpPr>
            <p:spPr>
              <a:xfrm>
                <a:off x="3443725" y="726475"/>
                <a:ext cx="505025" cy="1237575"/>
              </a:xfrm>
              <a:custGeom>
                <a:avLst/>
                <a:gdLst/>
                <a:ahLst/>
                <a:cxnLst/>
                <a:rect l="l" t="t" r="r" b="b"/>
                <a:pathLst>
                  <a:path w="20201" h="49503" extrusionOk="0">
                    <a:moveTo>
                      <a:pt x="19979" y="0"/>
                    </a:moveTo>
                    <a:cubicBezTo>
                      <a:pt x="13319" y="6216"/>
                      <a:pt x="7992" y="13763"/>
                      <a:pt x="4440" y="22198"/>
                    </a:cubicBezTo>
                    <a:cubicBezTo>
                      <a:pt x="2664" y="26416"/>
                      <a:pt x="1332" y="30856"/>
                      <a:pt x="666" y="35517"/>
                    </a:cubicBezTo>
                    <a:cubicBezTo>
                      <a:pt x="0" y="40179"/>
                      <a:pt x="0" y="44840"/>
                      <a:pt x="888" y="49502"/>
                    </a:cubicBezTo>
                    <a:lnTo>
                      <a:pt x="1332" y="49280"/>
                    </a:lnTo>
                    <a:cubicBezTo>
                      <a:pt x="1776" y="44840"/>
                      <a:pt x="2442" y="40401"/>
                      <a:pt x="3330" y="35961"/>
                    </a:cubicBezTo>
                    <a:cubicBezTo>
                      <a:pt x="4218" y="31744"/>
                      <a:pt x="5328" y="27304"/>
                      <a:pt x="6660" y="23308"/>
                    </a:cubicBezTo>
                    <a:cubicBezTo>
                      <a:pt x="9545" y="14651"/>
                      <a:pt x="14207" y="6882"/>
                      <a:pt x="2020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" name="Google Shape;2453;p60">
                <a:extLst>
                  <a:ext uri="{FF2B5EF4-FFF2-40B4-BE49-F238E27FC236}">
                    <a16:creationId xmlns:a16="http://schemas.microsoft.com/office/drawing/2014/main" xmlns="" id="{93A22098-1B59-0E5E-42D8-7EAA7743D478}"/>
                  </a:ext>
                </a:extLst>
              </p:cNvPr>
              <p:cNvSpPr/>
              <p:nvPr/>
            </p:nvSpPr>
            <p:spPr>
              <a:xfrm>
                <a:off x="2233925" y="931800"/>
                <a:ext cx="382950" cy="1970100"/>
              </a:xfrm>
              <a:custGeom>
                <a:avLst/>
                <a:gdLst/>
                <a:ahLst/>
                <a:cxnLst/>
                <a:rect l="l" t="t" r="r" b="b"/>
                <a:pathLst>
                  <a:path w="15318" h="78804" extrusionOk="0">
                    <a:moveTo>
                      <a:pt x="15095" y="1"/>
                    </a:moveTo>
                    <a:cubicBezTo>
                      <a:pt x="6660" y="11322"/>
                      <a:pt x="1776" y="24641"/>
                      <a:pt x="666" y="38625"/>
                    </a:cubicBezTo>
                    <a:cubicBezTo>
                      <a:pt x="0" y="45729"/>
                      <a:pt x="444" y="52610"/>
                      <a:pt x="1998" y="59492"/>
                    </a:cubicBezTo>
                    <a:cubicBezTo>
                      <a:pt x="3552" y="66373"/>
                      <a:pt x="6216" y="72810"/>
                      <a:pt x="10212" y="78804"/>
                    </a:cubicBezTo>
                    <a:lnTo>
                      <a:pt x="10434" y="78804"/>
                    </a:lnTo>
                    <a:cubicBezTo>
                      <a:pt x="7770" y="72366"/>
                      <a:pt x="5994" y="65707"/>
                      <a:pt x="4662" y="59048"/>
                    </a:cubicBezTo>
                    <a:cubicBezTo>
                      <a:pt x="3330" y="52388"/>
                      <a:pt x="2886" y="45729"/>
                      <a:pt x="2886" y="38847"/>
                    </a:cubicBezTo>
                    <a:cubicBezTo>
                      <a:pt x="3552" y="25084"/>
                      <a:pt x="7770" y="11766"/>
                      <a:pt x="15317" y="223"/>
                    </a:cubicBezTo>
                    <a:lnTo>
                      <a:pt x="15095" y="1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2454;p60">
                <a:extLst>
                  <a:ext uri="{FF2B5EF4-FFF2-40B4-BE49-F238E27FC236}">
                    <a16:creationId xmlns:a16="http://schemas.microsoft.com/office/drawing/2014/main" xmlns="" id="{DDBD3218-D2D7-3BF2-3C48-BFD98A4CBD85}"/>
                  </a:ext>
                </a:extLst>
              </p:cNvPr>
              <p:cNvSpPr/>
              <p:nvPr/>
            </p:nvSpPr>
            <p:spPr>
              <a:xfrm>
                <a:off x="1667875" y="1442350"/>
                <a:ext cx="366300" cy="2003400"/>
              </a:xfrm>
              <a:custGeom>
                <a:avLst/>
                <a:gdLst/>
                <a:ahLst/>
                <a:cxnLst/>
                <a:rect l="l" t="t" r="r" b="b"/>
                <a:pathLst>
                  <a:path w="14652" h="80136" extrusionOk="0">
                    <a:moveTo>
                      <a:pt x="9324" y="1"/>
                    </a:moveTo>
                    <a:cubicBezTo>
                      <a:pt x="2886" y="12654"/>
                      <a:pt x="0" y="26639"/>
                      <a:pt x="666" y="40845"/>
                    </a:cubicBezTo>
                    <a:cubicBezTo>
                      <a:pt x="888" y="47949"/>
                      <a:pt x="2220" y="54830"/>
                      <a:pt x="4440" y="61712"/>
                    </a:cubicBezTo>
                    <a:cubicBezTo>
                      <a:pt x="6660" y="68371"/>
                      <a:pt x="9990" y="74586"/>
                      <a:pt x="14429" y="80136"/>
                    </a:cubicBezTo>
                    <a:lnTo>
                      <a:pt x="14651" y="80136"/>
                    </a:lnTo>
                    <a:cubicBezTo>
                      <a:pt x="11543" y="73921"/>
                      <a:pt x="8880" y="67483"/>
                      <a:pt x="7104" y="60824"/>
                    </a:cubicBezTo>
                    <a:cubicBezTo>
                      <a:pt x="5106" y="54164"/>
                      <a:pt x="3774" y="47505"/>
                      <a:pt x="3108" y="40623"/>
                    </a:cubicBezTo>
                    <a:cubicBezTo>
                      <a:pt x="1776" y="26861"/>
                      <a:pt x="3996" y="12876"/>
                      <a:pt x="9546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" name="Google Shape;2455;p60">
                <a:extLst>
                  <a:ext uri="{FF2B5EF4-FFF2-40B4-BE49-F238E27FC236}">
                    <a16:creationId xmlns:a16="http://schemas.microsoft.com/office/drawing/2014/main" xmlns="" id="{616DEB7E-74F6-AF83-4C59-E717DAA5D7F3}"/>
                  </a:ext>
                </a:extLst>
              </p:cNvPr>
              <p:cNvSpPr/>
              <p:nvPr/>
            </p:nvSpPr>
            <p:spPr>
              <a:xfrm>
                <a:off x="1401500" y="2940725"/>
                <a:ext cx="316350" cy="1137675"/>
              </a:xfrm>
              <a:custGeom>
                <a:avLst/>
                <a:gdLst/>
                <a:ahLst/>
                <a:cxnLst/>
                <a:rect l="l" t="t" r="r" b="b"/>
                <a:pathLst>
                  <a:path w="12654" h="45507" extrusionOk="0">
                    <a:moveTo>
                      <a:pt x="1776" y="1"/>
                    </a:moveTo>
                    <a:cubicBezTo>
                      <a:pt x="0" y="7992"/>
                      <a:pt x="0" y="16205"/>
                      <a:pt x="1776" y="24197"/>
                    </a:cubicBezTo>
                    <a:cubicBezTo>
                      <a:pt x="2442" y="28192"/>
                      <a:pt x="3774" y="31966"/>
                      <a:pt x="5550" y="35740"/>
                    </a:cubicBezTo>
                    <a:cubicBezTo>
                      <a:pt x="7326" y="39291"/>
                      <a:pt x="9545" y="42621"/>
                      <a:pt x="12431" y="45507"/>
                    </a:cubicBezTo>
                    <a:lnTo>
                      <a:pt x="12653" y="45285"/>
                    </a:lnTo>
                    <a:cubicBezTo>
                      <a:pt x="11099" y="41733"/>
                      <a:pt x="9323" y="38181"/>
                      <a:pt x="7770" y="34630"/>
                    </a:cubicBezTo>
                    <a:cubicBezTo>
                      <a:pt x="6216" y="30856"/>
                      <a:pt x="4884" y="27304"/>
                      <a:pt x="3774" y="23531"/>
                    </a:cubicBezTo>
                    <a:cubicBezTo>
                      <a:pt x="1776" y="15983"/>
                      <a:pt x="1110" y="7992"/>
                      <a:pt x="1998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" name="Google Shape;2456;p60">
                <a:extLst>
                  <a:ext uri="{FF2B5EF4-FFF2-40B4-BE49-F238E27FC236}">
                    <a16:creationId xmlns:a16="http://schemas.microsoft.com/office/drawing/2014/main" xmlns="" id="{A4806336-FCE3-09A0-AFD4-40C9704BDFDB}"/>
                  </a:ext>
                </a:extLst>
              </p:cNvPr>
              <p:cNvSpPr/>
              <p:nvPr/>
            </p:nvSpPr>
            <p:spPr>
              <a:xfrm>
                <a:off x="4226200" y="693175"/>
                <a:ext cx="765850" cy="754750"/>
              </a:xfrm>
              <a:custGeom>
                <a:avLst/>
                <a:gdLst/>
                <a:ahLst/>
                <a:cxnLst/>
                <a:rect l="l" t="t" r="r" b="b"/>
                <a:pathLst>
                  <a:path w="30634" h="30190" extrusionOk="0">
                    <a:moveTo>
                      <a:pt x="30634" y="0"/>
                    </a:moveTo>
                    <a:cubicBezTo>
                      <a:pt x="23531" y="1998"/>
                      <a:pt x="16871" y="5772"/>
                      <a:pt x="11322" y="10878"/>
                    </a:cubicBezTo>
                    <a:cubicBezTo>
                      <a:pt x="8436" y="13319"/>
                      <a:pt x="5772" y="16205"/>
                      <a:pt x="3774" y="19313"/>
                    </a:cubicBezTo>
                    <a:cubicBezTo>
                      <a:pt x="1998" y="22642"/>
                      <a:pt x="667" y="26194"/>
                      <a:pt x="1" y="29968"/>
                    </a:cubicBezTo>
                    <a:lnTo>
                      <a:pt x="223" y="30190"/>
                    </a:lnTo>
                    <a:cubicBezTo>
                      <a:pt x="2220" y="26860"/>
                      <a:pt x="4218" y="23752"/>
                      <a:pt x="6216" y="20867"/>
                    </a:cubicBezTo>
                    <a:cubicBezTo>
                      <a:pt x="8214" y="17981"/>
                      <a:pt x="10434" y="15095"/>
                      <a:pt x="12875" y="12431"/>
                    </a:cubicBezTo>
                    <a:cubicBezTo>
                      <a:pt x="17759" y="7104"/>
                      <a:pt x="23975" y="2886"/>
                      <a:pt x="30634" y="222"/>
                    </a:cubicBezTo>
                    <a:lnTo>
                      <a:pt x="30634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" name="Google Shape;2457;p60">
                <a:extLst>
                  <a:ext uri="{FF2B5EF4-FFF2-40B4-BE49-F238E27FC236}">
                    <a16:creationId xmlns:a16="http://schemas.microsoft.com/office/drawing/2014/main" xmlns="" id="{E2F8750C-32CA-5228-2BFB-EB4C20794348}"/>
                  </a:ext>
                </a:extLst>
              </p:cNvPr>
              <p:cNvSpPr/>
              <p:nvPr/>
            </p:nvSpPr>
            <p:spPr>
              <a:xfrm>
                <a:off x="5053075" y="254750"/>
                <a:ext cx="1343025" cy="810275"/>
              </a:xfrm>
              <a:custGeom>
                <a:avLst/>
                <a:gdLst/>
                <a:ahLst/>
                <a:cxnLst/>
                <a:rect l="l" t="t" r="r" b="b"/>
                <a:pathLst>
                  <a:path w="53721" h="32411" extrusionOk="0">
                    <a:moveTo>
                      <a:pt x="53720" y="1"/>
                    </a:moveTo>
                    <a:cubicBezTo>
                      <a:pt x="49946" y="3775"/>
                      <a:pt x="45729" y="6882"/>
                      <a:pt x="40845" y="9102"/>
                    </a:cubicBezTo>
                    <a:cubicBezTo>
                      <a:pt x="36184" y="11544"/>
                      <a:pt x="31522" y="13542"/>
                      <a:pt x="26638" y="15318"/>
                    </a:cubicBezTo>
                    <a:cubicBezTo>
                      <a:pt x="21533" y="17093"/>
                      <a:pt x="16649" y="19313"/>
                      <a:pt x="11988" y="21755"/>
                    </a:cubicBezTo>
                    <a:cubicBezTo>
                      <a:pt x="7326" y="24197"/>
                      <a:pt x="3108" y="27749"/>
                      <a:pt x="1" y="32188"/>
                    </a:cubicBezTo>
                    <a:lnTo>
                      <a:pt x="223" y="32410"/>
                    </a:lnTo>
                    <a:cubicBezTo>
                      <a:pt x="4218" y="29302"/>
                      <a:pt x="8658" y="26417"/>
                      <a:pt x="13320" y="24197"/>
                    </a:cubicBezTo>
                    <a:cubicBezTo>
                      <a:pt x="17981" y="21977"/>
                      <a:pt x="22643" y="19757"/>
                      <a:pt x="27526" y="17537"/>
                    </a:cubicBezTo>
                    <a:cubicBezTo>
                      <a:pt x="32410" y="15540"/>
                      <a:pt x="37072" y="13098"/>
                      <a:pt x="41733" y="10434"/>
                    </a:cubicBezTo>
                    <a:cubicBezTo>
                      <a:pt x="46173" y="7770"/>
                      <a:pt x="50168" y="4219"/>
                      <a:pt x="53720" y="223"/>
                    </a:cubicBezTo>
                    <a:lnTo>
                      <a:pt x="53720" y="1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" name="Google Shape;2458;p60">
                <a:extLst>
                  <a:ext uri="{FF2B5EF4-FFF2-40B4-BE49-F238E27FC236}">
                    <a16:creationId xmlns:a16="http://schemas.microsoft.com/office/drawing/2014/main" xmlns="" id="{6F907017-0C78-BD9C-BFC9-9072AA6B3860}"/>
                  </a:ext>
                </a:extLst>
              </p:cNvPr>
              <p:cNvSpPr/>
              <p:nvPr/>
            </p:nvSpPr>
            <p:spPr>
              <a:xfrm>
                <a:off x="2994200" y="2423225"/>
                <a:ext cx="2552825" cy="446575"/>
              </a:xfrm>
              <a:custGeom>
                <a:avLst/>
                <a:gdLst/>
                <a:ahLst/>
                <a:cxnLst/>
                <a:rect l="l" t="t" r="r" b="b"/>
                <a:pathLst>
                  <a:path w="102113" h="17863" extrusionOk="0">
                    <a:moveTo>
                      <a:pt x="13236" y="1"/>
                    </a:moveTo>
                    <a:cubicBezTo>
                      <a:pt x="8769" y="1"/>
                      <a:pt x="4329" y="611"/>
                      <a:pt x="1" y="1832"/>
                    </a:cubicBezTo>
                    <a:lnTo>
                      <a:pt x="1" y="2054"/>
                    </a:lnTo>
                    <a:cubicBezTo>
                      <a:pt x="2381" y="1810"/>
                      <a:pt x="4778" y="1684"/>
                      <a:pt x="7177" y="1684"/>
                    </a:cubicBezTo>
                    <a:cubicBezTo>
                      <a:pt x="13507" y="1684"/>
                      <a:pt x="19856" y="2565"/>
                      <a:pt x="25973" y="4496"/>
                    </a:cubicBezTo>
                    <a:cubicBezTo>
                      <a:pt x="34186" y="6716"/>
                      <a:pt x="42621" y="9824"/>
                      <a:pt x="50834" y="12487"/>
                    </a:cubicBezTo>
                    <a:cubicBezTo>
                      <a:pt x="59270" y="15595"/>
                      <a:pt x="68149" y="17371"/>
                      <a:pt x="77028" y="17815"/>
                    </a:cubicBezTo>
                    <a:cubicBezTo>
                      <a:pt x="77666" y="17847"/>
                      <a:pt x="78303" y="17863"/>
                      <a:pt x="78940" y="17863"/>
                    </a:cubicBezTo>
                    <a:cubicBezTo>
                      <a:pt x="87174" y="17863"/>
                      <a:pt x="95313" y="15213"/>
                      <a:pt x="102112" y="10268"/>
                    </a:cubicBezTo>
                    <a:lnTo>
                      <a:pt x="101890" y="10046"/>
                    </a:lnTo>
                    <a:cubicBezTo>
                      <a:pt x="95559" y="14266"/>
                      <a:pt x="88068" y="16663"/>
                      <a:pt x="80420" y="16663"/>
                    </a:cubicBezTo>
                    <a:cubicBezTo>
                      <a:pt x="79218" y="16663"/>
                      <a:pt x="78012" y="16604"/>
                      <a:pt x="76806" y="16483"/>
                    </a:cubicBezTo>
                    <a:cubicBezTo>
                      <a:pt x="68149" y="15817"/>
                      <a:pt x="59714" y="13819"/>
                      <a:pt x="51500" y="10490"/>
                    </a:cubicBezTo>
                    <a:cubicBezTo>
                      <a:pt x="43287" y="7160"/>
                      <a:pt x="35074" y="4274"/>
                      <a:pt x="26639" y="1832"/>
                    </a:cubicBezTo>
                    <a:cubicBezTo>
                      <a:pt x="22199" y="611"/>
                      <a:pt x="17704" y="1"/>
                      <a:pt x="13236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2459;p60">
                <a:extLst>
                  <a:ext uri="{FF2B5EF4-FFF2-40B4-BE49-F238E27FC236}">
                    <a16:creationId xmlns:a16="http://schemas.microsoft.com/office/drawing/2014/main" xmlns="" id="{2EA23354-44C7-4D48-3F44-8FE09C65628E}"/>
                  </a:ext>
                </a:extLst>
              </p:cNvPr>
              <p:cNvSpPr/>
              <p:nvPr/>
            </p:nvSpPr>
            <p:spPr>
              <a:xfrm>
                <a:off x="4242850" y="1420150"/>
                <a:ext cx="1581650" cy="181750"/>
              </a:xfrm>
              <a:custGeom>
                <a:avLst/>
                <a:gdLst/>
                <a:ahLst/>
                <a:cxnLst/>
                <a:rect l="l" t="t" r="r" b="b"/>
                <a:pathLst>
                  <a:path w="63266" h="7270" extrusionOk="0">
                    <a:moveTo>
                      <a:pt x="63043" y="1"/>
                    </a:moveTo>
                    <a:cubicBezTo>
                      <a:pt x="58825" y="3331"/>
                      <a:pt x="53720" y="5328"/>
                      <a:pt x="48392" y="5550"/>
                    </a:cubicBezTo>
                    <a:cubicBezTo>
                      <a:pt x="47504" y="5587"/>
                      <a:pt x="46610" y="5606"/>
                      <a:pt x="45713" y="5606"/>
                    </a:cubicBezTo>
                    <a:cubicBezTo>
                      <a:pt x="41227" y="5606"/>
                      <a:pt x="36664" y="5143"/>
                      <a:pt x="32410" y="4219"/>
                    </a:cubicBezTo>
                    <a:cubicBezTo>
                      <a:pt x="27082" y="3109"/>
                      <a:pt x="21755" y="1999"/>
                      <a:pt x="16205" y="1555"/>
                    </a:cubicBezTo>
                    <a:cubicBezTo>
                      <a:pt x="14977" y="1407"/>
                      <a:pt x="13749" y="1336"/>
                      <a:pt x="12526" y="1336"/>
                    </a:cubicBezTo>
                    <a:cubicBezTo>
                      <a:pt x="8221" y="1336"/>
                      <a:pt x="3976" y="2219"/>
                      <a:pt x="1" y="3775"/>
                    </a:cubicBezTo>
                    <a:lnTo>
                      <a:pt x="1" y="3997"/>
                    </a:lnTo>
                    <a:cubicBezTo>
                      <a:pt x="2473" y="3688"/>
                      <a:pt x="4946" y="3522"/>
                      <a:pt x="7418" y="3522"/>
                    </a:cubicBezTo>
                    <a:cubicBezTo>
                      <a:pt x="10273" y="3522"/>
                      <a:pt x="13128" y="3743"/>
                      <a:pt x="15983" y="4219"/>
                    </a:cubicBezTo>
                    <a:lnTo>
                      <a:pt x="31966" y="6438"/>
                    </a:lnTo>
                    <a:cubicBezTo>
                      <a:pt x="35326" y="6976"/>
                      <a:pt x="38687" y="7270"/>
                      <a:pt x="41998" y="7270"/>
                    </a:cubicBezTo>
                    <a:cubicBezTo>
                      <a:pt x="44155" y="7270"/>
                      <a:pt x="46291" y="7145"/>
                      <a:pt x="48392" y="6882"/>
                    </a:cubicBezTo>
                    <a:cubicBezTo>
                      <a:pt x="53942" y="6216"/>
                      <a:pt x="59047" y="3997"/>
                      <a:pt x="63265" y="223"/>
                    </a:cubicBezTo>
                    <a:lnTo>
                      <a:pt x="63043" y="1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2460;p60">
                <a:extLst>
                  <a:ext uri="{FF2B5EF4-FFF2-40B4-BE49-F238E27FC236}">
                    <a16:creationId xmlns:a16="http://schemas.microsoft.com/office/drawing/2014/main" xmlns="" id="{80C47F19-0889-3733-7D70-D16DE1532418}"/>
                  </a:ext>
                </a:extLst>
              </p:cNvPr>
              <p:cNvSpPr/>
              <p:nvPr/>
            </p:nvSpPr>
            <p:spPr>
              <a:xfrm>
                <a:off x="3510325" y="1923700"/>
                <a:ext cx="2186525" cy="290900"/>
              </a:xfrm>
              <a:custGeom>
                <a:avLst/>
                <a:gdLst/>
                <a:ahLst/>
                <a:cxnLst/>
                <a:rect l="l" t="t" r="r" b="b"/>
                <a:pathLst>
                  <a:path w="87461" h="11636" extrusionOk="0">
                    <a:moveTo>
                      <a:pt x="16545" y="0"/>
                    </a:moveTo>
                    <a:cubicBezTo>
                      <a:pt x="10781" y="0"/>
                      <a:pt x="5143" y="1457"/>
                      <a:pt x="0" y="4277"/>
                    </a:cubicBezTo>
                    <a:lnTo>
                      <a:pt x="0" y="4499"/>
                    </a:lnTo>
                    <a:cubicBezTo>
                      <a:pt x="4471" y="3102"/>
                      <a:pt x="9206" y="2320"/>
                      <a:pt x="13927" y="2320"/>
                    </a:cubicBezTo>
                    <a:cubicBezTo>
                      <a:pt x="16708" y="2320"/>
                      <a:pt x="19483" y="2591"/>
                      <a:pt x="22198" y="3167"/>
                    </a:cubicBezTo>
                    <a:cubicBezTo>
                      <a:pt x="29524" y="4499"/>
                      <a:pt x="36849" y="6719"/>
                      <a:pt x="44174" y="8494"/>
                    </a:cubicBezTo>
                    <a:cubicBezTo>
                      <a:pt x="50781" y="10697"/>
                      <a:pt x="57749" y="11635"/>
                      <a:pt x="64753" y="11635"/>
                    </a:cubicBezTo>
                    <a:cubicBezTo>
                      <a:pt x="65514" y="11635"/>
                      <a:pt x="66276" y="11624"/>
                      <a:pt x="67038" y="11602"/>
                    </a:cubicBezTo>
                    <a:cubicBezTo>
                      <a:pt x="74808" y="11158"/>
                      <a:pt x="82133" y="7829"/>
                      <a:pt x="87461" y="2057"/>
                    </a:cubicBezTo>
                    <a:lnTo>
                      <a:pt x="87239" y="1835"/>
                    </a:lnTo>
                    <a:cubicBezTo>
                      <a:pt x="81689" y="7163"/>
                      <a:pt x="74586" y="10048"/>
                      <a:pt x="66816" y="10048"/>
                    </a:cubicBezTo>
                    <a:cubicBezTo>
                      <a:pt x="59269" y="10048"/>
                      <a:pt x="51722" y="8938"/>
                      <a:pt x="44618" y="6497"/>
                    </a:cubicBezTo>
                    <a:cubicBezTo>
                      <a:pt x="37515" y="3833"/>
                      <a:pt x="29967" y="1835"/>
                      <a:pt x="22420" y="503"/>
                    </a:cubicBezTo>
                    <a:cubicBezTo>
                      <a:pt x="20457" y="167"/>
                      <a:pt x="18494" y="0"/>
                      <a:pt x="1654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" name="Google Shape;2461;p60">
                <a:extLst>
                  <a:ext uri="{FF2B5EF4-FFF2-40B4-BE49-F238E27FC236}">
                    <a16:creationId xmlns:a16="http://schemas.microsoft.com/office/drawing/2014/main" xmlns="" id="{56FC0C8E-F45C-F363-928C-4DACC6855EE7}"/>
                  </a:ext>
                </a:extLst>
              </p:cNvPr>
              <p:cNvSpPr/>
              <p:nvPr/>
            </p:nvSpPr>
            <p:spPr>
              <a:xfrm>
                <a:off x="2555800" y="2909850"/>
                <a:ext cx="2902425" cy="531550"/>
              </a:xfrm>
              <a:custGeom>
                <a:avLst/>
                <a:gdLst/>
                <a:ahLst/>
                <a:cxnLst/>
                <a:rect l="l" t="t" r="r" b="b"/>
                <a:pathLst>
                  <a:path w="116097" h="21262" extrusionOk="0">
                    <a:moveTo>
                      <a:pt x="13743" y="1"/>
                    </a:moveTo>
                    <a:cubicBezTo>
                      <a:pt x="9093" y="1"/>
                      <a:pt x="4477" y="561"/>
                      <a:pt x="0" y="1680"/>
                    </a:cubicBezTo>
                    <a:lnTo>
                      <a:pt x="0" y="2124"/>
                    </a:lnTo>
                    <a:cubicBezTo>
                      <a:pt x="2673" y="1820"/>
                      <a:pt x="5362" y="1666"/>
                      <a:pt x="8054" y="1666"/>
                    </a:cubicBezTo>
                    <a:cubicBezTo>
                      <a:pt x="15201" y="1666"/>
                      <a:pt x="22368" y="2752"/>
                      <a:pt x="29302" y="5009"/>
                    </a:cubicBezTo>
                    <a:cubicBezTo>
                      <a:pt x="38847" y="7673"/>
                      <a:pt x="48170" y="11225"/>
                      <a:pt x="57715" y="14555"/>
                    </a:cubicBezTo>
                    <a:cubicBezTo>
                      <a:pt x="67261" y="18106"/>
                      <a:pt x="77250" y="20326"/>
                      <a:pt x="87461" y="21214"/>
                    </a:cubicBezTo>
                    <a:cubicBezTo>
                      <a:pt x="88174" y="21246"/>
                      <a:pt x="88889" y="21262"/>
                      <a:pt x="89604" y="21262"/>
                    </a:cubicBezTo>
                    <a:cubicBezTo>
                      <a:pt x="98900" y="21262"/>
                      <a:pt x="108264" y="18582"/>
                      <a:pt x="116096" y="13223"/>
                    </a:cubicBezTo>
                    <a:lnTo>
                      <a:pt x="115874" y="13001"/>
                    </a:lnTo>
                    <a:cubicBezTo>
                      <a:pt x="108777" y="17483"/>
                      <a:pt x="100580" y="19923"/>
                      <a:pt x="92208" y="19923"/>
                    </a:cubicBezTo>
                    <a:cubicBezTo>
                      <a:pt x="90630" y="19923"/>
                      <a:pt x="89045" y="19836"/>
                      <a:pt x="87461" y="19660"/>
                    </a:cubicBezTo>
                    <a:cubicBezTo>
                      <a:pt x="77472" y="18772"/>
                      <a:pt x="67705" y="16330"/>
                      <a:pt x="58603" y="12557"/>
                    </a:cubicBezTo>
                    <a:cubicBezTo>
                      <a:pt x="49280" y="8561"/>
                      <a:pt x="39735" y="5009"/>
                      <a:pt x="30190" y="2346"/>
                    </a:cubicBezTo>
                    <a:cubicBezTo>
                      <a:pt x="24779" y="783"/>
                      <a:pt x="19238" y="1"/>
                      <a:pt x="13743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" name="Google Shape;2462;p60">
                <a:extLst>
                  <a:ext uri="{FF2B5EF4-FFF2-40B4-BE49-F238E27FC236}">
                    <a16:creationId xmlns:a16="http://schemas.microsoft.com/office/drawing/2014/main" xmlns="" id="{740AAFFF-DCE6-056C-B473-B211FC521572}"/>
                  </a:ext>
                </a:extLst>
              </p:cNvPr>
              <p:cNvSpPr/>
              <p:nvPr/>
            </p:nvSpPr>
            <p:spPr>
              <a:xfrm>
                <a:off x="2134114" y="3513687"/>
                <a:ext cx="3141050" cy="522650"/>
              </a:xfrm>
              <a:custGeom>
                <a:avLst/>
                <a:gdLst/>
                <a:ahLst/>
                <a:cxnLst/>
                <a:rect l="l" t="t" r="r" b="b"/>
                <a:pathLst>
                  <a:path w="125642" h="20906" extrusionOk="0">
                    <a:moveTo>
                      <a:pt x="14606" y="0"/>
                    </a:moveTo>
                    <a:cubicBezTo>
                      <a:pt x="9520" y="0"/>
                      <a:pt x="4480" y="1136"/>
                      <a:pt x="1" y="3579"/>
                    </a:cubicBezTo>
                    <a:lnTo>
                      <a:pt x="1" y="3801"/>
                    </a:lnTo>
                    <a:cubicBezTo>
                      <a:pt x="3830" y="2303"/>
                      <a:pt x="7784" y="1554"/>
                      <a:pt x="11769" y="1554"/>
                    </a:cubicBezTo>
                    <a:cubicBezTo>
                      <a:pt x="13098" y="1554"/>
                      <a:pt x="14430" y="1637"/>
                      <a:pt x="15761" y="1804"/>
                    </a:cubicBezTo>
                    <a:cubicBezTo>
                      <a:pt x="21089" y="2470"/>
                      <a:pt x="26195" y="3579"/>
                      <a:pt x="31300" y="5355"/>
                    </a:cubicBezTo>
                    <a:cubicBezTo>
                      <a:pt x="41511" y="8685"/>
                      <a:pt x="51722" y="12459"/>
                      <a:pt x="62155" y="15566"/>
                    </a:cubicBezTo>
                    <a:cubicBezTo>
                      <a:pt x="72589" y="18896"/>
                      <a:pt x="83466" y="20672"/>
                      <a:pt x="94343" y="20894"/>
                    </a:cubicBezTo>
                    <a:cubicBezTo>
                      <a:pt x="94740" y="20902"/>
                      <a:pt x="95136" y="20906"/>
                      <a:pt x="95532" y="20906"/>
                    </a:cubicBezTo>
                    <a:cubicBezTo>
                      <a:pt x="106218" y="20906"/>
                      <a:pt x="116652" y="18024"/>
                      <a:pt x="125642" y="12459"/>
                    </a:cubicBezTo>
                    <a:lnTo>
                      <a:pt x="125642" y="12237"/>
                    </a:lnTo>
                    <a:cubicBezTo>
                      <a:pt x="117061" y="17026"/>
                      <a:pt x="107583" y="19663"/>
                      <a:pt x="97853" y="19663"/>
                    </a:cubicBezTo>
                    <a:cubicBezTo>
                      <a:pt x="96760" y="19663"/>
                      <a:pt x="95663" y="19629"/>
                      <a:pt x="94565" y="19562"/>
                    </a:cubicBezTo>
                    <a:cubicBezTo>
                      <a:pt x="83910" y="19118"/>
                      <a:pt x="73255" y="17120"/>
                      <a:pt x="63043" y="13569"/>
                    </a:cubicBezTo>
                    <a:cubicBezTo>
                      <a:pt x="52832" y="10017"/>
                      <a:pt x="42843" y="5799"/>
                      <a:pt x="32188" y="2914"/>
                    </a:cubicBezTo>
                    <a:cubicBezTo>
                      <a:pt x="26860" y="1138"/>
                      <a:pt x="21533" y="250"/>
                      <a:pt x="15983" y="28"/>
                    </a:cubicBezTo>
                    <a:cubicBezTo>
                      <a:pt x="15524" y="9"/>
                      <a:pt x="15065" y="0"/>
                      <a:pt x="14606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2463;p60">
                <a:extLst>
                  <a:ext uri="{FF2B5EF4-FFF2-40B4-BE49-F238E27FC236}">
                    <a16:creationId xmlns:a16="http://schemas.microsoft.com/office/drawing/2014/main" xmlns="" id="{CD3726A8-9086-3A06-656B-1EDF6792CF90}"/>
                  </a:ext>
                </a:extLst>
              </p:cNvPr>
              <p:cNvSpPr/>
              <p:nvPr/>
            </p:nvSpPr>
            <p:spPr>
              <a:xfrm>
                <a:off x="1802169" y="4061528"/>
                <a:ext cx="3041175" cy="657175"/>
              </a:xfrm>
              <a:custGeom>
                <a:avLst/>
                <a:gdLst/>
                <a:ahLst/>
                <a:cxnLst/>
                <a:rect l="l" t="t" r="r" b="b"/>
                <a:pathLst>
                  <a:path w="121647" h="26287" extrusionOk="0">
                    <a:moveTo>
                      <a:pt x="14479" y="0"/>
                    </a:moveTo>
                    <a:cubicBezTo>
                      <a:pt x="9212" y="0"/>
                      <a:pt x="4006" y="1972"/>
                      <a:pt x="1" y="5344"/>
                    </a:cubicBezTo>
                    <a:lnTo>
                      <a:pt x="1" y="5566"/>
                    </a:lnTo>
                    <a:cubicBezTo>
                      <a:pt x="3871" y="3171"/>
                      <a:pt x="8199" y="1846"/>
                      <a:pt x="12606" y="1846"/>
                    </a:cubicBezTo>
                    <a:cubicBezTo>
                      <a:pt x="13508" y="1846"/>
                      <a:pt x="14413" y="1902"/>
                      <a:pt x="15318" y="2015"/>
                    </a:cubicBezTo>
                    <a:cubicBezTo>
                      <a:pt x="20645" y="2237"/>
                      <a:pt x="25751" y="3791"/>
                      <a:pt x="30412" y="6010"/>
                    </a:cubicBezTo>
                    <a:cubicBezTo>
                      <a:pt x="39957" y="10450"/>
                      <a:pt x="48837" y="17331"/>
                      <a:pt x="59048" y="21327"/>
                    </a:cubicBezTo>
                    <a:cubicBezTo>
                      <a:pt x="67184" y="24651"/>
                      <a:pt x="75768" y="26286"/>
                      <a:pt x="84311" y="26286"/>
                    </a:cubicBezTo>
                    <a:cubicBezTo>
                      <a:pt x="97445" y="26286"/>
                      <a:pt x="110483" y="22422"/>
                      <a:pt x="121646" y="14890"/>
                    </a:cubicBezTo>
                    <a:lnTo>
                      <a:pt x="121646" y="14668"/>
                    </a:lnTo>
                    <a:cubicBezTo>
                      <a:pt x="110842" y="21356"/>
                      <a:pt x="98546" y="24766"/>
                      <a:pt x="86228" y="24766"/>
                    </a:cubicBezTo>
                    <a:cubicBezTo>
                      <a:pt x="77289" y="24766"/>
                      <a:pt x="68337" y="22970"/>
                      <a:pt x="59936" y="19329"/>
                    </a:cubicBezTo>
                    <a:cubicBezTo>
                      <a:pt x="50169" y="15112"/>
                      <a:pt x="41733" y="7786"/>
                      <a:pt x="31522" y="3569"/>
                    </a:cubicBezTo>
                    <a:cubicBezTo>
                      <a:pt x="26417" y="1349"/>
                      <a:pt x="20867" y="17"/>
                      <a:pt x="15318" y="17"/>
                    </a:cubicBezTo>
                    <a:cubicBezTo>
                      <a:pt x="15038" y="6"/>
                      <a:pt x="14758" y="0"/>
                      <a:pt x="1447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2464;p60">
                <a:extLst>
                  <a:ext uri="{FF2B5EF4-FFF2-40B4-BE49-F238E27FC236}">
                    <a16:creationId xmlns:a16="http://schemas.microsoft.com/office/drawing/2014/main" xmlns="" id="{F67B55B7-8CBC-964C-D4BE-E65C1A5E34DA}"/>
                  </a:ext>
                </a:extLst>
              </p:cNvPr>
              <p:cNvSpPr/>
              <p:nvPr/>
            </p:nvSpPr>
            <p:spPr>
              <a:xfrm>
                <a:off x="1552444" y="4638403"/>
                <a:ext cx="2591650" cy="604800"/>
              </a:xfrm>
              <a:custGeom>
                <a:avLst/>
                <a:gdLst/>
                <a:ahLst/>
                <a:cxnLst/>
                <a:rect l="l" t="t" r="r" b="b"/>
                <a:pathLst>
                  <a:path w="103666" h="24192" extrusionOk="0">
                    <a:moveTo>
                      <a:pt x="13430" y="0"/>
                    </a:moveTo>
                    <a:cubicBezTo>
                      <a:pt x="13024" y="0"/>
                      <a:pt x="12617" y="9"/>
                      <a:pt x="12210" y="28"/>
                    </a:cubicBezTo>
                    <a:cubicBezTo>
                      <a:pt x="9768" y="250"/>
                      <a:pt x="7326" y="916"/>
                      <a:pt x="5106" y="1804"/>
                    </a:cubicBezTo>
                    <a:cubicBezTo>
                      <a:pt x="2887" y="2914"/>
                      <a:pt x="1111" y="4689"/>
                      <a:pt x="1" y="6687"/>
                    </a:cubicBezTo>
                    <a:lnTo>
                      <a:pt x="1" y="6687"/>
                    </a:lnTo>
                    <a:cubicBezTo>
                      <a:pt x="2935" y="3544"/>
                      <a:pt x="7056" y="1785"/>
                      <a:pt x="11430" y="1785"/>
                    </a:cubicBezTo>
                    <a:cubicBezTo>
                      <a:pt x="11689" y="1785"/>
                      <a:pt x="11949" y="1791"/>
                      <a:pt x="12210" y="1804"/>
                    </a:cubicBezTo>
                    <a:cubicBezTo>
                      <a:pt x="16649" y="1804"/>
                      <a:pt x="21089" y="3136"/>
                      <a:pt x="24863" y="5577"/>
                    </a:cubicBezTo>
                    <a:cubicBezTo>
                      <a:pt x="28858" y="7575"/>
                      <a:pt x="32410" y="10461"/>
                      <a:pt x="36406" y="13125"/>
                    </a:cubicBezTo>
                    <a:cubicBezTo>
                      <a:pt x="46827" y="20400"/>
                      <a:pt x="59338" y="24192"/>
                      <a:pt x="71933" y="24192"/>
                    </a:cubicBezTo>
                    <a:cubicBezTo>
                      <a:pt x="73558" y="24192"/>
                      <a:pt x="75183" y="24129"/>
                      <a:pt x="76806" y="24002"/>
                    </a:cubicBezTo>
                    <a:cubicBezTo>
                      <a:pt x="86351" y="23336"/>
                      <a:pt x="95453" y="20450"/>
                      <a:pt x="103666" y="15789"/>
                    </a:cubicBezTo>
                    <a:lnTo>
                      <a:pt x="103666" y="15567"/>
                    </a:lnTo>
                    <a:cubicBezTo>
                      <a:pt x="94419" y="20375"/>
                      <a:pt x="84215" y="22855"/>
                      <a:pt x="74002" y="22855"/>
                    </a:cubicBezTo>
                    <a:cubicBezTo>
                      <a:pt x="65826" y="22855"/>
                      <a:pt x="57645" y="21265"/>
                      <a:pt x="49946" y="18008"/>
                    </a:cubicBezTo>
                    <a:cubicBezTo>
                      <a:pt x="45729" y="16011"/>
                      <a:pt x="41733" y="13791"/>
                      <a:pt x="38181" y="11127"/>
                    </a:cubicBezTo>
                    <a:cubicBezTo>
                      <a:pt x="34408" y="8241"/>
                      <a:pt x="30412" y="5577"/>
                      <a:pt x="26195" y="3358"/>
                    </a:cubicBezTo>
                    <a:cubicBezTo>
                      <a:pt x="22328" y="1119"/>
                      <a:pt x="17903" y="0"/>
                      <a:pt x="1343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6" name="Google Shape;2465;p60">
              <a:extLst>
                <a:ext uri="{FF2B5EF4-FFF2-40B4-BE49-F238E27FC236}">
                  <a16:creationId xmlns:a16="http://schemas.microsoft.com/office/drawing/2014/main" xmlns="" id="{0DC6063F-E243-5158-516A-6D185379604C}"/>
                </a:ext>
              </a:extLst>
            </p:cNvPr>
            <p:cNvGrpSpPr/>
            <p:nvPr/>
          </p:nvGrpSpPr>
          <p:grpSpPr>
            <a:xfrm flipH="1" flipV="1">
              <a:off x="5500" y="-1340"/>
              <a:ext cx="2470" cy="4706"/>
              <a:chOff x="2453075" y="238700"/>
              <a:chExt cx="2722850" cy="5187200"/>
            </a:xfrm>
            <a:solidFill>
              <a:srgbClr val="FFEABC"/>
            </a:solidFill>
          </p:grpSpPr>
          <p:sp>
            <p:nvSpPr>
              <p:cNvPr id="75" name="Google Shape;2466;p60">
                <a:extLst>
                  <a:ext uri="{FF2B5EF4-FFF2-40B4-BE49-F238E27FC236}">
                    <a16:creationId xmlns:a16="http://schemas.microsoft.com/office/drawing/2014/main" xmlns="" id="{73492F38-6F4A-6568-B546-2C66AD0FCF9F}"/>
                  </a:ext>
                </a:extLst>
              </p:cNvPr>
              <p:cNvSpPr/>
              <p:nvPr/>
            </p:nvSpPr>
            <p:spPr>
              <a:xfrm>
                <a:off x="2453075" y="238700"/>
                <a:ext cx="2722850" cy="4798700"/>
              </a:xfrm>
              <a:custGeom>
                <a:avLst/>
                <a:gdLst/>
                <a:ahLst/>
                <a:cxnLst/>
                <a:rect l="l" t="t" r="r" b="b"/>
                <a:pathLst>
                  <a:path w="108914" h="191948" extrusionOk="0">
                    <a:moveTo>
                      <a:pt x="24574" y="0"/>
                    </a:moveTo>
                    <a:cubicBezTo>
                      <a:pt x="23468" y="0"/>
                      <a:pt x="22350" y="146"/>
                      <a:pt x="21231" y="457"/>
                    </a:cubicBezTo>
                    <a:cubicBezTo>
                      <a:pt x="14394" y="2376"/>
                      <a:pt x="10436" y="9693"/>
                      <a:pt x="8997" y="16770"/>
                    </a:cubicBezTo>
                    <a:cubicBezTo>
                      <a:pt x="5518" y="33203"/>
                      <a:pt x="10916" y="50355"/>
                      <a:pt x="23150" y="61990"/>
                    </a:cubicBezTo>
                    <a:cubicBezTo>
                      <a:pt x="27589" y="66189"/>
                      <a:pt x="32986" y="69667"/>
                      <a:pt x="35505" y="75185"/>
                    </a:cubicBezTo>
                    <a:cubicBezTo>
                      <a:pt x="38024" y="80702"/>
                      <a:pt x="35505" y="88979"/>
                      <a:pt x="29508" y="89459"/>
                    </a:cubicBezTo>
                    <a:cubicBezTo>
                      <a:pt x="29387" y="89465"/>
                      <a:pt x="29267" y="89468"/>
                      <a:pt x="29148" y="89468"/>
                    </a:cubicBezTo>
                    <a:cubicBezTo>
                      <a:pt x="25001" y="89468"/>
                      <a:pt x="21125" y="85877"/>
                      <a:pt x="17013" y="85877"/>
                    </a:cubicBezTo>
                    <a:cubicBezTo>
                      <a:pt x="16622" y="85877"/>
                      <a:pt x="16229" y="85909"/>
                      <a:pt x="15834" y="85980"/>
                    </a:cubicBezTo>
                    <a:cubicBezTo>
                      <a:pt x="9596" y="87060"/>
                      <a:pt x="9236" y="96775"/>
                      <a:pt x="13435" y="101453"/>
                    </a:cubicBezTo>
                    <a:cubicBezTo>
                      <a:pt x="17753" y="106011"/>
                      <a:pt x="24110" y="108051"/>
                      <a:pt x="29028" y="112129"/>
                    </a:cubicBezTo>
                    <a:cubicBezTo>
                      <a:pt x="33946" y="116207"/>
                      <a:pt x="36345" y="124843"/>
                      <a:pt x="31187" y="128442"/>
                    </a:cubicBezTo>
                    <a:cubicBezTo>
                      <a:pt x="29533" y="129527"/>
                      <a:pt x="27611" y="129811"/>
                      <a:pt x="25595" y="129811"/>
                    </a:cubicBezTo>
                    <a:cubicBezTo>
                      <a:pt x="23390" y="129811"/>
                      <a:pt x="21072" y="129472"/>
                      <a:pt x="18866" y="129472"/>
                    </a:cubicBezTo>
                    <a:cubicBezTo>
                      <a:pt x="18410" y="129472"/>
                      <a:pt x="17958" y="129486"/>
                      <a:pt x="17513" y="129521"/>
                    </a:cubicBezTo>
                    <a:cubicBezTo>
                      <a:pt x="5398" y="130241"/>
                      <a:pt x="0" y="146674"/>
                      <a:pt x="5278" y="157709"/>
                    </a:cubicBezTo>
                    <a:cubicBezTo>
                      <a:pt x="10556" y="168625"/>
                      <a:pt x="22071" y="174742"/>
                      <a:pt x="32866" y="180140"/>
                    </a:cubicBezTo>
                    <a:lnTo>
                      <a:pt x="32866" y="180260"/>
                    </a:lnTo>
                    <a:cubicBezTo>
                      <a:pt x="36944" y="182179"/>
                      <a:pt x="40783" y="184458"/>
                      <a:pt x="44621" y="186737"/>
                    </a:cubicBezTo>
                    <a:cubicBezTo>
                      <a:pt x="51818" y="189616"/>
                      <a:pt x="59375" y="191415"/>
                      <a:pt x="67171" y="191895"/>
                    </a:cubicBezTo>
                    <a:cubicBezTo>
                      <a:pt x="67881" y="191930"/>
                      <a:pt x="68594" y="191948"/>
                      <a:pt x="69309" y="191948"/>
                    </a:cubicBezTo>
                    <a:cubicBezTo>
                      <a:pt x="83091" y="191948"/>
                      <a:pt x="97568" y="185367"/>
                      <a:pt x="103156" y="172823"/>
                    </a:cubicBezTo>
                    <a:cubicBezTo>
                      <a:pt x="108913" y="159748"/>
                      <a:pt x="100037" y="141036"/>
                      <a:pt x="85643" y="140797"/>
                    </a:cubicBezTo>
                    <a:cubicBezTo>
                      <a:pt x="91881" y="136358"/>
                      <a:pt x="97758" y="130841"/>
                      <a:pt x="100757" y="123884"/>
                    </a:cubicBezTo>
                    <a:cubicBezTo>
                      <a:pt x="103876" y="116807"/>
                      <a:pt x="103516" y="107811"/>
                      <a:pt x="98358" y="102293"/>
                    </a:cubicBezTo>
                    <a:cubicBezTo>
                      <a:pt x="95714" y="99403"/>
                      <a:pt x="91683" y="97837"/>
                      <a:pt x="87768" y="97837"/>
                    </a:cubicBezTo>
                    <a:cubicBezTo>
                      <a:pt x="84046" y="97837"/>
                      <a:pt x="80428" y="99253"/>
                      <a:pt x="78207" y="102293"/>
                    </a:cubicBezTo>
                    <a:cubicBezTo>
                      <a:pt x="76407" y="104812"/>
                      <a:pt x="75328" y="108171"/>
                      <a:pt x="72449" y="109250"/>
                    </a:cubicBezTo>
                    <a:cubicBezTo>
                      <a:pt x="71899" y="109477"/>
                      <a:pt x="71347" y="109581"/>
                      <a:pt x="70804" y="109581"/>
                    </a:cubicBezTo>
                    <a:cubicBezTo>
                      <a:pt x="67323" y="109581"/>
                      <a:pt x="64237" y="105293"/>
                      <a:pt x="64653" y="101453"/>
                    </a:cubicBezTo>
                    <a:cubicBezTo>
                      <a:pt x="65132" y="97015"/>
                      <a:pt x="68491" y="93537"/>
                      <a:pt x="71370" y="90298"/>
                    </a:cubicBezTo>
                    <a:cubicBezTo>
                      <a:pt x="74368" y="86940"/>
                      <a:pt x="77247" y="82861"/>
                      <a:pt x="76647" y="78423"/>
                    </a:cubicBezTo>
                    <a:cubicBezTo>
                      <a:pt x="75208" y="69067"/>
                      <a:pt x="61894" y="68827"/>
                      <a:pt x="53977" y="63790"/>
                    </a:cubicBezTo>
                    <a:cubicBezTo>
                      <a:pt x="46420" y="58992"/>
                      <a:pt x="44021" y="49276"/>
                      <a:pt x="43542" y="40400"/>
                    </a:cubicBezTo>
                    <a:cubicBezTo>
                      <a:pt x="43182" y="31523"/>
                      <a:pt x="44141" y="22407"/>
                      <a:pt x="41383" y="13891"/>
                    </a:cubicBezTo>
                    <a:cubicBezTo>
                      <a:pt x="38877" y="6582"/>
                      <a:pt x="32008" y="0"/>
                      <a:pt x="24574" y="0"/>
                    </a:cubicBezTo>
                    <a:close/>
                  </a:path>
                </a:pathLst>
              </a:custGeom>
              <a:solidFill>
                <a:srgbClr val="588E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2467;p60">
                <a:extLst>
                  <a:ext uri="{FF2B5EF4-FFF2-40B4-BE49-F238E27FC236}">
                    <a16:creationId xmlns:a16="http://schemas.microsoft.com/office/drawing/2014/main" xmlns="" id="{3D941BE1-C867-D6FC-4DEF-549D22C4902A}"/>
                  </a:ext>
                </a:extLst>
              </p:cNvPr>
              <p:cNvSpPr/>
              <p:nvPr/>
            </p:nvSpPr>
            <p:spPr>
              <a:xfrm>
                <a:off x="3046825" y="1080750"/>
                <a:ext cx="1391425" cy="4345150"/>
              </a:xfrm>
              <a:custGeom>
                <a:avLst/>
                <a:gdLst/>
                <a:ahLst/>
                <a:cxnLst/>
                <a:rect l="l" t="t" r="r" b="b"/>
                <a:pathLst>
                  <a:path w="55657" h="17380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479" y="6958"/>
                      <a:pt x="6837" y="13915"/>
                      <a:pt x="10076" y="20992"/>
                    </a:cubicBezTo>
                    <a:cubicBezTo>
                      <a:pt x="13194" y="27949"/>
                      <a:pt x="16073" y="35145"/>
                      <a:pt x="18832" y="42342"/>
                    </a:cubicBezTo>
                    <a:cubicBezTo>
                      <a:pt x="24230" y="56856"/>
                      <a:pt x="28668" y="71610"/>
                      <a:pt x="32146" y="86603"/>
                    </a:cubicBezTo>
                    <a:lnTo>
                      <a:pt x="33346" y="92241"/>
                    </a:lnTo>
                    <a:lnTo>
                      <a:pt x="34545" y="97998"/>
                    </a:lnTo>
                    <a:cubicBezTo>
                      <a:pt x="35385" y="101717"/>
                      <a:pt x="35985" y="105555"/>
                      <a:pt x="36584" y="109394"/>
                    </a:cubicBezTo>
                    <a:cubicBezTo>
                      <a:pt x="37184" y="113112"/>
                      <a:pt x="37784" y="116950"/>
                      <a:pt x="38264" y="120789"/>
                    </a:cubicBezTo>
                    <a:cubicBezTo>
                      <a:pt x="38624" y="124627"/>
                      <a:pt x="39103" y="128465"/>
                      <a:pt x="39463" y="132304"/>
                    </a:cubicBezTo>
                    <a:cubicBezTo>
                      <a:pt x="40183" y="139980"/>
                      <a:pt x="40543" y="147897"/>
                      <a:pt x="42582" y="155334"/>
                    </a:cubicBezTo>
                    <a:cubicBezTo>
                      <a:pt x="43421" y="159172"/>
                      <a:pt x="44981" y="162771"/>
                      <a:pt x="47020" y="166129"/>
                    </a:cubicBezTo>
                    <a:cubicBezTo>
                      <a:pt x="49179" y="169488"/>
                      <a:pt x="52178" y="172127"/>
                      <a:pt x="55656" y="173806"/>
                    </a:cubicBezTo>
                    <a:cubicBezTo>
                      <a:pt x="52298" y="171887"/>
                      <a:pt x="49539" y="169128"/>
                      <a:pt x="47500" y="165769"/>
                    </a:cubicBezTo>
                    <a:cubicBezTo>
                      <a:pt x="45581" y="162531"/>
                      <a:pt x="44261" y="158932"/>
                      <a:pt x="43541" y="155094"/>
                    </a:cubicBezTo>
                    <a:cubicBezTo>
                      <a:pt x="41862" y="147657"/>
                      <a:pt x="41742" y="139860"/>
                      <a:pt x="41142" y="132184"/>
                    </a:cubicBezTo>
                    <a:cubicBezTo>
                      <a:pt x="39943" y="116710"/>
                      <a:pt x="37664" y="101237"/>
                      <a:pt x="34185" y="86124"/>
                    </a:cubicBezTo>
                    <a:cubicBezTo>
                      <a:pt x="33466" y="82285"/>
                      <a:pt x="32506" y="78567"/>
                      <a:pt x="31427" y="74848"/>
                    </a:cubicBezTo>
                    <a:cubicBezTo>
                      <a:pt x="30347" y="71130"/>
                      <a:pt x="29388" y="67412"/>
                      <a:pt x="28188" y="63693"/>
                    </a:cubicBezTo>
                    <a:lnTo>
                      <a:pt x="26389" y="58056"/>
                    </a:lnTo>
                    <a:cubicBezTo>
                      <a:pt x="25789" y="56256"/>
                      <a:pt x="25069" y="54457"/>
                      <a:pt x="24470" y="52658"/>
                    </a:cubicBezTo>
                    <a:cubicBezTo>
                      <a:pt x="23270" y="48940"/>
                      <a:pt x="21831" y="45341"/>
                      <a:pt x="20391" y="41743"/>
                    </a:cubicBezTo>
                    <a:cubicBezTo>
                      <a:pt x="17513" y="34546"/>
                      <a:pt x="14394" y="27349"/>
                      <a:pt x="11035" y="20392"/>
                    </a:cubicBezTo>
                    <a:cubicBezTo>
                      <a:pt x="7677" y="13555"/>
                      <a:pt x="3839" y="6718"/>
                      <a:pt x="0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" name="Google Shape;2468;p60">
                <a:extLst>
                  <a:ext uri="{FF2B5EF4-FFF2-40B4-BE49-F238E27FC236}">
                    <a16:creationId xmlns:a16="http://schemas.microsoft.com/office/drawing/2014/main" xmlns="" id="{0DCFC8E8-DEA9-CACF-44C4-B756236D7E16}"/>
                  </a:ext>
                </a:extLst>
              </p:cNvPr>
              <p:cNvSpPr/>
              <p:nvPr/>
            </p:nvSpPr>
            <p:spPr>
              <a:xfrm>
                <a:off x="3688550" y="2046325"/>
                <a:ext cx="122950" cy="602775"/>
              </a:xfrm>
              <a:custGeom>
                <a:avLst/>
                <a:gdLst/>
                <a:ahLst/>
                <a:cxnLst/>
                <a:rect l="l" t="t" r="r" b="b"/>
                <a:pathLst>
                  <a:path w="4918" h="24111" extrusionOk="0">
                    <a:moveTo>
                      <a:pt x="2039" y="1"/>
                    </a:moveTo>
                    <a:lnTo>
                      <a:pt x="2039" y="1"/>
                    </a:lnTo>
                    <a:cubicBezTo>
                      <a:pt x="4438" y="7798"/>
                      <a:pt x="3719" y="16194"/>
                      <a:pt x="0" y="23511"/>
                    </a:cubicBezTo>
                    <a:lnTo>
                      <a:pt x="1320" y="24111"/>
                    </a:lnTo>
                    <a:cubicBezTo>
                      <a:pt x="4678" y="16434"/>
                      <a:pt x="4918" y="7798"/>
                      <a:pt x="2039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" name="Google Shape;2469;p60">
                <a:extLst>
                  <a:ext uri="{FF2B5EF4-FFF2-40B4-BE49-F238E27FC236}">
                    <a16:creationId xmlns:a16="http://schemas.microsoft.com/office/drawing/2014/main" xmlns="" id="{18E87EF2-30F0-2933-F4F1-98A2D5A3CD76}"/>
                  </a:ext>
                </a:extLst>
              </p:cNvPr>
              <p:cNvSpPr/>
              <p:nvPr/>
            </p:nvSpPr>
            <p:spPr>
              <a:xfrm>
                <a:off x="3235725" y="882825"/>
                <a:ext cx="131975" cy="761700"/>
              </a:xfrm>
              <a:custGeom>
                <a:avLst/>
                <a:gdLst/>
                <a:ahLst/>
                <a:cxnLst/>
                <a:rect l="l" t="t" r="r" b="b"/>
                <a:pathLst>
                  <a:path w="5279" h="30468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479" y="9717"/>
                      <a:pt x="4679" y="20032"/>
                      <a:pt x="3479" y="30348"/>
                    </a:cubicBezTo>
                    <a:lnTo>
                      <a:pt x="4319" y="30468"/>
                    </a:lnTo>
                    <a:cubicBezTo>
                      <a:pt x="5279" y="20032"/>
                      <a:pt x="3719" y="9717"/>
                      <a:pt x="1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" name="Google Shape;2470;p60">
                <a:extLst>
                  <a:ext uri="{FF2B5EF4-FFF2-40B4-BE49-F238E27FC236}">
                    <a16:creationId xmlns:a16="http://schemas.microsoft.com/office/drawing/2014/main" xmlns="" id="{0309BB46-42A8-E5E5-4FFC-8BB75F3A9FE0}"/>
                  </a:ext>
                </a:extLst>
              </p:cNvPr>
              <p:cNvSpPr/>
              <p:nvPr/>
            </p:nvSpPr>
            <p:spPr>
              <a:xfrm>
                <a:off x="2941875" y="1431600"/>
                <a:ext cx="473800" cy="428850"/>
              </a:xfrm>
              <a:custGeom>
                <a:avLst/>
                <a:gdLst/>
                <a:ahLst/>
                <a:cxnLst/>
                <a:rect l="l" t="t" r="r" b="b"/>
                <a:pathLst>
                  <a:path w="18952" h="17154" extrusionOk="0">
                    <a:moveTo>
                      <a:pt x="0" y="0"/>
                    </a:moveTo>
                    <a:cubicBezTo>
                      <a:pt x="3718" y="7917"/>
                      <a:pt x="10435" y="14154"/>
                      <a:pt x="18712" y="17153"/>
                    </a:cubicBezTo>
                    <a:lnTo>
                      <a:pt x="18952" y="16433"/>
                    </a:lnTo>
                    <a:cubicBezTo>
                      <a:pt x="10675" y="13675"/>
                      <a:pt x="3838" y="7797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2471;p60">
                <a:extLst>
                  <a:ext uri="{FF2B5EF4-FFF2-40B4-BE49-F238E27FC236}">
                    <a16:creationId xmlns:a16="http://schemas.microsoft.com/office/drawing/2014/main" xmlns="" id="{15498629-CD7D-BE76-DF87-0314CD245DBD}"/>
                  </a:ext>
                </a:extLst>
              </p:cNvPr>
              <p:cNvSpPr/>
              <p:nvPr/>
            </p:nvSpPr>
            <p:spPr>
              <a:xfrm>
                <a:off x="3268725" y="2730050"/>
                <a:ext cx="563775" cy="392850"/>
              </a:xfrm>
              <a:custGeom>
                <a:avLst/>
                <a:gdLst/>
                <a:ahLst/>
                <a:cxnLst/>
                <a:rect l="l" t="t" r="r" b="b"/>
                <a:pathLst>
                  <a:path w="22551" h="1571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678" y="8397"/>
                      <a:pt x="12835" y="14274"/>
                      <a:pt x="22311" y="15713"/>
                    </a:cubicBezTo>
                    <a:lnTo>
                      <a:pt x="22551" y="14274"/>
                    </a:lnTo>
                    <a:cubicBezTo>
                      <a:pt x="13195" y="13195"/>
                      <a:pt x="4918" y="7917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2472;p60">
                <a:extLst>
                  <a:ext uri="{FF2B5EF4-FFF2-40B4-BE49-F238E27FC236}">
                    <a16:creationId xmlns:a16="http://schemas.microsoft.com/office/drawing/2014/main" xmlns="" id="{04163939-8894-425F-A789-3550A9BE50AB}"/>
                  </a:ext>
                </a:extLst>
              </p:cNvPr>
              <p:cNvSpPr/>
              <p:nvPr/>
            </p:nvSpPr>
            <p:spPr>
              <a:xfrm>
                <a:off x="2872900" y="3867900"/>
                <a:ext cx="1238475" cy="742350"/>
              </a:xfrm>
              <a:custGeom>
                <a:avLst/>
                <a:gdLst/>
                <a:ahLst/>
                <a:cxnLst/>
                <a:rect l="l" t="t" r="r" b="b"/>
                <a:pathLst>
                  <a:path w="49539" h="29694" extrusionOk="0">
                    <a:moveTo>
                      <a:pt x="13104" y="0"/>
                    </a:moveTo>
                    <a:cubicBezTo>
                      <a:pt x="8682" y="0"/>
                      <a:pt x="4245" y="779"/>
                      <a:pt x="0" y="2346"/>
                    </a:cubicBezTo>
                    <a:cubicBezTo>
                      <a:pt x="3852" y="1062"/>
                      <a:pt x="7827" y="426"/>
                      <a:pt x="11778" y="426"/>
                    </a:cubicBezTo>
                    <a:cubicBezTo>
                      <a:pt x="18159" y="426"/>
                      <a:pt x="24476" y="2084"/>
                      <a:pt x="30107" y="5344"/>
                    </a:cubicBezTo>
                    <a:cubicBezTo>
                      <a:pt x="39103" y="10622"/>
                      <a:pt x="45341" y="19498"/>
                      <a:pt x="47260" y="29694"/>
                    </a:cubicBezTo>
                    <a:lnTo>
                      <a:pt x="49539" y="29214"/>
                    </a:lnTo>
                    <a:cubicBezTo>
                      <a:pt x="47020" y="18659"/>
                      <a:pt x="40183" y="9662"/>
                      <a:pt x="30707" y="4385"/>
                    </a:cubicBezTo>
                    <a:cubicBezTo>
                      <a:pt x="25223" y="1469"/>
                      <a:pt x="19178" y="0"/>
                      <a:pt x="1310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" name="Google Shape;2473;p60">
                <a:extLst>
                  <a:ext uri="{FF2B5EF4-FFF2-40B4-BE49-F238E27FC236}">
                    <a16:creationId xmlns:a16="http://schemas.microsoft.com/office/drawing/2014/main" xmlns="" id="{EDF9A839-2503-3F9D-CE69-3791D7F7490A}"/>
                  </a:ext>
                </a:extLst>
              </p:cNvPr>
              <p:cNvSpPr/>
              <p:nvPr/>
            </p:nvSpPr>
            <p:spPr>
              <a:xfrm>
                <a:off x="3172775" y="3938525"/>
                <a:ext cx="362850" cy="275900"/>
              </a:xfrm>
              <a:custGeom>
                <a:avLst/>
                <a:gdLst/>
                <a:ahLst/>
                <a:cxnLst/>
                <a:rect l="l" t="t" r="r" b="b"/>
                <a:pathLst>
                  <a:path w="14514" h="11036" extrusionOk="0">
                    <a:moveTo>
                      <a:pt x="14514" y="0"/>
                    </a:moveTo>
                    <a:cubicBezTo>
                      <a:pt x="8037" y="720"/>
                      <a:pt x="2399" y="4918"/>
                      <a:pt x="0" y="11036"/>
                    </a:cubicBezTo>
                    <a:cubicBezTo>
                      <a:pt x="2639" y="5158"/>
                      <a:pt x="8156" y="1200"/>
                      <a:pt x="14514" y="720"/>
                    </a:cubicBezTo>
                    <a:lnTo>
                      <a:pt x="14514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" name="Google Shape;2474;p60">
                <a:extLst>
                  <a:ext uri="{FF2B5EF4-FFF2-40B4-BE49-F238E27FC236}">
                    <a16:creationId xmlns:a16="http://schemas.microsoft.com/office/drawing/2014/main" xmlns="" id="{F10E7EB5-95C6-639A-6B1E-CB2480E8B16D}"/>
                  </a:ext>
                </a:extLst>
              </p:cNvPr>
              <p:cNvSpPr/>
              <p:nvPr/>
            </p:nvSpPr>
            <p:spPr>
              <a:xfrm>
                <a:off x="3496625" y="3644650"/>
                <a:ext cx="251925" cy="410850"/>
              </a:xfrm>
              <a:custGeom>
                <a:avLst/>
                <a:gdLst/>
                <a:ahLst/>
                <a:cxnLst/>
                <a:rect l="l" t="t" r="r" b="b"/>
                <a:pathLst>
                  <a:path w="10077" h="1643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5158" y="3959"/>
                      <a:pt x="8277" y="9956"/>
                      <a:pt x="8517" y="16433"/>
                    </a:cubicBezTo>
                    <a:lnTo>
                      <a:pt x="10076" y="16313"/>
                    </a:lnTo>
                    <a:cubicBezTo>
                      <a:pt x="9236" y="9596"/>
                      <a:pt x="5638" y="3719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" name="Google Shape;2475;p60">
                <a:extLst>
                  <a:ext uri="{FF2B5EF4-FFF2-40B4-BE49-F238E27FC236}">
                    <a16:creationId xmlns:a16="http://schemas.microsoft.com/office/drawing/2014/main" xmlns="" id="{CFAFE30C-DA79-32DA-EE49-4F37E21711D7}"/>
                  </a:ext>
                </a:extLst>
              </p:cNvPr>
              <p:cNvSpPr/>
              <p:nvPr/>
            </p:nvSpPr>
            <p:spPr>
              <a:xfrm>
                <a:off x="3406650" y="2628075"/>
                <a:ext cx="143975" cy="374875"/>
              </a:xfrm>
              <a:custGeom>
                <a:avLst/>
                <a:gdLst/>
                <a:ahLst/>
                <a:cxnLst/>
                <a:rect l="l" t="t" r="r" b="b"/>
                <a:pathLst>
                  <a:path w="5759" h="1499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479" y="4199"/>
                      <a:pt x="5159" y="9597"/>
                      <a:pt x="5039" y="14995"/>
                    </a:cubicBezTo>
                    <a:lnTo>
                      <a:pt x="5758" y="14995"/>
                    </a:lnTo>
                    <a:cubicBezTo>
                      <a:pt x="5758" y="9477"/>
                      <a:pt x="3719" y="4199"/>
                      <a:pt x="1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" name="Google Shape;2476;p60">
                <a:extLst>
                  <a:ext uri="{FF2B5EF4-FFF2-40B4-BE49-F238E27FC236}">
                    <a16:creationId xmlns:a16="http://schemas.microsoft.com/office/drawing/2014/main" xmlns="" id="{BF5F7D9B-1C92-CE33-1EAA-5B14B34FAB45}"/>
                  </a:ext>
                </a:extLst>
              </p:cNvPr>
              <p:cNvSpPr/>
              <p:nvPr/>
            </p:nvSpPr>
            <p:spPr>
              <a:xfrm>
                <a:off x="4015400" y="3359775"/>
                <a:ext cx="446825" cy="593775"/>
              </a:xfrm>
              <a:custGeom>
                <a:avLst/>
                <a:gdLst/>
                <a:ahLst/>
                <a:cxnLst/>
                <a:rect l="l" t="t" r="r" b="b"/>
                <a:pathLst>
                  <a:path w="17873" h="23751" extrusionOk="0">
                    <a:moveTo>
                      <a:pt x="17873" y="0"/>
                    </a:moveTo>
                    <a:cubicBezTo>
                      <a:pt x="16193" y="10076"/>
                      <a:pt x="9476" y="18592"/>
                      <a:pt x="0" y="22431"/>
                    </a:cubicBezTo>
                    <a:lnTo>
                      <a:pt x="600" y="23750"/>
                    </a:lnTo>
                    <a:cubicBezTo>
                      <a:pt x="10196" y="19432"/>
                      <a:pt x="16673" y="10436"/>
                      <a:pt x="1787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7" name="Google Shape;2560;p60">
              <a:extLst>
                <a:ext uri="{FF2B5EF4-FFF2-40B4-BE49-F238E27FC236}">
                  <a16:creationId xmlns:a16="http://schemas.microsoft.com/office/drawing/2014/main" xmlns="" id="{2DAE19F6-D93F-AF8D-7FF3-BA3644F5C75E}"/>
                </a:ext>
              </a:extLst>
            </p:cNvPr>
            <p:cNvGrpSpPr/>
            <p:nvPr/>
          </p:nvGrpSpPr>
          <p:grpSpPr>
            <a:xfrm rot="13831652" flipV="1">
              <a:off x="63" y="205"/>
              <a:ext cx="2861" cy="2595"/>
              <a:chOff x="508050" y="242250"/>
              <a:chExt cx="6512250" cy="5147800"/>
            </a:xfrm>
            <a:solidFill>
              <a:srgbClr val="F99F1B"/>
            </a:solidFill>
          </p:grpSpPr>
          <p:sp>
            <p:nvSpPr>
              <p:cNvPr id="68" name="Google Shape;2561;p60">
                <a:extLst>
                  <a:ext uri="{FF2B5EF4-FFF2-40B4-BE49-F238E27FC236}">
                    <a16:creationId xmlns:a16="http://schemas.microsoft.com/office/drawing/2014/main" xmlns="" id="{40CB67C3-ACAE-C4AC-AAE3-941F0D4D97D4}"/>
                  </a:ext>
                </a:extLst>
              </p:cNvPr>
              <p:cNvSpPr/>
              <p:nvPr/>
            </p:nvSpPr>
            <p:spPr>
              <a:xfrm>
                <a:off x="508050" y="242250"/>
                <a:ext cx="6512250" cy="5147800"/>
              </a:xfrm>
              <a:custGeom>
                <a:avLst/>
                <a:gdLst/>
                <a:ahLst/>
                <a:cxnLst/>
                <a:rect l="l" t="t" r="r" b="b"/>
                <a:pathLst>
                  <a:path w="260490" h="205912" extrusionOk="0">
                    <a:moveTo>
                      <a:pt x="192120" y="0"/>
                    </a:moveTo>
                    <a:cubicBezTo>
                      <a:pt x="185268" y="0"/>
                      <a:pt x="178662" y="685"/>
                      <a:pt x="172695" y="2150"/>
                    </a:cubicBezTo>
                    <a:cubicBezTo>
                      <a:pt x="150698" y="7746"/>
                      <a:pt x="131403" y="21639"/>
                      <a:pt x="119054" y="40742"/>
                    </a:cubicBezTo>
                    <a:cubicBezTo>
                      <a:pt x="127586" y="36582"/>
                      <a:pt x="136945" y="34486"/>
                      <a:pt x="146314" y="34486"/>
                    </a:cubicBezTo>
                    <a:cubicBezTo>
                      <a:pt x="153894" y="34486"/>
                      <a:pt x="161481" y="35858"/>
                      <a:pt x="168643" y="38619"/>
                    </a:cubicBezTo>
                    <a:cubicBezTo>
                      <a:pt x="131210" y="41128"/>
                      <a:pt x="97828" y="63125"/>
                      <a:pt x="80848" y="96506"/>
                    </a:cubicBezTo>
                    <a:cubicBezTo>
                      <a:pt x="94190" y="89501"/>
                      <a:pt x="108974" y="85812"/>
                      <a:pt x="124078" y="85812"/>
                    </a:cubicBezTo>
                    <a:cubicBezTo>
                      <a:pt x="126449" y="85812"/>
                      <a:pt x="128827" y="85903"/>
                      <a:pt x="131210" y="86086"/>
                    </a:cubicBezTo>
                    <a:cubicBezTo>
                      <a:pt x="108790" y="128808"/>
                      <a:pt x="61336" y="156670"/>
                      <a:pt x="13377" y="156670"/>
                    </a:cubicBezTo>
                    <a:cubicBezTo>
                      <a:pt x="8916" y="156670"/>
                      <a:pt x="4450" y="156429"/>
                      <a:pt x="0" y="155936"/>
                    </a:cubicBezTo>
                    <a:lnTo>
                      <a:pt x="0" y="155936"/>
                    </a:lnTo>
                    <a:cubicBezTo>
                      <a:pt x="12928" y="173881"/>
                      <a:pt x="32802" y="185458"/>
                      <a:pt x="54799" y="188160"/>
                    </a:cubicBezTo>
                    <a:cubicBezTo>
                      <a:pt x="57551" y="188447"/>
                      <a:pt x="60300" y="188589"/>
                      <a:pt x="63036" y="188589"/>
                    </a:cubicBezTo>
                    <a:cubicBezTo>
                      <a:pt x="82362" y="188589"/>
                      <a:pt x="101044" y="181517"/>
                      <a:pt x="115580" y="168671"/>
                    </a:cubicBezTo>
                    <a:lnTo>
                      <a:pt x="115580" y="168671"/>
                    </a:lnTo>
                    <a:cubicBezTo>
                      <a:pt x="113265" y="184494"/>
                      <a:pt x="102845" y="198194"/>
                      <a:pt x="87988" y="204368"/>
                    </a:cubicBezTo>
                    <a:cubicBezTo>
                      <a:pt x="92621" y="205079"/>
                      <a:pt x="97250" y="205427"/>
                      <a:pt x="101842" y="205427"/>
                    </a:cubicBezTo>
                    <a:cubicBezTo>
                      <a:pt x="130906" y="205427"/>
                      <a:pt x="158453" y="191482"/>
                      <a:pt x="175782" y="167321"/>
                    </a:cubicBezTo>
                    <a:cubicBezTo>
                      <a:pt x="181185" y="179477"/>
                      <a:pt x="181764" y="193370"/>
                      <a:pt x="177133" y="205912"/>
                    </a:cubicBezTo>
                    <a:cubicBezTo>
                      <a:pt x="222478" y="179284"/>
                      <a:pt x="252386" y="132975"/>
                      <a:pt x="258174" y="80876"/>
                    </a:cubicBezTo>
                    <a:cubicBezTo>
                      <a:pt x="260490" y="57529"/>
                      <a:pt x="257210" y="32637"/>
                      <a:pt x="245246" y="12763"/>
                    </a:cubicBezTo>
                    <a:lnTo>
                      <a:pt x="245053" y="12956"/>
                    </a:lnTo>
                    <a:cubicBezTo>
                      <a:pt x="230711" y="4941"/>
                      <a:pt x="210528" y="0"/>
                      <a:pt x="192120" y="0"/>
                    </a:cubicBezTo>
                    <a:close/>
                  </a:path>
                </a:pathLst>
              </a:custGeom>
              <a:solidFill>
                <a:srgbClr val="C9402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2562;p60">
                <a:extLst>
                  <a:ext uri="{FF2B5EF4-FFF2-40B4-BE49-F238E27FC236}">
                    <a16:creationId xmlns:a16="http://schemas.microsoft.com/office/drawing/2014/main" xmlns="" id="{26987076-BB88-1AAB-A84F-522FB0C6D4B3}"/>
                  </a:ext>
                </a:extLst>
              </p:cNvPr>
              <p:cNvSpPr/>
              <p:nvPr/>
            </p:nvSpPr>
            <p:spPr>
              <a:xfrm>
                <a:off x="1911800" y="1497150"/>
                <a:ext cx="4520000" cy="2852150"/>
              </a:xfrm>
              <a:custGeom>
                <a:avLst/>
                <a:gdLst/>
                <a:ahLst/>
                <a:cxnLst/>
                <a:rect l="l" t="t" r="r" b="b"/>
                <a:pathLst>
                  <a:path w="180800" h="114086" extrusionOk="0">
                    <a:moveTo>
                      <a:pt x="166906" y="0"/>
                    </a:moveTo>
                    <a:cubicBezTo>
                      <a:pt x="162083" y="0"/>
                      <a:pt x="157452" y="579"/>
                      <a:pt x="152821" y="1737"/>
                    </a:cubicBezTo>
                    <a:cubicBezTo>
                      <a:pt x="143559" y="4245"/>
                      <a:pt x="134876" y="8298"/>
                      <a:pt x="127158" y="13700"/>
                    </a:cubicBezTo>
                    <a:cubicBezTo>
                      <a:pt x="123106" y="16402"/>
                      <a:pt x="119439" y="19489"/>
                      <a:pt x="115966" y="22576"/>
                    </a:cubicBezTo>
                    <a:cubicBezTo>
                      <a:pt x="112300" y="25857"/>
                      <a:pt x="109020" y="29330"/>
                      <a:pt x="105933" y="32803"/>
                    </a:cubicBezTo>
                    <a:cubicBezTo>
                      <a:pt x="99758" y="39942"/>
                      <a:pt x="93969" y="47275"/>
                      <a:pt x="88374" y="54800"/>
                    </a:cubicBezTo>
                    <a:cubicBezTo>
                      <a:pt x="82778" y="62518"/>
                      <a:pt x="77182" y="69850"/>
                      <a:pt x="71201" y="76990"/>
                    </a:cubicBezTo>
                    <a:cubicBezTo>
                      <a:pt x="68306" y="80656"/>
                      <a:pt x="65219" y="84129"/>
                      <a:pt x="61939" y="87409"/>
                    </a:cubicBezTo>
                    <a:cubicBezTo>
                      <a:pt x="58658" y="90497"/>
                      <a:pt x="55185" y="93584"/>
                      <a:pt x="51519" y="96478"/>
                    </a:cubicBezTo>
                    <a:cubicBezTo>
                      <a:pt x="44187" y="102267"/>
                      <a:pt x="36083" y="106898"/>
                      <a:pt x="27400" y="109985"/>
                    </a:cubicBezTo>
                    <a:cubicBezTo>
                      <a:pt x="22962" y="111529"/>
                      <a:pt x="18524" y="112494"/>
                      <a:pt x="13893" y="113073"/>
                    </a:cubicBezTo>
                    <a:cubicBezTo>
                      <a:pt x="11953" y="113315"/>
                      <a:pt x="9980" y="113422"/>
                      <a:pt x="8015" y="113422"/>
                    </a:cubicBezTo>
                    <a:cubicBezTo>
                      <a:pt x="5289" y="113422"/>
                      <a:pt x="2579" y="113216"/>
                      <a:pt x="0" y="112880"/>
                    </a:cubicBezTo>
                    <a:lnTo>
                      <a:pt x="0" y="112880"/>
                    </a:lnTo>
                    <a:cubicBezTo>
                      <a:pt x="3698" y="113684"/>
                      <a:pt x="7665" y="114086"/>
                      <a:pt x="11564" y="114086"/>
                    </a:cubicBezTo>
                    <a:cubicBezTo>
                      <a:pt x="12344" y="114086"/>
                      <a:pt x="13121" y="114070"/>
                      <a:pt x="13893" y="114037"/>
                    </a:cubicBezTo>
                    <a:cubicBezTo>
                      <a:pt x="18717" y="113844"/>
                      <a:pt x="23348" y="113073"/>
                      <a:pt x="27979" y="111722"/>
                    </a:cubicBezTo>
                    <a:cubicBezTo>
                      <a:pt x="37047" y="108828"/>
                      <a:pt x="45538" y="104390"/>
                      <a:pt x="53256" y="98794"/>
                    </a:cubicBezTo>
                    <a:cubicBezTo>
                      <a:pt x="57115" y="95900"/>
                      <a:pt x="60781" y="92812"/>
                      <a:pt x="64254" y="89725"/>
                    </a:cubicBezTo>
                    <a:cubicBezTo>
                      <a:pt x="67534" y="86252"/>
                      <a:pt x="70815" y="82779"/>
                      <a:pt x="73902" y="79305"/>
                    </a:cubicBezTo>
                    <a:cubicBezTo>
                      <a:pt x="80077" y="71973"/>
                      <a:pt x="85479" y="64448"/>
                      <a:pt x="91075" y="56922"/>
                    </a:cubicBezTo>
                    <a:cubicBezTo>
                      <a:pt x="96671" y="49397"/>
                      <a:pt x="102266" y="41872"/>
                      <a:pt x="108441" y="34925"/>
                    </a:cubicBezTo>
                    <a:cubicBezTo>
                      <a:pt x="111528" y="31452"/>
                      <a:pt x="114616" y="27979"/>
                      <a:pt x="118089" y="24892"/>
                    </a:cubicBezTo>
                    <a:cubicBezTo>
                      <a:pt x="121369" y="21612"/>
                      <a:pt x="124842" y="18717"/>
                      <a:pt x="128701" y="16016"/>
                    </a:cubicBezTo>
                    <a:cubicBezTo>
                      <a:pt x="136034" y="10420"/>
                      <a:pt x="144331" y="6175"/>
                      <a:pt x="153207" y="3474"/>
                    </a:cubicBezTo>
                    <a:cubicBezTo>
                      <a:pt x="157645" y="2123"/>
                      <a:pt x="162276" y="1351"/>
                      <a:pt x="166906" y="965"/>
                    </a:cubicBezTo>
                    <a:cubicBezTo>
                      <a:pt x="167678" y="933"/>
                      <a:pt x="168450" y="917"/>
                      <a:pt x="169222" y="917"/>
                    </a:cubicBezTo>
                    <a:cubicBezTo>
                      <a:pt x="173081" y="917"/>
                      <a:pt x="176940" y="1319"/>
                      <a:pt x="180799" y="2123"/>
                    </a:cubicBezTo>
                    <a:cubicBezTo>
                      <a:pt x="176168" y="772"/>
                      <a:pt x="171537" y="0"/>
                      <a:pt x="166906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2563;p60">
                <a:extLst>
                  <a:ext uri="{FF2B5EF4-FFF2-40B4-BE49-F238E27FC236}">
                    <a16:creationId xmlns:a16="http://schemas.microsoft.com/office/drawing/2014/main" xmlns="" id="{D582E8FC-B319-F6A6-BF2E-4BFC2324F02E}"/>
                  </a:ext>
                </a:extLst>
              </p:cNvPr>
              <p:cNvSpPr/>
              <p:nvPr/>
            </p:nvSpPr>
            <p:spPr>
              <a:xfrm>
                <a:off x="5110025" y="1511625"/>
                <a:ext cx="892450" cy="2325150"/>
              </a:xfrm>
              <a:custGeom>
                <a:avLst/>
                <a:gdLst/>
                <a:ahLst/>
                <a:cxnLst/>
                <a:rect l="l" t="t" r="r" b="b"/>
                <a:pathLst>
                  <a:path w="35698" h="93006" extrusionOk="0">
                    <a:moveTo>
                      <a:pt x="35697" y="0"/>
                    </a:moveTo>
                    <a:cubicBezTo>
                      <a:pt x="31066" y="193"/>
                      <a:pt x="26628" y="1737"/>
                      <a:pt x="23155" y="4824"/>
                    </a:cubicBezTo>
                    <a:cubicBezTo>
                      <a:pt x="19875" y="7912"/>
                      <a:pt x="17174" y="11771"/>
                      <a:pt x="15437" y="16016"/>
                    </a:cubicBezTo>
                    <a:cubicBezTo>
                      <a:pt x="13700" y="20261"/>
                      <a:pt x="12350" y="24506"/>
                      <a:pt x="11578" y="29137"/>
                    </a:cubicBezTo>
                    <a:cubicBezTo>
                      <a:pt x="10806" y="33382"/>
                      <a:pt x="10420" y="38013"/>
                      <a:pt x="10227" y="42451"/>
                    </a:cubicBezTo>
                    <a:cubicBezTo>
                      <a:pt x="9648" y="51327"/>
                      <a:pt x="9841" y="60010"/>
                      <a:pt x="8683" y="68693"/>
                    </a:cubicBezTo>
                    <a:cubicBezTo>
                      <a:pt x="7912" y="77376"/>
                      <a:pt x="5017" y="85673"/>
                      <a:pt x="0" y="93005"/>
                    </a:cubicBezTo>
                    <a:cubicBezTo>
                      <a:pt x="6175" y="86252"/>
                      <a:pt x="10227" y="77954"/>
                      <a:pt x="11578" y="69079"/>
                    </a:cubicBezTo>
                    <a:cubicBezTo>
                      <a:pt x="12929" y="60203"/>
                      <a:pt x="13507" y="51327"/>
                      <a:pt x="13700" y="42451"/>
                    </a:cubicBezTo>
                    <a:cubicBezTo>
                      <a:pt x="13893" y="33961"/>
                      <a:pt x="15437" y="25471"/>
                      <a:pt x="18331" y="17173"/>
                    </a:cubicBezTo>
                    <a:cubicBezTo>
                      <a:pt x="19489" y="13121"/>
                      <a:pt x="21612" y="9455"/>
                      <a:pt x="24506" y="6175"/>
                    </a:cubicBezTo>
                    <a:cubicBezTo>
                      <a:pt x="25857" y="4631"/>
                      <a:pt x="27593" y="3281"/>
                      <a:pt x="29523" y="2316"/>
                    </a:cubicBezTo>
                    <a:cubicBezTo>
                      <a:pt x="31452" y="1351"/>
                      <a:pt x="33575" y="579"/>
                      <a:pt x="35697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2564;p60">
                <a:extLst>
                  <a:ext uri="{FF2B5EF4-FFF2-40B4-BE49-F238E27FC236}">
                    <a16:creationId xmlns:a16="http://schemas.microsoft.com/office/drawing/2014/main" xmlns="" id="{F9BC7135-B8D9-27FE-6698-2DFE39B1FB54}"/>
                  </a:ext>
                </a:extLst>
              </p:cNvPr>
              <p:cNvSpPr/>
              <p:nvPr/>
            </p:nvSpPr>
            <p:spPr>
              <a:xfrm>
                <a:off x="3884750" y="1723875"/>
                <a:ext cx="1389300" cy="3159675"/>
              </a:xfrm>
              <a:custGeom>
                <a:avLst/>
                <a:gdLst/>
                <a:ahLst/>
                <a:cxnLst/>
                <a:rect l="l" t="t" r="r" b="b"/>
                <a:pathLst>
                  <a:path w="55572" h="126387" extrusionOk="0">
                    <a:moveTo>
                      <a:pt x="55572" y="0"/>
                    </a:moveTo>
                    <a:lnTo>
                      <a:pt x="55572" y="0"/>
                    </a:lnTo>
                    <a:cubicBezTo>
                      <a:pt x="50362" y="2895"/>
                      <a:pt x="45731" y="6947"/>
                      <a:pt x="42065" y="11964"/>
                    </a:cubicBezTo>
                    <a:cubicBezTo>
                      <a:pt x="38592" y="16981"/>
                      <a:pt x="35698" y="22576"/>
                      <a:pt x="33768" y="28365"/>
                    </a:cubicBezTo>
                    <a:cubicBezTo>
                      <a:pt x="29716" y="40135"/>
                      <a:pt x="28944" y="52484"/>
                      <a:pt x="27979" y="64448"/>
                    </a:cubicBezTo>
                    <a:cubicBezTo>
                      <a:pt x="27015" y="76411"/>
                      <a:pt x="26050" y="88374"/>
                      <a:pt x="21998" y="99373"/>
                    </a:cubicBezTo>
                    <a:cubicBezTo>
                      <a:pt x="19875" y="104968"/>
                      <a:pt x="17174" y="110178"/>
                      <a:pt x="13508" y="115002"/>
                    </a:cubicBezTo>
                    <a:cubicBezTo>
                      <a:pt x="9842" y="119826"/>
                      <a:pt x="5211" y="123685"/>
                      <a:pt x="1" y="126386"/>
                    </a:cubicBezTo>
                    <a:cubicBezTo>
                      <a:pt x="2702" y="125229"/>
                      <a:pt x="5404" y="123878"/>
                      <a:pt x="8105" y="122141"/>
                    </a:cubicBezTo>
                    <a:cubicBezTo>
                      <a:pt x="10420" y="120405"/>
                      <a:pt x="12736" y="118282"/>
                      <a:pt x="14858" y="116160"/>
                    </a:cubicBezTo>
                    <a:cubicBezTo>
                      <a:pt x="18910" y="111529"/>
                      <a:pt x="22191" y="106126"/>
                      <a:pt x="24506" y="100530"/>
                    </a:cubicBezTo>
                    <a:cubicBezTo>
                      <a:pt x="29330" y="89146"/>
                      <a:pt x="30681" y="76797"/>
                      <a:pt x="31646" y="64641"/>
                    </a:cubicBezTo>
                    <a:cubicBezTo>
                      <a:pt x="32417" y="52677"/>
                      <a:pt x="32996" y="40714"/>
                      <a:pt x="36469" y="29137"/>
                    </a:cubicBezTo>
                    <a:cubicBezTo>
                      <a:pt x="38013" y="23541"/>
                      <a:pt x="40521" y="17945"/>
                      <a:pt x="43609" y="12928"/>
                    </a:cubicBezTo>
                    <a:cubicBezTo>
                      <a:pt x="46696" y="7719"/>
                      <a:pt x="50748" y="3281"/>
                      <a:pt x="55572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2565;p60">
                <a:extLst>
                  <a:ext uri="{FF2B5EF4-FFF2-40B4-BE49-F238E27FC236}">
                    <a16:creationId xmlns:a16="http://schemas.microsoft.com/office/drawing/2014/main" xmlns="" id="{015EE229-EC07-545E-0106-25E1D29E6F97}"/>
                  </a:ext>
                </a:extLst>
              </p:cNvPr>
              <p:cNvSpPr/>
              <p:nvPr/>
            </p:nvSpPr>
            <p:spPr>
              <a:xfrm>
                <a:off x="1911800" y="4020050"/>
                <a:ext cx="1220450" cy="654575"/>
              </a:xfrm>
              <a:custGeom>
                <a:avLst/>
                <a:gdLst/>
                <a:ahLst/>
                <a:cxnLst/>
                <a:rect l="l" t="t" r="r" b="b"/>
                <a:pathLst>
                  <a:path w="48818" h="26183" extrusionOk="0">
                    <a:moveTo>
                      <a:pt x="48818" y="0"/>
                    </a:moveTo>
                    <a:lnTo>
                      <a:pt x="48818" y="0"/>
                    </a:lnTo>
                    <a:cubicBezTo>
                      <a:pt x="45538" y="3474"/>
                      <a:pt x="42064" y="6561"/>
                      <a:pt x="38205" y="9455"/>
                    </a:cubicBezTo>
                    <a:cubicBezTo>
                      <a:pt x="30873" y="15244"/>
                      <a:pt x="22576" y="19489"/>
                      <a:pt x="13700" y="22576"/>
                    </a:cubicBezTo>
                    <a:cubicBezTo>
                      <a:pt x="9262" y="23927"/>
                      <a:pt x="4631" y="25085"/>
                      <a:pt x="0" y="25856"/>
                    </a:cubicBezTo>
                    <a:cubicBezTo>
                      <a:pt x="1809" y="26074"/>
                      <a:pt x="3618" y="26182"/>
                      <a:pt x="5427" y="26182"/>
                    </a:cubicBezTo>
                    <a:cubicBezTo>
                      <a:pt x="8442" y="26182"/>
                      <a:pt x="11457" y="25881"/>
                      <a:pt x="14472" y="25278"/>
                    </a:cubicBezTo>
                    <a:cubicBezTo>
                      <a:pt x="24119" y="23155"/>
                      <a:pt x="32995" y="18524"/>
                      <a:pt x="40135" y="11771"/>
                    </a:cubicBezTo>
                    <a:cubicBezTo>
                      <a:pt x="43608" y="8297"/>
                      <a:pt x="46502" y="4438"/>
                      <a:pt x="48818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" name="Google Shape;2566;p60">
                <a:extLst>
                  <a:ext uri="{FF2B5EF4-FFF2-40B4-BE49-F238E27FC236}">
                    <a16:creationId xmlns:a16="http://schemas.microsoft.com/office/drawing/2014/main" xmlns="" id="{D66B6797-9940-954A-30A9-FEF552D8311D}"/>
                  </a:ext>
                </a:extLst>
              </p:cNvPr>
              <p:cNvSpPr/>
              <p:nvPr/>
            </p:nvSpPr>
            <p:spPr>
              <a:xfrm>
                <a:off x="3744875" y="1603950"/>
                <a:ext cx="1630500" cy="240550"/>
              </a:xfrm>
              <a:custGeom>
                <a:avLst/>
                <a:gdLst/>
                <a:ahLst/>
                <a:cxnLst/>
                <a:rect l="l" t="t" r="r" b="b"/>
                <a:pathLst>
                  <a:path w="65220" h="9622" extrusionOk="0">
                    <a:moveTo>
                      <a:pt x="40615" y="1"/>
                    </a:moveTo>
                    <a:cubicBezTo>
                      <a:pt x="32122" y="1"/>
                      <a:pt x="23767" y="1122"/>
                      <a:pt x="15630" y="3447"/>
                    </a:cubicBezTo>
                    <a:cubicBezTo>
                      <a:pt x="10227" y="4990"/>
                      <a:pt x="5017" y="7113"/>
                      <a:pt x="0" y="9621"/>
                    </a:cubicBezTo>
                    <a:cubicBezTo>
                      <a:pt x="5403" y="8464"/>
                      <a:pt x="10806" y="7113"/>
                      <a:pt x="16208" y="6148"/>
                    </a:cubicBezTo>
                    <a:cubicBezTo>
                      <a:pt x="21611" y="5183"/>
                      <a:pt x="27014" y="4411"/>
                      <a:pt x="32417" y="4026"/>
                    </a:cubicBezTo>
                    <a:cubicBezTo>
                      <a:pt x="37819" y="3447"/>
                      <a:pt x="43222" y="3254"/>
                      <a:pt x="48818" y="3254"/>
                    </a:cubicBezTo>
                    <a:cubicBezTo>
                      <a:pt x="54221" y="3254"/>
                      <a:pt x="59816" y="3447"/>
                      <a:pt x="65219" y="3833"/>
                    </a:cubicBezTo>
                    <a:cubicBezTo>
                      <a:pt x="60009" y="2096"/>
                      <a:pt x="54414" y="938"/>
                      <a:pt x="49011" y="359"/>
                    </a:cubicBezTo>
                    <a:cubicBezTo>
                      <a:pt x="46199" y="121"/>
                      <a:pt x="43400" y="1"/>
                      <a:pt x="40615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2567;p60">
                <a:extLst>
                  <a:ext uri="{FF2B5EF4-FFF2-40B4-BE49-F238E27FC236}">
                    <a16:creationId xmlns:a16="http://schemas.microsoft.com/office/drawing/2014/main" xmlns="" id="{797A9B3D-1623-2878-17C4-4255801DB848}"/>
                  </a:ext>
                </a:extLst>
              </p:cNvPr>
              <p:cNvSpPr/>
              <p:nvPr/>
            </p:nvSpPr>
            <p:spPr>
              <a:xfrm>
                <a:off x="3556725" y="3267525"/>
                <a:ext cx="361825" cy="868325"/>
              </a:xfrm>
              <a:custGeom>
                <a:avLst/>
                <a:gdLst/>
                <a:ahLst/>
                <a:cxnLst/>
                <a:rect l="l" t="t" r="r" b="b"/>
                <a:pathLst>
                  <a:path w="14473" h="34733" extrusionOk="0">
                    <a:moveTo>
                      <a:pt x="14473" y="0"/>
                    </a:moveTo>
                    <a:lnTo>
                      <a:pt x="10806" y="193"/>
                    </a:lnTo>
                    <a:cubicBezTo>
                      <a:pt x="11964" y="12735"/>
                      <a:pt x="8105" y="25277"/>
                      <a:pt x="1" y="34732"/>
                    </a:cubicBezTo>
                    <a:cubicBezTo>
                      <a:pt x="9456" y="25663"/>
                      <a:pt x="14473" y="13121"/>
                      <a:pt x="1447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2523185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72" r:id="rId1"/>
    <p:sldLayoutId id="2147483773" r:id="rId2"/>
    <p:sldLayoutId id="2147483774" r:id="rId3"/>
    <p:sldLayoutId id="2147483775" r:id="rId4"/>
    <p:sldLayoutId id="2147483776" r:id="rId5"/>
    <p:sldLayoutId id="2147483777" r:id="rId6"/>
    <p:sldLayoutId id="2147483778" r:id="rId7"/>
    <p:sldLayoutId id="2147483779" r:id="rId8"/>
    <p:sldLayoutId id="2147483780" r:id="rId9"/>
    <p:sldLayoutId id="2147483781" r:id="rId10"/>
    <p:sldLayoutId id="2147483782" r:id="rId11"/>
    <p:sldLayoutId id="2147483784" r:id="rId1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>
          <a:blip r:embed="rId17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9Slide.vn - 2019">
            <a:extLst>
              <a:ext uri="{FF2B5EF4-FFF2-40B4-BE49-F238E27FC236}">
                <a16:creationId xmlns:a16="http://schemas.microsoft.com/office/drawing/2014/main" xmlns="" id="{7920E609-902B-65E0-A596-CC1E4875B95B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ondamento"/>
              <a:buNone/>
              <a:defRPr sz="3000" b="1">
                <a:solidFill>
                  <a:schemeClr val="dk1"/>
                </a:solidFill>
                <a:latin typeface="Fondamento"/>
                <a:ea typeface="Fondamento"/>
                <a:cs typeface="Fondamento"/>
                <a:sym typeface="Fondamen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●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○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■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●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○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■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●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○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■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9pPr>
          </a:lstStyle>
          <a:p>
            <a:endParaRPr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xmlns="" id="{FAEE684D-935E-44A7-A712-266F68045F9E}"/>
              </a:ext>
            </a:extLst>
          </p:cNvPr>
          <p:cNvSpPr>
            <a:spLocks noChangeAspect="1"/>
          </p:cNvSpPr>
          <p:nvPr userDrawn="1">
            <p:custDataLst>
              <p:tags r:id="rId15"/>
            </p:custDataLst>
          </p:nvPr>
        </p:nvSpPr>
        <p:spPr>
          <a:xfrm>
            <a:off x="125791" y="-1481667"/>
            <a:ext cx="11940419" cy="11144395"/>
          </a:xfrm>
          <a:prstGeom prst="ellipse">
            <a:avLst/>
          </a:prstGeom>
          <a:blipFill dpi="0" rotWithShape="0">
            <a:blip r:embed="rId18">
              <a:alphaModFix amt="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3572" b="-3572"/>
            </a:stretch>
          </a:blipFill>
          <a:ln w="25400" cap="flat" cmpd="sng" algn="ctr">
            <a:noFill/>
            <a:prstDash val="solid"/>
          </a:ln>
          <a:effectLst/>
          <a:extLst>
            <a:ext uri="{91240B29-F687-4F45-9708-019B960494DF}">
              <a14:hiddenLine xmlns:a14="http://schemas.microsoft.com/office/drawing/2010/main" w="25400" cap="flat" cmpd="sng" algn="ctr">
                <a:solidFill>
                  <a:schemeClr val="accent1">
                    <a:shade val="50000"/>
                  </a:schemeClr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867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xmlns="" id="{D3341790-0BD9-6E2D-49FB-12071C00F46D}"/>
              </a:ext>
            </a:extLst>
          </p:cNvPr>
          <p:cNvSpPr>
            <a:spLocks noChangeAspect="1"/>
          </p:cNvSpPr>
          <p:nvPr userDrawn="1">
            <p:custDataLst>
              <p:tags r:id="rId16"/>
            </p:custDataLst>
          </p:nvPr>
        </p:nvSpPr>
        <p:spPr>
          <a:xfrm>
            <a:off x="125791" y="-1481667"/>
            <a:ext cx="11940419" cy="11144395"/>
          </a:xfrm>
          <a:prstGeom prst="ellipse">
            <a:avLst/>
          </a:prstGeom>
          <a:blipFill dpi="0" rotWithShape="0">
            <a:blip r:embed="rId18">
              <a:alphaModFix amt="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3572" b="-3572"/>
            </a:stretch>
          </a:blipFill>
          <a:ln w="25400" cap="flat" cmpd="sng" algn="ctr">
            <a:noFill/>
            <a:prstDash val="solid"/>
          </a:ln>
          <a:effectLst/>
          <a:extLst>
            <a:ext uri="{91240B29-F687-4F45-9708-019B960494DF}">
              <a14:hiddenLine xmlns:a14="http://schemas.microsoft.com/office/drawing/2010/main" w="25400" cap="flat" cmpd="sng" algn="ctr">
                <a:solidFill>
                  <a:schemeClr val="accent1">
                    <a:shade val="50000"/>
                  </a:schemeClr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pic>
        <p:nvPicPr>
          <p:cNvPr id="5" name="Google Shape;15;p2">
            <a:extLst>
              <a:ext uri="{FF2B5EF4-FFF2-40B4-BE49-F238E27FC236}">
                <a16:creationId xmlns:a16="http://schemas.microsoft.com/office/drawing/2014/main" xmlns="" id="{AC9DAE7C-CE63-B689-408D-44C0CBDAACC2}"/>
              </a:ext>
            </a:extLst>
          </p:cNvPr>
          <p:cNvPicPr preferRelativeResize="0"/>
          <p:nvPr userDrawn="1"/>
        </p:nvPicPr>
        <p:blipFill>
          <a:blip r:embed="rId19">
            <a:alphaModFix/>
            <a:duotone>
              <a:prstClr val="black"/>
              <a:srgbClr val="D9C3A5">
                <a:tint val="50000"/>
                <a:satMod val="180000"/>
              </a:srgbClr>
            </a:duotone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saturation sat="66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6200000">
            <a:off x="122000" y="-2735577"/>
            <a:ext cx="5180373" cy="875695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" name="组合 6">
            <a:extLst>
              <a:ext uri="{FF2B5EF4-FFF2-40B4-BE49-F238E27FC236}">
                <a16:creationId xmlns:a16="http://schemas.microsoft.com/office/drawing/2014/main" xmlns="" id="{FE7F7A87-CA03-26A1-2673-FD110B5156EE}"/>
              </a:ext>
            </a:extLst>
          </p:cNvPr>
          <p:cNvGrpSpPr/>
          <p:nvPr userDrawn="1"/>
        </p:nvGrpSpPr>
        <p:grpSpPr>
          <a:xfrm>
            <a:off x="-433441" y="-302164"/>
            <a:ext cx="3608437" cy="1676440"/>
            <a:chOff x="196" y="-1340"/>
            <a:chExt cx="9528" cy="4706"/>
          </a:xfrm>
        </p:grpSpPr>
        <p:grpSp>
          <p:nvGrpSpPr>
            <p:cNvPr id="12" name="Google Shape;2511;p60">
              <a:extLst>
                <a:ext uri="{FF2B5EF4-FFF2-40B4-BE49-F238E27FC236}">
                  <a16:creationId xmlns:a16="http://schemas.microsoft.com/office/drawing/2014/main" xmlns="" id="{499AD781-EC90-0360-5DC8-AC49BE41AD96}"/>
                </a:ext>
              </a:extLst>
            </p:cNvPr>
            <p:cNvGrpSpPr/>
            <p:nvPr/>
          </p:nvGrpSpPr>
          <p:grpSpPr>
            <a:xfrm rot="8119191">
              <a:off x="7796" y="-799"/>
              <a:ext cx="1928" cy="3662"/>
              <a:chOff x="2392800" y="238125"/>
              <a:chExt cx="2677175" cy="5084850"/>
            </a:xfrm>
            <a:solidFill>
              <a:srgbClr val="C94025"/>
            </a:solidFill>
          </p:grpSpPr>
          <p:sp>
            <p:nvSpPr>
              <p:cNvPr id="50" name="Google Shape;2512;p60">
                <a:extLst>
                  <a:ext uri="{FF2B5EF4-FFF2-40B4-BE49-F238E27FC236}">
                    <a16:creationId xmlns:a16="http://schemas.microsoft.com/office/drawing/2014/main" xmlns="" id="{5762ACED-C01F-CC55-7DC4-36E5E8DB5033}"/>
                  </a:ext>
                </a:extLst>
              </p:cNvPr>
              <p:cNvSpPr/>
              <p:nvPr/>
            </p:nvSpPr>
            <p:spPr>
              <a:xfrm>
                <a:off x="2526350" y="690275"/>
                <a:ext cx="1198100" cy="4632700"/>
              </a:xfrm>
              <a:custGeom>
                <a:avLst/>
                <a:gdLst/>
                <a:ahLst/>
                <a:cxnLst/>
                <a:rect l="l" t="t" r="r" b="b"/>
                <a:pathLst>
                  <a:path w="47924" h="185308" extrusionOk="0">
                    <a:moveTo>
                      <a:pt x="35055" y="1"/>
                    </a:moveTo>
                    <a:cubicBezTo>
                      <a:pt x="33546" y="1"/>
                      <a:pt x="31869" y="1290"/>
                      <a:pt x="32203" y="3183"/>
                    </a:cubicBezTo>
                    <a:cubicBezTo>
                      <a:pt x="42560" y="64402"/>
                      <a:pt x="31648" y="127286"/>
                      <a:pt x="1131" y="181292"/>
                    </a:cubicBezTo>
                    <a:cubicBezTo>
                      <a:pt x="0" y="183428"/>
                      <a:pt x="1772" y="185308"/>
                      <a:pt x="3546" y="185308"/>
                    </a:cubicBezTo>
                    <a:cubicBezTo>
                      <a:pt x="4384" y="185308"/>
                      <a:pt x="5221" y="184889"/>
                      <a:pt x="5755" y="183881"/>
                    </a:cubicBezTo>
                    <a:lnTo>
                      <a:pt x="5570" y="183881"/>
                    </a:lnTo>
                    <a:cubicBezTo>
                      <a:pt x="36642" y="128581"/>
                      <a:pt x="47924" y="64402"/>
                      <a:pt x="37197" y="1889"/>
                    </a:cubicBezTo>
                    <a:cubicBezTo>
                      <a:pt x="36976" y="564"/>
                      <a:pt x="36052" y="1"/>
                      <a:pt x="35055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2513;p60">
                <a:extLst>
                  <a:ext uri="{FF2B5EF4-FFF2-40B4-BE49-F238E27FC236}">
                    <a16:creationId xmlns:a16="http://schemas.microsoft.com/office/drawing/2014/main" xmlns="" id="{17872493-CA0D-A6A8-4342-9147B0155F3C}"/>
                  </a:ext>
                </a:extLst>
              </p:cNvPr>
              <p:cNvSpPr/>
              <p:nvPr/>
            </p:nvSpPr>
            <p:spPr>
              <a:xfrm>
                <a:off x="3430500" y="641425"/>
                <a:ext cx="899675" cy="1623425"/>
              </a:xfrm>
              <a:custGeom>
                <a:avLst/>
                <a:gdLst/>
                <a:ahLst/>
                <a:cxnLst/>
                <a:rect l="l" t="t" r="r" b="b"/>
                <a:pathLst>
                  <a:path w="35987" h="64937" extrusionOk="0">
                    <a:moveTo>
                      <a:pt x="24544" y="0"/>
                    </a:moveTo>
                    <a:cubicBezTo>
                      <a:pt x="22975" y="0"/>
                      <a:pt x="21451" y="1220"/>
                      <a:pt x="22115" y="3103"/>
                    </a:cubicBezTo>
                    <a:cubicBezTo>
                      <a:pt x="30068" y="25112"/>
                      <a:pt x="22300" y="47676"/>
                      <a:pt x="2325" y="60068"/>
                    </a:cubicBezTo>
                    <a:cubicBezTo>
                      <a:pt x="0" y="61463"/>
                      <a:pt x="1442" y="64936"/>
                      <a:pt x="3712" y="64936"/>
                    </a:cubicBezTo>
                    <a:cubicBezTo>
                      <a:pt x="4151" y="64936"/>
                      <a:pt x="4620" y="64806"/>
                      <a:pt x="5100" y="64507"/>
                    </a:cubicBezTo>
                    <a:cubicBezTo>
                      <a:pt x="26554" y="51745"/>
                      <a:pt x="35987" y="25297"/>
                      <a:pt x="27109" y="1808"/>
                    </a:cubicBezTo>
                    <a:cubicBezTo>
                      <a:pt x="26664" y="547"/>
                      <a:pt x="25594" y="0"/>
                      <a:pt x="2454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2514;p60">
                <a:extLst>
                  <a:ext uri="{FF2B5EF4-FFF2-40B4-BE49-F238E27FC236}">
                    <a16:creationId xmlns:a16="http://schemas.microsoft.com/office/drawing/2014/main" xmlns="" id="{A6734F14-35D9-386B-2AC1-E530AF092688}"/>
                  </a:ext>
                </a:extLst>
              </p:cNvPr>
              <p:cNvSpPr/>
              <p:nvPr/>
            </p:nvSpPr>
            <p:spPr>
              <a:xfrm>
                <a:off x="2800700" y="860025"/>
                <a:ext cx="748350" cy="784950"/>
              </a:xfrm>
              <a:custGeom>
                <a:avLst/>
                <a:gdLst/>
                <a:ahLst/>
                <a:cxnLst/>
                <a:rect l="l" t="t" r="r" b="b"/>
                <a:pathLst>
                  <a:path w="29934" h="31398" extrusionOk="0">
                    <a:moveTo>
                      <a:pt x="3119" y="0"/>
                    </a:moveTo>
                    <a:cubicBezTo>
                      <a:pt x="1627" y="0"/>
                      <a:pt x="0" y="1260"/>
                      <a:pt x="330" y="3237"/>
                    </a:cubicBezTo>
                    <a:cubicBezTo>
                      <a:pt x="2364" y="16923"/>
                      <a:pt x="12351" y="28020"/>
                      <a:pt x="25853" y="31349"/>
                    </a:cubicBezTo>
                    <a:cubicBezTo>
                      <a:pt x="26036" y="31382"/>
                      <a:pt x="26213" y="31397"/>
                      <a:pt x="26382" y="31397"/>
                    </a:cubicBezTo>
                    <a:cubicBezTo>
                      <a:pt x="29113" y="31397"/>
                      <a:pt x="29934" y="27400"/>
                      <a:pt x="27148" y="26356"/>
                    </a:cubicBezTo>
                    <a:cubicBezTo>
                      <a:pt x="15496" y="23581"/>
                      <a:pt x="6803" y="13779"/>
                      <a:pt x="5323" y="1942"/>
                    </a:cubicBezTo>
                    <a:cubicBezTo>
                      <a:pt x="5098" y="590"/>
                      <a:pt x="4140" y="0"/>
                      <a:pt x="311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" name="Google Shape;2515;p60">
                <a:extLst>
                  <a:ext uri="{FF2B5EF4-FFF2-40B4-BE49-F238E27FC236}">
                    <a16:creationId xmlns:a16="http://schemas.microsoft.com/office/drawing/2014/main" xmlns="" id="{15F9788B-E377-EFCF-9B04-ECA50CDDB9FC}"/>
                  </a:ext>
                </a:extLst>
              </p:cNvPr>
              <p:cNvSpPr/>
              <p:nvPr/>
            </p:nvSpPr>
            <p:spPr>
              <a:xfrm>
                <a:off x="2693325" y="2072800"/>
                <a:ext cx="794550" cy="973850"/>
              </a:xfrm>
              <a:custGeom>
                <a:avLst/>
                <a:gdLst/>
                <a:ahLst/>
                <a:cxnLst/>
                <a:rect l="l" t="t" r="r" b="b"/>
                <a:pathLst>
                  <a:path w="31782" h="38954" extrusionOk="0">
                    <a:moveTo>
                      <a:pt x="5207" y="0"/>
                    </a:moveTo>
                    <a:cubicBezTo>
                      <a:pt x="4201" y="0"/>
                      <a:pt x="3292" y="564"/>
                      <a:pt x="3145" y="1888"/>
                    </a:cubicBezTo>
                    <a:cubicBezTo>
                      <a:pt x="1" y="18719"/>
                      <a:pt x="10728" y="34995"/>
                      <a:pt x="27374" y="38879"/>
                    </a:cubicBezTo>
                    <a:cubicBezTo>
                      <a:pt x="27602" y="38929"/>
                      <a:pt x="27821" y="38953"/>
                      <a:pt x="28029" y="38953"/>
                    </a:cubicBezTo>
                    <a:cubicBezTo>
                      <a:pt x="30859" y="38953"/>
                      <a:pt x="31782" y="34574"/>
                      <a:pt x="28853" y="33885"/>
                    </a:cubicBezTo>
                    <a:cubicBezTo>
                      <a:pt x="14797" y="30926"/>
                      <a:pt x="5734" y="17424"/>
                      <a:pt x="8139" y="3183"/>
                    </a:cubicBezTo>
                    <a:cubicBezTo>
                      <a:pt x="8473" y="1290"/>
                      <a:pt x="6728" y="0"/>
                      <a:pt x="5207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2516;p60">
                <a:extLst>
                  <a:ext uri="{FF2B5EF4-FFF2-40B4-BE49-F238E27FC236}">
                    <a16:creationId xmlns:a16="http://schemas.microsoft.com/office/drawing/2014/main" xmlns="" id="{0D79A98A-22D3-656B-6F7C-544D3B93826C}"/>
                  </a:ext>
                </a:extLst>
              </p:cNvPr>
              <p:cNvSpPr/>
              <p:nvPr/>
            </p:nvSpPr>
            <p:spPr>
              <a:xfrm>
                <a:off x="3312950" y="2922525"/>
                <a:ext cx="678175" cy="501525"/>
              </a:xfrm>
              <a:custGeom>
                <a:avLst/>
                <a:gdLst/>
                <a:ahLst/>
                <a:cxnLst/>
                <a:rect l="l" t="t" r="r" b="b"/>
                <a:pathLst>
                  <a:path w="27127" h="20061" extrusionOk="0">
                    <a:moveTo>
                      <a:pt x="23918" y="1"/>
                    </a:moveTo>
                    <a:cubicBezTo>
                      <a:pt x="22901" y="1"/>
                      <a:pt x="21884" y="525"/>
                      <a:pt x="21454" y="1745"/>
                    </a:cubicBezTo>
                    <a:cubicBezTo>
                      <a:pt x="18309" y="9143"/>
                      <a:pt x="11281" y="14322"/>
                      <a:pt x="3328" y="14692"/>
                    </a:cubicBezTo>
                    <a:cubicBezTo>
                      <a:pt x="56" y="14874"/>
                      <a:pt x="0" y="20060"/>
                      <a:pt x="3162" y="20060"/>
                    </a:cubicBezTo>
                    <a:cubicBezTo>
                      <a:pt x="3217" y="20060"/>
                      <a:pt x="3272" y="20059"/>
                      <a:pt x="3328" y="20056"/>
                    </a:cubicBezTo>
                    <a:cubicBezTo>
                      <a:pt x="13686" y="19316"/>
                      <a:pt x="22748" y="12842"/>
                      <a:pt x="26447" y="3225"/>
                    </a:cubicBezTo>
                    <a:cubicBezTo>
                      <a:pt x="27126" y="1301"/>
                      <a:pt x="25521" y="1"/>
                      <a:pt x="23918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2517;p60">
                <a:extLst>
                  <a:ext uri="{FF2B5EF4-FFF2-40B4-BE49-F238E27FC236}">
                    <a16:creationId xmlns:a16="http://schemas.microsoft.com/office/drawing/2014/main" xmlns="" id="{B2FA1A68-0A84-ABA1-D99E-7CB8EA89AFD6}"/>
                  </a:ext>
                </a:extLst>
              </p:cNvPr>
              <p:cNvSpPr/>
              <p:nvPr/>
            </p:nvSpPr>
            <p:spPr>
              <a:xfrm>
                <a:off x="3873475" y="1658950"/>
                <a:ext cx="932725" cy="289200"/>
              </a:xfrm>
              <a:custGeom>
                <a:avLst/>
                <a:gdLst/>
                <a:ahLst/>
                <a:cxnLst/>
                <a:rect l="l" t="t" r="r" b="b"/>
                <a:pathLst>
                  <a:path w="37309" h="11568" extrusionOk="0">
                    <a:moveTo>
                      <a:pt x="33358" y="1"/>
                    </a:moveTo>
                    <a:cubicBezTo>
                      <a:pt x="32765" y="1"/>
                      <a:pt x="32148" y="203"/>
                      <a:pt x="31584" y="687"/>
                    </a:cubicBezTo>
                    <a:cubicBezTo>
                      <a:pt x="27163" y="4428"/>
                      <a:pt x="21491" y="6362"/>
                      <a:pt x="15761" y="6362"/>
                    </a:cubicBezTo>
                    <a:cubicBezTo>
                      <a:pt x="12142" y="6362"/>
                      <a:pt x="8501" y="5591"/>
                      <a:pt x="5136" y="4016"/>
                    </a:cubicBezTo>
                    <a:cubicBezTo>
                      <a:pt x="4723" y="3809"/>
                      <a:pt x="4317" y="3718"/>
                      <a:pt x="3932" y="3718"/>
                    </a:cubicBezTo>
                    <a:cubicBezTo>
                      <a:pt x="1562" y="3718"/>
                      <a:pt x="1" y="7182"/>
                      <a:pt x="2547" y="8455"/>
                    </a:cubicBezTo>
                    <a:cubicBezTo>
                      <a:pt x="6726" y="10544"/>
                      <a:pt x="11241" y="11567"/>
                      <a:pt x="15733" y="11567"/>
                    </a:cubicBezTo>
                    <a:cubicBezTo>
                      <a:pt x="22771" y="11567"/>
                      <a:pt x="29751" y="9056"/>
                      <a:pt x="35283" y="4201"/>
                    </a:cubicBezTo>
                    <a:cubicBezTo>
                      <a:pt x="37308" y="2610"/>
                      <a:pt x="35487" y="1"/>
                      <a:pt x="33358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2518;p60">
                <a:extLst>
                  <a:ext uri="{FF2B5EF4-FFF2-40B4-BE49-F238E27FC236}">
                    <a16:creationId xmlns:a16="http://schemas.microsoft.com/office/drawing/2014/main" xmlns="" id="{DF45FB51-7907-133F-BD9C-EE69C60B2621}"/>
                  </a:ext>
                </a:extLst>
              </p:cNvPr>
              <p:cNvSpPr/>
              <p:nvPr/>
            </p:nvSpPr>
            <p:spPr>
              <a:xfrm>
                <a:off x="2392800" y="358325"/>
                <a:ext cx="647350" cy="651975"/>
              </a:xfrm>
              <a:custGeom>
                <a:avLst/>
                <a:gdLst/>
                <a:ahLst/>
                <a:cxnLst/>
                <a:rect l="l" t="t" r="r" b="b"/>
                <a:pathLst>
                  <a:path w="25894" h="26079" extrusionOk="0">
                    <a:moveTo>
                      <a:pt x="12947" y="1"/>
                    </a:moveTo>
                    <a:cubicBezTo>
                      <a:pt x="5733" y="1"/>
                      <a:pt x="0" y="5919"/>
                      <a:pt x="0" y="12947"/>
                    </a:cubicBezTo>
                    <a:cubicBezTo>
                      <a:pt x="0" y="20160"/>
                      <a:pt x="5733" y="26079"/>
                      <a:pt x="12947" y="26079"/>
                    </a:cubicBezTo>
                    <a:cubicBezTo>
                      <a:pt x="20160" y="26079"/>
                      <a:pt x="25893" y="20160"/>
                      <a:pt x="25893" y="12947"/>
                    </a:cubicBezTo>
                    <a:cubicBezTo>
                      <a:pt x="25893" y="5919"/>
                      <a:pt x="20160" y="1"/>
                      <a:pt x="1294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2519;p60">
                <a:extLst>
                  <a:ext uri="{FF2B5EF4-FFF2-40B4-BE49-F238E27FC236}">
                    <a16:creationId xmlns:a16="http://schemas.microsoft.com/office/drawing/2014/main" xmlns="" id="{841D620A-C8EB-FFFE-A9AF-35104CE2A5A7}"/>
                  </a:ext>
                </a:extLst>
              </p:cNvPr>
              <p:cNvSpPr/>
              <p:nvPr/>
            </p:nvSpPr>
            <p:spPr>
              <a:xfrm>
                <a:off x="3826150" y="238125"/>
                <a:ext cx="688975" cy="684325"/>
              </a:xfrm>
              <a:custGeom>
                <a:avLst/>
                <a:gdLst/>
                <a:ahLst/>
                <a:cxnLst/>
                <a:rect l="l" t="t" r="r" b="b"/>
                <a:pathLst>
                  <a:path w="27559" h="27373" extrusionOk="0">
                    <a:moveTo>
                      <a:pt x="13872" y="0"/>
                    </a:moveTo>
                    <a:cubicBezTo>
                      <a:pt x="6289" y="0"/>
                      <a:pt x="1" y="6103"/>
                      <a:pt x="1" y="13686"/>
                    </a:cubicBezTo>
                    <a:cubicBezTo>
                      <a:pt x="1" y="21269"/>
                      <a:pt x="6289" y="27373"/>
                      <a:pt x="13872" y="27373"/>
                    </a:cubicBezTo>
                    <a:cubicBezTo>
                      <a:pt x="21270" y="27373"/>
                      <a:pt x="27559" y="21269"/>
                      <a:pt x="27559" y="13686"/>
                    </a:cubicBezTo>
                    <a:cubicBezTo>
                      <a:pt x="27559" y="6103"/>
                      <a:pt x="21270" y="0"/>
                      <a:pt x="1387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2520;p60">
                <a:extLst>
                  <a:ext uri="{FF2B5EF4-FFF2-40B4-BE49-F238E27FC236}">
                    <a16:creationId xmlns:a16="http://schemas.microsoft.com/office/drawing/2014/main" xmlns="" id="{DC16C3B3-AB65-0D1E-52CB-7642394F0E84}"/>
                  </a:ext>
                </a:extLst>
              </p:cNvPr>
              <p:cNvSpPr/>
              <p:nvPr/>
            </p:nvSpPr>
            <p:spPr>
              <a:xfrm>
                <a:off x="4630700" y="1444925"/>
                <a:ext cx="439275" cy="439275"/>
              </a:xfrm>
              <a:custGeom>
                <a:avLst/>
                <a:gdLst/>
                <a:ahLst/>
                <a:cxnLst/>
                <a:rect l="l" t="t" r="r" b="b"/>
                <a:pathLst>
                  <a:path w="17571" h="17571" extrusionOk="0">
                    <a:moveTo>
                      <a:pt x="8693" y="0"/>
                    </a:moveTo>
                    <a:cubicBezTo>
                      <a:pt x="3884" y="0"/>
                      <a:pt x="0" y="3884"/>
                      <a:pt x="0" y="8878"/>
                    </a:cubicBezTo>
                    <a:cubicBezTo>
                      <a:pt x="0" y="13687"/>
                      <a:pt x="3884" y="17571"/>
                      <a:pt x="8693" y="17571"/>
                    </a:cubicBezTo>
                    <a:cubicBezTo>
                      <a:pt x="13502" y="17571"/>
                      <a:pt x="17571" y="13687"/>
                      <a:pt x="17571" y="8878"/>
                    </a:cubicBezTo>
                    <a:cubicBezTo>
                      <a:pt x="17571" y="3884"/>
                      <a:pt x="13502" y="0"/>
                      <a:pt x="869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2521;p60">
                <a:extLst>
                  <a:ext uri="{FF2B5EF4-FFF2-40B4-BE49-F238E27FC236}">
                    <a16:creationId xmlns:a16="http://schemas.microsoft.com/office/drawing/2014/main" xmlns="" id="{C71029B8-E808-5BC0-5CD1-B57F527C4C52}"/>
                  </a:ext>
                </a:extLst>
              </p:cNvPr>
              <p:cNvSpPr/>
              <p:nvPr/>
            </p:nvSpPr>
            <p:spPr>
              <a:xfrm>
                <a:off x="3826150" y="2730325"/>
                <a:ext cx="406925" cy="406925"/>
              </a:xfrm>
              <a:custGeom>
                <a:avLst/>
                <a:gdLst/>
                <a:ahLst/>
                <a:cxnLst/>
                <a:rect l="l" t="t" r="r" b="b"/>
                <a:pathLst>
                  <a:path w="16277" h="16277" extrusionOk="0">
                    <a:moveTo>
                      <a:pt x="8139" y="1"/>
                    </a:moveTo>
                    <a:cubicBezTo>
                      <a:pt x="3700" y="1"/>
                      <a:pt x="1" y="3700"/>
                      <a:pt x="1" y="8139"/>
                    </a:cubicBezTo>
                    <a:cubicBezTo>
                      <a:pt x="1" y="12578"/>
                      <a:pt x="3700" y="16277"/>
                      <a:pt x="8139" y="16277"/>
                    </a:cubicBezTo>
                    <a:cubicBezTo>
                      <a:pt x="12578" y="16277"/>
                      <a:pt x="16277" y="12578"/>
                      <a:pt x="16277" y="8139"/>
                    </a:cubicBezTo>
                    <a:cubicBezTo>
                      <a:pt x="16277" y="3700"/>
                      <a:pt x="12578" y="1"/>
                      <a:pt x="813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2522;p60">
                <a:extLst>
                  <a:ext uri="{FF2B5EF4-FFF2-40B4-BE49-F238E27FC236}">
                    <a16:creationId xmlns:a16="http://schemas.microsoft.com/office/drawing/2014/main" xmlns="" id="{515E229D-56D2-5F82-6AC5-213B59D3C83E}"/>
                  </a:ext>
                </a:extLst>
              </p:cNvPr>
              <p:cNvSpPr/>
              <p:nvPr/>
            </p:nvSpPr>
            <p:spPr>
              <a:xfrm>
                <a:off x="2508375" y="1666875"/>
                <a:ext cx="596500" cy="601100"/>
              </a:xfrm>
              <a:custGeom>
                <a:avLst/>
                <a:gdLst/>
                <a:ahLst/>
                <a:cxnLst/>
                <a:rect l="l" t="t" r="r" b="b"/>
                <a:pathLst>
                  <a:path w="23860" h="24044" extrusionOk="0">
                    <a:moveTo>
                      <a:pt x="11838" y="0"/>
                    </a:moveTo>
                    <a:cubicBezTo>
                      <a:pt x="5364" y="0"/>
                      <a:pt x="1" y="5364"/>
                      <a:pt x="1" y="12022"/>
                    </a:cubicBezTo>
                    <a:cubicBezTo>
                      <a:pt x="1" y="18680"/>
                      <a:pt x="5364" y="24044"/>
                      <a:pt x="11838" y="24044"/>
                    </a:cubicBezTo>
                    <a:cubicBezTo>
                      <a:pt x="18496" y="24044"/>
                      <a:pt x="23859" y="18680"/>
                      <a:pt x="23859" y="12022"/>
                    </a:cubicBezTo>
                    <a:cubicBezTo>
                      <a:pt x="23859" y="5364"/>
                      <a:pt x="18496" y="0"/>
                      <a:pt x="1183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2448;p60">
              <a:extLst>
                <a:ext uri="{FF2B5EF4-FFF2-40B4-BE49-F238E27FC236}">
                  <a16:creationId xmlns:a16="http://schemas.microsoft.com/office/drawing/2014/main" xmlns="" id="{2FC84801-9AB5-A9C7-232A-101549287AAD}"/>
                </a:ext>
              </a:extLst>
            </p:cNvPr>
            <p:cNvGrpSpPr/>
            <p:nvPr/>
          </p:nvGrpSpPr>
          <p:grpSpPr>
            <a:xfrm rot="15582417" flipH="1" flipV="1">
              <a:off x="2408" y="-577"/>
              <a:ext cx="3934" cy="3850"/>
              <a:chOff x="1124025" y="238125"/>
              <a:chExt cx="5272075" cy="5173200"/>
            </a:xfrm>
            <a:solidFill>
              <a:srgbClr val="FFEABC"/>
            </a:solidFill>
          </p:grpSpPr>
          <p:sp>
            <p:nvSpPr>
              <p:cNvPr id="34" name="Google Shape;2449;p60">
                <a:extLst>
                  <a:ext uri="{FF2B5EF4-FFF2-40B4-BE49-F238E27FC236}">
                    <a16:creationId xmlns:a16="http://schemas.microsoft.com/office/drawing/2014/main" xmlns="" id="{95E275C6-F82F-FBE2-25EE-C1FE12777BF9}"/>
                  </a:ext>
                </a:extLst>
              </p:cNvPr>
              <p:cNvSpPr/>
              <p:nvPr/>
            </p:nvSpPr>
            <p:spPr>
              <a:xfrm>
                <a:off x="1124025" y="238125"/>
                <a:ext cx="5272075" cy="5173200"/>
              </a:xfrm>
              <a:custGeom>
                <a:avLst/>
                <a:gdLst/>
                <a:ahLst/>
                <a:cxnLst/>
                <a:rect l="l" t="t" r="r" b="b"/>
                <a:pathLst>
                  <a:path w="210883" h="206928" extrusionOk="0">
                    <a:moveTo>
                      <a:pt x="210882" y="0"/>
                    </a:moveTo>
                    <a:cubicBezTo>
                      <a:pt x="160492" y="29523"/>
                      <a:pt x="89459" y="1332"/>
                      <a:pt x="42177" y="35295"/>
                    </a:cubicBezTo>
                    <a:cubicBezTo>
                      <a:pt x="20422" y="50834"/>
                      <a:pt x="8214" y="77249"/>
                      <a:pt x="4218" y="103665"/>
                    </a:cubicBezTo>
                    <a:cubicBezTo>
                      <a:pt x="0" y="130081"/>
                      <a:pt x="5550" y="160270"/>
                      <a:pt x="8436" y="186908"/>
                    </a:cubicBezTo>
                    <a:cubicBezTo>
                      <a:pt x="24825" y="200456"/>
                      <a:pt x="46633" y="206927"/>
                      <a:pt x="68751" y="206927"/>
                    </a:cubicBezTo>
                    <a:cubicBezTo>
                      <a:pt x="98457" y="206927"/>
                      <a:pt x="128723" y="195253"/>
                      <a:pt x="147174" y="173367"/>
                    </a:cubicBezTo>
                    <a:cubicBezTo>
                      <a:pt x="187352" y="125863"/>
                      <a:pt x="174477" y="50390"/>
                      <a:pt x="210882" y="0"/>
                    </a:cubicBezTo>
                    <a:close/>
                  </a:path>
                </a:pathLst>
              </a:custGeom>
              <a:solidFill>
                <a:srgbClr val="EAA83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2450;p60">
                <a:extLst>
                  <a:ext uri="{FF2B5EF4-FFF2-40B4-BE49-F238E27FC236}">
                    <a16:creationId xmlns:a16="http://schemas.microsoft.com/office/drawing/2014/main" xmlns="" id="{3D366460-133D-764D-8E78-62E2374837FE}"/>
                  </a:ext>
                </a:extLst>
              </p:cNvPr>
              <p:cNvSpPr/>
              <p:nvPr/>
            </p:nvSpPr>
            <p:spPr>
              <a:xfrm>
                <a:off x="1490275" y="892950"/>
                <a:ext cx="4456300" cy="4040075"/>
              </a:xfrm>
              <a:custGeom>
                <a:avLst/>
                <a:gdLst/>
                <a:ahLst/>
                <a:cxnLst/>
                <a:rect l="l" t="t" r="r" b="b"/>
                <a:pathLst>
                  <a:path w="178252" h="161603" extrusionOk="0">
                    <a:moveTo>
                      <a:pt x="178252" y="1"/>
                    </a:moveTo>
                    <a:cubicBezTo>
                      <a:pt x="157163" y="3108"/>
                      <a:pt x="136963" y="9546"/>
                      <a:pt x="117873" y="18869"/>
                    </a:cubicBezTo>
                    <a:cubicBezTo>
                      <a:pt x="79692" y="37738"/>
                      <a:pt x="47283" y="67039"/>
                      <a:pt x="24863" y="103444"/>
                    </a:cubicBezTo>
                    <a:cubicBezTo>
                      <a:pt x="13542" y="121424"/>
                      <a:pt x="5107" y="140959"/>
                      <a:pt x="1" y="161603"/>
                    </a:cubicBezTo>
                    <a:cubicBezTo>
                      <a:pt x="29080" y="81690"/>
                      <a:pt x="95675" y="21089"/>
                      <a:pt x="178252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2451;p60">
                <a:extLst>
                  <a:ext uri="{FF2B5EF4-FFF2-40B4-BE49-F238E27FC236}">
                    <a16:creationId xmlns:a16="http://schemas.microsoft.com/office/drawing/2014/main" xmlns="" id="{2DD2F8E8-695C-0981-1437-D485F5B3E170}"/>
                  </a:ext>
                </a:extLst>
              </p:cNvPr>
              <p:cNvSpPr/>
              <p:nvPr/>
            </p:nvSpPr>
            <p:spPr>
              <a:xfrm>
                <a:off x="2827725" y="726475"/>
                <a:ext cx="527225" cy="1698175"/>
              </a:xfrm>
              <a:custGeom>
                <a:avLst/>
                <a:gdLst/>
                <a:ahLst/>
                <a:cxnLst/>
                <a:rect l="l" t="t" r="r" b="b"/>
                <a:pathLst>
                  <a:path w="21089" h="67927" extrusionOk="0">
                    <a:moveTo>
                      <a:pt x="20867" y="0"/>
                    </a:moveTo>
                    <a:cubicBezTo>
                      <a:pt x="12209" y="8658"/>
                      <a:pt x="5772" y="19535"/>
                      <a:pt x="2664" y="31522"/>
                    </a:cubicBezTo>
                    <a:cubicBezTo>
                      <a:pt x="888" y="37515"/>
                      <a:pt x="0" y="43509"/>
                      <a:pt x="222" y="49946"/>
                    </a:cubicBezTo>
                    <a:cubicBezTo>
                      <a:pt x="444" y="55940"/>
                      <a:pt x="1554" y="62155"/>
                      <a:pt x="3996" y="67926"/>
                    </a:cubicBezTo>
                    <a:lnTo>
                      <a:pt x="4218" y="67926"/>
                    </a:lnTo>
                    <a:cubicBezTo>
                      <a:pt x="3330" y="61933"/>
                      <a:pt x="2886" y="55940"/>
                      <a:pt x="2886" y="49946"/>
                    </a:cubicBezTo>
                    <a:cubicBezTo>
                      <a:pt x="3108" y="43953"/>
                      <a:pt x="3552" y="37959"/>
                      <a:pt x="4884" y="32188"/>
                    </a:cubicBezTo>
                    <a:cubicBezTo>
                      <a:pt x="7326" y="20201"/>
                      <a:pt x="13097" y="9102"/>
                      <a:pt x="2108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2452;p60">
                <a:extLst>
                  <a:ext uri="{FF2B5EF4-FFF2-40B4-BE49-F238E27FC236}">
                    <a16:creationId xmlns:a16="http://schemas.microsoft.com/office/drawing/2014/main" xmlns="" id="{B9A1BCCC-CC7D-BE63-ADAE-8E14DBED041F}"/>
                  </a:ext>
                </a:extLst>
              </p:cNvPr>
              <p:cNvSpPr/>
              <p:nvPr/>
            </p:nvSpPr>
            <p:spPr>
              <a:xfrm>
                <a:off x="3443725" y="726475"/>
                <a:ext cx="505025" cy="1237575"/>
              </a:xfrm>
              <a:custGeom>
                <a:avLst/>
                <a:gdLst/>
                <a:ahLst/>
                <a:cxnLst/>
                <a:rect l="l" t="t" r="r" b="b"/>
                <a:pathLst>
                  <a:path w="20201" h="49503" extrusionOk="0">
                    <a:moveTo>
                      <a:pt x="19979" y="0"/>
                    </a:moveTo>
                    <a:cubicBezTo>
                      <a:pt x="13319" y="6216"/>
                      <a:pt x="7992" y="13763"/>
                      <a:pt x="4440" y="22198"/>
                    </a:cubicBezTo>
                    <a:cubicBezTo>
                      <a:pt x="2664" y="26416"/>
                      <a:pt x="1332" y="30856"/>
                      <a:pt x="666" y="35517"/>
                    </a:cubicBezTo>
                    <a:cubicBezTo>
                      <a:pt x="0" y="40179"/>
                      <a:pt x="0" y="44840"/>
                      <a:pt x="888" y="49502"/>
                    </a:cubicBezTo>
                    <a:lnTo>
                      <a:pt x="1332" y="49280"/>
                    </a:lnTo>
                    <a:cubicBezTo>
                      <a:pt x="1776" y="44840"/>
                      <a:pt x="2442" y="40401"/>
                      <a:pt x="3330" y="35961"/>
                    </a:cubicBezTo>
                    <a:cubicBezTo>
                      <a:pt x="4218" y="31744"/>
                      <a:pt x="5328" y="27304"/>
                      <a:pt x="6660" y="23308"/>
                    </a:cubicBezTo>
                    <a:cubicBezTo>
                      <a:pt x="9545" y="14651"/>
                      <a:pt x="14207" y="6882"/>
                      <a:pt x="2020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2453;p60">
                <a:extLst>
                  <a:ext uri="{FF2B5EF4-FFF2-40B4-BE49-F238E27FC236}">
                    <a16:creationId xmlns:a16="http://schemas.microsoft.com/office/drawing/2014/main" xmlns="" id="{71A8172C-A896-CC96-25FB-09B625A82737}"/>
                  </a:ext>
                </a:extLst>
              </p:cNvPr>
              <p:cNvSpPr/>
              <p:nvPr/>
            </p:nvSpPr>
            <p:spPr>
              <a:xfrm>
                <a:off x="2233925" y="931800"/>
                <a:ext cx="382950" cy="1970100"/>
              </a:xfrm>
              <a:custGeom>
                <a:avLst/>
                <a:gdLst/>
                <a:ahLst/>
                <a:cxnLst/>
                <a:rect l="l" t="t" r="r" b="b"/>
                <a:pathLst>
                  <a:path w="15318" h="78804" extrusionOk="0">
                    <a:moveTo>
                      <a:pt x="15095" y="1"/>
                    </a:moveTo>
                    <a:cubicBezTo>
                      <a:pt x="6660" y="11322"/>
                      <a:pt x="1776" y="24641"/>
                      <a:pt x="666" y="38625"/>
                    </a:cubicBezTo>
                    <a:cubicBezTo>
                      <a:pt x="0" y="45729"/>
                      <a:pt x="444" y="52610"/>
                      <a:pt x="1998" y="59492"/>
                    </a:cubicBezTo>
                    <a:cubicBezTo>
                      <a:pt x="3552" y="66373"/>
                      <a:pt x="6216" y="72810"/>
                      <a:pt x="10212" y="78804"/>
                    </a:cubicBezTo>
                    <a:lnTo>
                      <a:pt x="10434" y="78804"/>
                    </a:lnTo>
                    <a:cubicBezTo>
                      <a:pt x="7770" y="72366"/>
                      <a:pt x="5994" y="65707"/>
                      <a:pt x="4662" y="59048"/>
                    </a:cubicBezTo>
                    <a:cubicBezTo>
                      <a:pt x="3330" y="52388"/>
                      <a:pt x="2886" y="45729"/>
                      <a:pt x="2886" y="38847"/>
                    </a:cubicBezTo>
                    <a:cubicBezTo>
                      <a:pt x="3552" y="25084"/>
                      <a:pt x="7770" y="11766"/>
                      <a:pt x="15317" y="223"/>
                    </a:cubicBezTo>
                    <a:lnTo>
                      <a:pt x="15095" y="1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2454;p60">
                <a:extLst>
                  <a:ext uri="{FF2B5EF4-FFF2-40B4-BE49-F238E27FC236}">
                    <a16:creationId xmlns:a16="http://schemas.microsoft.com/office/drawing/2014/main" xmlns="" id="{B0E7C601-6CE7-8300-9D44-0B0CB7C0B9CF}"/>
                  </a:ext>
                </a:extLst>
              </p:cNvPr>
              <p:cNvSpPr/>
              <p:nvPr/>
            </p:nvSpPr>
            <p:spPr>
              <a:xfrm>
                <a:off x="1667875" y="1442350"/>
                <a:ext cx="366300" cy="2003400"/>
              </a:xfrm>
              <a:custGeom>
                <a:avLst/>
                <a:gdLst/>
                <a:ahLst/>
                <a:cxnLst/>
                <a:rect l="l" t="t" r="r" b="b"/>
                <a:pathLst>
                  <a:path w="14652" h="80136" extrusionOk="0">
                    <a:moveTo>
                      <a:pt x="9324" y="1"/>
                    </a:moveTo>
                    <a:cubicBezTo>
                      <a:pt x="2886" y="12654"/>
                      <a:pt x="0" y="26639"/>
                      <a:pt x="666" y="40845"/>
                    </a:cubicBezTo>
                    <a:cubicBezTo>
                      <a:pt x="888" y="47949"/>
                      <a:pt x="2220" y="54830"/>
                      <a:pt x="4440" y="61712"/>
                    </a:cubicBezTo>
                    <a:cubicBezTo>
                      <a:pt x="6660" y="68371"/>
                      <a:pt x="9990" y="74586"/>
                      <a:pt x="14429" y="80136"/>
                    </a:cubicBezTo>
                    <a:lnTo>
                      <a:pt x="14651" y="80136"/>
                    </a:lnTo>
                    <a:cubicBezTo>
                      <a:pt x="11543" y="73921"/>
                      <a:pt x="8880" y="67483"/>
                      <a:pt x="7104" y="60824"/>
                    </a:cubicBezTo>
                    <a:cubicBezTo>
                      <a:pt x="5106" y="54164"/>
                      <a:pt x="3774" y="47505"/>
                      <a:pt x="3108" y="40623"/>
                    </a:cubicBezTo>
                    <a:cubicBezTo>
                      <a:pt x="1776" y="26861"/>
                      <a:pt x="3996" y="12876"/>
                      <a:pt x="9546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2455;p60">
                <a:extLst>
                  <a:ext uri="{FF2B5EF4-FFF2-40B4-BE49-F238E27FC236}">
                    <a16:creationId xmlns:a16="http://schemas.microsoft.com/office/drawing/2014/main" xmlns="" id="{8E00357D-16FD-2274-1111-F74075C47834}"/>
                  </a:ext>
                </a:extLst>
              </p:cNvPr>
              <p:cNvSpPr/>
              <p:nvPr/>
            </p:nvSpPr>
            <p:spPr>
              <a:xfrm>
                <a:off x="1401500" y="2940725"/>
                <a:ext cx="316350" cy="1137675"/>
              </a:xfrm>
              <a:custGeom>
                <a:avLst/>
                <a:gdLst/>
                <a:ahLst/>
                <a:cxnLst/>
                <a:rect l="l" t="t" r="r" b="b"/>
                <a:pathLst>
                  <a:path w="12654" h="45507" extrusionOk="0">
                    <a:moveTo>
                      <a:pt x="1776" y="1"/>
                    </a:moveTo>
                    <a:cubicBezTo>
                      <a:pt x="0" y="7992"/>
                      <a:pt x="0" y="16205"/>
                      <a:pt x="1776" y="24197"/>
                    </a:cubicBezTo>
                    <a:cubicBezTo>
                      <a:pt x="2442" y="28192"/>
                      <a:pt x="3774" y="31966"/>
                      <a:pt x="5550" y="35740"/>
                    </a:cubicBezTo>
                    <a:cubicBezTo>
                      <a:pt x="7326" y="39291"/>
                      <a:pt x="9545" y="42621"/>
                      <a:pt x="12431" y="45507"/>
                    </a:cubicBezTo>
                    <a:lnTo>
                      <a:pt x="12653" y="45285"/>
                    </a:lnTo>
                    <a:cubicBezTo>
                      <a:pt x="11099" y="41733"/>
                      <a:pt x="9323" y="38181"/>
                      <a:pt x="7770" y="34630"/>
                    </a:cubicBezTo>
                    <a:cubicBezTo>
                      <a:pt x="6216" y="30856"/>
                      <a:pt x="4884" y="27304"/>
                      <a:pt x="3774" y="23531"/>
                    </a:cubicBezTo>
                    <a:cubicBezTo>
                      <a:pt x="1776" y="15983"/>
                      <a:pt x="1110" y="7992"/>
                      <a:pt x="1998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2456;p60">
                <a:extLst>
                  <a:ext uri="{FF2B5EF4-FFF2-40B4-BE49-F238E27FC236}">
                    <a16:creationId xmlns:a16="http://schemas.microsoft.com/office/drawing/2014/main" xmlns="" id="{B34F60CC-1842-B3F8-F24D-4A0B305D9C96}"/>
                  </a:ext>
                </a:extLst>
              </p:cNvPr>
              <p:cNvSpPr/>
              <p:nvPr/>
            </p:nvSpPr>
            <p:spPr>
              <a:xfrm>
                <a:off x="4226200" y="693175"/>
                <a:ext cx="765850" cy="754750"/>
              </a:xfrm>
              <a:custGeom>
                <a:avLst/>
                <a:gdLst/>
                <a:ahLst/>
                <a:cxnLst/>
                <a:rect l="l" t="t" r="r" b="b"/>
                <a:pathLst>
                  <a:path w="30634" h="30190" extrusionOk="0">
                    <a:moveTo>
                      <a:pt x="30634" y="0"/>
                    </a:moveTo>
                    <a:cubicBezTo>
                      <a:pt x="23531" y="1998"/>
                      <a:pt x="16871" y="5772"/>
                      <a:pt x="11322" y="10878"/>
                    </a:cubicBezTo>
                    <a:cubicBezTo>
                      <a:pt x="8436" y="13319"/>
                      <a:pt x="5772" y="16205"/>
                      <a:pt x="3774" y="19313"/>
                    </a:cubicBezTo>
                    <a:cubicBezTo>
                      <a:pt x="1998" y="22642"/>
                      <a:pt x="667" y="26194"/>
                      <a:pt x="1" y="29968"/>
                    </a:cubicBezTo>
                    <a:lnTo>
                      <a:pt x="223" y="30190"/>
                    </a:lnTo>
                    <a:cubicBezTo>
                      <a:pt x="2220" y="26860"/>
                      <a:pt x="4218" y="23752"/>
                      <a:pt x="6216" y="20867"/>
                    </a:cubicBezTo>
                    <a:cubicBezTo>
                      <a:pt x="8214" y="17981"/>
                      <a:pt x="10434" y="15095"/>
                      <a:pt x="12875" y="12431"/>
                    </a:cubicBezTo>
                    <a:cubicBezTo>
                      <a:pt x="17759" y="7104"/>
                      <a:pt x="23975" y="2886"/>
                      <a:pt x="30634" y="222"/>
                    </a:cubicBezTo>
                    <a:lnTo>
                      <a:pt x="30634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2457;p60">
                <a:extLst>
                  <a:ext uri="{FF2B5EF4-FFF2-40B4-BE49-F238E27FC236}">
                    <a16:creationId xmlns:a16="http://schemas.microsoft.com/office/drawing/2014/main" xmlns="" id="{08ED2055-7962-A219-6EC4-259FBFCB0B7B}"/>
                  </a:ext>
                </a:extLst>
              </p:cNvPr>
              <p:cNvSpPr/>
              <p:nvPr/>
            </p:nvSpPr>
            <p:spPr>
              <a:xfrm>
                <a:off x="5053075" y="254750"/>
                <a:ext cx="1343025" cy="810275"/>
              </a:xfrm>
              <a:custGeom>
                <a:avLst/>
                <a:gdLst/>
                <a:ahLst/>
                <a:cxnLst/>
                <a:rect l="l" t="t" r="r" b="b"/>
                <a:pathLst>
                  <a:path w="53721" h="32411" extrusionOk="0">
                    <a:moveTo>
                      <a:pt x="53720" y="1"/>
                    </a:moveTo>
                    <a:cubicBezTo>
                      <a:pt x="49946" y="3775"/>
                      <a:pt x="45729" y="6882"/>
                      <a:pt x="40845" y="9102"/>
                    </a:cubicBezTo>
                    <a:cubicBezTo>
                      <a:pt x="36184" y="11544"/>
                      <a:pt x="31522" y="13542"/>
                      <a:pt x="26638" y="15318"/>
                    </a:cubicBezTo>
                    <a:cubicBezTo>
                      <a:pt x="21533" y="17093"/>
                      <a:pt x="16649" y="19313"/>
                      <a:pt x="11988" y="21755"/>
                    </a:cubicBezTo>
                    <a:cubicBezTo>
                      <a:pt x="7326" y="24197"/>
                      <a:pt x="3108" y="27749"/>
                      <a:pt x="1" y="32188"/>
                    </a:cubicBezTo>
                    <a:lnTo>
                      <a:pt x="223" y="32410"/>
                    </a:lnTo>
                    <a:cubicBezTo>
                      <a:pt x="4218" y="29302"/>
                      <a:pt x="8658" y="26417"/>
                      <a:pt x="13320" y="24197"/>
                    </a:cubicBezTo>
                    <a:cubicBezTo>
                      <a:pt x="17981" y="21977"/>
                      <a:pt x="22643" y="19757"/>
                      <a:pt x="27526" y="17537"/>
                    </a:cubicBezTo>
                    <a:cubicBezTo>
                      <a:pt x="32410" y="15540"/>
                      <a:pt x="37072" y="13098"/>
                      <a:pt x="41733" y="10434"/>
                    </a:cubicBezTo>
                    <a:cubicBezTo>
                      <a:pt x="46173" y="7770"/>
                      <a:pt x="50168" y="4219"/>
                      <a:pt x="53720" y="223"/>
                    </a:cubicBezTo>
                    <a:lnTo>
                      <a:pt x="53720" y="1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2458;p60">
                <a:extLst>
                  <a:ext uri="{FF2B5EF4-FFF2-40B4-BE49-F238E27FC236}">
                    <a16:creationId xmlns:a16="http://schemas.microsoft.com/office/drawing/2014/main" xmlns="" id="{5A05912D-07A8-628F-9D10-CEE7582700FE}"/>
                  </a:ext>
                </a:extLst>
              </p:cNvPr>
              <p:cNvSpPr/>
              <p:nvPr/>
            </p:nvSpPr>
            <p:spPr>
              <a:xfrm>
                <a:off x="2994200" y="2423225"/>
                <a:ext cx="2552825" cy="446575"/>
              </a:xfrm>
              <a:custGeom>
                <a:avLst/>
                <a:gdLst/>
                <a:ahLst/>
                <a:cxnLst/>
                <a:rect l="l" t="t" r="r" b="b"/>
                <a:pathLst>
                  <a:path w="102113" h="17863" extrusionOk="0">
                    <a:moveTo>
                      <a:pt x="13236" y="1"/>
                    </a:moveTo>
                    <a:cubicBezTo>
                      <a:pt x="8769" y="1"/>
                      <a:pt x="4329" y="611"/>
                      <a:pt x="1" y="1832"/>
                    </a:cubicBezTo>
                    <a:lnTo>
                      <a:pt x="1" y="2054"/>
                    </a:lnTo>
                    <a:cubicBezTo>
                      <a:pt x="2381" y="1810"/>
                      <a:pt x="4778" y="1684"/>
                      <a:pt x="7177" y="1684"/>
                    </a:cubicBezTo>
                    <a:cubicBezTo>
                      <a:pt x="13507" y="1684"/>
                      <a:pt x="19856" y="2565"/>
                      <a:pt x="25973" y="4496"/>
                    </a:cubicBezTo>
                    <a:cubicBezTo>
                      <a:pt x="34186" y="6716"/>
                      <a:pt x="42621" y="9824"/>
                      <a:pt x="50834" y="12487"/>
                    </a:cubicBezTo>
                    <a:cubicBezTo>
                      <a:pt x="59270" y="15595"/>
                      <a:pt x="68149" y="17371"/>
                      <a:pt x="77028" y="17815"/>
                    </a:cubicBezTo>
                    <a:cubicBezTo>
                      <a:pt x="77666" y="17847"/>
                      <a:pt x="78303" y="17863"/>
                      <a:pt x="78940" y="17863"/>
                    </a:cubicBezTo>
                    <a:cubicBezTo>
                      <a:pt x="87174" y="17863"/>
                      <a:pt x="95313" y="15213"/>
                      <a:pt x="102112" y="10268"/>
                    </a:cubicBezTo>
                    <a:lnTo>
                      <a:pt x="101890" y="10046"/>
                    </a:lnTo>
                    <a:cubicBezTo>
                      <a:pt x="95559" y="14266"/>
                      <a:pt x="88068" y="16663"/>
                      <a:pt x="80420" y="16663"/>
                    </a:cubicBezTo>
                    <a:cubicBezTo>
                      <a:pt x="79218" y="16663"/>
                      <a:pt x="78012" y="16604"/>
                      <a:pt x="76806" y="16483"/>
                    </a:cubicBezTo>
                    <a:cubicBezTo>
                      <a:pt x="68149" y="15817"/>
                      <a:pt x="59714" y="13819"/>
                      <a:pt x="51500" y="10490"/>
                    </a:cubicBezTo>
                    <a:cubicBezTo>
                      <a:pt x="43287" y="7160"/>
                      <a:pt x="35074" y="4274"/>
                      <a:pt x="26639" y="1832"/>
                    </a:cubicBezTo>
                    <a:cubicBezTo>
                      <a:pt x="22199" y="611"/>
                      <a:pt x="17704" y="1"/>
                      <a:pt x="13236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" name="Google Shape;2459;p60">
                <a:extLst>
                  <a:ext uri="{FF2B5EF4-FFF2-40B4-BE49-F238E27FC236}">
                    <a16:creationId xmlns:a16="http://schemas.microsoft.com/office/drawing/2014/main" xmlns="" id="{74C470C0-A02C-06CD-8E7B-5F2DE6BEC330}"/>
                  </a:ext>
                </a:extLst>
              </p:cNvPr>
              <p:cNvSpPr/>
              <p:nvPr/>
            </p:nvSpPr>
            <p:spPr>
              <a:xfrm>
                <a:off x="4242850" y="1420150"/>
                <a:ext cx="1581650" cy="181750"/>
              </a:xfrm>
              <a:custGeom>
                <a:avLst/>
                <a:gdLst/>
                <a:ahLst/>
                <a:cxnLst/>
                <a:rect l="l" t="t" r="r" b="b"/>
                <a:pathLst>
                  <a:path w="63266" h="7270" extrusionOk="0">
                    <a:moveTo>
                      <a:pt x="63043" y="1"/>
                    </a:moveTo>
                    <a:cubicBezTo>
                      <a:pt x="58825" y="3331"/>
                      <a:pt x="53720" y="5328"/>
                      <a:pt x="48392" y="5550"/>
                    </a:cubicBezTo>
                    <a:cubicBezTo>
                      <a:pt x="47504" y="5587"/>
                      <a:pt x="46610" y="5606"/>
                      <a:pt x="45713" y="5606"/>
                    </a:cubicBezTo>
                    <a:cubicBezTo>
                      <a:pt x="41227" y="5606"/>
                      <a:pt x="36664" y="5143"/>
                      <a:pt x="32410" y="4219"/>
                    </a:cubicBezTo>
                    <a:cubicBezTo>
                      <a:pt x="27082" y="3109"/>
                      <a:pt x="21755" y="1999"/>
                      <a:pt x="16205" y="1555"/>
                    </a:cubicBezTo>
                    <a:cubicBezTo>
                      <a:pt x="14977" y="1407"/>
                      <a:pt x="13749" y="1336"/>
                      <a:pt x="12526" y="1336"/>
                    </a:cubicBezTo>
                    <a:cubicBezTo>
                      <a:pt x="8221" y="1336"/>
                      <a:pt x="3976" y="2219"/>
                      <a:pt x="1" y="3775"/>
                    </a:cubicBezTo>
                    <a:lnTo>
                      <a:pt x="1" y="3997"/>
                    </a:lnTo>
                    <a:cubicBezTo>
                      <a:pt x="2473" y="3688"/>
                      <a:pt x="4946" y="3522"/>
                      <a:pt x="7418" y="3522"/>
                    </a:cubicBezTo>
                    <a:cubicBezTo>
                      <a:pt x="10273" y="3522"/>
                      <a:pt x="13128" y="3743"/>
                      <a:pt x="15983" y="4219"/>
                    </a:cubicBezTo>
                    <a:lnTo>
                      <a:pt x="31966" y="6438"/>
                    </a:lnTo>
                    <a:cubicBezTo>
                      <a:pt x="35326" y="6976"/>
                      <a:pt x="38687" y="7270"/>
                      <a:pt x="41998" y="7270"/>
                    </a:cubicBezTo>
                    <a:cubicBezTo>
                      <a:pt x="44155" y="7270"/>
                      <a:pt x="46291" y="7145"/>
                      <a:pt x="48392" y="6882"/>
                    </a:cubicBezTo>
                    <a:cubicBezTo>
                      <a:pt x="53942" y="6216"/>
                      <a:pt x="59047" y="3997"/>
                      <a:pt x="63265" y="223"/>
                    </a:cubicBezTo>
                    <a:lnTo>
                      <a:pt x="63043" y="1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2460;p60">
                <a:extLst>
                  <a:ext uri="{FF2B5EF4-FFF2-40B4-BE49-F238E27FC236}">
                    <a16:creationId xmlns:a16="http://schemas.microsoft.com/office/drawing/2014/main" xmlns="" id="{223B7401-E249-DE9E-2FDA-3AEEB336E098}"/>
                  </a:ext>
                </a:extLst>
              </p:cNvPr>
              <p:cNvSpPr/>
              <p:nvPr/>
            </p:nvSpPr>
            <p:spPr>
              <a:xfrm>
                <a:off x="3510325" y="1923700"/>
                <a:ext cx="2186525" cy="290900"/>
              </a:xfrm>
              <a:custGeom>
                <a:avLst/>
                <a:gdLst/>
                <a:ahLst/>
                <a:cxnLst/>
                <a:rect l="l" t="t" r="r" b="b"/>
                <a:pathLst>
                  <a:path w="87461" h="11636" extrusionOk="0">
                    <a:moveTo>
                      <a:pt x="16545" y="0"/>
                    </a:moveTo>
                    <a:cubicBezTo>
                      <a:pt x="10781" y="0"/>
                      <a:pt x="5143" y="1457"/>
                      <a:pt x="0" y="4277"/>
                    </a:cubicBezTo>
                    <a:lnTo>
                      <a:pt x="0" y="4499"/>
                    </a:lnTo>
                    <a:cubicBezTo>
                      <a:pt x="4471" y="3102"/>
                      <a:pt x="9206" y="2320"/>
                      <a:pt x="13927" y="2320"/>
                    </a:cubicBezTo>
                    <a:cubicBezTo>
                      <a:pt x="16708" y="2320"/>
                      <a:pt x="19483" y="2591"/>
                      <a:pt x="22198" y="3167"/>
                    </a:cubicBezTo>
                    <a:cubicBezTo>
                      <a:pt x="29524" y="4499"/>
                      <a:pt x="36849" y="6719"/>
                      <a:pt x="44174" y="8494"/>
                    </a:cubicBezTo>
                    <a:cubicBezTo>
                      <a:pt x="50781" y="10697"/>
                      <a:pt x="57749" y="11635"/>
                      <a:pt x="64753" y="11635"/>
                    </a:cubicBezTo>
                    <a:cubicBezTo>
                      <a:pt x="65514" y="11635"/>
                      <a:pt x="66276" y="11624"/>
                      <a:pt x="67038" y="11602"/>
                    </a:cubicBezTo>
                    <a:cubicBezTo>
                      <a:pt x="74808" y="11158"/>
                      <a:pt x="82133" y="7829"/>
                      <a:pt x="87461" y="2057"/>
                    </a:cubicBezTo>
                    <a:lnTo>
                      <a:pt x="87239" y="1835"/>
                    </a:lnTo>
                    <a:cubicBezTo>
                      <a:pt x="81689" y="7163"/>
                      <a:pt x="74586" y="10048"/>
                      <a:pt x="66816" y="10048"/>
                    </a:cubicBezTo>
                    <a:cubicBezTo>
                      <a:pt x="59269" y="10048"/>
                      <a:pt x="51722" y="8938"/>
                      <a:pt x="44618" y="6497"/>
                    </a:cubicBezTo>
                    <a:cubicBezTo>
                      <a:pt x="37515" y="3833"/>
                      <a:pt x="29967" y="1835"/>
                      <a:pt x="22420" y="503"/>
                    </a:cubicBezTo>
                    <a:cubicBezTo>
                      <a:pt x="20457" y="167"/>
                      <a:pt x="18494" y="0"/>
                      <a:pt x="1654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2461;p60">
                <a:extLst>
                  <a:ext uri="{FF2B5EF4-FFF2-40B4-BE49-F238E27FC236}">
                    <a16:creationId xmlns:a16="http://schemas.microsoft.com/office/drawing/2014/main" xmlns="" id="{FE12B066-11E4-B16F-990C-4596F8357446}"/>
                  </a:ext>
                </a:extLst>
              </p:cNvPr>
              <p:cNvSpPr/>
              <p:nvPr/>
            </p:nvSpPr>
            <p:spPr>
              <a:xfrm>
                <a:off x="2555800" y="2909850"/>
                <a:ext cx="2902425" cy="531550"/>
              </a:xfrm>
              <a:custGeom>
                <a:avLst/>
                <a:gdLst/>
                <a:ahLst/>
                <a:cxnLst/>
                <a:rect l="l" t="t" r="r" b="b"/>
                <a:pathLst>
                  <a:path w="116097" h="21262" extrusionOk="0">
                    <a:moveTo>
                      <a:pt x="13743" y="1"/>
                    </a:moveTo>
                    <a:cubicBezTo>
                      <a:pt x="9093" y="1"/>
                      <a:pt x="4477" y="561"/>
                      <a:pt x="0" y="1680"/>
                    </a:cubicBezTo>
                    <a:lnTo>
                      <a:pt x="0" y="2124"/>
                    </a:lnTo>
                    <a:cubicBezTo>
                      <a:pt x="2673" y="1820"/>
                      <a:pt x="5362" y="1666"/>
                      <a:pt x="8054" y="1666"/>
                    </a:cubicBezTo>
                    <a:cubicBezTo>
                      <a:pt x="15201" y="1666"/>
                      <a:pt x="22368" y="2752"/>
                      <a:pt x="29302" y="5009"/>
                    </a:cubicBezTo>
                    <a:cubicBezTo>
                      <a:pt x="38847" y="7673"/>
                      <a:pt x="48170" y="11225"/>
                      <a:pt x="57715" y="14555"/>
                    </a:cubicBezTo>
                    <a:cubicBezTo>
                      <a:pt x="67261" y="18106"/>
                      <a:pt x="77250" y="20326"/>
                      <a:pt x="87461" y="21214"/>
                    </a:cubicBezTo>
                    <a:cubicBezTo>
                      <a:pt x="88174" y="21246"/>
                      <a:pt x="88889" y="21262"/>
                      <a:pt x="89604" y="21262"/>
                    </a:cubicBezTo>
                    <a:cubicBezTo>
                      <a:pt x="98900" y="21262"/>
                      <a:pt x="108264" y="18582"/>
                      <a:pt x="116096" y="13223"/>
                    </a:cubicBezTo>
                    <a:lnTo>
                      <a:pt x="115874" y="13001"/>
                    </a:lnTo>
                    <a:cubicBezTo>
                      <a:pt x="108777" y="17483"/>
                      <a:pt x="100580" y="19923"/>
                      <a:pt x="92208" y="19923"/>
                    </a:cubicBezTo>
                    <a:cubicBezTo>
                      <a:pt x="90630" y="19923"/>
                      <a:pt x="89045" y="19836"/>
                      <a:pt x="87461" y="19660"/>
                    </a:cubicBezTo>
                    <a:cubicBezTo>
                      <a:pt x="77472" y="18772"/>
                      <a:pt x="67705" y="16330"/>
                      <a:pt x="58603" y="12557"/>
                    </a:cubicBezTo>
                    <a:cubicBezTo>
                      <a:pt x="49280" y="8561"/>
                      <a:pt x="39735" y="5009"/>
                      <a:pt x="30190" y="2346"/>
                    </a:cubicBezTo>
                    <a:cubicBezTo>
                      <a:pt x="24779" y="783"/>
                      <a:pt x="19238" y="1"/>
                      <a:pt x="13743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2462;p60">
                <a:extLst>
                  <a:ext uri="{FF2B5EF4-FFF2-40B4-BE49-F238E27FC236}">
                    <a16:creationId xmlns:a16="http://schemas.microsoft.com/office/drawing/2014/main" xmlns="" id="{3A6E1D26-CB96-FD73-7E36-A77BD075FDC2}"/>
                  </a:ext>
                </a:extLst>
              </p:cNvPr>
              <p:cNvSpPr/>
              <p:nvPr/>
            </p:nvSpPr>
            <p:spPr>
              <a:xfrm>
                <a:off x="2134114" y="3513687"/>
                <a:ext cx="3141050" cy="522650"/>
              </a:xfrm>
              <a:custGeom>
                <a:avLst/>
                <a:gdLst/>
                <a:ahLst/>
                <a:cxnLst/>
                <a:rect l="l" t="t" r="r" b="b"/>
                <a:pathLst>
                  <a:path w="125642" h="20906" extrusionOk="0">
                    <a:moveTo>
                      <a:pt x="14606" y="0"/>
                    </a:moveTo>
                    <a:cubicBezTo>
                      <a:pt x="9520" y="0"/>
                      <a:pt x="4480" y="1136"/>
                      <a:pt x="1" y="3579"/>
                    </a:cubicBezTo>
                    <a:lnTo>
                      <a:pt x="1" y="3801"/>
                    </a:lnTo>
                    <a:cubicBezTo>
                      <a:pt x="3830" y="2303"/>
                      <a:pt x="7784" y="1554"/>
                      <a:pt x="11769" y="1554"/>
                    </a:cubicBezTo>
                    <a:cubicBezTo>
                      <a:pt x="13098" y="1554"/>
                      <a:pt x="14430" y="1637"/>
                      <a:pt x="15761" y="1804"/>
                    </a:cubicBezTo>
                    <a:cubicBezTo>
                      <a:pt x="21089" y="2470"/>
                      <a:pt x="26195" y="3579"/>
                      <a:pt x="31300" y="5355"/>
                    </a:cubicBezTo>
                    <a:cubicBezTo>
                      <a:pt x="41511" y="8685"/>
                      <a:pt x="51722" y="12459"/>
                      <a:pt x="62155" y="15566"/>
                    </a:cubicBezTo>
                    <a:cubicBezTo>
                      <a:pt x="72589" y="18896"/>
                      <a:pt x="83466" y="20672"/>
                      <a:pt x="94343" y="20894"/>
                    </a:cubicBezTo>
                    <a:cubicBezTo>
                      <a:pt x="94740" y="20902"/>
                      <a:pt x="95136" y="20906"/>
                      <a:pt x="95532" y="20906"/>
                    </a:cubicBezTo>
                    <a:cubicBezTo>
                      <a:pt x="106218" y="20906"/>
                      <a:pt x="116652" y="18024"/>
                      <a:pt x="125642" y="12459"/>
                    </a:cubicBezTo>
                    <a:lnTo>
                      <a:pt x="125642" y="12237"/>
                    </a:lnTo>
                    <a:cubicBezTo>
                      <a:pt x="117061" y="17026"/>
                      <a:pt x="107583" y="19663"/>
                      <a:pt x="97853" y="19663"/>
                    </a:cubicBezTo>
                    <a:cubicBezTo>
                      <a:pt x="96760" y="19663"/>
                      <a:pt x="95663" y="19629"/>
                      <a:pt x="94565" y="19562"/>
                    </a:cubicBezTo>
                    <a:cubicBezTo>
                      <a:pt x="83910" y="19118"/>
                      <a:pt x="73255" y="17120"/>
                      <a:pt x="63043" y="13569"/>
                    </a:cubicBezTo>
                    <a:cubicBezTo>
                      <a:pt x="52832" y="10017"/>
                      <a:pt x="42843" y="5799"/>
                      <a:pt x="32188" y="2914"/>
                    </a:cubicBezTo>
                    <a:cubicBezTo>
                      <a:pt x="26860" y="1138"/>
                      <a:pt x="21533" y="250"/>
                      <a:pt x="15983" y="28"/>
                    </a:cubicBezTo>
                    <a:cubicBezTo>
                      <a:pt x="15524" y="9"/>
                      <a:pt x="15065" y="0"/>
                      <a:pt x="14606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2463;p60">
                <a:extLst>
                  <a:ext uri="{FF2B5EF4-FFF2-40B4-BE49-F238E27FC236}">
                    <a16:creationId xmlns:a16="http://schemas.microsoft.com/office/drawing/2014/main" xmlns="" id="{F72A7A1E-CCE3-48A3-9954-1F46F8774CFB}"/>
                  </a:ext>
                </a:extLst>
              </p:cNvPr>
              <p:cNvSpPr/>
              <p:nvPr/>
            </p:nvSpPr>
            <p:spPr>
              <a:xfrm>
                <a:off x="1802169" y="4061528"/>
                <a:ext cx="3041175" cy="657175"/>
              </a:xfrm>
              <a:custGeom>
                <a:avLst/>
                <a:gdLst/>
                <a:ahLst/>
                <a:cxnLst/>
                <a:rect l="l" t="t" r="r" b="b"/>
                <a:pathLst>
                  <a:path w="121647" h="26287" extrusionOk="0">
                    <a:moveTo>
                      <a:pt x="14479" y="0"/>
                    </a:moveTo>
                    <a:cubicBezTo>
                      <a:pt x="9212" y="0"/>
                      <a:pt x="4006" y="1972"/>
                      <a:pt x="1" y="5344"/>
                    </a:cubicBezTo>
                    <a:lnTo>
                      <a:pt x="1" y="5566"/>
                    </a:lnTo>
                    <a:cubicBezTo>
                      <a:pt x="3871" y="3171"/>
                      <a:pt x="8199" y="1846"/>
                      <a:pt x="12606" y="1846"/>
                    </a:cubicBezTo>
                    <a:cubicBezTo>
                      <a:pt x="13508" y="1846"/>
                      <a:pt x="14413" y="1902"/>
                      <a:pt x="15318" y="2015"/>
                    </a:cubicBezTo>
                    <a:cubicBezTo>
                      <a:pt x="20645" y="2237"/>
                      <a:pt x="25751" y="3791"/>
                      <a:pt x="30412" y="6010"/>
                    </a:cubicBezTo>
                    <a:cubicBezTo>
                      <a:pt x="39957" y="10450"/>
                      <a:pt x="48837" y="17331"/>
                      <a:pt x="59048" y="21327"/>
                    </a:cubicBezTo>
                    <a:cubicBezTo>
                      <a:pt x="67184" y="24651"/>
                      <a:pt x="75768" y="26286"/>
                      <a:pt x="84311" y="26286"/>
                    </a:cubicBezTo>
                    <a:cubicBezTo>
                      <a:pt x="97445" y="26286"/>
                      <a:pt x="110483" y="22422"/>
                      <a:pt x="121646" y="14890"/>
                    </a:cubicBezTo>
                    <a:lnTo>
                      <a:pt x="121646" y="14668"/>
                    </a:lnTo>
                    <a:cubicBezTo>
                      <a:pt x="110842" y="21356"/>
                      <a:pt x="98546" y="24766"/>
                      <a:pt x="86228" y="24766"/>
                    </a:cubicBezTo>
                    <a:cubicBezTo>
                      <a:pt x="77289" y="24766"/>
                      <a:pt x="68337" y="22970"/>
                      <a:pt x="59936" y="19329"/>
                    </a:cubicBezTo>
                    <a:cubicBezTo>
                      <a:pt x="50169" y="15112"/>
                      <a:pt x="41733" y="7786"/>
                      <a:pt x="31522" y="3569"/>
                    </a:cubicBezTo>
                    <a:cubicBezTo>
                      <a:pt x="26417" y="1349"/>
                      <a:pt x="20867" y="17"/>
                      <a:pt x="15318" y="17"/>
                    </a:cubicBezTo>
                    <a:cubicBezTo>
                      <a:pt x="15038" y="6"/>
                      <a:pt x="14758" y="0"/>
                      <a:pt x="1447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2464;p60">
                <a:extLst>
                  <a:ext uri="{FF2B5EF4-FFF2-40B4-BE49-F238E27FC236}">
                    <a16:creationId xmlns:a16="http://schemas.microsoft.com/office/drawing/2014/main" xmlns="" id="{AA6E2DCE-E97E-13FA-D6E9-9CA4E41737F4}"/>
                  </a:ext>
                </a:extLst>
              </p:cNvPr>
              <p:cNvSpPr/>
              <p:nvPr/>
            </p:nvSpPr>
            <p:spPr>
              <a:xfrm>
                <a:off x="1552444" y="4638403"/>
                <a:ext cx="2591650" cy="604800"/>
              </a:xfrm>
              <a:custGeom>
                <a:avLst/>
                <a:gdLst/>
                <a:ahLst/>
                <a:cxnLst/>
                <a:rect l="l" t="t" r="r" b="b"/>
                <a:pathLst>
                  <a:path w="103666" h="24192" extrusionOk="0">
                    <a:moveTo>
                      <a:pt x="13430" y="0"/>
                    </a:moveTo>
                    <a:cubicBezTo>
                      <a:pt x="13024" y="0"/>
                      <a:pt x="12617" y="9"/>
                      <a:pt x="12210" y="28"/>
                    </a:cubicBezTo>
                    <a:cubicBezTo>
                      <a:pt x="9768" y="250"/>
                      <a:pt x="7326" y="916"/>
                      <a:pt x="5106" y="1804"/>
                    </a:cubicBezTo>
                    <a:cubicBezTo>
                      <a:pt x="2887" y="2914"/>
                      <a:pt x="1111" y="4689"/>
                      <a:pt x="1" y="6687"/>
                    </a:cubicBezTo>
                    <a:lnTo>
                      <a:pt x="1" y="6687"/>
                    </a:lnTo>
                    <a:cubicBezTo>
                      <a:pt x="2935" y="3544"/>
                      <a:pt x="7056" y="1785"/>
                      <a:pt x="11430" y="1785"/>
                    </a:cubicBezTo>
                    <a:cubicBezTo>
                      <a:pt x="11689" y="1785"/>
                      <a:pt x="11949" y="1791"/>
                      <a:pt x="12210" y="1804"/>
                    </a:cubicBezTo>
                    <a:cubicBezTo>
                      <a:pt x="16649" y="1804"/>
                      <a:pt x="21089" y="3136"/>
                      <a:pt x="24863" y="5577"/>
                    </a:cubicBezTo>
                    <a:cubicBezTo>
                      <a:pt x="28858" y="7575"/>
                      <a:pt x="32410" y="10461"/>
                      <a:pt x="36406" y="13125"/>
                    </a:cubicBezTo>
                    <a:cubicBezTo>
                      <a:pt x="46827" y="20400"/>
                      <a:pt x="59338" y="24192"/>
                      <a:pt x="71933" y="24192"/>
                    </a:cubicBezTo>
                    <a:cubicBezTo>
                      <a:pt x="73558" y="24192"/>
                      <a:pt x="75183" y="24129"/>
                      <a:pt x="76806" y="24002"/>
                    </a:cubicBezTo>
                    <a:cubicBezTo>
                      <a:pt x="86351" y="23336"/>
                      <a:pt x="95453" y="20450"/>
                      <a:pt x="103666" y="15789"/>
                    </a:cubicBezTo>
                    <a:lnTo>
                      <a:pt x="103666" y="15567"/>
                    </a:lnTo>
                    <a:cubicBezTo>
                      <a:pt x="94419" y="20375"/>
                      <a:pt x="84215" y="22855"/>
                      <a:pt x="74002" y="22855"/>
                    </a:cubicBezTo>
                    <a:cubicBezTo>
                      <a:pt x="65826" y="22855"/>
                      <a:pt x="57645" y="21265"/>
                      <a:pt x="49946" y="18008"/>
                    </a:cubicBezTo>
                    <a:cubicBezTo>
                      <a:pt x="45729" y="16011"/>
                      <a:pt x="41733" y="13791"/>
                      <a:pt x="38181" y="11127"/>
                    </a:cubicBezTo>
                    <a:cubicBezTo>
                      <a:pt x="34408" y="8241"/>
                      <a:pt x="30412" y="5577"/>
                      <a:pt x="26195" y="3358"/>
                    </a:cubicBezTo>
                    <a:cubicBezTo>
                      <a:pt x="22328" y="1119"/>
                      <a:pt x="17903" y="0"/>
                      <a:pt x="1343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2465;p60">
              <a:extLst>
                <a:ext uri="{FF2B5EF4-FFF2-40B4-BE49-F238E27FC236}">
                  <a16:creationId xmlns:a16="http://schemas.microsoft.com/office/drawing/2014/main" xmlns="" id="{FDE4C13F-3452-EAD4-9C11-C75B072B69F1}"/>
                </a:ext>
              </a:extLst>
            </p:cNvPr>
            <p:cNvGrpSpPr/>
            <p:nvPr/>
          </p:nvGrpSpPr>
          <p:grpSpPr>
            <a:xfrm flipH="1" flipV="1">
              <a:off x="5500" y="-1340"/>
              <a:ext cx="2470" cy="4706"/>
              <a:chOff x="2453075" y="238700"/>
              <a:chExt cx="2722850" cy="5187200"/>
            </a:xfrm>
            <a:solidFill>
              <a:srgbClr val="FFEABC"/>
            </a:solidFill>
          </p:grpSpPr>
          <p:sp>
            <p:nvSpPr>
              <p:cNvPr id="23" name="Google Shape;2466;p60">
                <a:extLst>
                  <a:ext uri="{FF2B5EF4-FFF2-40B4-BE49-F238E27FC236}">
                    <a16:creationId xmlns:a16="http://schemas.microsoft.com/office/drawing/2014/main" xmlns="" id="{6545CFDD-983E-1234-46B8-27C561A3C984}"/>
                  </a:ext>
                </a:extLst>
              </p:cNvPr>
              <p:cNvSpPr/>
              <p:nvPr/>
            </p:nvSpPr>
            <p:spPr>
              <a:xfrm>
                <a:off x="2453075" y="238700"/>
                <a:ext cx="2722850" cy="4798700"/>
              </a:xfrm>
              <a:custGeom>
                <a:avLst/>
                <a:gdLst/>
                <a:ahLst/>
                <a:cxnLst/>
                <a:rect l="l" t="t" r="r" b="b"/>
                <a:pathLst>
                  <a:path w="108914" h="191948" extrusionOk="0">
                    <a:moveTo>
                      <a:pt x="24574" y="0"/>
                    </a:moveTo>
                    <a:cubicBezTo>
                      <a:pt x="23468" y="0"/>
                      <a:pt x="22350" y="146"/>
                      <a:pt x="21231" y="457"/>
                    </a:cubicBezTo>
                    <a:cubicBezTo>
                      <a:pt x="14394" y="2376"/>
                      <a:pt x="10436" y="9693"/>
                      <a:pt x="8997" y="16770"/>
                    </a:cubicBezTo>
                    <a:cubicBezTo>
                      <a:pt x="5518" y="33203"/>
                      <a:pt x="10916" y="50355"/>
                      <a:pt x="23150" y="61990"/>
                    </a:cubicBezTo>
                    <a:cubicBezTo>
                      <a:pt x="27589" y="66189"/>
                      <a:pt x="32986" y="69667"/>
                      <a:pt x="35505" y="75185"/>
                    </a:cubicBezTo>
                    <a:cubicBezTo>
                      <a:pt x="38024" y="80702"/>
                      <a:pt x="35505" y="88979"/>
                      <a:pt x="29508" y="89459"/>
                    </a:cubicBezTo>
                    <a:cubicBezTo>
                      <a:pt x="29387" y="89465"/>
                      <a:pt x="29267" y="89468"/>
                      <a:pt x="29148" y="89468"/>
                    </a:cubicBezTo>
                    <a:cubicBezTo>
                      <a:pt x="25001" y="89468"/>
                      <a:pt x="21125" y="85877"/>
                      <a:pt x="17013" y="85877"/>
                    </a:cubicBezTo>
                    <a:cubicBezTo>
                      <a:pt x="16622" y="85877"/>
                      <a:pt x="16229" y="85909"/>
                      <a:pt x="15834" y="85980"/>
                    </a:cubicBezTo>
                    <a:cubicBezTo>
                      <a:pt x="9596" y="87060"/>
                      <a:pt x="9236" y="96775"/>
                      <a:pt x="13435" y="101453"/>
                    </a:cubicBezTo>
                    <a:cubicBezTo>
                      <a:pt x="17753" y="106011"/>
                      <a:pt x="24110" y="108051"/>
                      <a:pt x="29028" y="112129"/>
                    </a:cubicBezTo>
                    <a:cubicBezTo>
                      <a:pt x="33946" y="116207"/>
                      <a:pt x="36345" y="124843"/>
                      <a:pt x="31187" y="128442"/>
                    </a:cubicBezTo>
                    <a:cubicBezTo>
                      <a:pt x="29533" y="129527"/>
                      <a:pt x="27611" y="129811"/>
                      <a:pt x="25595" y="129811"/>
                    </a:cubicBezTo>
                    <a:cubicBezTo>
                      <a:pt x="23390" y="129811"/>
                      <a:pt x="21072" y="129472"/>
                      <a:pt x="18866" y="129472"/>
                    </a:cubicBezTo>
                    <a:cubicBezTo>
                      <a:pt x="18410" y="129472"/>
                      <a:pt x="17958" y="129486"/>
                      <a:pt x="17513" y="129521"/>
                    </a:cubicBezTo>
                    <a:cubicBezTo>
                      <a:pt x="5398" y="130241"/>
                      <a:pt x="0" y="146674"/>
                      <a:pt x="5278" y="157709"/>
                    </a:cubicBezTo>
                    <a:cubicBezTo>
                      <a:pt x="10556" y="168625"/>
                      <a:pt x="22071" y="174742"/>
                      <a:pt x="32866" y="180140"/>
                    </a:cubicBezTo>
                    <a:lnTo>
                      <a:pt x="32866" y="180260"/>
                    </a:lnTo>
                    <a:cubicBezTo>
                      <a:pt x="36944" y="182179"/>
                      <a:pt x="40783" y="184458"/>
                      <a:pt x="44621" y="186737"/>
                    </a:cubicBezTo>
                    <a:cubicBezTo>
                      <a:pt x="51818" y="189616"/>
                      <a:pt x="59375" y="191415"/>
                      <a:pt x="67171" y="191895"/>
                    </a:cubicBezTo>
                    <a:cubicBezTo>
                      <a:pt x="67881" y="191930"/>
                      <a:pt x="68594" y="191948"/>
                      <a:pt x="69309" y="191948"/>
                    </a:cubicBezTo>
                    <a:cubicBezTo>
                      <a:pt x="83091" y="191948"/>
                      <a:pt x="97568" y="185367"/>
                      <a:pt x="103156" y="172823"/>
                    </a:cubicBezTo>
                    <a:cubicBezTo>
                      <a:pt x="108913" y="159748"/>
                      <a:pt x="100037" y="141036"/>
                      <a:pt x="85643" y="140797"/>
                    </a:cubicBezTo>
                    <a:cubicBezTo>
                      <a:pt x="91881" y="136358"/>
                      <a:pt x="97758" y="130841"/>
                      <a:pt x="100757" y="123884"/>
                    </a:cubicBezTo>
                    <a:cubicBezTo>
                      <a:pt x="103876" y="116807"/>
                      <a:pt x="103516" y="107811"/>
                      <a:pt x="98358" y="102293"/>
                    </a:cubicBezTo>
                    <a:cubicBezTo>
                      <a:pt x="95714" y="99403"/>
                      <a:pt x="91683" y="97837"/>
                      <a:pt x="87768" y="97837"/>
                    </a:cubicBezTo>
                    <a:cubicBezTo>
                      <a:pt x="84046" y="97837"/>
                      <a:pt x="80428" y="99253"/>
                      <a:pt x="78207" y="102293"/>
                    </a:cubicBezTo>
                    <a:cubicBezTo>
                      <a:pt x="76407" y="104812"/>
                      <a:pt x="75328" y="108171"/>
                      <a:pt x="72449" y="109250"/>
                    </a:cubicBezTo>
                    <a:cubicBezTo>
                      <a:pt x="71899" y="109477"/>
                      <a:pt x="71347" y="109581"/>
                      <a:pt x="70804" y="109581"/>
                    </a:cubicBezTo>
                    <a:cubicBezTo>
                      <a:pt x="67323" y="109581"/>
                      <a:pt x="64237" y="105293"/>
                      <a:pt x="64653" y="101453"/>
                    </a:cubicBezTo>
                    <a:cubicBezTo>
                      <a:pt x="65132" y="97015"/>
                      <a:pt x="68491" y="93537"/>
                      <a:pt x="71370" y="90298"/>
                    </a:cubicBezTo>
                    <a:cubicBezTo>
                      <a:pt x="74368" y="86940"/>
                      <a:pt x="77247" y="82861"/>
                      <a:pt x="76647" y="78423"/>
                    </a:cubicBezTo>
                    <a:cubicBezTo>
                      <a:pt x="75208" y="69067"/>
                      <a:pt x="61894" y="68827"/>
                      <a:pt x="53977" y="63790"/>
                    </a:cubicBezTo>
                    <a:cubicBezTo>
                      <a:pt x="46420" y="58992"/>
                      <a:pt x="44021" y="49276"/>
                      <a:pt x="43542" y="40400"/>
                    </a:cubicBezTo>
                    <a:cubicBezTo>
                      <a:pt x="43182" y="31523"/>
                      <a:pt x="44141" y="22407"/>
                      <a:pt x="41383" y="13891"/>
                    </a:cubicBezTo>
                    <a:cubicBezTo>
                      <a:pt x="38877" y="6582"/>
                      <a:pt x="32008" y="0"/>
                      <a:pt x="24574" y="0"/>
                    </a:cubicBezTo>
                    <a:close/>
                  </a:path>
                </a:pathLst>
              </a:custGeom>
              <a:solidFill>
                <a:srgbClr val="588E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2467;p60">
                <a:extLst>
                  <a:ext uri="{FF2B5EF4-FFF2-40B4-BE49-F238E27FC236}">
                    <a16:creationId xmlns:a16="http://schemas.microsoft.com/office/drawing/2014/main" xmlns="" id="{81720A0C-56E8-2007-5F05-F9DB29C236B4}"/>
                  </a:ext>
                </a:extLst>
              </p:cNvPr>
              <p:cNvSpPr/>
              <p:nvPr/>
            </p:nvSpPr>
            <p:spPr>
              <a:xfrm>
                <a:off x="3046825" y="1080750"/>
                <a:ext cx="1391425" cy="4345150"/>
              </a:xfrm>
              <a:custGeom>
                <a:avLst/>
                <a:gdLst/>
                <a:ahLst/>
                <a:cxnLst/>
                <a:rect l="l" t="t" r="r" b="b"/>
                <a:pathLst>
                  <a:path w="55657" h="17380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479" y="6958"/>
                      <a:pt x="6837" y="13915"/>
                      <a:pt x="10076" y="20992"/>
                    </a:cubicBezTo>
                    <a:cubicBezTo>
                      <a:pt x="13194" y="27949"/>
                      <a:pt x="16073" y="35145"/>
                      <a:pt x="18832" y="42342"/>
                    </a:cubicBezTo>
                    <a:cubicBezTo>
                      <a:pt x="24230" y="56856"/>
                      <a:pt x="28668" y="71610"/>
                      <a:pt x="32146" y="86603"/>
                    </a:cubicBezTo>
                    <a:lnTo>
                      <a:pt x="33346" y="92241"/>
                    </a:lnTo>
                    <a:lnTo>
                      <a:pt x="34545" y="97998"/>
                    </a:lnTo>
                    <a:cubicBezTo>
                      <a:pt x="35385" y="101717"/>
                      <a:pt x="35985" y="105555"/>
                      <a:pt x="36584" y="109394"/>
                    </a:cubicBezTo>
                    <a:cubicBezTo>
                      <a:pt x="37184" y="113112"/>
                      <a:pt x="37784" y="116950"/>
                      <a:pt x="38264" y="120789"/>
                    </a:cubicBezTo>
                    <a:cubicBezTo>
                      <a:pt x="38624" y="124627"/>
                      <a:pt x="39103" y="128465"/>
                      <a:pt x="39463" y="132304"/>
                    </a:cubicBezTo>
                    <a:cubicBezTo>
                      <a:pt x="40183" y="139980"/>
                      <a:pt x="40543" y="147897"/>
                      <a:pt x="42582" y="155334"/>
                    </a:cubicBezTo>
                    <a:cubicBezTo>
                      <a:pt x="43421" y="159172"/>
                      <a:pt x="44981" y="162771"/>
                      <a:pt x="47020" y="166129"/>
                    </a:cubicBezTo>
                    <a:cubicBezTo>
                      <a:pt x="49179" y="169488"/>
                      <a:pt x="52178" y="172127"/>
                      <a:pt x="55656" y="173806"/>
                    </a:cubicBezTo>
                    <a:cubicBezTo>
                      <a:pt x="52298" y="171887"/>
                      <a:pt x="49539" y="169128"/>
                      <a:pt x="47500" y="165769"/>
                    </a:cubicBezTo>
                    <a:cubicBezTo>
                      <a:pt x="45581" y="162531"/>
                      <a:pt x="44261" y="158932"/>
                      <a:pt x="43541" y="155094"/>
                    </a:cubicBezTo>
                    <a:cubicBezTo>
                      <a:pt x="41862" y="147657"/>
                      <a:pt x="41742" y="139860"/>
                      <a:pt x="41142" y="132184"/>
                    </a:cubicBezTo>
                    <a:cubicBezTo>
                      <a:pt x="39943" y="116710"/>
                      <a:pt x="37664" y="101237"/>
                      <a:pt x="34185" y="86124"/>
                    </a:cubicBezTo>
                    <a:cubicBezTo>
                      <a:pt x="33466" y="82285"/>
                      <a:pt x="32506" y="78567"/>
                      <a:pt x="31427" y="74848"/>
                    </a:cubicBezTo>
                    <a:cubicBezTo>
                      <a:pt x="30347" y="71130"/>
                      <a:pt x="29388" y="67412"/>
                      <a:pt x="28188" y="63693"/>
                    </a:cubicBezTo>
                    <a:lnTo>
                      <a:pt x="26389" y="58056"/>
                    </a:lnTo>
                    <a:cubicBezTo>
                      <a:pt x="25789" y="56256"/>
                      <a:pt x="25069" y="54457"/>
                      <a:pt x="24470" y="52658"/>
                    </a:cubicBezTo>
                    <a:cubicBezTo>
                      <a:pt x="23270" y="48940"/>
                      <a:pt x="21831" y="45341"/>
                      <a:pt x="20391" y="41743"/>
                    </a:cubicBezTo>
                    <a:cubicBezTo>
                      <a:pt x="17513" y="34546"/>
                      <a:pt x="14394" y="27349"/>
                      <a:pt x="11035" y="20392"/>
                    </a:cubicBezTo>
                    <a:cubicBezTo>
                      <a:pt x="7677" y="13555"/>
                      <a:pt x="3839" y="6718"/>
                      <a:pt x="0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2468;p60">
                <a:extLst>
                  <a:ext uri="{FF2B5EF4-FFF2-40B4-BE49-F238E27FC236}">
                    <a16:creationId xmlns:a16="http://schemas.microsoft.com/office/drawing/2014/main" xmlns="" id="{8587902A-F841-C78A-544C-C41855D6FB71}"/>
                  </a:ext>
                </a:extLst>
              </p:cNvPr>
              <p:cNvSpPr/>
              <p:nvPr/>
            </p:nvSpPr>
            <p:spPr>
              <a:xfrm>
                <a:off x="3688550" y="2046325"/>
                <a:ext cx="122950" cy="602775"/>
              </a:xfrm>
              <a:custGeom>
                <a:avLst/>
                <a:gdLst/>
                <a:ahLst/>
                <a:cxnLst/>
                <a:rect l="l" t="t" r="r" b="b"/>
                <a:pathLst>
                  <a:path w="4918" h="24111" extrusionOk="0">
                    <a:moveTo>
                      <a:pt x="2039" y="1"/>
                    </a:moveTo>
                    <a:lnTo>
                      <a:pt x="2039" y="1"/>
                    </a:lnTo>
                    <a:cubicBezTo>
                      <a:pt x="4438" y="7798"/>
                      <a:pt x="3719" y="16194"/>
                      <a:pt x="0" y="23511"/>
                    </a:cubicBezTo>
                    <a:lnTo>
                      <a:pt x="1320" y="24111"/>
                    </a:lnTo>
                    <a:cubicBezTo>
                      <a:pt x="4678" y="16434"/>
                      <a:pt x="4918" y="7798"/>
                      <a:pt x="2039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2469;p60">
                <a:extLst>
                  <a:ext uri="{FF2B5EF4-FFF2-40B4-BE49-F238E27FC236}">
                    <a16:creationId xmlns:a16="http://schemas.microsoft.com/office/drawing/2014/main" xmlns="" id="{5B2D191E-740C-B929-56D9-257640E283C2}"/>
                  </a:ext>
                </a:extLst>
              </p:cNvPr>
              <p:cNvSpPr/>
              <p:nvPr/>
            </p:nvSpPr>
            <p:spPr>
              <a:xfrm>
                <a:off x="3235725" y="882825"/>
                <a:ext cx="131975" cy="761700"/>
              </a:xfrm>
              <a:custGeom>
                <a:avLst/>
                <a:gdLst/>
                <a:ahLst/>
                <a:cxnLst/>
                <a:rect l="l" t="t" r="r" b="b"/>
                <a:pathLst>
                  <a:path w="5279" h="30468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479" y="9717"/>
                      <a:pt x="4679" y="20032"/>
                      <a:pt x="3479" y="30348"/>
                    </a:cubicBezTo>
                    <a:lnTo>
                      <a:pt x="4319" y="30468"/>
                    </a:lnTo>
                    <a:cubicBezTo>
                      <a:pt x="5279" y="20032"/>
                      <a:pt x="3719" y="9717"/>
                      <a:pt x="1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2470;p60">
                <a:extLst>
                  <a:ext uri="{FF2B5EF4-FFF2-40B4-BE49-F238E27FC236}">
                    <a16:creationId xmlns:a16="http://schemas.microsoft.com/office/drawing/2014/main" xmlns="" id="{B395500C-A429-EA5D-D3EA-A5EC407E9EE2}"/>
                  </a:ext>
                </a:extLst>
              </p:cNvPr>
              <p:cNvSpPr/>
              <p:nvPr/>
            </p:nvSpPr>
            <p:spPr>
              <a:xfrm>
                <a:off x="2941875" y="1431600"/>
                <a:ext cx="473800" cy="428850"/>
              </a:xfrm>
              <a:custGeom>
                <a:avLst/>
                <a:gdLst/>
                <a:ahLst/>
                <a:cxnLst/>
                <a:rect l="l" t="t" r="r" b="b"/>
                <a:pathLst>
                  <a:path w="18952" h="17154" extrusionOk="0">
                    <a:moveTo>
                      <a:pt x="0" y="0"/>
                    </a:moveTo>
                    <a:cubicBezTo>
                      <a:pt x="3718" y="7917"/>
                      <a:pt x="10435" y="14154"/>
                      <a:pt x="18712" y="17153"/>
                    </a:cubicBezTo>
                    <a:lnTo>
                      <a:pt x="18952" y="16433"/>
                    </a:lnTo>
                    <a:cubicBezTo>
                      <a:pt x="10675" y="13675"/>
                      <a:pt x="3838" y="7797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2471;p60">
                <a:extLst>
                  <a:ext uri="{FF2B5EF4-FFF2-40B4-BE49-F238E27FC236}">
                    <a16:creationId xmlns:a16="http://schemas.microsoft.com/office/drawing/2014/main" xmlns="" id="{E7731069-17B3-1EBF-BF2C-66148C83173D}"/>
                  </a:ext>
                </a:extLst>
              </p:cNvPr>
              <p:cNvSpPr/>
              <p:nvPr/>
            </p:nvSpPr>
            <p:spPr>
              <a:xfrm>
                <a:off x="3268725" y="2730050"/>
                <a:ext cx="563775" cy="392850"/>
              </a:xfrm>
              <a:custGeom>
                <a:avLst/>
                <a:gdLst/>
                <a:ahLst/>
                <a:cxnLst/>
                <a:rect l="l" t="t" r="r" b="b"/>
                <a:pathLst>
                  <a:path w="22551" h="1571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678" y="8397"/>
                      <a:pt x="12835" y="14274"/>
                      <a:pt x="22311" y="15713"/>
                    </a:cubicBezTo>
                    <a:lnTo>
                      <a:pt x="22551" y="14274"/>
                    </a:lnTo>
                    <a:cubicBezTo>
                      <a:pt x="13195" y="13195"/>
                      <a:pt x="4918" y="7917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2472;p60">
                <a:extLst>
                  <a:ext uri="{FF2B5EF4-FFF2-40B4-BE49-F238E27FC236}">
                    <a16:creationId xmlns:a16="http://schemas.microsoft.com/office/drawing/2014/main" xmlns="" id="{EC60F08B-8D43-7D7C-5E09-D47FD09F27CF}"/>
                  </a:ext>
                </a:extLst>
              </p:cNvPr>
              <p:cNvSpPr/>
              <p:nvPr/>
            </p:nvSpPr>
            <p:spPr>
              <a:xfrm>
                <a:off x="2872900" y="3867900"/>
                <a:ext cx="1238475" cy="742350"/>
              </a:xfrm>
              <a:custGeom>
                <a:avLst/>
                <a:gdLst/>
                <a:ahLst/>
                <a:cxnLst/>
                <a:rect l="l" t="t" r="r" b="b"/>
                <a:pathLst>
                  <a:path w="49539" h="29694" extrusionOk="0">
                    <a:moveTo>
                      <a:pt x="13104" y="0"/>
                    </a:moveTo>
                    <a:cubicBezTo>
                      <a:pt x="8682" y="0"/>
                      <a:pt x="4245" y="779"/>
                      <a:pt x="0" y="2346"/>
                    </a:cubicBezTo>
                    <a:cubicBezTo>
                      <a:pt x="3852" y="1062"/>
                      <a:pt x="7827" y="426"/>
                      <a:pt x="11778" y="426"/>
                    </a:cubicBezTo>
                    <a:cubicBezTo>
                      <a:pt x="18159" y="426"/>
                      <a:pt x="24476" y="2084"/>
                      <a:pt x="30107" y="5344"/>
                    </a:cubicBezTo>
                    <a:cubicBezTo>
                      <a:pt x="39103" y="10622"/>
                      <a:pt x="45341" y="19498"/>
                      <a:pt x="47260" y="29694"/>
                    </a:cubicBezTo>
                    <a:lnTo>
                      <a:pt x="49539" y="29214"/>
                    </a:lnTo>
                    <a:cubicBezTo>
                      <a:pt x="47020" y="18659"/>
                      <a:pt x="40183" y="9662"/>
                      <a:pt x="30707" y="4385"/>
                    </a:cubicBezTo>
                    <a:cubicBezTo>
                      <a:pt x="25223" y="1469"/>
                      <a:pt x="19178" y="0"/>
                      <a:pt x="1310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2473;p60">
                <a:extLst>
                  <a:ext uri="{FF2B5EF4-FFF2-40B4-BE49-F238E27FC236}">
                    <a16:creationId xmlns:a16="http://schemas.microsoft.com/office/drawing/2014/main" xmlns="" id="{5C6C4494-5EA0-F64D-3C8A-F766C9361B42}"/>
                  </a:ext>
                </a:extLst>
              </p:cNvPr>
              <p:cNvSpPr/>
              <p:nvPr/>
            </p:nvSpPr>
            <p:spPr>
              <a:xfrm>
                <a:off x="3172775" y="3938525"/>
                <a:ext cx="362850" cy="275900"/>
              </a:xfrm>
              <a:custGeom>
                <a:avLst/>
                <a:gdLst/>
                <a:ahLst/>
                <a:cxnLst/>
                <a:rect l="l" t="t" r="r" b="b"/>
                <a:pathLst>
                  <a:path w="14514" h="11036" extrusionOk="0">
                    <a:moveTo>
                      <a:pt x="14514" y="0"/>
                    </a:moveTo>
                    <a:cubicBezTo>
                      <a:pt x="8037" y="720"/>
                      <a:pt x="2399" y="4918"/>
                      <a:pt x="0" y="11036"/>
                    </a:cubicBezTo>
                    <a:cubicBezTo>
                      <a:pt x="2639" y="5158"/>
                      <a:pt x="8156" y="1200"/>
                      <a:pt x="14514" y="720"/>
                    </a:cubicBezTo>
                    <a:lnTo>
                      <a:pt x="14514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2474;p60">
                <a:extLst>
                  <a:ext uri="{FF2B5EF4-FFF2-40B4-BE49-F238E27FC236}">
                    <a16:creationId xmlns:a16="http://schemas.microsoft.com/office/drawing/2014/main" xmlns="" id="{D51B33EF-E1A4-AB6A-12E2-587DF533E5AB}"/>
                  </a:ext>
                </a:extLst>
              </p:cNvPr>
              <p:cNvSpPr/>
              <p:nvPr/>
            </p:nvSpPr>
            <p:spPr>
              <a:xfrm>
                <a:off x="3496625" y="3644650"/>
                <a:ext cx="251925" cy="410850"/>
              </a:xfrm>
              <a:custGeom>
                <a:avLst/>
                <a:gdLst/>
                <a:ahLst/>
                <a:cxnLst/>
                <a:rect l="l" t="t" r="r" b="b"/>
                <a:pathLst>
                  <a:path w="10077" h="1643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5158" y="3959"/>
                      <a:pt x="8277" y="9956"/>
                      <a:pt x="8517" y="16433"/>
                    </a:cubicBezTo>
                    <a:lnTo>
                      <a:pt x="10076" y="16313"/>
                    </a:lnTo>
                    <a:cubicBezTo>
                      <a:pt x="9236" y="9596"/>
                      <a:pt x="5638" y="3719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2475;p60">
                <a:extLst>
                  <a:ext uri="{FF2B5EF4-FFF2-40B4-BE49-F238E27FC236}">
                    <a16:creationId xmlns:a16="http://schemas.microsoft.com/office/drawing/2014/main" xmlns="" id="{C76FF8E3-0335-C65E-F838-128EB7388913}"/>
                  </a:ext>
                </a:extLst>
              </p:cNvPr>
              <p:cNvSpPr/>
              <p:nvPr/>
            </p:nvSpPr>
            <p:spPr>
              <a:xfrm>
                <a:off x="3406650" y="2628075"/>
                <a:ext cx="143975" cy="374875"/>
              </a:xfrm>
              <a:custGeom>
                <a:avLst/>
                <a:gdLst/>
                <a:ahLst/>
                <a:cxnLst/>
                <a:rect l="l" t="t" r="r" b="b"/>
                <a:pathLst>
                  <a:path w="5759" h="1499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479" y="4199"/>
                      <a:pt x="5159" y="9597"/>
                      <a:pt x="5039" y="14995"/>
                    </a:cubicBezTo>
                    <a:lnTo>
                      <a:pt x="5758" y="14995"/>
                    </a:lnTo>
                    <a:cubicBezTo>
                      <a:pt x="5758" y="9477"/>
                      <a:pt x="3719" y="4199"/>
                      <a:pt x="1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2476;p60">
                <a:extLst>
                  <a:ext uri="{FF2B5EF4-FFF2-40B4-BE49-F238E27FC236}">
                    <a16:creationId xmlns:a16="http://schemas.microsoft.com/office/drawing/2014/main" xmlns="" id="{668F2D73-66D2-EED8-918D-97CBF5C91CE6}"/>
                  </a:ext>
                </a:extLst>
              </p:cNvPr>
              <p:cNvSpPr/>
              <p:nvPr/>
            </p:nvSpPr>
            <p:spPr>
              <a:xfrm>
                <a:off x="4015400" y="3359775"/>
                <a:ext cx="446825" cy="593775"/>
              </a:xfrm>
              <a:custGeom>
                <a:avLst/>
                <a:gdLst/>
                <a:ahLst/>
                <a:cxnLst/>
                <a:rect l="l" t="t" r="r" b="b"/>
                <a:pathLst>
                  <a:path w="17873" h="23751" extrusionOk="0">
                    <a:moveTo>
                      <a:pt x="17873" y="0"/>
                    </a:moveTo>
                    <a:cubicBezTo>
                      <a:pt x="16193" y="10076"/>
                      <a:pt x="9476" y="18592"/>
                      <a:pt x="0" y="22431"/>
                    </a:cubicBezTo>
                    <a:lnTo>
                      <a:pt x="600" y="23750"/>
                    </a:lnTo>
                    <a:cubicBezTo>
                      <a:pt x="10196" y="19432"/>
                      <a:pt x="16673" y="10436"/>
                      <a:pt x="1787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2560;p60">
              <a:extLst>
                <a:ext uri="{FF2B5EF4-FFF2-40B4-BE49-F238E27FC236}">
                  <a16:creationId xmlns:a16="http://schemas.microsoft.com/office/drawing/2014/main" xmlns="" id="{67F5311B-337E-773E-D985-E60F53DCC4D7}"/>
                </a:ext>
              </a:extLst>
            </p:cNvPr>
            <p:cNvGrpSpPr/>
            <p:nvPr/>
          </p:nvGrpSpPr>
          <p:grpSpPr>
            <a:xfrm rot="13831652" flipV="1">
              <a:off x="63" y="205"/>
              <a:ext cx="2861" cy="2595"/>
              <a:chOff x="508050" y="242250"/>
              <a:chExt cx="6512250" cy="5147800"/>
            </a:xfrm>
            <a:solidFill>
              <a:srgbClr val="F99F1B"/>
            </a:solidFill>
          </p:grpSpPr>
          <p:sp>
            <p:nvSpPr>
              <p:cNvPr id="16" name="Google Shape;2561;p60">
                <a:extLst>
                  <a:ext uri="{FF2B5EF4-FFF2-40B4-BE49-F238E27FC236}">
                    <a16:creationId xmlns:a16="http://schemas.microsoft.com/office/drawing/2014/main" xmlns="" id="{B6B5BD6B-8ED5-197D-DC32-A06B53182292}"/>
                  </a:ext>
                </a:extLst>
              </p:cNvPr>
              <p:cNvSpPr/>
              <p:nvPr/>
            </p:nvSpPr>
            <p:spPr>
              <a:xfrm>
                <a:off x="508050" y="242250"/>
                <a:ext cx="6512250" cy="5147800"/>
              </a:xfrm>
              <a:custGeom>
                <a:avLst/>
                <a:gdLst/>
                <a:ahLst/>
                <a:cxnLst/>
                <a:rect l="l" t="t" r="r" b="b"/>
                <a:pathLst>
                  <a:path w="260490" h="205912" extrusionOk="0">
                    <a:moveTo>
                      <a:pt x="192120" y="0"/>
                    </a:moveTo>
                    <a:cubicBezTo>
                      <a:pt x="185268" y="0"/>
                      <a:pt x="178662" y="685"/>
                      <a:pt x="172695" y="2150"/>
                    </a:cubicBezTo>
                    <a:cubicBezTo>
                      <a:pt x="150698" y="7746"/>
                      <a:pt x="131403" y="21639"/>
                      <a:pt x="119054" y="40742"/>
                    </a:cubicBezTo>
                    <a:cubicBezTo>
                      <a:pt x="127586" y="36582"/>
                      <a:pt x="136945" y="34486"/>
                      <a:pt x="146314" y="34486"/>
                    </a:cubicBezTo>
                    <a:cubicBezTo>
                      <a:pt x="153894" y="34486"/>
                      <a:pt x="161481" y="35858"/>
                      <a:pt x="168643" y="38619"/>
                    </a:cubicBezTo>
                    <a:cubicBezTo>
                      <a:pt x="131210" y="41128"/>
                      <a:pt x="97828" y="63125"/>
                      <a:pt x="80848" y="96506"/>
                    </a:cubicBezTo>
                    <a:cubicBezTo>
                      <a:pt x="94190" y="89501"/>
                      <a:pt x="108974" y="85812"/>
                      <a:pt x="124078" y="85812"/>
                    </a:cubicBezTo>
                    <a:cubicBezTo>
                      <a:pt x="126449" y="85812"/>
                      <a:pt x="128827" y="85903"/>
                      <a:pt x="131210" y="86086"/>
                    </a:cubicBezTo>
                    <a:cubicBezTo>
                      <a:pt x="108790" y="128808"/>
                      <a:pt x="61336" y="156670"/>
                      <a:pt x="13377" y="156670"/>
                    </a:cubicBezTo>
                    <a:cubicBezTo>
                      <a:pt x="8916" y="156670"/>
                      <a:pt x="4450" y="156429"/>
                      <a:pt x="0" y="155936"/>
                    </a:cubicBezTo>
                    <a:lnTo>
                      <a:pt x="0" y="155936"/>
                    </a:lnTo>
                    <a:cubicBezTo>
                      <a:pt x="12928" y="173881"/>
                      <a:pt x="32802" y="185458"/>
                      <a:pt x="54799" y="188160"/>
                    </a:cubicBezTo>
                    <a:cubicBezTo>
                      <a:pt x="57551" y="188447"/>
                      <a:pt x="60300" y="188589"/>
                      <a:pt x="63036" y="188589"/>
                    </a:cubicBezTo>
                    <a:cubicBezTo>
                      <a:pt x="82362" y="188589"/>
                      <a:pt x="101044" y="181517"/>
                      <a:pt x="115580" y="168671"/>
                    </a:cubicBezTo>
                    <a:lnTo>
                      <a:pt x="115580" y="168671"/>
                    </a:lnTo>
                    <a:cubicBezTo>
                      <a:pt x="113265" y="184494"/>
                      <a:pt x="102845" y="198194"/>
                      <a:pt x="87988" y="204368"/>
                    </a:cubicBezTo>
                    <a:cubicBezTo>
                      <a:pt x="92621" y="205079"/>
                      <a:pt x="97250" y="205427"/>
                      <a:pt x="101842" y="205427"/>
                    </a:cubicBezTo>
                    <a:cubicBezTo>
                      <a:pt x="130906" y="205427"/>
                      <a:pt x="158453" y="191482"/>
                      <a:pt x="175782" y="167321"/>
                    </a:cubicBezTo>
                    <a:cubicBezTo>
                      <a:pt x="181185" y="179477"/>
                      <a:pt x="181764" y="193370"/>
                      <a:pt x="177133" y="205912"/>
                    </a:cubicBezTo>
                    <a:cubicBezTo>
                      <a:pt x="222478" y="179284"/>
                      <a:pt x="252386" y="132975"/>
                      <a:pt x="258174" y="80876"/>
                    </a:cubicBezTo>
                    <a:cubicBezTo>
                      <a:pt x="260490" y="57529"/>
                      <a:pt x="257210" y="32637"/>
                      <a:pt x="245246" y="12763"/>
                    </a:cubicBezTo>
                    <a:lnTo>
                      <a:pt x="245053" y="12956"/>
                    </a:lnTo>
                    <a:cubicBezTo>
                      <a:pt x="230711" y="4941"/>
                      <a:pt x="210528" y="0"/>
                      <a:pt x="192120" y="0"/>
                    </a:cubicBezTo>
                    <a:close/>
                  </a:path>
                </a:pathLst>
              </a:custGeom>
              <a:solidFill>
                <a:srgbClr val="C9402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2562;p60">
                <a:extLst>
                  <a:ext uri="{FF2B5EF4-FFF2-40B4-BE49-F238E27FC236}">
                    <a16:creationId xmlns:a16="http://schemas.microsoft.com/office/drawing/2014/main" xmlns="" id="{7ECC9D11-BA94-18EE-0A28-D959E4B669DD}"/>
                  </a:ext>
                </a:extLst>
              </p:cNvPr>
              <p:cNvSpPr/>
              <p:nvPr/>
            </p:nvSpPr>
            <p:spPr>
              <a:xfrm>
                <a:off x="1911800" y="1497150"/>
                <a:ext cx="4520000" cy="2852150"/>
              </a:xfrm>
              <a:custGeom>
                <a:avLst/>
                <a:gdLst/>
                <a:ahLst/>
                <a:cxnLst/>
                <a:rect l="l" t="t" r="r" b="b"/>
                <a:pathLst>
                  <a:path w="180800" h="114086" extrusionOk="0">
                    <a:moveTo>
                      <a:pt x="166906" y="0"/>
                    </a:moveTo>
                    <a:cubicBezTo>
                      <a:pt x="162083" y="0"/>
                      <a:pt x="157452" y="579"/>
                      <a:pt x="152821" y="1737"/>
                    </a:cubicBezTo>
                    <a:cubicBezTo>
                      <a:pt x="143559" y="4245"/>
                      <a:pt x="134876" y="8298"/>
                      <a:pt x="127158" y="13700"/>
                    </a:cubicBezTo>
                    <a:cubicBezTo>
                      <a:pt x="123106" y="16402"/>
                      <a:pt x="119439" y="19489"/>
                      <a:pt x="115966" y="22576"/>
                    </a:cubicBezTo>
                    <a:cubicBezTo>
                      <a:pt x="112300" y="25857"/>
                      <a:pt x="109020" y="29330"/>
                      <a:pt x="105933" y="32803"/>
                    </a:cubicBezTo>
                    <a:cubicBezTo>
                      <a:pt x="99758" y="39942"/>
                      <a:pt x="93969" y="47275"/>
                      <a:pt x="88374" y="54800"/>
                    </a:cubicBezTo>
                    <a:cubicBezTo>
                      <a:pt x="82778" y="62518"/>
                      <a:pt x="77182" y="69850"/>
                      <a:pt x="71201" y="76990"/>
                    </a:cubicBezTo>
                    <a:cubicBezTo>
                      <a:pt x="68306" y="80656"/>
                      <a:pt x="65219" y="84129"/>
                      <a:pt x="61939" y="87409"/>
                    </a:cubicBezTo>
                    <a:cubicBezTo>
                      <a:pt x="58658" y="90497"/>
                      <a:pt x="55185" y="93584"/>
                      <a:pt x="51519" y="96478"/>
                    </a:cubicBezTo>
                    <a:cubicBezTo>
                      <a:pt x="44187" y="102267"/>
                      <a:pt x="36083" y="106898"/>
                      <a:pt x="27400" y="109985"/>
                    </a:cubicBezTo>
                    <a:cubicBezTo>
                      <a:pt x="22962" y="111529"/>
                      <a:pt x="18524" y="112494"/>
                      <a:pt x="13893" y="113073"/>
                    </a:cubicBezTo>
                    <a:cubicBezTo>
                      <a:pt x="11953" y="113315"/>
                      <a:pt x="9980" y="113422"/>
                      <a:pt x="8015" y="113422"/>
                    </a:cubicBezTo>
                    <a:cubicBezTo>
                      <a:pt x="5289" y="113422"/>
                      <a:pt x="2579" y="113216"/>
                      <a:pt x="0" y="112880"/>
                    </a:cubicBezTo>
                    <a:lnTo>
                      <a:pt x="0" y="112880"/>
                    </a:lnTo>
                    <a:cubicBezTo>
                      <a:pt x="3698" y="113684"/>
                      <a:pt x="7665" y="114086"/>
                      <a:pt x="11564" y="114086"/>
                    </a:cubicBezTo>
                    <a:cubicBezTo>
                      <a:pt x="12344" y="114086"/>
                      <a:pt x="13121" y="114070"/>
                      <a:pt x="13893" y="114037"/>
                    </a:cubicBezTo>
                    <a:cubicBezTo>
                      <a:pt x="18717" y="113844"/>
                      <a:pt x="23348" y="113073"/>
                      <a:pt x="27979" y="111722"/>
                    </a:cubicBezTo>
                    <a:cubicBezTo>
                      <a:pt x="37047" y="108828"/>
                      <a:pt x="45538" y="104390"/>
                      <a:pt x="53256" y="98794"/>
                    </a:cubicBezTo>
                    <a:cubicBezTo>
                      <a:pt x="57115" y="95900"/>
                      <a:pt x="60781" y="92812"/>
                      <a:pt x="64254" y="89725"/>
                    </a:cubicBezTo>
                    <a:cubicBezTo>
                      <a:pt x="67534" y="86252"/>
                      <a:pt x="70815" y="82779"/>
                      <a:pt x="73902" y="79305"/>
                    </a:cubicBezTo>
                    <a:cubicBezTo>
                      <a:pt x="80077" y="71973"/>
                      <a:pt x="85479" y="64448"/>
                      <a:pt x="91075" y="56922"/>
                    </a:cubicBezTo>
                    <a:cubicBezTo>
                      <a:pt x="96671" y="49397"/>
                      <a:pt x="102266" y="41872"/>
                      <a:pt x="108441" y="34925"/>
                    </a:cubicBezTo>
                    <a:cubicBezTo>
                      <a:pt x="111528" y="31452"/>
                      <a:pt x="114616" y="27979"/>
                      <a:pt x="118089" y="24892"/>
                    </a:cubicBezTo>
                    <a:cubicBezTo>
                      <a:pt x="121369" y="21612"/>
                      <a:pt x="124842" y="18717"/>
                      <a:pt x="128701" y="16016"/>
                    </a:cubicBezTo>
                    <a:cubicBezTo>
                      <a:pt x="136034" y="10420"/>
                      <a:pt x="144331" y="6175"/>
                      <a:pt x="153207" y="3474"/>
                    </a:cubicBezTo>
                    <a:cubicBezTo>
                      <a:pt x="157645" y="2123"/>
                      <a:pt x="162276" y="1351"/>
                      <a:pt x="166906" y="965"/>
                    </a:cubicBezTo>
                    <a:cubicBezTo>
                      <a:pt x="167678" y="933"/>
                      <a:pt x="168450" y="917"/>
                      <a:pt x="169222" y="917"/>
                    </a:cubicBezTo>
                    <a:cubicBezTo>
                      <a:pt x="173081" y="917"/>
                      <a:pt x="176940" y="1319"/>
                      <a:pt x="180799" y="2123"/>
                    </a:cubicBezTo>
                    <a:cubicBezTo>
                      <a:pt x="176168" y="772"/>
                      <a:pt x="171537" y="0"/>
                      <a:pt x="166906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2563;p60">
                <a:extLst>
                  <a:ext uri="{FF2B5EF4-FFF2-40B4-BE49-F238E27FC236}">
                    <a16:creationId xmlns:a16="http://schemas.microsoft.com/office/drawing/2014/main" xmlns="" id="{CD17B299-2EE5-ACED-95D8-C2FE33555E9F}"/>
                  </a:ext>
                </a:extLst>
              </p:cNvPr>
              <p:cNvSpPr/>
              <p:nvPr/>
            </p:nvSpPr>
            <p:spPr>
              <a:xfrm>
                <a:off x="5110025" y="1511625"/>
                <a:ext cx="892450" cy="2325150"/>
              </a:xfrm>
              <a:custGeom>
                <a:avLst/>
                <a:gdLst/>
                <a:ahLst/>
                <a:cxnLst/>
                <a:rect l="l" t="t" r="r" b="b"/>
                <a:pathLst>
                  <a:path w="35698" h="93006" extrusionOk="0">
                    <a:moveTo>
                      <a:pt x="35697" y="0"/>
                    </a:moveTo>
                    <a:cubicBezTo>
                      <a:pt x="31066" y="193"/>
                      <a:pt x="26628" y="1737"/>
                      <a:pt x="23155" y="4824"/>
                    </a:cubicBezTo>
                    <a:cubicBezTo>
                      <a:pt x="19875" y="7912"/>
                      <a:pt x="17174" y="11771"/>
                      <a:pt x="15437" y="16016"/>
                    </a:cubicBezTo>
                    <a:cubicBezTo>
                      <a:pt x="13700" y="20261"/>
                      <a:pt x="12350" y="24506"/>
                      <a:pt x="11578" y="29137"/>
                    </a:cubicBezTo>
                    <a:cubicBezTo>
                      <a:pt x="10806" y="33382"/>
                      <a:pt x="10420" y="38013"/>
                      <a:pt x="10227" y="42451"/>
                    </a:cubicBezTo>
                    <a:cubicBezTo>
                      <a:pt x="9648" y="51327"/>
                      <a:pt x="9841" y="60010"/>
                      <a:pt x="8683" y="68693"/>
                    </a:cubicBezTo>
                    <a:cubicBezTo>
                      <a:pt x="7912" y="77376"/>
                      <a:pt x="5017" y="85673"/>
                      <a:pt x="0" y="93005"/>
                    </a:cubicBezTo>
                    <a:cubicBezTo>
                      <a:pt x="6175" y="86252"/>
                      <a:pt x="10227" y="77954"/>
                      <a:pt x="11578" y="69079"/>
                    </a:cubicBezTo>
                    <a:cubicBezTo>
                      <a:pt x="12929" y="60203"/>
                      <a:pt x="13507" y="51327"/>
                      <a:pt x="13700" y="42451"/>
                    </a:cubicBezTo>
                    <a:cubicBezTo>
                      <a:pt x="13893" y="33961"/>
                      <a:pt x="15437" y="25471"/>
                      <a:pt x="18331" y="17173"/>
                    </a:cubicBezTo>
                    <a:cubicBezTo>
                      <a:pt x="19489" y="13121"/>
                      <a:pt x="21612" y="9455"/>
                      <a:pt x="24506" y="6175"/>
                    </a:cubicBezTo>
                    <a:cubicBezTo>
                      <a:pt x="25857" y="4631"/>
                      <a:pt x="27593" y="3281"/>
                      <a:pt x="29523" y="2316"/>
                    </a:cubicBezTo>
                    <a:cubicBezTo>
                      <a:pt x="31452" y="1351"/>
                      <a:pt x="33575" y="579"/>
                      <a:pt x="35697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2564;p60">
                <a:extLst>
                  <a:ext uri="{FF2B5EF4-FFF2-40B4-BE49-F238E27FC236}">
                    <a16:creationId xmlns:a16="http://schemas.microsoft.com/office/drawing/2014/main" xmlns="" id="{0AFBC3BC-DC66-42CB-3E9E-A279802238B1}"/>
                  </a:ext>
                </a:extLst>
              </p:cNvPr>
              <p:cNvSpPr/>
              <p:nvPr/>
            </p:nvSpPr>
            <p:spPr>
              <a:xfrm>
                <a:off x="3884750" y="1723875"/>
                <a:ext cx="1389300" cy="3159675"/>
              </a:xfrm>
              <a:custGeom>
                <a:avLst/>
                <a:gdLst/>
                <a:ahLst/>
                <a:cxnLst/>
                <a:rect l="l" t="t" r="r" b="b"/>
                <a:pathLst>
                  <a:path w="55572" h="126387" extrusionOk="0">
                    <a:moveTo>
                      <a:pt x="55572" y="0"/>
                    </a:moveTo>
                    <a:lnTo>
                      <a:pt x="55572" y="0"/>
                    </a:lnTo>
                    <a:cubicBezTo>
                      <a:pt x="50362" y="2895"/>
                      <a:pt x="45731" y="6947"/>
                      <a:pt x="42065" y="11964"/>
                    </a:cubicBezTo>
                    <a:cubicBezTo>
                      <a:pt x="38592" y="16981"/>
                      <a:pt x="35698" y="22576"/>
                      <a:pt x="33768" y="28365"/>
                    </a:cubicBezTo>
                    <a:cubicBezTo>
                      <a:pt x="29716" y="40135"/>
                      <a:pt x="28944" y="52484"/>
                      <a:pt x="27979" y="64448"/>
                    </a:cubicBezTo>
                    <a:cubicBezTo>
                      <a:pt x="27015" y="76411"/>
                      <a:pt x="26050" y="88374"/>
                      <a:pt x="21998" y="99373"/>
                    </a:cubicBezTo>
                    <a:cubicBezTo>
                      <a:pt x="19875" y="104968"/>
                      <a:pt x="17174" y="110178"/>
                      <a:pt x="13508" y="115002"/>
                    </a:cubicBezTo>
                    <a:cubicBezTo>
                      <a:pt x="9842" y="119826"/>
                      <a:pt x="5211" y="123685"/>
                      <a:pt x="1" y="126386"/>
                    </a:cubicBezTo>
                    <a:cubicBezTo>
                      <a:pt x="2702" y="125229"/>
                      <a:pt x="5404" y="123878"/>
                      <a:pt x="8105" y="122141"/>
                    </a:cubicBezTo>
                    <a:cubicBezTo>
                      <a:pt x="10420" y="120405"/>
                      <a:pt x="12736" y="118282"/>
                      <a:pt x="14858" y="116160"/>
                    </a:cubicBezTo>
                    <a:cubicBezTo>
                      <a:pt x="18910" y="111529"/>
                      <a:pt x="22191" y="106126"/>
                      <a:pt x="24506" y="100530"/>
                    </a:cubicBezTo>
                    <a:cubicBezTo>
                      <a:pt x="29330" y="89146"/>
                      <a:pt x="30681" y="76797"/>
                      <a:pt x="31646" y="64641"/>
                    </a:cubicBezTo>
                    <a:cubicBezTo>
                      <a:pt x="32417" y="52677"/>
                      <a:pt x="32996" y="40714"/>
                      <a:pt x="36469" y="29137"/>
                    </a:cubicBezTo>
                    <a:cubicBezTo>
                      <a:pt x="38013" y="23541"/>
                      <a:pt x="40521" y="17945"/>
                      <a:pt x="43609" y="12928"/>
                    </a:cubicBezTo>
                    <a:cubicBezTo>
                      <a:pt x="46696" y="7719"/>
                      <a:pt x="50748" y="3281"/>
                      <a:pt x="55572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2565;p60">
                <a:extLst>
                  <a:ext uri="{FF2B5EF4-FFF2-40B4-BE49-F238E27FC236}">
                    <a16:creationId xmlns:a16="http://schemas.microsoft.com/office/drawing/2014/main" xmlns="" id="{F8F67C05-D772-1EB6-F468-59BDE2DD12CE}"/>
                  </a:ext>
                </a:extLst>
              </p:cNvPr>
              <p:cNvSpPr/>
              <p:nvPr/>
            </p:nvSpPr>
            <p:spPr>
              <a:xfrm>
                <a:off x="1911800" y="4020050"/>
                <a:ext cx="1220450" cy="654575"/>
              </a:xfrm>
              <a:custGeom>
                <a:avLst/>
                <a:gdLst/>
                <a:ahLst/>
                <a:cxnLst/>
                <a:rect l="l" t="t" r="r" b="b"/>
                <a:pathLst>
                  <a:path w="48818" h="26183" extrusionOk="0">
                    <a:moveTo>
                      <a:pt x="48818" y="0"/>
                    </a:moveTo>
                    <a:lnTo>
                      <a:pt x="48818" y="0"/>
                    </a:lnTo>
                    <a:cubicBezTo>
                      <a:pt x="45538" y="3474"/>
                      <a:pt x="42064" y="6561"/>
                      <a:pt x="38205" y="9455"/>
                    </a:cubicBezTo>
                    <a:cubicBezTo>
                      <a:pt x="30873" y="15244"/>
                      <a:pt x="22576" y="19489"/>
                      <a:pt x="13700" y="22576"/>
                    </a:cubicBezTo>
                    <a:cubicBezTo>
                      <a:pt x="9262" y="23927"/>
                      <a:pt x="4631" y="25085"/>
                      <a:pt x="0" y="25856"/>
                    </a:cubicBezTo>
                    <a:cubicBezTo>
                      <a:pt x="1809" y="26074"/>
                      <a:pt x="3618" y="26182"/>
                      <a:pt x="5427" y="26182"/>
                    </a:cubicBezTo>
                    <a:cubicBezTo>
                      <a:pt x="8442" y="26182"/>
                      <a:pt x="11457" y="25881"/>
                      <a:pt x="14472" y="25278"/>
                    </a:cubicBezTo>
                    <a:cubicBezTo>
                      <a:pt x="24119" y="23155"/>
                      <a:pt x="32995" y="18524"/>
                      <a:pt x="40135" y="11771"/>
                    </a:cubicBezTo>
                    <a:cubicBezTo>
                      <a:pt x="43608" y="8297"/>
                      <a:pt x="46502" y="4438"/>
                      <a:pt x="48818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2566;p60">
                <a:extLst>
                  <a:ext uri="{FF2B5EF4-FFF2-40B4-BE49-F238E27FC236}">
                    <a16:creationId xmlns:a16="http://schemas.microsoft.com/office/drawing/2014/main" xmlns="" id="{D7D36483-7498-070F-E615-5F6A7707178E}"/>
                  </a:ext>
                </a:extLst>
              </p:cNvPr>
              <p:cNvSpPr/>
              <p:nvPr/>
            </p:nvSpPr>
            <p:spPr>
              <a:xfrm>
                <a:off x="3744875" y="1603950"/>
                <a:ext cx="1630500" cy="240550"/>
              </a:xfrm>
              <a:custGeom>
                <a:avLst/>
                <a:gdLst/>
                <a:ahLst/>
                <a:cxnLst/>
                <a:rect l="l" t="t" r="r" b="b"/>
                <a:pathLst>
                  <a:path w="65220" h="9622" extrusionOk="0">
                    <a:moveTo>
                      <a:pt x="40615" y="1"/>
                    </a:moveTo>
                    <a:cubicBezTo>
                      <a:pt x="32122" y="1"/>
                      <a:pt x="23767" y="1122"/>
                      <a:pt x="15630" y="3447"/>
                    </a:cubicBezTo>
                    <a:cubicBezTo>
                      <a:pt x="10227" y="4990"/>
                      <a:pt x="5017" y="7113"/>
                      <a:pt x="0" y="9621"/>
                    </a:cubicBezTo>
                    <a:cubicBezTo>
                      <a:pt x="5403" y="8464"/>
                      <a:pt x="10806" y="7113"/>
                      <a:pt x="16208" y="6148"/>
                    </a:cubicBezTo>
                    <a:cubicBezTo>
                      <a:pt x="21611" y="5183"/>
                      <a:pt x="27014" y="4411"/>
                      <a:pt x="32417" y="4026"/>
                    </a:cubicBezTo>
                    <a:cubicBezTo>
                      <a:pt x="37819" y="3447"/>
                      <a:pt x="43222" y="3254"/>
                      <a:pt x="48818" y="3254"/>
                    </a:cubicBezTo>
                    <a:cubicBezTo>
                      <a:pt x="54221" y="3254"/>
                      <a:pt x="59816" y="3447"/>
                      <a:pt x="65219" y="3833"/>
                    </a:cubicBezTo>
                    <a:cubicBezTo>
                      <a:pt x="60009" y="2096"/>
                      <a:pt x="54414" y="938"/>
                      <a:pt x="49011" y="359"/>
                    </a:cubicBezTo>
                    <a:cubicBezTo>
                      <a:pt x="46199" y="121"/>
                      <a:pt x="43400" y="1"/>
                      <a:pt x="40615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2567;p60">
                <a:extLst>
                  <a:ext uri="{FF2B5EF4-FFF2-40B4-BE49-F238E27FC236}">
                    <a16:creationId xmlns:a16="http://schemas.microsoft.com/office/drawing/2014/main" xmlns="" id="{3F1C9274-E813-4770-5E68-282B08878DA2}"/>
                  </a:ext>
                </a:extLst>
              </p:cNvPr>
              <p:cNvSpPr/>
              <p:nvPr/>
            </p:nvSpPr>
            <p:spPr>
              <a:xfrm>
                <a:off x="3556725" y="3267525"/>
                <a:ext cx="361825" cy="868325"/>
              </a:xfrm>
              <a:custGeom>
                <a:avLst/>
                <a:gdLst/>
                <a:ahLst/>
                <a:cxnLst/>
                <a:rect l="l" t="t" r="r" b="b"/>
                <a:pathLst>
                  <a:path w="14473" h="34733" extrusionOk="0">
                    <a:moveTo>
                      <a:pt x="14473" y="0"/>
                    </a:moveTo>
                    <a:lnTo>
                      <a:pt x="10806" y="193"/>
                    </a:lnTo>
                    <a:cubicBezTo>
                      <a:pt x="11964" y="12735"/>
                      <a:pt x="8105" y="25277"/>
                      <a:pt x="1" y="34732"/>
                    </a:cubicBezTo>
                    <a:cubicBezTo>
                      <a:pt x="9456" y="25663"/>
                      <a:pt x="14473" y="13121"/>
                      <a:pt x="1447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61" name="Google Shape;21;p2">
            <a:extLst>
              <a:ext uri="{FF2B5EF4-FFF2-40B4-BE49-F238E27FC236}">
                <a16:creationId xmlns:a16="http://schemas.microsoft.com/office/drawing/2014/main" xmlns="" id="{4254381B-FA0A-3E15-62E8-904C6BECF3CF}"/>
              </a:ext>
            </a:extLst>
          </p:cNvPr>
          <p:cNvPicPr preferRelativeResize="0"/>
          <p:nvPr userDrawn="1"/>
        </p:nvPicPr>
        <p:blipFill rotWithShape="1">
          <a:blip r:embed="rId21">
            <a:alphaModFix/>
          </a:blip>
          <a:srcRect l="12422" t="10820" r="12422" b="10828"/>
          <a:stretch/>
        </p:blipFill>
        <p:spPr>
          <a:xfrm>
            <a:off x="-214784" y="5240021"/>
            <a:ext cx="1535584" cy="1735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62" name="Google Shape;24;p2">
            <a:extLst>
              <a:ext uri="{FF2B5EF4-FFF2-40B4-BE49-F238E27FC236}">
                <a16:creationId xmlns:a16="http://schemas.microsoft.com/office/drawing/2014/main" xmlns="" id="{FF836443-6B36-9A4E-C9A8-B51522A28A02}"/>
              </a:ext>
            </a:extLst>
          </p:cNvPr>
          <p:cNvPicPr preferRelativeResize="0"/>
          <p:nvPr userDrawn="1"/>
        </p:nvPicPr>
        <p:blipFill rotWithShape="1">
          <a:blip r:embed="rId22">
            <a:alphaModFix/>
          </a:blip>
          <a:srcRect l="14225" t="14955" r="14218" b="14962"/>
          <a:stretch/>
        </p:blipFill>
        <p:spPr>
          <a:xfrm rot="8825567">
            <a:off x="10663349" y="116786"/>
            <a:ext cx="1995296" cy="211789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3" name="组合 6">
            <a:extLst>
              <a:ext uri="{FF2B5EF4-FFF2-40B4-BE49-F238E27FC236}">
                <a16:creationId xmlns:a16="http://schemas.microsoft.com/office/drawing/2014/main" xmlns="" id="{5B06A689-4B4E-AF9E-929D-BED3FE316408}"/>
              </a:ext>
            </a:extLst>
          </p:cNvPr>
          <p:cNvGrpSpPr/>
          <p:nvPr userDrawn="1"/>
        </p:nvGrpSpPr>
        <p:grpSpPr>
          <a:xfrm flipH="1" flipV="1">
            <a:off x="9701163" y="5806413"/>
            <a:ext cx="2490837" cy="1056736"/>
            <a:chOff x="196" y="-1340"/>
            <a:chExt cx="9528" cy="4706"/>
          </a:xfrm>
        </p:grpSpPr>
        <p:grpSp>
          <p:nvGrpSpPr>
            <p:cNvPr id="64" name="Google Shape;2511;p60">
              <a:extLst>
                <a:ext uri="{FF2B5EF4-FFF2-40B4-BE49-F238E27FC236}">
                  <a16:creationId xmlns:a16="http://schemas.microsoft.com/office/drawing/2014/main" xmlns="" id="{825D6FBE-2D40-BD43-2383-BDFF19DDA968}"/>
                </a:ext>
              </a:extLst>
            </p:cNvPr>
            <p:cNvGrpSpPr/>
            <p:nvPr/>
          </p:nvGrpSpPr>
          <p:grpSpPr>
            <a:xfrm rot="8119191">
              <a:off x="7796" y="-799"/>
              <a:ext cx="1928" cy="3662"/>
              <a:chOff x="2392800" y="238125"/>
              <a:chExt cx="2677175" cy="5084850"/>
            </a:xfrm>
            <a:solidFill>
              <a:srgbClr val="C94025"/>
            </a:solidFill>
          </p:grpSpPr>
          <p:sp>
            <p:nvSpPr>
              <p:cNvPr id="102" name="Google Shape;2512;p60">
                <a:extLst>
                  <a:ext uri="{FF2B5EF4-FFF2-40B4-BE49-F238E27FC236}">
                    <a16:creationId xmlns:a16="http://schemas.microsoft.com/office/drawing/2014/main" xmlns="" id="{A24BDB59-C385-FEF2-9782-356B43BAEC1B}"/>
                  </a:ext>
                </a:extLst>
              </p:cNvPr>
              <p:cNvSpPr/>
              <p:nvPr/>
            </p:nvSpPr>
            <p:spPr>
              <a:xfrm>
                <a:off x="2526350" y="690275"/>
                <a:ext cx="1198100" cy="4632700"/>
              </a:xfrm>
              <a:custGeom>
                <a:avLst/>
                <a:gdLst/>
                <a:ahLst/>
                <a:cxnLst/>
                <a:rect l="l" t="t" r="r" b="b"/>
                <a:pathLst>
                  <a:path w="47924" h="185308" extrusionOk="0">
                    <a:moveTo>
                      <a:pt x="35055" y="1"/>
                    </a:moveTo>
                    <a:cubicBezTo>
                      <a:pt x="33546" y="1"/>
                      <a:pt x="31869" y="1290"/>
                      <a:pt x="32203" y="3183"/>
                    </a:cubicBezTo>
                    <a:cubicBezTo>
                      <a:pt x="42560" y="64402"/>
                      <a:pt x="31648" y="127286"/>
                      <a:pt x="1131" y="181292"/>
                    </a:cubicBezTo>
                    <a:cubicBezTo>
                      <a:pt x="0" y="183428"/>
                      <a:pt x="1772" y="185308"/>
                      <a:pt x="3546" y="185308"/>
                    </a:cubicBezTo>
                    <a:cubicBezTo>
                      <a:pt x="4384" y="185308"/>
                      <a:pt x="5221" y="184889"/>
                      <a:pt x="5755" y="183881"/>
                    </a:cubicBezTo>
                    <a:lnTo>
                      <a:pt x="5570" y="183881"/>
                    </a:lnTo>
                    <a:cubicBezTo>
                      <a:pt x="36642" y="128581"/>
                      <a:pt x="47924" y="64402"/>
                      <a:pt x="37197" y="1889"/>
                    </a:cubicBezTo>
                    <a:cubicBezTo>
                      <a:pt x="36976" y="564"/>
                      <a:pt x="36052" y="1"/>
                      <a:pt x="35055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" name="Google Shape;2513;p60">
                <a:extLst>
                  <a:ext uri="{FF2B5EF4-FFF2-40B4-BE49-F238E27FC236}">
                    <a16:creationId xmlns:a16="http://schemas.microsoft.com/office/drawing/2014/main" xmlns="" id="{6FD782C2-4B91-F7C4-1811-63E00B01232F}"/>
                  </a:ext>
                </a:extLst>
              </p:cNvPr>
              <p:cNvSpPr/>
              <p:nvPr/>
            </p:nvSpPr>
            <p:spPr>
              <a:xfrm>
                <a:off x="3430500" y="641425"/>
                <a:ext cx="899675" cy="1623425"/>
              </a:xfrm>
              <a:custGeom>
                <a:avLst/>
                <a:gdLst/>
                <a:ahLst/>
                <a:cxnLst/>
                <a:rect l="l" t="t" r="r" b="b"/>
                <a:pathLst>
                  <a:path w="35987" h="64937" extrusionOk="0">
                    <a:moveTo>
                      <a:pt x="24544" y="0"/>
                    </a:moveTo>
                    <a:cubicBezTo>
                      <a:pt x="22975" y="0"/>
                      <a:pt x="21451" y="1220"/>
                      <a:pt x="22115" y="3103"/>
                    </a:cubicBezTo>
                    <a:cubicBezTo>
                      <a:pt x="30068" y="25112"/>
                      <a:pt x="22300" y="47676"/>
                      <a:pt x="2325" y="60068"/>
                    </a:cubicBezTo>
                    <a:cubicBezTo>
                      <a:pt x="0" y="61463"/>
                      <a:pt x="1442" y="64936"/>
                      <a:pt x="3712" y="64936"/>
                    </a:cubicBezTo>
                    <a:cubicBezTo>
                      <a:pt x="4151" y="64936"/>
                      <a:pt x="4620" y="64806"/>
                      <a:pt x="5100" y="64507"/>
                    </a:cubicBezTo>
                    <a:cubicBezTo>
                      <a:pt x="26554" y="51745"/>
                      <a:pt x="35987" y="25297"/>
                      <a:pt x="27109" y="1808"/>
                    </a:cubicBezTo>
                    <a:cubicBezTo>
                      <a:pt x="26664" y="547"/>
                      <a:pt x="25594" y="0"/>
                      <a:pt x="2454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2514;p60">
                <a:extLst>
                  <a:ext uri="{FF2B5EF4-FFF2-40B4-BE49-F238E27FC236}">
                    <a16:creationId xmlns:a16="http://schemas.microsoft.com/office/drawing/2014/main" xmlns="" id="{B6069870-CAA0-941E-9CC4-08CACC502782}"/>
                  </a:ext>
                </a:extLst>
              </p:cNvPr>
              <p:cNvSpPr/>
              <p:nvPr/>
            </p:nvSpPr>
            <p:spPr>
              <a:xfrm>
                <a:off x="2800700" y="860025"/>
                <a:ext cx="748350" cy="784950"/>
              </a:xfrm>
              <a:custGeom>
                <a:avLst/>
                <a:gdLst/>
                <a:ahLst/>
                <a:cxnLst/>
                <a:rect l="l" t="t" r="r" b="b"/>
                <a:pathLst>
                  <a:path w="29934" h="31398" extrusionOk="0">
                    <a:moveTo>
                      <a:pt x="3119" y="0"/>
                    </a:moveTo>
                    <a:cubicBezTo>
                      <a:pt x="1627" y="0"/>
                      <a:pt x="0" y="1260"/>
                      <a:pt x="330" y="3237"/>
                    </a:cubicBezTo>
                    <a:cubicBezTo>
                      <a:pt x="2364" y="16923"/>
                      <a:pt x="12351" y="28020"/>
                      <a:pt x="25853" y="31349"/>
                    </a:cubicBezTo>
                    <a:cubicBezTo>
                      <a:pt x="26036" y="31382"/>
                      <a:pt x="26213" y="31397"/>
                      <a:pt x="26382" y="31397"/>
                    </a:cubicBezTo>
                    <a:cubicBezTo>
                      <a:pt x="29113" y="31397"/>
                      <a:pt x="29934" y="27400"/>
                      <a:pt x="27148" y="26356"/>
                    </a:cubicBezTo>
                    <a:cubicBezTo>
                      <a:pt x="15496" y="23581"/>
                      <a:pt x="6803" y="13779"/>
                      <a:pt x="5323" y="1942"/>
                    </a:cubicBezTo>
                    <a:cubicBezTo>
                      <a:pt x="5098" y="590"/>
                      <a:pt x="4140" y="0"/>
                      <a:pt x="311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2515;p60">
                <a:extLst>
                  <a:ext uri="{FF2B5EF4-FFF2-40B4-BE49-F238E27FC236}">
                    <a16:creationId xmlns:a16="http://schemas.microsoft.com/office/drawing/2014/main" xmlns="" id="{37A88F60-60A6-F815-3D95-418F591DBFCF}"/>
                  </a:ext>
                </a:extLst>
              </p:cNvPr>
              <p:cNvSpPr/>
              <p:nvPr/>
            </p:nvSpPr>
            <p:spPr>
              <a:xfrm>
                <a:off x="2693325" y="2072800"/>
                <a:ext cx="794550" cy="973850"/>
              </a:xfrm>
              <a:custGeom>
                <a:avLst/>
                <a:gdLst/>
                <a:ahLst/>
                <a:cxnLst/>
                <a:rect l="l" t="t" r="r" b="b"/>
                <a:pathLst>
                  <a:path w="31782" h="38954" extrusionOk="0">
                    <a:moveTo>
                      <a:pt x="5207" y="0"/>
                    </a:moveTo>
                    <a:cubicBezTo>
                      <a:pt x="4201" y="0"/>
                      <a:pt x="3292" y="564"/>
                      <a:pt x="3145" y="1888"/>
                    </a:cubicBezTo>
                    <a:cubicBezTo>
                      <a:pt x="1" y="18719"/>
                      <a:pt x="10728" y="34995"/>
                      <a:pt x="27374" y="38879"/>
                    </a:cubicBezTo>
                    <a:cubicBezTo>
                      <a:pt x="27602" y="38929"/>
                      <a:pt x="27821" y="38953"/>
                      <a:pt x="28029" y="38953"/>
                    </a:cubicBezTo>
                    <a:cubicBezTo>
                      <a:pt x="30859" y="38953"/>
                      <a:pt x="31782" y="34574"/>
                      <a:pt x="28853" y="33885"/>
                    </a:cubicBezTo>
                    <a:cubicBezTo>
                      <a:pt x="14797" y="30926"/>
                      <a:pt x="5734" y="17424"/>
                      <a:pt x="8139" y="3183"/>
                    </a:cubicBezTo>
                    <a:cubicBezTo>
                      <a:pt x="8473" y="1290"/>
                      <a:pt x="6728" y="0"/>
                      <a:pt x="5207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2516;p60">
                <a:extLst>
                  <a:ext uri="{FF2B5EF4-FFF2-40B4-BE49-F238E27FC236}">
                    <a16:creationId xmlns:a16="http://schemas.microsoft.com/office/drawing/2014/main" xmlns="" id="{E410E4BA-8E76-C673-A104-489E30B99854}"/>
                  </a:ext>
                </a:extLst>
              </p:cNvPr>
              <p:cNvSpPr/>
              <p:nvPr/>
            </p:nvSpPr>
            <p:spPr>
              <a:xfrm>
                <a:off x="3312950" y="2922525"/>
                <a:ext cx="678175" cy="501525"/>
              </a:xfrm>
              <a:custGeom>
                <a:avLst/>
                <a:gdLst/>
                <a:ahLst/>
                <a:cxnLst/>
                <a:rect l="l" t="t" r="r" b="b"/>
                <a:pathLst>
                  <a:path w="27127" h="20061" extrusionOk="0">
                    <a:moveTo>
                      <a:pt x="23918" y="1"/>
                    </a:moveTo>
                    <a:cubicBezTo>
                      <a:pt x="22901" y="1"/>
                      <a:pt x="21884" y="525"/>
                      <a:pt x="21454" y="1745"/>
                    </a:cubicBezTo>
                    <a:cubicBezTo>
                      <a:pt x="18309" y="9143"/>
                      <a:pt x="11281" y="14322"/>
                      <a:pt x="3328" y="14692"/>
                    </a:cubicBezTo>
                    <a:cubicBezTo>
                      <a:pt x="56" y="14874"/>
                      <a:pt x="0" y="20060"/>
                      <a:pt x="3162" y="20060"/>
                    </a:cubicBezTo>
                    <a:cubicBezTo>
                      <a:pt x="3217" y="20060"/>
                      <a:pt x="3272" y="20059"/>
                      <a:pt x="3328" y="20056"/>
                    </a:cubicBezTo>
                    <a:cubicBezTo>
                      <a:pt x="13686" y="19316"/>
                      <a:pt x="22748" y="12842"/>
                      <a:pt x="26447" y="3225"/>
                    </a:cubicBezTo>
                    <a:cubicBezTo>
                      <a:pt x="27126" y="1301"/>
                      <a:pt x="25521" y="1"/>
                      <a:pt x="23918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2517;p60">
                <a:extLst>
                  <a:ext uri="{FF2B5EF4-FFF2-40B4-BE49-F238E27FC236}">
                    <a16:creationId xmlns:a16="http://schemas.microsoft.com/office/drawing/2014/main" xmlns="" id="{47658198-FBDE-50EF-32BC-36E1F0A7768B}"/>
                  </a:ext>
                </a:extLst>
              </p:cNvPr>
              <p:cNvSpPr/>
              <p:nvPr/>
            </p:nvSpPr>
            <p:spPr>
              <a:xfrm>
                <a:off x="3873475" y="1658950"/>
                <a:ext cx="932725" cy="289200"/>
              </a:xfrm>
              <a:custGeom>
                <a:avLst/>
                <a:gdLst/>
                <a:ahLst/>
                <a:cxnLst/>
                <a:rect l="l" t="t" r="r" b="b"/>
                <a:pathLst>
                  <a:path w="37309" h="11568" extrusionOk="0">
                    <a:moveTo>
                      <a:pt x="33358" y="1"/>
                    </a:moveTo>
                    <a:cubicBezTo>
                      <a:pt x="32765" y="1"/>
                      <a:pt x="32148" y="203"/>
                      <a:pt x="31584" y="687"/>
                    </a:cubicBezTo>
                    <a:cubicBezTo>
                      <a:pt x="27163" y="4428"/>
                      <a:pt x="21491" y="6362"/>
                      <a:pt x="15761" y="6362"/>
                    </a:cubicBezTo>
                    <a:cubicBezTo>
                      <a:pt x="12142" y="6362"/>
                      <a:pt x="8501" y="5591"/>
                      <a:pt x="5136" y="4016"/>
                    </a:cubicBezTo>
                    <a:cubicBezTo>
                      <a:pt x="4723" y="3809"/>
                      <a:pt x="4317" y="3718"/>
                      <a:pt x="3932" y="3718"/>
                    </a:cubicBezTo>
                    <a:cubicBezTo>
                      <a:pt x="1562" y="3718"/>
                      <a:pt x="1" y="7182"/>
                      <a:pt x="2547" y="8455"/>
                    </a:cubicBezTo>
                    <a:cubicBezTo>
                      <a:pt x="6726" y="10544"/>
                      <a:pt x="11241" y="11567"/>
                      <a:pt x="15733" y="11567"/>
                    </a:cubicBezTo>
                    <a:cubicBezTo>
                      <a:pt x="22771" y="11567"/>
                      <a:pt x="29751" y="9056"/>
                      <a:pt x="35283" y="4201"/>
                    </a:cubicBezTo>
                    <a:cubicBezTo>
                      <a:pt x="37308" y="2610"/>
                      <a:pt x="35487" y="1"/>
                      <a:pt x="33358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2518;p60">
                <a:extLst>
                  <a:ext uri="{FF2B5EF4-FFF2-40B4-BE49-F238E27FC236}">
                    <a16:creationId xmlns:a16="http://schemas.microsoft.com/office/drawing/2014/main" xmlns="" id="{EB3AA3BE-4CCF-2ABA-BE28-5D78B151AFBF}"/>
                  </a:ext>
                </a:extLst>
              </p:cNvPr>
              <p:cNvSpPr/>
              <p:nvPr/>
            </p:nvSpPr>
            <p:spPr>
              <a:xfrm>
                <a:off x="2392800" y="358325"/>
                <a:ext cx="647350" cy="651975"/>
              </a:xfrm>
              <a:custGeom>
                <a:avLst/>
                <a:gdLst/>
                <a:ahLst/>
                <a:cxnLst/>
                <a:rect l="l" t="t" r="r" b="b"/>
                <a:pathLst>
                  <a:path w="25894" h="26079" extrusionOk="0">
                    <a:moveTo>
                      <a:pt x="12947" y="1"/>
                    </a:moveTo>
                    <a:cubicBezTo>
                      <a:pt x="5733" y="1"/>
                      <a:pt x="0" y="5919"/>
                      <a:pt x="0" y="12947"/>
                    </a:cubicBezTo>
                    <a:cubicBezTo>
                      <a:pt x="0" y="20160"/>
                      <a:pt x="5733" y="26079"/>
                      <a:pt x="12947" y="26079"/>
                    </a:cubicBezTo>
                    <a:cubicBezTo>
                      <a:pt x="20160" y="26079"/>
                      <a:pt x="25893" y="20160"/>
                      <a:pt x="25893" y="12947"/>
                    </a:cubicBezTo>
                    <a:cubicBezTo>
                      <a:pt x="25893" y="5919"/>
                      <a:pt x="20160" y="1"/>
                      <a:pt x="1294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2519;p60">
                <a:extLst>
                  <a:ext uri="{FF2B5EF4-FFF2-40B4-BE49-F238E27FC236}">
                    <a16:creationId xmlns:a16="http://schemas.microsoft.com/office/drawing/2014/main" xmlns="" id="{A3D23687-6FFC-C1AB-F693-0B7F9A96D100}"/>
                  </a:ext>
                </a:extLst>
              </p:cNvPr>
              <p:cNvSpPr/>
              <p:nvPr/>
            </p:nvSpPr>
            <p:spPr>
              <a:xfrm>
                <a:off x="3826150" y="238125"/>
                <a:ext cx="688975" cy="684325"/>
              </a:xfrm>
              <a:custGeom>
                <a:avLst/>
                <a:gdLst/>
                <a:ahLst/>
                <a:cxnLst/>
                <a:rect l="l" t="t" r="r" b="b"/>
                <a:pathLst>
                  <a:path w="27559" h="27373" extrusionOk="0">
                    <a:moveTo>
                      <a:pt x="13872" y="0"/>
                    </a:moveTo>
                    <a:cubicBezTo>
                      <a:pt x="6289" y="0"/>
                      <a:pt x="1" y="6103"/>
                      <a:pt x="1" y="13686"/>
                    </a:cubicBezTo>
                    <a:cubicBezTo>
                      <a:pt x="1" y="21269"/>
                      <a:pt x="6289" y="27373"/>
                      <a:pt x="13872" y="27373"/>
                    </a:cubicBezTo>
                    <a:cubicBezTo>
                      <a:pt x="21270" y="27373"/>
                      <a:pt x="27559" y="21269"/>
                      <a:pt x="27559" y="13686"/>
                    </a:cubicBezTo>
                    <a:cubicBezTo>
                      <a:pt x="27559" y="6103"/>
                      <a:pt x="21270" y="0"/>
                      <a:pt x="1387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2520;p60">
                <a:extLst>
                  <a:ext uri="{FF2B5EF4-FFF2-40B4-BE49-F238E27FC236}">
                    <a16:creationId xmlns:a16="http://schemas.microsoft.com/office/drawing/2014/main" xmlns="" id="{C62CB652-B018-7150-B55E-34D0C2487580}"/>
                  </a:ext>
                </a:extLst>
              </p:cNvPr>
              <p:cNvSpPr/>
              <p:nvPr/>
            </p:nvSpPr>
            <p:spPr>
              <a:xfrm>
                <a:off x="4630700" y="1444925"/>
                <a:ext cx="439275" cy="439275"/>
              </a:xfrm>
              <a:custGeom>
                <a:avLst/>
                <a:gdLst/>
                <a:ahLst/>
                <a:cxnLst/>
                <a:rect l="l" t="t" r="r" b="b"/>
                <a:pathLst>
                  <a:path w="17571" h="17571" extrusionOk="0">
                    <a:moveTo>
                      <a:pt x="8693" y="0"/>
                    </a:moveTo>
                    <a:cubicBezTo>
                      <a:pt x="3884" y="0"/>
                      <a:pt x="0" y="3884"/>
                      <a:pt x="0" y="8878"/>
                    </a:cubicBezTo>
                    <a:cubicBezTo>
                      <a:pt x="0" y="13687"/>
                      <a:pt x="3884" y="17571"/>
                      <a:pt x="8693" y="17571"/>
                    </a:cubicBezTo>
                    <a:cubicBezTo>
                      <a:pt x="13502" y="17571"/>
                      <a:pt x="17571" y="13687"/>
                      <a:pt x="17571" y="8878"/>
                    </a:cubicBezTo>
                    <a:cubicBezTo>
                      <a:pt x="17571" y="3884"/>
                      <a:pt x="13502" y="0"/>
                      <a:pt x="869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2521;p60">
                <a:extLst>
                  <a:ext uri="{FF2B5EF4-FFF2-40B4-BE49-F238E27FC236}">
                    <a16:creationId xmlns:a16="http://schemas.microsoft.com/office/drawing/2014/main" xmlns="" id="{E64AFD23-379F-E3ED-5D50-FA64D7DB5AC8}"/>
                  </a:ext>
                </a:extLst>
              </p:cNvPr>
              <p:cNvSpPr/>
              <p:nvPr/>
            </p:nvSpPr>
            <p:spPr>
              <a:xfrm>
                <a:off x="3826150" y="2730325"/>
                <a:ext cx="406925" cy="406925"/>
              </a:xfrm>
              <a:custGeom>
                <a:avLst/>
                <a:gdLst/>
                <a:ahLst/>
                <a:cxnLst/>
                <a:rect l="l" t="t" r="r" b="b"/>
                <a:pathLst>
                  <a:path w="16277" h="16277" extrusionOk="0">
                    <a:moveTo>
                      <a:pt x="8139" y="1"/>
                    </a:moveTo>
                    <a:cubicBezTo>
                      <a:pt x="3700" y="1"/>
                      <a:pt x="1" y="3700"/>
                      <a:pt x="1" y="8139"/>
                    </a:cubicBezTo>
                    <a:cubicBezTo>
                      <a:pt x="1" y="12578"/>
                      <a:pt x="3700" y="16277"/>
                      <a:pt x="8139" y="16277"/>
                    </a:cubicBezTo>
                    <a:cubicBezTo>
                      <a:pt x="12578" y="16277"/>
                      <a:pt x="16277" y="12578"/>
                      <a:pt x="16277" y="8139"/>
                    </a:cubicBezTo>
                    <a:cubicBezTo>
                      <a:pt x="16277" y="3700"/>
                      <a:pt x="12578" y="1"/>
                      <a:pt x="813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" name="Google Shape;2522;p60">
                <a:extLst>
                  <a:ext uri="{FF2B5EF4-FFF2-40B4-BE49-F238E27FC236}">
                    <a16:creationId xmlns:a16="http://schemas.microsoft.com/office/drawing/2014/main" xmlns="" id="{8348B0CB-A27D-DA2E-A76B-9C0FC39782E7}"/>
                  </a:ext>
                </a:extLst>
              </p:cNvPr>
              <p:cNvSpPr/>
              <p:nvPr/>
            </p:nvSpPr>
            <p:spPr>
              <a:xfrm>
                <a:off x="2508375" y="1666875"/>
                <a:ext cx="596500" cy="601100"/>
              </a:xfrm>
              <a:custGeom>
                <a:avLst/>
                <a:gdLst/>
                <a:ahLst/>
                <a:cxnLst/>
                <a:rect l="l" t="t" r="r" b="b"/>
                <a:pathLst>
                  <a:path w="23860" h="24044" extrusionOk="0">
                    <a:moveTo>
                      <a:pt x="11838" y="0"/>
                    </a:moveTo>
                    <a:cubicBezTo>
                      <a:pt x="5364" y="0"/>
                      <a:pt x="1" y="5364"/>
                      <a:pt x="1" y="12022"/>
                    </a:cubicBezTo>
                    <a:cubicBezTo>
                      <a:pt x="1" y="18680"/>
                      <a:pt x="5364" y="24044"/>
                      <a:pt x="11838" y="24044"/>
                    </a:cubicBezTo>
                    <a:cubicBezTo>
                      <a:pt x="18496" y="24044"/>
                      <a:pt x="23859" y="18680"/>
                      <a:pt x="23859" y="12022"/>
                    </a:cubicBezTo>
                    <a:cubicBezTo>
                      <a:pt x="23859" y="5364"/>
                      <a:pt x="18496" y="0"/>
                      <a:pt x="1183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5" name="Google Shape;2448;p60">
              <a:extLst>
                <a:ext uri="{FF2B5EF4-FFF2-40B4-BE49-F238E27FC236}">
                  <a16:creationId xmlns:a16="http://schemas.microsoft.com/office/drawing/2014/main" xmlns="" id="{18DBF928-F60C-BF1C-D59D-DE63AF5B88C0}"/>
                </a:ext>
              </a:extLst>
            </p:cNvPr>
            <p:cNvGrpSpPr/>
            <p:nvPr/>
          </p:nvGrpSpPr>
          <p:grpSpPr>
            <a:xfrm rot="15582417" flipH="1" flipV="1">
              <a:off x="2408" y="-577"/>
              <a:ext cx="3934" cy="3850"/>
              <a:chOff x="1124025" y="238125"/>
              <a:chExt cx="5272075" cy="5173200"/>
            </a:xfrm>
            <a:solidFill>
              <a:srgbClr val="FFEABC"/>
            </a:solidFill>
          </p:grpSpPr>
          <p:sp>
            <p:nvSpPr>
              <p:cNvPr id="86" name="Google Shape;2449;p60">
                <a:extLst>
                  <a:ext uri="{FF2B5EF4-FFF2-40B4-BE49-F238E27FC236}">
                    <a16:creationId xmlns:a16="http://schemas.microsoft.com/office/drawing/2014/main" xmlns="" id="{F4F336E9-65C7-9744-5191-A41DAC7E19B2}"/>
                  </a:ext>
                </a:extLst>
              </p:cNvPr>
              <p:cNvSpPr/>
              <p:nvPr/>
            </p:nvSpPr>
            <p:spPr>
              <a:xfrm>
                <a:off x="1124025" y="238125"/>
                <a:ext cx="5272075" cy="5173200"/>
              </a:xfrm>
              <a:custGeom>
                <a:avLst/>
                <a:gdLst/>
                <a:ahLst/>
                <a:cxnLst/>
                <a:rect l="l" t="t" r="r" b="b"/>
                <a:pathLst>
                  <a:path w="210883" h="206928" extrusionOk="0">
                    <a:moveTo>
                      <a:pt x="210882" y="0"/>
                    </a:moveTo>
                    <a:cubicBezTo>
                      <a:pt x="160492" y="29523"/>
                      <a:pt x="89459" y="1332"/>
                      <a:pt x="42177" y="35295"/>
                    </a:cubicBezTo>
                    <a:cubicBezTo>
                      <a:pt x="20422" y="50834"/>
                      <a:pt x="8214" y="77249"/>
                      <a:pt x="4218" y="103665"/>
                    </a:cubicBezTo>
                    <a:cubicBezTo>
                      <a:pt x="0" y="130081"/>
                      <a:pt x="5550" y="160270"/>
                      <a:pt x="8436" y="186908"/>
                    </a:cubicBezTo>
                    <a:cubicBezTo>
                      <a:pt x="24825" y="200456"/>
                      <a:pt x="46633" y="206927"/>
                      <a:pt x="68751" y="206927"/>
                    </a:cubicBezTo>
                    <a:cubicBezTo>
                      <a:pt x="98457" y="206927"/>
                      <a:pt x="128723" y="195253"/>
                      <a:pt x="147174" y="173367"/>
                    </a:cubicBezTo>
                    <a:cubicBezTo>
                      <a:pt x="187352" y="125863"/>
                      <a:pt x="174477" y="50390"/>
                      <a:pt x="210882" y="0"/>
                    </a:cubicBezTo>
                    <a:close/>
                  </a:path>
                </a:pathLst>
              </a:custGeom>
              <a:solidFill>
                <a:srgbClr val="EAA83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" name="Google Shape;2450;p60">
                <a:extLst>
                  <a:ext uri="{FF2B5EF4-FFF2-40B4-BE49-F238E27FC236}">
                    <a16:creationId xmlns:a16="http://schemas.microsoft.com/office/drawing/2014/main" xmlns="" id="{BE4C9F22-0596-C363-71D5-4281DF31766F}"/>
                  </a:ext>
                </a:extLst>
              </p:cNvPr>
              <p:cNvSpPr/>
              <p:nvPr/>
            </p:nvSpPr>
            <p:spPr>
              <a:xfrm>
                <a:off x="1490275" y="892950"/>
                <a:ext cx="4456300" cy="4040075"/>
              </a:xfrm>
              <a:custGeom>
                <a:avLst/>
                <a:gdLst/>
                <a:ahLst/>
                <a:cxnLst/>
                <a:rect l="l" t="t" r="r" b="b"/>
                <a:pathLst>
                  <a:path w="178252" h="161603" extrusionOk="0">
                    <a:moveTo>
                      <a:pt x="178252" y="1"/>
                    </a:moveTo>
                    <a:cubicBezTo>
                      <a:pt x="157163" y="3108"/>
                      <a:pt x="136963" y="9546"/>
                      <a:pt x="117873" y="18869"/>
                    </a:cubicBezTo>
                    <a:cubicBezTo>
                      <a:pt x="79692" y="37738"/>
                      <a:pt x="47283" y="67039"/>
                      <a:pt x="24863" y="103444"/>
                    </a:cubicBezTo>
                    <a:cubicBezTo>
                      <a:pt x="13542" y="121424"/>
                      <a:pt x="5107" y="140959"/>
                      <a:pt x="1" y="161603"/>
                    </a:cubicBezTo>
                    <a:cubicBezTo>
                      <a:pt x="29080" y="81690"/>
                      <a:pt x="95675" y="21089"/>
                      <a:pt x="178252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" name="Google Shape;2451;p60">
                <a:extLst>
                  <a:ext uri="{FF2B5EF4-FFF2-40B4-BE49-F238E27FC236}">
                    <a16:creationId xmlns:a16="http://schemas.microsoft.com/office/drawing/2014/main" xmlns="" id="{1780B0F2-467D-0B60-DD37-967D03E4B1B1}"/>
                  </a:ext>
                </a:extLst>
              </p:cNvPr>
              <p:cNvSpPr/>
              <p:nvPr/>
            </p:nvSpPr>
            <p:spPr>
              <a:xfrm>
                <a:off x="2827725" y="726475"/>
                <a:ext cx="527225" cy="1698175"/>
              </a:xfrm>
              <a:custGeom>
                <a:avLst/>
                <a:gdLst/>
                <a:ahLst/>
                <a:cxnLst/>
                <a:rect l="l" t="t" r="r" b="b"/>
                <a:pathLst>
                  <a:path w="21089" h="67927" extrusionOk="0">
                    <a:moveTo>
                      <a:pt x="20867" y="0"/>
                    </a:moveTo>
                    <a:cubicBezTo>
                      <a:pt x="12209" y="8658"/>
                      <a:pt x="5772" y="19535"/>
                      <a:pt x="2664" y="31522"/>
                    </a:cubicBezTo>
                    <a:cubicBezTo>
                      <a:pt x="888" y="37515"/>
                      <a:pt x="0" y="43509"/>
                      <a:pt x="222" y="49946"/>
                    </a:cubicBezTo>
                    <a:cubicBezTo>
                      <a:pt x="444" y="55940"/>
                      <a:pt x="1554" y="62155"/>
                      <a:pt x="3996" y="67926"/>
                    </a:cubicBezTo>
                    <a:lnTo>
                      <a:pt x="4218" y="67926"/>
                    </a:lnTo>
                    <a:cubicBezTo>
                      <a:pt x="3330" y="61933"/>
                      <a:pt x="2886" y="55940"/>
                      <a:pt x="2886" y="49946"/>
                    </a:cubicBezTo>
                    <a:cubicBezTo>
                      <a:pt x="3108" y="43953"/>
                      <a:pt x="3552" y="37959"/>
                      <a:pt x="4884" y="32188"/>
                    </a:cubicBezTo>
                    <a:cubicBezTo>
                      <a:pt x="7326" y="20201"/>
                      <a:pt x="13097" y="9102"/>
                      <a:pt x="2108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" name="Google Shape;2452;p60">
                <a:extLst>
                  <a:ext uri="{FF2B5EF4-FFF2-40B4-BE49-F238E27FC236}">
                    <a16:creationId xmlns:a16="http://schemas.microsoft.com/office/drawing/2014/main" xmlns="" id="{BA12C12F-B532-51BF-4505-EAB7B488CE37}"/>
                  </a:ext>
                </a:extLst>
              </p:cNvPr>
              <p:cNvSpPr/>
              <p:nvPr/>
            </p:nvSpPr>
            <p:spPr>
              <a:xfrm>
                <a:off x="3443725" y="726475"/>
                <a:ext cx="505025" cy="1237575"/>
              </a:xfrm>
              <a:custGeom>
                <a:avLst/>
                <a:gdLst/>
                <a:ahLst/>
                <a:cxnLst/>
                <a:rect l="l" t="t" r="r" b="b"/>
                <a:pathLst>
                  <a:path w="20201" h="49503" extrusionOk="0">
                    <a:moveTo>
                      <a:pt x="19979" y="0"/>
                    </a:moveTo>
                    <a:cubicBezTo>
                      <a:pt x="13319" y="6216"/>
                      <a:pt x="7992" y="13763"/>
                      <a:pt x="4440" y="22198"/>
                    </a:cubicBezTo>
                    <a:cubicBezTo>
                      <a:pt x="2664" y="26416"/>
                      <a:pt x="1332" y="30856"/>
                      <a:pt x="666" y="35517"/>
                    </a:cubicBezTo>
                    <a:cubicBezTo>
                      <a:pt x="0" y="40179"/>
                      <a:pt x="0" y="44840"/>
                      <a:pt x="888" y="49502"/>
                    </a:cubicBezTo>
                    <a:lnTo>
                      <a:pt x="1332" y="49280"/>
                    </a:lnTo>
                    <a:cubicBezTo>
                      <a:pt x="1776" y="44840"/>
                      <a:pt x="2442" y="40401"/>
                      <a:pt x="3330" y="35961"/>
                    </a:cubicBezTo>
                    <a:cubicBezTo>
                      <a:pt x="4218" y="31744"/>
                      <a:pt x="5328" y="27304"/>
                      <a:pt x="6660" y="23308"/>
                    </a:cubicBezTo>
                    <a:cubicBezTo>
                      <a:pt x="9545" y="14651"/>
                      <a:pt x="14207" y="6882"/>
                      <a:pt x="2020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" name="Google Shape;2453;p60">
                <a:extLst>
                  <a:ext uri="{FF2B5EF4-FFF2-40B4-BE49-F238E27FC236}">
                    <a16:creationId xmlns:a16="http://schemas.microsoft.com/office/drawing/2014/main" xmlns="" id="{93A22098-1B59-0E5E-42D8-7EAA7743D478}"/>
                  </a:ext>
                </a:extLst>
              </p:cNvPr>
              <p:cNvSpPr/>
              <p:nvPr/>
            </p:nvSpPr>
            <p:spPr>
              <a:xfrm>
                <a:off x="2233925" y="931800"/>
                <a:ext cx="382950" cy="1970100"/>
              </a:xfrm>
              <a:custGeom>
                <a:avLst/>
                <a:gdLst/>
                <a:ahLst/>
                <a:cxnLst/>
                <a:rect l="l" t="t" r="r" b="b"/>
                <a:pathLst>
                  <a:path w="15318" h="78804" extrusionOk="0">
                    <a:moveTo>
                      <a:pt x="15095" y="1"/>
                    </a:moveTo>
                    <a:cubicBezTo>
                      <a:pt x="6660" y="11322"/>
                      <a:pt x="1776" y="24641"/>
                      <a:pt x="666" y="38625"/>
                    </a:cubicBezTo>
                    <a:cubicBezTo>
                      <a:pt x="0" y="45729"/>
                      <a:pt x="444" y="52610"/>
                      <a:pt x="1998" y="59492"/>
                    </a:cubicBezTo>
                    <a:cubicBezTo>
                      <a:pt x="3552" y="66373"/>
                      <a:pt x="6216" y="72810"/>
                      <a:pt x="10212" y="78804"/>
                    </a:cubicBezTo>
                    <a:lnTo>
                      <a:pt x="10434" y="78804"/>
                    </a:lnTo>
                    <a:cubicBezTo>
                      <a:pt x="7770" y="72366"/>
                      <a:pt x="5994" y="65707"/>
                      <a:pt x="4662" y="59048"/>
                    </a:cubicBezTo>
                    <a:cubicBezTo>
                      <a:pt x="3330" y="52388"/>
                      <a:pt x="2886" y="45729"/>
                      <a:pt x="2886" y="38847"/>
                    </a:cubicBezTo>
                    <a:cubicBezTo>
                      <a:pt x="3552" y="25084"/>
                      <a:pt x="7770" y="11766"/>
                      <a:pt x="15317" y="223"/>
                    </a:cubicBezTo>
                    <a:lnTo>
                      <a:pt x="15095" y="1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2454;p60">
                <a:extLst>
                  <a:ext uri="{FF2B5EF4-FFF2-40B4-BE49-F238E27FC236}">
                    <a16:creationId xmlns:a16="http://schemas.microsoft.com/office/drawing/2014/main" xmlns="" id="{DDBD3218-D2D7-3BF2-3C48-BFD98A4CBD85}"/>
                  </a:ext>
                </a:extLst>
              </p:cNvPr>
              <p:cNvSpPr/>
              <p:nvPr/>
            </p:nvSpPr>
            <p:spPr>
              <a:xfrm>
                <a:off x="1667875" y="1442350"/>
                <a:ext cx="366300" cy="2003400"/>
              </a:xfrm>
              <a:custGeom>
                <a:avLst/>
                <a:gdLst/>
                <a:ahLst/>
                <a:cxnLst/>
                <a:rect l="l" t="t" r="r" b="b"/>
                <a:pathLst>
                  <a:path w="14652" h="80136" extrusionOk="0">
                    <a:moveTo>
                      <a:pt x="9324" y="1"/>
                    </a:moveTo>
                    <a:cubicBezTo>
                      <a:pt x="2886" y="12654"/>
                      <a:pt x="0" y="26639"/>
                      <a:pt x="666" y="40845"/>
                    </a:cubicBezTo>
                    <a:cubicBezTo>
                      <a:pt x="888" y="47949"/>
                      <a:pt x="2220" y="54830"/>
                      <a:pt x="4440" y="61712"/>
                    </a:cubicBezTo>
                    <a:cubicBezTo>
                      <a:pt x="6660" y="68371"/>
                      <a:pt x="9990" y="74586"/>
                      <a:pt x="14429" y="80136"/>
                    </a:cubicBezTo>
                    <a:lnTo>
                      <a:pt x="14651" y="80136"/>
                    </a:lnTo>
                    <a:cubicBezTo>
                      <a:pt x="11543" y="73921"/>
                      <a:pt x="8880" y="67483"/>
                      <a:pt x="7104" y="60824"/>
                    </a:cubicBezTo>
                    <a:cubicBezTo>
                      <a:pt x="5106" y="54164"/>
                      <a:pt x="3774" y="47505"/>
                      <a:pt x="3108" y="40623"/>
                    </a:cubicBezTo>
                    <a:cubicBezTo>
                      <a:pt x="1776" y="26861"/>
                      <a:pt x="3996" y="12876"/>
                      <a:pt x="9546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" name="Google Shape;2455;p60">
                <a:extLst>
                  <a:ext uri="{FF2B5EF4-FFF2-40B4-BE49-F238E27FC236}">
                    <a16:creationId xmlns:a16="http://schemas.microsoft.com/office/drawing/2014/main" xmlns="" id="{616DEB7E-74F6-AF83-4C59-E717DAA5D7F3}"/>
                  </a:ext>
                </a:extLst>
              </p:cNvPr>
              <p:cNvSpPr/>
              <p:nvPr/>
            </p:nvSpPr>
            <p:spPr>
              <a:xfrm>
                <a:off x="1401500" y="2940725"/>
                <a:ext cx="316350" cy="1137675"/>
              </a:xfrm>
              <a:custGeom>
                <a:avLst/>
                <a:gdLst/>
                <a:ahLst/>
                <a:cxnLst/>
                <a:rect l="l" t="t" r="r" b="b"/>
                <a:pathLst>
                  <a:path w="12654" h="45507" extrusionOk="0">
                    <a:moveTo>
                      <a:pt x="1776" y="1"/>
                    </a:moveTo>
                    <a:cubicBezTo>
                      <a:pt x="0" y="7992"/>
                      <a:pt x="0" y="16205"/>
                      <a:pt x="1776" y="24197"/>
                    </a:cubicBezTo>
                    <a:cubicBezTo>
                      <a:pt x="2442" y="28192"/>
                      <a:pt x="3774" y="31966"/>
                      <a:pt x="5550" y="35740"/>
                    </a:cubicBezTo>
                    <a:cubicBezTo>
                      <a:pt x="7326" y="39291"/>
                      <a:pt x="9545" y="42621"/>
                      <a:pt x="12431" y="45507"/>
                    </a:cubicBezTo>
                    <a:lnTo>
                      <a:pt x="12653" y="45285"/>
                    </a:lnTo>
                    <a:cubicBezTo>
                      <a:pt x="11099" y="41733"/>
                      <a:pt x="9323" y="38181"/>
                      <a:pt x="7770" y="34630"/>
                    </a:cubicBezTo>
                    <a:cubicBezTo>
                      <a:pt x="6216" y="30856"/>
                      <a:pt x="4884" y="27304"/>
                      <a:pt x="3774" y="23531"/>
                    </a:cubicBezTo>
                    <a:cubicBezTo>
                      <a:pt x="1776" y="15983"/>
                      <a:pt x="1110" y="7992"/>
                      <a:pt x="1998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" name="Google Shape;2456;p60">
                <a:extLst>
                  <a:ext uri="{FF2B5EF4-FFF2-40B4-BE49-F238E27FC236}">
                    <a16:creationId xmlns:a16="http://schemas.microsoft.com/office/drawing/2014/main" xmlns="" id="{A4806336-FCE3-09A0-AFD4-40C9704BDFDB}"/>
                  </a:ext>
                </a:extLst>
              </p:cNvPr>
              <p:cNvSpPr/>
              <p:nvPr/>
            </p:nvSpPr>
            <p:spPr>
              <a:xfrm>
                <a:off x="4226200" y="693175"/>
                <a:ext cx="765850" cy="754750"/>
              </a:xfrm>
              <a:custGeom>
                <a:avLst/>
                <a:gdLst/>
                <a:ahLst/>
                <a:cxnLst/>
                <a:rect l="l" t="t" r="r" b="b"/>
                <a:pathLst>
                  <a:path w="30634" h="30190" extrusionOk="0">
                    <a:moveTo>
                      <a:pt x="30634" y="0"/>
                    </a:moveTo>
                    <a:cubicBezTo>
                      <a:pt x="23531" y="1998"/>
                      <a:pt x="16871" y="5772"/>
                      <a:pt x="11322" y="10878"/>
                    </a:cubicBezTo>
                    <a:cubicBezTo>
                      <a:pt x="8436" y="13319"/>
                      <a:pt x="5772" y="16205"/>
                      <a:pt x="3774" y="19313"/>
                    </a:cubicBezTo>
                    <a:cubicBezTo>
                      <a:pt x="1998" y="22642"/>
                      <a:pt x="667" y="26194"/>
                      <a:pt x="1" y="29968"/>
                    </a:cubicBezTo>
                    <a:lnTo>
                      <a:pt x="223" y="30190"/>
                    </a:lnTo>
                    <a:cubicBezTo>
                      <a:pt x="2220" y="26860"/>
                      <a:pt x="4218" y="23752"/>
                      <a:pt x="6216" y="20867"/>
                    </a:cubicBezTo>
                    <a:cubicBezTo>
                      <a:pt x="8214" y="17981"/>
                      <a:pt x="10434" y="15095"/>
                      <a:pt x="12875" y="12431"/>
                    </a:cubicBezTo>
                    <a:cubicBezTo>
                      <a:pt x="17759" y="7104"/>
                      <a:pt x="23975" y="2886"/>
                      <a:pt x="30634" y="222"/>
                    </a:cubicBezTo>
                    <a:lnTo>
                      <a:pt x="30634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" name="Google Shape;2457;p60">
                <a:extLst>
                  <a:ext uri="{FF2B5EF4-FFF2-40B4-BE49-F238E27FC236}">
                    <a16:creationId xmlns:a16="http://schemas.microsoft.com/office/drawing/2014/main" xmlns="" id="{E2F8750C-32CA-5228-2BFB-EB4C20794348}"/>
                  </a:ext>
                </a:extLst>
              </p:cNvPr>
              <p:cNvSpPr/>
              <p:nvPr/>
            </p:nvSpPr>
            <p:spPr>
              <a:xfrm>
                <a:off x="5053075" y="254750"/>
                <a:ext cx="1343025" cy="810275"/>
              </a:xfrm>
              <a:custGeom>
                <a:avLst/>
                <a:gdLst/>
                <a:ahLst/>
                <a:cxnLst/>
                <a:rect l="l" t="t" r="r" b="b"/>
                <a:pathLst>
                  <a:path w="53721" h="32411" extrusionOk="0">
                    <a:moveTo>
                      <a:pt x="53720" y="1"/>
                    </a:moveTo>
                    <a:cubicBezTo>
                      <a:pt x="49946" y="3775"/>
                      <a:pt x="45729" y="6882"/>
                      <a:pt x="40845" y="9102"/>
                    </a:cubicBezTo>
                    <a:cubicBezTo>
                      <a:pt x="36184" y="11544"/>
                      <a:pt x="31522" y="13542"/>
                      <a:pt x="26638" y="15318"/>
                    </a:cubicBezTo>
                    <a:cubicBezTo>
                      <a:pt x="21533" y="17093"/>
                      <a:pt x="16649" y="19313"/>
                      <a:pt x="11988" y="21755"/>
                    </a:cubicBezTo>
                    <a:cubicBezTo>
                      <a:pt x="7326" y="24197"/>
                      <a:pt x="3108" y="27749"/>
                      <a:pt x="1" y="32188"/>
                    </a:cubicBezTo>
                    <a:lnTo>
                      <a:pt x="223" y="32410"/>
                    </a:lnTo>
                    <a:cubicBezTo>
                      <a:pt x="4218" y="29302"/>
                      <a:pt x="8658" y="26417"/>
                      <a:pt x="13320" y="24197"/>
                    </a:cubicBezTo>
                    <a:cubicBezTo>
                      <a:pt x="17981" y="21977"/>
                      <a:pt x="22643" y="19757"/>
                      <a:pt x="27526" y="17537"/>
                    </a:cubicBezTo>
                    <a:cubicBezTo>
                      <a:pt x="32410" y="15540"/>
                      <a:pt x="37072" y="13098"/>
                      <a:pt x="41733" y="10434"/>
                    </a:cubicBezTo>
                    <a:cubicBezTo>
                      <a:pt x="46173" y="7770"/>
                      <a:pt x="50168" y="4219"/>
                      <a:pt x="53720" y="223"/>
                    </a:cubicBezTo>
                    <a:lnTo>
                      <a:pt x="53720" y="1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" name="Google Shape;2458;p60">
                <a:extLst>
                  <a:ext uri="{FF2B5EF4-FFF2-40B4-BE49-F238E27FC236}">
                    <a16:creationId xmlns:a16="http://schemas.microsoft.com/office/drawing/2014/main" xmlns="" id="{6F907017-0C78-BD9C-BFC9-9072AA6B3860}"/>
                  </a:ext>
                </a:extLst>
              </p:cNvPr>
              <p:cNvSpPr/>
              <p:nvPr/>
            </p:nvSpPr>
            <p:spPr>
              <a:xfrm>
                <a:off x="2994200" y="2423225"/>
                <a:ext cx="2552825" cy="446575"/>
              </a:xfrm>
              <a:custGeom>
                <a:avLst/>
                <a:gdLst/>
                <a:ahLst/>
                <a:cxnLst/>
                <a:rect l="l" t="t" r="r" b="b"/>
                <a:pathLst>
                  <a:path w="102113" h="17863" extrusionOk="0">
                    <a:moveTo>
                      <a:pt x="13236" y="1"/>
                    </a:moveTo>
                    <a:cubicBezTo>
                      <a:pt x="8769" y="1"/>
                      <a:pt x="4329" y="611"/>
                      <a:pt x="1" y="1832"/>
                    </a:cubicBezTo>
                    <a:lnTo>
                      <a:pt x="1" y="2054"/>
                    </a:lnTo>
                    <a:cubicBezTo>
                      <a:pt x="2381" y="1810"/>
                      <a:pt x="4778" y="1684"/>
                      <a:pt x="7177" y="1684"/>
                    </a:cubicBezTo>
                    <a:cubicBezTo>
                      <a:pt x="13507" y="1684"/>
                      <a:pt x="19856" y="2565"/>
                      <a:pt x="25973" y="4496"/>
                    </a:cubicBezTo>
                    <a:cubicBezTo>
                      <a:pt x="34186" y="6716"/>
                      <a:pt x="42621" y="9824"/>
                      <a:pt x="50834" y="12487"/>
                    </a:cubicBezTo>
                    <a:cubicBezTo>
                      <a:pt x="59270" y="15595"/>
                      <a:pt x="68149" y="17371"/>
                      <a:pt x="77028" y="17815"/>
                    </a:cubicBezTo>
                    <a:cubicBezTo>
                      <a:pt x="77666" y="17847"/>
                      <a:pt x="78303" y="17863"/>
                      <a:pt x="78940" y="17863"/>
                    </a:cubicBezTo>
                    <a:cubicBezTo>
                      <a:pt x="87174" y="17863"/>
                      <a:pt x="95313" y="15213"/>
                      <a:pt x="102112" y="10268"/>
                    </a:cubicBezTo>
                    <a:lnTo>
                      <a:pt x="101890" y="10046"/>
                    </a:lnTo>
                    <a:cubicBezTo>
                      <a:pt x="95559" y="14266"/>
                      <a:pt x="88068" y="16663"/>
                      <a:pt x="80420" y="16663"/>
                    </a:cubicBezTo>
                    <a:cubicBezTo>
                      <a:pt x="79218" y="16663"/>
                      <a:pt x="78012" y="16604"/>
                      <a:pt x="76806" y="16483"/>
                    </a:cubicBezTo>
                    <a:cubicBezTo>
                      <a:pt x="68149" y="15817"/>
                      <a:pt x="59714" y="13819"/>
                      <a:pt x="51500" y="10490"/>
                    </a:cubicBezTo>
                    <a:cubicBezTo>
                      <a:pt x="43287" y="7160"/>
                      <a:pt x="35074" y="4274"/>
                      <a:pt x="26639" y="1832"/>
                    </a:cubicBezTo>
                    <a:cubicBezTo>
                      <a:pt x="22199" y="611"/>
                      <a:pt x="17704" y="1"/>
                      <a:pt x="13236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2459;p60">
                <a:extLst>
                  <a:ext uri="{FF2B5EF4-FFF2-40B4-BE49-F238E27FC236}">
                    <a16:creationId xmlns:a16="http://schemas.microsoft.com/office/drawing/2014/main" xmlns="" id="{2EA23354-44C7-4D48-3F44-8FE09C65628E}"/>
                  </a:ext>
                </a:extLst>
              </p:cNvPr>
              <p:cNvSpPr/>
              <p:nvPr/>
            </p:nvSpPr>
            <p:spPr>
              <a:xfrm>
                <a:off x="4242850" y="1420150"/>
                <a:ext cx="1581650" cy="181750"/>
              </a:xfrm>
              <a:custGeom>
                <a:avLst/>
                <a:gdLst/>
                <a:ahLst/>
                <a:cxnLst/>
                <a:rect l="l" t="t" r="r" b="b"/>
                <a:pathLst>
                  <a:path w="63266" h="7270" extrusionOk="0">
                    <a:moveTo>
                      <a:pt x="63043" y="1"/>
                    </a:moveTo>
                    <a:cubicBezTo>
                      <a:pt x="58825" y="3331"/>
                      <a:pt x="53720" y="5328"/>
                      <a:pt x="48392" y="5550"/>
                    </a:cubicBezTo>
                    <a:cubicBezTo>
                      <a:pt x="47504" y="5587"/>
                      <a:pt x="46610" y="5606"/>
                      <a:pt x="45713" y="5606"/>
                    </a:cubicBezTo>
                    <a:cubicBezTo>
                      <a:pt x="41227" y="5606"/>
                      <a:pt x="36664" y="5143"/>
                      <a:pt x="32410" y="4219"/>
                    </a:cubicBezTo>
                    <a:cubicBezTo>
                      <a:pt x="27082" y="3109"/>
                      <a:pt x="21755" y="1999"/>
                      <a:pt x="16205" y="1555"/>
                    </a:cubicBezTo>
                    <a:cubicBezTo>
                      <a:pt x="14977" y="1407"/>
                      <a:pt x="13749" y="1336"/>
                      <a:pt x="12526" y="1336"/>
                    </a:cubicBezTo>
                    <a:cubicBezTo>
                      <a:pt x="8221" y="1336"/>
                      <a:pt x="3976" y="2219"/>
                      <a:pt x="1" y="3775"/>
                    </a:cubicBezTo>
                    <a:lnTo>
                      <a:pt x="1" y="3997"/>
                    </a:lnTo>
                    <a:cubicBezTo>
                      <a:pt x="2473" y="3688"/>
                      <a:pt x="4946" y="3522"/>
                      <a:pt x="7418" y="3522"/>
                    </a:cubicBezTo>
                    <a:cubicBezTo>
                      <a:pt x="10273" y="3522"/>
                      <a:pt x="13128" y="3743"/>
                      <a:pt x="15983" y="4219"/>
                    </a:cubicBezTo>
                    <a:lnTo>
                      <a:pt x="31966" y="6438"/>
                    </a:lnTo>
                    <a:cubicBezTo>
                      <a:pt x="35326" y="6976"/>
                      <a:pt x="38687" y="7270"/>
                      <a:pt x="41998" y="7270"/>
                    </a:cubicBezTo>
                    <a:cubicBezTo>
                      <a:pt x="44155" y="7270"/>
                      <a:pt x="46291" y="7145"/>
                      <a:pt x="48392" y="6882"/>
                    </a:cubicBezTo>
                    <a:cubicBezTo>
                      <a:pt x="53942" y="6216"/>
                      <a:pt x="59047" y="3997"/>
                      <a:pt x="63265" y="223"/>
                    </a:cubicBezTo>
                    <a:lnTo>
                      <a:pt x="63043" y="1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2460;p60">
                <a:extLst>
                  <a:ext uri="{FF2B5EF4-FFF2-40B4-BE49-F238E27FC236}">
                    <a16:creationId xmlns:a16="http://schemas.microsoft.com/office/drawing/2014/main" xmlns="" id="{80C47F19-0889-3733-7D70-D16DE1532418}"/>
                  </a:ext>
                </a:extLst>
              </p:cNvPr>
              <p:cNvSpPr/>
              <p:nvPr/>
            </p:nvSpPr>
            <p:spPr>
              <a:xfrm>
                <a:off x="3510325" y="1923700"/>
                <a:ext cx="2186525" cy="290900"/>
              </a:xfrm>
              <a:custGeom>
                <a:avLst/>
                <a:gdLst/>
                <a:ahLst/>
                <a:cxnLst/>
                <a:rect l="l" t="t" r="r" b="b"/>
                <a:pathLst>
                  <a:path w="87461" h="11636" extrusionOk="0">
                    <a:moveTo>
                      <a:pt x="16545" y="0"/>
                    </a:moveTo>
                    <a:cubicBezTo>
                      <a:pt x="10781" y="0"/>
                      <a:pt x="5143" y="1457"/>
                      <a:pt x="0" y="4277"/>
                    </a:cubicBezTo>
                    <a:lnTo>
                      <a:pt x="0" y="4499"/>
                    </a:lnTo>
                    <a:cubicBezTo>
                      <a:pt x="4471" y="3102"/>
                      <a:pt x="9206" y="2320"/>
                      <a:pt x="13927" y="2320"/>
                    </a:cubicBezTo>
                    <a:cubicBezTo>
                      <a:pt x="16708" y="2320"/>
                      <a:pt x="19483" y="2591"/>
                      <a:pt x="22198" y="3167"/>
                    </a:cubicBezTo>
                    <a:cubicBezTo>
                      <a:pt x="29524" y="4499"/>
                      <a:pt x="36849" y="6719"/>
                      <a:pt x="44174" y="8494"/>
                    </a:cubicBezTo>
                    <a:cubicBezTo>
                      <a:pt x="50781" y="10697"/>
                      <a:pt x="57749" y="11635"/>
                      <a:pt x="64753" y="11635"/>
                    </a:cubicBezTo>
                    <a:cubicBezTo>
                      <a:pt x="65514" y="11635"/>
                      <a:pt x="66276" y="11624"/>
                      <a:pt x="67038" y="11602"/>
                    </a:cubicBezTo>
                    <a:cubicBezTo>
                      <a:pt x="74808" y="11158"/>
                      <a:pt x="82133" y="7829"/>
                      <a:pt x="87461" y="2057"/>
                    </a:cubicBezTo>
                    <a:lnTo>
                      <a:pt x="87239" y="1835"/>
                    </a:lnTo>
                    <a:cubicBezTo>
                      <a:pt x="81689" y="7163"/>
                      <a:pt x="74586" y="10048"/>
                      <a:pt x="66816" y="10048"/>
                    </a:cubicBezTo>
                    <a:cubicBezTo>
                      <a:pt x="59269" y="10048"/>
                      <a:pt x="51722" y="8938"/>
                      <a:pt x="44618" y="6497"/>
                    </a:cubicBezTo>
                    <a:cubicBezTo>
                      <a:pt x="37515" y="3833"/>
                      <a:pt x="29967" y="1835"/>
                      <a:pt x="22420" y="503"/>
                    </a:cubicBezTo>
                    <a:cubicBezTo>
                      <a:pt x="20457" y="167"/>
                      <a:pt x="18494" y="0"/>
                      <a:pt x="1654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" name="Google Shape;2461;p60">
                <a:extLst>
                  <a:ext uri="{FF2B5EF4-FFF2-40B4-BE49-F238E27FC236}">
                    <a16:creationId xmlns:a16="http://schemas.microsoft.com/office/drawing/2014/main" xmlns="" id="{56FC0C8E-F45C-F363-928C-4DACC6855EE7}"/>
                  </a:ext>
                </a:extLst>
              </p:cNvPr>
              <p:cNvSpPr/>
              <p:nvPr/>
            </p:nvSpPr>
            <p:spPr>
              <a:xfrm>
                <a:off x="2555800" y="2909850"/>
                <a:ext cx="2902425" cy="531550"/>
              </a:xfrm>
              <a:custGeom>
                <a:avLst/>
                <a:gdLst/>
                <a:ahLst/>
                <a:cxnLst/>
                <a:rect l="l" t="t" r="r" b="b"/>
                <a:pathLst>
                  <a:path w="116097" h="21262" extrusionOk="0">
                    <a:moveTo>
                      <a:pt x="13743" y="1"/>
                    </a:moveTo>
                    <a:cubicBezTo>
                      <a:pt x="9093" y="1"/>
                      <a:pt x="4477" y="561"/>
                      <a:pt x="0" y="1680"/>
                    </a:cubicBezTo>
                    <a:lnTo>
                      <a:pt x="0" y="2124"/>
                    </a:lnTo>
                    <a:cubicBezTo>
                      <a:pt x="2673" y="1820"/>
                      <a:pt x="5362" y="1666"/>
                      <a:pt x="8054" y="1666"/>
                    </a:cubicBezTo>
                    <a:cubicBezTo>
                      <a:pt x="15201" y="1666"/>
                      <a:pt x="22368" y="2752"/>
                      <a:pt x="29302" y="5009"/>
                    </a:cubicBezTo>
                    <a:cubicBezTo>
                      <a:pt x="38847" y="7673"/>
                      <a:pt x="48170" y="11225"/>
                      <a:pt x="57715" y="14555"/>
                    </a:cubicBezTo>
                    <a:cubicBezTo>
                      <a:pt x="67261" y="18106"/>
                      <a:pt x="77250" y="20326"/>
                      <a:pt x="87461" y="21214"/>
                    </a:cubicBezTo>
                    <a:cubicBezTo>
                      <a:pt x="88174" y="21246"/>
                      <a:pt x="88889" y="21262"/>
                      <a:pt x="89604" y="21262"/>
                    </a:cubicBezTo>
                    <a:cubicBezTo>
                      <a:pt x="98900" y="21262"/>
                      <a:pt x="108264" y="18582"/>
                      <a:pt x="116096" y="13223"/>
                    </a:cubicBezTo>
                    <a:lnTo>
                      <a:pt x="115874" y="13001"/>
                    </a:lnTo>
                    <a:cubicBezTo>
                      <a:pt x="108777" y="17483"/>
                      <a:pt x="100580" y="19923"/>
                      <a:pt x="92208" y="19923"/>
                    </a:cubicBezTo>
                    <a:cubicBezTo>
                      <a:pt x="90630" y="19923"/>
                      <a:pt x="89045" y="19836"/>
                      <a:pt x="87461" y="19660"/>
                    </a:cubicBezTo>
                    <a:cubicBezTo>
                      <a:pt x="77472" y="18772"/>
                      <a:pt x="67705" y="16330"/>
                      <a:pt x="58603" y="12557"/>
                    </a:cubicBezTo>
                    <a:cubicBezTo>
                      <a:pt x="49280" y="8561"/>
                      <a:pt x="39735" y="5009"/>
                      <a:pt x="30190" y="2346"/>
                    </a:cubicBezTo>
                    <a:cubicBezTo>
                      <a:pt x="24779" y="783"/>
                      <a:pt x="19238" y="1"/>
                      <a:pt x="13743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" name="Google Shape;2462;p60">
                <a:extLst>
                  <a:ext uri="{FF2B5EF4-FFF2-40B4-BE49-F238E27FC236}">
                    <a16:creationId xmlns:a16="http://schemas.microsoft.com/office/drawing/2014/main" xmlns="" id="{740AAFFF-DCE6-056C-B473-B211FC521572}"/>
                  </a:ext>
                </a:extLst>
              </p:cNvPr>
              <p:cNvSpPr/>
              <p:nvPr/>
            </p:nvSpPr>
            <p:spPr>
              <a:xfrm>
                <a:off x="2134114" y="3513687"/>
                <a:ext cx="3141050" cy="522650"/>
              </a:xfrm>
              <a:custGeom>
                <a:avLst/>
                <a:gdLst/>
                <a:ahLst/>
                <a:cxnLst/>
                <a:rect l="l" t="t" r="r" b="b"/>
                <a:pathLst>
                  <a:path w="125642" h="20906" extrusionOk="0">
                    <a:moveTo>
                      <a:pt x="14606" y="0"/>
                    </a:moveTo>
                    <a:cubicBezTo>
                      <a:pt x="9520" y="0"/>
                      <a:pt x="4480" y="1136"/>
                      <a:pt x="1" y="3579"/>
                    </a:cubicBezTo>
                    <a:lnTo>
                      <a:pt x="1" y="3801"/>
                    </a:lnTo>
                    <a:cubicBezTo>
                      <a:pt x="3830" y="2303"/>
                      <a:pt x="7784" y="1554"/>
                      <a:pt x="11769" y="1554"/>
                    </a:cubicBezTo>
                    <a:cubicBezTo>
                      <a:pt x="13098" y="1554"/>
                      <a:pt x="14430" y="1637"/>
                      <a:pt x="15761" y="1804"/>
                    </a:cubicBezTo>
                    <a:cubicBezTo>
                      <a:pt x="21089" y="2470"/>
                      <a:pt x="26195" y="3579"/>
                      <a:pt x="31300" y="5355"/>
                    </a:cubicBezTo>
                    <a:cubicBezTo>
                      <a:pt x="41511" y="8685"/>
                      <a:pt x="51722" y="12459"/>
                      <a:pt x="62155" y="15566"/>
                    </a:cubicBezTo>
                    <a:cubicBezTo>
                      <a:pt x="72589" y="18896"/>
                      <a:pt x="83466" y="20672"/>
                      <a:pt x="94343" y="20894"/>
                    </a:cubicBezTo>
                    <a:cubicBezTo>
                      <a:pt x="94740" y="20902"/>
                      <a:pt x="95136" y="20906"/>
                      <a:pt x="95532" y="20906"/>
                    </a:cubicBezTo>
                    <a:cubicBezTo>
                      <a:pt x="106218" y="20906"/>
                      <a:pt x="116652" y="18024"/>
                      <a:pt x="125642" y="12459"/>
                    </a:cubicBezTo>
                    <a:lnTo>
                      <a:pt x="125642" y="12237"/>
                    </a:lnTo>
                    <a:cubicBezTo>
                      <a:pt x="117061" y="17026"/>
                      <a:pt x="107583" y="19663"/>
                      <a:pt x="97853" y="19663"/>
                    </a:cubicBezTo>
                    <a:cubicBezTo>
                      <a:pt x="96760" y="19663"/>
                      <a:pt x="95663" y="19629"/>
                      <a:pt x="94565" y="19562"/>
                    </a:cubicBezTo>
                    <a:cubicBezTo>
                      <a:pt x="83910" y="19118"/>
                      <a:pt x="73255" y="17120"/>
                      <a:pt x="63043" y="13569"/>
                    </a:cubicBezTo>
                    <a:cubicBezTo>
                      <a:pt x="52832" y="10017"/>
                      <a:pt x="42843" y="5799"/>
                      <a:pt x="32188" y="2914"/>
                    </a:cubicBezTo>
                    <a:cubicBezTo>
                      <a:pt x="26860" y="1138"/>
                      <a:pt x="21533" y="250"/>
                      <a:pt x="15983" y="28"/>
                    </a:cubicBezTo>
                    <a:cubicBezTo>
                      <a:pt x="15524" y="9"/>
                      <a:pt x="15065" y="0"/>
                      <a:pt x="14606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2463;p60">
                <a:extLst>
                  <a:ext uri="{FF2B5EF4-FFF2-40B4-BE49-F238E27FC236}">
                    <a16:creationId xmlns:a16="http://schemas.microsoft.com/office/drawing/2014/main" xmlns="" id="{CD3726A8-9086-3A06-656B-1EDF6792CF90}"/>
                  </a:ext>
                </a:extLst>
              </p:cNvPr>
              <p:cNvSpPr/>
              <p:nvPr/>
            </p:nvSpPr>
            <p:spPr>
              <a:xfrm>
                <a:off x="1802169" y="4061528"/>
                <a:ext cx="3041175" cy="657175"/>
              </a:xfrm>
              <a:custGeom>
                <a:avLst/>
                <a:gdLst/>
                <a:ahLst/>
                <a:cxnLst/>
                <a:rect l="l" t="t" r="r" b="b"/>
                <a:pathLst>
                  <a:path w="121647" h="26287" extrusionOk="0">
                    <a:moveTo>
                      <a:pt x="14479" y="0"/>
                    </a:moveTo>
                    <a:cubicBezTo>
                      <a:pt x="9212" y="0"/>
                      <a:pt x="4006" y="1972"/>
                      <a:pt x="1" y="5344"/>
                    </a:cubicBezTo>
                    <a:lnTo>
                      <a:pt x="1" y="5566"/>
                    </a:lnTo>
                    <a:cubicBezTo>
                      <a:pt x="3871" y="3171"/>
                      <a:pt x="8199" y="1846"/>
                      <a:pt x="12606" y="1846"/>
                    </a:cubicBezTo>
                    <a:cubicBezTo>
                      <a:pt x="13508" y="1846"/>
                      <a:pt x="14413" y="1902"/>
                      <a:pt x="15318" y="2015"/>
                    </a:cubicBezTo>
                    <a:cubicBezTo>
                      <a:pt x="20645" y="2237"/>
                      <a:pt x="25751" y="3791"/>
                      <a:pt x="30412" y="6010"/>
                    </a:cubicBezTo>
                    <a:cubicBezTo>
                      <a:pt x="39957" y="10450"/>
                      <a:pt x="48837" y="17331"/>
                      <a:pt x="59048" y="21327"/>
                    </a:cubicBezTo>
                    <a:cubicBezTo>
                      <a:pt x="67184" y="24651"/>
                      <a:pt x="75768" y="26286"/>
                      <a:pt x="84311" y="26286"/>
                    </a:cubicBezTo>
                    <a:cubicBezTo>
                      <a:pt x="97445" y="26286"/>
                      <a:pt x="110483" y="22422"/>
                      <a:pt x="121646" y="14890"/>
                    </a:cubicBezTo>
                    <a:lnTo>
                      <a:pt x="121646" y="14668"/>
                    </a:lnTo>
                    <a:cubicBezTo>
                      <a:pt x="110842" y="21356"/>
                      <a:pt x="98546" y="24766"/>
                      <a:pt x="86228" y="24766"/>
                    </a:cubicBezTo>
                    <a:cubicBezTo>
                      <a:pt x="77289" y="24766"/>
                      <a:pt x="68337" y="22970"/>
                      <a:pt x="59936" y="19329"/>
                    </a:cubicBezTo>
                    <a:cubicBezTo>
                      <a:pt x="50169" y="15112"/>
                      <a:pt x="41733" y="7786"/>
                      <a:pt x="31522" y="3569"/>
                    </a:cubicBezTo>
                    <a:cubicBezTo>
                      <a:pt x="26417" y="1349"/>
                      <a:pt x="20867" y="17"/>
                      <a:pt x="15318" y="17"/>
                    </a:cubicBezTo>
                    <a:cubicBezTo>
                      <a:pt x="15038" y="6"/>
                      <a:pt x="14758" y="0"/>
                      <a:pt x="1447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2464;p60">
                <a:extLst>
                  <a:ext uri="{FF2B5EF4-FFF2-40B4-BE49-F238E27FC236}">
                    <a16:creationId xmlns:a16="http://schemas.microsoft.com/office/drawing/2014/main" xmlns="" id="{F67B55B7-8CBC-964C-D4BE-E65C1A5E34DA}"/>
                  </a:ext>
                </a:extLst>
              </p:cNvPr>
              <p:cNvSpPr/>
              <p:nvPr/>
            </p:nvSpPr>
            <p:spPr>
              <a:xfrm>
                <a:off x="1552444" y="4638403"/>
                <a:ext cx="2591650" cy="604800"/>
              </a:xfrm>
              <a:custGeom>
                <a:avLst/>
                <a:gdLst/>
                <a:ahLst/>
                <a:cxnLst/>
                <a:rect l="l" t="t" r="r" b="b"/>
                <a:pathLst>
                  <a:path w="103666" h="24192" extrusionOk="0">
                    <a:moveTo>
                      <a:pt x="13430" y="0"/>
                    </a:moveTo>
                    <a:cubicBezTo>
                      <a:pt x="13024" y="0"/>
                      <a:pt x="12617" y="9"/>
                      <a:pt x="12210" y="28"/>
                    </a:cubicBezTo>
                    <a:cubicBezTo>
                      <a:pt x="9768" y="250"/>
                      <a:pt x="7326" y="916"/>
                      <a:pt x="5106" y="1804"/>
                    </a:cubicBezTo>
                    <a:cubicBezTo>
                      <a:pt x="2887" y="2914"/>
                      <a:pt x="1111" y="4689"/>
                      <a:pt x="1" y="6687"/>
                    </a:cubicBezTo>
                    <a:lnTo>
                      <a:pt x="1" y="6687"/>
                    </a:lnTo>
                    <a:cubicBezTo>
                      <a:pt x="2935" y="3544"/>
                      <a:pt x="7056" y="1785"/>
                      <a:pt x="11430" y="1785"/>
                    </a:cubicBezTo>
                    <a:cubicBezTo>
                      <a:pt x="11689" y="1785"/>
                      <a:pt x="11949" y="1791"/>
                      <a:pt x="12210" y="1804"/>
                    </a:cubicBezTo>
                    <a:cubicBezTo>
                      <a:pt x="16649" y="1804"/>
                      <a:pt x="21089" y="3136"/>
                      <a:pt x="24863" y="5577"/>
                    </a:cubicBezTo>
                    <a:cubicBezTo>
                      <a:pt x="28858" y="7575"/>
                      <a:pt x="32410" y="10461"/>
                      <a:pt x="36406" y="13125"/>
                    </a:cubicBezTo>
                    <a:cubicBezTo>
                      <a:pt x="46827" y="20400"/>
                      <a:pt x="59338" y="24192"/>
                      <a:pt x="71933" y="24192"/>
                    </a:cubicBezTo>
                    <a:cubicBezTo>
                      <a:pt x="73558" y="24192"/>
                      <a:pt x="75183" y="24129"/>
                      <a:pt x="76806" y="24002"/>
                    </a:cubicBezTo>
                    <a:cubicBezTo>
                      <a:pt x="86351" y="23336"/>
                      <a:pt x="95453" y="20450"/>
                      <a:pt x="103666" y="15789"/>
                    </a:cubicBezTo>
                    <a:lnTo>
                      <a:pt x="103666" y="15567"/>
                    </a:lnTo>
                    <a:cubicBezTo>
                      <a:pt x="94419" y="20375"/>
                      <a:pt x="84215" y="22855"/>
                      <a:pt x="74002" y="22855"/>
                    </a:cubicBezTo>
                    <a:cubicBezTo>
                      <a:pt x="65826" y="22855"/>
                      <a:pt x="57645" y="21265"/>
                      <a:pt x="49946" y="18008"/>
                    </a:cubicBezTo>
                    <a:cubicBezTo>
                      <a:pt x="45729" y="16011"/>
                      <a:pt x="41733" y="13791"/>
                      <a:pt x="38181" y="11127"/>
                    </a:cubicBezTo>
                    <a:cubicBezTo>
                      <a:pt x="34408" y="8241"/>
                      <a:pt x="30412" y="5577"/>
                      <a:pt x="26195" y="3358"/>
                    </a:cubicBezTo>
                    <a:cubicBezTo>
                      <a:pt x="22328" y="1119"/>
                      <a:pt x="17903" y="0"/>
                      <a:pt x="1343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6" name="Google Shape;2465;p60">
              <a:extLst>
                <a:ext uri="{FF2B5EF4-FFF2-40B4-BE49-F238E27FC236}">
                  <a16:creationId xmlns:a16="http://schemas.microsoft.com/office/drawing/2014/main" xmlns="" id="{0DC6063F-E243-5158-516A-6D185379604C}"/>
                </a:ext>
              </a:extLst>
            </p:cNvPr>
            <p:cNvGrpSpPr/>
            <p:nvPr/>
          </p:nvGrpSpPr>
          <p:grpSpPr>
            <a:xfrm flipH="1" flipV="1">
              <a:off x="5500" y="-1340"/>
              <a:ext cx="2470" cy="4706"/>
              <a:chOff x="2453075" y="238700"/>
              <a:chExt cx="2722850" cy="5187200"/>
            </a:xfrm>
            <a:solidFill>
              <a:srgbClr val="FFEABC"/>
            </a:solidFill>
          </p:grpSpPr>
          <p:sp>
            <p:nvSpPr>
              <p:cNvPr id="75" name="Google Shape;2466;p60">
                <a:extLst>
                  <a:ext uri="{FF2B5EF4-FFF2-40B4-BE49-F238E27FC236}">
                    <a16:creationId xmlns:a16="http://schemas.microsoft.com/office/drawing/2014/main" xmlns="" id="{73492F38-6F4A-6568-B546-2C66AD0FCF9F}"/>
                  </a:ext>
                </a:extLst>
              </p:cNvPr>
              <p:cNvSpPr/>
              <p:nvPr/>
            </p:nvSpPr>
            <p:spPr>
              <a:xfrm>
                <a:off x="2453075" y="238700"/>
                <a:ext cx="2722850" cy="4798700"/>
              </a:xfrm>
              <a:custGeom>
                <a:avLst/>
                <a:gdLst/>
                <a:ahLst/>
                <a:cxnLst/>
                <a:rect l="l" t="t" r="r" b="b"/>
                <a:pathLst>
                  <a:path w="108914" h="191948" extrusionOk="0">
                    <a:moveTo>
                      <a:pt x="24574" y="0"/>
                    </a:moveTo>
                    <a:cubicBezTo>
                      <a:pt x="23468" y="0"/>
                      <a:pt x="22350" y="146"/>
                      <a:pt x="21231" y="457"/>
                    </a:cubicBezTo>
                    <a:cubicBezTo>
                      <a:pt x="14394" y="2376"/>
                      <a:pt x="10436" y="9693"/>
                      <a:pt x="8997" y="16770"/>
                    </a:cubicBezTo>
                    <a:cubicBezTo>
                      <a:pt x="5518" y="33203"/>
                      <a:pt x="10916" y="50355"/>
                      <a:pt x="23150" y="61990"/>
                    </a:cubicBezTo>
                    <a:cubicBezTo>
                      <a:pt x="27589" y="66189"/>
                      <a:pt x="32986" y="69667"/>
                      <a:pt x="35505" y="75185"/>
                    </a:cubicBezTo>
                    <a:cubicBezTo>
                      <a:pt x="38024" y="80702"/>
                      <a:pt x="35505" y="88979"/>
                      <a:pt x="29508" y="89459"/>
                    </a:cubicBezTo>
                    <a:cubicBezTo>
                      <a:pt x="29387" y="89465"/>
                      <a:pt x="29267" y="89468"/>
                      <a:pt x="29148" y="89468"/>
                    </a:cubicBezTo>
                    <a:cubicBezTo>
                      <a:pt x="25001" y="89468"/>
                      <a:pt x="21125" y="85877"/>
                      <a:pt x="17013" y="85877"/>
                    </a:cubicBezTo>
                    <a:cubicBezTo>
                      <a:pt x="16622" y="85877"/>
                      <a:pt x="16229" y="85909"/>
                      <a:pt x="15834" y="85980"/>
                    </a:cubicBezTo>
                    <a:cubicBezTo>
                      <a:pt x="9596" y="87060"/>
                      <a:pt x="9236" y="96775"/>
                      <a:pt x="13435" y="101453"/>
                    </a:cubicBezTo>
                    <a:cubicBezTo>
                      <a:pt x="17753" y="106011"/>
                      <a:pt x="24110" y="108051"/>
                      <a:pt x="29028" y="112129"/>
                    </a:cubicBezTo>
                    <a:cubicBezTo>
                      <a:pt x="33946" y="116207"/>
                      <a:pt x="36345" y="124843"/>
                      <a:pt x="31187" y="128442"/>
                    </a:cubicBezTo>
                    <a:cubicBezTo>
                      <a:pt x="29533" y="129527"/>
                      <a:pt x="27611" y="129811"/>
                      <a:pt x="25595" y="129811"/>
                    </a:cubicBezTo>
                    <a:cubicBezTo>
                      <a:pt x="23390" y="129811"/>
                      <a:pt x="21072" y="129472"/>
                      <a:pt x="18866" y="129472"/>
                    </a:cubicBezTo>
                    <a:cubicBezTo>
                      <a:pt x="18410" y="129472"/>
                      <a:pt x="17958" y="129486"/>
                      <a:pt x="17513" y="129521"/>
                    </a:cubicBezTo>
                    <a:cubicBezTo>
                      <a:pt x="5398" y="130241"/>
                      <a:pt x="0" y="146674"/>
                      <a:pt x="5278" y="157709"/>
                    </a:cubicBezTo>
                    <a:cubicBezTo>
                      <a:pt x="10556" y="168625"/>
                      <a:pt x="22071" y="174742"/>
                      <a:pt x="32866" y="180140"/>
                    </a:cubicBezTo>
                    <a:lnTo>
                      <a:pt x="32866" y="180260"/>
                    </a:lnTo>
                    <a:cubicBezTo>
                      <a:pt x="36944" y="182179"/>
                      <a:pt x="40783" y="184458"/>
                      <a:pt x="44621" y="186737"/>
                    </a:cubicBezTo>
                    <a:cubicBezTo>
                      <a:pt x="51818" y="189616"/>
                      <a:pt x="59375" y="191415"/>
                      <a:pt x="67171" y="191895"/>
                    </a:cubicBezTo>
                    <a:cubicBezTo>
                      <a:pt x="67881" y="191930"/>
                      <a:pt x="68594" y="191948"/>
                      <a:pt x="69309" y="191948"/>
                    </a:cubicBezTo>
                    <a:cubicBezTo>
                      <a:pt x="83091" y="191948"/>
                      <a:pt x="97568" y="185367"/>
                      <a:pt x="103156" y="172823"/>
                    </a:cubicBezTo>
                    <a:cubicBezTo>
                      <a:pt x="108913" y="159748"/>
                      <a:pt x="100037" y="141036"/>
                      <a:pt x="85643" y="140797"/>
                    </a:cubicBezTo>
                    <a:cubicBezTo>
                      <a:pt x="91881" y="136358"/>
                      <a:pt x="97758" y="130841"/>
                      <a:pt x="100757" y="123884"/>
                    </a:cubicBezTo>
                    <a:cubicBezTo>
                      <a:pt x="103876" y="116807"/>
                      <a:pt x="103516" y="107811"/>
                      <a:pt x="98358" y="102293"/>
                    </a:cubicBezTo>
                    <a:cubicBezTo>
                      <a:pt x="95714" y="99403"/>
                      <a:pt x="91683" y="97837"/>
                      <a:pt x="87768" y="97837"/>
                    </a:cubicBezTo>
                    <a:cubicBezTo>
                      <a:pt x="84046" y="97837"/>
                      <a:pt x="80428" y="99253"/>
                      <a:pt x="78207" y="102293"/>
                    </a:cubicBezTo>
                    <a:cubicBezTo>
                      <a:pt x="76407" y="104812"/>
                      <a:pt x="75328" y="108171"/>
                      <a:pt x="72449" y="109250"/>
                    </a:cubicBezTo>
                    <a:cubicBezTo>
                      <a:pt x="71899" y="109477"/>
                      <a:pt x="71347" y="109581"/>
                      <a:pt x="70804" y="109581"/>
                    </a:cubicBezTo>
                    <a:cubicBezTo>
                      <a:pt x="67323" y="109581"/>
                      <a:pt x="64237" y="105293"/>
                      <a:pt x="64653" y="101453"/>
                    </a:cubicBezTo>
                    <a:cubicBezTo>
                      <a:pt x="65132" y="97015"/>
                      <a:pt x="68491" y="93537"/>
                      <a:pt x="71370" y="90298"/>
                    </a:cubicBezTo>
                    <a:cubicBezTo>
                      <a:pt x="74368" y="86940"/>
                      <a:pt x="77247" y="82861"/>
                      <a:pt x="76647" y="78423"/>
                    </a:cubicBezTo>
                    <a:cubicBezTo>
                      <a:pt x="75208" y="69067"/>
                      <a:pt x="61894" y="68827"/>
                      <a:pt x="53977" y="63790"/>
                    </a:cubicBezTo>
                    <a:cubicBezTo>
                      <a:pt x="46420" y="58992"/>
                      <a:pt x="44021" y="49276"/>
                      <a:pt x="43542" y="40400"/>
                    </a:cubicBezTo>
                    <a:cubicBezTo>
                      <a:pt x="43182" y="31523"/>
                      <a:pt x="44141" y="22407"/>
                      <a:pt x="41383" y="13891"/>
                    </a:cubicBezTo>
                    <a:cubicBezTo>
                      <a:pt x="38877" y="6582"/>
                      <a:pt x="32008" y="0"/>
                      <a:pt x="24574" y="0"/>
                    </a:cubicBezTo>
                    <a:close/>
                  </a:path>
                </a:pathLst>
              </a:custGeom>
              <a:solidFill>
                <a:srgbClr val="588E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2467;p60">
                <a:extLst>
                  <a:ext uri="{FF2B5EF4-FFF2-40B4-BE49-F238E27FC236}">
                    <a16:creationId xmlns:a16="http://schemas.microsoft.com/office/drawing/2014/main" xmlns="" id="{3D941BE1-C867-D6FC-4DEF-549D22C4902A}"/>
                  </a:ext>
                </a:extLst>
              </p:cNvPr>
              <p:cNvSpPr/>
              <p:nvPr/>
            </p:nvSpPr>
            <p:spPr>
              <a:xfrm>
                <a:off x="3046825" y="1080750"/>
                <a:ext cx="1391425" cy="4345150"/>
              </a:xfrm>
              <a:custGeom>
                <a:avLst/>
                <a:gdLst/>
                <a:ahLst/>
                <a:cxnLst/>
                <a:rect l="l" t="t" r="r" b="b"/>
                <a:pathLst>
                  <a:path w="55657" h="17380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479" y="6958"/>
                      <a:pt x="6837" y="13915"/>
                      <a:pt x="10076" y="20992"/>
                    </a:cubicBezTo>
                    <a:cubicBezTo>
                      <a:pt x="13194" y="27949"/>
                      <a:pt x="16073" y="35145"/>
                      <a:pt x="18832" y="42342"/>
                    </a:cubicBezTo>
                    <a:cubicBezTo>
                      <a:pt x="24230" y="56856"/>
                      <a:pt x="28668" y="71610"/>
                      <a:pt x="32146" y="86603"/>
                    </a:cubicBezTo>
                    <a:lnTo>
                      <a:pt x="33346" y="92241"/>
                    </a:lnTo>
                    <a:lnTo>
                      <a:pt x="34545" y="97998"/>
                    </a:lnTo>
                    <a:cubicBezTo>
                      <a:pt x="35385" y="101717"/>
                      <a:pt x="35985" y="105555"/>
                      <a:pt x="36584" y="109394"/>
                    </a:cubicBezTo>
                    <a:cubicBezTo>
                      <a:pt x="37184" y="113112"/>
                      <a:pt x="37784" y="116950"/>
                      <a:pt x="38264" y="120789"/>
                    </a:cubicBezTo>
                    <a:cubicBezTo>
                      <a:pt x="38624" y="124627"/>
                      <a:pt x="39103" y="128465"/>
                      <a:pt x="39463" y="132304"/>
                    </a:cubicBezTo>
                    <a:cubicBezTo>
                      <a:pt x="40183" y="139980"/>
                      <a:pt x="40543" y="147897"/>
                      <a:pt x="42582" y="155334"/>
                    </a:cubicBezTo>
                    <a:cubicBezTo>
                      <a:pt x="43421" y="159172"/>
                      <a:pt x="44981" y="162771"/>
                      <a:pt x="47020" y="166129"/>
                    </a:cubicBezTo>
                    <a:cubicBezTo>
                      <a:pt x="49179" y="169488"/>
                      <a:pt x="52178" y="172127"/>
                      <a:pt x="55656" y="173806"/>
                    </a:cubicBezTo>
                    <a:cubicBezTo>
                      <a:pt x="52298" y="171887"/>
                      <a:pt x="49539" y="169128"/>
                      <a:pt x="47500" y="165769"/>
                    </a:cubicBezTo>
                    <a:cubicBezTo>
                      <a:pt x="45581" y="162531"/>
                      <a:pt x="44261" y="158932"/>
                      <a:pt x="43541" y="155094"/>
                    </a:cubicBezTo>
                    <a:cubicBezTo>
                      <a:pt x="41862" y="147657"/>
                      <a:pt x="41742" y="139860"/>
                      <a:pt x="41142" y="132184"/>
                    </a:cubicBezTo>
                    <a:cubicBezTo>
                      <a:pt x="39943" y="116710"/>
                      <a:pt x="37664" y="101237"/>
                      <a:pt x="34185" y="86124"/>
                    </a:cubicBezTo>
                    <a:cubicBezTo>
                      <a:pt x="33466" y="82285"/>
                      <a:pt x="32506" y="78567"/>
                      <a:pt x="31427" y="74848"/>
                    </a:cubicBezTo>
                    <a:cubicBezTo>
                      <a:pt x="30347" y="71130"/>
                      <a:pt x="29388" y="67412"/>
                      <a:pt x="28188" y="63693"/>
                    </a:cubicBezTo>
                    <a:lnTo>
                      <a:pt x="26389" y="58056"/>
                    </a:lnTo>
                    <a:cubicBezTo>
                      <a:pt x="25789" y="56256"/>
                      <a:pt x="25069" y="54457"/>
                      <a:pt x="24470" y="52658"/>
                    </a:cubicBezTo>
                    <a:cubicBezTo>
                      <a:pt x="23270" y="48940"/>
                      <a:pt x="21831" y="45341"/>
                      <a:pt x="20391" y="41743"/>
                    </a:cubicBezTo>
                    <a:cubicBezTo>
                      <a:pt x="17513" y="34546"/>
                      <a:pt x="14394" y="27349"/>
                      <a:pt x="11035" y="20392"/>
                    </a:cubicBezTo>
                    <a:cubicBezTo>
                      <a:pt x="7677" y="13555"/>
                      <a:pt x="3839" y="6718"/>
                      <a:pt x="0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" name="Google Shape;2468;p60">
                <a:extLst>
                  <a:ext uri="{FF2B5EF4-FFF2-40B4-BE49-F238E27FC236}">
                    <a16:creationId xmlns:a16="http://schemas.microsoft.com/office/drawing/2014/main" xmlns="" id="{0DCFC8E8-DEA9-CACF-44C4-B756236D7E16}"/>
                  </a:ext>
                </a:extLst>
              </p:cNvPr>
              <p:cNvSpPr/>
              <p:nvPr/>
            </p:nvSpPr>
            <p:spPr>
              <a:xfrm>
                <a:off x="3688550" y="2046325"/>
                <a:ext cx="122950" cy="602775"/>
              </a:xfrm>
              <a:custGeom>
                <a:avLst/>
                <a:gdLst/>
                <a:ahLst/>
                <a:cxnLst/>
                <a:rect l="l" t="t" r="r" b="b"/>
                <a:pathLst>
                  <a:path w="4918" h="24111" extrusionOk="0">
                    <a:moveTo>
                      <a:pt x="2039" y="1"/>
                    </a:moveTo>
                    <a:lnTo>
                      <a:pt x="2039" y="1"/>
                    </a:lnTo>
                    <a:cubicBezTo>
                      <a:pt x="4438" y="7798"/>
                      <a:pt x="3719" y="16194"/>
                      <a:pt x="0" y="23511"/>
                    </a:cubicBezTo>
                    <a:lnTo>
                      <a:pt x="1320" y="24111"/>
                    </a:lnTo>
                    <a:cubicBezTo>
                      <a:pt x="4678" y="16434"/>
                      <a:pt x="4918" y="7798"/>
                      <a:pt x="2039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" name="Google Shape;2469;p60">
                <a:extLst>
                  <a:ext uri="{FF2B5EF4-FFF2-40B4-BE49-F238E27FC236}">
                    <a16:creationId xmlns:a16="http://schemas.microsoft.com/office/drawing/2014/main" xmlns="" id="{18E87EF2-30F0-2933-F4F1-98A2D5A3CD76}"/>
                  </a:ext>
                </a:extLst>
              </p:cNvPr>
              <p:cNvSpPr/>
              <p:nvPr/>
            </p:nvSpPr>
            <p:spPr>
              <a:xfrm>
                <a:off x="3235725" y="882825"/>
                <a:ext cx="131975" cy="761700"/>
              </a:xfrm>
              <a:custGeom>
                <a:avLst/>
                <a:gdLst/>
                <a:ahLst/>
                <a:cxnLst/>
                <a:rect l="l" t="t" r="r" b="b"/>
                <a:pathLst>
                  <a:path w="5279" h="30468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479" y="9717"/>
                      <a:pt x="4679" y="20032"/>
                      <a:pt x="3479" y="30348"/>
                    </a:cubicBezTo>
                    <a:lnTo>
                      <a:pt x="4319" y="30468"/>
                    </a:lnTo>
                    <a:cubicBezTo>
                      <a:pt x="5279" y="20032"/>
                      <a:pt x="3719" y="9717"/>
                      <a:pt x="1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" name="Google Shape;2470;p60">
                <a:extLst>
                  <a:ext uri="{FF2B5EF4-FFF2-40B4-BE49-F238E27FC236}">
                    <a16:creationId xmlns:a16="http://schemas.microsoft.com/office/drawing/2014/main" xmlns="" id="{0309BB46-42A8-E5E5-4FFC-8BB75F3A9FE0}"/>
                  </a:ext>
                </a:extLst>
              </p:cNvPr>
              <p:cNvSpPr/>
              <p:nvPr/>
            </p:nvSpPr>
            <p:spPr>
              <a:xfrm>
                <a:off x="2941875" y="1431600"/>
                <a:ext cx="473800" cy="428850"/>
              </a:xfrm>
              <a:custGeom>
                <a:avLst/>
                <a:gdLst/>
                <a:ahLst/>
                <a:cxnLst/>
                <a:rect l="l" t="t" r="r" b="b"/>
                <a:pathLst>
                  <a:path w="18952" h="17154" extrusionOk="0">
                    <a:moveTo>
                      <a:pt x="0" y="0"/>
                    </a:moveTo>
                    <a:cubicBezTo>
                      <a:pt x="3718" y="7917"/>
                      <a:pt x="10435" y="14154"/>
                      <a:pt x="18712" y="17153"/>
                    </a:cubicBezTo>
                    <a:lnTo>
                      <a:pt x="18952" y="16433"/>
                    </a:lnTo>
                    <a:cubicBezTo>
                      <a:pt x="10675" y="13675"/>
                      <a:pt x="3838" y="7797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2471;p60">
                <a:extLst>
                  <a:ext uri="{FF2B5EF4-FFF2-40B4-BE49-F238E27FC236}">
                    <a16:creationId xmlns:a16="http://schemas.microsoft.com/office/drawing/2014/main" xmlns="" id="{15498629-CD7D-BE76-DF87-0314CD245DBD}"/>
                  </a:ext>
                </a:extLst>
              </p:cNvPr>
              <p:cNvSpPr/>
              <p:nvPr/>
            </p:nvSpPr>
            <p:spPr>
              <a:xfrm>
                <a:off x="3268725" y="2730050"/>
                <a:ext cx="563775" cy="392850"/>
              </a:xfrm>
              <a:custGeom>
                <a:avLst/>
                <a:gdLst/>
                <a:ahLst/>
                <a:cxnLst/>
                <a:rect l="l" t="t" r="r" b="b"/>
                <a:pathLst>
                  <a:path w="22551" h="1571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678" y="8397"/>
                      <a:pt x="12835" y="14274"/>
                      <a:pt x="22311" y="15713"/>
                    </a:cubicBezTo>
                    <a:lnTo>
                      <a:pt x="22551" y="14274"/>
                    </a:lnTo>
                    <a:cubicBezTo>
                      <a:pt x="13195" y="13195"/>
                      <a:pt x="4918" y="7917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2472;p60">
                <a:extLst>
                  <a:ext uri="{FF2B5EF4-FFF2-40B4-BE49-F238E27FC236}">
                    <a16:creationId xmlns:a16="http://schemas.microsoft.com/office/drawing/2014/main" xmlns="" id="{04163939-8894-425F-A789-3550A9BE50AB}"/>
                  </a:ext>
                </a:extLst>
              </p:cNvPr>
              <p:cNvSpPr/>
              <p:nvPr/>
            </p:nvSpPr>
            <p:spPr>
              <a:xfrm>
                <a:off x="2872900" y="3867900"/>
                <a:ext cx="1238475" cy="742350"/>
              </a:xfrm>
              <a:custGeom>
                <a:avLst/>
                <a:gdLst/>
                <a:ahLst/>
                <a:cxnLst/>
                <a:rect l="l" t="t" r="r" b="b"/>
                <a:pathLst>
                  <a:path w="49539" h="29694" extrusionOk="0">
                    <a:moveTo>
                      <a:pt x="13104" y="0"/>
                    </a:moveTo>
                    <a:cubicBezTo>
                      <a:pt x="8682" y="0"/>
                      <a:pt x="4245" y="779"/>
                      <a:pt x="0" y="2346"/>
                    </a:cubicBezTo>
                    <a:cubicBezTo>
                      <a:pt x="3852" y="1062"/>
                      <a:pt x="7827" y="426"/>
                      <a:pt x="11778" y="426"/>
                    </a:cubicBezTo>
                    <a:cubicBezTo>
                      <a:pt x="18159" y="426"/>
                      <a:pt x="24476" y="2084"/>
                      <a:pt x="30107" y="5344"/>
                    </a:cubicBezTo>
                    <a:cubicBezTo>
                      <a:pt x="39103" y="10622"/>
                      <a:pt x="45341" y="19498"/>
                      <a:pt x="47260" y="29694"/>
                    </a:cubicBezTo>
                    <a:lnTo>
                      <a:pt x="49539" y="29214"/>
                    </a:lnTo>
                    <a:cubicBezTo>
                      <a:pt x="47020" y="18659"/>
                      <a:pt x="40183" y="9662"/>
                      <a:pt x="30707" y="4385"/>
                    </a:cubicBezTo>
                    <a:cubicBezTo>
                      <a:pt x="25223" y="1469"/>
                      <a:pt x="19178" y="0"/>
                      <a:pt x="1310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" name="Google Shape;2473;p60">
                <a:extLst>
                  <a:ext uri="{FF2B5EF4-FFF2-40B4-BE49-F238E27FC236}">
                    <a16:creationId xmlns:a16="http://schemas.microsoft.com/office/drawing/2014/main" xmlns="" id="{EDF9A839-2503-3F9D-CE69-3791D7F7490A}"/>
                  </a:ext>
                </a:extLst>
              </p:cNvPr>
              <p:cNvSpPr/>
              <p:nvPr/>
            </p:nvSpPr>
            <p:spPr>
              <a:xfrm>
                <a:off x="3172775" y="3938525"/>
                <a:ext cx="362850" cy="275900"/>
              </a:xfrm>
              <a:custGeom>
                <a:avLst/>
                <a:gdLst/>
                <a:ahLst/>
                <a:cxnLst/>
                <a:rect l="l" t="t" r="r" b="b"/>
                <a:pathLst>
                  <a:path w="14514" h="11036" extrusionOk="0">
                    <a:moveTo>
                      <a:pt x="14514" y="0"/>
                    </a:moveTo>
                    <a:cubicBezTo>
                      <a:pt x="8037" y="720"/>
                      <a:pt x="2399" y="4918"/>
                      <a:pt x="0" y="11036"/>
                    </a:cubicBezTo>
                    <a:cubicBezTo>
                      <a:pt x="2639" y="5158"/>
                      <a:pt x="8156" y="1200"/>
                      <a:pt x="14514" y="720"/>
                    </a:cubicBezTo>
                    <a:lnTo>
                      <a:pt x="14514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" name="Google Shape;2474;p60">
                <a:extLst>
                  <a:ext uri="{FF2B5EF4-FFF2-40B4-BE49-F238E27FC236}">
                    <a16:creationId xmlns:a16="http://schemas.microsoft.com/office/drawing/2014/main" xmlns="" id="{F10E7EB5-95C6-639A-6B1E-CB2480E8B16D}"/>
                  </a:ext>
                </a:extLst>
              </p:cNvPr>
              <p:cNvSpPr/>
              <p:nvPr/>
            </p:nvSpPr>
            <p:spPr>
              <a:xfrm>
                <a:off x="3496625" y="3644650"/>
                <a:ext cx="251925" cy="410850"/>
              </a:xfrm>
              <a:custGeom>
                <a:avLst/>
                <a:gdLst/>
                <a:ahLst/>
                <a:cxnLst/>
                <a:rect l="l" t="t" r="r" b="b"/>
                <a:pathLst>
                  <a:path w="10077" h="1643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5158" y="3959"/>
                      <a:pt x="8277" y="9956"/>
                      <a:pt x="8517" y="16433"/>
                    </a:cubicBezTo>
                    <a:lnTo>
                      <a:pt x="10076" y="16313"/>
                    </a:lnTo>
                    <a:cubicBezTo>
                      <a:pt x="9236" y="9596"/>
                      <a:pt x="5638" y="3719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" name="Google Shape;2475;p60">
                <a:extLst>
                  <a:ext uri="{FF2B5EF4-FFF2-40B4-BE49-F238E27FC236}">
                    <a16:creationId xmlns:a16="http://schemas.microsoft.com/office/drawing/2014/main" xmlns="" id="{CFAFE30C-DA79-32DA-EE49-4F37E21711D7}"/>
                  </a:ext>
                </a:extLst>
              </p:cNvPr>
              <p:cNvSpPr/>
              <p:nvPr/>
            </p:nvSpPr>
            <p:spPr>
              <a:xfrm>
                <a:off x="3406650" y="2628075"/>
                <a:ext cx="143975" cy="374875"/>
              </a:xfrm>
              <a:custGeom>
                <a:avLst/>
                <a:gdLst/>
                <a:ahLst/>
                <a:cxnLst/>
                <a:rect l="l" t="t" r="r" b="b"/>
                <a:pathLst>
                  <a:path w="5759" h="1499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479" y="4199"/>
                      <a:pt x="5159" y="9597"/>
                      <a:pt x="5039" y="14995"/>
                    </a:cubicBezTo>
                    <a:lnTo>
                      <a:pt x="5758" y="14995"/>
                    </a:lnTo>
                    <a:cubicBezTo>
                      <a:pt x="5758" y="9477"/>
                      <a:pt x="3719" y="4199"/>
                      <a:pt x="1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" name="Google Shape;2476;p60">
                <a:extLst>
                  <a:ext uri="{FF2B5EF4-FFF2-40B4-BE49-F238E27FC236}">
                    <a16:creationId xmlns:a16="http://schemas.microsoft.com/office/drawing/2014/main" xmlns="" id="{BF5F7D9B-1C92-CE33-1EAA-5B14B34FAB45}"/>
                  </a:ext>
                </a:extLst>
              </p:cNvPr>
              <p:cNvSpPr/>
              <p:nvPr/>
            </p:nvSpPr>
            <p:spPr>
              <a:xfrm>
                <a:off x="4015400" y="3359775"/>
                <a:ext cx="446825" cy="593775"/>
              </a:xfrm>
              <a:custGeom>
                <a:avLst/>
                <a:gdLst/>
                <a:ahLst/>
                <a:cxnLst/>
                <a:rect l="l" t="t" r="r" b="b"/>
                <a:pathLst>
                  <a:path w="17873" h="23751" extrusionOk="0">
                    <a:moveTo>
                      <a:pt x="17873" y="0"/>
                    </a:moveTo>
                    <a:cubicBezTo>
                      <a:pt x="16193" y="10076"/>
                      <a:pt x="9476" y="18592"/>
                      <a:pt x="0" y="22431"/>
                    </a:cubicBezTo>
                    <a:lnTo>
                      <a:pt x="600" y="23750"/>
                    </a:lnTo>
                    <a:cubicBezTo>
                      <a:pt x="10196" y="19432"/>
                      <a:pt x="16673" y="10436"/>
                      <a:pt x="1787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7" name="Google Shape;2560;p60">
              <a:extLst>
                <a:ext uri="{FF2B5EF4-FFF2-40B4-BE49-F238E27FC236}">
                  <a16:creationId xmlns:a16="http://schemas.microsoft.com/office/drawing/2014/main" xmlns="" id="{2DAE19F6-D93F-AF8D-7FF3-BA3644F5C75E}"/>
                </a:ext>
              </a:extLst>
            </p:cNvPr>
            <p:cNvGrpSpPr/>
            <p:nvPr/>
          </p:nvGrpSpPr>
          <p:grpSpPr>
            <a:xfrm rot="13831652" flipV="1">
              <a:off x="63" y="205"/>
              <a:ext cx="2861" cy="2595"/>
              <a:chOff x="508050" y="242250"/>
              <a:chExt cx="6512250" cy="5147800"/>
            </a:xfrm>
            <a:solidFill>
              <a:srgbClr val="F99F1B"/>
            </a:solidFill>
          </p:grpSpPr>
          <p:sp>
            <p:nvSpPr>
              <p:cNvPr id="68" name="Google Shape;2561;p60">
                <a:extLst>
                  <a:ext uri="{FF2B5EF4-FFF2-40B4-BE49-F238E27FC236}">
                    <a16:creationId xmlns:a16="http://schemas.microsoft.com/office/drawing/2014/main" xmlns="" id="{40CB67C3-ACAE-C4AC-AAE3-941F0D4D97D4}"/>
                  </a:ext>
                </a:extLst>
              </p:cNvPr>
              <p:cNvSpPr/>
              <p:nvPr/>
            </p:nvSpPr>
            <p:spPr>
              <a:xfrm>
                <a:off x="508050" y="242250"/>
                <a:ext cx="6512250" cy="5147800"/>
              </a:xfrm>
              <a:custGeom>
                <a:avLst/>
                <a:gdLst/>
                <a:ahLst/>
                <a:cxnLst/>
                <a:rect l="l" t="t" r="r" b="b"/>
                <a:pathLst>
                  <a:path w="260490" h="205912" extrusionOk="0">
                    <a:moveTo>
                      <a:pt x="192120" y="0"/>
                    </a:moveTo>
                    <a:cubicBezTo>
                      <a:pt x="185268" y="0"/>
                      <a:pt x="178662" y="685"/>
                      <a:pt x="172695" y="2150"/>
                    </a:cubicBezTo>
                    <a:cubicBezTo>
                      <a:pt x="150698" y="7746"/>
                      <a:pt x="131403" y="21639"/>
                      <a:pt x="119054" y="40742"/>
                    </a:cubicBezTo>
                    <a:cubicBezTo>
                      <a:pt x="127586" y="36582"/>
                      <a:pt x="136945" y="34486"/>
                      <a:pt x="146314" y="34486"/>
                    </a:cubicBezTo>
                    <a:cubicBezTo>
                      <a:pt x="153894" y="34486"/>
                      <a:pt x="161481" y="35858"/>
                      <a:pt x="168643" y="38619"/>
                    </a:cubicBezTo>
                    <a:cubicBezTo>
                      <a:pt x="131210" y="41128"/>
                      <a:pt x="97828" y="63125"/>
                      <a:pt x="80848" y="96506"/>
                    </a:cubicBezTo>
                    <a:cubicBezTo>
                      <a:pt x="94190" y="89501"/>
                      <a:pt x="108974" y="85812"/>
                      <a:pt x="124078" y="85812"/>
                    </a:cubicBezTo>
                    <a:cubicBezTo>
                      <a:pt x="126449" y="85812"/>
                      <a:pt x="128827" y="85903"/>
                      <a:pt x="131210" y="86086"/>
                    </a:cubicBezTo>
                    <a:cubicBezTo>
                      <a:pt x="108790" y="128808"/>
                      <a:pt x="61336" y="156670"/>
                      <a:pt x="13377" y="156670"/>
                    </a:cubicBezTo>
                    <a:cubicBezTo>
                      <a:pt x="8916" y="156670"/>
                      <a:pt x="4450" y="156429"/>
                      <a:pt x="0" y="155936"/>
                    </a:cubicBezTo>
                    <a:lnTo>
                      <a:pt x="0" y="155936"/>
                    </a:lnTo>
                    <a:cubicBezTo>
                      <a:pt x="12928" y="173881"/>
                      <a:pt x="32802" y="185458"/>
                      <a:pt x="54799" y="188160"/>
                    </a:cubicBezTo>
                    <a:cubicBezTo>
                      <a:pt x="57551" y="188447"/>
                      <a:pt x="60300" y="188589"/>
                      <a:pt x="63036" y="188589"/>
                    </a:cubicBezTo>
                    <a:cubicBezTo>
                      <a:pt x="82362" y="188589"/>
                      <a:pt x="101044" y="181517"/>
                      <a:pt x="115580" y="168671"/>
                    </a:cubicBezTo>
                    <a:lnTo>
                      <a:pt x="115580" y="168671"/>
                    </a:lnTo>
                    <a:cubicBezTo>
                      <a:pt x="113265" y="184494"/>
                      <a:pt x="102845" y="198194"/>
                      <a:pt x="87988" y="204368"/>
                    </a:cubicBezTo>
                    <a:cubicBezTo>
                      <a:pt x="92621" y="205079"/>
                      <a:pt x="97250" y="205427"/>
                      <a:pt x="101842" y="205427"/>
                    </a:cubicBezTo>
                    <a:cubicBezTo>
                      <a:pt x="130906" y="205427"/>
                      <a:pt x="158453" y="191482"/>
                      <a:pt x="175782" y="167321"/>
                    </a:cubicBezTo>
                    <a:cubicBezTo>
                      <a:pt x="181185" y="179477"/>
                      <a:pt x="181764" y="193370"/>
                      <a:pt x="177133" y="205912"/>
                    </a:cubicBezTo>
                    <a:cubicBezTo>
                      <a:pt x="222478" y="179284"/>
                      <a:pt x="252386" y="132975"/>
                      <a:pt x="258174" y="80876"/>
                    </a:cubicBezTo>
                    <a:cubicBezTo>
                      <a:pt x="260490" y="57529"/>
                      <a:pt x="257210" y="32637"/>
                      <a:pt x="245246" y="12763"/>
                    </a:cubicBezTo>
                    <a:lnTo>
                      <a:pt x="245053" y="12956"/>
                    </a:lnTo>
                    <a:cubicBezTo>
                      <a:pt x="230711" y="4941"/>
                      <a:pt x="210528" y="0"/>
                      <a:pt x="192120" y="0"/>
                    </a:cubicBezTo>
                    <a:close/>
                  </a:path>
                </a:pathLst>
              </a:custGeom>
              <a:solidFill>
                <a:srgbClr val="C9402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2562;p60">
                <a:extLst>
                  <a:ext uri="{FF2B5EF4-FFF2-40B4-BE49-F238E27FC236}">
                    <a16:creationId xmlns:a16="http://schemas.microsoft.com/office/drawing/2014/main" xmlns="" id="{26987076-BB88-1AAB-A84F-522FB0C6D4B3}"/>
                  </a:ext>
                </a:extLst>
              </p:cNvPr>
              <p:cNvSpPr/>
              <p:nvPr/>
            </p:nvSpPr>
            <p:spPr>
              <a:xfrm>
                <a:off x="1911800" y="1497150"/>
                <a:ext cx="4520000" cy="2852150"/>
              </a:xfrm>
              <a:custGeom>
                <a:avLst/>
                <a:gdLst/>
                <a:ahLst/>
                <a:cxnLst/>
                <a:rect l="l" t="t" r="r" b="b"/>
                <a:pathLst>
                  <a:path w="180800" h="114086" extrusionOk="0">
                    <a:moveTo>
                      <a:pt x="166906" y="0"/>
                    </a:moveTo>
                    <a:cubicBezTo>
                      <a:pt x="162083" y="0"/>
                      <a:pt x="157452" y="579"/>
                      <a:pt x="152821" y="1737"/>
                    </a:cubicBezTo>
                    <a:cubicBezTo>
                      <a:pt x="143559" y="4245"/>
                      <a:pt x="134876" y="8298"/>
                      <a:pt x="127158" y="13700"/>
                    </a:cubicBezTo>
                    <a:cubicBezTo>
                      <a:pt x="123106" y="16402"/>
                      <a:pt x="119439" y="19489"/>
                      <a:pt x="115966" y="22576"/>
                    </a:cubicBezTo>
                    <a:cubicBezTo>
                      <a:pt x="112300" y="25857"/>
                      <a:pt x="109020" y="29330"/>
                      <a:pt x="105933" y="32803"/>
                    </a:cubicBezTo>
                    <a:cubicBezTo>
                      <a:pt x="99758" y="39942"/>
                      <a:pt x="93969" y="47275"/>
                      <a:pt x="88374" y="54800"/>
                    </a:cubicBezTo>
                    <a:cubicBezTo>
                      <a:pt x="82778" y="62518"/>
                      <a:pt x="77182" y="69850"/>
                      <a:pt x="71201" y="76990"/>
                    </a:cubicBezTo>
                    <a:cubicBezTo>
                      <a:pt x="68306" y="80656"/>
                      <a:pt x="65219" y="84129"/>
                      <a:pt x="61939" y="87409"/>
                    </a:cubicBezTo>
                    <a:cubicBezTo>
                      <a:pt x="58658" y="90497"/>
                      <a:pt x="55185" y="93584"/>
                      <a:pt x="51519" y="96478"/>
                    </a:cubicBezTo>
                    <a:cubicBezTo>
                      <a:pt x="44187" y="102267"/>
                      <a:pt x="36083" y="106898"/>
                      <a:pt x="27400" y="109985"/>
                    </a:cubicBezTo>
                    <a:cubicBezTo>
                      <a:pt x="22962" y="111529"/>
                      <a:pt x="18524" y="112494"/>
                      <a:pt x="13893" y="113073"/>
                    </a:cubicBezTo>
                    <a:cubicBezTo>
                      <a:pt x="11953" y="113315"/>
                      <a:pt x="9980" y="113422"/>
                      <a:pt x="8015" y="113422"/>
                    </a:cubicBezTo>
                    <a:cubicBezTo>
                      <a:pt x="5289" y="113422"/>
                      <a:pt x="2579" y="113216"/>
                      <a:pt x="0" y="112880"/>
                    </a:cubicBezTo>
                    <a:lnTo>
                      <a:pt x="0" y="112880"/>
                    </a:lnTo>
                    <a:cubicBezTo>
                      <a:pt x="3698" y="113684"/>
                      <a:pt x="7665" y="114086"/>
                      <a:pt x="11564" y="114086"/>
                    </a:cubicBezTo>
                    <a:cubicBezTo>
                      <a:pt x="12344" y="114086"/>
                      <a:pt x="13121" y="114070"/>
                      <a:pt x="13893" y="114037"/>
                    </a:cubicBezTo>
                    <a:cubicBezTo>
                      <a:pt x="18717" y="113844"/>
                      <a:pt x="23348" y="113073"/>
                      <a:pt x="27979" y="111722"/>
                    </a:cubicBezTo>
                    <a:cubicBezTo>
                      <a:pt x="37047" y="108828"/>
                      <a:pt x="45538" y="104390"/>
                      <a:pt x="53256" y="98794"/>
                    </a:cubicBezTo>
                    <a:cubicBezTo>
                      <a:pt x="57115" y="95900"/>
                      <a:pt x="60781" y="92812"/>
                      <a:pt x="64254" y="89725"/>
                    </a:cubicBezTo>
                    <a:cubicBezTo>
                      <a:pt x="67534" y="86252"/>
                      <a:pt x="70815" y="82779"/>
                      <a:pt x="73902" y="79305"/>
                    </a:cubicBezTo>
                    <a:cubicBezTo>
                      <a:pt x="80077" y="71973"/>
                      <a:pt x="85479" y="64448"/>
                      <a:pt x="91075" y="56922"/>
                    </a:cubicBezTo>
                    <a:cubicBezTo>
                      <a:pt x="96671" y="49397"/>
                      <a:pt x="102266" y="41872"/>
                      <a:pt x="108441" y="34925"/>
                    </a:cubicBezTo>
                    <a:cubicBezTo>
                      <a:pt x="111528" y="31452"/>
                      <a:pt x="114616" y="27979"/>
                      <a:pt x="118089" y="24892"/>
                    </a:cubicBezTo>
                    <a:cubicBezTo>
                      <a:pt x="121369" y="21612"/>
                      <a:pt x="124842" y="18717"/>
                      <a:pt x="128701" y="16016"/>
                    </a:cubicBezTo>
                    <a:cubicBezTo>
                      <a:pt x="136034" y="10420"/>
                      <a:pt x="144331" y="6175"/>
                      <a:pt x="153207" y="3474"/>
                    </a:cubicBezTo>
                    <a:cubicBezTo>
                      <a:pt x="157645" y="2123"/>
                      <a:pt x="162276" y="1351"/>
                      <a:pt x="166906" y="965"/>
                    </a:cubicBezTo>
                    <a:cubicBezTo>
                      <a:pt x="167678" y="933"/>
                      <a:pt x="168450" y="917"/>
                      <a:pt x="169222" y="917"/>
                    </a:cubicBezTo>
                    <a:cubicBezTo>
                      <a:pt x="173081" y="917"/>
                      <a:pt x="176940" y="1319"/>
                      <a:pt x="180799" y="2123"/>
                    </a:cubicBezTo>
                    <a:cubicBezTo>
                      <a:pt x="176168" y="772"/>
                      <a:pt x="171537" y="0"/>
                      <a:pt x="166906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2563;p60">
                <a:extLst>
                  <a:ext uri="{FF2B5EF4-FFF2-40B4-BE49-F238E27FC236}">
                    <a16:creationId xmlns:a16="http://schemas.microsoft.com/office/drawing/2014/main" xmlns="" id="{D582E8FC-B319-F6A6-BF2E-4BFC2324F02E}"/>
                  </a:ext>
                </a:extLst>
              </p:cNvPr>
              <p:cNvSpPr/>
              <p:nvPr/>
            </p:nvSpPr>
            <p:spPr>
              <a:xfrm>
                <a:off x="5110025" y="1511625"/>
                <a:ext cx="892450" cy="2325150"/>
              </a:xfrm>
              <a:custGeom>
                <a:avLst/>
                <a:gdLst/>
                <a:ahLst/>
                <a:cxnLst/>
                <a:rect l="l" t="t" r="r" b="b"/>
                <a:pathLst>
                  <a:path w="35698" h="93006" extrusionOk="0">
                    <a:moveTo>
                      <a:pt x="35697" y="0"/>
                    </a:moveTo>
                    <a:cubicBezTo>
                      <a:pt x="31066" y="193"/>
                      <a:pt x="26628" y="1737"/>
                      <a:pt x="23155" y="4824"/>
                    </a:cubicBezTo>
                    <a:cubicBezTo>
                      <a:pt x="19875" y="7912"/>
                      <a:pt x="17174" y="11771"/>
                      <a:pt x="15437" y="16016"/>
                    </a:cubicBezTo>
                    <a:cubicBezTo>
                      <a:pt x="13700" y="20261"/>
                      <a:pt x="12350" y="24506"/>
                      <a:pt x="11578" y="29137"/>
                    </a:cubicBezTo>
                    <a:cubicBezTo>
                      <a:pt x="10806" y="33382"/>
                      <a:pt x="10420" y="38013"/>
                      <a:pt x="10227" y="42451"/>
                    </a:cubicBezTo>
                    <a:cubicBezTo>
                      <a:pt x="9648" y="51327"/>
                      <a:pt x="9841" y="60010"/>
                      <a:pt x="8683" y="68693"/>
                    </a:cubicBezTo>
                    <a:cubicBezTo>
                      <a:pt x="7912" y="77376"/>
                      <a:pt x="5017" y="85673"/>
                      <a:pt x="0" y="93005"/>
                    </a:cubicBezTo>
                    <a:cubicBezTo>
                      <a:pt x="6175" y="86252"/>
                      <a:pt x="10227" y="77954"/>
                      <a:pt x="11578" y="69079"/>
                    </a:cubicBezTo>
                    <a:cubicBezTo>
                      <a:pt x="12929" y="60203"/>
                      <a:pt x="13507" y="51327"/>
                      <a:pt x="13700" y="42451"/>
                    </a:cubicBezTo>
                    <a:cubicBezTo>
                      <a:pt x="13893" y="33961"/>
                      <a:pt x="15437" y="25471"/>
                      <a:pt x="18331" y="17173"/>
                    </a:cubicBezTo>
                    <a:cubicBezTo>
                      <a:pt x="19489" y="13121"/>
                      <a:pt x="21612" y="9455"/>
                      <a:pt x="24506" y="6175"/>
                    </a:cubicBezTo>
                    <a:cubicBezTo>
                      <a:pt x="25857" y="4631"/>
                      <a:pt x="27593" y="3281"/>
                      <a:pt x="29523" y="2316"/>
                    </a:cubicBezTo>
                    <a:cubicBezTo>
                      <a:pt x="31452" y="1351"/>
                      <a:pt x="33575" y="579"/>
                      <a:pt x="35697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2564;p60">
                <a:extLst>
                  <a:ext uri="{FF2B5EF4-FFF2-40B4-BE49-F238E27FC236}">
                    <a16:creationId xmlns:a16="http://schemas.microsoft.com/office/drawing/2014/main" xmlns="" id="{F9BC7135-B8D9-27FE-6698-2DFE39B1FB54}"/>
                  </a:ext>
                </a:extLst>
              </p:cNvPr>
              <p:cNvSpPr/>
              <p:nvPr/>
            </p:nvSpPr>
            <p:spPr>
              <a:xfrm>
                <a:off x="3884750" y="1723875"/>
                <a:ext cx="1389300" cy="3159675"/>
              </a:xfrm>
              <a:custGeom>
                <a:avLst/>
                <a:gdLst/>
                <a:ahLst/>
                <a:cxnLst/>
                <a:rect l="l" t="t" r="r" b="b"/>
                <a:pathLst>
                  <a:path w="55572" h="126387" extrusionOk="0">
                    <a:moveTo>
                      <a:pt x="55572" y="0"/>
                    </a:moveTo>
                    <a:lnTo>
                      <a:pt x="55572" y="0"/>
                    </a:lnTo>
                    <a:cubicBezTo>
                      <a:pt x="50362" y="2895"/>
                      <a:pt x="45731" y="6947"/>
                      <a:pt x="42065" y="11964"/>
                    </a:cubicBezTo>
                    <a:cubicBezTo>
                      <a:pt x="38592" y="16981"/>
                      <a:pt x="35698" y="22576"/>
                      <a:pt x="33768" y="28365"/>
                    </a:cubicBezTo>
                    <a:cubicBezTo>
                      <a:pt x="29716" y="40135"/>
                      <a:pt x="28944" y="52484"/>
                      <a:pt x="27979" y="64448"/>
                    </a:cubicBezTo>
                    <a:cubicBezTo>
                      <a:pt x="27015" y="76411"/>
                      <a:pt x="26050" y="88374"/>
                      <a:pt x="21998" y="99373"/>
                    </a:cubicBezTo>
                    <a:cubicBezTo>
                      <a:pt x="19875" y="104968"/>
                      <a:pt x="17174" y="110178"/>
                      <a:pt x="13508" y="115002"/>
                    </a:cubicBezTo>
                    <a:cubicBezTo>
                      <a:pt x="9842" y="119826"/>
                      <a:pt x="5211" y="123685"/>
                      <a:pt x="1" y="126386"/>
                    </a:cubicBezTo>
                    <a:cubicBezTo>
                      <a:pt x="2702" y="125229"/>
                      <a:pt x="5404" y="123878"/>
                      <a:pt x="8105" y="122141"/>
                    </a:cubicBezTo>
                    <a:cubicBezTo>
                      <a:pt x="10420" y="120405"/>
                      <a:pt x="12736" y="118282"/>
                      <a:pt x="14858" y="116160"/>
                    </a:cubicBezTo>
                    <a:cubicBezTo>
                      <a:pt x="18910" y="111529"/>
                      <a:pt x="22191" y="106126"/>
                      <a:pt x="24506" y="100530"/>
                    </a:cubicBezTo>
                    <a:cubicBezTo>
                      <a:pt x="29330" y="89146"/>
                      <a:pt x="30681" y="76797"/>
                      <a:pt x="31646" y="64641"/>
                    </a:cubicBezTo>
                    <a:cubicBezTo>
                      <a:pt x="32417" y="52677"/>
                      <a:pt x="32996" y="40714"/>
                      <a:pt x="36469" y="29137"/>
                    </a:cubicBezTo>
                    <a:cubicBezTo>
                      <a:pt x="38013" y="23541"/>
                      <a:pt x="40521" y="17945"/>
                      <a:pt x="43609" y="12928"/>
                    </a:cubicBezTo>
                    <a:cubicBezTo>
                      <a:pt x="46696" y="7719"/>
                      <a:pt x="50748" y="3281"/>
                      <a:pt x="55572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2565;p60">
                <a:extLst>
                  <a:ext uri="{FF2B5EF4-FFF2-40B4-BE49-F238E27FC236}">
                    <a16:creationId xmlns:a16="http://schemas.microsoft.com/office/drawing/2014/main" xmlns="" id="{015EE229-EC07-545E-0106-25E1D29E6F97}"/>
                  </a:ext>
                </a:extLst>
              </p:cNvPr>
              <p:cNvSpPr/>
              <p:nvPr/>
            </p:nvSpPr>
            <p:spPr>
              <a:xfrm>
                <a:off x="1911800" y="4020050"/>
                <a:ext cx="1220450" cy="654575"/>
              </a:xfrm>
              <a:custGeom>
                <a:avLst/>
                <a:gdLst/>
                <a:ahLst/>
                <a:cxnLst/>
                <a:rect l="l" t="t" r="r" b="b"/>
                <a:pathLst>
                  <a:path w="48818" h="26183" extrusionOk="0">
                    <a:moveTo>
                      <a:pt x="48818" y="0"/>
                    </a:moveTo>
                    <a:lnTo>
                      <a:pt x="48818" y="0"/>
                    </a:lnTo>
                    <a:cubicBezTo>
                      <a:pt x="45538" y="3474"/>
                      <a:pt x="42064" y="6561"/>
                      <a:pt x="38205" y="9455"/>
                    </a:cubicBezTo>
                    <a:cubicBezTo>
                      <a:pt x="30873" y="15244"/>
                      <a:pt x="22576" y="19489"/>
                      <a:pt x="13700" y="22576"/>
                    </a:cubicBezTo>
                    <a:cubicBezTo>
                      <a:pt x="9262" y="23927"/>
                      <a:pt x="4631" y="25085"/>
                      <a:pt x="0" y="25856"/>
                    </a:cubicBezTo>
                    <a:cubicBezTo>
                      <a:pt x="1809" y="26074"/>
                      <a:pt x="3618" y="26182"/>
                      <a:pt x="5427" y="26182"/>
                    </a:cubicBezTo>
                    <a:cubicBezTo>
                      <a:pt x="8442" y="26182"/>
                      <a:pt x="11457" y="25881"/>
                      <a:pt x="14472" y="25278"/>
                    </a:cubicBezTo>
                    <a:cubicBezTo>
                      <a:pt x="24119" y="23155"/>
                      <a:pt x="32995" y="18524"/>
                      <a:pt x="40135" y="11771"/>
                    </a:cubicBezTo>
                    <a:cubicBezTo>
                      <a:pt x="43608" y="8297"/>
                      <a:pt x="46502" y="4438"/>
                      <a:pt x="48818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" name="Google Shape;2566;p60">
                <a:extLst>
                  <a:ext uri="{FF2B5EF4-FFF2-40B4-BE49-F238E27FC236}">
                    <a16:creationId xmlns:a16="http://schemas.microsoft.com/office/drawing/2014/main" xmlns="" id="{D66B6797-9940-954A-30A9-FEF552D8311D}"/>
                  </a:ext>
                </a:extLst>
              </p:cNvPr>
              <p:cNvSpPr/>
              <p:nvPr/>
            </p:nvSpPr>
            <p:spPr>
              <a:xfrm>
                <a:off x="3744875" y="1603950"/>
                <a:ext cx="1630500" cy="240550"/>
              </a:xfrm>
              <a:custGeom>
                <a:avLst/>
                <a:gdLst/>
                <a:ahLst/>
                <a:cxnLst/>
                <a:rect l="l" t="t" r="r" b="b"/>
                <a:pathLst>
                  <a:path w="65220" h="9622" extrusionOk="0">
                    <a:moveTo>
                      <a:pt x="40615" y="1"/>
                    </a:moveTo>
                    <a:cubicBezTo>
                      <a:pt x="32122" y="1"/>
                      <a:pt x="23767" y="1122"/>
                      <a:pt x="15630" y="3447"/>
                    </a:cubicBezTo>
                    <a:cubicBezTo>
                      <a:pt x="10227" y="4990"/>
                      <a:pt x="5017" y="7113"/>
                      <a:pt x="0" y="9621"/>
                    </a:cubicBezTo>
                    <a:cubicBezTo>
                      <a:pt x="5403" y="8464"/>
                      <a:pt x="10806" y="7113"/>
                      <a:pt x="16208" y="6148"/>
                    </a:cubicBezTo>
                    <a:cubicBezTo>
                      <a:pt x="21611" y="5183"/>
                      <a:pt x="27014" y="4411"/>
                      <a:pt x="32417" y="4026"/>
                    </a:cubicBezTo>
                    <a:cubicBezTo>
                      <a:pt x="37819" y="3447"/>
                      <a:pt x="43222" y="3254"/>
                      <a:pt x="48818" y="3254"/>
                    </a:cubicBezTo>
                    <a:cubicBezTo>
                      <a:pt x="54221" y="3254"/>
                      <a:pt x="59816" y="3447"/>
                      <a:pt x="65219" y="3833"/>
                    </a:cubicBezTo>
                    <a:cubicBezTo>
                      <a:pt x="60009" y="2096"/>
                      <a:pt x="54414" y="938"/>
                      <a:pt x="49011" y="359"/>
                    </a:cubicBezTo>
                    <a:cubicBezTo>
                      <a:pt x="46199" y="121"/>
                      <a:pt x="43400" y="1"/>
                      <a:pt x="40615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2567;p60">
                <a:extLst>
                  <a:ext uri="{FF2B5EF4-FFF2-40B4-BE49-F238E27FC236}">
                    <a16:creationId xmlns:a16="http://schemas.microsoft.com/office/drawing/2014/main" xmlns="" id="{797A9B3D-1623-2878-17C4-4255801DB848}"/>
                  </a:ext>
                </a:extLst>
              </p:cNvPr>
              <p:cNvSpPr/>
              <p:nvPr/>
            </p:nvSpPr>
            <p:spPr>
              <a:xfrm>
                <a:off x="3556725" y="3267525"/>
                <a:ext cx="361825" cy="868325"/>
              </a:xfrm>
              <a:custGeom>
                <a:avLst/>
                <a:gdLst/>
                <a:ahLst/>
                <a:cxnLst/>
                <a:rect l="l" t="t" r="r" b="b"/>
                <a:pathLst>
                  <a:path w="14473" h="34733" extrusionOk="0">
                    <a:moveTo>
                      <a:pt x="14473" y="0"/>
                    </a:moveTo>
                    <a:lnTo>
                      <a:pt x="10806" y="193"/>
                    </a:lnTo>
                    <a:cubicBezTo>
                      <a:pt x="11964" y="12735"/>
                      <a:pt x="8105" y="25277"/>
                      <a:pt x="1" y="34732"/>
                    </a:cubicBezTo>
                    <a:cubicBezTo>
                      <a:pt x="9456" y="25663"/>
                      <a:pt x="14473" y="13121"/>
                      <a:pt x="1447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9568141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86" r:id="rId1"/>
    <p:sldLayoutId id="2147483787" r:id="rId2"/>
    <p:sldLayoutId id="2147483788" r:id="rId3"/>
    <p:sldLayoutId id="2147483789" r:id="rId4"/>
    <p:sldLayoutId id="2147483790" r:id="rId5"/>
    <p:sldLayoutId id="2147483791" r:id="rId6"/>
    <p:sldLayoutId id="2147483792" r:id="rId7"/>
    <p:sldLayoutId id="2147483793" r:id="rId8"/>
    <p:sldLayoutId id="2147483794" r:id="rId9"/>
    <p:sldLayoutId id="2147483795" r:id="rId10"/>
    <p:sldLayoutId id="2147483796" r:id="rId11"/>
    <p:sldLayoutId id="2147483797" r:id="rId12"/>
    <p:sldLayoutId id="2147483798" r:id="rId1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>
          <a:blip r:embed="rId17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9Slide.vn - 2019">
            <a:extLst>
              <a:ext uri="{FF2B5EF4-FFF2-40B4-BE49-F238E27FC236}">
                <a16:creationId xmlns:a16="http://schemas.microsoft.com/office/drawing/2014/main" xmlns="" id="{FFC26047-0D34-DFC3-3182-A987CD766250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ondamento"/>
              <a:buNone/>
              <a:defRPr sz="3000" b="1">
                <a:solidFill>
                  <a:schemeClr val="dk1"/>
                </a:solidFill>
                <a:latin typeface="Fondamento"/>
                <a:ea typeface="Fondamento"/>
                <a:cs typeface="Fondamento"/>
                <a:sym typeface="Fondamen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●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○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■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●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○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■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●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○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■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9pPr>
          </a:lstStyle>
          <a:p>
            <a:endParaRPr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xmlns="" id="{FAEE684D-935E-44A7-A712-266F68045F9E}"/>
              </a:ext>
            </a:extLst>
          </p:cNvPr>
          <p:cNvSpPr>
            <a:spLocks noChangeAspect="1"/>
          </p:cNvSpPr>
          <p:nvPr userDrawn="1">
            <p:custDataLst>
              <p:tags r:id="rId15"/>
            </p:custDataLst>
          </p:nvPr>
        </p:nvSpPr>
        <p:spPr>
          <a:xfrm>
            <a:off x="125791" y="-1481667"/>
            <a:ext cx="11940419" cy="11144395"/>
          </a:xfrm>
          <a:prstGeom prst="ellipse">
            <a:avLst/>
          </a:prstGeom>
          <a:blipFill dpi="0" rotWithShape="0">
            <a:blip r:embed="rId18">
              <a:alphaModFix amt="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3572" b="-3572"/>
            </a:stretch>
          </a:blipFill>
          <a:ln w="25400" cap="flat" cmpd="sng" algn="ctr">
            <a:noFill/>
            <a:prstDash val="solid"/>
          </a:ln>
          <a:effectLst/>
          <a:extLst>
            <a:ext uri="{91240B29-F687-4F45-9708-019B960494DF}">
              <a14:hiddenLine xmlns:a14="http://schemas.microsoft.com/office/drawing/2010/main" w="25400" cap="flat" cmpd="sng" algn="ctr">
                <a:solidFill>
                  <a:schemeClr val="accent1">
                    <a:shade val="50000"/>
                  </a:schemeClr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867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xmlns="" id="{D3341790-0BD9-6E2D-49FB-12071C00F46D}"/>
              </a:ext>
            </a:extLst>
          </p:cNvPr>
          <p:cNvSpPr>
            <a:spLocks noChangeAspect="1"/>
          </p:cNvSpPr>
          <p:nvPr userDrawn="1">
            <p:custDataLst>
              <p:tags r:id="rId16"/>
            </p:custDataLst>
          </p:nvPr>
        </p:nvSpPr>
        <p:spPr>
          <a:xfrm>
            <a:off x="125791" y="-1481667"/>
            <a:ext cx="11940419" cy="11144395"/>
          </a:xfrm>
          <a:prstGeom prst="ellipse">
            <a:avLst/>
          </a:prstGeom>
          <a:blipFill dpi="0" rotWithShape="0">
            <a:blip r:embed="rId18">
              <a:alphaModFix amt="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3572" b="-3572"/>
            </a:stretch>
          </a:blipFill>
          <a:ln w="25400" cap="flat" cmpd="sng" algn="ctr">
            <a:noFill/>
            <a:prstDash val="solid"/>
          </a:ln>
          <a:effectLst/>
          <a:extLst>
            <a:ext uri="{91240B29-F687-4F45-9708-019B960494DF}">
              <a14:hiddenLine xmlns:a14="http://schemas.microsoft.com/office/drawing/2010/main" w="25400" cap="flat" cmpd="sng" algn="ctr">
                <a:solidFill>
                  <a:schemeClr val="accent1">
                    <a:shade val="50000"/>
                  </a:schemeClr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pic>
        <p:nvPicPr>
          <p:cNvPr id="5" name="Google Shape;15;p2">
            <a:extLst>
              <a:ext uri="{FF2B5EF4-FFF2-40B4-BE49-F238E27FC236}">
                <a16:creationId xmlns:a16="http://schemas.microsoft.com/office/drawing/2014/main" xmlns="" id="{AC9DAE7C-CE63-B689-408D-44C0CBDAACC2}"/>
              </a:ext>
            </a:extLst>
          </p:cNvPr>
          <p:cNvPicPr preferRelativeResize="0"/>
          <p:nvPr userDrawn="1"/>
        </p:nvPicPr>
        <p:blipFill>
          <a:blip r:embed="rId19">
            <a:alphaModFix/>
            <a:duotone>
              <a:prstClr val="black"/>
              <a:srgbClr val="D9C3A5">
                <a:tint val="50000"/>
                <a:satMod val="180000"/>
              </a:srgbClr>
            </a:duotone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saturation sat="66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6200000">
            <a:off x="122000" y="-2735577"/>
            <a:ext cx="5180373" cy="875695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" name="组合 6">
            <a:extLst>
              <a:ext uri="{FF2B5EF4-FFF2-40B4-BE49-F238E27FC236}">
                <a16:creationId xmlns:a16="http://schemas.microsoft.com/office/drawing/2014/main" xmlns="" id="{FE7F7A87-CA03-26A1-2673-FD110B5156EE}"/>
              </a:ext>
            </a:extLst>
          </p:cNvPr>
          <p:cNvGrpSpPr/>
          <p:nvPr userDrawn="1"/>
        </p:nvGrpSpPr>
        <p:grpSpPr>
          <a:xfrm>
            <a:off x="-433441" y="-302164"/>
            <a:ext cx="3608437" cy="1676440"/>
            <a:chOff x="196" y="-1340"/>
            <a:chExt cx="9528" cy="4706"/>
          </a:xfrm>
        </p:grpSpPr>
        <p:grpSp>
          <p:nvGrpSpPr>
            <p:cNvPr id="12" name="Google Shape;2511;p60">
              <a:extLst>
                <a:ext uri="{FF2B5EF4-FFF2-40B4-BE49-F238E27FC236}">
                  <a16:creationId xmlns:a16="http://schemas.microsoft.com/office/drawing/2014/main" xmlns="" id="{499AD781-EC90-0360-5DC8-AC49BE41AD96}"/>
                </a:ext>
              </a:extLst>
            </p:cNvPr>
            <p:cNvGrpSpPr/>
            <p:nvPr/>
          </p:nvGrpSpPr>
          <p:grpSpPr>
            <a:xfrm rot="8119191">
              <a:off x="7796" y="-799"/>
              <a:ext cx="1928" cy="3662"/>
              <a:chOff x="2392800" y="238125"/>
              <a:chExt cx="2677175" cy="5084850"/>
            </a:xfrm>
            <a:solidFill>
              <a:srgbClr val="C94025"/>
            </a:solidFill>
          </p:grpSpPr>
          <p:sp>
            <p:nvSpPr>
              <p:cNvPr id="50" name="Google Shape;2512;p60">
                <a:extLst>
                  <a:ext uri="{FF2B5EF4-FFF2-40B4-BE49-F238E27FC236}">
                    <a16:creationId xmlns:a16="http://schemas.microsoft.com/office/drawing/2014/main" xmlns="" id="{5762ACED-C01F-CC55-7DC4-36E5E8DB5033}"/>
                  </a:ext>
                </a:extLst>
              </p:cNvPr>
              <p:cNvSpPr/>
              <p:nvPr/>
            </p:nvSpPr>
            <p:spPr>
              <a:xfrm>
                <a:off x="2526350" y="690275"/>
                <a:ext cx="1198100" cy="4632700"/>
              </a:xfrm>
              <a:custGeom>
                <a:avLst/>
                <a:gdLst/>
                <a:ahLst/>
                <a:cxnLst/>
                <a:rect l="l" t="t" r="r" b="b"/>
                <a:pathLst>
                  <a:path w="47924" h="185308" extrusionOk="0">
                    <a:moveTo>
                      <a:pt x="35055" y="1"/>
                    </a:moveTo>
                    <a:cubicBezTo>
                      <a:pt x="33546" y="1"/>
                      <a:pt x="31869" y="1290"/>
                      <a:pt x="32203" y="3183"/>
                    </a:cubicBezTo>
                    <a:cubicBezTo>
                      <a:pt x="42560" y="64402"/>
                      <a:pt x="31648" y="127286"/>
                      <a:pt x="1131" y="181292"/>
                    </a:cubicBezTo>
                    <a:cubicBezTo>
                      <a:pt x="0" y="183428"/>
                      <a:pt x="1772" y="185308"/>
                      <a:pt x="3546" y="185308"/>
                    </a:cubicBezTo>
                    <a:cubicBezTo>
                      <a:pt x="4384" y="185308"/>
                      <a:pt x="5221" y="184889"/>
                      <a:pt x="5755" y="183881"/>
                    </a:cubicBezTo>
                    <a:lnTo>
                      <a:pt x="5570" y="183881"/>
                    </a:lnTo>
                    <a:cubicBezTo>
                      <a:pt x="36642" y="128581"/>
                      <a:pt x="47924" y="64402"/>
                      <a:pt x="37197" y="1889"/>
                    </a:cubicBezTo>
                    <a:cubicBezTo>
                      <a:pt x="36976" y="564"/>
                      <a:pt x="36052" y="1"/>
                      <a:pt x="35055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2513;p60">
                <a:extLst>
                  <a:ext uri="{FF2B5EF4-FFF2-40B4-BE49-F238E27FC236}">
                    <a16:creationId xmlns:a16="http://schemas.microsoft.com/office/drawing/2014/main" xmlns="" id="{17872493-CA0D-A6A8-4342-9147B0155F3C}"/>
                  </a:ext>
                </a:extLst>
              </p:cNvPr>
              <p:cNvSpPr/>
              <p:nvPr/>
            </p:nvSpPr>
            <p:spPr>
              <a:xfrm>
                <a:off x="3430500" y="641425"/>
                <a:ext cx="899675" cy="1623425"/>
              </a:xfrm>
              <a:custGeom>
                <a:avLst/>
                <a:gdLst/>
                <a:ahLst/>
                <a:cxnLst/>
                <a:rect l="l" t="t" r="r" b="b"/>
                <a:pathLst>
                  <a:path w="35987" h="64937" extrusionOk="0">
                    <a:moveTo>
                      <a:pt x="24544" y="0"/>
                    </a:moveTo>
                    <a:cubicBezTo>
                      <a:pt x="22975" y="0"/>
                      <a:pt x="21451" y="1220"/>
                      <a:pt x="22115" y="3103"/>
                    </a:cubicBezTo>
                    <a:cubicBezTo>
                      <a:pt x="30068" y="25112"/>
                      <a:pt x="22300" y="47676"/>
                      <a:pt x="2325" y="60068"/>
                    </a:cubicBezTo>
                    <a:cubicBezTo>
                      <a:pt x="0" y="61463"/>
                      <a:pt x="1442" y="64936"/>
                      <a:pt x="3712" y="64936"/>
                    </a:cubicBezTo>
                    <a:cubicBezTo>
                      <a:pt x="4151" y="64936"/>
                      <a:pt x="4620" y="64806"/>
                      <a:pt x="5100" y="64507"/>
                    </a:cubicBezTo>
                    <a:cubicBezTo>
                      <a:pt x="26554" y="51745"/>
                      <a:pt x="35987" y="25297"/>
                      <a:pt x="27109" y="1808"/>
                    </a:cubicBezTo>
                    <a:cubicBezTo>
                      <a:pt x="26664" y="547"/>
                      <a:pt x="25594" y="0"/>
                      <a:pt x="2454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2514;p60">
                <a:extLst>
                  <a:ext uri="{FF2B5EF4-FFF2-40B4-BE49-F238E27FC236}">
                    <a16:creationId xmlns:a16="http://schemas.microsoft.com/office/drawing/2014/main" xmlns="" id="{A6734F14-35D9-386B-2AC1-E530AF092688}"/>
                  </a:ext>
                </a:extLst>
              </p:cNvPr>
              <p:cNvSpPr/>
              <p:nvPr/>
            </p:nvSpPr>
            <p:spPr>
              <a:xfrm>
                <a:off x="2800700" y="860025"/>
                <a:ext cx="748350" cy="784950"/>
              </a:xfrm>
              <a:custGeom>
                <a:avLst/>
                <a:gdLst/>
                <a:ahLst/>
                <a:cxnLst/>
                <a:rect l="l" t="t" r="r" b="b"/>
                <a:pathLst>
                  <a:path w="29934" h="31398" extrusionOk="0">
                    <a:moveTo>
                      <a:pt x="3119" y="0"/>
                    </a:moveTo>
                    <a:cubicBezTo>
                      <a:pt x="1627" y="0"/>
                      <a:pt x="0" y="1260"/>
                      <a:pt x="330" y="3237"/>
                    </a:cubicBezTo>
                    <a:cubicBezTo>
                      <a:pt x="2364" y="16923"/>
                      <a:pt x="12351" y="28020"/>
                      <a:pt x="25853" y="31349"/>
                    </a:cubicBezTo>
                    <a:cubicBezTo>
                      <a:pt x="26036" y="31382"/>
                      <a:pt x="26213" y="31397"/>
                      <a:pt x="26382" y="31397"/>
                    </a:cubicBezTo>
                    <a:cubicBezTo>
                      <a:pt x="29113" y="31397"/>
                      <a:pt x="29934" y="27400"/>
                      <a:pt x="27148" y="26356"/>
                    </a:cubicBezTo>
                    <a:cubicBezTo>
                      <a:pt x="15496" y="23581"/>
                      <a:pt x="6803" y="13779"/>
                      <a:pt x="5323" y="1942"/>
                    </a:cubicBezTo>
                    <a:cubicBezTo>
                      <a:pt x="5098" y="590"/>
                      <a:pt x="4140" y="0"/>
                      <a:pt x="311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" name="Google Shape;2515;p60">
                <a:extLst>
                  <a:ext uri="{FF2B5EF4-FFF2-40B4-BE49-F238E27FC236}">
                    <a16:creationId xmlns:a16="http://schemas.microsoft.com/office/drawing/2014/main" xmlns="" id="{15F9788B-E377-EFCF-9B04-ECA50CDDB9FC}"/>
                  </a:ext>
                </a:extLst>
              </p:cNvPr>
              <p:cNvSpPr/>
              <p:nvPr/>
            </p:nvSpPr>
            <p:spPr>
              <a:xfrm>
                <a:off x="2693325" y="2072800"/>
                <a:ext cx="794550" cy="973850"/>
              </a:xfrm>
              <a:custGeom>
                <a:avLst/>
                <a:gdLst/>
                <a:ahLst/>
                <a:cxnLst/>
                <a:rect l="l" t="t" r="r" b="b"/>
                <a:pathLst>
                  <a:path w="31782" h="38954" extrusionOk="0">
                    <a:moveTo>
                      <a:pt x="5207" y="0"/>
                    </a:moveTo>
                    <a:cubicBezTo>
                      <a:pt x="4201" y="0"/>
                      <a:pt x="3292" y="564"/>
                      <a:pt x="3145" y="1888"/>
                    </a:cubicBezTo>
                    <a:cubicBezTo>
                      <a:pt x="1" y="18719"/>
                      <a:pt x="10728" y="34995"/>
                      <a:pt x="27374" y="38879"/>
                    </a:cubicBezTo>
                    <a:cubicBezTo>
                      <a:pt x="27602" y="38929"/>
                      <a:pt x="27821" y="38953"/>
                      <a:pt x="28029" y="38953"/>
                    </a:cubicBezTo>
                    <a:cubicBezTo>
                      <a:pt x="30859" y="38953"/>
                      <a:pt x="31782" y="34574"/>
                      <a:pt x="28853" y="33885"/>
                    </a:cubicBezTo>
                    <a:cubicBezTo>
                      <a:pt x="14797" y="30926"/>
                      <a:pt x="5734" y="17424"/>
                      <a:pt x="8139" y="3183"/>
                    </a:cubicBezTo>
                    <a:cubicBezTo>
                      <a:pt x="8473" y="1290"/>
                      <a:pt x="6728" y="0"/>
                      <a:pt x="5207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2516;p60">
                <a:extLst>
                  <a:ext uri="{FF2B5EF4-FFF2-40B4-BE49-F238E27FC236}">
                    <a16:creationId xmlns:a16="http://schemas.microsoft.com/office/drawing/2014/main" xmlns="" id="{0D79A98A-22D3-656B-6F7C-544D3B93826C}"/>
                  </a:ext>
                </a:extLst>
              </p:cNvPr>
              <p:cNvSpPr/>
              <p:nvPr/>
            </p:nvSpPr>
            <p:spPr>
              <a:xfrm>
                <a:off x="3312950" y="2922525"/>
                <a:ext cx="678175" cy="501525"/>
              </a:xfrm>
              <a:custGeom>
                <a:avLst/>
                <a:gdLst/>
                <a:ahLst/>
                <a:cxnLst/>
                <a:rect l="l" t="t" r="r" b="b"/>
                <a:pathLst>
                  <a:path w="27127" h="20061" extrusionOk="0">
                    <a:moveTo>
                      <a:pt x="23918" y="1"/>
                    </a:moveTo>
                    <a:cubicBezTo>
                      <a:pt x="22901" y="1"/>
                      <a:pt x="21884" y="525"/>
                      <a:pt x="21454" y="1745"/>
                    </a:cubicBezTo>
                    <a:cubicBezTo>
                      <a:pt x="18309" y="9143"/>
                      <a:pt x="11281" y="14322"/>
                      <a:pt x="3328" y="14692"/>
                    </a:cubicBezTo>
                    <a:cubicBezTo>
                      <a:pt x="56" y="14874"/>
                      <a:pt x="0" y="20060"/>
                      <a:pt x="3162" y="20060"/>
                    </a:cubicBezTo>
                    <a:cubicBezTo>
                      <a:pt x="3217" y="20060"/>
                      <a:pt x="3272" y="20059"/>
                      <a:pt x="3328" y="20056"/>
                    </a:cubicBezTo>
                    <a:cubicBezTo>
                      <a:pt x="13686" y="19316"/>
                      <a:pt x="22748" y="12842"/>
                      <a:pt x="26447" y="3225"/>
                    </a:cubicBezTo>
                    <a:cubicBezTo>
                      <a:pt x="27126" y="1301"/>
                      <a:pt x="25521" y="1"/>
                      <a:pt x="23918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2517;p60">
                <a:extLst>
                  <a:ext uri="{FF2B5EF4-FFF2-40B4-BE49-F238E27FC236}">
                    <a16:creationId xmlns:a16="http://schemas.microsoft.com/office/drawing/2014/main" xmlns="" id="{B2FA1A68-0A84-ABA1-D99E-7CB8EA89AFD6}"/>
                  </a:ext>
                </a:extLst>
              </p:cNvPr>
              <p:cNvSpPr/>
              <p:nvPr/>
            </p:nvSpPr>
            <p:spPr>
              <a:xfrm>
                <a:off x="3873475" y="1658950"/>
                <a:ext cx="932725" cy="289200"/>
              </a:xfrm>
              <a:custGeom>
                <a:avLst/>
                <a:gdLst/>
                <a:ahLst/>
                <a:cxnLst/>
                <a:rect l="l" t="t" r="r" b="b"/>
                <a:pathLst>
                  <a:path w="37309" h="11568" extrusionOk="0">
                    <a:moveTo>
                      <a:pt x="33358" y="1"/>
                    </a:moveTo>
                    <a:cubicBezTo>
                      <a:pt x="32765" y="1"/>
                      <a:pt x="32148" y="203"/>
                      <a:pt x="31584" y="687"/>
                    </a:cubicBezTo>
                    <a:cubicBezTo>
                      <a:pt x="27163" y="4428"/>
                      <a:pt x="21491" y="6362"/>
                      <a:pt x="15761" y="6362"/>
                    </a:cubicBezTo>
                    <a:cubicBezTo>
                      <a:pt x="12142" y="6362"/>
                      <a:pt x="8501" y="5591"/>
                      <a:pt x="5136" y="4016"/>
                    </a:cubicBezTo>
                    <a:cubicBezTo>
                      <a:pt x="4723" y="3809"/>
                      <a:pt x="4317" y="3718"/>
                      <a:pt x="3932" y="3718"/>
                    </a:cubicBezTo>
                    <a:cubicBezTo>
                      <a:pt x="1562" y="3718"/>
                      <a:pt x="1" y="7182"/>
                      <a:pt x="2547" y="8455"/>
                    </a:cubicBezTo>
                    <a:cubicBezTo>
                      <a:pt x="6726" y="10544"/>
                      <a:pt x="11241" y="11567"/>
                      <a:pt x="15733" y="11567"/>
                    </a:cubicBezTo>
                    <a:cubicBezTo>
                      <a:pt x="22771" y="11567"/>
                      <a:pt x="29751" y="9056"/>
                      <a:pt x="35283" y="4201"/>
                    </a:cubicBezTo>
                    <a:cubicBezTo>
                      <a:pt x="37308" y="2610"/>
                      <a:pt x="35487" y="1"/>
                      <a:pt x="33358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2518;p60">
                <a:extLst>
                  <a:ext uri="{FF2B5EF4-FFF2-40B4-BE49-F238E27FC236}">
                    <a16:creationId xmlns:a16="http://schemas.microsoft.com/office/drawing/2014/main" xmlns="" id="{DF45FB51-7907-133F-BD9C-EE69C60B2621}"/>
                  </a:ext>
                </a:extLst>
              </p:cNvPr>
              <p:cNvSpPr/>
              <p:nvPr/>
            </p:nvSpPr>
            <p:spPr>
              <a:xfrm>
                <a:off x="2392800" y="358325"/>
                <a:ext cx="647350" cy="651975"/>
              </a:xfrm>
              <a:custGeom>
                <a:avLst/>
                <a:gdLst/>
                <a:ahLst/>
                <a:cxnLst/>
                <a:rect l="l" t="t" r="r" b="b"/>
                <a:pathLst>
                  <a:path w="25894" h="26079" extrusionOk="0">
                    <a:moveTo>
                      <a:pt x="12947" y="1"/>
                    </a:moveTo>
                    <a:cubicBezTo>
                      <a:pt x="5733" y="1"/>
                      <a:pt x="0" y="5919"/>
                      <a:pt x="0" y="12947"/>
                    </a:cubicBezTo>
                    <a:cubicBezTo>
                      <a:pt x="0" y="20160"/>
                      <a:pt x="5733" y="26079"/>
                      <a:pt x="12947" y="26079"/>
                    </a:cubicBezTo>
                    <a:cubicBezTo>
                      <a:pt x="20160" y="26079"/>
                      <a:pt x="25893" y="20160"/>
                      <a:pt x="25893" y="12947"/>
                    </a:cubicBezTo>
                    <a:cubicBezTo>
                      <a:pt x="25893" y="5919"/>
                      <a:pt x="20160" y="1"/>
                      <a:pt x="1294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2519;p60">
                <a:extLst>
                  <a:ext uri="{FF2B5EF4-FFF2-40B4-BE49-F238E27FC236}">
                    <a16:creationId xmlns:a16="http://schemas.microsoft.com/office/drawing/2014/main" xmlns="" id="{841D620A-C8EB-FFFE-A9AF-35104CE2A5A7}"/>
                  </a:ext>
                </a:extLst>
              </p:cNvPr>
              <p:cNvSpPr/>
              <p:nvPr/>
            </p:nvSpPr>
            <p:spPr>
              <a:xfrm>
                <a:off x="3826150" y="238125"/>
                <a:ext cx="688975" cy="684325"/>
              </a:xfrm>
              <a:custGeom>
                <a:avLst/>
                <a:gdLst/>
                <a:ahLst/>
                <a:cxnLst/>
                <a:rect l="l" t="t" r="r" b="b"/>
                <a:pathLst>
                  <a:path w="27559" h="27373" extrusionOk="0">
                    <a:moveTo>
                      <a:pt x="13872" y="0"/>
                    </a:moveTo>
                    <a:cubicBezTo>
                      <a:pt x="6289" y="0"/>
                      <a:pt x="1" y="6103"/>
                      <a:pt x="1" y="13686"/>
                    </a:cubicBezTo>
                    <a:cubicBezTo>
                      <a:pt x="1" y="21269"/>
                      <a:pt x="6289" y="27373"/>
                      <a:pt x="13872" y="27373"/>
                    </a:cubicBezTo>
                    <a:cubicBezTo>
                      <a:pt x="21270" y="27373"/>
                      <a:pt x="27559" y="21269"/>
                      <a:pt x="27559" y="13686"/>
                    </a:cubicBezTo>
                    <a:cubicBezTo>
                      <a:pt x="27559" y="6103"/>
                      <a:pt x="21270" y="0"/>
                      <a:pt x="1387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2520;p60">
                <a:extLst>
                  <a:ext uri="{FF2B5EF4-FFF2-40B4-BE49-F238E27FC236}">
                    <a16:creationId xmlns:a16="http://schemas.microsoft.com/office/drawing/2014/main" xmlns="" id="{DC16C3B3-AB65-0D1E-52CB-7642394F0E84}"/>
                  </a:ext>
                </a:extLst>
              </p:cNvPr>
              <p:cNvSpPr/>
              <p:nvPr/>
            </p:nvSpPr>
            <p:spPr>
              <a:xfrm>
                <a:off x="4630700" y="1444925"/>
                <a:ext cx="439275" cy="439275"/>
              </a:xfrm>
              <a:custGeom>
                <a:avLst/>
                <a:gdLst/>
                <a:ahLst/>
                <a:cxnLst/>
                <a:rect l="l" t="t" r="r" b="b"/>
                <a:pathLst>
                  <a:path w="17571" h="17571" extrusionOk="0">
                    <a:moveTo>
                      <a:pt x="8693" y="0"/>
                    </a:moveTo>
                    <a:cubicBezTo>
                      <a:pt x="3884" y="0"/>
                      <a:pt x="0" y="3884"/>
                      <a:pt x="0" y="8878"/>
                    </a:cubicBezTo>
                    <a:cubicBezTo>
                      <a:pt x="0" y="13687"/>
                      <a:pt x="3884" y="17571"/>
                      <a:pt x="8693" y="17571"/>
                    </a:cubicBezTo>
                    <a:cubicBezTo>
                      <a:pt x="13502" y="17571"/>
                      <a:pt x="17571" y="13687"/>
                      <a:pt x="17571" y="8878"/>
                    </a:cubicBezTo>
                    <a:cubicBezTo>
                      <a:pt x="17571" y="3884"/>
                      <a:pt x="13502" y="0"/>
                      <a:pt x="869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2521;p60">
                <a:extLst>
                  <a:ext uri="{FF2B5EF4-FFF2-40B4-BE49-F238E27FC236}">
                    <a16:creationId xmlns:a16="http://schemas.microsoft.com/office/drawing/2014/main" xmlns="" id="{C71029B8-E808-5BC0-5CD1-B57F527C4C52}"/>
                  </a:ext>
                </a:extLst>
              </p:cNvPr>
              <p:cNvSpPr/>
              <p:nvPr/>
            </p:nvSpPr>
            <p:spPr>
              <a:xfrm>
                <a:off x="3826150" y="2730325"/>
                <a:ext cx="406925" cy="406925"/>
              </a:xfrm>
              <a:custGeom>
                <a:avLst/>
                <a:gdLst/>
                <a:ahLst/>
                <a:cxnLst/>
                <a:rect l="l" t="t" r="r" b="b"/>
                <a:pathLst>
                  <a:path w="16277" h="16277" extrusionOk="0">
                    <a:moveTo>
                      <a:pt x="8139" y="1"/>
                    </a:moveTo>
                    <a:cubicBezTo>
                      <a:pt x="3700" y="1"/>
                      <a:pt x="1" y="3700"/>
                      <a:pt x="1" y="8139"/>
                    </a:cubicBezTo>
                    <a:cubicBezTo>
                      <a:pt x="1" y="12578"/>
                      <a:pt x="3700" y="16277"/>
                      <a:pt x="8139" y="16277"/>
                    </a:cubicBezTo>
                    <a:cubicBezTo>
                      <a:pt x="12578" y="16277"/>
                      <a:pt x="16277" y="12578"/>
                      <a:pt x="16277" y="8139"/>
                    </a:cubicBezTo>
                    <a:cubicBezTo>
                      <a:pt x="16277" y="3700"/>
                      <a:pt x="12578" y="1"/>
                      <a:pt x="813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2522;p60">
                <a:extLst>
                  <a:ext uri="{FF2B5EF4-FFF2-40B4-BE49-F238E27FC236}">
                    <a16:creationId xmlns:a16="http://schemas.microsoft.com/office/drawing/2014/main" xmlns="" id="{515E229D-56D2-5F82-6AC5-213B59D3C83E}"/>
                  </a:ext>
                </a:extLst>
              </p:cNvPr>
              <p:cNvSpPr/>
              <p:nvPr/>
            </p:nvSpPr>
            <p:spPr>
              <a:xfrm>
                <a:off x="2508375" y="1666875"/>
                <a:ext cx="596500" cy="601100"/>
              </a:xfrm>
              <a:custGeom>
                <a:avLst/>
                <a:gdLst/>
                <a:ahLst/>
                <a:cxnLst/>
                <a:rect l="l" t="t" r="r" b="b"/>
                <a:pathLst>
                  <a:path w="23860" h="24044" extrusionOk="0">
                    <a:moveTo>
                      <a:pt x="11838" y="0"/>
                    </a:moveTo>
                    <a:cubicBezTo>
                      <a:pt x="5364" y="0"/>
                      <a:pt x="1" y="5364"/>
                      <a:pt x="1" y="12022"/>
                    </a:cubicBezTo>
                    <a:cubicBezTo>
                      <a:pt x="1" y="18680"/>
                      <a:pt x="5364" y="24044"/>
                      <a:pt x="11838" y="24044"/>
                    </a:cubicBezTo>
                    <a:cubicBezTo>
                      <a:pt x="18496" y="24044"/>
                      <a:pt x="23859" y="18680"/>
                      <a:pt x="23859" y="12022"/>
                    </a:cubicBezTo>
                    <a:cubicBezTo>
                      <a:pt x="23859" y="5364"/>
                      <a:pt x="18496" y="0"/>
                      <a:pt x="1183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2448;p60">
              <a:extLst>
                <a:ext uri="{FF2B5EF4-FFF2-40B4-BE49-F238E27FC236}">
                  <a16:creationId xmlns:a16="http://schemas.microsoft.com/office/drawing/2014/main" xmlns="" id="{2FC84801-9AB5-A9C7-232A-101549287AAD}"/>
                </a:ext>
              </a:extLst>
            </p:cNvPr>
            <p:cNvGrpSpPr/>
            <p:nvPr/>
          </p:nvGrpSpPr>
          <p:grpSpPr>
            <a:xfrm rot="15582417" flipH="1" flipV="1">
              <a:off x="2408" y="-577"/>
              <a:ext cx="3934" cy="3850"/>
              <a:chOff x="1124025" y="238125"/>
              <a:chExt cx="5272075" cy="5173200"/>
            </a:xfrm>
            <a:solidFill>
              <a:srgbClr val="FFEABC"/>
            </a:solidFill>
          </p:grpSpPr>
          <p:sp>
            <p:nvSpPr>
              <p:cNvPr id="34" name="Google Shape;2449;p60">
                <a:extLst>
                  <a:ext uri="{FF2B5EF4-FFF2-40B4-BE49-F238E27FC236}">
                    <a16:creationId xmlns:a16="http://schemas.microsoft.com/office/drawing/2014/main" xmlns="" id="{95E275C6-F82F-FBE2-25EE-C1FE12777BF9}"/>
                  </a:ext>
                </a:extLst>
              </p:cNvPr>
              <p:cNvSpPr/>
              <p:nvPr/>
            </p:nvSpPr>
            <p:spPr>
              <a:xfrm>
                <a:off x="1124025" y="238125"/>
                <a:ext cx="5272075" cy="5173200"/>
              </a:xfrm>
              <a:custGeom>
                <a:avLst/>
                <a:gdLst/>
                <a:ahLst/>
                <a:cxnLst/>
                <a:rect l="l" t="t" r="r" b="b"/>
                <a:pathLst>
                  <a:path w="210883" h="206928" extrusionOk="0">
                    <a:moveTo>
                      <a:pt x="210882" y="0"/>
                    </a:moveTo>
                    <a:cubicBezTo>
                      <a:pt x="160492" y="29523"/>
                      <a:pt x="89459" y="1332"/>
                      <a:pt x="42177" y="35295"/>
                    </a:cubicBezTo>
                    <a:cubicBezTo>
                      <a:pt x="20422" y="50834"/>
                      <a:pt x="8214" y="77249"/>
                      <a:pt x="4218" y="103665"/>
                    </a:cubicBezTo>
                    <a:cubicBezTo>
                      <a:pt x="0" y="130081"/>
                      <a:pt x="5550" y="160270"/>
                      <a:pt x="8436" y="186908"/>
                    </a:cubicBezTo>
                    <a:cubicBezTo>
                      <a:pt x="24825" y="200456"/>
                      <a:pt x="46633" y="206927"/>
                      <a:pt x="68751" y="206927"/>
                    </a:cubicBezTo>
                    <a:cubicBezTo>
                      <a:pt x="98457" y="206927"/>
                      <a:pt x="128723" y="195253"/>
                      <a:pt x="147174" y="173367"/>
                    </a:cubicBezTo>
                    <a:cubicBezTo>
                      <a:pt x="187352" y="125863"/>
                      <a:pt x="174477" y="50390"/>
                      <a:pt x="210882" y="0"/>
                    </a:cubicBezTo>
                    <a:close/>
                  </a:path>
                </a:pathLst>
              </a:custGeom>
              <a:solidFill>
                <a:srgbClr val="EAA83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2450;p60">
                <a:extLst>
                  <a:ext uri="{FF2B5EF4-FFF2-40B4-BE49-F238E27FC236}">
                    <a16:creationId xmlns:a16="http://schemas.microsoft.com/office/drawing/2014/main" xmlns="" id="{3D366460-133D-764D-8E78-62E2374837FE}"/>
                  </a:ext>
                </a:extLst>
              </p:cNvPr>
              <p:cNvSpPr/>
              <p:nvPr/>
            </p:nvSpPr>
            <p:spPr>
              <a:xfrm>
                <a:off x="1490275" y="892950"/>
                <a:ext cx="4456300" cy="4040075"/>
              </a:xfrm>
              <a:custGeom>
                <a:avLst/>
                <a:gdLst/>
                <a:ahLst/>
                <a:cxnLst/>
                <a:rect l="l" t="t" r="r" b="b"/>
                <a:pathLst>
                  <a:path w="178252" h="161603" extrusionOk="0">
                    <a:moveTo>
                      <a:pt x="178252" y="1"/>
                    </a:moveTo>
                    <a:cubicBezTo>
                      <a:pt x="157163" y="3108"/>
                      <a:pt x="136963" y="9546"/>
                      <a:pt x="117873" y="18869"/>
                    </a:cubicBezTo>
                    <a:cubicBezTo>
                      <a:pt x="79692" y="37738"/>
                      <a:pt x="47283" y="67039"/>
                      <a:pt x="24863" y="103444"/>
                    </a:cubicBezTo>
                    <a:cubicBezTo>
                      <a:pt x="13542" y="121424"/>
                      <a:pt x="5107" y="140959"/>
                      <a:pt x="1" y="161603"/>
                    </a:cubicBezTo>
                    <a:cubicBezTo>
                      <a:pt x="29080" y="81690"/>
                      <a:pt x="95675" y="21089"/>
                      <a:pt x="178252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2451;p60">
                <a:extLst>
                  <a:ext uri="{FF2B5EF4-FFF2-40B4-BE49-F238E27FC236}">
                    <a16:creationId xmlns:a16="http://schemas.microsoft.com/office/drawing/2014/main" xmlns="" id="{2DD2F8E8-695C-0981-1437-D485F5B3E170}"/>
                  </a:ext>
                </a:extLst>
              </p:cNvPr>
              <p:cNvSpPr/>
              <p:nvPr/>
            </p:nvSpPr>
            <p:spPr>
              <a:xfrm>
                <a:off x="2827725" y="726475"/>
                <a:ext cx="527225" cy="1698175"/>
              </a:xfrm>
              <a:custGeom>
                <a:avLst/>
                <a:gdLst/>
                <a:ahLst/>
                <a:cxnLst/>
                <a:rect l="l" t="t" r="r" b="b"/>
                <a:pathLst>
                  <a:path w="21089" h="67927" extrusionOk="0">
                    <a:moveTo>
                      <a:pt x="20867" y="0"/>
                    </a:moveTo>
                    <a:cubicBezTo>
                      <a:pt x="12209" y="8658"/>
                      <a:pt x="5772" y="19535"/>
                      <a:pt x="2664" y="31522"/>
                    </a:cubicBezTo>
                    <a:cubicBezTo>
                      <a:pt x="888" y="37515"/>
                      <a:pt x="0" y="43509"/>
                      <a:pt x="222" y="49946"/>
                    </a:cubicBezTo>
                    <a:cubicBezTo>
                      <a:pt x="444" y="55940"/>
                      <a:pt x="1554" y="62155"/>
                      <a:pt x="3996" y="67926"/>
                    </a:cubicBezTo>
                    <a:lnTo>
                      <a:pt x="4218" y="67926"/>
                    </a:lnTo>
                    <a:cubicBezTo>
                      <a:pt x="3330" y="61933"/>
                      <a:pt x="2886" y="55940"/>
                      <a:pt x="2886" y="49946"/>
                    </a:cubicBezTo>
                    <a:cubicBezTo>
                      <a:pt x="3108" y="43953"/>
                      <a:pt x="3552" y="37959"/>
                      <a:pt x="4884" y="32188"/>
                    </a:cubicBezTo>
                    <a:cubicBezTo>
                      <a:pt x="7326" y="20201"/>
                      <a:pt x="13097" y="9102"/>
                      <a:pt x="2108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2452;p60">
                <a:extLst>
                  <a:ext uri="{FF2B5EF4-FFF2-40B4-BE49-F238E27FC236}">
                    <a16:creationId xmlns:a16="http://schemas.microsoft.com/office/drawing/2014/main" xmlns="" id="{B9A1BCCC-CC7D-BE63-ADAE-8E14DBED041F}"/>
                  </a:ext>
                </a:extLst>
              </p:cNvPr>
              <p:cNvSpPr/>
              <p:nvPr/>
            </p:nvSpPr>
            <p:spPr>
              <a:xfrm>
                <a:off x="3443725" y="726475"/>
                <a:ext cx="505025" cy="1237575"/>
              </a:xfrm>
              <a:custGeom>
                <a:avLst/>
                <a:gdLst/>
                <a:ahLst/>
                <a:cxnLst/>
                <a:rect l="l" t="t" r="r" b="b"/>
                <a:pathLst>
                  <a:path w="20201" h="49503" extrusionOk="0">
                    <a:moveTo>
                      <a:pt x="19979" y="0"/>
                    </a:moveTo>
                    <a:cubicBezTo>
                      <a:pt x="13319" y="6216"/>
                      <a:pt x="7992" y="13763"/>
                      <a:pt x="4440" y="22198"/>
                    </a:cubicBezTo>
                    <a:cubicBezTo>
                      <a:pt x="2664" y="26416"/>
                      <a:pt x="1332" y="30856"/>
                      <a:pt x="666" y="35517"/>
                    </a:cubicBezTo>
                    <a:cubicBezTo>
                      <a:pt x="0" y="40179"/>
                      <a:pt x="0" y="44840"/>
                      <a:pt x="888" y="49502"/>
                    </a:cubicBezTo>
                    <a:lnTo>
                      <a:pt x="1332" y="49280"/>
                    </a:lnTo>
                    <a:cubicBezTo>
                      <a:pt x="1776" y="44840"/>
                      <a:pt x="2442" y="40401"/>
                      <a:pt x="3330" y="35961"/>
                    </a:cubicBezTo>
                    <a:cubicBezTo>
                      <a:pt x="4218" y="31744"/>
                      <a:pt x="5328" y="27304"/>
                      <a:pt x="6660" y="23308"/>
                    </a:cubicBezTo>
                    <a:cubicBezTo>
                      <a:pt x="9545" y="14651"/>
                      <a:pt x="14207" y="6882"/>
                      <a:pt x="2020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2453;p60">
                <a:extLst>
                  <a:ext uri="{FF2B5EF4-FFF2-40B4-BE49-F238E27FC236}">
                    <a16:creationId xmlns:a16="http://schemas.microsoft.com/office/drawing/2014/main" xmlns="" id="{71A8172C-A896-CC96-25FB-09B625A82737}"/>
                  </a:ext>
                </a:extLst>
              </p:cNvPr>
              <p:cNvSpPr/>
              <p:nvPr/>
            </p:nvSpPr>
            <p:spPr>
              <a:xfrm>
                <a:off x="2233925" y="931800"/>
                <a:ext cx="382950" cy="1970100"/>
              </a:xfrm>
              <a:custGeom>
                <a:avLst/>
                <a:gdLst/>
                <a:ahLst/>
                <a:cxnLst/>
                <a:rect l="l" t="t" r="r" b="b"/>
                <a:pathLst>
                  <a:path w="15318" h="78804" extrusionOk="0">
                    <a:moveTo>
                      <a:pt x="15095" y="1"/>
                    </a:moveTo>
                    <a:cubicBezTo>
                      <a:pt x="6660" y="11322"/>
                      <a:pt x="1776" y="24641"/>
                      <a:pt x="666" y="38625"/>
                    </a:cubicBezTo>
                    <a:cubicBezTo>
                      <a:pt x="0" y="45729"/>
                      <a:pt x="444" y="52610"/>
                      <a:pt x="1998" y="59492"/>
                    </a:cubicBezTo>
                    <a:cubicBezTo>
                      <a:pt x="3552" y="66373"/>
                      <a:pt x="6216" y="72810"/>
                      <a:pt x="10212" y="78804"/>
                    </a:cubicBezTo>
                    <a:lnTo>
                      <a:pt x="10434" y="78804"/>
                    </a:lnTo>
                    <a:cubicBezTo>
                      <a:pt x="7770" y="72366"/>
                      <a:pt x="5994" y="65707"/>
                      <a:pt x="4662" y="59048"/>
                    </a:cubicBezTo>
                    <a:cubicBezTo>
                      <a:pt x="3330" y="52388"/>
                      <a:pt x="2886" y="45729"/>
                      <a:pt x="2886" y="38847"/>
                    </a:cubicBezTo>
                    <a:cubicBezTo>
                      <a:pt x="3552" y="25084"/>
                      <a:pt x="7770" y="11766"/>
                      <a:pt x="15317" y="223"/>
                    </a:cubicBezTo>
                    <a:lnTo>
                      <a:pt x="15095" y="1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2454;p60">
                <a:extLst>
                  <a:ext uri="{FF2B5EF4-FFF2-40B4-BE49-F238E27FC236}">
                    <a16:creationId xmlns:a16="http://schemas.microsoft.com/office/drawing/2014/main" xmlns="" id="{B0E7C601-6CE7-8300-9D44-0B0CB7C0B9CF}"/>
                  </a:ext>
                </a:extLst>
              </p:cNvPr>
              <p:cNvSpPr/>
              <p:nvPr/>
            </p:nvSpPr>
            <p:spPr>
              <a:xfrm>
                <a:off x="1667875" y="1442350"/>
                <a:ext cx="366300" cy="2003400"/>
              </a:xfrm>
              <a:custGeom>
                <a:avLst/>
                <a:gdLst/>
                <a:ahLst/>
                <a:cxnLst/>
                <a:rect l="l" t="t" r="r" b="b"/>
                <a:pathLst>
                  <a:path w="14652" h="80136" extrusionOk="0">
                    <a:moveTo>
                      <a:pt x="9324" y="1"/>
                    </a:moveTo>
                    <a:cubicBezTo>
                      <a:pt x="2886" y="12654"/>
                      <a:pt x="0" y="26639"/>
                      <a:pt x="666" y="40845"/>
                    </a:cubicBezTo>
                    <a:cubicBezTo>
                      <a:pt x="888" y="47949"/>
                      <a:pt x="2220" y="54830"/>
                      <a:pt x="4440" y="61712"/>
                    </a:cubicBezTo>
                    <a:cubicBezTo>
                      <a:pt x="6660" y="68371"/>
                      <a:pt x="9990" y="74586"/>
                      <a:pt x="14429" y="80136"/>
                    </a:cubicBezTo>
                    <a:lnTo>
                      <a:pt x="14651" y="80136"/>
                    </a:lnTo>
                    <a:cubicBezTo>
                      <a:pt x="11543" y="73921"/>
                      <a:pt x="8880" y="67483"/>
                      <a:pt x="7104" y="60824"/>
                    </a:cubicBezTo>
                    <a:cubicBezTo>
                      <a:pt x="5106" y="54164"/>
                      <a:pt x="3774" y="47505"/>
                      <a:pt x="3108" y="40623"/>
                    </a:cubicBezTo>
                    <a:cubicBezTo>
                      <a:pt x="1776" y="26861"/>
                      <a:pt x="3996" y="12876"/>
                      <a:pt x="9546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2455;p60">
                <a:extLst>
                  <a:ext uri="{FF2B5EF4-FFF2-40B4-BE49-F238E27FC236}">
                    <a16:creationId xmlns:a16="http://schemas.microsoft.com/office/drawing/2014/main" xmlns="" id="{8E00357D-16FD-2274-1111-F74075C47834}"/>
                  </a:ext>
                </a:extLst>
              </p:cNvPr>
              <p:cNvSpPr/>
              <p:nvPr/>
            </p:nvSpPr>
            <p:spPr>
              <a:xfrm>
                <a:off x="1401500" y="2940725"/>
                <a:ext cx="316350" cy="1137675"/>
              </a:xfrm>
              <a:custGeom>
                <a:avLst/>
                <a:gdLst/>
                <a:ahLst/>
                <a:cxnLst/>
                <a:rect l="l" t="t" r="r" b="b"/>
                <a:pathLst>
                  <a:path w="12654" h="45507" extrusionOk="0">
                    <a:moveTo>
                      <a:pt x="1776" y="1"/>
                    </a:moveTo>
                    <a:cubicBezTo>
                      <a:pt x="0" y="7992"/>
                      <a:pt x="0" y="16205"/>
                      <a:pt x="1776" y="24197"/>
                    </a:cubicBezTo>
                    <a:cubicBezTo>
                      <a:pt x="2442" y="28192"/>
                      <a:pt x="3774" y="31966"/>
                      <a:pt x="5550" y="35740"/>
                    </a:cubicBezTo>
                    <a:cubicBezTo>
                      <a:pt x="7326" y="39291"/>
                      <a:pt x="9545" y="42621"/>
                      <a:pt x="12431" y="45507"/>
                    </a:cubicBezTo>
                    <a:lnTo>
                      <a:pt x="12653" y="45285"/>
                    </a:lnTo>
                    <a:cubicBezTo>
                      <a:pt x="11099" y="41733"/>
                      <a:pt x="9323" y="38181"/>
                      <a:pt x="7770" y="34630"/>
                    </a:cubicBezTo>
                    <a:cubicBezTo>
                      <a:pt x="6216" y="30856"/>
                      <a:pt x="4884" y="27304"/>
                      <a:pt x="3774" y="23531"/>
                    </a:cubicBezTo>
                    <a:cubicBezTo>
                      <a:pt x="1776" y="15983"/>
                      <a:pt x="1110" y="7992"/>
                      <a:pt x="1998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2456;p60">
                <a:extLst>
                  <a:ext uri="{FF2B5EF4-FFF2-40B4-BE49-F238E27FC236}">
                    <a16:creationId xmlns:a16="http://schemas.microsoft.com/office/drawing/2014/main" xmlns="" id="{B34F60CC-1842-B3F8-F24D-4A0B305D9C96}"/>
                  </a:ext>
                </a:extLst>
              </p:cNvPr>
              <p:cNvSpPr/>
              <p:nvPr/>
            </p:nvSpPr>
            <p:spPr>
              <a:xfrm>
                <a:off x="4226200" y="693175"/>
                <a:ext cx="765850" cy="754750"/>
              </a:xfrm>
              <a:custGeom>
                <a:avLst/>
                <a:gdLst/>
                <a:ahLst/>
                <a:cxnLst/>
                <a:rect l="l" t="t" r="r" b="b"/>
                <a:pathLst>
                  <a:path w="30634" h="30190" extrusionOk="0">
                    <a:moveTo>
                      <a:pt x="30634" y="0"/>
                    </a:moveTo>
                    <a:cubicBezTo>
                      <a:pt x="23531" y="1998"/>
                      <a:pt x="16871" y="5772"/>
                      <a:pt x="11322" y="10878"/>
                    </a:cubicBezTo>
                    <a:cubicBezTo>
                      <a:pt x="8436" y="13319"/>
                      <a:pt x="5772" y="16205"/>
                      <a:pt x="3774" y="19313"/>
                    </a:cubicBezTo>
                    <a:cubicBezTo>
                      <a:pt x="1998" y="22642"/>
                      <a:pt x="667" y="26194"/>
                      <a:pt x="1" y="29968"/>
                    </a:cubicBezTo>
                    <a:lnTo>
                      <a:pt x="223" y="30190"/>
                    </a:lnTo>
                    <a:cubicBezTo>
                      <a:pt x="2220" y="26860"/>
                      <a:pt x="4218" y="23752"/>
                      <a:pt x="6216" y="20867"/>
                    </a:cubicBezTo>
                    <a:cubicBezTo>
                      <a:pt x="8214" y="17981"/>
                      <a:pt x="10434" y="15095"/>
                      <a:pt x="12875" y="12431"/>
                    </a:cubicBezTo>
                    <a:cubicBezTo>
                      <a:pt x="17759" y="7104"/>
                      <a:pt x="23975" y="2886"/>
                      <a:pt x="30634" y="222"/>
                    </a:cubicBezTo>
                    <a:lnTo>
                      <a:pt x="30634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2457;p60">
                <a:extLst>
                  <a:ext uri="{FF2B5EF4-FFF2-40B4-BE49-F238E27FC236}">
                    <a16:creationId xmlns:a16="http://schemas.microsoft.com/office/drawing/2014/main" xmlns="" id="{08ED2055-7962-A219-6EC4-259FBFCB0B7B}"/>
                  </a:ext>
                </a:extLst>
              </p:cNvPr>
              <p:cNvSpPr/>
              <p:nvPr/>
            </p:nvSpPr>
            <p:spPr>
              <a:xfrm>
                <a:off x="5053075" y="254750"/>
                <a:ext cx="1343025" cy="810275"/>
              </a:xfrm>
              <a:custGeom>
                <a:avLst/>
                <a:gdLst/>
                <a:ahLst/>
                <a:cxnLst/>
                <a:rect l="l" t="t" r="r" b="b"/>
                <a:pathLst>
                  <a:path w="53721" h="32411" extrusionOk="0">
                    <a:moveTo>
                      <a:pt x="53720" y="1"/>
                    </a:moveTo>
                    <a:cubicBezTo>
                      <a:pt x="49946" y="3775"/>
                      <a:pt x="45729" y="6882"/>
                      <a:pt x="40845" y="9102"/>
                    </a:cubicBezTo>
                    <a:cubicBezTo>
                      <a:pt x="36184" y="11544"/>
                      <a:pt x="31522" y="13542"/>
                      <a:pt x="26638" y="15318"/>
                    </a:cubicBezTo>
                    <a:cubicBezTo>
                      <a:pt x="21533" y="17093"/>
                      <a:pt x="16649" y="19313"/>
                      <a:pt x="11988" y="21755"/>
                    </a:cubicBezTo>
                    <a:cubicBezTo>
                      <a:pt x="7326" y="24197"/>
                      <a:pt x="3108" y="27749"/>
                      <a:pt x="1" y="32188"/>
                    </a:cubicBezTo>
                    <a:lnTo>
                      <a:pt x="223" y="32410"/>
                    </a:lnTo>
                    <a:cubicBezTo>
                      <a:pt x="4218" y="29302"/>
                      <a:pt x="8658" y="26417"/>
                      <a:pt x="13320" y="24197"/>
                    </a:cubicBezTo>
                    <a:cubicBezTo>
                      <a:pt x="17981" y="21977"/>
                      <a:pt x="22643" y="19757"/>
                      <a:pt x="27526" y="17537"/>
                    </a:cubicBezTo>
                    <a:cubicBezTo>
                      <a:pt x="32410" y="15540"/>
                      <a:pt x="37072" y="13098"/>
                      <a:pt x="41733" y="10434"/>
                    </a:cubicBezTo>
                    <a:cubicBezTo>
                      <a:pt x="46173" y="7770"/>
                      <a:pt x="50168" y="4219"/>
                      <a:pt x="53720" y="223"/>
                    </a:cubicBezTo>
                    <a:lnTo>
                      <a:pt x="53720" y="1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2458;p60">
                <a:extLst>
                  <a:ext uri="{FF2B5EF4-FFF2-40B4-BE49-F238E27FC236}">
                    <a16:creationId xmlns:a16="http://schemas.microsoft.com/office/drawing/2014/main" xmlns="" id="{5A05912D-07A8-628F-9D10-CEE7582700FE}"/>
                  </a:ext>
                </a:extLst>
              </p:cNvPr>
              <p:cNvSpPr/>
              <p:nvPr/>
            </p:nvSpPr>
            <p:spPr>
              <a:xfrm>
                <a:off x="2994200" y="2423225"/>
                <a:ext cx="2552825" cy="446575"/>
              </a:xfrm>
              <a:custGeom>
                <a:avLst/>
                <a:gdLst/>
                <a:ahLst/>
                <a:cxnLst/>
                <a:rect l="l" t="t" r="r" b="b"/>
                <a:pathLst>
                  <a:path w="102113" h="17863" extrusionOk="0">
                    <a:moveTo>
                      <a:pt x="13236" y="1"/>
                    </a:moveTo>
                    <a:cubicBezTo>
                      <a:pt x="8769" y="1"/>
                      <a:pt x="4329" y="611"/>
                      <a:pt x="1" y="1832"/>
                    </a:cubicBezTo>
                    <a:lnTo>
                      <a:pt x="1" y="2054"/>
                    </a:lnTo>
                    <a:cubicBezTo>
                      <a:pt x="2381" y="1810"/>
                      <a:pt x="4778" y="1684"/>
                      <a:pt x="7177" y="1684"/>
                    </a:cubicBezTo>
                    <a:cubicBezTo>
                      <a:pt x="13507" y="1684"/>
                      <a:pt x="19856" y="2565"/>
                      <a:pt x="25973" y="4496"/>
                    </a:cubicBezTo>
                    <a:cubicBezTo>
                      <a:pt x="34186" y="6716"/>
                      <a:pt x="42621" y="9824"/>
                      <a:pt x="50834" y="12487"/>
                    </a:cubicBezTo>
                    <a:cubicBezTo>
                      <a:pt x="59270" y="15595"/>
                      <a:pt x="68149" y="17371"/>
                      <a:pt x="77028" y="17815"/>
                    </a:cubicBezTo>
                    <a:cubicBezTo>
                      <a:pt x="77666" y="17847"/>
                      <a:pt x="78303" y="17863"/>
                      <a:pt x="78940" y="17863"/>
                    </a:cubicBezTo>
                    <a:cubicBezTo>
                      <a:pt x="87174" y="17863"/>
                      <a:pt x="95313" y="15213"/>
                      <a:pt x="102112" y="10268"/>
                    </a:cubicBezTo>
                    <a:lnTo>
                      <a:pt x="101890" y="10046"/>
                    </a:lnTo>
                    <a:cubicBezTo>
                      <a:pt x="95559" y="14266"/>
                      <a:pt x="88068" y="16663"/>
                      <a:pt x="80420" y="16663"/>
                    </a:cubicBezTo>
                    <a:cubicBezTo>
                      <a:pt x="79218" y="16663"/>
                      <a:pt x="78012" y="16604"/>
                      <a:pt x="76806" y="16483"/>
                    </a:cubicBezTo>
                    <a:cubicBezTo>
                      <a:pt x="68149" y="15817"/>
                      <a:pt x="59714" y="13819"/>
                      <a:pt x="51500" y="10490"/>
                    </a:cubicBezTo>
                    <a:cubicBezTo>
                      <a:pt x="43287" y="7160"/>
                      <a:pt x="35074" y="4274"/>
                      <a:pt x="26639" y="1832"/>
                    </a:cubicBezTo>
                    <a:cubicBezTo>
                      <a:pt x="22199" y="611"/>
                      <a:pt x="17704" y="1"/>
                      <a:pt x="13236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" name="Google Shape;2459;p60">
                <a:extLst>
                  <a:ext uri="{FF2B5EF4-FFF2-40B4-BE49-F238E27FC236}">
                    <a16:creationId xmlns:a16="http://schemas.microsoft.com/office/drawing/2014/main" xmlns="" id="{74C470C0-A02C-06CD-8E7B-5F2DE6BEC330}"/>
                  </a:ext>
                </a:extLst>
              </p:cNvPr>
              <p:cNvSpPr/>
              <p:nvPr/>
            </p:nvSpPr>
            <p:spPr>
              <a:xfrm>
                <a:off x="4242850" y="1420150"/>
                <a:ext cx="1581650" cy="181750"/>
              </a:xfrm>
              <a:custGeom>
                <a:avLst/>
                <a:gdLst/>
                <a:ahLst/>
                <a:cxnLst/>
                <a:rect l="l" t="t" r="r" b="b"/>
                <a:pathLst>
                  <a:path w="63266" h="7270" extrusionOk="0">
                    <a:moveTo>
                      <a:pt x="63043" y="1"/>
                    </a:moveTo>
                    <a:cubicBezTo>
                      <a:pt x="58825" y="3331"/>
                      <a:pt x="53720" y="5328"/>
                      <a:pt x="48392" y="5550"/>
                    </a:cubicBezTo>
                    <a:cubicBezTo>
                      <a:pt x="47504" y="5587"/>
                      <a:pt x="46610" y="5606"/>
                      <a:pt x="45713" y="5606"/>
                    </a:cubicBezTo>
                    <a:cubicBezTo>
                      <a:pt x="41227" y="5606"/>
                      <a:pt x="36664" y="5143"/>
                      <a:pt x="32410" y="4219"/>
                    </a:cubicBezTo>
                    <a:cubicBezTo>
                      <a:pt x="27082" y="3109"/>
                      <a:pt x="21755" y="1999"/>
                      <a:pt x="16205" y="1555"/>
                    </a:cubicBezTo>
                    <a:cubicBezTo>
                      <a:pt x="14977" y="1407"/>
                      <a:pt x="13749" y="1336"/>
                      <a:pt x="12526" y="1336"/>
                    </a:cubicBezTo>
                    <a:cubicBezTo>
                      <a:pt x="8221" y="1336"/>
                      <a:pt x="3976" y="2219"/>
                      <a:pt x="1" y="3775"/>
                    </a:cubicBezTo>
                    <a:lnTo>
                      <a:pt x="1" y="3997"/>
                    </a:lnTo>
                    <a:cubicBezTo>
                      <a:pt x="2473" y="3688"/>
                      <a:pt x="4946" y="3522"/>
                      <a:pt x="7418" y="3522"/>
                    </a:cubicBezTo>
                    <a:cubicBezTo>
                      <a:pt x="10273" y="3522"/>
                      <a:pt x="13128" y="3743"/>
                      <a:pt x="15983" y="4219"/>
                    </a:cubicBezTo>
                    <a:lnTo>
                      <a:pt x="31966" y="6438"/>
                    </a:lnTo>
                    <a:cubicBezTo>
                      <a:pt x="35326" y="6976"/>
                      <a:pt x="38687" y="7270"/>
                      <a:pt x="41998" y="7270"/>
                    </a:cubicBezTo>
                    <a:cubicBezTo>
                      <a:pt x="44155" y="7270"/>
                      <a:pt x="46291" y="7145"/>
                      <a:pt x="48392" y="6882"/>
                    </a:cubicBezTo>
                    <a:cubicBezTo>
                      <a:pt x="53942" y="6216"/>
                      <a:pt x="59047" y="3997"/>
                      <a:pt x="63265" y="223"/>
                    </a:cubicBezTo>
                    <a:lnTo>
                      <a:pt x="63043" y="1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2460;p60">
                <a:extLst>
                  <a:ext uri="{FF2B5EF4-FFF2-40B4-BE49-F238E27FC236}">
                    <a16:creationId xmlns:a16="http://schemas.microsoft.com/office/drawing/2014/main" xmlns="" id="{223B7401-E249-DE9E-2FDA-3AEEB336E098}"/>
                  </a:ext>
                </a:extLst>
              </p:cNvPr>
              <p:cNvSpPr/>
              <p:nvPr/>
            </p:nvSpPr>
            <p:spPr>
              <a:xfrm>
                <a:off x="3510325" y="1923700"/>
                <a:ext cx="2186525" cy="290900"/>
              </a:xfrm>
              <a:custGeom>
                <a:avLst/>
                <a:gdLst/>
                <a:ahLst/>
                <a:cxnLst/>
                <a:rect l="l" t="t" r="r" b="b"/>
                <a:pathLst>
                  <a:path w="87461" h="11636" extrusionOk="0">
                    <a:moveTo>
                      <a:pt x="16545" y="0"/>
                    </a:moveTo>
                    <a:cubicBezTo>
                      <a:pt x="10781" y="0"/>
                      <a:pt x="5143" y="1457"/>
                      <a:pt x="0" y="4277"/>
                    </a:cubicBezTo>
                    <a:lnTo>
                      <a:pt x="0" y="4499"/>
                    </a:lnTo>
                    <a:cubicBezTo>
                      <a:pt x="4471" y="3102"/>
                      <a:pt x="9206" y="2320"/>
                      <a:pt x="13927" y="2320"/>
                    </a:cubicBezTo>
                    <a:cubicBezTo>
                      <a:pt x="16708" y="2320"/>
                      <a:pt x="19483" y="2591"/>
                      <a:pt x="22198" y="3167"/>
                    </a:cubicBezTo>
                    <a:cubicBezTo>
                      <a:pt x="29524" y="4499"/>
                      <a:pt x="36849" y="6719"/>
                      <a:pt x="44174" y="8494"/>
                    </a:cubicBezTo>
                    <a:cubicBezTo>
                      <a:pt x="50781" y="10697"/>
                      <a:pt x="57749" y="11635"/>
                      <a:pt x="64753" y="11635"/>
                    </a:cubicBezTo>
                    <a:cubicBezTo>
                      <a:pt x="65514" y="11635"/>
                      <a:pt x="66276" y="11624"/>
                      <a:pt x="67038" y="11602"/>
                    </a:cubicBezTo>
                    <a:cubicBezTo>
                      <a:pt x="74808" y="11158"/>
                      <a:pt x="82133" y="7829"/>
                      <a:pt x="87461" y="2057"/>
                    </a:cubicBezTo>
                    <a:lnTo>
                      <a:pt x="87239" y="1835"/>
                    </a:lnTo>
                    <a:cubicBezTo>
                      <a:pt x="81689" y="7163"/>
                      <a:pt x="74586" y="10048"/>
                      <a:pt x="66816" y="10048"/>
                    </a:cubicBezTo>
                    <a:cubicBezTo>
                      <a:pt x="59269" y="10048"/>
                      <a:pt x="51722" y="8938"/>
                      <a:pt x="44618" y="6497"/>
                    </a:cubicBezTo>
                    <a:cubicBezTo>
                      <a:pt x="37515" y="3833"/>
                      <a:pt x="29967" y="1835"/>
                      <a:pt x="22420" y="503"/>
                    </a:cubicBezTo>
                    <a:cubicBezTo>
                      <a:pt x="20457" y="167"/>
                      <a:pt x="18494" y="0"/>
                      <a:pt x="1654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2461;p60">
                <a:extLst>
                  <a:ext uri="{FF2B5EF4-FFF2-40B4-BE49-F238E27FC236}">
                    <a16:creationId xmlns:a16="http://schemas.microsoft.com/office/drawing/2014/main" xmlns="" id="{FE12B066-11E4-B16F-990C-4596F8357446}"/>
                  </a:ext>
                </a:extLst>
              </p:cNvPr>
              <p:cNvSpPr/>
              <p:nvPr/>
            </p:nvSpPr>
            <p:spPr>
              <a:xfrm>
                <a:off x="2555800" y="2909850"/>
                <a:ext cx="2902425" cy="531550"/>
              </a:xfrm>
              <a:custGeom>
                <a:avLst/>
                <a:gdLst/>
                <a:ahLst/>
                <a:cxnLst/>
                <a:rect l="l" t="t" r="r" b="b"/>
                <a:pathLst>
                  <a:path w="116097" h="21262" extrusionOk="0">
                    <a:moveTo>
                      <a:pt x="13743" y="1"/>
                    </a:moveTo>
                    <a:cubicBezTo>
                      <a:pt x="9093" y="1"/>
                      <a:pt x="4477" y="561"/>
                      <a:pt x="0" y="1680"/>
                    </a:cubicBezTo>
                    <a:lnTo>
                      <a:pt x="0" y="2124"/>
                    </a:lnTo>
                    <a:cubicBezTo>
                      <a:pt x="2673" y="1820"/>
                      <a:pt x="5362" y="1666"/>
                      <a:pt x="8054" y="1666"/>
                    </a:cubicBezTo>
                    <a:cubicBezTo>
                      <a:pt x="15201" y="1666"/>
                      <a:pt x="22368" y="2752"/>
                      <a:pt x="29302" y="5009"/>
                    </a:cubicBezTo>
                    <a:cubicBezTo>
                      <a:pt x="38847" y="7673"/>
                      <a:pt x="48170" y="11225"/>
                      <a:pt x="57715" y="14555"/>
                    </a:cubicBezTo>
                    <a:cubicBezTo>
                      <a:pt x="67261" y="18106"/>
                      <a:pt x="77250" y="20326"/>
                      <a:pt x="87461" y="21214"/>
                    </a:cubicBezTo>
                    <a:cubicBezTo>
                      <a:pt x="88174" y="21246"/>
                      <a:pt x="88889" y="21262"/>
                      <a:pt x="89604" y="21262"/>
                    </a:cubicBezTo>
                    <a:cubicBezTo>
                      <a:pt x="98900" y="21262"/>
                      <a:pt x="108264" y="18582"/>
                      <a:pt x="116096" y="13223"/>
                    </a:cubicBezTo>
                    <a:lnTo>
                      <a:pt x="115874" y="13001"/>
                    </a:lnTo>
                    <a:cubicBezTo>
                      <a:pt x="108777" y="17483"/>
                      <a:pt x="100580" y="19923"/>
                      <a:pt x="92208" y="19923"/>
                    </a:cubicBezTo>
                    <a:cubicBezTo>
                      <a:pt x="90630" y="19923"/>
                      <a:pt x="89045" y="19836"/>
                      <a:pt x="87461" y="19660"/>
                    </a:cubicBezTo>
                    <a:cubicBezTo>
                      <a:pt x="77472" y="18772"/>
                      <a:pt x="67705" y="16330"/>
                      <a:pt x="58603" y="12557"/>
                    </a:cubicBezTo>
                    <a:cubicBezTo>
                      <a:pt x="49280" y="8561"/>
                      <a:pt x="39735" y="5009"/>
                      <a:pt x="30190" y="2346"/>
                    </a:cubicBezTo>
                    <a:cubicBezTo>
                      <a:pt x="24779" y="783"/>
                      <a:pt x="19238" y="1"/>
                      <a:pt x="13743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2462;p60">
                <a:extLst>
                  <a:ext uri="{FF2B5EF4-FFF2-40B4-BE49-F238E27FC236}">
                    <a16:creationId xmlns:a16="http://schemas.microsoft.com/office/drawing/2014/main" xmlns="" id="{3A6E1D26-CB96-FD73-7E36-A77BD075FDC2}"/>
                  </a:ext>
                </a:extLst>
              </p:cNvPr>
              <p:cNvSpPr/>
              <p:nvPr/>
            </p:nvSpPr>
            <p:spPr>
              <a:xfrm>
                <a:off x="2134114" y="3513687"/>
                <a:ext cx="3141050" cy="522650"/>
              </a:xfrm>
              <a:custGeom>
                <a:avLst/>
                <a:gdLst/>
                <a:ahLst/>
                <a:cxnLst/>
                <a:rect l="l" t="t" r="r" b="b"/>
                <a:pathLst>
                  <a:path w="125642" h="20906" extrusionOk="0">
                    <a:moveTo>
                      <a:pt x="14606" y="0"/>
                    </a:moveTo>
                    <a:cubicBezTo>
                      <a:pt x="9520" y="0"/>
                      <a:pt x="4480" y="1136"/>
                      <a:pt x="1" y="3579"/>
                    </a:cubicBezTo>
                    <a:lnTo>
                      <a:pt x="1" y="3801"/>
                    </a:lnTo>
                    <a:cubicBezTo>
                      <a:pt x="3830" y="2303"/>
                      <a:pt x="7784" y="1554"/>
                      <a:pt x="11769" y="1554"/>
                    </a:cubicBezTo>
                    <a:cubicBezTo>
                      <a:pt x="13098" y="1554"/>
                      <a:pt x="14430" y="1637"/>
                      <a:pt x="15761" y="1804"/>
                    </a:cubicBezTo>
                    <a:cubicBezTo>
                      <a:pt x="21089" y="2470"/>
                      <a:pt x="26195" y="3579"/>
                      <a:pt x="31300" y="5355"/>
                    </a:cubicBezTo>
                    <a:cubicBezTo>
                      <a:pt x="41511" y="8685"/>
                      <a:pt x="51722" y="12459"/>
                      <a:pt x="62155" y="15566"/>
                    </a:cubicBezTo>
                    <a:cubicBezTo>
                      <a:pt x="72589" y="18896"/>
                      <a:pt x="83466" y="20672"/>
                      <a:pt x="94343" y="20894"/>
                    </a:cubicBezTo>
                    <a:cubicBezTo>
                      <a:pt x="94740" y="20902"/>
                      <a:pt x="95136" y="20906"/>
                      <a:pt x="95532" y="20906"/>
                    </a:cubicBezTo>
                    <a:cubicBezTo>
                      <a:pt x="106218" y="20906"/>
                      <a:pt x="116652" y="18024"/>
                      <a:pt x="125642" y="12459"/>
                    </a:cubicBezTo>
                    <a:lnTo>
                      <a:pt x="125642" y="12237"/>
                    </a:lnTo>
                    <a:cubicBezTo>
                      <a:pt x="117061" y="17026"/>
                      <a:pt x="107583" y="19663"/>
                      <a:pt x="97853" y="19663"/>
                    </a:cubicBezTo>
                    <a:cubicBezTo>
                      <a:pt x="96760" y="19663"/>
                      <a:pt x="95663" y="19629"/>
                      <a:pt x="94565" y="19562"/>
                    </a:cubicBezTo>
                    <a:cubicBezTo>
                      <a:pt x="83910" y="19118"/>
                      <a:pt x="73255" y="17120"/>
                      <a:pt x="63043" y="13569"/>
                    </a:cubicBezTo>
                    <a:cubicBezTo>
                      <a:pt x="52832" y="10017"/>
                      <a:pt x="42843" y="5799"/>
                      <a:pt x="32188" y="2914"/>
                    </a:cubicBezTo>
                    <a:cubicBezTo>
                      <a:pt x="26860" y="1138"/>
                      <a:pt x="21533" y="250"/>
                      <a:pt x="15983" y="28"/>
                    </a:cubicBezTo>
                    <a:cubicBezTo>
                      <a:pt x="15524" y="9"/>
                      <a:pt x="15065" y="0"/>
                      <a:pt x="14606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2463;p60">
                <a:extLst>
                  <a:ext uri="{FF2B5EF4-FFF2-40B4-BE49-F238E27FC236}">
                    <a16:creationId xmlns:a16="http://schemas.microsoft.com/office/drawing/2014/main" xmlns="" id="{F72A7A1E-CCE3-48A3-9954-1F46F8774CFB}"/>
                  </a:ext>
                </a:extLst>
              </p:cNvPr>
              <p:cNvSpPr/>
              <p:nvPr/>
            </p:nvSpPr>
            <p:spPr>
              <a:xfrm>
                <a:off x="1802169" y="4061528"/>
                <a:ext cx="3041175" cy="657175"/>
              </a:xfrm>
              <a:custGeom>
                <a:avLst/>
                <a:gdLst/>
                <a:ahLst/>
                <a:cxnLst/>
                <a:rect l="l" t="t" r="r" b="b"/>
                <a:pathLst>
                  <a:path w="121647" h="26287" extrusionOk="0">
                    <a:moveTo>
                      <a:pt x="14479" y="0"/>
                    </a:moveTo>
                    <a:cubicBezTo>
                      <a:pt x="9212" y="0"/>
                      <a:pt x="4006" y="1972"/>
                      <a:pt x="1" y="5344"/>
                    </a:cubicBezTo>
                    <a:lnTo>
                      <a:pt x="1" y="5566"/>
                    </a:lnTo>
                    <a:cubicBezTo>
                      <a:pt x="3871" y="3171"/>
                      <a:pt x="8199" y="1846"/>
                      <a:pt x="12606" y="1846"/>
                    </a:cubicBezTo>
                    <a:cubicBezTo>
                      <a:pt x="13508" y="1846"/>
                      <a:pt x="14413" y="1902"/>
                      <a:pt x="15318" y="2015"/>
                    </a:cubicBezTo>
                    <a:cubicBezTo>
                      <a:pt x="20645" y="2237"/>
                      <a:pt x="25751" y="3791"/>
                      <a:pt x="30412" y="6010"/>
                    </a:cubicBezTo>
                    <a:cubicBezTo>
                      <a:pt x="39957" y="10450"/>
                      <a:pt x="48837" y="17331"/>
                      <a:pt x="59048" y="21327"/>
                    </a:cubicBezTo>
                    <a:cubicBezTo>
                      <a:pt x="67184" y="24651"/>
                      <a:pt x="75768" y="26286"/>
                      <a:pt x="84311" y="26286"/>
                    </a:cubicBezTo>
                    <a:cubicBezTo>
                      <a:pt x="97445" y="26286"/>
                      <a:pt x="110483" y="22422"/>
                      <a:pt x="121646" y="14890"/>
                    </a:cubicBezTo>
                    <a:lnTo>
                      <a:pt x="121646" y="14668"/>
                    </a:lnTo>
                    <a:cubicBezTo>
                      <a:pt x="110842" y="21356"/>
                      <a:pt x="98546" y="24766"/>
                      <a:pt x="86228" y="24766"/>
                    </a:cubicBezTo>
                    <a:cubicBezTo>
                      <a:pt x="77289" y="24766"/>
                      <a:pt x="68337" y="22970"/>
                      <a:pt x="59936" y="19329"/>
                    </a:cubicBezTo>
                    <a:cubicBezTo>
                      <a:pt x="50169" y="15112"/>
                      <a:pt x="41733" y="7786"/>
                      <a:pt x="31522" y="3569"/>
                    </a:cubicBezTo>
                    <a:cubicBezTo>
                      <a:pt x="26417" y="1349"/>
                      <a:pt x="20867" y="17"/>
                      <a:pt x="15318" y="17"/>
                    </a:cubicBezTo>
                    <a:cubicBezTo>
                      <a:pt x="15038" y="6"/>
                      <a:pt x="14758" y="0"/>
                      <a:pt x="1447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2464;p60">
                <a:extLst>
                  <a:ext uri="{FF2B5EF4-FFF2-40B4-BE49-F238E27FC236}">
                    <a16:creationId xmlns:a16="http://schemas.microsoft.com/office/drawing/2014/main" xmlns="" id="{AA6E2DCE-E97E-13FA-D6E9-9CA4E41737F4}"/>
                  </a:ext>
                </a:extLst>
              </p:cNvPr>
              <p:cNvSpPr/>
              <p:nvPr/>
            </p:nvSpPr>
            <p:spPr>
              <a:xfrm>
                <a:off x="1552444" y="4638403"/>
                <a:ext cx="2591650" cy="604800"/>
              </a:xfrm>
              <a:custGeom>
                <a:avLst/>
                <a:gdLst/>
                <a:ahLst/>
                <a:cxnLst/>
                <a:rect l="l" t="t" r="r" b="b"/>
                <a:pathLst>
                  <a:path w="103666" h="24192" extrusionOk="0">
                    <a:moveTo>
                      <a:pt x="13430" y="0"/>
                    </a:moveTo>
                    <a:cubicBezTo>
                      <a:pt x="13024" y="0"/>
                      <a:pt x="12617" y="9"/>
                      <a:pt x="12210" y="28"/>
                    </a:cubicBezTo>
                    <a:cubicBezTo>
                      <a:pt x="9768" y="250"/>
                      <a:pt x="7326" y="916"/>
                      <a:pt x="5106" y="1804"/>
                    </a:cubicBezTo>
                    <a:cubicBezTo>
                      <a:pt x="2887" y="2914"/>
                      <a:pt x="1111" y="4689"/>
                      <a:pt x="1" y="6687"/>
                    </a:cubicBezTo>
                    <a:lnTo>
                      <a:pt x="1" y="6687"/>
                    </a:lnTo>
                    <a:cubicBezTo>
                      <a:pt x="2935" y="3544"/>
                      <a:pt x="7056" y="1785"/>
                      <a:pt x="11430" y="1785"/>
                    </a:cubicBezTo>
                    <a:cubicBezTo>
                      <a:pt x="11689" y="1785"/>
                      <a:pt x="11949" y="1791"/>
                      <a:pt x="12210" y="1804"/>
                    </a:cubicBezTo>
                    <a:cubicBezTo>
                      <a:pt x="16649" y="1804"/>
                      <a:pt x="21089" y="3136"/>
                      <a:pt x="24863" y="5577"/>
                    </a:cubicBezTo>
                    <a:cubicBezTo>
                      <a:pt x="28858" y="7575"/>
                      <a:pt x="32410" y="10461"/>
                      <a:pt x="36406" y="13125"/>
                    </a:cubicBezTo>
                    <a:cubicBezTo>
                      <a:pt x="46827" y="20400"/>
                      <a:pt x="59338" y="24192"/>
                      <a:pt x="71933" y="24192"/>
                    </a:cubicBezTo>
                    <a:cubicBezTo>
                      <a:pt x="73558" y="24192"/>
                      <a:pt x="75183" y="24129"/>
                      <a:pt x="76806" y="24002"/>
                    </a:cubicBezTo>
                    <a:cubicBezTo>
                      <a:pt x="86351" y="23336"/>
                      <a:pt x="95453" y="20450"/>
                      <a:pt x="103666" y="15789"/>
                    </a:cubicBezTo>
                    <a:lnTo>
                      <a:pt x="103666" y="15567"/>
                    </a:lnTo>
                    <a:cubicBezTo>
                      <a:pt x="94419" y="20375"/>
                      <a:pt x="84215" y="22855"/>
                      <a:pt x="74002" y="22855"/>
                    </a:cubicBezTo>
                    <a:cubicBezTo>
                      <a:pt x="65826" y="22855"/>
                      <a:pt x="57645" y="21265"/>
                      <a:pt x="49946" y="18008"/>
                    </a:cubicBezTo>
                    <a:cubicBezTo>
                      <a:pt x="45729" y="16011"/>
                      <a:pt x="41733" y="13791"/>
                      <a:pt x="38181" y="11127"/>
                    </a:cubicBezTo>
                    <a:cubicBezTo>
                      <a:pt x="34408" y="8241"/>
                      <a:pt x="30412" y="5577"/>
                      <a:pt x="26195" y="3358"/>
                    </a:cubicBezTo>
                    <a:cubicBezTo>
                      <a:pt x="22328" y="1119"/>
                      <a:pt x="17903" y="0"/>
                      <a:pt x="1343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2465;p60">
              <a:extLst>
                <a:ext uri="{FF2B5EF4-FFF2-40B4-BE49-F238E27FC236}">
                  <a16:creationId xmlns:a16="http://schemas.microsoft.com/office/drawing/2014/main" xmlns="" id="{FDE4C13F-3452-EAD4-9C11-C75B072B69F1}"/>
                </a:ext>
              </a:extLst>
            </p:cNvPr>
            <p:cNvGrpSpPr/>
            <p:nvPr/>
          </p:nvGrpSpPr>
          <p:grpSpPr>
            <a:xfrm flipH="1" flipV="1">
              <a:off x="5500" y="-1340"/>
              <a:ext cx="2470" cy="4706"/>
              <a:chOff x="2453075" y="238700"/>
              <a:chExt cx="2722850" cy="5187200"/>
            </a:xfrm>
            <a:solidFill>
              <a:srgbClr val="FFEABC"/>
            </a:solidFill>
          </p:grpSpPr>
          <p:sp>
            <p:nvSpPr>
              <p:cNvPr id="23" name="Google Shape;2466;p60">
                <a:extLst>
                  <a:ext uri="{FF2B5EF4-FFF2-40B4-BE49-F238E27FC236}">
                    <a16:creationId xmlns:a16="http://schemas.microsoft.com/office/drawing/2014/main" xmlns="" id="{6545CFDD-983E-1234-46B8-27C561A3C984}"/>
                  </a:ext>
                </a:extLst>
              </p:cNvPr>
              <p:cNvSpPr/>
              <p:nvPr/>
            </p:nvSpPr>
            <p:spPr>
              <a:xfrm>
                <a:off x="2453075" y="238700"/>
                <a:ext cx="2722850" cy="4798700"/>
              </a:xfrm>
              <a:custGeom>
                <a:avLst/>
                <a:gdLst/>
                <a:ahLst/>
                <a:cxnLst/>
                <a:rect l="l" t="t" r="r" b="b"/>
                <a:pathLst>
                  <a:path w="108914" h="191948" extrusionOk="0">
                    <a:moveTo>
                      <a:pt x="24574" y="0"/>
                    </a:moveTo>
                    <a:cubicBezTo>
                      <a:pt x="23468" y="0"/>
                      <a:pt x="22350" y="146"/>
                      <a:pt x="21231" y="457"/>
                    </a:cubicBezTo>
                    <a:cubicBezTo>
                      <a:pt x="14394" y="2376"/>
                      <a:pt x="10436" y="9693"/>
                      <a:pt x="8997" y="16770"/>
                    </a:cubicBezTo>
                    <a:cubicBezTo>
                      <a:pt x="5518" y="33203"/>
                      <a:pt x="10916" y="50355"/>
                      <a:pt x="23150" y="61990"/>
                    </a:cubicBezTo>
                    <a:cubicBezTo>
                      <a:pt x="27589" y="66189"/>
                      <a:pt x="32986" y="69667"/>
                      <a:pt x="35505" y="75185"/>
                    </a:cubicBezTo>
                    <a:cubicBezTo>
                      <a:pt x="38024" y="80702"/>
                      <a:pt x="35505" y="88979"/>
                      <a:pt x="29508" y="89459"/>
                    </a:cubicBezTo>
                    <a:cubicBezTo>
                      <a:pt x="29387" y="89465"/>
                      <a:pt x="29267" y="89468"/>
                      <a:pt x="29148" y="89468"/>
                    </a:cubicBezTo>
                    <a:cubicBezTo>
                      <a:pt x="25001" y="89468"/>
                      <a:pt x="21125" y="85877"/>
                      <a:pt x="17013" y="85877"/>
                    </a:cubicBezTo>
                    <a:cubicBezTo>
                      <a:pt x="16622" y="85877"/>
                      <a:pt x="16229" y="85909"/>
                      <a:pt x="15834" y="85980"/>
                    </a:cubicBezTo>
                    <a:cubicBezTo>
                      <a:pt x="9596" y="87060"/>
                      <a:pt x="9236" y="96775"/>
                      <a:pt x="13435" y="101453"/>
                    </a:cubicBezTo>
                    <a:cubicBezTo>
                      <a:pt x="17753" y="106011"/>
                      <a:pt x="24110" y="108051"/>
                      <a:pt x="29028" y="112129"/>
                    </a:cubicBezTo>
                    <a:cubicBezTo>
                      <a:pt x="33946" y="116207"/>
                      <a:pt x="36345" y="124843"/>
                      <a:pt x="31187" y="128442"/>
                    </a:cubicBezTo>
                    <a:cubicBezTo>
                      <a:pt x="29533" y="129527"/>
                      <a:pt x="27611" y="129811"/>
                      <a:pt x="25595" y="129811"/>
                    </a:cubicBezTo>
                    <a:cubicBezTo>
                      <a:pt x="23390" y="129811"/>
                      <a:pt x="21072" y="129472"/>
                      <a:pt x="18866" y="129472"/>
                    </a:cubicBezTo>
                    <a:cubicBezTo>
                      <a:pt x="18410" y="129472"/>
                      <a:pt x="17958" y="129486"/>
                      <a:pt x="17513" y="129521"/>
                    </a:cubicBezTo>
                    <a:cubicBezTo>
                      <a:pt x="5398" y="130241"/>
                      <a:pt x="0" y="146674"/>
                      <a:pt x="5278" y="157709"/>
                    </a:cubicBezTo>
                    <a:cubicBezTo>
                      <a:pt x="10556" y="168625"/>
                      <a:pt x="22071" y="174742"/>
                      <a:pt x="32866" y="180140"/>
                    </a:cubicBezTo>
                    <a:lnTo>
                      <a:pt x="32866" y="180260"/>
                    </a:lnTo>
                    <a:cubicBezTo>
                      <a:pt x="36944" y="182179"/>
                      <a:pt x="40783" y="184458"/>
                      <a:pt x="44621" y="186737"/>
                    </a:cubicBezTo>
                    <a:cubicBezTo>
                      <a:pt x="51818" y="189616"/>
                      <a:pt x="59375" y="191415"/>
                      <a:pt x="67171" y="191895"/>
                    </a:cubicBezTo>
                    <a:cubicBezTo>
                      <a:pt x="67881" y="191930"/>
                      <a:pt x="68594" y="191948"/>
                      <a:pt x="69309" y="191948"/>
                    </a:cubicBezTo>
                    <a:cubicBezTo>
                      <a:pt x="83091" y="191948"/>
                      <a:pt x="97568" y="185367"/>
                      <a:pt x="103156" y="172823"/>
                    </a:cubicBezTo>
                    <a:cubicBezTo>
                      <a:pt x="108913" y="159748"/>
                      <a:pt x="100037" y="141036"/>
                      <a:pt x="85643" y="140797"/>
                    </a:cubicBezTo>
                    <a:cubicBezTo>
                      <a:pt x="91881" y="136358"/>
                      <a:pt x="97758" y="130841"/>
                      <a:pt x="100757" y="123884"/>
                    </a:cubicBezTo>
                    <a:cubicBezTo>
                      <a:pt x="103876" y="116807"/>
                      <a:pt x="103516" y="107811"/>
                      <a:pt x="98358" y="102293"/>
                    </a:cubicBezTo>
                    <a:cubicBezTo>
                      <a:pt x="95714" y="99403"/>
                      <a:pt x="91683" y="97837"/>
                      <a:pt x="87768" y="97837"/>
                    </a:cubicBezTo>
                    <a:cubicBezTo>
                      <a:pt x="84046" y="97837"/>
                      <a:pt x="80428" y="99253"/>
                      <a:pt x="78207" y="102293"/>
                    </a:cubicBezTo>
                    <a:cubicBezTo>
                      <a:pt x="76407" y="104812"/>
                      <a:pt x="75328" y="108171"/>
                      <a:pt x="72449" y="109250"/>
                    </a:cubicBezTo>
                    <a:cubicBezTo>
                      <a:pt x="71899" y="109477"/>
                      <a:pt x="71347" y="109581"/>
                      <a:pt x="70804" y="109581"/>
                    </a:cubicBezTo>
                    <a:cubicBezTo>
                      <a:pt x="67323" y="109581"/>
                      <a:pt x="64237" y="105293"/>
                      <a:pt x="64653" y="101453"/>
                    </a:cubicBezTo>
                    <a:cubicBezTo>
                      <a:pt x="65132" y="97015"/>
                      <a:pt x="68491" y="93537"/>
                      <a:pt x="71370" y="90298"/>
                    </a:cubicBezTo>
                    <a:cubicBezTo>
                      <a:pt x="74368" y="86940"/>
                      <a:pt x="77247" y="82861"/>
                      <a:pt x="76647" y="78423"/>
                    </a:cubicBezTo>
                    <a:cubicBezTo>
                      <a:pt x="75208" y="69067"/>
                      <a:pt x="61894" y="68827"/>
                      <a:pt x="53977" y="63790"/>
                    </a:cubicBezTo>
                    <a:cubicBezTo>
                      <a:pt x="46420" y="58992"/>
                      <a:pt x="44021" y="49276"/>
                      <a:pt x="43542" y="40400"/>
                    </a:cubicBezTo>
                    <a:cubicBezTo>
                      <a:pt x="43182" y="31523"/>
                      <a:pt x="44141" y="22407"/>
                      <a:pt x="41383" y="13891"/>
                    </a:cubicBezTo>
                    <a:cubicBezTo>
                      <a:pt x="38877" y="6582"/>
                      <a:pt x="32008" y="0"/>
                      <a:pt x="24574" y="0"/>
                    </a:cubicBezTo>
                    <a:close/>
                  </a:path>
                </a:pathLst>
              </a:custGeom>
              <a:solidFill>
                <a:srgbClr val="588E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2467;p60">
                <a:extLst>
                  <a:ext uri="{FF2B5EF4-FFF2-40B4-BE49-F238E27FC236}">
                    <a16:creationId xmlns:a16="http://schemas.microsoft.com/office/drawing/2014/main" xmlns="" id="{81720A0C-56E8-2007-5F05-F9DB29C236B4}"/>
                  </a:ext>
                </a:extLst>
              </p:cNvPr>
              <p:cNvSpPr/>
              <p:nvPr/>
            </p:nvSpPr>
            <p:spPr>
              <a:xfrm>
                <a:off x="3046825" y="1080750"/>
                <a:ext cx="1391425" cy="4345150"/>
              </a:xfrm>
              <a:custGeom>
                <a:avLst/>
                <a:gdLst/>
                <a:ahLst/>
                <a:cxnLst/>
                <a:rect l="l" t="t" r="r" b="b"/>
                <a:pathLst>
                  <a:path w="55657" h="17380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479" y="6958"/>
                      <a:pt x="6837" y="13915"/>
                      <a:pt x="10076" y="20992"/>
                    </a:cubicBezTo>
                    <a:cubicBezTo>
                      <a:pt x="13194" y="27949"/>
                      <a:pt x="16073" y="35145"/>
                      <a:pt x="18832" y="42342"/>
                    </a:cubicBezTo>
                    <a:cubicBezTo>
                      <a:pt x="24230" y="56856"/>
                      <a:pt x="28668" y="71610"/>
                      <a:pt x="32146" y="86603"/>
                    </a:cubicBezTo>
                    <a:lnTo>
                      <a:pt x="33346" y="92241"/>
                    </a:lnTo>
                    <a:lnTo>
                      <a:pt x="34545" y="97998"/>
                    </a:lnTo>
                    <a:cubicBezTo>
                      <a:pt x="35385" y="101717"/>
                      <a:pt x="35985" y="105555"/>
                      <a:pt x="36584" y="109394"/>
                    </a:cubicBezTo>
                    <a:cubicBezTo>
                      <a:pt x="37184" y="113112"/>
                      <a:pt x="37784" y="116950"/>
                      <a:pt x="38264" y="120789"/>
                    </a:cubicBezTo>
                    <a:cubicBezTo>
                      <a:pt x="38624" y="124627"/>
                      <a:pt x="39103" y="128465"/>
                      <a:pt x="39463" y="132304"/>
                    </a:cubicBezTo>
                    <a:cubicBezTo>
                      <a:pt x="40183" y="139980"/>
                      <a:pt x="40543" y="147897"/>
                      <a:pt x="42582" y="155334"/>
                    </a:cubicBezTo>
                    <a:cubicBezTo>
                      <a:pt x="43421" y="159172"/>
                      <a:pt x="44981" y="162771"/>
                      <a:pt x="47020" y="166129"/>
                    </a:cubicBezTo>
                    <a:cubicBezTo>
                      <a:pt x="49179" y="169488"/>
                      <a:pt x="52178" y="172127"/>
                      <a:pt x="55656" y="173806"/>
                    </a:cubicBezTo>
                    <a:cubicBezTo>
                      <a:pt x="52298" y="171887"/>
                      <a:pt x="49539" y="169128"/>
                      <a:pt x="47500" y="165769"/>
                    </a:cubicBezTo>
                    <a:cubicBezTo>
                      <a:pt x="45581" y="162531"/>
                      <a:pt x="44261" y="158932"/>
                      <a:pt x="43541" y="155094"/>
                    </a:cubicBezTo>
                    <a:cubicBezTo>
                      <a:pt x="41862" y="147657"/>
                      <a:pt x="41742" y="139860"/>
                      <a:pt x="41142" y="132184"/>
                    </a:cubicBezTo>
                    <a:cubicBezTo>
                      <a:pt x="39943" y="116710"/>
                      <a:pt x="37664" y="101237"/>
                      <a:pt x="34185" y="86124"/>
                    </a:cubicBezTo>
                    <a:cubicBezTo>
                      <a:pt x="33466" y="82285"/>
                      <a:pt x="32506" y="78567"/>
                      <a:pt x="31427" y="74848"/>
                    </a:cubicBezTo>
                    <a:cubicBezTo>
                      <a:pt x="30347" y="71130"/>
                      <a:pt x="29388" y="67412"/>
                      <a:pt x="28188" y="63693"/>
                    </a:cubicBezTo>
                    <a:lnTo>
                      <a:pt x="26389" y="58056"/>
                    </a:lnTo>
                    <a:cubicBezTo>
                      <a:pt x="25789" y="56256"/>
                      <a:pt x="25069" y="54457"/>
                      <a:pt x="24470" y="52658"/>
                    </a:cubicBezTo>
                    <a:cubicBezTo>
                      <a:pt x="23270" y="48940"/>
                      <a:pt x="21831" y="45341"/>
                      <a:pt x="20391" y="41743"/>
                    </a:cubicBezTo>
                    <a:cubicBezTo>
                      <a:pt x="17513" y="34546"/>
                      <a:pt x="14394" y="27349"/>
                      <a:pt x="11035" y="20392"/>
                    </a:cubicBezTo>
                    <a:cubicBezTo>
                      <a:pt x="7677" y="13555"/>
                      <a:pt x="3839" y="6718"/>
                      <a:pt x="0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2468;p60">
                <a:extLst>
                  <a:ext uri="{FF2B5EF4-FFF2-40B4-BE49-F238E27FC236}">
                    <a16:creationId xmlns:a16="http://schemas.microsoft.com/office/drawing/2014/main" xmlns="" id="{8587902A-F841-C78A-544C-C41855D6FB71}"/>
                  </a:ext>
                </a:extLst>
              </p:cNvPr>
              <p:cNvSpPr/>
              <p:nvPr/>
            </p:nvSpPr>
            <p:spPr>
              <a:xfrm>
                <a:off x="3688550" y="2046325"/>
                <a:ext cx="122950" cy="602775"/>
              </a:xfrm>
              <a:custGeom>
                <a:avLst/>
                <a:gdLst/>
                <a:ahLst/>
                <a:cxnLst/>
                <a:rect l="l" t="t" r="r" b="b"/>
                <a:pathLst>
                  <a:path w="4918" h="24111" extrusionOk="0">
                    <a:moveTo>
                      <a:pt x="2039" y="1"/>
                    </a:moveTo>
                    <a:lnTo>
                      <a:pt x="2039" y="1"/>
                    </a:lnTo>
                    <a:cubicBezTo>
                      <a:pt x="4438" y="7798"/>
                      <a:pt x="3719" y="16194"/>
                      <a:pt x="0" y="23511"/>
                    </a:cubicBezTo>
                    <a:lnTo>
                      <a:pt x="1320" y="24111"/>
                    </a:lnTo>
                    <a:cubicBezTo>
                      <a:pt x="4678" y="16434"/>
                      <a:pt x="4918" y="7798"/>
                      <a:pt x="2039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2469;p60">
                <a:extLst>
                  <a:ext uri="{FF2B5EF4-FFF2-40B4-BE49-F238E27FC236}">
                    <a16:creationId xmlns:a16="http://schemas.microsoft.com/office/drawing/2014/main" xmlns="" id="{5B2D191E-740C-B929-56D9-257640E283C2}"/>
                  </a:ext>
                </a:extLst>
              </p:cNvPr>
              <p:cNvSpPr/>
              <p:nvPr/>
            </p:nvSpPr>
            <p:spPr>
              <a:xfrm>
                <a:off x="3235725" y="882825"/>
                <a:ext cx="131975" cy="761700"/>
              </a:xfrm>
              <a:custGeom>
                <a:avLst/>
                <a:gdLst/>
                <a:ahLst/>
                <a:cxnLst/>
                <a:rect l="l" t="t" r="r" b="b"/>
                <a:pathLst>
                  <a:path w="5279" h="30468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479" y="9717"/>
                      <a:pt x="4679" y="20032"/>
                      <a:pt x="3479" y="30348"/>
                    </a:cubicBezTo>
                    <a:lnTo>
                      <a:pt x="4319" y="30468"/>
                    </a:lnTo>
                    <a:cubicBezTo>
                      <a:pt x="5279" y="20032"/>
                      <a:pt x="3719" y="9717"/>
                      <a:pt x="1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2470;p60">
                <a:extLst>
                  <a:ext uri="{FF2B5EF4-FFF2-40B4-BE49-F238E27FC236}">
                    <a16:creationId xmlns:a16="http://schemas.microsoft.com/office/drawing/2014/main" xmlns="" id="{B395500C-A429-EA5D-D3EA-A5EC407E9EE2}"/>
                  </a:ext>
                </a:extLst>
              </p:cNvPr>
              <p:cNvSpPr/>
              <p:nvPr/>
            </p:nvSpPr>
            <p:spPr>
              <a:xfrm>
                <a:off x="2941875" y="1431600"/>
                <a:ext cx="473800" cy="428850"/>
              </a:xfrm>
              <a:custGeom>
                <a:avLst/>
                <a:gdLst/>
                <a:ahLst/>
                <a:cxnLst/>
                <a:rect l="l" t="t" r="r" b="b"/>
                <a:pathLst>
                  <a:path w="18952" h="17154" extrusionOk="0">
                    <a:moveTo>
                      <a:pt x="0" y="0"/>
                    </a:moveTo>
                    <a:cubicBezTo>
                      <a:pt x="3718" y="7917"/>
                      <a:pt x="10435" y="14154"/>
                      <a:pt x="18712" y="17153"/>
                    </a:cubicBezTo>
                    <a:lnTo>
                      <a:pt x="18952" y="16433"/>
                    </a:lnTo>
                    <a:cubicBezTo>
                      <a:pt x="10675" y="13675"/>
                      <a:pt x="3838" y="7797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2471;p60">
                <a:extLst>
                  <a:ext uri="{FF2B5EF4-FFF2-40B4-BE49-F238E27FC236}">
                    <a16:creationId xmlns:a16="http://schemas.microsoft.com/office/drawing/2014/main" xmlns="" id="{E7731069-17B3-1EBF-BF2C-66148C83173D}"/>
                  </a:ext>
                </a:extLst>
              </p:cNvPr>
              <p:cNvSpPr/>
              <p:nvPr/>
            </p:nvSpPr>
            <p:spPr>
              <a:xfrm>
                <a:off x="3268725" y="2730050"/>
                <a:ext cx="563775" cy="392850"/>
              </a:xfrm>
              <a:custGeom>
                <a:avLst/>
                <a:gdLst/>
                <a:ahLst/>
                <a:cxnLst/>
                <a:rect l="l" t="t" r="r" b="b"/>
                <a:pathLst>
                  <a:path w="22551" h="1571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678" y="8397"/>
                      <a:pt x="12835" y="14274"/>
                      <a:pt x="22311" y="15713"/>
                    </a:cubicBezTo>
                    <a:lnTo>
                      <a:pt x="22551" y="14274"/>
                    </a:lnTo>
                    <a:cubicBezTo>
                      <a:pt x="13195" y="13195"/>
                      <a:pt x="4918" y="7917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2472;p60">
                <a:extLst>
                  <a:ext uri="{FF2B5EF4-FFF2-40B4-BE49-F238E27FC236}">
                    <a16:creationId xmlns:a16="http://schemas.microsoft.com/office/drawing/2014/main" xmlns="" id="{EC60F08B-8D43-7D7C-5E09-D47FD09F27CF}"/>
                  </a:ext>
                </a:extLst>
              </p:cNvPr>
              <p:cNvSpPr/>
              <p:nvPr/>
            </p:nvSpPr>
            <p:spPr>
              <a:xfrm>
                <a:off x="2872900" y="3867900"/>
                <a:ext cx="1238475" cy="742350"/>
              </a:xfrm>
              <a:custGeom>
                <a:avLst/>
                <a:gdLst/>
                <a:ahLst/>
                <a:cxnLst/>
                <a:rect l="l" t="t" r="r" b="b"/>
                <a:pathLst>
                  <a:path w="49539" h="29694" extrusionOk="0">
                    <a:moveTo>
                      <a:pt x="13104" y="0"/>
                    </a:moveTo>
                    <a:cubicBezTo>
                      <a:pt x="8682" y="0"/>
                      <a:pt x="4245" y="779"/>
                      <a:pt x="0" y="2346"/>
                    </a:cubicBezTo>
                    <a:cubicBezTo>
                      <a:pt x="3852" y="1062"/>
                      <a:pt x="7827" y="426"/>
                      <a:pt x="11778" y="426"/>
                    </a:cubicBezTo>
                    <a:cubicBezTo>
                      <a:pt x="18159" y="426"/>
                      <a:pt x="24476" y="2084"/>
                      <a:pt x="30107" y="5344"/>
                    </a:cubicBezTo>
                    <a:cubicBezTo>
                      <a:pt x="39103" y="10622"/>
                      <a:pt x="45341" y="19498"/>
                      <a:pt x="47260" y="29694"/>
                    </a:cubicBezTo>
                    <a:lnTo>
                      <a:pt x="49539" y="29214"/>
                    </a:lnTo>
                    <a:cubicBezTo>
                      <a:pt x="47020" y="18659"/>
                      <a:pt x="40183" y="9662"/>
                      <a:pt x="30707" y="4385"/>
                    </a:cubicBezTo>
                    <a:cubicBezTo>
                      <a:pt x="25223" y="1469"/>
                      <a:pt x="19178" y="0"/>
                      <a:pt x="1310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2473;p60">
                <a:extLst>
                  <a:ext uri="{FF2B5EF4-FFF2-40B4-BE49-F238E27FC236}">
                    <a16:creationId xmlns:a16="http://schemas.microsoft.com/office/drawing/2014/main" xmlns="" id="{5C6C4494-5EA0-F64D-3C8A-F766C9361B42}"/>
                  </a:ext>
                </a:extLst>
              </p:cNvPr>
              <p:cNvSpPr/>
              <p:nvPr/>
            </p:nvSpPr>
            <p:spPr>
              <a:xfrm>
                <a:off x="3172775" y="3938525"/>
                <a:ext cx="362850" cy="275900"/>
              </a:xfrm>
              <a:custGeom>
                <a:avLst/>
                <a:gdLst/>
                <a:ahLst/>
                <a:cxnLst/>
                <a:rect l="l" t="t" r="r" b="b"/>
                <a:pathLst>
                  <a:path w="14514" h="11036" extrusionOk="0">
                    <a:moveTo>
                      <a:pt x="14514" y="0"/>
                    </a:moveTo>
                    <a:cubicBezTo>
                      <a:pt x="8037" y="720"/>
                      <a:pt x="2399" y="4918"/>
                      <a:pt x="0" y="11036"/>
                    </a:cubicBezTo>
                    <a:cubicBezTo>
                      <a:pt x="2639" y="5158"/>
                      <a:pt x="8156" y="1200"/>
                      <a:pt x="14514" y="720"/>
                    </a:cubicBezTo>
                    <a:lnTo>
                      <a:pt x="14514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2474;p60">
                <a:extLst>
                  <a:ext uri="{FF2B5EF4-FFF2-40B4-BE49-F238E27FC236}">
                    <a16:creationId xmlns:a16="http://schemas.microsoft.com/office/drawing/2014/main" xmlns="" id="{D51B33EF-E1A4-AB6A-12E2-587DF533E5AB}"/>
                  </a:ext>
                </a:extLst>
              </p:cNvPr>
              <p:cNvSpPr/>
              <p:nvPr/>
            </p:nvSpPr>
            <p:spPr>
              <a:xfrm>
                <a:off x="3496625" y="3644650"/>
                <a:ext cx="251925" cy="410850"/>
              </a:xfrm>
              <a:custGeom>
                <a:avLst/>
                <a:gdLst/>
                <a:ahLst/>
                <a:cxnLst/>
                <a:rect l="l" t="t" r="r" b="b"/>
                <a:pathLst>
                  <a:path w="10077" h="1643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5158" y="3959"/>
                      <a:pt x="8277" y="9956"/>
                      <a:pt x="8517" y="16433"/>
                    </a:cubicBezTo>
                    <a:lnTo>
                      <a:pt x="10076" y="16313"/>
                    </a:lnTo>
                    <a:cubicBezTo>
                      <a:pt x="9236" y="9596"/>
                      <a:pt x="5638" y="3719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2475;p60">
                <a:extLst>
                  <a:ext uri="{FF2B5EF4-FFF2-40B4-BE49-F238E27FC236}">
                    <a16:creationId xmlns:a16="http://schemas.microsoft.com/office/drawing/2014/main" xmlns="" id="{C76FF8E3-0335-C65E-F838-128EB7388913}"/>
                  </a:ext>
                </a:extLst>
              </p:cNvPr>
              <p:cNvSpPr/>
              <p:nvPr/>
            </p:nvSpPr>
            <p:spPr>
              <a:xfrm>
                <a:off x="3406650" y="2628075"/>
                <a:ext cx="143975" cy="374875"/>
              </a:xfrm>
              <a:custGeom>
                <a:avLst/>
                <a:gdLst/>
                <a:ahLst/>
                <a:cxnLst/>
                <a:rect l="l" t="t" r="r" b="b"/>
                <a:pathLst>
                  <a:path w="5759" h="1499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479" y="4199"/>
                      <a:pt x="5159" y="9597"/>
                      <a:pt x="5039" y="14995"/>
                    </a:cubicBezTo>
                    <a:lnTo>
                      <a:pt x="5758" y="14995"/>
                    </a:lnTo>
                    <a:cubicBezTo>
                      <a:pt x="5758" y="9477"/>
                      <a:pt x="3719" y="4199"/>
                      <a:pt x="1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2476;p60">
                <a:extLst>
                  <a:ext uri="{FF2B5EF4-FFF2-40B4-BE49-F238E27FC236}">
                    <a16:creationId xmlns:a16="http://schemas.microsoft.com/office/drawing/2014/main" xmlns="" id="{668F2D73-66D2-EED8-918D-97CBF5C91CE6}"/>
                  </a:ext>
                </a:extLst>
              </p:cNvPr>
              <p:cNvSpPr/>
              <p:nvPr/>
            </p:nvSpPr>
            <p:spPr>
              <a:xfrm>
                <a:off x="4015400" y="3359775"/>
                <a:ext cx="446825" cy="593775"/>
              </a:xfrm>
              <a:custGeom>
                <a:avLst/>
                <a:gdLst/>
                <a:ahLst/>
                <a:cxnLst/>
                <a:rect l="l" t="t" r="r" b="b"/>
                <a:pathLst>
                  <a:path w="17873" h="23751" extrusionOk="0">
                    <a:moveTo>
                      <a:pt x="17873" y="0"/>
                    </a:moveTo>
                    <a:cubicBezTo>
                      <a:pt x="16193" y="10076"/>
                      <a:pt x="9476" y="18592"/>
                      <a:pt x="0" y="22431"/>
                    </a:cubicBezTo>
                    <a:lnTo>
                      <a:pt x="600" y="23750"/>
                    </a:lnTo>
                    <a:cubicBezTo>
                      <a:pt x="10196" y="19432"/>
                      <a:pt x="16673" y="10436"/>
                      <a:pt x="1787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2560;p60">
              <a:extLst>
                <a:ext uri="{FF2B5EF4-FFF2-40B4-BE49-F238E27FC236}">
                  <a16:creationId xmlns:a16="http://schemas.microsoft.com/office/drawing/2014/main" xmlns="" id="{67F5311B-337E-773E-D985-E60F53DCC4D7}"/>
                </a:ext>
              </a:extLst>
            </p:cNvPr>
            <p:cNvGrpSpPr/>
            <p:nvPr/>
          </p:nvGrpSpPr>
          <p:grpSpPr>
            <a:xfrm rot="13831652" flipV="1">
              <a:off x="63" y="205"/>
              <a:ext cx="2861" cy="2595"/>
              <a:chOff x="508050" y="242250"/>
              <a:chExt cx="6512250" cy="5147800"/>
            </a:xfrm>
            <a:solidFill>
              <a:srgbClr val="F99F1B"/>
            </a:solidFill>
          </p:grpSpPr>
          <p:sp>
            <p:nvSpPr>
              <p:cNvPr id="16" name="Google Shape;2561;p60">
                <a:extLst>
                  <a:ext uri="{FF2B5EF4-FFF2-40B4-BE49-F238E27FC236}">
                    <a16:creationId xmlns:a16="http://schemas.microsoft.com/office/drawing/2014/main" xmlns="" id="{B6B5BD6B-8ED5-197D-DC32-A06B53182292}"/>
                  </a:ext>
                </a:extLst>
              </p:cNvPr>
              <p:cNvSpPr/>
              <p:nvPr/>
            </p:nvSpPr>
            <p:spPr>
              <a:xfrm>
                <a:off x="508050" y="242250"/>
                <a:ext cx="6512250" cy="5147800"/>
              </a:xfrm>
              <a:custGeom>
                <a:avLst/>
                <a:gdLst/>
                <a:ahLst/>
                <a:cxnLst/>
                <a:rect l="l" t="t" r="r" b="b"/>
                <a:pathLst>
                  <a:path w="260490" h="205912" extrusionOk="0">
                    <a:moveTo>
                      <a:pt x="192120" y="0"/>
                    </a:moveTo>
                    <a:cubicBezTo>
                      <a:pt x="185268" y="0"/>
                      <a:pt x="178662" y="685"/>
                      <a:pt x="172695" y="2150"/>
                    </a:cubicBezTo>
                    <a:cubicBezTo>
                      <a:pt x="150698" y="7746"/>
                      <a:pt x="131403" y="21639"/>
                      <a:pt x="119054" y="40742"/>
                    </a:cubicBezTo>
                    <a:cubicBezTo>
                      <a:pt x="127586" y="36582"/>
                      <a:pt x="136945" y="34486"/>
                      <a:pt x="146314" y="34486"/>
                    </a:cubicBezTo>
                    <a:cubicBezTo>
                      <a:pt x="153894" y="34486"/>
                      <a:pt x="161481" y="35858"/>
                      <a:pt x="168643" y="38619"/>
                    </a:cubicBezTo>
                    <a:cubicBezTo>
                      <a:pt x="131210" y="41128"/>
                      <a:pt x="97828" y="63125"/>
                      <a:pt x="80848" y="96506"/>
                    </a:cubicBezTo>
                    <a:cubicBezTo>
                      <a:pt x="94190" y="89501"/>
                      <a:pt x="108974" y="85812"/>
                      <a:pt x="124078" y="85812"/>
                    </a:cubicBezTo>
                    <a:cubicBezTo>
                      <a:pt x="126449" y="85812"/>
                      <a:pt x="128827" y="85903"/>
                      <a:pt x="131210" y="86086"/>
                    </a:cubicBezTo>
                    <a:cubicBezTo>
                      <a:pt x="108790" y="128808"/>
                      <a:pt x="61336" y="156670"/>
                      <a:pt x="13377" y="156670"/>
                    </a:cubicBezTo>
                    <a:cubicBezTo>
                      <a:pt x="8916" y="156670"/>
                      <a:pt x="4450" y="156429"/>
                      <a:pt x="0" y="155936"/>
                    </a:cubicBezTo>
                    <a:lnTo>
                      <a:pt x="0" y="155936"/>
                    </a:lnTo>
                    <a:cubicBezTo>
                      <a:pt x="12928" y="173881"/>
                      <a:pt x="32802" y="185458"/>
                      <a:pt x="54799" y="188160"/>
                    </a:cubicBezTo>
                    <a:cubicBezTo>
                      <a:pt x="57551" y="188447"/>
                      <a:pt x="60300" y="188589"/>
                      <a:pt x="63036" y="188589"/>
                    </a:cubicBezTo>
                    <a:cubicBezTo>
                      <a:pt x="82362" y="188589"/>
                      <a:pt x="101044" y="181517"/>
                      <a:pt x="115580" y="168671"/>
                    </a:cubicBezTo>
                    <a:lnTo>
                      <a:pt x="115580" y="168671"/>
                    </a:lnTo>
                    <a:cubicBezTo>
                      <a:pt x="113265" y="184494"/>
                      <a:pt x="102845" y="198194"/>
                      <a:pt x="87988" y="204368"/>
                    </a:cubicBezTo>
                    <a:cubicBezTo>
                      <a:pt x="92621" y="205079"/>
                      <a:pt x="97250" y="205427"/>
                      <a:pt x="101842" y="205427"/>
                    </a:cubicBezTo>
                    <a:cubicBezTo>
                      <a:pt x="130906" y="205427"/>
                      <a:pt x="158453" y="191482"/>
                      <a:pt x="175782" y="167321"/>
                    </a:cubicBezTo>
                    <a:cubicBezTo>
                      <a:pt x="181185" y="179477"/>
                      <a:pt x="181764" y="193370"/>
                      <a:pt x="177133" y="205912"/>
                    </a:cubicBezTo>
                    <a:cubicBezTo>
                      <a:pt x="222478" y="179284"/>
                      <a:pt x="252386" y="132975"/>
                      <a:pt x="258174" y="80876"/>
                    </a:cubicBezTo>
                    <a:cubicBezTo>
                      <a:pt x="260490" y="57529"/>
                      <a:pt x="257210" y="32637"/>
                      <a:pt x="245246" y="12763"/>
                    </a:cubicBezTo>
                    <a:lnTo>
                      <a:pt x="245053" y="12956"/>
                    </a:lnTo>
                    <a:cubicBezTo>
                      <a:pt x="230711" y="4941"/>
                      <a:pt x="210528" y="0"/>
                      <a:pt x="192120" y="0"/>
                    </a:cubicBezTo>
                    <a:close/>
                  </a:path>
                </a:pathLst>
              </a:custGeom>
              <a:solidFill>
                <a:srgbClr val="C9402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2562;p60">
                <a:extLst>
                  <a:ext uri="{FF2B5EF4-FFF2-40B4-BE49-F238E27FC236}">
                    <a16:creationId xmlns:a16="http://schemas.microsoft.com/office/drawing/2014/main" xmlns="" id="{7ECC9D11-BA94-18EE-0A28-D959E4B669DD}"/>
                  </a:ext>
                </a:extLst>
              </p:cNvPr>
              <p:cNvSpPr/>
              <p:nvPr/>
            </p:nvSpPr>
            <p:spPr>
              <a:xfrm>
                <a:off x="1911800" y="1497150"/>
                <a:ext cx="4520000" cy="2852150"/>
              </a:xfrm>
              <a:custGeom>
                <a:avLst/>
                <a:gdLst/>
                <a:ahLst/>
                <a:cxnLst/>
                <a:rect l="l" t="t" r="r" b="b"/>
                <a:pathLst>
                  <a:path w="180800" h="114086" extrusionOk="0">
                    <a:moveTo>
                      <a:pt x="166906" y="0"/>
                    </a:moveTo>
                    <a:cubicBezTo>
                      <a:pt x="162083" y="0"/>
                      <a:pt x="157452" y="579"/>
                      <a:pt x="152821" y="1737"/>
                    </a:cubicBezTo>
                    <a:cubicBezTo>
                      <a:pt x="143559" y="4245"/>
                      <a:pt x="134876" y="8298"/>
                      <a:pt x="127158" y="13700"/>
                    </a:cubicBezTo>
                    <a:cubicBezTo>
                      <a:pt x="123106" y="16402"/>
                      <a:pt x="119439" y="19489"/>
                      <a:pt x="115966" y="22576"/>
                    </a:cubicBezTo>
                    <a:cubicBezTo>
                      <a:pt x="112300" y="25857"/>
                      <a:pt x="109020" y="29330"/>
                      <a:pt x="105933" y="32803"/>
                    </a:cubicBezTo>
                    <a:cubicBezTo>
                      <a:pt x="99758" y="39942"/>
                      <a:pt x="93969" y="47275"/>
                      <a:pt x="88374" y="54800"/>
                    </a:cubicBezTo>
                    <a:cubicBezTo>
                      <a:pt x="82778" y="62518"/>
                      <a:pt x="77182" y="69850"/>
                      <a:pt x="71201" y="76990"/>
                    </a:cubicBezTo>
                    <a:cubicBezTo>
                      <a:pt x="68306" y="80656"/>
                      <a:pt x="65219" y="84129"/>
                      <a:pt x="61939" y="87409"/>
                    </a:cubicBezTo>
                    <a:cubicBezTo>
                      <a:pt x="58658" y="90497"/>
                      <a:pt x="55185" y="93584"/>
                      <a:pt x="51519" y="96478"/>
                    </a:cubicBezTo>
                    <a:cubicBezTo>
                      <a:pt x="44187" y="102267"/>
                      <a:pt x="36083" y="106898"/>
                      <a:pt x="27400" y="109985"/>
                    </a:cubicBezTo>
                    <a:cubicBezTo>
                      <a:pt x="22962" y="111529"/>
                      <a:pt x="18524" y="112494"/>
                      <a:pt x="13893" y="113073"/>
                    </a:cubicBezTo>
                    <a:cubicBezTo>
                      <a:pt x="11953" y="113315"/>
                      <a:pt x="9980" y="113422"/>
                      <a:pt x="8015" y="113422"/>
                    </a:cubicBezTo>
                    <a:cubicBezTo>
                      <a:pt x="5289" y="113422"/>
                      <a:pt x="2579" y="113216"/>
                      <a:pt x="0" y="112880"/>
                    </a:cubicBezTo>
                    <a:lnTo>
                      <a:pt x="0" y="112880"/>
                    </a:lnTo>
                    <a:cubicBezTo>
                      <a:pt x="3698" y="113684"/>
                      <a:pt x="7665" y="114086"/>
                      <a:pt x="11564" y="114086"/>
                    </a:cubicBezTo>
                    <a:cubicBezTo>
                      <a:pt x="12344" y="114086"/>
                      <a:pt x="13121" y="114070"/>
                      <a:pt x="13893" y="114037"/>
                    </a:cubicBezTo>
                    <a:cubicBezTo>
                      <a:pt x="18717" y="113844"/>
                      <a:pt x="23348" y="113073"/>
                      <a:pt x="27979" y="111722"/>
                    </a:cubicBezTo>
                    <a:cubicBezTo>
                      <a:pt x="37047" y="108828"/>
                      <a:pt x="45538" y="104390"/>
                      <a:pt x="53256" y="98794"/>
                    </a:cubicBezTo>
                    <a:cubicBezTo>
                      <a:pt x="57115" y="95900"/>
                      <a:pt x="60781" y="92812"/>
                      <a:pt x="64254" y="89725"/>
                    </a:cubicBezTo>
                    <a:cubicBezTo>
                      <a:pt x="67534" y="86252"/>
                      <a:pt x="70815" y="82779"/>
                      <a:pt x="73902" y="79305"/>
                    </a:cubicBezTo>
                    <a:cubicBezTo>
                      <a:pt x="80077" y="71973"/>
                      <a:pt x="85479" y="64448"/>
                      <a:pt x="91075" y="56922"/>
                    </a:cubicBezTo>
                    <a:cubicBezTo>
                      <a:pt x="96671" y="49397"/>
                      <a:pt x="102266" y="41872"/>
                      <a:pt x="108441" y="34925"/>
                    </a:cubicBezTo>
                    <a:cubicBezTo>
                      <a:pt x="111528" y="31452"/>
                      <a:pt x="114616" y="27979"/>
                      <a:pt x="118089" y="24892"/>
                    </a:cubicBezTo>
                    <a:cubicBezTo>
                      <a:pt x="121369" y="21612"/>
                      <a:pt x="124842" y="18717"/>
                      <a:pt x="128701" y="16016"/>
                    </a:cubicBezTo>
                    <a:cubicBezTo>
                      <a:pt x="136034" y="10420"/>
                      <a:pt x="144331" y="6175"/>
                      <a:pt x="153207" y="3474"/>
                    </a:cubicBezTo>
                    <a:cubicBezTo>
                      <a:pt x="157645" y="2123"/>
                      <a:pt x="162276" y="1351"/>
                      <a:pt x="166906" y="965"/>
                    </a:cubicBezTo>
                    <a:cubicBezTo>
                      <a:pt x="167678" y="933"/>
                      <a:pt x="168450" y="917"/>
                      <a:pt x="169222" y="917"/>
                    </a:cubicBezTo>
                    <a:cubicBezTo>
                      <a:pt x="173081" y="917"/>
                      <a:pt x="176940" y="1319"/>
                      <a:pt x="180799" y="2123"/>
                    </a:cubicBezTo>
                    <a:cubicBezTo>
                      <a:pt x="176168" y="772"/>
                      <a:pt x="171537" y="0"/>
                      <a:pt x="166906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2563;p60">
                <a:extLst>
                  <a:ext uri="{FF2B5EF4-FFF2-40B4-BE49-F238E27FC236}">
                    <a16:creationId xmlns:a16="http://schemas.microsoft.com/office/drawing/2014/main" xmlns="" id="{CD17B299-2EE5-ACED-95D8-C2FE33555E9F}"/>
                  </a:ext>
                </a:extLst>
              </p:cNvPr>
              <p:cNvSpPr/>
              <p:nvPr/>
            </p:nvSpPr>
            <p:spPr>
              <a:xfrm>
                <a:off x="5110025" y="1511625"/>
                <a:ext cx="892450" cy="2325150"/>
              </a:xfrm>
              <a:custGeom>
                <a:avLst/>
                <a:gdLst/>
                <a:ahLst/>
                <a:cxnLst/>
                <a:rect l="l" t="t" r="r" b="b"/>
                <a:pathLst>
                  <a:path w="35698" h="93006" extrusionOk="0">
                    <a:moveTo>
                      <a:pt x="35697" y="0"/>
                    </a:moveTo>
                    <a:cubicBezTo>
                      <a:pt x="31066" y="193"/>
                      <a:pt x="26628" y="1737"/>
                      <a:pt x="23155" y="4824"/>
                    </a:cubicBezTo>
                    <a:cubicBezTo>
                      <a:pt x="19875" y="7912"/>
                      <a:pt x="17174" y="11771"/>
                      <a:pt x="15437" y="16016"/>
                    </a:cubicBezTo>
                    <a:cubicBezTo>
                      <a:pt x="13700" y="20261"/>
                      <a:pt x="12350" y="24506"/>
                      <a:pt x="11578" y="29137"/>
                    </a:cubicBezTo>
                    <a:cubicBezTo>
                      <a:pt x="10806" y="33382"/>
                      <a:pt x="10420" y="38013"/>
                      <a:pt x="10227" y="42451"/>
                    </a:cubicBezTo>
                    <a:cubicBezTo>
                      <a:pt x="9648" y="51327"/>
                      <a:pt x="9841" y="60010"/>
                      <a:pt x="8683" y="68693"/>
                    </a:cubicBezTo>
                    <a:cubicBezTo>
                      <a:pt x="7912" y="77376"/>
                      <a:pt x="5017" y="85673"/>
                      <a:pt x="0" y="93005"/>
                    </a:cubicBezTo>
                    <a:cubicBezTo>
                      <a:pt x="6175" y="86252"/>
                      <a:pt x="10227" y="77954"/>
                      <a:pt x="11578" y="69079"/>
                    </a:cubicBezTo>
                    <a:cubicBezTo>
                      <a:pt x="12929" y="60203"/>
                      <a:pt x="13507" y="51327"/>
                      <a:pt x="13700" y="42451"/>
                    </a:cubicBezTo>
                    <a:cubicBezTo>
                      <a:pt x="13893" y="33961"/>
                      <a:pt x="15437" y="25471"/>
                      <a:pt x="18331" y="17173"/>
                    </a:cubicBezTo>
                    <a:cubicBezTo>
                      <a:pt x="19489" y="13121"/>
                      <a:pt x="21612" y="9455"/>
                      <a:pt x="24506" y="6175"/>
                    </a:cubicBezTo>
                    <a:cubicBezTo>
                      <a:pt x="25857" y="4631"/>
                      <a:pt x="27593" y="3281"/>
                      <a:pt x="29523" y="2316"/>
                    </a:cubicBezTo>
                    <a:cubicBezTo>
                      <a:pt x="31452" y="1351"/>
                      <a:pt x="33575" y="579"/>
                      <a:pt x="35697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2564;p60">
                <a:extLst>
                  <a:ext uri="{FF2B5EF4-FFF2-40B4-BE49-F238E27FC236}">
                    <a16:creationId xmlns:a16="http://schemas.microsoft.com/office/drawing/2014/main" xmlns="" id="{0AFBC3BC-DC66-42CB-3E9E-A279802238B1}"/>
                  </a:ext>
                </a:extLst>
              </p:cNvPr>
              <p:cNvSpPr/>
              <p:nvPr/>
            </p:nvSpPr>
            <p:spPr>
              <a:xfrm>
                <a:off x="3884750" y="1723875"/>
                <a:ext cx="1389300" cy="3159675"/>
              </a:xfrm>
              <a:custGeom>
                <a:avLst/>
                <a:gdLst/>
                <a:ahLst/>
                <a:cxnLst/>
                <a:rect l="l" t="t" r="r" b="b"/>
                <a:pathLst>
                  <a:path w="55572" h="126387" extrusionOk="0">
                    <a:moveTo>
                      <a:pt x="55572" y="0"/>
                    </a:moveTo>
                    <a:lnTo>
                      <a:pt x="55572" y="0"/>
                    </a:lnTo>
                    <a:cubicBezTo>
                      <a:pt x="50362" y="2895"/>
                      <a:pt x="45731" y="6947"/>
                      <a:pt x="42065" y="11964"/>
                    </a:cubicBezTo>
                    <a:cubicBezTo>
                      <a:pt x="38592" y="16981"/>
                      <a:pt x="35698" y="22576"/>
                      <a:pt x="33768" y="28365"/>
                    </a:cubicBezTo>
                    <a:cubicBezTo>
                      <a:pt x="29716" y="40135"/>
                      <a:pt x="28944" y="52484"/>
                      <a:pt x="27979" y="64448"/>
                    </a:cubicBezTo>
                    <a:cubicBezTo>
                      <a:pt x="27015" y="76411"/>
                      <a:pt x="26050" y="88374"/>
                      <a:pt x="21998" y="99373"/>
                    </a:cubicBezTo>
                    <a:cubicBezTo>
                      <a:pt x="19875" y="104968"/>
                      <a:pt x="17174" y="110178"/>
                      <a:pt x="13508" y="115002"/>
                    </a:cubicBezTo>
                    <a:cubicBezTo>
                      <a:pt x="9842" y="119826"/>
                      <a:pt x="5211" y="123685"/>
                      <a:pt x="1" y="126386"/>
                    </a:cubicBezTo>
                    <a:cubicBezTo>
                      <a:pt x="2702" y="125229"/>
                      <a:pt x="5404" y="123878"/>
                      <a:pt x="8105" y="122141"/>
                    </a:cubicBezTo>
                    <a:cubicBezTo>
                      <a:pt x="10420" y="120405"/>
                      <a:pt x="12736" y="118282"/>
                      <a:pt x="14858" y="116160"/>
                    </a:cubicBezTo>
                    <a:cubicBezTo>
                      <a:pt x="18910" y="111529"/>
                      <a:pt x="22191" y="106126"/>
                      <a:pt x="24506" y="100530"/>
                    </a:cubicBezTo>
                    <a:cubicBezTo>
                      <a:pt x="29330" y="89146"/>
                      <a:pt x="30681" y="76797"/>
                      <a:pt x="31646" y="64641"/>
                    </a:cubicBezTo>
                    <a:cubicBezTo>
                      <a:pt x="32417" y="52677"/>
                      <a:pt x="32996" y="40714"/>
                      <a:pt x="36469" y="29137"/>
                    </a:cubicBezTo>
                    <a:cubicBezTo>
                      <a:pt x="38013" y="23541"/>
                      <a:pt x="40521" y="17945"/>
                      <a:pt x="43609" y="12928"/>
                    </a:cubicBezTo>
                    <a:cubicBezTo>
                      <a:pt x="46696" y="7719"/>
                      <a:pt x="50748" y="3281"/>
                      <a:pt x="55572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2565;p60">
                <a:extLst>
                  <a:ext uri="{FF2B5EF4-FFF2-40B4-BE49-F238E27FC236}">
                    <a16:creationId xmlns:a16="http://schemas.microsoft.com/office/drawing/2014/main" xmlns="" id="{F8F67C05-D772-1EB6-F468-59BDE2DD12CE}"/>
                  </a:ext>
                </a:extLst>
              </p:cNvPr>
              <p:cNvSpPr/>
              <p:nvPr/>
            </p:nvSpPr>
            <p:spPr>
              <a:xfrm>
                <a:off x="1911800" y="4020050"/>
                <a:ext cx="1220450" cy="654575"/>
              </a:xfrm>
              <a:custGeom>
                <a:avLst/>
                <a:gdLst/>
                <a:ahLst/>
                <a:cxnLst/>
                <a:rect l="l" t="t" r="r" b="b"/>
                <a:pathLst>
                  <a:path w="48818" h="26183" extrusionOk="0">
                    <a:moveTo>
                      <a:pt x="48818" y="0"/>
                    </a:moveTo>
                    <a:lnTo>
                      <a:pt x="48818" y="0"/>
                    </a:lnTo>
                    <a:cubicBezTo>
                      <a:pt x="45538" y="3474"/>
                      <a:pt x="42064" y="6561"/>
                      <a:pt x="38205" y="9455"/>
                    </a:cubicBezTo>
                    <a:cubicBezTo>
                      <a:pt x="30873" y="15244"/>
                      <a:pt x="22576" y="19489"/>
                      <a:pt x="13700" y="22576"/>
                    </a:cubicBezTo>
                    <a:cubicBezTo>
                      <a:pt x="9262" y="23927"/>
                      <a:pt x="4631" y="25085"/>
                      <a:pt x="0" y="25856"/>
                    </a:cubicBezTo>
                    <a:cubicBezTo>
                      <a:pt x="1809" y="26074"/>
                      <a:pt x="3618" y="26182"/>
                      <a:pt x="5427" y="26182"/>
                    </a:cubicBezTo>
                    <a:cubicBezTo>
                      <a:pt x="8442" y="26182"/>
                      <a:pt x="11457" y="25881"/>
                      <a:pt x="14472" y="25278"/>
                    </a:cubicBezTo>
                    <a:cubicBezTo>
                      <a:pt x="24119" y="23155"/>
                      <a:pt x="32995" y="18524"/>
                      <a:pt x="40135" y="11771"/>
                    </a:cubicBezTo>
                    <a:cubicBezTo>
                      <a:pt x="43608" y="8297"/>
                      <a:pt x="46502" y="4438"/>
                      <a:pt x="48818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2566;p60">
                <a:extLst>
                  <a:ext uri="{FF2B5EF4-FFF2-40B4-BE49-F238E27FC236}">
                    <a16:creationId xmlns:a16="http://schemas.microsoft.com/office/drawing/2014/main" xmlns="" id="{D7D36483-7498-070F-E615-5F6A7707178E}"/>
                  </a:ext>
                </a:extLst>
              </p:cNvPr>
              <p:cNvSpPr/>
              <p:nvPr/>
            </p:nvSpPr>
            <p:spPr>
              <a:xfrm>
                <a:off x="3744875" y="1603950"/>
                <a:ext cx="1630500" cy="240550"/>
              </a:xfrm>
              <a:custGeom>
                <a:avLst/>
                <a:gdLst/>
                <a:ahLst/>
                <a:cxnLst/>
                <a:rect l="l" t="t" r="r" b="b"/>
                <a:pathLst>
                  <a:path w="65220" h="9622" extrusionOk="0">
                    <a:moveTo>
                      <a:pt x="40615" y="1"/>
                    </a:moveTo>
                    <a:cubicBezTo>
                      <a:pt x="32122" y="1"/>
                      <a:pt x="23767" y="1122"/>
                      <a:pt x="15630" y="3447"/>
                    </a:cubicBezTo>
                    <a:cubicBezTo>
                      <a:pt x="10227" y="4990"/>
                      <a:pt x="5017" y="7113"/>
                      <a:pt x="0" y="9621"/>
                    </a:cubicBezTo>
                    <a:cubicBezTo>
                      <a:pt x="5403" y="8464"/>
                      <a:pt x="10806" y="7113"/>
                      <a:pt x="16208" y="6148"/>
                    </a:cubicBezTo>
                    <a:cubicBezTo>
                      <a:pt x="21611" y="5183"/>
                      <a:pt x="27014" y="4411"/>
                      <a:pt x="32417" y="4026"/>
                    </a:cubicBezTo>
                    <a:cubicBezTo>
                      <a:pt x="37819" y="3447"/>
                      <a:pt x="43222" y="3254"/>
                      <a:pt x="48818" y="3254"/>
                    </a:cubicBezTo>
                    <a:cubicBezTo>
                      <a:pt x="54221" y="3254"/>
                      <a:pt x="59816" y="3447"/>
                      <a:pt x="65219" y="3833"/>
                    </a:cubicBezTo>
                    <a:cubicBezTo>
                      <a:pt x="60009" y="2096"/>
                      <a:pt x="54414" y="938"/>
                      <a:pt x="49011" y="359"/>
                    </a:cubicBezTo>
                    <a:cubicBezTo>
                      <a:pt x="46199" y="121"/>
                      <a:pt x="43400" y="1"/>
                      <a:pt x="40615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2567;p60">
                <a:extLst>
                  <a:ext uri="{FF2B5EF4-FFF2-40B4-BE49-F238E27FC236}">
                    <a16:creationId xmlns:a16="http://schemas.microsoft.com/office/drawing/2014/main" xmlns="" id="{3F1C9274-E813-4770-5E68-282B08878DA2}"/>
                  </a:ext>
                </a:extLst>
              </p:cNvPr>
              <p:cNvSpPr/>
              <p:nvPr/>
            </p:nvSpPr>
            <p:spPr>
              <a:xfrm>
                <a:off x="3556725" y="3267525"/>
                <a:ext cx="361825" cy="868325"/>
              </a:xfrm>
              <a:custGeom>
                <a:avLst/>
                <a:gdLst/>
                <a:ahLst/>
                <a:cxnLst/>
                <a:rect l="l" t="t" r="r" b="b"/>
                <a:pathLst>
                  <a:path w="14473" h="34733" extrusionOk="0">
                    <a:moveTo>
                      <a:pt x="14473" y="0"/>
                    </a:moveTo>
                    <a:lnTo>
                      <a:pt x="10806" y="193"/>
                    </a:lnTo>
                    <a:cubicBezTo>
                      <a:pt x="11964" y="12735"/>
                      <a:pt x="8105" y="25277"/>
                      <a:pt x="1" y="34732"/>
                    </a:cubicBezTo>
                    <a:cubicBezTo>
                      <a:pt x="9456" y="25663"/>
                      <a:pt x="14473" y="13121"/>
                      <a:pt x="1447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61" name="Google Shape;21;p2">
            <a:extLst>
              <a:ext uri="{FF2B5EF4-FFF2-40B4-BE49-F238E27FC236}">
                <a16:creationId xmlns:a16="http://schemas.microsoft.com/office/drawing/2014/main" xmlns="" id="{4254381B-FA0A-3E15-62E8-904C6BECF3CF}"/>
              </a:ext>
            </a:extLst>
          </p:cNvPr>
          <p:cNvPicPr preferRelativeResize="0"/>
          <p:nvPr userDrawn="1"/>
        </p:nvPicPr>
        <p:blipFill rotWithShape="1">
          <a:blip r:embed="rId21">
            <a:alphaModFix/>
          </a:blip>
          <a:srcRect l="12422" t="10820" r="12422" b="10828"/>
          <a:stretch/>
        </p:blipFill>
        <p:spPr>
          <a:xfrm>
            <a:off x="-214784" y="5240021"/>
            <a:ext cx="1535584" cy="1735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62" name="Google Shape;24;p2">
            <a:extLst>
              <a:ext uri="{FF2B5EF4-FFF2-40B4-BE49-F238E27FC236}">
                <a16:creationId xmlns:a16="http://schemas.microsoft.com/office/drawing/2014/main" xmlns="" id="{FF836443-6B36-9A4E-C9A8-B51522A28A02}"/>
              </a:ext>
            </a:extLst>
          </p:cNvPr>
          <p:cNvPicPr preferRelativeResize="0"/>
          <p:nvPr userDrawn="1"/>
        </p:nvPicPr>
        <p:blipFill rotWithShape="1">
          <a:blip r:embed="rId22">
            <a:alphaModFix/>
          </a:blip>
          <a:srcRect l="14225" t="14955" r="14218" b="14962"/>
          <a:stretch/>
        </p:blipFill>
        <p:spPr>
          <a:xfrm rot="8825567">
            <a:off x="10663349" y="116786"/>
            <a:ext cx="1995296" cy="211789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3" name="组合 6">
            <a:extLst>
              <a:ext uri="{FF2B5EF4-FFF2-40B4-BE49-F238E27FC236}">
                <a16:creationId xmlns:a16="http://schemas.microsoft.com/office/drawing/2014/main" xmlns="" id="{5B06A689-4B4E-AF9E-929D-BED3FE316408}"/>
              </a:ext>
            </a:extLst>
          </p:cNvPr>
          <p:cNvGrpSpPr/>
          <p:nvPr userDrawn="1"/>
        </p:nvGrpSpPr>
        <p:grpSpPr>
          <a:xfrm flipH="1" flipV="1">
            <a:off x="9701163" y="5806413"/>
            <a:ext cx="2490837" cy="1056736"/>
            <a:chOff x="196" y="-1340"/>
            <a:chExt cx="9528" cy="4706"/>
          </a:xfrm>
        </p:grpSpPr>
        <p:grpSp>
          <p:nvGrpSpPr>
            <p:cNvPr id="64" name="Google Shape;2511;p60">
              <a:extLst>
                <a:ext uri="{FF2B5EF4-FFF2-40B4-BE49-F238E27FC236}">
                  <a16:creationId xmlns:a16="http://schemas.microsoft.com/office/drawing/2014/main" xmlns="" id="{825D6FBE-2D40-BD43-2383-BDFF19DDA968}"/>
                </a:ext>
              </a:extLst>
            </p:cNvPr>
            <p:cNvGrpSpPr/>
            <p:nvPr/>
          </p:nvGrpSpPr>
          <p:grpSpPr>
            <a:xfrm rot="8119191">
              <a:off x="7796" y="-799"/>
              <a:ext cx="1928" cy="3662"/>
              <a:chOff x="2392800" y="238125"/>
              <a:chExt cx="2677175" cy="5084850"/>
            </a:xfrm>
            <a:solidFill>
              <a:srgbClr val="C94025"/>
            </a:solidFill>
          </p:grpSpPr>
          <p:sp>
            <p:nvSpPr>
              <p:cNvPr id="102" name="Google Shape;2512;p60">
                <a:extLst>
                  <a:ext uri="{FF2B5EF4-FFF2-40B4-BE49-F238E27FC236}">
                    <a16:creationId xmlns:a16="http://schemas.microsoft.com/office/drawing/2014/main" xmlns="" id="{A24BDB59-C385-FEF2-9782-356B43BAEC1B}"/>
                  </a:ext>
                </a:extLst>
              </p:cNvPr>
              <p:cNvSpPr/>
              <p:nvPr/>
            </p:nvSpPr>
            <p:spPr>
              <a:xfrm>
                <a:off x="2526350" y="690275"/>
                <a:ext cx="1198100" cy="4632700"/>
              </a:xfrm>
              <a:custGeom>
                <a:avLst/>
                <a:gdLst/>
                <a:ahLst/>
                <a:cxnLst/>
                <a:rect l="l" t="t" r="r" b="b"/>
                <a:pathLst>
                  <a:path w="47924" h="185308" extrusionOk="0">
                    <a:moveTo>
                      <a:pt x="35055" y="1"/>
                    </a:moveTo>
                    <a:cubicBezTo>
                      <a:pt x="33546" y="1"/>
                      <a:pt x="31869" y="1290"/>
                      <a:pt x="32203" y="3183"/>
                    </a:cubicBezTo>
                    <a:cubicBezTo>
                      <a:pt x="42560" y="64402"/>
                      <a:pt x="31648" y="127286"/>
                      <a:pt x="1131" y="181292"/>
                    </a:cubicBezTo>
                    <a:cubicBezTo>
                      <a:pt x="0" y="183428"/>
                      <a:pt x="1772" y="185308"/>
                      <a:pt x="3546" y="185308"/>
                    </a:cubicBezTo>
                    <a:cubicBezTo>
                      <a:pt x="4384" y="185308"/>
                      <a:pt x="5221" y="184889"/>
                      <a:pt x="5755" y="183881"/>
                    </a:cubicBezTo>
                    <a:lnTo>
                      <a:pt x="5570" y="183881"/>
                    </a:lnTo>
                    <a:cubicBezTo>
                      <a:pt x="36642" y="128581"/>
                      <a:pt x="47924" y="64402"/>
                      <a:pt x="37197" y="1889"/>
                    </a:cubicBezTo>
                    <a:cubicBezTo>
                      <a:pt x="36976" y="564"/>
                      <a:pt x="36052" y="1"/>
                      <a:pt x="35055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" name="Google Shape;2513;p60">
                <a:extLst>
                  <a:ext uri="{FF2B5EF4-FFF2-40B4-BE49-F238E27FC236}">
                    <a16:creationId xmlns:a16="http://schemas.microsoft.com/office/drawing/2014/main" xmlns="" id="{6FD782C2-4B91-F7C4-1811-63E00B01232F}"/>
                  </a:ext>
                </a:extLst>
              </p:cNvPr>
              <p:cNvSpPr/>
              <p:nvPr/>
            </p:nvSpPr>
            <p:spPr>
              <a:xfrm>
                <a:off x="3430500" y="641425"/>
                <a:ext cx="899675" cy="1623425"/>
              </a:xfrm>
              <a:custGeom>
                <a:avLst/>
                <a:gdLst/>
                <a:ahLst/>
                <a:cxnLst/>
                <a:rect l="l" t="t" r="r" b="b"/>
                <a:pathLst>
                  <a:path w="35987" h="64937" extrusionOk="0">
                    <a:moveTo>
                      <a:pt x="24544" y="0"/>
                    </a:moveTo>
                    <a:cubicBezTo>
                      <a:pt x="22975" y="0"/>
                      <a:pt x="21451" y="1220"/>
                      <a:pt x="22115" y="3103"/>
                    </a:cubicBezTo>
                    <a:cubicBezTo>
                      <a:pt x="30068" y="25112"/>
                      <a:pt x="22300" y="47676"/>
                      <a:pt x="2325" y="60068"/>
                    </a:cubicBezTo>
                    <a:cubicBezTo>
                      <a:pt x="0" y="61463"/>
                      <a:pt x="1442" y="64936"/>
                      <a:pt x="3712" y="64936"/>
                    </a:cubicBezTo>
                    <a:cubicBezTo>
                      <a:pt x="4151" y="64936"/>
                      <a:pt x="4620" y="64806"/>
                      <a:pt x="5100" y="64507"/>
                    </a:cubicBezTo>
                    <a:cubicBezTo>
                      <a:pt x="26554" y="51745"/>
                      <a:pt x="35987" y="25297"/>
                      <a:pt x="27109" y="1808"/>
                    </a:cubicBezTo>
                    <a:cubicBezTo>
                      <a:pt x="26664" y="547"/>
                      <a:pt x="25594" y="0"/>
                      <a:pt x="2454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2514;p60">
                <a:extLst>
                  <a:ext uri="{FF2B5EF4-FFF2-40B4-BE49-F238E27FC236}">
                    <a16:creationId xmlns:a16="http://schemas.microsoft.com/office/drawing/2014/main" xmlns="" id="{B6069870-CAA0-941E-9CC4-08CACC502782}"/>
                  </a:ext>
                </a:extLst>
              </p:cNvPr>
              <p:cNvSpPr/>
              <p:nvPr/>
            </p:nvSpPr>
            <p:spPr>
              <a:xfrm>
                <a:off x="2800700" y="860025"/>
                <a:ext cx="748350" cy="784950"/>
              </a:xfrm>
              <a:custGeom>
                <a:avLst/>
                <a:gdLst/>
                <a:ahLst/>
                <a:cxnLst/>
                <a:rect l="l" t="t" r="r" b="b"/>
                <a:pathLst>
                  <a:path w="29934" h="31398" extrusionOk="0">
                    <a:moveTo>
                      <a:pt x="3119" y="0"/>
                    </a:moveTo>
                    <a:cubicBezTo>
                      <a:pt x="1627" y="0"/>
                      <a:pt x="0" y="1260"/>
                      <a:pt x="330" y="3237"/>
                    </a:cubicBezTo>
                    <a:cubicBezTo>
                      <a:pt x="2364" y="16923"/>
                      <a:pt x="12351" y="28020"/>
                      <a:pt x="25853" y="31349"/>
                    </a:cubicBezTo>
                    <a:cubicBezTo>
                      <a:pt x="26036" y="31382"/>
                      <a:pt x="26213" y="31397"/>
                      <a:pt x="26382" y="31397"/>
                    </a:cubicBezTo>
                    <a:cubicBezTo>
                      <a:pt x="29113" y="31397"/>
                      <a:pt x="29934" y="27400"/>
                      <a:pt x="27148" y="26356"/>
                    </a:cubicBezTo>
                    <a:cubicBezTo>
                      <a:pt x="15496" y="23581"/>
                      <a:pt x="6803" y="13779"/>
                      <a:pt x="5323" y="1942"/>
                    </a:cubicBezTo>
                    <a:cubicBezTo>
                      <a:pt x="5098" y="590"/>
                      <a:pt x="4140" y="0"/>
                      <a:pt x="311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2515;p60">
                <a:extLst>
                  <a:ext uri="{FF2B5EF4-FFF2-40B4-BE49-F238E27FC236}">
                    <a16:creationId xmlns:a16="http://schemas.microsoft.com/office/drawing/2014/main" xmlns="" id="{37A88F60-60A6-F815-3D95-418F591DBFCF}"/>
                  </a:ext>
                </a:extLst>
              </p:cNvPr>
              <p:cNvSpPr/>
              <p:nvPr/>
            </p:nvSpPr>
            <p:spPr>
              <a:xfrm>
                <a:off x="2693325" y="2072800"/>
                <a:ext cx="794550" cy="973850"/>
              </a:xfrm>
              <a:custGeom>
                <a:avLst/>
                <a:gdLst/>
                <a:ahLst/>
                <a:cxnLst/>
                <a:rect l="l" t="t" r="r" b="b"/>
                <a:pathLst>
                  <a:path w="31782" h="38954" extrusionOk="0">
                    <a:moveTo>
                      <a:pt x="5207" y="0"/>
                    </a:moveTo>
                    <a:cubicBezTo>
                      <a:pt x="4201" y="0"/>
                      <a:pt x="3292" y="564"/>
                      <a:pt x="3145" y="1888"/>
                    </a:cubicBezTo>
                    <a:cubicBezTo>
                      <a:pt x="1" y="18719"/>
                      <a:pt x="10728" y="34995"/>
                      <a:pt x="27374" y="38879"/>
                    </a:cubicBezTo>
                    <a:cubicBezTo>
                      <a:pt x="27602" y="38929"/>
                      <a:pt x="27821" y="38953"/>
                      <a:pt x="28029" y="38953"/>
                    </a:cubicBezTo>
                    <a:cubicBezTo>
                      <a:pt x="30859" y="38953"/>
                      <a:pt x="31782" y="34574"/>
                      <a:pt x="28853" y="33885"/>
                    </a:cubicBezTo>
                    <a:cubicBezTo>
                      <a:pt x="14797" y="30926"/>
                      <a:pt x="5734" y="17424"/>
                      <a:pt x="8139" y="3183"/>
                    </a:cubicBezTo>
                    <a:cubicBezTo>
                      <a:pt x="8473" y="1290"/>
                      <a:pt x="6728" y="0"/>
                      <a:pt x="5207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2516;p60">
                <a:extLst>
                  <a:ext uri="{FF2B5EF4-FFF2-40B4-BE49-F238E27FC236}">
                    <a16:creationId xmlns:a16="http://schemas.microsoft.com/office/drawing/2014/main" xmlns="" id="{E410E4BA-8E76-C673-A104-489E30B99854}"/>
                  </a:ext>
                </a:extLst>
              </p:cNvPr>
              <p:cNvSpPr/>
              <p:nvPr/>
            </p:nvSpPr>
            <p:spPr>
              <a:xfrm>
                <a:off x="3312950" y="2922525"/>
                <a:ext cx="678175" cy="501525"/>
              </a:xfrm>
              <a:custGeom>
                <a:avLst/>
                <a:gdLst/>
                <a:ahLst/>
                <a:cxnLst/>
                <a:rect l="l" t="t" r="r" b="b"/>
                <a:pathLst>
                  <a:path w="27127" h="20061" extrusionOk="0">
                    <a:moveTo>
                      <a:pt x="23918" y="1"/>
                    </a:moveTo>
                    <a:cubicBezTo>
                      <a:pt x="22901" y="1"/>
                      <a:pt x="21884" y="525"/>
                      <a:pt x="21454" y="1745"/>
                    </a:cubicBezTo>
                    <a:cubicBezTo>
                      <a:pt x="18309" y="9143"/>
                      <a:pt x="11281" y="14322"/>
                      <a:pt x="3328" y="14692"/>
                    </a:cubicBezTo>
                    <a:cubicBezTo>
                      <a:pt x="56" y="14874"/>
                      <a:pt x="0" y="20060"/>
                      <a:pt x="3162" y="20060"/>
                    </a:cubicBezTo>
                    <a:cubicBezTo>
                      <a:pt x="3217" y="20060"/>
                      <a:pt x="3272" y="20059"/>
                      <a:pt x="3328" y="20056"/>
                    </a:cubicBezTo>
                    <a:cubicBezTo>
                      <a:pt x="13686" y="19316"/>
                      <a:pt x="22748" y="12842"/>
                      <a:pt x="26447" y="3225"/>
                    </a:cubicBezTo>
                    <a:cubicBezTo>
                      <a:pt x="27126" y="1301"/>
                      <a:pt x="25521" y="1"/>
                      <a:pt x="23918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2517;p60">
                <a:extLst>
                  <a:ext uri="{FF2B5EF4-FFF2-40B4-BE49-F238E27FC236}">
                    <a16:creationId xmlns:a16="http://schemas.microsoft.com/office/drawing/2014/main" xmlns="" id="{47658198-FBDE-50EF-32BC-36E1F0A7768B}"/>
                  </a:ext>
                </a:extLst>
              </p:cNvPr>
              <p:cNvSpPr/>
              <p:nvPr/>
            </p:nvSpPr>
            <p:spPr>
              <a:xfrm>
                <a:off x="3873475" y="1658950"/>
                <a:ext cx="932725" cy="289200"/>
              </a:xfrm>
              <a:custGeom>
                <a:avLst/>
                <a:gdLst/>
                <a:ahLst/>
                <a:cxnLst/>
                <a:rect l="l" t="t" r="r" b="b"/>
                <a:pathLst>
                  <a:path w="37309" h="11568" extrusionOk="0">
                    <a:moveTo>
                      <a:pt x="33358" y="1"/>
                    </a:moveTo>
                    <a:cubicBezTo>
                      <a:pt x="32765" y="1"/>
                      <a:pt x="32148" y="203"/>
                      <a:pt x="31584" y="687"/>
                    </a:cubicBezTo>
                    <a:cubicBezTo>
                      <a:pt x="27163" y="4428"/>
                      <a:pt x="21491" y="6362"/>
                      <a:pt x="15761" y="6362"/>
                    </a:cubicBezTo>
                    <a:cubicBezTo>
                      <a:pt x="12142" y="6362"/>
                      <a:pt x="8501" y="5591"/>
                      <a:pt x="5136" y="4016"/>
                    </a:cubicBezTo>
                    <a:cubicBezTo>
                      <a:pt x="4723" y="3809"/>
                      <a:pt x="4317" y="3718"/>
                      <a:pt x="3932" y="3718"/>
                    </a:cubicBezTo>
                    <a:cubicBezTo>
                      <a:pt x="1562" y="3718"/>
                      <a:pt x="1" y="7182"/>
                      <a:pt x="2547" y="8455"/>
                    </a:cubicBezTo>
                    <a:cubicBezTo>
                      <a:pt x="6726" y="10544"/>
                      <a:pt x="11241" y="11567"/>
                      <a:pt x="15733" y="11567"/>
                    </a:cubicBezTo>
                    <a:cubicBezTo>
                      <a:pt x="22771" y="11567"/>
                      <a:pt x="29751" y="9056"/>
                      <a:pt x="35283" y="4201"/>
                    </a:cubicBezTo>
                    <a:cubicBezTo>
                      <a:pt x="37308" y="2610"/>
                      <a:pt x="35487" y="1"/>
                      <a:pt x="33358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2518;p60">
                <a:extLst>
                  <a:ext uri="{FF2B5EF4-FFF2-40B4-BE49-F238E27FC236}">
                    <a16:creationId xmlns:a16="http://schemas.microsoft.com/office/drawing/2014/main" xmlns="" id="{EB3AA3BE-4CCF-2ABA-BE28-5D78B151AFBF}"/>
                  </a:ext>
                </a:extLst>
              </p:cNvPr>
              <p:cNvSpPr/>
              <p:nvPr/>
            </p:nvSpPr>
            <p:spPr>
              <a:xfrm>
                <a:off x="2392800" y="358325"/>
                <a:ext cx="647350" cy="651975"/>
              </a:xfrm>
              <a:custGeom>
                <a:avLst/>
                <a:gdLst/>
                <a:ahLst/>
                <a:cxnLst/>
                <a:rect l="l" t="t" r="r" b="b"/>
                <a:pathLst>
                  <a:path w="25894" h="26079" extrusionOk="0">
                    <a:moveTo>
                      <a:pt x="12947" y="1"/>
                    </a:moveTo>
                    <a:cubicBezTo>
                      <a:pt x="5733" y="1"/>
                      <a:pt x="0" y="5919"/>
                      <a:pt x="0" y="12947"/>
                    </a:cubicBezTo>
                    <a:cubicBezTo>
                      <a:pt x="0" y="20160"/>
                      <a:pt x="5733" y="26079"/>
                      <a:pt x="12947" y="26079"/>
                    </a:cubicBezTo>
                    <a:cubicBezTo>
                      <a:pt x="20160" y="26079"/>
                      <a:pt x="25893" y="20160"/>
                      <a:pt x="25893" y="12947"/>
                    </a:cubicBezTo>
                    <a:cubicBezTo>
                      <a:pt x="25893" y="5919"/>
                      <a:pt x="20160" y="1"/>
                      <a:pt x="1294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2519;p60">
                <a:extLst>
                  <a:ext uri="{FF2B5EF4-FFF2-40B4-BE49-F238E27FC236}">
                    <a16:creationId xmlns:a16="http://schemas.microsoft.com/office/drawing/2014/main" xmlns="" id="{A3D23687-6FFC-C1AB-F693-0B7F9A96D100}"/>
                  </a:ext>
                </a:extLst>
              </p:cNvPr>
              <p:cNvSpPr/>
              <p:nvPr/>
            </p:nvSpPr>
            <p:spPr>
              <a:xfrm>
                <a:off x="3826150" y="238125"/>
                <a:ext cx="688975" cy="684325"/>
              </a:xfrm>
              <a:custGeom>
                <a:avLst/>
                <a:gdLst/>
                <a:ahLst/>
                <a:cxnLst/>
                <a:rect l="l" t="t" r="r" b="b"/>
                <a:pathLst>
                  <a:path w="27559" h="27373" extrusionOk="0">
                    <a:moveTo>
                      <a:pt x="13872" y="0"/>
                    </a:moveTo>
                    <a:cubicBezTo>
                      <a:pt x="6289" y="0"/>
                      <a:pt x="1" y="6103"/>
                      <a:pt x="1" y="13686"/>
                    </a:cubicBezTo>
                    <a:cubicBezTo>
                      <a:pt x="1" y="21269"/>
                      <a:pt x="6289" y="27373"/>
                      <a:pt x="13872" y="27373"/>
                    </a:cubicBezTo>
                    <a:cubicBezTo>
                      <a:pt x="21270" y="27373"/>
                      <a:pt x="27559" y="21269"/>
                      <a:pt x="27559" y="13686"/>
                    </a:cubicBezTo>
                    <a:cubicBezTo>
                      <a:pt x="27559" y="6103"/>
                      <a:pt x="21270" y="0"/>
                      <a:pt x="1387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2520;p60">
                <a:extLst>
                  <a:ext uri="{FF2B5EF4-FFF2-40B4-BE49-F238E27FC236}">
                    <a16:creationId xmlns:a16="http://schemas.microsoft.com/office/drawing/2014/main" xmlns="" id="{C62CB652-B018-7150-B55E-34D0C2487580}"/>
                  </a:ext>
                </a:extLst>
              </p:cNvPr>
              <p:cNvSpPr/>
              <p:nvPr/>
            </p:nvSpPr>
            <p:spPr>
              <a:xfrm>
                <a:off x="4630700" y="1444925"/>
                <a:ext cx="439275" cy="439275"/>
              </a:xfrm>
              <a:custGeom>
                <a:avLst/>
                <a:gdLst/>
                <a:ahLst/>
                <a:cxnLst/>
                <a:rect l="l" t="t" r="r" b="b"/>
                <a:pathLst>
                  <a:path w="17571" h="17571" extrusionOk="0">
                    <a:moveTo>
                      <a:pt x="8693" y="0"/>
                    </a:moveTo>
                    <a:cubicBezTo>
                      <a:pt x="3884" y="0"/>
                      <a:pt x="0" y="3884"/>
                      <a:pt x="0" y="8878"/>
                    </a:cubicBezTo>
                    <a:cubicBezTo>
                      <a:pt x="0" y="13687"/>
                      <a:pt x="3884" y="17571"/>
                      <a:pt x="8693" y="17571"/>
                    </a:cubicBezTo>
                    <a:cubicBezTo>
                      <a:pt x="13502" y="17571"/>
                      <a:pt x="17571" y="13687"/>
                      <a:pt x="17571" y="8878"/>
                    </a:cubicBezTo>
                    <a:cubicBezTo>
                      <a:pt x="17571" y="3884"/>
                      <a:pt x="13502" y="0"/>
                      <a:pt x="869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2521;p60">
                <a:extLst>
                  <a:ext uri="{FF2B5EF4-FFF2-40B4-BE49-F238E27FC236}">
                    <a16:creationId xmlns:a16="http://schemas.microsoft.com/office/drawing/2014/main" xmlns="" id="{E64AFD23-379F-E3ED-5D50-FA64D7DB5AC8}"/>
                  </a:ext>
                </a:extLst>
              </p:cNvPr>
              <p:cNvSpPr/>
              <p:nvPr/>
            </p:nvSpPr>
            <p:spPr>
              <a:xfrm>
                <a:off x="3826150" y="2730325"/>
                <a:ext cx="406925" cy="406925"/>
              </a:xfrm>
              <a:custGeom>
                <a:avLst/>
                <a:gdLst/>
                <a:ahLst/>
                <a:cxnLst/>
                <a:rect l="l" t="t" r="r" b="b"/>
                <a:pathLst>
                  <a:path w="16277" h="16277" extrusionOk="0">
                    <a:moveTo>
                      <a:pt x="8139" y="1"/>
                    </a:moveTo>
                    <a:cubicBezTo>
                      <a:pt x="3700" y="1"/>
                      <a:pt x="1" y="3700"/>
                      <a:pt x="1" y="8139"/>
                    </a:cubicBezTo>
                    <a:cubicBezTo>
                      <a:pt x="1" y="12578"/>
                      <a:pt x="3700" y="16277"/>
                      <a:pt x="8139" y="16277"/>
                    </a:cubicBezTo>
                    <a:cubicBezTo>
                      <a:pt x="12578" y="16277"/>
                      <a:pt x="16277" y="12578"/>
                      <a:pt x="16277" y="8139"/>
                    </a:cubicBezTo>
                    <a:cubicBezTo>
                      <a:pt x="16277" y="3700"/>
                      <a:pt x="12578" y="1"/>
                      <a:pt x="813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" name="Google Shape;2522;p60">
                <a:extLst>
                  <a:ext uri="{FF2B5EF4-FFF2-40B4-BE49-F238E27FC236}">
                    <a16:creationId xmlns:a16="http://schemas.microsoft.com/office/drawing/2014/main" xmlns="" id="{8348B0CB-A27D-DA2E-A76B-9C0FC39782E7}"/>
                  </a:ext>
                </a:extLst>
              </p:cNvPr>
              <p:cNvSpPr/>
              <p:nvPr/>
            </p:nvSpPr>
            <p:spPr>
              <a:xfrm>
                <a:off x="2508375" y="1666875"/>
                <a:ext cx="596500" cy="601100"/>
              </a:xfrm>
              <a:custGeom>
                <a:avLst/>
                <a:gdLst/>
                <a:ahLst/>
                <a:cxnLst/>
                <a:rect l="l" t="t" r="r" b="b"/>
                <a:pathLst>
                  <a:path w="23860" h="24044" extrusionOk="0">
                    <a:moveTo>
                      <a:pt x="11838" y="0"/>
                    </a:moveTo>
                    <a:cubicBezTo>
                      <a:pt x="5364" y="0"/>
                      <a:pt x="1" y="5364"/>
                      <a:pt x="1" y="12022"/>
                    </a:cubicBezTo>
                    <a:cubicBezTo>
                      <a:pt x="1" y="18680"/>
                      <a:pt x="5364" y="24044"/>
                      <a:pt x="11838" y="24044"/>
                    </a:cubicBezTo>
                    <a:cubicBezTo>
                      <a:pt x="18496" y="24044"/>
                      <a:pt x="23859" y="18680"/>
                      <a:pt x="23859" y="12022"/>
                    </a:cubicBezTo>
                    <a:cubicBezTo>
                      <a:pt x="23859" y="5364"/>
                      <a:pt x="18496" y="0"/>
                      <a:pt x="1183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5" name="Google Shape;2448;p60">
              <a:extLst>
                <a:ext uri="{FF2B5EF4-FFF2-40B4-BE49-F238E27FC236}">
                  <a16:creationId xmlns:a16="http://schemas.microsoft.com/office/drawing/2014/main" xmlns="" id="{18DBF928-F60C-BF1C-D59D-DE63AF5B88C0}"/>
                </a:ext>
              </a:extLst>
            </p:cNvPr>
            <p:cNvGrpSpPr/>
            <p:nvPr/>
          </p:nvGrpSpPr>
          <p:grpSpPr>
            <a:xfrm rot="15582417" flipH="1" flipV="1">
              <a:off x="2408" y="-577"/>
              <a:ext cx="3934" cy="3850"/>
              <a:chOff x="1124025" y="238125"/>
              <a:chExt cx="5272075" cy="5173200"/>
            </a:xfrm>
            <a:solidFill>
              <a:srgbClr val="FFEABC"/>
            </a:solidFill>
          </p:grpSpPr>
          <p:sp>
            <p:nvSpPr>
              <p:cNvPr id="86" name="Google Shape;2449;p60">
                <a:extLst>
                  <a:ext uri="{FF2B5EF4-FFF2-40B4-BE49-F238E27FC236}">
                    <a16:creationId xmlns:a16="http://schemas.microsoft.com/office/drawing/2014/main" xmlns="" id="{F4F336E9-65C7-9744-5191-A41DAC7E19B2}"/>
                  </a:ext>
                </a:extLst>
              </p:cNvPr>
              <p:cNvSpPr/>
              <p:nvPr/>
            </p:nvSpPr>
            <p:spPr>
              <a:xfrm>
                <a:off x="1124025" y="238125"/>
                <a:ext cx="5272075" cy="5173200"/>
              </a:xfrm>
              <a:custGeom>
                <a:avLst/>
                <a:gdLst/>
                <a:ahLst/>
                <a:cxnLst/>
                <a:rect l="l" t="t" r="r" b="b"/>
                <a:pathLst>
                  <a:path w="210883" h="206928" extrusionOk="0">
                    <a:moveTo>
                      <a:pt x="210882" y="0"/>
                    </a:moveTo>
                    <a:cubicBezTo>
                      <a:pt x="160492" y="29523"/>
                      <a:pt x="89459" y="1332"/>
                      <a:pt x="42177" y="35295"/>
                    </a:cubicBezTo>
                    <a:cubicBezTo>
                      <a:pt x="20422" y="50834"/>
                      <a:pt x="8214" y="77249"/>
                      <a:pt x="4218" y="103665"/>
                    </a:cubicBezTo>
                    <a:cubicBezTo>
                      <a:pt x="0" y="130081"/>
                      <a:pt x="5550" y="160270"/>
                      <a:pt x="8436" y="186908"/>
                    </a:cubicBezTo>
                    <a:cubicBezTo>
                      <a:pt x="24825" y="200456"/>
                      <a:pt x="46633" y="206927"/>
                      <a:pt x="68751" y="206927"/>
                    </a:cubicBezTo>
                    <a:cubicBezTo>
                      <a:pt x="98457" y="206927"/>
                      <a:pt x="128723" y="195253"/>
                      <a:pt x="147174" y="173367"/>
                    </a:cubicBezTo>
                    <a:cubicBezTo>
                      <a:pt x="187352" y="125863"/>
                      <a:pt x="174477" y="50390"/>
                      <a:pt x="210882" y="0"/>
                    </a:cubicBezTo>
                    <a:close/>
                  </a:path>
                </a:pathLst>
              </a:custGeom>
              <a:solidFill>
                <a:srgbClr val="EAA83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" name="Google Shape;2450;p60">
                <a:extLst>
                  <a:ext uri="{FF2B5EF4-FFF2-40B4-BE49-F238E27FC236}">
                    <a16:creationId xmlns:a16="http://schemas.microsoft.com/office/drawing/2014/main" xmlns="" id="{BE4C9F22-0596-C363-71D5-4281DF31766F}"/>
                  </a:ext>
                </a:extLst>
              </p:cNvPr>
              <p:cNvSpPr/>
              <p:nvPr/>
            </p:nvSpPr>
            <p:spPr>
              <a:xfrm>
                <a:off x="1490275" y="892950"/>
                <a:ext cx="4456300" cy="4040075"/>
              </a:xfrm>
              <a:custGeom>
                <a:avLst/>
                <a:gdLst/>
                <a:ahLst/>
                <a:cxnLst/>
                <a:rect l="l" t="t" r="r" b="b"/>
                <a:pathLst>
                  <a:path w="178252" h="161603" extrusionOk="0">
                    <a:moveTo>
                      <a:pt x="178252" y="1"/>
                    </a:moveTo>
                    <a:cubicBezTo>
                      <a:pt x="157163" y="3108"/>
                      <a:pt x="136963" y="9546"/>
                      <a:pt x="117873" y="18869"/>
                    </a:cubicBezTo>
                    <a:cubicBezTo>
                      <a:pt x="79692" y="37738"/>
                      <a:pt x="47283" y="67039"/>
                      <a:pt x="24863" y="103444"/>
                    </a:cubicBezTo>
                    <a:cubicBezTo>
                      <a:pt x="13542" y="121424"/>
                      <a:pt x="5107" y="140959"/>
                      <a:pt x="1" y="161603"/>
                    </a:cubicBezTo>
                    <a:cubicBezTo>
                      <a:pt x="29080" y="81690"/>
                      <a:pt x="95675" y="21089"/>
                      <a:pt x="178252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" name="Google Shape;2451;p60">
                <a:extLst>
                  <a:ext uri="{FF2B5EF4-FFF2-40B4-BE49-F238E27FC236}">
                    <a16:creationId xmlns:a16="http://schemas.microsoft.com/office/drawing/2014/main" xmlns="" id="{1780B0F2-467D-0B60-DD37-967D03E4B1B1}"/>
                  </a:ext>
                </a:extLst>
              </p:cNvPr>
              <p:cNvSpPr/>
              <p:nvPr/>
            </p:nvSpPr>
            <p:spPr>
              <a:xfrm>
                <a:off x="2827725" y="726475"/>
                <a:ext cx="527225" cy="1698175"/>
              </a:xfrm>
              <a:custGeom>
                <a:avLst/>
                <a:gdLst/>
                <a:ahLst/>
                <a:cxnLst/>
                <a:rect l="l" t="t" r="r" b="b"/>
                <a:pathLst>
                  <a:path w="21089" h="67927" extrusionOk="0">
                    <a:moveTo>
                      <a:pt x="20867" y="0"/>
                    </a:moveTo>
                    <a:cubicBezTo>
                      <a:pt x="12209" y="8658"/>
                      <a:pt x="5772" y="19535"/>
                      <a:pt x="2664" y="31522"/>
                    </a:cubicBezTo>
                    <a:cubicBezTo>
                      <a:pt x="888" y="37515"/>
                      <a:pt x="0" y="43509"/>
                      <a:pt x="222" y="49946"/>
                    </a:cubicBezTo>
                    <a:cubicBezTo>
                      <a:pt x="444" y="55940"/>
                      <a:pt x="1554" y="62155"/>
                      <a:pt x="3996" y="67926"/>
                    </a:cubicBezTo>
                    <a:lnTo>
                      <a:pt x="4218" y="67926"/>
                    </a:lnTo>
                    <a:cubicBezTo>
                      <a:pt x="3330" y="61933"/>
                      <a:pt x="2886" y="55940"/>
                      <a:pt x="2886" y="49946"/>
                    </a:cubicBezTo>
                    <a:cubicBezTo>
                      <a:pt x="3108" y="43953"/>
                      <a:pt x="3552" y="37959"/>
                      <a:pt x="4884" y="32188"/>
                    </a:cubicBezTo>
                    <a:cubicBezTo>
                      <a:pt x="7326" y="20201"/>
                      <a:pt x="13097" y="9102"/>
                      <a:pt x="2108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" name="Google Shape;2452;p60">
                <a:extLst>
                  <a:ext uri="{FF2B5EF4-FFF2-40B4-BE49-F238E27FC236}">
                    <a16:creationId xmlns:a16="http://schemas.microsoft.com/office/drawing/2014/main" xmlns="" id="{BA12C12F-B532-51BF-4505-EAB7B488CE37}"/>
                  </a:ext>
                </a:extLst>
              </p:cNvPr>
              <p:cNvSpPr/>
              <p:nvPr/>
            </p:nvSpPr>
            <p:spPr>
              <a:xfrm>
                <a:off x="3443725" y="726475"/>
                <a:ext cx="505025" cy="1237575"/>
              </a:xfrm>
              <a:custGeom>
                <a:avLst/>
                <a:gdLst/>
                <a:ahLst/>
                <a:cxnLst/>
                <a:rect l="l" t="t" r="r" b="b"/>
                <a:pathLst>
                  <a:path w="20201" h="49503" extrusionOk="0">
                    <a:moveTo>
                      <a:pt x="19979" y="0"/>
                    </a:moveTo>
                    <a:cubicBezTo>
                      <a:pt x="13319" y="6216"/>
                      <a:pt x="7992" y="13763"/>
                      <a:pt x="4440" y="22198"/>
                    </a:cubicBezTo>
                    <a:cubicBezTo>
                      <a:pt x="2664" y="26416"/>
                      <a:pt x="1332" y="30856"/>
                      <a:pt x="666" y="35517"/>
                    </a:cubicBezTo>
                    <a:cubicBezTo>
                      <a:pt x="0" y="40179"/>
                      <a:pt x="0" y="44840"/>
                      <a:pt x="888" y="49502"/>
                    </a:cubicBezTo>
                    <a:lnTo>
                      <a:pt x="1332" y="49280"/>
                    </a:lnTo>
                    <a:cubicBezTo>
                      <a:pt x="1776" y="44840"/>
                      <a:pt x="2442" y="40401"/>
                      <a:pt x="3330" y="35961"/>
                    </a:cubicBezTo>
                    <a:cubicBezTo>
                      <a:pt x="4218" y="31744"/>
                      <a:pt x="5328" y="27304"/>
                      <a:pt x="6660" y="23308"/>
                    </a:cubicBezTo>
                    <a:cubicBezTo>
                      <a:pt x="9545" y="14651"/>
                      <a:pt x="14207" y="6882"/>
                      <a:pt x="2020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" name="Google Shape;2453;p60">
                <a:extLst>
                  <a:ext uri="{FF2B5EF4-FFF2-40B4-BE49-F238E27FC236}">
                    <a16:creationId xmlns:a16="http://schemas.microsoft.com/office/drawing/2014/main" xmlns="" id="{93A22098-1B59-0E5E-42D8-7EAA7743D478}"/>
                  </a:ext>
                </a:extLst>
              </p:cNvPr>
              <p:cNvSpPr/>
              <p:nvPr/>
            </p:nvSpPr>
            <p:spPr>
              <a:xfrm>
                <a:off x="2233925" y="931800"/>
                <a:ext cx="382950" cy="1970100"/>
              </a:xfrm>
              <a:custGeom>
                <a:avLst/>
                <a:gdLst/>
                <a:ahLst/>
                <a:cxnLst/>
                <a:rect l="l" t="t" r="r" b="b"/>
                <a:pathLst>
                  <a:path w="15318" h="78804" extrusionOk="0">
                    <a:moveTo>
                      <a:pt x="15095" y="1"/>
                    </a:moveTo>
                    <a:cubicBezTo>
                      <a:pt x="6660" y="11322"/>
                      <a:pt x="1776" y="24641"/>
                      <a:pt x="666" y="38625"/>
                    </a:cubicBezTo>
                    <a:cubicBezTo>
                      <a:pt x="0" y="45729"/>
                      <a:pt x="444" y="52610"/>
                      <a:pt x="1998" y="59492"/>
                    </a:cubicBezTo>
                    <a:cubicBezTo>
                      <a:pt x="3552" y="66373"/>
                      <a:pt x="6216" y="72810"/>
                      <a:pt x="10212" y="78804"/>
                    </a:cubicBezTo>
                    <a:lnTo>
                      <a:pt x="10434" y="78804"/>
                    </a:lnTo>
                    <a:cubicBezTo>
                      <a:pt x="7770" y="72366"/>
                      <a:pt x="5994" y="65707"/>
                      <a:pt x="4662" y="59048"/>
                    </a:cubicBezTo>
                    <a:cubicBezTo>
                      <a:pt x="3330" y="52388"/>
                      <a:pt x="2886" y="45729"/>
                      <a:pt x="2886" y="38847"/>
                    </a:cubicBezTo>
                    <a:cubicBezTo>
                      <a:pt x="3552" y="25084"/>
                      <a:pt x="7770" y="11766"/>
                      <a:pt x="15317" y="223"/>
                    </a:cubicBezTo>
                    <a:lnTo>
                      <a:pt x="15095" y="1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2454;p60">
                <a:extLst>
                  <a:ext uri="{FF2B5EF4-FFF2-40B4-BE49-F238E27FC236}">
                    <a16:creationId xmlns:a16="http://schemas.microsoft.com/office/drawing/2014/main" xmlns="" id="{DDBD3218-D2D7-3BF2-3C48-BFD98A4CBD85}"/>
                  </a:ext>
                </a:extLst>
              </p:cNvPr>
              <p:cNvSpPr/>
              <p:nvPr/>
            </p:nvSpPr>
            <p:spPr>
              <a:xfrm>
                <a:off x="1667875" y="1442350"/>
                <a:ext cx="366300" cy="2003400"/>
              </a:xfrm>
              <a:custGeom>
                <a:avLst/>
                <a:gdLst/>
                <a:ahLst/>
                <a:cxnLst/>
                <a:rect l="l" t="t" r="r" b="b"/>
                <a:pathLst>
                  <a:path w="14652" h="80136" extrusionOk="0">
                    <a:moveTo>
                      <a:pt x="9324" y="1"/>
                    </a:moveTo>
                    <a:cubicBezTo>
                      <a:pt x="2886" y="12654"/>
                      <a:pt x="0" y="26639"/>
                      <a:pt x="666" y="40845"/>
                    </a:cubicBezTo>
                    <a:cubicBezTo>
                      <a:pt x="888" y="47949"/>
                      <a:pt x="2220" y="54830"/>
                      <a:pt x="4440" y="61712"/>
                    </a:cubicBezTo>
                    <a:cubicBezTo>
                      <a:pt x="6660" y="68371"/>
                      <a:pt x="9990" y="74586"/>
                      <a:pt x="14429" y="80136"/>
                    </a:cubicBezTo>
                    <a:lnTo>
                      <a:pt x="14651" y="80136"/>
                    </a:lnTo>
                    <a:cubicBezTo>
                      <a:pt x="11543" y="73921"/>
                      <a:pt x="8880" y="67483"/>
                      <a:pt x="7104" y="60824"/>
                    </a:cubicBezTo>
                    <a:cubicBezTo>
                      <a:pt x="5106" y="54164"/>
                      <a:pt x="3774" y="47505"/>
                      <a:pt x="3108" y="40623"/>
                    </a:cubicBezTo>
                    <a:cubicBezTo>
                      <a:pt x="1776" y="26861"/>
                      <a:pt x="3996" y="12876"/>
                      <a:pt x="9546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" name="Google Shape;2455;p60">
                <a:extLst>
                  <a:ext uri="{FF2B5EF4-FFF2-40B4-BE49-F238E27FC236}">
                    <a16:creationId xmlns:a16="http://schemas.microsoft.com/office/drawing/2014/main" xmlns="" id="{616DEB7E-74F6-AF83-4C59-E717DAA5D7F3}"/>
                  </a:ext>
                </a:extLst>
              </p:cNvPr>
              <p:cNvSpPr/>
              <p:nvPr/>
            </p:nvSpPr>
            <p:spPr>
              <a:xfrm>
                <a:off x="1401500" y="2940725"/>
                <a:ext cx="316350" cy="1137675"/>
              </a:xfrm>
              <a:custGeom>
                <a:avLst/>
                <a:gdLst/>
                <a:ahLst/>
                <a:cxnLst/>
                <a:rect l="l" t="t" r="r" b="b"/>
                <a:pathLst>
                  <a:path w="12654" h="45507" extrusionOk="0">
                    <a:moveTo>
                      <a:pt x="1776" y="1"/>
                    </a:moveTo>
                    <a:cubicBezTo>
                      <a:pt x="0" y="7992"/>
                      <a:pt x="0" y="16205"/>
                      <a:pt x="1776" y="24197"/>
                    </a:cubicBezTo>
                    <a:cubicBezTo>
                      <a:pt x="2442" y="28192"/>
                      <a:pt x="3774" y="31966"/>
                      <a:pt x="5550" y="35740"/>
                    </a:cubicBezTo>
                    <a:cubicBezTo>
                      <a:pt x="7326" y="39291"/>
                      <a:pt x="9545" y="42621"/>
                      <a:pt x="12431" y="45507"/>
                    </a:cubicBezTo>
                    <a:lnTo>
                      <a:pt x="12653" y="45285"/>
                    </a:lnTo>
                    <a:cubicBezTo>
                      <a:pt x="11099" y="41733"/>
                      <a:pt x="9323" y="38181"/>
                      <a:pt x="7770" y="34630"/>
                    </a:cubicBezTo>
                    <a:cubicBezTo>
                      <a:pt x="6216" y="30856"/>
                      <a:pt x="4884" y="27304"/>
                      <a:pt x="3774" y="23531"/>
                    </a:cubicBezTo>
                    <a:cubicBezTo>
                      <a:pt x="1776" y="15983"/>
                      <a:pt x="1110" y="7992"/>
                      <a:pt x="1998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" name="Google Shape;2456;p60">
                <a:extLst>
                  <a:ext uri="{FF2B5EF4-FFF2-40B4-BE49-F238E27FC236}">
                    <a16:creationId xmlns:a16="http://schemas.microsoft.com/office/drawing/2014/main" xmlns="" id="{A4806336-FCE3-09A0-AFD4-40C9704BDFDB}"/>
                  </a:ext>
                </a:extLst>
              </p:cNvPr>
              <p:cNvSpPr/>
              <p:nvPr/>
            </p:nvSpPr>
            <p:spPr>
              <a:xfrm>
                <a:off x="4226200" y="693175"/>
                <a:ext cx="765850" cy="754750"/>
              </a:xfrm>
              <a:custGeom>
                <a:avLst/>
                <a:gdLst/>
                <a:ahLst/>
                <a:cxnLst/>
                <a:rect l="l" t="t" r="r" b="b"/>
                <a:pathLst>
                  <a:path w="30634" h="30190" extrusionOk="0">
                    <a:moveTo>
                      <a:pt x="30634" y="0"/>
                    </a:moveTo>
                    <a:cubicBezTo>
                      <a:pt x="23531" y="1998"/>
                      <a:pt x="16871" y="5772"/>
                      <a:pt x="11322" y="10878"/>
                    </a:cubicBezTo>
                    <a:cubicBezTo>
                      <a:pt x="8436" y="13319"/>
                      <a:pt x="5772" y="16205"/>
                      <a:pt x="3774" y="19313"/>
                    </a:cubicBezTo>
                    <a:cubicBezTo>
                      <a:pt x="1998" y="22642"/>
                      <a:pt x="667" y="26194"/>
                      <a:pt x="1" y="29968"/>
                    </a:cubicBezTo>
                    <a:lnTo>
                      <a:pt x="223" y="30190"/>
                    </a:lnTo>
                    <a:cubicBezTo>
                      <a:pt x="2220" y="26860"/>
                      <a:pt x="4218" y="23752"/>
                      <a:pt x="6216" y="20867"/>
                    </a:cubicBezTo>
                    <a:cubicBezTo>
                      <a:pt x="8214" y="17981"/>
                      <a:pt x="10434" y="15095"/>
                      <a:pt x="12875" y="12431"/>
                    </a:cubicBezTo>
                    <a:cubicBezTo>
                      <a:pt x="17759" y="7104"/>
                      <a:pt x="23975" y="2886"/>
                      <a:pt x="30634" y="222"/>
                    </a:cubicBezTo>
                    <a:lnTo>
                      <a:pt x="30634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" name="Google Shape;2457;p60">
                <a:extLst>
                  <a:ext uri="{FF2B5EF4-FFF2-40B4-BE49-F238E27FC236}">
                    <a16:creationId xmlns:a16="http://schemas.microsoft.com/office/drawing/2014/main" xmlns="" id="{E2F8750C-32CA-5228-2BFB-EB4C20794348}"/>
                  </a:ext>
                </a:extLst>
              </p:cNvPr>
              <p:cNvSpPr/>
              <p:nvPr/>
            </p:nvSpPr>
            <p:spPr>
              <a:xfrm>
                <a:off x="5053075" y="254750"/>
                <a:ext cx="1343025" cy="810275"/>
              </a:xfrm>
              <a:custGeom>
                <a:avLst/>
                <a:gdLst/>
                <a:ahLst/>
                <a:cxnLst/>
                <a:rect l="l" t="t" r="r" b="b"/>
                <a:pathLst>
                  <a:path w="53721" h="32411" extrusionOk="0">
                    <a:moveTo>
                      <a:pt x="53720" y="1"/>
                    </a:moveTo>
                    <a:cubicBezTo>
                      <a:pt x="49946" y="3775"/>
                      <a:pt x="45729" y="6882"/>
                      <a:pt x="40845" y="9102"/>
                    </a:cubicBezTo>
                    <a:cubicBezTo>
                      <a:pt x="36184" y="11544"/>
                      <a:pt x="31522" y="13542"/>
                      <a:pt x="26638" y="15318"/>
                    </a:cubicBezTo>
                    <a:cubicBezTo>
                      <a:pt x="21533" y="17093"/>
                      <a:pt x="16649" y="19313"/>
                      <a:pt x="11988" y="21755"/>
                    </a:cubicBezTo>
                    <a:cubicBezTo>
                      <a:pt x="7326" y="24197"/>
                      <a:pt x="3108" y="27749"/>
                      <a:pt x="1" y="32188"/>
                    </a:cubicBezTo>
                    <a:lnTo>
                      <a:pt x="223" y="32410"/>
                    </a:lnTo>
                    <a:cubicBezTo>
                      <a:pt x="4218" y="29302"/>
                      <a:pt x="8658" y="26417"/>
                      <a:pt x="13320" y="24197"/>
                    </a:cubicBezTo>
                    <a:cubicBezTo>
                      <a:pt x="17981" y="21977"/>
                      <a:pt x="22643" y="19757"/>
                      <a:pt x="27526" y="17537"/>
                    </a:cubicBezTo>
                    <a:cubicBezTo>
                      <a:pt x="32410" y="15540"/>
                      <a:pt x="37072" y="13098"/>
                      <a:pt x="41733" y="10434"/>
                    </a:cubicBezTo>
                    <a:cubicBezTo>
                      <a:pt x="46173" y="7770"/>
                      <a:pt x="50168" y="4219"/>
                      <a:pt x="53720" y="223"/>
                    </a:cubicBezTo>
                    <a:lnTo>
                      <a:pt x="53720" y="1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" name="Google Shape;2458;p60">
                <a:extLst>
                  <a:ext uri="{FF2B5EF4-FFF2-40B4-BE49-F238E27FC236}">
                    <a16:creationId xmlns:a16="http://schemas.microsoft.com/office/drawing/2014/main" xmlns="" id="{6F907017-0C78-BD9C-BFC9-9072AA6B3860}"/>
                  </a:ext>
                </a:extLst>
              </p:cNvPr>
              <p:cNvSpPr/>
              <p:nvPr/>
            </p:nvSpPr>
            <p:spPr>
              <a:xfrm>
                <a:off x="2994200" y="2423225"/>
                <a:ext cx="2552825" cy="446575"/>
              </a:xfrm>
              <a:custGeom>
                <a:avLst/>
                <a:gdLst/>
                <a:ahLst/>
                <a:cxnLst/>
                <a:rect l="l" t="t" r="r" b="b"/>
                <a:pathLst>
                  <a:path w="102113" h="17863" extrusionOk="0">
                    <a:moveTo>
                      <a:pt x="13236" y="1"/>
                    </a:moveTo>
                    <a:cubicBezTo>
                      <a:pt x="8769" y="1"/>
                      <a:pt x="4329" y="611"/>
                      <a:pt x="1" y="1832"/>
                    </a:cubicBezTo>
                    <a:lnTo>
                      <a:pt x="1" y="2054"/>
                    </a:lnTo>
                    <a:cubicBezTo>
                      <a:pt x="2381" y="1810"/>
                      <a:pt x="4778" y="1684"/>
                      <a:pt x="7177" y="1684"/>
                    </a:cubicBezTo>
                    <a:cubicBezTo>
                      <a:pt x="13507" y="1684"/>
                      <a:pt x="19856" y="2565"/>
                      <a:pt x="25973" y="4496"/>
                    </a:cubicBezTo>
                    <a:cubicBezTo>
                      <a:pt x="34186" y="6716"/>
                      <a:pt x="42621" y="9824"/>
                      <a:pt x="50834" y="12487"/>
                    </a:cubicBezTo>
                    <a:cubicBezTo>
                      <a:pt x="59270" y="15595"/>
                      <a:pt x="68149" y="17371"/>
                      <a:pt x="77028" y="17815"/>
                    </a:cubicBezTo>
                    <a:cubicBezTo>
                      <a:pt x="77666" y="17847"/>
                      <a:pt x="78303" y="17863"/>
                      <a:pt x="78940" y="17863"/>
                    </a:cubicBezTo>
                    <a:cubicBezTo>
                      <a:pt x="87174" y="17863"/>
                      <a:pt x="95313" y="15213"/>
                      <a:pt x="102112" y="10268"/>
                    </a:cubicBezTo>
                    <a:lnTo>
                      <a:pt x="101890" y="10046"/>
                    </a:lnTo>
                    <a:cubicBezTo>
                      <a:pt x="95559" y="14266"/>
                      <a:pt x="88068" y="16663"/>
                      <a:pt x="80420" y="16663"/>
                    </a:cubicBezTo>
                    <a:cubicBezTo>
                      <a:pt x="79218" y="16663"/>
                      <a:pt x="78012" y="16604"/>
                      <a:pt x="76806" y="16483"/>
                    </a:cubicBezTo>
                    <a:cubicBezTo>
                      <a:pt x="68149" y="15817"/>
                      <a:pt x="59714" y="13819"/>
                      <a:pt x="51500" y="10490"/>
                    </a:cubicBezTo>
                    <a:cubicBezTo>
                      <a:pt x="43287" y="7160"/>
                      <a:pt x="35074" y="4274"/>
                      <a:pt x="26639" y="1832"/>
                    </a:cubicBezTo>
                    <a:cubicBezTo>
                      <a:pt x="22199" y="611"/>
                      <a:pt x="17704" y="1"/>
                      <a:pt x="13236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2459;p60">
                <a:extLst>
                  <a:ext uri="{FF2B5EF4-FFF2-40B4-BE49-F238E27FC236}">
                    <a16:creationId xmlns:a16="http://schemas.microsoft.com/office/drawing/2014/main" xmlns="" id="{2EA23354-44C7-4D48-3F44-8FE09C65628E}"/>
                  </a:ext>
                </a:extLst>
              </p:cNvPr>
              <p:cNvSpPr/>
              <p:nvPr/>
            </p:nvSpPr>
            <p:spPr>
              <a:xfrm>
                <a:off x="4242850" y="1420150"/>
                <a:ext cx="1581650" cy="181750"/>
              </a:xfrm>
              <a:custGeom>
                <a:avLst/>
                <a:gdLst/>
                <a:ahLst/>
                <a:cxnLst/>
                <a:rect l="l" t="t" r="r" b="b"/>
                <a:pathLst>
                  <a:path w="63266" h="7270" extrusionOk="0">
                    <a:moveTo>
                      <a:pt x="63043" y="1"/>
                    </a:moveTo>
                    <a:cubicBezTo>
                      <a:pt x="58825" y="3331"/>
                      <a:pt x="53720" y="5328"/>
                      <a:pt x="48392" y="5550"/>
                    </a:cubicBezTo>
                    <a:cubicBezTo>
                      <a:pt x="47504" y="5587"/>
                      <a:pt x="46610" y="5606"/>
                      <a:pt x="45713" y="5606"/>
                    </a:cubicBezTo>
                    <a:cubicBezTo>
                      <a:pt x="41227" y="5606"/>
                      <a:pt x="36664" y="5143"/>
                      <a:pt x="32410" y="4219"/>
                    </a:cubicBezTo>
                    <a:cubicBezTo>
                      <a:pt x="27082" y="3109"/>
                      <a:pt x="21755" y="1999"/>
                      <a:pt x="16205" y="1555"/>
                    </a:cubicBezTo>
                    <a:cubicBezTo>
                      <a:pt x="14977" y="1407"/>
                      <a:pt x="13749" y="1336"/>
                      <a:pt x="12526" y="1336"/>
                    </a:cubicBezTo>
                    <a:cubicBezTo>
                      <a:pt x="8221" y="1336"/>
                      <a:pt x="3976" y="2219"/>
                      <a:pt x="1" y="3775"/>
                    </a:cubicBezTo>
                    <a:lnTo>
                      <a:pt x="1" y="3997"/>
                    </a:lnTo>
                    <a:cubicBezTo>
                      <a:pt x="2473" y="3688"/>
                      <a:pt x="4946" y="3522"/>
                      <a:pt x="7418" y="3522"/>
                    </a:cubicBezTo>
                    <a:cubicBezTo>
                      <a:pt x="10273" y="3522"/>
                      <a:pt x="13128" y="3743"/>
                      <a:pt x="15983" y="4219"/>
                    </a:cubicBezTo>
                    <a:lnTo>
                      <a:pt x="31966" y="6438"/>
                    </a:lnTo>
                    <a:cubicBezTo>
                      <a:pt x="35326" y="6976"/>
                      <a:pt x="38687" y="7270"/>
                      <a:pt x="41998" y="7270"/>
                    </a:cubicBezTo>
                    <a:cubicBezTo>
                      <a:pt x="44155" y="7270"/>
                      <a:pt x="46291" y="7145"/>
                      <a:pt x="48392" y="6882"/>
                    </a:cubicBezTo>
                    <a:cubicBezTo>
                      <a:pt x="53942" y="6216"/>
                      <a:pt x="59047" y="3997"/>
                      <a:pt x="63265" y="223"/>
                    </a:cubicBezTo>
                    <a:lnTo>
                      <a:pt x="63043" y="1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2460;p60">
                <a:extLst>
                  <a:ext uri="{FF2B5EF4-FFF2-40B4-BE49-F238E27FC236}">
                    <a16:creationId xmlns:a16="http://schemas.microsoft.com/office/drawing/2014/main" xmlns="" id="{80C47F19-0889-3733-7D70-D16DE1532418}"/>
                  </a:ext>
                </a:extLst>
              </p:cNvPr>
              <p:cNvSpPr/>
              <p:nvPr/>
            </p:nvSpPr>
            <p:spPr>
              <a:xfrm>
                <a:off x="3510325" y="1923700"/>
                <a:ext cx="2186525" cy="290900"/>
              </a:xfrm>
              <a:custGeom>
                <a:avLst/>
                <a:gdLst/>
                <a:ahLst/>
                <a:cxnLst/>
                <a:rect l="l" t="t" r="r" b="b"/>
                <a:pathLst>
                  <a:path w="87461" h="11636" extrusionOk="0">
                    <a:moveTo>
                      <a:pt x="16545" y="0"/>
                    </a:moveTo>
                    <a:cubicBezTo>
                      <a:pt x="10781" y="0"/>
                      <a:pt x="5143" y="1457"/>
                      <a:pt x="0" y="4277"/>
                    </a:cubicBezTo>
                    <a:lnTo>
                      <a:pt x="0" y="4499"/>
                    </a:lnTo>
                    <a:cubicBezTo>
                      <a:pt x="4471" y="3102"/>
                      <a:pt x="9206" y="2320"/>
                      <a:pt x="13927" y="2320"/>
                    </a:cubicBezTo>
                    <a:cubicBezTo>
                      <a:pt x="16708" y="2320"/>
                      <a:pt x="19483" y="2591"/>
                      <a:pt x="22198" y="3167"/>
                    </a:cubicBezTo>
                    <a:cubicBezTo>
                      <a:pt x="29524" y="4499"/>
                      <a:pt x="36849" y="6719"/>
                      <a:pt x="44174" y="8494"/>
                    </a:cubicBezTo>
                    <a:cubicBezTo>
                      <a:pt x="50781" y="10697"/>
                      <a:pt x="57749" y="11635"/>
                      <a:pt x="64753" y="11635"/>
                    </a:cubicBezTo>
                    <a:cubicBezTo>
                      <a:pt x="65514" y="11635"/>
                      <a:pt x="66276" y="11624"/>
                      <a:pt x="67038" y="11602"/>
                    </a:cubicBezTo>
                    <a:cubicBezTo>
                      <a:pt x="74808" y="11158"/>
                      <a:pt x="82133" y="7829"/>
                      <a:pt x="87461" y="2057"/>
                    </a:cubicBezTo>
                    <a:lnTo>
                      <a:pt x="87239" y="1835"/>
                    </a:lnTo>
                    <a:cubicBezTo>
                      <a:pt x="81689" y="7163"/>
                      <a:pt x="74586" y="10048"/>
                      <a:pt x="66816" y="10048"/>
                    </a:cubicBezTo>
                    <a:cubicBezTo>
                      <a:pt x="59269" y="10048"/>
                      <a:pt x="51722" y="8938"/>
                      <a:pt x="44618" y="6497"/>
                    </a:cubicBezTo>
                    <a:cubicBezTo>
                      <a:pt x="37515" y="3833"/>
                      <a:pt x="29967" y="1835"/>
                      <a:pt x="22420" y="503"/>
                    </a:cubicBezTo>
                    <a:cubicBezTo>
                      <a:pt x="20457" y="167"/>
                      <a:pt x="18494" y="0"/>
                      <a:pt x="1654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" name="Google Shape;2461;p60">
                <a:extLst>
                  <a:ext uri="{FF2B5EF4-FFF2-40B4-BE49-F238E27FC236}">
                    <a16:creationId xmlns:a16="http://schemas.microsoft.com/office/drawing/2014/main" xmlns="" id="{56FC0C8E-F45C-F363-928C-4DACC6855EE7}"/>
                  </a:ext>
                </a:extLst>
              </p:cNvPr>
              <p:cNvSpPr/>
              <p:nvPr/>
            </p:nvSpPr>
            <p:spPr>
              <a:xfrm>
                <a:off x="2555800" y="2909850"/>
                <a:ext cx="2902425" cy="531550"/>
              </a:xfrm>
              <a:custGeom>
                <a:avLst/>
                <a:gdLst/>
                <a:ahLst/>
                <a:cxnLst/>
                <a:rect l="l" t="t" r="r" b="b"/>
                <a:pathLst>
                  <a:path w="116097" h="21262" extrusionOk="0">
                    <a:moveTo>
                      <a:pt x="13743" y="1"/>
                    </a:moveTo>
                    <a:cubicBezTo>
                      <a:pt x="9093" y="1"/>
                      <a:pt x="4477" y="561"/>
                      <a:pt x="0" y="1680"/>
                    </a:cubicBezTo>
                    <a:lnTo>
                      <a:pt x="0" y="2124"/>
                    </a:lnTo>
                    <a:cubicBezTo>
                      <a:pt x="2673" y="1820"/>
                      <a:pt x="5362" y="1666"/>
                      <a:pt x="8054" y="1666"/>
                    </a:cubicBezTo>
                    <a:cubicBezTo>
                      <a:pt x="15201" y="1666"/>
                      <a:pt x="22368" y="2752"/>
                      <a:pt x="29302" y="5009"/>
                    </a:cubicBezTo>
                    <a:cubicBezTo>
                      <a:pt x="38847" y="7673"/>
                      <a:pt x="48170" y="11225"/>
                      <a:pt x="57715" y="14555"/>
                    </a:cubicBezTo>
                    <a:cubicBezTo>
                      <a:pt x="67261" y="18106"/>
                      <a:pt x="77250" y="20326"/>
                      <a:pt x="87461" y="21214"/>
                    </a:cubicBezTo>
                    <a:cubicBezTo>
                      <a:pt x="88174" y="21246"/>
                      <a:pt x="88889" y="21262"/>
                      <a:pt x="89604" y="21262"/>
                    </a:cubicBezTo>
                    <a:cubicBezTo>
                      <a:pt x="98900" y="21262"/>
                      <a:pt x="108264" y="18582"/>
                      <a:pt x="116096" y="13223"/>
                    </a:cubicBezTo>
                    <a:lnTo>
                      <a:pt x="115874" y="13001"/>
                    </a:lnTo>
                    <a:cubicBezTo>
                      <a:pt x="108777" y="17483"/>
                      <a:pt x="100580" y="19923"/>
                      <a:pt x="92208" y="19923"/>
                    </a:cubicBezTo>
                    <a:cubicBezTo>
                      <a:pt x="90630" y="19923"/>
                      <a:pt x="89045" y="19836"/>
                      <a:pt x="87461" y="19660"/>
                    </a:cubicBezTo>
                    <a:cubicBezTo>
                      <a:pt x="77472" y="18772"/>
                      <a:pt x="67705" y="16330"/>
                      <a:pt x="58603" y="12557"/>
                    </a:cubicBezTo>
                    <a:cubicBezTo>
                      <a:pt x="49280" y="8561"/>
                      <a:pt x="39735" y="5009"/>
                      <a:pt x="30190" y="2346"/>
                    </a:cubicBezTo>
                    <a:cubicBezTo>
                      <a:pt x="24779" y="783"/>
                      <a:pt x="19238" y="1"/>
                      <a:pt x="13743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" name="Google Shape;2462;p60">
                <a:extLst>
                  <a:ext uri="{FF2B5EF4-FFF2-40B4-BE49-F238E27FC236}">
                    <a16:creationId xmlns:a16="http://schemas.microsoft.com/office/drawing/2014/main" xmlns="" id="{740AAFFF-DCE6-056C-B473-B211FC521572}"/>
                  </a:ext>
                </a:extLst>
              </p:cNvPr>
              <p:cNvSpPr/>
              <p:nvPr/>
            </p:nvSpPr>
            <p:spPr>
              <a:xfrm>
                <a:off x="2134114" y="3513687"/>
                <a:ext cx="3141050" cy="522650"/>
              </a:xfrm>
              <a:custGeom>
                <a:avLst/>
                <a:gdLst/>
                <a:ahLst/>
                <a:cxnLst/>
                <a:rect l="l" t="t" r="r" b="b"/>
                <a:pathLst>
                  <a:path w="125642" h="20906" extrusionOk="0">
                    <a:moveTo>
                      <a:pt x="14606" y="0"/>
                    </a:moveTo>
                    <a:cubicBezTo>
                      <a:pt x="9520" y="0"/>
                      <a:pt x="4480" y="1136"/>
                      <a:pt x="1" y="3579"/>
                    </a:cubicBezTo>
                    <a:lnTo>
                      <a:pt x="1" y="3801"/>
                    </a:lnTo>
                    <a:cubicBezTo>
                      <a:pt x="3830" y="2303"/>
                      <a:pt x="7784" y="1554"/>
                      <a:pt x="11769" y="1554"/>
                    </a:cubicBezTo>
                    <a:cubicBezTo>
                      <a:pt x="13098" y="1554"/>
                      <a:pt x="14430" y="1637"/>
                      <a:pt x="15761" y="1804"/>
                    </a:cubicBezTo>
                    <a:cubicBezTo>
                      <a:pt x="21089" y="2470"/>
                      <a:pt x="26195" y="3579"/>
                      <a:pt x="31300" y="5355"/>
                    </a:cubicBezTo>
                    <a:cubicBezTo>
                      <a:pt x="41511" y="8685"/>
                      <a:pt x="51722" y="12459"/>
                      <a:pt x="62155" y="15566"/>
                    </a:cubicBezTo>
                    <a:cubicBezTo>
                      <a:pt x="72589" y="18896"/>
                      <a:pt x="83466" y="20672"/>
                      <a:pt x="94343" y="20894"/>
                    </a:cubicBezTo>
                    <a:cubicBezTo>
                      <a:pt x="94740" y="20902"/>
                      <a:pt x="95136" y="20906"/>
                      <a:pt x="95532" y="20906"/>
                    </a:cubicBezTo>
                    <a:cubicBezTo>
                      <a:pt x="106218" y="20906"/>
                      <a:pt x="116652" y="18024"/>
                      <a:pt x="125642" y="12459"/>
                    </a:cubicBezTo>
                    <a:lnTo>
                      <a:pt x="125642" y="12237"/>
                    </a:lnTo>
                    <a:cubicBezTo>
                      <a:pt x="117061" y="17026"/>
                      <a:pt x="107583" y="19663"/>
                      <a:pt x="97853" y="19663"/>
                    </a:cubicBezTo>
                    <a:cubicBezTo>
                      <a:pt x="96760" y="19663"/>
                      <a:pt x="95663" y="19629"/>
                      <a:pt x="94565" y="19562"/>
                    </a:cubicBezTo>
                    <a:cubicBezTo>
                      <a:pt x="83910" y="19118"/>
                      <a:pt x="73255" y="17120"/>
                      <a:pt x="63043" y="13569"/>
                    </a:cubicBezTo>
                    <a:cubicBezTo>
                      <a:pt x="52832" y="10017"/>
                      <a:pt x="42843" y="5799"/>
                      <a:pt x="32188" y="2914"/>
                    </a:cubicBezTo>
                    <a:cubicBezTo>
                      <a:pt x="26860" y="1138"/>
                      <a:pt x="21533" y="250"/>
                      <a:pt x="15983" y="28"/>
                    </a:cubicBezTo>
                    <a:cubicBezTo>
                      <a:pt x="15524" y="9"/>
                      <a:pt x="15065" y="0"/>
                      <a:pt x="14606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2463;p60">
                <a:extLst>
                  <a:ext uri="{FF2B5EF4-FFF2-40B4-BE49-F238E27FC236}">
                    <a16:creationId xmlns:a16="http://schemas.microsoft.com/office/drawing/2014/main" xmlns="" id="{CD3726A8-9086-3A06-656B-1EDF6792CF90}"/>
                  </a:ext>
                </a:extLst>
              </p:cNvPr>
              <p:cNvSpPr/>
              <p:nvPr/>
            </p:nvSpPr>
            <p:spPr>
              <a:xfrm>
                <a:off x="1802169" y="4061528"/>
                <a:ext cx="3041175" cy="657175"/>
              </a:xfrm>
              <a:custGeom>
                <a:avLst/>
                <a:gdLst/>
                <a:ahLst/>
                <a:cxnLst/>
                <a:rect l="l" t="t" r="r" b="b"/>
                <a:pathLst>
                  <a:path w="121647" h="26287" extrusionOk="0">
                    <a:moveTo>
                      <a:pt x="14479" y="0"/>
                    </a:moveTo>
                    <a:cubicBezTo>
                      <a:pt x="9212" y="0"/>
                      <a:pt x="4006" y="1972"/>
                      <a:pt x="1" y="5344"/>
                    </a:cubicBezTo>
                    <a:lnTo>
                      <a:pt x="1" y="5566"/>
                    </a:lnTo>
                    <a:cubicBezTo>
                      <a:pt x="3871" y="3171"/>
                      <a:pt x="8199" y="1846"/>
                      <a:pt x="12606" y="1846"/>
                    </a:cubicBezTo>
                    <a:cubicBezTo>
                      <a:pt x="13508" y="1846"/>
                      <a:pt x="14413" y="1902"/>
                      <a:pt x="15318" y="2015"/>
                    </a:cubicBezTo>
                    <a:cubicBezTo>
                      <a:pt x="20645" y="2237"/>
                      <a:pt x="25751" y="3791"/>
                      <a:pt x="30412" y="6010"/>
                    </a:cubicBezTo>
                    <a:cubicBezTo>
                      <a:pt x="39957" y="10450"/>
                      <a:pt x="48837" y="17331"/>
                      <a:pt x="59048" y="21327"/>
                    </a:cubicBezTo>
                    <a:cubicBezTo>
                      <a:pt x="67184" y="24651"/>
                      <a:pt x="75768" y="26286"/>
                      <a:pt x="84311" y="26286"/>
                    </a:cubicBezTo>
                    <a:cubicBezTo>
                      <a:pt x="97445" y="26286"/>
                      <a:pt x="110483" y="22422"/>
                      <a:pt x="121646" y="14890"/>
                    </a:cubicBezTo>
                    <a:lnTo>
                      <a:pt x="121646" y="14668"/>
                    </a:lnTo>
                    <a:cubicBezTo>
                      <a:pt x="110842" y="21356"/>
                      <a:pt x="98546" y="24766"/>
                      <a:pt x="86228" y="24766"/>
                    </a:cubicBezTo>
                    <a:cubicBezTo>
                      <a:pt x="77289" y="24766"/>
                      <a:pt x="68337" y="22970"/>
                      <a:pt x="59936" y="19329"/>
                    </a:cubicBezTo>
                    <a:cubicBezTo>
                      <a:pt x="50169" y="15112"/>
                      <a:pt x="41733" y="7786"/>
                      <a:pt x="31522" y="3569"/>
                    </a:cubicBezTo>
                    <a:cubicBezTo>
                      <a:pt x="26417" y="1349"/>
                      <a:pt x="20867" y="17"/>
                      <a:pt x="15318" y="17"/>
                    </a:cubicBezTo>
                    <a:cubicBezTo>
                      <a:pt x="15038" y="6"/>
                      <a:pt x="14758" y="0"/>
                      <a:pt x="1447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2464;p60">
                <a:extLst>
                  <a:ext uri="{FF2B5EF4-FFF2-40B4-BE49-F238E27FC236}">
                    <a16:creationId xmlns:a16="http://schemas.microsoft.com/office/drawing/2014/main" xmlns="" id="{F67B55B7-8CBC-964C-D4BE-E65C1A5E34DA}"/>
                  </a:ext>
                </a:extLst>
              </p:cNvPr>
              <p:cNvSpPr/>
              <p:nvPr/>
            </p:nvSpPr>
            <p:spPr>
              <a:xfrm>
                <a:off x="1552444" y="4638403"/>
                <a:ext cx="2591650" cy="604800"/>
              </a:xfrm>
              <a:custGeom>
                <a:avLst/>
                <a:gdLst/>
                <a:ahLst/>
                <a:cxnLst/>
                <a:rect l="l" t="t" r="r" b="b"/>
                <a:pathLst>
                  <a:path w="103666" h="24192" extrusionOk="0">
                    <a:moveTo>
                      <a:pt x="13430" y="0"/>
                    </a:moveTo>
                    <a:cubicBezTo>
                      <a:pt x="13024" y="0"/>
                      <a:pt x="12617" y="9"/>
                      <a:pt x="12210" y="28"/>
                    </a:cubicBezTo>
                    <a:cubicBezTo>
                      <a:pt x="9768" y="250"/>
                      <a:pt x="7326" y="916"/>
                      <a:pt x="5106" y="1804"/>
                    </a:cubicBezTo>
                    <a:cubicBezTo>
                      <a:pt x="2887" y="2914"/>
                      <a:pt x="1111" y="4689"/>
                      <a:pt x="1" y="6687"/>
                    </a:cubicBezTo>
                    <a:lnTo>
                      <a:pt x="1" y="6687"/>
                    </a:lnTo>
                    <a:cubicBezTo>
                      <a:pt x="2935" y="3544"/>
                      <a:pt x="7056" y="1785"/>
                      <a:pt x="11430" y="1785"/>
                    </a:cubicBezTo>
                    <a:cubicBezTo>
                      <a:pt x="11689" y="1785"/>
                      <a:pt x="11949" y="1791"/>
                      <a:pt x="12210" y="1804"/>
                    </a:cubicBezTo>
                    <a:cubicBezTo>
                      <a:pt x="16649" y="1804"/>
                      <a:pt x="21089" y="3136"/>
                      <a:pt x="24863" y="5577"/>
                    </a:cubicBezTo>
                    <a:cubicBezTo>
                      <a:pt x="28858" y="7575"/>
                      <a:pt x="32410" y="10461"/>
                      <a:pt x="36406" y="13125"/>
                    </a:cubicBezTo>
                    <a:cubicBezTo>
                      <a:pt x="46827" y="20400"/>
                      <a:pt x="59338" y="24192"/>
                      <a:pt x="71933" y="24192"/>
                    </a:cubicBezTo>
                    <a:cubicBezTo>
                      <a:pt x="73558" y="24192"/>
                      <a:pt x="75183" y="24129"/>
                      <a:pt x="76806" y="24002"/>
                    </a:cubicBezTo>
                    <a:cubicBezTo>
                      <a:pt x="86351" y="23336"/>
                      <a:pt x="95453" y="20450"/>
                      <a:pt x="103666" y="15789"/>
                    </a:cubicBezTo>
                    <a:lnTo>
                      <a:pt x="103666" y="15567"/>
                    </a:lnTo>
                    <a:cubicBezTo>
                      <a:pt x="94419" y="20375"/>
                      <a:pt x="84215" y="22855"/>
                      <a:pt x="74002" y="22855"/>
                    </a:cubicBezTo>
                    <a:cubicBezTo>
                      <a:pt x="65826" y="22855"/>
                      <a:pt x="57645" y="21265"/>
                      <a:pt x="49946" y="18008"/>
                    </a:cubicBezTo>
                    <a:cubicBezTo>
                      <a:pt x="45729" y="16011"/>
                      <a:pt x="41733" y="13791"/>
                      <a:pt x="38181" y="11127"/>
                    </a:cubicBezTo>
                    <a:cubicBezTo>
                      <a:pt x="34408" y="8241"/>
                      <a:pt x="30412" y="5577"/>
                      <a:pt x="26195" y="3358"/>
                    </a:cubicBezTo>
                    <a:cubicBezTo>
                      <a:pt x="22328" y="1119"/>
                      <a:pt x="17903" y="0"/>
                      <a:pt x="1343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6" name="Google Shape;2465;p60">
              <a:extLst>
                <a:ext uri="{FF2B5EF4-FFF2-40B4-BE49-F238E27FC236}">
                  <a16:creationId xmlns:a16="http://schemas.microsoft.com/office/drawing/2014/main" xmlns="" id="{0DC6063F-E243-5158-516A-6D185379604C}"/>
                </a:ext>
              </a:extLst>
            </p:cNvPr>
            <p:cNvGrpSpPr/>
            <p:nvPr/>
          </p:nvGrpSpPr>
          <p:grpSpPr>
            <a:xfrm flipH="1" flipV="1">
              <a:off x="5500" y="-1340"/>
              <a:ext cx="2470" cy="4706"/>
              <a:chOff x="2453075" y="238700"/>
              <a:chExt cx="2722850" cy="5187200"/>
            </a:xfrm>
            <a:solidFill>
              <a:srgbClr val="FFEABC"/>
            </a:solidFill>
          </p:grpSpPr>
          <p:sp>
            <p:nvSpPr>
              <p:cNvPr id="75" name="Google Shape;2466;p60">
                <a:extLst>
                  <a:ext uri="{FF2B5EF4-FFF2-40B4-BE49-F238E27FC236}">
                    <a16:creationId xmlns:a16="http://schemas.microsoft.com/office/drawing/2014/main" xmlns="" id="{73492F38-6F4A-6568-B546-2C66AD0FCF9F}"/>
                  </a:ext>
                </a:extLst>
              </p:cNvPr>
              <p:cNvSpPr/>
              <p:nvPr/>
            </p:nvSpPr>
            <p:spPr>
              <a:xfrm>
                <a:off x="2453075" y="238700"/>
                <a:ext cx="2722850" cy="4798700"/>
              </a:xfrm>
              <a:custGeom>
                <a:avLst/>
                <a:gdLst/>
                <a:ahLst/>
                <a:cxnLst/>
                <a:rect l="l" t="t" r="r" b="b"/>
                <a:pathLst>
                  <a:path w="108914" h="191948" extrusionOk="0">
                    <a:moveTo>
                      <a:pt x="24574" y="0"/>
                    </a:moveTo>
                    <a:cubicBezTo>
                      <a:pt x="23468" y="0"/>
                      <a:pt x="22350" y="146"/>
                      <a:pt x="21231" y="457"/>
                    </a:cubicBezTo>
                    <a:cubicBezTo>
                      <a:pt x="14394" y="2376"/>
                      <a:pt x="10436" y="9693"/>
                      <a:pt x="8997" y="16770"/>
                    </a:cubicBezTo>
                    <a:cubicBezTo>
                      <a:pt x="5518" y="33203"/>
                      <a:pt x="10916" y="50355"/>
                      <a:pt x="23150" y="61990"/>
                    </a:cubicBezTo>
                    <a:cubicBezTo>
                      <a:pt x="27589" y="66189"/>
                      <a:pt x="32986" y="69667"/>
                      <a:pt x="35505" y="75185"/>
                    </a:cubicBezTo>
                    <a:cubicBezTo>
                      <a:pt x="38024" y="80702"/>
                      <a:pt x="35505" y="88979"/>
                      <a:pt x="29508" y="89459"/>
                    </a:cubicBezTo>
                    <a:cubicBezTo>
                      <a:pt x="29387" y="89465"/>
                      <a:pt x="29267" y="89468"/>
                      <a:pt x="29148" y="89468"/>
                    </a:cubicBezTo>
                    <a:cubicBezTo>
                      <a:pt x="25001" y="89468"/>
                      <a:pt x="21125" y="85877"/>
                      <a:pt x="17013" y="85877"/>
                    </a:cubicBezTo>
                    <a:cubicBezTo>
                      <a:pt x="16622" y="85877"/>
                      <a:pt x="16229" y="85909"/>
                      <a:pt x="15834" y="85980"/>
                    </a:cubicBezTo>
                    <a:cubicBezTo>
                      <a:pt x="9596" y="87060"/>
                      <a:pt x="9236" y="96775"/>
                      <a:pt x="13435" y="101453"/>
                    </a:cubicBezTo>
                    <a:cubicBezTo>
                      <a:pt x="17753" y="106011"/>
                      <a:pt x="24110" y="108051"/>
                      <a:pt x="29028" y="112129"/>
                    </a:cubicBezTo>
                    <a:cubicBezTo>
                      <a:pt x="33946" y="116207"/>
                      <a:pt x="36345" y="124843"/>
                      <a:pt x="31187" y="128442"/>
                    </a:cubicBezTo>
                    <a:cubicBezTo>
                      <a:pt x="29533" y="129527"/>
                      <a:pt x="27611" y="129811"/>
                      <a:pt x="25595" y="129811"/>
                    </a:cubicBezTo>
                    <a:cubicBezTo>
                      <a:pt x="23390" y="129811"/>
                      <a:pt x="21072" y="129472"/>
                      <a:pt x="18866" y="129472"/>
                    </a:cubicBezTo>
                    <a:cubicBezTo>
                      <a:pt x="18410" y="129472"/>
                      <a:pt x="17958" y="129486"/>
                      <a:pt x="17513" y="129521"/>
                    </a:cubicBezTo>
                    <a:cubicBezTo>
                      <a:pt x="5398" y="130241"/>
                      <a:pt x="0" y="146674"/>
                      <a:pt x="5278" y="157709"/>
                    </a:cubicBezTo>
                    <a:cubicBezTo>
                      <a:pt x="10556" y="168625"/>
                      <a:pt x="22071" y="174742"/>
                      <a:pt x="32866" y="180140"/>
                    </a:cubicBezTo>
                    <a:lnTo>
                      <a:pt x="32866" y="180260"/>
                    </a:lnTo>
                    <a:cubicBezTo>
                      <a:pt x="36944" y="182179"/>
                      <a:pt x="40783" y="184458"/>
                      <a:pt x="44621" y="186737"/>
                    </a:cubicBezTo>
                    <a:cubicBezTo>
                      <a:pt x="51818" y="189616"/>
                      <a:pt x="59375" y="191415"/>
                      <a:pt x="67171" y="191895"/>
                    </a:cubicBezTo>
                    <a:cubicBezTo>
                      <a:pt x="67881" y="191930"/>
                      <a:pt x="68594" y="191948"/>
                      <a:pt x="69309" y="191948"/>
                    </a:cubicBezTo>
                    <a:cubicBezTo>
                      <a:pt x="83091" y="191948"/>
                      <a:pt x="97568" y="185367"/>
                      <a:pt x="103156" y="172823"/>
                    </a:cubicBezTo>
                    <a:cubicBezTo>
                      <a:pt x="108913" y="159748"/>
                      <a:pt x="100037" y="141036"/>
                      <a:pt x="85643" y="140797"/>
                    </a:cubicBezTo>
                    <a:cubicBezTo>
                      <a:pt x="91881" y="136358"/>
                      <a:pt x="97758" y="130841"/>
                      <a:pt x="100757" y="123884"/>
                    </a:cubicBezTo>
                    <a:cubicBezTo>
                      <a:pt x="103876" y="116807"/>
                      <a:pt x="103516" y="107811"/>
                      <a:pt x="98358" y="102293"/>
                    </a:cubicBezTo>
                    <a:cubicBezTo>
                      <a:pt x="95714" y="99403"/>
                      <a:pt x="91683" y="97837"/>
                      <a:pt x="87768" y="97837"/>
                    </a:cubicBezTo>
                    <a:cubicBezTo>
                      <a:pt x="84046" y="97837"/>
                      <a:pt x="80428" y="99253"/>
                      <a:pt x="78207" y="102293"/>
                    </a:cubicBezTo>
                    <a:cubicBezTo>
                      <a:pt x="76407" y="104812"/>
                      <a:pt x="75328" y="108171"/>
                      <a:pt x="72449" y="109250"/>
                    </a:cubicBezTo>
                    <a:cubicBezTo>
                      <a:pt x="71899" y="109477"/>
                      <a:pt x="71347" y="109581"/>
                      <a:pt x="70804" y="109581"/>
                    </a:cubicBezTo>
                    <a:cubicBezTo>
                      <a:pt x="67323" y="109581"/>
                      <a:pt x="64237" y="105293"/>
                      <a:pt x="64653" y="101453"/>
                    </a:cubicBezTo>
                    <a:cubicBezTo>
                      <a:pt x="65132" y="97015"/>
                      <a:pt x="68491" y="93537"/>
                      <a:pt x="71370" y="90298"/>
                    </a:cubicBezTo>
                    <a:cubicBezTo>
                      <a:pt x="74368" y="86940"/>
                      <a:pt x="77247" y="82861"/>
                      <a:pt x="76647" y="78423"/>
                    </a:cubicBezTo>
                    <a:cubicBezTo>
                      <a:pt x="75208" y="69067"/>
                      <a:pt x="61894" y="68827"/>
                      <a:pt x="53977" y="63790"/>
                    </a:cubicBezTo>
                    <a:cubicBezTo>
                      <a:pt x="46420" y="58992"/>
                      <a:pt x="44021" y="49276"/>
                      <a:pt x="43542" y="40400"/>
                    </a:cubicBezTo>
                    <a:cubicBezTo>
                      <a:pt x="43182" y="31523"/>
                      <a:pt x="44141" y="22407"/>
                      <a:pt x="41383" y="13891"/>
                    </a:cubicBezTo>
                    <a:cubicBezTo>
                      <a:pt x="38877" y="6582"/>
                      <a:pt x="32008" y="0"/>
                      <a:pt x="24574" y="0"/>
                    </a:cubicBezTo>
                    <a:close/>
                  </a:path>
                </a:pathLst>
              </a:custGeom>
              <a:solidFill>
                <a:srgbClr val="588E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2467;p60">
                <a:extLst>
                  <a:ext uri="{FF2B5EF4-FFF2-40B4-BE49-F238E27FC236}">
                    <a16:creationId xmlns:a16="http://schemas.microsoft.com/office/drawing/2014/main" xmlns="" id="{3D941BE1-C867-D6FC-4DEF-549D22C4902A}"/>
                  </a:ext>
                </a:extLst>
              </p:cNvPr>
              <p:cNvSpPr/>
              <p:nvPr/>
            </p:nvSpPr>
            <p:spPr>
              <a:xfrm>
                <a:off x="3046825" y="1080750"/>
                <a:ext cx="1391425" cy="4345150"/>
              </a:xfrm>
              <a:custGeom>
                <a:avLst/>
                <a:gdLst/>
                <a:ahLst/>
                <a:cxnLst/>
                <a:rect l="l" t="t" r="r" b="b"/>
                <a:pathLst>
                  <a:path w="55657" h="17380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479" y="6958"/>
                      <a:pt x="6837" y="13915"/>
                      <a:pt x="10076" y="20992"/>
                    </a:cubicBezTo>
                    <a:cubicBezTo>
                      <a:pt x="13194" y="27949"/>
                      <a:pt x="16073" y="35145"/>
                      <a:pt x="18832" y="42342"/>
                    </a:cubicBezTo>
                    <a:cubicBezTo>
                      <a:pt x="24230" y="56856"/>
                      <a:pt x="28668" y="71610"/>
                      <a:pt x="32146" y="86603"/>
                    </a:cubicBezTo>
                    <a:lnTo>
                      <a:pt x="33346" y="92241"/>
                    </a:lnTo>
                    <a:lnTo>
                      <a:pt x="34545" y="97998"/>
                    </a:lnTo>
                    <a:cubicBezTo>
                      <a:pt x="35385" y="101717"/>
                      <a:pt x="35985" y="105555"/>
                      <a:pt x="36584" y="109394"/>
                    </a:cubicBezTo>
                    <a:cubicBezTo>
                      <a:pt x="37184" y="113112"/>
                      <a:pt x="37784" y="116950"/>
                      <a:pt x="38264" y="120789"/>
                    </a:cubicBezTo>
                    <a:cubicBezTo>
                      <a:pt x="38624" y="124627"/>
                      <a:pt x="39103" y="128465"/>
                      <a:pt x="39463" y="132304"/>
                    </a:cubicBezTo>
                    <a:cubicBezTo>
                      <a:pt x="40183" y="139980"/>
                      <a:pt x="40543" y="147897"/>
                      <a:pt x="42582" y="155334"/>
                    </a:cubicBezTo>
                    <a:cubicBezTo>
                      <a:pt x="43421" y="159172"/>
                      <a:pt x="44981" y="162771"/>
                      <a:pt x="47020" y="166129"/>
                    </a:cubicBezTo>
                    <a:cubicBezTo>
                      <a:pt x="49179" y="169488"/>
                      <a:pt x="52178" y="172127"/>
                      <a:pt x="55656" y="173806"/>
                    </a:cubicBezTo>
                    <a:cubicBezTo>
                      <a:pt x="52298" y="171887"/>
                      <a:pt x="49539" y="169128"/>
                      <a:pt x="47500" y="165769"/>
                    </a:cubicBezTo>
                    <a:cubicBezTo>
                      <a:pt x="45581" y="162531"/>
                      <a:pt x="44261" y="158932"/>
                      <a:pt x="43541" y="155094"/>
                    </a:cubicBezTo>
                    <a:cubicBezTo>
                      <a:pt x="41862" y="147657"/>
                      <a:pt x="41742" y="139860"/>
                      <a:pt x="41142" y="132184"/>
                    </a:cubicBezTo>
                    <a:cubicBezTo>
                      <a:pt x="39943" y="116710"/>
                      <a:pt x="37664" y="101237"/>
                      <a:pt x="34185" y="86124"/>
                    </a:cubicBezTo>
                    <a:cubicBezTo>
                      <a:pt x="33466" y="82285"/>
                      <a:pt x="32506" y="78567"/>
                      <a:pt x="31427" y="74848"/>
                    </a:cubicBezTo>
                    <a:cubicBezTo>
                      <a:pt x="30347" y="71130"/>
                      <a:pt x="29388" y="67412"/>
                      <a:pt x="28188" y="63693"/>
                    </a:cubicBezTo>
                    <a:lnTo>
                      <a:pt x="26389" y="58056"/>
                    </a:lnTo>
                    <a:cubicBezTo>
                      <a:pt x="25789" y="56256"/>
                      <a:pt x="25069" y="54457"/>
                      <a:pt x="24470" y="52658"/>
                    </a:cubicBezTo>
                    <a:cubicBezTo>
                      <a:pt x="23270" y="48940"/>
                      <a:pt x="21831" y="45341"/>
                      <a:pt x="20391" y="41743"/>
                    </a:cubicBezTo>
                    <a:cubicBezTo>
                      <a:pt x="17513" y="34546"/>
                      <a:pt x="14394" y="27349"/>
                      <a:pt x="11035" y="20392"/>
                    </a:cubicBezTo>
                    <a:cubicBezTo>
                      <a:pt x="7677" y="13555"/>
                      <a:pt x="3839" y="6718"/>
                      <a:pt x="0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" name="Google Shape;2468;p60">
                <a:extLst>
                  <a:ext uri="{FF2B5EF4-FFF2-40B4-BE49-F238E27FC236}">
                    <a16:creationId xmlns:a16="http://schemas.microsoft.com/office/drawing/2014/main" xmlns="" id="{0DCFC8E8-DEA9-CACF-44C4-B756236D7E16}"/>
                  </a:ext>
                </a:extLst>
              </p:cNvPr>
              <p:cNvSpPr/>
              <p:nvPr/>
            </p:nvSpPr>
            <p:spPr>
              <a:xfrm>
                <a:off x="3688550" y="2046325"/>
                <a:ext cx="122950" cy="602775"/>
              </a:xfrm>
              <a:custGeom>
                <a:avLst/>
                <a:gdLst/>
                <a:ahLst/>
                <a:cxnLst/>
                <a:rect l="l" t="t" r="r" b="b"/>
                <a:pathLst>
                  <a:path w="4918" h="24111" extrusionOk="0">
                    <a:moveTo>
                      <a:pt x="2039" y="1"/>
                    </a:moveTo>
                    <a:lnTo>
                      <a:pt x="2039" y="1"/>
                    </a:lnTo>
                    <a:cubicBezTo>
                      <a:pt x="4438" y="7798"/>
                      <a:pt x="3719" y="16194"/>
                      <a:pt x="0" y="23511"/>
                    </a:cubicBezTo>
                    <a:lnTo>
                      <a:pt x="1320" y="24111"/>
                    </a:lnTo>
                    <a:cubicBezTo>
                      <a:pt x="4678" y="16434"/>
                      <a:pt x="4918" y="7798"/>
                      <a:pt x="2039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" name="Google Shape;2469;p60">
                <a:extLst>
                  <a:ext uri="{FF2B5EF4-FFF2-40B4-BE49-F238E27FC236}">
                    <a16:creationId xmlns:a16="http://schemas.microsoft.com/office/drawing/2014/main" xmlns="" id="{18E87EF2-30F0-2933-F4F1-98A2D5A3CD76}"/>
                  </a:ext>
                </a:extLst>
              </p:cNvPr>
              <p:cNvSpPr/>
              <p:nvPr/>
            </p:nvSpPr>
            <p:spPr>
              <a:xfrm>
                <a:off x="3235725" y="882825"/>
                <a:ext cx="131975" cy="761700"/>
              </a:xfrm>
              <a:custGeom>
                <a:avLst/>
                <a:gdLst/>
                <a:ahLst/>
                <a:cxnLst/>
                <a:rect l="l" t="t" r="r" b="b"/>
                <a:pathLst>
                  <a:path w="5279" h="30468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479" y="9717"/>
                      <a:pt x="4679" y="20032"/>
                      <a:pt x="3479" y="30348"/>
                    </a:cubicBezTo>
                    <a:lnTo>
                      <a:pt x="4319" y="30468"/>
                    </a:lnTo>
                    <a:cubicBezTo>
                      <a:pt x="5279" y="20032"/>
                      <a:pt x="3719" y="9717"/>
                      <a:pt x="1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" name="Google Shape;2470;p60">
                <a:extLst>
                  <a:ext uri="{FF2B5EF4-FFF2-40B4-BE49-F238E27FC236}">
                    <a16:creationId xmlns:a16="http://schemas.microsoft.com/office/drawing/2014/main" xmlns="" id="{0309BB46-42A8-E5E5-4FFC-8BB75F3A9FE0}"/>
                  </a:ext>
                </a:extLst>
              </p:cNvPr>
              <p:cNvSpPr/>
              <p:nvPr/>
            </p:nvSpPr>
            <p:spPr>
              <a:xfrm>
                <a:off x="2941875" y="1431600"/>
                <a:ext cx="473800" cy="428850"/>
              </a:xfrm>
              <a:custGeom>
                <a:avLst/>
                <a:gdLst/>
                <a:ahLst/>
                <a:cxnLst/>
                <a:rect l="l" t="t" r="r" b="b"/>
                <a:pathLst>
                  <a:path w="18952" h="17154" extrusionOk="0">
                    <a:moveTo>
                      <a:pt x="0" y="0"/>
                    </a:moveTo>
                    <a:cubicBezTo>
                      <a:pt x="3718" y="7917"/>
                      <a:pt x="10435" y="14154"/>
                      <a:pt x="18712" y="17153"/>
                    </a:cubicBezTo>
                    <a:lnTo>
                      <a:pt x="18952" y="16433"/>
                    </a:lnTo>
                    <a:cubicBezTo>
                      <a:pt x="10675" y="13675"/>
                      <a:pt x="3838" y="7797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2471;p60">
                <a:extLst>
                  <a:ext uri="{FF2B5EF4-FFF2-40B4-BE49-F238E27FC236}">
                    <a16:creationId xmlns:a16="http://schemas.microsoft.com/office/drawing/2014/main" xmlns="" id="{15498629-CD7D-BE76-DF87-0314CD245DBD}"/>
                  </a:ext>
                </a:extLst>
              </p:cNvPr>
              <p:cNvSpPr/>
              <p:nvPr/>
            </p:nvSpPr>
            <p:spPr>
              <a:xfrm>
                <a:off x="3268725" y="2730050"/>
                <a:ext cx="563775" cy="392850"/>
              </a:xfrm>
              <a:custGeom>
                <a:avLst/>
                <a:gdLst/>
                <a:ahLst/>
                <a:cxnLst/>
                <a:rect l="l" t="t" r="r" b="b"/>
                <a:pathLst>
                  <a:path w="22551" h="1571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678" y="8397"/>
                      <a:pt x="12835" y="14274"/>
                      <a:pt x="22311" y="15713"/>
                    </a:cubicBezTo>
                    <a:lnTo>
                      <a:pt x="22551" y="14274"/>
                    </a:lnTo>
                    <a:cubicBezTo>
                      <a:pt x="13195" y="13195"/>
                      <a:pt x="4918" y="7917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2472;p60">
                <a:extLst>
                  <a:ext uri="{FF2B5EF4-FFF2-40B4-BE49-F238E27FC236}">
                    <a16:creationId xmlns:a16="http://schemas.microsoft.com/office/drawing/2014/main" xmlns="" id="{04163939-8894-425F-A789-3550A9BE50AB}"/>
                  </a:ext>
                </a:extLst>
              </p:cNvPr>
              <p:cNvSpPr/>
              <p:nvPr/>
            </p:nvSpPr>
            <p:spPr>
              <a:xfrm>
                <a:off x="2872900" y="3867900"/>
                <a:ext cx="1238475" cy="742350"/>
              </a:xfrm>
              <a:custGeom>
                <a:avLst/>
                <a:gdLst/>
                <a:ahLst/>
                <a:cxnLst/>
                <a:rect l="l" t="t" r="r" b="b"/>
                <a:pathLst>
                  <a:path w="49539" h="29694" extrusionOk="0">
                    <a:moveTo>
                      <a:pt x="13104" y="0"/>
                    </a:moveTo>
                    <a:cubicBezTo>
                      <a:pt x="8682" y="0"/>
                      <a:pt x="4245" y="779"/>
                      <a:pt x="0" y="2346"/>
                    </a:cubicBezTo>
                    <a:cubicBezTo>
                      <a:pt x="3852" y="1062"/>
                      <a:pt x="7827" y="426"/>
                      <a:pt x="11778" y="426"/>
                    </a:cubicBezTo>
                    <a:cubicBezTo>
                      <a:pt x="18159" y="426"/>
                      <a:pt x="24476" y="2084"/>
                      <a:pt x="30107" y="5344"/>
                    </a:cubicBezTo>
                    <a:cubicBezTo>
                      <a:pt x="39103" y="10622"/>
                      <a:pt x="45341" y="19498"/>
                      <a:pt x="47260" y="29694"/>
                    </a:cubicBezTo>
                    <a:lnTo>
                      <a:pt x="49539" y="29214"/>
                    </a:lnTo>
                    <a:cubicBezTo>
                      <a:pt x="47020" y="18659"/>
                      <a:pt x="40183" y="9662"/>
                      <a:pt x="30707" y="4385"/>
                    </a:cubicBezTo>
                    <a:cubicBezTo>
                      <a:pt x="25223" y="1469"/>
                      <a:pt x="19178" y="0"/>
                      <a:pt x="1310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" name="Google Shape;2473;p60">
                <a:extLst>
                  <a:ext uri="{FF2B5EF4-FFF2-40B4-BE49-F238E27FC236}">
                    <a16:creationId xmlns:a16="http://schemas.microsoft.com/office/drawing/2014/main" xmlns="" id="{EDF9A839-2503-3F9D-CE69-3791D7F7490A}"/>
                  </a:ext>
                </a:extLst>
              </p:cNvPr>
              <p:cNvSpPr/>
              <p:nvPr/>
            </p:nvSpPr>
            <p:spPr>
              <a:xfrm>
                <a:off x="3172775" y="3938525"/>
                <a:ext cx="362850" cy="275900"/>
              </a:xfrm>
              <a:custGeom>
                <a:avLst/>
                <a:gdLst/>
                <a:ahLst/>
                <a:cxnLst/>
                <a:rect l="l" t="t" r="r" b="b"/>
                <a:pathLst>
                  <a:path w="14514" h="11036" extrusionOk="0">
                    <a:moveTo>
                      <a:pt x="14514" y="0"/>
                    </a:moveTo>
                    <a:cubicBezTo>
                      <a:pt x="8037" y="720"/>
                      <a:pt x="2399" y="4918"/>
                      <a:pt x="0" y="11036"/>
                    </a:cubicBezTo>
                    <a:cubicBezTo>
                      <a:pt x="2639" y="5158"/>
                      <a:pt x="8156" y="1200"/>
                      <a:pt x="14514" y="720"/>
                    </a:cubicBezTo>
                    <a:lnTo>
                      <a:pt x="14514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" name="Google Shape;2474;p60">
                <a:extLst>
                  <a:ext uri="{FF2B5EF4-FFF2-40B4-BE49-F238E27FC236}">
                    <a16:creationId xmlns:a16="http://schemas.microsoft.com/office/drawing/2014/main" xmlns="" id="{F10E7EB5-95C6-639A-6B1E-CB2480E8B16D}"/>
                  </a:ext>
                </a:extLst>
              </p:cNvPr>
              <p:cNvSpPr/>
              <p:nvPr/>
            </p:nvSpPr>
            <p:spPr>
              <a:xfrm>
                <a:off x="3496625" y="3644650"/>
                <a:ext cx="251925" cy="410850"/>
              </a:xfrm>
              <a:custGeom>
                <a:avLst/>
                <a:gdLst/>
                <a:ahLst/>
                <a:cxnLst/>
                <a:rect l="l" t="t" r="r" b="b"/>
                <a:pathLst>
                  <a:path w="10077" h="1643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5158" y="3959"/>
                      <a:pt x="8277" y="9956"/>
                      <a:pt x="8517" y="16433"/>
                    </a:cubicBezTo>
                    <a:lnTo>
                      <a:pt x="10076" y="16313"/>
                    </a:lnTo>
                    <a:cubicBezTo>
                      <a:pt x="9236" y="9596"/>
                      <a:pt x="5638" y="3719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" name="Google Shape;2475;p60">
                <a:extLst>
                  <a:ext uri="{FF2B5EF4-FFF2-40B4-BE49-F238E27FC236}">
                    <a16:creationId xmlns:a16="http://schemas.microsoft.com/office/drawing/2014/main" xmlns="" id="{CFAFE30C-DA79-32DA-EE49-4F37E21711D7}"/>
                  </a:ext>
                </a:extLst>
              </p:cNvPr>
              <p:cNvSpPr/>
              <p:nvPr/>
            </p:nvSpPr>
            <p:spPr>
              <a:xfrm>
                <a:off x="3406650" y="2628075"/>
                <a:ext cx="143975" cy="374875"/>
              </a:xfrm>
              <a:custGeom>
                <a:avLst/>
                <a:gdLst/>
                <a:ahLst/>
                <a:cxnLst/>
                <a:rect l="l" t="t" r="r" b="b"/>
                <a:pathLst>
                  <a:path w="5759" h="1499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479" y="4199"/>
                      <a:pt x="5159" y="9597"/>
                      <a:pt x="5039" y="14995"/>
                    </a:cubicBezTo>
                    <a:lnTo>
                      <a:pt x="5758" y="14995"/>
                    </a:lnTo>
                    <a:cubicBezTo>
                      <a:pt x="5758" y="9477"/>
                      <a:pt x="3719" y="4199"/>
                      <a:pt x="1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" name="Google Shape;2476;p60">
                <a:extLst>
                  <a:ext uri="{FF2B5EF4-FFF2-40B4-BE49-F238E27FC236}">
                    <a16:creationId xmlns:a16="http://schemas.microsoft.com/office/drawing/2014/main" xmlns="" id="{BF5F7D9B-1C92-CE33-1EAA-5B14B34FAB45}"/>
                  </a:ext>
                </a:extLst>
              </p:cNvPr>
              <p:cNvSpPr/>
              <p:nvPr/>
            </p:nvSpPr>
            <p:spPr>
              <a:xfrm>
                <a:off x="4015400" y="3359775"/>
                <a:ext cx="446825" cy="593775"/>
              </a:xfrm>
              <a:custGeom>
                <a:avLst/>
                <a:gdLst/>
                <a:ahLst/>
                <a:cxnLst/>
                <a:rect l="l" t="t" r="r" b="b"/>
                <a:pathLst>
                  <a:path w="17873" h="23751" extrusionOk="0">
                    <a:moveTo>
                      <a:pt x="17873" y="0"/>
                    </a:moveTo>
                    <a:cubicBezTo>
                      <a:pt x="16193" y="10076"/>
                      <a:pt x="9476" y="18592"/>
                      <a:pt x="0" y="22431"/>
                    </a:cubicBezTo>
                    <a:lnTo>
                      <a:pt x="600" y="23750"/>
                    </a:lnTo>
                    <a:cubicBezTo>
                      <a:pt x="10196" y="19432"/>
                      <a:pt x="16673" y="10436"/>
                      <a:pt x="1787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7" name="Google Shape;2560;p60">
              <a:extLst>
                <a:ext uri="{FF2B5EF4-FFF2-40B4-BE49-F238E27FC236}">
                  <a16:creationId xmlns:a16="http://schemas.microsoft.com/office/drawing/2014/main" xmlns="" id="{2DAE19F6-D93F-AF8D-7FF3-BA3644F5C75E}"/>
                </a:ext>
              </a:extLst>
            </p:cNvPr>
            <p:cNvGrpSpPr/>
            <p:nvPr/>
          </p:nvGrpSpPr>
          <p:grpSpPr>
            <a:xfrm rot="13831652" flipV="1">
              <a:off x="63" y="205"/>
              <a:ext cx="2861" cy="2595"/>
              <a:chOff x="508050" y="242250"/>
              <a:chExt cx="6512250" cy="5147800"/>
            </a:xfrm>
            <a:solidFill>
              <a:srgbClr val="F99F1B"/>
            </a:solidFill>
          </p:grpSpPr>
          <p:sp>
            <p:nvSpPr>
              <p:cNvPr id="68" name="Google Shape;2561;p60">
                <a:extLst>
                  <a:ext uri="{FF2B5EF4-FFF2-40B4-BE49-F238E27FC236}">
                    <a16:creationId xmlns:a16="http://schemas.microsoft.com/office/drawing/2014/main" xmlns="" id="{40CB67C3-ACAE-C4AC-AAE3-941F0D4D97D4}"/>
                  </a:ext>
                </a:extLst>
              </p:cNvPr>
              <p:cNvSpPr/>
              <p:nvPr/>
            </p:nvSpPr>
            <p:spPr>
              <a:xfrm>
                <a:off x="508050" y="242250"/>
                <a:ext cx="6512250" cy="5147800"/>
              </a:xfrm>
              <a:custGeom>
                <a:avLst/>
                <a:gdLst/>
                <a:ahLst/>
                <a:cxnLst/>
                <a:rect l="l" t="t" r="r" b="b"/>
                <a:pathLst>
                  <a:path w="260490" h="205912" extrusionOk="0">
                    <a:moveTo>
                      <a:pt x="192120" y="0"/>
                    </a:moveTo>
                    <a:cubicBezTo>
                      <a:pt x="185268" y="0"/>
                      <a:pt x="178662" y="685"/>
                      <a:pt x="172695" y="2150"/>
                    </a:cubicBezTo>
                    <a:cubicBezTo>
                      <a:pt x="150698" y="7746"/>
                      <a:pt x="131403" y="21639"/>
                      <a:pt x="119054" y="40742"/>
                    </a:cubicBezTo>
                    <a:cubicBezTo>
                      <a:pt x="127586" y="36582"/>
                      <a:pt x="136945" y="34486"/>
                      <a:pt x="146314" y="34486"/>
                    </a:cubicBezTo>
                    <a:cubicBezTo>
                      <a:pt x="153894" y="34486"/>
                      <a:pt x="161481" y="35858"/>
                      <a:pt x="168643" y="38619"/>
                    </a:cubicBezTo>
                    <a:cubicBezTo>
                      <a:pt x="131210" y="41128"/>
                      <a:pt x="97828" y="63125"/>
                      <a:pt x="80848" y="96506"/>
                    </a:cubicBezTo>
                    <a:cubicBezTo>
                      <a:pt x="94190" y="89501"/>
                      <a:pt x="108974" y="85812"/>
                      <a:pt x="124078" y="85812"/>
                    </a:cubicBezTo>
                    <a:cubicBezTo>
                      <a:pt x="126449" y="85812"/>
                      <a:pt x="128827" y="85903"/>
                      <a:pt x="131210" y="86086"/>
                    </a:cubicBezTo>
                    <a:cubicBezTo>
                      <a:pt x="108790" y="128808"/>
                      <a:pt x="61336" y="156670"/>
                      <a:pt x="13377" y="156670"/>
                    </a:cubicBezTo>
                    <a:cubicBezTo>
                      <a:pt x="8916" y="156670"/>
                      <a:pt x="4450" y="156429"/>
                      <a:pt x="0" y="155936"/>
                    </a:cubicBezTo>
                    <a:lnTo>
                      <a:pt x="0" y="155936"/>
                    </a:lnTo>
                    <a:cubicBezTo>
                      <a:pt x="12928" y="173881"/>
                      <a:pt x="32802" y="185458"/>
                      <a:pt x="54799" y="188160"/>
                    </a:cubicBezTo>
                    <a:cubicBezTo>
                      <a:pt x="57551" y="188447"/>
                      <a:pt x="60300" y="188589"/>
                      <a:pt x="63036" y="188589"/>
                    </a:cubicBezTo>
                    <a:cubicBezTo>
                      <a:pt x="82362" y="188589"/>
                      <a:pt x="101044" y="181517"/>
                      <a:pt x="115580" y="168671"/>
                    </a:cubicBezTo>
                    <a:lnTo>
                      <a:pt x="115580" y="168671"/>
                    </a:lnTo>
                    <a:cubicBezTo>
                      <a:pt x="113265" y="184494"/>
                      <a:pt x="102845" y="198194"/>
                      <a:pt x="87988" y="204368"/>
                    </a:cubicBezTo>
                    <a:cubicBezTo>
                      <a:pt x="92621" y="205079"/>
                      <a:pt x="97250" y="205427"/>
                      <a:pt x="101842" y="205427"/>
                    </a:cubicBezTo>
                    <a:cubicBezTo>
                      <a:pt x="130906" y="205427"/>
                      <a:pt x="158453" y="191482"/>
                      <a:pt x="175782" y="167321"/>
                    </a:cubicBezTo>
                    <a:cubicBezTo>
                      <a:pt x="181185" y="179477"/>
                      <a:pt x="181764" y="193370"/>
                      <a:pt x="177133" y="205912"/>
                    </a:cubicBezTo>
                    <a:cubicBezTo>
                      <a:pt x="222478" y="179284"/>
                      <a:pt x="252386" y="132975"/>
                      <a:pt x="258174" y="80876"/>
                    </a:cubicBezTo>
                    <a:cubicBezTo>
                      <a:pt x="260490" y="57529"/>
                      <a:pt x="257210" y="32637"/>
                      <a:pt x="245246" y="12763"/>
                    </a:cubicBezTo>
                    <a:lnTo>
                      <a:pt x="245053" y="12956"/>
                    </a:lnTo>
                    <a:cubicBezTo>
                      <a:pt x="230711" y="4941"/>
                      <a:pt x="210528" y="0"/>
                      <a:pt x="192120" y="0"/>
                    </a:cubicBezTo>
                    <a:close/>
                  </a:path>
                </a:pathLst>
              </a:custGeom>
              <a:solidFill>
                <a:srgbClr val="C9402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2562;p60">
                <a:extLst>
                  <a:ext uri="{FF2B5EF4-FFF2-40B4-BE49-F238E27FC236}">
                    <a16:creationId xmlns:a16="http://schemas.microsoft.com/office/drawing/2014/main" xmlns="" id="{26987076-BB88-1AAB-A84F-522FB0C6D4B3}"/>
                  </a:ext>
                </a:extLst>
              </p:cNvPr>
              <p:cNvSpPr/>
              <p:nvPr/>
            </p:nvSpPr>
            <p:spPr>
              <a:xfrm>
                <a:off x="1911800" y="1497150"/>
                <a:ext cx="4520000" cy="2852150"/>
              </a:xfrm>
              <a:custGeom>
                <a:avLst/>
                <a:gdLst/>
                <a:ahLst/>
                <a:cxnLst/>
                <a:rect l="l" t="t" r="r" b="b"/>
                <a:pathLst>
                  <a:path w="180800" h="114086" extrusionOk="0">
                    <a:moveTo>
                      <a:pt x="166906" y="0"/>
                    </a:moveTo>
                    <a:cubicBezTo>
                      <a:pt x="162083" y="0"/>
                      <a:pt x="157452" y="579"/>
                      <a:pt x="152821" y="1737"/>
                    </a:cubicBezTo>
                    <a:cubicBezTo>
                      <a:pt x="143559" y="4245"/>
                      <a:pt x="134876" y="8298"/>
                      <a:pt x="127158" y="13700"/>
                    </a:cubicBezTo>
                    <a:cubicBezTo>
                      <a:pt x="123106" y="16402"/>
                      <a:pt x="119439" y="19489"/>
                      <a:pt x="115966" y="22576"/>
                    </a:cubicBezTo>
                    <a:cubicBezTo>
                      <a:pt x="112300" y="25857"/>
                      <a:pt x="109020" y="29330"/>
                      <a:pt x="105933" y="32803"/>
                    </a:cubicBezTo>
                    <a:cubicBezTo>
                      <a:pt x="99758" y="39942"/>
                      <a:pt x="93969" y="47275"/>
                      <a:pt x="88374" y="54800"/>
                    </a:cubicBezTo>
                    <a:cubicBezTo>
                      <a:pt x="82778" y="62518"/>
                      <a:pt x="77182" y="69850"/>
                      <a:pt x="71201" y="76990"/>
                    </a:cubicBezTo>
                    <a:cubicBezTo>
                      <a:pt x="68306" y="80656"/>
                      <a:pt x="65219" y="84129"/>
                      <a:pt x="61939" y="87409"/>
                    </a:cubicBezTo>
                    <a:cubicBezTo>
                      <a:pt x="58658" y="90497"/>
                      <a:pt x="55185" y="93584"/>
                      <a:pt x="51519" y="96478"/>
                    </a:cubicBezTo>
                    <a:cubicBezTo>
                      <a:pt x="44187" y="102267"/>
                      <a:pt x="36083" y="106898"/>
                      <a:pt x="27400" y="109985"/>
                    </a:cubicBezTo>
                    <a:cubicBezTo>
                      <a:pt x="22962" y="111529"/>
                      <a:pt x="18524" y="112494"/>
                      <a:pt x="13893" y="113073"/>
                    </a:cubicBezTo>
                    <a:cubicBezTo>
                      <a:pt x="11953" y="113315"/>
                      <a:pt x="9980" y="113422"/>
                      <a:pt x="8015" y="113422"/>
                    </a:cubicBezTo>
                    <a:cubicBezTo>
                      <a:pt x="5289" y="113422"/>
                      <a:pt x="2579" y="113216"/>
                      <a:pt x="0" y="112880"/>
                    </a:cubicBezTo>
                    <a:lnTo>
                      <a:pt x="0" y="112880"/>
                    </a:lnTo>
                    <a:cubicBezTo>
                      <a:pt x="3698" y="113684"/>
                      <a:pt x="7665" y="114086"/>
                      <a:pt x="11564" y="114086"/>
                    </a:cubicBezTo>
                    <a:cubicBezTo>
                      <a:pt x="12344" y="114086"/>
                      <a:pt x="13121" y="114070"/>
                      <a:pt x="13893" y="114037"/>
                    </a:cubicBezTo>
                    <a:cubicBezTo>
                      <a:pt x="18717" y="113844"/>
                      <a:pt x="23348" y="113073"/>
                      <a:pt x="27979" y="111722"/>
                    </a:cubicBezTo>
                    <a:cubicBezTo>
                      <a:pt x="37047" y="108828"/>
                      <a:pt x="45538" y="104390"/>
                      <a:pt x="53256" y="98794"/>
                    </a:cubicBezTo>
                    <a:cubicBezTo>
                      <a:pt x="57115" y="95900"/>
                      <a:pt x="60781" y="92812"/>
                      <a:pt x="64254" y="89725"/>
                    </a:cubicBezTo>
                    <a:cubicBezTo>
                      <a:pt x="67534" y="86252"/>
                      <a:pt x="70815" y="82779"/>
                      <a:pt x="73902" y="79305"/>
                    </a:cubicBezTo>
                    <a:cubicBezTo>
                      <a:pt x="80077" y="71973"/>
                      <a:pt x="85479" y="64448"/>
                      <a:pt x="91075" y="56922"/>
                    </a:cubicBezTo>
                    <a:cubicBezTo>
                      <a:pt x="96671" y="49397"/>
                      <a:pt x="102266" y="41872"/>
                      <a:pt x="108441" y="34925"/>
                    </a:cubicBezTo>
                    <a:cubicBezTo>
                      <a:pt x="111528" y="31452"/>
                      <a:pt x="114616" y="27979"/>
                      <a:pt x="118089" y="24892"/>
                    </a:cubicBezTo>
                    <a:cubicBezTo>
                      <a:pt x="121369" y="21612"/>
                      <a:pt x="124842" y="18717"/>
                      <a:pt x="128701" y="16016"/>
                    </a:cubicBezTo>
                    <a:cubicBezTo>
                      <a:pt x="136034" y="10420"/>
                      <a:pt x="144331" y="6175"/>
                      <a:pt x="153207" y="3474"/>
                    </a:cubicBezTo>
                    <a:cubicBezTo>
                      <a:pt x="157645" y="2123"/>
                      <a:pt x="162276" y="1351"/>
                      <a:pt x="166906" y="965"/>
                    </a:cubicBezTo>
                    <a:cubicBezTo>
                      <a:pt x="167678" y="933"/>
                      <a:pt x="168450" y="917"/>
                      <a:pt x="169222" y="917"/>
                    </a:cubicBezTo>
                    <a:cubicBezTo>
                      <a:pt x="173081" y="917"/>
                      <a:pt x="176940" y="1319"/>
                      <a:pt x="180799" y="2123"/>
                    </a:cubicBezTo>
                    <a:cubicBezTo>
                      <a:pt x="176168" y="772"/>
                      <a:pt x="171537" y="0"/>
                      <a:pt x="166906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2563;p60">
                <a:extLst>
                  <a:ext uri="{FF2B5EF4-FFF2-40B4-BE49-F238E27FC236}">
                    <a16:creationId xmlns:a16="http://schemas.microsoft.com/office/drawing/2014/main" xmlns="" id="{D582E8FC-B319-F6A6-BF2E-4BFC2324F02E}"/>
                  </a:ext>
                </a:extLst>
              </p:cNvPr>
              <p:cNvSpPr/>
              <p:nvPr/>
            </p:nvSpPr>
            <p:spPr>
              <a:xfrm>
                <a:off x="5110025" y="1511625"/>
                <a:ext cx="892450" cy="2325150"/>
              </a:xfrm>
              <a:custGeom>
                <a:avLst/>
                <a:gdLst/>
                <a:ahLst/>
                <a:cxnLst/>
                <a:rect l="l" t="t" r="r" b="b"/>
                <a:pathLst>
                  <a:path w="35698" h="93006" extrusionOk="0">
                    <a:moveTo>
                      <a:pt x="35697" y="0"/>
                    </a:moveTo>
                    <a:cubicBezTo>
                      <a:pt x="31066" y="193"/>
                      <a:pt x="26628" y="1737"/>
                      <a:pt x="23155" y="4824"/>
                    </a:cubicBezTo>
                    <a:cubicBezTo>
                      <a:pt x="19875" y="7912"/>
                      <a:pt x="17174" y="11771"/>
                      <a:pt x="15437" y="16016"/>
                    </a:cubicBezTo>
                    <a:cubicBezTo>
                      <a:pt x="13700" y="20261"/>
                      <a:pt x="12350" y="24506"/>
                      <a:pt x="11578" y="29137"/>
                    </a:cubicBezTo>
                    <a:cubicBezTo>
                      <a:pt x="10806" y="33382"/>
                      <a:pt x="10420" y="38013"/>
                      <a:pt x="10227" y="42451"/>
                    </a:cubicBezTo>
                    <a:cubicBezTo>
                      <a:pt x="9648" y="51327"/>
                      <a:pt x="9841" y="60010"/>
                      <a:pt x="8683" y="68693"/>
                    </a:cubicBezTo>
                    <a:cubicBezTo>
                      <a:pt x="7912" y="77376"/>
                      <a:pt x="5017" y="85673"/>
                      <a:pt x="0" y="93005"/>
                    </a:cubicBezTo>
                    <a:cubicBezTo>
                      <a:pt x="6175" y="86252"/>
                      <a:pt x="10227" y="77954"/>
                      <a:pt x="11578" y="69079"/>
                    </a:cubicBezTo>
                    <a:cubicBezTo>
                      <a:pt x="12929" y="60203"/>
                      <a:pt x="13507" y="51327"/>
                      <a:pt x="13700" y="42451"/>
                    </a:cubicBezTo>
                    <a:cubicBezTo>
                      <a:pt x="13893" y="33961"/>
                      <a:pt x="15437" y="25471"/>
                      <a:pt x="18331" y="17173"/>
                    </a:cubicBezTo>
                    <a:cubicBezTo>
                      <a:pt x="19489" y="13121"/>
                      <a:pt x="21612" y="9455"/>
                      <a:pt x="24506" y="6175"/>
                    </a:cubicBezTo>
                    <a:cubicBezTo>
                      <a:pt x="25857" y="4631"/>
                      <a:pt x="27593" y="3281"/>
                      <a:pt x="29523" y="2316"/>
                    </a:cubicBezTo>
                    <a:cubicBezTo>
                      <a:pt x="31452" y="1351"/>
                      <a:pt x="33575" y="579"/>
                      <a:pt x="35697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2564;p60">
                <a:extLst>
                  <a:ext uri="{FF2B5EF4-FFF2-40B4-BE49-F238E27FC236}">
                    <a16:creationId xmlns:a16="http://schemas.microsoft.com/office/drawing/2014/main" xmlns="" id="{F9BC7135-B8D9-27FE-6698-2DFE39B1FB54}"/>
                  </a:ext>
                </a:extLst>
              </p:cNvPr>
              <p:cNvSpPr/>
              <p:nvPr/>
            </p:nvSpPr>
            <p:spPr>
              <a:xfrm>
                <a:off x="3884750" y="1723875"/>
                <a:ext cx="1389300" cy="3159675"/>
              </a:xfrm>
              <a:custGeom>
                <a:avLst/>
                <a:gdLst/>
                <a:ahLst/>
                <a:cxnLst/>
                <a:rect l="l" t="t" r="r" b="b"/>
                <a:pathLst>
                  <a:path w="55572" h="126387" extrusionOk="0">
                    <a:moveTo>
                      <a:pt x="55572" y="0"/>
                    </a:moveTo>
                    <a:lnTo>
                      <a:pt x="55572" y="0"/>
                    </a:lnTo>
                    <a:cubicBezTo>
                      <a:pt x="50362" y="2895"/>
                      <a:pt x="45731" y="6947"/>
                      <a:pt x="42065" y="11964"/>
                    </a:cubicBezTo>
                    <a:cubicBezTo>
                      <a:pt x="38592" y="16981"/>
                      <a:pt x="35698" y="22576"/>
                      <a:pt x="33768" y="28365"/>
                    </a:cubicBezTo>
                    <a:cubicBezTo>
                      <a:pt x="29716" y="40135"/>
                      <a:pt x="28944" y="52484"/>
                      <a:pt x="27979" y="64448"/>
                    </a:cubicBezTo>
                    <a:cubicBezTo>
                      <a:pt x="27015" y="76411"/>
                      <a:pt x="26050" y="88374"/>
                      <a:pt x="21998" y="99373"/>
                    </a:cubicBezTo>
                    <a:cubicBezTo>
                      <a:pt x="19875" y="104968"/>
                      <a:pt x="17174" y="110178"/>
                      <a:pt x="13508" y="115002"/>
                    </a:cubicBezTo>
                    <a:cubicBezTo>
                      <a:pt x="9842" y="119826"/>
                      <a:pt x="5211" y="123685"/>
                      <a:pt x="1" y="126386"/>
                    </a:cubicBezTo>
                    <a:cubicBezTo>
                      <a:pt x="2702" y="125229"/>
                      <a:pt x="5404" y="123878"/>
                      <a:pt x="8105" y="122141"/>
                    </a:cubicBezTo>
                    <a:cubicBezTo>
                      <a:pt x="10420" y="120405"/>
                      <a:pt x="12736" y="118282"/>
                      <a:pt x="14858" y="116160"/>
                    </a:cubicBezTo>
                    <a:cubicBezTo>
                      <a:pt x="18910" y="111529"/>
                      <a:pt x="22191" y="106126"/>
                      <a:pt x="24506" y="100530"/>
                    </a:cubicBezTo>
                    <a:cubicBezTo>
                      <a:pt x="29330" y="89146"/>
                      <a:pt x="30681" y="76797"/>
                      <a:pt x="31646" y="64641"/>
                    </a:cubicBezTo>
                    <a:cubicBezTo>
                      <a:pt x="32417" y="52677"/>
                      <a:pt x="32996" y="40714"/>
                      <a:pt x="36469" y="29137"/>
                    </a:cubicBezTo>
                    <a:cubicBezTo>
                      <a:pt x="38013" y="23541"/>
                      <a:pt x="40521" y="17945"/>
                      <a:pt x="43609" y="12928"/>
                    </a:cubicBezTo>
                    <a:cubicBezTo>
                      <a:pt x="46696" y="7719"/>
                      <a:pt x="50748" y="3281"/>
                      <a:pt x="55572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2565;p60">
                <a:extLst>
                  <a:ext uri="{FF2B5EF4-FFF2-40B4-BE49-F238E27FC236}">
                    <a16:creationId xmlns:a16="http://schemas.microsoft.com/office/drawing/2014/main" xmlns="" id="{015EE229-EC07-545E-0106-25E1D29E6F97}"/>
                  </a:ext>
                </a:extLst>
              </p:cNvPr>
              <p:cNvSpPr/>
              <p:nvPr/>
            </p:nvSpPr>
            <p:spPr>
              <a:xfrm>
                <a:off x="1911800" y="4020050"/>
                <a:ext cx="1220450" cy="654575"/>
              </a:xfrm>
              <a:custGeom>
                <a:avLst/>
                <a:gdLst/>
                <a:ahLst/>
                <a:cxnLst/>
                <a:rect l="l" t="t" r="r" b="b"/>
                <a:pathLst>
                  <a:path w="48818" h="26183" extrusionOk="0">
                    <a:moveTo>
                      <a:pt x="48818" y="0"/>
                    </a:moveTo>
                    <a:lnTo>
                      <a:pt x="48818" y="0"/>
                    </a:lnTo>
                    <a:cubicBezTo>
                      <a:pt x="45538" y="3474"/>
                      <a:pt x="42064" y="6561"/>
                      <a:pt x="38205" y="9455"/>
                    </a:cubicBezTo>
                    <a:cubicBezTo>
                      <a:pt x="30873" y="15244"/>
                      <a:pt x="22576" y="19489"/>
                      <a:pt x="13700" y="22576"/>
                    </a:cubicBezTo>
                    <a:cubicBezTo>
                      <a:pt x="9262" y="23927"/>
                      <a:pt x="4631" y="25085"/>
                      <a:pt x="0" y="25856"/>
                    </a:cubicBezTo>
                    <a:cubicBezTo>
                      <a:pt x="1809" y="26074"/>
                      <a:pt x="3618" y="26182"/>
                      <a:pt x="5427" y="26182"/>
                    </a:cubicBezTo>
                    <a:cubicBezTo>
                      <a:pt x="8442" y="26182"/>
                      <a:pt x="11457" y="25881"/>
                      <a:pt x="14472" y="25278"/>
                    </a:cubicBezTo>
                    <a:cubicBezTo>
                      <a:pt x="24119" y="23155"/>
                      <a:pt x="32995" y="18524"/>
                      <a:pt x="40135" y="11771"/>
                    </a:cubicBezTo>
                    <a:cubicBezTo>
                      <a:pt x="43608" y="8297"/>
                      <a:pt x="46502" y="4438"/>
                      <a:pt x="48818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" name="Google Shape;2566;p60">
                <a:extLst>
                  <a:ext uri="{FF2B5EF4-FFF2-40B4-BE49-F238E27FC236}">
                    <a16:creationId xmlns:a16="http://schemas.microsoft.com/office/drawing/2014/main" xmlns="" id="{D66B6797-9940-954A-30A9-FEF552D8311D}"/>
                  </a:ext>
                </a:extLst>
              </p:cNvPr>
              <p:cNvSpPr/>
              <p:nvPr/>
            </p:nvSpPr>
            <p:spPr>
              <a:xfrm>
                <a:off x="3744875" y="1603950"/>
                <a:ext cx="1630500" cy="240550"/>
              </a:xfrm>
              <a:custGeom>
                <a:avLst/>
                <a:gdLst/>
                <a:ahLst/>
                <a:cxnLst/>
                <a:rect l="l" t="t" r="r" b="b"/>
                <a:pathLst>
                  <a:path w="65220" h="9622" extrusionOk="0">
                    <a:moveTo>
                      <a:pt x="40615" y="1"/>
                    </a:moveTo>
                    <a:cubicBezTo>
                      <a:pt x="32122" y="1"/>
                      <a:pt x="23767" y="1122"/>
                      <a:pt x="15630" y="3447"/>
                    </a:cubicBezTo>
                    <a:cubicBezTo>
                      <a:pt x="10227" y="4990"/>
                      <a:pt x="5017" y="7113"/>
                      <a:pt x="0" y="9621"/>
                    </a:cubicBezTo>
                    <a:cubicBezTo>
                      <a:pt x="5403" y="8464"/>
                      <a:pt x="10806" y="7113"/>
                      <a:pt x="16208" y="6148"/>
                    </a:cubicBezTo>
                    <a:cubicBezTo>
                      <a:pt x="21611" y="5183"/>
                      <a:pt x="27014" y="4411"/>
                      <a:pt x="32417" y="4026"/>
                    </a:cubicBezTo>
                    <a:cubicBezTo>
                      <a:pt x="37819" y="3447"/>
                      <a:pt x="43222" y="3254"/>
                      <a:pt x="48818" y="3254"/>
                    </a:cubicBezTo>
                    <a:cubicBezTo>
                      <a:pt x="54221" y="3254"/>
                      <a:pt x="59816" y="3447"/>
                      <a:pt x="65219" y="3833"/>
                    </a:cubicBezTo>
                    <a:cubicBezTo>
                      <a:pt x="60009" y="2096"/>
                      <a:pt x="54414" y="938"/>
                      <a:pt x="49011" y="359"/>
                    </a:cubicBezTo>
                    <a:cubicBezTo>
                      <a:pt x="46199" y="121"/>
                      <a:pt x="43400" y="1"/>
                      <a:pt x="40615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2567;p60">
                <a:extLst>
                  <a:ext uri="{FF2B5EF4-FFF2-40B4-BE49-F238E27FC236}">
                    <a16:creationId xmlns:a16="http://schemas.microsoft.com/office/drawing/2014/main" xmlns="" id="{797A9B3D-1623-2878-17C4-4255801DB848}"/>
                  </a:ext>
                </a:extLst>
              </p:cNvPr>
              <p:cNvSpPr/>
              <p:nvPr/>
            </p:nvSpPr>
            <p:spPr>
              <a:xfrm>
                <a:off x="3556725" y="3267525"/>
                <a:ext cx="361825" cy="868325"/>
              </a:xfrm>
              <a:custGeom>
                <a:avLst/>
                <a:gdLst/>
                <a:ahLst/>
                <a:cxnLst/>
                <a:rect l="l" t="t" r="r" b="b"/>
                <a:pathLst>
                  <a:path w="14473" h="34733" extrusionOk="0">
                    <a:moveTo>
                      <a:pt x="14473" y="0"/>
                    </a:moveTo>
                    <a:lnTo>
                      <a:pt x="10806" y="193"/>
                    </a:lnTo>
                    <a:cubicBezTo>
                      <a:pt x="11964" y="12735"/>
                      <a:pt x="8105" y="25277"/>
                      <a:pt x="1" y="34732"/>
                    </a:cubicBezTo>
                    <a:cubicBezTo>
                      <a:pt x="9456" y="25663"/>
                      <a:pt x="14473" y="13121"/>
                      <a:pt x="1447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2699434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00" r:id="rId1"/>
    <p:sldLayoutId id="2147483801" r:id="rId2"/>
    <p:sldLayoutId id="2147483802" r:id="rId3"/>
    <p:sldLayoutId id="2147483803" r:id="rId4"/>
    <p:sldLayoutId id="2147483804" r:id="rId5"/>
    <p:sldLayoutId id="2147483805" r:id="rId6"/>
    <p:sldLayoutId id="2147483806" r:id="rId7"/>
    <p:sldLayoutId id="2147483807" r:id="rId8"/>
    <p:sldLayoutId id="2147483808" r:id="rId9"/>
    <p:sldLayoutId id="2147483809" r:id="rId10"/>
    <p:sldLayoutId id="2147483810" r:id="rId11"/>
    <p:sldLayoutId id="2147483811" r:id="rId12"/>
    <p:sldLayoutId id="2147483812" r:id="rId1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4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9Slide.vn - 2019">
            <a:extLst>
              <a:ext uri="{FF2B5EF4-FFF2-40B4-BE49-F238E27FC236}">
                <a16:creationId xmlns:a16="http://schemas.microsoft.com/office/drawing/2014/main" xmlns="" id="{C8540347-3869-7397-BF91-FEAC7CC74414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ondamento"/>
              <a:buNone/>
              <a:defRPr sz="3000" b="1">
                <a:solidFill>
                  <a:schemeClr val="dk1"/>
                </a:solidFill>
                <a:latin typeface="Fondamento"/>
                <a:ea typeface="Fondamento"/>
                <a:cs typeface="Fondamento"/>
                <a:sym typeface="Fondamen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●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○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■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●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○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■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●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○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■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9pPr>
          </a:lstStyle>
          <a:p>
            <a:endParaRPr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xmlns="" id="{FAEE684D-935E-44A7-A712-266F68045F9E}"/>
              </a:ext>
            </a:extLst>
          </p:cNvPr>
          <p:cNvSpPr>
            <a:spLocks noChangeAspect="1"/>
          </p:cNvSpPr>
          <p:nvPr userDrawn="1">
            <p:custDataLst>
              <p:tags r:id="rId13"/>
            </p:custDataLst>
          </p:nvPr>
        </p:nvSpPr>
        <p:spPr>
          <a:xfrm>
            <a:off x="125791" y="-1481667"/>
            <a:ext cx="11940419" cy="11144395"/>
          </a:xfrm>
          <a:prstGeom prst="ellipse">
            <a:avLst/>
          </a:prstGeom>
          <a:blipFill dpi="0" rotWithShape="0">
            <a:blip r:embed="rId15">
              <a:alphaModFix amt="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3572" b="-3572"/>
            </a:stretch>
          </a:blipFill>
          <a:ln w="25400" cap="flat" cmpd="sng" algn="ctr">
            <a:noFill/>
            <a:prstDash val="solid"/>
          </a:ln>
          <a:effectLst/>
          <a:extLst>
            <a:ext uri="{91240B29-F687-4F45-9708-019B960494DF}">
              <a14:hiddenLine xmlns:a14="http://schemas.microsoft.com/office/drawing/2010/main" w="25400" cap="flat" cmpd="sng" algn="ctr">
                <a:solidFill>
                  <a:schemeClr val="accent1">
                    <a:shade val="50000"/>
                  </a:schemeClr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pic>
        <p:nvPicPr>
          <p:cNvPr id="3" name="Google Shape;15;p2">
            <a:extLst>
              <a:ext uri="{FF2B5EF4-FFF2-40B4-BE49-F238E27FC236}">
                <a16:creationId xmlns:a16="http://schemas.microsoft.com/office/drawing/2014/main" xmlns="" id="{8920B4C7-C41E-27F3-C084-0A685BE18177}"/>
              </a:ext>
            </a:extLst>
          </p:cNvPr>
          <p:cNvPicPr preferRelativeResize="0"/>
          <p:nvPr userDrawn="1"/>
        </p:nvPicPr>
        <p:blipFill>
          <a:blip r:embed="rId16">
            <a:alphaModFix/>
            <a:duotone>
              <a:prstClr val="black"/>
              <a:srgbClr val="D9C3A5">
                <a:tint val="50000"/>
                <a:satMod val="180000"/>
              </a:srgbClr>
            </a:duotone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saturation sat="66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6200000">
            <a:off x="122000" y="-2735577"/>
            <a:ext cx="5180373" cy="875695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" name="组合 6">
            <a:extLst>
              <a:ext uri="{FF2B5EF4-FFF2-40B4-BE49-F238E27FC236}">
                <a16:creationId xmlns:a16="http://schemas.microsoft.com/office/drawing/2014/main" xmlns="" id="{2B00F696-13FB-2A86-E418-FDAC764A660C}"/>
              </a:ext>
            </a:extLst>
          </p:cNvPr>
          <p:cNvGrpSpPr/>
          <p:nvPr userDrawn="1"/>
        </p:nvGrpSpPr>
        <p:grpSpPr>
          <a:xfrm>
            <a:off x="-433441" y="-302164"/>
            <a:ext cx="3608437" cy="1676440"/>
            <a:chOff x="196" y="-1340"/>
            <a:chExt cx="9528" cy="4706"/>
          </a:xfrm>
        </p:grpSpPr>
        <p:grpSp>
          <p:nvGrpSpPr>
            <p:cNvPr id="12" name="Google Shape;2511;p60">
              <a:extLst>
                <a:ext uri="{FF2B5EF4-FFF2-40B4-BE49-F238E27FC236}">
                  <a16:creationId xmlns:a16="http://schemas.microsoft.com/office/drawing/2014/main" xmlns="" id="{B59FD091-C1F1-E373-52CF-66B2C56C294E}"/>
                </a:ext>
              </a:extLst>
            </p:cNvPr>
            <p:cNvGrpSpPr/>
            <p:nvPr/>
          </p:nvGrpSpPr>
          <p:grpSpPr>
            <a:xfrm rot="8119191">
              <a:off x="7796" y="-799"/>
              <a:ext cx="1928" cy="3662"/>
              <a:chOff x="2392800" y="238125"/>
              <a:chExt cx="2677175" cy="5084850"/>
            </a:xfrm>
            <a:solidFill>
              <a:srgbClr val="C94025"/>
            </a:solidFill>
          </p:grpSpPr>
          <p:sp>
            <p:nvSpPr>
              <p:cNvPr id="50" name="Google Shape;2512;p60">
                <a:extLst>
                  <a:ext uri="{FF2B5EF4-FFF2-40B4-BE49-F238E27FC236}">
                    <a16:creationId xmlns:a16="http://schemas.microsoft.com/office/drawing/2014/main" xmlns="" id="{85F7CB45-5D33-1F8A-BC35-7156F5D124FC}"/>
                  </a:ext>
                </a:extLst>
              </p:cNvPr>
              <p:cNvSpPr/>
              <p:nvPr/>
            </p:nvSpPr>
            <p:spPr>
              <a:xfrm>
                <a:off x="2526350" y="690275"/>
                <a:ext cx="1198100" cy="4632700"/>
              </a:xfrm>
              <a:custGeom>
                <a:avLst/>
                <a:gdLst/>
                <a:ahLst/>
                <a:cxnLst/>
                <a:rect l="l" t="t" r="r" b="b"/>
                <a:pathLst>
                  <a:path w="47924" h="185308" extrusionOk="0">
                    <a:moveTo>
                      <a:pt x="35055" y="1"/>
                    </a:moveTo>
                    <a:cubicBezTo>
                      <a:pt x="33546" y="1"/>
                      <a:pt x="31869" y="1290"/>
                      <a:pt x="32203" y="3183"/>
                    </a:cubicBezTo>
                    <a:cubicBezTo>
                      <a:pt x="42560" y="64402"/>
                      <a:pt x="31648" y="127286"/>
                      <a:pt x="1131" y="181292"/>
                    </a:cubicBezTo>
                    <a:cubicBezTo>
                      <a:pt x="0" y="183428"/>
                      <a:pt x="1772" y="185308"/>
                      <a:pt x="3546" y="185308"/>
                    </a:cubicBezTo>
                    <a:cubicBezTo>
                      <a:pt x="4384" y="185308"/>
                      <a:pt x="5221" y="184889"/>
                      <a:pt x="5755" y="183881"/>
                    </a:cubicBezTo>
                    <a:lnTo>
                      <a:pt x="5570" y="183881"/>
                    </a:lnTo>
                    <a:cubicBezTo>
                      <a:pt x="36642" y="128581"/>
                      <a:pt x="47924" y="64402"/>
                      <a:pt x="37197" y="1889"/>
                    </a:cubicBezTo>
                    <a:cubicBezTo>
                      <a:pt x="36976" y="564"/>
                      <a:pt x="36052" y="1"/>
                      <a:pt x="35055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2513;p60">
                <a:extLst>
                  <a:ext uri="{FF2B5EF4-FFF2-40B4-BE49-F238E27FC236}">
                    <a16:creationId xmlns:a16="http://schemas.microsoft.com/office/drawing/2014/main" xmlns="" id="{98800E9F-4A40-DD33-8156-67335F0A2DD8}"/>
                  </a:ext>
                </a:extLst>
              </p:cNvPr>
              <p:cNvSpPr/>
              <p:nvPr/>
            </p:nvSpPr>
            <p:spPr>
              <a:xfrm>
                <a:off x="3430500" y="641425"/>
                <a:ext cx="899675" cy="1623425"/>
              </a:xfrm>
              <a:custGeom>
                <a:avLst/>
                <a:gdLst/>
                <a:ahLst/>
                <a:cxnLst/>
                <a:rect l="l" t="t" r="r" b="b"/>
                <a:pathLst>
                  <a:path w="35987" h="64937" extrusionOk="0">
                    <a:moveTo>
                      <a:pt x="24544" y="0"/>
                    </a:moveTo>
                    <a:cubicBezTo>
                      <a:pt x="22975" y="0"/>
                      <a:pt x="21451" y="1220"/>
                      <a:pt x="22115" y="3103"/>
                    </a:cubicBezTo>
                    <a:cubicBezTo>
                      <a:pt x="30068" y="25112"/>
                      <a:pt x="22300" y="47676"/>
                      <a:pt x="2325" y="60068"/>
                    </a:cubicBezTo>
                    <a:cubicBezTo>
                      <a:pt x="0" y="61463"/>
                      <a:pt x="1442" y="64936"/>
                      <a:pt x="3712" y="64936"/>
                    </a:cubicBezTo>
                    <a:cubicBezTo>
                      <a:pt x="4151" y="64936"/>
                      <a:pt x="4620" y="64806"/>
                      <a:pt x="5100" y="64507"/>
                    </a:cubicBezTo>
                    <a:cubicBezTo>
                      <a:pt x="26554" y="51745"/>
                      <a:pt x="35987" y="25297"/>
                      <a:pt x="27109" y="1808"/>
                    </a:cubicBezTo>
                    <a:cubicBezTo>
                      <a:pt x="26664" y="547"/>
                      <a:pt x="25594" y="0"/>
                      <a:pt x="2454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2514;p60">
                <a:extLst>
                  <a:ext uri="{FF2B5EF4-FFF2-40B4-BE49-F238E27FC236}">
                    <a16:creationId xmlns:a16="http://schemas.microsoft.com/office/drawing/2014/main" xmlns="" id="{58029FD2-6470-1EE2-EB34-EB324D46F5EA}"/>
                  </a:ext>
                </a:extLst>
              </p:cNvPr>
              <p:cNvSpPr/>
              <p:nvPr/>
            </p:nvSpPr>
            <p:spPr>
              <a:xfrm>
                <a:off x="2800700" y="860025"/>
                <a:ext cx="748350" cy="784950"/>
              </a:xfrm>
              <a:custGeom>
                <a:avLst/>
                <a:gdLst/>
                <a:ahLst/>
                <a:cxnLst/>
                <a:rect l="l" t="t" r="r" b="b"/>
                <a:pathLst>
                  <a:path w="29934" h="31398" extrusionOk="0">
                    <a:moveTo>
                      <a:pt x="3119" y="0"/>
                    </a:moveTo>
                    <a:cubicBezTo>
                      <a:pt x="1627" y="0"/>
                      <a:pt x="0" y="1260"/>
                      <a:pt x="330" y="3237"/>
                    </a:cubicBezTo>
                    <a:cubicBezTo>
                      <a:pt x="2364" y="16923"/>
                      <a:pt x="12351" y="28020"/>
                      <a:pt x="25853" y="31349"/>
                    </a:cubicBezTo>
                    <a:cubicBezTo>
                      <a:pt x="26036" y="31382"/>
                      <a:pt x="26213" y="31397"/>
                      <a:pt x="26382" y="31397"/>
                    </a:cubicBezTo>
                    <a:cubicBezTo>
                      <a:pt x="29113" y="31397"/>
                      <a:pt x="29934" y="27400"/>
                      <a:pt x="27148" y="26356"/>
                    </a:cubicBezTo>
                    <a:cubicBezTo>
                      <a:pt x="15496" y="23581"/>
                      <a:pt x="6803" y="13779"/>
                      <a:pt x="5323" y="1942"/>
                    </a:cubicBezTo>
                    <a:cubicBezTo>
                      <a:pt x="5098" y="590"/>
                      <a:pt x="4140" y="0"/>
                      <a:pt x="311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" name="Google Shape;2515;p60">
                <a:extLst>
                  <a:ext uri="{FF2B5EF4-FFF2-40B4-BE49-F238E27FC236}">
                    <a16:creationId xmlns:a16="http://schemas.microsoft.com/office/drawing/2014/main" xmlns="" id="{F7CDE7AB-0BC0-A5B2-0EBB-E47BF4BDC319}"/>
                  </a:ext>
                </a:extLst>
              </p:cNvPr>
              <p:cNvSpPr/>
              <p:nvPr/>
            </p:nvSpPr>
            <p:spPr>
              <a:xfrm>
                <a:off x="2693325" y="2072800"/>
                <a:ext cx="794550" cy="973850"/>
              </a:xfrm>
              <a:custGeom>
                <a:avLst/>
                <a:gdLst/>
                <a:ahLst/>
                <a:cxnLst/>
                <a:rect l="l" t="t" r="r" b="b"/>
                <a:pathLst>
                  <a:path w="31782" h="38954" extrusionOk="0">
                    <a:moveTo>
                      <a:pt x="5207" y="0"/>
                    </a:moveTo>
                    <a:cubicBezTo>
                      <a:pt x="4201" y="0"/>
                      <a:pt x="3292" y="564"/>
                      <a:pt x="3145" y="1888"/>
                    </a:cubicBezTo>
                    <a:cubicBezTo>
                      <a:pt x="1" y="18719"/>
                      <a:pt x="10728" y="34995"/>
                      <a:pt x="27374" y="38879"/>
                    </a:cubicBezTo>
                    <a:cubicBezTo>
                      <a:pt x="27602" y="38929"/>
                      <a:pt x="27821" y="38953"/>
                      <a:pt x="28029" y="38953"/>
                    </a:cubicBezTo>
                    <a:cubicBezTo>
                      <a:pt x="30859" y="38953"/>
                      <a:pt x="31782" y="34574"/>
                      <a:pt x="28853" y="33885"/>
                    </a:cubicBezTo>
                    <a:cubicBezTo>
                      <a:pt x="14797" y="30926"/>
                      <a:pt x="5734" y="17424"/>
                      <a:pt x="8139" y="3183"/>
                    </a:cubicBezTo>
                    <a:cubicBezTo>
                      <a:pt x="8473" y="1290"/>
                      <a:pt x="6728" y="0"/>
                      <a:pt x="5207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2516;p60">
                <a:extLst>
                  <a:ext uri="{FF2B5EF4-FFF2-40B4-BE49-F238E27FC236}">
                    <a16:creationId xmlns:a16="http://schemas.microsoft.com/office/drawing/2014/main" xmlns="" id="{BB3FD21A-48FC-0B6B-176F-093DFCDAE243}"/>
                  </a:ext>
                </a:extLst>
              </p:cNvPr>
              <p:cNvSpPr/>
              <p:nvPr/>
            </p:nvSpPr>
            <p:spPr>
              <a:xfrm>
                <a:off x="3312950" y="2922525"/>
                <a:ext cx="678175" cy="501525"/>
              </a:xfrm>
              <a:custGeom>
                <a:avLst/>
                <a:gdLst/>
                <a:ahLst/>
                <a:cxnLst/>
                <a:rect l="l" t="t" r="r" b="b"/>
                <a:pathLst>
                  <a:path w="27127" h="20061" extrusionOk="0">
                    <a:moveTo>
                      <a:pt x="23918" y="1"/>
                    </a:moveTo>
                    <a:cubicBezTo>
                      <a:pt x="22901" y="1"/>
                      <a:pt x="21884" y="525"/>
                      <a:pt x="21454" y="1745"/>
                    </a:cubicBezTo>
                    <a:cubicBezTo>
                      <a:pt x="18309" y="9143"/>
                      <a:pt x="11281" y="14322"/>
                      <a:pt x="3328" y="14692"/>
                    </a:cubicBezTo>
                    <a:cubicBezTo>
                      <a:pt x="56" y="14874"/>
                      <a:pt x="0" y="20060"/>
                      <a:pt x="3162" y="20060"/>
                    </a:cubicBezTo>
                    <a:cubicBezTo>
                      <a:pt x="3217" y="20060"/>
                      <a:pt x="3272" y="20059"/>
                      <a:pt x="3328" y="20056"/>
                    </a:cubicBezTo>
                    <a:cubicBezTo>
                      <a:pt x="13686" y="19316"/>
                      <a:pt x="22748" y="12842"/>
                      <a:pt x="26447" y="3225"/>
                    </a:cubicBezTo>
                    <a:cubicBezTo>
                      <a:pt x="27126" y="1301"/>
                      <a:pt x="25521" y="1"/>
                      <a:pt x="23918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2517;p60">
                <a:extLst>
                  <a:ext uri="{FF2B5EF4-FFF2-40B4-BE49-F238E27FC236}">
                    <a16:creationId xmlns:a16="http://schemas.microsoft.com/office/drawing/2014/main" xmlns="" id="{282E1BC5-95A2-28D0-8F31-E9775EE36AAD}"/>
                  </a:ext>
                </a:extLst>
              </p:cNvPr>
              <p:cNvSpPr/>
              <p:nvPr/>
            </p:nvSpPr>
            <p:spPr>
              <a:xfrm>
                <a:off x="3873475" y="1658950"/>
                <a:ext cx="932725" cy="289200"/>
              </a:xfrm>
              <a:custGeom>
                <a:avLst/>
                <a:gdLst/>
                <a:ahLst/>
                <a:cxnLst/>
                <a:rect l="l" t="t" r="r" b="b"/>
                <a:pathLst>
                  <a:path w="37309" h="11568" extrusionOk="0">
                    <a:moveTo>
                      <a:pt x="33358" y="1"/>
                    </a:moveTo>
                    <a:cubicBezTo>
                      <a:pt x="32765" y="1"/>
                      <a:pt x="32148" y="203"/>
                      <a:pt x="31584" y="687"/>
                    </a:cubicBezTo>
                    <a:cubicBezTo>
                      <a:pt x="27163" y="4428"/>
                      <a:pt x="21491" y="6362"/>
                      <a:pt x="15761" y="6362"/>
                    </a:cubicBezTo>
                    <a:cubicBezTo>
                      <a:pt x="12142" y="6362"/>
                      <a:pt x="8501" y="5591"/>
                      <a:pt x="5136" y="4016"/>
                    </a:cubicBezTo>
                    <a:cubicBezTo>
                      <a:pt x="4723" y="3809"/>
                      <a:pt x="4317" y="3718"/>
                      <a:pt x="3932" y="3718"/>
                    </a:cubicBezTo>
                    <a:cubicBezTo>
                      <a:pt x="1562" y="3718"/>
                      <a:pt x="1" y="7182"/>
                      <a:pt x="2547" y="8455"/>
                    </a:cubicBezTo>
                    <a:cubicBezTo>
                      <a:pt x="6726" y="10544"/>
                      <a:pt x="11241" y="11567"/>
                      <a:pt x="15733" y="11567"/>
                    </a:cubicBezTo>
                    <a:cubicBezTo>
                      <a:pt x="22771" y="11567"/>
                      <a:pt x="29751" y="9056"/>
                      <a:pt x="35283" y="4201"/>
                    </a:cubicBezTo>
                    <a:cubicBezTo>
                      <a:pt x="37308" y="2610"/>
                      <a:pt x="35487" y="1"/>
                      <a:pt x="33358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2518;p60">
                <a:extLst>
                  <a:ext uri="{FF2B5EF4-FFF2-40B4-BE49-F238E27FC236}">
                    <a16:creationId xmlns:a16="http://schemas.microsoft.com/office/drawing/2014/main" xmlns="" id="{C0DE95AA-0574-552E-0ED7-4CE6464273C2}"/>
                  </a:ext>
                </a:extLst>
              </p:cNvPr>
              <p:cNvSpPr/>
              <p:nvPr/>
            </p:nvSpPr>
            <p:spPr>
              <a:xfrm>
                <a:off x="2392800" y="358325"/>
                <a:ext cx="647350" cy="651975"/>
              </a:xfrm>
              <a:custGeom>
                <a:avLst/>
                <a:gdLst/>
                <a:ahLst/>
                <a:cxnLst/>
                <a:rect l="l" t="t" r="r" b="b"/>
                <a:pathLst>
                  <a:path w="25894" h="26079" extrusionOk="0">
                    <a:moveTo>
                      <a:pt x="12947" y="1"/>
                    </a:moveTo>
                    <a:cubicBezTo>
                      <a:pt x="5733" y="1"/>
                      <a:pt x="0" y="5919"/>
                      <a:pt x="0" y="12947"/>
                    </a:cubicBezTo>
                    <a:cubicBezTo>
                      <a:pt x="0" y="20160"/>
                      <a:pt x="5733" y="26079"/>
                      <a:pt x="12947" y="26079"/>
                    </a:cubicBezTo>
                    <a:cubicBezTo>
                      <a:pt x="20160" y="26079"/>
                      <a:pt x="25893" y="20160"/>
                      <a:pt x="25893" y="12947"/>
                    </a:cubicBezTo>
                    <a:cubicBezTo>
                      <a:pt x="25893" y="5919"/>
                      <a:pt x="20160" y="1"/>
                      <a:pt x="1294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2519;p60">
                <a:extLst>
                  <a:ext uri="{FF2B5EF4-FFF2-40B4-BE49-F238E27FC236}">
                    <a16:creationId xmlns:a16="http://schemas.microsoft.com/office/drawing/2014/main" xmlns="" id="{38DE0F97-4EB0-D7A5-8D51-5843C59193A1}"/>
                  </a:ext>
                </a:extLst>
              </p:cNvPr>
              <p:cNvSpPr/>
              <p:nvPr/>
            </p:nvSpPr>
            <p:spPr>
              <a:xfrm>
                <a:off x="3826150" y="238125"/>
                <a:ext cx="688975" cy="684325"/>
              </a:xfrm>
              <a:custGeom>
                <a:avLst/>
                <a:gdLst/>
                <a:ahLst/>
                <a:cxnLst/>
                <a:rect l="l" t="t" r="r" b="b"/>
                <a:pathLst>
                  <a:path w="27559" h="27373" extrusionOk="0">
                    <a:moveTo>
                      <a:pt x="13872" y="0"/>
                    </a:moveTo>
                    <a:cubicBezTo>
                      <a:pt x="6289" y="0"/>
                      <a:pt x="1" y="6103"/>
                      <a:pt x="1" y="13686"/>
                    </a:cubicBezTo>
                    <a:cubicBezTo>
                      <a:pt x="1" y="21269"/>
                      <a:pt x="6289" y="27373"/>
                      <a:pt x="13872" y="27373"/>
                    </a:cubicBezTo>
                    <a:cubicBezTo>
                      <a:pt x="21270" y="27373"/>
                      <a:pt x="27559" y="21269"/>
                      <a:pt x="27559" y="13686"/>
                    </a:cubicBezTo>
                    <a:cubicBezTo>
                      <a:pt x="27559" y="6103"/>
                      <a:pt x="21270" y="0"/>
                      <a:pt x="1387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2520;p60">
                <a:extLst>
                  <a:ext uri="{FF2B5EF4-FFF2-40B4-BE49-F238E27FC236}">
                    <a16:creationId xmlns:a16="http://schemas.microsoft.com/office/drawing/2014/main" xmlns="" id="{FF1BB897-B266-EAC9-EEE5-1414B351C13C}"/>
                  </a:ext>
                </a:extLst>
              </p:cNvPr>
              <p:cNvSpPr/>
              <p:nvPr/>
            </p:nvSpPr>
            <p:spPr>
              <a:xfrm>
                <a:off x="4630700" y="1444925"/>
                <a:ext cx="439275" cy="439275"/>
              </a:xfrm>
              <a:custGeom>
                <a:avLst/>
                <a:gdLst/>
                <a:ahLst/>
                <a:cxnLst/>
                <a:rect l="l" t="t" r="r" b="b"/>
                <a:pathLst>
                  <a:path w="17571" h="17571" extrusionOk="0">
                    <a:moveTo>
                      <a:pt x="8693" y="0"/>
                    </a:moveTo>
                    <a:cubicBezTo>
                      <a:pt x="3884" y="0"/>
                      <a:pt x="0" y="3884"/>
                      <a:pt x="0" y="8878"/>
                    </a:cubicBezTo>
                    <a:cubicBezTo>
                      <a:pt x="0" y="13687"/>
                      <a:pt x="3884" y="17571"/>
                      <a:pt x="8693" y="17571"/>
                    </a:cubicBezTo>
                    <a:cubicBezTo>
                      <a:pt x="13502" y="17571"/>
                      <a:pt x="17571" y="13687"/>
                      <a:pt x="17571" y="8878"/>
                    </a:cubicBezTo>
                    <a:cubicBezTo>
                      <a:pt x="17571" y="3884"/>
                      <a:pt x="13502" y="0"/>
                      <a:pt x="869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2521;p60">
                <a:extLst>
                  <a:ext uri="{FF2B5EF4-FFF2-40B4-BE49-F238E27FC236}">
                    <a16:creationId xmlns:a16="http://schemas.microsoft.com/office/drawing/2014/main" xmlns="" id="{6E912072-2D3B-4EE7-35B8-1C12A6920FA1}"/>
                  </a:ext>
                </a:extLst>
              </p:cNvPr>
              <p:cNvSpPr/>
              <p:nvPr/>
            </p:nvSpPr>
            <p:spPr>
              <a:xfrm>
                <a:off x="3826150" y="2730325"/>
                <a:ext cx="406925" cy="406925"/>
              </a:xfrm>
              <a:custGeom>
                <a:avLst/>
                <a:gdLst/>
                <a:ahLst/>
                <a:cxnLst/>
                <a:rect l="l" t="t" r="r" b="b"/>
                <a:pathLst>
                  <a:path w="16277" h="16277" extrusionOk="0">
                    <a:moveTo>
                      <a:pt x="8139" y="1"/>
                    </a:moveTo>
                    <a:cubicBezTo>
                      <a:pt x="3700" y="1"/>
                      <a:pt x="1" y="3700"/>
                      <a:pt x="1" y="8139"/>
                    </a:cubicBezTo>
                    <a:cubicBezTo>
                      <a:pt x="1" y="12578"/>
                      <a:pt x="3700" y="16277"/>
                      <a:pt x="8139" y="16277"/>
                    </a:cubicBezTo>
                    <a:cubicBezTo>
                      <a:pt x="12578" y="16277"/>
                      <a:pt x="16277" y="12578"/>
                      <a:pt x="16277" y="8139"/>
                    </a:cubicBezTo>
                    <a:cubicBezTo>
                      <a:pt x="16277" y="3700"/>
                      <a:pt x="12578" y="1"/>
                      <a:pt x="813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2522;p60">
                <a:extLst>
                  <a:ext uri="{FF2B5EF4-FFF2-40B4-BE49-F238E27FC236}">
                    <a16:creationId xmlns:a16="http://schemas.microsoft.com/office/drawing/2014/main" xmlns="" id="{822C2681-1331-6125-9EA9-83BDBDF94D51}"/>
                  </a:ext>
                </a:extLst>
              </p:cNvPr>
              <p:cNvSpPr/>
              <p:nvPr/>
            </p:nvSpPr>
            <p:spPr>
              <a:xfrm>
                <a:off x="2508375" y="1666875"/>
                <a:ext cx="596500" cy="601100"/>
              </a:xfrm>
              <a:custGeom>
                <a:avLst/>
                <a:gdLst/>
                <a:ahLst/>
                <a:cxnLst/>
                <a:rect l="l" t="t" r="r" b="b"/>
                <a:pathLst>
                  <a:path w="23860" h="24044" extrusionOk="0">
                    <a:moveTo>
                      <a:pt x="11838" y="0"/>
                    </a:moveTo>
                    <a:cubicBezTo>
                      <a:pt x="5364" y="0"/>
                      <a:pt x="1" y="5364"/>
                      <a:pt x="1" y="12022"/>
                    </a:cubicBezTo>
                    <a:cubicBezTo>
                      <a:pt x="1" y="18680"/>
                      <a:pt x="5364" y="24044"/>
                      <a:pt x="11838" y="24044"/>
                    </a:cubicBezTo>
                    <a:cubicBezTo>
                      <a:pt x="18496" y="24044"/>
                      <a:pt x="23859" y="18680"/>
                      <a:pt x="23859" y="12022"/>
                    </a:cubicBezTo>
                    <a:cubicBezTo>
                      <a:pt x="23859" y="5364"/>
                      <a:pt x="18496" y="0"/>
                      <a:pt x="1183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2448;p60">
              <a:extLst>
                <a:ext uri="{FF2B5EF4-FFF2-40B4-BE49-F238E27FC236}">
                  <a16:creationId xmlns:a16="http://schemas.microsoft.com/office/drawing/2014/main" xmlns="" id="{8E4E2C92-9ECF-1F67-6A22-41046F1BF4E6}"/>
                </a:ext>
              </a:extLst>
            </p:cNvPr>
            <p:cNvGrpSpPr/>
            <p:nvPr/>
          </p:nvGrpSpPr>
          <p:grpSpPr>
            <a:xfrm rot="15582417" flipH="1" flipV="1">
              <a:off x="2408" y="-577"/>
              <a:ext cx="3934" cy="3850"/>
              <a:chOff x="1124025" y="238125"/>
              <a:chExt cx="5272075" cy="5173200"/>
            </a:xfrm>
            <a:solidFill>
              <a:srgbClr val="FFEABC"/>
            </a:solidFill>
          </p:grpSpPr>
          <p:sp>
            <p:nvSpPr>
              <p:cNvPr id="34" name="Google Shape;2449;p60">
                <a:extLst>
                  <a:ext uri="{FF2B5EF4-FFF2-40B4-BE49-F238E27FC236}">
                    <a16:creationId xmlns:a16="http://schemas.microsoft.com/office/drawing/2014/main" xmlns="" id="{6D6C0B69-F869-AD27-E4E2-2B93C18F1545}"/>
                  </a:ext>
                </a:extLst>
              </p:cNvPr>
              <p:cNvSpPr/>
              <p:nvPr/>
            </p:nvSpPr>
            <p:spPr>
              <a:xfrm>
                <a:off x="1124025" y="238125"/>
                <a:ext cx="5272075" cy="5173200"/>
              </a:xfrm>
              <a:custGeom>
                <a:avLst/>
                <a:gdLst/>
                <a:ahLst/>
                <a:cxnLst/>
                <a:rect l="l" t="t" r="r" b="b"/>
                <a:pathLst>
                  <a:path w="210883" h="206928" extrusionOk="0">
                    <a:moveTo>
                      <a:pt x="210882" y="0"/>
                    </a:moveTo>
                    <a:cubicBezTo>
                      <a:pt x="160492" y="29523"/>
                      <a:pt x="89459" y="1332"/>
                      <a:pt x="42177" y="35295"/>
                    </a:cubicBezTo>
                    <a:cubicBezTo>
                      <a:pt x="20422" y="50834"/>
                      <a:pt x="8214" y="77249"/>
                      <a:pt x="4218" y="103665"/>
                    </a:cubicBezTo>
                    <a:cubicBezTo>
                      <a:pt x="0" y="130081"/>
                      <a:pt x="5550" y="160270"/>
                      <a:pt x="8436" y="186908"/>
                    </a:cubicBezTo>
                    <a:cubicBezTo>
                      <a:pt x="24825" y="200456"/>
                      <a:pt x="46633" y="206927"/>
                      <a:pt x="68751" y="206927"/>
                    </a:cubicBezTo>
                    <a:cubicBezTo>
                      <a:pt x="98457" y="206927"/>
                      <a:pt x="128723" y="195253"/>
                      <a:pt x="147174" y="173367"/>
                    </a:cubicBezTo>
                    <a:cubicBezTo>
                      <a:pt x="187352" y="125863"/>
                      <a:pt x="174477" y="50390"/>
                      <a:pt x="210882" y="0"/>
                    </a:cubicBezTo>
                    <a:close/>
                  </a:path>
                </a:pathLst>
              </a:custGeom>
              <a:solidFill>
                <a:srgbClr val="EAA83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2450;p60">
                <a:extLst>
                  <a:ext uri="{FF2B5EF4-FFF2-40B4-BE49-F238E27FC236}">
                    <a16:creationId xmlns:a16="http://schemas.microsoft.com/office/drawing/2014/main" xmlns="" id="{C72F64DB-2386-DD71-23F8-50B7E330EFC0}"/>
                  </a:ext>
                </a:extLst>
              </p:cNvPr>
              <p:cNvSpPr/>
              <p:nvPr/>
            </p:nvSpPr>
            <p:spPr>
              <a:xfrm>
                <a:off x="1490275" y="892950"/>
                <a:ext cx="4456300" cy="4040075"/>
              </a:xfrm>
              <a:custGeom>
                <a:avLst/>
                <a:gdLst/>
                <a:ahLst/>
                <a:cxnLst/>
                <a:rect l="l" t="t" r="r" b="b"/>
                <a:pathLst>
                  <a:path w="178252" h="161603" extrusionOk="0">
                    <a:moveTo>
                      <a:pt x="178252" y="1"/>
                    </a:moveTo>
                    <a:cubicBezTo>
                      <a:pt x="157163" y="3108"/>
                      <a:pt x="136963" y="9546"/>
                      <a:pt x="117873" y="18869"/>
                    </a:cubicBezTo>
                    <a:cubicBezTo>
                      <a:pt x="79692" y="37738"/>
                      <a:pt x="47283" y="67039"/>
                      <a:pt x="24863" y="103444"/>
                    </a:cubicBezTo>
                    <a:cubicBezTo>
                      <a:pt x="13542" y="121424"/>
                      <a:pt x="5107" y="140959"/>
                      <a:pt x="1" y="161603"/>
                    </a:cubicBezTo>
                    <a:cubicBezTo>
                      <a:pt x="29080" y="81690"/>
                      <a:pt x="95675" y="21089"/>
                      <a:pt x="178252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2451;p60">
                <a:extLst>
                  <a:ext uri="{FF2B5EF4-FFF2-40B4-BE49-F238E27FC236}">
                    <a16:creationId xmlns:a16="http://schemas.microsoft.com/office/drawing/2014/main" xmlns="" id="{4DF1F602-B665-A631-93B6-E04D518B11CD}"/>
                  </a:ext>
                </a:extLst>
              </p:cNvPr>
              <p:cNvSpPr/>
              <p:nvPr/>
            </p:nvSpPr>
            <p:spPr>
              <a:xfrm>
                <a:off x="2827725" y="726475"/>
                <a:ext cx="527225" cy="1698175"/>
              </a:xfrm>
              <a:custGeom>
                <a:avLst/>
                <a:gdLst/>
                <a:ahLst/>
                <a:cxnLst/>
                <a:rect l="l" t="t" r="r" b="b"/>
                <a:pathLst>
                  <a:path w="21089" h="67927" extrusionOk="0">
                    <a:moveTo>
                      <a:pt x="20867" y="0"/>
                    </a:moveTo>
                    <a:cubicBezTo>
                      <a:pt x="12209" y="8658"/>
                      <a:pt x="5772" y="19535"/>
                      <a:pt x="2664" y="31522"/>
                    </a:cubicBezTo>
                    <a:cubicBezTo>
                      <a:pt x="888" y="37515"/>
                      <a:pt x="0" y="43509"/>
                      <a:pt x="222" y="49946"/>
                    </a:cubicBezTo>
                    <a:cubicBezTo>
                      <a:pt x="444" y="55940"/>
                      <a:pt x="1554" y="62155"/>
                      <a:pt x="3996" y="67926"/>
                    </a:cubicBezTo>
                    <a:lnTo>
                      <a:pt x="4218" y="67926"/>
                    </a:lnTo>
                    <a:cubicBezTo>
                      <a:pt x="3330" y="61933"/>
                      <a:pt x="2886" y="55940"/>
                      <a:pt x="2886" y="49946"/>
                    </a:cubicBezTo>
                    <a:cubicBezTo>
                      <a:pt x="3108" y="43953"/>
                      <a:pt x="3552" y="37959"/>
                      <a:pt x="4884" y="32188"/>
                    </a:cubicBezTo>
                    <a:cubicBezTo>
                      <a:pt x="7326" y="20201"/>
                      <a:pt x="13097" y="9102"/>
                      <a:pt x="2108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2452;p60">
                <a:extLst>
                  <a:ext uri="{FF2B5EF4-FFF2-40B4-BE49-F238E27FC236}">
                    <a16:creationId xmlns:a16="http://schemas.microsoft.com/office/drawing/2014/main" xmlns="" id="{C26F6BBF-D1A2-4365-E3B7-E825DCC63E4F}"/>
                  </a:ext>
                </a:extLst>
              </p:cNvPr>
              <p:cNvSpPr/>
              <p:nvPr/>
            </p:nvSpPr>
            <p:spPr>
              <a:xfrm>
                <a:off x="3443725" y="726475"/>
                <a:ext cx="505025" cy="1237575"/>
              </a:xfrm>
              <a:custGeom>
                <a:avLst/>
                <a:gdLst/>
                <a:ahLst/>
                <a:cxnLst/>
                <a:rect l="l" t="t" r="r" b="b"/>
                <a:pathLst>
                  <a:path w="20201" h="49503" extrusionOk="0">
                    <a:moveTo>
                      <a:pt x="19979" y="0"/>
                    </a:moveTo>
                    <a:cubicBezTo>
                      <a:pt x="13319" y="6216"/>
                      <a:pt x="7992" y="13763"/>
                      <a:pt x="4440" y="22198"/>
                    </a:cubicBezTo>
                    <a:cubicBezTo>
                      <a:pt x="2664" y="26416"/>
                      <a:pt x="1332" y="30856"/>
                      <a:pt x="666" y="35517"/>
                    </a:cubicBezTo>
                    <a:cubicBezTo>
                      <a:pt x="0" y="40179"/>
                      <a:pt x="0" y="44840"/>
                      <a:pt x="888" y="49502"/>
                    </a:cubicBezTo>
                    <a:lnTo>
                      <a:pt x="1332" y="49280"/>
                    </a:lnTo>
                    <a:cubicBezTo>
                      <a:pt x="1776" y="44840"/>
                      <a:pt x="2442" y="40401"/>
                      <a:pt x="3330" y="35961"/>
                    </a:cubicBezTo>
                    <a:cubicBezTo>
                      <a:pt x="4218" y="31744"/>
                      <a:pt x="5328" y="27304"/>
                      <a:pt x="6660" y="23308"/>
                    </a:cubicBezTo>
                    <a:cubicBezTo>
                      <a:pt x="9545" y="14651"/>
                      <a:pt x="14207" y="6882"/>
                      <a:pt x="2020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2453;p60">
                <a:extLst>
                  <a:ext uri="{FF2B5EF4-FFF2-40B4-BE49-F238E27FC236}">
                    <a16:creationId xmlns:a16="http://schemas.microsoft.com/office/drawing/2014/main" xmlns="" id="{60ABD803-73E5-EEF2-FAA4-1A34340E02BC}"/>
                  </a:ext>
                </a:extLst>
              </p:cNvPr>
              <p:cNvSpPr/>
              <p:nvPr/>
            </p:nvSpPr>
            <p:spPr>
              <a:xfrm>
                <a:off x="2233925" y="931800"/>
                <a:ext cx="382950" cy="1970100"/>
              </a:xfrm>
              <a:custGeom>
                <a:avLst/>
                <a:gdLst/>
                <a:ahLst/>
                <a:cxnLst/>
                <a:rect l="l" t="t" r="r" b="b"/>
                <a:pathLst>
                  <a:path w="15318" h="78804" extrusionOk="0">
                    <a:moveTo>
                      <a:pt x="15095" y="1"/>
                    </a:moveTo>
                    <a:cubicBezTo>
                      <a:pt x="6660" y="11322"/>
                      <a:pt x="1776" y="24641"/>
                      <a:pt x="666" y="38625"/>
                    </a:cubicBezTo>
                    <a:cubicBezTo>
                      <a:pt x="0" y="45729"/>
                      <a:pt x="444" y="52610"/>
                      <a:pt x="1998" y="59492"/>
                    </a:cubicBezTo>
                    <a:cubicBezTo>
                      <a:pt x="3552" y="66373"/>
                      <a:pt x="6216" y="72810"/>
                      <a:pt x="10212" y="78804"/>
                    </a:cubicBezTo>
                    <a:lnTo>
                      <a:pt x="10434" y="78804"/>
                    </a:lnTo>
                    <a:cubicBezTo>
                      <a:pt x="7770" y="72366"/>
                      <a:pt x="5994" y="65707"/>
                      <a:pt x="4662" y="59048"/>
                    </a:cubicBezTo>
                    <a:cubicBezTo>
                      <a:pt x="3330" y="52388"/>
                      <a:pt x="2886" y="45729"/>
                      <a:pt x="2886" y="38847"/>
                    </a:cubicBezTo>
                    <a:cubicBezTo>
                      <a:pt x="3552" y="25084"/>
                      <a:pt x="7770" y="11766"/>
                      <a:pt x="15317" y="223"/>
                    </a:cubicBezTo>
                    <a:lnTo>
                      <a:pt x="15095" y="1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2454;p60">
                <a:extLst>
                  <a:ext uri="{FF2B5EF4-FFF2-40B4-BE49-F238E27FC236}">
                    <a16:creationId xmlns:a16="http://schemas.microsoft.com/office/drawing/2014/main" xmlns="" id="{074ABA17-F5B2-4490-0E16-A84869BFE5E8}"/>
                  </a:ext>
                </a:extLst>
              </p:cNvPr>
              <p:cNvSpPr/>
              <p:nvPr/>
            </p:nvSpPr>
            <p:spPr>
              <a:xfrm>
                <a:off x="1667875" y="1442350"/>
                <a:ext cx="366300" cy="2003400"/>
              </a:xfrm>
              <a:custGeom>
                <a:avLst/>
                <a:gdLst/>
                <a:ahLst/>
                <a:cxnLst/>
                <a:rect l="l" t="t" r="r" b="b"/>
                <a:pathLst>
                  <a:path w="14652" h="80136" extrusionOk="0">
                    <a:moveTo>
                      <a:pt x="9324" y="1"/>
                    </a:moveTo>
                    <a:cubicBezTo>
                      <a:pt x="2886" y="12654"/>
                      <a:pt x="0" y="26639"/>
                      <a:pt x="666" y="40845"/>
                    </a:cubicBezTo>
                    <a:cubicBezTo>
                      <a:pt x="888" y="47949"/>
                      <a:pt x="2220" y="54830"/>
                      <a:pt x="4440" y="61712"/>
                    </a:cubicBezTo>
                    <a:cubicBezTo>
                      <a:pt x="6660" y="68371"/>
                      <a:pt x="9990" y="74586"/>
                      <a:pt x="14429" y="80136"/>
                    </a:cubicBezTo>
                    <a:lnTo>
                      <a:pt x="14651" y="80136"/>
                    </a:lnTo>
                    <a:cubicBezTo>
                      <a:pt x="11543" y="73921"/>
                      <a:pt x="8880" y="67483"/>
                      <a:pt x="7104" y="60824"/>
                    </a:cubicBezTo>
                    <a:cubicBezTo>
                      <a:pt x="5106" y="54164"/>
                      <a:pt x="3774" y="47505"/>
                      <a:pt x="3108" y="40623"/>
                    </a:cubicBezTo>
                    <a:cubicBezTo>
                      <a:pt x="1776" y="26861"/>
                      <a:pt x="3996" y="12876"/>
                      <a:pt x="9546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2455;p60">
                <a:extLst>
                  <a:ext uri="{FF2B5EF4-FFF2-40B4-BE49-F238E27FC236}">
                    <a16:creationId xmlns:a16="http://schemas.microsoft.com/office/drawing/2014/main" xmlns="" id="{749AB035-D99B-3706-A357-CB4DDE93024B}"/>
                  </a:ext>
                </a:extLst>
              </p:cNvPr>
              <p:cNvSpPr/>
              <p:nvPr/>
            </p:nvSpPr>
            <p:spPr>
              <a:xfrm>
                <a:off x="1401500" y="2940725"/>
                <a:ext cx="316350" cy="1137675"/>
              </a:xfrm>
              <a:custGeom>
                <a:avLst/>
                <a:gdLst/>
                <a:ahLst/>
                <a:cxnLst/>
                <a:rect l="l" t="t" r="r" b="b"/>
                <a:pathLst>
                  <a:path w="12654" h="45507" extrusionOk="0">
                    <a:moveTo>
                      <a:pt x="1776" y="1"/>
                    </a:moveTo>
                    <a:cubicBezTo>
                      <a:pt x="0" y="7992"/>
                      <a:pt x="0" y="16205"/>
                      <a:pt x="1776" y="24197"/>
                    </a:cubicBezTo>
                    <a:cubicBezTo>
                      <a:pt x="2442" y="28192"/>
                      <a:pt x="3774" y="31966"/>
                      <a:pt x="5550" y="35740"/>
                    </a:cubicBezTo>
                    <a:cubicBezTo>
                      <a:pt x="7326" y="39291"/>
                      <a:pt x="9545" y="42621"/>
                      <a:pt x="12431" y="45507"/>
                    </a:cubicBezTo>
                    <a:lnTo>
                      <a:pt x="12653" y="45285"/>
                    </a:lnTo>
                    <a:cubicBezTo>
                      <a:pt x="11099" y="41733"/>
                      <a:pt x="9323" y="38181"/>
                      <a:pt x="7770" y="34630"/>
                    </a:cubicBezTo>
                    <a:cubicBezTo>
                      <a:pt x="6216" y="30856"/>
                      <a:pt x="4884" y="27304"/>
                      <a:pt x="3774" y="23531"/>
                    </a:cubicBezTo>
                    <a:cubicBezTo>
                      <a:pt x="1776" y="15983"/>
                      <a:pt x="1110" y="7992"/>
                      <a:pt x="1998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2456;p60">
                <a:extLst>
                  <a:ext uri="{FF2B5EF4-FFF2-40B4-BE49-F238E27FC236}">
                    <a16:creationId xmlns:a16="http://schemas.microsoft.com/office/drawing/2014/main" xmlns="" id="{4305065A-5AB5-08CD-E6EA-EC4FCE937224}"/>
                  </a:ext>
                </a:extLst>
              </p:cNvPr>
              <p:cNvSpPr/>
              <p:nvPr/>
            </p:nvSpPr>
            <p:spPr>
              <a:xfrm>
                <a:off x="4226200" y="693175"/>
                <a:ext cx="765850" cy="754750"/>
              </a:xfrm>
              <a:custGeom>
                <a:avLst/>
                <a:gdLst/>
                <a:ahLst/>
                <a:cxnLst/>
                <a:rect l="l" t="t" r="r" b="b"/>
                <a:pathLst>
                  <a:path w="30634" h="30190" extrusionOk="0">
                    <a:moveTo>
                      <a:pt x="30634" y="0"/>
                    </a:moveTo>
                    <a:cubicBezTo>
                      <a:pt x="23531" y="1998"/>
                      <a:pt x="16871" y="5772"/>
                      <a:pt x="11322" y="10878"/>
                    </a:cubicBezTo>
                    <a:cubicBezTo>
                      <a:pt x="8436" y="13319"/>
                      <a:pt x="5772" y="16205"/>
                      <a:pt x="3774" y="19313"/>
                    </a:cubicBezTo>
                    <a:cubicBezTo>
                      <a:pt x="1998" y="22642"/>
                      <a:pt x="667" y="26194"/>
                      <a:pt x="1" y="29968"/>
                    </a:cubicBezTo>
                    <a:lnTo>
                      <a:pt x="223" y="30190"/>
                    </a:lnTo>
                    <a:cubicBezTo>
                      <a:pt x="2220" y="26860"/>
                      <a:pt x="4218" y="23752"/>
                      <a:pt x="6216" y="20867"/>
                    </a:cubicBezTo>
                    <a:cubicBezTo>
                      <a:pt x="8214" y="17981"/>
                      <a:pt x="10434" y="15095"/>
                      <a:pt x="12875" y="12431"/>
                    </a:cubicBezTo>
                    <a:cubicBezTo>
                      <a:pt x="17759" y="7104"/>
                      <a:pt x="23975" y="2886"/>
                      <a:pt x="30634" y="222"/>
                    </a:cubicBezTo>
                    <a:lnTo>
                      <a:pt x="30634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2457;p60">
                <a:extLst>
                  <a:ext uri="{FF2B5EF4-FFF2-40B4-BE49-F238E27FC236}">
                    <a16:creationId xmlns:a16="http://schemas.microsoft.com/office/drawing/2014/main" xmlns="" id="{098E4FA5-E03A-456B-EB7F-C15873FB03E2}"/>
                  </a:ext>
                </a:extLst>
              </p:cNvPr>
              <p:cNvSpPr/>
              <p:nvPr/>
            </p:nvSpPr>
            <p:spPr>
              <a:xfrm>
                <a:off x="5053075" y="254750"/>
                <a:ext cx="1343025" cy="810275"/>
              </a:xfrm>
              <a:custGeom>
                <a:avLst/>
                <a:gdLst/>
                <a:ahLst/>
                <a:cxnLst/>
                <a:rect l="l" t="t" r="r" b="b"/>
                <a:pathLst>
                  <a:path w="53721" h="32411" extrusionOk="0">
                    <a:moveTo>
                      <a:pt x="53720" y="1"/>
                    </a:moveTo>
                    <a:cubicBezTo>
                      <a:pt x="49946" y="3775"/>
                      <a:pt x="45729" y="6882"/>
                      <a:pt x="40845" y="9102"/>
                    </a:cubicBezTo>
                    <a:cubicBezTo>
                      <a:pt x="36184" y="11544"/>
                      <a:pt x="31522" y="13542"/>
                      <a:pt x="26638" y="15318"/>
                    </a:cubicBezTo>
                    <a:cubicBezTo>
                      <a:pt x="21533" y="17093"/>
                      <a:pt x="16649" y="19313"/>
                      <a:pt x="11988" y="21755"/>
                    </a:cubicBezTo>
                    <a:cubicBezTo>
                      <a:pt x="7326" y="24197"/>
                      <a:pt x="3108" y="27749"/>
                      <a:pt x="1" y="32188"/>
                    </a:cubicBezTo>
                    <a:lnTo>
                      <a:pt x="223" y="32410"/>
                    </a:lnTo>
                    <a:cubicBezTo>
                      <a:pt x="4218" y="29302"/>
                      <a:pt x="8658" y="26417"/>
                      <a:pt x="13320" y="24197"/>
                    </a:cubicBezTo>
                    <a:cubicBezTo>
                      <a:pt x="17981" y="21977"/>
                      <a:pt x="22643" y="19757"/>
                      <a:pt x="27526" y="17537"/>
                    </a:cubicBezTo>
                    <a:cubicBezTo>
                      <a:pt x="32410" y="15540"/>
                      <a:pt x="37072" y="13098"/>
                      <a:pt x="41733" y="10434"/>
                    </a:cubicBezTo>
                    <a:cubicBezTo>
                      <a:pt x="46173" y="7770"/>
                      <a:pt x="50168" y="4219"/>
                      <a:pt x="53720" y="223"/>
                    </a:cubicBezTo>
                    <a:lnTo>
                      <a:pt x="53720" y="1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2458;p60">
                <a:extLst>
                  <a:ext uri="{FF2B5EF4-FFF2-40B4-BE49-F238E27FC236}">
                    <a16:creationId xmlns:a16="http://schemas.microsoft.com/office/drawing/2014/main" xmlns="" id="{14F878D8-3F00-A2C1-56AF-7EA6D77F9B1E}"/>
                  </a:ext>
                </a:extLst>
              </p:cNvPr>
              <p:cNvSpPr/>
              <p:nvPr/>
            </p:nvSpPr>
            <p:spPr>
              <a:xfrm>
                <a:off x="2994200" y="2423225"/>
                <a:ext cx="2552825" cy="446575"/>
              </a:xfrm>
              <a:custGeom>
                <a:avLst/>
                <a:gdLst/>
                <a:ahLst/>
                <a:cxnLst/>
                <a:rect l="l" t="t" r="r" b="b"/>
                <a:pathLst>
                  <a:path w="102113" h="17863" extrusionOk="0">
                    <a:moveTo>
                      <a:pt x="13236" y="1"/>
                    </a:moveTo>
                    <a:cubicBezTo>
                      <a:pt x="8769" y="1"/>
                      <a:pt x="4329" y="611"/>
                      <a:pt x="1" y="1832"/>
                    </a:cubicBezTo>
                    <a:lnTo>
                      <a:pt x="1" y="2054"/>
                    </a:lnTo>
                    <a:cubicBezTo>
                      <a:pt x="2381" y="1810"/>
                      <a:pt x="4778" y="1684"/>
                      <a:pt x="7177" y="1684"/>
                    </a:cubicBezTo>
                    <a:cubicBezTo>
                      <a:pt x="13507" y="1684"/>
                      <a:pt x="19856" y="2565"/>
                      <a:pt x="25973" y="4496"/>
                    </a:cubicBezTo>
                    <a:cubicBezTo>
                      <a:pt x="34186" y="6716"/>
                      <a:pt x="42621" y="9824"/>
                      <a:pt x="50834" y="12487"/>
                    </a:cubicBezTo>
                    <a:cubicBezTo>
                      <a:pt x="59270" y="15595"/>
                      <a:pt x="68149" y="17371"/>
                      <a:pt x="77028" y="17815"/>
                    </a:cubicBezTo>
                    <a:cubicBezTo>
                      <a:pt x="77666" y="17847"/>
                      <a:pt x="78303" y="17863"/>
                      <a:pt x="78940" y="17863"/>
                    </a:cubicBezTo>
                    <a:cubicBezTo>
                      <a:pt x="87174" y="17863"/>
                      <a:pt x="95313" y="15213"/>
                      <a:pt x="102112" y="10268"/>
                    </a:cubicBezTo>
                    <a:lnTo>
                      <a:pt x="101890" y="10046"/>
                    </a:lnTo>
                    <a:cubicBezTo>
                      <a:pt x="95559" y="14266"/>
                      <a:pt x="88068" y="16663"/>
                      <a:pt x="80420" y="16663"/>
                    </a:cubicBezTo>
                    <a:cubicBezTo>
                      <a:pt x="79218" y="16663"/>
                      <a:pt x="78012" y="16604"/>
                      <a:pt x="76806" y="16483"/>
                    </a:cubicBezTo>
                    <a:cubicBezTo>
                      <a:pt x="68149" y="15817"/>
                      <a:pt x="59714" y="13819"/>
                      <a:pt x="51500" y="10490"/>
                    </a:cubicBezTo>
                    <a:cubicBezTo>
                      <a:pt x="43287" y="7160"/>
                      <a:pt x="35074" y="4274"/>
                      <a:pt x="26639" y="1832"/>
                    </a:cubicBezTo>
                    <a:cubicBezTo>
                      <a:pt x="22199" y="611"/>
                      <a:pt x="17704" y="1"/>
                      <a:pt x="13236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" name="Google Shape;2459;p60">
                <a:extLst>
                  <a:ext uri="{FF2B5EF4-FFF2-40B4-BE49-F238E27FC236}">
                    <a16:creationId xmlns:a16="http://schemas.microsoft.com/office/drawing/2014/main" xmlns="" id="{C9F866A4-B1DF-0A36-9E37-CD7D8686CF07}"/>
                  </a:ext>
                </a:extLst>
              </p:cNvPr>
              <p:cNvSpPr/>
              <p:nvPr/>
            </p:nvSpPr>
            <p:spPr>
              <a:xfrm>
                <a:off x="4242850" y="1420150"/>
                <a:ext cx="1581650" cy="181750"/>
              </a:xfrm>
              <a:custGeom>
                <a:avLst/>
                <a:gdLst/>
                <a:ahLst/>
                <a:cxnLst/>
                <a:rect l="l" t="t" r="r" b="b"/>
                <a:pathLst>
                  <a:path w="63266" h="7270" extrusionOk="0">
                    <a:moveTo>
                      <a:pt x="63043" y="1"/>
                    </a:moveTo>
                    <a:cubicBezTo>
                      <a:pt x="58825" y="3331"/>
                      <a:pt x="53720" y="5328"/>
                      <a:pt x="48392" y="5550"/>
                    </a:cubicBezTo>
                    <a:cubicBezTo>
                      <a:pt x="47504" y="5587"/>
                      <a:pt x="46610" y="5606"/>
                      <a:pt x="45713" y="5606"/>
                    </a:cubicBezTo>
                    <a:cubicBezTo>
                      <a:pt x="41227" y="5606"/>
                      <a:pt x="36664" y="5143"/>
                      <a:pt x="32410" y="4219"/>
                    </a:cubicBezTo>
                    <a:cubicBezTo>
                      <a:pt x="27082" y="3109"/>
                      <a:pt x="21755" y="1999"/>
                      <a:pt x="16205" y="1555"/>
                    </a:cubicBezTo>
                    <a:cubicBezTo>
                      <a:pt x="14977" y="1407"/>
                      <a:pt x="13749" y="1336"/>
                      <a:pt x="12526" y="1336"/>
                    </a:cubicBezTo>
                    <a:cubicBezTo>
                      <a:pt x="8221" y="1336"/>
                      <a:pt x="3976" y="2219"/>
                      <a:pt x="1" y="3775"/>
                    </a:cubicBezTo>
                    <a:lnTo>
                      <a:pt x="1" y="3997"/>
                    </a:lnTo>
                    <a:cubicBezTo>
                      <a:pt x="2473" y="3688"/>
                      <a:pt x="4946" y="3522"/>
                      <a:pt x="7418" y="3522"/>
                    </a:cubicBezTo>
                    <a:cubicBezTo>
                      <a:pt x="10273" y="3522"/>
                      <a:pt x="13128" y="3743"/>
                      <a:pt x="15983" y="4219"/>
                    </a:cubicBezTo>
                    <a:lnTo>
                      <a:pt x="31966" y="6438"/>
                    </a:lnTo>
                    <a:cubicBezTo>
                      <a:pt x="35326" y="6976"/>
                      <a:pt x="38687" y="7270"/>
                      <a:pt x="41998" y="7270"/>
                    </a:cubicBezTo>
                    <a:cubicBezTo>
                      <a:pt x="44155" y="7270"/>
                      <a:pt x="46291" y="7145"/>
                      <a:pt x="48392" y="6882"/>
                    </a:cubicBezTo>
                    <a:cubicBezTo>
                      <a:pt x="53942" y="6216"/>
                      <a:pt x="59047" y="3997"/>
                      <a:pt x="63265" y="223"/>
                    </a:cubicBezTo>
                    <a:lnTo>
                      <a:pt x="63043" y="1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2460;p60">
                <a:extLst>
                  <a:ext uri="{FF2B5EF4-FFF2-40B4-BE49-F238E27FC236}">
                    <a16:creationId xmlns:a16="http://schemas.microsoft.com/office/drawing/2014/main" xmlns="" id="{75F742B4-F3A6-BB7A-1C98-DC7ED13E1DA4}"/>
                  </a:ext>
                </a:extLst>
              </p:cNvPr>
              <p:cNvSpPr/>
              <p:nvPr/>
            </p:nvSpPr>
            <p:spPr>
              <a:xfrm>
                <a:off x="3510325" y="1923700"/>
                <a:ext cx="2186525" cy="290900"/>
              </a:xfrm>
              <a:custGeom>
                <a:avLst/>
                <a:gdLst/>
                <a:ahLst/>
                <a:cxnLst/>
                <a:rect l="l" t="t" r="r" b="b"/>
                <a:pathLst>
                  <a:path w="87461" h="11636" extrusionOk="0">
                    <a:moveTo>
                      <a:pt x="16545" y="0"/>
                    </a:moveTo>
                    <a:cubicBezTo>
                      <a:pt x="10781" y="0"/>
                      <a:pt x="5143" y="1457"/>
                      <a:pt x="0" y="4277"/>
                    </a:cubicBezTo>
                    <a:lnTo>
                      <a:pt x="0" y="4499"/>
                    </a:lnTo>
                    <a:cubicBezTo>
                      <a:pt x="4471" y="3102"/>
                      <a:pt x="9206" y="2320"/>
                      <a:pt x="13927" y="2320"/>
                    </a:cubicBezTo>
                    <a:cubicBezTo>
                      <a:pt x="16708" y="2320"/>
                      <a:pt x="19483" y="2591"/>
                      <a:pt x="22198" y="3167"/>
                    </a:cubicBezTo>
                    <a:cubicBezTo>
                      <a:pt x="29524" y="4499"/>
                      <a:pt x="36849" y="6719"/>
                      <a:pt x="44174" y="8494"/>
                    </a:cubicBezTo>
                    <a:cubicBezTo>
                      <a:pt x="50781" y="10697"/>
                      <a:pt x="57749" y="11635"/>
                      <a:pt x="64753" y="11635"/>
                    </a:cubicBezTo>
                    <a:cubicBezTo>
                      <a:pt x="65514" y="11635"/>
                      <a:pt x="66276" y="11624"/>
                      <a:pt x="67038" y="11602"/>
                    </a:cubicBezTo>
                    <a:cubicBezTo>
                      <a:pt x="74808" y="11158"/>
                      <a:pt x="82133" y="7829"/>
                      <a:pt x="87461" y="2057"/>
                    </a:cubicBezTo>
                    <a:lnTo>
                      <a:pt x="87239" y="1835"/>
                    </a:lnTo>
                    <a:cubicBezTo>
                      <a:pt x="81689" y="7163"/>
                      <a:pt x="74586" y="10048"/>
                      <a:pt x="66816" y="10048"/>
                    </a:cubicBezTo>
                    <a:cubicBezTo>
                      <a:pt x="59269" y="10048"/>
                      <a:pt x="51722" y="8938"/>
                      <a:pt x="44618" y="6497"/>
                    </a:cubicBezTo>
                    <a:cubicBezTo>
                      <a:pt x="37515" y="3833"/>
                      <a:pt x="29967" y="1835"/>
                      <a:pt x="22420" y="503"/>
                    </a:cubicBezTo>
                    <a:cubicBezTo>
                      <a:pt x="20457" y="167"/>
                      <a:pt x="18494" y="0"/>
                      <a:pt x="1654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2461;p60">
                <a:extLst>
                  <a:ext uri="{FF2B5EF4-FFF2-40B4-BE49-F238E27FC236}">
                    <a16:creationId xmlns:a16="http://schemas.microsoft.com/office/drawing/2014/main" xmlns="" id="{DBDE8D84-2F92-9C8B-3A30-8343AE712E8D}"/>
                  </a:ext>
                </a:extLst>
              </p:cNvPr>
              <p:cNvSpPr/>
              <p:nvPr/>
            </p:nvSpPr>
            <p:spPr>
              <a:xfrm>
                <a:off x="2555800" y="2909850"/>
                <a:ext cx="2902425" cy="531550"/>
              </a:xfrm>
              <a:custGeom>
                <a:avLst/>
                <a:gdLst/>
                <a:ahLst/>
                <a:cxnLst/>
                <a:rect l="l" t="t" r="r" b="b"/>
                <a:pathLst>
                  <a:path w="116097" h="21262" extrusionOk="0">
                    <a:moveTo>
                      <a:pt x="13743" y="1"/>
                    </a:moveTo>
                    <a:cubicBezTo>
                      <a:pt x="9093" y="1"/>
                      <a:pt x="4477" y="561"/>
                      <a:pt x="0" y="1680"/>
                    </a:cubicBezTo>
                    <a:lnTo>
                      <a:pt x="0" y="2124"/>
                    </a:lnTo>
                    <a:cubicBezTo>
                      <a:pt x="2673" y="1820"/>
                      <a:pt x="5362" y="1666"/>
                      <a:pt x="8054" y="1666"/>
                    </a:cubicBezTo>
                    <a:cubicBezTo>
                      <a:pt x="15201" y="1666"/>
                      <a:pt x="22368" y="2752"/>
                      <a:pt x="29302" y="5009"/>
                    </a:cubicBezTo>
                    <a:cubicBezTo>
                      <a:pt x="38847" y="7673"/>
                      <a:pt x="48170" y="11225"/>
                      <a:pt x="57715" y="14555"/>
                    </a:cubicBezTo>
                    <a:cubicBezTo>
                      <a:pt x="67261" y="18106"/>
                      <a:pt x="77250" y="20326"/>
                      <a:pt x="87461" y="21214"/>
                    </a:cubicBezTo>
                    <a:cubicBezTo>
                      <a:pt x="88174" y="21246"/>
                      <a:pt x="88889" y="21262"/>
                      <a:pt x="89604" y="21262"/>
                    </a:cubicBezTo>
                    <a:cubicBezTo>
                      <a:pt x="98900" y="21262"/>
                      <a:pt x="108264" y="18582"/>
                      <a:pt x="116096" y="13223"/>
                    </a:cubicBezTo>
                    <a:lnTo>
                      <a:pt x="115874" y="13001"/>
                    </a:lnTo>
                    <a:cubicBezTo>
                      <a:pt x="108777" y="17483"/>
                      <a:pt x="100580" y="19923"/>
                      <a:pt x="92208" y="19923"/>
                    </a:cubicBezTo>
                    <a:cubicBezTo>
                      <a:pt x="90630" y="19923"/>
                      <a:pt x="89045" y="19836"/>
                      <a:pt x="87461" y="19660"/>
                    </a:cubicBezTo>
                    <a:cubicBezTo>
                      <a:pt x="77472" y="18772"/>
                      <a:pt x="67705" y="16330"/>
                      <a:pt x="58603" y="12557"/>
                    </a:cubicBezTo>
                    <a:cubicBezTo>
                      <a:pt x="49280" y="8561"/>
                      <a:pt x="39735" y="5009"/>
                      <a:pt x="30190" y="2346"/>
                    </a:cubicBezTo>
                    <a:cubicBezTo>
                      <a:pt x="24779" y="783"/>
                      <a:pt x="19238" y="1"/>
                      <a:pt x="13743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2462;p60">
                <a:extLst>
                  <a:ext uri="{FF2B5EF4-FFF2-40B4-BE49-F238E27FC236}">
                    <a16:creationId xmlns:a16="http://schemas.microsoft.com/office/drawing/2014/main" xmlns="" id="{CBAACB72-4B57-F2C1-9351-B0539671E56A}"/>
                  </a:ext>
                </a:extLst>
              </p:cNvPr>
              <p:cNvSpPr/>
              <p:nvPr/>
            </p:nvSpPr>
            <p:spPr>
              <a:xfrm>
                <a:off x="2134114" y="3513687"/>
                <a:ext cx="3141050" cy="522650"/>
              </a:xfrm>
              <a:custGeom>
                <a:avLst/>
                <a:gdLst/>
                <a:ahLst/>
                <a:cxnLst/>
                <a:rect l="l" t="t" r="r" b="b"/>
                <a:pathLst>
                  <a:path w="125642" h="20906" extrusionOk="0">
                    <a:moveTo>
                      <a:pt x="14606" y="0"/>
                    </a:moveTo>
                    <a:cubicBezTo>
                      <a:pt x="9520" y="0"/>
                      <a:pt x="4480" y="1136"/>
                      <a:pt x="1" y="3579"/>
                    </a:cubicBezTo>
                    <a:lnTo>
                      <a:pt x="1" y="3801"/>
                    </a:lnTo>
                    <a:cubicBezTo>
                      <a:pt x="3830" y="2303"/>
                      <a:pt x="7784" y="1554"/>
                      <a:pt x="11769" y="1554"/>
                    </a:cubicBezTo>
                    <a:cubicBezTo>
                      <a:pt x="13098" y="1554"/>
                      <a:pt x="14430" y="1637"/>
                      <a:pt x="15761" y="1804"/>
                    </a:cubicBezTo>
                    <a:cubicBezTo>
                      <a:pt x="21089" y="2470"/>
                      <a:pt x="26195" y="3579"/>
                      <a:pt x="31300" y="5355"/>
                    </a:cubicBezTo>
                    <a:cubicBezTo>
                      <a:pt x="41511" y="8685"/>
                      <a:pt x="51722" y="12459"/>
                      <a:pt x="62155" y="15566"/>
                    </a:cubicBezTo>
                    <a:cubicBezTo>
                      <a:pt x="72589" y="18896"/>
                      <a:pt x="83466" y="20672"/>
                      <a:pt x="94343" y="20894"/>
                    </a:cubicBezTo>
                    <a:cubicBezTo>
                      <a:pt x="94740" y="20902"/>
                      <a:pt x="95136" y="20906"/>
                      <a:pt x="95532" y="20906"/>
                    </a:cubicBezTo>
                    <a:cubicBezTo>
                      <a:pt x="106218" y="20906"/>
                      <a:pt x="116652" y="18024"/>
                      <a:pt x="125642" y="12459"/>
                    </a:cubicBezTo>
                    <a:lnTo>
                      <a:pt x="125642" y="12237"/>
                    </a:lnTo>
                    <a:cubicBezTo>
                      <a:pt x="117061" y="17026"/>
                      <a:pt x="107583" y="19663"/>
                      <a:pt x="97853" y="19663"/>
                    </a:cubicBezTo>
                    <a:cubicBezTo>
                      <a:pt x="96760" y="19663"/>
                      <a:pt x="95663" y="19629"/>
                      <a:pt x="94565" y="19562"/>
                    </a:cubicBezTo>
                    <a:cubicBezTo>
                      <a:pt x="83910" y="19118"/>
                      <a:pt x="73255" y="17120"/>
                      <a:pt x="63043" y="13569"/>
                    </a:cubicBezTo>
                    <a:cubicBezTo>
                      <a:pt x="52832" y="10017"/>
                      <a:pt x="42843" y="5799"/>
                      <a:pt x="32188" y="2914"/>
                    </a:cubicBezTo>
                    <a:cubicBezTo>
                      <a:pt x="26860" y="1138"/>
                      <a:pt x="21533" y="250"/>
                      <a:pt x="15983" y="28"/>
                    </a:cubicBezTo>
                    <a:cubicBezTo>
                      <a:pt x="15524" y="9"/>
                      <a:pt x="15065" y="0"/>
                      <a:pt x="14606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2463;p60">
                <a:extLst>
                  <a:ext uri="{FF2B5EF4-FFF2-40B4-BE49-F238E27FC236}">
                    <a16:creationId xmlns:a16="http://schemas.microsoft.com/office/drawing/2014/main" xmlns="" id="{B4815132-B29F-4BC0-7059-54853B9D31E4}"/>
                  </a:ext>
                </a:extLst>
              </p:cNvPr>
              <p:cNvSpPr/>
              <p:nvPr/>
            </p:nvSpPr>
            <p:spPr>
              <a:xfrm>
                <a:off x="1802169" y="4061528"/>
                <a:ext cx="3041175" cy="657175"/>
              </a:xfrm>
              <a:custGeom>
                <a:avLst/>
                <a:gdLst/>
                <a:ahLst/>
                <a:cxnLst/>
                <a:rect l="l" t="t" r="r" b="b"/>
                <a:pathLst>
                  <a:path w="121647" h="26287" extrusionOk="0">
                    <a:moveTo>
                      <a:pt x="14479" y="0"/>
                    </a:moveTo>
                    <a:cubicBezTo>
                      <a:pt x="9212" y="0"/>
                      <a:pt x="4006" y="1972"/>
                      <a:pt x="1" y="5344"/>
                    </a:cubicBezTo>
                    <a:lnTo>
                      <a:pt x="1" y="5566"/>
                    </a:lnTo>
                    <a:cubicBezTo>
                      <a:pt x="3871" y="3171"/>
                      <a:pt x="8199" y="1846"/>
                      <a:pt x="12606" y="1846"/>
                    </a:cubicBezTo>
                    <a:cubicBezTo>
                      <a:pt x="13508" y="1846"/>
                      <a:pt x="14413" y="1902"/>
                      <a:pt x="15318" y="2015"/>
                    </a:cubicBezTo>
                    <a:cubicBezTo>
                      <a:pt x="20645" y="2237"/>
                      <a:pt x="25751" y="3791"/>
                      <a:pt x="30412" y="6010"/>
                    </a:cubicBezTo>
                    <a:cubicBezTo>
                      <a:pt x="39957" y="10450"/>
                      <a:pt x="48837" y="17331"/>
                      <a:pt x="59048" y="21327"/>
                    </a:cubicBezTo>
                    <a:cubicBezTo>
                      <a:pt x="67184" y="24651"/>
                      <a:pt x="75768" y="26286"/>
                      <a:pt x="84311" y="26286"/>
                    </a:cubicBezTo>
                    <a:cubicBezTo>
                      <a:pt x="97445" y="26286"/>
                      <a:pt x="110483" y="22422"/>
                      <a:pt x="121646" y="14890"/>
                    </a:cubicBezTo>
                    <a:lnTo>
                      <a:pt x="121646" y="14668"/>
                    </a:lnTo>
                    <a:cubicBezTo>
                      <a:pt x="110842" y="21356"/>
                      <a:pt x="98546" y="24766"/>
                      <a:pt x="86228" y="24766"/>
                    </a:cubicBezTo>
                    <a:cubicBezTo>
                      <a:pt x="77289" y="24766"/>
                      <a:pt x="68337" y="22970"/>
                      <a:pt x="59936" y="19329"/>
                    </a:cubicBezTo>
                    <a:cubicBezTo>
                      <a:pt x="50169" y="15112"/>
                      <a:pt x="41733" y="7786"/>
                      <a:pt x="31522" y="3569"/>
                    </a:cubicBezTo>
                    <a:cubicBezTo>
                      <a:pt x="26417" y="1349"/>
                      <a:pt x="20867" y="17"/>
                      <a:pt x="15318" y="17"/>
                    </a:cubicBezTo>
                    <a:cubicBezTo>
                      <a:pt x="15038" y="6"/>
                      <a:pt x="14758" y="0"/>
                      <a:pt x="1447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2464;p60">
                <a:extLst>
                  <a:ext uri="{FF2B5EF4-FFF2-40B4-BE49-F238E27FC236}">
                    <a16:creationId xmlns:a16="http://schemas.microsoft.com/office/drawing/2014/main" xmlns="" id="{1985969E-98AF-6321-EDB1-C3287A1F0860}"/>
                  </a:ext>
                </a:extLst>
              </p:cNvPr>
              <p:cNvSpPr/>
              <p:nvPr/>
            </p:nvSpPr>
            <p:spPr>
              <a:xfrm>
                <a:off x="1552444" y="4638403"/>
                <a:ext cx="2591650" cy="604800"/>
              </a:xfrm>
              <a:custGeom>
                <a:avLst/>
                <a:gdLst/>
                <a:ahLst/>
                <a:cxnLst/>
                <a:rect l="l" t="t" r="r" b="b"/>
                <a:pathLst>
                  <a:path w="103666" h="24192" extrusionOk="0">
                    <a:moveTo>
                      <a:pt x="13430" y="0"/>
                    </a:moveTo>
                    <a:cubicBezTo>
                      <a:pt x="13024" y="0"/>
                      <a:pt x="12617" y="9"/>
                      <a:pt x="12210" y="28"/>
                    </a:cubicBezTo>
                    <a:cubicBezTo>
                      <a:pt x="9768" y="250"/>
                      <a:pt x="7326" y="916"/>
                      <a:pt x="5106" y="1804"/>
                    </a:cubicBezTo>
                    <a:cubicBezTo>
                      <a:pt x="2887" y="2914"/>
                      <a:pt x="1111" y="4689"/>
                      <a:pt x="1" y="6687"/>
                    </a:cubicBezTo>
                    <a:lnTo>
                      <a:pt x="1" y="6687"/>
                    </a:lnTo>
                    <a:cubicBezTo>
                      <a:pt x="2935" y="3544"/>
                      <a:pt x="7056" y="1785"/>
                      <a:pt x="11430" y="1785"/>
                    </a:cubicBezTo>
                    <a:cubicBezTo>
                      <a:pt x="11689" y="1785"/>
                      <a:pt x="11949" y="1791"/>
                      <a:pt x="12210" y="1804"/>
                    </a:cubicBezTo>
                    <a:cubicBezTo>
                      <a:pt x="16649" y="1804"/>
                      <a:pt x="21089" y="3136"/>
                      <a:pt x="24863" y="5577"/>
                    </a:cubicBezTo>
                    <a:cubicBezTo>
                      <a:pt x="28858" y="7575"/>
                      <a:pt x="32410" y="10461"/>
                      <a:pt x="36406" y="13125"/>
                    </a:cubicBezTo>
                    <a:cubicBezTo>
                      <a:pt x="46827" y="20400"/>
                      <a:pt x="59338" y="24192"/>
                      <a:pt x="71933" y="24192"/>
                    </a:cubicBezTo>
                    <a:cubicBezTo>
                      <a:pt x="73558" y="24192"/>
                      <a:pt x="75183" y="24129"/>
                      <a:pt x="76806" y="24002"/>
                    </a:cubicBezTo>
                    <a:cubicBezTo>
                      <a:pt x="86351" y="23336"/>
                      <a:pt x="95453" y="20450"/>
                      <a:pt x="103666" y="15789"/>
                    </a:cubicBezTo>
                    <a:lnTo>
                      <a:pt x="103666" y="15567"/>
                    </a:lnTo>
                    <a:cubicBezTo>
                      <a:pt x="94419" y="20375"/>
                      <a:pt x="84215" y="22855"/>
                      <a:pt x="74002" y="22855"/>
                    </a:cubicBezTo>
                    <a:cubicBezTo>
                      <a:pt x="65826" y="22855"/>
                      <a:pt x="57645" y="21265"/>
                      <a:pt x="49946" y="18008"/>
                    </a:cubicBezTo>
                    <a:cubicBezTo>
                      <a:pt x="45729" y="16011"/>
                      <a:pt x="41733" y="13791"/>
                      <a:pt x="38181" y="11127"/>
                    </a:cubicBezTo>
                    <a:cubicBezTo>
                      <a:pt x="34408" y="8241"/>
                      <a:pt x="30412" y="5577"/>
                      <a:pt x="26195" y="3358"/>
                    </a:cubicBezTo>
                    <a:cubicBezTo>
                      <a:pt x="22328" y="1119"/>
                      <a:pt x="17903" y="0"/>
                      <a:pt x="1343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2465;p60">
              <a:extLst>
                <a:ext uri="{FF2B5EF4-FFF2-40B4-BE49-F238E27FC236}">
                  <a16:creationId xmlns:a16="http://schemas.microsoft.com/office/drawing/2014/main" xmlns="" id="{1FC9F2A9-309F-6C00-D17D-D117B65AD90B}"/>
                </a:ext>
              </a:extLst>
            </p:cNvPr>
            <p:cNvGrpSpPr/>
            <p:nvPr/>
          </p:nvGrpSpPr>
          <p:grpSpPr>
            <a:xfrm flipH="1" flipV="1">
              <a:off x="5500" y="-1340"/>
              <a:ext cx="2470" cy="4706"/>
              <a:chOff x="2453075" y="238700"/>
              <a:chExt cx="2722850" cy="5187200"/>
            </a:xfrm>
            <a:solidFill>
              <a:srgbClr val="FFEABC"/>
            </a:solidFill>
          </p:grpSpPr>
          <p:sp>
            <p:nvSpPr>
              <p:cNvPr id="23" name="Google Shape;2466;p60">
                <a:extLst>
                  <a:ext uri="{FF2B5EF4-FFF2-40B4-BE49-F238E27FC236}">
                    <a16:creationId xmlns:a16="http://schemas.microsoft.com/office/drawing/2014/main" xmlns="" id="{64CDB922-7318-977C-8518-F6B7E4CDFCCE}"/>
                  </a:ext>
                </a:extLst>
              </p:cNvPr>
              <p:cNvSpPr/>
              <p:nvPr/>
            </p:nvSpPr>
            <p:spPr>
              <a:xfrm>
                <a:off x="2453075" y="238700"/>
                <a:ext cx="2722850" cy="4798700"/>
              </a:xfrm>
              <a:custGeom>
                <a:avLst/>
                <a:gdLst/>
                <a:ahLst/>
                <a:cxnLst/>
                <a:rect l="l" t="t" r="r" b="b"/>
                <a:pathLst>
                  <a:path w="108914" h="191948" extrusionOk="0">
                    <a:moveTo>
                      <a:pt x="24574" y="0"/>
                    </a:moveTo>
                    <a:cubicBezTo>
                      <a:pt x="23468" y="0"/>
                      <a:pt x="22350" y="146"/>
                      <a:pt x="21231" y="457"/>
                    </a:cubicBezTo>
                    <a:cubicBezTo>
                      <a:pt x="14394" y="2376"/>
                      <a:pt x="10436" y="9693"/>
                      <a:pt x="8997" y="16770"/>
                    </a:cubicBezTo>
                    <a:cubicBezTo>
                      <a:pt x="5518" y="33203"/>
                      <a:pt x="10916" y="50355"/>
                      <a:pt x="23150" y="61990"/>
                    </a:cubicBezTo>
                    <a:cubicBezTo>
                      <a:pt x="27589" y="66189"/>
                      <a:pt x="32986" y="69667"/>
                      <a:pt x="35505" y="75185"/>
                    </a:cubicBezTo>
                    <a:cubicBezTo>
                      <a:pt x="38024" y="80702"/>
                      <a:pt x="35505" y="88979"/>
                      <a:pt x="29508" y="89459"/>
                    </a:cubicBezTo>
                    <a:cubicBezTo>
                      <a:pt x="29387" y="89465"/>
                      <a:pt x="29267" y="89468"/>
                      <a:pt x="29148" y="89468"/>
                    </a:cubicBezTo>
                    <a:cubicBezTo>
                      <a:pt x="25001" y="89468"/>
                      <a:pt x="21125" y="85877"/>
                      <a:pt x="17013" y="85877"/>
                    </a:cubicBezTo>
                    <a:cubicBezTo>
                      <a:pt x="16622" y="85877"/>
                      <a:pt x="16229" y="85909"/>
                      <a:pt x="15834" y="85980"/>
                    </a:cubicBezTo>
                    <a:cubicBezTo>
                      <a:pt x="9596" y="87060"/>
                      <a:pt x="9236" y="96775"/>
                      <a:pt x="13435" y="101453"/>
                    </a:cubicBezTo>
                    <a:cubicBezTo>
                      <a:pt x="17753" y="106011"/>
                      <a:pt x="24110" y="108051"/>
                      <a:pt x="29028" y="112129"/>
                    </a:cubicBezTo>
                    <a:cubicBezTo>
                      <a:pt x="33946" y="116207"/>
                      <a:pt x="36345" y="124843"/>
                      <a:pt x="31187" y="128442"/>
                    </a:cubicBezTo>
                    <a:cubicBezTo>
                      <a:pt x="29533" y="129527"/>
                      <a:pt x="27611" y="129811"/>
                      <a:pt x="25595" y="129811"/>
                    </a:cubicBezTo>
                    <a:cubicBezTo>
                      <a:pt x="23390" y="129811"/>
                      <a:pt x="21072" y="129472"/>
                      <a:pt x="18866" y="129472"/>
                    </a:cubicBezTo>
                    <a:cubicBezTo>
                      <a:pt x="18410" y="129472"/>
                      <a:pt x="17958" y="129486"/>
                      <a:pt x="17513" y="129521"/>
                    </a:cubicBezTo>
                    <a:cubicBezTo>
                      <a:pt x="5398" y="130241"/>
                      <a:pt x="0" y="146674"/>
                      <a:pt x="5278" y="157709"/>
                    </a:cubicBezTo>
                    <a:cubicBezTo>
                      <a:pt x="10556" y="168625"/>
                      <a:pt x="22071" y="174742"/>
                      <a:pt x="32866" y="180140"/>
                    </a:cubicBezTo>
                    <a:lnTo>
                      <a:pt x="32866" y="180260"/>
                    </a:lnTo>
                    <a:cubicBezTo>
                      <a:pt x="36944" y="182179"/>
                      <a:pt x="40783" y="184458"/>
                      <a:pt x="44621" y="186737"/>
                    </a:cubicBezTo>
                    <a:cubicBezTo>
                      <a:pt x="51818" y="189616"/>
                      <a:pt x="59375" y="191415"/>
                      <a:pt x="67171" y="191895"/>
                    </a:cubicBezTo>
                    <a:cubicBezTo>
                      <a:pt x="67881" y="191930"/>
                      <a:pt x="68594" y="191948"/>
                      <a:pt x="69309" y="191948"/>
                    </a:cubicBezTo>
                    <a:cubicBezTo>
                      <a:pt x="83091" y="191948"/>
                      <a:pt x="97568" y="185367"/>
                      <a:pt x="103156" y="172823"/>
                    </a:cubicBezTo>
                    <a:cubicBezTo>
                      <a:pt x="108913" y="159748"/>
                      <a:pt x="100037" y="141036"/>
                      <a:pt x="85643" y="140797"/>
                    </a:cubicBezTo>
                    <a:cubicBezTo>
                      <a:pt x="91881" y="136358"/>
                      <a:pt x="97758" y="130841"/>
                      <a:pt x="100757" y="123884"/>
                    </a:cubicBezTo>
                    <a:cubicBezTo>
                      <a:pt x="103876" y="116807"/>
                      <a:pt x="103516" y="107811"/>
                      <a:pt x="98358" y="102293"/>
                    </a:cubicBezTo>
                    <a:cubicBezTo>
                      <a:pt x="95714" y="99403"/>
                      <a:pt x="91683" y="97837"/>
                      <a:pt x="87768" y="97837"/>
                    </a:cubicBezTo>
                    <a:cubicBezTo>
                      <a:pt x="84046" y="97837"/>
                      <a:pt x="80428" y="99253"/>
                      <a:pt x="78207" y="102293"/>
                    </a:cubicBezTo>
                    <a:cubicBezTo>
                      <a:pt x="76407" y="104812"/>
                      <a:pt x="75328" y="108171"/>
                      <a:pt x="72449" y="109250"/>
                    </a:cubicBezTo>
                    <a:cubicBezTo>
                      <a:pt x="71899" y="109477"/>
                      <a:pt x="71347" y="109581"/>
                      <a:pt x="70804" y="109581"/>
                    </a:cubicBezTo>
                    <a:cubicBezTo>
                      <a:pt x="67323" y="109581"/>
                      <a:pt x="64237" y="105293"/>
                      <a:pt x="64653" y="101453"/>
                    </a:cubicBezTo>
                    <a:cubicBezTo>
                      <a:pt x="65132" y="97015"/>
                      <a:pt x="68491" y="93537"/>
                      <a:pt x="71370" y="90298"/>
                    </a:cubicBezTo>
                    <a:cubicBezTo>
                      <a:pt x="74368" y="86940"/>
                      <a:pt x="77247" y="82861"/>
                      <a:pt x="76647" y="78423"/>
                    </a:cubicBezTo>
                    <a:cubicBezTo>
                      <a:pt x="75208" y="69067"/>
                      <a:pt x="61894" y="68827"/>
                      <a:pt x="53977" y="63790"/>
                    </a:cubicBezTo>
                    <a:cubicBezTo>
                      <a:pt x="46420" y="58992"/>
                      <a:pt x="44021" y="49276"/>
                      <a:pt x="43542" y="40400"/>
                    </a:cubicBezTo>
                    <a:cubicBezTo>
                      <a:pt x="43182" y="31523"/>
                      <a:pt x="44141" y="22407"/>
                      <a:pt x="41383" y="13891"/>
                    </a:cubicBezTo>
                    <a:cubicBezTo>
                      <a:pt x="38877" y="6582"/>
                      <a:pt x="32008" y="0"/>
                      <a:pt x="24574" y="0"/>
                    </a:cubicBezTo>
                    <a:close/>
                  </a:path>
                </a:pathLst>
              </a:custGeom>
              <a:solidFill>
                <a:srgbClr val="588E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2467;p60">
                <a:extLst>
                  <a:ext uri="{FF2B5EF4-FFF2-40B4-BE49-F238E27FC236}">
                    <a16:creationId xmlns:a16="http://schemas.microsoft.com/office/drawing/2014/main" xmlns="" id="{02102B77-4063-959B-FD18-70123F84476F}"/>
                  </a:ext>
                </a:extLst>
              </p:cNvPr>
              <p:cNvSpPr/>
              <p:nvPr/>
            </p:nvSpPr>
            <p:spPr>
              <a:xfrm>
                <a:off x="3046825" y="1080750"/>
                <a:ext cx="1391425" cy="4345150"/>
              </a:xfrm>
              <a:custGeom>
                <a:avLst/>
                <a:gdLst/>
                <a:ahLst/>
                <a:cxnLst/>
                <a:rect l="l" t="t" r="r" b="b"/>
                <a:pathLst>
                  <a:path w="55657" h="17380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479" y="6958"/>
                      <a:pt x="6837" y="13915"/>
                      <a:pt x="10076" y="20992"/>
                    </a:cubicBezTo>
                    <a:cubicBezTo>
                      <a:pt x="13194" y="27949"/>
                      <a:pt x="16073" y="35145"/>
                      <a:pt x="18832" y="42342"/>
                    </a:cubicBezTo>
                    <a:cubicBezTo>
                      <a:pt x="24230" y="56856"/>
                      <a:pt x="28668" y="71610"/>
                      <a:pt x="32146" y="86603"/>
                    </a:cubicBezTo>
                    <a:lnTo>
                      <a:pt x="33346" y="92241"/>
                    </a:lnTo>
                    <a:lnTo>
                      <a:pt x="34545" y="97998"/>
                    </a:lnTo>
                    <a:cubicBezTo>
                      <a:pt x="35385" y="101717"/>
                      <a:pt x="35985" y="105555"/>
                      <a:pt x="36584" y="109394"/>
                    </a:cubicBezTo>
                    <a:cubicBezTo>
                      <a:pt x="37184" y="113112"/>
                      <a:pt x="37784" y="116950"/>
                      <a:pt x="38264" y="120789"/>
                    </a:cubicBezTo>
                    <a:cubicBezTo>
                      <a:pt x="38624" y="124627"/>
                      <a:pt x="39103" y="128465"/>
                      <a:pt x="39463" y="132304"/>
                    </a:cubicBezTo>
                    <a:cubicBezTo>
                      <a:pt x="40183" y="139980"/>
                      <a:pt x="40543" y="147897"/>
                      <a:pt x="42582" y="155334"/>
                    </a:cubicBezTo>
                    <a:cubicBezTo>
                      <a:pt x="43421" y="159172"/>
                      <a:pt x="44981" y="162771"/>
                      <a:pt x="47020" y="166129"/>
                    </a:cubicBezTo>
                    <a:cubicBezTo>
                      <a:pt x="49179" y="169488"/>
                      <a:pt x="52178" y="172127"/>
                      <a:pt x="55656" y="173806"/>
                    </a:cubicBezTo>
                    <a:cubicBezTo>
                      <a:pt x="52298" y="171887"/>
                      <a:pt x="49539" y="169128"/>
                      <a:pt x="47500" y="165769"/>
                    </a:cubicBezTo>
                    <a:cubicBezTo>
                      <a:pt x="45581" y="162531"/>
                      <a:pt x="44261" y="158932"/>
                      <a:pt x="43541" y="155094"/>
                    </a:cubicBezTo>
                    <a:cubicBezTo>
                      <a:pt x="41862" y="147657"/>
                      <a:pt x="41742" y="139860"/>
                      <a:pt x="41142" y="132184"/>
                    </a:cubicBezTo>
                    <a:cubicBezTo>
                      <a:pt x="39943" y="116710"/>
                      <a:pt x="37664" y="101237"/>
                      <a:pt x="34185" y="86124"/>
                    </a:cubicBezTo>
                    <a:cubicBezTo>
                      <a:pt x="33466" y="82285"/>
                      <a:pt x="32506" y="78567"/>
                      <a:pt x="31427" y="74848"/>
                    </a:cubicBezTo>
                    <a:cubicBezTo>
                      <a:pt x="30347" y="71130"/>
                      <a:pt x="29388" y="67412"/>
                      <a:pt x="28188" y="63693"/>
                    </a:cubicBezTo>
                    <a:lnTo>
                      <a:pt x="26389" y="58056"/>
                    </a:lnTo>
                    <a:cubicBezTo>
                      <a:pt x="25789" y="56256"/>
                      <a:pt x="25069" y="54457"/>
                      <a:pt x="24470" y="52658"/>
                    </a:cubicBezTo>
                    <a:cubicBezTo>
                      <a:pt x="23270" y="48940"/>
                      <a:pt x="21831" y="45341"/>
                      <a:pt x="20391" y="41743"/>
                    </a:cubicBezTo>
                    <a:cubicBezTo>
                      <a:pt x="17513" y="34546"/>
                      <a:pt x="14394" y="27349"/>
                      <a:pt x="11035" y="20392"/>
                    </a:cubicBezTo>
                    <a:cubicBezTo>
                      <a:pt x="7677" y="13555"/>
                      <a:pt x="3839" y="6718"/>
                      <a:pt x="0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2468;p60">
                <a:extLst>
                  <a:ext uri="{FF2B5EF4-FFF2-40B4-BE49-F238E27FC236}">
                    <a16:creationId xmlns:a16="http://schemas.microsoft.com/office/drawing/2014/main" xmlns="" id="{03A92FDA-1D8F-B444-DBBD-EA14E26F601F}"/>
                  </a:ext>
                </a:extLst>
              </p:cNvPr>
              <p:cNvSpPr/>
              <p:nvPr/>
            </p:nvSpPr>
            <p:spPr>
              <a:xfrm>
                <a:off x="3688550" y="2046325"/>
                <a:ext cx="122950" cy="602775"/>
              </a:xfrm>
              <a:custGeom>
                <a:avLst/>
                <a:gdLst/>
                <a:ahLst/>
                <a:cxnLst/>
                <a:rect l="l" t="t" r="r" b="b"/>
                <a:pathLst>
                  <a:path w="4918" h="24111" extrusionOk="0">
                    <a:moveTo>
                      <a:pt x="2039" y="1"/>
                    </a:moveTo>
                    <a:lnTo>
                      <a:pt x="2039" y="1"/>
                    </a:lnTo>
                    <a:cubicBezTo>
                      <a:pt x="4438" y="7798"/>
                      <a:pt x="3719" y="16194"/>
                      <a:pt x="0" y="23511"/>
                    </a:cubicBezTo>
                    <a:lnTo>
                      <a:pt x="1320" y="24111"/>
                    </a:lnTo>
                    <a:cubicBezTo>
                      <a:pt x="4678" y="16434"/>
                      <a:pt x="4918" y="7798"/>
                      <a:pt x="2039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2469;p60">
                <a:extLst>
                  <a:ext uri="{FF2B5EF4-FFF2-40B4-BE49-F238E27FC236}">
                    <a16:creationId xmlns:a16="http://schemas.microsoft.com/office/drawing/2014/main" xmlns="" id="{C9D0B542-8B4F-E8AC-AFEB-7419E503DE21}"/>
                  </a:ext>
                </a:extLst>
              </p:cNvPr>
              <p:cNvSpPr/>
              <p:nvPr/>
            </p:nvSpPr>
            <p:spPr>
              <a:xfrm>
                <a:off x="3235725" y="882825"/>
                <a:ext cx="131975" cy="761700"/>
              </a:xfrm>
              <a:custGeom>
                <a:avLst/>
                <a:gdLst/>
                <a:ahLst/>
                <a:cxnLst/>
                <a:rect l="l" t="t" r="r" b="b"/>
                <a:pathLst>
                  <a:path w="5279" h="30468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479" y="9717"/>
                      <a:pt x="4679" y="20032"/>
                      <a:pt x="3479" y="30348"/>
                    </a:cubicBezTo>
                    <a:lnTo>
                      <a:pt x="4319" y="30468"/>
                    </a:lnTo>
                    <a:cubicBezTo>
                      <a:pt x="5279" y="20032"/>
                      <a:pt x="3719" y="9717"/>
                      <a:pt x="1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2470;p60">
                <a:extLst>
                  <a:ext uri="{FF2B5EF4-FFF2-40B4-BE49-F238E27FC236}">
                    <a16:creationId xmlns:a16="http://schemas.microsoft.com/office/drawing/2014/main" xmlns="" id="{113B6C0A-5271-36BE-726D-C141589EE070}"/>
                  </a:ext>
                </a:extLst>
              </p:cNvPr>
              <p:cNvSpPr/>
              <p:nvPr/>
            </p:nvSpPr>
            <p:spPr>
              <a:xfrm>
                <a:off x="2941875" y="1431600"/>
                <a:ext cx="473800" cy="428850"/>
              </a:xfrm>
              <a:custGeom>
                <a:avLst/>
                <a:gdLst/>
                <a:ahLst/>
                <a:cxnLst/>
                <a:rect l="l" t="t" r="r" b="b"/>
                <a:pathLst>
                  <a:path w="18952" h="17154" extrusionOk="0">
                    <a:moveTo>
                      <a:pt x="0" y="0"/>
                    </a:moveTo>
                    <a:cubicBezTo>
                      <a:pt x="3718" y="7917"/>
                      <a:pt x="10435" y="14154"/>
                      <a:pt x="18712" y="17153"/>
                    </a:cubicBezTo>
                    <a:lnTo>
                      <a:pt x="18952" y="16433"/>
                    </a:lnTo>
                    <a:cubicBezTo>
                      <a:pt x="10675" y="13675"/>
                      <a:pt x="3838" y="7797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2471;p60">
                <a:extLst>
                  <a:ext uri="{FF2B5EF4-FFF2-40B4-BE49-F238E27FC236}">
                    <a16:creationId xmlns:a16="http://schemas.microsoft.com/office/drawing/2014/main" xmlns="" id="{BB5E4A13-F9FA-7067-6EFB-3BC80750A95E}"/>
                  </a:ext>
                </a:extLst>
              </p:cNvPr>
              <p:cNvSpPr/>
              <p:nvPr/>
            </p:nvSpPr>
            <p:spPr>
              <a:xfrm>
                <a:off x="3268725" y="2730050"/>
                <a:ext cx="563775" cy="392850"/>
              </a:xfrm>
              <a:custGeom>
                <a:avLst/>
                <a:gdLst/>
                <a:ahLst/>
                <a:cxnLst/>
                <a:rect l="l" t="t" r="r" b="b"/>
                <a:pathLst>
                  <a:path w="22551" h="1571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678" y="8397"/>
                      <a:pt x="12835" y="14274"/>
                      <a:pt x="22311" y="15713"/>
                    </a:cubicBezTo>
                    <a:lnTo>
                      <a:pt x="22551" y="14274"/>
                    </a:lnTo>
                    <a:cubicBezTo>
                      <a:pt x="13195" y="13195"/>
                      <a:pt x="4918" y="7917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2472;p60">
                <a:extLst>
                  <a:ext uri="{FF2B5EF4-FFF2-40B4-BE49-F238E27FC236}">
                    <a16:creationId xmlns:a16="http://schemas.microsoft.com/office/drawing/2014/main" xmlns="" id="{A228B75B-D4C2-46BB-96DC-4BD333338A10}"/>
                  </a:ext>
                </a:extLst>
              </p:cNvPr>
              <p:cNvSpPr/>
              <p:nvPr/>
            </p:nvSpPr>
            <p:spPr>
              <a:xfrm>
                <a:off x="2872900" y="3867900"/>
                <a:ext cx="1238475" cy="742350"/>
              </a:xfrm>
              <a:custGeom>
                <a:avLst/>
                <a:gdLst/>
                <a:ahLst/>
                <a:cxnLst/>
                <a:rect l="l" t="t" r="r" b="b"/>
                <a:pathLst>
                  <a:path w="49539" h="29694" extrusionOk="0">
                    <a:moveTo>
                      <a:pt x="13104" y="0"/>
                    </a:moveTo>
                    <a:cubicBezTo>
                      <a:pt x="8682" y="0"/>
                      <a:pt x="4245" y="779"/>
                      <a:pt x="0" y="2346"/>
                    </a:cubicBezTo>
                    <a:cubicBezTo>
                      <a:pt x="3852" y="1062"/>
                      <a:pt x="7827" y="426"/>
                      <a:pt x="11778" y="426"/>
                    </a:cubicBezTo>
                    <a:cubicBezTo>
                      <a:pt x="18159" y="426"/>
                      <a:pt x="24476" y="2084"/>
                      <a:pt x="30107" y="5344"/>
                    </a:cubicBezTo>
                    <a:cubicBezTo>
                      <a:pt x="39103" y="10622"/>
                      <a:pt x="45341" y="19498"/>
                      <a:pt x="47260" y="29694"/>
                    </a:cubicBezTo>
                    <a:lnTo>
                      <a:pt x="49539" y="29214"/>
                    </a:lnTo>
                    <a:cubicBezTo>
                      <a:pt x="47020" y="18659"/>
                      <a:pt x="40183" y="9662"/>
                      <a:pt x="30707" y="4385"/>
                    </a:cubicBezTo>
                    <a:cubicBezTo>
                      <a:pt x="25223" y="1469"/>
                      <a:pt x="19178" y="0"/>
                      <a:pt x="1310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2473;p60">
                <a:extLst>
                  <a:ext uri="{FF2B5EF4-FFF2-40B4-BE49-F238E27FC236}">
                    <a16:creationId xmlns:a16="http://schemas.microsoft.com/office/drawing/2014/main" xmlns="" id="{DD8E5CC5-82FE-190E-F4C8-3D5CC4CBC6E2}"/>
                  </a:ext>
                </a:extLst>
              </p:cNvPr>
              <p:cNvSpPr/>
              <p:nvPr/>
            </p:nvSpPr>
            <p:spPr>
              <a:xfrm>
                <a:off x="3172775" y="3938525"/>
                <a:ext cx="362850" cy="275900"/>
              </a:xfrm>
              <a:custGeom>
                <a:avLst/>
                <a:gdLst/>
                <a:ahLst/>
                <a:cxnLst/>
                <a:rect l="l" t="t" r="r" b="b"/>
                <a:pathLst>
                  <a:path w="14514" h="11036" extrusionOk="0">
                    <a:moveTo>
                      <a:pt x="14514" y="0"/>
                    </a:moveTo>
                    <a:cubicBezTo>
                      <a:pt x="8037" y="720"/>
                      <a:pt x="2399" y="4918"/>
                      <a:pt x="0" y="11036"/>
                    </a:cubicBezTo>
                    <a:cubicBezTo>
                      <a:pt x="2639" y="5158"/>
                      <a:pt x="8156" y="1200"/>
                      <a:pt x="14514" y="720"/>
                    </a:cubicBezTo>
                    <a:lnTo>
                      <a:pt x="14514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2474;p60">
                <a:extLst>
                  <a:ext uri="{FF2B5EF4-FFF2-40B4-BE49-F238E27FC236}">
                    <a16:creationId xmlns:a16="http://schemas.microsoft.com/office/drawing/2014/main" xmlns="" id="{6927AD54-68E8-9E09-F170-3E84FFACFD17}"/>
                  </a:ext>
                </a:extLst>
              </p:cNvPr>
              <p:cNvSpPr/>
              <p:nvPr/>
            </p:nvSpPr>
            <p:spPr>
              <a:xfrm>
                <a:off x="3496625" y="3644650"/>
                <a:ext cx="251925" cy="410850"/>
              </a:xfrm>
              <a:custGeom>
                <a:avLst/>
                <a:gdLst/>
                <a:ahLst/>
                <a:cxnLst/>
                <a:rect l="l" t="t" r="r" b="b"/>
                <a:pathLst>
                  <a:path w="10077" h="1643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5158" y="3959"/>
                      <a:pt x="8277" y="9956"/>
                      <a:pt x="8517" y="16433"/>
                    </a:cubicBezTo>
                    <a:lnTo>
                      <a:pt x="10076" y="16313"/>
                    </a:lnTo>
                    <a:cubicBezTo>
                      <a:pt x="9236" y="9596"/>
                      <a:pt x="5638" y="3719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2475;p60">
                <a:extLst>
                  <a:ext uri="{FF2B5EF4-FFF2-40B4-BE49-F238E27FC236}">
                    <a16:creationId xmlns:a16="http://schemas.microsoft.com/office/drawing/2014/main" xmlns="" id="{B961711C-9097-B5F6-90E7-476F62A4F13E}"/>
                  </a:ext>
                </a:extLst>
              </p:cNvPr>
              <p:cNvSpPr/>
              <p:nvPr/>
            </p:nvSpPr>
            <p:spPr>
              <a:xfrm>
                <a:off x="3406650" y="2628075"/>
                <a:ext cx="143975" cy="374875"/>
              </a:xfrm>
              <a:custGeom>
                <a:avLst/>
                <a:gdLst/>
                <a:ahLst/>
                <a:cxnLst/>
                <a:rect l="l" t="t" r="r" b="b"/>
                <a:pathLst>
                  <a:path w="5759" h="1499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479" y="4199"/>
                      <a:pt x="5159" y="9597"/>
                      <a:pt x="5039" y="14995"/>
                    </a:cubicBezTo>
                    <a:lnTo>
                      <a:pt x="5758" y="14995"/>
                    </a:lnTo>
                    <a:cubicBezTo>
                      <a:pt x="5758" y="9477"/>
                      <a:pt x="3719" y="4199"/>
                      <a:pt x="1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2476;p60">
                <a:extLst>
                  <a:ext uri="{FF2B5EF4-FFF2-40B4-BE49-F238E27FC236}">
                    <a16:creationId xmlns:a16="http://schemas.microsoft.com/office/drawing/2014/main" xmlns="" id="{813CAAF4-8DE9-BD9A-8527-0A93390EEC14}"/>
                  </a:ext>
                </a:extLst>
              </p:cNvPr>
              <p:cNvSpPr/>
              <p:nvPr/>
            </p:nvSpPr>
            <p:spPr>
              <a:xfrm>
                <a:off x="4015400" y="3359775"/>
                <a:ext cx="446825" cy="593775"/>
              </a:xfrm>
              <a:custGeom>
                <a:avLst/>
                <a:gdLst/>
                <a:ahLst/>
                <a:cxnLst/>
                <a:rect l="l" t="t" r="r" b="b"/>
                <a:pathLst>
                  <a:path w="17873" h="23751" extrusionOk="0">
                    <a:moveTo>
                      <a:pt x="17873" y="0"/>
                    </a:moveTo>
                    <a:cubicBezTo>
                      <a:pt x="16193" y="10076"/>
                      <a:pt x="9476" y="18592"/>
                      <a:pt x="0" y="22431"/>
                    </a:cubicBezTo>
                    <a:lnTo>
                      <a:pt x="600" y="23750"/>
                    </a:lnTo>
                    <a:cubicBezTo>
                      <a:pt x="10196" y="19432"/>
                      <a:pt x="16673" y="10436"/>
                      <a:pt x="1787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2560;p60">
              <a:extLst>
                <a:ext uri="{FF2B5EF4-FFF2-40B4-BE49-F238E27FC236}">
                  <a16:creationId xmlns:a16="http://schemas.microsoft.com/office/drawing/2014/main" xmlns="" id="{A17544E5-7796-44C4-4BEF-B7CA6160C2BF}"/>
                </a:ext>
              </a:extLst>
            </p:cNvPr>
            <p:cNvGrpSpPr/>
            <p:nvPr/>
          </p:nvGrpSpPr>
          <p:grpSpPr>
            <a:xfrm rot="13831652" flipV="1">
              <a:off x="63" y="205"/>
              <a:ext cx="2861" cy="2595"/>
              <a:chOff x="508050" y="242250"/>
              <a:chExt cx="6512250" cy="5147800"/>
            </a:xfrm>
            <a:solidFill>
              <a:srgbClr val="F99F1B"/>
            </a:solidFill>
          </p:grpSpPr>
          <p:sp>
            <p:nvSpPr>
              <p:cNvPr id="16" name="Google Shape;2561;p60">
                <a:extLst>
                  <a:ext uri="{FF2B5EF4-FFF2-40B4-BE49-F238E27FC236}">
                    <a16:creationId xmlns:a16="http://schemas.microsoft.com/office/drawing/2014/main" xmlns="" id="{98252EF9-F60C-2F9E-7B3C-709B47AEF84E}"/>
                  </a:ext>
                </a:extLst>
              </p:cNvPr>
              <p:cNvSpPr/>
              <p:nvPr/>
            </p:nvSpPr>
            <p:spPr>
              <a:xfrm>
                <a:off x="508050" y="242250"/>
                <a:ext cx="6512250" cy="5147800"/>
              </a:xfrm>
              <a:custGeom>
                <a:avLst/>
                <a:gdLst/>
                <a:ahLst/>
                <a:cxnLst/>
                <a:rect l="l" t="t" r="r" b="b"/>
                <a:pathLst>
                  <a:path w="260490" h="205912" extrusionOk="0">
                    <a:moveTo>
                      <a:pt x="192120" y="0"/>
                    </a:moveTo>
                    <a:cubicBezTo>
                      <a:pt x="185268" y="0"/>
                      <a:pt x="178662" y="685"/>
                      <a:pt x="172695" y="2150"/>
                    </a:cubicBezTo>
                    <a:cubicBezTo>
                      <a:pt x="150698" y="7746"/>
                      <a:pt x="131403" y="21639"/>
                      <a:pt x="119054" y="40742"/>
                    </a:cubicBezTo>
                    <a:cubicBezTo>
                      <a:pt x="127586" y="36582"/>
                      <a:pt x="136945" y="34486"/>
                      <a:pt x="146314" y="34486"/>
                    </a:cubicBezTo>
                    <a:cubicBezTo>
                      <a:pt x="153894" y="34486"/>
                      <a:pt x="161481" y="35858"/>
                      <a:pt x="168643" y="38619"/>
                    </a:cubicBezTo>
                    <a:cubicBezTo>
                      <a:pt x="131210" y="41128"/>
                      <a:pt x="97828" y="63125"/>
                      <a:pt x="80848" y="96506"/>
                    </a:cubicBezTo>
                    <a:cubicBezTo>
                      <a:pt x="94190" y="89501"/>
                      <a:pt x="108974" y="85812"/>
                      <a:pt x="124078" y="85812"/>
                    </a:cubicBezTo>
                    <a:cubicBezTo>
                      <a:pt x="126449" y="85812"/>
                      <a:pt x="128827" y="85903"/>
                      <a:pt x="131210" y="86086"/>
                    </a:cubicBezTo>
                    <a:cubicBezTo>
                      <a:pt x="108790" y="128808"/>
                      <a:pt x="61336" y="156670"/>
                      <a:pt x="13377" y="156670"/>
                    </a:cubicBezTo>
                    <a:cubicBezTo>
                      <a:pt x="8916" y="156670"/>
                      <a:pt x="4450" y="156429"/>
                      <a:pt x="0" y="155936"/>
                    </a:cubicBezTo>
                    <a:lnTo>
                      <a:pt x="0" y="155936"/>
                    </a:lnTo>
                    <a:cubicBezTo>
                      <a:pt x="12928" y="173881"/>
                      <a:pt x="32802" y="185458"/>
                      <a:pt x="54799" y="188160"/>
                    </a:cubicBezTo>
                    <a:cubicBezTo>
                      <a:pt x="57551" y="188447"/>
                      <a:pt x="60300" y="188589"/>
                      <a:pt x="63036" y="188589"/>
                    </a:cubicBezTo>
                    <a:cubicBezTo>
                      <a:pt x="82362" y="188589"/>
                      <a:pt x="101044" y="181517"/>
                      <a:pt x="115580" y="168671"/>
                    </a:cubicBezTo>
                    <a:lnTo>
                      <a:pt x="115580" y="168671"/>
                    </a:lnTo>
                    <a:cubicBezTo>
                      <a:pt x="113265" y="184494"/>
                      <a:pt x="102845" y="198194"/>
                      <a:pt x="87988" y="204368"/>
                    </a:cubicBezTo>
                    <a:cubicBezTo>
                      <a:pt x="92621" y="205079"/>
                      <a:pt x="97250" y="205427"/>
                      <a:pt x="101842" y="205427"/>
                    </a:cubicBezTo>
                    <a:cubicBezTo>
                      <a:pt x="130906" y="205427"/>
                      <a:pt x="158453" y="191482"/>
                      <a:pt x="175782" y="167321"/>
                    </a:cubicBezTo>
                    <a:cubicBezTo>
                      <a:pt x="181185" y="179477"/>
                      <a:pt x="181764" y="193370"/>
                      <a:pt x="177133" y="205912"/>
                    </a:cubicBezTo>
                    <a:cubicBezTo>
                      <a:pt x="222478" y="179284"/>
                      <a:pt x="252386" y="132975"/>
                      <a:pt x="258174" y="80876"/>
                    </a:cubicBezTo>
                    <a:cubicBezTo>
                      <a:pt x="260490" y="57529"/>
                      <a:pt x="257210" y="32637"/>
                      <a:pt x="245246" y="12763"/>
                    </a:cubicBezTo>
                    <a:lnTo>
                      <a:pt x="245053" y="12956"/>
                    </a:lnTo>
                    <a:cubicBezTo>
                      <a:pt x="230711" y="4941"/>
                      <a:pt x="210528" y="0"/>
                      <a:pt x="192120" y="0"/>
                    </a:cubicBezTo>
                    <a:close/>
                  </a:path>
                </a:pathLst>
              </a:custGeom>
              <a:solidFill>
                <a:srgbClr val="C9402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2562;p60">
                <a:extLst>
                  <a:ext uri="{FF2B5EF4-FFF2-40B4-BE49-F238E27FC236}">
                    <a16:creationId xmlns:a16="http://schemas.microsoft.com/office/drawing/2014/main" xmlns="" id="{D33A39D2-2539-C426-7BCD-C78C0F1E59C7}"/>
                  </a:ext>
                </a:extLst>
              </p:cNvPr>
              <p:cNvSpPr/>
              <p:nvPr/>
            </p:nvSpPr>
            <p:spPr>
              <a:xfrm>
                <a:off x="1911800" y="1497150"/>
                <a:ext cx="4520000" cy="2852150"/>
              </a:xfrm>
              <a:custGeom>
                <a:avLst/>
                <a:gdLst/>
                <a:ahLst/>
                <a:cxnLst/>
                <a:rect l="l" t="t" r="r" b="b"/>
                <a:pathLst>
                  <a:path w="180800" h="114086" extrusionOk="0">
                    <a:moveTo>
                      <a:pt x="166906" y="0"/>
                    </a:moveTo>
                    <a:cubicBezTo>
                      <a:pt x="162083" y="0"/>
                      <a:pt x="157452" y="579"/>
                      <a:pt x="152821" y="1737"/>
                    </a:cubicBezTo>
                    <a:cubicBezTo>
                      <a:pt x="143559" y="4245"/>
                      <a:pt x="134876" y="8298"/>
                      <a:pt x="127158" y="13700"/>
                    </a:cubicBezTo>
                    <a:cubicBezTo>
                      <a:pt x="123106" y="16402"/>
                      <a:pt x="119439" y="19489"/>
                      <a:pt x="115966" y="22576"/>
                    </a:cubicBezTo>
                    <a:cubicBezTo>
                      <a:pt x="112300" y="25857"/>
                      <a:pt x="109020" y="29330"/>
                      <a:pt x="105933" y="32803"/>
                    </a:cubicBezTo>
                    <a:cubicBezTo>
                      <a:pt x="99758" y="39942"/>
                      <a:pt x="93969" y="47275"/>
                      <a:pt x="88374" y="54800"/>
                    </a:cubicBezTo>
                    <a:cubicBezTo>
                      <a:pt x="82778" y="62518"/>
                      <a:pt x="77182" y="69850"/>
                      <a:pt x="71201" y="76990"/>
                    </a:cubicBezTo>
                    <a:cubicBezTo>
                      <a:pt x="68306" y="80656"/>
                      <a:pt x="65219" y="84129"/>
                      <a:pt x="61939" y="87409"/>
                    </a:cubicBezTo>
                    <a:cubicBezTo>
                      <a:pt x="58658" y="90497"/>
                      <a:pt x="55185" y="93584"/>
                      <a:pt x="51519" y="96478"/>
                    </a:cubicBezTo>
                    <a:cubicBezTo>
                      <a:pt x="44187" y="102267"/>
                      <a:pt x="36083" y="106898"/>
                      <a:pt x="27400" y="109985"/>
                    </a:cubicBezTo>
                    <a:cubicBezTo>
                      <a:pt x="22962" y="111529"/>
                      <a:pt x="18524" y="112494"/>
                      <a:pt x="13893" y="113073"/>
                    </a:cubicBezTo>
                    <a:cubicBezTo>
                      <a:pt x="11953" y="113315"/>
                      <a:pt x="9980" y="113422"/>
                      <a:pt x="8015" y="113422"/>
                    </a:cubicBezTo>
                    <a:cubicBezTo>
                      <a:pt x="5289" y="113422"/>
                      <a:pt x="2579" y="113216"/>
                      <a:pt x="0" y="112880"/>
                    </a:cubicBezTo>
                    <a:lnTo>
                      <a:pt x="0" y="112880"/>
                    </a:lnTo>
                    <a:cubicBezTo>
                      <a:pt x="3698" y="113684"/>
                      <a:pt x="7665" y="114086"/>
                      <a:pt x="11564" y="114086"/>
                    </a:cubicBezTo>
                    <a:cubicBezTo>
                      <a:pt x="12344" y="114086"/>
                      <a:pt x="13121" y="114070"/>
                      <a:pt x="13893" y="114037"/>
                    </a:cubicBezTo>
                    <a:cubicBezTo>
                      <a:pt x="18717" y="113844"/>
                      <a:pt x="23348" y="113073"/>
                      <a:pt x="27979" y="111722"/>
                    </a:cubicBezTo>
                    <a:cubicBezTo>
                      <a:pt x="37047" y="108828"/>
                      <a:pt x="45538" y="104390"/>
                      <a:pt x="53256" y="98794"/>
                    </a:cubicBezTo>
                    <a:cubicBezTo>
                      <a:pt x="57115" y="95900"/>
                      <a:pt x="60781" y="92812"/>
                      <a:pt x="64254" y="89725"/>
                    </a:cubicBezTo>
                    <a:cubicBezTo>
                      <a:pt x="67534" y="86252"/>
                      <a:pt x="70815" y="82779"/>
                      <a:pt x="73902" y="79305"/>
                    </a:cubicBezTo>
                    <a:cubicBezTo>
                      <a:pt x="80077" y="71973"/>
                      <a:pt x="85479" y="64448"/>
                      <a:pt x="91075" y="56922"/>
                    </a:cubicBezTo>
                    <a:cubicBezTo>
                      <a:pt x="96671" y="49397"/>
                      <a:pt x="102266" y="41872"/>
                      <a:pt x="108441" y="34925"/>
                    </a:cubicBezTo>
                    <a:cubicBezTo>
                      <a:pt x="111528" y="31452"/>
                      <a:pt x="114616" y="27979"/>
                      <a:pt x="118089" y="24892"/>
                    </a:cubicBezTo>
                    <a:cubicBezTo>
                      <a:pt x="121369" y="21612"/>
                      <a:pt x="124842" y="18717"/>
                      <a:pt x="128701" y="16016"/>
                    </a:cubicBezTo>
                    <a:cubicBezTo>
                      <a:pt x="136034" y="10420"/>
                      <a:pt x="144331" y="6175"/>
                      <a:pt x="153207" y="3474"/>
                    </a:cubicBezTo>
                    <a:cubicBezTo>
                      <a:pt x="157645" y="2123"/>
                      <a:pt x="162276" y="1351"/>
                      <a:pt x="166906" y="965"/>
                    </a:cubicBezTo>
                    <a:cubicBezTo>
                      <a:pt x="167678" y="933"/>
                      <a:pt x="168450" y="917"/>
                      <a:pt x="169222" y="917"/>
                    </a:cubicBezTo>
                    <a:cubicBezTo>
                      <a:pt x="173081" y="917"/>
                      <a:pt x="176940" y="1319"/>
                      <a:pt x="180799" y="2123"/>
                    </a:cubicBezTo>
                    <a:cubicBezTo>
                      <a:pt x="176168" y="772"/>
                      <a:pt x="171537" y="0"/>
                      <a:pt x="166906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2563;p60">
                <a:extLst>
                  <a:ext uri="{FF2B5EF4-FFF2-40B4-BE49-F238E27FC236}">
                    <a16:creationId xmlns:a16="http://schemas.microsoft.com/office/drawing/2014/main" xmlns="" id="{85495D86-988E-6E2B-CB19-EE441CE4E02D}"/>
                  </a:ext>
                </a:extLst>
              </p:cNvPr>
              <p:cNvSpPr/>
              <p:nvPr/>
            </p:nvSpPr>
            <p:spPr>
              <a:xfrm>
                <a:off x="5110025" y="1511625"/>
                <a:ext cx="892450" cy="2325150"/>
              </a:xfrm>
              <a:custGeom>
                <a:avLst/>
                <a:gdLst/>
                <a:ahLst/>
                <a:cxnLst/>
                <a:rect l="l" t="t" r="r" b="b"/>
                <a:pathLst>
                  <a:path w="35698" h="93006" extrusionOk="0">
                    <a:moveTo>
                      <a:pt x="35697" y="0"/>
                    </a:moveTo>
                    <a:cubicBezTo>
                      <a:pt x="31066" y="193"/>
                      <a:pt x="26628" y="1737"/>
                      <a:pt x="23155" y="4824"/>
                    </a:cubicBezTo>
                    <a:cubicBezTo>
                      <a:pt x="19875" y="7912"/>
                      <a:pt x="17174" y="11771"/>
                      <a:pt x="15437" y="16016"/>
                    </a:cubicBezTo>
                    <a:cubicBezTo>
                      <a:pt x="13700" y="20261"/>
                      <a:pt x="12350" y="24506"/>
                      <a:pt x="11578" y="29137"/>
                    </a:cubicBezTo>
                    <a:cubicBezTo>
                      <a:pt x="10806" y="33382"/>
                      <a:pt x="10420" y="38013"/>
                      <a:pt x="10227" y="42451"/>
                    </a:cubicBezTo>
                    <a:cubicBezTo>
                      <a:pt x="9648" y="51327"/>
                      <a:pt x="9841" y="60010"/>
                      <a:pt x="8683" y="68693"/>
                    </a:cubicBezTo>
                    <a:cubicBezTo>
                      <a:pt x="7912" y="77376"/>
                      <a:pt x="5017" y="85673"/>
                      <a:pt x="0" y="93005"/>
                    </a:cubicBezTo>
                    <a:cubicBezTo>
                      <a:pt x="6175" y="86252"/>
                      <a:pt x="10227" y="77954"/>
                      <a:pt x="11578" y="69079"/>
                    </a:cubicBezTo>
                    <a:cubicBezTo>
                      <a:pt x="12929" y="60203"/>
                      <a:pt x="13507" y="51327"/>
                      <a:pt x="13700" y="42451"/>
                    </a:cubicBezTo>
                    <a:cubicBezTo>
                      <a:pt x="13893" y="33961"/>
                      <a:pt x="15437" y="25471"/>
                      <a:pt x="18331" y="17173"/>
                    </a:cubicBezTo>
                    <a:cubicBezTo>
                      <a:pt x="19489" y="13121"/>
                      <a:pt x="21612" y="9455"/>
                      <a:pt x="24506" y="6175"/>
                    </a:cubicBezTo>
                    <a:cubicBezTo>
                      <a:pt x="25857" y="4631"/>
                      <a:pt x="27593" y="3281"/>
                      <a:pt x="29523" y="2316"/>
                    </a:cubicBezTo>
                    <a:cubicBezTo>
                      <a:pt x="31452" y="1351"/>
                      <a:pt x="33575" y="579"/>
                      <a:pt x="35697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2564;p60">
                <a:extLst>
                  <a:ext uri="{FF2B5EF4-FFF2-40B4-BE49-F238E27FC236}">
                    <a16:creationId xmlns:a16="http://schemas.microsoft.com/office/drawing/2014/main" xmlns="" id="{CDA398ED-89D3-5A12-048C-9B0A5AB8558D}"/>
                  </a:ext>
                </a:extLst>
              </p:cNvPr>
              <p:cNvSpPr/>
              <p:nvPr/>
            </p:nvSpPr>
            <p:spPr>
              <a:xfrm>
                <a:off x="3884750" y="1723875"/>
                <a:ext cx="1389300" cy="3159675"/>
              </a:xfrm>
              <a:custGeom>
                <a:avLst/>
                <a:gdLst/>
                <a:ahLst/>
                <a:cxnLst/>
                <a:rect l="l" t="t" r="r" b="b"/>
                <a:pathLst>
                  <a:path w="55572" h="126387" extrusionOk="0">
                    <a:moveTo>
                      <a:pt x="55572" y="0"/>
                    </a:moveTo>
                    <a:lnTo>
                      <a:pt x="55572" y="0"/>
                    </a:lnTo>
                    <a:cubicBezTo>
                      <a:pt x="50362" y="2895"/>
                      <a:pt x="45731" y="6947"/>
                      <a:pt x="42065" y="11964"/>
                    </a:cubicBezTo>
                    <a:cubicBezTo>
                      <a:pt x="38592" y="16981"/>
                      <a:pt x="35698" y="22576"/>
                      <a:pt x="33768" y="28365"/>
                    </a:cubicBezTo>
                    <a:cubicBezTo>
                      <a:pt x="29716" y="40135"/>
                      <a:pt x="28944" y="52484"/>
                      <a:pt x="27979" y="64448"/>
                    </a:cubicBezTo>
                    <a:cubicBezTo>
                      <a:pt x="27015" y="76411"/>
                      <a:pt x="26050" y="88374"/>
                      <a:pt x="21998" y="99373"/>
                    </a:cubicBezTo>
                    <a:cubicBezTo>
                      <a:pt x="19875" y="104968"/>
                      <a:pt x="17174" y="110178"/>
                      <a:pt x="13508" y="115002"/>
                    </a:cubicBezTo>
                    <a:cubicBezTo>
                      <a:pt x="9842" y="119826"/>
                      <a:pt x="5211" y="123685"/>
                      <a:pt x="1" y="126386"/>
                    </a:cubicBezTo>
                    <a:cubicBezTo>
                      <a:pt x="2702" y="125229"/>
                      <a:pt x="5404" y="123878"/>
                      <a:pt x="8105" y="122141"/>
                    </a:cubicBezTo>
                    <a:cubicBezTo>
                      <a:pt x="10420" y="120405"/>
                      <a:pt x="12736" y="118282"/>
                      <a:pt x="14858" y="116160"/>
                    </a:cubicBezTo>
                    <a:cubicBezTo>
                      <a:pt x="18910" y="111529"/>
                      <a:pt x="22191" y="106126"/>
                      <a:pt x="24506" y="100530"/>
                    </a:cubicBezTo>
                    <a:cubicBezTo>
                      <a:pt x="29330" y="89146"/>
                      <a:pt x="30681" y="76797"/>
                      <a:pt x="31646" y="64641"/>
                    </a:cubicBezTo>
                    <a:cubicBezTo>
                      <a:pt x="32417" y="52677"/>
                      <a:pt x="32996" y="40714"/>
                      <a:pt x="36469" y="29137"/>
                    </a:cubicBezTo>
                    <a:cubicBezTo>
                      <a:pt x="38013" y="23541"/>
                      <a:pt x="40521" y="17945"/>
                      <a:pt x="43609" y="12928"/>
                    </a:cubicBezTo>
                    <a:cubicBezTo>
                      <a:pt x="46696" y="7719"/>
                      <a:pt x="50748" y="3281"/>
                      <a:pt x="55572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2565;p60">
                <a:extLst>
                  <a:ext uri="{FF2B5EF4-FFF2-40B4-BE49-F238E27FC236}">
                    <a16:creationId xmlns:a16="http://schemas.microsoft.com/office/drawing/2014/main" xmlns="" id="{4E6DC101-2C9C-BF8D-588E-73B35335AC7B}"/>
                  </a:ext>
                </a:extLst>
              </p:cNvPr>
              <p:cNvSpPr/>
              <p:nvPr/>
            </p:nvSpPr>
            <p:spPr>
              <a:xfrm>
                <a:off x="1911800" y="4020050"/>
                <a:ext cx="1220450" cy="654575"/>
              </a:xfrm>
              <a:custGeom>
                <a:avLst/>
                <a:gdLst/>
                <a:ahLst/>
                <a:cxnLst/>
                <a:rect l="l" t="t" r="r" b="b"/>
                <a:pathLst>
                  <a:path w="48818" h="26183" extrusionOk="0">
                    <a:moveTo>
                      <a:pt x="48818" y="0"/>
                    </a:moveTo>
                    <a:lnTo>
                      <a:pt x="48818" y="0"/>
                    </a:lnTo>
                    <a:cubicBezTo>
                      <a:pt x="45538" y="3474"/>
                      <a:pt x="42064" y="6561"/>
                      <a:pt x="38205" y="9455"/>
                    </a:cubicBezTo>
                    <a:cubicBezTo>
                      <a:pt x="30873" y="15244"/>
                      <a:pt x="22576" y="19489"/>
                      <a:pt x="13700" y="22576"/>
                    </a:cubicBezTo>
                    <a:cubicBezTo>
                      <a:pt x="9262" y="23927"/>
                      <a:pt x="4631" y="25085"/>
                      <a:pt x="0" y="25856"/>
                    </a:cubicBezTo>
                    <a:cubicBezTo>
                      <a:pt x="1809" y="26074"/>
                      <a:pt x="3618" y="26182"/>
                      <a:pt x="5427" y="26182"/>
                    </a:cubicBezTo>
                    <a:cubicBezTo>
                      <a:pt x="8442" y="26182"/>
                      <a:pt x="11457" y="25881"/>
                      <a:pt x="14472" y="25278"/>
                    </a:cubicBezTo>
                    <a:cubicBezTo>
                      <a:pt x="24119" y="23155"/>
                      <a:pt x="32995" y="18524"/>
                      <a:pt x="40135" y="11771"/>
                    </a:cubicBezTo>
                    <a:cubicBezTo>
                      <a:pt x="43608" y="8297"/>
                      <a:pt x="46502" y="4438"/>
                      <a:pt x="48818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2566;p60">
                <a:extLst>
                  <a:ext uri="{FF2B5EF4-FFF2-40B4-BE49-F238E27FC236}">
                    <a16:creationId xmlns:a16="http://schemas.microsoft.com/office/drawing/2014/main" xmlns="" id="{62580B54-1874-385D-CAD5-4324BE6FFE29}"/>
                  </a:ext>
                </a:extLst>
              </p:cNvPr>
              <p:cNvSpPr/>
              <p:nvPr/>
            </p:nvSpPr>
            <p:spPr>
              <a:xfrm>
                <a:off x="3744875" y="1603950"/>
                <a:ext cx="1630500" cy="240550"/>
              </a:xfrm>
              <a:custGeom>
                <a:avLst/>
                <a:gdLst/>
                <a:ahLst/>
                <a:cxnLst/>
                <a:rect l="l" t="t" r="r" b="b"/>
                <a:pathLst>
                  <a:path w="65220" h="9622" extrusionOk="0">
                    <a:moveTo>
                      <a:pt x="40615" y="1"/>
                    </a:moveTo>
                    <a:cubicBezTo>
                      <a:pt x="32122" y="1"/>
                      <a:pt x="23767" y="1122"/>
                      <a:pt x="15630" y="3447"/>
                    </a:cubicBezTo>
                    <a:cubicBezTo>
                      <a:pt x="10227" y="4990"/>
                      <a:pt x="5017" y="7113"/>
                      <a:pt x="0" y="9621"/>
                    </a:cubicBezTo>
                    <a:cubicBezTo>
                      <a:pt x="5403" y="8464"/>
                      <a:pt x="10806" y="7113"/>
                      <a:pt x="16208" y="6148"/>
                    </a:cubicBezTo>
                    <a:cubicBezTo>
                      <a:pt x="21611" y="5183"/>
                      <a:pt x="27014" y="4411"/>
                      <a:pt x="32417" y="4026"/>
                    </a:cubicBezTo>
                    <a:cubicBezTo>
                      <a:pt x="37819" y="3447"/>
                      <a:pt x="43222" y="3254"/>
                      <a:pt x="48818" y="3254"/>
                    </a:cubicBezTo>
                    <a:cubicBezTo>
                      <a:pt x="54221" y="3254"/>
                      <a:pt x="59816" y="3447"/>
                      <a:pt x="65219" y="3833"/>
                    </a:cubicBezTo>
                    <a:cubicBezTo>
                      <a:pt x="60009" y="2096"/>
                      <a:pt x="54414" y="938"/>
                      <a:pt x="49011" y="359"/>
                    </a:cubicBezTo>
                    <a:cubicBezTo>
                      <a:pt x="46199" y="121"/>
                      <a:pt x="43400" y="1"/>
                      <a:pt x="40615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2567;p60">
                <a:extLst>
                  <a:ext uri="{FF2B5EF4-FFF2-40B4-BE49-F238E27FC236}">
                    <a16:creationId xmlns:a16="http://schemas.microsoft.com/office/drawing/2014/main" xmlns="" id="{CF063166-C41E-D6DD-23CC-B42835AF946C}"/>
                  </a:ext>
                </a:extLst>
              </p:cNvPr>
              <p:cNvSpPr/>
              <p:nvPr/>
            </p:nvSpPr>
            <p:spPr>
              <a:xfrm>
                <a:off x="3556725" y="3267525"/>
                <a:ext cx="361825" cy="868325"/>
              </a:xfrm>
              <a:custGeom>
                <a:avLst/>
                <a:gdLst/>
                <a:ahLst/>
                <a:cxnLst/>
                <a:rect l="l" t="t" r="r" b="b"/>
                <a:pathLst>
                  <a:path w="14473" h="34733" extrusionOk="0">
                    <a:moveTo>
                      <a:pt x="14473" y="0"/>
                    </a:moveTo>
                    <a:lnTo>
                      <a:pt x="10806" y="193"/>
                    </a:lnTo>
                    <a:cubicBezTo>
                      <a:pt x="11964" y="12735"/>
                      <a:pt x="8105" y="25277"/>
                      <a:pt x="1" y="34732"/>
                    </a:cubicBezTo>
                    <a:cubicBezTo>
                      <a:pt x="9456" y="25663"/>
                      <a:pt x="14473" y="13121"/>
                      <a:pt x="1447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61" name="Google Shape;21;p2">
            <a:extLst>
              <a:ext uri="{FF2B5EF4-FFF2-40B4-BE49-F238E27FC236}">
                <a16:creationId xmlns:a16="http://schemas.microsoft.com/office/drawing/2014/main" xmlns="" id="{B2AA5F83-B13F-04EF-FDF0-B815DAA2D90A}"/>
              </a:ext>
            </a:extLst>
          </p:cNvPr>
          <p:cNvPicPr preferRelativeResize="0"/>
          <p:nvPr userDrawn="1"/>
        </p:nvPicPr>
        <p:blipFill rotWithShape="1">
          <a:blip r:embed="rId18">
            <a:alphaModFix/>
          </a:blip>
          <a:srcRect l="12422" t="10820" r="12422" b="10828"/>
          <a:stretch/>
        </p:blipFill>
        <p:spPr>
          <a:xfrm>
            <a:off x="-214784" y="5240021"/>
            <a:ext cx="1535584" cy="1735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62" name="Google Shape;24;p2">
            <a:extLst>
              <a:ext uri="{FF2B5EF4-FFF2-40B4-BE49-F238E27FC236}">
                <a16:creationId xmlns:a16="http://schemas.microsoft.com/office/drawing/2014/main" xmlns="" id="{877A3CA0-6047-DBAF-18EF-F2BA3B2E49CD}"/>
              </a:ext>
            </a:extLst>
          </p:cNvPr>
          <p:cNvPicPr preferRelativeResize="0"/>
          <p:nvPr userDrawn="1"/>
        </p:nvPicPr>
        <p:blipFill rotWithShape="1">
          <a:blip r:embed="rId19">
            <a:alphaModFix/>
          </a:blip>
          <a:srcRect l="14225" t="14955" r="14218" b="14962"/>
          <a:stretch/>
        </p:blipFill>
        <p:spPr>
          <a:xfrm rot="8825567">
            <a:off x="10663349" y="116786"/>
            <a:ext cx="1995296" cy="211789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3" name="组合 6">
            <a:extLst>
              <a:ext uri="{FF2B5EF4-FFF2-40B4-BE49-F238E27FC236}">
                <a16:creationId xmlns:a16="http://schemas.microsoft.com/office/drawing/2014/main" xmlns="" id="{06BC7A3C-FA02-98B4-1712-1B7122949D2D}"/>
              </a:ext>
            </a:extLst>
          </p:cNvPr>
          <p:cNvGrpSpPr/>
          <p:nvPr userDrawn="1"/>
        </p:nvGrpSpPr>
        <p:grpSpPr>
          <a:xfrm flipH="1" flipV="1">
            <a:off x="9701163" y="5806413"/>
            <a:ext cx="2490837" cy="1056736"/>
            <a:chOff x="196" y="-1340"/>
            <a:chExt cx="9528" cy="4706"/>
          </a:xfrm>
        </p:grpSpPr>
        <p:grpSp>
          <p:nvGrpSpPr>
            <p:cNvPr id="64" name="Google Shape;2511;p60">
              <a:extLst>
                <a:ext uri="{FF2B5EF4-FFF2-40B4-BE49-F238E27FC236}">
                  <a16:creationId xmlns:a16="http://schemas.microsoft.com/office/drawing/2014/main" xmlns="" id="{D1BBA41B-D734-D04B-7E5C-6910BCD27EE3}"/>
                </a:ext>
              </a:extLst>
            </p:cNvPr>
            <p:cNvGrpSpPr/>
            <p:nvPr/>
          </p:nvGrpSpPr>
          <p:grpSpPr>
            <a:xfrm rot="8119191">
              <a:off x="7796" y="-799"/>
              <a:ext cx="1928" cy="3662"/>
              <a:chOff x="2392800" y="238125"/>
              <a:chExt cx="2677175" cy="5084850"/>
            </a:xfrm>
            <a:solidFill>
              <a:srgbClr val="C94025"/>
            </a:solidFill>
          </p:grpSpPr>
          <p:sp>
            <p:nvSpPr>
              <p:cNvPr id="102" name="Google Shape;2512;p60">
                <a:extLst>
                  <a:ext uri="{FF2B5EF4-FFF2-40B4-BE49-F238E27FC236}">
                    <a16:creationId xmlns:a16="http://schemas.microsoft.com/office/drawing/2014/main" xmlns="" id="{851E8F42-940B-8499-356C-2553835EF3AA}"/>
                  </a:ext>
                </a:extLst>
              </p:cNvPr>
              <p:cNvSpPr/>
              <p:nvPr/>
            </p:nvSpPr>
            <p:spPr>
              <a:xfrm>
                <a:off x="2526350" y="690275"/>
                <a:ext cx="1198100" cy="4632700"/>
              </a:xfrm>
              <a:custGeom>
                <a:avLst/>
                <a:gdLst/>
                <a:ahLst/>
                <a:cxnLst/>
                <a:rect l="l" t="t" r="r" b="b"/>
                <a:pathLst>
                  <a:path w="47924" h="185308" extrusionOk="0">
                    <a:moveTo>
                      <a:pt x="35055" y="1"/>
                    </a:moveTo>
                    <a:cubicBezTo>
                      <a:pt x="33546" y="1"/>
                      <a:pt x="31869" y="1290"/>
                      <a:pt x="32203" y="3183"/>
                    </a:cubicBezTo>
                    <a:cubicBezTo>
                      <a:pt x="42560" y="64402"/>
                      <a:pt x="31648" y="127286"/>
                      <a:pt x="1131" y="181292"/>
                    </a:cubicBezTo>
                    <a:cubicBezTo>
                      <a:pt x="0" y="183428"/>
                      <a:pt x="1772" y="185308"/>
                      <a:pt x="3546" y="185308"/>
                    </a:cubicBezTo>
                    <a:cubicBezTo>
                      <a:pt x="4384" y="185308"/>
                      <a:pt x="5221" y="184889"/>
                      <a:pt x="5755" y="183881"/>
                    </a:cubicBezTo>
                    <a:lnTo>
                      <a:pt x="5570" y="183881"/>
                    </a:lnTo>
                    <a:cubicBezTo>
                      <a:pt x="36642" y="128581"/>
                      <a:pt x="47924" y="64402"/>
                      <a:pt x="37197" y="1889"/>
                    </a:cubicBezTo>
                    <a:cubicBezTo>
                      <a:pt x="36976" y="564"/>
                      <a:pt x="36052" y="1"/>
                      <a:pt x="35055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" name="Google Shape;2513;p60">
                <a:extLst>
                  <a:ext uri="{FF2B5EF4-FFF2-40B4-BE49-F238E27FC236}">
                    <a16:creationId xmlns:a16="http://schemas.microsoft.com/office/drawing/2014/main" xmlns="" id="{C40F1B4A-CA6F-5842-997F-397D708204D7}"/>
                  </a:ext>
                </a:extLst>
              </p:cNvPr>
              <p:cNvSpPr/>
              <p:nvPr/>
            </p:nvSpPr>
            <p:spPr>
              <a:xfrm>
                <a:off x="3430500" y="641425"/>
                <a:ext cx="899675" cy="1623425"/>
              </a:xfrm>
              <a:custGeom>
                <a:avLst/>
                <a:gdLst/>
                <a:ahLst/>
                <a:cxnLst/>
                <a:rect l="l" t="t" r="r" b="b"/>
                <a:pathLst>
                  <a:path w="35987" h="64937" extrusionOk="0">
                    <a:moveTo>
                      <a:pt x="24544" y="0"/>
                    </a:moveTo>
                    <a:cubicBezTo>
                      <a:pt x="22975" y="0"/>
                      <a:pt x="21451" y="1220"/>
                      <a:pt x="22115" y="3103"/>
                    </a:cubicBezTo>
                    <a:cubicBezTo>
                      <a:pt x="30068" y="25112"/>
                      <a:pt x="22300" y="47676"/>
                      <a:pt x="2325" y="60068"/>
                    </a:cubicBezTo>
                    <a:cubicBezTo>
                      <a:pt x="0" y="61463"/>
                      <a:pt x="1442" y="64936"/>
                      <a:pt x="3712" y="64936"/>
                    </a:cubicBezTo>
                    <a:cubicBezTo>
                      <a:pt x="4151" y="64936"/>
                      <a:pt x="4620" y="64806"/>
                      <a:pt x="5100" y="64507"/>
                    </a:cubicBezTo>
                    <a:cubicBezTo>
                      <a:pt x="26554" y="51745"/>
                      <a:pt x="35987" y="25297"/>
                      <a:pt x="27109" y="1808"/>
                    </a:cubicBezTo>
                    <a:cubicBezTo>
                      <a:pt x="26664" y="547"/>
                      <a:pt x="25594" y="0"/>
                      <a:pt x="2454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2514;p60">
                <a:extLst>
                  <a:ext uri="{FF2B5EF4-FFF2-40B4-BE49-F238E27FC236}">
                    <a16:creationId xmlns:a16="http://schemas.microsoft.com/office/drawing/2014/main" xmlns="" id="{D294E18E-6E77-8F02-993C-DD4E81490348}"/>
                  </a:ext>
                </a:extLst>
              </p:cNvPr>
              <p:cNvSpPr/>
              <p:nvPr/>
            </p:nvSpPr>
            <p:spPr>
              <a:xfrm>
                <a:off x="2800700" y="860025"/>
                <a:ext cx="748350" cy="784950"/>
              </a:xfrm>
              <a:custGeom>
                <a:avLst/>
                <a:gdLst/>
                <a:ahLst/>
                <a:cxnLst/>
                <a:rect l="l" t="t" r="r" b="b"/>
                <a:pathLst>
                  <a:path w="29934" h="31398" extrusionOk="0">
                    <a:moveTo>
                      <a:pt x="3119" y="0"/>
                    </a:moveTo>
                    <a:cubicBezTo>
                      <a:pt x="1627" y="0"/>
                      <a:pt x="0" y="1260"/>
                      <a:pt x="330" y="3237"/>
                    </a:cubicBezTo>
                    <a:cubicBezTo>
                      <a:pt x="2364" y="16923"/>
                      <a:pt x="12351" y="28020"/>
                      <a:pt x="25853" y="31349"/>
                    </a:cubicBezTo>
                    <a:cubicBezTo>
                      <a:pt x="26036" y="31382"/>
                      <a:pt x="26213" y="31397"/>
                      <a:pt x="26382" y="31397"/>
                    </a:cubicBezTo>
                    <a:cubicBezTo>
                      <a:pt x="29113" y="31397"/>
                      <a:pt x="29934" y="27400"/>
                      <a:pt x="27148" y="26356"/>
                    </a:cubicBezTo>
                    <a:cubicBezTo>
                      <a:pt x="15496" y="23581"/>
                      <a:pt x="6803" y="13779"/>
                      <a:pt x="5323" y="1942"/>
                    </a:cubicBezTo>
                    <a:cubicBezTo>
                      <a:pt x="5098" y="590"/>
                      <a:pt x="4140" y="0"/>
                      <a:pt x="311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2515;p60">
                <a:extLst>
                  <a:ext uri="{FF2B5EF4-FFF2-40B4-BE49-F238E27FC236}">
                    <a16:creationId xmlns:a16="http://schemas.microsoft.com/office/drawing/2014/main" xmlns="" id="{0363247C-4604-94BF-8DF1-6C1B8CB997EE}"/>
                  </a:ext>
                </a:extLst>
              </p:cNvPr>
              <p:cNvSpPr/>
              <p:nvPr/>
            </p:nvSpPr>
            <p:spPr>
              <a:xfrm>
                <a:off x="2693325" y="2072800"/>
                <a:ext cx="794550" cy="973850"/>
              </a:xfrm>
              <a:custGeom>
                <a:avLst/>
                <a:gdLst/>
                <a:ahLst/>
                <a:cxnLst/>
                <a:rect l="l" t="t" r="r" b="b"/>
                <a:pathLst>
                  <a:path w="31782" h="38954" extrusionOk="0">
                    <a:moveTo>
                      <a:pt x="5207" y="0"/>
                    </a:moveTo>
                    <a:cubicBezTo>
                      <a:pt x="4201" y="0"/>
                      <a:pt x="3292" y="564"/>
                      <a:pt x="3145" y="1888"/>
                    </a:cubicBezTo>
                    <a:cubicBezTo>
                      <a:pt x="1" y="18719"/>
                      <a:pt x="10728" y="34995"/>
                      <a:pt x="27374" y="38879"/>
                    </a:cubicBezTo>
                    <a:cubicBezTo>
                      <a:pt x="27602" y="38929"/>
                      <a:pt x="27821" y="38953"/>
                      <a:pt x="28029" y="38953"/>
                    </a:cubicBezTo>
                    <a:cubicBezTo>
                      <a:pt x="30859" y="38953"/>
                      <a:pt x="31782" y="34574"/>
                      <a:pt x="28853" y="33885"/>
                    </a:cubicBezTo>
                    <a:cubicBezTo>
                      <a:pt x="14797" y="30926"/>
                      <a:pt x="5734" y="17424"/>
                      <a:pt x="8139" y="3183"/>
                    </a:cubicBezTo>
                    <a:cubicBezTo>
                      <a:pt x="8473" y="1290"/>
                      <a:pt x="6728" y="0"/>
                      <a:pt x="5207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2516;p60">
                <a:extLst>
                  <a:ext uri="{FF2B5EF4-FFF2-40B4-BE49-F238E27FC236}">
                    <a16:creationId xmlns:a16="http://schemas.microsoft.com/office/drawing/2014/main" xmlns="" id="{CE6A55C9-580B-E01C-1BE9-E115360230AC}"/>
                  </a:ext>
                </a:extLst>
              </p:cNvPr>
              <p:cNvSpPr/>
              <p:nvPr/>
            </p:nvSpPr>
            <p:spPr>
              <a:xfrm>
                <a:off x="3312950" y="2922525"/>
                <a:ext cx="678175" cy="501525"/>
              </a:xfrm>
              <a:custGeom>
                <a:avLst/>
                <a:gdLst/>
                <a:ahLst/>
                <a:cxnLst/>
                <a:rect l="l" t="t" r="r" b="b"/>
                <a:pathLst>
                  <a:path w="27127" h="20061" extrusionOk="0">
                    <a:moveTo>
                      <a:pt x="23918" y="1"/>
                    </a:moveTo>
                    <a:cubicBezTo>
                      <a:pt x="22901" y="1"/>
                      <a:pt x="21884" y="525"/>
                      <a:pt x="21454" y="1745"/>
                    </a:cubicBezTo>
                    <a:cubicBezTo>
                      <a:pt x="18309" y="9143"/>
                      <a:pt x="11281" y="14322"/>
                      <a:pt x="3328" y="14692"/>
                    </a:cubicBezTo>
                    <a:cubicBezTo>
                      <a:pt x="56" y="14874"/>
                      <a:pt x="0" y="20060"/>
                      <a:pt x="3162" y="20060"/>
                    </a:cubicBezTo>
                    <a:cubicBezTo>
                      <a:pt x="3217" y="20060"/>
                      <a:pt x="3272" y="20059"/>
                      <a:pt x="3328" y="20056"/>
                    </a:cubicBezTo>
                    <a:cubicBezTo>
                      <a:pt x="13686" y="19316"/>
                      <a:pt x="22748" y="12842"/>
                      <a:pt x="26447" y="3225"/>
                    </a:cubicBezTo>
                    <a:cubicBezTo>
                      <a:pt x="27126" y="1301"/>
                      <a:pt x="25521" y="1"/>
                      <a:pt x="23918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2517;p60">
                <a:extLst>
                  <a:ext uri="{FF2B5EF4-FFF2-40B4-BE49-F238E27FC236}">
                    <a16:creationId xmlns:a16="http://schemas.microsoft.com/office/drawing/2014/main" xmlns="" id="{E4B293AE-2C78-46EC-A6B0-F759D71C9914}"/>
                  </a:ext>
                </a:extLst>
              </p:cNvPr>
              <p:cNvSpPr/>
              <p:nvPr/>
            </p:nvSpPr>
            <p:spPr>
              <a:xfrm>
                <a:off x="3873475" y="1658950"/>
                <a:ext cx="932725" cy="289200"/>
              </a:xfrm>
              <a:custGeom>
                <a:avLst/>
                <a:gdLst/>
                <a:ahLst/>
                <a:cxnLst/>
                <a:rect l="l" t="t" r="r" b="b"/>
                <a:pathLst>
                  <a:path w="37309" h="11568" extrusionOk="0">
                    <a:moveTo>
                      <a:pt x="33358" y="1"/>
                    </a:moveTo>
                    <a:cubicBezTo>
                      <a:pt x="32765" y="1"/>
                      <a:pt x="32148" y="203"/>
                      <a:pt x="31584" y="687"/>
                    </a:cubicBezTo>
                    <a:cubicBezTo>
                      <a:pt x="27163" y="4428"/>
                      <a:pt x="21491" y="6362"/>
                      <a:pt x="15761" y="6362"/>
                    </a:cubicBezTo>
                    <a:cubicBezTo>
                      <a:pt x="12142" y="6362"/>
                      <a:pt x="8501" y="5591"/>
                      <a:pt x="5136" y="4016"/>
                    </a:cubicBezTo>
                    <a:cubicBezTo>
                      <a:pt x="4723" y="3809"/>
                      <a:pt x="4317" y="3718"/>
                      <a:pt x="3932" y="3718"/>
                    </a:cubicBezTo>
                    <a:cubicBezTo>
                      <a:pt x="1562" y="3718"/>
                      <a:pt x="1" y="7182"/>
                      <a:pt x="2547" y="8455"/>
                    </a:cubicBezTo>
                    <a:cubicBezTo>
                      <a:pt x="6726" y="10544"/>
                      <a:pt x="11241" y="11567"/>
                      <a:pt x="15733" y="11567"/>
                    </a:cubicBezTo>
                    <a:cubicBezTo>
                      <a:pt x="22771" y="11567"/>
                      <a:pt x="29751" y="9056"/>
                      <a:pt x="35283" y="4201"/>
                    </a:cubicBezTo>
                    <a:cubicBezTo>
                      <a:pt x="37308" y="2610"/>
                      <a:pt x="35487" y="1"/>
                      <a:pt x="33358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2518;p60">
                <a:extLst>
                  <a:ext uri="{FF2B5EF4-FFF2-40B4-BE49-F238E27FC236}">
                    <a16:creationId xmlns:a16="http://schemas.microsoft.com/office/drawing/2014/main" xmlns="" id="{C93DEE70-010E-9572-CB5F-BC45559E7C82}"/>
                  </a:ext>
                </a:extLst>
              </p:cNvPr>
              <p:cNvSpPr/>
              <p:nvPr/>
            </p:nvSpPr>
            <p:spPr>
              <a:xfrm>
                <a:off x="2392800" y="358325"/>
                <a:ext cx="647350" cy="651975"/>
              </a:xfrm>
              <a:custGeom>
                <a:avLst/>
                <a:gdLst/>
                <a:ahLst/>
                <a:cxnLst/>
                <a:rect l="l" t="t" r="r" b="b"/>
                <a:pathLst>
                  <a:path w="25894" h="26079" extrusionOk="0">
                    <a:moveTo>
                      <a:pt x="12947" y="1"/>
                    </a:moveTo>
                    <a:cubicBezTo>
                      <a:pt x="5733" y="1"/>
                      <a:pt x="0" y="5919"/>
                      <a:pt x="0" y="12947"/>
                    </a:cubicBezTo>
                    <a:cubicBezTo>
                      <a:pt x="0" y="20160"/>
                      <a:pt x="5733" y="26079"/>
                      <a:pt x="12947" y="26079"/>
                    </a:cubicBezTo>
                    <a:cubicBezTo>
                      <a:pt x="20160" y="26079"/>
                      <a:pt x="25893" y="20160"/>
                      <a:pt x="25893" y="12947"/>
                    </a:cubicBezTo>
                    <a:cubicBezTo>
                      <a:pt x="25893" y="5919"/>
                      <a:pt x="20160" y="1"/>
                      <a:pt x="1294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2519;p60">
                <a:extLst>
                  <a:ext uri="{FF2B5EF4-FFF2-40B4-BE49-F238E27FC236}">
                    <a16:creationId xmlns:a16="http://schemas.microsoft.com/office/drawing/2014/main" xmlns="" id="{B719B76F-D06B-5594-4FBF-0F8F2039130D}"/>
                  </a:ext>
                </a:extLst>
              </p:cNvPr>
              <p:cNvSpPr/>
              <p:nvPr/>
            </p:nvSpPr>
            <p:spPr>
              <a:xfrm>
                <a:off x="3826150" y="238125"/>
                <a:ext cx="688975" cy="684325"/>
              </a:xfrm>
              <a:custGeom>
                <a:avLst/>
                <a:gdLst/>
                <a:ahLst/>
                <a:cxnLst/>
                <a:rect l="l" t="t" r="r" b="b"/>
                <a:pathLst>
                  <a:path w="27559" h="27373" extrusionOk="0">
                    <a:moveTo>
                      <a:pt x="13872" y="0"/>
                    </a:moveTo>
                    <a:cubicBezTo>
                      <a:pt x="6289" y="0"/>
                      <a:pt x="1" y="6103"/>
                      <a:pt x="1" y="13686"/>
                    </a:cubicBezTo>
                    <a:cubicBezTo>
                      <a:pt x="1" y="21269"/>
                      <a:pt x="6289" y="27373"/>
                      <a:pt x="13872" y="27373"/>
                    </a:cubicBezTo>
                    <a:cubicBezTo>
                      <a:pt x="21270" y="27373"/>
                      <a:pt x="27559" y="21269"/>
                      <a:pt x="27559" y="13686"/>
                    </a:cubicBezTo>
                    <a:cubicBezTo>
                      <a:pt x="27559" y="6103"/>
                      <a:pt x="21270" y="0"/>
                      <a:pt x="1387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2520;p60">
                <a:extLst>
                  <a:ext uri="{FF2B5EF4-FFF2-40B4-BE49-F238E27FC236}">
                    <a16:creationId xmlns:a16="http://schemas.microsoft.com/office/drawing/2014/main" xmlns="" id="{4BE3D629-EEB6-C1DD-CA39-734DAC057D89}"/>
                  </a:ext>
                </a:extLst>
              </p:cNvPr>
              <p:cNvSpPr/>
              <p:nvPr/>
            </p:nvSpPr>
            <p:spPr>
              <a:xfrm>
                <a:off x="4630700" y="1444925"/>
                <a:ext cx="439275" cy="439275"/>
              </a:xfrm>
              <a:custGeom>
                <a:avLst/>
                <a:gdLst/>
                <a:ahLst/>
                <a:cxnLst/>
                <a:rect l="l" t="t" r="r" b="b"/>
                <a:pathLst>
                  <a:path w="17571" h="17571" extrusionOk="0">
                    <a:moveTo>
                      <a:pt x="8693" y="0"/>
                    </a:moveTo>
                    <a:cubicBezTo>
                      <a:pt x="3884" y="0"/>
                      <a:pt x="0" y="3884"/>
                      <a:pt x="0" y="8878"/>
                    </a:cubicBezTo>
                    <a:cubicBezTo>
                      <a:pt x="0" y="13687"/>
                      <a:pt x="3884" y="17571"/>
                      <a:pt x="8693" y="17571"/>
                    </a:cubicBezTo>
                    <a:cubicBezTo>
                      <a:pt x="13502" y="17571"/>
                      <a:pt x="17571" y="13687"/>
                      <a:pt x="17571" y="8878"/>
                    </a:cubicBezTo>
                    <a:cubicBezTo>
                      <a:pt x="17571" y="3884"/>
                      <a:pt x="13502" y="0"/>
                      <a:pt x="869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2521;p60">
                <a:extLst>
                  <a:ext uri="{FF2B5EF4-FFF2-40B4-BE49-F238E27FC236}">
                    <a16:creationId xmlns:a16="http://schemas.microsoft.com/office/drawing/2014/main" xmlns="" id="{5A7BEAFF-3FA4-CB04-7DC5-60FD6B6DA455}"/>
                  </a:ext>
                </a:extLst>
              </p:cNvPr>
              <p:cNvSpPr/>
              <p:nvPr/>
            </p:nvSpPr>
            <p:spPr>
              <a:xfrm>
                <a:off x="3826150" y="2730325"/>
                <a:ext cx="406925" cy="406925"/>
              </a:xfrm>
              <a:custGeom>
                <a:avLst/>
                <a:gdLst/>
                <a:ahLst/>
                <a:cxnLst/>
                <a:rect l="l" t="t" r="r" b="b"/>
                <a:pathLst>
                  <a:path w="16277" h="16277" extrusionOk="0">
                    <a:moveTo>
                      <a:pt x="8139" y="1"/>
                    </a:moveTo>
                    <a:cubicBezTo>
                      <a:pt x="3700" y="1"/>
                      <a:pt x="1" y="3700"/>
                      <a:pt x="1" y="8139"/>
                    </a:cubicBezTo>
                    <a:cubicBezTo>
                      <a:pt x="1" y="12578"/>
                      <a:pt x="3700" y="16277"/>
                      <a:pt x="8139" y="16277"/>
                    </a:cubicBezTo>
                    <a:cubicBezTo>
                      <a:pt x="12578" y="16277"/>
                      <a:pt x="16277" y="12578"/>
                      <a:pt x="16277" y="8139"/>
                    </a:cubicBezTo>
                    <a:cubicBezTo>
                      <a:pt x="16277" y="3700"/>
                      <a:pt x="12578" y="1"/>
                      <a:pt x="813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" name="Google Shape;2522;p60">
                <a:extLst>
                  <a:ext uri="{FF2B5EF4-FFF2-40B4-BE49-F238E27FC236}">
                    <a16:creationId xmlns:a16="http://schemas.microsoft.com/office/drawing/2014/main" xmlns="" id="{BC10C53B-3EE2-6CAB-42E9-0C0A315D3A9D}"/>
                  </a:ext>
                </a:extLst>
              </p:cNvPr>
              <p:cNvSpPr/>
              <p:nvPr/>
            </p:nvSpPr>
            <p:spPr>
              <a:xfrm>
                <a:off x="2508375" y="1666875"/>
                <a:ext cx="596500" cy="601100"/>
              </a:xfrm>
              <a:custGeom>
                <a:avLst/>
                <a:gdLst/>
                <a:ahLst/>
                <a:cxnLst/>
                <a:rect l="l" t="t" r="r" b="b"/>
                <a:pathLst>
                  <a:path w="23860" h="24044" extrusionOk="0">
                    <a:moveTo>
                      <a:pt x="11838" y="0"/>
                    </a:moveTo>
                    <a:cubicBezTo>
                      <a:pt x="5364" y="0"/>
                      <a:pt x="1" y="5364"/>
                      <a:pt x="1" y="12022"/>
                    </a:cubicBezTo>
                    <a:cubicBezTo>
                      <a:pt x="1" y="18680"/>
                      <a:pt x="5364" y="24044"/>
                      <a:pt x="11838" y="24044"/>
                    </a:cubicBezTo>
                    <a:cubicBezTo>
                      <a:pt x="18496" y="24044"/>
                      <a:pt x="23859" y="18680"/>
                      <a:pt x="23859" y="12022"/>
                    </a:cubicBezTo>
                    <a:cubicBezTo>
                      <a:pt x="23859" y="5364"/>
                      <a:pt x="18496" y="0"/>
                      <a:pt x="1183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5" name="Google Shape;2448;p60">
              <a:extLst>
                <a:ext uri="{FF2B5EF4-FFF2-40B4-BE49-F238E27FC236}">
                  <a16:creationId xmlns:a16="http://schemas.microsoft.com/office/drawing/2014/main" xmlns="" id="{A1793768-19CE-815C-D335-38CB08169091}"/>
                </a:ext>
              </a:extLst>
            </p:cNvPr>
            <p:cNvGrpSpPr/>
            <p:nvPr/>
          </p:nvGrpSpPr>
          <p:grpSpPr>
            <a:xfrm rot="15582417" flipH="1" flipV="1">
              <a:off x="2408" y="-577"/>
              <a:ext cx="3934" cy="3850"/>
              <a:chOff x="1124025" y="238125"/>
              <a:chExt cx="5272075" cy="5173200"/>
            </a:xfrm>
            <a:solidFill>
              <a:srgbClr val="FFEABC"/>
            </a:solidFill>
          </p:grpSpPr>
          <p:sp>
            <p:nvSpPr>
              <p:cNvPr id="86" name="Google Shape;2449;p60">
                <a:extLst>
                  <a:ext uri="{FF2B5EF4-FFF2-40B4-BE49-F238E27FC236}">
                    <a16:creationId xmlns:a16="http://schemas.microsoft.com/office/drawing/2014/main" xmlns="" id="{7A1C9B5B-C085-AA44-7AE4-6061F4C2EA65}"/>
                  </a:ext>
                </a:extLst>
              </p:cNvPr>
              <p:cNvSpPr/>
              <p:nvPr/>
            </p:nvSpPr>
            <p:spPr>
              <a:xfrm>
                <a:off x="1124025" y="238125"/>
                <a:ext cx="5272075" cy="5173200"/>
              </a:xfrm>
              <a:custGeom>
                <a:avLst/>
                <a:gdLst/>
                <a:ahLst/>
                <a:cxnLst/>
                <a:rect l="l" t="t" r="r" b="b"/>
                <a:pathLst>
                  <a:path w="210883" h="206928" extrusionOk="0">
                    <a:moveTo>
                      <a:pt x="210882" y="0"/>
                    </a:moveTo>
                    <a:cubicBezTo>
                      <a:pt x="160492" y="29523"/>
                      <a:pt x="89459" y="1332"/>
                      <a:pt x="42177" y="35295"/>
                    </a:cubicBezTo>
                    <a:cubicBezTo>
                      <a:pt x="20422" y="50834"/>
                      <a:pt x="8214" y="77249"/>
                      <a:pt x="4218" y="103665"/>
                    </a:cubicBezTo>
                    <a:cubicBezTo>
                      <a:pt x="0" y="130081"/>
                      <a:pt x="5550" y="160270"/>
                      <a:pt x="8436" y="186908"/>
                    </a:cubicBezTo>
                    <a:cubicBezTo>
                      <a:pt x="24825" y="200456"/>
                      <a:pt x="46633" y="206927"/>
                      <a:pt x="68751" y="206927"/>
                    </a:cubicBezTo>
                    <a:cubicBezTo>
                      <a:pt x="98457" y="206927"/>
                      <a:pt x="128723" y="195253"/>
                      <a:pt x="147174" y="173367"/>
                    </a:cubicBezTo>
                    <a:cubicBezTo>
                      <a:pt x="187352" y="125863"/>
                      <a:pt x="174477" y="50390"/>
                      <a:pt x="210882" y="0"/>
                    </a:cubicBezTo>
                    <a:close/>
                  </a:path>
                </a:pathLst>
              </a:custGeom>
              <a:solidFill>
                <a:srgbClr val="EAA83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" name="Google Shape;2450;p60">
                <a:extLst>
                  <a:ext uri="{FF2B5EF4-FFF2-40B4-BE49-F238E27FC236}">
                    <a16:creationId xmlns:a16="http://schemas.microsoft.com/office/drawing/2014/main" xmlns="" id="{407E1C81-E4A1-286F-A120-21BBA3095286}"/>
                  </a:ext>
                </a:extLst>
              </p:cNvPr>
              <p:cNvSpPr/>
              <p:nvPr/>
            </p:nvSpPr>
            <p:spPr>
              <a:xfrm>
                <a:off x="1490275" y="892950"/>
                <a:ext cx="4456300" cy="4040075"/>
              </a:xfrm>
              <a:custGeom>
                <a:avLst/>
                <a:gdLst/>
                <a:ahLst/>
                <a:cxnLst/>
                <a:rect l="l" t="t" r="r" b="b"/>
                <a:pathLst>
                  <a:path w="178252" h="161603" extrusionOk="0">
                    <a:moveTo>
                      <a:pt x="178252" y="1"/>
                    </a:moveTo>
                    <a:cubicBezTo>
                      <a:pt x="157163" y="3108"/>
                      <a:pt x="136963" y="9546"/>
                      <a:pt x="117873" y="18869"/>
                    </a:cubicBezTo>
                    <a:cubicBezTo>
                      <a:pt x="79692" y="37738"/>
                      <a:pt x="47283" y="67039"/>
                      <a:pt x="24863" y="103444"/>
                    </a:cubicBezTo>
                    <a:cubicBezTo>
                      <a:pt x="13542" y="121424"/>
                      <a:pt x="5107" y="140959"/>
                      <a:pt x="1" y="161603"/>
                    </a:cubicBezTo>
                    <a:cubicBezTo>
                      <a:pt x="29080" y="81690"/>
                      <a:pt x="95675" y="21089"/>
                      <a:pt x="178252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" name="Google Shape;2451;p60">
                <a:extLst>
                  <a:ext uri="{FF2B5EF4-FFF2-40B4-BE49-F238E27FC236}">
                    <a16:creationId xmlns:a16="http://schemas.microsoft.com/office/drawing/2014/main" xmlns="" id="{9E596700-520E-20FD-3FC6-15F07AF7C84D}"/>
                  </a:ext>
                </a:extLst>
              </p:cNvPr>
              <p:cNvSpPr/>
              <p:nvPr/>
            </p:nvSpPr>
            <p:spPr>
              <a:xfrm>
                <a:off x="2827725" y="726475"/>
                <a:ext cx="527225" cy="1698175"/>
              </a:xfrm>
              <a:custGeom>
                <a:avLst/>
                <a:gdLst/>
                <a:ahLst/>
                <a:cxnLst/>
                <a:rect l="l" t="t" r="r" b="b"/>
                <a:pathLst>
                  <a:path w="21089" h="67927" extrusionOk="0">
                    <a:moveTo>
                      <a:pt x="20867" y="0"/>
                    </a:moveTo>
                    <a:cubicBezTo>
                      <a:pt x="12209" y="8658"/>
                      <a:pt x="5772" y="19535"/>
                      <a:pt x="2664" y="31522"/>
                    </a:cubicBezTo>
                    <a:cubicBezTo>
                      <a:pt x="888" y="37515"/>
                      <a:pt x="0" y="43509"/>
                      <a:pt x="222" y="49946"/>
                    </a:cubicBezTo>
                    <a:cubicBezTo>
                      <a:pt x="444" y="55940"/>
                      <a:pt x="1554" y="62155"/>
                      <a:pt x="3996" y="67926"/>
                    </a:cubicBezTo>
                    <a:lnTo>
                      <a:pt x="4218" y="67926"/>
                    </a:lnTo>
                    <a:cubicBezTo>
                      <a:pt x="3330" y="61933"/>
                      <a:pt x="2886" y="55940"/>
                      <a:pt x="2886" y="49946"/>
                    </a:cubicBezTo>
                    <a:cubicBezTo>
                      <a:pt x="3108" y="43953"/>
                      <a:pt x="3552" y="37959"/>
                      <a:pt x="4884" y="32188"/>
                    </a:cubicBezTo>
                    <a:cubicBezTo>
                      <a:pt x="7326" y="20201"/>
                      <a:pt x="13097" y="9102"/>
                      <a:pt x="2108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" name="Google Shape;2452;p60">
                <a:extLst>
                  <a:ext uri="{FF2B5EF4-FFF2-40B4-BE49-F238E27FC236}">
                    <a16:creationId xmlns:a16="http://schemas.microsoft.com/office/drawing/2014/main" xmlns="" id="{3E182816-3908-CCE8-3224-C3578298403D}"/>
                  </a:ext>
                </a:extLst>
              </p:cNvPr>
              <p:cNvSpPr/>
              <p:nvPr/>
            </p:nvSpPr>
            <p:spPr>
              <a:xfrm>
                <a:off x="3443725" y="726475"/>
                <a:ext cx="505025" cy="1237575"/>
              </a:xfrm>
              <a:custGeom>
                <a:avLst/>
                <a:gdLst/>
                <a:ahLst/>
                <a:cxnLst/>
                <a:rect l="l" t="t" r="r" b="b"/>
                <a:pathLst>
                  <a:path w="20201" h="49503" extrusionOk="0">
                    <a:moveTo>
                      <a:pt x="19979" y="0"/>
                    </a:moveTo>
                    <a:cubicBezTo>
                      <a:pt x="13319" y="6216"/>
                      <a:pt x="7992" y="13763"/>
                      <a:pt x="4440" y="22198"/>
                    </a:cubicBezTo>
                    <a:cubicBezTo>
                      <a:pt x="2664" y="26416"/>
                      <a:pt x="1332" y="30856"/>
                      <a:pt x="666" y="35517"/>
                    </a:cubicBezTo>
                    <a:cubicBezTo>
                      <a:pt x="0" y="40179"/>
                      <a:pt x="0" y="44840"/>
                      <a:pt x="888" y="49502"/>
                    </a:cubicBezTo>
                    <a:lnTo>
                      <a:pt x="1332" y="49280"/>
                    </a:lnTo>
                    <a:cubicBezTo>
                      <a:pt x="1776" y="44840"/>
                      <a:pt x="2442" y="40401"/>
                      <a:pt x="3330" y="35961"/>
                    </a:cubicBezTo>
                    <a:cubicBezTo>
                      <a:pt x="4218" y="31744"/>
                      <a:pt x="5328" y="27304"/>
                      <a:pt x="6660" y="23308"/>
                    </a:cubicBezTo>
                    <a:cubicBezTo>
                      <a:pt x="9545" y="14651"/>
                      <a:pt x="14207" y="6882"/>
                      <a:pt x="2020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" name="Google Shape;2453;p60">
                <a:extLst>
                  <a:ext uri="{FF2B5EF4-FFF2-40B4-BE49-F238E27FC236}">
                    <a16:creationId xmlns:a16="http://schemas.microsoft.com/office/drawing/2014/main" xmlns="" id="{B0F64F2F-8766-33F8-F6AF-97DA15E62974}"/>
                  </a:ext>
                </a:extLst>
              </p:cNvPr>
              <p:cNvSpPr/>
              <p:nvPr/>
            </p:nvSpPr>
            <p:spPr>
              <a:xfrm>
                <a:off x="2233925" y="931800"/>
                <a:ext cx="382950" cy="1970100"/>
              </a:xfrm>
              <a:custGeom>
                <a:avLst/>
                <a:gdLst/>
                <a:ahLst/>
                <a:cxnLst/>
                <a:rect l="l" t="t" r="r" b="b"/>
                <a:pathLst>
                  <a:path w="15318" h="78804" extrusionOk="0">
                    <a:moveTo>
                      <a:pt x="15095" y="1"/>
                    </a:moveTo>
                    <a:cubicBezTo>
                      <a:pt x="6660" y="11322"/>
                      <a:pt x="1776" y="24641"/>
                      <a:pt x="666" y="38625"/>
                    </a:cubicBezTo>
                    <a:cubicBezTo>
                      <a:pt x="0" y="45729"/>
                      <a:pt x="444" y="52610"/>
                      <a:pt x="1998" y="59492"/>
                    </a:cubicBezTo>
                    <a:cubicBezTo>
                      <a:pt x="3552" y="66373"/>
                      <a:pt x="6216" y="72810"/>
                      <a:pt x="10212" y="78804"/>
                    </a:cubicBezTo>
                    <a:lnTo>
                      <a:pt x="10434" y="78804"/>
                    </a:lnTo>
                    <a:cubicBezTo>
                      <a:pt x="7770" y="72366"/>
                      <a:pt x="5994" y="65707"/>
                      <a:pt x="4662" y="59048"/>
                    </a:cubicBezTo>
                    <a:cubicBezTo>
                      <a:pt x="3330" y="52388"/>
                      <a:pt x="2886" y="45729"/>
                      <a:pt x="2886" y="38847"/>
                    </a:cubicBezTo>
                    <a:cubicBezTo>
                      <a:pt x="3552" y="25084"/>
                      <a:pt x="7770" y="11766"/>
                      <a:pt x="15317" y="223"/>
                    </a:cubicBezTo>
                    <a:lnTo>
                      <a:pt x="15095" y="1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2454;p60">
                <a:extLst>
                  <a:ext uri="{FF2B5EF4-FFF2-40B4-BE49-F238E27FC236}">
                    <a16:creationId xmlns:a16="http://schemas.microsoft.com/office/drawing/2014/main" xmlns="" id="{1F367B68-6E27-9751-C53C-FBC00F8CD7FA}"/>
                  </a:ext>
                </a:extLst>
              </p:cNvPr>
              <p:cNvSpPr/>
              <p:nvPr/>
            </p:nvSpPr>
            <p:spPr>
              <a:xfrm>
                <a:off x="1667875" y="1442350"/>
                <a:ext cx="366300" cy="2003400"/>
              </a:xfrm>
              <a:custGeom>
                <a:avLst/>
                <a:gdLst/>
                <a:ahLst/>
                <a:cxnLst/>
                <a:rect l="l" t="t" r="r" b="b"/>
                <a:pathLst>
                  <a:path w="14652" h="80136" extrusionOk="0">
                    <a:moveTo>
                      <a:pt x="9324" y="1"/>
                    </a:moveTo>
                    <a:cubicBezTo>
                      <a:pt x="2886" y="12654"/>
                      <a:pt x="0" y="26639"/>
                      <a:pt x="666" y="40845"/>
                    </a:cubicBezTo>
                    <a:cubicBezTo>
                      <a:pt x="888" y="47949"/>
                      <a:pt x="2220" y="54830"/>
                      <a:pt x="4440" y="61712"/>
                    </a:cubicBezTo>
                    <a:cubicBezTo>
                      <a:pt x="6660" y="68371"/>
                      <a:pt x="9990" y="74586"/>
                      <a:pt x="14429" y="80136"/>
                    </a:cubicBezTo>
                    <a:lnTo>
                      <a:pt x="14651" y="80136"/>
                    </a:lnTo>
                    <a:cubicBezTo>
                      <a:pt x="11543" y="73921"/>
                      <a:pt x="8880" y="67483"/>
                      <a:pt x="7104" y="60824"/>
                    </a:cubicBezTo>
                    <a:cubicBezTo>
                      <a:pt x="5106" y="54164"/>
                      <a:pt x="3774" y="47505"/>
                      <a:pt x="3108" y="40623"/>
                    </a:cubicBezTo>
                    <a:cubicBezTo>
                      <a:pt x="1776" y="26861"/>
                      <a:pt x="3996" y="12876"/>
                      <a:pt x="9546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" name="Google Shape;2455;p60">
                <a:extLst>
                  <a:ext uri="{FF2B5EF4-FFF2-40B4-BE49-F238E27FC236}">
                    <a16:creationId xmlns:a16="http://schemas.microsoft.com/office/drawing/2014/main" xmlns="" id="{13DC0DCF-81DF-111C-92FA-5477E6AF8161}"/>
                  </a:ext>
                </a:extLst>
              </p:cNvPr>
              <p:cNvSpPr/>
              <p:nvPr/>
            </p:nvSpPr>
            <p:spPr>
              <a:xfrm>
                <a:off x="1401500" y="2940725"/>
                <a:ext cx="316350" cy="1137675"/>
              </a:xfrm>
              <a:custGeom>
                <a:avLst/>
                <a:gdLst/>
                <a:ahLst/>
                <a:cxnLst/>
                <a:rect l="l" t="t" r="r" b="b"/>
                <a:pathLst>
                  <a:path w="12654" h="45507" extrusionOk="0">
                    <a:moveTo>
                      <a:pt x="1776" y="1"/>
                    </a:moveTo>
                    <a:cubicBezTo>
                      <a:pt x="0" y="7992"/>
                      <a:pt x="0" y="16205"/>
                      <a:pt x="1776" y="24197"/>
                    </a:cubicBezTo>
                    <a:cubicBezTo>
                      <a:pt x="2442" y="28192"/>
                      <a:pt x="3774" y="31966"/>
                      <a:pt x="5550" y="35740"/>
                    </a:cubicBezTo>
                    <a:cubicBezTo>
                      <a:pt x="7326" y="39291"/>
                      <a:pt x="9545" y="42621"/>
                      <a:pt x="12431" y="45507"/>
                    </a:cubicBezTo>
                    <a:lnTo>
                      <a:pt x="12653" y="45285"/>
                    </a:lnTo>
                    <a:cubicBezTo>
                      <a:pt x="11099" y="41733"/>
                      <a:pt x="9323" y="38181"/>
                      <a:pt x="7770" y="34630"/>
                    </a:cubicBezTo>
                    <a:cubicBezTo>
                      <a:pt x="6216" y="30856"/>
                      <a:pt x="4884" y="27304"/>
                      <a:pt x="3774" y="23531"/>
                    </a:cubicBezTo>
                    <a:cubicBezTo>
                      <a:pt x="1776" y="15983"/>
                      <a:pt x="1110" y="7992"/>
                      <a:pt x="1998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" name="Google Shape;2456;p60">
                <a:extLst>
                  <a:ext uri="{FF2B5EF4-FFF2-40B4-BE49-F238E27FC236}">
                    <a16:creationId xmlns:a16="http://schemas.microsoft.com/office/drawing/2014/main" xmlns="" id="{88B4EDF3-2A44-DEDD-A8FD-385884ED1F01}"/>
                  </a:ext>
                </a:extLst>
              </p:cNvPr>
              <p:cNvSpPr/>
              <p:nvPr/>
            </p:nvSpPr>
            <p:spPr>
              <a:xfrm>
                <a:off x="4226200" y="693175"/>
                <a:ext cx="765850" cy="754750"/>
              </a:xfrm>
              <a:custGeom>
                <a:avLst/>
                <a:gdLst/>
                <a:ahLst/>
                <a:cxnLst/>
                <a:rect l="l" t="t" r="r" b="b"/>
                <a:pathLst>
                  <a:path w="30634" h="30190" extrusionOk="0">
                    <a:moveTo>
                      <a:pt x="30634" y="0"/>
                    </a:moveTo>
                    <a:cubicBezTo>
                      <a:pt x="23531" y="1998"/>
                      <a:pt x="16871" y="5772"/>
                      <a:pt x="11322" y="10878"/>
                    </a:cubicBezTo>
                    <a:cubicBezTo>
                      <a:pt x="8436" y="13319"/>
                      <a:pt x="5772" y="16205"/>
                      <a:pt x="3774" y="19313"/>
                    </a:cubicBezTo>
                    <a:cubicBezTo>
                      <a:pt x="1998" y="22642"/>
                      <a:pt x="667" y="26194"/>
                      <a:pt x="1" y="29968"/>
                    </a:cubicBezTo>
                    <a:lnTo>
                      <a:pt x="223" y="30190"/>
                    </a:lnTo>
                    <a:cubicBezTo>
                      <a:pt x="2220" y="26860"/>
                      <a:pt x="4218" y="23752"/>
                      <a:pt x="6216" y="20867"/>
                    </a:cubicBezTo>
                    <a:cubicBezTo>
                      <a:pt x="8214" y="17981"/>
                      <a:pt x="10434" y="15095"/>
                      <a:pt x="12875" y="12431"/>
                    </a:cubicBezTo>
                    <a:cubicBezTo>
                      <a:pt x="17759" y="7104"/>
                      <a:pt x="23975" y="2886"/>
                      <a:pt x="30634" y="222"/>
                    </a:cubicBezTo>
                    <a:lnTo>
                      <a:pt x="30634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" name="Google Shape;2457;p60">
                <a:extLst>
                  <a:ext uri="{FF2B5EF4-FFF2-40B4-BE49-F238E27FC236}">
                    <a16:creationId xmlns:a16="http://schemas.microsoft.com/office/drawing/2014/main" xmlns="" id="{8A62EB0C-5BB7-F05C-ABC0-633025000539}"/>
                  </a:ext>
                </a:extLst>
              </p:cNvPr>
              <p:cNvSpPr/>
              <p:nvPr/>
            </p:nvSpPr>
            <p:spPr>
              <a:xfrm>
                <a:off x="5053075" y="254750"/>
                <a:ext cx="1343025" cy="810275"/>
              </a:xfrm>
              <a:custGeom>
                <a:avLst/>
                <a:gdLst/>
                <a:ahLst/>
                <a:cxnLst/>
                <a:rect l="l" t="t" r="r" b="b"/>
                <a:pathLst>
                  <a:path w="53721" h="32411" extrusionOk="0">
                    <a:moveTo>
                      <a:pt x="53720" y="1"/>
                    </a:moveTo>
                    <a:cubicBezTo>
                      <a:pt x="49946" y="3775"/>
                      <a:pt x="45729" y="6882"/>
                      <a:pt x="40845" y="9102"/>
                    </a:cubicBezTo>
                    <a:cubicBezTo>
                      <a:pt x="36184" y="11544"/>
                      <a:pt x="31522" y="13542"/>
                      <a:pt x="26638" y="15318"/>
                    </a:cubicBezTo>
                    <a:cubicBezTo>
                      <a:pt x="21533" y="17093"/>
                      <a:pt x="16649" y="19313"/>
                      <a:pt x="11988" y="21755"/>
                    </a:cubicBezTo>
                    <a:cubicBezTo>
                      <a:pt x="7326" y="24197"/>
                      <a:pt x="3108" y="27749"/>
                      <a:pt x="1" y="32188"/>
                    </a:cubicBezTo>
                    <a:lnTo>
                      <a:pt x="223" y="32410"/>
                    </a:lnTo>
                    <a:cubicBezTo>
                      <a:pt x="4218" y="29302"/>
                      <a:pt x="8658" y="26417"/>
                      <a:pt x="13320" y="24197"/>
                    </a:cubicBezTo>
                    <a:cubicBezTo>
                      <a:pt x="17981" y="21977"/>
                      <a:pt x="22643" y="19757"/>
                      <a:pt x="27526" y="17537"/>
                    </a:cubicBezTo>
                    <a:cubicBezTo>
                      <a:pt x="32410" y="15540"/>
                      <a:pt x="37072" y="13098"/>
                      <a:pt x="41733" y="10434"/>
                    </a:cubicBezTo>
                    <a:cubicBezTo>
                      <a:pt x="46173" y="7770"/>
                      <a:pt x="50168" y="4219"/>
                      <a:pt x="53720" y="223"/>
                    </a:cubicBezTo>
                    <a:lnTo>
                      <a:pt x="53720" y="1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" name="Google Shape;2458;p60">
                <a:extLst>
                  <a:ext uri="{FF2B5EF4-FFF2-40B4-BE49-F238E27FC236}">
                    <a16:creationId xmlns:a16="http://schemas.microsoft.com/office/drawing/2014/main" xmlns="" id="{21F06774-B347-4847-B3BD-0DD52F828983}"/>
                  </a:ext>
                </a:extLst>
              </p:cNvPr>
              <p:cNvSpPr/>
              <p:nvPr/>
            </p:nvSpPr>
            <p:spPr>
              <a:xfrm>
                <a:off x="2994200" y="2423225"/>
                <a:ext cx="2552825" cy="446575"/>
              </a:xfrm>
              <a:custGeom>
                <a:avLst/>
                <a:gdLst/>
                <a:ahLst/>
                <a:cxnLst/>
                <a:rect l="l" t="t" r="r" b="b"/>
                <a:pathLst>
                  <a:path w="102113" h="17863" extrusionOk="0">
                    <a:moveTo>
                      <a:pt x="13236" y="1"/>
                    </a:moveTo>
                    <a:cubicBezTo>
                      <a:pt x="8769" y="1"/>
                      <a:pt x="4329" y="611"/>
                      <a:pt x="1" y="1832"/>
                    </a:cubicBezTo>
                    <a:lnTo>
                      <a:pt x="1" y="2054"/>
                    </a:lnTo>
                    <a:cubicBezTo>
                      <a:pt x="2381" y="1810"/>
                      <a:pt x="4778" y="1684"/>
                      <a:pt x="7177" y="1684"/>
                    </a:cubicBezTo>
                    <a:cubicBezTo>
                      <a:pt x="13507" y="1684"/>
                      <a:pt x="19856" y="2565"/>
                      <a:pt x="25973" y="4496"/>
                    </a:cubicBezTo>
                    <a:cubicBezTo>
                      <a:pt x="34186" y="6716"/>
                      <a:pt x="42621" y="9824"/>
                      <a:pt x="50834" y="12487"/>
                    </a:cubicBezTo>
                    <a:cubicBezTo>
                      <a:pt x="59270" y="15595"/>
                      <a:pt x="68149" y="17371"/>
                      <a:pt x="77028" y="17815"/>
                    </a:cubicBezTo>
                    <a:cubicBezTo>
                      <a:pt x="77666" y="17847"/>
                      <a:pt x="78303" y="17863"/>
                      <a:pt x="78940" y="17863"/>
                    </a:cubicBezTo>
                    <a:cubicBezTo>
                      <a:pt x="87174" y="17863"/>
                      <a:pt x="95313" y="15213"/>
                      <a:pt x="102112" y="10268"/>
                    </a:cubicBezTo>
                    <a:lnTo>
                      <a:pt x="101890" y="10046"/>
                    </a:lnTo>
                    <a:cubicBezTo>
                      <a:pt x="95559" y="14266"/>
                      <a:pt x="88068" y="16663"/>
                      <a:pt x="80420" y="16663"/>
                    </a:cubicBezTo>
                    <a:cubicBezTo>
                      <a:pt x="79218" y="16663"/>
                      <a:pt x="78012" y="16604"/>
                      <a:pt x="76806" y="16483"/>
                    </a:cubicBezTo>
                    <a:cubicBezTo>
                      <a:pt x="68149" y="15817"/>
                      <a:pt x="59714" y="13819"/>
                      <a:pt x="51500" y="10490"/>
                    </a:cubicBezTo>
                    <a:cubicBezTo>
                      <a:pt x="43287" y="7160"/>
                      <a:pt x="35074" y="4274"/>
                      <a:pt x="26639" y="1832"/>
                    </a:cubicBezTo>
                    <a:cubicBezTo>
                      <a:pt x="22199" y="611"/>
                      <a:pt x="17704" y="1"/>
                      <a:pt x="13236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2459;p60">
                <a:extLst>
                  <a:ext uri="{FF2B5EF4-FFF2-40B4-BE49-F238E27FC236}">
                    <a16:creationId xmlns:a16="http://schemas.microsoft.com/office/drawing/2014/main" xmlns="" id="{1F6B1529-DCA5-BBD1-EEF5-BD95A6FA9DFB}"/>
                  </a:ext>
                </a:extLst>
              </p:cNvPr>
              <p:cNvSpPr/>
              <p:nvPr/>
            </p:nvSpPr>
            <p:spPr>
              <a:xfrm>
                <a:off x="4242850" y="1420150"/>
                <a:ext cx="1581650" cy="181750"/>
              </a:xfrm>
              <a:custGeom>
                <a:avLst/>
                <a:gdLst/>
                <a:ahLst/>
                <a:cxnLst/>
                <a:rect l="l" t="t" r="r" b="b"/>
                <a:pathLst>
                  <a:path w="63266" h="7270" extrusionOk="0">
                    <a:moveTo>
                      <a:pt x="63043" y="1"/>
                    </a:moveTo>
                    <a:cubicBezTo>
                      <a:pt x="58825" y="3331"/>
                      <a:pt x="53720" y="5328"/>
                      <a:pt x="48392" y="5550"/>
                    </a:cubicBezTo>
                    <a:cubicBezTo>
                      <a:pt x="47504" y="5587"/>
                      <a:pt x="46610" y="5606"/>
                      <a:pt x="45713" y="5606"/>
                    </a:cubicBezTo>
                    <a:cubicBezTo>
                      <a:pt x="41227" y="5606"/>
                      <a:pt x="36664" y="5143"/>
                      <a:pt x="32410" y="4219"/>
                    </a:cubicBezTo>
                    <a:cubicBezTo>
                      <a:pt x="27082" y="3109"/>
                      <a:pt x="21755" y="1999"/>
                      <a:pt x="16205" y="1555"/>
                    </a:cubicBezTo>
                    <a:cubicBezTo>
                      <a:pt x="14977" y="1407"/>
                      <a:pt x="13749" y="1336"/>
                      <a:pt x="12526" y="1336"/>
                    </a:cubicBezTo>
                    <a:cubicBezTo>
                      <a:pt x="8221" y="1336"/>
                      <a:pt x="3976" y="2219"/>
                      <a:pt x="1" y="3775"/>
                    </a:cubicBezTo>
                    <a:lnTo>
                      <a:pt x="1" y="3997"/>
                    </a:lnTo>
                    <a:cubicBezTo>
                      <a:pt x="2473" y="3688"/>
                      <a:pt x="4946" y="3522"/>
                      <a:pt x="7418" y="3522"/>
                    </a:cubicBezTo>
                    <a:cubicBezTo>
                      <a:pt x="10273" y="3522"/>
                      <a:pt x="13128" y="3743"/>
                      <a:pt x="15983" y="4219"/>
                    </a:cubicBezTo>
                    <a:lnTo>
                      <a:pt x="31966" y="6438"/>
                    </a:lnTo>
                    <a:cubicBezTo>
                      <a:pt x="35326" y="6976"/>
                      <a:pt x="38687" y="7270"/>
                      <a:pt x="41998" y="7270"/>
                    </a:cubicBezTo>
                    <a:cubicBezTo>
                      <a:pt x="44155" y="7270"/>
                      <a:pt x="46291" y="7145"/>
                      <a:pt x="48392" y="6882"/>
                    </a:cubicBezTo>
                    <a:cubicBezTo>
                      <a:pt x="53942" y="6216"/>
                      <a:pt x="59047" y="3997"/>
                      <a:pt x="63265" y="223"/>
                    </a:cubicBezTo>
                    <a:lnTo>
                      <a:pt x="63043" y="1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2460;p60">
                <a:extLst>
                  <a:ext uri="{FF2B5EF4-FFF2-40B4-BE49-F238E27FC236}">
                    <a16:creationId xmlns:a16="http://schemas.microsoft.com/office/drawing/2014/main" xmlns="" id="{019EFD9F-D0B5-1D65-EB0F-3F02270FB489}"/>
                  </a:ext>
                </a:extLst>
              </p:cNvPr>
              <p:cNvSpPr/>
              <p:nvPr/>
            </p:nvSpPr>
            <p:spPr>
              <a:xfrm>
                <a:off x="3510325" y="1923700"/>
                <a:ext cx="2186525" cy="290900"/>
              </a:xfrm>
              <a:custGeom>
                <a:avLst/>
                <a:gdLst/>
                <a:ahLst/>
                <a:cxnLst/>
                <a:rect l="l" t="t" r="r" b="b"/>
                <a:pathLst>
                  <a:path w="87461" h="11636" extrusionOk="0">
                    <a:moveTo>
                      <a:pt x="16545" y="0"/>
                    </a:moveTo>
                    <a:cubicBezTo>
                      <a:pt x="10781" y="0"/>
                      <a:pt x="5143" y="1457"/>
                      <a:pt x="0" y="4277"/>
                    </a:cubicBezTo>
                    <a:lnTo>
                      <a:pt x="0" y="4499"/>
                    </a:lnTo>
                    <a:cubicBezTo>
                      <a:pt x="4471" y="3102"/>
                      <a:pt x="9206" y="2320"/>
                      <a:pt x="13927" y="2320"/>
                    </a:cubicBezTo>
                    <a:cubicBezTo>
                      <a:pt x="16708" y="2320"/>
                      <a:pt x="19483" y="2591"/>
                      <a:pt x="22198" y="3167"/>
                    </a:cubicBezTo>
                    <a:cubicBezTo>
                      <a:pt x="29524" y="4499"/>
                      <a:pt x="36849" y="6719"/>
                      <a:pt x="44174" y="8494"/>
                    </a:cubicBezTo>
                    <a:cubicBezTo>
                      <a:pt x="50781" y="10697"/>
                      <a:pt x="57749" y="11635"/>
                      <a:pt x="64753" y="11635"/>
                    </a:cubicBezTo>
                    <a:cubicBezTo>
                      <a:pt x="65514" y="11635"/>
                      <a:pt x="66276" y="11624"/>
                      <a:pt x="67038" y="11602"/>
                    </a:cubicBezTo>
                    <a:cubicBezTo>
                      <a:pt x="74808" y="11158"/>
                      <a:pt x="82133" y="7829"/>
                      <a:pt x="87461" y="2057"/>
                    </a:cubicBezTo>
                    <a:lnTo>
                      <a:pt x="87239" y="1835"/>
                    </a:lnTo>
                    <a:cubicBezTo>
                      <a:pt x="81689" y="7163"/>
                      <a:pt x="74586" y="10048"/>
                      <a:pt x="66816" y="10048"/>
                    </a:cubicBezTo>
                    <a:cubicBezTo>
                      <a:pt x="59269" y="10048"/>
                      <a:pt x="51722" y="8938"/>
                      <a:pt x="44618" y="6497"/>
                    </a:cubicBezTo>
                    <a:cubicBezTo>
                      <a:pt x="37515" y="3833"/>
                      <a:pt x="29967" y="1835"/>
                      <a:pt x="22420" y="503"/>
                    </a:cubicBezTo>
                    <a:cubicBezTo>
                      <a:pt x="20457" y="167"/>
                      <a:pt x="18494" y="0"/>
                      <a:pt x="1654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" name="Google Shape;2461;p60">
                <a:extLst>
                  <a:ext uri="{FF2B5EF4-FFF2-40B4-BE49-F238E27FC236}">
                    <a16:creationId xmlns:a16="http://schemas.microsoft.com/office/drawing/2014/main" xmlns="" id="{37EDA9FD-2C33-4256-F13E-0328B29B3413}"/>
                  </a:ext>
                </a:extLst>
              </p:cNvPr>
              <p:cNvSpPr/>
              <p:nvPr/>
            </p:nvSpPr>
            <p:spPr>
              <a:xfrm>
                <a:off x="2555800" y="2909850"/>
                <a:ext cx="2902425" cy="531550"/>
              </a:xfrm>
              <a:custGeom>
                <a:avLst/>
                <a:gdLst/>
                <a:ahLst/>
                <a:cxnLst/>
                <a:rect l="l" t="t" r="r" b="b"/>
                <a:pathLst>
                  <a:path w="116097" h="21262" extrusionOk="0">
                    <a:moveTo>
                      <a:pt x="13743" y="1"/>
                    </a:moveTo>
                    <a:cubicBezTo>
                      <a:pt x="9093" y="1"/>
                      <a:pt x="4477" y="561"/>
                      <a:pt x="0" y="1680"/>
                    </a:cubicBezTo>
                    <a:lnTo>
                      <a:pt x="0" y="2124"/>
                    </a:lnTo>
                    <a:cubicBezTo>
                      <a:pt x="2673" y="1820"/>
                      <a:pt x="5362" y="1666"/>
                      <a:pt x="8054" y="1666"/>
                    </a:cubicBezTo>
                    <a:cubicBezTo>
                      <a:pt x="15201" y="1666"/>
                      <a:pt x="22368" y="2752"/>
                      <a:pt x="29302" y="5009"/>
                    </a:cubicBezTo>
                    <a:cubicBezTo>
                      <a:pt x="38847" y="7673"/>
                      <a:pt x="48170" y="11225"/>
                      <a:pt x="57715" y="14555"/>
                    </a:cubicBezTo>
                    <a:cubicBezTo>
                      <a:pt x="67261" y="18106"/>
                      <a:pt x="77250" y="20326"/>
                      <a:pt x="87461" y="21214"/>
                    </a:cubicBezTo>
                    <a:cubicBezTo>
                      <a:pt x="88174" y="21246"/>
                      <a:pt x="88889" y="21262"/>
                      <a:pt x="89604" y="21262"/>
                    </a:cubicBezTo>
                    <a:cubicBezTo>
                      <a:pt x="98900" y="21262"/>
                      <a:pt x="108264" y="18582"/>
                      <a:pt x="116096" y="13223"/>
                    </a:cubicBezTo>
                    <a:lnTo>
                      <a:pt x="115874" y="13001"/>
                    </a:lnTo>
                    <a:cubicBezTo>
                      <a:pt x="108777" y="17483"/>
                      <a:pt x="100580" y="19923"/>
                      <a:pt x="92208" y="19923"/>
                    </a:cubicBezTo>
                    <a:cubicBezTo>
                      <a:pt x="90630" y="19923"/>
                      <a:pt x="89045" y="19836"/>
                      <a:pt x="87461" y="19660"/>
                    </a:cubicBezTo>
                    <a:cubicBezTo>
                      <a:pt x="77472" y="18772"/>
                      <a:pt x="67705" y="16330"/>
                      <a:pt x="58603" y="12557"/>
                    </a:cubicBezTo>
                    <a:cubicBezTo>
                      <a:pt x="49280" y="8561"/>
                      <a:pt x="39735" y="5009"/>
                      <a:pt x="30190" y="2346"/>
                    </a:cubicBezTo>
                    <a:cubicBezTo>
                      <a:pt x="24779" y="783"/>
                      <a:pt x="19238" y="1"/>
                      <a:pt x="13743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" name="Google Shape;2462;p60">
                <a:extLst>
                  <a:ext uri="{FF2B5EF4-FFF2-40B4-BE49-F238E27FC236}">
                    <a16:creationId xmlns:a16="http://schemas.microsoft.com/office/drawing/2014/main" xmlns="" id="{9045BEEA-E661-4ECF-8FCF-551253ABA306}"/>
                  </a:ext>
                </a:extLst>
              </p:cNvPr>
              <p:cNvSpPr/>
              <p:nvPr/>
            </p:nvSpPr>
            <p:spPr>
              <a:xfrm>
                <a:off x="2134114" y="3513687"/>
                <a:ext cx="3141050" cy="522650"/>
              </a:xfrm>
              <a:custGeom>
                <a:avLst/>
                <a:gdLst/>
                <a:ahLst/>
                <a:cxnLst/>
                <a:rect l="l" t="t" r="r" b="b"/>
                <a:pathLst>
                  <a:path w="125642" h="20906" extrusionOk="0">
                    <a:moveTo>
                      <a:pt x="14606" y="0"/>
                    </a:moveTo>
                    <a:cubicBezTo>
                      <a:pt x="9520" y="0"/>
                      <a:pt x="4480" y="1136"/>
                      <a:pt x="1" y="3579"/>
                    </a:cubicBezTo>
                    <a:lnTo>
                      <a:pt x="1" y="3801"/>
                    </a:lnTo>
                    <a:cubicBezTo>
                      <a:pt x="3830" y="2303"/>
                      <a:pt x="7784" y="1554"/>
                      <a:pt x="11769" y="1554"/>
                    </a:cubicBezTo>
                    <a:cubicBezTo>
                      <a:pt x="13098" y="1554"/>
                      <a:pt x="14430" y="1637"/>
                      <a:pt x="15761" y="1804"/>
                    </a:cubicBezTo>
                    <a:cubicBezTo>
                      <a:pt x="21089" y="2470"/>
                      <a:pt x="26195" y="3579"/>
                      <a:pt x="31300" y="5355"/>
                    </a:cubicBezTo>
                    <a:cubicBezTo>
                      <a:pt x="41511" y="8685"/>
                      <a:pt x="51722" y="12459"/>
                      <a:pt x="62155" y="15566"/>
                    </a:cubicBezTo>
                    <a:cubicBezTo>
                      <a:pt x="72589" y="18896"/>
                      <a:pt x="83466" y="20672"/>
                      <a:pt x="94343" y="20894"/>
                    </a:cubicBezTo>
                    <a:cubicBezTo>
                      <a:pt x="94740" y="20902"/>
                      <a:pt x="95136" y="20906"/>
                      <a:pt x="95532" y="20906"/>
                    </a:cubicBezTo>
                    <a:cubicBezTo>
                      <a:pt x="106218" y="20906"/>
                      <a:pt x="116652" y="18024"/>
                      <a:pt x="125642" y="12459"/>
                    </a:cubicBezTo>
                    <a:lnTo>
                      <a:pt x="125642" y="12237"/>
                    </a:lnTo>
                    <a:cubicBezTo>
                      <a:pt x="117061" y="17026"/>
                      <a:pt x="107583" y="19663"/>
                      <a:pt x="97853" y="19663"/>
                    </a:cubicBezTo>
                    <a:cubicBezTo>
                      <a:pt x="96760" y="19663"/>
                      <a:pt x="95663" y="19629"/>
                      <a:pt x="94565" y="19562"/>
                    </a:cubicBezTo>
                    <a:cubicBezTo>
                      <a:pt x="83910" y="19118"/>
                      <a:pt x="73255" y="17120"/>
                      <a:pt x="63043" y="13569"/>
                    </a:cubicBezTo>
                    <a:cubicBezTo>
                      <a:pt x="52832" y="10017"/>
                      <a:pt x="42843" y="5799"/>
                      <a:pt x="32188" y="2914"/>
                    </a:cubicBezTo>
                    <a:cubicBezTo>
                      <a:pt x="26860" y="1138"/>
                      <a:pt x="21533" y="250"/>
                      <a:pt x="15983" y="28"/>
                    </a:cubicBezTo>
                    <a:cubicBezTo>
                      <a:pt x="15524" y="9"/>
                      <a:pt x="15065" y="0"/>
                      <a:pt x="14606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2463;p60">
                <a:extLst>
                  <a:ext uri="{FF2B5EF4-FFF2-40B4-BE49-F238E27FC236}">
                    <a16:creationId xmlns:a16="http://schemas.microsoft.com/office/drawing/2014/main" xmlns="" id="{C0230EC6-B049-CF32-7D04-20FADD8FB3BB}"/>
                  </a:ext>
                </a:extLst>
              </p:cNvPr>
              <p:cNvSpPr/>
              <p:nvPr/>
            </p:nvSpPr>
            <p:spPr>
              <a:xfrm>
                <a:off x="1802169" y="4061528"/>
                <a:ext cx="3041175" cy="657175"/>
              </a:xfrm>
              <a:custGeom>
                <a:avLst/>
                <a:gdLst/>
                <a:ahLst/>
                <a:cxnLst/>
                <a:rect l="l" t="t" r="r" b="b"/>
                <a:pathLst>
                  <a:path w="121647" h="26287" extrusionOk="0">
                    <a:moveTo>
                      <a:pt x="14479" y="0"/>
                    </a:moveTo>
                    <a:cubicBezTo>
                      <a:pt x="9212" y="0"/>
                      <a:pt x="4006" y="1972"/>
                      <a:pt x="1" y="5344"/>
                    </a:cubicBezTo>
                    <a:lnTo>
                      <a:pt x="1" y="5566"/>
                    </a:lnTo>
                    <a:cubicBezTo>
                      <a:pt x="3871" y="3171"/>
                      <a:pt x="8199" y="1846"/>
                      <a:pt x="12606" y="1846"/>
                    </a:cubicBezTo>
                    <a:cubicBezTo>
                      <a:pt x="13508" y="1846"/>
                      <a:pt x="14413" y="1902"/>
                      <a:pt x="15318" y="2015"/>
                    </a:cubicBezTo>
                    <a:cubicBezTo>
                      <a:pt x="20645" y="2237"/>
                      <a:pt x="25751" y="3791"/>
                      <a:pt x="30412" y="6010"/>
                    </a:cubicBezTo>
                    <a:cubicBezTo>
                      <a:pt x="39957" y="10450"/>
                      <a:pt x="48837" y="17331"/>
                      <a:pt x="59048" y="21327"/>
                    </a:cubicBezTo>
                    <a:cubicBezTo>
                      <a:pt x="67184" y="24651"/>
                      <a:pt x="75768" y="26286"/>
                      <a:pt x="84311" y="26286"/>
                    </a:cubicBezTo>
                    <a:cubicBezTo>
                      <a:pt x="97445" y="26286"/>
                      <a:pt x="110483" y="22422"/>
                      <a:pt x="121646" y="14890"/>
                    </a:cubicBezTo>
                    <a:lnTo>
                      <a:pt x="121646" y="14668"/>
                    </a:lnTo>
                    <a:cubicBezTo>
                      <a:pt x="110842" y="21356"/>
                      <a:pt x="98546" y="24766"/>
                      <a:pt x="86228" y="24766"/>
                    </a:cubicBezTo>
                    <a:cubicBezTo>
                      <a:pt x="77289" y="24766"/>
                      <a:pt x="68337" y="22970"/>
                      <a:pt x="59936" y="19329"/>
                    </a:cubicBezTo>
                    <a:cubicBezTo>
                      <a:pt x="50169" y="15112"/>
                      <a:pt x="41733" y="7786"/>
                      <a:pt x="31522" y="3569"/>
                    </a:cubicBezTo>
                    <a:cubicBezTo>
                      <a:pt x="26417" y="1349"/>
                      <a:pt x="20867" y="17"/>
                      <a:pt x="15318" y="17"/>
                    </a:cubicBezTo>
                    <a:cubicBezTo>
                      <a:pt x="15038" y="6"/>
                      <a:pt x="14758" y="0"/>
                      <a:pt x="1447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2464;p60">
                <a:extLst>
                  <a:ext uri="{FF2B5EF4-FFF2-40B4-BE49-F238E27FC236}">
                    <a16:creationId xmlns:a16="http://schemas.microsoft.com/office/drawing/2014/main" xmlns="" id="{938ED42E-2709-0782-A6F7-FA56436D4FBC}"/>
                  </a:ext>
                </a:extLst>
              </p:cNvPr>
              <p:cNvSpPr/>
              <p:nvPr/>
            </p:nvSpPr>
            <p:spPr>
              <a:xfrm>
                <a:off x="1552444" y="4638403"/>
                <a:ext cx="2591650" cy="604800"/>
              </a:xfrm>
              <a:custGeom>
                <a:avLst/>
                <a:gdLst/>
                <a:ahLst/>
                <a:cxnLst/>
                <a:rect l="l" t="t" r="r" b="b"/>
                <a:pathLst>
                  <a:path w="103666" h="24192" extrusionOk="0">
                    <a:moveTo>
                      <a:pt x="13430" y="0"/>
                    </a:moveTo>
                    <a:cubicBezTo>
                      <a:pt x="13024" y="0"/>
                      <a:pt x="12617" y="9"/>
                      <a:pt x="12210" y="28"/>
                    </a:cubicBezTo>
                    <a:cubicBezTo>
                      <a:pt x="9768" y="250"/>
                      <a:pt x="7326" y="916"/>
                      <a:pt x="5106" y="1804"/>
                    </a:cubicBezTo>
                    <a:cubicBezTo>
                      <a:pt x="2887" y="2914"/>
                      <a:pt x="1111" y="4689"/>
                      <a:pt x="1" y="6687"/>
                    </a:cubicBezTo>
                    <a:lnTo>
                      <a:pt x="1" y="6687"/>
                    </a:lnTo>
                    <a:cubicBezTo>
                      <a:pt x="2935" y="3544"/>
                      <a:pt x="7056" y="1785"/>
                      <a:pt x="11430" y="1785"/>
                    </a:cubicBezTo>
                    <a:cubicBezTo>
                      <a:pt x="11689" y="1785"/>
                      <a:pt x="11949" y="1791"/>
                      <a:pt x="12210" y="1804"/>
                    </a:cubicBezTo>
                    <a:cubicBezTo>
                      <a:pt x="16649" y="1804"/>
                      <a:pt x="21089" y="3136"/>
                      <a:pt x="24863" y="5577"/>
                    </a:cubicBezTo>
                    <a:cubicBezTo>
                      <a:pt x="28858" y="7575"/>
                      <a:pt x="32410" y="10461"/>
                      <a:pt x="36406" y="13125"/>
                    </a:cubicBezTo>
                    <a:cubicBezTo>
                      <a:pt x="46827" y="20400"/>
                      <a:pt x="59338" y="24192"/>
                      <a:pt x="71933" y="24192"/>
                    </a:cubicBezTo>
                    <a:cubicBezTo>
                      <a:pt x="73558" y="24192"/>
                      <a:pt x="75183" y="24129"/>
                      <a:pt x="76806" y="24002"/>
                    </a:cubicBezTo>
                    <a:cubicBezTo>
                      <a:pt x="86351" y="23336"/>
                      <a:pt x="95453" y="20450"/>
                      <a:pt x="103666" y="15789"/>
                    </a:cubicBezTo>
                    <a:lnTo>
                      <a:pt x="103666" y="15567"/>
                    </a:lnTo>
                    <a:cubicBezTo>
                      <a:pt x="94419" y="20375"/>
                      <a:pt x="84215" y="22855"/>
                      <a:pt x="74002" y="22855"/>
                    </a:cubicBezTo>
                    <a:cubicBezTo>
                      <a:pt x="65826" y="22855"/>
                      <a:pt x="57645" y="21265"/>
                      <a:pt x="49946" y="18008"/>
                    </a:cubicBezTo>
                    <a:cubicBezTo>
                      <a:pt x="45729" y="16011"/>
                      <a:pt x="41733" y="13791"/>
                      <a:pt x="38181" y="11127"/>
                    </a:cubicBezTo>
                    <a:cubicBezTo>
                      <a:pt x="34408" y="8241"/>
                      <a:pt x="30412" y="5577"/>
                      <a:pt x="26195" y="3358"/>
                    </a:cubicBezTo>
                    <a:cubicBezTo>
                      <a:pt x="22328" y="1119"/>
                      <a:pt x="17903" y="0"/>
                      <a:pt x="1343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6" name="Google Shape;2465;p60">
              <a:extLst>
                <a:ext uri="{FF2B5EF4-FFF2-40B4-BE49-F238E27FC236}">
                  <a16:creationId xmlns:a16="http://schemas.microsoft.com/office/drawing/2014/main" xmlns="" id="{EF9C3BFD-D43A-5144-FD50-FEF73CCB36BA}"/>
                </a:ext>
              </a:extLst>
            </p:cNvPr>
            <p:cNvGrpSpPr/>
            <p:nvPr/>
          </p:nvGrpSpPr>
          <p:grpSpPr>
            <a:xfrm flipH="1" flipV="1">
              <a:off x="5500" y="-1340"/>
              <a:ext cx="2470" cy="4706"/>
              <a:chOff x="2453075" y="238700"/>
              <a:chExt cx="2722850" cy="5187200"/>
            </a:xfrm>
            <a:solidFill>
              <a:srgbClr val="FFEABC"/>
            </a:solidFill>
          </p:grpSpPr>
          <p:sp>
            <p:nvSpPr>
              <p:cNvPr id="75" name="Google Shape;2466;p60">
                <a:extLst>
                  <a:ext uri="{FF2B5EF4-FFF2-40B4-BE49-F238E27FC236}">
                    <a16:creationId xmlns:a16="http://schemas.microsoft.com/office/drawing/2014/main" xmlns="" id="{46F3FE96-AA0B-8EBB-5E7C-7F3A81E4C94F}"/>
                  </a:ext>
                </a:extLst>
              </p:cNvPr>
              <p:cNvSpPr/>
              <p:nvPr/>
            </p:nvSpPr>
            <p:spPr>
              <a:xfrm>
                <a:off x="2453075" y="238700"/>
                <a:ext cx="2722850" cy="4798700"/>
              </a:xfrm>
              <a:custGeom>
                <a:avLst/>
                <a:gdLst/>
                <a:ahLst/>
                <a:cxnLst/>
                <a:rect l="l" t="t" r="r" b="b"/>
                <a:pathLst>
                  <a:path w="108914" h="191948" extrusionOk="0">
                    <a:moveTo>
                      <a:pt x="24574" y="0"/>
                    </a:moveTo>
                    <a:cubicBezTo>
                      <a:pt x="23468" y="0"/>
                      <a:pt x="22350" y="146"/>
                      <a:pt x="21231" y="457"/>
                    </a:cubicBezTo>
                    <a:cubicBezTo>
                      <a:pt x="14394" y="2376"/>
                      <a:pt x="10436" y="9693"/>
                      <a:pt x="8997" y="16770"/>
                    </a:cubicBezTo>
                    <a:cubicBezTo>
                      <a:pt x="5518" y="33203"/>
                      <a:pt x="10916" y="50355"/>
                      <a:pt x="23150" y="61990"/>
                    </a:cubicBezTo>
                    <a:cubicBezTo>
                      <a:pt x="27589" y="66189"/>
                      <a:pt x="32986" y="69667"/>
                      <a:pt x="35505" y="75185"/>
                    </a:cubicBezTo>
                    <a:cubicBezTo>
                      <a:pt x="38024" y="80702"/>
                      <a:pt x="35505" y="88979"/>
                      <a:pt x="29508" y="89459"/>
                    </a:cubicBezTo>
                    <a:cubicBezTo>
                      <a:pt x="29387" y="89465"/>
                      <a:pt x="29267" y="89468"/>
                      <a:pt x="29148" y="89468"/>
                    </a:cubicBezTo>
                    <a:cubicBezTo>
                      <a:pt x="25001" y="89468"/>
                      <a:pt x="21125" y="85877"/>
                      <a:pt x="17013" y="85877"/>
                    </a:cubicBezTo>
                    <a:cubicBezTo>
                      <a:pt x="16622" y="85877"/>
                      <a:pt x="16229" y="85909"/>
                      <a:pt x="15834" y="85980"/>
                    </a:cubicBezTo>
                    <a:cubicBezTo>
                      <a:pt x="9596" y="87060"/>
                      <a:pt x="9236" y="96775"/>
                      <a:pt x="13435" y="101453"/>
                    </a:cubicBezTo>
                    <a:cubicBezTo>
                      <a:pt x="17753" y="106011"/>
                      <a:pt x="24110" y="108051"/>
                      <a:pt x="29028" y="112129"/>
                    </a:cubicBezTo>
                    <a:cubicBezTo>
                      <a:pt x="33946" y="116207"/>
                      <a:pt x="36345" y="124843"/>
                      <a:pt x="31187" y="128442"/>
                    </a:cubicBezTo>
                    <a:cubicBezTo>
                      <a:pt x="29533" y="129527"/>
                      <a:pt x="27611" y="129811"/>
                      <a:pt x="25595" y="129811"/>
                    </a:cubicBezTo>
                    <a:cubicBezTo>
                      <a:pt x="23390" y="129811"/>
                      <a:pt x="21072" y="129472"/>
                      <a:pt x="18866" y="129472"/>
                    </a:cubicBezTo>
                    <a:cubicBezTo>
                      <a:pt x="18410" y="129472"/>
                      <a:pt x="17958" y="129486"/>
                      <a:pt x="17513" y="129521"/>
                    </a:cubicBezTo>
                    <a:cubicBezTo>
                      <a:pt x="5398" y="130241"/>
                      <a:pt x="0" y="146674"/>
                      <a:pt x="5278" y="157709"/>
                    </a:cubicBezTo>
                    <a:cubicBezTo>
                      <a:pt x="10556" y="168625"/>
                      <a:pt x="22071" y="174742"/>
                      <a:pt x="32866" y="180140"/>
                    </a:cubicBezTo>
                    <a:lnTo>
                      <a:pt x="32866" y="180260"/>
                    </a:lnTo>
                    <a:cubicBezTo>
                      <a:pt x="36944" y="182179"/>
                      <a:pt x="40783" y="184458"/>
                      <a:pt x="44621" y="186737"/>
                    </a:cubicBezTo>
                    <a:cubicBezTo>
                      <a:pt x="51818" y="189616"/>
                      <a:pt x="59375" y="191415"/>
                      <a:pt x="67171" y="191895"/>
                    </a:cubicBezTo>
                    <a:cubicBezTo>
                      <a:pt x="67881" y="191930"/>
                      <a:pt x="68594" y="191948"/>
                      <a:pt x="69309" y="191948"/>
                    </a:cubicBezTo>
                    <a:cubicBezTo>
                      <a:pt x="83091" y="191948"/>
                      <a:pt x="97568" y="185367"/>
                      <a:pt x="103156" y="172823"/>
                    </a:cubicBezTo>
                    <a:cubicBezTo>
                      <a:pt x="108913" y="159748"/>
                      <a:pt x="100037" y="141036"/>
                      <a:pt x="85643" y="140797"/>
                    </a:cubicBezTo>
                    <a:cubicBezTo>
                      <a:pt x="91881" y="136358"/>
                      <a:pt x="97758" y="130841"/>
                      <a:pt x="100757" y="123884"/>
                    </a:cubicBezTo>
                    <a:cubicBezTo>
                      <a:pt x="103876" y="116807"/>
                      <a:pt x="103516" y="107811"/>
                      <a:pt x="98358" y="102293"/>
                    </a:cubicBezTo>
                    <a:cubicBezTo>
                      <a:pt x="95714" y="99403"/>
                      <a:pt x="91683" y="97837"/>
                      <a:pt x="87768" y="97837"/>
                    </a:cubicBezTo>
                    <a:cubicBezTo>
                      <a:pt x="84046" y="97837"/>
                      <a:pt x="80428" y="99253"/>
                      <a:pt x="78207" y="102293"/>
                    </a:cubicBezTo>
                    <a:cubicBezTo>
                      <a:pt x="76407" y="104812"/>
                      <a:pt x="75328" y="108171"/>
                      <a:pt x="72449" y="109250"/>
                    </a:cubicBezTo>
                    <a:cubicBezTo>
                      <a:pt x="71899" y="109477"/>
                      <a:pt x="71347" y="109581"/>
                      <a:pt x="70804" y="109581"/>
                    </a:cubicBezTo>
                    <a:cubicBezTo>
                      <a:pt x="67323" y="109581"/>
                      <a:pt x="64237" y="105293"/>
                      <a:pt x="64653" y="101453"/>
                    </a:cubicBezTo>
                    <a:cubicBezTo>
                      <a:pt x="65132" y="97015"/>
                      <a:pt x="68491" y="93537"/>
                      <a:pt x="71370" y="90298"/>
                    </a:cubicBezTo>
                    <a:cubicBezTo>
                      <a:pt x="74368" y="86940"/>
                      <a:pt x="77247" y="82861"/>
                      <a:pt x="76647" y="78423"/>
                    </a:cubicBezTo>
                    <a:cubicBezTo>
                      <a:pt x="75208" y="69067"/>
                      <a:pt x="61894" y="68827"/>
                      <a:pt x="53977" y="63790"/>
                    </a:cubicBezTo>
                    <a:cubicBezTo>
                      <a:pt x="46420" y="58992"/>
                      <a:pt x="44021" y="49276"/>
                      <a:pt x="43542" y="40400"/>
                    </a:cubicBezTo>
                    <a:cubicBezTo>
                      <a:pt x="43182" y="31523"/>
                      <a:pt x="44141" y="22407"/>
                      <a:pt x="41383" y="13891"/>
                    </a:cubicBezTo>
                    <a:cubicBezTo>
                      <a:pt x="38877" y="6582"/>
                      <a:pt x="32008" y="0"/>
                      <a:pt x="24574" y="0"/>
                    </a:cubicBezTo>
                    <a:close/>
                  </a:path>
                </a:pathLst>
              </a:custGeom>
              <a:solidFill>
                <a:srgbClr val="588E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2467;p60">
                <a:extLst>
                  <a:ext uri="{FF2B5EF4-FFF2-40B4-BE49-F238E27FC236}">
                    <a16:creationId xmlns:a16="http://schemas.microsoft.com/office/drawing/2014/main" xmlns="" id="{F8BB78D4-6A93-9982-12DF-C70A47319925}"/>
                  </a:ext>
                </a:extLst>
              </p:cNvPr>
              <p:cNvSpPr/>
              <p:nvPr/>
            </p:nvSpPr>
            <p:spPr>
              <a:xfrm>
                <a:off x="3046825" y="1080750"/>
                <a:ext cx="1391425" cy="4345150"/>
              </a:xfrm>
              <a:custGeom>
                <a:avLst/>
                <a:gdLst/>
                <a:ahLst/>
                <a:cxnLst/>
                <a:rect l="l" t="t" r="r" b="b"/>
                <a:pathLst>
                  <a:path w="55657" h="17380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479" y="6958"/>
                      <a:pt x="6837" y="13915"/>
                      <a:pt x="10076" y="20992"/>
                    </a:cubicBezTo>
                    <a:cubicBezTo>
                      <a:pt x="13194" y="27949"/>
                      <a:pt x="16073" y="35145"/>
                      <a:pt x="18832" y="42342"/>
                    </a:cubicBezTo>
                    <a:cubicBezTo>
                      <a:pt x="24230" y="56856"/>
                      <a:pt x="28668" y="71610"/>
                      <a:pt x="32146" y="86603"/>
                    </a:cubicBezTo>
                    <a:lnTo>
                      <a:pt x="33346" y="92241"/>
                    </a:lnTo>
                    <a:lnTo>
                      <a:pt x="34545" y="97998"/>
                    </a:lnTo>
                    <a:cubicBezTo>
                      <a:pt x="35385" y="101717"/>
                      <a:pt x="35985" y="105555"/>
                      <a:pt x="36584" y="109394"/>
                    </a:cubicBezTo>
                    <a:cubicBezTo>
                      <a:pt x="37184" y="113112"/>
                      <a:pt x="37784" y="116950"/>
                      <a:pt x="38264" y="120789"/>
                    </a:cubicBezTo>
                    <a:cubicBezTo>
                      <a:pt x="38624" y="124627"/>
                      <a:pt x="39103" y="128465"/>
                      <a:pt x="39463" y="132304"/>
                    </a:cubicBezTo>
                    <a:cubicBezTo>
                      <a:pt x="40183" y="139980"/>
                      <a:pt x="40543" y="147897"/>
                      <a:pt x="42582" y="155334"/>
                    </a:cubicBezTo>
                    <a:cubicBezTo>
                      <a:pt x="43421" y="159172"/>
                      <a:pt x="44981" y="162771"/>
                      <a:pt x="47020" y="166129"/>
                    </a:cubicBezTo>
                    <a:cubicBezTo>
                      <a:pt x="49179" y="169488"/>
                      <a:pt x="52178" y="172127"/>
                      <a:pt x="55656" y="173806"/>
                    </a:cubicBezTo>
                    <a:cubicBezTo>
                      <a:pt x="52298" y="171887"/>
                      <a:pt x="49539" y="169128"/>
                      <a:pt x="47500" y="165769"/>
                    </a:cubicBezTo>
                    <a:cubicBezTo>
                      <a:pt x="45581" y="162531"/>
                      <a:pt x="44261" y="158932"/>
                      <a:pt x="43541" y="155094"/>
                    </a:cubicBezTo>
                    <a:cubicBezTo>
                      <a:pt x="41862" y="147657"/>
                      <a:pt x="41742" y="139860"/>
                      <a:pt x="41142" y="132184"/>
                    </a:cubicBezTo>
                    <a:cubicBezTo>
                      <a:pt x="39943" y="116710"/>
                      <a:pt x="37664" y="101237"/>
                      <a:pt x="34185" y="86124"/>
                    </a:cubicBezTo>
                    <a:cubicBezTo>
                      <a:pt x="33466" y="82285"/>
                      <a:pt x="32506" y="78567"/>
                      <a:pt x="31427" y="74848"/>
                    </a:cubicBezTo>
                    <a:cubicBezTo>
                      <a:pt x="30347" y="71130"/>
                      <a:pt x="29388" y="67412"/>
                      <a:pt x="28188" y="63693"/>
                    </a:cubicBezTo>
                    <a:lnTo>
                      <a:pt x="26389" y="58056"/>
                    </a:lnTo>
                    <a:cubicBezTo>
                      <a:pt x="25789" y="56256"/>
                      <a:pt x="25069" y="54457"/>
                      <a:pt x="24470" y="52658"/>
                    </a:cubicBezTo>
                    <a:cubicBezTo>
                      <a:pt x="23270" y="48940"/>
                      <a:pt x="21831" y="45341"/>
                      <a:pt x="20391" y="41743"/>
                    </a:cubicBezTo>
                    <a:cubicBezTo>
                      <a:pt x="17513" y="34546"/>
                      <a:pt x="14394" y="27349"/>
                      <a:pt x="11035" y="20392"/>
                    </a:cubicBezTo>
                    <a:cubicBezTo>
                      <a:pt x="7677" y="13555"/>
                      <a:pt x="3839" y="6718"/>
                      <a:pt x="0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" name="Google Shape;2468;p60">
                <a:extLst>
                  <a:ext uri="{FF2B5EF4-FFF2-40B4-BE49-F238E27FC236}">
                    <a16:creationId xmlns:a16="http://schemas.microsoft.com/office/drawing/2014/main" xmlns="" id="{1EB234A7-6BFA-E3A0-5B18-CA74D229B004}"/>
                  </a:ext>
                </a:extLst>
              </p:cNvPr>
              <p:cNvSpPr/>
              <p:nvPr/>
            </p:nvSpPr>
            <p:spPr>
              <a:xfrm>
                <a:off x="3688550" y="2046325"/>
                <a:ext cx="122950" cy="602775"/>
              </a:xfrm>
              <a:custGeom>
                <a:avLst/>
                <a:gdLst/>
                <a:ahLst/>
                <a:cxnLst/>
                <a:rect l="l" t="t" r="r" b="b"/>
                <a:pathLst>
                  <a:path w="4918" h="24111" extrusionOk="0">
                    <a:moveTo>
                      <a:pt x="2039" y="1"/>
                    </a:moveTo>
                    <a:lnTo>
                      <a:pt x="2039" y="1"/>
                    </a:lnTo>
                    <a:cubicBezTo>
                      <a:pt x="4438" y="7798"/>
                      <a:pt x="3719" y="16194"/>
                      <a:pt x="0" y="23511"/>
                    </a:cubicBezTo>
                    <a:lnTo>
                      <a:pt x="1320" y="24111"/>
                    </a:lnTo>
                    <a:cubicBezTo>
                      <a:pt x="4678" y="16434"/>
                      <a:pt x="4918" y="7798"/>
                      <a:pt x="2039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" name="Google Shape;2469;p60">
                <a:extLst>
                  <a:ext uri="{FF2B5EF4-FFF2-40B4-BE49-F238E27FC236}">
                    <a16:creationId xmlns:a16="http://schemas.microsoft.com/office/drawing/2014/main" xmlns="" id="{71A122FA-BA2C-8797-3BCE-2F963EF051EF}"/>
                  </a:ext>
                </a:extLst>
              </p:cNvPr>
              <p:cNvSpPr/>
              <p:nvPr/>
            </p:nvSpPr>
            <p:spPr>
              <a:xfrm>
                <a:off x="3235725" y="882825"/>
                <a:ext cx="131975" cy="761700"/>
              </a:xfrm>
              <a:custGeom>
                <a:avLst/>
                <a:gdLst/>
                <a:ahLst/>
                <a:cxnLst/>
                <a:rect l="l" t="t" r="r" b="b"/>
                <a:pathLst>
                  <a:path w="5279" h="30468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479" y="9717"/>
                      <a:pt x="4679" y="20032"/>
                      <a:pt x="3479" y="30348"/>
                    </a:cubicBezTo>
                    <a:lnTo>
                      <a:pt x="4319" y="30468"/>
                    </a:lnTo>
                    <a:cubicBezTo>
                      <a:pt x="5279" y="20032"/>
                      <a:pt x="3719" y="9717"/>
                      <a:pt x="1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" name="Google Shape;2470;p60">
                <a:extLst>
                  <a:ext uri="{FF2B5EF4-FFF2-40B4-BE49-F238E27FC236}">
                    <a16:creationId xmlns:a16="http://schemas.microsoft.com/office/drawing/2014/main" xmlns="" id="{97A75D59-2167-C87A-59FF-C714601B0195}"/>
                  </a:ext>
                </a:extLst>
              </p:cNvPr>
              <p:cNvSpPr/>
              <p:nvPr/>
            </p:nvSpPr>
            <p:spPr>
              <a:xfrm>
                <a:off x="2941875" y="1431600"/>
                <a:ext cx="473800" cy="428850"/>
              </a:xfrm>
              <a:custGeom>
                <a:avLst/>
                <a:gdLst/>
                <a:ahLst/>
                <a:cxnLst/>
                <a:rect l="l" t="t" r="r" b="b"/>
                <a:pathLst>
                  <a:path w="18952" h="17154" extrusionOk="0">
                    <a:moveTo>
                      <a:pt x="0" y="0"/>
                    </a:moveTo>
                    <a:cubicBezTo>
                      <a:pt x="3718" y="7917"/>
                      <a:pt x="10435" y="14154"/>
                      <a:pt x="18712" y="17153"/>
                    </a:cubicBezTo>
                    <a:lnTo>
                      <a:pt x="18952" y="16433"/>
                    </a:lnTo>
                    <a:cubicBezTo>
                      <a:pt x="10675" y="13675"/>
                      <a:pt x="3838" y="7797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2471;p60">
                <a:extLst>
                  <a:ext uri="{FF2B5EF4-FFF2-40B4-BE49-F238E27FC236}">
                    <a16:creationId xmlns:a16="http://schemas.microsoft.com/office/drawing/2014/main" xmlns="" id="{D6EE3B00-E52A-F103-6493-BA24C9895B44}"/>
                  </a:ext>
                </a:extLst>
              </p:cNvPr>
              <p:cNvSpPr/>
              <p:nvPr/>
            </p:nvSpPr>
            <p:spPr>
              <a:xfrm>
                <a:off x="3268725" y="2730050"/>
                <a:ext cx="563775" cy="392850"/>
              </a:xfrm>
              <a:custGeom>
                <a:avLst/>
                <a:gdLst/>
                <a:ahLst/>
                <a:cxnLst/>
                <a:rect l="l" t="t" r="r" b="b"/>
                <a:pathLst>
                  <a:path w="22551" h="1571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678" y="8397"/>
                      <a:pt x="12835" y="14274"/>
                      <a:pt x="22311" y="15713"/>
                    </a:cubicBezTo>
                    <a:lnTo>
                      <a:pt x="22551" y="14274"/>
                    </a:lnTo>
                    <a:cubicBezTo>
                      <a:pt x="13195" y="13195"/>
                      <a:pt x="4918" y="7917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2472;p60">
                <a:extLst>
                  <a:ext uri="{FF2B5EF4-FFF2-40B4-BE49-F238E27FC236}">
                    <a16:creationId xmlns:a16="http://schemas.microsoft.com/office/drawing/2014/main" xmlns="" id="{B42DC926-345D-A1A2-FFF5-DBF317553666}"/>
                  </a:ext>
                </a:extLst>
              </p:cNvPr>
              <p:cNvSpPr/>
              <p:nvPr/>
            </p:nvSpPr>
            <p:spPr>
              <a:xfrm>
                <a:off x="2872900" y="3867900"/>
                <a:ext cx="1238475" cy="742350"/>
              </a:xfrm>
              <a:custGeom>
                <a:avLst/>
                <a:gdLst/>
                <a:ahLst/>
                <a:cxnLst/>
                <a:rect l="l" t="t" r="r" b="b"/>
                <a:pathLst>
                  <a:path w="49539" h="29694" extrusionOk="0">
                    <a:moveTo>
                      <a:pt x="13104" y="0"/>
                    </a:moveTo>
                    <a:cubicBezTo>
                      <a:pt x="8682" y="0"/>
                      <a:pt x="4245" y="779"/>
                      <a:pt x="0" y="2346"/>
                    </a:cubicBezTo>
                    <a:cubicBezTo>
                      <a:pt x="3852" y="1062"/>
                      <a:pt x="7827" y="426"/>
                      <a:pt x="11778" y="426"/>
                    </a:cubicBezTo>
                    <a:cubicBezTo>
                      <a:pt x="18159" y="426"/>
                      <a:pt x="24476" y="2084"/>
                      <a:pt x="30107" y="5344"/>
                    </a:cubicBezTo>
                    <a:cubicBezTo>
                      <a:pt x="39103" y="10622"/>
                      <a:pt x="45341" y="19498"/>
                      <a:pt x="47260" y="29694"/>
                    </a:cubicBezTo>
                    <a:lnTo>
                      <a:pt x="49539" y="29214"/>
                    </a:lnTo>
                    <a:cubicBezTo>
                      <a:pt x="47020" y="18659"/>
                      <a:pt x="40183" y="9662"/>
                      <a:pt x="30707" y="4385"/>
                    </a:cubicBezTo>
                    <a:cubicBezTo>
                      <a:pt x="25223" y="1469"/>
                      <a:pt x="19178" y="0"/>
                      <a:pt x="1310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" name="Google Shape;2473;p60">
                <a:extLst>
                  <a:ext uri="{FF2B5EF4-FFF2-40B4-BE49-F238E27FC236}">
                    <a16:creationId xmlns:a16="http://schemas.microsoft.com/office/drawing/2014/main" xmlns="" id="{42293FB3-C2B1-017A-EBA9-1503AA9CA996}"/>
                  </a:ext>
                </a:extLst>
              </p:cNvPr>
              <p:cNvSpPr/>
              <p:nvPr/>
            </p:nvSpPr>
            <p:spPr>
              <a:xfrm>
                <a:off x="3172775" y="3938525"/>
                <a:ext cx="362850" cy="275900"/>
              </a:xfrm>
              <a:custGeom>
                <a:avLst/>
                <a:gdLst/>
                <a:ahLst/>
                <a:cxnLst/>
                <a:rect l="l" t="t" r="r" b="b"/>
                <a:pathLst>
                  <a:path w="14514" h="11036" extrusionOk="0">
                    <a:moveTo>
                      <a:pt x="14514" y="0"/>
                    </a:moveTo>
                    <a:cubicBezTo>
                      <a:pt x="8037" y="720"/>
                      <a:pt x="2399" y="4918"/>
                      <a:pt x="0" y="11036"/>
                    </a:cubicBezTo>
                    <a:cubicBezTo>
                      <a:pt x="2639" y="5158"/>
                      <a:pt x="8156" y="1200"/>
                      <a:pt x="14514" y="720"/>
                    </a:cubicBezTo>
                    <a:lnTo>
                      <a:pt x="14514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" name="Google Shape;2474;p60">
                <a:extLst>
                  <a:ext uri="{FF2B5EF4-FFF2-40B4-BE49-F238E27FC236}">
                    <a16:creationId xmlns:a16="http://schemas.microsoft.com/office/drawing/2014/main" xmlns="" id="{ED748C71-5E39-2BBB-8759-8B510ABB0F3F}"/>
                  </a:ext>
                </a:extLst>
              </p:cNvPr>
              <p:cNvSpPr/>
              <p:nvPr/>
            </p:nvSpPr>
            <p:spPr>
              <a:xfrm>
                <a:off x="3496625" y="3644650"/>
                <a:ext cx="251925" cy="410850"/>
              </a:xfrm>
              <a:custGeom>
                <a:avLst/>
                <a:gdLst/>
                <a:ahLst/>
                <a:cxnLst/>
                <a:rect l="l" t="t" r="r" b="b"/>
                <a:pathLst>
                  <a:path w="10077" h="1643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5158" y="3959"/>
                      <a:pt x="8277" y="9956"/>
                      <a:pt x="8517" y="16433"/>
                    </a:cubicBezTo>
                    <a:lnTo>
                      <a:pt x="10076" y="16313"/>
                    </a:lnTo>
                    <a:cubicBezTo>
                      <a:pt x="9236" y="9596"/>
                      <a:pt x="5638" y="3719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" name="Google Shape;2475;p60">
                <a:extLst>
                  <a:ext uri="{FF2B5EF4-FFF2-40B4-BE49-F238E27FC236}">
                    <a16:creationId xmlns:a16="http://schemas.microsoft.com/office/drawing/2014/main" xmlns="" id="{E8CB8AD0-0C8A-C756-02DC-CA34273BED9A}"/>
                  </a:ext>
                </a:extLst>
              </p:cNvPr>
              <p:cNvSpPr/>
              <p:nvPr/>
            </p:nvSpPr>
            <p:spPr>
              <a:xfrm>
                <a:off x="3406650" y="2628075"/>
                <a:ext cx="143975" cy="374875"/>
              </a:xfrm>
              <a:custGeom>
                <a:avLst/>
                <a:gdLst/>
                <a:ahLst/>
                <a:cxnLst/>
                <a:rect l="l" t="t" r="r" b="b"/>
                <a:pathLst>
                  <a:path w="5759" h="1499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479" y="4199"/>
                      <a:pt x="5159" y="9597"/>
                      <a:pt x="5039" y="14995"/>
                    </a:cubicBezTo>
                    <a:lnTo>
                      <a:pt x="5758" y="14995"/>
                    </a:lnTo>
                    <a:cubicBezTo>
                      <a:pt x="5758" y="9477"/>
                      <a:pt x="3719" y="4199"/>
                      <a:pt x="1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" name="Google Shape;2476;p60">
                <a:extLst>
                  <a:ext uri="{FF2B5EF4-FFF2-40B4-BE49-F238E27FC236}">
                    <a16:creationId xmlns:a16="http://schemas.microsoft.com/office/drawing/2014/main" xmlns="" id="{178FE263-8254-B9AA-3526-F34EFB035D1A}"/>
                  </a:ext>
                </a:extLst>
              </p:cNvPr>
              <p:cNvSpPr/>
              <p:nvPr/>
            </p:nvSpPr>
            <p:spPr>
              <a:xfrm>
                <a:off x="4015400" y="3359775"/>
                <a:ext cx="446825" cy="593775"/>
              </a:xfrm>
              <a:custGeom>
                <a:avLst/>
                <a:gdLst/>
                <a:ahLst/>
                <a:cxnLst/>
                <a:rect l="l" t="t" r="r" b="b"/>
                <a:pathLst>
                  <a:path w="17873" h="23751" extrusionOk="0">
                    <a:moveTo>
                      <a:pt x="17873" y="0"/>
                    </a:moveTo>
                    <a:cubicBezTo>
                      <a:pt x="16193" y="10076"/>
                      <a:pt x="9476" y="18592"/>
                      <a:pt x="0" y="22431"/>
                    </a:cubicBezTo>
                    <a:lnTo>
                      <a:pt x="600" y="23750"/>
                    </a:lnTo>
                    <a:cubicBezTo>
                      <a:pt x="10196" y="19432"/>
                      <a:pt x="16673" y="10436"/>
                      <a:pt x="1787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7" name="Google Shape;2560;p60">
              <a:extLst>
                <a:ext uri="{FF2B5EF4-FFF2-40B4-BE49-F238E27FC236}">
                  <a16:creationId xmlns:a16="http://schemas.microsoft.com/office/drawing/2014/main" xmlns="" id="{B74A0537-2770-F95F-8B56-029E4ADB8D0D}"/>
                </a:ext>
              </a:extLst>
            </p:cNvPr>
            <p:cNvGrpSpPr/>
            <p:nvPr/>
          </p:nvGrpSpPr>
          <p:grpSpPr>
            <a:xfrm rot="13831652" flipV="1">
              <a:off x="63" y="205"/>
              <a:ext cx="2861" cy="2595"/>
              <a:chOff x="508050" y="242250"/>
              <a:chExt cx="6512250" cy="5147800"/>
            </a:xfrm>
            <a:solidFill>
              <a:srgbClr val="F99F1B"/>
            </a:solidFill>
          </p:grpSpPr>
          <p:sp>
            <p:nvSpPr>
              <p:cNvPr id="68" name="Google Shape;2561;p60">
                <a:extLst>
                  <a:ext uri="{FF2B5EF4-FFF2-40B4-BE49-F238E27FC236}">
                    <a16:creationId xmlns:a16="http://schemas.microsoft.com/office/drawing/2014/main" xmlns="" id="{94A05680-3B59-E3E8-1282-B01FAAB44B14}"/>
                  </a:ext>
                </a:extLst>
              </p:cNvPr>
              <p:cNvSpPr/>
              <p:nvPr/>
            </p:nvSpPr>
            <p:spPr>
              <a:xfrm>
                <a:off x="508050" y="242250"/>
                <a:ext cx="6512250" cy="5147800"/>
              </a:xfrm>
              <a:custGeom>
                <a:avLst/>
                <a:gdLst/>
                <a:ahLst/>
                <a:cxnLst/>
                <a:rect l="l" t="t" r="r" b="b"/>
                <a:pathLst>
                  <a:path w="260490" h="205912" extrusionOk="0">
                    <a:moveTo>
                      <a:pt x="192120" y="0"/>
                    </a:moveTo>
                    <a:cubicBezTo>
                      <a:pt x="185268" y="0"/>
                      <a:pt x="178662" y="685"/>
                      <a:pt x="172695" y="2150"/>
                    </a:cubicBezTo>
                    <a:cubicBezTo>
                      <a:pt x="150698" y="7746"/>
                      <a:pt x="131403" y="21639"/>
                      <a:pt x="119054" y="40742"/>
                    </a:cubicBezTo>
                    <a:cubicBezTo>
                      <a:pt x="127586" y="36582"/>
                      <a:pt x="136945" y="34486"/>
                      <a:pt x="146314" y="34486"/>
                    </a:cubicBezTo>
                    <a:cubicBezTo>
                      <a:pt x="153894" y="34486"/>
                      <a:pt x="161481" y="35858"/>
                      <a:pt x="168643" y="38619"/>
                    </a:cubicBezTo>
                    <a:cubicBezTo>
                      <a:pt x="131210" y="41128"/>
                      <a:pt x="97828" y="63125"/>
                      <a:pt x="80848" y="96506"/>
                    </a:cubicBezTo>
                    <a:cubicBezTo>
                      <a:pt x="94190" y="89501"/>
                      <a:pt x="108974" y="85812"/>
                      <a:pt x="124078" y="85812"/>
                    </a:cubicBezTo>
                    <a:cubicBezTo>
                      <a:pt x="126449" y="85812"/>
                      <a:pt x="128827" y="85903"/>
                      <a:pt x="131210" y="86086"/>
                    </a:cubicBezTo>
                    <a:cubicBezTo>
                      <a:pt x="108790" y="128808"/>
                      <a:pt x="61336" y="156670"/>
                      <a:pt x="13377" y="156670"/>
                    </a:cubicBezTo>
                    <a:cubicBezTo>
                      <a:pt x="8916" y="156670"/>
                      <a:pt x="4450" y="156429"/>
                      <a:pt x="0" y="155936"/>
                    </a:cubicBezTo>
                    <a:lnTo>
                      <a:pt x="0" y="155936"/>
                    </a:lnTo>
                    <a:cubicBezTo>
                      <a:pt x="12928" y="173881"/>
                      <a:pt x="32802" y="185458"/>
                      <a:pt x="54799" y="188160"/>
                    </a:cubicBezTo>
                    <a:cubicBezTo>
                      <a:pt x="57551" y="188447"/>
                      <a:pt x="60300" y="188589"/>
                      <a:pt x="63036" y="188589"/>
                    </a:cubicBezTo>
                    <a:cubicBezTo>
                      <a:pt x="82362" y="188589"/>
                      <a:pt x="101044" y="181517"/>
                      <a:pt x="115580" y="168671"/>
                    </a:cubicBezTo>
                    <a:lnTo>
                      <a:pt x="115580" y="168671"/>
                    </a:lnTo>
                    <a:cubicBezTo>
                      <a:pt x="113265" y="184494"/>
                      <a:pt x="102845" y="198194"/>
                      <a:pt x="87988" y="204368"/>
                    </a:cubicBezTo>
                    <a:cubicBezTo>
                      <a:pt x="92621" y="205079"/>
                      <a:pt x="97250" y="205427"/>
                      <a:pt x="101842" y="205427"/>
                    </a:cubicBezTo>
                    <a:cubicBezTo>
                      <a:pt x="130906" y="205427"/>
                      <a:pt x="158453" y="191482"/>
                      <a:pt x="175782" y="167321"/>
                    </a:cubicBezTo>
                    <a:cubicBezTo>
                      <a:pt x="181185" y="179477"/>
                      <a:pt x="181764" y="193370"/>
                      <a:pt x="177133" y="205912"/>
                    </a:cubicBezTo>
                    <a:cubicBezTo>
                      <a:pt x="222478" y="179284"/>
                      <a:pt x="252386" y="132975"/>
                      <a:pt x="258174" y="80876"/>
                    </a:cubicBezTo>
                    <a:cubicBezTo>
                      <a:pt x="260490" y="57529"/>
                      <a:pt x="257210" y="32637"/>
                      <a:pt x="245246" y="12763"/>
                    </a:cubicBezTo>
                    <a:lnTo>
                      <a:pt x="245053" y="12956"/>
                    </a:lnTo>
                    <a:cubicBezTo>
                      <a:pt x="230711" y="4941"/>
                      <a:pt x="210528" y="0"/>
                      <a:pt x="192120" y="0"/>
                    </a:cubicBezTo>
                    <a:close/>
                  </a:path>
                </a:pathLst>
              </a:custGeom>
              <a:solidFill>
                <a:srgbClr val="C9402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2562;p60">
                <a:extLst>
                  <a:ext uri="{FF2B5EF4-FFF2-40B4-BE49-F238E27FC236}">
                    <a16:creationId xmlns:a16="http://schemas.microsoft.com/office/drawing/2014/main" xmlns="" id="{7E08CAD8-6D5D-3B6A-BC89-FB310FF3E16E}"/>
                  </a:ext>
                </a:extLst>
              </p:cNvPr>
              <p:cNvSpPr/>
              <p:nvPr/>
            </p:nvSpPr>
            <p:spPr>
              <a:xfrm>
                <a:off x="1911800" y="1497150"/>
                <a:ext cx="4520000" cy="2852150"/>
              </a:xfrm>
              <a:custGeom>
                <a:avLst/>
                <a:gdLst/>
                <a:ahLst/>
                <a:cxnLst/>
                <a:rect l="l" t="t" r="r" b="b"/>
                <a:pathLst>
                  <a:path w="180800" h="114086" extrusionOk="0">
                    <a:moveTo>
                      <a:pt x="166906" y="0"/>
                    </a:moveTo>
                    <a:cubicBezTo>
                      <a:pt x="162083" y="0"/>
                      <a:pt x="157452" y="579"/>
                      <a:pt x="152821" y="1737"/>
                    </a:cubicBezTo>
                    <a:cubicBezTo>
                      <a:pt x="143559" y="4245"/>
                      <a:pt x="134876" y="8298"/>
                      <a:pt x="127158" y="13700"/>
                    </a:cubicBezTo>
                    <a:cubicBezTo>
                      <a:pt x="123106" y="16402"/>
                      <a:pt x="119439" y="19489"/>
                      <a:pt x="115966" y="22576"/>
                    </a:cubicBezTo>
                    <a:cubicBezTo>
                      <a:pt x="112300" y="25857"/>
                      <a:pt x="109020" y="29330"/>
                      <a:pt x="105933" y="32803"/>
                    </a:cubicBezTo>
                    <a:cubicBezTo>
                      <a:pt x="99758" y="39942"/>
                      <a:pt x="93969" y="47275"/>
                      <a:pt x="88374" y="54800"/>
                    </a:cubicBezTo>
                    <a:cubicBezTo>
                      <a:pt x="82778" y="62518"/>
                      <a:pt x="77182" y="69850"/>
                      <a:pt x="71201" y="76990"/>
                    </a:cubicBezTo>
                    <a:cubicBezTo>
                      <a:pt x="68306" y="80656"/>
                      <a:pt x="65219" y="84129"/>
                      <a:pt x="61939" y="87409"/>
                    </a:cubicBezTo>
                    <a:cubicBezTo>
                      <a:pt x="58658" y="90497"/>
                      <a:pt x="55185" y="93584"/>
                      <a:pt x="51519" y="96478"/>
                    </a:cubicBezTo>
                    <a:cubicBezTo>
                      <a:pt x="44187" y="102267"/>
                      <a:pt x="36083" y="106898"/>
                      <a:pt x="27400" y="109985"/>
                    </a:cubicBezTo>
                    <a:cubicBezTo>
                      <a:pt x="22962" y="111529"/>
                      <a:pt x="18524" y="112494"/>
                      <a:pt x="13893" y="113073"/>
                    </a:cubicBezTo>
                    <a:cubicBezTo>
                      <a:pt x="11953" y="113315"/>
                      <a:pt x="9980" y="113422"/>
                      <a:pt x="8015" y="113422"/>
                    </a:cubicBezTo>
                    <a:cubicBezTo>
                      <a:pt x="5289" y="113422"/>
                      <a:pt x="2579" y="113216"/>
                      <a:pt x="0" y="112880"/>
                    </a:cubicBezTo>
                    <a:lnTo>
                      <a:pt x="0" y="112880"/>
                    </a:lnTo>
                    <a:cubicBezTo>
                      <a:pt x="3698" y="113684"/>
                      <a:pt x="7665" y="114086"/>
                      <a:pt x="11564" y="114086"/>
                    </a:cubicBezTo>
                    <a:cubicBezTo>
                      <a:pt x="12344" y="114086"/>
                      <a:pt x="13121" y="114070"/>
                      <a:pt x="13893" y="114037"/>
                    </a:cubicBezTo>
                    <a:cubicBezTo>
                      <a:pt x="18717" y="113844"/>
                      <a:pt x="23348" y="113073"/>
                      <a:pt x="27979" y="111722"/>
                    </a:cubicBezTo>
                    <a:cubicBezTo>
                      <a:pt x="37047" y="108828"/>
                      <a:pt x="45538" y="104390"/>
                      <a:pt x="53256" y="98794"/>
                    </a:cubicBezTo>
                    <a:cubicBezTo>
                      <a:pt x="57115" y="95900"/>
                      <a:pt x="60781" y="92812"/>
                      <a:pt x="64254" y="89725"/>
                    </a:cubicBezTo>
                    <a:cubicBezTo>
                      <a:pt x="67534" y="86252"/>
                      <a:pt x="70815" y="82779"/>
                      <a:pt x="73902" y="79305"/>
                    </a:cubicBezTo>
                    <a:cubicBezTo>
                      <a:pt x="80077" y="71973"/>
                      <a:pt x="85479" y="64448"/>
                      <a:pt x="91075" y="56922"/>
                    </a:cubicBezTo>
                    <a:cubicBezTo>
                      <a:pt x="96671" y="49397"/>
                      <a:pt x="102266" y="41872"/>
                      <a:pt x="108441" y="34925"/>
                    </a:cubicBezTo>
                    <a:cubicBezTo>
                      <a:pt x="111528" y="31452"/>
                      <a:pt x="114616" y="27979"/>
                      <a:pt x="118089" y="24892"/>
                    </a:cubicBezTo>
                    <a:cubicBezTo>
                      <a:pt x="121369" y="21612"/>
                      <a:pt x="124842" y="18717"/>
                      <a:pt x="128701" y="16016"/>
                    </a:cubicBezTo>
                    <a:cubicBezTo>
                      <a:pt x="136034" y="10420"/>
                      <a:pt x="144331" y="6175"/>
                      <a:pt x="153207" y="3474"/>
                    </a:cubicBezTo>
                    <a:cubicBezTo>
                      <a:pt x="157645" y="2123"/>
                      <a:pt x="162276" y="1351"/>
                      <a:pt x="166906" y="965"/>
                    </a:cubicBezTo>
                    <a:cubicBezTo>
                      <a:pt x="167678" y="933"/>
                      <a:pt x="168450" y="917"/>
                      <a:pt x="169222" y="917"/>
                    </a:cubicBezTo>
                    <a:cubicBezTo>
                      <a:pt x="173081" y="917"/>
                      <a:pt x="176940" y="1319"/>
                      <a:pt x="180799" y="2123"/>
                    </a:cubicBezTo>
                    <a:cubicBezTo>
                      <a:pt x="176168" y="772"/>
                      <a:pt x="171537" y="0"/>
                      <a:pt x="166906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2563;p60">
                <a:extLst>
                  <a:ext uri="{FF2B5EF4-FFF2-40B4-BE49-F238E27FC236}">
                    <a16:creationId xmlns:a16="http://schemas.microsoft.com/office/drawing/2014/main" xmlns="" id="{C832A3A5-0261-6AB4-2FEC-892FF2BCAAAD}"/>
                  </a:ext>
                </a:extLst>
              </p:cNvPr>
              <p:cNvSpPr/>
              <p:nvPr/>
            </p:nvSpPr>
            <p:spPr>
              <a:xfrm>
                <a:off x="5110025" y="1511625"/>
                <a:ext cx="892450" cy="2325150"/>
              </a:xfrm>
              <a:custGeom>
                <a:avLst/>
                <a:gdLst/>
                <a:ahLst/>
                <a:cxnLst/>
                <a:rect l="l" t="t" r="r" b="b"/>
                <a:pathLst>
                  <a:path w="35698" h="93006" extrusionOk="0">
                    <a:moveTo>
                      <a:pt x="35697" y="0"/>
                    </a:moveTo>
                    <a:cubicBezTo>
                      <a:pt x="31066" y="193"/>
                      <a:pt x="26628" y="1737"/>
                      <a:pt x="23155" y="4824"/>
                    </a:cubicBezTo>
                    <a:cubicBezTo>
                      <a:pt x="19875" y="7912"/>
                      <a:pt x="17174" y="11771"/>
                      <a:pt x="15437" y="16016"/>
                    </a:cubicBezTo>
                    <a:cubicBezTo>
                      <a:pt x="13700" y="20261"/>
                      <a:pt x="12350" y="24506"/>
                      <a:pt x="11578" y="29137"/>
                    </a:cubicBezTo>
                    <a:cubicBezTo>
                      <a:pt x="10806" y="33382"/>
                      <a:pt x="10420" y="38013"/>
                      <a:pt x="10227" y="42451"/>
                    </a:cubicBezTo>
                    <a:cubicBezTo>
                      <a:pt x="9648" y="51327"/>
                      <a:pt x="9841" y="60010"/>
                      <a:pt x="8683" y="68693"/>
                    </a:cubicBezTo>
                    <a:cubicBezTo>
                      <a:pt x="7912" y="77376"/>
                      <a:pt x="5017" y="85673"/>
                      <a:pt x="0" y="93005"/>
                    </a:cubicBezTo>
                    <a:cubicBezTo>
                      <a:pt x="6175" y="86252"/>
                      <a:pt x="10227" y="77954"/>
                      <a:pt x="11578" y="69079"/>
                    </a:cubicBezTo>
                    <a:cubicBezTo>
                      <a:pt x="12929" y="60203"/>
                      <a:pt x="13507" y="51327"/>
                      <a:pt x="13700" y="42451"/>
                    </a:cubicBezTo>
                    <a:cubicBezTo>
                      <a:pt x="13893" y="33961"/>
                      <a:pt x="15437" y="25471"/>
                      <a:pt x="18331" y="17173"/>
                    </a:cubicBezTo>
                    <a:cubicBezTo>
                      <a:pt x="19489" y="13121"/>
                      <a:pt x="21612" y="9455"/>
                      <a:pt x="24506" y="6175"/>
                    </a:cubicBezTo>
                    <a:cubicBezTo>
                      <a:pt x="25857" y="4631"/>
                      <a:pt x="27593" y="3281"/>
                      <a:pt x="29523" y="2316"/>
                    </a:cubicBezTo>
                    <a:cubicBezTo>
                      <a:pt x="31452" y="1351"/>
                      <a:pt x="33575" y="579"/>
                      <a:pt x="35697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2564;p60">
                <a:extLst>
                  <a:ext uri="{FF2B5EF4-FFF2-40B4-BE49-F238E27FC236}">
                    <a16:creationId xmlns:a16="http://schemas.microsoft.com/office/drawing/2014/main" xmlns="" id="{0A8F873E-8C47-C9EC-6969-2EE43A23FED5}"/>
                  </a:ext>
                </a:extLst>
              </p:cNvPr>
              <p:cNvSpPr/>
              <p:nvPr/>
            </p:nvSpPr>
            <p:spPr>
              <a:xfrm>
                <a:off x="3884750" y="1723875"/>
                <a:ext cx="1389300" cy="3159675"/>
              </a:xfrm>
              <a:custGeom>
                <a:avLst/>
                <a:gdLst/>
                <a:ahLst/>
                <a:cxnLst/>
                <a:rect l="l" t="t" r="r" b="b"/>
                <a:pathLst>
                  <a:path w="55572" h="126387" extrusionOk="0">
                    <a:moveTo>
                      <a:pt x="55572" y="0"/>
                    </a:moveTo>
                    <a:lnTo>
                      <a:pt x="55572" y="0"/>
                    </a:lnTo>
                    <a:cubicBezTo>
                      <a:pt x="50362" y="2895"/>
                      <a:pt x="45731" y="6947"/>
                      <a:pt x="42065" y="11964"/>
                    </a:cubicBezTo>
                    <a:cubicBezTo>
                      <a:pt x="38592" y="16981"/>
                      <a:pt x="35698" y="22576"/>
                      <a:pt x="33768" y="28365"/>
                    </a:cubicBezTo>
                    <a:cubicBezTo>
                      <a:pt x="29716" y="40135"/>
                      <a:pt x="28944" y="52484"/>
                      <a:pt x="27979" y="64448"/>
                    </a:cubicBezTo>
                    <a:cubicBezTo>
                      <a:pt x="27015" y="76411"/>
                      <a:pt x="26050" y="88374"/>
                      <a:pt x="21998" y="99373"/>
                    </a:cubicBezTo>
                    <a:cubicBezTo>
                      <a:pt x="19875" y="104968"/>
                      <a:pt x="17174" y="110178"/>
                      <a:pt x="13508" y="115002"/>
                    </a:cubicBezTo>
                    <a:cubicBezTo>
                      <a:pt x="9842" y="119826"/>
                      <a:pt x="5211" y="123685"/>
                      <a:pt x="1" y="126386"/>
                    </a:cubicBezTo>
                    <a:cubicBezTo>
                      <a:pt x="2702" y="125229"/>
                      <a:pt x="5404" y="123878"/>
                      <a:pt x="8105" y="122141"/>
                    </a:cubicBezTo>
                    <a:cubicBezTo>
                      <a:pt x="10420" y="120405"/>
                      <a:pt x="12736" y="118282"/>
                      <a:pt x="14858" y="116160"/>
                    </a:cubicBezTo>
                    <a:cubicBezTo>
                      <a:pt x="18910" y="111529"/>
                      <a:pt x="22191" y="106126"/>
                      <a:pt x="24506" y="100530"/>
                    </a:cubicBezTo>
                    <a:cubicBezTo>
                      <a:pt x="29330" y="89146"/>
                      <a:pt x="30681" y="76797"/>
                      <a:pt x="31646" y="64641"/>
                    </a:cubicBezTo>
                    <a:cubicBezTo>
                      <a:pt x="32417" y="52677"/>
                      <a:pt x="32996" y="40714"/>
                      <a:pt x="36469" y="29137"/>
                    </a:cubicBezTo>
                    <a:cubicBezTo>
                      <a:pt x="38013" y="23541"/>
                      <a:pt x="40521" y="17945"/>
                      <a:pt x="43609" y="12928"/>
                    </a:cubicBezTo>
                    <a:cubicBezTo>
                      <a:pt x="46696" y="7719"/>
                      <a:pt x="50748" y="3281"/>
                      <a:pt x="55572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2565;p60">
                <a:extLst>
                  <a:ext uri="{FF2B5EF4-FFF2-40B4-BE49-F238E27FC236}">
                    <a16:creationId xmlns:a16="http://schemas.microsoft.com/office/drawing/2014/main" xmlns="" id="{BEA38E1D-E9EB-0BF0-4FF1-7AE3193AA290}"/>
                  </a:ext>
                </a:extLst>
              </p:cNvPr>
              <p:cNvSpPr/>
              <p:nvPr/>
            </p:nvSpPr>
            <p:spPr>
              <a:xfrm>
                <a:off x="1911800" y="4020050"/>
                <a:ext cx="1220450" cy="654575"/>
              </a:xfrm>
              <a:custGeom>
                <a:avLst/>
                <a:gdLst/>
                <a:ahLst/>
                <a:cxnLst/>
                <a:rect l="l" t="t" r="r" b="b"/>
                <a:pathLst>
                  <a:path w="48818" h="26183" extrusionOk="0">
                    <a:moveTo>
                      <a:pt x="48818" y="0"/>
                    </a:moveTo>
                    <a:lnTo>
                      <a:pt x="48818" y="0"/>
                    </a:lnTo>
                    <a:cubicBezTo>
                      <a:pt x="45538" y="3474"/>
                      <a:pt x="42064" y="6561"/>
                      <a:pt x="38205" y="9455"/>
                    </a:cubicBezTo>
                    <a:cubicBezTo>
                      <a:pt x="30873" y="15244"/>
                      <a:pt x="22576" y="19489"/>
                      <a:pt x="13700" y="22576"/>
                    </a:cubicBezTo>
                    <a:cubicBezTo>
                      <a:pt x="9262" y="23927"/>
                      <a:pt x="4631" y="25085"/>
                      <a:pt x="0" y="25856"/>
                    </a:cubicBezTo>
                    <a:cubicBezTo>
                      <a:pt x="1809" y="26074"/>
                      <a:pt x="3618" y="26182"/>
                      <a:pt x="5427" y="26182"/>
                    </a:cubicBezTo>
                    <a:cubicBezTo>
                      <a:pt x="8442" y="26182"/>
                      <a:pt x="11457" y="25881"/>
                      <a:pt x="14472" y="25278"/>
                    </a:cubicBezTo>
                    <a:cubicBezTo>
                      <a:pt x="24119" y="23155"/>
                      <a:pt x="32995" y="18524"/>
                      <a:pt x="40135" y="11771"/>
                    </a:cubicBezTo>
                    <a:cubicBezTo>
                      <a:pt x="43608" y="8297"/>
                      <a:pt x="46502" y="4438"/>
                      <a:pt x="48818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" name="Google Shape;2566;p60">
                <a:extLst>
                  <a:ext uri="{FF2B5EF4-FFF2-40B4-BE49-F238E27FC236}">
                    <a16:creationId xmlns:a16="http://schemas.microsoft.com/office/drawing/2014/main" xmlns="" id="{B97CECE9-6A95-A5B4-921D-D18D9A263386}"/>
                  </a:ext>
                </a:extLst>
              </p:cNvPr>
              <p:cNvSpPr/>
              <p:nvPr/>
            </p:nvSpPr>
            <p:spPr>
              <a:xfrm>
                <a:off x="3744875" y="1603950"/>
                <a:ext cx="1630500" cy="240550"/>
              </a:xfrm>
              <a:custGeom>
                <a:avLst/>
                <a:gdLst/>
                <a:ahLst/>
                <a:cxnLst/>
                <a:rect l="l" t="t" r="r" b="b"/>
                <a:pathLst>
                  <a:path w="65220" h="9622" extrusionOk="0">
                    <a:moveTo>
                      <a:pt x="40615" y="1"/>
                    </a:moveTo>
                    <a:cubicBezTo>
                      <a:pt x="32122" y="1"/>
                      <a:pt x="23767" y="1122"/>
                      <a:pt x="15630" y="3447"/>
                    </a:cubicBezTo>
                    <a:cubicBezTo>
                      <a:pt x="10227" y="4990"/>
                      <a:pt x="5017" y="7113"/>
                      <a:pt x="0" y="9621"/>
                    </a:cubicBezTo>
                    <a:cubicBezTo>
                      <a:pt x="5403" y="8464"/>
                      <a:pt x="10806" y="7113"/>
                      <a:pt x="16208" y="6148"/>
                    </a:cubicBezTo>
                    <a:cubicBezTo>
                      <a:pt x="21611" y="5183"/>
                      <a:pt x="27014" y="4411"/>
                      <a:pt x="32417" y="4026"/>
                    </a:cubicBezTo>
                    <a:cubicBezTo>
                      <a:pt x="37819" y="3447"/>
                      <a:pt x="43222" y="3254"/>
                      <a:pt x="48818" y="3254"/>
                    </a:cubicBezTo>
                    <a:cubicBezTo>
                      <a:pt x="54221" y="3254"/>
                      <a:pt x="59816" y="3447"/>
                      <a:pt x="65219" y="3833"/>
                    </a:cubicBezTo>
                    <a:cubicBezTo>
                      <a:pt x="60009" y="2096"/>
                      <a:pt x="54414" y="938"/>
                      <a:pt x="49011" y="359"/>
                    </a:cubicBezTo>
                    <a:cubicBezTo>
                      <a:pt x="46199" y="121"/>
                      <a:pt x="43400" y="1"/>
                      <a:pt x="40615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2567;p60">
                <a:extLst>
                  <a:ext uri="{FF2B5EF4-FFF2-40B4-BE49-F238E27FC236}">
                    <a16:creationId xmlns:a16="http://schemas.microsoft.com/office/drawing/2014/main" xmlns="" id="{7AE7D73B-F093-9047-165D-87EEFD0F34E7}"/>
                  </a:ext>
                </a:extLst>
              </p:cNvPr>
              <p:cNvSpPr/>
              <p:nvPr/>
            </p:nvSpPr>
            <p:spPr>
              <a:xfrm>
                <a:off x="3556725" y="3267525"/>
                <a:ext cx="361825" cy="868325"/>
              </a:xfrm>
              <a:custGeom>
                <a:avLst/>
                <a:gdLst/>
                <a:ahLst/>
                <a:cxnLst/>
                <a:rect l="l" t="t" r="r" b="b"/>
                <a:pathLst>
                  <a:path w="14473" h="34733" extrusionOk="0">
                    <a:moveTo>
                      <a:pt x="14473" y="0"/>
                    </a:moveTo>
                    <a:lnTo>
                      <a:pt x="10806" y="193"/>
                    </a:lnTo>
                    <a:cubicBezTo>
                      <a:pt x="11964" y="12735"/>
                      <a:pt x="8105" y="25277"/>
                      <a:pt x="1" y="34732"/>
                    </a:cubicBezTo>
                    <a:cubicBezTo>
                      <a:pt x="9456" y="25663"/>
                      <a:pt x="14473" y="13121"/>
                      <a:pt x="1447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9775005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14" r:id="rId1"/>
    <p:sldLayoutId id="2147483815" r:id="rId2"/>
    <p:sldLayoutId id="2147483816" r:id="rId3"/>
    <p:sldLayoutId id="2147483817" r:id="rId4"/>
    <p:sldLayoutId id="2147483818" r:id="rId5"/>
    <p:sldLayoutId id="2147483819" r:id="rId6"/>
    <p:sldLayoutId id="2147483820" r:id="rId7"/>
    <p:sldLayoutId id="2147483821" r:id="rId8"/>
    <p:sldLayoutId id="2147483822" r:id="rId9"/>
    <p:sldLayoutId id="2147483823" r:id="rId10"/>
    <p:sldLayoutId id="2147483824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10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57.xml"/><Relationship Id="rId4" Type="http://schemas.openxmlformats.org/officeDocument/2006/relationships/image" Target="../media/image23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audio" Target="../media/audio3.wav"/><Relationship Id="rId7" Type="http://schemas.openxmlformats.org/officeDocument/2006/relationships/audio" Target="../media/audio3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2.xml"/><Relationship Id="rId6" Type="http://schemas.openxmlformats.org/officeDocument/2006/relationships/audio" Target="../media/audio1.wav"/><Relationship Id="rId5" Type="http://schemas.openxmlformats.org/officeDocument/2006/relationships/image" Target="../media/image25.png"/><Relationship Id="rId4" Type="http://schemas.openxmlformats.org/officeDocument/2006/relationships/image" Target="../media/image24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4.wav"/><Relationship Id="rId1" Type="http://schemas.openxmlformats.org/officeDocument/2006/relationships/slideLayout" Target="../slideLayouts/slideLayout12.xml"/><Relationship Id="rId6" Type="http://schemas.openxmlformats.org/officeDocument/2006/relationships/audio" Target="../media/audio1.wav"/><Relationship Id="rId5" Type="http://schemas.openxmlformats.org/officeDocument/2006/relationships/audio" Target="../media/audio4.wav"/><Relationship Id="rId4" Type="http://schemas.openxmlformats.org/officeDocument/2006/relationships/image" Target="../media/image24.pn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1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2.xml"/><Relationship Id="rId4" Type="http://schemas.openxmlformats.org/officeDocument/2006/relationships/audio" Target="../media/audio1.wav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0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70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12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70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70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0.xml"/><Relationship Id="rId6" Type="http://schemas.openxmlformats.org/officeDocument/2006/relationships/audio" Target="../media/audio1.wav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s/_rels/slide23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13" Type="http://schemas.openxmlformats.org/officeDocument/2006/relationships/image" Target="../media/image36.gif"/><Relationship Id="rId3" Type="http://schemas.openxmlformats.org/officeDocument/2006/relationships/audio" Target="../media/audio5.wav"/><Relationship Id="rId7" Type="http://schemas.openxmlformats.org/officeDocument/2006/relationships/image" Target="../media/image31.png"/><Relationship Id="rId12" Type="http://schemas.openxmlformats.org/officeDocument/2006/relationships/image" Target="../media/image35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0.xml"/><Relationship Id="rId6" Type="http://schemas.openxmlformats.org/officeDocument/2006/relationships/audio" Target="../media/audio3.wav"/><Relationship Id="rId11" Type="http://schemas.openxmlformats.org/officeDocument/2006/relationships/image" Target="../media/image34.png"/><Relationship Id="rId5" Type="http://schemas.openxmlformats.org/officeDocument/2006/relationships/audio" Target="../media/audio6.wav"/><Relationship Id="rId10" Type="http://schemas.openxmlformats.org/officeDocument/2006/relationships/image" Target="../media/image33.png"/><Relationship Id="rId4" Type="http://schemas.openxmlformats.org/officeDocument/2006/relationships/audio" Target="../media/audio2.wav"/><Relationship Id="rId9" Type="http://schemas.openxmlformats.org/officeDocument/2006/relationships/image" Target="../media/image32.png"/><Relationship Id="rId14" Type="http://schemas.openxmlformats.org/officeDocument/2006/relationships/image" Target="../media/image37.gif"/></Relationships>
</file>

<file path=ppt/slides/_rels/slide24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13" Type="http://schemas.openxmlformats.org/officeDocument/2006/relationships/image" Target="../media/image36.gif"/><Relationship Id="rId3" Type="http://schemas.openxmlformats.org/officeDocument/2006/relationships/audio" Target="../media/audio5.wav"/><Relationship Id="rId7" Type="http://schemas.openxmlformats.org/officeDocument/2006/relationships/image" Target="../media/image31.png"/><Relationship Id="rId12" Type="http://schemas.openxmlformats.org/officeDocument/2006/relationships/image" Target="../media/image3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0.xml"/><Relationship Id="rId6" Type="http://schemas.openxmlformats.org/officeDocument/2006/relationships/audio" Target="../media/audio3.wav"/><Relationship Id="rId11" Type="http://schemas.openxmlformats.org/officeDocument/2006/relationships/image" Target="../media/image34.png"/><Relationship Id="rId5" Type="http://schemas.openxmlformats.org/officeDocument/2006/relationships/audio" Target="../media/audio6.wav"/><Relationship Id="rId10" Type="http://schemas.openxmlformats.org/officeDocument/2006/relationships/image" Target="../media/image33.png"/><Relationship Id="rId4" Type="http://schemas.openxmlformats.org/officeDocument/2006/relationships/audio" Target="../media/audio2.wav"/><Relationship Id="rId9" Type="http://schemas.openxmlformats.org/officeDocument/2006/relationships/image" Target="../media/image32.png"/><Relationship Id="rId14" Type="http://schemas.openxmlformats.org/officeDocument/2006/relationships/image" Target="../media/image37.gif"/></Relationships>
</file>

<file path=ppt/slides/_rels/slide25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13" Type="http://schemas.openxmlformats.org/officeDocument/2006/relationships/image" Target="../media/image36.gif"/><Relationship Id="rId3" Type="http://schemas.openxmlformats.org/officeDocument/2006/relationships/audio" Target="../media/audio5.wav"/><Relationship Id="rId7" Type="http://schemas.openxmlformats.org/officeDocument/2006/relationships/image" Target="../media/image31.png"/><Relationship Id="rId12" Type="http://schemas.openxmlformats.org/officeDocument/2006/relationships/image" Target="../media/image35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0.xml"/><Relationship Id="rId6" Type="http://schemas.openxmlformats.org/officeDocument/2006/relationships/audio" Target="../media/audio3.wav"/><Relationship Id="rId11" Type="http://schemas.openxmlformats.org/officeDocument/2006/relationships/image" Target="../media/image34.png"/><Relationship Id="rId5" Type="http://schemas.openxmlformats.org/officeDocument/2006/relationships/audio" Target="../media/audio6.wav"/><Relationship Id="rId10" Type="http://schemas.openxmlformats.org/officeDocument/2006/relationships/image" Target="../media/image33.png"/><Relationship Id="rId4" Type="http://schemas.openxmlformats.org/officeDocument/2006/relationships/audio" Target="../media/audio2.wav"/><Relationship Id="rId9" Type="http://schemas.openxmlformats.org/officeDocument/2006/relationships/image" Target="../media/image32.png"/><Relationship Id="rId14" Type="http://schemas.openxmlformats.org/officeDocument/2006/relationships/image" Target="../media/image37.gif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78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audio" Target="../media/audio5.wav"/><Relationship Id="rId1" Type="http://schemas.openxmlformats.org/officeDocument/2006/relationships/slideLayout" Target="../slideLayouts/slideLayout10.xml"/><Relationship Id="rId5" Type="http://schemas.openxmlformats.org/officeDocument/2006/relationships/image" Target="../media/image40.png"/><Relationship Id="rId4" Type="http://schemas.openxmlformats.org/officeDocument/2006/relationships/image" Target="../media/image39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png"/><Relationship Id="rId3" Type="http://schemas.openxmlformats.org/officeDocument/2006/relationships/image" Target="../media/image3.png"/><Relationship Id="rId7" Type="http://schemas.microsoft.com/office/2007/relationships/hdphoto" Target="../media/hdphoto3.wdp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42.png"/><Relationship Id="rId11" Type="http://schemas.openxmlformats.org/officeDocument/2006/relationships/image" Target="../media/image5.png"/><Relationship Id="rId5" Type="http://schemas.openxmlformats.org/officeDocument/2006/relationships/image" Target="../media/image41.png"/><Relationship Id="rId10" Type="http://schemas.openxmlformats.org/officeDocument/2006/relationships/image" Target="../media/image4.png"/><Relationship Id="rId4" Type="http://schemas.microsoft.com/office/2007/relationships/hdphoto" Target="../media/hdphoto1.wdp"/><Relationship Id="rId9" Type="http://schemas.openxmlformats.org/officeDocument/2006/relationships/image" Target="../media/image44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9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microsoft.com/office/2007/relationships/hdphoto" Target="../media/hdphoto1.wdp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19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1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2.xml"/><Relationship Id="rId6" Type="http://schemas.openxmlformats.org/officeDocument/2006/relationships/audio" Target="../media/audio1.wav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5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Vương quốc Phù Nam: Đế chế HÙNG MẠNH đầu tiên ở Đông Nam Á | Tóm Tắt Lịch  Sử Việt Nam">
            <a:extLst>
              <a:ext uri="{FF2B5EF4-FFF2-40B4-BE49-F238E27FC236}">
                <a16:creationId xmlns:a16="http://schemas.microsoft.com/office/drawing/2014/main" xmlns="" id="{56413199-4EFA-E29F-ADFB-5148A87FE5D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Rectangle 9">
            <a:extLst>
              <a:ext uri="{FF2B5EF4-FFF2-40B4-BE49-F238E27FC236}">
                <a16:creationId xmlns:a16="http://schemas.microsoft.com/office/drawing/2014/main" xmlns="" id="{A5B75147-81EA-A0FF-EBFE-5D18D29E6FEC}"/>
              </a:ext>
            </a:extLst>
          </p:cNvPr>
          <p:cNvSpPr/>
          <p:nvPr/>
        </p:nvSpPr>
        <p:spPr>
          <a:xfrm>
            <a:off x="0" y="0"/>
            <a:ext cx="12076386" cy="810680"/>
          </a:xfrm>
          <a:prstGeom prst="rect">
            <a:avLst/>
          </a:prstGeom>
          <a:solidFill>
            <a:srgbClr val="4F6A6F"/>
          </a:solidFill>
          <a:ln>
            <a:solidFill>
              <a:srgbClr val="536C7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D98E6F43-FEF1-D8B2-27B7-CACC78F41EE4}"/>
              </a:ext>
            </a:extLst>
          </p:cNvPr>
          <p:cNvSpPr txBox="1"/>
          <p:nvPr/>
        </p:nvSpPr>
        <p:spPr>
          <a:xfrm>
            <a:off x="2046075" y="18750"/>
            <a:ext cx="7538720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uLnTx/>
                <a:uFillTx/>
                <a:latin typeface="LNTH-LuoLuoNotangYuanTi 1" pitchFamily="2" charset="-128"/>
                <a:ea typeface="LNTH-LuoLuoNotangYuanTi 1" pitchFamily="2" charset="-128"/>
                <a:cs typeface="LNTH-LuoLuoNotangYuanTi 1" pitchFamily="2" charset="-128"/>
              </a:rPr>
              <a:t>Thứ … ngày … tháng … năm </a:t>
            </a:r>
            <a:r>
              <a:rPr lang="en-US" sz="4000">
                <a:solidFill>
                  <a:srgbClr val="FFFF00"/>
                </a:solidFill>
                <a:latin typeface="LNTH-LuoLuoNotangYuanTi 1" pitchFamily="2" charset="-128"/>
                <a:ea typeface="LNTH-LuoLuoNotangYuanTi 1" pitchFamily="2" charset="-128"/>
                <a:cs typeface="LNTH-LuoLuoNotangYuanTi 1" pitchFamily="2" charset="-128"/>
              </a:rPr>
              <a:t>2024</a:t>
            </a:r>
            <a:endParaRPr kumimoji="0" lang="vi-VN" sz="4000" i="0" u="none" strike="noStrike" kern="1200" cap="none" spc="0" normalizeH="0" baseline="0" noProof="0">
              <a:ln>
                <a:noFill/>
              </a:ln>
              <a:solidFill>
                <a:srgbClr val="FFFF00"/>
              </a:solidFill>
              <a:uLnTx/>
              <a:uFillTx/>
              <a:latin typeface="LNTH-LuoLuoNotangYuanTi 1" pitchFamily="2" charset="-128"/>
              <a:ea typeface="LNTH-LuoLuoNotangYuanTi 1" pitchFamily="2" charset="-128"/>
              <a:cs typeface="LNTH-LuoLuoNotangYuanTi 1" pitchFamily="2" charset="-128"/>
            </a:endParaRP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xmlns="" id="{F6CC7287-4694-9F45-938E-0A4932CD7E4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66755" y="1186225"/>
            <a:ext cx="5639289" cy="48284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2908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DCC4818F-649D-7D46-B7E3-ACCAAD8B6278}"/>
              </a:ext>
            </a:extLst>
          </p:cNvPr>
          <p:cNvGrpSpPr/>
          <p:nvPr/>
        </p:nvGrpSpPr>
        <p:grpSpPr>
          <a:xfrm>
            <a:off x="1457550" y="2022961"/>
            <a:ext cx="8829450" cy="3502805"/>
            <a:chOff x="482662" y="408099"/>
            <a:chExt cx="6328791" cy="900000"/>
          </a:xfrm>
          <a:solidFill>
            <a:srgbClr val="AFFFAF"/>
          </a:solidFill>
        </p:grpSpPr>
        <p:sp>
          <p:nvSpPr>
            <p:cNvPr id="6" name="Rectangle: Rounded Corners 5">
              <a:extLst>
                <a:ext uri="{FF2B5EF4-FFF2-40B4-BE49-F238E27FC236}">
                  <a16:creationId xmlns:a16="http://schemas.microsoft.com/office/drawing/2014/main" xmlns="" id="{D451C188-2C3C-262B-3B59-8502568B716A}"/>
                </a:ext>
              </a:extLst>
            </p:cNvPr>
            <p:cNvSpPr/>
            <p:nvPr/>
          </p:nvSpPr>
          <p:spPr>
            <a:xfrm>
              <a:off x="482662" y="408099"/>
              <a:ext cx="6328791" cy="900000"/>
            </a:xfrm>
            <a:custGeom>
              <a:avLst/>
              <a:gdLst>
                <a:gd name="connsiteX0" fmla="*/ 0 w 6328791"/>
                <a:gd name="connsiteY0" fmla="*/ 89487 h 900000"/>
                <a:gd name="connsiteX1" fmla="*/ 89487 w 6328791"/>
                <a:gd name="connsiteY1" fmla="*/ 0 h 900000"/>
                <a:gd name="connsiteX2" fmla="*/ 6239304 w 6328791"/>
                <a:gd name="connsiteY2" fmla="*/ 0 h 900000"/>
                <a:gd name="connsiteX3" fmla="*/ 6328791 w 6328791"/>
                <a:gd name="connsiteY3" fmla="*/ 89487 h 900000"/>
                <a:gd name="connsiteX4" fmla="*/ 6328791 w 6328791"/>
                <a:gd name="connsiteY4" fmla="*/ 810513 h 900000"/>
                <a:gd name="connsiteX5" fmla="*/ 6239304 w 6328791"/>
                <a:gd name="connsiteY5" fmla="*/ 900000 h 900000"/>
                <a:gd name="connsiteX6" fmla="*/ 89487 w 6328791"/>
                <a:gd name="connsiteY6" fmla="*/ 900000 h 900000"/>
                <a:gd name="connsiteX7" fmla="*/ 0 w 6328791"/>
                <a:gd name="connsiteY7" fmla="*/ 810513 h 900000"/>
                <a:gd name="connsiteX8" fmla="*/ 0 w 6328791"/>
                <a:gd name="connsiteY8" fmla="*/ 89487 h 90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28791" h="900000" fill="none" extrusionOk="0">
                  <a:moveTo>
                    <a:pt x="0" y="89487"/>
                  </a:moveTo>
                  <a:cubicBezTo>
                    <a:pt x="-9342" y="38554"/>
                    <a:pt x="40668" y="493"/>
                    <a:pt x="89487" y="0"/>
                  </a:cubicBezTo>
                  <a:cubicBezTo>
                    <a:pt x="986194" y="130954"/>
                    <a:pt x="4491465" y="43574"/>
                    <a:pt x="6239304" y="0"/>
                  </a:cubicBezTo>
                  <a:cubicBezTo>
                    <a:pt x="6291456" y="4204"/>
                    <a:pt x="6331552" y="43448"/>
                    <a:pt x="6328791" y="89487"/>
                  </a:cubicBezTo>
                  <a:cubicBezTo>
                    <a:pt x="6384388" y="359600"/>
                    <a:pt x="6357728" y="641628"/>
                    <a:pt x="6328791" y="810513"/>
                  </a:cubicBezTo>
                  <a:cubicBezTo>
                    <a:pt x="6321814" y="861081"/>
                    <a:pt x="6284277" y="896931"/>
                    <a:pt x="6239304" y="900000"/>
                  </a:cubicBezTo>
                  <a:cubicBezTo>
                    <a:pt x="5275429" y="1055197"/>
                    <a:pt x="962518" y="1063020"/>
                    <a:pt x="89487" y="900000"/>
                  </a:cubicBezTo>
                  <a:cubicBezTo>
                    <a:pt x="40464" y="894604"/>
                    <a:pt x="-2328" y="861294"/>
                    <a:pt x="0" y="810513"/>
                  </a:cubicBezTo>
                  <a:cubicBezTo>
                    <a:pt x="25872" y="547023"/>
                    <a:pt x="27485" y="429252"/>
                    <a:pt x="0" y="89487"/>
                  </a:cubicBezTo>
                  <a:close/>
                </a:path>
                <a:path w="6328791" h="900000" stroke="0" extrusionOk="0">
                  <a:moveTo>
                    <a:pt x="0" y="89487"/>
                  </a:moveTo>
                  <a:cubicBezTo>
                    <a:pt x="-6355" y="36145"/>
                    <a:pt x="36269" y="1425"/>
                    <a:pt x="89487" y="0"/>
                  </a:cubicBezTo>
                  <a:cubicBezTo>
                    <a:pt x="1016241" y="132882"/>
                    <a:pt x="3661871" y="-84951"/>
                    <a:pt x="6239304" y="0"/>
                  </a:cubicBezTo>
                  <a:cubicBezTo>
                    <a:pt x="6287620" y="1080"/>
                    <a:pt x="6327119" y="49308"/>
                    <a:pt x="6328791" y="89487"/>
                  </a:cubicBezTo>
                  <a:cubicBezTo>
                    <a:pt x="6346214" y="421053"/>
                    <a:pt x="6291810" y="506758"/>
                    <a:pt x="6328791" y="810513"/>
                  </a:cubicBezTo>
                  <a:cubicBezTo>
                    <a:pt x="6333475" y="860491"/>
                    <a:pt x="6289925" y="897533"/>
                    <a:pt x="6239304" y="900000"/>
                  </a:cubicBezTo>
                  <a:cubicBezTo>
                    <a:pt x="4230520" y="987639"/>
                    <a:pt x="1786696" y="827321"/>
                    <a:pt x="89487" y="900000"/>
                  </a:cubicBezTo>
                  <a:cubicBezTo>
                    <a:pt x="39130" y="891081"/>
                    <a:pt x="-2929" y="864005"/>
                    <a:pt x="0" y="810513"/>
                  </a:cubicBezTo>
                  <a:cubicBezTo>
                    <a:pt x="-17055" y="546333"/>
                    <a:pt x="62081" y="365177"/>
                    <a:pt x="0" y="89487"/>
                  </a:cubicBezTo>
                  <a:close/>
                </a:path>
              </a:pathLst>
            </a:custGeom>
            <a:solidFill>
              <a:schemeClr val="bg1">
                <a:alpha val="88000"/>
              </a:schemeClr>
            </a:solidFill>
            <a:ln w="44450" cap="rnd" cmpd="thickThin">
              <a:solidFill>
                <a:srgbClr val="FF9900"/>
              </a:solidFill>
              <a:prstDash val="dash"/>
              <a:round/>
              <a:extLst>
                <a:ext uri="{C807C97D-BFC1-408E-A445-0C87EB9F89A2}">
                  <ask:lineSketchStyleProps xmlns:ask="http://schemas.microsoft.com/office/drawing/2018/sketchyshapes" xmlns="" sd="1219033472">
                    <a:prstGeom prst="roundRect">
                      <a:avLst>
                        <a:gd name="adj" fmla="val 9943"/>
                      </a:avLst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xmlns="" id="{012336A9-4392-9362-C913-C28B97024554}"/>
                </a:ext>
              </a:extLst>
            </p:cNvPr>
            <p:cNvSpPr txBox="1"/>
            <p:nvPr/>
          </p:nvSpPr>
          <p:spPr>
            <a:xfrm>
              <a:off x="700073" y="561987"/>
              <a:ext cx="6068402" cy="59309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1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Đ</a:t>
              </a:r>
              <a:r>
                <a:rPr kumimoji="0" lang="vi-VN" sz="4800" b="1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ọc thông tin và quan sát hình 1 trong SGK để trình bày sự thành lập của nước Phù Nam.</a:t>
              </a:r>
            </a:p>
          </p:txBody>
        </p:sp>
      </p:grpSp>
      <p:pic>
        <p:nvPicPr>
          <p:cNvPr id="1038" name="Picture 14" descr="Question - Free communications icons">
            <a:extLst>
              <a:ext uri="{FF2B5EF4-FFF2-40B4-BE49-F238E27FC236}">
                <a16:creationId xmlns:a16="http://schemas.microsoft.com/office/drawing/2014/main" xmlns="" id="{05E0F224-54CA-E60B-DBF7-D4D5961FB5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1836428"/>
            <a:ext cx="972000" cy="97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7AB15455-0AA2-63EA-CDCE-38C86EAC79C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982690" y="741705"/>
            <a:ext cx="7779170" cy="20667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04531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A52906D7-7CD9-2973-87A1-51C8C374C90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647360" y="1548000"/>
            <a:ext cx="2544640" cy="5040000"/>
          </a:xfrm>
          <a:prstGeom prst="rect">
            <a:avLst/>
          </a:prstGeom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1091E23C-97C7-CE5F-B678-00F43D0D91CC}"/>
              </a:ext>
            </a:extLst>
          </p:cNvPr>
          <p:cNvGrpSpPr/>
          <p:nvPr/>
        </p:nvGrpSpPr>
        <p:grpSpPr>
          <a:xfrm>
            <a:off x="1111322" y="827199"/>
            <a:ext cx="8108878" cy="5632310"/>
            <a:chOff x="482672" y="408099"/>
            <a:chExt cx="8108878" cy="5632310"/>
          </a:xfrm>
          <a:solidFill>
            <a:srgbClr val="AFFFAF"/>
          </a:solidFill>
        </p:grpSpPr>
        <p:sp>
          <p:nvSpPr>
            <p:cNvPr id="4" name="Rectangle: Rounded Corners 3">
              <a:extLst>
                <a:ext uri="{FF2B5EF4-FFF2-40B4-BE49-F238E27FC236}">
                  <a16:creationId xmlns:a16="http://schemas.microsoft.com/office/drawing/2014/main" xmlns="" id="{448E6930-7F78-69C6-6CBA-4A0DC5D4E34C}"/>
                </a:ext>
              </a:extLst>
            </p:cNvPr>
            <p:cNvSpPr/>
            <p:nvPr/>
          </p:nvSpPr>
          <p:spPr>
            <a:xfrm>
              <a:off x="482672" y="408099"/>
              <a:ext cx="8108878" cy="5632310"/>
            </a:xfrm>
            <a:custGeom>
              <a:avLst/>
              <a:gdLst>
                <a:gd name="connsiteX0" fmla="*/ 0 w 8108878"/>
                <a:gd name="connsiteY0" fmla="*/ 560021 h 5632310"/>
                <a:gd name="connsiteX1" fmla="*/ 560021 w 8108878"/>
                <a:gd name="connsiteY1" fmla="*/ 0 h 5632310"/>
                <a:gd name="connsiteX2" fmla="*/ 7548857 w 8108878"/>
                <a:gd name="connsiteY2" fmla="*/ 0 h 5632310"/>
                <a:gd name="connsiteX3" fmla="*/ 8108878 w 8108878"/>
                <a:gd name="connsiteY3" fmla="*/ 560021 h 5632310"/>
                <a:gd name="connsiteX4" fmla="*/ 8108878 w 8108878"/>
                <a:gd name="connsiteY4" fmla="*/ 5072289 h 5632310"/>
                <a:gd name="connsiteX5" fmla="*/ 7548857 w 8108878"/>
                <a:gd name="connsiteY5" fmla="*/ 5632310 h 5632310"/>
                <a:gd name="connsiteX6" fmla="*/ 560021 w 8108878"/>
                <a:gd name="connsiteY6" fmla="*/ 5632310 h 5632310"/>
                <a:gd name="connsiteX7" fmla="*/ 0 w 8108878"/>
                <a:gd name="connsiteY7" fmla="*/ 5072289 h 5632310"/>
                <a:gd name="connsiteX8" fmla="*/ 0 w 8108878"/>
                <a:gd name="connsiteY8" fmla="*/ 560021 h 563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08878" h="5632310" fill="none" extrusionOk="0">
                  <a:moveTo>
                    <a:pt x="0" y="560021"/>
                  </a:moveTo>
                  <a:cubicBezTo>
                    <a:pt x="-4472" y="250007"/>
                    <a:pt x="265578" y="12143"/>
                    <a:pt x="560021" y="0"/>
                  </a:cubicBezTo>
                  <a:cubicBezTo>
                    <a:pt x="2918475" y="130954"/>
                    <a:pt x="5734612" y="43574"/>
                    <a:pt x="7548857" y="0"/>
                  </a:cubicBezTo>
                  <a:cubicBezTo>
                    <a:pt x="7889138" y="47736"/>
                    <a:pt x="8111478" y="253915"/>
                    <a:pt x="8108878" y="560021"/>
                  </a:cubicBezTo>
                  <a:cubicBezTo>
                    <a:pt x="7958439" y="1145977"/>
                    <a:pt x="8194757" y="4294647"/>
                    <a:pt x="8108878" y="5072289"/>
                  </a:cubicBezTo>
                  <a:cubicBezTo>
                    <a:pt x="8063330" y="5389060"/>
                    <a:pt x="7854810" y="5630007"/>
                    <a:pt x="7548857" y="5632310"/>
                  </a:cubicBezTo>
                  <a:cubicBezTo>
                    <a:pt x="5934218" y="5787507"/>
                    <a:pt x="3455763" y="5795330"/>
                    <a:pt x="560021" y="5632310"/>
                  </a:cubicBezTo>
                  <a:cubicBezTo>
                    <a:pt x="253572" y="5593867"/>
                    <a:pt x="-4601" y="5384267"/>
                    <a:pt x="0" y="5072289"/>
                  </a:cubicBezTo>
                  <a:cubicBezTo>
                    <a:pt x="64656" y="2828168"/>
                    <a:pt x="-17807" y="1841393"/>
                    <a:pt x="0" y="560021"/>
                  </a:cubicBezTo>
                  <a:close/>
                </a:path>
                <a:path w="8108878" h="5632310" stroke="0" extrusionOk="0">
                  <a:moveTo>
                    <a:pt x="0" y="560021"/>
                  </a:moveTo>
                  <a:cubicBezTo>
                    <a:pt x="-21957" y="237186"/>
                    <a:pt x="247203" y="1324"/>
                    <a:pt x="560021" y="0"/>
                  </a:cubicBezTo>
                  <a:cubicBezTo>
                    <a:pt x="3987175" y="132882"/>
                    <a:pt x="6825484" y="-84951"/>
                    <a:pt x="7548857" y="0"/>
                  </a:cubicBezTo>
                  <a:cubicBezTo>
                    <a:pt x="7855339" y="2743"/>
                    <a:pt x="8106438" y="264215"/>
                    <a:pt x="8108878" y="560021"/>
                  </a:cubicBezTo>
                  <a:cubicBezTo>
                    <a:pt x="8129065" y="1792230"/>
                    <a:pt x="8261358" y="3167001"/>
                    <a:pt x="8108878" y="5072289"/>
                  </a:cubicBezTo>
                  <a:cubicBezTo>
                    <a:pt x="8134053" y="5384567"/>
                    <a:pt x="7872578" y="5602613"/>
                    <a:pt x="7548857" y="5632310"/>
                  </a:cubicBezTo>
                  <a:cubicBezTo>
                    <a:pt x="4153586" y="5719949"/>
                    <a:pt x="2634157" y="5559631"/>
                    <a:pt x="560021" y="5632310"/>
                  </a:cubicBezTo>
                  <a:cubicBezTo>
                    <a:pt x="247567" y="5602149"/>
                    <a:pt x="-8771" y="5393769"/>
                    <a:pt x="0" y="5072289"/>
                  </a:cubicBezTo>
                  <a:cubicBezTo>
                    <a:pt x="-38581" y="4340988"/>
                    <a:pt x="63341" y="1360437"/>
                    <a:pt x="0" y="560021"/>
                  </a:cubicBezTo>
                  <a:close/>
                </a:path>
              </a:pathLst>
            </a:custGeom>
            <a:solidFill>
              <a:schemeClr val="bg1"/>
            </a:solidFill>
            <a:ln w="44450" cap="rnd" cmpd="thickThin">
              <a:solidFill>
                <a:srgbClr val="FF9900"/>
              </a:solidFill>
              <a:prstDash val="dash"/>
              <a:round/>
              <a:extLst>
                <a:ext uri="{C807C97D-BFC1-408E-A445-0C87EB9F89A2}">
                  <ask:lineSketchStyleProps xmlns:ask="http://schemas.microsoft.com/office/drawing/2018/sketchyshapes" xmlns="" sd="1219033472">
                    <a:prstGeom prst="roundRect">
                      <a:avLst>
                        <a:gd name="adj" fmla="val 9943"/>
                      </a:avLst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sz="1600"/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xmlns="" id="{50ECFECE-8359-7F05-DAE1-56519C0B95BB}"/>
                </a:ext>
              </a:extLst>
            </p:cNvPr>
            <p:cNvSpPr txBox="1"/>
            <p:nvPr/>
          </p:nvSpPr>
          <p:spPr>
            <a:xfrm>
              <a:off x="749372" y="1087386"/>
              <a:ext cx="7575478" cy="452431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/>
            <a:p>
              <a:pPr algn="just">
                <a:spcAft>
                  <a:spcPts val="0"/>
                </a:spcAft>
              </a:pPr>
              <a:r>
                <a:rPr lang="vi-VN" sz="3600" b="1" i="1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Nước Phù Nam ra đời vào thế kỉ I, thể hiện qua một số bằng chứng di chỉ khảo</a:t>
              </a:r>
              <a:r>
                <a:rPr lang="en-US" sz="3600" b="1" i="1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vi-VN" sz="3600" b="1" i="1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cổ học như Óc Eo (An Giang), Nền Chùa và Cạnh Đền (Kiên Giang), Gò Tháp (Đồng</a:t>
              </a:r>
              <a:r>
                <a:rPr lang="en-US" sz="3600" b="1" i="1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vi-VN" sz="3600" b="1" i="1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Tháp). Sự thành lập của Phù Nam được gắn với truyền thuyết về cuộc hôn nhân</a:t>
              </a:r>
              <a:r>
                <a:rPr lang="en-US" sz="3600" b="1" i="1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vi-VN" sz="3600" b="1" i="1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giữa Hỗn Điền và Liễu Diệp.</a:t>
              </a:r>
              <a:endParaRPr lang="vi-VN" sz="3200" b="1" i="1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pic>
        <p:nvPicPr>
          <p:cNvPr id="6" name="Picture 6" descr="Location pin - Free maps and location icons">
            <a:extLst>
              <a:ext uri="{FF2B5EF4-FFF2-40B4-BE49-F238E27FC236}">
                <a16:creationId xmlns:a16="http://schemas.microsoft.com/office/drawing/2014/main" xmlns="" id="{8664D69B-D6D5-D604-7955-D4A1897B9AE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50" y="419100"/>
            <a:ext cx="1260000" cy="1260000"/>
          </a:xfrm>
          <a:prstGeom prst="rect">
            <a:avLst/>
          </a:prstGeom>
          <a:noFill/>
          <a:effectLst>
            <a:innerShdw blurRad="63500" dist="50800" dir="8100000">
              <a:schemeClr val="tx1">
                <a:lumMod val="75000"/>
                <a:lumOff val="25000"/>
                <a:alpha val="50000"/>
              </a:schemeClr>
            </a:inn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2313365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huýt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9" presetID="32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" dur="75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" dur="150" fill="hold">
                                              <p:stCondLst>
                                                <p:cond delay="15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" dur="150" fill="hold">
                                              <p:stCondLst>
                                                <p:cond delay="30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" dur="150" fill="hold">
                                              <p:stCondLst>
                                                <p:cond delay="45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" dur="15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trả-lời-đúng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21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3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6" name="huýt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9" presetID="32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" dur="75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" dur="150" fill="hold">
                                              <p:stCondLst>
                                                <p:cond delay="15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" dur="150" fill="hold">
                                              <p:stCondLst>
                                                <p:cond delay="30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" dur="150" fill="hold">
                                              <p:stCondLst>
                                                <p:cond delay="45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" dur="15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7" name="trả-lời-đúng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21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3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FB267B1C-A852-8ED6-1A7E-2C5EE4C7E036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3908" y="528469"/>
            <a:ext cx="11044183" cy="4617133"/>
          </a:xfrm>
          <a:prstGeom prst="rect">
            <a:avLst/>
          </a:prstGeom>
        </p:spPr>
      </p:pic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xmlns="" id="{333AC737-E6A7-A8F9-D9FF-7D2FB185550F}"/>
              </a:ext>
            </a:extLst>
          </p:cNvPr>
          <p:cNvSpPr/>
          <p:nvPr/>
        </p:nvSpPr>
        <p:spPr>
          <a:xfrm>
            <a:off x="1943100" y="5448300"/>
            <a:ext cx="8724900" cy="1104900"/>
          </a:xfrm>
          <a:prstGeom prst="roundRect">
            <a:avLst/>
          </a:prstGeom>
          <a:solidFill>
            <a:schemeClr val="bg1"/>
          </a:solidFill>
          <a:ln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200" b="0" i="0" u="none" strike="noStrike" baseline="0">
                <a:solidFill>
                  <a:schemeClr val="tx1"/>
                </a:solidFill>
                <a:latin typeface="MyriadPro-Regular" panose="020B0503030403020204" pitchFamily="34" charset="0"/>
              </a:rPr>
              <a:t>H</a:t>
            </a:r>
            <a:r>
              <a:rPr lang="en-US" sz="3200">
                <a:solidFill>
                  <a:schemeClr val="tx1"/>
                </a:solidFill>
                <a:latin typeface="MyriadPro-Regular" panose="020B0503030403020204" pitchFamily="34" charset="0"/>
              </a:rPr>
              <a:t>ì</a:t>
            </a:r>
            <a:r>
              <a:rPr lang="vi-VN" sz="3200" b="0" i="0" u="none" strike="noStrike" baseline="0">
                <a:solidFill>
                  <a:schemeClr val="tx1"/>
                </a:solidFill>
                <a:latin typeface="MyriadPro-Regular" panose="020B0503030403020204" pitchFamily="34" charset="0"/>
              </a:rPr>
              <a:t>nh 1. Dấu tích nền đất bằng gạch do cư dân Phù Nam xây dựng ở Óc Eo (An Giang)</a:t>
            </a:r>
            <a:endParaRPr lang="en-US" sz="32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73722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7384A3BF-F51A-EBD5-25CE-8CCA280435E8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4972" y="970152"/>
            <a:ext cx="11743678" cy="51745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543292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>
            <a:extLst>
              <a:ext uri="{FF2B5EF4-FFF2-40B4-BE49-F238E27FC236}">
                <a16:creationId xmlns:a16="http://schemas.microsoft.com/office/drawing/2014/main" xmlns="" id="{4AE09B67-5C28-39C1-3F03-D1839CDFC976}"/>
              </a:ext>
            </a:extLst>
          </p:cNvPr>
          <p:cNvGrpSpPr/>
          <p:nvPr/>
        </p:nvGrpSpPr>
        <p:grpSpPr>
          <a:xfrm>
            <a:off x="737867" y="2572570"/>
            <a:ext cx="9116065" cy="1323439"/>
            <a:chOff x="2700628" y="1895287"/>
            <a:chExt cx="7545843" cy="1323439"/>
          </a:xfrm>
        </p:grpSpPr>
        <p:sp>
          <p:nvSpPr>
            <p:cNvPr id="14" name="TextBox 67">
              <a:extLst>
                <a:ext uri="{FF2B5EF4-FFF2-40B4-BE49-F238E27FC236}">
                  <a16:creationId xmlns:a16="http://schemas.microsoft.com/office/drawing/2014/main" xmlns="" id="{EC665FB1-6EE0-EBD9-4AE6-3DB624FB047D}"/>
                </a:ext>
              </a:extLst>
            </p:cNvPr>
            <p:cNvSpPr txBox="1"/>
            <p:nvPr/>
          </p:nvSpPr>
          <p:spPr>
            <a:xfrm>
              <a:off x="2700628" y="1895287"/>
              <a:ext cx="7545843" cy="1323439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/>
              </a:prstTxWarp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8000" b="1" i="0" u="none" strike="noStrike" kern="1200" cap="none" spc="0" normalizeH="0" baseline="0" noProof="0">
                  <a:ln w="171450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dist="38100" dir="2700000" algn="tl" rotWithShape="0">
                      <a:srgbClr val="00CCFF"/>
                    </a:outerShdw>
                  </a:effectLst>
                  <a:uLnTx/>
                  <a:uFillTx/>
                  <a:latin typeface="LNTH-LuoLuoNotangYuanTi 1" pitchFamily="2" charset="-128"/>
                  <a:ea typeface="LNTH-LuoLuoNotangYuanTi 1" pitchFamily="2" charset="-128"/>
                  <a:cs typeface="LNTH-LuoLuoNotangYuanTi 1" pitchFamily="2" charset="-128"/>
                </a:rPr>
                <a:t>CHIA SẺ TRƯỚC LỚP</a:t>
              </a:r>
            </a:p>
          </p:txBody>
        </p:sp>
        <p:sp>
          <p:nvSpPr>
            <p:cNvPr id="15" name="TextBox 67">
              <a:extLst>
                <a:ext uri="{FF2B5EF4-FFF2-40B4-BE49-F238E27FC236}">
                  <a16:creationId xmlns:a16="http://schemas.microsoft.com/office/drawing/2014/main" xmlns="" id="{BA8BEDD1-32CB-EE75-C4C8-A948186E030C}"/>
                </a:ext>
              </a:extLst>
            </p:cNvPr>
            <p:cNvSpPr txBox="1"/>
            <p:nvPr/>
          </p:nvSpPr>
          <p:spPr>
            <a:xfrm>
              <a:off x="2700628" y="1895287"/>
              <a:ext cx="7545843" cy="1323439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/>
              </a:prstTxWarp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8000" b="1" i="0" u="none" strike="noStrike" kern="1200" cap="none" spc="0" normalizeH="0" baseline="0" noProof="0">
                  <a:ln w="19050">
                    <a:solidFill>
                      <a:srgbClr val="003399"/>
                    </a:solidFill>
                    <a:prstDash val="solid"/>
                  </a:ln>
                  <a:solidFill>
                    <a:srgbClr val="ADA7FC"/>
                  </a:solidFill>
                  <a:effectLst>
                    <a:outerShdw dist="38100" dir="2700000" algn="tl" rotWithShape="0">
                      <a:srgbClr val="00CCFF"/>
                    </a:outerShdw>
                  </a:effectLst>
                  <a:uLnTx/>
                  <a:uFillTx/>
                  <a:latin typeface="LNTH-LuoLuoNotangYuanTi 1" pitchFamily="2" charset="-128"/>
                  <a:ea typeface="LNTH-LuoLuoNotangYuanTi 1" pitchFamily="2" charset="-128"/>
                  <a:cs typeface="LNTH-LuoLuoNotangYuanTi 1" pitchFamily="2" charset="-128"/>
                </a:rPr>
                <a:t>CHIA SẺ TRƯỚC LỚP</a:t>
              </a:r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2048316F-B05E-93B6-0AF0-FFC934EBF2B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647360" y="1548000"/>
            <a:ext cx="2544640" cy="504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292814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whoosh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0" presetID="2" presetClass="entr" presetSubtype="4" fill="hold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3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huýt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4" presetID="32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" dur="75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" dur="150" fill="hold">
                                              <p:stCondLst>
                                                <p:cond delay="15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" dur="150" fill="hold">
                                              <p:stCondLst>
                                                <p:cond delay="30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" dur="150" fill="hold">
                                              <p:stCondLst>
                                                <p:cond delay="45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" dur="15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5" name="whoosh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0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6" name="huýt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4" presetID="32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" dur="75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" dur="150" fill="hold">
                                              <p:stCondLst>
                                                <p:cond delay="15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" dur="150" fill="hold">
                                              <p:stCondLst>
                                                <p:cond delay="30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" dur="150" fill="hold">
                                              <p:stCondLst>
                                                <p:cond delay="45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" dur="15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xmlns="" id="{3512A051-E59B-B722-B2B5-A2401A7C5DED}"/>
              </a:ext>
            </a:extLst>
          </p:cNvPr>
          <p:cNvSpPr/>
          <p:nvPr/>
        </p:nvSpPr>
        <p:spPr>
          <a:xfrm>
            <a:off x="2057400" y="628650"/>
            <a:ext cx="8077200" cy="1104900"/>
          </a:xfrm>
          <a:prstGeom prst="roundRect">
            <a:avLst/>
          </a:prstGeom>
          <a:solidFill>
            <a:srgbClr val="FFFF00"/>
          </a:solidFill>
          <a:ln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i="0" u="none" strike="noStrike" baseline="0">
                <a:solidFill>
                  <a:schemeClr val="tx1"/>
                </a:solidFill>
              </a:rPr>
              <a:t>S</a:t>
            </a:r>
            <a:r>
              <a:rPr lang="vi-VN" sz="4400" b="1" i="0" u="none" strike="noStrike" baseline="0">
                <a:solidFill>
                  <a:schemeClr val="tx1"/>
                </a:solidFill>
              </a:rPr>
              <a:t>ự thành lập nước Phù Nam</a:t>
            </a:r>
            <a:endParaRPr lang="en-US" sz="4400" b="1">
              <a:solidFill>
                <a:schemeClr val="tx1"/>
              </a:solidFill>
            </a:endParaRP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xmlns="" id="{6AF6DFA2-AD10-99F3-D652-3C95992F6306}"/>
              </a:ext>
            </a:extLst>
          </p:cNvPr>
          <p:cNvSpPr/>
          <p:nvPr/>
        </p:nvSpPr>
        <p:spPr>
          <a:xfrm>
            <a:off x="466727" y="2838450"/>
            <a:ext cx="3257550" cy="3600449"/>
          </a:xfrm>
          <a:prstGeom prst="roundRect">
            <a:avLst/>
          </a:prstGeom>
          <a:solidFill>
            <a:schemeClr val="bg1"/>
          </a:solidFill>
          <a:ln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200" i="0" u="none" strike="noStrike" baseline="0">
                <a:solidFill>
                  <a:schemeClr val="tx1"/>
                </a:solidFill>
              </a:rPr>
              <a:t>Nước Phù Nam ra đời vào thế kỉ I.</a:t>
            </a:r>
            <a:endParaRPr lang="en-US" sz="3200">
              <a:solidFill>
                <a:schemeClr val="tx1"/>
              </a:solidFill>
            </a:endParaRP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xmlns="" id="{56B96295-165F-CBD2-C246-4694D4FBA1A1}"/>
              </a:ext>
            </a:extLst>
          </p:cNvPr>
          <p:cNvSpPr/>
          <p:nvPr/>
        </p:nvSpPr>
        <p:spPr>
          <a:xfrm>
            <a:off x="3971926" y="2838450"/>
            <a:ext cx="4057653" cy="3600449"/>
          </a:xfrm>
          <a:prstGeom prst="roundRect">
            <a:avLst/>
          </a:prstGeom>
          <a:solidFill>
            <a:schemeClr val="bg1"/>
          </a:solidFill>
          <a:ln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200" i="0" u="none" strike="noStrike" baseline="0">
                <a:solidFill>
                  <a:schemeClr val="tx1"/>
                </a:solidFill>
              </a:rPr>
              <a:t>Di chỉ khảo cổ học như Óc Eo (An Giang), Nền Chùa và Cạnh Đền (Kiên Giang), Gò Tháp (Đồng Tháp).</a:t>
            </a:r>
            <a:endParaRPr lang="en-US" sz="3200">
              <a:solidFill>
                <a:schemeClr val="tx1"/>
              </a:solidFill>
            </a:endParaRPr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xmlns="" id="{BC7B27BB-8209-71B3-807F-D42C873B11F3}"/>
              </a:ext>
            </a:extLst>
          </p:cNvPr>
          <p:cNvSpPr/>
          <p:nvPr/>
        </p:nvSpPr>
        <p:spPr>
          <a:xfrm>
            <a:off x="8505825" y="2838450"/>
            <a:ext cx="3257550" cy="3600449"/>
          </a:xfrm>
          <a:prstGeom prst="roundRect">
            <a:avLst/>
          </a:prstGeom>
          <a:solidFill>
            <a:schemeClr val="bg1"/>
          </a:solidFill>
          <a:ln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200" i="0" u="none" strike="noStrike" baseline="0">
                <a:solidFill>
                  <a:schemeClr val="tx1"/>
                </a:solidFill>
              </a:rPr>
              <a:t>Truyền thuyết về cuộc hôn nhân giữa Hỗn Điền và Liễu Diệp.</a:t>
            </a:r>
            <a:endParaRPr lang="en-US" sz="3200">
              <a:solidFill>
                <a:schemeClr val="tx1"/>
              </a:solidFill>
            </a:endParaRPr>
          </a:p>
        </p:txBody>
      </p: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xmlns="" id="{1E65A431-8F3A-59EA-7F8E-E6FE5F4C0B0F}"/>
              </a:ext>
            </a:extLst>
          </p:cNvPr>
          <p:cNvCxnSpPr>
            <a:cxnSpLocks/>
          </p:cNvCxnSpPr>
          <p:nvPr/>
        </p:nvCxnSpPr>
        <p:spPr>
          <a:xfrm flipH="1">
            <a:off x="1838327" y="1733550"/>
            <a:ext cx="4038600" cy="1104900"/>
          </a:xfrm>
          <a:prstGeom prst="straightConnector1">
            <a:avLst/>
          </a:prstGeom>
          <a:ln w="7620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xmlns="" id="{ECFA1890-8E24-E9E5-B4D1-8C74B518581A}"/>
              </a:ext>
            </a:extLst>
          </p:cNvPr>
          <p:cNvCxnSpPr>
            <a:cxnSpLocks/>
          </p:cNvCxnSpPr>
          <p:nvPr/>
        </p:nvCxnSpPr>
        <p:spPr>
          <a:xfrm>
            <a:off x="5876927" y="1733550"/>
            <a:ext cx="0" cy="1333500"/>
          </a:xfrm>
          <a:prstGeom prst="straightConnector1">
            <a:avLst/>
          </a:prstGeom>
          <a:ln w="7620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xmlns="" id="{9DF0F153-0C2B-0B2C-AD85-C2FF67FA00FF}"/>
              </a:ext>
            </a:extLst>
          </p:cNvPr>
          <p:cNvCxnSpPr>
            <a:cxnSpLocks/>
            <a:endCxn id="13" idx="0"/>
          </p:cNvCxnSpPr>
          <p:nvPr/>
        </p:nvCxnSpPr>
        <p:spPr>
          <a:xfrm>
            <a:off x="5876927" y="1733550"/>
            <a:ext cx="4257673" cy="1104900"/>
          </a:xfrm>
          <a:prstGeom prst="straightConnector1">
            <a:avLst/>
          </a:prstGeom>
          <a:ln w="7620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521030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1" grpId="0" animBg="1"/>
      <p:bldP spid="12" grpId="0" animBg="1"/>
      <p:bldP spid="13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>
            <a:extLst>
              <a:ext uri="{FF2B5EF4-FFF2-40B4-BE49-F238E27FC236}">
                <a16:creationId xmlns:a16="http://schemas.microsoft.com/office/drawing/2014/main" xmlns="" id="{CF2FECCE-7D20-D379-546E-3E3B408CE20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145284"/>
            <a:ext cx="12192000" cy="45674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40436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4688CBDA-E0BD-F42D-65CE-1FD5BE0C9A3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647360" y="1548000"/>
            <a:ext cx="2544640" cy="5040000"/>
          </a:xfrm>
          <a:prstGeom prst="rect">
            <a:avLst/>
          </a:prstGeom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66E76691-A778-2758-6C13-C753D1A4574B}"/>
              </a:ext>
            </a:extLst>
          </p:cNvPr>
          <p:cNvGrpSpPr/>
          <p:nvPr/>
        </p:nvGrpSpPr>
        <p:grpSpPr>
          <a:xfrm>
            <a:off x="1473272" y="1842349"/>
            <a:ext cx="7899328" cy="3173301"/>
            <a:chOff x="482672" y="408099"/>
            <a:chExt cx="8108878" cy="5632310"/>
          </a:xfrm>
          <a:solidFill>
            <a:srgbClr val="AFFFAF"/>
          </a:solidFill>
        </p:grpSpPr>
        <p:sp>
          <p:nvSpPr>
            <p:cNvPr id="4" name="Rectangle: Rounded Corners 3">
              <a:extLst>
                <a:ext uri="{FF2B5EF4-FFF2-40B4-BE49-F238E27FC236}">
                  <a16:creationId xmlns:a16="http://schemas.microsoft.com/office/drawing/2014/main" xmlns="" id="{25CB6BB3-A4CD-BC52-5AE3-341D2DA21352}"/>
                </a:ext>
              </a:extLst>
            </p:cNvPr>
            <p:cNvSpPr/>
            <p:nvPr/>
          </p:nvSpPr>
          <p:spPr>
            <a:xfrm>
              <a:off x="482672" y="408099"/>
              <a:ext cx="8108878" cy="5632310"/>
            </a:xfrm>
            <a:custGeom>
              <a:avLst/>
              <a:gdLst>
                <a:gd name="connsiteX0" fmla="*/ 0 w 8108878"/>
                <a:gd name="connsiteY0" fmla="*/ 560021 h 5632310"/>
                <a:gd name="connsiteX1" fmla="*/ 560021 w 8108878"/>
                <a:gd name="connsiteY1" fmla="*/ 0 h 5632310"/>
                <a:gd name="connsiteX2" fmla="*/ 7548857 w 8108878"/>
                <a:gd name="connsiteY2" fmla="*/ 0 h 5632310"/>
                <a:gd name="connsiteX3" fmla="*/ 8108878 w 8108878"/>
                <a:gd name="connsiteY3" fmla="*/ 560021 h 5632310"/>
                <a:gd name="connsiteX4" fmla="*/ 8108878 w 8108878"/>
                <a:gd name="connsiteY4" fmla="*/ 5072289 h 5632310"/>
                <a:gd name="connsiteX5" fmla="*/ 7548857 w 8108878"/>
                <a:gd name="connsiteY5" fmla="*/ 5632310 h 5632310"/>
                <a:gd name="connsiteX6" fmla="*/ 560021 w 8108878"/>
                <a:gd name="connsiteY6" fmla="*/ 5632310 h 5632310"/>
                <a:gd name="connsiteX7" fmla="*/ 0 w 8108878"/>
                <a:gd name="connsiteY7" fmla="*/ 5072289 h 5632310"/>
                <a:gd name="connsiteX8" fmla="*/ 0 w 8108878"/>
                <a:gd name="connsiteY8" fmla="*/ 560021 h 563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08878" h="5632310" fill="none" extrusionOk="0">
                  <a:moveTo>
                    <a:pt x="0" y="560021"/>
                  </a:moveTo>
                  <a:cubicBezTo>
                    <a:pt x="-4472" y="250007"/>
                    <a:pt x="265578" y="12143"/>
                    <a:pt x="560021" y="0"/>
                  </a:cubicBezTo>
                  <a:cubicBezTo>
                    <a:pt x="2918475" y="130954"/>
                    <a:pt x="5734612" y="43574"/>
                    <a:pt x="7548857" y="0"/>
                  </a:cubicBezTo>
                  <a:cubicBezTo>
                    <a:pt x="7889138" y="47736"/>
                    <a:pt x="8111478" y="253915"/>
                    <a:pt x="8108878" y="560021"/>
                  </a:cubicBezTo>
                  <a:cubicBezTo>
                    <a:pt x="7958439" y="1145977"/>
                    <a:pt x="8194757" y="4294647"/>
                    <a:pt x="8108878" y="5072289"/>
                  </a:cubicBezTo>
                  <a:cubicBezTo>
                    <a:pt x="8063330" y="5389060"/>
                    <a:pt x="7854810" y="5630007"/>
                    <a:pt x="7548857" y="5632310"/>
                  </a:cubicBezTo>
                  <a:cubicBezTo>
                    <a:pt x="5934218" y="5787507"/>
                    <a:pt x="3455763" y="5795330"/>
                    <a:pt x="560021" y="5632310"/>
                  </a:cubicBezTo>
                  <a:cubicBezTo>
                    <a:pt x="253572" y="5593867"/>
                    <a:pt x="-4601" y="5384267"/>
                    <a:pt x="0" y="5072289"/>
                  </a:cubicBezTo>
                  <a:cubicBezTo>
                    <a:pt x="64656" y="2828168"/>
                    <a:pt x="-17807" y="1841393"/>
                    <a:pt x="0" y="560021"/>
                  </a:cubicBezTo>
                  <a:close/>
                </a:path>
                <a:path w="8108878" h="5632310" stroke="0" extrusionOk="0">
                  <a:moveTo>
                    <a:pt x="0" y="560021"/>
                  </a:moveTo>
                  <a:cubicBezTo>
                    <a:pt x="-21957" y="237186"/>
                    <a:pt x="247203" y="1324"/>
                    <a:pt x="560021" y="0"/>
                  </a:cubicBezTo>
                  <a:cubicBezTo>
                    <a:pt x="3987175" y="132882"/>
                    <a:pt x="6825484" y="-84951"/>
                    <a:pt x="7548857" y="0"/>
                  </a:cubicBezTo>
                  <a:cubicBezTo>
                    <a:pt x="7855339" y="2743"/>
                    <a:pt x="8106438" y="264215"/>
                    <a:pt x="8108878" y="560021"/>
                  </a:cubicBezTo>
                  <a:cubicBezTo>
                    <a:pt x="8129065" y="1792230"/>
                    <a:pt x="8261358" y="3167001"/>
                    <a:pt x="8108878" y="5072289"/>
                  </a:cubicBezTo>
                  <a:cubicBezTo>
                    <a:pt x="8134053" y="5384567"/>
                    <a:pt x="7872578" y="5602613"/>
                    <a:pt x="7548857" y="5632310"/>
                  </a:cubicBezTo>
                  <a:cubicBezTo>
                    <a:pt x="4153586" y="5719949"/>
                    <a:pt x="2634157" y="5559631"/>
                    <a:pt x="560021" y="5632310"/>
                  </a:cubicBezTo>
                  <a:cubicBezTo>
                    <a:pt x="247567" y="5602149"/>
                    <a:pt x="-8771" y="5393769"/>
                    <a:pt x="0" y="5072289"/>
                  </a:cubicBezTo>
                  <a:cubicBezTo>
                    <a:pt x="-38581" y="4340988"/>
                    <a:pt x="63341" y="1360437"/>
                    <a:pt x="0" y="560021"/>
                  </a:cubicBezTo>
                  <a:close/>
                </a:path>
              </a:pathLst>
            </a:custGeom>
            <a:solidFill>
              <a:schemeClr val="bg1"/>
            </a:solidFill>
            <a:ln w="44450" cap="rnd" cmpd="thickThin">
              <a:solidFill>
                <a:srgbClr val="FF9900"/>
              </a:solidFill>
              <a:prstDash val="dash"/>
              <a:round/>
              <a:extLst>
                <a:ext uri="{C807C97D-BFC1-408E-A445-0C87EB9F89A2}">
                  <ask:lineSketchStyleProps xmlns:ask="http://schemas.microsoft.com/office/drawing/2018/sketchyshapes" xmlns="" sd="1219033472">
                    <a:prstGeom prst="roundRect">
                      <a:avLst>
                        <a:gd name="adj" fmla="val 9943"/>
                      </a:avLst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sz="1600"/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xmlns="" id="{5FEE15FC-AE34-8A87-B49C-4CA3C626A7DE}"/>
                </a:ext>
              </a:extLst>
            </p:cNvPr>
            <p:cNvSpPr txBox="1"/>
            <p:nvPr/>
          </p:nvSpPr>
          <p:spPr>
            <a:xfrm>
              <a:off x="749372" y="1087386"/>
              <a:ext cx="7575478" cy="258532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/>
            <a:p>
              <a:pPr algn="just">
                <a:spcAft>
                  <a:spcPts val="0"/>
                </a:spcAft>
              </a:pPr>
              <a:r>
                <a:rPr lang="vi-VN" sz="5400" b="1" i="1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1. Em biết về Vương quốc cổ Phù Nam qua những tư liệu nào?</a:t>
              </a:r>
              <a:endParaRPr lang="vi-VN" sz="4800" b="1" i="1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813239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huýt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9" presetID="32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" dur="75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" dur="150" fill="hold">
                                              <p:stCondLst>
                                                <p:cond delay="15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" dur="150" fill="hold">
                                              <p:stCondLst>
                                                <p:cond delay="30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" dur="150" fill="hold">
                                              <p:stCondLst>
                                                <p:cond delay="45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" dur="15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16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8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huýt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9" presetID="32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" dur="75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" dur="150" fill="hold">
                                              <p:stCondLst>
                                                <p:cond delay="15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" dur="150" fill="hold">
                                              <p:stCondLst>
                                                <p:cond delay="30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" dur="150" fill="hold">
                                              <p:stCondLst>
                                                <p:cond delay="45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" dur="15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16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8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7384A3BF-F51A-EBD5-25CE-8CCA280435E8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4972" y="970152"/>
            <a:ext cx="11743678" cy="51745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858274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8154E6DF-6792-E256-16C2-0D08F19F9E3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828" t="22529" r="8150" b="36552"/>
          <a:stretch/>
        </p:blipFill>
        <p:spPr>
          <a:xfrm>
            <a:off x="4456386" y="677917"/>
            <a:ext cx="3279227" cy="4596080"/>
          </a:xfrm>
          <a:prstGeom prst="rect">
            <a:avLst/>
          </a:prstGeom>
        </p:spPr>
      </p:pic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xmlns="" id="{545FDA04-C356-A8BC-E558-FBFBCABFA3E3}"/>
              </a:ext>
            </a:extLst>
          </p:cNvPr>
          <p:cNvSpPr/>
          <p:nvPr/>
        </p:nvSpPr>
        <p:spPr>
          <a:xfrm>
            <a:off x="1943100" y="5448300"/>
            <a:ext cx="8724900" cy="1104900"/>
          </a:xfrm>
          <a:prstGeom prst="roundRect">
            <a:avLst/>
          </a:prstGeom>
          <a:solidFill>
            <a:schemeClr val="bg1"/>
          </a:solidFill>
          <a:ln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0" i="0" u="none" strike="noStrike" baseline="0">
                <a:solidFill>
                  <a:schemeClr val="tx1"/>
                </a:solidFill>
                <a:latin typeface="MyriadPro-Regular" panose="020B0503030403020204" pitchFamily="34" charset="0"/>
              </a:rPr>
              <a:t>Bia đã Phù Nam có khắc chữ San-krít được tìm thấy tại huyện Tháp Mười(Đồng Tháp)</a:t>
            </a:r>
            <a:endParaRPr lang="en-US" sz="32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40496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DD063789-543C-2F08-9D98-B982BF96C37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10B346BD-F5C1-22C4-0B72-0D1C74D1814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xmlns="" id="{ED86715C-C89A-2611-AFFF-0EF5934AC44C}"/>
              </a:ext>
            </a:extLst>
          </p:cNvPr>
          <p:cNvSpPr/>
          <p:nvPr/>
        </p:nvSpPr>
        <p:spPr>
          <a:xfrm>
            <a:off x="426000" y="743896"/>
            <a:ext cx="11340000" cy="5745104"/>
          </a:xfrm>
          <a:custGeom>
            <a:avLst/>
            <a:gdLst>
              <a:gd name="connsiteX0" fmla="*/ 0 w 11340000"/>
              <a:gd name="connsiteY0" fmla="*/ 571236 h 5745104"/>
              <a:gd name="connsiteX1" fmla="*/ 571236 w 11340000"/>
              <a:gd name="connsiteY1" fmla="*/ 0 h 5745104"/>
              <a:gd name="connsiteX2" fmla="*/ 10768764 w 11340000"/>
              <a:gd name="connsiteY2" fmla="*/ 0 h 5745104"/>
              <a:gd name="connsiteX3" fmla="*/ 11340000 w 11340000"/>
              <a:gd name="connsiteY3" fmla="*/ 571236 h 5745104"/>
              <a:gd name="connsiteX4" fmla="*/ 11340000 w 11340000"/>
              <a:gd name="connsiteY4" fmla="*/ 5173868 h 5745104"/>
              <a:gd name="connsiteX5" fmla="*/ 10768764 w 11340000"/>
              <a:gd name="connsiteY5" fmla="*/ 5745104 h 5745104"/>
              <a:gd name="connsiteX6" fmla="*/ 571236 w 11340000"/>
              <a:gd name="connsiteY6" fmla="*/ 5745104 h 5745104"/>
              <a:gd name="connsiteX7" fmla="*/ 0 w 11340000"/>
              <a:gd name="connsiteY7" fmla="*/ 5173868 h 5745104"/>
              <a:gd name="connsiteX8" fmla="*/ 0 w 11340000"/>
              <a:gd name="connsiteY8" fmla="*/ 571236 h 5745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340000" h="5745104" fill="none" extrusionOk="0">
                <a:moveTo>
                  <a:pt x="0" y="571236"/>
                </a:moveTo>
                <a:cubicBezTo>
                  <a:pt x="-34830" y="250117"/>
                  <a:pt x="266775" y="9015"/>
                  <a:pt x="571236" y="0"/>
                </a:cubicBezTo>
                <a:cubicBezTo>
                  <a:pt x="1969628" y="130954"/>
                  <a:pt x="7880803" y="43574"/>
                  <a:pt x="10768764" y="0"/>
                </a:cubicBezTo>
                <a:cubicBezTo>
                  <a:pt x="11116049" y="48983"/>
                  <a:pt x="11378248" y="302602"/>
                  <a:pt x="11340000" y="571236"/>
                </a:cubicBezTo>
                <a:cubicBezTo>
                  <a:pt x="11189561" y="2542701"/>
                  <a:pt x="11425879" y="3776792"/>
                  <a:pt x="11340000" y="5173868"/>
                </a:cubicBezTo>
                <a:cubicBezTo>
                  <a:pt x="11328532" y="5491236"/>
                  <a:pt x="11080664" y="5742630"/>
                  <a:pt x="10768764" y="5745104"/>
                </a:cubicBezTo>
                <a:cubicBezTo>
                  <a:pt x="8491929" y="5900301"/>
                  <a:pt x="5070051" y="5908124"/>
                  <a:pt x="571236" y="5745104"/>
                </a:cubicBezTo>
                <a:cubicBezTo>
                  <a:pt x="256452" y="5735623"/>
                  <a:pt x="-11720" y="5496196"/>
                  <a:pt x="0" y="5173868"/>
                </a:cubicBezTo>
                <a:cubicBezTo>
                  <a:pt x="64656" y="4329251"/>
                  <a:pt x="-17807" y="2063150"/>
                  <a:pt x="0" y="571236"/>
                </a:cubicBezTo>
                <a:close/>
              </a:path>
              <a:path w="11340000" h="5745104" stroke="0" extrusionOk="0">
                <a:moveTo>
                  <a:pt x="0" y="571236"/>
                </a:moveTo>
                <a:cubicBezTo>
                  <a:pt x="-4611" y="252907"/>
                  <a:pt x="214665" y="15420"/>
                  <a:pt x="571236" y="0"/>
                </a:cubicBezTo>
                <a:cubicBezTo>
                  <a:pt x="4869529" y="132882"/>
                  <a:pt x="8587978" y="-84951"/>
                  <a:pt x="10768764" y="0"/>
                </a:cubicBezTo>
                <a:cubicBezTo>
                  <a:pt x="11066921" y="16922"/>
                  <a:pt x="11329838" y="311921"/>
                  <a:pt x="11340000" y="571236"/>
                </a:cubicBezTo>
                <a:cubicBezTo>
                  <a:pt x="11360187" y="2533590"/>
                  <a:pt x="11492480" y="3277283"/>
                  <a:pt x="11340000" y="5173868"/>
                </a:cubicBezTo>
                <a:cubicBezTo>
                  <a:pt x="11376378" y="5493669"/>
                  <a:pt x="11102315" y="5707925"/>
                  <a:pt x="10768764" y="5745104"/>
                </a:cubicBezTo>
                <a:cubicBezTo>
                  <a:pt x="5764055" y="5832743"/>
                  <a:pt x="3139723" y="5672425"/>
                  <a:pt x="571236" y="5745104"/>
                </a:cubicBezTo>
                <a:cubicBezTo>
                  <a:pt x="252510" y="5714197"/>
                  <a:pt x="-26290" y="5525888"/>
                  <a:pt x="0" y="5173868"/>
                </a:cubicBezTo>
                <a:cubicBezTo>
                  <a:pt x="-38581" y="4346440"/>
                  <a:pt x="63341" y="1878474"/>
                  <a:pt x="0" y="571236"/>
                </a:cubicBezTo>
                <a:close/>
              </a:path>
            </a:pathLst>
          </a:custGeom>
          <a:solidFill>
            <a:schemeClr val="bg1">
              <a:alpha val="80000"/>
            </a:schemeClr>
          </a:solidFill>
          <a:ln w="44450" cap="rnd" cmpd="thickThin">
            <a:solidFill>
              <a:srgbClr val="993300"/>
            </a:solidFill>
            <a:prstDash val="dash"/>
            <a:round/>
            <a:extLst>
              <a:ext uri="{C807C97D-BFC1-408E-A445-0C87EB9F89A2}">
                <ask:lineSketchStyleProps xmlns:ask="http://schemas.microsoft.com/office/drawing/2018/sketchyshapes" xmlns="" sd="1219033472">
                  <a:prstGeom prst="roundRect">
                    <a:avLst>
                      <a:gd name="adj" fmla="val 9943"/>
                    </a:avLst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sz="160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49EDD64E-0F0D-A43E-0642-5BA913156AE2}"/>
              </a:ext>
            </a:extLst>
          </p:cNvPr>
          <p:cNvSpPr txBox="1"/>
          <p:nvPr/>
        </p:nvSpPr>
        <p:spPr>
          <a:xfrm>
            <a:off x="1091685" y="1302347"/>
            <a:ext cx="10008629" cy="42165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>
                <a:ln>
                  <a:noFill/>
                </a:ln>
                <a:solidFill>
                  <a:srgbClr val="D200BB"/>
                </a:solidFill>
                <a:effectLst/>
                <a:uLnTx/>
                <a:uFillTx/>
                <a:latin typeface="UTM Duepuntozero" panose="02040603050506020204" pitchFamily="18" charset="0"/>
                <a:ea typeface="+mn-ea"/>
                <a:cs typeface="+mn-cs"/>
              </a:rPr>
              <a:t>Sau khi học xong bài này, em sẽ:</a:t>
            </a:r>
          </a:p>
          <a:p>
            <a:pPr lvl="0" algn="just">
              <a:defRPr/>
            </a:pPr>
            <a:r>
              <a:rPr lang="vi-VN" sz="4400" b="1">
                <a:solidFill>
                  <a:prstClr val="black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–	 Trình bày được sự thành lập của nước Phù Nam qua truyền thuyết lập nước và một số bằng chứng khảo cổ học.</a:t>
            </a:r>
          </a:p>
          <a:p>
            <a:pPr lvl="0" algn="just">
              <a:defRPr/>
            </a:pPr>
            <a:r>
              <a:rPr lang="vi-VN" sz="4400" b="1">
                <a:solidFill>
                  <a:prstClr val="black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–	Mô tả được một số hiện vật khảo cổ học của Phù Nam.</a:t>
            </a:r>
            <a:endParaRPr kumimoji="0" lang="en-US" sz="44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xmlns="" id="{FE3D623D-EA95-9FC4-DF10-B608FDEDBD59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3050" b="73867"/>
          <a:stretch/>
        </p:blipFill>
        <p:spPr>
          <a:xfrm>
            <a:off x="305020" y="398138"/>
            <a:ext cx="3328416" cy="1042124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xmlns="" id="{BD255391-52E1-3379-25A2-83FBF551DFEF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3050" b="73867"/>
          <a:stretch/>
        </p:blipFill>
        <p:spPr>
          <a:xfrm flipH="1">
            <a:off x="8538240" y="398138"/>
            <a:ext cx="3328416" cy="1042124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xmlns="" id="{009A5516-3869-0E35-F922-C8D278345CB1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913436" y="582549"/>
            <a:ext cx="720000" cy="720000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xmlns="" id="{19609389-D2B8-FFC5-D193-95FC829F1D92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flipH="1">
            <a:off x="8538240" y="582549"/>
            <a:ext cx="720000" cy="720000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xmlns="" id="{A0469161-E319-B536-FBDF-836DDAE1E88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521695" y="91567"/>
            <a:ext cx="4816257" cy="13046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4231475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4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367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498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498" tmFilter="0, 0; 0.125,0.2665; 0.25,0.4; 0.375,0.465; 0.5,0.5;  0.625,0.535; 0.75,0.6; 0.875,0.7335; 1,1">
                                          <p:stCondLst>
                                            <p:cond delay="498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49" tmFilter="0, 0; 0.125,0.2665; 0.25,0.4; 0.375,0.465; 0.5,0.5;  0.625,0.535; 0.75,0.6; 0.875,0.7335; 1,1">
                                          <p:stCondLst>
                                            <p:cond delay="993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23" tmFilter="0, 0; 0.125,0.2665; 0.25,0.4; 0.375,0.465; 0.5,0.5;  0.625,0.535; 0.75,0.6; 0.875,0.7335; 1,1">
                                          <p:stCondLst>
                                            <p:cond delay="1242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0">
                                          <p:stCondLst>
                                            <p:cond delay="487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24" decel="50000">
                                          <p:stCondLst>
                                            <p:cond delay="507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0">
                                          <p:stCondLst>
                                            <p:cond delay="984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24" decel="50000">
                                          <p:stCondLst>
                                            <p:cond delay="1004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0">
                                          <p:stCondLst>
                                            <p:cond delay="1231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24" decel="50000">
                                          <p:stCondLst>
                                            <p:cond delay="1251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0">
                                          <p:stCondLst>
                                            <p:cond delay="1356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24" decel="50000">
                                          <p:stCondLst>
                                            <p:cond delay="1376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4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367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498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498" tmFilter="0, 0; 0.125,0.2665; 0.25,0.4; 0.375,0.465; 0.5,0.5;  0.625,0.535; 0.75,0.6; 0.875,0.7335; 1,1">
                                          <p:stCondLst>
                                            <p:cond delay="49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249" tmFilter="0, 0; 0.125,0.2665; 0.25,0.4; 0.375,0.465; 0.5,0.5;  0.625,0.535; 0.75,0.6; 0.875,0.7335; 1,1">
                                          <p:stCondLst>
                                            <p:cond delay="993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23" tmFilter="0, 0; 0.125,0.2665; 0.25,0.4; 0.375,0.465; 0.5,0.5;  0.625,0.535; 0.75,0.6; 0.875,0.7335; 1,1">
                                          <p:stCondLst>
                                            <p:cond delay="1242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9" dur="20">
                                          <p:stCondLst>
                                            <p:cond delay="487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0" dur="124" decel="50000">
                                          <p:stCondLst>
                                            <p:cond delay="507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" dur="20">
                                          <p:stCondLst>
                                            <p:cond delay="98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2" dur="124" decel="50000">
                                          <p:stCondLst>
                                            <p:cond delay="100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3" dur="20">
                                          <p:stCondLst>
                                            <p:cond delay="1231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4" dur="124" decel="50000">
                                          <p:stCondLst>
                                            <p:cond delay="1251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" dur="20">
                                          <p:stCondLst>
                                            <p:cond delay="1356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6" dur="124" decel="50000">
                                          <p:stCondLst>
                                            <p:cond delay="1376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500"/>
                            </p:stCondLst>
                            <p:childTnLst>
                              <p:par>
                                <p:cTn id="3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000"/>
                            </p:stCondLst>
                            <p:childTnLst>
                              <p:par>
                                <p:cTn id="45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uiExpand="1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8154E6DF-6792-E256-16C2-0D08F19F9E3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926" t="64207" r="49711" b="9966"/>
          <a:stretch/>
        </p:blipFill>
        <p:spPr>
          <a:xfrm>
            <a:off x="3447392" y="835572"/>
            <a:ext cx="6737131" cy="4469826"/>
          </a:xfrm>
          <a:prstGeom prst="rect">
            <a:avLst/>
          </a:prstGeom>
        </p:spPr>
      </p:pic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xmlns="" id="{545FDA04-C356-A8BC-E558-FBFBCABFA3E3}"/>
              </a:ext>
            </a:extLst>
          </p:cNvPr>
          <p:cNvSpPr/>
          <p:nvPr/>
        </p:nvSpPr>
        <p:spPr>
          <a:xfrm>
            <a:off x="1943100" y="5448300"/>
            <a:ext cx="8724900" cy="1104900"/>
          </a:xfrm>
          <a:prstGeom prst="roundRect">
            <a:avLst/>
          </a:prstGeom>
          <a:solidFill>
            <a:schemeClr val="bg1"/>
          </a:solidFill>
          <a:ln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Pro-Regular" panose="020B0503030403020204" pitchFamily="34" charset="0"/>
                <a:ea typeface="+mn-ea"/>
                <a:cs typeface="+mn-cs"/>
              </a:rPr>
              <a:t>Dấu tích cọc gỗ làm móng nhà sàn của cư dân Phù Nam tại di tích Nền Chùa(Kiên Giang)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721838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8154E6DF-6792-E256-16C2-0D08F19F9E3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330" t="64206" r="8307" b="10713"/>
          <a:stretch/>
        </p:blipFill>
        <p:spPr>
          <a:xfrm>
            <a:off x="3251450" y="884556"/>
            <a:ext cx="6737131" cy="4340587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xmlns="" id="{545FDA04-C356-A8BC-E558-FBFBCABFA3E3}"/>
              </a:ext>
            </a:extLst>
          </p:cNvPr>
          <p:cNvSpPr/>
          <p:nvPr/>
        </p:nvSpPr>
        <p:spPr>
          <a:xfrm>
            <a:off x="1943100" y="5448300"/>
            <a:ext cx="8724900" cy="1104900"/>
          </a:xfrm>
          <a:prstGeom prst="roundRect">
            <a:avLst/>
          </a:prstGeom>
          <a:solidFill>
            <a:schemeClr val="bg1"/>
          </a:solidFill>
          <a:ln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Pro-Regular" panose="020B0503030403020204" pitchFamily="34" charset="0"/>
                <a:ea typeface="+mn-ea"/>
                <a:cs typeface="+mn-cs"/>
              </a:rPr>
              <a:t>Dấu tích Đền thần Mặt Trời Gò Cây Thị(An Giang)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119557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568674D0-AD57-C3AE-BDD1-FCD7DB798A1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932688"/>
            <a:ext cx="12192000" cy="4573523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465706F7-9E03-7834-8AEB-24F7F495E8C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2682000"/>
            <a:ext cx="2052736" cy="4176000"/>
          </a:xfrm>
          <a:prstGeom prst="rect">
            <a:avLst/>
          </a:prstGeom>
        </p:spPr>
      </p:pic>
      <p:pic>
        <p:nvPicPr>
          <p:cNvPr id="23" name="Picture 22">
            <a:extLst>
              <a:ext uri="{FF2B5EF4-FFF2-40B4-BE49-F238E27FC236}">
                <a16:creationId xmlns:a16="http://schemas.microsoft.com/office/drawing/2014/main" xmlns="" id="{522F2062-F161-30F8-D3F3-E0ECBC6399D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010881" y="2538000"/>
            <a:ext cx="2181120" cy="432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770987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huýt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9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huýt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3" presetID="32" presetClass="emph" presetSubtype="0" repeatCount="2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" presetID="32" presetClass="emph" presetSubtype="0" repeatCount="2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6" name="huýt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9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6" name="huýt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3" presetID="32" presetClass="emph" presetSubtype="0" repeatCount="2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" presetID="32" presetClass="emph" presetSubtype="0" repeatCount="2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" name="Group 56">
            <a:extLst>
              <a:ext uri="{FF2B5EF4-FFF2-40B4-BE49-F238E27FC236}">
                <a16:creationId xmlns:a16="http://schemas.microsoft.com/office/drawing/2014/main" xmlns="" id="{A6DA5256-3332-53FF-9899-030E9D41098D}"/>
              </a:ext>
            </a:extLst>
          </p:cNvPr>
          <p:cNvGrpSpPr/>
          <p:nvPr/>
        </p:nvGrpSpPr>
        <p:grpSpPr>
          <a:xfrm>
            <a:off x="1132977" y="228589"/>
            <a:ext cx="9926045" cy="2700000"/>
            <a:chOff x="1132977" y="228589"/>
            <a:chExt cx="9926045" cy="2700000"/>
          </a:xfrm>
        </p:grpSpPr>
        <p:pic>
          <p:nvPicPr>
            <p:cNvPr id="39" name="Picture 38" descr="A yellow and black half circle&#10;&#10;Description automatically generated">
              <a:extLst>
                <a:ext uri="{FF2B5EF4-FFF2-40B4-BE49-F238E27FC236}">
                  <a16:creationId xmlns:a16="http://schemas.microsoft.com/office/drawing/2014/main" xmlns="" id="{41EC6620-BCC6-93FF-13B4-8ACD3EA3B5A7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2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32977" y="228589"/>
              <a:ext cx="9926045" cy="2700000"/>
            </a:xfrm>
            <a:prstGeom prst="rect">
              <a:avLst/>
            </a:prstGeom>
          </p:spPr>
        </p:pic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xmlns="" id="{3CA5E838-0EE5-13DF-E5F5-7BB000086F30}"/>
                </a:ext>
              </a:extLst>
            </p:cNvPr>
            <p:cNvSpPr txBox="1"/>
            <p:nvPr/>
          </p:nvSpPr>
          <p:spPr>
            <a:xfrm>
              <a:off x="2421036" y="765488"/>
              <a:ext cx="7349926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UVN Banh Mi" pitchFamily="2" charset="0"/>
                  <a:ea typeface="+mn-ea"/>
                  <a:cs typeface="+mn-cs"/>
                </a:rPr>
                <a:t>Câu 1: </a:t>
              </a:r>
              <a:r>
                <a:rPr kumimoji="0" lang="vi-VN" sz="40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UVN Banh Mi" pitchFamily="2" charset="0"/>
                  <a:ea typeface="+mn-ea"/>
                  <a:cs typeface="+mn-cs"/>
                </a:rPr>
                <a:t>Vào khoảng thế kỉ I, Vương quốc Phù Nam</a:t>
              </a:r>
              <a:r>
                <a:rPr kumimoji="0" lang="en-US" sz="40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UVN Banh Mi" pitchFamily="2" charset="0"/>
                  <a:ea typeface="+mn-ea"/>
                  <a:cs typeface="+mn-cs"/>
                </a:rPr>
                <a:t>.....</a:t>
              </a:r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xmlns="" id="{5033D2F2-5A95-D6A8-D07F-F861F7422A45}"/>
              </a:ext>
            </a:extLst>
          </p:cNvPr>
          <p:cNvGrpSpPr/>
          <p:nvPr/>
        </p:nvGrpSpPr>
        <p:grpSpPr>
          <a:xfrm>
            <a:off x="168926" y="2928589"/>
            <a:ext cx="5760000" cy="1672095"/>
            <a:chOff x="168926" y="2928589"/>
            <a:chExt cx="5760000" cy="1672095"/>
          </a:xfrm>
        </p:grpSpPr>
        <p:pic>
          <p:nvPicPr>
            <p:cNvPr id="44" name="Picture 43">
              <a:extLst>
                <a:ext uri="{FF2B5EF4-FFF2-40B4-BE49-F238E27FC236}">
                  <a16:creationId xmlns:a16="http://schemas.microsoft.com/office/drawing/2014/main" xmlns="" id="{65798B8A-E11B-0A04-7882-DC42CAA3A6A1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168926" y="2928589"/>
              <a:ext cx="5760000" cy="1672095"/>
            </a:xfrm>
            <a:prstGeom prst="rect">
              <a:avLst/>
            </a:prstGeom>
          </p:spPr>
        </p:pic>
        <p:sp>
          <p:nvSpPr>
            <p:cNvPr id="58" name="Rectangle 57">
              <a:extLst>
                <a:ext uri="{FF2B5EF4-FFF2-40B4-BE49-F238E27FC236}">
                  <a16:creationId xmlns:a16="http://schemas.microsoft.com/office/drawing/2014/main" xmlns="" id="{54987AAC-A433-FACA-AC35-C3B0014F57D9}"/>
                </a:ext>
              </a:extLst>
            </p:cNvPr>
            <p:cNvSpPr/>
            <p:nvPr/>
          </p:nvSpPr>
          <p:spPr>
            <a:xfrm>
              <a:off x="798652" y="3429000"/>
              <a:ext cx="4826644" cy="900188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400" b="0" i="0" u="none" strike="noStrike" kern="1200" cap="none" spc="0" normalizeH="0" baseline="0" noProof="0">
                  <a:ln>
                    <a:noFill/>
                  </a:ln>
                  <a:solidFill>
                    <a:srgbClr val="003399"/>
                  </a:solidFill>
                  <a:effectLst/>
                  <a:uLnTx/>
                  <a:uFillTx/>
                  <a:latin typeface="UVN Banh Mi" pitchFamily="2" charset="0"/>
                  <a:ea typeface="+mn-ea"/>
                  <a:cs typeface="+mn-cs"/>
                </a:rPr>
                <a:t>hùng mạnh</a:t>
              </a:r>
            </a:p>
          </p:txBody>
        </p: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xmlns="" id="{E60B28CC-4775-115E-22F1-5E2B2E2DFCEB}"/>
              </a:ext>
            </a:extLst>
          </p:cNvPr>
          <p:cNvGrpSpPr/>
          <p:nvPr/>
        </p:nvGrpSpPr>
        <p:grpSpPr>
          <a:xfrm>
            <a:off x="6263073" y="2868593"/>
            <a:ext cx="5760000" cy="1732091"/>
            <a:chOff x="6263073" y="2868593"/>
            <a:chExt cx="5760000" cy="1732091"/>
          </a:xfrm>
        </p:grpSpPr>
        <p:pic>
          <p:nvPicPr>
            <p:cNvPr id="48" name="Picture 47">
              <a:extLst>
                <a:ext uri="{FF2B5EF4-FFF2-40B4-BE49-F238E27FC236}">
                  <a16:creationId xmlns:a16="http://schemas.microsoft.com/office/drawing/2014/main" xmlns="" id="{C69B7107-94CC-1454-0F8A-452F0388B5FB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6263073" y="2868593"/>
              <a:ext cx="5760000" cy="1732091"/>
            </a:xfrm>
            <a:prstGeom prst="rect">
              <a:avLst/>
            </a:prstGeom>
          </p:spPr>
        </p:pic>
        <p:sp>
          <p:nvSpPr>
            <p:cNvPr id="59" name="Rectangle 58">
              <a:extLst>
                <a:ext uri="{FF2B5EF4-FFF2-40B4-BE49-F238E27FC236}">
                  <a16:creationId xmlns:a16="http://schemas.microsoft.com/office/drawing/2014/main" xmlns="" id="{16933EE3-F41A-7C04-F3B4-7BE5F835737B}"/>
                </a:ext>
              </a:extLst>
            </p:cNvPr>
            <p:cNvSpPr/>
            <p:nvPr/>
          </p:nvSpPr>
          <p:spPr>
            <a:xfrm>
              <a:off x="6389226" y="3396667"/>
              <a:ext cx="5004122" cy="900188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4400">
                  <a:solidFill>
                    <a:srgbClr val="003399"/>
                  </a:solidFill>
                  <a:latin typeface="UVN Banh Mi" pitchFamily="2" charset="0"/>
                </a:rPr>
                <a:t>r</a:t>
              </a:r>
              <a:r>
                <a:rPr kumimoji="0" lang="en-US" sz="4400" b="0" i="0" u="none" strike="noStrike" kern="1200" cap="none" spc="0" normalizeH="0" baseline="0" noProof="0">
                  <a:ln>
                    <a:noFill/>
                  </a:ln>
                  <a:solidFill>
                    <a:srgbClr val="003399"/>
                  </a:solidFill>
                  <a:effectLst/>
                  <a:uLnTx/>
                  <a:uFillTx/>
                  <a:latin typeface="UVN Banh Mi" pitchFamily="2" charset="0"/>
                  <a:ea typeface="+mn-ea"/>
                  <a:cs typeface="+mn-cs"/>
                </a:rPr>
                <a:t>a đời</a:t>
              </a: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xmlns="" id="{C776E61E-028E-5F02-5B76-90119E09B497}"/>
              </a:ext>
            </a:extLst>
          </p:cNvPr>
          <p:cNvGrpSpPr/>
          <p:nvPr/>
        </p:nvGrpSpPr>
        <p:grpSpPr>
          <a:xfrm>
            <a:off x="168926" y="4893213"/>
            <a:ext cx="5760000" cy="1672258"/>
            <a:chOff x="168926" y="4893213"/>
            <a:chExt cx="5760000" cy="1672258"/>
          </a:xfrm>
        </p:grpSpPr>
        <p:pic>
          <p:nvPicPr>
            <p:cNvPr id="52" name="Picture 51">
              <a:extLst>
                <a:ext uri="{FF2B5EF4-FFF2-40B4-BE49-F238E27FC236}">
                  <a16:creationId xmlns:a16="http://schemas.microsoft.com/office/drawing/2014/main" xmlns="" id="{2436BCE9-55C1-B779-C09E-EAE83F0C144B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168926" y="4893213"/>
              <a:ext cx="5760000" cy="1672258"/>
            </a:xfrm>
            <a:prstGeom prst="rect">
              <a:avLst/>
            </a:prstGeom>
          </p:spPr>
        </p:pic>
        <p:sp>
          <p:nvSpPr>
            <p:cNvPr id="60" name="Rectangle 59">
              <a:extLst>
                <a:ext uri="{FF2B5EF4-FFF2-40B4-BE49-F238E27FC236}">
                  <a16:creationId xmlns:a16="http://schemas.microsoft.com/office/drawing/2014/main" xmlns="" id="{94274912-175F-1717-C86A-8A25F13BD7BE}"/>
                </a:ext>
              </a:extLst>
            </p:cNvPr>
            <p:cNvSpPr/>
            <p:nvPr/>
          </p:nvSpPr>
          <p:spPr>
            <a:xfrm>
              <a:off x="798652" y="5407084"/>
              <a:ext cx="4826644" cy="900188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400" b="0" i="0" u="none" strike="noStrike" kern="1200" cap="none" spc="0" normalizeH="0" baseline="0" noProof="0">
                  <a:ln>
                    <a:noFill/>
                  </a:ln>
                  <a:solidFill>
                    <a:srgbClr val="003399"/>
                  </a:solidFill>
                  <a:effectLst/>
                  <a:uLnTx/>
                  <a:uFillTx/>
                  <a:latin typeface="UVN Banh Mi" pitchFamily="2" charset="0"/>
                  <a:ea typeface="+mn-ea"/>
                  <a:cs typeface="+mn-cs"/>
                </a:rPr>
                <a:t> dần suy yếu.</a:t>
              </a:r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xmlns="" id="{72807860-C1B0-B38C-FF6F-97A76D7173E8}"/>
              </a:ext>
            </a:extLst>
          </p:cNvPr>
          <p:cNvGrpSpPr/>
          <p:nvPr/>
        </p:nvGrpSpPr>
        <p:grpSpPr>
          <a:xfrm>
            <a:off x="6263073" y="4833380"/>
            <a:ext cx="5760000" cy="1732091"/>
            <a:chOff x="6263073" y="4833380"/>
            <a:chExt cx="5760000" cy="1732091"/>
          </a:xfrm>
        </p:grpSpPr>
        <p:pic>
          <p:nvPicPr>
            <p:cNvPr id="56" name="Picture 55">
              <a:extLst>
                <a:ext uri="{FF2B5EF4-FFF2-40B4-BE49-F238E27FC236}">
                  <a16:creationId xmlns:a16="http://schemas.microsoft.com/office/drawing/2014/main" xmlns="" id="{2F0F2954-ABBE-35F3-63B5-456455EDBB19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6263073" y="4833380"/>
              <a:ext cx="5760000" cy="1732091"/>
            </a:xfrm>
            <a:prstGeom prst="rect">
              <a:avLst/>
            </a:prstGeom>
          </p:spPr>
        </p:pic>
        <p:sp>
          <p:nvSpPr>
            <p:cNvPr id="61" name="Rectangle 60">
              <a:extLst>
                <a:ext uri="{FF2B5EF4-FFF2-40B4-BE49-F238E27FC236}">
                  <a16:creationId xmlns:a16="http://schemas.microsoft.com/office/drawing/2014/main" xmlns="" id="{962C6F93-8C15-489A-00AE-AA995A12B7C8}"/>
                </a:ext>
              </a:extLst>
            </p:cNvPr>
            <p:cNvSpPr/>
            <p:nvPr/>
          </p:nvSpPr>
          <p:spPr>
            <a:xfrm>
              <a:off x="6389226" y="5380350"/>
              <a:ext cx="5004122" cy="900188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400" b="0" i="0" u="none" strike="noStrike" kern="1200" cap="none" spc="0" normalizeH="0" baseline="0" noProof="0">
                  <a:ln>
                    <a:noFill/>
                  </a:ln>
                  <a:solidFill>
                    <a:srgbClr val="003399"/>
                  </a:solidFill>
                  <a:effectLst/>
                  <a:uLnTx/>
                  <a:uFillTx/>
                  <a:latin typeface="UVN Banh Mi" pitchFamily="2" charset="0"/>
                  <a:ea typeface="+mn-ea"/>
                  <a:cs typeface="+mn-cs"/>
                </a:rPr>
                <a:t>bị xâm chiếm </a:t>
              </a:r>
            </a:p>
          </p:txBody>
        </p:sp>
      </p:grpSp>
      <p:pic>
        <p:nvPicPr>
          <p:cNvPr id="66" name="Picture 2" descr="Pin on Cony brown">
            <a:extLst>
              <a:ext uri="{FF2B5EF4-FFF2-40B4-BE49-F238E27FC236}">
                <a16:creationId xmlns:a16="http://schemas.microsoft.com/office/drawing/2014/main" xmlns="" id="{E0227D14-382C-9CEB-41D2-42327C9A86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3880" y="2480587"/>
            <a:ext cx="3504240" cy="3348000"/>
          </a:xfrm>
          <a:prstGeom prst="rect">
            <a:avLst/>
          </a:prstGeom>
          <a:noFill/>
          <a:effectLst>
            <a:innerShdw blurRad="63500" dist="50800" dir="16200000">
              <a:prstClr val="black">
                <a:alpha val="50000"/>
              </a:prstClr>
            </a:inn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7" name="Picture 2" descr="Pin on Cony brown">
            <a:extLst>
              <a:ext uri="{FF2B5EF4-FFF2-40B4-BE49-F238E27FC236}">
                <a16:creationId xmlns:a16="http://schemas.microsoft.com/office/drawing/2014/main" xmlns="" id="{4A68CB53-865F-2D69-B070-0BABA961154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5319" y="2480587"/>
            <a:ext cx="3504240" cy="3348000"/>
          </a:xfrm>
          <a:prstGeom prst="rect">
            <a:avLst/>
          </a:prstGeom>
          <a:noFill/>
          <a:effectLst>
            <a:innerShdw blurRad="63500" dist="50800" dir="16200000">
              <a:prstClr val="black">
                <a:alpha val="50000"/>
              </a:prstClr>
            </a:inn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8" name="Picture 2" descr="Pin on Cony brown">
            <a:extLst>
              <a:ext uri="{FF2B5EF4-FFF2-40B4-BE49-F238E27FC236}">
                <a16:creationId xmlns:a16="http://schemas.microsoft.com/office/drawing/2014/main" xmlns="" id="{BEE8F37D-7D36-1198-FE1A-3014DC9E35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5320" y="2480587"/>
            <a:ext cx="3504240" cy="3348000"/>
          </a:xfrm>
          <a:prstGeom prst="rect">
            <a:avLst/>
          </a:prstGeom>
          <a:noFill/>
          <a:effectLst>
            <a:innerShdw blurRad="63500" dist="50800" dir="16200000">
              <a:prstClr val="black">
                <a:alpha val="50000"/>
              </a:prstClr>
            </a:inn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9" name="Picture 8" descr="LINE 官方貼圖 - LINE FRIENDS &amp; HELLO KITTY Vol. 2 Example with GIF Animation">
            <a:extLst>
              <a:ext uri="{FF2B5EF4-FFF2-40B4-BE49-F238E27FC236}">
                <a16:creationId xmlns:a16="http://schemas.microsoft.com/office/drawing/2014/main" xmlns="" id="{529B97E6-B68C-1FC5-CBAB-C76270712F2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3880" y="2235586"/>
            <a:ext cx="4440000" cy="360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755524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 tmFilter="0, 0; .2, .5; .8, .5; 1, 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7" dur="250" autoRev="1" fill="hold"/>
                                        <p:tgtEl>
                                          <p:spTgt spid="6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trả-lời-sai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000"/>
                            </p:stCondLst>
                            <p:childTnLst>
                              <p:par>
                                <p:cTn id="43" presetID="42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75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750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750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2"/>
                  </p:tgtEl>
                </p:cond>
              </p:nextCondLst>
            </p:seq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" dur="500" tmFilter="0, 0; .2, .5; .8, .5; 1, 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3" dur="250" autoRev="1" fill="hold"/>
                                        <p:tgtEl>
                                          <p:spTgt spid="6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trả-lời-đú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000"/>
                            </p:stCondLst>
                            <p:childTnLst>
                              <p:par>
                                <p:cTn id="59" presetID="42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75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75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75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3"/>
                  </p:tgtEl>
                </p:cond>
              </p:nextCondLst>
            </p:seq>
            <p:seq concurrent="1" nextAc="seek">
              <p:cTn id="64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" fill="hold">
                      <p:stCondLst>
                        <p:cond delay="0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" dur="500" tmFilter="0, 0; .2, .5; .8, .5; 1, 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9" dur="250" autoRev="1" fill="hold"/>
                                        <p:tgtEl>
                                          <p:spTgt spid="6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00"/>
                            </p:stCondLst>
                            <p:childTnLst>
                              <p:par>
                                <p:cTn id="7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trả-lời-sai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000"/>
                            </p:stCondLst>
                            <p:childTnLst>
                              <p:par>
                                <p:cTn id="75" presetID="42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75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75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75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80" restart="whenNotActive" fill="hold" evtFilter="cancelBubble" nodeType="interactiveSeq">
                <p:stCondLst>
                  <p:cond evt="onClick" delay="0">
                    <p:tgtEl>
                      <p:spTgt spid="6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1" fill="hold">
                      <p:stCondLst>
                        <p:cond delay="0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4" dur="500" tmFilter="0, 0; .2, .5; .8, .5; 1, 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5" dur="250" autoRev="1" fill="hold"/>
                                        <p:tgtEl>
                                          <p:spTgt spid="6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500"/>
                            </p:stCondLst>
                            <p:childTnLst>
                              <p:par>
                                <p:cTn id="8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trả-lời-sai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1000"/>
                            </p:stCondLst>
                            <p:childTnLst>
                              <p:par>
                                <p:cTn id="91" presetID="42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" dur="75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" dur="750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750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5"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" name="Group 56">
            <a:extLst>
              <a:ext uri="{FF2B5EF4-FFF2-40B4-BE49-F238E27FC236}">
                <a16:creationId xmlns:a16="http://schemas.microsoft.com/office/drawing/2014/main" xmlns="" id="{A6DA5256-3332-53FF-9899-030E9D41098D}"/>
              </a:ext>
            </a:extLst>
          </p:cNvPr>
          <p:cNvGrpSpPr/>
          <p:nvPr/>
        </p:nvGrpSpPr>
        <p:grpSpPr>
          <a:xfrm>
            <a:off x="1132977" y="228589"/>
            <a:ext cx="9926045" cy="2700000"/>
            <a:chOff x="1132977" y="228589"/>
            <a:chExt cx="9926045" cy="2700000"/>
          </a:xfrm>
        </p:grpSpPr>
        <p:pic>
          <p:nvPicPr>
            <p:cNvPr id="39" name="Picture 38" descr="A yellow and black half circle&#10;&#10;Description automatically generated">
              <a:extLst>
                <a:ext uri="{FF2B5EF4-FFF2-40B4-BE49-F238E27FC236}">
                  <a16:creationId xmlns:a16="http://schemas.microsoft.com/office/drawing/2014/main" xmlns="" id="{41EC6620-BCC6-93FF-13B4-8ACD3EA3B5A7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2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32977" y="228589"/>
              <a:ext cx="9926045" cy="2700000"/>
            </a:xfrm>
            <a:prstGeom prst="rect">
              <a:avLst/>
            </a:prstGeom>
          </p:spPr>
        </p:pic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xmlns="" id="{3CA5E838-0EE5-13DF-E5F5-7BB000086F30}"/>
                </a:ext>
              </a:extLst>
            </p:cNvPr>
            <p:cNvSpPr txBox="1"/>
            <p:nvPr/>
          </p:nvSpPr>
          <p:spPr>
            <a:xfrm>
              <a:off x="2253963" y="590713"/>
              <a:ext cx="7349926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UVN Banh Mi" pitchFamily="2" charset="0"/>
                  <a:ea typeface="+mn-ea"/>
                  <a:cs typeface="+mn-cs"/>
                </a:rPr>
                <a:t>Câu 2: </a:t>
              </a:r>
              <a:r>
                <a:rPr kumimoji="0" lang="vi-VN" sz="40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UVN Banh Mi" pitchFamily="2" charset="0"/>
                  <a:ea typeface="+mn-ea"/>
                  <a:cs typeface="+mn-cs"/>
                </a:rPr>
                <a:t>Địa bàn chủ yếu của vương quốc Phù Nam là khu vực nào của Việt Nam hiện nay?</a:t>
              </a:r>
              <a:endParaRPr kumimoji="0" lang="en-US" sz="40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VN Banh Mi" pitchFamily="2" charset="0"/>
                <a:ea typeface="+mn-ea"/>
                <a:cs typeface="+mn-cs"/>
              </a:endParaRPr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xmlns="" id="{5033D2F2-5A95-D6A8-D07F-F861F7422A45}"/>
              </a:ext>
            </a:extLst>
          </p:cNvPr>
          <p:cNvGrpSpPr/>
          <p:nvPr/>
        </p:nvGrpSpPr>
        <p:grpSpPr>
          <a:xfrm>
            <a:off x="168926" y="2928589"/>
            <a:ext cx="5760000" cy="1672095"/>
            <a:chOff x="168926" y="2928589"/>
            <a:chExt cx="5760000" cy="1672095"/>
          </a:xfrm>
        </p:grpSpPr>
        <p:pic>
          <p:nvPicPr>
            <p:cNvPr id="44" name="Picture 43">
              <a:extLst>
                <a:ext uri="{FF2B5EF4-FFF2-40B4-BE49-F238E27FC236}">
                  <a16:creationId xmlns:a16="http://schemas.microsoft.com/office/drawing/2014/main" xmlns="" id="{65798B8A-E11B-0A04-7882-DC42CAA3A6A1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168926" y="2928589"/>
              <a:ext cx="5760000" cy="1672095"/>
            </a:xfrm>
            <a:prstGeom prst="rect">
              <a:avLst/>
            </a:prstGeom>
          </p:spPr>
        </p:pic>
        <p:sp>
          <p:nvSpPr>
            <p:cNvPr id="58" name="Rectangle 57">
              <a:extLst>
                <a:ext uri="{FF2B5EF4-FFF2-40B4-BE49-F238E27FC236}">
                  <a16:creationId xmlns:a16="http://schemas.microsoft.com/office/drawing/2014/main" xmlns="" id="{54987AAC-A433-FACA-AC35-C3B0014F57D9}"/>
                </a:ext>
              </a:extLst>
            </p:cNvPr>
            <p:cNvSpPr/>
            <p:nvPr/>
          </p:nvSpPr>
          <p:spPr>
            <a:xfrm>
              <a:off x="798652" y="3429000"/>
              <a:ext cx="4826644" cy="900188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4400">
                  <a:solidFill>
                    <a:srgbClr val="003399"/>
                  </a:solidFill>
                  <a:latin typeface="UVN Banh Mi" pitchFamily="2" charset="0"/>
                </a:rPr>
                <a:t>Tây Nguyên.</a:t>
              </a:r>
              <a:endPara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003399"/>
                </a:solidFill>
                <a:effectLst/>
                <a:uLnTx/>
                <a:uFillTx/>
                <a:latin typeface="UVN Banh Mi" pitchFamily="2" charset="0"/>
                <a:ea typeface="+mn-ea"/>
                <a:cs typeface="+mn-cs"/>
              </a:endParaRPr>
            </a:p>
          </p:txBody>
        </p: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xmlns="" id="{E60B28CC-4775-115E-22F1-5E2B2E2DFCEB}"/>
              </a:ext>
            </a:extLst>
          </p:cNvPr>
          <p:cNvGrpSpPr/>
          <p:nvPr/>
        </p:nvGrpSpPr>
        <p:grpSpPr>
          <a:xfrm>
            <a:off x="6263073" y="2868593"/>
            <a:ext cx="5760000" cy="1732091"/>
            <a:chOff x="6263073" y="2868593"/>
            <a:chExt cx="5760000" cy="1732091"/>
          </a:xfrm>
        </p:grpSpPr>
        <p:pic>
          <p:nvPicPr>
            <p:cNvPr id="48" name="Picture 47">
              <a:extLst>
                <a:ext uri="{FF2B5EF4-FFF2-40B4-BE49-F238E27FC236}">
                  <a16:creationId xmlns:a16="http://schemas.microsoft.com/office/drawing/2014/main" xmlns="" id="{C69B7107-94CC-1454-0F8A-452F0388B5FB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6263073" y="2868593"/>
              <a:ext cx="5760000" cy="1732091"/>
            </a:xfrm>
            <a:prstGeom prst="rect">
              <a:avLst/>
            </a:prstGeom>
          </p:spPr>
        </p:pic>
        <p:sp>
          <p:nvSpPr>
            <p:cNvPr id="59" name="Rectangle 58">
              <a:extLst>
                <a:ext uri="{FF2B5EF4-FFF2-40B4-BE49-F238E27FC236}">
                  <a16:creationId xmlns:a16="http://schemas.microsoft.com/office/drawing/2014/main" xmlns="" id="{16933EE3-F41A-7C04-F3B4-7BE5F835737B}"/>
                </a:ext>
              </a:extLst>
            </p:cNvPr>
            <p:cNvSpPr/>
            <p:nvPr/>
          </p:nvSpPr>
          <p:spPr>
            <a:xfrm>
              <a:off x="6389226" y="3396667"/>
              <a:ext cx="5004122" cy="900188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400" b="0" i="0" u="none" strike="noStrike" kern="1200" cap="none" spc="0" normalizeH="0" baseline="0" noProof="0">
                  <a:ln>
                    <a:noFill/>
                  </a:ln>
                  <a:solidFill>
                    <a:srgbClr val="003399"/>
                  </a:solidFill>
                  <a:effectLst/>
                  <a:uLnTx/>
                  <a:uFillTx/>
                  <a:latin typeface="UVN Banh Mi" pitchFamily="2" charset="0"/>
                  <a:ea typeface="+mn-ea"/>
                  <a:cs typeface="+mn-cs"/>
                </a:rPr>
                <a:t>Nam Bộ</a:t>
              </a:r>
              <a:endPara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003399"/>
                </a:solidFill>
                <a:effectLst/>
                <a:uLnTx/>
                <a:uFillTx/>
                <a:latin typeface="UVN Banh Mi" pitchFamily="2" charset="0"/>
                <a:ea typeface="+mn-ea"/>
                <a:cs typeface="+mn-cs"/>
              </a:endParaRP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xmlns="" id="{C776E61E-028E-5F02-5B76-90119E09B497}"/>
              </a:ext>
            </a:extLst>
          </p:cNvPr>
          <p:cNvGrpSpPr/>
          <p:nvPr/>
        </p:nvGrpSpPr>
        <p:grpSpPr>
          <a:xfrm>
            <a:off x="168926" y="4893213"/>
            <a:ext cx="5760000" cy="1672258"/>
            <a:chOff x="168926" y="4893213"/>
            <a:chExt cx="5760000" cy="1672258"/>
          </a:xfrm>
        </p:grpSpPr>
        <p:pic>
          <p:nvPicPr>
            <p:cNvPr id="52" name="Picture 51">
              <a:extLst>
                <a:ext uri="{FF2B5EF4-FFF2-40B4-BE49-F238E27FC236}">
                  <a16:creationId xmlns:a16="http://schemas.microsoft.com/office/drawing/2014/main" xmlns="" id="{2436BCE9-55C1-B779-C09E-EAE83F0C144B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168926" y="4893213"/>
              <a:ext cx="5760000" cy="1672258"/>
            </a:xfrm>
            <a:prstGeom prst="rect">
              <a:avLst/>
            </a:prstGeom>
          </p:spPr>
        </p:pic>
        <p:sp>
          <p:nvSpPr>
            <p:cNvPr id="60" name="Rectangle 59">
              <a:extLst>
                <a:ext uri="{FF2B5EF4-FFF2-40B4-BE49-F238E27FC236}">
                  <a16:creationId xmlns:a16="http://schemas.microsoft.com/office/drawing/2014/main" xmlns="" id="{94274912-175F-1717-C86A-8A25F13BD7BE}"/>
                </a:ext>
              </a:extLst>
            </p:cNvPr>
            <p:cNvSpPr/>
            <p:nvPr/>
          </p:nvSpPr>
          <p:spPr>
            <a:xfrm>
              <a:off x="798652" y="5407084"/>
              <a:ext cx="4826644" cy="900188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4400">
                  <a:solidFill>
                    <a:srgbClr val="003399"/>
                  </a:solidFill>
                  <a:latin typeface="UVN Banh Mi" pitchFamily="2" charset="0"/>
                </a:rPr>
                <a:t>Tây Bắc.</a:t>
              </a:r>
              <a:endPara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003399"/>
                </a:solidFill>
                <a:effectLst/>
                <a:uLnTx/>
                <a:uFillTx/>
                <a:latin typeface="UVN Banh Mi" pitchFamily="2" charset="0"/>
                <a:ea typeface="+mn-ea"/>
                <a:cs typeface="+mn-cs"/>
              </a:endParaRPr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xmlns="" id="{72807860-C1B0-B38C-FF6F-97A76D7173E8}"/>
              </a:ext>
            </a:extLst>
          </p:cNvPr>
          <p:cNvGrpSpPr/>
          <p:nvPr/>
        </p:nvGrpSpPr>
        <p:grpSpPr>
          <a:xfrm>
            <a:off x="6263073" y="4833380"/>
            <a:ext cx="5760000" cy="1732091"/>
            <a:chOff x="6263073" y="4833380"/>
            <a:chExt cx="5760000" cy="1732091"/>
          </a:xfrm>
        </p:grpSpPr>
        <p:pic>
          <p:nvPicPr>
            <p:cNvPr id="56" name="Picture 55">
              <a:extLst>
                <a:ext uri="{FF2B5EF4-FFF2-40B4-BE49-F238E27FC236}">
                  <a16:creationId xmlns:a16="http://schemas.microsoft.com/office/drawing/2014/main" xmlns="" id="{2F0F2954-ABBE-35F3-63B5-456455EDBB19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6263073" y="4833380"/>
              <a:ext cx="5760000" cy="1732091"/>
            </a:xfrm>
            <a:prstGeom prst="rect">
              <a:avLst/>
            </a:prstGeom>
          </p:spPr>
        </p:pic>
        <p:sp>
          <p:nvSpPr>
            <p:cNvPr id="61" name="Rectangle 60">
              <a:extLst>
                <a:ext uri="{FF2B5EF4-FFF2-40B4-BE49-F238E27FC236}">
                  <a16:creationId xmlns:a16="http://schemas.microsoft.com/office/drawing/2014/main" xmlns="" id="{962C6F93-8C15-489A-00AE-AA995A12B7C8}"/>
                </a:ext>
              </a:extLst>
            </p:cNvPr>
            <p:cNvSpPr/>
            <p:nvPr/>
          </p:nvSpPr>
          <p:spPr>
            <a:xfrm>
              <a:off x="6389226" y="5380350"/>
              <a:ext cx="5004122" cy="900188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400" b="0" i="0" u="none" strike="noStrike" kern="1200" cap="none" spc="0" normalizeH="0" baseline="0" noProof="0">
                  <a:ln>
                    <a:noFill/>
                  </a:ln>
                  <a:solidFill>
                    <a:srgbClr val="003399"/>
                  </a:solidFill>
                  <a:effectLst/>
                  <a:uLnTx/>
                  <a:uFillTx/>
                  <a:latin typeface="UVN Banh Mi" pitchFamily="2" charset="0"/>
                  <a:ea typeface="+mn-ea"/>
                  <a:cs typeface="+mn-cs"/>
                </a:rPr>
                <a:t>Đ</a:t>
              </a:r>
              <a:r>
                <a:rPr lang="en-US" sz="4400">
                  <a:solidFill>
                    <a:srgbClr val="003399"/>
                  </a:solidFill>
                  <a:latin typeface="UVN Banh Mi" pitchFamily="2" charset="0"/>
                </a:rPr>
                <a:t>ông Bắc</a:t>
              </a:r>
              <a:endPara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003399"/>
                </a:solidFill>
                <a:effectLst/>
                <a:uLnTx/>
                <a:uFillTx/>
                <a:latin typeface="UVN Banh Mi" pitchFamily="2" charset="0"/>
                <a:ea typeface="+mn-ea"/>
                <a:cs typeface="+mn-cs"/>
              </a:endParaRPr>
            </a:p>
          </p:txBody>
        </p:sp>
      </p:grpSp>
      <p:pic>
        <p:nvPicPr>
          <p:cNvPr id="66" name="Picture 2" descr="Pin on Cony brown">
            <a:extLst>
              <a:ext uri="{FF2B5EF4-FFF2-40B4-BE49-F238E27FC236}">
                <a16:creationId xmlns:a16="http://schemas.microsoft.com/office/drawing/2014/main" xmlns="" id="{E0227D14-382C-9CEB-41D2-42327C9A86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3880" y="2480587"/>
            <a:ext cx="3504240" cy="3348000"/>
          </a:xfrm>
          <a:prstGeom prst="rect">
            <a:avLst/>
          </a:prstGeom>
          <a:noFill/>
          <a:effectLst>
            <a:innerShdw blurRad="63500" dist="50800" dir="16200000">
              <a:prstClr val="black">
                <a:alpha val="50000"/>
              </a:prstClr>
            </a:inn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7" name="Picture 2" descr="Pin on Cony brown">
            <a:extLst>
              <a:ext uri="{FF2B5EF4-FFF2-40B4-BE49-F238E27FC236}">
                <a16:creationId xmlns:a16="http://schemas.microsoft.com/office/drawing/2014/main" xmlns="" id="{4A68CB53-865F-2D69-B070-0BABA961154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5319" y="2480587"/>
            <a:ext cx="3504240" cy="3348000"/>
          </a:xfrm>
          <a:prstGeom prst="rect">
            <a:avLst/>
          </a:prstGeom>
          <a:noFill/>
          <a:effectLst>
            <a:innerShdw blurRad="63500" dist="50800" dir="16200000">
              <a:prstClr val="black">
                <a:alpha val="50000"/>
              </a:prstClr>
            </a:inn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8" name="Picture 2" descr="Pin on Cony brown">
            <a:extLst>
              <a:ext uri="{FF2B5EF4-FFF2-40B4-BE49-F238E27FC236}">
                <a16:creationId xmlns:a16="http://schemas.microsoft.com/office/drawing/2014/main" xmlns="" id="{BEE8F37D-7D36-1198-FE1A-3014DC9E35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5320" y="2480587"/>
            <a:ext cx="3504240" cy="3348000"/>
          </a:xfrm>
          <a:prstGeom prst="rect">
            <a:avLst/>
          </a:prstGeom>
          <a:noFill/>
          <a:effectLst>
            <a:innerShdw blurRad="63500" dist="50800" dir="16200000">
              <a:prstClr val="black">
                <a:alpha val="50000"/>
              </a:prstClr>
            </a:inn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9" name="Picture 8" descr="LINE 官方貼圖 - LINE FRIENDS &amp; HELLO KITTY Vol. 2 Example with GIF Animation">
            <a:extLst>
              <a:ext uri="{FF2B5EF4-FFF2-40B4-BE49-F238E27FC236}">
                <a16:creationId xmlns:a16="http://schemas.microsoft.com/office/drawing/2014/main" xmlns="" id="{529B97E6-B68C-1FC5-CBAB-C76270712F2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3880" y="2235586"/>
            <a:ext cx="4440000" cy="360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7386486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 tmFilter="0, 0; .2, .5; .8, .5; 1, 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7" dur="250" autoRev="1" fill="hold"/>
                                        <p:tgtEl>
                                          <p:spTgt spid="6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trả-lời-sai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000"/>
                            </p:stCondLst>
                            <p:childTnLst>
                              <p:par>
                                <p:cTn id="43" presetID="42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75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750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750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2"/>
                  </p:tgtEl>
                </p:cond>
              </p:nextCondLst>
            </p:seq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" dur="500" tmFilter="0, 0; .2, .5; .8, .5; 1, 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3" dur="250" autoRev="1" fill="hold"/>
                                        <p:tgtEl>
                                          <p:spTgt spid="6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trả-lời-đú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000"/>
                            </p:stCondLst>
                            <p:childTnLst>
                              <p:par>
                                <p:cTn id="59" presetID="42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75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75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75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3"/>
                  </p:tgtEl>
                </p:cond>
              </p:nextCondLst>
            </p:seq>
            <p:seq concurrent="1" nextAc="seek">
              <p:cTn id="64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" fill="hold">
                      <p:stCondLst>
                        <p:cond delay="0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" dur="500" tmFilter="0, 0; .2, .5; .8, .5; 1, 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9" dur="250" autoRev="1" fill="hold"/>
                                        <p:tgtEl>
                                          <p:spTgt spid="6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00"/>
                            </p:stCondLst>
                            <p:childTnLst>
                              <p:par>
                                <p:cTn id="7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trả-lời-sai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000"/>
                            </p:stCondLst>
                            <p:childTnLst>
                              <p:par>
                                <p:cTn id="75" presetID="42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75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75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75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80" restart="whenNotActive" fill="hold" evtFilter="cancelBubble" nodeType="interactiveSeq">
                <p:stCondLst>
                  <p:cond evt="onClick" delay="0">
                    <p:tgtEl>
                      <p:spTgt spid="6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1" fill="hold">
                      <p:stCondLst>
                        <p:cond delay="0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4" dur="500" tmFilter="0, 0; .2, .5; .8, .5; 1, 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5" dur="250" autoRev="1" fill="hold"/>
                                        <p:tgtEl>
                                          <p:spTgt spid="6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500"/>
                            </p:stCondLst>
                            <p:childTnLst>
                              <p:par>
                                <p:cTn id="8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trả-lời-sai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1000"/>
                            </p:stCondLst>
                            <p:childTnLst>
                              <p:par>
                                <p:cTn id="91" presetID="42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" dur="75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" dur="750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750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5"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" name="Group 56">
            <a:extLst>
              <a:ext uri="{FF2B5EF4-FFF2-40B4-BE49-F238E27FC236}">
                <a16:creationId xmlns:a16="http://schemas.microsoft.com/office/drawing/2014/main" xmlns="" id="{A6DA5256-3332-53FF-9899-030E9D41098D}"/>
              </a:ext>
            </a:extLst>
          </p:cNvPr>
          <p:cNvGrpSpPr/>
          <p:nvPr/>
        </p:nvGrpSpPr>
        <p:grpSpPr>
          <a:xfrm>
            <a:off x="1132977" y="228589"/>
            <a:ext cx="9926045" cy="2700000"/>
            <a:chOff x="1132977" y="228589"/>
            <a:chExt cx="9926045" cy="2700000"/>
          </a:xfrm>
        </p:grpSpPr>
        <p:pic>
          <p:nvPicPr>
            <p:cNvPr id="39" name="Picture 38" descr="A yellow and black half circle&#10;&#10;Description automatically generated">
              <a:extLst>
                <a:ext uri="{FF2B5EF4-FFF2-40B4-BE49-F238E27FC236}">
                  <a16:creationId xmlns:a16="http://schemas.microsoft.com/office/drawing/2014/main" xmlns="" id="{41EC6620-BCC6-93FF-13B4-8ACD3EA3B5A7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2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32977" y="228589"/>
              <a:ext cx="9926045" cy="2700000"/>
            </a:xfrm>
            <a:prstGeom prst="rect">
              <a:avLst/>
            </a:prstGeom>
          </p:spPr>
        </p:pic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xmlns="" id="{3CA5E838-0EE5-13DF-E5F5-7BB000086F30}"/>
                </a:ext>
              </a:extLst>
            </p:cNvPr>
            <p:cNvSpPr txBox="1"/>
            <p:nvPr/>
          </p:nvSpPr>
          <p:spPr>
            <a:xfrm>
              <a:off x="2421036" y="765488"/>
              <a:ext cx="734992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UVN Banh Mi" pitchFamily="2" charset="0"/>
                  <a:ea typeface="+mn-ea"/>
                  <a:cs typeface="+mn-cs"/>
                </a:rPr>
                <a:t>Câu 3: </a:t>
              </a:r>
              <a:r>
                <a:rPr kumimoji="0" lang="vi-VN" sz="36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UVN Banh Mi" pitchFamily="2" charset="0"/>
                  <a:ea typeface="+mn-ea"/>
                  <a:cs typeface="+mn-cs"/>
                </a:rPr>
                <a:t>nước Phù Nam</a:t>
              </a:r>
              <a:endParaRPr kumimoji="0" lang="en-US" sz="36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VN Banh Mi" pitchFamily="2" charset="0"/>
                <a:ea typeface="+mn-ea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UVN Banh Mi" pitchFamily="2" charset="0"/>
                  <a:ea typeface="+mn-ea"/>
                  <a:cs typeface="+mn-cs"/>
                </a:rPr>
                <a:t> có truyền thuyết gì?</a:t>
              </a:r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xmlns="" id="{5033D2F2-5A95-D6A8-D07F-F861F7422A45}"/>
              </a:ext>
            </a:extLst>
          </p:cNvPr>
          <p:cNvGrpSpPr/>
          <p:nvPr/>
        </p:nvGrpSpPr>
        <p:grpSpPr>
          <a:xfrm>
            <a:off x="168926" y="2928589"/>
            <a:ext cx="5760000" cy="1672095"/>
            <a:chOff x="168926" y="2928589"/>
            <a:chExt cx="5760000" cy="1672095"/>
          </a:xfrm>
        </p:grpSpPr>
        <p:pic>
          <p:nvPicPr>
            <p:cNvPr id="44" name="Picture 43">
              <a:extLst>
                <a:ext uri="{FF2B5EF4-FFF2-40B4-BE49-F238E27FC236}">
                  <a16:creationId xmlns:a16="http://schemas.microsoft.com/office/drawing/2014/main" xmlns="" id="{65798B8A-E11B-0A04-7882-DC42CAA3A6A1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168926" y="2928589"/>
              <a:ext cx="5760000" cy="1672095"/>
            </a:xfrm>
            <a:prstGeom prst="rect">
              <a:avLst/>
            </a:prstGeom>
          </p:spPr>
        </p:pic>
        <p:sp>
          <p:nvSpPr>
            <p:cNvPr id="58" name="Rectangle 57">
              <a:extLst>
                <a:ext uri="{FF2B5EF4-FFF2-40B4-BE49-F238E27FC236}">
                  <a16:creationId xmlns:a16="http://schemas.microsoft.com/office/drawing/2014/main" xmlns="" id="{54987AAC-A433-FACA-AC35-C3B0014F57D9}"/>
                </a:ext>
              </a:extLst>
            </p:cNvPr>
            <p:cNvSpPr/>
            <p:nvPr/>
          </p:nvSpPr>
          <p:spPr>
            <a:xfrm>
              <a:off x="798652" y="3429000"/>
              <a:ext cx="4826644" cy="900188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200" cap="none" spc="0" normalizeH="0" baseline="0" noProof="0">
                  <a:ln>
                    <a:noFill/>
                  </a:ln>
                  <a:solidFill>
                    <a:srgbClr val="003399"/>
                  </a:solidFill>
                  <a:effectLst/>
                  <a:uLnTx/>
                  <a:uFillTx/>
                  <a:latin typeface="UVN Banh Mi" pitchFamily="2" charset="0"/>
                  <a:ea typeface="+mn-ea"/>
                  <a:cs typeface="+mn-cs"/>
                </a:rPr>
                <a:t>bánh chưng, bánh giày</a:t>
              </a:r>
            </a:p>
          </p:txBody>
        </p: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xmlns="" id="{E60B28CC-4775-115E-22F1-5E2B2E2DFCEB}"/>
              </a:ext>
            </a:extLst>
          </p:cNvPr>
          <p:cNvGrpSpPr/>
          <p:nvPr/>
        </p:nvGrpSpPr>
        <p:grpSpPr>
          <a:xfrm>
            <a:off x="6263073" y="2868593"/>
            <a:ext cx="5760000" cy="1732091"/>
            <a:chOff x="6263073" y="2868593"/>
            <a:chExt cx="5760000" cy="1732091"/>
          </a:xfrm>
        </p:grpSpPr>
        <p:pic>
          <p:nvPicPr>
            <p:cNvPr id="48" name="Picture 47">
              <a:extLst>
                <a:ext uri="{FF2B5EF4-FFF2-40B4-BE49-F238E27FC236}">
                  <a16:creationId xmlns:a16="http://schemas.microsoft.com/office/drawing/2014/main" xmlns="" id="{C69B7107-94CC-1454-0F8A-452F0388B5FB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6263073" y="2868593"/>
              <a:ext cx="5760000" cy="1732091"/>
            </a:xfrm>
            <a:prstGeom prst="rect">
              <a:avLst/>
            </a:prstGeom>
          </p:spPr>
        </p:pic>
        <p:sp>
          <p:nvSpPr>
            <p:cNvPr id="59" name="Rectangle 58">
              <a:extLst>
                <a:ext uri="{FF2B5EF4-FFF2-40B4-BE49-F238E27FC236}">
                  <a16:creationId xmlns:a16="http://schemas.microsoft.com/office/drawing/2014/main" xmlns="" id="{16933EE3-F41A-7C04-F3B4-7BE5F835737B}"/>
                </a:ext>
              </a:extLst>
            </p:cNvPr>
            <p:cNvSpPr/>
            <p:nvPr/>
          </p:nvSpPr>
          <p:spPr>
            <a:xfrm>
              <a:off x="6263073" y="3396667"/>
              <a:ext cx="5130275" cy="900188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600" b="0" i="0" u="none" strike="noStrike" kern="1200" cap="none" spc="0" normalizeH="0" baseline="0" noProof="0">
                  <a:ln>
                    <a:noFill/>
                  </a:ln>
                  <a:solidFill>
                    <a:srgbClr val="003399"/>
                  </a:solidFill>
                  <a:effectLst/>
                  <a:uLnTx/>
                  <a:uFillTx/>
                  <a:latin typeface="UVN Banh Mi" pitchFamily="2" charset="0"/>
                  <a:ea typeface="+mn-ea"/>
                  <a:cs typeface="+mn-cs"/>
                </a:rPr>
                <a:t>cuộc hôn nhân giữa Hỗn Điền và Liễu </a:t>
              </a:r>
              <a:r>
                <a:rPr kumimoji="0" lang="en-US" sz="3600" b="0" i="0" u="none" strike="noStrike" kern="1200" cap="none" spc="0" normalizeH="0" baseline="0" noProof="0">
                  <a:ln>
                    <a:noFill/>
                  </a:ln>
                  <a:solidFill>
                    <a:srgbClr val="003399"/>
                  </a:solidFill>
                  <a:effectLst/>
                  <a:uLnTx/>
                  <a:uFillTx/>
                  <a:latin typeface="UVN Banh Mi" pitchFamily="2" charset="0"/>
                  <a:ea typeface="+mn-ea"/>
                  <a:cs typeface="+mn-cs"/>
                </a:rPr>
                <a:t>Tiên</a:t>
              </a: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xmlns="" id="{C776E61E-028E-5F02-5B76-90119E09B497}"/>
              </a:ext>
            </a:extLst>
          </p:cNvPr>
          <p:cNvGrpSpPr/>
          <p:nvPr/>
        </p:nvGrpSpPr>
        <p:grpSpPr>
          <a:xfrm>
            <a:off x="168926" y="4893213"/>
            <a:ext cx="5760000" cy="1672258"/>
            <a:chOff x="168926" y="4893213"/>
            <a:chExt cx="5760000" cy="1672258"/>
          </a:xfrm>
        </p:grpSpPr>
        <p:pic>
          <p:nvPicPr>
            <p:cNvPr id="52" name="Picture 51">
              <a:extLst>
                <a:ext uri="{FF2B5EF4-FFF2-40B4-BE49-F238E27FC236}">
                  <a16:creationId xmlns:a16="http://schemas.microsoft.com/office/drawing/2014/main" xmlns="" id="{2436BCE9-55C1-B779-C09E-EAE83F0C144B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168926" y="4893213"/>
              <a:ext cx="5760000" cy="1672258"/>
            </a:xfrm>
            <a:prstGeom prst="rect">
              <a:avLst/>
            </a:prstGeom>
          </p:spPr>
        </p:pic>
        <p:sp>
          <p:nvSpPr>
            <p:cNvPr id="60" name="Rectangle 59">
              <a:extLst>
                <a:ext uri="{FF2B5EF4-FFF2-40B4-BE49-F238E27FC236}">
                  <a16:creationId xmlns:a16="http://schemas.microsoft.com/office/drawing/2014/main" xmlns="" id="{94274912-175F-1717-C86A-8A25F13BD7BE}"/>
                </a:ext>
              </a:extLst>
            </p:cNvPr>
            <p:cNvSpPr/>
            <p:nvPr/>
          </p:nvSpPr>
          <p:spPr>
            <a:xfrm>
              <a:off x="671332" y="5407084"/>
              <a:ext cx="5173883" cy="900188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200" cap="none" spc="0" normalizeH="0" baseline="0" noProof="0">
                  <a:ln>
                    <a:noFill/>
                  </a:ln>
                  <a:solidFill>
                    <a:srgbClr val="003399"/>
                  </a:solidFill>
                  <a:effectLst/>
                  <a:uLnTx/>
                  <a:uFillTx/>
                  <a:latin typeface="UVN Banh Mi" pitchFamily="2" charset="0"/>
                  <a:ea typeface="+mn-ea"/>
                  <a:cs typeface="+mn-cs"/>
                </a:rPr>
                <a:t>cuộc chia tay giữa Hỗn Điền và Liễu Diệp</a:t>
              </a:r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xmlns="" id="{72807860-C1B0-B38C-FF6F-97A76D7173E8}"/>
              </a:ext>
            </a:extLst>
          </p:cNvPr>
          <p:cNvGrpSpPr/>
          <p:nvPr/>
        </p:nvGrpSpPr>
        <p:grpSpPr>
          <a:xfrm>
            <a:off x="6263073" y="4833380"/>
            <a:ext cx="5760000" cy="1732091"/>
            <a:chOff x="6263073" y="4833380"/>
            <a:chExt cx="5760000" cy="1732091"/>
          </a:xfrm>
        </p:grpSpPr>
        <p:pic>
          <p:nvPicPr>
            <p:cNvPr id="56" name="Picture 55">
              <a:extLst>
                <a:ext uri="{FF2B5EF4-FFF2-40B4-BE49-F238E27FC236}">
                  <a16:creationId xmlns:a16="http://schemas.microsoft.com/office/drawing/2014/main" xmlns="" id="{2F0F2954-ABBE-35F3-63B5-456455EDBB19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6263073" y="4833380"/>
              <a:ext cx="5760000" cy="1732091"/>
            </a:xfrm>
            <a:prstGeom prst="rect">
              <a:avLst/>
            </a:prstGeom>
          </p:spPr>
        </p:pic>
        <p:sp>
          <p:nvSpPr>
            <p:cNvPr id="61" name="Rectangle 60">
              <a:extLst>
                <a:ext uri="{FF2B5EF4-FFF2-40B4-BE49-F238E27FC236}">
                  <a16:creationId xmlns:a16="http://schemas.microsoft.com/office/drawing/2014/main" xmlns="" id="{962C6F93-8C15-489A-00AE-AA995A12B7C8}"/>
                </a:ext>
              </a:extLst>
            </p:cNvPr>
            <p:cNvSpPr/>
            <p:nvPr/>
          </p:nvSpPr>
          <p:spPr>
            <a:xfrm>
              <a:off x="6389226" y="5380350"/>
              <a:ext cx="5004122" cy="900188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003399"/>
                  </a:solidFill>
                  <a:effectLst/>
                  <a:uLnTx/>
                  <a:uFillTx/>
                  <a:latin typeface="UVN Banh Mi" pitchFamily="2" charset="0"/>
                  <a:ea typeface="+mn-ea"/>
                  <a:cs typeface="+mn-cs"/>
                </a:rPr>
                <a:t>cuộc hôn nhân giữa Hỗn Điền và Liễu Diệp.</a:t>
              </a:r>
            </a:p>
          </p:txBody>
        </p:sp>
      </p:grpSp>
      <p:pic>
        <p:nvPicPr>
          <p:cNvPr id="66" name="Picture 2" descr="Pin on Cony brown">
            <a:extLst>
              <a:ext uri="{FF2B5EF4-FFF2-40B4-BE49-F238E27FC236}">
                <a16:creationId xmlns:a16="http://schemas.microsoft.com/office/drawing/2014/main" xmlns="" id="{E0227D14-382C-9CEB-41D2-42327C9A86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3880" y="2480587"/>
            <a:ext cx="3504240" cy="3348000"/>
          </a:xfrm>
          <a:prstGeom prst="rect">
            <a:avLst/>
          </a:prstGeom>
          <a:noFill/>
          <a:effectLst>
            <a:innerShdw blurRad="63500" dist="50800" dir="16200000">
              <a:prstClr val="black">
                <a:alpha val="50000"/>
              </a:prstClr>
            </a:inn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7" name="Picture 2" descr="Pin on Cony brown">
            <a:extLst>
              <a:ext uri="{FF2B5EF4-FFF2-40B4-BE49-F238E27FC236}">
                <a16:creationId xmlns:a16="http://schemas.microsoft.com/office/drawing/2014/main" xmlns="" id="{4A68CB53-865F-2D69-B070-0BABA961154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5319" y="2480587"/>
            <a:ext cx="3504240" cy="3348000"/>
          </a:xfrm>
          <a:prstGeom prst="rect">
            <a:avLst/>
          </a:prstGeom>
          <a:noFill/>
          <a:effectLst>
            <a:innerShdw blurRad="63500" dist="50800" dir="16200000">
              <a:prstClr val="black">
                <a:alpha val="50000"/>
              </a:prstClr>
            </a:inn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8" name="Picture 2" descr="Pin on Cony brown">
            <a:extLst>
              <a:ext uri="{FF2B5EF4-FFF2-40B4-BE49-F238E27FC236}">
                <a16:creationId xmlns:a16="http://schemas.microsoft.com/office/drawing/2014/main" xmlns="" id="{BEE8F37D-7D36-1198-FE1A-3014DC9E35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5320" y="2480587"/>
            <a:ext cx="3504240" cy="3348000"/>
          </a:xfrm>
          <a:prstGeom prst="rect">
            <a:avLst/>
          </a:prstGeom>
          <a:noFill/>
          <a:effectLst>
            <a:innerShdw blurRad="63500" dist="50800" dir="16200000">
              <a:prstClr val="black">
                <a:alpha val="50000"/>
              </a:prstClr>
            </a:inn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9" name="Picture 8" descr="LINE 官方貼圖 - LINE FRIENDS &amp; HELLO KITTY Vol. 2 Example with GIF Animation">
            <a:extLst>
              <a:ext uri="{FF2B5EF4-FFF2-40B4-BE49-F238E27FC236}">
                <a16:creationId xmlns:a16="http://schemas.microsoft.com/office/drawing/2014/main" xmlns="" id="{529B97E6-B68C-1FC5-CBAB-C76270712F2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3880" y="2235586"/>
            <a:ext cx="4440000" cy="360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375485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 tmFilter="0, 0; .2, .5; .8, .5; 1, 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7" dur="250" autoRev="1" fill="hold"/>
                                        <p:tgtEl>
                                          <p:spTgt spid="6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trả-lời-sai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000"/>
                            </p:stCondLst>
                            <p:childTnLst>
                              <p:par>
                                <p:cTn id="43" presetID="42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75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750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750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2"/>
                  </p:tgtEl>
                </p:cond>
              </p:nextCondLst>
            </p:seq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" dur="500" tmFilter="0, 0; .2, .5; .8, .5; 1, 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3" dur="250" autoRev="1" fill="hold"/>
                                        <p:tgtEl>
                                          <p:spTgt spid="6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trả-lời-sai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000"/>
                            </p:stCondLst>
                            <p:childTnLst>
                              <p:par>
                                <p:cTn id="59" presetID="42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75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750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750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3"/>
                  </p:tgtEl>
                </p:cond>
              </p:nextCondLst>
            </p:seq>
            <p:seq concurrent="1" nextAc="seek">
              <p:cTn id="64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" fill="hold">
                      <p:stCondLst>
                        <p:cond delay="0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" dur="500" tmFilter="0, 0; .2, .5; .8, .5; 1, 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9" dur="250" autoRev="1" fill="hold"/>
                                        <p:tgtEl>
                                          <p:spTgt spid="6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00"/>
                            </p:stCondLst>
                            <p:childTnLst>
                              <p:par>
                                <p:cTn id="7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trả-lời-sai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000"/>
                            </p:stCondLst>
                            <p:childTnLst>
                              <p:par>
                                <p:cTn id="75" presetID="42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75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75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75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80" restart="whenNotActive" fill="hold" evtFilter="cancelBubble" nodeType="interactiveSeq">
                <p:stCondLst>
                  <p:cond evt="onClick" delay="0">
                    <p:tgtEl>
                      <p:spTgt spid="6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1" fill="hold">
                      <p:stCondLst>
                        <p:cond delay="0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4" dur="500" tmFilter="0, 0; .2, .5; .8, .5; 1, 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5" dur="250" autoRev="1" fill="hold"/>
                                        <p:tgtEl>
                                          <p:spTgt spid="6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500"/>
                            </p:stCondLst>
                            <p:childTnLst>
                              <p:par>
                                <p:cTn id="8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trả-lời-đú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1000"/>
                            </p:stCondLst>
                            <p:childTnLst>
                              <p:par>
                                <p:cTn id="91" presetID="42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" dur="75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" dur="75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75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5"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Lý thuyết - Olm">
            <a:extLst>
              <a:ext uri="{FF2B5EF4-FFF2-40B4-BE49-F238E27FC236}">
                <a16:creationId xmlns:a16="http://schemas.microsoft.com/office/drawing/2014/main" xmlns="" id="{A2C1A786-A3E2-09CE-2FCD-936E3A4FD1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1100" y="152400"/>
            <a:ext cx="9829800" cy="6553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xmlns="" id="{299E2D39-70CC-737C-5C7B-A97584DB349A}"/>
              </a:ext>
            </a:extLst>
          </p:cNvPr>
          <p:cNvSpPr/>
          <p:nvPr/>
        </p:nvSpPr>
        <p:spPr>
          <a:xfrm>
            <a:off x="8058150" y="4038600"/>
            <a:ext cx="1924050" cy="108585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xmlns="" id="{E1A87B1D-0DDD-F1EF-B081-D00282089871}"/>
              </a:ext>
            </a:extLst>
          </p:cNvPr>
          <p:cNvSpPr/>
          <p:nvPr/>
        </p:nvSpPr>
        <p:spPr>
          <a:xfrm>
            <a:off x="8058150" y="5372100"/>
            <a:ext cx="1924050" cy="1085850"/>
          </a:xfrm>
          <a:prstGeom prst="rect">
            <a:avLst/>
          </a:prstGeom>
          <a:solidFill>
            <a:schemeClr val="bg1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?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DB54491D-7B72-6C98-8FFC-DBF2A2FD703E}"/>
              </a:ext>
            </a:extLst>
          </p:cNvPr>
          <p:cNvSpPr/>
          <p:nvPr/>
        </p:nvSpPr>
        <p:spPr>
          <a:xfrm>
            <a:off x="8058150" y="4162425"/>
            <a:ext cx="1924050" cy="1085850"/>
          </a:xfrm>
          <a:prstGeom prst="rect">
            <a:avLst/>
          </a:prstGeom>
          <a:solidFill>
            <a:schemeClr val="bg1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391195798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10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xmlns="" id="{01A48CC0-FEF6-8466-A77B-EEE9D2AE8A07}"/>
              </a:ext>
            </a:extLst>
          </p:cNvPr>
          <p:cNvSpPr/>
          <p:nvPr/>
        </p:nvSpPr>
        <p:spPr>
          <a:xfrm>
            <a:off x="410548" y="1904609"/>
            <a:ext cx="11541968" cy="4421553"/>
          </a:xfrm>
          <a:custGeom>
            <a:avLst/>
            <a:gdLst>
              <a:gd name="connsiteX0" fmla="*/ 0 w 11541968"/>
              <a:gd name="connsiteY0" fmla="*/ 599253 h 4421553"/>
              <a:gd name="connsiteX1" fmla="*/ 599253 w 11541968"/>
              <a:gd name="connsiteY1" fmla="*/ 0 h 4421553"/>
              <a:gd name="connsiteX2" fmla="*/ 10942715 w 11541968"/>
              <a:gd name="connsiteY2" fmla="*/ 0 h 4421553"/>
              <a:gd name="connsiteX3" fmla="*/ 11541968 w 11541968"/>
              <a:gd name="connsiteY3" fmla="*/ 599253 h 4421553"/>
              <a:gd name="connsiteX4" fmla="*/ 11541968 w 11541968"/>
              <a:gd name="connsiteY4" fmla="*/ 3822300 h 4421553"/>
              <a:gd name="connsiteX5" fmla="*/ 10942715 w 11541968"/>
              <a:gd name="connsiteY5" fmla="*/ 4421553 h 4421553"/>
              <a:gd name="connsiteX6" fmla="*/ 599253 w 11541968"/>
              <a:gd name="connsiteY6" fmla="*/ 4421553 h 4421553"/>
              <a:gd name="connsiteX7" fmla="*/ 0 w 11541968"/>
              <a:gd name="connsiteY7" fmla="*/ 3822300 h 4421553"/>
              <a:gd name="connsiteX8" fmla="*/ 0 w 11541968"/>
              <a:gd name="connsiteY8" fmla="*/ 599253 h 4421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541968" h="4421553" fill="none" extrusionOk="0">
                <a:moveTo>
                  <a:pt x="0" y="599253"/>
                </a:moveTo>
                <a:cubicBezTo>
                  <a:pt x="1740" y="315385"/>
                  <a:pt x="294714" y="44339"/>
                  <a:pt x="599253" y="0"/>
                </a:cubicBezTo>
                <a:cubicBezTo>
                  <a:pt x="2592794" y="72427"/>
                  <a:pt x="7426792" y="61419"/>
                  <a:pt x="10942715" y="0"/>
                </a:cubicBezTo>
                <a:cubicBezTo>
                  <a:pt x="11266634" y="-48455"/>
                  <a:pt x="11487292" y="251757"/>
                  <a:pt x="11541968" y="599253"/>
                </a:cubicBezTo>
                <a:cubicBezTo>
                  <a:pt x="11642844" y="1011066"/>
                  <a:pt x="11434655" y="2412419"/>
                  <a:pt x="11541968" y="3822300"/>
                </a:cubicBezTo>
                <a:cubicBezTo>
                  <a:pt x="11543932" y="4143292"/>
                  <a:pt x="11255697" y="4401402"/>
                  <a:pt x="10942715" y="4421553"/>
                </a:cubicBezTo>
                <a:cubicBezTo>
                  <a:pt x="6122165" y="4451380"/>
                  <a:pt x="2004814" y="4342247"/>
                  <a:pt x="599253" y="4421553"/>
                </a:cubicBezTo>
                <a:cubicBezTo>
                  <a:pt x="330013" y="4414576"/>
                  <a:pt x="-32520" y="4159688"/>
                  <a:pt x="0" y="3822300"/>
                </a:cubicBezTo>
                <a:cubicBezTo>
                  <a:pt x="50037" y="2320250"/>
                  <a:pt x="770" y="1818915"/>
                  <a:pt x="0" y="599253"/>
                </a:cubicBezTo>
                <a:close/>
              </a:path>
              <a:path w="11541968" h="4421553" stroke="0" extrusionOk="0">
                <a:moveTo>
                  <a:pt x="0" y="599253"/>
                </a:moveTo>
                <a:cubicBezTo>
                  <a:pt x="32638" y="277191"/>
                  <a:pt x="282480" y="29555"/>
                  <a:pt x="599253" y="0"/>
                </a:cubicBezTo>
                <a:cubicBezTo>
                  <a:pt x="4266228" y="123000"/>
                  <a:pt x="6480235" y="-96860"/>
                  <a:pt x="10942715" y="0"/>
                </a:cubicBezTo>
                <a:cubicBezTo>
                  <a:pt x="11244616" y="-22145"/>
                  <a:pt x="11545721" y="260729"/>
                  <a:pt x="11541968" y="599253"/>
                </a:cubicBezTo>
                <a:cubicBezTo>
                  <a:pt x="11545141" y="2163788"/>
                  <a:pt x="11636235" y="2902557"/>
                  <a:pt x="11541968" y="3822300"/>
                </a:cubicBezTo>
                <a:cubicBezTo>
                  <a:pt x="11490393" y="4171943"/>
                  <a:pt x="11265288" y="4420181"/>
                  <a:pt x="10942715" y="4421553"/>
                </a:cubicBezTo>
                <a:cubicBezTo>
                  <a:pt x="7244165" y="4260846"/>
                  <a:pt x="2652638" y="4461220"/>
                  <a:pt x="599253" y="4421553"/>
                </a:cubicBezTo>
                <a:cubicBezTo>
                  <a:pt x="244033" y="4416653"/>
                  <a:pt x="-59273" y="4126406"/>
                  <a:pt x="0" y="3822300"/>
                </a:cubicBezTo>
                <a:cubicBezTo>
                  <a:pt x="32216" y="2225742"/>
                  <a:pt x="57206" y="1432606"/>
                  <a:pt x="0" y="599253"/>
                </a:cubicBezTo>
                <a:close/>
              </a:path>
            </a:pathLst>
          </a:custGeom>
          <a:solidFill>
            <a:schemeClr val="bg1">
              <a:alpha val="85000"/>
            </a:schemeClr>
          </a:solidFill>
          <a:ln w="63500" cap="rnd" cmpd="thickThin">
            <a:solidFill>
              <a:srgbClr val="FFC000"/>
            </a:solidFill>
            <a:prstDash val="dash"/>
            <a:round/>
            <a:extLst>
              <a:ext uri="{C807C97D-BFC1-408E-A445-0C87EB9F89A2}">
                <ask:lineSketchStyleProps xmlns:ask="http://schemas.microsoft.com/office/drawing/2018/sketchyshapes" xmlns="" sd="852854689">
                  <a:prstGeom prst="roundRect">
                    <a:avLst>
                      <a:gd name="adj" fmla="val 13553"/>
                    </a:avLst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457200" marR="0" lvl="0" indent="0" algn="just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63625D71-270C-C7C4-9554-1CC093DD6F61}"/>
              </a:ext>
            </a:extLst>
          </p:cNvPr>
          <p:cNvSpPr txBox="1"/>
          <p:nvPr/>
        </p:nvSpPr>
        <p:spPr>
          <a:xfrm>
            <a:off x="1420985" y="2220600"/>
            <a:ext cx="935002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GV ĐIỀN VÀO ĐÂY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8978465F-9C42-EEB0-5922-A259FE4FF493}"/>
              </a:ext>
            </a:extLst>
          </p:cNvPr>
          <p:cNvSpPr txBox="1"/>
          <p:nvPr/>
        </p:nvSpPr>
        <p:spPr>
          <a:xfrm>
            <a:off x="1420985" y="3231864"/>
            <a:ext cx="935002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GV ĐIỀN VÀO ĐÂY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CD4FFE23-0E82-9596-F0E8-BAC251A71C39}"/>
              </a:ext>
            </a:extLst>
          </p:cNvPr>
          <p:cNvSpPr txBox="1"/>
          <p:nvPr/>
        </p:nvSpPr>
        <p:spPr>
          <a:xfrm>
            <a:off x="1420985" y="4243128"/>
            <a:ext cx="935002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GV ĐIỀN VÀO ĐÂY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5C4A035E-7232-1920-AD9E-5C52EE377B7F}"/>
              </a:ext>
            </a:extLst>
          </p:cNvPr>
          <p:cNvSpPr txBox="1"/>
          <p:nvPr/>
        </p:nvSpPr>
        <p:spPr>
          <a:xfrm>
            <a:off x="1420984" y="5254393"/>
            <a:ext cx="935002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GV ĐIỀN VÀO ĐÂY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71BAF6D0-BB37-11DE-A1F8-BB2D5B093533}"/>
              </a:ext>
            </a:extLst>
          </p:cNvPr>
          <p:cNvGrpSpPr/>
          <p:nvPr/>
        </p:nvGrpSpPr>
        <p:grpSpPr>
          <a:xfrm>
            <a:off x="3019135" y="126614"/>
            <a:ext cx="6098518" cy="1620000"/>
            <a:chOff x="3019135" y="126614"/>
            <a:chExt cx="6098518" cy="1620000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xmlns="" id="{5122991C-B406-BBD2-8C7A-888696CFBAFF}"/>
                </a:ext>
              </a:extLst>
            </p:cNvPr>
            <p:cNvGrpSpPr/>
            <p:nvPr/>
          </p:nvGrpSpPr>
          <p:grpSpPr>
            <a:xfrm>
              <a:off x="4244153" y="385672"/>
              <a:ext cx="3703693" cy="1107996"/>
              <a:chOff x="7013712" y="1552101"/>
              <a:chExt cx="3703693" cy="1107996"/>
            </a:xfrm>
          </p:grpSpPr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xmlns="" id="{A5BCEFFC-8D10-D9B3-75A8-1FF67526745B}"/>
                  </a:ext>
                </a:extLst>
              </p:cNvPr>
              <p:cNvSpPr txBox="1"/>
              <p:nvPr/>
            </p:nvSpPr>
            <p:spPr>
              <a:xfrm>
                <a:off x="7014405" y="1552101"/>
                <a:ext cx="3702306" cy="110799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6600" b="1" i="0" u="none" strike="noStrike" kern="1200" cap="none" spc="600" normalizeH="0" baseline="0" noProof="0">
                    <a:ln w="317500">
                      <a:solidFill>
                        <a:prstClr val="white"/>
                      </a:solidFill>
                    </a:ln>
                    <a:noFill/>
                    <a:effectLst>
                      <a:reflection blurRad="6350" stA="50000" endA="300" endPos="50000" dist="60007" dir="5400000" sy="-100000" algn="bl" rotWithShape="0"/>
                    </a:effectLst>
                    <a:uLnTx/>
                    <a:uFillTx/>
                    <a:latin typeface="iCiel Pony" panose="02000000000000000000" pitchFamily="2" charset="0"/>
                    <a:ea typeface="+mn-ea"/>
                    <a:cs typeface="Calibri" panose="020F0502020204030204" pitchFamily="34" charset="0"/>
                  </a:rPr>
                  <a:t>DẶN DÒ </a:t>
                </a:r>
                <a:endParaRPr kumimoji="0" lang="en-US" sz="6600" b="1" i="0" u="none" strike="noStrike" kern="1200" cap="none" spc="600" normalizeH="0" baseline="0" noProof="0" dirty="0">
                  <a:ln w="317500">
                    <a:solidFill>
                      <a:prstClr val="white"/>
                    </a:solidFill>
                  </a:ln>
                  <a:noFill/>
                  <a:effectLst>
                    <a:reflection blurRad="6350" stA="50000" endA="300" endPos="50000" dist="60007" dir="5400000" sy="-100000" algn="bl" rotWithShape="0"/>
                  </a:effectLst>
                  <a:uLnTx/>
                  <a:uFillTx/>
                  <a:latin typeface="iCiel Pony" panose="02000000000000000000" pitchFamily="2" charset="0"/>
                  <a:ea typeface="+mn-ea"/>
                  <a:cs typeface="Calibri" panose="020F0502020204030204" pitchFamily="34" charset="0"/>
                </a:endParaRPr>
              </a:p>
            </p:txBody>
          </p:sp>
          <p:grpSp>
            <p:nvGrpSpPr>
              <p:cNvPr id="13" name="Group 12">
                <a:extLst>
                  <a:ext uri="{FF2B5EF4-FFF2-40B4-BE49-F238E27FC236}">
                    <a16:creationId xmlns:a16="http://schemas.microsoft.com/office/drawing/2014/main" xmlns="" id="{469E126E-529D-4B13-44E2-E9FAC54A2C33}"/>
                  </a:ext>
                </a:extLst>
              </p:cNvPr>
              <p:cNvGrpSpPr/>
              <p:nvPr/>
            </p:nvGrpSpPr>
            <p:grpSpPr>
              <a:xfrm>
                <a:off x="7013712" y="1552101"/>
                <a:ext cx="3703693" cy="1107996"/>
                <a:chOff x="5415098" y="1740913"/>
                <a:chExt cx="3242236" cy="1107996"/>
              </a:xfrm>
            </p:grpSpPr>
            <p:sp>
              <p:nvSpPr>
                <p:cNvPr id="14" name="TextBox 13">
                  <a:extLst>
                    <a:ext uri="{FF2B5EF4-FFF2-40B4-BE49-F238E27FC236}">
                      <a16:creationId xmlns:a16="http://schemas.microsoft.com/office/drawing/2014/main" xmlns="" id="{13631EC4-431D-8195-2362-9DD4CC486B67}"/>
                    </a:ext>
                  </a:extLst>
                </p:cNvPr>
                <p:cNvSpPr txBox="1"/>
                <p:nvPr/>
              </p:nvSpPr>
              <p:spPr>
                <a:xfrm>
                  <a:off x="5416311" y="1740913"/>
                  <a:ext cx="3241023" cy="110799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6600" b="1" i="0" u="none" strike="noStrike" kern="1200" cap="none" spc="600" normalizeH="0" baseline="0" noProof="0">
                      <a:ln w="254000" cmpd="dbl">
                        <a:solidFill>
                          <a:srgbClr val="FEF200"/>
                        </a:solidFill>
                      </a:ln>
                      <a:noFill/>
                      <a:effectLst>
                        <a:glow>
                          <a:prstClr val="white"/>
                        </a:glow>
                        <a:reflection blurRad="6350" stA="50000" endA="300" endPos="50000" dist="60007" dir="5400000" sy="-100000" algn="bl" rotWithShape="0"/>
                      </a:effectLst>
                      <a:uLnTx/>
                      <a:uFillTx/>
                      <a:latin typeface="iCiel Pony" panose="02000000000000000000" pitchFamily="2" charset="0"/>
                      <a:ea typeface="+mn-ea"/>
                      <a:cs typeface="Calibri" panose="020F0502020204030204" pitchFamily="34" charset="0"/>
                    </a:rPr>
                    <a:t>DẶN DÒ </a:t>
                  </a:r>
                </a:p>
              </p:txBody>
            </p:sp>
            <p:sp>
              <p:nvSpPr>
                <p:cNvPr id="15" name="TextBox 14">
                  <a:extLst>
                    <a:ext uri="{FF2B5EF4-FFF2-40B4-BE49-F238E27FC236}">
                      <a16:creationId xmlns:a16="http://schemas.microsoft.com/office/drawing/2014/main" xmlns="" id="{99A6C165-2502-9416-2D41-A30D59892F8B}"/>
                    </a:ext>
                  </a:extLst>
                </p:cNvPr>
                <p:cNvSpPr txBox="1"/>
                <p:nvPr/>
              </p:nvSpPr>
              <p:spPr>
                <a:xfrm>
                  <a:off x="5415098" y="1740913"/>
                  <a:ext cx="3241022" cy="110799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6600" b="1" i="0" u="none" strike="noStrike" kern="1200" cap="none" spc="600" normalizeH="0" baseline="0" noProof="0">
                      <a:ln w="38100">
                        <a:solidFill>
                          <a:prstClr val="white"/>
                        </a:solidFill>
                      </a:ln>
                      <a:solidFill>
                        <a:srgbClr val="D42149"/>
                      </a:solidFill>
                      <a:effectLst>
                        <a:reflection blurRad="6350" stA="50000" endA="300" endPos="50000" dist="60007" dir="5400000" sy="-100000" algn="bl" rotWithShape="0"/>
                      </a:effectLst>
                      <a:uLnTx/>
                      <a:uFillTx/>
                      <a:latin typeface="iCiel Pony" panose="02000000000000000000" pitchFamily="2" charset="0"/>
                      <a:ea typeface="+mn-ea"/>
                      <a:cs typeface="Calibri" panose="020F0502020204030204" pitchFamily="34" charset="0"/>
                    </a:rPr>
                    <a:t>D</a:t>
                  </a:r>
                  <a:r>
                    <a:rPr kumimoji="0" lang="en-US" sz="6600" b="1" i="0" u="none" strike="noStrike" kern="1200" cap="none" spc="600" normalizeH="0" baseline="0" noProof="0">
                      <a:ln w="38100">
                        <a:solidFill>
                          <a:prstClr val="white"/>
                        </a:solidFill>
                      </a:ln>
                      <a:solidFill>
                        <a:srgbClr val="EF7124"/>
                      </a:solidFill>
                      <a:effectLst>
                        <a:reflection blurRad="6350" stA="50000" endA="300" endPos="50000" dist="60007" dir="5400000" sy="-100000" algn="bl" rotWithShape="0"/>
                      </a:effectLst>
                      <a:uLnTx/>
                      <a:uFillTx/>
                      <a:latin typeface="iCiel Pony" panose="02000000000000000000" pitchFamily="2" charset="0"/>
                      <a:ea typeface="+mn-ea"/>
                      <a:cs typeface="Calibri" panose="020F0502020204030204" pitchFamily="34" charset="0"/>
                    </a:rPr>
                    <a:t>Ặ</a:t>
                  </a:r>
                  <a:r>
                    <a:rPr kumimoji="0" lang="en-US" sz="6600" b="1" i="0" u="none" strike="noStrike" kern="1200" cap="none" spc="600" normalizeH="0" baseline="0" noProof="0">
                      <a:ln w="38100">
                        <a:solidFill>
                          <a:prstClr val="white"/>
                        </a:solidFill>
                      </a:ln>
                      <a:solidFill>
                        <a:srgbClr val="0D9C47"/>
                      </a:solidFill>
                      <a:effectLst>
                        <a:reflection blurRad="6350" stA="50000" endA="300" endPos="50000" dist="60007" dir="5400000" sy="-100000" algn="bl" rotWithShape="0"/>
                      </a:effectLst>
                      <a:uLnTx/>
                      <a:uFillTx/>
                      <a:latin typeface="iCiel Pony" panose="02000000000000000000" pitchFamily="2" charset="0"/>
                      <a:ea typeface="+mn-ea"/>
                      <a:cs typeface="Calibri" panose="020F0502020204030204" pitchFamily="34" charset="0"/>
                    </a:rPr>
                    <a:t>N</a:t>
                  </a:r>
                  <a:r>
                    <a:rPr kumimoji="0" lang="en-US" sz="6600" b="1" i="0" u="none" strike="noStrike" kern="1200" cap="none" spc="600" normalizeH="0" baseline="0" noProof="0">
                      <a:ln w="38100">
                        <a:solidFill>
                          <a:prstClr val="white"/>
                        </a:solidFill>
                      </a:ln>
                      <a:solidFill>
                        <a:srgbClr val="00B050"/>
                      </a:solidFill>
                      <a:effectLst>
                        <a:reflection blurRad="6350" stA="50000" endA="300" endPos="50000" dist="60007" dir="5400000" sy="-100000" algn="bl" rotWithShape="0"/>
                      </a:effectLst>
                      <a:uLnTx/>
                      <a:uFillTx/>
                      <a:latin typeface="iCiel Pony" panose="02000000000000000000" pitchFamily="2" charset="0"/>
                      <a:ea typeface="+mn-ea"/>
                      <a:cs typeface="Calibri" panose="020F0502020204030204" pitchFamily="34" charset="0"/>
                    </a:rPr>
                    <a:t> </a:t>
                  </a:r>
                  <a:r>
                    <a:rPr kumimoji="0" lang="en-US" sz="6600" b="1" i="0" u="none" strike="noStrike" kern="1200" cap="none" spc="600" normalizeH="0" baseline="0" noProof="0">
                      <a:ln w="38100">
                        <a:solidFill>
                          <a:prstClr val="white"/>
                        </a:solidFill>
                      </a:ln>
                      <a:solidFill>
                        <a:srgbClr val="0573B6"/>
                      </a:solidFill>
                      <a:effectLst>
                        <a:reflection blurRad="6350" stA="50000" endA="300" endPos="50000" dist="60007" dir="5400000" sy="-100000" algn="bl" rotWithShape="0"/>
                      </a:effectLst>
                      <a:uLnTx/>
                      <a:uFillTx/>
                      <a:latin typeface="iCiel Pony" panose="02000000000000000000" pitchFamily="2" charset="0"/>
                      <a:ea typeface="+mn-ea"/>
                      <a:cs typeface="Calibri" panose="020F0502020204030204" pitchFamily="34" charset="0"/>
                    </a:rPr>
                    <a:t>D</a:t>
                  </a:r>
                  <a:r>
                    <a:rPr kumimoji="0" lang="en-US" sz="6600" b="1" i="0" u="none" strike="noStrike" kern="1200" cap="none" spc="600" normalizeH="0" baseline="0" noProof="0">
                      <a:ln w="38100">
                        <a:solidFill>
                          <a:prstClr val="white"/>
                        </a:solidFill>
                      </a:ln>
                      <a:solidFill>
                        <a:srgbClr val="DB108B"/>
                      </a:solidFill>
                      <a:effectLst>
                        <a:reflection blurRad="6350" stA="50000" endA="300" endPos="50000" dist="60007" dir="5400000" sy="-100000" algn="bl" rotWithShape="0"/>
                      </a:effectLst>
                      <a:uLnTx/>
                      <a:uFillTx/>
                      <a:latin typeface="iCiel Pony" panose="02000000000000000000" pitchFamily="2" charset="0"/>
                      <a:ea typeface="+mn-ea"/>
                      <a:cs typeface="Calibri" panose="020F0502020204030204" pitchFamily="34" charset="0"/>
                    </a:rPr>
                    <a:t>Ò</a:t>
                  </a:r>
                  <a:r>
                    <a:rPr kumimoji="0" lang="en-US" sz="6600" b="1" i="0" u="none" strike="noStrike" kern="1200" cap="none" spc="600" normalizeH="0" baseline="0" noProof="0">
                      <a:ln w="38100">
                        <a:solidFill>
                          <a:prstClr val="white"/>
                        </a:solidFill>
                      </a:ln>
                      <a:solidFill>
                        <a:srgbClr val="0EB4DE"/>
                      </a:solidFill>
                      <a:effectLst>
                        <a:reflection blurRad="6350" stA="50000" endA="300" endPos="50000" dist="60007" dir="5400000" sy="-100000" algn="bl" rotWithShape="0"/>
                      </a:effectLst>
                      <a:uLnTx/>
                      <a:uFillTx/>
                      <a:latin typeface="iCiel Pony" panose="02000000000000000000" pitchFamily="2" charset="0"/>
                      <a:ea typeface="+mn-ea"/>
                      <a:cs typeface="Calibri" panose="020F0502020204030204" pitchFamily="34" charset="0"/>
                    </a:rPr>
                    <a:t> </a:t>
                  </a:r>
                  <a:endParaRPr kumimoji="0" lang="en-US" sz="6600" b="1" i="0" u="none" strike="noStrike" kern="1200" cap="none" spc="600" normalizeH="0" baseline="0" noProof="0" dirty="0">
                    <a:ln w="38100">
                      <a:solidFill>
                        <a:prstClr val="white"/>
                      </a:solidFill>
                    </a:ln>
                    <a:solidFill>
                      <a:srgbClr val="0EB4DE"/>
                    </a:solidFill>
                    <a:effectLst>
                      <a:reflection blurRad="6350" stA="50000" endA="300" endPos="50000" dist="60007" dir="5400000" sy="-100000" algn="bl" rotWithShape="0"/>
                    </a:effectLst>
                    <a:uLnTx/>
                    <a:uFillTx/>
                    <a:latin typeface="iCiel Pony" panose="02000000000000000000" pitchFamily="2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</p:grpSp>
        </p:grpSp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xmlns="" id="{2D337713-708F-7C2F-7787-51405775AF7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019135" y="183670"/>
              <a:ext cx="1224671" cy="1512000"/>
            </a:xfrm>
            <a:prstGeom prst="rect">
              <a:avLst/>
            </a:prstGeom>
            <a:effectLst>
              <a:innerShdw blurRad="63500" dist="50800" dir="5400000">
                <a:schemeClr val="tx1">
                  <a:lumMod val="85000"/>
                  <a:lumOff val="15000"/>
                  <a:alpha val="50000"/>
                </a:schemeClr>
              </a:innerShdw>
            </a:effectLst>
          </p:spPr>
        </p:pic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xmlns="" id="{3BECDB63-174A-70B8-2588-9DACB888B23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946459" y="126614"/>
              <a:ext cx="1171194" cy="1620000"/>
            </a:xfrm>
            <a:prstGeom prst="rect">
              <a:avLst/>
            </a:prstGeom>
            <a:effectLst>
              <a:innerShdw blurRad="63500" dist="50800" dir="5400000">
                <a:schemeClr val="tx1">
                  <a:lumMod val="85000"/>
                  <a:lumOff val="15000"/>
                  <a:alpha val="50000"/>
                </a:schemeClr>
              </a:innerShdw>
            </a:effectLst>
          </p:spPr>
        </p:pic>
      </p:grpSp>
      <p:pic>
        <p:nvPicPr>
          <p:cNvPr id="16" name="Picture 15">
            <a:extLst>
              <a:ext uri="{FF2B5EF4-FFF2-40B4-BE49-F238E27FC236}">
                <a16:creationId xmlns:a16="http://schemas.microsoft.com/office/drawing/2014/main" xmlns="" id="{A1D90E74-093D-A131-6D17-0C9F6D8E3D7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6937" y="2147947"/>
            <a:ext cx="513600" cy="900000"/>
          </a:xfrm>
          <a:prstGeom prst="rect">
            <a:avLst/>
          </a:prstGeom>
          <a:effectLst>
            <a:innerShdw blurRad="63500" dist="50800" dir="8100000">
              <a:prstClr val="black">
                <a:alpha val="50000"/>
              </a:prstClr>
            </a:innerShdw>
          </a:effectLst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xmlns="" id="{DD045743-31C5-A962-83FC-6ED7625982B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6937" y="3159211"/>
            <a:ext cx="513600" cy="900000"/>
          </a:xfrm>
          <a:prstGeom prst="rect">
            <a:avLst/>
          </a:prstGeom>
          <a:effectLst>
            <a:innerShdw blurRad="63500" dist="50800" dir="8100000">
              <a:prstClr val="black">
                <a:alpha val="50000"/>
              </a:prstClr>
            </a:innerShdw>
          </a:effectLst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xmlns="" id="{14761BCB-17AE-D082-1B8D-EFE42432620C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6937" y="4170475"/>
            <a:ext cx="513600" cy="900000"/>
          </a:xfrm>
          <a:prstGeom prst="rect">
            <a:avLst/>
          </a:prstGeom>
          <a:effectLst>
            <a:innerShdw blurRad="63500" dist="50800" dir="8100000">
              <a:prstClr val="black">
                <a:alpha val="50000"/>
              </a:prstClr>
            </a:innerShdw>
          </a:effectLst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xmlns="" id="{2B0444F2-29DA-0CB6-1EDA-0800444FE8D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6937" y="5181740"/>
            <a:ext cx="513600" cy="900000"/>
          </a:xfrm>
          <a:prstGeom prst="rect">
            <a:avLst/>
          </a:prstGeom>
          <a:effectLst>
            <a:innerShdw blurRad="63500" dist="50800" dir="8100000">
              <a:prstClr val="black">
                <a:alpha val="50000"/>
              </a:prstClr>
            </a:innerShdw>
          </a:effectLst>
        </p:spPr>
      </p:pic>
    </p:spTree>
    <p:extLst>
      <p:ext uri="{BB962C8B-B14F-4D97-AF65-F5344CB8AC3E}">
        <p14:creationId xmlns:p14="http://schemas.microsoft.com/office/powerpoint/2010/main" val="39287661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750"/>
                            </p:stCondLst>
                            <p:childTnLst>
                              <p:par>
                                <p:cTn id="10" presetID="53" presetClass="entr" presetSubtype="16" fill="hold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  <p:bldP spid="4" grpId="0" uiExpand="1" build="p"/>
      <p:bldP spid="6" grpId="0" uiExpand="1" build="p"/>
      <p:bldP spid="7" grpId="0" uiExpand="1" build="p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Google Shape;15;p2">
            <a:extLst>
              <a:ext uri="{FF2B5EF4-FFF2-40B4-BE49-F238E27FC236}">
                <a16:creationId xmlns:a16="http://schemas.microsoft.com/office/drawing/2014/main" xmlns="" id="{FDDAABD5-A1A9-44FE-BFB2-43C6044864A7}"/>
              </a:ext>
            </a:extLst>
          </p:cNvPr>
          <p:cNvPicPr preferRelativeResize="0"/>
          <p:nvPr/>
        </p:nvPicPr>
        <p:blipFill>
          <a:blip r:embed="rId3">
            <a:alphaModFix/>
            <a:duotone>
              <a:prstClr val="black"/>
              <a:srgbClr val="D9C3A5">
                <a:tint val="50000"/>
                <a:satMod val="180000"/>
              </a:srgbClr>
            </a:duoton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66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6200000">
            <a:off x="12212" y="-3004200"/>
            <a:ext cx="5180373" cy="8756951"/>
          </a:xfrm>
          <a:prstGeom prst="rect">
            <a:avLst/>
          </a:prstGeom>
          <a:noFill/>
          <a:ln>
            <a:noFill/>
          </a:ln>
        </p:spPr>
      </p:pic>
      <p:pic>
        <p:nvPicPr>
          <p:cNvPr id="9" name="Google Shape;14;p2">
            <a:extLst>
              <a:ext uri="{FF2B5EF4-FFF2-40B4-BE49-F238E27FC236}">
                <a16:creationId xmlns:a16="http://schemas.microsoft.com/office/drawing/2014/main" xmlns="" id="{0355061A-F228-47CB-87BC-3914D99B9BCD}"/>
              </a:ext>
            </a:extLst>
          </p:cNvPr>
          <p:cNvPicPr preferRelativeResize="0"/>
          <p:nvPr/>
        </p:nvPicPr>
        <p:blipFill>
          <a:blip r:embed="rId5">
            <a:alphaModFix/>
            <a:duotone>
              <a:prstClr val="black"/>
              <a:srgbClr val="D9C3A5">
                <a:tint val="50000"/>
                <a:satMod val="180000"/>
              </a:srgbClr>
            </a:duotone>
          </a:blip>
          <a:stretch>
            <a:fillRect/>
          </a:stretch>
        </p:blipFill>
        <p:spPr>
          <a:xfrm>
            <a:off x="3883997" y="3355480"/>
            <a:ext cx="13952191" cy="4268835"/>
          </a:xfrm>
          <a:prstGeom prst="rect">
            <a:avLst/>
          </a:prstGeom>
          <a:noFill/>
          <a:ln>
            <a:noFill/>
          </a:ln>
        </p:spPr>
      </p:pic>
      <p:sp>
        <p:nvSpPr>
          <p:cNvPr id="5309" name="Google Shape;5309;p40"/>
          <p:cNvSpPr txBox="1">
            <a:spLocks noGrp="1"/>
          </p:cNvSpPr>
          <p:nvPr>
            <p:ph type="ctrTitle"/>
          </p:nvPr>
        </p:nvSpPr>
        <p:spPr>
          <a:xfrm>
            <a:off x="1412325" y="3068489"/>
            <a:ext cx="9721600" cy="1760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8800">
                <a:solidFill>
                  <a:srgbClr val="AE3815"/>
                </a:solidFill>
              </a:rPr>
              <a:t>HỌC TỐT!</a:t>
            </a:r>
            <a:endParaRPr sz="8800">
              <a:solidFill>
                <a:srgbClr val="AE3815"/>
              </a:solidFill>
            </a:endParaRPr>
          </a:p>
        </p:txBody>
      </p:sp>
      <p:sp>
        <p:nvSpPr>
          <p:cNvPr id="5311" name="Google Shape;5311;p40"/>
          <p:cNvSpPr/>
          <p:nvPr/>
        </p:nvSpPr>
        <p:spPr>
          <a:xfrm>
            <a:off x="11976279" y="5913421"/>
            <a:ext cx="20555" cy="19872"/>
          </a:xfrm>
          <a:custGeom>
            <a:avLst/>
            <a:gdLst/>
            <a:ahLst/>
            <a:cxnLst/>
            <a:rect l="l" t="t" r="r" b="b"/>
            <a:pathLst>
              <a:path w="422" h="408" extrusionOk="0">
                <a:moveTo>
                  <a:pt x="230" y="0"/>
                </a:moveTo>
                <a:cubicBezTo>
                  <a:pt x="0" y="0"/>
                  <a:pt x="0" y="115"/>
                  <a:pt x="77" y="268"/>
                </a:cubicBezTo>
                <a:cubicBezTo>
                  <a:pt x="106" y="327"/>
                  <a:pt x="136" y="408"/>
                  <a:pt x="200" y="408"/>
                </a:cubicBezTo>
                <a:cubicBezTo>
                  <a:pt x="219" y="408"/>
                  <a:pt x="241" y="400"/>
                  <a:pt x="268" y="383"/>
                </a:cubicBezTo>
                <a:cubicBezTo>
                  <a:pt x="383" y="383"/>
                  <a:pt x="421" y="268"/>
                  <a:pt x="383" y="153"/>
                </a:cubicBezTo>
                <a:cubicBezTo>
                  <a:pt x="345" y="77"/>
                  <a:pt x="306" y="38"/>
                  <a:pt x="23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312" name="Google Shape;5312;p40"/>
          <p:cNvSpPr txBox="1">
            <a:spLocks noGrp="1"/>
          </p:cNvSpPr>
          <p:nvPr>
            <p:ph type="subTitle" idx="2"/>
          </p:nvPr>
        </p:nvSpPr>
        <p:spPr>
          <a:xfrm>
            <a:off x="1286192" y="2130799"/>
            <a:ext cx="9721600" cy="887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indent="0"/>
            <a:r>
              <a:rPr lang="en" sz="8800">
                <a:solidFill>
                  <a:srgbClr val="EAA833"/>
                </a:solidFill>
              </a:rPr>
              <a:t>CHÚC CÁC EM</a:t>
            </a:r>
            <a:endParaRPr sz="8800">
              <a:solidFill>
                <a:srgbClr val="EAA833"/>
              </a:solidFill>
            </a:endParaRPr>
          </a:p>
        </p:txBody>
      </p:sp>
      <p:sp>
        <p:nvSpPr>
          <p:cNvPr id="5313" name="Google Shape;5313;p40"/>
          <p:cNvSpPr/>
          <p:nvPr/>
        </p:nvSpPr>
        <p:spPr>
          <a:xfrm rot="10800000">
            <a:off x="4006303" y="750481"/>
            <a:ext cx="15131" cy="14324"/>
          </a:xfrm>
          <a:custGeom>
            <a:avLst/>
            <a:gdLst/>
            <a:ahLst/>
            <a:cxnLst/>
            <a:rect l="l" t="t" r="r" b="b"/>
            <a:pathLst>
              <a:path w="75" h="71" extrusionOk="0">
                <a:moveTo>
                  <a:pt x="36" y="1"/>
                </a:moveTo>
                <a:cubicBezTo>
                  <a:pt x="23" y="1"/>
                  <a:pt x="10" y="13"/>
                  <a:pt x="10" y="39"/>
                </a:cubicBezTo>
                <a:cubicBezTo>
                  <a:pt x="1" y="58"/>
                  <a:pt x="12" y="70"/>
                  <a:pt x="29" y="70"/>
                </a:cubicBezTo>
                <a:cubicBezTo>
                  <a:pt x="35" y="70"/>
                  <a:pt x="42" y="68"/>
                  <a:pt x="49" y="65"/>
                </a:cubicBezTo>
                <a:cubicBezTo>
                  <a:pt x="62" y="65"/>
                  <a:pt x="74" y="52"/>
                  <a:pt x="74" y="39"/>
                </a:cubicBezTo>
                <a:cubicBezTo>
                  <a:pt x="74" y="13"/>
                  <a:pt x="62" y="1"/>
                  <a:pt x="36" y="1"/>
                </a:cubicBezTo>
                <a:close/>
              </a:path>
            </a:pathLst>
          </a:custGeom>
          <a:solidFill>
            <a:srgbClr val="A75441">
              <a:alpha val="232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314" name="Google Shape;5314;p40"/>
          <p:cNvSpPr/>
          <p:nvPr/>
        </p:nvSpPr>
        <p:spPr>
          <a:xfrm rot="-2141337">
            <a:off x="9825195" y="290825"/>
            <a:ext cx="2120600" cy="1281480"/>
          </a:xfrm>
          <a:custGeom>
            <a:avLst/>
            <a:gdLst/>
            <a:ahLst/>
            <a:cxnLst/>
            <a:rect l="l" t="t" r="r" b="b"/>
            <a:pathLst>
              <a:path w="1832" h="883" extrusionOk="0">
                <a:moveTo>
                  <a:pt x="968" y="1"/>
                </a:moveTo>
                <a:cubicBezTo>
                  <a:pt x="923" y="20"/>
                  <a:pt x="875" y="20"/>
                  <a:pt x="826" y="20"/>
                </a:cubicBezTo>
                <a:cubicBezTo>
                  <a:pt x="778" y="20"/>
                  <a:pt x="729" y="20"/>
                  <a:pt x="684" y="39"/>
                </a:cubicBezTo>
                <a:cubicBezTo>
                  <a:pt x="620" y="104"/>
                  <a:pt x="542" y="155"/>
                  <a:pt x="465" y="194"/>
                </a:cubicBezTo>
                <a:cubicBezTo>
                  <a:pt x="452" y="142"/>
                  <a:pt x="465" y="78"/>
                  <a:pt x="401" y="52"/>
                </a:cubicBezTo>
                <a:cubicBezTo>
                  <a:pt x="401" y="52"/>
                  <a:pt x="375" y="52"/>
                  <a:pt x="375" y="65"/>
                </a:cubicBezTo>
                <a:cubicBezTo>
                  <a:pt x="362" y="130"/>
                  <a:pt x="426" y="155"/>
                  <a:pt x="439" y="207"/>
                </a:cubicBezTo>
                <a:cubicBezTo>
                  <a:pt x="401" y="233"/>
                  <a:pt x="414" y="271"/>
                  <a:pt x="401" y="297"/>
                </a:cubicBezTo>
                <a:lnTo>
                  <a:pt x="375" y="310"/>
                </a:lnTo>
                <a:cubicBezTo>
                  <a:pt x="349" y="310"/>
                  <a:pt x="336" y="323"/>
                  <a:pt x="336" y="336"/>
                </a:cubicBezTo>
                <a:cubicBezTo>
                  <a:pt x="336" y="336"/>
                  <a:pt x="323" y="336"/>
                  <a:pt x="336" y="349"/>
                </a:cubicBezTo>
                <a:cubicBezTo>
                  <a:pt x="349" y="362"/>
                  <a:pt x="336" y="400"/>
                  <a:pt x="349" y="413"/>
                </a:cubicBezTo>
                <a:cubicBezTo>
                  <a:pt x="349" y="426"/>
                  <a:pt x="336" y="452"/>
                  <a:pt x="323" y="465"/>
                </a:cubicBezTo>
                <a:cubicBezTo>
                  <a:pt x="294" y="475"/>
                  <a:pt x="272" y="499"/>
                  <a:pt x="241" y="499"/>
                </a:cubicBezTo>
                <a:cubicBezTo>
                  <a:pt x="231" y="499"/>
                  <a:pt x="220" y="497"/>
                  <a:pt x="207" y="491"/>
                </a:cubicBezTo>
                <a:lnTo>
                  <a:pt x="143" y="503"/>
                </a:lnTo>
                <a:lnTo>
                  <a:pt x="65" y="516"/>
                </a:lnTo>
                <a:lnTo>
                  <a:pt x="1" y="529"/>
                </a:lnTo>
                <a:cubicBezTo>
                  <a:pt x="1" y="572"/>
                  <a:pt x="10" y="597"/>
                  <a:pt x="42" y="597"/>
                </a:cubicBezTo>
                <a:cubicBezTo>
                  <a:pt x="49" y="597"/>
                  <a:pt x="57" y="596"/>
                  <a:pt x="65" y="594"/>
                </a:cubicBezTo>
                <a:cubicBezTo>
                  <a:pt x="130" y="555"/>
                  <a:pt x="194" y="542"/>
                  <a:pt x="272" y="542"/>
                </a:cubicBezTo>
                <a:cubicBezTo>
                  <a:pt x="310" y="542"/>
                  <a:pt x="349" y="568"/>
                  <a:pt x="336" y="607"/>
                </a:cubicBezTo>
                <a:cubicBezTo>
                  <a:pt x="305" y="699"/>
                  <a:pt x="335" y="718"/>
                  <a:pt x="377" y="718"/>
                </a:cubicBezTo>
                <a:cubicBezTo>
                  <a:pt x="405" y="718"/>
                  <a:pt x="439" y="710"/>
                  <a:pt x="465" y="710"/>
                </a:cubicBezTo>
                <a:cubicBezTo>
                  <a:pt x="465" y="787"/>
                  <a:pt x="555" y="787"/>
                  <a:pt x="568" y="839"/>
                </a:cubicBezTo>
                <a:lnTo>
                  <a:pt x="671" y="852"/>
                </a:lnTo>
                <a:cubicBezTo>
                  <a:pt x="671" y="864"/>
                  <a:pt x="671" y="877"/>
                  <a:pt x="671" y="877"/>
                </a:cubicBezTo>
                <a:cubicBezTo>
                  <a:pt x="682" y="881"/>
                  <a:pt x="691" y="882"/>
                  <a:pt x="700" y="882"/>
                </a:cubicBezTo>
                <a:cubicBezTo>
                  <a:pt x="724" y="882"/>
                  <a:pt x="743" y="870"/>
                  <a:pt x="762" y="852"/>
                </a:cubicBezTo>
                <a:cubicBezTo>
                  <a:pt x="794" y="871"/>
                  <a:pt x="829" y="881"/>
                  <a:pt x="865" y="881"/>
                </a:cubicBezTo>
                <a:cubicBezTo>
                  <a:pt x="900" y="881"/>
                  <a:pt x="936" y="871"/>
                  <a:pt x="968" y="852"/>
                </a:cubicBezTo>
                <a:cubicBezTo>
                  <a:pt x="1008" y="836"/>
                  <a:pt x="1048" y="825"/>
                  <a:pt x="1088" y="825"/>
                </a:cubicBezTo>
                <a:cubicBezTo>
                  <a:pt x="1112" y="825"/>
                  <a:pt x="1137" y="829"/>
                  <a:pt x="1161" y="839"/>
                </a:cubicBezTo>
                <a:cubicBezTo>
                  <a:pt x="1165" y="841"/>
                  <a:pt x="1169" y="842"/>
                  <a:pt x="1172" y="842"/>
                </a:cubicBezTo>
                <a:cubicBezTo>
                  <a:pt x="1210" y="842"/>
                  <a:pt x="1207" y="722"/>
                  <a:pt x="1280" y="722"/>
                </a:cubicBezTo>
                <a:cubicBezTo>
                  <a:pt x="1283" y="722"/>
                  <a:pt x="1287" y="722"/>
                  <a:pt x="1290" y="723"/>
                </a:cubicBezTo>
                <a:cubicBezTo>
                  <a:pt x="1342" y="723"/>
                  <a:pt x="1381" y="697"/>
                  <a:pt x="1381" y="632"/>
                </a:cubicBezTo>
                <a:cubicBezTo>
                  <a:pt x="1368" y="568"/>
                  <a:pt x="1419" y="568"/>
                  <a:pt x="1458" y="542"/>
                </a:cubicBezTo>
                <a:cubicBezTo>
                  <a:pt x="1489" y="549"/>
                  <a:pt x="1522" y="552"/>
                  <a:pt x="1556" y="552"/>
                </a:cubicBezTo>
                <a:cubicBezTo>
                  <a:pt x="1648" y="552"/>
                  <a:pt x="1747" y="528"/>
                  <a:pt x="1832" y="491"/>
                </a:cubicBezTo>
                <a:cubicBezTo>
                  <a:pt x="1741" y="491"/>
                  <a:pt x="1668" y="479"/>
                  <a:pt x="1603" y="479"/>
                </a:cubicBezTo>
                <a:cubicBezTo>
                  <a:pt x="1548" y="479"/>
                  <a:pt x="1498" y="487"/>
                  <a:pt x="1445" y="516"/>
                </a:cubicBezTo>
                <a:lnTo>
                  <a:pt x="1394" y="478"/>
                </a:lnTo>
                <a:cubicBezTo>
                  <a:pt x="1381" y="426"/>
                  <a:pt x="1394" y="375"/>
                  <a:pt x="1432" y="349"/>
                </a:cubicBezTo>
                <a:lnTo>
                  <a:pt x="1510" y="336"/>
                </a:lnTo>
                <a:cubicBezTo>
                  <a:pt x="1561" y="323"/>
                  <a:pt x="1600" y="297"/>
                  <a:pt x="1664" y="284"/>
                </a:cubicBezTo>
                <a:cubicBezTo>
                  <a:pt x="1755" y="271"/>
                  <a:pt x="1755" y="246"/>
                  <a:pt x="1703" y="142"/>
                </a:cubicBezTo>
                <a:cubicBezTo>
                  <a:pt x="1677" y="142"/>
                  <a:pt x="1651" y="155"/>
                  <a:pt x="1639" y="181"/>
                </a:cubicBezTo>
                <a:cubicBezTo>
                  <a:pt x="1613" y="258"/>
                  <a:pt x="1510" y="246"/>
                  <a:pt x="1471" y="297"/>
                </a:cubicBezTo>
                <a:cubicBezTo>
                  <a:pt x="1414" y="297"/>
                  <a:pt x="1377" y="256"/>
                  <a:pt x="1333" y="256"/>
                </a:cubicBezTo>
                <a:cubicBezTo>
                  <a:pt x="1327" y="256"/>
                  <a:pt x="1322" y="257"/>
                  <a:pt x="1316" y="258"/>
                </a:cubicBezTo>
                <a:lnTo>
                  <a:pt x="1277" y="233"/>
                </a:lnTo>
                <a:cubicBezTo>
                  <a:pt x="1213" y="142"/>
                  <a:pt x="1045" y="155"/>
                  <a:pt x="1020" y="13"/>
                </a:cubicBezTo>
                <a:cubicBezTo>
                  <a:pt x="1020" y="13"/>
                  <a:pt x="981" y="1"/>
                  <a:pt x="968" y="1"/>
                </a:cubicBezTo>
                <a:close/>
              </a:path>
            </a:pathLst>
          </a:custGeom>
          <a:solidFill>
            <a:srgbClr val="588E8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315" name="Google Shape;5315;p40"/>
          <p:cNvSpPr txBox="1">
            <a:spLocks noGrp="1"/>
          </p:cNvSpPr>
          <p:nvPr>
            <p:ph type="subTitle" idx="3"/>
          </p:nvPr>
        </p:nvSpPr>
        <p:spPr>
          <a:xfrm>
            <a:off x="10250833" y="545167"/>
            <a:ext cx="1229967" cy="772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indent="0"/>
            <a:r>
              <a:rPr lang="en"/>
              <a:t>EduFive</a:t>
            </a:r>
            <a:endParaRPr/>
          </a:p>
        </p:txBody>
      </p:sp>
      <p:pic>
        <p:nvPicPr>
          <p:cNvPr id="11" name="Google Shape;11;p2">
            <a:extLst>
              <a:ext uri="{FF2B5EF4-FFF2-40B4-BE49-F238E27FC236}">
                <a16:creationId xmlns:a16="http://schemas.microsoft.com/office/drawing/2014/main" xmlns="" id="{98B0D764-2C43-47B7-B77D-A236311876D3}"/>
              </a:ext>
            </a:extLst>
          </p:cNvPr>
          <p:cNvPicPr preferRelativeResize="0"/>
          <p:nvPr/>
        </p:nvPicPr>
        <p:blipFill rotWithShape="1">
          <a:blip r:embed="rId6">
            <a:alphaModFix/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33000"/>
                    </a14:imgEffect>
                  </a14:imgLayer>
                </a14:imgProps>
              </a:ext>
            </a:extLst>
          </a:blip>
          <a:srcRect l="30870" t="15242" r="25850" b="15249"/>
          <a:stretch/>
        </p:blipFill>
        <p:spPr>
          <a:xfrm>
            <a:off x="-4391" y="4469651"/>
            <a:ext cx="5074069" cy="2695091"/>
          </a:xfrm>
          <a:prstGeom prst="rect">
            <a:avLst/>
          </a:prstGeom>
          <a:noFill/>
          <a:ln>
            <a:noFill/>
          </a:ln>
        </p:spPr>
      </p:pic>
      <p:pic>
        <p:nvPicPr>
          <p:cNvPr id="12" name="Google Shape;23;p2">
            <a:extLst>
              <a:ext uri="{FF2B5EF4-FFF2-40B4-BE49-F238E27FC236}">
                <a16:creationId xmlns:a16="http://schemas.microsoft.com/office/drawing/2014/main" xmlns="" id="{F5A3F322-CD61-42E5-B44F-E879D8CBC241}"/>
              </a:ext>
            </a:extLst>
          </p:cNvPr>
          <p:cNvPicPr preferRelativeResize="0"/>
          <p:nvPr/>
        </p:nvPicPr>
        <p:blipFill rotWithShape="1">
          <a:blip r:embed="rId8">
            <a:alphaModFix/>
          </a:blip>
          <a:srcRect l="17570" t="13034" r="17570" b="13034"/>
          <a:stretch/>
        </p:blipFill>
        <p:spPr>
          <a:xfrm rot="623857">
            <a:off x="1459434" y="4825170"/>
            <a:ext cx="2166767" cy="246496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3" name="组合 6">
            <a:extLst>
              <a:ext uri="{FF2B5EF4-FFF2-40B4-BE49-F238E27FC236}">
                <a16:creationId xmlns:a16="http://schemas.microsoft.com/office/drawing/2014/main" xmlns="" id="{E5B0441A-5937-4EBA-B1AC-56CC74C5200C}"/>
              </a:ext>
            </a:extLst>
          </p:cNvPr>
          <p:cNvGrpSpPr/>
          <p:nvPr/>
        </p:nvGrpSpPr>
        <p:grpSpPr>
          <a:xfrm>
            <a:off x="-428708" y="-361449"/>
            <a:ext cx="3608437" cy="1676440"/>
            <a:chOff x="196" y="-1340"/>
            <a:chExt cx="9528" cy="4706"/>
          </a:xfrm>
        </p:grpSpPr>
        <p:grpSp>
          <p:nvGrpSpPr>
            <p:cNvPr id="14" name="Google Shape;2511;p60">
              <a:extLst>
                <a:ext uri="{FF2B5EF4-FFF2-40B4-BE49-F238E27FC236}">
                  <a16:creationId xmlns:a16="http://schemas.microsoft.com/office/drawing/2014/main" xmlns="" id="{186156DA-3FD2-48E4-86F7-5C446576B3FF}"/>
                </a:ext>
              </a:extLst>
            </p:cNvPr>
            <p:cNvGrpSpPr/>
            <p:nvPr/>
          </p:nvGrpSpPr>
          <p:grpSpPr>
            <a:xfrm rot="8119191">
              <a:off x="7796" y="-799"/>
              <a:ext cx="1928" cy="3662"/>
              <a:chOff x="2392800" y="238125"/>
              <a:chExt cx="2677175" cy="5084850"/>
            </a:xfrm>
            <a:solidFill>
              <a:srgbClr val="C94025"/>
            </a:solidFill>
          </p:grpSpPr>
          <p:sp>
            <p:nvSpPr>
              <p:cNvPr id="52" name="Google Shape;2512;p60">
                <a:extLst>
                  <a:ext uri="{FF2B5EF4-FFF2-40B4-BE49-F238E27FC236}">
                    <a16:creationId xmlns:a16="http://schemas.microsoft.com/office/drawing/2014/main" xmlns="" id="{81BA6C01-BA52-4DA9-A40D-9C7C8D727E22}"/>
                  </a:ext>
                </a:extLst>
              </p:cNvPr>
              <p:cNvSpPr/>
              <p:nvPr/>
            </p:nvSpPr>
            <p:spPr>
              <a:xfrm>
                <a:off x="2526350" y="690275"/>
                <a:ext cx="1198100" cy="4632700"/>
              </a:xfrm>
              <a:custGeom>
                <a:avLst/>
                <a:gdLst/>
                <a:ahLst/>
                <a:cxnLst/>
                <a:rect l="l" t="t" r="r" b="b"/>
                <a:pathLst>
                  <a:path w="47924" h="185308" extrusionOk="0">
                    <a:moveTo>
                      <a:pt x="35055" y="1"/>
                    </a:moveTo>
                    <a:cubicBezTo>
                      <a:pt x="33546" y="1"/>
                      <a:pt x="31869" y="1290"/>
                      <a:pt x="32203" y="3183"/>
                    </a:cubicBezTo>
                    <a:cubicBezTo>
                      <a:pt x="42560" y="64402"/>
                      <a:pt x="31648" y="127286"/>
                      <a:pt x="1131" y="181292"/>
                    </a:cubicBezTo>
                    <a:cubicBezTo>
                      <a:pt x="0" y="183428"/>
                      <a:pt x="1772" y="185308"/>
                      <a:pt x="3546" y="185308"/>
                    </a:cubicBezTo>
                    <a:cubicBezTo>
                      <a:pt x="4384" y="185308"/>
                      <a:pt x="5221" y="184889"/>
                      <a:pt x="5755" y="183881"/>
                    </a:cubicBezTo>
                    <a:lnTo>
                      <a:pt x="5570" y="183881"/>
                    </a:lnTo>
                    <a:cubicBezTo>
                      <a:pt x="36642" y="128581"/>
                      <a:pt x="47924" y="64402"/>
                      <a:pt x="37197" y="1889"/>
                    </a:cubicBezTo>
                    <a:cubicBezTo>
                      <a:pt x="36976" y="564"/>
                      <a:pt x="36052" y="1"/>
                      <a:pt x="35055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" name="Google Shape;2513;p60">
                <a:extLst>
                  <a:ext uri="{FF2B5EF4-FFF2-40B4-BE49-F238E27FC236}">
                    <a16:creationId xmlns:a16="http://schemas.microsoft.com/office/drawing/2014/main" xmlns="" id="{EA86DEF5-E923-484E-8C46-81C1AAA00198}"/>
                  </a:ext>
                </a:extLst>
              </p:cNvPr>
              <p:cNvSpPr/>
              <p:nvPr/>
            </p:nvSpPr>
            <p:spPr>
              <a:xfrm>
                <a:off x="3430500" y="641425"/>
                <a:ext cx="899675" cy="1623425"/>
              </a:xfrm>
              <a:custGeom>
                <a:avLst/>
                <a:gdLst/>
                <a:ahLst/>
                <a:cxnLst/>
                <a:rect l="l" t="t" r="r" b="b"/>
                <a:pathLst>
                  <a:path w="35987" h="64937" extrusionOk="0">
                    <a:moveTo>
                      <a:pt x="24544" y="0"/>
                    </a:moveTo>
                    <a:cubicBezTo>
                      <a:pt x="22975" y="0"/>
                      <a:pt x="21451" y="1220"/>
                      <a:pt x="22115" y="3103"/>
                    </a:cubicBezTo>
                    <a:cubicBezTo>
                      <a:pt x="30068" y="25112"/>
                      <a:pt x="22300" y="47676"/>
                      <a:pt x="2325" y="60068"/>
                    </a:cubicBezTo>
                    <a:cubicBezTo>
                      <a:pt x="0" y="61463"/>
                      <a:pt x="1442" y="64936"/>
                      <a:pt x="3712" y="64936"/>
                    </a:cubicBezTo>
                    <a:cubicBezTo>
                      <a:pt x="4151" y="64936"/>
                      <a:pt x="4620" y="64806"/>
                      <a:pt x="5100" y="64507"/>
                    </a:cubicBezTo>
                    <a:cubicBezTo>
                      <a:pt x="26554" y="51745"/>
                      <a:pt x="35987" y="25297"/>
                      <a:pt x="27109" y="1808"/>
                    </a:cubicBezTo>
                    <a:cubicBezTo>
                      <a:pt x="26664" y="547"/>
                      <a:pt x="25594" y="0"/>
                      <a:pt x="2454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2514;p60">
                <a:extLst>
                  <a:ext uri="{FF2B5EF4-FFF2-40B4-BE49-F238E27FC236}">
                    <a16:creationId xmlns:a16="http://schemas.microsoft.com/office/drawing/2014/main" xmlns="" id="{EA29F5B4-0CD5-408A-A911-F87736CCDD3D}"/>
                  </a:ext>
                </a:extLst>
              </p:cNvPr>
              <p:cNvSpPr/>
              <p:nvPr/>
            </p:nvSpPr>
            <p:spPr>
              <a:xfrm>
                <a:off x="2800700" y="860025"/>
                <a:ext cx="748350" cy="784950"/>
              </a:xfrm>
              <a:custGeom>
                <a:avLst/>
                <a:gdLst/>
                <a:ahLst/>
                <a:cxnLst/>
                <a:rect l="l" t="t" r="r" b="b"/>
                <a:pathLst>
                  <a:path w="29934" h="31398" extrusionOk="0">
                    <a:moveTo>
                      <a:pt x="3119" y="0"/>
                    </a:moveTo>
                    <a:cubicBezTo>
                      <a:pt x="1627" y="0"/>
                      <a:pt x="0" y="1260"/>
                      <a:pt x="330" y="3237"/>
                    </a:cubicBezTo>
                    <a:cubicBezTo>
                      <a:pt x="2364" y="16923"/>
                      <a:pt x="12351" y="28020"/>
                      <a:pt x="25853" y="31349"/>
                    </a:cubicBezTo>
                    <a:cubicBezTo>
                      <a:pt x="26036" y="31382"/>
                      <a:pt x="26213" y="31397"/>
                      <a:pt x="26382" y="31397"/>
                    </a:cubicBezTo>
                    <a:cubicBezTo>
                      <a:pt x="29113" y="31397"/>
                      <a:pt x="29934" y="27400"/>
                      <a:pt x="27148" y="26356"/>
                    </a:cubicBezTo>
                    <a:cubicBezTo>
                      <a:pt x="15496" y="23581"/>
                      <a:pt x="6803" y="13779"/>
                      <a:pt x="5323" y="1942"/>
                    </a:cubicBezTo>
                    <a:cubicBezTo>
                      <a:pt x="5098" y="590"/>
                      <a:pt x="4140" y="0"/>
                      <a:pt x="311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2515;p60">
                <a:extLst>
                  <a:ext uri="{FF2B5EF4-FFF2-40B4-BE49-F238E27FC236}">
                    <a16:creationId xmlns:a16="http://schemas.microsoft.com/office/drawing/2014/main" xmlns="" id="{93F29FAF-446F-441C-B3AC-1B5892AA0633}"/>
                  </a:ext>
                </a:extLst>
              </p:cNvPr>
              <p:cNvSpPr/>
              <p:nvPr/>
            </p:nvSpPr>
            <p:spPr>
              <a:xfrm>
                <a:off x="2693325" y="2072800"/>
                <a:ext cx="794550" cy="973850"/>
              </a:xfrm>
              <a:custGeom>
                <a:avLst/>
                <a:gdLst/>
                <a:ahLst/>
                <a:cxnLst/>
                <a:rect l="l" t="t" r="r" b="b"/>
                <a:pathLst>
                  <a:path w="31782" h="38954" extrusionOk="0">
                    <a:moveTo>
                      <a:pt x="5207" y="0"/>
                    </a:moveTo>
                    <a:cubicBezTo>
                      <a:pt x="4201" y="0"/>
                      <a:pt x="3292" y="564"/>
                      <a:pt x="3145" y="1888"/>
                    </a:cubicBezTo>
                    <a:cubicBezTo>
                      <a:pt x="1" y="18719"/>
                      <a:pt x="10728" y="34995"/>
                      <a:pt x="27374" y="38879"/>
                    </a:cubicBezTo>
                    <a:cubicBezTo>
                      <a:pt x="27602" y="38929"/>
                      <a:pt x="27821" y="38953"/>
                      <a:pt x="28029" y="38953"/>
                    </a:cubicBezTo>
                    <a:cubicBezTo>
                      <a:pt x="30859" y="38953"/>
                      <a:pt x="31782" y="34574"/>
                      <a:pt x="28853" y="33885"/>
                    </a:cubicBezTo>
                    <a:cubicBezTo>
                      <a:pt x="14797" y="30926"/>
                      <a:pt x="5734" y="17424"/>
                      <a:pt x="8139" y="3183"/>
                    </a:cubicBezTo>
                    <a:cubicBezTo>
                      <a:pt x="8473" y="1290"/>
                      <a:pt x="6728" y="0"/>
                      <a:pt x="5207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2516;p60">
                <a:extLst>
                  <a:ext uri="{FF2B5EF4-FFF2-40B4-BE49-F238E27FC236}">
                    <a16:creationId xmlns:a16="http://schemas.microsoft.com/office/drawing/2014/main" xmlns="" id="{A7F54321-3558-4769-9B9D-168982679EAE}"/>
                  </a:ext>
                </a:extLst>
              </p:cNvPr>
              <p:cNvSpPr/>
              <p:nvPr/>
            </p:nvSpPr>
            <p:spPr>
              <a:xfrm>
                <a:off x="3312950" y="2922525"/>
                <a:ext cx="678175" cy="501525"/>
              </a:xfrm>
              <a:custGeom>
                <a:avLst/>
                <a:gdLst/>
                <a:ahLst/>
                <a:cxnLst/>
                <a:rect l="l" t="t" r="r" b="b"/>
                <a:pathLst>
                  <a:path w="27127" h="20061" extrusionOk="0">
                    <a:moveTo>
                      <a:pt x="23918" y="1"/>
                    </a:moveTo>
                    <a:cubicBezTo>
                      <a:pt x="22901" y="1"/>
                      <a:pt x="21884" y="525"/>
                      <a:pt x="21454" y="1745"/>
                    </a:cubicBezTo>
                    <a:cubicBezTo>
                      <a:pt x="18309" y="9143"/>
                      <a:pt x="11281" y="14322"/>
                      <a:pt x="3328" y="14692"/>
                    </a:cubicBezTo>
                    <a:cubicBezTo>
                      <a:pt x="56" y="14874"/>
                      <a:pt x="0" y="20060"/>
                      <a:pt x="3162" y="20060"/>
                    </a:cubicBezTo>
                    <a:cubicBezTo>
                      <a:pt x="3217" y="20060"/>
                      <a:pt x="3272" y="20059"/>
                      <a:pt x="3328" y="20056"/>
                    </a:cubicBezTo>
                    <a:cubicBezTo>
                      <a:pt x="13686" y="19316"/>
                      <a:pt x="22748" y="12842"/>
                      <a:pt x="26447" y="3225"/>
                    </a:cubicBezTo>
                    <a:cubicBezTo>
                      <a:pt x="27126" y="1301"/>
                      <a:pt x="25521" y="1"/>
                      <a:pt x="23918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2517;p60">
                <a:extLst>
                  <a:ext uri="{FF2B5EF4-FFF2-40B4-BE49-F238E27FC236}">
                    <a16:creationId xmlns:a16="http://schemas.microsoft.com/office/drawing/2014/main" xmlns="" id="{BCBA28B9-A90F-445C-A4DC-B9E7AC71876A}"/>
                  </a:ext>
                </a:extLst>
              </p:cNvPr>
              <p:cNvSpPr/>
              <p:nvPr/>
            </p:nvSpPr>
            <p:spPr>
              <a:xfrm>
                <a:off x="3873475" y="1658950"/>
                <a:ext cx="932725" cy="289200"/>
              </a:xfrm>
              <a:custGeom>
                <a:avLst/>
                <a:gdLst/>
                <a:ahLst/>
                <a:cxnLst/>
                <a:rect l="l" t="t" r="r" b="b"/>
                <a:pathLst>
                  <a:path w="37309" h="11568" extrusionOk="0">
                    <a:moveTo>
                      <a:pt x="33358" y="1"/>
                    </a:moveTo>
                    <a:cubicBezTo>
                      <a:pt x="32765" y="1"/>
                      <a:pt x="32148" y="203"/>
                      <a:pt x="31584" y="687"/>
                    </a:cubicBezTo>
                    <a:cubicBezTo>
                      <a:pt x="27163" y="4428"/>
                      <a:pt x="21491" y="6362"/>
                      <a:pt x="15761" y="6362"/>
                    </a:cubicBezTo>
                    <a:cubicBezTo>
                      <a:pt x="12142" y="6362"/>
                      <a:pt x="8501" y="5591"/>
                      <a:pt x="5136" y="4016"/>
                    </a:cubicBezTo>
                    <a:cubicBezTo>
                      <a:pt x="4723" y="3809"/>
                      <a:pt x="4317" y="3718"/>
                      <a:pt x="3932" y="3718"/>
                    </a:cubicBezTo>
                    <a:cubicBezTo>
                      <a:pt x="1562" y="3718"/>
                      <a:pt x="1" y="7182"/>
                      <a:pt x="2547" y="8455"/>
                    </a:cubicBezTo>
                    <a:cubicBezTo>
                      <a:pt x="6726" y="10544"/>
                      <a:pt x="11241" y="11567"/>
                      <a:pt x="15733" y="11567"/>
                    </a:cubicBezTo>
                    <a:cubicBezTo>
                      <a:pt x="22771" y="11567"/>
                      <a:pt x="29751" y="9056"/>
                      <a:pt x="35283" y="4201"/>
                    </a:cubicBezTo>
                    <a:cubicBezTo>
                      <a:pt x="37308" y="2610"/>
                      <a:pt x="35487" y="1"/>
                      <a:pt x="33358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2518;p60">
                <a:extLst>
                  <a:ext uri="{FF2B5EF4-FFF2-40B4-BE49-F238E27FC236}">
                    <a16:creationId xmlns:a16="http://schemas.microsoft.com/office/drawing/2014/main" xmlns="" id="{7B3E2F70-4F9A-452E-83DB-A6CE9E06F8F8}"/>
                  </a:ext>
                </a:extLst>
              </p:cNvPr>
              <p:cNvSpPr/>
              <p:nvPr/>
            </p:nvSpPr>
            <p:spPr>
              <a:xfrm>
                <a:off x="2392800" y="358325"/>
                <a:ext cx="647350" cy="651975"/>
              </a:xfrm>
              <a:custGeom>
                <a:avLst/>
                <a:gdLst/>
                <a:ahLst/>
                <a:cxnLst/>
                <a:rect l="l" t="t" r="r" b="b"/>
                <a:pathLst>
                  <a:path w="25894" h="26079" extrusionOk="0">
                    <a:moveTo>
                      <a:pt x="12947" y="1"/>
                    </a:moveTo>
                    <a:cubicBezTo>
                      <a:pt x="5733" y="1"/>
                      <a:pt x="0" y="5919"/>
                      <a:pt x="0" y="12947"/>
                    </a:cubicBezTo>
                    <a:cubicBezTo>
                      <a:pt x="0" y="20160"/>
                      <a:pt x="5733" y="26079"/>
                      <a:pt x="12947" y="26079"/>
                    </a:cubicBezTo>
                    <a:cubicBezTo>
                      <a:pt x="20160" y="26079"/>
                      <a:pt x="25893" y="20160"/>
                      <a:pt x="25893" y="12947"/>
                    </a:cubicBezTo>
                    <a:cubicBezTo>
                      <a:pt x="25893" y="5919"/>
                      <a:pt x="20160" y="1"/>
                      <a:pt x="1294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2519;p60">
                <a:extLst>
                  <a:ext uri="{FF2B5EF4-FFF2-40B4-BE49-F238E27FC236}">
                    <a16:creationId xmlns:a16="http://schemas.microsoft.com/office/drawing/2014/main" xmlns="" id="{2D3BAC17-3C20-4370-A9E9-0A8B5B98249C}"/>
                  </a:ext>
                </a:extLst>
              </p:cNvPr>
              <p:cNvSpPr/>
              <p:nvPr/>
            </p:nvSpPr>
            <p:spPr>
              <a:xfrm>
                <a:off x="3826150" y="238125"/>
                <a:ext cx="688975" cy="684325"/>
              </a:xfrm>
              <a:custGeom>
                <a:avLst/>
                <a:gdLst/>
                <a:ahLst/>
                <a:cxnLst/>
                <a:rect l="l" t="t" r="r" b="b"/>
                <a:pathLst>
                  <a:path w="27559" h="27373" extrusionOk="0">
                    <a:moveTo>
                      <a:pt x="13872" y="0"/>
                    </a:moveTo>
                    <a:cubicBezTo>
                      <a:pt x="6289" y="0"/>
                      <a:pt x="1" y="6103"/>
                      <a:pt x="1" y="13686"/>
                    </a:cubicBezTo>
                    <a:cubicBezTo>
                      <a:pt x="1" y="21269"/>
                      <a:pt x="6289" y="27373"/>
                      <a:pt x="13872" y="27373"/>
                    </a:cubicBezTo>
                    <a:cubicBezTo>
                      <a:pt x="21270" y="27373"/>
                      <a:pt x="27559" y="21269"/>
                      <a:pt x="27559" y="13686"/>
                    </a:cubicBezTo>
                    <a:cubicBezTo>
                      <a:pt x="27559" y="6103"/>
                      <a:pt x="21270" y="0"/>
                      <a:pt x="1387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2520;p60">
                <a:extLst>
                  <a:ext uri="{FF2B5EF4-FFF2-40B4-BE49-F238E27FC236}">
                    <a16:creationId xmlns:a16="http://schemas.microsoft.com/office/drawing/2014/main" xmlns="" id="{6AEB1A4D-EC5D-41DC-9E3A-FE2EB901186C}"/>
                  </a:ext>
                </a:extLst>
              </p:cNvPr>
              <p:cNvSpPr/>
              <p:nvPr/>
            </p:nvSpPr>
            <p:spPr>
              <a:xfrm>
                <a:off x="4630700" y="1444925"/>
                <a:ext cx="439275" cy="439275"/>
              </a:xfrm>
              <a:custGeom>
                <a:avLst/>
                <a:gdLst/>
                <a:ahLst/>
                <a:cxnLst/>
                <a:rect l="l" t="t" r="r" b="b"/>
                <a:pathLst>
                  <a:path w="17571" h="17571" extrusionOk="0">
                    <a:moveTo>
                      <a:pt x="8693" y="0"/>
                    </a:moveTo>
                    <a:cubicBezTo>
                      <a:pt x="3884" y="0"/>
                      <a:pt x="0" y="3884"/>
                      <a:pt x="0" y="8878"/>
                    </a:cubicBezTo>
                    <a:cubicBezTo>
                      <a:pt x="0" y="13687"/>
                      <a:pt x="3884" y="17571"/>
                      <a:pt x="8693" y="17571"/>
                    </a:cubicBezTo>
                    <a:cubicBezTo>
                      <a:pt x="13502" y="17571"/>
                      <a:pt x="17571" y="13687"/>
                      <a:pt x="17571" y="8878"/>
                    </a:cubicBezTo>
                    <a:cubicBezTo>
                      <a:pt x="17571" y="3884"/>
                      <a:pt x="13502" y="0"/>
                      <a:pt x="869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2521;p60">
                <a:extLst>
                  <a:ext uri="{FF2B5EF4-FFF2-40B4-BE49-F238E27FC236}">
                    <a16:creationId xmlns:a16="http://schemas.microsoft.com/office/drawing/2014/main" xmlns="" id="{65372174-FD1D-426C-AC78-A7A4D61AFB6C}"/>
                  </a:ext>
                </a:extLst>
              </p:cNvPr>
              <p:cNvSpPr/>
              <p:nvPr/>
            </p:nvSpPr>
            <p:spPr>
              <a:xfrm>
                <a:off x="3826150" y="2730325"/>
                <a:ext cx="406925" cy="406925"/>
              </a:xfrm>
              <a:custGeom>
                <a:avLst/>
                <a:gdLst/>
                <a:ahLst/>
                <a:cxnLst/>
                <a:rect l="l" t="t" r="r" b="b"/>
                <a:pathLst>
                  <a:path w="16277" h="16277" extrusionOk="0">
                    <a:moveTo>
                      <a:pt x="8139" y="1"/>
                    </a:moveTo>
                    <a:cubicBezTo>
                      <a:pt x="3700" y="1"/>
                      <a:pt x="1" y="3700"/>
                      <a:pt x="1" y="8139"/>
                    </a:cubicBezTo>
                    <a:cubicBezTo>
                      <a:pt x="1" y="12578"/>
                      <a:pt x="3700" y="16277"/>
                      <a:pt x="8139" y="16277"/>
                    </a:cubicBezTo>
                    <a:cubicBezTo>
                      <a:pt x="12578" y="16277"/>
                      <a:pt x="16277" y="12578"/>
                      <a:pt x="16277" y="8139"/>
                    </a:cubicBezTo>
                    <a:cubicBezTo>
                      <a:pt x="16277" y="3700"/>
                      <a:pt x="12578" y="1"/>
                      <a:pt x="813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2522;p60">
                <a:extLst>
                  <a:ext uri="{FF2B5EF4-FFF2-40B4-BE49-F238E27FC236}">
                    <a16:creationId xmlns:a16="http://schemas.microsoft.com/office/drawing/2014/main" xmlns="" id="{4196DB6E-3414-480E-83C6-77B2CA8D0E5E}"/>
                  </a:ext>
                </a:extLst>
              </p:cNvPr>
              <p:cNvSpPr/>
              <p:nvPr/>
            </p:nvSpPr>
            <p:spPr>
              <a:xfrm>
                <a:off x="2508375" y="1666875"/>
                <a:ext cx="596500" cy="601100"/>
              </a:xfrm>
              <a:custGeom>
                <a:avLst/>
                <a:gdLst/>
                <a:ahLst/>
                <a:cxnLst/>
                <a:rect l="l" t="t" r="r" b="b"/>
                <a:pathLst>
                  <a:path w="23860" h="24044" extrusionOk="0">
                    <a:moveTo>
                      <a:pt x="11838" y="0"/>
                    </a:moveTo>
                    <a:cubicBezTo>
                      <a:pt x="5364" y="0"/>
                      <a:pt x="1" y="5364"/>
                      <a:pt x="1" y="12022"/>
                    </a:cubicBezTo>
                    <a:cubicBezTo>
                      <a:pt x="1" y="18680"/>
                      <a:pt x="5364" y="24044"/>
                      <a:pt x="11838" y="24044"/>
                    </a:cubicBezTo>
                    <a:cubicBezTo>
                      <a:pt x="18496" y="24044"/>
                      <a:pt x="23859" y="18680"/>
                      <a:pt x="23859" y="12022"/>
                    </a:cubicBezTo>
                    <a:cubicBezTo>
                      <a:pt x="23859" y="5364"/>
                      <a:pt x="18496" y="0"/>
                      <a:pt x="1183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2448;p60">
              <a:extLst>
                <a:ext uri="{FF2B5EF4-FFF2-40B4-BE49-F238E27FC236}">
                  <a16:creationId xmlns:a16="http://schemas.microsoft.com/office/drawing/2014/main" xmlns="" id="{586DCE85-D767-4F89-BD65-36D6EAB2263D}"/>
                </a:ext>
              </a:extLst>
            </p:cNvPr>
            <p:cNvGrpSpPr/>
            <p:nvPr/>
          </p:nvGrpSpPr>
          <p:grpSpPr>
            <a:xfrm rot="15582417" flipH="1" flipV="1">
              <a:off x="2408" y="-577"/>
              <a:ext cx="3934" cy="3850"/>
              <a:chOff x="1124025" y="238125"/>
              <a:chExt cx="5272075" cy="5173200"/>
            </a:xfrm>
            <a:solidFill>
              <a:srgbClr val="FFEABC"/>
            </a:solidFill>
          </p:grpSpPr>
          <p:sp>
            <p:nvSpPr>
              <p:cNvPr id="36" name="Google Shape;2449;p60">
                <a:extLst>
                  <a:ext uri="{FF2B5EF4-FFF2-40B4-BE49-F238E27FC236}">
                    <a16:creationId xmlns:a16="http://schemas.microsoft.com/office/drawing/2014/main" xmlns="" id="{1943CD51-F5E1-4EFF-BFE8-8785A2BEC0A4}"/>
                  </a:ext>
                </a:extLst>
              </p:cNvPr>
              <p:cNvSpPr/>
              <p:nvPr/>
            </p:nvSpPr>
            <p:spPr>
              <a:xfrm>
                <a:off x="1124025" y="238125"/>
                <a:ext cx="5272075" cy="5173200"/>
              </a:xfrm>
              <a:custGeom>
                <a:avLst/>
                <a:gdLst/>
                <a:ahLst/>
                <a:cxnLst/>
                <a:rect l="l" t="t" r="r" b="b"/>
                <a:pathLst>
                  <a:path w="210883" h="206928" extrusionOk="0">
                    <a:moveTo>
                      <a:pt x="210882" y="0"/>
                    </a:moveTo>
                    <a:cubicBezTo>
                      <a:pt x="160492" y="29523"/>
                      <a:pt x="89459" y="1332"/>
                      <a:pt x="42177" y="35295"/>
                    </a:cubicBezTo>
                    <a:cubicBezTo>
                      <a:pt x="20422" y="50834"/>
                      <a:pt x="8214" y="77249"/>
                      <a:pt x="4218" y="103665"/>
                    </a:cubicBezTo>
                    <a:cubicBezTo>
                      <a:pt x="0" y="130081"/>
                      <a:pt x="5550" y="160270"/>
                      <a:pt x="8436" y="186908"/>
                    </a:cubicBezTo>
                    <a:cubicBezTo>
                      <a:pt x="24825" y="200456"/>
                      <a:pt x="46633" y="206927"/>
                      <a:pt x="68751" y="206927"/>
                    </a:cubicBezTo>
                    <a:cubicBezTo>
                      <a:pt x="98457" y="206927"/>
                      <a:pt x="128723" y="195253"/>
                      <a:pt x="147174" y="173367"/>
                    </a:cubicBezTo>
                    <a:cubicBezTo>
                      <a:pt x="187352" y="125863"/>
                      <a:pt x="174477" y="50390"/>
                      <a:pt x="210882" y="0"/>
                    </a:cubicBezTo>
                    <a:close/>
                  </a:path>
                </a:pathLst>
              </a:custGeom>
              <a:solidFill>
                <a:srgbClr val="EAA83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2450;p60">
                <a:extLst>
                  <a:ext uri="{FF2B5EF4-FFF2-40B4-BE49-F238E27FC236}">
                    <a16:creationId xmlns:a16="http://schemas.microsoft.com/office/drawing/2014/main" xmlns="" id="{58CABADF-5122-47E1-98E2-1BC471E47FF7}"/>
                  </a:ext>
                </a:extLst>
              </p:cNvPr>
              <p:cNvSpPr/>
              <p:nvPr/>
            </p:nvSpPr>
            <p:spPr>
              <a:xfrm>
                <a:off x="1490275" y="892950"/>
                <a:ext cx="4456300" cy="4040075"/>
              </a:xfrm>
              <a:custGeom>
                <a:avLst/>
                <a:gdLst/>
                <a:ahLst/>
                <a:cxnLst/>
                <a:rect l="l" t="t" r="r" b="b"/>
                <a:pathLst>
                  <a:path w="178252" h="161603" extrusionOk="0">
                    <a:moveTo>
                      <a:pt x="178252" y="1"/>
                    </a:moveTo>
                    <a:cubicBezTo>
                      <a:pt x="157163" y="3108"/>
                      <a:pt x="136963" y="9546"/>
                      <a:pt x="117873" y="18869"/>
                    </a:cubicBezTo>
                    <a:cubicBezTo>
                      <a:pt x="79692" y="37738"/>
                      <a:pt x="47283" y="67039"/>
                      <a:pt x="24863" y="103444"/>
                    </a:cubicBezTo>
                    <a:cubicBezTo>
                      <a:pt x="13542" y="121424"/>
                      <a:pt x="5107" y="140959"/>
                      <a:pt x="1" y="161603"/>
                    </a:cubicBezTo>
                    <a:cubicBezTo>
                      <a:pt x="29080" y="81690"/>
                      <a:pt x="95675" y="21089"/>
                      <a:pt x="178252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2451;p60">
                <a:extLst>
                  <a:ext uri="{FF2B5EF4-FFF2-40B4-BE49-F238E27FC236}">
                    <a16:creationId xmlns:a16="http://schemas.microsoft.com/office/drawing/2014/main" xmlns="" id="{22743AB6-5D7E-4357-AEEA-AA5501AD6A9A}"/>
                  </a:ext>
                </a:extLst>
              </p:cNvPr>
              <p:cNvSpPr/>
              <p:nvPr/>
            </p:nvSpPr>
            <p:spPr>
              <a:xfrm>
                <a:off x="2827725" y="726475"/>
                <a:ext cx="527225" cy="1698175"/>
              </a:xfrm>
              <a:custGeom>
                <a:avLst/>
                <a:gdLst/>
                <a:ahLst/>
                <a:cxnLst/>
                <a:rect l="l" t="t" r="r" b="b"/>
                <a:pathLst>
                  <a:path w="21089" h="67927" extrusionOk="0">
                    <a:moveTo>
                      <a:pt x="20867" y="0"/>
                    </a:moveTo>
                    <a:cubicBezTo>
                      <a:pt x="12209" y="8658"/>
                      <a:pt x="5772" y="19535"/>
                      <a:pt x="2664" y="31522"/>
                    </a:cubicBezTo>
                    <a:cubicBezTo>
                      <a:pt x="888" y="37515"/>
                      <a:pt x="0" y="43509"/>
                      <a:pt x="222" y="49946"/>
                    </a:cubicBezTo>
                    <a:cubicBezTo>
                      <a:pt x="444" y="55940"/>
                      <a:pt x="1554" y="62155"/>
                      <a:pt x="3996" y="67926"/>
                    </a:cubicBezTo>
                    <a:lnTo>
                      <a:pt x="4218" y="67926"/>
                    </a:lnTo>
                    <a:cubicBezTo>
                      <a:pt x="3330" y="61933"/>
                      <a:pt x="2886" y="55940"/>
                      <a:pt x="2886" y="49946"/>
                    </a:cubicBezTo>
                    <a:cubicBezTo>
                      <a:pt x="3108" y="43953"/>
                      <a:pt x="3552" y="37959"/>
                      <a:pt x="4884" y="32188"/>
                    </a:cubicBezTo>
                    <a:cubicBezTo>
                      <a:pt x="7326" y="20201"/>
                      <a:pt x="13097" y="9102"/>
                      <a:pt x="2108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2452;p60">
                <a:extLst>
                  <a:ext uri="{FF2B5EF4-FFF2-40B4-BE49-F238E27FC236}">
                    <a16:creationId xmlns:a16="http://schemas.microsoft.com/office/drawing/2014/main" xmlns="" id="{F753E2AF-B359-4A9E-A224-F731DACA3E9C}"/>
                  </a:ext>
                </a:extLst>
              </p:cNvPr>
              <p:cNvSpPr/>
              <p:nvPr/>
            </p:nvSpPr>
            <p:spPr>
              <a:xfrm>
                <a:off x="3443725" y="726475"/>
                <a:ext cx="505025" cy="1237575"/>
              </a:xfrm>
              <a:custGeom>
                <a:avLst/>
                <a:gdLst/>
                <a:ahLst/>
                <a:cxnLst/>
                <a:rect l="l" t="t" r="r" b="b"/>
                <a:pathLst>
                  <a:path w="20201" h="49503" extrusionOk="0">
                    <a:moveTo>
                      <a:pt x="19979" y="0"/>
                    </a:moveTo>
                    <a:cubicBezTo>
                      <a:pt x="13319" y="6216"/>
                      <a:pt x="7992" y="13763"/>
                      <a:pt x="4440" y="22198"/>
                    </a:cubicBezTo>
                    <a:cubicBezTo>
                      <a:pt x="2664" y="26416"/>
                      <a:pt x="1332" y="30856"/>
                      <a:pt x="666" y="35517"/>
                    </a:cubicBezTo>
                    <a:cubicBezTo>
                      <a:pt x="0" y="40179"/>
                      <a:pt x="0" y="44840"/>
                      <a:pt x="888" y="49502"/>
                    </a:cubicBezTo>
                    <a:lnTo>
                      <a:pt x="1332" y="49280"/>
                    </a:lnTo>
                    <a:cubicBezTo>
                      <a:pt x="1776" y="44840"/>
                      <a:pt x="2442" y="40401"/>
                      <a:pt x="3330" y="35961"/>
                    </a:cubicBezTo>
                    <a:cubicBezTo>
                      <a:pt x="4218" y="31744"/>
                      <a:pt x="5328" y="27304"/>
                      <a:pt x="6660" y="23308"/>
                    </a:cubicBezTo>
                    <a:cubicBezTo>
                      <a:pt x="9545" y="14651"/>
                      <a:pt x="14207" y="6882"/>
                      <a:pt x="2020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2453;p60">
                <a:extLst>
                  <a:ext uri="{FF2B5EF4-FFF2-40B4-BE49-F238E27FC236}">
                    <a16:creationId xmlns:a16="http://schemas.microsoft.com/office/drawing/2014/main" xmlns="" id="{A84FA0F2-D7B0-4408-8269-57B923DAF9BA}"/>
                  </a:ext>
                </a:extLst>
              </p:cNvPr>
              <p:cNvSpPr/>
              <p:nvPr/>
            </p:nvSpPr>
            <p:spPr>
              <a:xfrm>
                <a:off x="2233925" y="931800"/>
                <a:ext cx="382950" cy="1970100"/>
              </a:xfrm>
              <a:custGeom>
                <a:avLst/>
                <a:gdLst/>
                <a:ahLst/>
                <a:cxnLst/>
                <a:rect l="l" t="t" r="r" b="b"/>
                <a:pathLst>
                  <a:path w="15318" h="78804" extrusionOk="0">
                    <a:moveTo>
                      <a:pt x="15095" y="1"/>
                    </a:moveTo>
                    <a:cubicBezTo>
                      <a:pt x="6660" y="11322"/>
                      <a:pt x="1776" y="24641"/>
                      <a:pt x="666" y="38625"/>
                    </a:cubicBezTo>
                    <a:cubicBezTo>
                      <a:pt x="0" y="45729"/>
                      <a:pt x="444" y="52610"/>
                      <a:pt x="1998" y="59492"/>
                    </a:cubicBezTo>
                    <a:cubicBezTo>
                      <a:pt x="3552" y="66373"/>
                      <a:pt x="6216" y="72810"/>
                      <a:pt x="10212" y="78804"/>
                    </a:cubicBezTo>
                    <a:lnTo>
                      <a:pt x="10434" y="78804"/>
                    </a:lnTo>
                    <a:cubicBezTo>
                      <a:pt x="7770" y="72366"/>
                      <a:pt x="5994" y="65707"/>
                      <a:pt x="4662" y="59048"/>
                    </a:cubicBezTo>
                    <a:cubicBezTo>
                      <a:pt x="3330" y="52388"/>
                      <a:pt x="2886" y="45729"/>
                      <a:pt x="2886" y="38847"/>
                    </a:cubicBezTo>
                    <a:cubicBezTo>
                      <a:pt x="3552" y="25084"/>
                      <a:pt x="7770" y="11766"/>
                      <a:pt x="15317" y="223"/>
                    </a:cubicBezTo>
                    <a:lnTo>
                      <a:pt x="15095" y="1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2454;p60">
                <a:extLst>
                  <a:ext uri="{FF2B5EF4-FFF2-40B4-BE49-F238E27FC236}">
                    <a16:creationId xmlns:a16="http://schemas.microsoft.com/office/drawing/2014/main" xmlns="" id="{D4FC6299-AE47-46BD-89CA-374AE9A962AC}"/>
                  </a:ext>
                </a:extLst>
              </p:cNvPr>
              <p:cNvSpPr/>
              <p:nvPr/>
            </p:nvSpPr>
            <p:spPr>
              <a:xfrm>
                <a:off x="1667875" y="1442350"/>
                <a:ext cx="366300" cy="2003400"/>
              </a:xfrm>
              <a:custGeom>
                <a:avLst/>
                <a:gdLst/>
                <a:ahLst/>
                <a:cxnLst/>
                <a:rect l="l" t="t" r="r" b="b"/>
                <a:pathLst>
                  <a:path w="14652" h="80136" extrusionOk="0">
                    <a:moveTo>
                      <a:pt x="9324" y="1"/>
                    </a:moveTo>
                    <a:cubicBezTo>
                      <a:pt x="2886" y="12654"/>
                      <a:pt x="0" y="26639"/>
                      <a:pt x="666" y="40845"/>
                    </a:cubicBezTo>
                    <a:cubicBezTo>
                      <a:pt x="888" y="47949"/>
                      <a:pt x="2220" y="54830"/>
                      <a:pt x="4440" y="61712"/>
                    </a:cubicBezTo>
                    <a:cubicBezTo>
                      <a:pt x="6660" y="68371"/>
                      <a:pt x="9990" y="74586"/>
                      <a:pt x="14429" y="80136"/>
                    </a:cubicBezTo>
                    <a:lnTo>
                      <a:pt x="14651" y="80136"/>
                    </a:lnTo>
                    <a:cubicBezTo>
                      <a:pt x="11543" y="73921"/>
                      <a:pt x="8880" y="67483"/>
                      <a:pt x="7104" y="60824"/>
                    </a:cubicBezTo>
                    <a:cubicBezTo>
                      <a:pt x="5106" y="54164"/>
                      <a:pt x="3774" y="47505"/>
                      <a:pt x="3108" y="40623"/>
                    </a:cubicBezTo>
                    <a:cubicBezTo>
                      <a:pt x="1776" y="26861"/>
                      <a:pt x="3996" y="12876"/>
                      <a:pt x="9546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2455;p60">
                <a:extLst>
                  <a:ext uri="{FF2B5EF4-FFF2-40B4-BE49-F238E27FC236}">
                    <a16:creationId xmlns:a16="http://schemas.microsoft.com/office/drawing/2014/main" xmlns="" id="{7E76F22C-FA12-4791-A545-7808BBD30BCB}"/>
                  </a:ext>
                </a:extLst>
              </p:cNvPr>
              <p:cNvSpPr/>
              <p:nvPr/>
            </p:nvSpPr>
            <p:spPr>
              <a:xfrm>
                <a:off x="1401500" y="2940725"/>
                <a:ext cx="316350" cy="1137675"/>
              </a:xfrm>
              <a:custGeom>
                <a:avLst/>
                <a:gdLst/>
                <a:ahLst/>
                <a:cxnLst/>
                <a:rect l="l" t="t" r="r" b="b"/>
                <a:pathLst>
                  <a:path w="12654" h="45507" extrusionOk="0">
                    <a:moveTo>
                      <a:pt x="1776" y="1"/>
                    </a:moveTo>
                    <a:cubicBezTo>
                      <a:pt x="0" y="7992"/>
                      <a:pt x="0" y="16205"/>
                      <a:pt x="1776" y="24197"/>
                    </a:cubicBezTo>
                    <a:cubicBezTo>
                      <a:pt x="2442" y="28192"/>
                      <a:pt x="3774" y="31966"/>
                      <a:pt x="5550" y="35740"/>
                    </a:cubicBezTo>
                    <a:cubicBezTo>
                      <a:pt x="7326" y="39291"/>
                      <a:pt x="9545" y="42621"/>
                      <a:pt x="12431" y="45507"/>
                    </a:cubicBezTo>
                    <a:lnTo>
                      <a:pt x="12653" y="45285"/>
                    </a:lnTo>
                    <a:cubicBezTo>
                      <a:pt x="11099" y="41733"/>
                      <a:pt x="9323" y="38181"/>
                      <a:pt x="7770" y="34630"/>
                    </a:cubicBezTo>
                    <a:cubicBezTo>
                      <a:pt x="6216" y="30856"/>
                      <a:pt x="4884" y="27304"/>
                      <a:pt x="3774" y="23531"/>
                    </a:cubicBezTo>
                    <a:cubicBezTo>
                      <a:pt x="1776" y="15983"/>
                      <a:pt x="1110" y="7992"/>
                      <a:pt x="1998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2456;p60">
                <a:extLst>
                  <a:ext uri="{FF2B5EF4-FFF2-40B4-BE49-F238E27FC236}">
                    <a16:creationId xmlns:a16="http://schemas.microsoft.com/office/drawing/2014/main" xmlns="" id="{64F19D3E-6B78-4D8C-A232-43B4CAA0D5CF}"/>
                  </a:ext>
                </a:extLst>
              </p:cNvPr>
              <p:cNvSpPr/>
              <p:nvPr/>
            </p:nvSpPr>
            <p:spPr>
              <a:xfrm>
                <a:off x="4226200" y="693175"/>
                <a:ext cx="765850" cy="754750"/>
              </a:xfrm>
              <a:custGeom>
                <a:avLst/>
                <a:gdLst/>
                <a:ahLst/>
                <a:cxnLst/>
                <a:rect l="l" t="t" r="r" b="b"/>
                <a:pathLst>
                  <a:path w="30634" h="30190" extrusionOk="0">
                    <a:moveTo>
                      <a:pt x="30634" y="0"/>
                    </a:moveTo>
                    <a:cubicBezTo>
                      <a:pt x="23531" y="1998"/>
                      <a:pt x="16871" y="5772"/>
                      <a:pt x="11322" y="10878"/>
                    </a:cubicBezTo>
                    <a:cubicBezTo>
                      <a:pt x="8436" y="13319"/>
                      <a:pt x="5772" y="16205"/>
                      <a:pt x="3774" y="19313"/>
                    </a:cubicBezTo>
                    <a:cubicBezTo>
                      <a:pt x="1998" y="22642"/>
                      <a:pt x="667" y="26194"/>
                      <a:pt x="1" y="29968"/>
                    </a:cubicBezTo>
                    <a:lnTo>
                      <a:pt x="223" y="30190"/>
                    </a:lnTo>
                    <a:cubicBezTo>
                      <a:pt x="2220" y="26860"/>
                      <a:pt x="4218" y="23752"/>
                      <a:pt x="6216" y="20867"/>
                    </a:cubicBezTo>
                    <a:cubicBezTo>
                      <a:pt x="8214" y="17981"/>
                      <a:pt x="10434" y="15095"/>
                      <a:pt x="12875" y="12431"/>
                    </a:cubicBezTo>
                    <a:cubicBezTo>
                      <a:pt x="17759" y="7104"/>
                      <a:pt x="23975" y="2886"/>
                      <a:pt x="30634" y="222"/>
                    </a:cubicBezTo>
                    <a:lnTo>
                      <a:pt x="30634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" name="Google Shape;2457;p60">
                <a:extLst>
                  <a:ext uri="{FF2B5EF4-FFF2-40B4-BE49-F238E27FC236}">
                    <a16:creationId xmlns:a16="http://schemas.microsoft.com/office/drawing/2014/main" xmlns="" id="{E2FC9001-39B2-447E-A241-FE605BF201A9}"/>
                  </a:ext>
                </a:extLst>
              </p:cNvPr>
              <p:cNvSpPr/>
              <p:nvPr/>
            </p:nvSpPr>
            <p:spPr>
              <a:xfrm>
                <a:off x="5053075" y="254750"/>
                <a:ext cx="1343025" cy="810275"/>
              </a:xfrm>
              <a:custGeom>
                <a:avLst/>
                <a:gdLst/>
                <a:ahLst/>
                <a:cxnLst/>
                <a:rect l="l" t="t" r="r" b="b"/>
                <a:pathLst>
                  <a:path w="53721" h="32411" extrusionOk="0">
                    <a:moveTo>
                      <a:pt x="53720" y="1"/>
                    </a:moveTo>
                    <a:cubicBezTo>
                      <a:pt x="49946" y="3775"/>
                      <a:pt x="45729" y="6882"/>
                      <a:pt x="40845" y="9102"/>
                    </a:cubicBezTo>
                    <a:cubicBezTo>
                      <a:pt x="36184" y="11544"/>
                      <a:pt x="31522" y="13542"/>
                      <a:pt x="26638" y="15318"/>
                    </a:cubicBezTo>
                    <a:cubicBezTo>
                      <a:pt x="21533" y="17093"/>
                      <a:pt x="16649" y="19313"/>
                      <a:pt x="11988" y="21755"/>
                    </a:cubicBezTo>
                    <a:cubicBezTo>
                      <a:pt x="7326" y="24197"/>
                      <a:pt x="3108" y="27749"/>
                      <a:pt x="1" y="32188"/>
                    </a:cubicBezTo>
                    <a:lnTo>
                      <a:pt x="223" y="32410"/>
                    </a:lnTo>
                    <a:cubicBezTo>
                      <a:pt x="4218" y="29302"/>
                      <a:pt x="8658" y="26417"/>
                      <a:pt x="13320" y="24197"/>
                    </a:cubicBezTo>
                    <a:cubicBezTo>
                      <a:pt x="17981" y="21977"/>
                      <a:pt x="22643" y="19757"/>
                      <a:pt x="27526" y="17537"/>
                    </a:cubicBezTo>
                    <a:cubicBezTo>
                      <a:pt x="32410" y="15540"/>
                      <a:pt x="37072" y="13098"/>
                      <a:pt x="41733" y="10434"/>
                    </a:cubicBezTo>
                    <a:cubicBezTo>
                      <a:pt x="46173" y="7770"/>
                      <a:pt x="50168" y="4219"/>
                      <a:pt x="53720" y="223"/>
                    </a:cubicBezTo>
                    <a:lnTo>
                      <a:pt x="53720" y="1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2458;p60">
                <a:extLst>
                  <a:ext uri="{FF2B5EF4-FFF2-40B4-BE49-F238E27FC236}">
                    <a16:creationId xmlns:a16="http://schemas.microsoft.com/office/drawing/2014/main" xmlns="" id="{84EB2AC0-5670-4B55-81DE-B3DEE86EAD76}"/>
                  </a:ext>
                </a:extLst>
              </p:cNvPr>
              <p:cNvSpPr/>
              <p:nvPr/>
            </p:nvSpPr>
            <p:spPr>
              <a:xfrm>
                <a:off x="2994200" y="2423225"/>
                <a:ext cx="2552825" cy="446575"/>
              </a:xfrm>
              <a:custGeom>
                <a:avLst/>
                <a:gdLst/>
                <a:ahLst/>
                <a:cxnLst/>
                <a:rect l="l" t="t" r="r" b="b"/>
                <a:pathLst>
                  <a:path w="102113" h="17863" extrusionOk="0">
                    <a:moveTo>
                      <a:pt x="13236" y="1"/>
                    </a:moveTo>
                    <a:cubicBezTo>
                      <a:pt x="8769" y="1"/>
                      <a:pt x="4329" y="611"/>
                      <a:pt x="1" y="1832"/>
                    </a:cubicBezTo>
                    <a:lnTo>
                      <a:pt x="1" y="2054"/>
                    </a:lnTo>
                    <a:cubicBezTo>
                      <a:pt x="2381" y="1810"/>
                      <a:pt x="4778" y="1684"/>
                      <a:pt x="7177" y="1684"/>
                    </a:cubicBezTo>
                    <a:cubicBezTo>
                      <a:pt x="13507" y="1684"/>
                      <a:pt x="19856" y="2565"/>
                      <a:pt x="25973" y="4496"/>
                    </a:cubicBezTo>
                    <a:cubicBezTo>
                      <a:pt x="34186" y="6716"/>
                      <a:pt x="42621" y="9824"/>
                      <a:pt x="50834" y="12487"/>
                    </a:cubicBezTo>
                    <a:cubicBezTo>
                      <a:pt x="59270" y="15595"/>
                      <a:pt x="68149" y="17371"/>
                      <a:pt x="77028" y="17815"/>
                    </a:cubicBezTo>
                    <a:cubicBezTo>
                      <a:pt x="77666" y="17847"/>
                      <a:pt x="78303" y="17863"/>
                      <a:pt x="78940" y="17863"/>
                    </a:cubicBezTo>
                    <a:cubicBezTo>
                      <a:pt x="87174" y="17863"/>
                      <a:pt x="95313" y="15213"/>
                      <a:pt x="102112" y="10268"/>
                    </a:cubicBezTo>
                    <a:lnTo>
                      <a:pt x="101890" y="10046"/>
                    </a:lnTo>
                    <a:cubicBezTo>
                      <a:pt x="95559" y="14266"/>
                      <a:pt x="88068" y="16663"/>
                      <a:pt x="80420" y="16663"/>
                    </a:cubicBezTo>
                    <a:cubicBezTo>
                      <a:pt x="79218" y="16663"/>
                      <a:pt x="78012" y="16604"/>
                      <a:pt x="76806" y="16483"/>
                    </a:cubicBezTo>
                    <a:cubicBezTo>
                      <a:pt x="68149" y="15817"/>
                      <a:pt x="59714" y="13819"/>
                      <a:pt x="51500" y="10490"/>
                    </a:cubicBezTo>
                    <a:cubicBezTo>
                      <a:pt x="43287" y="7160"/>
                      <a:pt x="35074" y="4274"/>
                      <a:pt x="26639" y="1832"/>
                    </a:cubicBezTo>
                    <a:cubicBezTo>
                      <a:pt x="22199" y="611"/>
                      <a:pt x="17704" y="1"/>
                      <a:pt x="13236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2459;p60">
                <a:extLst>
                  <a:ext uri="{FF2B5EF4-FFF2-40B4-BE49-F238E27FC236}">
                    <a16:creationId xmlns:a16="http://schemas.microsoft.com/office/drawing/2014/main" xmlns="" id="{EB8666B8-0CFC-4C11-B512-47E2F22D767C}"/>
                  </a:ext>
                </a:extLst>
              </p:cNvPr>
              <p:cNvSpPr/>
              <p:nvPr/>
            </p:nvSpPr>
            <p:spPr>
              <a:xfrm>
                <a:off x="4242850" y="1420150"/>
                <a:ext cx="1581650" cy="181750"/>
              </a:xfrm>
              <a:custGeom>
                <a:avLst/>
                <a:gdLst/>
                <a:ahLst/>
                <a:cxnLst/>
                <a:rect l="l" t="t" r="r" b="b"/>
                <a:pathLst>
                  <a:path w="63266" h="7270" extrusionOk="0">
                    <a:moveTo>
                      <a:pt x="63043" y="1"/>
                    </a:moveTo>
                    <a:cubicBezTo>
                      <a:pt x="58825" y="3331"/>
                      <a:pt x="53720" y="5328"/>
                      <a:pt x="48392" y="5550"/>
                    </a:cubicBezTo>
                    <a:cubicBezTo>
                      <a:pt x="47504" y="5587"/>
                      <a:pt x="46610" y="5606"/>
                      <a:pt x="45713" y="5606"/>
                    </a:cubicBezTo>
                    <a:cubicBezTo>
                      <a:pt x="41227" y="5606"/>
                      <a:pt x="36664" y="5143"/>
                      <a:pt x="32410" y="4219"/>
                    </a:cubicBezTo>
                    <a:cubicBezTo>
                      <a:pt x="27082" y="3109"/>
                      <a:pt x="21755" y="1999"/>
                      <a:pt x="16205" y="1555"/>
                    </a:cubicBezTo>
                    <a:cubicBezTo>
                      <a:pt x="14977" y="1407"/>
                      <a:pt x="13749" y="1336"/>
                      <a:pt x="12526" y="1336"/>
                    </a:cubicBezTo>
                    <a:cubicBezTo>
                      <a:pt x="8221" y="1336"/>
                      <a:pt x="3976" y="2219"/>
                      <a:pt x="1" y="3775"/>
                    </a:cubicBezTo>
                    <a:lnTo>
                      <a:pt x="1" y="3997"/>
                    </a:lnTo>
                    <a:cubicBezTo>
                      <a:pt x="2473" y="3688"/>
                      <a:pt x="4946" y="3522"/>
                      <a:pt x="7418" y="3522"/>
                    </a:cubicBezTo>
                    <a:cubicBezTo>
                      <a:pt x="10273" y="3522"/>
                      <a:pt x="13128" y="3743"/>
                      <a:pt x="15983" y="4219"/>
                    </a:cubicBezTo>
                    <a:lnTo>
                      <a:pt x="31966" y="6438"/>
                    </a:lnTo>
                    <a:cubicBezTo>
                      <a:pt x="35326" y="6976"/>
                      <a:pt x="38687" y="7270"/>
                      <a:pt x="41998" y="7270"/>
                    </a:cubicBezTo>
                    <a:cubicBezTo>
                      <a:pt x="44155" y="7270"/>
                      <a:pt x="46291" y="7145"/>
                      <a:pt x="48392" y="6882"/>
                    </a:cubicBezTo>
                    <a:cubicBezTo>
                      <a:pt x="53942" y="6216"/>
                      <a:pt x="59047" y="3997"/>
                      <a:pt x="63265" y="223"/>
                    </a:cubicBezTo>
                    <a:lnTo>
                      <a:pt x="63043" y="1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2460;p60">
                <a:extLst>
                  <a:ext uri="{FF2B5EF4-FFF2-40B4-BE49-F238E27FC236}">
                    <a16:creationId xmlns:a16="http://schemas.microsoft.com/office/drawing/2014/main" xmlns="" id="{9C0BE090-F187-4C0D-95CA-693DBBDB26C8}"/>
                  </a:ext>
                </a:extLst>
              </p:cNvPr>
              <p:cNvSpPr/>
              <p:nvPr/>
            </p:nvSpPr>
            <p:spPr>
              <a:xfrm>
                <a:off x="3510325" y="1923700"/>
                <a:ext cx="2186525" cy="290900"/>
              </a:xfrm>
              <a:custGeom>
                <a:avLst/>
                <a:gdLst/>
                <a:ahLst/>
                <a:cxnLst/>
                <a:rect l="l" t="t" r="r" b="b"/>
                <a:pathLst>
                  <a:path w="87461" h="11636" extrusionOk="0">
                    <a:moveTo>
                      <a:pt x="16545" y="0"/>
                    </a:moveTo>
                    <a:cubicBezTo>
                      <a:pt x="10781" y="0"/>
                      <a:pt x="5143" y="1457"/>
                      <a:pt x="0" y="4277"/>
                    </a:cubicBezTo>
                    <a:lnTo>
                      <a:pt x="0" y="4499"/>
                    </a:lnTo>
                    <a:cubicBezTo>
                      <a:pt x="4471" y="3102"/>
                      <a:pt x="9206" y="2320"/>
                      <a:pt x="13927" y="2320"/>
                    </a:cubicBezTo>
                    <a:cubicBezTo>
                      <a:pt x="16708" y="2320"/>
                      <a:pt x="19483" y="2591"/>
                      <a:pt x="22198" y="3167"/>
                    </a:cubicBezTo>
                    <a:cubicBezTo>
                      <a:pt x="29524" y="4499"/>
                      <a:pt x="36849" y="6719"/>
                      <a:pt x="44174" y="8494"/>
                    </a:cubicBezTo>
                    <a:cubicBezTo>
                      <a:pt x="50781" y="10697"/>
                      <a:pt x="57749" y="11635"/>
                      <a:pt x="64753" y="11635"/>
                    </a:cubicBezTo>
                    <a:cubicBezTo>
                      <a:pt x="65514" y="11635"/>
                      <a:pt x="66276" y="11624"/>
                      <a:pt x="67038" y="11602"/>
                    </a:cubicBezTo>
                    <a:cubicBezTo>
                      <a:pt x="74808" y="11158"/>
                      <a:pt x="82133" y="7829"/>
                      <a:pt x="87461" y="2057"/>
                    </a:cubicBezTo>
                    <a:lnTo>
                      <a:pt x="87239" y="1835"/>
                    </a:lnTo>
                    <a:cubicBezTo>
                      <a:pt x="81689" y="7163"/>
                      <a:pt x="74586" y="10048"/>
                      <a:pt x="66816" y="10048"/>
                    </a:cubicBezTo>
                    <a:cubicBezTo>
                      <a:pt x="59269" y="10048"/>
                      <a:pt x="51722" y="8938"/>
                      <a:pt x="44618" y="6497"/>
                    </a:cubicBezTo>
                    <a:cubicBezTo>
                      <a:pt x="37515" y="3833"/>
                      <a:pt x="29967" y="1835"/>
                      <a:pt x="22420" y="503"/>
                    </a:cubicBezTo>
                    <a:cubicBezTo>
                      <a:pt x="20457" y="167"/>
                      <a:pt x="18494" y="0"/>
                      <a:pt x="1654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2461;p60">
                <a:extLst>
                  <a:ext uri="{FF2B5EF4-FFF2-40B4-BE49-F238E27FC236}">
                    <a16:creationId xmlns:a16="http://schemas.microsoft.com/office/drawing/2014/main" xmlns="" id="{76EC563A-D108-47CC-A48D-E9B3BAE6438F}"/>
                  </a:ext>
                </a:extLst>
              </p:cNvPr>
              <p:cNvSpPr/>
              <p:nvPr/>
            </p:nvSpPr>
            <p:spPr>
              <a:xfrm>
                <a:off x="2555800" y="2909850"/>
                <a:ext cx="2902425" cy="531550"/>
              </a:xfrm>
              <a:custGeom>
                <a:avLst/>
                <a:gdLst/>
                <a:ahLst/>
                <a:cxnLst/>
                <a:rect l="l" t="t" r="r" b="b"/>
                <a:pathLst>
                  <a:path w="116097" h="21262" extrusionOk="0">
                    <a:moveTo>
                      <a:pt x="13743" y="1"/>
                    </a:moveTo>
                    <a:cubicBezTo>
                      <a:pt x="9093" y="1"/>
                      <a:pt x="4477" y="561"/>
                      <a:pt x="0" y="1680"/>
                    </a:cubicBezTo>
                    <a:lnTo>
                      <a:pt x="0" y="2124"/>
                    </a:lnTo>
                    <a:cubicBezTo>
                      <a:pt x="2673" y="1820"/>
                      <a:pt x="5362" y="1666"/>
                      <a:pt x="8054" y="1666"/>
                    </a:cubicBezTo>
                    <a:cubicBezTo>
                      <a:pt x="15201" y="1666"/>
                      <a:pt x="22368" y="2752"/>
                      <a:pt x="29302" y="5009"/>
                    </a:cubicBezTo>
                    <a:cubicBezTo>
                      <a:pt x="38847" y="7673"/>
                      <a:pt x="48170" y="11225"/>
                      <a:pt x="57715" y="14555"/>
                    </a:cubicBezTo>
                    <a:cubicBezTo>
                      <a:pt x="67261" y="18106"/>
                      <a:pt x="77250" y="20326"/>
                      <a:pt x="87461" y="21214"/>
                    </a:cubicBezTo>
                    <a:cubicBezTo>
                      <a:pt x="88174" y="21246"/>
                      <a:pt x="88889" y="21262"/>
                      <a:pt x="89604" y="21262"/>
                    </a:cubicBezTo>
                    <a:cubicBezTo>
                      <a:pt x="98900" y="21262"/>
                      <a:pt x="108264" y="18582"/>
                      <a:pt x="116096" y="13223"/>
                    </a:cubicBezTo>
                    <a:lnTo>
                      <a:pt x="115874" y="13001"/>
                    </a:lnTo>
                    <a:cubicBezTo>
                      <a:pt x="108777" y="17483"/>
                      <a:pt x="100580" y="19923"/>
                      <a:pt x="92208" y="19923"/>
                    </a:cubicBezTo>
                    <a:cubicBezTo>
                      <a:pt x="90630" y="19923"/>
                      <a:pt x="89045" y="19836"/>
                      <a:pt x="87461" y="19660"/>
                    </a:cubicBezTo>
                    <a:cubicBezTo>
                      <a:pt x="77472" y="18772"/>
                      <a:pt x="67705" y="16330"/>
                      <a:pt x="58603" y="12557"/>
                    </a:cubicBezTo>
                    <a:cubicBezTo>
                      <a:pt x="49280" y="8561"/>
                      <a:pt x="39735" y="5009"/>
                      <a:pt x="30190" y="2346"/>
                    </a:cubicBezTo>
                    <a:cubicBezTo>
                      <a:pt x="24779" y="783"/>
                      <a:pt x="19238" y="1"/>
                      <a:pt x="13743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2462;p60">
                <a:extLst>
                  <a:ext uri="{FF2B5EF4-FFF2-40B4-BE49-F238E27FC236}">
                    <a16:creationId xmlns:a16="http://schemas.microsoft.com/office/drawing/2014/main" xmlns="" id="{0569D5A6-AF0F-436D-836A-2E7D756CF588}"/>
                  </a:ext>
                </a:extLst>
              </p:cNvPr>
              <p:cNvSpPr/>
              <p:nvPr/>
            </p:nvSpPr>
            <p:spPr>
              <a:xfrm>
                <a:off x="2134114" y="3513687"/>
                <a:ext cx="3141050" cy="522650"/>
              </a:xfrm>
              <a:custGeom>
                <a:avLst/>
                <a:gdLst/>
                <a:ahLst/>
                <a:cxnLst/>
                <a:rect l="l" t="t" r="r" b="b"/>
                <a:pathLst>
                  <a:path w="125642" h="20906" extrusionOk="0">
                    <a:moveTo>
                      <a:pt x="14606" y="0"/>
                    </a:moveTo>
                    <a:cubicBezTo>
                      <a:pt x="9520" y="0"/>
                      <a:pt x="4480" y="1136"/>
                      <a:pt x="1" y="3579"/>
                    </a:cubicBezTo>
                    <a:lnTo>
                      <a:pt x="1" y="3801"/>
                    </a:lnTo>
                    <a:cubicBezTo>
                      <a:pt x="3830" y="2303"/>
                      <a:pt x="7784" y="1554"/>
                      <a:pt x="11769" y="1554"/>
                    </a:cubicBezTo>
                    <a:cubicBezTo>
                      <a:pt x="13098" y="1554"/>
                      <a:pt x="14430" y="1637"/>
                      <a:pt x="15761" y="1804"/>
                    </a:cubicBezTo>
                    <a:cubicBezTo>
                      <a:pt x="21089" y="2470"/>
                      <a:pt x="26195" y="3579"/>
                      <a:pt x="31300" y="5355"/>
                    </a:cubicBezTo>
                    <a:cubicBezTo>
                      <a:pt x="41511" y="8685"/>
                      <a:pt x="51722" y="12459"/>
                      <a:pt x="62155" y="15566"/>
                    </a:cubicBezTo>
                    <a:cubicBezTo>
                      <a:pt x="72589" y="18896"/>
                      <a:pt x="83466" y="20672"/>
                      <a:pt x="94343" y="20894"/>
                    </a:cubicBezTo>
                    <a:cubicBezTo>
                      <a:pt x="94740" y="20902"/>
                      <a:pt x="95136" y="20906"/>
                      <a:pt x="95532" y="20906"/>
                    </a:cubicBezTo>
                    <a:cubicBezTo>
                      <a:pt x="106218" y="20906"/>
                      <a:pt x="116652" y="18024"/>
                      <a:pt x="125642" y="12459"/>
                    </a:cubicBezTo>
                    <a:lnTo>
                      <a:pt x="125642" y="12237"/>
                    </a:lnTo>
                    <a:cubicBezTo>
                      <a:pt x="117061" y="17026"/>
                      <a:pt x="107583" y="19663"/>
                      <a:pt x="97853" y="19663"/>
                    </a:cubicBezTo>
                    <a:cubicBezTo>
                      <a:pt x="96760" y="19663"/>
                      <a:pt x="95663" y="19629"/>
                      <a:pt x="94565" y="19562"/>
                    </a:cubicBezTo>
                    <a:cubicBezTo>
                      <a:pt x="83910" y="19118"/>
                      <a:pt x="73255" y="17120"/>
                      <a:pt x="63043" y="13569"/>
                    </a:cubicBezTo>
                    <a:cubicBezTo>
                      <a:pt x="52832" y="10017"/>
                      <a:pt x="42843" y="5799"/>
                      <a:pt x="32188" y="2914"/>
                    </a:cubicBezTo>
                    <a:cubicBezTo>
                      <a:pt x="26860" y="1138"/>
                      <a:pt x="21533" y="250"/>
                      <a:pt x="15983" y="28"/>
                    </a:cubicBezTo>
                    <a:cubicBezTo>
                      <a:pt x="15524" y="9"/>
                      <a:pt x="15065" y="0"/>
                      <a:pt x="14606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2463;p60">
                <a:extLst>
                  <a:ext uri="{FF2B5EF4-FFF2-40B4-BE49-F238E27FC236}">
                    <a16:creationId xmlns:a16="http://schemas.microsoft.com/office/drawing/2014/main" xmlns="" id="{3B4DEFDF-0F43-4B81-B947-24090F6B248F}"/>
                  </a:ext>
                </a:extLst>
              </p:cNvPr>
              <p:cNvSpPr/>
              <p:nvPr/>
            </p:nvSpPr>
            <p:spPr>
              <a:xfrm>
                <a:off x="1802169" y="4061528"/>
                <a:ext cx="3041175" cy="657175"/>
              </a:xfrm>
              <a:custGeom>
                <a:avLst/>
                <a:gdLst/>
                <a:ahLst/>
                <a:cxnLst/>
                <a:rect l="l" t="t" r="r" b="b"/>
                <a:pathLst>
                  <a:path w="121647" h="26287" extrusionOk="0">
                    <a:moveTo>
                      <a:pt x="14479" y="0"/>
                    </a:moveTo>
                    <a:cubicBezTo>
                      <a:pt x="9212" y="0"/>
                      <a:pt x="4006" y="1972"/>
                      <a:pt x="1" y="5344"/>
                    </a:cubicBezTo>
                    <a:lnTo>
                      <a:pt x="1" y="5566"/>
                    </a:lnTo>
                    <a:cubicBezTo>
                      <a:pt x="3871" y="3171"/>
                      <a:pt x="8199" y="1846"/>
                      <a:pt x="12606" y="1846"/>
                    </a:cubicBezTo>
                    <a:cubicBezTo>
                      <a:pt x="13508" y="1846"/>
                      <a:pt x="14413" y="1902"/>
                      <a:pt x="15318" y="2015"/>
                    </a:cubicBezTo>
                    <a:cubicBezTo>
                      <a:pt x="20645" y="2237"/>
                      <a:pt x="25751" y="3791"/>
                      <a:pt x="30412" y="6010"/>
                    </a:cubicBezTo>
                    <a:cubicBezTo>
                      <a:pt x="39957" y="10450"/>
                      <a:pt x="48837" y="17331"/>
                      <a:pt x="59048" y="21327"/>
                    </a:cubicBezTo>
                    <a:cubicBezTo>
                      <a:pt x="67184" y="24651"/>
                      <a:pt x="75768" y="26286"/>
                      <a:pt x="84311" y="26286"/>
                    </a:cubicBezTo>
                    <a:cubicBezTo>
                      <a:pt x="97445" y="26286"/>
                      <a:pt x="110483" y="22422"/>
                      <a:pt x="121646" y="14890"/>
                    </a:cubicBezTo>
                    <a:lnTo>
                      <a:pt x="121646" y="14668"/>
                    </a:lnTo>
                    <a:cubicBezTo>
                      <a:pt x="110842" y="21356"/>
                      <a:pt x="98546" y="24766"/>
                      <a:pt x="86228" y="24766"/>
                    </a:cubicBezTo>
                    <a:cubicBezTo>
                      <a:pt x="77289" y="24766"/>
                      <a:pt x="68337" y="22970"/>
                      <a:pt x="59936" y="19329"/>
                    </a:cubicBezTo>
                    <a:cubicBezTo>
                      <a:pt x="50169" y="15112"/>
                      <a:pt x="41733" y="7786"/>
                      <a:pt x="31522" y="3569"/>
                    </a:cubicBezTo>
                    <a:cubicBezTo>
                      <a:pt x="26417" y="1349"/>
                      <a:pt x="20867" y="17"/>
                      <a:pt x="15318" y="17"/>
                    </a:cubicBezTo>
                    <a:cubicBezTo>
                      <a:pt x="15038" y="6"/>
                      <a:pt x="14758" y="0"/>
                      <a:pt x="1447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2464;p60">
                <a:extLst>
                  <a:ext uri="{FF2B5EF4-FFF2-40B4-BE49-F238E27FC236}">
                    <a16:creationId xmlns:a16="http://schemas.microsoft.com/office/drawing/2014/main" xmlns="" id="{BC4B4C8A-B012-4255-8AD5-F741E60C9CFE}"/>
                  </a:ext>
                </a:extLst>
              </p:cNvPr>
              <p:cNvSpPr/>
              <p:nvPr/>
            </p:nvSpPr>
            <p:spPr>
              <a:xfrm>
                <a:off x="1552444" y="4638403"/>
                <a:ext cx="2591650" cy="604800"/>
              </a:xfrm>
              <a:custGeom>
                <a:avLst/>
                <a:gdLst/>
                <a:ahLst/>
                <a:cxnLst/>
                <a:rect l="l" t="t" r="r" b="b"/>
                <a:pathLst>
                  <a:path w="103666" h="24192" extrusionOk="0">
                    <a:moveTo>
                      <a:pt x="13430" y="0"/>
                    </a:moveTo>
                    <a:cubicBezTo>
                      <a:pt x="13024" y="0"/>
                      <a:pt x="12617" y="9"/>
                      <a:pt x="12210" y="28"/>
                    </a:cubicBezTo>
                    <a:cubicBezTo>
                      <a:pt x="9768" y="250"/>
                      <a:pt x="7326" y="916"/>
                      <a:pt x="5106" y="1804"/>
                    </a:cubicBezTo>
                    <a:cubicBezTo>
                      <a:pt x="2887" y="2914"/>
                      <a:pt x="1111" y="4689"/>
                      <a:pt x="1" y="6687"/>
                    </a:cubicBezTo>
                    <a:lnTo>
                      <a:pt x="1" y="6687"/>
                    </a:lnTo>
                    <a:cubicBezTo>
                      <a:pt x="2935" y="3544"/>
                      <a:pt x="7056" y="1785"/>
                      <a:pt x="11430" y="1785"/>
                    </a:cubicBezTo>
                    <a:cubicBezTo>
                      <a:pt x="11689" y="1785"/>
                      <a:pt x="11949" y="1791"/>
                      <a:pt x="12210" y="1804"/>
                    </a:cubicBezTo>
                    <a:cubicBezTo>
                      <a:pt x="16649" y="1804"/>
                      <a:pt x="21089" y="3136"/>
                      <a:pt x="24863" y="5577"/>
                    </a:cubicBezTo>
                    <a:cubicBezTo>
                      <a:pt x="28858" y="7575"/>
                      <a:pt x="32410" y="10461"/>
                      <a:pt x="36406" y="13125"/>
                    </a:cubicBezTo>
                    <a:cubicBezTo>
                      <a:pt x="46827" y="20400"/>
                      <a:pt x="59338" y="24192"/>
                      <a:pt x="71933" y="24192"/>
                    </a:cubicBezTo>
                    <a:cubicBezTo>
                      <a:pt x="73558" y="24192"/>
                      <a:pt x="75183" y="24129"/>
                      <a:pt x="76806" y="24002"/>
                    </a:cubicBezTo>
                    <a:cubicBezTo>
                      <a:pt x="86351" y="23336"/>
                      <a:pt x="95453" y="20450"/>
                      <a:pt x="103666" y="15789"/>
                    </a:cubicBezTo>
                    <a:lnTo>
                      <a:pt x="103666" y="15567"/>
                    </a:lnTo>
                    <a:cubicBezTo>
                      <a:pt x="94419" y="20375"/>
                      <a:pt x="84215" y="22855"/>
                      <a:pt x="74002" y="22855"/>
                    </a:cubicBezTo>
                    <a:cubicBezTo>
                      <a:pt x="65826" y="22855"/>
                      <a:pt x="57645" y="21265"/>
                      <a:pt x="49946" y="18008"/>
                    </a:cubicBezTo>
                    <a:cubicBezTo>
                      <a:pt x="45729" y="16011"/>
                      <a:pt x="41733" y="13791"/>
                      <a:pt x="38181" y="11127"/>
                    </a:cubicBezTo>
                    <a:cubicBezTo>
                      <a:pt x="34408" y="8241"/>
                      <a:pt x="30412" y="5577"/>
                      <a:pt x="26195" y="3358"/>
                    </a:cubicBezTo>
                    <a:cubicBezTo>
                      <a:pt x="22328" y="1119"/>
                      <a:pt x="17903" y="0"/>
                      <a:pt x="1343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" name="Google Shape;2465;p60">
              <a:extLst>
                <a:ext uri="{FF2B5EF4-FFF2-40B4-BE49-F238E27FC236}">
                  <a16:creationId xmlns:a16="http://schemas.microsoft.com/office/drawing/2014/main" xmlns="" id="{A9562A44-2901-4C8D-A234-F28C295F23D3}"/>
                </a:ext>
              </a:extLst>
            </p:cNvPr>
            <p:cNvGrpSpPr/>
            <p:nvPr/>
          </p:nvGrpSpPr>
          <p:grpSpPr>
            <a:xfrm flipH="1" flipV="1">
              <a:off x="5500" y="-1340"/>
              <a:ext cx="2470" cy="4706"/>
              <a:chOff x="2453075" y="238700"/>
              <a:chExt cx="2722850" cy="5187200"/>
            </a:xfrm>
            <a:solidFill>
              <a:srgbClr val="FFEABC"/>
            </a:solidFill>
          </p:grpSpPr>
          <p:sp>
            <p:nvSpPr>
              <p:cNvPr id="25" name="Google Shape;2466;p60">
                <a:extLst>
                  <a:ext uri="{FF2B5EF4-FFF2-40B4-BE49-F238E27FC236}">
                    <a16:creationId xmlns:a16="http://schemas.microsoft.com/office/drawing/2014/main" xmlns="" id="{2AEFFCA6-B9D0-4FC5-B4EB-820D202B18F1}"/>
                  </a:ext>
                </a:extLst>
              </p:cNvPr>
              <p:cNvSpPr/>
              <p:nvPr/>
            </p:nvSpPr>
            <p:spPr>
              <a:xfrm>
                <a:off x="2453075" y="238700"/>
                <a:ext cx="2722850" cy="4798700"/>
              </a:xfrm>
              <a:custGeom>
                <a:avLst/>
                <a:gdLst/>
                <a:ahLst/>
                <a:cxnLst/>
                <a:rect l="l" t="t" r="r" b="b"/>
                <a:pathLst>
                  <a:path w="108914" h="191948" extrusionOk="0">
                    <a:moveTo>
                      <a:pt x="24574" y="0"/>
                    </a:moveTo>
                    <a:cubicBezTo>
                      <a:pt x="23468" y="0"/>
                      <a:pt x="22350" y="146"/>
                      <a:pt x="21231" y="457"/>
                    </a:cubicBezTo>
                    <a:cubicBezTo>
                      <a:pt x="14394" y="2376"/>
                      <a:pt x="10436" y="9693"/>
                      <a:pt x="8997" y="16770"/>
                    </a:cubicBezTo>
                    <a:cubicBezTo>
                      <a:pt x="5518" y="33203"/>
                      <a:pt x="10916" y="50355"/>
                      <a:pt x="23150" y="61990"/>
                    </a:cubicBezTo>
                    <a:cubicBezTo>
                      <a:pt x="27589" y="66189"/>
                      <a:pt x="32986" y="69667"/>
                      <a:pt x="35505" y="75185"/>
                    </a:cubicBezTo>
                    <a:cubicBezTo>
                      <a:pt x="38024" y="80702"/>
                      <a:pt x="35505" y="88979"/>
                      <a:pt x="29508" y="89459"/>
                    </a:cubicBezTo>
                    <a:cubicBezTo>
                      <a:pt x="29387" y="89465"/>
                      <a:pt x="29267" y="89468"/>
                      <a:pt x="29148" y="89468"/>
                    </a:cubicBezTo>
                    <a:cubicBezTo>
                      <a:pt x="25001" y="89468"/>
                      <a:pt x="21125" y="85877"/>
                      <a:pt x="17013" y="85877"/>
                    </a:cubicBezTo>
                    <a:cubicBezTo>
                      <a:pt x="16622" y="85877"/>
                      <a:pt x="16229" y="85909"/>
                      <a:pt x="15834" y="85980"/>
                    </a:cubicBezTo>
                    <a:cubicBezTo>
                      <a:pt x="9596" y="87060"/>
                      <a:pt x="9236" y="96775"/>
                      <a:pt x="13435" y="101453"/>
                    </a:cubicBezTo>
                    <a:cubicBezTo>
                      <a:pt x="17753" y="106011"/>
                      <a:pt x="24110" y="108051"/>
                      <a:pt x="29028" y="112129"/>
                    </a:cubicBezTo>
                    <a:cubicBezTo>
                      <a:pt x="33946" y="116207"/>
                      <a:pt x="36345" y="124843"/>
                      <a:pt x="31187" y="128442"/>
                    </a:cubicBezTo>
                    <a:cubicBezTo>
                      <a:pt x="29533" y="129527"/>
                      <a:pt x="27611" y="129811"/>
                      <a:pt x="25595" y="129811"/>
                    </a:cubicBezTo>
                    <a:cubicBezTo>
                      <a:pt x="23390" y="129811"/>
                      <a:pt x="21072" y="129472"/>
                      <a:pt x="18866" y="129472"/>
                    </a:cubicBezTo>
                    <a:cubicBezTo>
                      <a:pt x="18410" y="129472"/>
                      <a:pt x="17958" y="129486"/>
                      <a:pt x="17513" y="129521"/>
                    </a:cubicBezTo>
                    <a:cubicBezTo>
                      <a:pt x="5398" y="130241"/>
                      <a:pt x="0" y="146674"/>
                      <a:pt x="5278" y="157709"/>
                    </a:cubicBezTo>
                    <a:cubicBezTo>
                      <a:pt x="10556" y="168625"/>
                      <a:pt x="22071" y="174742"/>
                      <a:pt x="32866" y="180140"/>
                    </a:cubicBezTo>
                    <a:lnTo>
                      <a:pt x="32866" y="180260"/>
                    </a:lnTo>
                    <a:cubicBezTo>
                      <a:pt x="36944" y="182179"/>
                      <a:pt x="40783" y="184458"/>
                      <a:pt x="44621" y="186737"/>
                    </a:cubicBezTo>
                    <a:cubicBezTo>
                      <a:pt x="51818" y="189616"/>
                      <a:pt x="59375" y="191415"/>
                      <a:pt x="67171" y="191895"/>
                    </a:cubicBezTo>
                    <a:cubicBezTo>
                      <a:pt x="67881" y="191930"/>
                      <a:pt x="68594" y="191948"/>
                      <a:pt x="69309" y="191948"/>
                    </a:cubicBezTo>
                    <a:cubicBezTo>
                      <a:pt x="83091" y="191948"/>
                      <a:pt x="97568" y="185367"/>
                      <a:pt x="103156" y="172823"/>
                    </a:cubicBezTo>
                    <a:cubicBezTo>
                      <a:pt x="108913" y="159748"/>
                      <a:pt x="100037" y="141036"/>
                      <a:pt x="85643" y="140797"/>
                    </a:cubicBezTo>
                    <a:cubicBezTo>
                      <a:pt x="91881" y="136358"/>
                      <a:pt x="97758" y="130841"/>
                      <a:pt x="100757" y="123884"/>
                    </a:cubicBezTo>
                    <a:cubicBezTo>
                      <a:pt x="103876" y="116807"/>
                      <a:pt x="103516" y="107811"/>
                      <a:pt x="98358" y="102293"/>
                    </a:cubicBezTo>
                    <a:cubicBezTo>
                      <a:pt x="95714" y="99403"/>
                      <a:pt x="91683" y="97837"/>
                      <a:pt x="87768" y="97837"/>
                    </a:cubicBezTo>
                    <a:cubicBezTo>
                      <a:pt x="84046" y="97837"/>
                      <a:pt x="80428" y="99253"/>
                      <a:pt x="78207" y="102293"/>
                    </a:cubicBezTo>
                    <a:cubicBezTo>
                      <a:pt x="76407" y="104812"/>
                      <a:pt x="75328" y="108171"/>
                      <a:pt x="72449" y="109250"/>
                    </a:cubicBezTo>
                    <a:cubicBezTo>
                      <a:pt x="71899" y="109477"/>
                      <a:pt x="71347" y="109581"/>
                      <a:pt x="70804" y="109581"/>
                    </a:cubicBezTo>
                    <a:cubicBezTo>
                      <a:pt x="67323" y="109581"/>
                      <a:pt x="64237" y="105293"/>
                      <a:pt x="64653" y="101453"/>
                    </a:cubicBezTo>
                    <a:cubicBezTo>
                      <a:pt x="65132" y="97015"/>
                      <a:pt x="68491" y="93537"/>
                      <a:pt x="71370" y="90298"/>
                    </a:cubicBezTo>
                    <a:cubicBezTo>
                      <a:pt x="74368" y="86940"/>
                      <a:pt x="77247" y="82861"/>
                      <a:pt x="76647" y="78423"/>
                    </a:cubicBezTo>
                    <a:cubicBezTo>
                      <a:pt x="75208" y="69067"/>
                      <a:pt x="61894" y="68827"/>
                      <a:pt x="53977" y="63790"/>
                    </a:cubicBezTo>
                    <a:cubicBezTo>
                      <a:pt x="46420" y="58992"/>
                      <a:pt x="44021" y="49276"/>
                      <a:pt x="43542" y="40400"/>
                    </a:cubicBezTo>
                    <a:cubicBezTo>
                      <a:pt x="43182" y="31523"/>
                      <a:pt x="44141" y="22407"/>
                      <a:pt x="41383" y="13891"/>
                    </a:cubicBezTo>
                    <a:cubicBezTo>
                      <a:pt x="38877" y="6582"/>
                      <a:pt x="32008" y="0"/>
                      <a:pt x="24574" y="0"/>
                    </a:cubicBezTo>
                    <a:close/>
                  </a:path>
                </a:pathLst>
              </a:custGeom>
              <a:solidFill>
                <a:srgbClr val="588E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2467;p60">
                <a:extLst>
                  <a:ext uri="{FF2B5EF4-FFF2-40B4-BE49-F238E27FC236}">
                    <a16:creationId xmlns:a16="http://schemas.microsoft.com/office/drawing/2014/main" xmlns="" id="{EE1CC176-72E1-4AAD-8904-2390F9F7A2FC}"/>
                  </a:ext>
                </a:extLst>
              </p:cNvPr>
              <p:cNvSpPr/>
              <p:nvPr/>
            </p:nvSpPr>
            <p:spPr>
              <a:xfrm>
                <a:off x="3046825" y="1080750"/>
                <a:ext cx="1391425" cy="4345150"/>
              </a:xfrm>
              <a:custGeom>
                <a:avLst/>
                <a:gdLst/>
                <a:ahLst/>
                <a:cxnLst/>
                <a:rect l="l" t="t" r="r" b="b"/>
                <a:pathLst>
                  <a:path w="55657" h="17380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479" y="6958"/>
                      <a:pt x="6837" y="13915"/>
                      <a:pt x="10076" y="20992"/>
                    </a:cubicBezTo>
                    <a:cubicBezTo>
                      <a:pt x="13194" y="27949"/>
                      <a:pt x="16073" y="35145"/>
                      <a:pt x="18832" y="42342"/>
                    </a:cubicBezTo>
                    <a:cubicBezTo>
                      <a:pt x="24230" y="56856"/>
                      <a:pt x="28668" y="71610"/>
                      <a:pt x="32146" y="86603"/>
                    </a:cubicBezTo>
                    <a:lnTo>
                      <a:pt x="33346" y="92241"/>
                    </a:lnTo>
                    <a:lnTo>
                      <a:pt x="34545" y="97998"/>
                    </a:lnTo>
                    <a:cubicBezTo>
                      <a:pt x="35385" y="101717"/>
                      <a:pt x="35985" y="105555"/>
                      <a:pt x="36584" y="109394"/>
                    </a:cubicBezTo>
                    <a:cubicBezTo>
                      <a:pt x="37184" y="113112"/>
                      <a:pt x="37784" y="116950"/>
                      <a:pt x="38264" y="120789"/>
                    </a:cubicBezTo>
                    <a:cubicBezTo>
                      <a:pt x="38624" y="124627"/>
                      <a:pt x="39103" y="128465"/>
                      <a:pt x="39463" y="132304"/>
                    </a:cubicBezTo>
                    <a:cubicBezTo>
                      <a:pt x="40183" y="139980"/>
                      <a:pt x="40543" y="147897"/>
                      <a:pt x="42582" y="155334"/>
                    </a:cubicBezTo>
                    <a:cubicBezTo>
                      <a:pt x="43421" y="159172"/>
                      <a:pt x="44981" y="162771"/>
                      <a:pt x="47020" y="166129"/>
                    </a:cubicBezTo>
                    <a:cubicBezTo>
                      <a:pt x="49179" y="169488"/>
                      <a:pt x="52178" y="172127"/>
                      <a:pt x="55656" y="173806"/>
                    </a:cubicBezTo>
                    <a:cubicBezTo>
                      <a:pt x="52298" y="171887"/>
                      <a:pt x="49539" y="169128"/>
                      <a:pt x="47500" y="165769"/>
                    </a:cubicBezTo>
                    <a:cubicBezTo>
                      <a:pt x="45581" y="162531"/>
                      <a:pt x="44261" y="158932"/>
                      <a:pt x="43541" y="155094"/>
                    </a:cubicBezTo>
                    <a:cubicBezTo>
                      <a:pt x="41862" y="147657"/>
                      <a:pt x="41742" y="139860"/>
                      <a:pt x="41142" y="132184"/>
                    </a:cubicBezTo>
                    <a:cubicBezTo>
                      <a:pt x="39943" y="116710"/>
                      <a:pt x="37664" y="101237"/>
                      <a:pt x="34185" y="86124"/>
                    </a:cubicBezTo>
                    <a:cubicBezTo>
                      <a:pt x="33466" y="82285"/>
                      <a:pt x="32506" y="78567"/>
                      <a:pt x="31427" y="74848"/>
                    </a:cubicBezTo>
                    <a:cubicBezTo>
                      <a:pt x="30347" y="71130"/>
                      <a:pt x="29388" y="67412"/>
                      <a:pt x="28188" y="63693"/>
                    </a:cubicBezTo>
                    <a:lnTo>
                      <a:pt x="26389" y="58056"/>
                    </a:lnTo>
                    <a:cubicBezTo>
                      <a:pt x="25789" y="56256"/>
                      <a:pt x="25069" y="54457"/>
                      <a:pt x="24470" y="52658"/>
                    </a:cubicBezTo>
                    <a:cubicBezTo>
                      <a:pt x="23270" y="48940"/>
                      <a:pt x="21831" y="45341"/>
                      <a:pt x="20391" y="41743"/>
                    </a:cubicBezTo>
                    <a:cubicBezTo>
                      <a:pt x="17513" y="34546"/>
                      <a:pt x="14394" y="27349"/>
                      <a:pt x="11035" y="20392"/>
                    </a:cubicBezTo>
                    <a:cubicBezTo>
                      <a:pt x="7677" y="13555"/>
                      <a:pt x="3839" y="6718"/>
                      <a:pt x="0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2468;p60">
                <a:extLst>
                  <a:ext uri="{FF2B5EF4-FFF2-40B4-BE49-F238E27FC236}">
                    <a16:creationId xmlns:a16="http://schemas.microsoft.com/office/drawing/2014/main" xmlns="" id="{3D0884D8-BDB4-42C5-A6DF-01A2601B9CB3}"/>
                  </a:ext>
                </a:extLst>
              </p:cNvPr>
              <p:cNvSpPr/>
              <p:nvPr/>
            </p:nvSpPr>
            <p:spPr>
              <a:xfrm>
                <a:off x="3688550" y="2046325"/>
                <a:ext cx="122950" cy="602775"/>
              </a:xfrm>
              <a:custGeom>
                <a:avLst/>
                <a:gdLst/>
                <a:ahLst/>
                <a:cxnLst/>
                <a:rect l="l" t="t" r="r" b="b"/>
                <a:pathLst>
                  <a:path w="4918" h="24111" extrusionOk="0">
                    <a:moveTo>
                      <a:pt x="2039" y="1"/>
                    </a:moveTo>
                    <a:lnTo>
                      <a:pt x="2039" y="1"/>
                    </a:lnTo>
                    <a:cubicBezTo>
                      <a:pt x="4438" y="7798"/>
                      <a:pt x="3719" y="16194"/>
                      <a:pt x="0" y="23511"/>
                    </a:cubicBezTo>
                    <a:lnTo>
                      <a:pt x="1320" y="24111"/>
                    </a:lnTo>
                    <a:cubicBezTo>
                      <a:pt x="4678" y="16434"/>
                      <a:pt x="4918" y="7798"/>
                      <a:pt x="2039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2469;p60">
                <a:extLst>
                  <a:ext uri="{FF2B5EF4-FFF2-40B4-BE49-F238E27FC236}">
                    <a16:creationId xmlns:a16="http://schemas.microsoft.com/office/drawing/2014/main" xmlns="" id="{8FBAE1F8-9F53-4583-ADC8-2AB57A6E1DFC}"/>
                  </a:ext>
                </a:extLst>
              </p:cNvPr>
              <p:cNvSpPr/>
              <p:nvPr/>
            </p:nvSpPr>
            <p:spPr>
              <a:xfrm>
                <a:off x="3235725" y="882825"/>
                <a:ext cx="131975" cy="761700"/>
              </a:xfrm>
              <a:custGeom>
                <a:avLst/>
                <a:gdLst/>
                <a:ahLst/>
                <a:cxnLst/>
                <a:rect l="l" t="t" r="r" b="b"/>
                <a:pathLst>
                  <a:path w="5279" h="30468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479" y="9717"/>
                      <a:pt x="4679" y="20032"/>
                      <a:pt x="3479" y="30348"/>
                    </a:cubicBezTo>
                    <a:lnTo>
                      <a:pt x="4319" y="30468"/>
                    </a:lnTo>
                    <a:cubicBezTo>
                      <a:pt x="5279" y="20032"/>
                      <a:pt x="3719" y="9717"/>
                      <a:pt x="1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2470;p60">
                <a:extLst>
                  <a:ext uri="{FF2B5EF4-FFF2-40B4-BE49-F238E27FC236}">
                    <a16:creationId xmlns:a16="http://schemas.microsoft.com/office/drawing/2014/main" xmlns="" id="{AA30771D-AE4F-493A-8AC2-2847FA16E80C}"/>
                  </a:ext>
                </a:extLst>
              </p:cNvPr>
              <p:cNvSpPr/>
              <p:nvPr/>
            </p:nvSpPr>
            <p:spPr>
              <a:xfrm>
                <a:off x="2941875" y="1431600"/>
                <a:ext cx="473800" cy="428850"/>
              </a:xfrm>
              <a:custGeom>
                <a:avLst/>
                <a:gdLst/>
                <a:ahLst/>
                <a:cxnLst/>
                <a:rect l="l" t="t" r="r" b="b"/>
                <a:pathLst>
                  <a:path w="18952" h="17154" extrusionOk="0">
                    <a:moveTo>
                      <a:pt x="0" y="0"/>
                    </a:moveTo>
                    <a:cubicBezTo>
                      <a:pt x="3718" y="7917"/>
                      <a:pt x="10435" y="14154"/>
                      <a:pt x="18712" y="17153"/>
                    </a:cubicBezTo>
                    <a:lnTo>
                      <a:pt x="18952" y="16433"/>
                    </a:lnTo>
                    <a:cubicBezTo>
                      <a:pt x="10675" y="13675"/>
                      <a:pt x="3838" y="7797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2471;p60">
                <a:extLst>
                  <a:ext uri="{FF2B5EF4-FFF2-40B4-BE49-F238E27FC236}">
                    <a16:creationId xmlns:a16="http://schemas.microsoft.com/office/drawing/2014/main" xmlns="" id="{29A67BE8-6CD1-4DED-AD40-29A5EA0C4D9F}"/>
                  </a:ext>
                </a:extLst>
              </p:cNvPr>
              <p:cNvSpPr/>
              <p:nvPr/>
            </p:nvSpPr>
            <p:spPr>
              <a:xfrm>
                <a:off x="3268725" y="2730050"/>
                <a:ext cx="563775" cy="392850"/>
              </a:xfrm>
              <a:custGeom>
                <a:avLst/>
                <a:gdLst/>
                <a:ahLst/>
                <a:cxnLst/>
                <a:rect l="l" t="t" r="r" b="b"/>
                <a:pathLst>
                  <a:path w="22551" h="1571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678" y="8397"/>
                      <a:pt x="12835" y="14274"/>
                      <a:pt x="22311" y="15713"/>
                    </a:cubicBezTo>
                    <a:lnTo>
                      <a:pt x="22551" y="14274"/>
                    </a:lnTo>
                    <a:cubicBezTo>
                      <a:pt x="13195" y="13195"/>
                      <a:pt x="4918" y="7917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2472;p60">
                <a:extLst>
                  <a:ext uri="{FF2B5EF4-FFF2-40B4-BE49-F238E27FC236}">
                    <a16:creationId xmlns:a16="http://schemas.microsoft.com/office/drawing/2014/main" xmlns="" id="{0265A923-2018-4883-BD4E-7846A3048586}"/>
                  </a:ext>
                </a:extLst>
              </p:cNvPr>
              <p:cNvSpPr/>
              <p:nvPr/>
            </p:nvSpPr>
            <p:spPr>
              <a:xfrm>
                <a:off x="2872900" y="3867900"/>
                <a:ext cx="1238475" cy="742350"/>
              </a:xfrm>
              <a:custGeom>
                <a:avLst/>
                <a:gdLst/>
                <a:ahLst/>
                <a:cxnLst/>
                <a:rect l="l" t="t" r="r" b="b"/>
                <a:pathLst>
                  <a:path w="49539" h="29694" extrusionOk="0">
                    <a:moveTo>
                      <a:pt x="13104" y="0"/>
                    </a:moveTo>
                    <a:cubicBezTo>
                      <a:pt x="8682" y="0"/>
                      <a:pt x="4245" y="779"/>
                      <a:pt x="0" y="2346"/>
                    </a:cubicBezTo>
                    <a:cubicBezTo>
                      <a:pt x="3852" y="1062"/>
                      <a:pt x="7827" y="426"/>
                      <a:pt x="11778" y="426"/>
                    </a:cubicBezTo>
                    <a:cubicBezTo>
                      <a:pt x="18159" y="426"/>
                      <a:pt x="24476" y="2084"/>
                      <a:pt x="30107" y="5344"/>
                    </a:cubicBezTo>
                    <a:cubicBezTo>
                      <a:pt x="39103" y="10622"/>
                      <a:pt x="45341" y="19498"/>
                      <a:pt x="47260" y="29694"/>
                    </a:cubicBezTo>
                    <a:lnTo>
                      <a:pt x="49539" y="29214"/>
                    </a:lnTo>
                    <a:cubicBezTo>
                      <a:pt x="47020" y="18659"/>
                      <a:pt x="40183" y="9662"/>
                      <a:pt x="30707" y="4385"/>
                    </a:cubicBezTo>
                    <a:cubicBezTo>
                      <a:pt x="25223" y="1469"/>
                      <a:pt x="19178" y="0"/>
                      <a:pt x="1310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2473;p60">
                <a:extLst>
                  <a:ext uri="{FF2B5EF4-FFF2-40B4-BE49-F238E27FC236}">
                    <a16:creationId xmlns:a16="http://schemas.microsoft.com/office/drawing/2014/main" xmlns="" id="{A59379FB-047D-4BB8-9C08-C8C8F3C59297}"/>
                  </a:ext>
                </a:extLst>
              </p:cNvPr>
              <p:cNvSpPr/>
              <p:nvPr/>
            </p:nvSpPr>
            <p:spPr>
              <a:xfrm>
                <a:off x="3172775" y="3938525"/>
                <a:ext cx="362850" cy="275900"/>
              </a:xfrm>
              <a:custGeom>
                <a:avLst/>
                <a:gdLst/>
                <a:ahLst/>
                <a:cxnLst/>
                <a:rect l="l" t="t" r="r" b="b"/>
                <a:pathLst>
                  <a:path w="14514" h="11036" extrusionOk="0">
                    <a:moveTo>
                      <a:pt x="14514" y="0"/>
                    </a:moveTo>
                    <a:cubicBezTo>
                      <a:pt x="8037" y="720"/>
                      <a:pt x="2399" y="4918"/>
                      <a:pt x="0" y="11036"/>
                    </a:cubicBezTo>
                    <a:cubicBezTo>
                      <a:pt x="2639" y="5158"/>
                      <a:pt x="8156" y="1200"/>
                      <a:pt x="14514" y="720"/>
                    </a:cubicBezTo>
                    <a:lnTo>
                      <a:pt x="14514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2474;p60">
                <a:extLst>
                  <a:ext uri="{FF2B5EF4-FFF2-40B4-BE49-F238E27FC236}">
                    <a16:creationId xmlns:a16="http://schemas.microsoft.com/office/drawing/2014/main" xmlns="" id="{C3E19275-A74D-4F79-A906-E19CF7033D97}"/>
                  </a:ext>
                </a:extLst>
              </p:cNvPr>
              <p:cNvSpPr/>
              <p:nvPr/>
            </p:nvSpPr>
            <p:spPr>
              <a:xfrm>
                <a:off x="3496625" y="3644650"/>
                <a:ext cx="251925" cy="410850"/>
              </a:xfrm>
              <a:custGeom>
                <a:avLst/>
                <a:gdLst/>
                <a:ahLst/>
                <a:cxnLst/>
                <a:rect l="l" t="t" r="r" b="b"/>
                <a:pathLst>
                  <a:path w="10077" h="1643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5158" y="3959"/>
                      <a:pt x="8277" y="9956"/>
                      <a:pt x="8517" y="16433"/>
                    </a:cubicBezTo>
                    <a:lnTo>
                      <a:pt x="10076" y="16313"/>
                    </a:lnTo>
                    <a:cubicBezTo>
                      <a:pt x="9236" y="9596"/>
                      <a:pt x="5638" y="3719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2475;p60">
                <a:extLst>
                  <a:ext uri="{FF2B5EF4-FFF2-40B4-BE49-F238E27FC236}">
                    <a16:creationId xmlns:a16="http://schemas.microsoft.com/office/drawing/2014/main" xmlns="" id="{77C83121-AB38-4C8D-B187-1034B20FA128}"/>
                  </a:ext>
                </a:extLst>
              </p:cNvPr>
              <p:cNvSpPr/>
              <p:nvPr/>
            </p:nvSpPr>
            <p:spPr>
              <a:xfrm>
                <a:off x="3406650" y="2628075"/>
                <a:ext cx="143975" cy="374875"/>
              </a:xfrm>
              <a:custGeom>
                <a:avLst/>
                <a:gdLst/>
                <a:ahLst/>
                <a:cxnLst/>
                <a:rect l="l" t="t" r="r" b="b"/>
                <a:pathLst>
                  <a:path w="5759" h="1499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479" y="4199"/>
                      <a:pt x="5159" y="9597"/>
                      <a:pt x="5039" y="14995"/>
                    </a:cubicBezTo>
                    <a:lnTo>
                      <a:pt x="5758" y="14995"/>
                    </a:lnTo>
                    <a:cubicBezTo>
                      <a:pt x="5758" y="9477"/>
                      <a:pt x="3719" y="4199"/>
                      <a:pt x="1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2476;p60">
                <a:extLst>
                  <a:ext uri="{FF2B5EF4-FFF2-40B4-BE49-F238E27FC236}">
                    <a16:creationId xmlns:a16="http://schemas.microsoft.com/office/drawing/2014/main" xmlns="" id="{B2FD813F-A420-47D7-AFC8-AA8ECA01AE32}"/>
                  </a:ext>
                </a:extLst>
              </p:cNvPr>
              <p:cNvSpPr/>
              <p:nvPr/>
            </p:nvSpPr>
            <p:spPr>
              <a:xfrm>
                <a:off x="4015400" y="3359775"/>
                <a:ext cx="446825" cy="593775"/>
              </a:xfrm>
              <a:custGeom>
                <a:avLst/>
                <a:gdLst/>
                <a:ahLst/>
                <a:cxnLst/>
                <a:rect l="l" t="t" r="r" b="b"/>
                <a:pathLst>
                  <a:path w="17873" h="23751" extrusionOk="0">
                    <a:moveTo>
                      <a:pt x="17873" y="0"/>
                    </a:moveTo>
                    <a:cubicBezTo>
                      <a:pt x="16193" y="10076"/>
                      <a:pt x="9476" y="18592"/>
                      <a:pt x="0" y="22431"/>
                    </a:cubicBezTo>
                    <a:lnTo>
                      <a:pt x="600" y="23750"/>
                    </a:lnTo>
                    <a:cubicBezTo>
                      <a:pt x="10196" y="19432"/>
                      <a:pt x="16673" y="10436"/>
                      <a:pt x="1787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" name="Google Shape;2560;p60">
              <a:extLst>
                <a:ext uri="{FF2B5EF4-FFF2-40B4-BE49-F238E27FC236}">
                  <a16:creationId xmlns:a16="http://schemas.microsoft.com/office/drawing/2014/main" xmlns="" id="{8114C2FD-A659-4086-BF48-4597B1424F85}"/>
                </a:ext>
              </a:extLst>
            </p:cNvPr>
            <p:cNvGrpSpPr/>
            <p:nvPr/>
          </p:nvGrpSpPr>
          <p:grpSpPr>
            <a:xfrm rot="13831652" flipV="1">
              <a:off x="63" y="205"/>
              <a:ext cx="2861" cy="2595"/>
              <a:chOff x="508050" y="242250"/>
              <a:chExt cx="6512250" cy="5147800"/>
            </a:xfrm>
            <a:solidFill>
              <a:srgbClr val="F99F1B"/>
            </a:solidFill>
          </p:grpSpPr>
          <p:sp>
            <p:nvSpPr>
              <p:cNvPr id="18" name="Google Shape;2561;p60">
                <a:extLst>
                  <a:ext uri="{FF2B5EF4-FFF2-40B4-BE49-F238E27FC236}">
                    <a16:creationId xmlns:a16="http://schemas.microsoft.com/office/drawing/2014/main" xmlns="" id="{39BB94BB-6C1B-44DA-BAC2-6EF65BB7E55F}"/>
                  </a:ext>
                </a:extLst>
              </p:cNvPr>
              <p:cNvSpPr/>
              <p:nvPr/>
            </p:nvSpPr>
            <p:spPr>
              <a:xfrm>
                <a:off x="508050" y="242250"/>
                <a:ext cx="6512250" cy="5147800"/>
              </a:xfrm>
              <a:custGeom>
                <a:avLst/>
                <a:gdLst/>
                <a:ahLst/>
                <a:cxnLst/>
                <a:rect l="l" t="t" r="r" b="b"/>
                <a:pathLst>
                  <a:path w="260490" h="205912" extrusionOk="0">
                    <a:moveTo>
                      <a:pt x="192120" y="0"/>
                    </a:moveTo>
                    <a:cubicBezTo>
                      <a:pt x="185268" y="0"/>
                      <a:pt x="178662" y="685"/>
                      <a:pt x="172695" y="2150"/>
                    </a:cubicBezTo>
                    <a:cubicBezTo>
                      <a:pt x="150698" y="7746"/>
                      <a:pt x="131403" y="21639"/>
                      <a:pt x="119054" y="40742"/>
                    </a:cubicBezTo>
                    <a:cubicBezTo>
                      <a:pt x="127586" y="36582"/>
                      <a:pt x="136945" y="34486"/>
                      <a:pt x="146314" y="34486"/>
                    </a:cubicBezTo>
                    <a:cubicBezTo>
                      <a:pt x="153894" y="34486"/>
                      <a:pt x="161481" y="35858"/>
                      <a:pt x="168643" y="38619"/>
                    </a:cubicBezTo>
                    <a:cubicBezTo>
                      <a:pt x="131210" y="41128"/>
                      <a:pt x="97828" y="63125"/>
                      <a:pt x="80848" y="96506"/>
                    </a:cubicBezTo>
                    <a:cubicBezTo>
                      <a:pt x="94190" y="89501"/>
                      <a:pt x="108974" y="85812"/>
                      <a:pt x="124078" y="85812"/>
                    </a:cubicBezTo>
                    <a:cubicBezTo>
                      <a:pt x="126449" y="85812"/>
                      <a:pt x="128827" y="85903"/>
                      <a:pt x="131210" y="86086"/>
                    </a:cubicBezTo>
                    <a:cubicBezTo>
                      <a:pt x="108790" y="128808"/>
                      <a:pt x="61336" y="156670"/>
                      <a:pt x="13377" y="156670"/>
                    </a:cubicBezTo>
                    <a:cubicBezTo>
                      <a:pt x="8916" y="156670"/>
                      <a:pt x="4450" y="156429"/>
                      <a:pt x="0" y="155936"/>
                    </a:cubicBezTo>
                    <a:lnTo>
                      <a:pt x="0" y="155936"/>
                    </a:lnTo>
                    <a:cubicBezTo>
                      <a:pt x="12928" y="173881"/>
                      <a:pt x="32802" y="185458"/>
                      <a:pt x="54799" y="188160"/>
                    </a:cubicBezTo>
                    <a:cubicBezTo>
                      <a:pt x="57551" y="188447"/>
                      <a:pt x="60300" y="188589"/>
                      <a:pt x="63036" y="188589"/>
                    </a:cubicBezTo>
                    <a:cubicBezTo>
                      <a:pt x="82362" y="188589"/>
                      <a:pt x="101044" y="181517"/>
                      <a:pt x="115580" y="168671"/>
                    </a:cubicBezTo>
                    <a:lnTo>
                      <a:pt x="115580" y="168671"/>
                    </a:lnTo>
                    <a:cubicBezTo>
                      <a:pt x="113265" y="184494"/>
                      <a:pt x="102845" y="198194"/>
                      <a:pt x="87988" y="204368"/>
                    </a:cubicBezTo>
                    <a:cubicBezTo>
                      <a:pt x="92621" y="205079"/>
                      <a:pt x="97250" y="205427"/>
                      <a:pt x="101842" y="205427"/>
                    </a:cubicBezTo>
                    <a:cubicBezTo>
                      <a:pt x="130906" y="205427"/>
                      <a:pt x="158453" y="191482"/>
                      <a:pt x="175782" y="167321"/>
                    </a:cubicBezTo>
                    <a:cubicBezTo>
                      <a:pt x="181185" y="179477"/>
                      <a:pt x="181764" y="193370"/>
                      <a:pt x="177133" y="205912"/>
                    </a:cubicBezTo>
                    <a:cubicBezTo>
                      <a:pt x="222478" y="179284"/>
                      <a:pt x="252386" y="132975"/>
                      <a:pt x="258174" y="80876"/>
                    </a:cubicBezTo>
                    <a:cubicBezTo>
                      <a:pt x="260490" y="57529"/>
                      <a:pt x="257210" y="32637"/>
                      <a:pt x="245246" y="12763"/>
                    </a:cubicBezTo>
                    <a:lnTo>
                      <a:pt x="245053" y="12956"/>
                    </a:lnTo>
                    <a:cubicBezTo>
                      <a:pt x="230711" y="4941"/>
                      <a:pt x="210528" y="0"/>
                      <a:pt x="192120" y="0"/>
                    </a:cubicBezTo>
                    <a:close/>
                  </a:path>
                </a:pathLst>
              </a:custGeom>
              <a:solidFill>
                <a:srgbClr val="C9402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2562;p60">
                <a:extLst>
                  <a:ext uri="{FF2B5EF4-FFF2-40B4-BE49-F238E27FC236}">
                    <a16:creationId xmlns:a16="http://schemas.microsoft.com/office/drawing/2014/main" xmlns="" id="{3F3B2AA7-3107-4B7B-90E2-A73461E9FCF0}"/>
                  </a:ext>
                </a:extLst>
              </p:cNvPr>
              <p:cNvSpPr/>
              <p:nvPr/>
            </p:nvSpPr>
            <p:spPr>
              <a:xfrm>
                <a:off x="1911800" y="1497150"/>
                <a:ext cx="4520000" cy="2852150"/>
              </a:xfrm>
              <a:custGeom>
                <a:avLst/>
                <a:gdLst/>
                <a:ahLst/>
                <a:cxnLst/>
                <a:rect l="l" t="t" r="r" b="b"/>
                <a:pathLst>
                  <a:path w="180800" h="114086" extrusionOk="0">
                    <a:moveTo>
                      <a:pt x="166906" y="0"/>
                    </a:moveTo>
                    <a:cubicBezTo>
                      <a:pt x="162083" y="0"/>
                      <a:pt x="157452" y="579"/>
                      <a:pt x="152821" y="1737"/>
                    </a:cubicBezTo>
                    <a:cubicBezTo>
                      <a:pt x="143559" y="4245"/>
                      <a:pt x="134876" y="8298"/>
                      <a:pt x="127158" y="13700"/>
                    </a:cubicBezTo>
                    <a:cubicBezTo>
                      <a:pt x="123106" y="16402"/>
                      <a:pt x="119439" y="19489"/>
                      <a:pt x="115966" y="22576"/>
                    </a:cubicBezTo>
                    <a:cubicBezTo>
                      <a:pt x="112300" y="25857"/>
                      <a:pt x="109020" y="29330"/>
                      <a:pt x="105933" y="32803"/>
                    </a:cubicBezTo>
                    <a:cubicBezTo>
                      <a:pt x="99758" y="39942"/>
                      <a:pt x="93969" y="47275"/>
                      <a:pt x="88374" y="54800"/>
                    </a:cubicBezTo>
                    <a:cubicBezTo>
                      <a:pt x="82778" y="62518"/>
                      <a:pt x="77182" y="69850"/>
                      <a:pt x="71201" y="76990"/>
                    </a:cubicBezTo>
                    <a:cubicBezTo>
                      <a:pt x="68306" y="80656"/>
                      <a:pt x="65219" y="84129"/>
                      <a:pt x="61939" y="87409"/>
                    </a:cubicBezTo>
                    <a:cubicBezTo>
                      <a:pt x="58658" y="90497"/>
                      <a:pt x="55185" y="93584"/>
                      <a:pt x="51519" y="96478"/>
                    </a:cubicBezTo>
                    <a:cubicBezTo>
                      <a:pt x="44187" y="102267"/>
                      <a:pt x="36083" y="106898"/>
                      <a:pt x="27400" y="109985"/>
                    </a:cubicBezTo>
                    <a:cubicBezTo>
                      <a:pt x="22962" y="111529"/>
                      <a:pt x="18524" y="112494"/>
                      <a:pt x="13893" y="113073"/>
                    </a:cubicBezTo>
                    <a:cubicBezTo>
                      <a:pt x="11953" y="113315"/>
                      <a:pt x="9980" y="113422"/>
                      <a:pt x="8015" y="113422"/>
                    </a:cubicBezTo>
                    <a:cubicBezTo>
                      <a:pt x="5289" y="113422"/>
                      <a:pt x="2579" y="113216"/>
                      <a:pt x="0" y="112880"/>
                    </a:cubicBezTo>
                    <a:lnTo>
                      <a:pt x="0" y="112880"/>
                    </a:lnTo>
                    <a:cubicBezTo>
                      <a:pt x="3698" y="113684"/>
                      <a:pt x="7665" y="114086"/>
                      <a:pt x="11564" y="114086"/>
                    </a:cubicBezTo>
                    <a:cubicBezTo>
                      <a:pt x="12344" y="114086"/>
                      <a:pt x="13121" y="114070"/>
                      <a:pt x="13893" y="114037"/>
                    </a:cubicBezTo>
                    <a:cubicBezTo>
                      <a:pt x="18717" y="113844"/>
                      <a:pt x="23348" y="113073"/>
                      <a:pt x="27979" y="111722"/>
                    </a:cubicBezTo>
                    <a:cubicBezTo>
                      <a:pt x="37047" y="108828"/>
                      <a:pt x="45538" y="104390"/>
                      <a:pt x="53256" y="98794"/>
                    </a:cubicBezTo>
                    <a:cubicBezTo>
                      <a:pt x="57115" y="95900"/>
                      <a:pt x="60781" y="92812"/>
                      <a:pt x="64254" y="89725"/>
                    </a:cubicBezTo>
                    <a:cubicBezTo>
                      <a:pt x="67534" y="86252"/>
                      <a:pt x="70815" y="82779"/>
                      <a:pt x="73902" y="79305"/>
                    </a:cubicBezTo>
                    <a:cubicBezTo>
                      <a:pt x="80077" y="71973"/>
                      <a:pt x="85479" y="64448"/>
                      <a:pt x="91075" y="56922"/>
                    </a:cubicBezTo>
                    <a:cubicBezTo>
                      <a:pt x="96671" y="49397"/>
                      <a:pt x="102266" y="41872"/>
                      <a:pt x="108441" y="34925"/>
                    </a:cubicBezTo>
                    <a:cubicBezTo>
                      <a:pt x="111528" y="31452"/>
                      <a:pt x="114616" y="27979"/>
                      <a:pt x="118089" y="24892"/>
                    </a:cubicBezTo>
                    <a:cubicBezTo>
                      <a:pt x="121369" y="21612"/>
                      <a:pt x="124842" y="18717"/>
                      <a:pt x="128701" y="16016"/>
                    </a:cubicBezTo>
                    <a:cubicBezTo>
                      <a:pt x="136034" y="10420"/>
                      <a:pt x="144331" y="6175"/>
                      <a:pt x="153207" y="3474"/>
                    </a:cubicBezTo>
                    <a:cubicBezTo>
                      <a:pt x="157645" y="2123"/>
                      <a:pt x="162276" y="1351"/>
                      <a:pt x="166906" y="965"/>
                    </a:cubicBezTo>
                    <a:cubicBezTo>
                      <a:pt x="167678" y="933"/>
                      <a:pt x="168450" y="917"/>
                      <a:pt x="169222" y="917"/>
                    </a:cubicBezTo>
                    <a:cubicBezTo>
                      <a:pt x="173081" y="917"/>
                      <a:pt x="176940" y="1319"/>
                      <a:pt x="180799" y="2123"/>
                    </a:cubicBezTo>
                    <a:cubicBezTo>
                      <a:pt x="176168" y="772"/>
                      <a:pt x="171537" y="0"/>
                      <a:pt x="166906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2563;p60">
                <a:extLst>
                  <a:ext uri="{FF2B5EF4-FFF2-40B4-BE49-F238E27FC236}">
                    <a16:creationId xmlns:a16="http://schemas.microsoft.com/office/drawing/2014/main" xmlns="" id="{66915578-AE78-4488-B57A-018EA6CBEDA8}"/>
                  </a:ext>
                </a:extLst>
              </p:cNvPr>
              <p:cNvSpPr/>
              <p:nvPr/>
            </p:nvSpPr>
            <p:spPr>
              <a:xfrm>
                <a:off x="5110025" y="1511625"/>
                <a:ext cx="892450" cy="2325150"/>
              </a:xfrm>
              <a:custGeom>
                <a:avLst/>
                <a:gdLst/>
                <a:ahLst/>
                <a:cxnLst/>
                <a:rect l="l" t="t" r="r" b="b"/>
                <a:pathLst>
                  <a:path w="35698" h="93006" extrusionOk="0">
                    <a:moveTo>
                      <a:pt x="35697" y="0"/>
                    </a:moveTo>
                    <a:cubicBezTo>
                      <a:pt x="31066" y="193"/>
                      <a:pt x="26628" y="1737"/>
                      <a:pt x="23155" y="4824"/>
                    </a:cubicBezTo>
                    <a:cubicBezTo>
                      <a:pt x="19875" y="7912"/>
                      <a:pt x="17174" y="11771"/>
                      <a:pt x="15437" y="16016"/>
                    </a:cubicBezTo>
                    <a:cubicBezTo>
                      <a:pt x="13700" y="20261"/>
                      <a:pt x="12350" y="24506"/>
                      <a:pt x="11578" y="29137"/>
                    </a:cubicBezTo>
                    <a:cubicBezTo>
                      <a:pt x="10806" y="33382"/>
                      <a:pt x="10420" y="38013"/>
                      <a:pt x="10227" y="42451"/>
                    </a:cubicBezTo>
                    <a:cubicBezTo>
                      <a:pt x="9648" y="51327"/>
                      <a:pt x="9841" y="60010"/>
                      <a:pt x="8683" y="68693"/>
                    </a:cubicBezTo>
                    <a:cubicBezTo>
                      <a:pt x="7912" y="77376"/>
                      <a:pt x="5017" y="85673"/>
                      <a:pt x="0" y="93005"/>
                    </a:cubicBezTo>
                    <a:cubicBezTo>
                      <a:pt x="6175" y="86252"/>
                      <a:pt x="10227" y="77954"/>
                      <a:pt x="11578" y="69079"/>
                    </a:cubicBezTo>
                    <a:cubicBezTo>
                      <a:pt x="12929" y="60203"/>
                      <a:pt x="13507" y="51327"/>
                      <a:pt x="13700" y="42451"/>
                    </a:cubicBezTo>
                    <a:cubicBezTo>
                      <a:pt x="13893" y="33961"/>
                      <a:pt x="15437" y="25471"/>
                      <a:pt x="18331" y="17173"/>
                    </a:cubicBezTo>
                    <a:cubicBezTo>
                      <a:pt x="19489" y="13121"/>
                      <a:pt x="21612" y="9455"/>
                      <a:pt x="24506" y="6175"/>
                    </a:cubicBezTo>
                    <a:cubicBezTo>
                      <a:pt x="25857" y="4631"/>
                      <a:pt x="27593" y="3281"/>
                      <a:pt x="29523" y="2316"/>
                    </a:cubicBezTo>
                    <a:cubicBezTo>
                      <a:pt x="31452" y="1351"/>
                      <a:pt x="33575" y="579"/>
                      <a:pt x="35697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2564;p60">
                <a:extLst>
                  <a:ext uri="{FF2B5EF4-FFF2-40B4-BE49-F238E27FC236}">
                    <a16:creationId xmlns:a16="http://schemas.microsoft.com/office/drawing/2014/main" xmlns="" id="{77A5A4D3-B2CE-46E9-A47D-C94838AE5CEA}"/>
                  </a:ext>
                </a:extLst>
              </p:cNvPr>
              <p:cNvSpPr/>
              <p:nvPr/>
            </p:nvSpPr>
            <p:spPr>
              <a:xfrm>
                <a:off x="3884750" y="1723875"/>
                <a:ext cx="1389300" cy="3159675"/>
              </a:xfrm>
              <a:custGeom>
                <a:avLst/>
                <a:gdLst/>
                <a:ahLst/>
                <a:cxnLst/>
                <a:rect l="l" t="t" r="r" b="b"/>
                <a:pathLst>
                  <a:path w="55572" h="126387" extrusionOk="0">
                    <a:moveTo>
                      <a:pt x="55572" y="0"/>
                    </a:moveTo>
                    <a:lnTo>
                      <a:pt x="55572" y="0"/>
                    </a:lnTo>
                    <a:cubicBezTo>
                      <a:pt x="50362" y="2895"/>
                      <a:pt x="45731" y="6947"/>
                      <a:pt x="42065" y="11964"/>
                    </a:cubicBezTo>
                    <a:cubicBezTo>
                      <a:pt x="38592" y="16981"/>
                      <a:pt x="35698" y="22576"/>
                      <a:pt x="33768" y="28365"/>
                    </a:cubicBezTo>
                    <a:cubicBezTo>
                      <a:pt x="29716" y="40135"/>
                      <a:pt x="28944" y="52484"/>
                      <a:pt x="27979" y="64448"/>
                    </a:cubicBezTo>
                    <a:cubicBezTo>
                      <a:pt x="27015" y="76411"/>
                      <a:pt x="26050" y="88374"/>
                      <a:pt x="21998" y="99373"/>
                    </a:cubicBezTo>
                    <a:cubicBezTo>
                      <a:pt x="19875" y="104968"/>
                      <a:pt x="17174" y="110178"/>
                      <a:pt x="13508" y="115002"/>
                    </a:cubicBezTo>
                    <a:cubicBezTo>
                      <a:pt x="9842" y="119826"/>
                      <a:pt x="5211" y="123685"/>
                      <a:pt x="1" y="126386"/>
                    </a:cubicBezTo>
                    <a:cubicBezTo>
                      <a:pt x="2702" y="125229"/>
                      <a:pt x="5404" y="123878"/>
                      <a:pt x="8105" y="122141"/>
                    </a:cubicBezTo>
                    <a:cubicBezTo>
                      <a:pt x="10420" y="120405"/>
                      <a:pt x="12736" y="118282"/>
                      <a:pt x="14858" y="116160"/>
                    </a:cubicBezTo>
                    <a:cubicBezTo>
                      <a:pt x="18910" y="111529"/>
                      <a:pt x="22191" y="106126"/>
                      <a:pt x="24506" y="100530"/>
                    </a:cubicBezTo>
                    <a:cubicBezTo>
                      <a:pt x="29330" y="89146"/>
                      <a:pt x="30681" y="76797"/>
                      <a:pt x="31646" y="64641"/>
                    </a:cubicBezTo>
                    <a:cubicBezTo>
                      <a:pt x="32417" y="52677"/>
                      <a:pt x="32996" y="40714"/>
                      <a:pt x="36469" y="29137"/>
                    </a:cubicBezTo>
                    <a:cubicBezTo>
                      <a:pt x="38013" y="23541"/>
                      <a:pt x="40521" y="17945"/>
                      <a:pt x="43609" y="12928"/>
                    </a:cubicBezTo>
                    <a:cubicBezTo>
                      <a:pt x="46696" y="7719"/>
                      <a:pt x="50748" y="3281"/>
                      <a:pt x="55572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2565;p60">
                <a:extLst>
                  <a:ext uri="{FF2B5EF4-FFF2-40B4-BE49-F238E27FC236}">
                    <a16:creationId xmlns:a16="http://schemas.microsoft.com/office/drawing/2014/main" xmlns="" id="{81347147-0DF0-433E-B82E-D98A0AFFF713}"/>
                  </a:ext>
                </a:extLst>
              </p:cNvPr>
              <p:cNvSpPr/>
              <p:nvPr/>
            </p:nvSpPr>
            <p:spPr>
              <a:xfrm>
                <a:off x="1911800" y="4020050"/>
                <a:ext cx="1220450" cy="654575"/>
              </a:xfrm>
              <a:custGeom>
                <a:avLst/>
                <a:gdLst/>
                <a:ahLst/>
                <a:cxnLst/>
                <a:rect l="l" t="t" r="r" b="b"/>
                <a:pathLst>
                  <a:path w="48818" h="26183" extrusionOk="0">
                    <a:moveTo>
                      <a:pt x="48818" y="0"/>
                    </a:moveTo>
                    <a:lnTo>
                      <a:pt x="48818" y="0"/>
                    </a:lnTo>
                    <a:cubicBezTo>
                      <a:pt x="45538" y="3474"/>
                      <a:pt x="42064" y="6561"/>
                      <a:pt x="38205" y="9455"/>
                    </a:cubicBezTo>
                    <a:cubicBezTo>
                      <a:pt x="30873" y="15244"/>
                      <a:pt x="22576" y="19489"/>
                      <a:pt x="13700" y="22576"/>
                    </a:cubicBezTo>
                    <a:cubicBezTo>
                      <a:pt x="9262" y="23927"/>
                      <a:pt x="4631" y="25085"/>
                      <a:pt x="0" y="25856"/>
                    </a:cubicBezTo>
                    <a:cubicBezTo>
                      <a:pt x="1809" y="26074"/>
                      <a:pt x="3618" y="26182"/>
                      <a:pt x="5427" y="26182"/>
                    </a:cubicBezTo>
                    <a:cubicBezTo>
                      <a:pt x="8442" y="26182"/>
                      <a:pt x="11457" y="25881"/>
                      <a:pt x="14472" y="25278"/>
                    </a:cubicBezTo>
                    <a:cubicBezTo>
                      <a:pt x="24119" y="23155"/>
                      <a:pt x="32995" y="18524"/>
                      <a:pt x="40135" y="11771"/>
                    </a:cubicBezTo>
                    <a:cubicBezTo>
                      <a:pt x="43608" y="8297"/>
                      <a:pt x="46502" y="4438"/>
                      <a:pt x="48818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2566;p60">
                <a:extLst>
                  <a:ext uri="{FF2B5EF4-FFF2-40B4-BE49-F238E27FC236}">
                    <a16:creationId xmlns:a16="http://schemas.microsoft.com/office/drawing/2014/main" xmlns="" id="{19B57994-CE4D-4CEC-A1F1-10160CE38829}"/>
                  </a:ext>
                </a:extLst>
              </p:cNvPr>
              <p:cNvSpPr/>
              <p:nvPr/>
            </p:nvSpPr>
            <p:spPr>
              <a:xfrm>
                <a:off x="3744875" y="1603950"/>
                <a:ext cx="1630500" cy="240550"/>
              </a:xfrm>
              <a:custGeom>
                <a:avLst/>
                <a:gdLst/>
                <a:ahLst/>
                <a:cxnLst/>
                <a:rect l="l" t="t" r="r" b="b"/>
                <a:pathLst>
                  <a:path w="65220" h="9622" extrusionOk="0">
                    <a:moveTo>
                      <a:pt x="40615" y="1"/>
                    </a:moveTo>
                    <a:cubicBezTo>
                      <a:pt x="32122" y="1"/>
                      <a:pt x="23767" y="1122"/>
                      <a:pt x="15630" y="3447"/>
                    </a:cubicBezTo>
                    <a:cubicBezTo>
                      <a:pt x="10227" y="4990"/>
                      <a:pt x="5017" y="7113"/>
                      <a:pt x="0" y="9621"/>
                    </a:cubicBezTo>
                    <a:cubicBezTo>
                      <a:pt x="5403" y="8464"/>
                      <a:pt x="10806" y="7113"/>
                      <a:pt x="16208" y="6148"/>
                    </a:cubicBezTo>
                    <a:cubicBezTo>
                      <a:pt x="21611" y="5183"/>
                      <a:pt x="27014" y="4411"/>
                      <a:pt x="32417" y="4026"/>
                    </a:cubicBezTo>
                    <a:cubicBezTo>
                      <a:pt x="37819" y="3447"/>
                      <a:pt x="43222" y="3254"/>
                      <a:pt x="48818" y="3254"/>
                    </a:cubicBezTo>
                    <a:cubicBezTo>
                      <a:pt x="54221" y="3254"/>
                      <a:pt x="59816" y="3447"/>
                      <a:pt x="65219" y="3833"/>
                    </a:cubicBezTo>
                    <a:cubicBezTo>
                      <a:pt x="60009" y="2096"/>
                      <a:pt x="54414" y="938"/>
                      <a:pt x="49011" y="359"/>
                    </a:cubicBezTo>
                    <a:cubicBezTo>
                      <a:pt x="46199" y="121"/>
                      <a:pt x="43400" y="1"/>
                      <a:pt x="40615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2567;p60">
                <a:extLst>
                  <a:ext uri="{FF2B5EF4-FFF2-40B4-BE49-F238E27FC236}">
                    <a16:creationId xmlns:a16="http://schemas.microsoft.com/office/drawing/2014/main" xmlns="" id="{EF380F6D-D7AD-4E9E-8331-F65D6697B2A4}"/>
                  </a:ext>
                </a:extLst>
              </p:cNvPr>
              <p:cNvSpPr/>
              <p:nvPr/>
            </p:nvSpPr>
            <p:spPr>
              <a:xfrm>
                <a:off x="3556725" y="3267525"/>
                <a:ext cx="361825" cy="868325"/>
              </a:xfrm>
              <a:custGeom>
                <a:avLst/>
                <a:gdLst/>
                <a:ahLst/>
                <a:cxnLst/>
                <a:rect l="l" t="t" r="r" b="b"/>
                <a:pathLst>
                  <a:path w="14473" h="34733" extrusionOk="0">
                    <a:moveTo>
                      <a:pt x="14473" y="0"/>
                    </a:moveTo>
                    <a:lnTo>
                      <a:pt x="10806" y="193"/>
                    </a:lnTo>
                    <a:cubicBezTo>
                      <a:pt x="11964" y="12735"/>
                      <a:pt x="8105" y="25277"/>
                      <a:pt x="1" y="34732"/>
                    </a:cubicBezTo>
                    <a:cubicBezTo>
                      <a:pt x="9456" y="25663"/>
                      <a:pt x="14473" y="13121"/>
                      <a:pt x="1447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63" name="Google Shape;20;p2">
            <a:extLst>
              <a:ext uri="{FF2B5EF4-FFF2-40B4-BE49-F238E27FC236}">
                <a16:creationId xmlns:a16="http://schemas.microsoft.com/office/drawing/2014/main" xmlns="" id="{21BA2213-C8BA-4AC7-B485-3D210F2A788A}"/>
              </a:ext>
            </a:extLst>
          </p:cNvPr>
          <p:cNvPicPr preferRelativeResize="0"/>
          <p:nvPr/>
        </p:nvPicPr>
        <p:blipFill rotWithShape="1">
          <a:blip r:embed="rId9">
            <a:alphaModFix/>
          </a:blip>
          <a:srcRect l="12178" t="10820" r="12178" b="10828"/>
          <a:stretch/>
        </p:blipFill>
        <p:spPr>
          <a:xfrm rot="853447">
            <a:off x="2345917" y="4824779"/>
            <a:ext cx="1655443" cy="1858324"/>
          </a:xfrm>
          <a:prstGeom prst="rect">
            <a:avLst/>
          </a:prstGeom>
          <a:noFill/>
          <a:ln>
            <a:noFill/>
          </a:ln>
        </p:spPr>
      </p:pic>
      <p:pic>
        <p:nvPicPr>
          <p:cNvPr id="64" name="Google Shape;21;p2">
            <a:extLst>
              <a:ext uri="{FF2B5EF4-FFF2-40B4-BE49-F238E27FC236}">
                <a16:creationId xmlns:a16="http://schemas.microsoft.com/office/drawing/2014/main" xmlns="" id="{490B56EB-D0FE-4E83-BE3F-8269D7452E87}"/>
              </a:ext>
            </a:extLst>
          </p:cNvPr>
          <p:cNvPicPr preferRelativeResize="0"/>
          <p:nvPr/>
        </p:nvPicPr>
        <p:blipFill rotWithShape="1">
          <a:blip r:embed="rId10">
            <a:alphaModFix/>
          </a:blip>
          <a:srcRect l="12422" t="10820" r="12422" b="10828"/>
          <a:stretch/>
        </p:blipFill>
        <p:spPr>
          <a:xfrm>
            <a:off x="-210051" y="5180736"/>
            <a:ext cx="1535584" cy="1735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65" name="Google Shape;24;p2">
            <a:extLst>
              <a:ext uri="{FF2B5EF4-FFF2-40B4-BE49-F238E27FC236}">
                <a16:creationId xmlns:a16="http://schemas.microsoft.com/office/drawing/2014/main" xmlns="" id="{9BE75EA3-EA7A-4B47-8ABC-0F6FBAE517A0}"/>
              </a:ext>
            </a:extLst>
          </p:cNvPr>
          <p:cNvPicPr preferRelativeResize="0"/>
          <p:nvPr/>
        </p:nvPicPr>
        <p:blipFill rotWithShape="1">
          <a:blip r:embed="rId11">
            <a:alphaModFix/>
          </a:blip>
          <a:srcRect l="14225" t="14955" r="14218" b="14962"/>
          <a:stretch/>
        </p:blipFill>
        <p:spPr>
          <a:xfrm>
            <a:off x="629523" y="4797843"/>
            <a:ext cx="1995296" cy="2117893"/>
          </a:xfrm>
          <a:prstGeom prst="rect">
            <a:avLst/>
          </a:prstGeom>
          <a:noFill/>
          <a:ln>
            <a:noFill/>
          </a:ln>
        </p:spPr>
      </p:pic>
      <p:pic>
        <p:nvPicPr>
          <p:cNvPr id="66" name="Google Shape;11;p2">
            <a:extLst>
              <a:ext uri="{FF2B5EF4-FFF2-40B4-BE49-F238E27FC236}">
                <a16:creationId xmlns:a16="http://schemas.microsoft.com/office/drawing/2014/main" xmlns="" id="{AA3460B2-8A12-4844-9898-BD4D10AEE805}"/>
              </a:ext>
            </a:extLst>
          </p:cNvPr>
          <p:cNvPicPr preferRelativeResize="0"/>
          <p:nvPr/>
        </p:nvPicPr>
        <p:blipFill rotWithShape="1">
          <a:blip r:embed="rId6">
            <a:alphaModFix/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33000"/>
                    </a14:imgEffect>
                  </a14:imgLayer>
                </a14:imgProps>
              </a:ext>
            </a:extLst>
          </a:blip>
          <a:srcRect l="30870" t="15242" r="25850" b="15249"/>
          <a:stretch/>
        </p:blipFill>
        <p:spPr>
          <a:xfrm>
            <a:off x="-9124" y="4528936"/>
            <a:ext cx="5074069" cy="2695091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7226957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000">
        <p14:vortex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3" presetClass="entr" presetSubtype="32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5000"/>
                                  </p:iterate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53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53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3" presetClass="entr" presetSubtype="32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5000"/>
                                  </p:iterate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53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53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34" presetClass="emph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-3.125E-6 0.02431 L -3.125E-6 -0.07222 " pathEditMode="relative" rAng="0" ptsTypes="AA">
                                      <p:cBhvr>
                                        <p:cTn id="41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838"/>
                                    </p:animMotion>
                                    <p:animRot by="1500000">
                                      <p:cBhvr>
                                        <p:cTn id="42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43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530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44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530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45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530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6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53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53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53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53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53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53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53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5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09" grpId="0"/>
      <p:bldP spid="5309" grpId="1"/>
      <p:bldP spid="5312" grpId="0"/>
      <p:bldP spid="5314" grpId="0" animBg="1"/>
      <p:bldP spid="5315" grpId="0" build="p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Google Shape;15;p2">
            <a:extLst>
              <a:ext uri="{FF2B5EF4-FFF2-40B4-BE49-F238E27FC236}">
                <a16:creationId xmlns:a16="http://schemas.microsoft.com/office/drawing/2014/main" xmlns="" id="{F7E8710F-AFCF-430F-A115-3AF26B9B8512}"/>
              </a:ext>
            </a:extLst>
          </p:cNvPr>
          <p:cNvPicPr preferRelativeResize="0"/>
          <p:nvPr/>
        </p:nvPicPr>
        <p:blipFill>
          <a:blip r:embed="rId3">
            <a:alphaModFix/>
            <a:duotone>
              <a:prstClr val="black"/>
              <a:srgbClr val="D9C3A5">
                <a:tint val="50000"/>
                <a:satMod val="180000"/>
              </a:srgbClr>
            </a:duoton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66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6200000">
            <a:off x="122000" y="-2735577"/>
            <a:ext cx="5180373" cy="8756951"/>
          </a:xfrm>
          <a:prstGeom prst="rect">
            <a:avLst/>
          </a:prstGeom>
          <a:noFill/>
          <a:ln>
            <a:noFill/>
          </a:ln>
        </p:spPr>
      </p:pic>
      <p:sp>
        <p:nvSpPr>
          <p:cNvPr id="5735" name="Google Shape;5735;p54"/>
          <p:cNvSpPr/>
          <p:nvPr/>
        </p:nvSpPr>
        <p:spPr>
          <a:xfrm>
            <a:off x="3323864" y="3081676"/>
            <a:ext cx="119955" cy="149101"/>
          </a:xfrm>
          <a:custGeom>
            <a:avLst/>
            <a:gdLst/>
            <a:ahLst/>
            <a:cxnLst/>
            <a:rect l="l" t="t" r="r" b="b"/>
            <a:pathLst>
              <a:path w="535" h="665" extrusionOk="0">
                <a:moveTo>
                  <a:pt x="173" y="1"/>
                </a:moveTo>
                <a:cubicBezTo>
                  <a:pt x="69" y="1"/>
                  <a:pt x="26" y="117"/>
                  <a:pt x="26" y="233"/>
                </a:cubicBezTo>
                <a:cubicBezTo>
                  <a:pt x="1" y="411"/>
                  <a:pt x="103" y="589"/>
                  <a:pt x="280" y="665"/>
                </a:cubicBezTo>
                <a:cubicBezTo>
                  <a:pt x="433" y="665"/>
                  <a:pt x="509" y="589"/>
                  <a:pt x="535" y="462"/>
                </a:cubicBezTo>
                <a:cubicBezTo>
                  <a:pt x="535" y="258"/>
                  <a:pt x="458" y="55"/>
                  <a:pt x="204" y="4"/>
                </a:cubicBezTo>
                <a:cubicBezTo>
                  <a:pt x="193" y="2"/>
                  <a:pt x="183" y="1"/>
                  <a:pt x="17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6" name="组合 6">
            <a:extLst>
              <a:ext uri="{FF2B5EF4-FFF2-40B4-BE49-F238E27FC236}">
                <a16:creationId xmlns:a16="http://schemas.microsoft.com/office/drawing/2014/main" xmlns="" id="{BABCEBD7-478C-42F2-A608-5D2E1F04E523}"/>
              </a:ext>
            </a:extLst>
          </p:cNvPr>
          <p:cNvGrpSpPr/>
          <p:nvPr/>
        </p:nvGrpSpPr>
        <p:grpSpPr>
          <a:xfrm>
            <a:off x="-433441" y="-302164"/>
            <a:ext cx="3608437" cy="1676440"/>
            <a:chOff x="196" y="-1340"/>
            <a:chExt cx="9528" cy="4706"/>
          </a:xfrm>
        </p:grpSpPr>
        <p:grpSp>
          <p:nvGrpSpPr>
            <p:cNvPr id="27" name="Google Shape;2511;p60">
              <a:extLst>
                <a:ext uri="{FF2B5EF4-FFF2-40B4-BE49-F238E27FC236}">
                  <a16:creationId xmlns:a16="http://schemas.microsoft.com/office/drawing/2014/main" xmlns="" id="{AD9B2FDD-B85A-42E0-B825-476433F149D0}"/>
                </a:ext>
              </a:extLst>
            </p:cNvPr>
            <p:cNvGrpSpPr/>
            <p:nvPr/>
          </p:nvGrpSpPr>
          <p:grpSpPr>
            <a:xfrm rot="8119191">
              <a:off x="7796" y="-799"/>
              <a:ext cx="1928" cy="3662"/>
              <a:chOff x="2392800" y="238125"/>
              <a:chExt cx="2677175" cy="5084850"/>
            </a:xfrm>
            <a:solidFill>
              <a:srgbClr val="C94025"/>
            </a:solidFill>
          </p:grpSpPr>
          <p:sp>
            <p:nvSpPr>
              <p:cNvPr id="65" name="Google Shape;2512;p60">
                <a:extLst>
                  <a:ext uri="{FF2B5EF4-FFF2-40B4-BE49-F238E27FC236}">
                    <a16:creationId xmlns:a16="http://schemas.microsoft.com/office/drawing/2014/main" xmlns="" id="{954986D7-A5DE-417D-85BD-348BD3E5EE4F}"/>
                  </a:ext>
                </a:extLst>
              </p:cNvPr>
              <p:cNvSpPr/>
              <p:nvPr/>
            </p:nvSpPr>
            <p:spPr>
              <a:xfrm>
                <a:off x="2526350" y="690275"/>
                <a:ext cx="1198100" cy="4632700"/>
              </a:xfrm>
              <a:custGeom>
                <a:avLst/>
                <a:gdLst/>
                <a:ahLst/>
                <a:cxnLst/>
                <a:rect l="l" t="t" r="r" b="b"/>
                <a:pathLst>
                  <a:path w="47924" h="185308" extrusionOk="0">
                    <a:moveTo>
                      <a:pt x="35055" y="1"/>
                    </a:moveTo>
                    <a:cubicBezTo>
                      <a:pt x="33546" y="1"/>
                      <a:pt x="31869" y="1290"/>
                      <a:pt x="32203" y="3183"/>
                    </a:cubicBezTo>
                    <a:cubicBezTo>
                      <a:pt x="42560" y="64402"/>
                      <a:pt x="31648" y="127286"/>
                      <a:pt x="1131" y="181292"/>
                    </a:cubicBezTo>
                    <a:cubicBezTo>
                      <a:pt x="0" y="183428"/>
                      <a:pt x="1772" y="185308"/>
                      <a:pt x="3546" y="185308"/>
                    </a:cubicBezTo>
                    <a:cubicBezTo>
                      <a:pt x="4384" y="185308"/>
                      <a:pt x="5221" y="184889"/>
                      <a:pt x="5755" y="183881"/>
                    </a:cubicBezTo>
                    <a:lnTo>
                      <a:pt x="5570" y="183881"/>
                    </a:lnTo>
                    <a:cubicBezTo>
                      <a:pt x="36642" y="128581"/>
                      <a:pt x="47924" y="64402"/>
                      <a:pt x="37197" y="1889"/>
                    </a:cubicBezTo>
                    <a:cubicBezTo>
                      <a:pt x="36976" y="564"/>
                      <a:pt x="36052" y="1"/>
                      <a:pt x="35055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2513;p60">
                <a:extLst>
                  <a:ext uri="{FF2B5EF4-FFF2-40B4-BE49-F238E27FC236}">
                    <a16:creationId xmlns:a16="http://schemas.microsoft.com/office/drawing/2014/main" xmlns="" id="{38326CAE-0AA7-412D-81F7-B00B102C1465}"/>
                  </a:ext>
                </a:extLst>
              </p:cNvPr>
              <p:cNvSpPr/>
              <p:nvPr/>
            </p:nvSpPr>
            <p:spPr>
              <a:xfrm>
                <a:off x="3430500" y="641425"/>
                <a:ext cx="899675" cy="1623425"/>
              </a:xfrm>
              <a:custGeom>
                <a:avLst/>
                <a:gdLst/>
                <a:ahLst/>
                <a:cxnLst/>
                <a:rect l="l" t="t" r="r" b="b"/>
                <a:pathLst>
                  <a:path w="35987" h="64937" extrusionOk="0">
                    <a:moveTo>
                      <a:pt x="24544" y="0"/>
                    </a:moveTo>
                    <a:cubicBezTo>
                      <a:pt x="22975" y="0"/>
                      <a:pt x="21451" y="1220"/>
                      <a:pt x="22115" y="3103"/>
                    </a:cubicBezTo>
                    <a:cubicBezTo>
                      <a:pt x="30068" y="25112"/>
                      <a:pt x="22300" y="47676"/>
                      <a:pt x="2325" y="60068"/>
                    </a:cubicBezTo>
                    <a:cubicBezTo>
                      <a:pt x="0" y="61463"/>
                      <a:pt x="1442" y="64936"/>
                      <a:pt x="3712" y="64936"/>
                    </a:cubicBezTo>
                    <a:cubicBezTo>
                      <a:pt x="4151" y="64936"/>
                      <a:pt x="4620" y="64806"/>
                      <a:pt x="5100" y="64507"/>
                    </a:cubicBezTo>
                    <a:cubicBezTo>
                      <a:pt x="26554" y="51745"/>
                      <a:pt x="35987" y="25297"/>
                      <a:pt x="27109" y="1808"/>
                    </a:cubicBezTo>
                    <a:cubicBezTo>
                      <a:pt x="26664" y="547"/>
                      <a:pt x="25594" y="0"/>
                      <a:pt x="2454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" name="Google Shape;2514;p60">
                <a:extLst>
                  <a:ext uri="{FF2B5EF4-FFF2-40B4-BE49-F238E27FC236}">
                    <a16:creationId xmlns:a16="http://schemas.microsoft.com/office/drawing/2014/main" xmlns="" id="{3E55AABD-B2F6-4033-9FA2-E9D26E4EA5F5}"/>
                  </a:ext>
                </a:extLst>
              </p:cNvPr>
              <p:cNvSpPr/>
              <p:nvPr/>
            </p:nvSpPr>
            <p:spPr>
              <a:xfrm>
                <a:off x="2800700" y="860025"/>
                <a:ext cx="748350" cy="784950"/>
              </a:xfrm>
              <a:custGeom>
                <a:avLst/>
                <a:gdLst/>
                <a:ahLst/>
                <a:cxnLst/>
                <a:rect l="l" t="t" r="r" b="b"/>
                <a:pathLst>
                  <a:path w="29934" h="31398" extrusionOk="0">
                    <a:moveTo>
                      <a:pt x="3119" y="0"/>
                    </a:moveTo>
                    <a:cubicBezTo>
                      <a:pt x="1627" y="0"/>
                      <a:pt x="0" y="1260"/>
                      <a:pt x="330" y="3237"/>
                    </a:cubicBezTo>
                    <a:cubicBezTo>
                      <a:pt x="2364" y="16923"/>
                      <a:pt x="12351" y="28020"/>
                      <a:pt x="25853" y="31349"/>
                    </a:cubicBezTo>
                    <a:cubicBezTo>
                      <a:pt x="26036" y="31382"/>
                      <a:pt x="26213" y="31397"/>
                      <a:pt x="26382" y="31397"/>
                    </a:cubicBezTo>
                    <a:cubicBezTo>
                      <a:pt x="29113" y="31397"/>
                      <a:pt x="29934" y="27400"/>
                      <a:pt x="27148" y="26356"/>
                    </a:cubicBezTo>
                    <a:cubicBezTo>
                      <a:pt x="15496" y="23581"/>
                      <a:pt x="6803" y="13779"/>
                      <a:pt x="5323" y="1942"/>
                    </a:cubicBezTo>
                    <a:cubicBezTo>
                      <a:pt x="5098" y="590"/>
                      <a:pt x="4140" y="0"/>
                      <a:pt x="311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" name="Google Shape;2515;p60">
                <a:extLst>
                  <a:ext uri="{FF2B5EF4-FFF2-40B4-BE49-F238E27FC236}">
                    <a16:creationId xmlns:a16="http://schemas.microsoft.com/office/drawing/2014/main" xmlns="" id="{77AC9B1A-2539-402D-8A89-C5E33BA295AB}"/>
                  </a:ext>
                </a:extLst>
              </p:cNvPr>
              <p:cNvSpPr/>
              <p:nvPr/>
            </p:nvSpPr>
            <p:spPr>
              <a:xfrm>
                <a:off x="2693325" y="2072800"/>
                <a:ext cx="794550" cy="973850"/>
              </a:xfrm>
              <a:custGeom>
                <a:avLst/>
                <a:gdLst/>
                <a:ahLst/>
                <a:cxnLst/>
                <a:rect l="l" t="t" r="r" b="b"/>
                <a:pathLst>
                  <a:path w="31782" h="38954" extrusionOk="0">
                    <a:moveTo>
                      <a:pt x="5207" y="0"/>
                    </a:moveTo>
                    <a:cubicBezTo>
                      <a:pt x="4201" y="0"/>
                      <a:pt x="3292" y="564"/>
                      <a:pt x="3145" y="1888"/>
                    </a:cubicBezTo>
                    <a:cubicBezTo>
                      <a:pt x="1" y="18719"/>
                      <a:pt x="10728" y="34995"/>
                      <a:pt x="27374" y="38879"/>
                    </a:cubicBezTo>
                    <a:cubicBezTo>
                      <a:pt x="27602" y="38929"/>
                      <a:pt x="27821" y="38953"/>
                      <a:pt x="28029" y="38953"/>
                    </a:cubicBezTo>
                    <a:cubicBezTo>
                      <a:pt x="30859" y="38953"/>
                      <a:pt x="31782" y="34574"/>
                      <a:pt x="28853" y="33885"/>
                    </a:cubicBezTo>
                    <a:cubicBezTo>
                      <a:pt x="14797" y="30926"/>
                      <a:pt x="5734" y="17424"/>
                      <a:pt x="8139" y="3183"/>
                    </a:cubicBezTo>
                    <a:cubicBezTo>
                      <a:pt x="8473" y="1290"/>
                      <a:pt x="6728" y="0"/>
                      <a:pt x="5207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2516;p60">
                <a:extLst>
                  <a:ext uri="{FF2B5EF4-FFF2-40B4-BE49-F238E27FC236}">
                    <a16:creationId xmlns:a16="http://schemas.microsoft.com/office/drawing/2014/main" xmlns="" id="{14FB3D21-2649-458F-AF7A-D72EAE83863E}"/>
                  </a:ext>
                </a:extLst>
              </p:cNvPr>
              <p:cNvSpPr/>
              <p:nvPr/>
            </p:nvSpPr>
            <p:spPr>
              <a:xfrm>
                <a:off x="3312950" y="2922525"/>
                <a:ext cx="678175" cy="501525"/>
              </a:xfrm>
              <a:custGeom>
                <a:avLst/>
                <a:gdLst/>
                <a:ahLst/>
                <a:cxnLst/>
                <a:rect l="l" t="t" r="r" b="b"/>
                <a:pathLst>
                  <a:path w="27127" h="20061" extrusionOk="0">
                    <a:moveTo>
                      <a:pt x="23918" y="1"/>
                    </a:moveTo>
                    <a:cubicBezTo>
                      <a:pt x="22901" y="1"/>
                      <a:pt x="21884" y="525"/>
                      <a:pt x="21454" y="1745"/>
                    </a:cubicBezTo>
                    <a:cubicBezTo>
                      <a:pt x="18309" y="9143"/>
                      <a:pt x="11281" y="14322"/>
                      <a:pt x="3328" y="14692"/>
                    </a:cubicBezTo>
                    <a:cubicBezTo>
                      <a:pt x="56" y="14874"/>
                      <a:pt x="0" y="20060"/>
                      <a:pt x="3162" y="20060"/>
                    </a:cubicBezTo>
                    <a:cubicBezTo>
                      <a:pt x="3217" y="20060"/>
                      <a:pt x="3272" y="20059"/>
                      <a:pt x="3328" y="20056"/>
                    </a:cubicBezTo>
                    <a:cubicBezTo>
                      <a:pt x="13686" y="19316"/>
                      <a:pt x="22748" y="12842"/>
                      <a:pt x="26447" y="3225"/>
                    </a:cubicBezTo>
                    <a:cubicBezTo>
                      <a:pt x="27126" y="1301"/>
                      <a:pt x="25521" y="1"/>
                      <a:pt x="23918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2517;p60">
                <a:extLst>
                  <a:ext uri="{FF2B5EF4-FFF2-40B4-BE49-F238E27FC236}">
                    <a16:creationId xmlns:a16="http://schemas.microsoft.com/office/drawing/2014/main" xmlns="" id="{0FE63670-CCC4-4B29-8A60-21BE97B6D007}"/>
                  </a:ext>
                </a:extLst>
              </p:cNvPr>
              <p:cNvSpPr/>
              <p:nvPr/>
            </p:nvSpPr>
            <p:spPr>
              <a:xfrm>
                <a:off x="3873475" y="1658950"/>
                <a:ext cx="932725" cy="289200"/>
              </a:xfrm>
              <a:custGeom>
                <a:avLst/>
                <a:gdLst/>
                <a:ahLst/>
                <a:cxnLst/>
                <a:rect l="l" t="t" r="r" b="b"/>
                <a:pathLst>
                  <a:path w="37309" h="11568" extrusionOk="0">
                    <a:moveTo>
                      <a:pt x="33358" y="1"/>
                    </a:moveTo>
                    <a:cubicBezTo>
                      <a:pt x="32765" y="1"/>
                      <a:pt x="32148" y="203"/>
                      <a:pt x="31584" y="687"/>
                    </a:cubicBezTo>
                    <a:cubicBezTo>
                      <a:pt x="27163" y="4428"/>
                      <a:pt x="21491" y="6362"/>
                      <a:pt x="15761" y="6362"/>
                    </a:cubicBezTo>
                    <a:cubicBezTo>
                      <a:pt x="12142" y="6362"/>
                      <a:pt x="8501" y="5591"/>
                      <a:pt x="5136" y="4016"/>
                    </a:cubicBezTo>
                    <a:cubicBezTo>
                      <a:pt x="4723" y="3809"/>
                      <a:pt x="4317" y="3718"/>
                      <a:pt x="3932" y="3718"/>
                    </a:cubicBezTo>
                    <a:cubicBezTo>
                      <a:pt x="1562" y="3718"/>
                      <a:pt x="1" y="7182"/>
                      <a:pt x="2547" y="8455"/>
                    </a:cubicBezTo>
                    <a:cubicBezTo>
                      <a:pt x="6726" y="10544"/>
                      <a:pt x="11241" y="11567"/>
                      <a:pt x="15733" y="11567"/>
                    </a:cubicBezTo>
                    <a:cubicBezTo>
                      <a:pt x="22771" y="11567"/>
                      <a:pt x="29751" y="9056"/>
                      <a:pt x="35283" y="4201"/>
                    </a:cubicBezTo>
                    <a:cubicBezTo>
                      <a:pt x="37308" y="2610"/>
                      <a:pt x="35487" y="1"/>
                      <a:pt x="33358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2518;p60">
                <a:extLst>
                  <a:ext uri="{FF2B5EF4-FFF2-40B4-BE49-F238E27FC236}">
                    <a16:creationId xmlns:a16="http://schemas.microsoft.com/office/drawing/2014/main" xmlns="" id="{7B604F57-7A05-446F-96F2-F3EF3F5FD033}"/>
                  </a:ext>
                </a:extLst>
              </p:cNvPr>
              <p:cNvSpPr/>
              <p:nvPr/>
            </p:nvSpPr>
            <p:spPr>
              <a:xfrm>
                <a:off x="2392800" y="358325"/>
                <a:ext cx="647350" cy="651975"/>
              </a:xfrm>
              <a:custGeom>
                <a:avLst/>
                <a:gdLst/>
                <a:ahLst/>
                <a:cxnLst/>
                <a:rect l="l" t="t" r="r" b="b"/>
                <a:pathLst>
                  <a:path w="25894" h="26079" extrusionOk="0">
                    <a:moveTo>
                      <a:pt x="12947" y="1"/>
                    </a:moveTo>
                    <a:cubicBezTo>
                      <a:pt x="5733" y="1"/>
                      <a:pt x="0" y="5919"/>
                      <a:pt x="0" y="12947"/>
                    </a:cubicBezTo>
                    <a:cubicBezTo>
                      <a:pt x="0" y="20160"/>
                      <a:pt x="5733" y="26079"/>
                      <a:pt x="12947" y="26079"/>
                    </a:cubicBezTo>
                    <a:cubicBezTo>
                      <a:pt x="20160" y="26079"/>
                      <a:pt x="25893" y="20160"/>
                      <a:pt x="25893" y="12947"/>
                    </a:cubicBezTo>
                    <a:cubicBezTo>
                      <a:pt x="25893" y="5919"/>
                      <a:pt x="20160" y="1"/>
                      <a:pt x="1294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2519;p60">
                <a:extLst>
                  <a:ext uri="{FF2B5EF4-FFF2-40B4-BE49-F238E27FC236}">
                    <a16:creationId xmlns:a16="http://schemas.microsoft.com/office/drawing/2014/main" xmlns="" id="{44D7D601-19C9-4EC8-BDD0-7D9A2ACDF801}"/>
                  </a:ext>
                </a:extLst>
              </p:cNvPr>
              <p:cNvSpPr/>
              <p:nvPr/>
            </p:nvSpPr>
            <p:spPr>
              <a:xfrm>
                <a:off x="3826150" y="238125"/>
                <a:ext cx="688975" cy="684325"/>
              </a:xfrm>
              <a:custGeom>
                <a:avLst/>
                <a:gdLst/>
                <a:ahLst/>
                <a:cxnLst/>
                <a:rect l="l" t="t" r="r" b="b"/>
                <a:pathLst>
                  <a:path w="27559" h="27373" extrusionOk="0">
                    <a:moveTo>
                      <a:pt x="13872" y="0"/>
                    </a:moveTo>
                    <a:cubicBezTo>
                      <a:pt x="6289" y="0"/>
                      <a:pt x="1" y="6103"/>
                      <a:pt x="1" y="13686"/>
                    </a:cubicBezTo>
                    <a:cubicBezTo>
                      <a:pt x="1" y="21269"/>
                      <a:pt x="6289" y="27373"/>
                      <a:pt x="13872" y="27373"/>
                    </a:cubicBezTo>
                    <a:cubicBezTo>
                      <a:pt x="21270" y="27373"/>
                      <a:pt x="27559" y="21269"/>
                      <a:pt x="27559" y="13686"/>
                    </a:cubicBezTo>
                    <a:cubicBezTo>
                      <a:pt x="27559" y="6103"/>
                      <a:pt x="21270" y="0"/>
                      <a:pt x="1387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" name="Google Shape;2520;p60">
                <a:extLst>
                  <a:ext uri="{FF2B5EF4-FFF2-40B4-BE49-F238E27FC236}">
                    <a16:creationId xmlns:a16="http://schemas.microsoft.com/office/drawing/2014/main" xmlns="" id="{94F0AC46-F3F6-4B51-A1D6-C15AF7CB7C29}"/>
                  </a:ext>
                </a:extLst>
              </p:cNvPr>
              <p:cNvSpPr/>
              <p:nvPr/>
            </p:nvSpPr>
            <p:spPr>
              <a:xfrm>
                <a:off x="4630700" y="1444925"/>
                <a:ext cx="439275" cy="439275"/>
              </a:xfrm>
              <a:custGeom>
                <a:avLst/>
                <a:gdLst/>
                <a:ahLst/>
                <a:cxnLst/>
                <a:rect l="l" t="t" r="r" b="b"/>
                <a:pathLst>
                  <a:path w="17571" h="17571" extrusionOk="0">
                    <a:moveTo>
                      <a:pt x="8693" y="0"/>
                    </a:moveTo>
                    <a:cubicBezTo>
                      <a:pt x="3884" y="0"/>
                      <a:pt x="0" y="3884"/>
                      <a:pt x="0" y="8878"/>
                    </a:cubicBezTo>
                    <a:cubicBezTo>
                      <a:pt x="0" y="13687"/>
                      <a:pt x="3884" y="17571"/>
                      <a:pt x="8693" y="17571"/>
                    </a:cubicBezTo>
                    <a:cubicBezTo>
                      <a:pt x="13502" y="17571"/>
                      <a:pt x="17571" y="13687"/>
                      <a:pt x="17571" y="8878"/>
                    </a:cubicBezTo>
                    <a:cubicBezTo>
                      <a:pt x="17571" y="3884"/>
                      <a:pt x="13502" y="0"/>
                      <a:pt x="869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2521;p60">
                <a:extLst>
                  <a:ext uri="{FF2B5EF4-FFF2-40B4-BE49-F238E27FC236}">
                    <a16:creationId xmlns:a16="http://schemas.microsoft.com/office/drawing/2014/main" xmlns="" id="{FBD462D7-C853-4022-AFA0-EE57A22198D2}"/>
                  </a:ext>
                </a:extLst>
              </p:cNvPr>
              <p:cNvSpPr/>
              <p:nvPr/>
            </p:nvSpPr>
            <p:spPr>
              <a:xfrm>
                <a:off x="3826150" y="2730325"/>
                <a:ext cx="406925" cy="406925"/>
              </a:xfrm>
              <a:custGeom>
                <a:avLst/>
                <a:gdLst/>
                <a:ahLst/>
                <a:cxnLst/>
                <a:rect l="l" t="t" r="r" b="b"/>
                <a:pathLst>
                  <a:path w="16277" h="16277" extrusionOk="0">
                    <a:moveTo>
                      <a:pt x="8139" y="1"/>
                    </a:moveTo>
                    <a:cubicBezTo>
                      <a:pt x="3700" y="1"/>
                      <a:pt x="1" y="3700"/>
                      <a:pt x="1" y="8139"/>
                    </a:cubicBezTo>
                    <a:cubicBezTo>
                      <a:pt x="1" y="12578"/>
                      <a:pt x="3700" y="16277"/>
                      <a:pt x="8139" y="16277"/>
                    </a:cubicBezTo>
                    <a:cubicBezTo>
                      <a:pt x="12578" y="16277"/>
                      <a:pt x="16277" y="12578"/>
                      <a:pt x="16277" y="8139"/>
                    </a:cubicBezTo>
                    <a:cubicBezTo>
                      <a:pt x="16277" y="3700"/>
                      <a:pt x="12578" y="1"/>
                      <a:pt x="813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" name="Google Shape;2522;p60">
                <a:extLst>
                  <a:ext uri="{FF2B5EF4-FFF2-40B4-BE49-F238E27FC236}">
                    <a16:creationId xmlns:a16="http://schemas.microsoft.com/office/drawing/2014/main" xmlns="" id="{006A7277-074E-460D-90DA-37394D983E05}"/>
                  </a:ext>
                </a:extLst>
              </p:cNvPr>
              <p:cNvSpPr/>
              <p:nvPr/>
            </p:nvSpPr>
            <p:spPr>
              <a:xfrm>
                <a:off x="2508375" y="1666875"/>
                <a:ext cx="596500" cy="601100"/>
              </a:xfrm>
              <a:custGeom>
                <a:avLst/>
                <a:gdLst/>
                <a:ahLst/>
                <a:cxnLst/>
                <a:rect l="l" t="t" r="r" b="b"/>
                <a:pathLst>
                  <a:path w="23860" h="24044" extrusionOk="0">
                    <a:moveTo>
                      <a:pt x="11838" y="0"/>
                    </a:moveTo>
                    <a:cubicBezTo>
                      <a:pt x="5364" y="0"/>
                      <a:pt x="1" y="5364"/>
                      <a:pt x="1" y="12022"/>
                    </a:cubicBezTo>
                    <a:cubicBezTo>
                      <a:pt x="1" y="18680"/>
                      <a:pt x="5364" y="24044"/>
                      <a:pt x="11838" y="24044"/>
                    </a:cubicBezTo>
                    <a:cubicBezTo>
                      <a:pt x="18496" y="24044"/>
                      <a:pt x="23859" y="18680"/>
                      <a:pt x="23859" y="12022"/>
                    </a:cubicBezTo>
                    <a:cubicBezTo>
                      <a:pt x="23859" y="5364"/>
                      <a:pt x="18496" y="0"/>
                      <a:pt x="1183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8" name="Google Shape;2448;p60">
              <a:extLst>
                <a:ext uri="{FF2B5EF4-FFF2-40B4-BE49-F238E27FC236}">
                  <a16:creationId xmlns:a16="http://schemas.microsoft.com/office/drawing/2014/main" xmlns="" id="{F156BCC6-7233-40E4-B5DD-E1193C35D860}"/>
                </a:ext>
              </a:extLst>
            </p:cNvPr>
            <p:cNvGrpSpPr/>
            <p:nvPr/>
          </p:nvGrpSpPr>
          <p:grpSpPr>
            <a:xfrm rot="15582417" flipH="1" flipV="1">
              <a:off x="2408" y="-577"/>
              <a:ext cx="3934" cy="3850"/>
              <a:chOff x="1124025" y="238125"/>
              <a:chExt cx="5272075" cy="5173200"/>
            </a:xfrm>
            <a:solidFill>
              <a:srgbClr val="FFEABC"/>
            </a:solidFill>
          </p:grpSpPr>
          <p:sp>
            <p:nvSpPr>
              <p:cNvPr id="49" name="Google Shape;2449;p60">
                <a:extLst>
                  <a:ext uri="{FF2B5EF4-FFF2-40B4-BE49-F238E27FC236}">
                    <a16:creationId xmlns:a16="http://schemas.microsoft.com/office/drawing/2014/main" xmlns="" id="{F7E30F58-B040-4285-83B1-B87BDAED8DF7}"/>
                  </a:ext>
                </a:extLst>
              </p:cNvPr>
              <p:cNvSpPr/>
              <p:nvPr/>
            </p:nvSpPr>
            <p:spPr>
              <a:xfrm>
                <a:off x="1124025" y="238125"/>
                <a:ext cx="5272075" cy="5173200"/>
              </a:xfrm>
              <a:custGeom>
                <a:avLst/>
                <a:gdLst/>
                <a:ahLst/>
                <a:cxnLst/>
                <a:rect l="l" t="t" r="r" b="b"/>
                <a:pathLst>
                  <a:path w="210883" h="206928" extrusionOk="0">
                    <a:moveTo>
                      <a:pt x="210882" y="0"/>
                    </a:moveTo>
                    <a:cubicBezTo>
                      <a:pt x="160492" y="29523"/>
                      <a:pt x="89459" y="1332"/>
                      <a:pt x="42177" y="35295"/>
                    </a:cubicBezTo>
                    <a:cubicBezTo>
                      <a:pt x="20422" y="50834"/>
                      <a:pt x="8214" y="77249"/>
                      <a:pt x="4218" y="103665"/>
                    </a:cubicBezTo>
                    <a:cubicBezTo>
                      <a:pt x="0" y="130081"/>
                      <a:pt x="5550" y="160270"/>
                      <a:pt x="8436" y="186908"/>
                    </a:cubicBezTo>
                    <a:cubicBezTo>
                      <a:pt x="24825" y="200456"/>
                      <a:pt x="46633" y="206927"/>
                      <a:pt x="68751" y="206927"/>
                    </a:cubicBezTo>
                    <a:cubicBezTo>
                      <a:pt x="98457" y="206927"/>
                      <a:pt x="128723" y="195253"/>
                      <a:pt x="147174" y="173367"/>
                    </a:cubicBezTo>
                    <a:cubicBezTo>
                      <a:pt x="187352" y="125863"/>
                      <a:pt x="174477" y="50390"/>
                      <a:pt x="210882" y="0"/>
                    </a:cubicBezTo>
                    <a:close/>
                  </a:path>
                </a:pathLst>
              </a:custGeom>
              <a:solidFill>
                <a:srgbClr val="EAA83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2450;p60">
                <a:extLst>
                  <a:ext uri="{FF2B5EF4-FFF2-40B4-BE49-F238E27FC236}">
                    <a16:creationId xmlns:a16="http://schemas.microsoft.com/office/drawing/2014/main" xmlns="" id="{8F3B210B-813C-4DFF-8E69-696348EF26ED}"/>
                  </a:ext>
                </a:extLst>
              </p:cNvPr>
              <p:cNvSpPr/>
              <p:nvPr/>
            </p:nvSpPr>
            <p:spPr>
              <a:xfrm>
                <a:off x="1490275" y="892950"/>
                <a:ext cx="4456300" cy="4040075"/>
              </a:xfrm>
              <a:custGeom>
                <a:avLst/>
                <a:gdLst/>
                <a:ahLst/>
                <a:cxnLst/>
                <a:rect l="l" t="t" r="r" b="b"/>
                <a:pathLst>
                  <a:path w="178252" h="161603" extrusionOk="0">
                    <a:moveTo>
                      <a:pt x="178252" y="1"/>
                    </a:moveTo>
                    <a:cubicBezTo>
                      <a:pt x="157163" y="3108"/>
                      <a:pt x="136963" y="9546"/>
                      <a:pt x="117873" y="18869"/>
                    </a:cubicBezTo>
                    <a:cubicBezTo>
                      <a:pt x="79692" y="37738"/>
                      <a:pt x="47283" y="67039"/>
                      <a:pt x="24863" y="103444"/>
                    </a:cubicBezTo>
                    <a:cubicBezTo>
                      <a:pt x="13542" y="121424"/>
                      <a:pt x="5107" y="140959"/>
                      <a:pt x="1" y="161603"/>
                    </a:cubicBezTo>
                    <a:cubicBezTo>
                      <a:pt x="29080" y="81690"/>
                      <a:pt x="95675" y="21089"/>
                      <a:pt x="178252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2451;p60">
                <a:extLst>
                  <a:ext uri="{FF2B5EF4-FFF2-40B4-BE49-F238E27FC236}">
                    <a16:creationId xmlns:a16="http://schemas.microsoft.com/office/drawing/2014/main" xmlns="" id="{1EBC48FA-2221-4700-BE90-89EBB8AAAFE0}"/>
                  </a:ext>
                </a:extLst>
              </p:cNvPr>
              <p:cNvSpPr/>
              <p:nvPr/>
            </p:nvSpPr>
            <p:spPr>
              <a:xfrm>
                <a:off x="2827725" y="726475"/>
                <a:ext cx="527225" cy="1698175"/>
              </a:xfrm>
              <a:custGeom>
                <a:avLst/>
                <a:gdLst/>
                <a:ahLst/>
                <a:cxnLst/>
                <a:rect l="l" t="t" r="r" b="b"/>
                <a:pathLst>
                  <a:path w="21089" h="67927" extrusionOk="0">
                    <a:moveTo>
                      <a:pt x="20867" y="0"/>
                    </a:moveTo>
                    <a:cubicBezTo>
                      <a:pt x="12209" y="8658"/>
                      <a:pt x="5772" y="19535"/>
                      <a:pt x="2664" y="31522"/>
                    </a:cubicBezTo>
                    <a:cubicBezTo>
                      <a:pt x="888" y="37515"/>
                      <a:pt x="0" y="43509"/>
                      <a:pt x="222" y="49946"/>
                    </a:cubicBezTo>
                    <a:cubicBezTo>
                      <a:pt x="444" y="55940"/>
                      <a:pt x="1554" y="62155"/>
                      <a:pt x="3996" y="67926"/>
                    </a:cubicBezTo>
                    <a:lnTo>
                      <a:pt x="4218" y="67926"/>
                    </a:lnTo>
                    <a:cubicBezTo>
                      <a:pt x="3330" y="61933"/>
                      <a:pt x="2886" y="55940"/>
                      <a:pt x="2886" y="49946"/>
                    </a:cubicBezTo>
                    <a:cubicBezTo>
                      <a:pt x="3108" y="43953"/>
                      <a:pt x="3552" y="37959"/>
                      <a:pt x="4884" y="32188"/>
                    </a:cubicBezTo>
                    <a:cubicBezTo>
                      <a:pt x="7326" y="20201"/>
                      <a:pt x="13097" y="9102"/>
                      <a:pt x="2108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2452;p60">
                <a:extLst>
                  <a:ext uri="{FF2B5EF4-FFF2-40B4-BE49-F238E27FC236}">
                    <a16:creationId xmlns:a16="http://schemas.microsoft.com/office/drawing/2014/main" xmlns="" id="{674BC59D-E11A-4707-A01E-5667986CF44E}"/>
                  </a:ext>
                </a:extLst>
              </p:cNvPr>
              <p:cNvSpPr/>
              <p:nvPr/>
            </p:nvSpPr>
            <p:spPr>
              <a:xfrm>
                <a:off x="3443725" y="726475"/>
                <a:ext cx="505025" cy="1237575"/>
              </a:xfrm>
              <a:custGeom>
                <a:avLst/>
                <a:gdLst/>
                <a:ahLst/>
                <a:cxnLst/>
                <a:rect l="l" t="t" r="r" b="b"/>
                <a:pathLst>
                  <a:path w="20201" h="49503" extrusionOk="0">
                    <a:moveTo>
                      <a:pt x="19979" y="0"/>
                    </a:moveTo>
                    <a:cubicBezTo>
                      <a:pt x="13319" y="6216"/>
                      <a:pt x="7992" y="13763"/>
                      <a:pt x="4440" y="22198"/>
                    </a:cubicBezTo>
                    <a:cubicBezTo>
                      <a:pt x="2664" y="26416"/>
                      <a:pt x="1332" y="30856"/>
                      <a:pt x="666" y="35517"/>
                    </a:cubicBezTo>
                    <a:cubicBezTo>
                      <a:pt x="0" y="40179"/>
                      <a:pt x="0" y="44840"/>
                      <a:pt x="888" y="49502"/>
                    </a:cubicBezTo>
                    <a:lnTo>
                      <a:pt x="1332" y="49280"/>
                    </a:lnTo>
                    <a:cubicBezTo>
                      <a:pt x="1776" y="44840"/>
                      <a:pt x="2442" y="40401"/>
                      <a:pt x="3330" y="35961"/>
                    </a:cubicBezTo>
                    <a:cubicBezTo>
                      <a:pt x="4218" y="31744"/>
                      <a:pt x="5328" y="27304"/>
                      <a:pt x="6660" y="23308"/>
                    </a:cubicBezTo>
                    <a:cubicBezTo>
                      <a:pt x="9545" y="14651"/>
                      <a:pt x="14207" y="6882"/>
                      <a:pt x="2020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" name="Google Shape;2453;p60">
                <a:extLst>
                  <a:ext uri="{FF2B5EF4-FFF2-40B4-BE49-F238E27FC236}">
                    <a16:creationId xmlns:a16="http://schemas.microsoft.com/office/drawing/2014/main" xmlns="" id="{19C22BAC-955F-4579-AF3E-2EBD65BB897F}"/>
                  </a:ext>
                </a:extLst>
              </p:cNvPr>
              <p:cNvSpPr/>
              <p:nvPr/>
            </p:nvSpPr>
            <p:spPr>
              <a:xfrm>
                <a:off x="2233925" y="931800"/>
                <a:ext cx="382950" cy="1970100"/>
              </a:xfrm>
              <a:custGeom>
                <a:avLst/>
                <a:gdLst/>
                <a:ahLst/>
                <a:cxnLst/>
                <a:rect l="l" t="t" r="r" b="b"/>
                <a:pathLst>
                  <a:path w="15318" h="78804" extrusionOk="0">
                    <a:moveTo>
                      <a:pt x="15095" y="1"/>
                    </a:moveTo>
                    <a:cubicBezTo>
                      <a:pt x="6660" y="11322"/>
                      <a:pt x="1776" y="24641"/>
                      <a:pt x="666" y="38625"/>
                    </a:cubicBezTo>
                    <a:cubicBezTo>
                      <a:pt x="0" y="45729"/>
                      <a:pt x="444" y="52610"/>
                      <a:pt x="1998" y="59492"/>
                    </a:cubicBezTo>
                    <a:cubicBezTo>
                      <a:pt x="3552" y="66373"/>
                      <a:pt x="6216" y="72810"/>
                      <a:pt x="10212" y="78804"/>
                    </a:cubicBezTo>
                    <a:lnTo>
                      <a:pt x="10434" y="78804"/>
                    </a:lnTo>
                    <a:cubicBezTo>
                      <a:pt x="7770" y="72366"/>
                      <a:pt x="5994" y="65707"/>
                      <a:pt x="4662" y="59048"/>
                    </a:cubicBezTo>
                    <a:cubicBezTo>
                      <a:pt x="3330" y="52388"/>
                      <a:pt x="2886" y="45729"/>
                      <a:pt x="2886" y="38847"/>
                    </a:cubicBezTo>
                    <a:cubicBezTo>
                      <a:pt x="3552" y="25084"/>
                      <a:pt x="7770" y="11766"/>
                      <a:pt x="15317" y="223"/>
                    </a:cubicBezTo>
                    <a:lnTo>
                      <a:pt x="15095" y="1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2454;p60">
                <a:extLst>
                  <a:ext uri="{FF2B5EF4-FFF2-40B4-BE49-F238E27FC236}">
                    <a16:creationId xmlns:a16="http://schemas.microsoft.com/office/drawing/2014/main" xmlns="" id="{915BA119-B705-46B4-9AFC-6DE41328B547}"/>
                  </a:ext>
                </a:extLst>
              </p:cNvPr>
              <p:cNvSpPr/>
              <p:nvPr/>
            </p:nvSpPr>
            <p:spPr>
              <a:xfrm>
                <a:off x="1667875" y="1442350"/>
                <a:ext cx="366300" cy="2003400"/>
              </a:xfrm>
              <a:custGeom>
                <a:avLst/>
                <a:gdLst/>
                <a:ahLst/>
                <a:cxnLst/>
                <a:rect l="l" t="t" r="r" b="b"/>
                <a:pathLst>
                  <a:path w="14652" h="80136" extrusionOk="0">
                    <a:moveTo>
                      <a:pt x="9324" y="1"/>
                    </a:moveTo>
                    <a:cubicBezTo>
                      <a:pt x="2886" y="12654"/>
                      <a:pt x="0" y="26639"/>
                      <a:pt x="666" y="40845"/>
                    </a:cubicBezTo>
                    <a:cubicBezTo>
                      <a:pt x="888" y="47949"/>
                      <a:pt x="2220" y="54830"/>
                      <a:pt x="4440" y="61712"/>
                    </a:cubicBezTo>
                    <a:cubicBezTo>
                      <a:pt x="6660" y="68371"/>
                      <a:pt x="9990" y="74586"/>
                      <a:pt x="14429" y="80136"/>
                    </a:cubicBezTo>
                    <a:lnTo>
                      <a:pt x="14651" y="80136"/>
                    </a:lnTo>
                    <a:cubicBezTo>
                      <a:pt x="11543" y="73921"/>
                      <a:pt x="8880" y="67483"/>
                      <a:pt x="7104" y="60824"/>
                    </a:cubicBezTo>
                    <a:cubicBezTo>
                      <a:pt x="5106" y="54164"/>
                      <a:pt x="3774" y="47505"/>
                      <a:pt x="3108" y="40623"/>
                    </a:cubicBezTo>
                    <a:cubicBezTo>
                      <a:pt x="1776" y="26861"/>
                      <a:pt x="3996" y="12876"/>
                      <a:pt x="9546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2455;p60">
                <a:extLst>
                  <a:ext uri="{FF2B5EF4-FFF2-40B4-BE49-F238E27FC236}">
                    <a16:creationId xmlns:a16="http://schemas.microsoft.com/office/drawing/2014/main" xmlns="" id="{1EA6444B-F02C-4F0A-BDA5-8AFBB82AED18}"/>
                  </a:ext>
                </a:extLst>
              </p:cNvPr>
              <p:cNvSpPr/>
              <p:nvPr/>
            </p:nvSpPr>
            <p:spPr>
              <a:xfrm>
                <a:off x="1401500" y="2940725"/>
                <a:ext cx="316350" cy="1137675"/>
              </a:xfrm>
              <a:custGeom>
                <a:avLst/>
                <a:gdLst/>
                <a:ahLst/>
                <a:cxnLst/>
                <a:rect l="l" t="t" r="r" b="b"/>
                <a:pathLst>
                  <a:path w="12654" h="45507" extrusionOk="0">
                    <a:moveTo>
                      <a:pt x="1776" y="1"/>
                    </a:moveTo>
                    <a:cubicBezTo>
                      <a:pt x="0" y="7992"/>
                      <a:pt x="0" y="16205"/>
                      <a:pt x="1776" y="24197"/>
                    </a:cubicBezTo>
                    <a:cubicBezTo>
                      <a:pt x="2442" y="28192"/>
                      <a:pt x="3774" y="31966"/>
                      <a:pt x="5550" y="35740"/>
                    </a:cubicBezTo>
                    <a:cubicBezTo>
                      <a:pt x="7326" y="39291"/>
                      <a:pt x="9545" y="42621"/>
                      <a:pt x="12431" y="45507"/>
                    </a:cubicBezTo>
                    <a:lnTo>
                      <a:pt x="12653" y="45285"/>
                    </a:lnTo>
                    <a:cubicBezTo>
                      <a:pt x="11099" y="41733"/>
                      <a:pt x="9323" y="38181"/>
                      <a:pt x="7770" y="34630"/>
                    </a:cubicBezTo>
                    <a:cubicBezTo>
                      <a:pt x="6216" y="30856"/>
                      <a:pt x="4884" y="27304"/>
                      <a:pt x="3774" y="23531"/>
                    </a:cubicBezTo>
                    <a:cubicBezTo>
                      <a:pt x="1776" y="15983"/>
                      <a:pt x="1110" y="7992"/>
                      <a:pt x="1998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2456;p60">
                <a:extLst>
                  <a:ext uri="{FF2B5EF4-FFF2-40B4-BE49-F238E27FC236}">
                    <a16:creationId xmlns:a16="http://schemas.microsoft.com/office/drawing/2014/main" xmlns="" id="{70FDFE02-FAE4-438C-AEBB-4A35AC7A550E}"/>
                  </a:ext>
                </a:extLst>
              </p:cNvPr>
              <p:cNvSpPr/>
              <p:nvPr/>
            </p:nvSpPr>
            <p:spPr>
              <a:xfrm>
                <a:off x="4226200" y="693175"/>
                <a:ext cx="765850" cy="754750"/>
              </a:xfrm>
              <a:custGeom>
                <a:avLst/>
                <a:gdLst/>
                <a:ahLst/>
                <a:cxnLst/>
                <a:rect l="l" t="t" r="r" b="b"/>
                <a:pathLst>
                  <a:path w="30634" h="30190" extrusionOk="0">
                    <a:moveTo>
                      <a:pt x="30634" y="0"/>
                    </a:moveTo>
                    <a:cubicBezTo>
                      <a:pt x="23531" y="1998"/>
                      <a:pt x="16871" y="5772"/>
                      <a:pt x="11322" y="10878"/>
                    </a:cubicBezTo>
                    <a:cubicBezTo>
                      <a:pt x="8436" y="13319"/>
                      <a:pt x="5772" y="16205"/>
                      <a:pt x="3774" y="19313"/>
                    </a:cubicBezTo>
                    <a:cubicBezTo>
                      <a:pt x="1998" y="22642"/>
                      <a:pt x="667" y="26194"/>
                      <a:pt x="1" y="29968"/>
                    </a:cubicBezTo>
                    <a:lnTo>
                      <a:pt x="223" y="30190"/>
                    </a:lnTo>
                    <a:cubicBezTo>
                      <a:pt x="2220" y="26860"/>
                      <a:pt x="4218" y="23752"/>
                      <a:pt x="6216" y="20867"/>
                    </a:cubicBezTo>
                    <a:cubicBezTo>
                      <a:pt x="8214" y="17981"/>
                      <a:pt x="10434" y="15095"/>
                      <a:pt x="12875" y="12431"/>
                    </a:cubicBezTo>
                    <a:cubicBezTo>
                      <a:pt x="17759" y="7104"/>
                      <a:pt x="23975" y="2886"/>
                      <a:pt x="30634" y="222"/>
                    </a:cubicBezTo>
                    <a:lnTo>
                      <a:pt x="30634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2457;p60">
                <a:extLst>
                  <a:ext uri="{FF2B5EF4-FFF2-40B4-BE49-F238E27FC236}">
                    <a16:creationId xmlns:a16="http://schemas.microsoft.com/office/drawing/2014/main" xmlns="" id="{80AEBB93-2A3B-4E46-9BE2-D317251FB6FB}"/>
                  </a:ext>
                </a:extLst>
              </p:cNvPr>
              <p:cNvSpPr/>
              <p:nvPr/>
            </p:nvSpPr>
            <p:spPr>
              <a:xfrm>
                <a:off x="5053075" y="254750"/>
                <a:ext cx="1343025" cy="810275"/>
              </a:xfrm>
              <a:custGeom>
                <a:avLst/>
                <a:gdLst/>
                <a:ahLst/>
                <a:cxnLst/>
                <a:rect l="l" t="t" r="r" b="b"/>
                <a:pathLst>
                  <a:path w="53721" h="32411" extrusionOk="0">
                    <a:moveTo>
                      <a:pt x="53720" y="1"/>
                    </a:moveTo>
                    <a:cubicBezTo>
                      <a:pt x="49946" y="3775"/>
                      <a:pt x="45729" y="6882"/>
                      <a:pt x="40845" y="9102"/>
                    </a:cubicBezTo>
                    <a:cubicBezTo>
                      <a:pt x="36184" y="11544"/>
                      <a:pt x="31522" y="13542"/>
                      <a:pt x="26638" y="15318"/>
                    </a:cubicBezTo>
                    <a:cubicBezTo>
                      <a:pt x="21533" y="17093"/>
                      <a:pt x="16649" y="19313"/>
                      <a:pt x="11988" y="21755"/>
                    </a:cubicBezTo>
                    <a:cubicBezTo>
                      <a:pt x="7326" y="24197"/>
                      <a:pt x="3108" y="27749"/>
                      <a:pt x="1" y="32188"/>
                    </a:cubicBezTo>
                    <a:lnTo>
                      <a:pt x="223" y="32410"/>
                    </a:lnTo>
                    <a:cubicBezTo>
                      <a:pt x="4218" y="29302"/>
                      <a:pt x="8658" y="26417"/>
                      <a:pt x="13320" y="24197"/>
                    </a:cubicBezTo>
                    <a:cubicBezTo>
                      <a:pt x="17981" y="21977"/>
                      <a:pt x="22643" y="19757"/>
                      <a:pt x="27526" y="17537"/>
                    </a:cubicBezTo>
                    <a:cubicBezTo>
                      <a:pt x="32410" y="15540"/>
                      <a:pt x="37072" y="13098"/>
                      <a:pt x="41733" y="10434"/>
                    </a:cubicBezTo>
                    <a:cubicBezTo>
                      <a:pt x="46173" y="7770"/>
                      <a:pt x="50168" y="4219"/>
                      <a:pt x="53720" y="223"/>
                    </a:cubicBezTo>
                    <a:lnTo>
                      <a:pt x="53720" y="1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2458;p60">
                <a:extLst>
                  <a:ext uri="{FF2B5EF4-FFF2-40B4-BE49-F238E27FC236}">
                    <a16:creationId xmlns:a16="http://schemas.microsoft.com/office/drawing/2014/main" xmlns="" id="{8ACD9739-36C1-4E52-B00F-C6318371ADDD}"/>
                  </a:ext>
                </a:extLst>
              </p:cNvPr>
              <p:cNvSpPr/>
              <p:nvPr/>
            </p:nvSpPr>
            <p:spPr>
              <a:xfrm>
                <a:off x="2994200" y="2423225"/>
                <a:ext cx="2552825" cy="446575"/>
              </a:xfrm>
              <a:custGeom>
                <a:avLst/>
                <a:gdLst/>
                <a:ahLst/>
                <a:cxnLst/>
                <a:rect l="l" t="t" r="r" b="b"/>
                <a:pathLst>
                  <a:path w="102113" h="17863" extrusionOk="0">
                    <a:moveTo>
                      <a:pt x="13236" y="1"/>
                    </a:moveTo>
                    <a:cubicBezTo>
                      <a:pt x="8769" y="1"/>
                      <a:pt x="4329" y="611"/>
                      <a:pt x="1" y="1832"/>
                    </a:cubicBezTo>
                    <a:lnTo>
                      <a:pt x="1" y="2054"/>
                    </a:lnTo>
                    <a:cubicBezTo>
                      <a:pt x="2381" y="1810"/>
                      <a:pt x="4778" y="1684"/>
                      <a:pt x="7177" y="1684"/>
                    </a:cubicBezTo>
                    <a:cubicBezTo>
                      <a:pt x="13507" y="1684"/>
                      <a:pt x="19856" y="2565"/>
                      <a:pt x="25973" y="4496"/>
                    </a:cubicBezTo>
                    <a:cubicBezTo>
                      <a:pt x="34186" y="6716"/>
                      <a:pt x="42621" y="9824"/>
                      <a:pt x="50834" y="12487"/>
                    </a:cubicBezTo>
                    <a:cubicBezTo>
                      <a:pt x="59270" y="15595"/>
                      <a:pt x="68149" y="17371"/>
                      <a:pt x="77028" y="17815"/>
                    </a:cubicBezTo>
                    <a:cubicBezTo>
                      <a:pt x="77666" y="17847"/>
                      <a:pt x="78303" y="17863"/>
                      <a:pt x="78940" y="17863"/>
                    </a:cubicBezTo>
                    <a:cubicBezTo>
                      <a:pt x="87174" y="17863"/>
                      <a:pt x="95313" y="15213"/>
                      <a:pt x="102112" y="10268"/>
                    </a:cubicBezTo>
                    <a:lnTo>
                      <a:pt x="101890" y="10046"/>
                    </a:lnTo>
                    <a:cubicBezTo>
                      <a:pt x="95559" y="14266"/>
                      <a:pt x="88068" y="16663"/>
                      <a:pt x="80420" y="16663"/>
                    </a:cubicBezTo>
                    <a:cubicBezTo>
                      <a:pt x="79218" y="16663"/>
                      <a:pt x="78012" y="16604"/>
                      <a:pt x="76806" y="16483"/>
                    </a:cubicBezTo>
                    <a:cubicBezTo>
                      <a:pt x="68149" y="15817"/>
                      <a:pt x="59714" y="13819"/>
                      <a:pt x="51500" y="10490"/>
                    </a:cubicBezTo>
                    <a:cubicBezTo>
                      <a:pt x="43287" y="7160"/>
                      <a:pt x="35074" y="4274"/>
                      <a:pt x="26639" y="1832"/>
                    </a:cubicBezTo>
                    <a:cubicBezTo>
                      <a:pt x="22199" y="611"/>
                      <a:pt x="17704" y="1"/>
                      <a:pt x="13236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2459;p60">
                <a:extLst>
                  <a:ext uri="{FF2B5EF4-FFF2-40B4-BE49-F238E27FC236}">
                    <a16:creationId xmlns:a16="http://schemas.microsoft.com/office/drawing/2014/main" xmlns="" id="{3FFDD82F-A0AE-4FF3-9082-2281421FB348}"/>
                  </a:ext>
                </a:extLst>
              </p:cNvPr>
              <p:cNvSpPr/>
              <p:nvPr/>
            </p:nvSpPr>
            <p:spPr>
              <a:xfrm>
                <a:off x="4242850" y="1420150"/>
                <a:ext cx="1581650" cy="181750"/>
              </a:xfrm>
              <a:custGeom>
                <a:avLst/>
                <a:gdLst/>
                <a:ahLst/>
                <a:cxnLst/>
                <a:rect l="l" t="t" r="r" b="b"/>
                <a:pathLst>
                  <a:path w="63266" h="7270" extrusionOk="0">
                    <a:moveTo>
                      <a:pt x="63043" y="1"/>
                    </a:moveTo>
                    <a:cubicBezTo>
                      <a:pt x="58825" y="3331"/>
                      <a:pt x="53720" y="5328"/>
                      <a:pt x="48392" y="5550"/>
                    </a:cubicBezTo>
                    <a:cubicBezTo>
                      <a:pt x="47504" y="5587"/>
                      <a:pt x="46610" y="5606"/>
                      <a:pt x="45713" y="5606"/>
                    </a:cubicBezTo>
                    <a:cubicBezTo>
                      <a:pt x="41227" y="5606"/>
                      <a:pt x="36664" y="5143"/>
                      <a:pt x="32410" y="4219"/>
                    </a:cubicBezTo>
                    <a:cubicBezTo>
                      <a:pt x="27082" y="3109"/>
                      <a:pt x="21755" y="1999"/>
                      <a:pt x="16205" y="1555"/>
                    </a:cubicBezTo>
                    <a:cubicBezTo>
                      <a:pt x="14977" y="1407"/>
                      <a:pt x="13749" y="1336"/>
                      <a:pt x="12526" y="1336"/>
                    </a:cubicBezTo>
                    <a:cubicBezTo>
                      <a:pt x="8221" y="1336"/>
                      <a:pt x="3976" y="2219"/>
                      <a:pt x="1" y="3775"/>
                    </a:cubicBezTo>
                    <a:lnTo>
                      <a:pt x="1" y="3997"/>
                    </a:lnTo>
                    <a:cubicBezTo>
                      <a:pt x="2473" y="3688"/>
                      <a:pt x="4946" y="3522"/>
                      <a:pt x="7418" y="3522"/>
                    </a:cubicBezTo>
                    <a:cubicBezTo>
                      <a:pt x="10273" y="3522"/>
                      <a:pt x="13128" y="3743"/>
                      <a:pt x="15983" y="4219"/>
                    </a:cubicBezTo>
                    <a:lnTo>
                      <a:pt x="31966" y="6438"/>
                    </a:lnTo>
                    <a:cubicBezTo>
                      <a:pt x="35326" y="6976"/>
                      <a:pt x="38687" y="7270"/>
                      <a:pt x="41998" y="7270"/>
                    </a:cubicBezTo>
                    <a:cubicBezTo>
                      <a:pt x="44155" y="7270"/>
                      <a:pt x="46291" y="7145"/>
                      <a:pt x="48392" y="6882"/>
                    </a:cubicBezTo>
                    <a:cubicBezTo>
                      <a:pt x="53942" y="6216"/>
                      <a:pt x="59047" y="3997"/>
                      <a:pt x="63265" y="223"/>
                    </a:cubicBezTo>
                    <a:lnTo>
                      <a:pt x="63043" y="1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2460;p60">
                <a:extLst>
                  <a:ext uri="{FF2B5EF4-FFF2-40B4-BE49-F238E27FC236}">
                    <a16:creationId xmlns:a16="http://schemas.microsoft.com/office/drawing/2014/main" xmlns="" id="{8BA680B2-6C78-44C0-808E-68042DD72508}"/>
                  </a:ext>
                </a:extLst>
              </p:cNvPr>
              <p:cNvSpPr/>
              <p:nvPr/>
            </p:nvSpPr>
            <p:spPr>
              <a:xfrm>
                <a:off x="3510325" y="1923700"/>
                <a:ext cx="2186525" cy="290900"/>
              </a:xfrm>
              <a:custGeom>
                <a:avLst/>
                <a:gdLst/>
                <a:ahLst/>
                <a:cxnLst/>
                <a:rect l="l" t="t" r="r" b="b"/>
                <a:pathLst>
                  <a:path w="87461" h="11636" extrusionOk="0">
                    <a:moveTo>
                      <a:pt x="16545" y="0"/>
                    </a:moveTo>
                    <a:cubicBezTo>
                      <a:pt x="10781" y="0"/>
                      <a:pt x="5143" y="1457"/>
                      <a:pt x="0" y="4277"/>
                    </a:cubicBezTo>
                    <a:lnTo>
                      <a:pt x="0" y="4499"/>
                    </a:lnTo>
                    <a:cubicBezTo>
                      <a:pt x="4471" y="3102"/>
                      <a:pt x="9206" y="2320"/>
                      <a:pt x="13927" y="2320"/>
                    </a:cubicBezTo>
                    <a:cubicBezTo>
                      <a:pt x="16708" y="2320"/>
                      <a:pt x="19483" y="2591"/>
                      <a:pt x="22198" y="3167"/>
                    </a:cubicBezTo>
                    <a:cubicBezTo>
                      <a:pt x="29524" y="4499"/>
                      <a:pt x="36849" y="6719"/>
                      <a:pt x="44174" y="8494"/>
                    </a:cubicBezTo>
                    <a:cubicBezTo>
                      <a:pt x="50781" y="10697"/>
                      <a:pt x="57749" y="11635"/>
                      <a:pt x="64753" y="11635"/>
                    </a:cubicBezTo>
                    <a:cubicBezTo>
                      <a:pt x="65514" y="11635"/>
                      <a:pt x="66276" y="11624"/>
                      <a:pt x="67038" y="11602"/>
                    </a:cubicBezTo>
                    <a:cubicBezTo>
                      <a:pt x="74808" y="11158"/>
                      <a:pt x="82133" y="7829"/>
                      <a:pt x="87461" y="2057"/>
                    </a:cubicBezTo>
                    <a:lnTo>
                      <a:pt x="87239" y="1835"/>
                    </a:lnTo>
                    <a:cubicBezTo>
                      <a:pt x="81689" y="7163"/>
                      <a:pt x="74586" y="10048"/>
                      <a:pt x="66816" y="10048"/>
                    </a:cubicBezTo>
                    <a:cubicBezTo>
                      <a:pt x="59269" y="10048"/>
                      <a:pt x="51722" y="8938"/>
                      <a:pt x="44618" y="6497"/>
                    </a:cubicBezTo>
                    <a:cubicBezTo>
                      <a:pt x="37515" y="3833"/>
                      <a:pt x="29967" y="1835"/>
                      <a:pt x="22420" y="503"/>
                    </a:cubicBezTo>
                    <a:cubicBezTo>
                      <a:pt x="20457" y="167"/>
                      <a:pt x="18494" y="0"/>
                      <a:pt x="1654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2461;p60">
                <a:extLst>
                  <a:ext uri="{FF2B5EF4-FFF2-40B4-BE49-F238E27FC236}">
                    <a16:creationId xmlns:a16="http://schemas.microsoft.com/office/drawing/2014/main" xmlns="" id="{581A089B-9910-4218-9A94-4917D186EC47}"/>
                  </a:ext>
                </a:extLst>
              </p:cNvPr>
              <p:cNvSpPr/>
              <p:nvPr/>
            </p:nvSpPr>
            <p:spPr>
              <a:xfrm>
                <a:off x="2555800" y="2909850"/>
                <a:ext cx="2902425" cy="531550"/>
              </a:xfrm>
              <a:custGeom>
                <a:avLst/>
                <a:gdLst/>
                <a:ahLst/>
                <a:cxnLst/>
                <a:rect l="l" t="t" r="r" b="b"/>
                <a:pathLst>
                  <a:path w="116097" h="21262" extrusionOk="0">
                    <a:moveTo>
                      <a:pt x="13743" y="1"/>
                    </a:moveTo>
                    <a:cubicBezTo>
                      <a:pt x="9093" y="1"/>
                      <a:pt x="4477" y="561"/>
                      <a:pt x="0" y="1680"/>
                    </a:cubicBezTo>
                    <a:lnTo>
                      <a:pt x="0" y="2124"/>
                    </a:lnTo>
                    <a:cubicBezTo>
                      <a:pt x="2673" y="1820"/>
                      <a:pt x="5362" y="1666"/>
                      <a:pt x="8054" y="1666"/>
                    </a:cubicBezTo>
                    <a:cubicBezTo>
                      <a:pt x="15201" y="1666"/>
                      <a:pt x="22368" y="2752"/>
                      <a:pt x="29302" y="5009"/>
                    </a:cubicBezTo>
                    <a:cubicBezTo>
                      <a:pt x="38847" y="7673"/>
                      <a:pt x="48170" y="11225"/>
                      <a:pt x="57715" y="14555"/>
                    </a:cubicBezTo>
                    <a:cubicBezTo>
                      <a:pt x="67261" y="18106"/>
                      <a:pt x="77250" y="20326"/>
                      <a:pt x="87461" y="21214"/>
                    </a:cubicBezTo>
                    <a:cubicBezTo>
                      <a:pt x="88174" y="21246"/>
                      <a:pt x="88889" y="21262"/>
                      <a:pt x="89604" y="21262"/>
                    </a:cubicBezTo>
                    <a:cubicBezTo>
                      <a:pt x="98900" y="21262"/>
                      <a:pt x="108264" y="18582"/>
                      <a:pt x="116096" y="13223"/>
                    </a:cubicBezTo>
                    <a:lnTo>
                      <a:pt x="115874" y="13001"/>
                    </a:lnTo>
                    <a:cubicBezTo>
                      <a:pt x="108777" y="17483"/>
                      <a:pt x="100580" y="19923"/>
                      <a:pt x="92208" y="19923"/>
                    </a:cubicBezTo>
                    <a:cubicBezTo>
                      <a:pt x="90630" y="19923"/>
                      <a:pt x="89045" y="19836"/>
                      <a:pt x="87461" y="19660"/>
                    </a:cubicBezTo>
                    <a:cubicBezTo>
                      <a:pt x="77472" y="18772"/>
                      <a:pt x="67705" y="16330"/>
                      <a:pt x="58603" y="12557"/>
                    </a:cubicBezTo>
                    <a:cubicBezTo>
                      <a:pt x="49280" y="8561"/>
                      <a:pt x="39735" y="5009"/>
                      <a:pt x="30190" y="2346"/>
                    </a:cubicBezTo>
                    <a:cubicBezTo>
                      <a:pt x="24779" y="783"/>
                      <a:pt x="19238" y="1"/>
                      <a:pt x="13743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2462;p60">
                <a:extLst>
                  <a:ext uri="{FF2B5EF4-FFF2-40B4-BE49-F238E27FC236}">
                    <a16:creationId xmlns:a16="http://schemas.microsoft.com/office/drawing/2014/main" xmlns="" id="{83CB7EA9-7702-491B-99A9-ADFCAB6ACE91}"/>
                  </a:ext>
                </a:extLst>
              </p:cNvPr>
              <p:cNvSpPr/>
              <p:nvPr/>
            </p:nvSpPr>
            <p:spPr>
              <a:xfrm>
                <a:off x="2134114" y="3513687"/>
                <a:ext cx="3141050" cy="522650"/>
              </a:xfrm>
              <a:custGeom>
                <a:avLst/>
                <a:gdLst/>
                <a:ahLst/>
                <a:cxnLst/>
                <a:rect l="l" t="t" r="r" b="b"/>
                <a:pathLst>
                  <a:path w="125642" h="20906" extrusionOk="0">
                    <a:moveTo>
                      <a:pt x="14606" y="0"/>
                    </a:moveTo>
                    <a:cubicBezTo>
                      <a:pt x="9520" y="0"/>
                      <a:pt x="4480" y="1136"/>
                      <a:pt x="1" y="3579"/>
                    </a:cubicBezTo>
                    <a:lnTo>
                      <a:pt x="1" y="3801"/>
                    </a:lnTo>
                    <a:cubicBezTo>
                      <a:pt x="3830" y="2303"/>
                      <a:pt x="7784" y="1554"/>
                      <a:pt x="11769" y="1554"/>
                    </a:cubicBezTo>
                    <a:cubicBezTo>
                      <a:pt x="13098" y="1554"/>
                      <a:pt x="14430" y="1637"/>
                      <a:pt x="15761" y="1804"/>
                    </a:cubicBezTo>
                    <a:cubicBezTo>
                      <a:pt x="21089" y="2470"/>
                      <a:pt x="26195" y="3579"/>
                      <a:pt x="31300" y="5355"/>
                    </a:cubicBezTo>
                    <a:cubicBezTo>
                      <a:pt x="41511" y="8685"/>
                      <a:pt x="51722" y="12459"/>
                      <a:pt x="62155" y="15566"/>
                    </a:cubicBezTo>
                    <a:cubicBezTo>
                      <a:pt x="72589" y="18896"/>
                      <a:pt x="83466" y="20672"/>
                      <a:pt x="94343" y="20894"/>
                    </a:cubicBezTo>
                    <a:cubicBezTo>
                      <a:pt x="94740" y="20902"/>
                      <a:pt x="95136" y="20906"/>
                      <a:pt x="95532" y="20906"/>
                    </a:cubicBezTo>
                    <a:cubicBezTo>
                      <a:pt x="106218" y="20906"/>
                      <a:pt x="116652" y="18024"/>
                      <a:pt x="125642" y="12459"/>
                    </a:cubicBezTo>
                    <a:lnTo>
                      <a:pt x="125642" y="12237"/>
                    </a:lnTo>
                    <a:cubicBezTo>
                      <a:pt x="117061" y="17026"/>
                      <a:pt x="107583" y="19663"/>
                      <a:pt x="97853" y="19663"/>
                    </a:cubicBezTo>
                    <a:cubicBezTo>
                      <a:pt x="96760" y="19663"/>
                      <a:pt x="95663" y="19629"/>
                      <a:pt x="94565" y="19562"/>
                    </a:cubicBezTo>
                    <a:cubicBezTo>
                      <a:pt x="83910" y="19118"/>
                      <a:pt x="73255" y="17120"/>
                      <a:pt x="63043" y="13569"/>
                    </a:cubicBezTo>
                    <a:cubicBezTo>
                      <a:pt x="52832" y="10017"/>
                      <a:pt x="42843" y="5799"/>
                      <a:pt x="32188" y="2914"/>
                    </a:cubicBezTo>
                    <a:cubicBezTo>
                      <a:pt x="26860" y="1138"/>
                      <a:pt x="21533" y="250"/>
                      <a:pt x="15983" y="28"/>
                    </a:cubicBezTo>
                    <a:cubicBezTo>
                      <a:pt x="15524" y="9"/>
                      <a:pt x="15065" y="0"/>
                      <a:pt x="14606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2463;p60">
                <a:extLst>
                  <a:ext uri="{FF2B5EF4-FFF2-40B4-BE49-F238E27FC236}">
                    <a16:creationId xmlns:a16="http://schemas.microsoft.com/office/drawing/2014/main" xmlns="" id="{1E20948A-5B68-46C8-BF50-317781F31810}"/>
                  </a:ext>
                </a:extLst>
              </p:cNvPr>
              <p:cNvSpPr/>
              <p:nvPr/>
            </p:nvSpPr>
            <p:spPr>
              <a:xfrm>
                <a:off x="1802169" y="4061528"/>
                <a:ext cx="3041175" cy="657175"/>
              </a:xfrm>
              <a:custGeom>
                <a:avLst/>
                <a:gdLst/>
                <a:ahLst/>
                <a:cxnLst/>
                <a:rect l="l" t="t" r="r" b="b"/>
                <a:pathLst>
                  <a:path w="121647" h="26287" extrusionOk="0">
                    <a:moveTo>
                      <a:pt x="14479" y="0"/>
                    </a:moveTo>
                    <a:cubicBezTo>
                      <a:pt x="9212" y="0"/>
                      <a:pt x="4006" y="1972"/>
                      <a:pt x="1" y="5344"/>
                    </a:cubicBezTo>
                    <a:lnTo>
                      <a:pt x="1" y="5566"/>
                    </a:lnTo>
                    <a:cubicBezTo>
                      <a:pt x="3871" y="3171"/>
                      <a:pt x="8199" y="1846"/>
                      <a:pt x="12606" y="1846"/>
                    </a:cubicBezTo>
                    <a:cubicBezTo>
                      <a:pt x="13508" y="1846"/>
                      <a:pt x="14413" y="1902"/>
                      <a:pt x="15318" y="2015"/>
                    </a:cubicBezTo>
                    <a:cubicBezTo>
                      <a:pt x="20645" y="2237"/>
                      <a:pt x="25751" y="3791"/>
                      <a:pt x="30412" y="6010"/>
                    </a:cubicBezTo>
                    <a:cubicBezTo>
                      <a:pt x="39957" y="10450"/>
                      <a:pt x="48837" y="17331"/>
                      <a:pt x="59048" y="21327"/>
                    </a:cubicBezTo>
                    <a:cubicBezTo>
                      <a:pt x="67184" y="24651"/>
                      <a:pt x="75768" y="26286"/>
                      <a:pt x="84311" y="26286"/>
                    </a:cubicBezTo>
                    <a:cubicBezTo>
                      <a:pt x="97445" y="26286"/>
                      <a:pt x="110483" y="22422"/>
                      <a:pt x="121646" y="14890"/>
                    </a:cubicBezTo>
                    <a:lnTo>
                      <a:pt x="121646" y="14668"/>
                    </a:lnTo>
                    <a:cubicBezTo>
                      <a:pt x="110842" y="21356"/>
                      <a:pt x="98546" y="24766"/>
                      <a:pt x="86228" y="24766"/>
                    </a:cubicBezTo>
                    <a:cubicBezTo>
                      <a:pt x="77289" y="24766"/>
                      <a:pt x="68337" y="22970"/>
                      <a:pt x="59936" y="19329"/>
                    </a:cubicBezTo>
                    <a:cubicBezTo>
                      <a:pt x="50169" y="15112"/>
                      <a:pt x="41733" y="7786"/>
                      <a:pt x="31522" y="3569"/>
                    </a:cubicBezTo>
                    <a:cubicBezTo>
                      <a:pt x="26417" y="1349"/>
                      <a:pt x="20867" y="17"/>
                      <a:pt x="15318" y="17"/>
                    </a:cubicBezTo>
                    <a:cubicBezTo>
                      <a:pt x="15038" y="6"/>
                      <a:pt x="14758" y="0"/>
                      <a:pt x="1447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2464;p60">
                <a:extLst>
                  <a:ext uri="{FF2B5EF4-FFF2-40B4-BE49-F238E27FC236}">
                    <a16:creationId xmlns:a16="http://schemas.microsoft.com/office/drawing/2014/main" xmlns="" id="{08AE9649-31EB-4558-A209-433E07F0C06A}"/>
                  </a:ext>
                </a:extLst>
              </p:cNvPr>
              <p:cNvSpPr/>
              <p:nvPr/>
            </p:nvSpPr>
            <p:spPr>
              <a:xfrm>
                <a:off x="1552444" y="4638403"/>
                <a:ext cx="2591650" cy="604800"/>
              </a:xfrm>
              <a:custGeom>
                <a:avLst/>
                <a:gdLst/>
                <a:ahLst/>
                <a:cxnLst/>
                <a:rect l="l" t="t" r="r" b="b"/>
                <a:pathLst>
                  <a:path w="103666" h="24192" extrusionOk="0">
                    <a:moveTo>
                      <a:pt x="13430" y="0"/>
                    </a:moveTo>
                    <a:cubicBezTo>
                      <a:pt x="13024" y="0"/>
                      <a:pt x="12617" y="9"/>
                      <a:pt x="12210" y="28"/>
                    </a:cubicBezTo>
                    <a:cubicBezTo>
                      <a:pt x="9768" y="250"/>
                      <a:pt x="7326" y="916"/>
                      <a:pt x="5106" y="1804"/>
                    </a:cubicBezTo>
                    <a:cubicBezTo>
                      <a:pt x="2887" y="2914"/>
                      <a:pt x="1111" y="4689"/>
                      <a:pt x="1" y="6687"/>
                    </a:cubicBezTo>
                    <a:lnTo>
                      <a:pt x="1" y="6687"/>
                    </a:lnTo>
                    <a:cubicBezTo>
                      <a:pt x="2935" y="3544"/>
                      <a:pt x="7056" y="1785"/>
                      <a:pt x="11430" y="1785"/>
                    </a:cubicBezTo>
                    <a:cubicBezTo>
                      <a:pt x="11689" y="1785"/>
                      <a:pt x="11949" y="1791"/>
                      <a:pt x="12210" y="1804"/>
                    </a:cubicBezTo>
                    <a:cubicBezTo>
                      <a:pt x="16649" y="1804"/>
                      <a:pt x="21089" y="3136"/>
                      <a:pt x="24863" y="5577"/>
                    </a:cubicBezTo>
                    <a:cubicBezTo>
                      <a:pt x="28858" y="7575"/>
                      <a:pt x="32410" y="10461"/>
                      <a:pt x="36406" y="13125"/>
                    </a:cubicBezTo>
                    <a:cubicBezTo>
                      <a:pt x="46827" y="20400"/>
                      <a:pt x="59338" y="24192"/>
                      <a:pt x="71933" y="24192"/>
                    </a:cubicBezTo>
                    <a:cubicBezTo>
                      <a:pt x="73558" y="24192"/>
                      <a:pt x="75183" y="24129"/>
                      <a:pt x="76806" y="24002"/>
                    </a:cubicBezTo>
                    <a:cubicBezTo>
                      <a:pt x="86351" y="23336"/>
                      <a:pt x="95453" y="20450"/>
                      <a:pt x="103666" y="15789"/>
                    </a:cubicBezTo>
                    <a:lnTo>
                      <a:pt x="103666" y="15567"/>
                    </a:lnTo>
                    <a:cubicBezTo>
                      <a:pt x="94419" y="20375"/>
                      <a:pt x="84215" y="22855"/>
                      <a:pt x="74002" y="22855"/>
                    </a:cubicBezTo>
                    <a:cubicBezTo>
                      <a:pt x="65826" y="22855"/>
                      <a:pt x="57645" y="21265"/>
                      <a:pt x="49946" y="18008"/>
                    </a:cubicBezTo>
                    <a:cubicBezTo>
                      <a:pt x="45729" y="16011"/>
                      <a:pt x="41733" y="13791"/>
                      <a:pt x="38181" y="11127"/>
                    </a:cubicBezTo>
                    <a:cubicBezTo>
                      <a:pt x="34408" y="8241"/>
                      <a:pt x="30412" y="5577"/>
                      <a:pt x="26195" y="3358"/>
                    </a:cubicBezTo>
                    <a:cubicBezTo>
                      <a:pt x="22328" y="1119"/>
                      <a:pt x="17903" y="0"/>
                      <a:pt x="1343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9" name="Google Shape;2465;p60">
              <a:extLst>
                <a:ext uri="{FF2B5EF4-FFF2-40B4-BE49-F238E27FC236}">
                  <a16:creationId xmlns:a16="http://schemas.microsoft.com/office/drawing/2014/main" xmlns="" id="{FECDD020-F25A-48DE-AF89-B51EAAE975E5}"/>
                </a:ext>
              </a:extLst>
            </p:cNvPr>
            <p:cNvGrpSpPr/>
            <p:nvPr/>
          </p:nvGrpSpPr>
          <p:grpSpPr>
            <a:xfrm flipH="1" flipV="1">
              <a:off x="5500" y="-1340"/>
              <a:ext cx="2470" cy="4706"/>
              <a:chOff x="2453075" y="238700"/>
              <a:chExt cx="2722850" cy="5187200"/>
            </a:xfrm>
            <a:solidFill>
              <a:srgbClr val="FFEABC"/>
            </a:solidFill>
          </p:grpSpPr>
          <p:sp>
            <p:nvSpPr>
              <p:cNvPr id="38" name="Google Shape;2466;p60">
                <a:extLst>
                  <a:ext uri="{FF2B5EF4-FFF2-40B4-BE49-F238E27FC236}">
                    <a16:creationId xmlns:a16="http://schemas.microsoft.com/office/drawing/2014/main" xmlns="" id="{A1D7A215-658B-410A-ACA6-479D8930073C}"/>
                  </a:ext>
                </a:extLst>
              </p:cNvPr>
              <p:cNvSpPr/>
              <p:nvPr/>
            </p:nvSpPr>
            <p:spPr>
              <a:xfrm>
                <a:off x="2453075" y="238700"/>
                <a:ext cx="2722850" cy="4798700"/>
              </a:xfrm>
              <a:custGeom>
                <a:avLst/>
                <a:gdLst/>
                <a:ahLst/>
                <a:cxnLst/>
                <a:rect l="l" t="t" r="r" b="b"/>
                <a:pathLst>
                  <a:path w="108914" h="191948" extrusionOk="0">
                    <a:moveTo>
                      <a:pt x="24574" y="0"/>
                    </a:moveTo>
                    <a:cubicBezTo>
                      <a:pt x="23468" y="0"/>
                      <a:pt x="22350" y="146"/>
                      <a:pt x="21231" y="457"/>
                    </a:cubicBezTo>
                    <a:cubicBezTo>
                      <a:pt x="14394" y="2376"/>
                      <a:pt x="10436" y="9693"/>
                      <a:pt x="8997" y="16770"/>
                    </a:cubicBezTo>
                    <a:cubicBezTo>
                      <a:pt x="5518" y="33203"/>
                      <a:pt x="10916" y="50355"/>
                      <a:pt x="23150" y="61990"/>
                    </a:cubicBezTo>
                    <a:cubicBezTo>
                      <a:pt x="27589" y="66189"/>
                      <a:pt x="32986" y="69667"/>
                      <a:pt x="35505" y="75185"/>
                    </a:cubicBezTo>
                    <a:cubicBezTo>
                      <a:pt x="38024" y="80702"/>
                      <a:pt x="35505" y="88979"/>
                      <a:pt x="29508" y="89459"/>
                    </a:cubicBezTo>
                    <a:cubicBezTo>
                      <a:pt x="29387" y="89465"/>
                      <a:pt x="29267" y="89468"/>
                      <a:pt x="29148" y="89468"/>
                    </a:cubicBezTo>
                    <a:cubicBezTo>
                      <a:pt x="25001" y="89468"/>
                      <a:pt x="21125" y="85877"/>
                      <a:pt x="17013" y="85877"/>
                    </a:cubicBezTo>
                    <a:cubicBezTo>
                      <a:pt x="16622" y="85877"/>
                      <a:pt x="16229" y="85909"/>
                      <a:pt x="15834" y="85980"/>
                    </a:cubicBezTo>
                    <a:cubicBezTo>
                      <a:pt x="9596" y="87060"/>
                      <a:pt x="9236" y="96775"/>
                      <a:pt x="13435" y="101453"/>
                    </a:cubicBezTo>
                    <a:cubicBezTo>
                      <a:pt x="17753" y="106011"/>
                      <a:pt x="24110" y="108051"/>
                      <a:pt x="29028" y="112129"/>
                    </a:cubicBezTo>
                    <a:cubicBezTo>
                      <a:pt x="33946" y="116207"/>
                      <a:pt x="36345" y="124843"/>
                      <a:pt x="31187" y="128442"/>
                    </a:cubicBezTo>
                    <a:cubicBezTo>
                      <a:pt x="29533" y="129527"/>
                      <a:pt x="27611" y="129811"/>
                      <a:pt x="25595" y="129811"/>
                    </a:cubicBezTo>
                    <a:cubicBezTo>
                      <a:pt x="23390" y="129811"/>
                      <a:pt x="21072" y="129472"/>
                      <a:pt x="18866" y="129472"/>
                    </a:cubicBezTo>
                    <a:cubicBezTo>
                      <a:pt x="18410" y="129472"/>
                      <a:pt x="17958" y="129486"/>
                      <a:pt x="17513" y="129521"/>
                    </a:cubicBezTo>
                    <a:cubicBezTo>
                      <a:pt x="5398" y="130241"/>
                      <a:pt x="0" y="146674"/>
                      <a:pt x="5278" y="157709"/>
                    </a:cubicBezTo>
                    <a:cubicBezTo>
                      <a:pt x="10556" y="168625"/>
                      <a:pt x="22071" y="174742"/>
                      <a:pt x="32866" y="180140"/>
                    </a:cubicBezTo>
                    <a:lnTo>
                      <a:pt x="32866" y="180260"/>
                    </a:lnTo>
                    <a:cubicBezTo>
                      <a:pt x="36944" y="182179"/>
                      <a:pt x="40783" y="184458"/>
                      <a:pt x="44621" y="186737"/>
                    </a:cubicBezTo>
                    <a:cubicBezTo>
                      <a:pt x="51818" y="189616"/>
                      <a:pt x="59375" y="191415"/>
                      <a:pt x="67171" y="191895"/>
                    </a:cubicBezTo>
                    <a:cubicBezTo>
                      <a:pt x="67881" y="191930"/>
                      <a:pt x="68594" y="191948"/>
                      <a:pt x="69309" y="191948"/>
                    </a:cubicBezTo>
                    <a:cubicBezTo>
                      <a:pt x="83091" y="191948"/>
                      <a:pt x="97568" y="185367"/>
                      <a:pt x="103156" y="172823"/>
                    </a:cubicBezTo>
                    <a:cubicBezTo>
                      <a:pt x="108913" y="159748"/>
                      <a:pt x="100037" y="141036"/>
                      <a:pt x="85643" y="140797"/>
                    </a:cubicBezTo>
                    <a:cubicBezTo>
                      <a:pt x="91881" y="136358"/>
                      <a:pt x="97758" y="130841"/>
                      <a:pt x="100757" y="123884"/>
                    </a:cubicBezTo>
                    <a:cubicBezTo>
                      <a:pt x="103876" y="116807"/>
                      <a:pt x="103516" y="107811"/>
                      <a:pt x="98358" y="102293"/>
                    </a:cubicBezTo>
                    <a:cubicBezTo>
                      <a:pt x="95714" y="99403"/>
                      <a:pt x="91683" y="97837"/>
                      <a:pt x="87768" y="97837"/>
                    </a:cubicBezTo>
                    <a:cubicBezTo>
                      <a:pt x="84046" y="97837"/>
                      <a:pt x="80428" y="99253"/>
                      <a:pt x="78207" y="102293"/>
                    </a:cubicBezTo>
                    <a:cubicBezTo>
                      <a:pt x="76407" y="104812"/>
                      <a:pt x="75328" y="108171"/>
                      <a:pt x="72449" y="109250"/>
                    </a:cubicBezTo>
                    <a:cubicBezTo>
                      <a:pt x="71899" y="109477"/>
                      <a:pt x="71347" y="109581"/>
                      <a:pt x="70804" y="109581"/>
                    </a:cubicBezTo>
                    <a:cubicBezTo>
                      <a:pt x="67323" y="109581"/>
                      <a:pt x="64237" y="105293"/>
                      <a:pt x="64653" y="101453"/>
                    </a:cubicBezTo>
                    <a:cubicBezTo>
                      <a:pt x="65132" y="97015"/>
                      <a:pt x="68491" y="93537"/>
                      <a:pt x="71370" y="90298"/>
                    </a:cubicBezTo>
                    <a:cubicBezTo>
                      <a:pt x="74368" y="86940"/>
                      <a:pt x="77247" y="82861"/>
                      <a:pt x="76647" y="78423"/>
                    </a:cubicBezTo>
                    <a:cubicBezTo>
                      <a:pt x="75208" y="69067"/>
                      <a:pt x="61894" y="68827"/>
                      <a:pt x="53977" y="63790"/>
                    </a:cubicBezTo>
                    <a:cubicBezTo>
                      <a:pt x="46420" y="58992"/>
                      <a:pt x="44021" y="49276"/>
                      <a:pt x="43542" y="40400"/>
                    </a:cubicBezTo>
                    <a:cubicBezTo>
                      <a:pt x="43182" y="31523"/>
                      <a:pt x="44141" y="22407"/>
                      <a:pt x="41383" y="13891"/>
                    </a:cubicBezTo>
                    <a:cubicBezTo>
                      <a:pt x="38877" y="6582"/>
                      <a:pt x="32008" y="0"/>
                      <a:pt x="24574" y="0"/>
                    </a:cubicBezTo>
                    <a:close/>
                  </a:path>
                </a:pathLst>
              </a:custGeom>
              <a:solidFill>
                <a:srgbClr val="588E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2467;p60">
                <a:extLst>
                  <a:ext uri="{FF2B5EF4-FFF2-40B4-BE49-F238E27FC236}">
                    <a16:creationId xmlns:a16="http://schemas.microsoft.com/office/drawing/2014/main" xmlns="" id="{C5921A27-AED9-435C-9AFE-CC1526B4487F}"/>
                  </a:ext>
                </a:extLst>
              </p:cNvPr>
              <p:cNvSpPr/>
              <p:nvPr/>
            </p:nvSpPr>
            <p:spPr>
              <a:xfrm>
                <a:off x="3046825" y="1080750"/>
                <a:ext cx="1391425" cy="4345150"/>
              </a:xfrm>
              <a:custGeom>
                <a:avLst/>
                <a:gdLst/>
                <a:ahLst/>
                <a:cxnLst/>
                <a:rect l="l" t="t" r="r" b="b"/>
                <a:pathLst>
                  <a:path w="55657" h="17380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479" y="6958"/>
                      <a:pt x="6837" y="13915"/>
                      <a:pt x="10076" y="20992"/>
                    </a:cubicBezTo>
                    <a:cubicBezTo>
                      <a:pt x="13194" y="27949"/>
                      <a:pt x="16073" y="35145"/>
                      <a:pt x="18832" y="42342"/>
                    </a:cubicBezTo>
                    <a:cubicBezTo>
                      <a:pt x="24230" y="56856"/>
                      <a:pt x="28668" y="71610"/>
                      <a:pt x="32146" y="86603"/>
                    </a:cubicBezTo>
                    <a:lnTo>
                      <a:pt x="33346" y="92241"/>
                    </a:lnTo>
                    <a:lnTo>
                      <a:pt x="34545" y="97998"/>
                    </a:lnTo>
                    <a:cubicBezTo>
                      <a:pt x="35385" y="101717"/>
                      <a:pt x="35985" y="105555"/>
                      <a:pt x="36584" y="109394"/>
                    </a:cubicBezTo>
                    <a:cubicBezTo>
                      <a:pt x="37184" y="113112"/>
                      <a:pt x="37784" y="116950"/>
                      <a:pt x="38264" y="120789"/>
                    </a:cubicBezTo>
                    <a:cubicBezTo>
                      <a:pt x="38624" y="124627"/>
                      <a:pt x="39103" y="128465"/>
                      <a:pt x="39463" y="132304"/>
                    </a:cubicBezTo>
                    <a:cubicBezTo>
                      <a:pt x="40183" y="139980"/>
                      <a:pt x="40543" y="147897"/>
                      <a:pt x="42582" y="155334"/>
                    </a:cubicBezTo>
                    <a:cubicBezTo>
                      <a:pt x="43421" y="159172"/>
                      <a:pt x="44981" y="162771"/>
                      <a:pt x="47020" y="166129"/>
                    </a:cubicBezTo>
                    <a:cubicBezTo>
                      <a:pt x="49179" y="169488"/>
                      <a:pt x="52178" y="172127"/>
                      <a:pt x="55656" y="173806"/>
                    </a:cubicBezTo>
                    <a:cubicBezTo>
                      <a:pt x="52298" y="171887"/>
                      <a:pt x="49539" y="169128"/>
                      <a:pt x="47500" y="165769"/>
                    </a:cubicBezTo>
                    <a:cubicBezTo>
                      <a:pt x="45581" y="162531"/>
                      <a:pt x="44261" y="158932"/>
                      <a:pt x="43541" y="155094"/>
                    </a:cubicBezTo>
                    <a:cubicBezTo>
                      <a:pt x="41862" y="147657"/>
                      <a:pt x="41742" y="139860"/>
                      <a:pt x="41142" y="132184"/>
                    </a:cubicBezTo>
                    <a:cubicBezTo>
                      <a:pt x="39943" y="116710"/>
                      <a:pt x="37664" y="101237"/>
                      <a:pt x="34185" y="86124"/>
                    </a:cubicBezTo>
                    <a:cubicBezTo>
                      <a:pt x="33466" y="82285"/>
                      <a:pt x="32506" y="78567"/>
                      <a:pt x="31427" y="74848"/>
                    </a:cubicBezTo>
                    <a:cubicBezTo>
                      <a:pt x="30347" y="71130"/>
                      <a:pt x="29388" y="67412"/>
                      <a:pt x="28188" y="63693"/>
                    </a:cubicBezTo>
                    <a:lnTo>
                      <a:pt x="26389" y="58056"/>
                    </a:lnTo>
                    <a:cubicBezTo>
                      <a:pt x="25789" y="56256"/>
                      <a:pt x="25069" y="54457"/>
                      <a:pt x="24470" y="52658"/>
                    </a:cubicBezTo>
                    <a:cubicBezTo>
                      <a:pt x="23270" y="48940"/>
                      <a:pt x="21831" y="45341"/>
                      <a:pt x="20391" y="41743"/>
                    </a:cubicBezTo>
                    <a:cubicBezTo>
                      <a:pt x="17513" y="34546"/>
                      <a:pt x="14394" y="27349"/>
                      <a:pt x="11035" y="20392"/>
                    </a:cubicBezTo>
                    <a:cubicBezTo>
                      <a:pt x="7677" y="13555"/>
                      <a:pt x="3839" y="6718"/>
                      <a:pt x="0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2468;p60">
                <a:extLst>
                  <a:ext uri="{FF2B5EF4-FFF2-40B4-BE49-F238E27FC236}">
                    <a16:creationId xmlns:a16="http://schemas.microsoft.com/office/drawing/2014/main" xmlns="" id="{F8F13268-00D1-4550-B3DE-187B651694FB}"/>
                  </a:ext>
                </a:extLst>
              </p:cNvPr>
              <p:cNvSpPr/>
              <p:nvPr/>
            </p:nvSpPr>
            <p:spPr>
              <a:xfrm>
                <a:off x="3688550" y="2046325"/>
                <a:ext cx="122950" cy="602775"/>
              </a:xfrm>
              <a:custGeom>
                <a:avLst/>
                <a:gdLst/>
                <a:ahLst/>
                <a:cxnLst/>
                <a:rect l="l" t="t" r="r" b="b"/>
                <a:pathLst>
                  <a:path w="4918" h="24111" extrusionOk="0">
                    <a:moveTo>
                      <a:pt x="2039" y="1"/>
                    </a:moveTo>
                    <a:lnTo>
                      <a:pt x="2039" y="1"/>
                    </a:lnTo>
                    <a:cubicBezTo>
                      <a:pt x="4438" y="7798"/>
                      <a:pt x="3719" y="16194"/>
                      <a:pt x="0" y="23511"/>
                    </a:cubicBezTo>
                    <a:lnTo>
                      <a:pt x="1320" y="24111"/>
                    </a:lnTo>
                    <a:cubicBezTo>
                      <a:pt x="4678" y="16434"/>
                      <a:pt x="4918" y="7798"/>
                      <a:pt x="2039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2469;p60">
                <a:extLst>
                  <a:ext uri="{FF2B5EF4-FFF2-40B4-BE49-F238E27FC236}">
                    <a16:creationId xmlns:a16="http://schemas.microsoft.com/office/drawing/2014/main" xmlns="" id="{4286DA97-7056-48E6-AC14-1B215B4BB779}"/>
                  </a:ext>
                </a:extLst>
              </p:cNvPr>
              <p:cNvSpPr/>
              <p:nvPr/>
            </p:nvSpPr>
            <p:spPr>
              <a:xfrm>
                <a:off x="3235725" y="882825"/>
                <a:ext cx="131975" cy="761700"/>
              </a:xfrm>
              <a:custGeom>
                <a:avLst/>
                <a:gdLst/>
                <a:ahLst/>
                <a:cxnLst/>
                <a:rect l="l" t="t" r="r" b="b"/>
                <a:pathLst>
                  <a:path w="5279" h="30468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479" y="9717"/>
                      <a:pt x="4679" y="20032"/>
                      <a:pt x="3479" y="30348"/>
                    </a:cubicBezTo>
                    <a:lnTo>
                      <a:pt x="4319" y="30468"/>
                    </a:lnTo>
                    <a:cubicBezTo>
                      <a:pt x="5279" y="20032"/>
                      <a:pt x="3719" y="9717"/>
                      <a:pt x="1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2470;p60">
                <a:extLst>
                  <a:ext uri="{FF2B5EF4-FFF2-40B4-BE49-F238E27FC236}">
                    <a16:creationId xmlns:a16="http://schemas.microsoft.com/office/drawing/2014/main" xmlns="" id="{A898ADDF-1080-4D18-AAE8-6A7400536223}"/>
                  </a:ext>
                </a:extLst>
              </p:cNvPr>
              <p:cNvSpPr/>
              <p:nvPr/>
            </p:nvSpPr>
            <p:spPr>
              <a:xfrm>
                <a:off x="2941875" y="1431600"/>
                <a:ext cx="473800" cy="428850"/>
              </a:xfrm>
              <a:custGeom>
                <a:avLst/>
                <a:gdLst/>
                <a:ahLst/>
                <a:cxnLst/>
                <a:rect l="l" t="t" r="r" b="b"/>
                <a:pathLst>
                  <a:path w="18952" h="17154" extrusionOk="0">
                    <a:moveTo>
                      <a:pt x="0" y="0"/>
                    </a:moveTo>
                    <a:cubicBezTo>
                      <a:pt x="3718" y="7917"/>
                      <a:pt x="10435" y="14154"/>
                      <a:pt x="18712" y="17153"/>
                    </a:cubicBezTo>
                    <a:lnTo>
                      <a:pt x="18952" y="16433"/>
                    </a:lnTo>
                    <a:cubicBezTo>
                      <a:pt x="10675" y="13675"/>
                      <a:pt x="3838" y="7797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2471;p60">
                <a:extLst>
                  <a:ext uri="{FF2B5EF4-FFF2-40B4-BE49-F238E27FC236}">
                    <a16:creationId xmlns:a16="http://schemas.microsoft.com/office/drawing/2014/main" xmlns="" id="{6589DD0E-B076-4F9F-91AE-A9673E871527}"/>
                  </a:ext>
                </a:extLst>
              </p:cNvPr>
              <p:cNvSpPr/>
              <p:nvPr/>
            </p:nvSpPr>
            <p:spPr>
              <a:xfrm>
                <a:off x="3268725" y="2730050"/>
                <a:ext cx="563775" cy="392850"/>
              </a:xfrm>
              <a:custGeom>
                <a:avLst/>
                <a:gdLst/>
                <a:ahLst/>
                <a:cxnLst/>
                <a:rect l="l" t="t" r="r" b="b"/>
                <a:pathLst>
                  <a:path w="22551" h="1571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678" y="8397"/>
                      <a:pt x="12835" y="14274"/>
                      <a:pt x="22311" y="15713"/>
                    </a:cubicBezTo>
                    <a:lnTo>
                      <a:pt x="22551" y="14274"/>
                    </a:lnTo>
                    <a:cubicBezTo>
                      <a:pt x="13195" y="13195"/>
                      <a:pt x="4918" y="7917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" name="Google Shape;2472;p60">
                <a:extLst>
                  <a:ext uri="{FF2B5EF4-FFF2-40B4-BE49-F238E27FC236}">
                    <a16:creationId xmlns:a16="http://schemas.microsoft.com/office/drawing/2014/main" xmlns="" id="{8B39453E-859A-4AAA-BE4F-BD59A14974E7}"/>
                  </a:ext>
                </a:extLst>
              </p:cNvPr>
              <p:cNvSpPr/>
              <p:nvPr/>
            </p:nvSpPr>
            <p:spPr>
              <a:xfrm>
                <a:off x="2872900" y="3867900"/>
                <a:ext cx="1238475" cy="742350"/>
              </a:xfrm>
              <a:custGeom>
                <a:avLst/>
                <a:gdLst/>
                <a:ahLst/>
                <a:cxnLst/>
                <a:rect l="l" t="t" r="r" b="b"/>
                <a:pathLst>
                  <a:path w="49539" h="29694" extrusionOk="0">
                    <a:moveTo>
                      <a:pt x="13104" y="0"/>
                    </a:moveTo>
                    <a:cubicBezTo>
                      <a:pt x="8682" y="0"/>
                      <a:pt x="4245" y="779"/>
                      <a:pt x="0" y="2346"/>
                    </a:cubicBezTo>
                    <a:cubicBezTo>
                      <a:pt x="3852" y="1062"/>
                      <a:pt x="7827" y="426"/>
                      <a:pt x="11778" y="426"/>
                    </a:cubicBezTo>
                    <a:cubicBezTo>
                      <a:pt x="18159" y="426"/>
                      <a:pt x="24476" y="2084"/>
                      <a:pt x="30107" y="5344"/>
                    </a:cubicBezTo>
                    <a:cubicBezTo>
                      <a:pt x="39103" y="10622"/>
                      <a:pt x="45341" y="19498"/>
                      <a:pt x="47260" y="29694"/>
                    </a:cubicBezTo>
                    <a:lnTo>
                      <a:pt x="49539" y="29214"/>
                    </a:lnTo>
                    <a:cubicBezTo>
                      <a:pt x="47020" y="18659"/>
                      <a:pt x="40183" y="9662"/>
                      <a:pt x="30707" y="4385"/>
                    </a:cubicBezTo>
                    <a:cubicBezTo>
                      <a:pt x="25223" y="1469"/>
                      <a:pt x="19178" y="0"/>
                      <a:pt x="1310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2473;p60">
                <a:extLst>
                  <a:ext uri="{FF2B5EF4-FFF2-40B4-BE49-F238E27FC236}">
                    <a16:creationId xmlns:a16="http://schemas.microsoft.com/office/drawing/2014/main" xmlns="" id="{43818784-DD87-48E8-8F0F-DE57B73AFD0F}"/>
                  </a:ext>
                </a:extLst>
              </p:cNvPr>
              <p:cNvSpPr/>
              <p:nvPr/>
            </p:nvSpPr>
            <p:spPr>
              <a:xfrm>
                <a:off x="3172775" y="3938525"/>
                <a:ext cx="362850" cy="275900"/>
              </a:xfrm>
              <a:custGeom>
                <a:avLst/>
                <a:gdLst/>
                <a:ahLst/>
                <a:cxnLst/>
                <a:rect l="l" t="t" r="r" b="b"/>
                <a:pathLst>
                  <a:path w="14514" h="11036" extrusionOk="0">
                    <a:moveTo>
                      <a:pt x="14514" y="0"/>
                    </a:moveTo>
                    <a:cubicBezTo>
                      <a:pt x="8037" y="720"/>
                      <a:pt x="2399" y="4918"/>
                      <a:pt x="0" y="11036"/>
                    </a:cubicBezTo>
                    <a:cubicBezTo>
                      <a:pt x="2639" y="5158"/>
                      <a:pt x="8156" y="1200"/>
                      <a:pt x="14514" y="720"/>
                    </a:cubicBezTo>
                    <a:lnTo>
                      <a:pt x="14514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2474;p60">
                <a:extLst>
                  <a:ext uri="{FF2B5EF4-FFF2-40B4-BE49-F238E27FC236}">
                    <a16:creationId xmlns:a16="http://schemas.microsoft.com/office/drawing/2014/main" xmlns="" id="{C43C9008-D742-4B15-8433-2E1CD685D452}"/>
                  </a:ext>
                </a:extLst>
              </p:cNvPr>
              <p:cNvSpPr/>
              <p:nvPr/>
            </p:nvSpPr>
            <p:spPr>
              <a:xfrm>
                <a:off x="3496625" y="3644650"/>
                <a:ext cx="251925" cy="410850"/>
              </a:xfrm>
              <a:custGeom>
                <a:avLst/>
                <a:gdLst/>
                <a:ahLst/>
                <a:cxnLst/>
                <a:rect l="l" t="t" r="r" b="b"/>
                <a:pathLst>
                  <a:path w="10077" h="1643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5158" y="3959"/>
                      <a:pt x="8277" y="9956"/>
                      <a:pt x="8517" y="16433"/>
                    </a:cubicBezTo>
                    <a:lnTo>
                      <a:pt x="10076" y="16313"/>
                    </a:lnTo>
                    <a:cubicBezTo>
                      <a:pt x="9236" y="9596"/>
                      <a:pt x="5638" y="3719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2475;p60">
                <a:extLst>
                  <a:ext uri="{FF2B5EF4-FFF2-40B4-BE49-F238E27FC236}">
                    <a16:creationId xmlns:a16="http://schemas.microsoft.com/office/drawing/2014/main" xmlns="" id="{9575BEC1-C378-4632-A425-8CD8F219B76E}"/>
                  </a:ext>
                </a:extLst>
              </p:cNvPr>
              <p:cNvSpPr/>
              <p:nvPr/>
            </p:nvSpPr>
            <p:spPr>
              <a:xfrm>
                <a:off x="3406650" y="2628075"/>
                <a:ext cx="143975" cy="374875"/>
              </a:xfrm>
              <a:custGeom>
                <a:avLst/>
                <a:gdLst/>
                <a:ahLst/>
                <a:cxnLst/>
                <a:rect l="l" t="t" r="r" b="b"/>
                <a:pathLst>
                  <a:path w="5759" h="1499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479" y="4199"/>
                      <a:pt x="5159" y="9597"/>
                      <a:pt x="5039" y="14995"/>
                    </a:cubicBezTo>
                    <a:lnTo>
                      <a:pt x="5758" y="14995"/>
                    </a:lnTo>
                    <a:cubicBezTo>
                      <a:pt x="5758" y="9477"/>
                      <a:pt x="3719" y="4199"/>
                      <a:pt x="1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2476;p60">
                <a:extLst>
                  <a:ext uri="{FF2B5EF4-FFF2-40B4-BE49-F238E27FC236}">
                    <a16:creationId xmlns:a16="http://schemas.microsoft.com/office/drawing/2014/main" xmlns="" id="{8E196CB2-72EE-4C39-A098-C1435519A40E}"/>
                  </a:ext>
                </a:extLst>
              </p:cNvPr>
              <p:cNvSpPr/>
              <p:nvPr/>
            </p:nvSpPr>
            <p:spPr>
              <a:xfrm>
                <a:off x="4015400" y="3359775"/>
                <a:ext cx="446825" cy="593775"/>
              </a:xfrm>
              <a:custGeom>
                <a:avLst/>
                <a:gdLst/>
                <a:ahLst/>
                <a:cxnLst/>
                <a:rect l="l" t="t" r="r" b="b"/>
                <a:pathLst>
                  <a:path w="17873" h="23751" extrusionOk="0">
                    <a:moveTo>
                      <a:pt x="17873" y="0"/>
                    </a:moveTo>
                    <a:cubicBezTo>
                      <a:pt x="16193" y="10076"/>
                      <a:pt x="9476" y="18592"/>
                      <a:pt x="0" y="22431"/>
                    </a:cubicBezTo>
                    <a:lnTo>
                      <a:pt x="600" y="23750"/>
                    </a:lnTo>
                    <a:cubicBezTo>
                      <a:pt x="10196" y="19432"/>
                      <a:pt x="16673" y="10436"/>
                      <a:pt x="1787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0" name="Google Shape;2560;p60">
              <a:extLst>
                <a:ext uri="{FF2B5EF4-FFF2-40B4-BE49-F238E27FC236}">
                  <a16:creationId xmlns:a16="http://schemas.microsoft.com/office/drawing/2014/main" xmlns="" id="{52DE136E-D173-453F-834D-65C891D05A47}"/>
                </a:ext>
              </a:extLst>
            </p:cNvPr>
            <p:cNvGrpSpPr/>
            <p:nvPr/>
          </p:nvGrpSpPr>
          <p:grpSpPr>
            <a:xfrm rot="13831652" flipV="1">
              <a:off x="63" y="205"/>
              <a:ext cx="2861" cy="2595"/>
              <a:chOff x="508050" y="242250"/>
              <a:chExt cx="6512250" cy="5147800"/>
            </a:xfrm>
            <a:solidFill>
              <a:srgbClr val="F99F1B"/>
            </a:solidFill>
          </p:grpSpPr>
          <p:sp>
            <p:nvSpPr>
              <p:cNvPr id="31" name="Google Shape;2561;p60">
                <a:extLst>
                  <a:ext uri="{FF2B5EF4-FFF2-40B4-BE49-F238E27FC236}">
                    <a16:creationId xmlns:a16="http://schemas.microsoft.com/office/drawing/2014/main" xmlns="" id="{30D40394-63F0-4FD1-BDA4-F6E4F3AE3DC8}"/>
                  </a:ext>
                </a:extLst>
              </p:cNvPr>
              <p:cNvSpPr/>
              <p:nvPr/>
            </p:nvSpPr>
            <p:spPr>
              <a:xfrm>
                <a:off x="508050" y="242250"/>
                <a:ext cx="6512250" cy="5147800"/>
              </a:xfrm>
              <a:custGeom>
                <a:avLst/>
                <a:gdLst/>
                <a:ahLst/>
                <a:cxnLst/>
                <a:rect l="l" t="t" r="r" b="b"/>
                <a:pathLst>
                  <a:path w="260490" h="205912" extrusionOk="0">
                    <a:moveTo>
                      <a:pt x="192120" y="0"/>
                    </a:moveTo>
                    <a:cubicBezTo>
                      <a:pt x="185268" y="0"/>
                      <a:pt x="178662" y="685"/>
                      <a:pt x="172695" y="2150"/>
                    </a:cubicBezTo>
                    <a:cubicBezTo>
                      <a:pt x="150698" y="7746"/>
                      <a:pt x="131403" y="21639"/>
                      <a:pt x="119054" y="40742"/>
                    </a:cubicBezTo>
                    <a:cubicBezTo>
                      <a:pt x="127586" y="36582"/>
                      <a:pt x="136945" y="34486"/>
                      <a:pt x="146314" y="34486"/>
                    </a:cubicBezTo>
                    <a:cubicBezTo>
                      <a:pt x="153894" y="34486"/>
                      <a:pt x="161481" y="35858"/>
                      <a:pt x="168643" y="38619"/>
                    </a:cubicBezTo>
                    <a:cubicBezTo>
                      <a:pt x="131210" y="41128"/>
                      <a:pt x="97828" y="63125"/>
                      <a:pt x="80848" y="96506"/>
                    </a:cubicBezTo>
                    <a:cubicBezTo>
                      <a:pt x="94190" y="89501"/>
                      <a:pt x="108974" y="85812"/>
                      <a:pt x="124078" y="85812"/>
                    </a:cubicBezTo>
                    <a:cubicBezTo>
                      <a:pt x="126449" y="85812"/>
                      <a:pt x="128827" y="85903"/>
                      <a:pt x="131210" y="86086"/>
                    </a:cubicBezTo>
                    <a:cubicBezTo>
                      <a:pt x="108790" y="128808"/>
                      <a:pt x="61336" y="156670"/>
                      <a:pt x="13377" y="156670"/>
                    </a:cubicBezTo>
                    <a:cubicBezTo>
                      <a:pt x="8916" y="156670"/>
                      <a:pt x="4450" y="156429"/>
                      <a:pt x="0" y="155936"/>
                    </a:cubicBezTo>
                    <a:lnTo>
                      <a:pt x="0" y="155936"/>
                    </a:lnTo>
                    <a:cubicBezTo>
                      <a:pt x="12928" y="173881"/>
                      <a:pt x="32802" y="185458"/>
                      <a:pt x="54799" y="188160"/>
                    </a:cubicBezTo>
                    <a:cubicBezTo>
                      <a:pt x="57551" y="188447"/>
                      <a:pt x="60300" y="188589"/>
                      <a:pt x="63036" y="188589"/>
                    </a:cubicBezTo>
                    <a:cubicBezTo>
                      <a:pt x="82362" y="188589"/>
                      <a:pt x="101044" y="181517"/>
                      <a:pt x="115580" y="168671"/>
                    </a:cubicBezTo>
                    <a:lnTo>
                      <a:pt x="115580" y="168671"/>
                    </a:lnTo>
                    <a:cubicBezTo>
                      <a:pt x="113265" y="184494"/>
                      <a:pt x="102845" y="198194"/>
                      <a:pt x="87988" y="204368"/>
                    </a:cubicBezTo>
                    <a:cubicBezTo>
                      <a:pt x="92621" y="205079"/>
                      <a:pt x="97250" y="205427"/>
                      <a:pt x="101842" y="205427"/>
                    </a:cubicBezTo>
                    <a:cubicBezTo>
                      <a:pt x="130906" y="205427"/>
                      <a:pt x="158453" y="191482"/>
                      <a:pt x="175782" y="167321"/>
                    </a:cubicBezTo>
                    <a:cubicBezTo>
                      <a:pt x="181185" y="179477"/>
                      <a:pt x="181764" y="193370"/>
                      <a:pt x="177133" y="205912"/>
                    </a:cubicBezTo>
                    <a:cubicBezTo>
                      <a:pt x="222478" y="179284"/>
                      <a:pt x="252386" y="132975"/>
                      <a:pt x="258174" y="80876"/>
                    </a:cubicBezTo>
                    <a:cubicBezTo>
                      <a:pt x="260490" y="57529"/>
                      <a:pt x="257210" y="32637"/>
                      <a:pt x="245246" y="12763"/>
                    </a:cubicBezTo>
                    <a:lnTo>
                      <a:pt x="245053" y="12956"/>
                    </a:lnTo>
                    <a:cubicBezTo>
                      <a:pt x="230711" y="4941"/>
                      <a:pt x="210528" y="0"/>
                      <a:pt x="192120" y="0"/>
                    </a:cubicBezTo>
                    <a:close/>
                  </a:path>
                </a:pathLst>
              </a:custGeom>
              <a:solidFill>
                <a:srgbClr val="C9402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2562;p60">
                <a:extLst>
                  <a:ext uri="{FF2B5EF4-FFF2-40B4-BE49-F238E27FC236}">
                    <a16:creationId xmlns:a16="http://schemas.microsoft.com/office/drawing/2014/main" xmlns="" id="{7E438EDA-6AE0-4887-AFA3-8A7CE1087564}"/>
                  </a:ext>
                </a:extLst>
              </p:cNvPr>
              <p:cNvSpPr/>
              <p:nvPr/>
            </p:nvSpPr>
            <p:spPr>
              <a:xfrm>
                <a:off x="1911800" y="1497150"/>
                <a:ext cx="4520000" cy="2852150"/>
              </a:xfrm>
              <a:custGeom>
                <a:avLst/>
                <a:gdLst/>
                <a:ahLst/>
                <a:cxnLst/>
                <a:rect l="l" t="t" r="r" b="b"/>
                <a:pathLst>
                  <a:path w="180800" h="114086" extrusionOk="0">
                    <a:moveTo>
                      <a:pt x="166906" y="0"/>
                    </a:moveTo>
                    <a:cubicBezTo>
                      <a:pt x="162083" y="0"/>
                      <a:pt x="157452" y="579"/>
                      <a:pt x="152821" y="1737"/>
                    </a:cubicBezTo>
                    <a:cubicBezTo>
                      <a:pt x="143559" y="4245"/>
                      <a:pt x="134876" y="8298"/>
                      <a:pt x="127158" y="13700"/>
                    </a:cubicBezTo>
                    <a:cubicBezTo>
                      <a:pt x="123106" y="16402"/>
                      <a:pt x="119439" y="19489"/>
                      <a:pt x="115966" y="22576"/>
                    </a:cubicBezTo>
                    <a:cubicBezTo>
                      <a:pt x="112300" y="25857"/>
                      <a:pt x="109020" y="29330"/>
                      <a:pt x="105933" y="32803"/>
                    </a:cubicBezTo>
                    <a:cubicBezTo>
                      <a:pt x="99758" y="39942"/>
                      <a:pt x="93969" y="47275"/>
                      <a:pt x="88374" y="54800"/>
                    </a:cubicBezTo>
                    <a:cubicBezTo>
                      <a:pt x="82778" y="62518"/>
                      <a:pt x="77182" y="69850"/>
                      <a:pt x="71201" y="76990"/>
                    </a:cubicBezTo>
                    <a:cubicBezTo>
                      <a:pt x="68306" y="80656"/>
                      <a:pt x="65219" y="84129"/>
                      <a:pt x="61939" y="87409"/>
                    </a:cubicBezTo>
                    <a:cubicBezTo>
                      <a:pt x="58658" y="90497"/>
                      <a:pt x="55185" y="93584"/>
                      <a:pt x="51519" y="96478"/>
                    </a:cubicBezTo>
                    <a:cubicBezTo>
                      <a:pt x="44187" y="102267"/>
                      <a:pt x="36083" y="106898"/>
                      <a:pt x="27400" y="109985"/>
                    </a:cubicBezTo>
                    <a:cubicBezTo>
                      <a:pt x="22962" y="111529"/>
                      <a:pt x="18524" y="112494"/>
                      <a:pt x="13893" y="113073"/>
                    </a:cubicBezTo>
                    <a:cubicBezTo>
                      <a:pt x="11953" y="113315"/>
                      <a:pt x="9980" y="113422"/>
                      <a:pt x="8015" y="113422"/>
                    </a:cubicBezTo>
                    <a:cubicBezTo>
                      <a:pt x="5289" y="113422"/>
                      <a:pt x="2579" y="113216"/>
                      <a:pt x="0" y="112880"/>
                    </a:cubicBezTo>
                    <a:lnTo>
                      <a:pt x="0" y="112880"/>
                    </a:lnTo>
                    <a:cubicBezTo>
                      <a:pt x="3698" y="113684"/>
                      <a:pt x="7665" y="114086"/>
                      <a:pt x="11564" y="114086"/>
                    </a:cubicBezTo>
                    <a:cubicBezTo>
                      <a:pt x="12344" y="114086"/>
                      <a:pt x="13121" y="114070"/>
                      <a:pt x="13893" y="114037"/>
                    </a:cubicBezTo>
                    <a:cubicBezTo>
                      <a:pt x="18717" y="113844"/>
                      <a:pt x="23348" y="113073"/>
                      <a:pt x="27979" y="111722"/>
                    </a:cubicBezTo>
                    <a:cubicBezTo>
                      <a:pt x="37047" y="108828"/>
                      <a:pt x="45538" y="104390"/>
                      <a:pt x="53256" y="98794"/>
                    </a:cubicBezTo>
                    <a:cubicBezTo>
                      <a:pt x="57115" y="95900"/>
                      <a:pt x="60781" y="92812"/>
                      <a:pt x="64254" y="89725"/>
                    </a:cubicBezTo>
                    <a:cubicBezTo>
                      <a:pt x="67534" y="86252"/>
                      <a:pt x="70815" y="82779"/>
                      <a:pt x="73902" y="79305"/>
                    </a:cubicBezTo>
                    <a:cubicBezTo>
                      <a:pt x="80077" y="71973"/>
                      <a:pt x="85479" y="64448"/>
                      <a:pt x="91075" y="56922"/>
                    </a:cubicBezTo>
                    <a:cubicBezTo>
                      <a:pt x="96671" y="49397"/>
                      <a:pt x="102266" y="41872"/>
                      <a:pt x="108441" y="34925"/>
                    </a:cubicBezTo>
                    <a:cubicBezTo>
                      <a:pt x="111528" y="31452"/>
                      <a:pt x="114616" y="27979"/>
                      <a:pt x="118089" y="24892"/>
                    </a:cubicBezTo>
                    <a:cubicBezTo>
                      <a:pt x="121369" y="21612"/>
                      <a:pt x="124842" y="18717"/>
                      <a:pt x="128701" y="16016"/>
                    </a:cubicBezTo>
                    <a:cubicBezTo>
                      <a:pt x="136034" y="10420"/>
                      <a:pt x="144331" y="6175"/>
                      <a:pt x="153207" y="3474"/>
                    </a:cubicBezTo>
                    <a:cubicBezTo>
                      <a:pt x="157645" y="2123"/>
                      <a:pt x="162276" y="1351"/>
                      <a:pt x="166906" y="965"/>
                    </a:cubicBezTo>
                    <a:cubicBezTo>
                      <a:pt x="167678" y="933"/>
                      <a:pt x="168450" y="917"/>
                      <a:pt x="169222" y="917"/>
                    </a:cubicBezTo>
                    <a:cubicBezTo>
                      <a:pt x="173081" y="917"/>
                      <a:pt x="176940" y="1319"/>
                      <a:pt x="180799" y="2123"/>
                    </a:cubicBezTo>
                    <a:cubicBezTo>
                      <a:pt x="176168" y="772"/>
                      <a:pt x="171537" y="0"/>
                      <a:pt x="166906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2563;p60">
                <a:extLst>
                  <a:ext uri="{FF2B5EF4-FFF2-40B4-BE49-F238E27FC236}">
                    <a16:creationId xmlns:a16="http://schemas.microsoft.com/office/drawing/2014/main" xmlns="" id="{01343C3C-D8BC-479E-892B-C185AC58C34A}"/>
                  </a:ext>
                </a:extLst>
              </p:cNvPr>
              <p:cNvSpPr/>
              <p:nvPr/>
            </p:nvSpPr>
            <p:spPr>
              <a:xfrm>
                <a:off x="5110025" y="1511625"/>
                <a:ext cx="892450" cy="2325150"/>
              </a:xfrm>
              <a:custGeom>
                <a:avLst/>
                <a:gdLst/>
                <a:ahLst/>
                <a:cxnLst/>
                <a:rect l="l" t="t" r="r" b="b"/>
                <a:pathLst>
                  <a:path w="35698" h="93006" extrusionOk="0">
                    <a:moveTo>
                      <a:pt x="35697" y="0"/>
                    </a:moveTo>
                    <a:cubicBezTo>
                      <a:pt x="31066" y="193"/>
                      <a:pt x="26628" y="1737"/>
                      <a:pt x="23155" y="4824"/>
                    </a:cubicBezTo>
                    <a:cubicBezTo>
                      <a:pt x="19875" y="7912"/>
                      <a:pt x="17174" y="11771"/>
                      <a:pt x="15437" y="16016"/>
                    </a:cubicBezTo>
                    <a:cubicBezTo>
                      <a:pt x="13700" y="20261"/>
                      <a:pt x="12350" y="24506"/>
                      <a:pt x="11578" y="29137"/>
                    </a:cubicBezTo>
                    <a:cubicBezTo>
                      <a:pt x="10806" y="33382"/>
                      <a:pt x="10420" y="38013"/>
                      <a:pt x="10227" y="42451"/>
                    </a:cubicBezTo>
                    <a:cubicBezTo>
                      <a:pt x="9648" y="51327"/>
                      <a:pt x="9841" y="60010"/>
                      <a:pt x="8683" y="68693"/>
                    </a:cubicBezTo>
                    <a:cubicBezTo>
                      <a:pt x="7912" y="77376"/>
                      <a:pt x="5017" y="85673"/>
                      <a:pt x="0" y="93005"/>
                    </a:cubicBezTo>
                    <a:cubicBezTo>
                      <a:pt x="6175" y="86252"/>
                      <a:pt x="10227" y="77954"/>
                      <a:pt x="11578" y="69079"/>
                    </a:cubicBezTo>
                    <a:cubicBezTo>
                      <a:pt x="12929" y="60203"/>
                      <a:pt x="13507" y="51327"/>
                      <a:pt x="13700" y="42451"/>
                    </a:cubicBezTo>
                    <a:cubicBezTo>
                      <a:pt x="13893" y="33961"/>
                      <a:pt x="15437" y="25471"/>
                      <a:pt x="18331" y="17173"/>
                    </a:cubicBezTo>
                    <a:cubicBezTo>
                      <a:pt x="19489" y="13121"/>
                      <a:pt x="21612" y="9455"/>
                      <a:pt x="24506" y="6175"/>
                    </a:cubicBezTo>
                    <a:cubicBezTo>
                      <a:pt x="25857" y="4631"/>
                      <a:pt x="27593" y="3281"/>
                      <a:pt x="29523" y="2316"/>
                    </a:cubicBezTo>
                    <a:cubicBezTo>
                      <a:pt x="31452" y="1351"/>
                      <a:pt x="33575" y="579"/>
                      <a:pt x="35697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2564;p60">
                <a:extLst>
                  <a:ext uri="{FF2B5EF4-FFF2-40B4-BE49-F238E27FC236}">
                    <a16:creationId xmlns:a16="http://schemas.microsoft.com/office/drawing/2014/main" xmlns="" id="{B6DB3A82-4E6C-4B06-93C9-9A323FAAF265}"/>
                  </a:ext>
                </a:extLst>
              </p:cNvPr>
              <p:cNvSpPr/>
              <p:nvPr/>
            </p:nvSpPr>
            <p:spPr>
              <a:xfrm>
                <a:off x="3884750" y="1723875"/>
                <a:ext cx="1389300" cy="3159675"/>
              </a:xfrm>
              <a:custGeom>
                <a:avLst/>
                <a:gdLst/>
                <a:ahLst/>
                <a:cxnLst/>
                <a:rect l="l" t="t" r="r" b="b"/>
                <a:pathLst>
                  <a:path w="55572" h="126387" extrusionOk="0">
                    <a:moveTo>
                      <a:pt x="55572" y="0"/>
                    </a:moveTo>
                    <a:lnTo>
                      <a:pt x="55572" y="0"/>
                    </a:lnTo>
                    <a:cubicBezTo>
                      <a:pt x="50362" y="2895"/>
                      <a:pt x="45731" y="6947"/>
                      <a:pt x="42065" y="11964"/>
                    </a:cubicBezTo>
                    <a:cubicBezTo>
                      <a:pt x="38592" y="16981"/>
                      <a:pt x="35698" y="22576"/>
                      <a:pt x="33768" y="28365"/>
                    </a:cubicBezTo>
                    <a:cubicBezTo>
                      <a:pt x="29716" y="40135"/>
                      <a:pt x="28944" y="52484"/>
                      <a:pt x="27979" y="64448"/>
                    </a:cubicBezTo>
                    <a:cubicBezTo>
                      <a:pt x="27015" y="76411"/>
                      <a:pt x="26050" y="88374"/>
                      <a:pt x="21998" y="99373"/>
                    </a:cubicBezTo>
                    <a:cubicBezTo>
                      <a:pt x="19875" y="104968"/>
                      <a:pt x="17174" y="110178"/>
                      <a:pt x="13508" y="115002"/>
                    </a:cubicBezTo>
                    <a:cubicBezTo>
                      <a:pt x="9842" y="119826"/>
                      <a:pt x="5211" y="123685"/>
                      <a:pt x="1" y="126386"/>
                    </a:cubicBezTo>
                    <a:cubicBezTo>
                      <a:pt x="2702" y="125229"/>
                      <a:pt x="5404" y="123878"/>
                      <a:pt x="8105" y="122141"/>
                    </a:cubicBezTo>
                    <a:cubicBezTo>
                      <a:pt x="10420" y="120405"/>
                      <a:pt x="12736" y="118282"/>
                      <a:pt x="14858" y="116160"/>
                    </a:cubicBezTo>
                    <a:cubicBezTo>
                      <a:pt x="18910" y="111529"/>
                      <a:pt x="22191" y="106126"/>
                      <a:pt x="24506" y="100530"/>
                    </a:cubicBezTo>
                    <a:cubicBezTo>
                      <a:pt x="29330" y="89146"/>
                      <a:pt x="30681" y="76797"/>
                      <a:pt x="31646" y="64641"/>
                    </a:cubicBezTo>
                    <a:cubicBezTo>
                      <a:pt x="32417" y="52677"/>
                      <a:pt x="32996" y="40714"/>
                      <a:pt x="36469" y="29137"/>
                    </a:cubicBezTo>
                    <a:cubicBezTo>
                      <a:pt x="38013" y="23541"/>
                      <a:pt x="40521" y="17945"/>
                      <a:pt x="43609" y="12928"/>
                    </a:cubicBezTo>
                    <a:cubicBezTo>
                      <a:pt x="46696" y="7719"/>
                      <a:pt x="50748" y="3281"/>
                      <a:pt x="55572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2565;p60">
                <a:extLst>
                  <a:ext uri="{FF2B5EF4-FFF2-40B4-BE49-F238E27FC236}">
                    <a16:creationId xmlns:a16="http://schemas.microsoft.com/office/drawing/2014/main" xmlns="" id="{8FF3B1B6-A74F-4C44-A52C-87032C6A6672}"/>
                  </a:ext>
                </a:extLst>
              </p:cNvPr>
              <p:cNvSpPr/>
              <p:nvPr/>
            </p:nvSpPr>
            <p:spPr>
              <a:xfrm>
                <a:off x="1911800" y="4020050"/>
                <a:ext cx="1220450" cy="654575"/>
              </a:xfrm>
              <a:custGeom>
                <a:avLst/>
                <a:gdLst/>
                <a:ahLst/>
                <a:cxnLst/>
                <a:rect l="l" t="t" r="r" b="b"/>
                <a:pathLst>
                  <a:path w="48818" h="26183" extrusionOk="0">
                    <a:moveTo>
                      <a:pt x="48818" y="0"/>
                    </a:moveTo>
                    <a:lnTo>
                      <a:pt x="48818" y="0"/>
                    </a:lnTo>
                    <a:cubicBezTo>
                      <a:pt x="45538" y="3474"/>
                      <a:pt x="42064" y="6561"/>
                      <a:pt x="38205" y="9455"/>
                    </a:cubicBezTo>
                    <a:cubicBezTo>
                      <a:pt x="30873" y="15244"/>
                      <a:pt x="22576" y="19489"/>
                      <a:pt x="13700" y="22576"/>
                    </a:cubicBezTo>
                    <a:cubicBezTo>
                      <a:pt x="9262" y="23927"/>
                      <a:pt x="4631" y="25085"/>
                      <a:pt x="0" y="25856"/>
                    </a:cubicBezTo>
                    <a:cubicBezTo>
                      <a:pt x="1809" y="26074"/>
                      <a:pt x="3618" y="26182"/>
                      <a:pt x="5427" y="26182"/>
                    </a:cubicBezTo>
                    <a:cubicBezTo>
                      <a:pt x="8442" y="26182"/>
                      <a:pt x="11457" y="25881"/>
                      <a:pt x="14472" y="25278"/>
                    </a:cubicBezTo>
                    <a:cubicBezTo>
                      <a:pt x="24119" y="23155"/>
                      <a:pt x="32995" y="18524"/>
                      <a:pt x="40135" y="11771"/>
                    </a:cubicBezTo>
                    <a:cubicBezTo>
                      <a:pt x="43608" y="8297"/>
                      <a:pt x="46502" y="4438"/>
                      <a:pt x="48818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2566;p60">
                <a:extLst>
                  <a:ext uri="{FF2B5EF4-FFF2-40B4-BE49-F238E27FC236}">
                    <a16:creationId xmlns:a16="http://schemas.microsoft.com/office/drawing/2014/main" xmlns="" id="{237296C0-2F93-4E1A-8FE2-A413D0652FFC}"/>
                  </a:ext>
                </a:extLst>
              </p:cNvPr>
              <p:cNvSpPr/>
              <p:nvPr/>
            </p:nvSpPr>
            <p:spPr>
              <a:xfrm>
                <a:off x="3744875" y="1603950"/>
                <a:ext cx="1630500" cy="240550"/>
              </a:xfrm>
              <a:custGeom>
                <a:avLst/>
                <a:gdLst/>
                <a:ahLst/>
                <a:cxnLst/>
                <a:rect l="l" t="t" r="r" b="b"/>
                <a:pathLst>
                  <a:path w="65220" h="9622" extrusionOk="0">
                    <a:moveTo>
                      <a:pt x="40615" y="1"/>
                    </a:moveTo>
                    <a:cubicBezTo>
                      <a:pt x="32122" y="1"/>
                      <a:pt x="23767" y="1122"/>
                      <a:pt x="15630" y="3447"/>
                    </a:cubicBezTo>
                    <a:cubicBezTo>
                      <a:pt x="10227" y="4990"/>
                      <a:pt x="5017" y="7113"/>
                      <a:pt x="0" y="9621"/>
                    </a:cubicBezTo>
                    <a:cubicBezTo>
                      <a:pt x="5403" y="8464"/>
                      <a:pt x="10806" y="7113"/>
                      <a:pt x="16208" y="6148"/>
                    </a:cubicBezTo>
                    <a:cubicBezTo>
                      <a:pt x="21611" y="5183"/>
                      <a:pt x="27014" y="4411"/>
                      <a:pt x="32417" y="4026"/>
                    </a:cubicBezTo>
                    <a:cubicBezTo>
                      <a:pt x="37819" y="3447"/>
                      <a:pt x="43222" y="3254"/>
                      <a:pt x="48818" y="3254"/>
                    </a:cubicBezTo>
                    <a:cubicBezTo>
                      <a:pt x="54221" y="3254"/>
                      <a:pt x="59816" y="3447"/>
                      <a:pt x="65219" y="3833"/>
                    </a:cubicBezTo>
                    <a:cubicBezTo>
                      <a:pt x="60009" y="2096"/>
                      <a:pt x="54414" y="938"/>
                      <a:pt x="49011" y="359"/>
                    </a:cubicBezTo>
                    <a:cubicBezTo>
                      <a:pt x="46199" y="121"/>
                      <a:pt x="43400" y="1"/>
                      <a:pt x="40615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2567;p60">
                <a:extLst>
                  <a:ext uri="{FF2B5EF4-FFF2-40B4-BE49-F238E27FC236}">
                    <a16:creationId xmlns:a16="http://schemas.microsoft.com/office/drawing/2014/main" xmlns="" id="{B3AD42F9-2191-4031-AA54-963B5DE16E8B}"/>
                  </a:ext>
                </a:extLst>
              </p:cNvPr>
              <p:cNvSpPr/>
              <p:nvPr/>
            </p:nvSpPr>
            <p:spPr>
              <a:xfrm>
                <a:off x="3556725" y="3267525"/>
                <a:ext cx="361825" cy="868325"/>
              </a:xfrm>
              <a:custGeom>
                <a:avLst/>
                <a:gdLst/>
                <a:ahLst/>
                <a:cxnLst/>
                <a:rect l="l" t="t" r="r" b="b"/>
                <a:pathLst>
                  <a:path w="14473" h="34733" extrusionOk="0">
                    <a:moveTo>
                      <a:pt x="14473" y="0"/>
                    </a:moveTo>
                    <a:lnTo>
                      <a:pt x="10806" y="193"/>
                    </a:lnTo>
                    <a:cubicBezTo>
                      <a:pt x="11964" y="12735"/>
                      <a:pt x="8105" y="25277"/>
                      <a:pt x="1" y="34732"/>
                    </a:cubicBezTo>
                    <a:cubicBezTo>
                      <a:pt x="9456" y="25663"/>
                      <a:pt x="14473" y="13121"/>
                      <a:pt x="1447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6" name="Google Shape;21;p2">
            <a:extLst>
              <a:ext uri="{FF2B5EF4-FFF2-40B4-BE49-F238E27FC236}">
                <a16:creationId xmlns:a16="http://schemas.microsoft.com/office/drawing/2014/main" xmlns="" id="{150B2523-926C-462A-AAF0-24683311FADD}"/>
              </a:ext>
            </a:extLst>
          </p:cNvPr>
          <p:cNvPicPr preferRelativeResize="0"/>
          <p:nvPr/>
        </p:nvPicPr>
        <p:blipFill rotWithShape="1">
          <a:blip r:embed="rId5">
            <a:alphaModFix/>
          </a:blip>
          <a:srcRect l="12422" t="10820" r="12422" b="10828"/>
          <a:stretch/>
        </p:blipFill>
        <p:spPr>
          <a:xfrm>
            <a:off x="-214784" y="5240021"/>
            <a:ext cx="1535584" cy="1735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77" name="Google Shape;24;p2">
            <a:extLst>
              <a:ext uri="{FF2B5EF4-FFF2-40B4-BE49-F238E27FC236}">
                <a16:creationId xmlns:a16="http://schemas.microsoft.com/office/drawing/2014/main" xmlns="" id="{405B0E51-3EE0-4901-B9BE-02A0E6E6B2D1}"/>
              </a:ext>
            </a:extLst>
          </p:cNvPr>
          <p:cNvPicPr preferRelativeResize="0"/>
          <p:nvPr/>
        </p:nvPicPr>
        <p:blipFill rotWithShape="1">
          <a:blip r:embed="rId6">
            <a:alphaModFix/>
          </a:blip>
          <a:srcRect l="14225" t="14955" r="14218" b="14962"/>
          <a:stretch/>
        </p:blipFill>
        <p:spPr>
          <a:xfrm rot="8825567">
            <a:off x="10663349" y="116786"/>
            <a:ext cx="1995296" cy="211789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8" name="组合 6">
            <a:extLst>
              <a:ext uri="{FF2B5EF4-FFF2-40B4-BE49-F238E27FC236}">
                <a16:creationId xmlns:a16="http://schemas.microsoft.com/office/drawing/2014/main" xmlns="" id="{CB99B50E-89D5-4C36-8CD2-01EF99F0AE43}"/>
              </a:ext>
            </a:extLst>
          </p:cNvPr>
          <p:cNvGrpSpPr/>
          <p:nvPr/>
        </p:nvGrpSpPr>
        <p:grpSpPr>
          <a:xfrm flipH="1" flipV="1">
            <a:off x="9701163" y="5806413"/>
            <a:ext cx="2490837" cy="1056736"/>
            <a:chOff x="196" y="-1340"/>
            <a:chExt cx="9528" cy="4706"/>
          </a:xfrm>
        </p:grpSpPr>
        <p:grpSp>
          <p:nvGrpSpPr>
            <p:cNvPr id="79" name="Google Shape;2511;p60">
              <a:extLst>
                <a:ext uri="{FF2B5EF4-FFF2-40B4-BE49-F238E27FC236}">
                  <a16:creationId xmlns:a16="http://schemas.microsoft.com/office/drawing/2014/main" xmlns="" id="{13325828-78D1-4782-9492-466593DD6BDB}"/>
                </a:ext>
              </a:extLst>
            </p:cNvPr>
            <p:cNvGrpSpPr/>
            <p:nvPr/>
          </p:nvGrpSpPr>
          <p:grpSpPr>
            <a:xfrm rot="8119191">
              <a:off x="7796" y="-799"/>
              <a:ext cx="1928" cy="3662"/>
              <a:chOff x="2392800" y="238125"/>
              <a:chExt cx="2677175" cy="5084850"/>
            </a:xfrm>
            <a:solidFill>
              <a:srgbClr val="C94025"/>
            </a:solidFill>
          </p:grpSpPr>
          <p:sp>
            <p:nvSpPr>
              <p:cNvPr id="117" name="Google Shape;2512;p60">
                <a:extLst>
                  <a:ext uri="{FF2B5EF4-FFF2-40B4-BE49-F238E27FC236}">
                    <a16:creationId xmlns:a16="http://schemas.microsoft.com/office/drawing/2014/main" xmlns="" id="{443D5AF5-C7A8-473F-AD66-622ADFE0E644}"/>
                  </a:ext>
                </a:extLst>
              </p:cNvPr>
              <p:cNvSpPr/>
              <p:nvPr/>
            </p:nvSpPr>
            <p:spPr>
              <a:xfrm>
                <a:off x="2526350" y="690275"/>
                <a:ext cx="1198100" cy="4632700"/>
              </a:xfrm>
              <a:custGeom>
                <a:avLst/>
                <a:gdLst/>
                <a:ahLst/>
                <a:cxnLst/>
                <a:rect l="l" t="t" r="r" b="b"/>
                <a:pathLst>
                  <a:path w="47924" h="185308" extrusionOk="0">
                    <a:moveTo>
                      <a:pt x="35055" y="1"/>
                    </a:moveTo>
                    <a:cubicBezTo>
                      <a:pt x="33546" y="1"/>
                      <a:pt x="31869" y="1290"/>
                      <a:pt x="32203" y="3183"/>
                    </a:cubicBezTo>
                    <a:cubicBezTo>
                      <a:pt x="42560" y="64402"/>
                      <a:pt x="31648" y="127286"/>
                      <a:pt x="1131" y="181292"/>
                    </a:cubicBezTo>
                    <a:cubicBezTo>
                      <a:pt x="0" y="183428"/>
                      <a:pt x="1772" y="185308"/>
                      <a:pt x="3546" y="185308"/>
                    </a:cubicBezTo>
                    <a:cubicBezTo>
                      <a:pt x="4384" y="185308"/>
                      <a:pt x="5221" y="184889"/>
                      <a:pt x="5755" y="183881"/>
                    </a:cubicBezTo>
                    <a:lnTo>
                      <a:pt x="5570" y="183881"/>
                    </a:lnTo>
                    <a:cubicBezTo>
                      <a:pt x="36642" y="128581"/>
                      <a:pt x="47924" y="64402"/>
                      <a:pt x="37197" y="1889"/>
                    </a:cubicBezTo>
                    <a:cubicBezTo>
                      <a:pt x="36976" y="564"/>
                      <a:pt x="36052" y="1"/>
                      <a:pt x="35055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" name="Google Shape;2513;p60">
                <a:extLst>
                  <a:ext uri="{FF2B5EF4-FFF2-40B4-BE49-F238E27FC236}">
                    <a16:creationId xmlns:a16="http://schemas.microsoft.com/office/drawing/2014/main" xmlns="" id="{8CB92786-C7C5-4737-8409-0E3129E909DC}"/>
                  </a:ext>
                </a:extLst>
              </p:cNvPr>
              <p:cNvSpPr/>
              <p:nvPr/>
            </p:nvSpPr>
            <p:spPr>
              <a:xfrm>
                <a:off x="3430500" y="641425"/>
                <a:ext cx="899675" cy="1623425"/>
              </a:xfrm>
              <a:custGeom>
                <a:avLst/>
                <a:gdLst/>
                <a:ahLst/>
                <a:cxnLst/>
                <a:rect l="l" t="t" r="r" b="b"/>
                <a:pathLst>
                  <a:path w="35987" h="64937" extrusionOk="0">
                    <a:moveTo>
                      <a:pt x="24544" y="0"/>
                    </a:moveTo>
                    <a:cubicBezTo>
                      <a:pt x="22975" y="0"/>
                      <a:pt x="21451" y="1220"/>
                      <a:pt x="22115" y="3103"/>
                    </a:cubicBezTo>
                    <a:cubicBezTo>
                      <a:pt x="30068" y="25112"/>
                      <a:pt x="22300" y="47676"/>
                      <a:pt x="2325" y="60068"/>
                    </a:cubicBezTo>
                    <a:cubicBezTo>
                      <a:pt x="0" y="61463"/>
                      <a:pt x="1442" y="64936"/>
                      <a:pt x="3712" y="64936"/>
                    </a:cubicBezTo>
                    <a:cubicBezTo>
                      <a:pt x="4151" y="64936"/>
                      <a:pt x="4620" y="64806"/>
                      <a:pt x="5100" y="64507"/>
                    </a:cubicBezTo>
                    <a:cubicBezTo>
                      <a:pt x="26554" y="51745"/>
                      <a:pt x="35987" y="25297"/>
                      <a:pt x="27109" y="1808"/>
                    </a:cubicBezTo>
                    <a:cubicBezTo>
                      <a:pt x="26664" y="547"/>
                      <a:pt x="25594" y="0"/>
                      <a:pt x="2454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" name="Google Shape;2514;p60">
                <a:extLst>
                  <a:ext uri="{FF2B5EF4-FFF2-40B4-BE49-F238E27FC236}">
                    <a16:creationId xmlns:a16="http://schemas.microsoft.com/office/drawing/2014/main" xmlns="" id="{7627C8BC-46A6-431F-85AE-30DDC49CE04B}"/>
                  </a:ext>
                </a:extLst>
              </p:cNvPr>
              <p:cNvSpPr/>
              <p:nvPr/>
            </p:nvSpPr>
            <p:spPr>
              <a:xfrm>
                <a:off x="2800700" y="860025"/>
                <a:ext cx="748350" cy="784950"/>
              </a:xfrm>
              <a:custGeom>
                <a:avLst/>
                <a:gdLst/>
                <a:ahLst/>
                <a:cxnLst/>
                <a:rect l="l" t="t" r="r" b="b"/>
                <a:pathLst>
                  <a:path w="29934" h="31398" extrusionOk="0">
                    <a:moveTo>
                      <a:pt x="3119" y="0"/>
                    </a:moveTo>
                    <a:cubicBezTo>
                      <a:pt x="1627" y="0"/>
                      <a:pt x="0" y="1260"/>
                      <a:pt x="330" y="3237"/>
                    </a:cubicBezTo>
                    <a:cubicBezTo>
                      <a:pt x="2364" y="16923"/>
                      <a:pt x="12351" y="28020"/>
                      <a:pt x="25853" y="31349"/>
                    </a:cubicBezTo>
                    <a:cubicBezTo>
                      <a:pt x="26036" y="31382"/>
                      <a:pt x="26213" y="31397"/>
                      <a:pt x="26382" y="31397"/>
                    </a:cubicBezTo>
                    <a:cubicBezTo>
                      <a:pt x="29113" y="31397"/>
                      <a:pt x="29934" y="27400"/>
                      <a:pt x="27148" y="26356"/>
                    </a:cubicBezTo>
                    <a:cubicBezTo>
                      <a:pt x="15496" y="23581"/>
                      <a:pt x="6803" y="13779"/>
                      <a:pt x="5323" y="1942"/>
                    </a:cubicBezTo>
                    <a:cubicBezTo>
                      <a:pt x="5098" y="590"/>
                      <a:pt x="4140" y="0"/>
                      <a:pt x="311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" name="Google Shape;2515;p60">
                <a:extLst>
                  <a:ext uri="{FF2B5EF4-FFF2-40B4-BE49-F238E27FC236}">
                    <a16:creationId xmlns:a16="http://schemas.microsoft.com/office/drawing/2014/main" xmlns="" id="{2DEBFDBD-732E-43B9-B75A-FE42EBC69D03}"/>
                  </a:ext>
                </a:extLst>
              </p:cNvPr>
              <p:cNvSpPr/>
              <p:nvPr/>
            </p:nvSpPr>
            <p:spPr>
              <a:xfrm>
                <a:off x="2693325" y="2072800"/>
                <a:ext cx="794550" cy="973850"/>
              </a:xfrm>
              <a:custGeom>
                <a:avLst/>
                <a:gdLst/>
                <a:ahLst/>
                <a:cxnLst/>
                <a:rect l="l" t="t" r="r" b="b"/>
                <a:pathLst>
                  <a:path w="31782" h="38954" extrusionOk="0">
                    <a:moveTo>
                      <a:pt x="5207" y="0"/>
                    </a:moveTo>
                    <a:cubicBezTo>
                      <a:pt x="4201" y="0"/>
                      <a:pt x="3292" y="564"/>
                      <a:pt x="3145" y="1888"/>
                    </a:cubicBezTo>
                    <a:cubicBezTo>
                      <a:pt x="1" y="18719"/>
                      <a:pt x="10728" y="34995"/>
                      <a:pt x="27374" y="38879"/>
                    </a:cubicBezTo>
                    <a:cubicBezTo>
                      <a:pt x="27602" y="38929"/>
                      <a:pt x="27821" y="38953"/>
                      <a:pt x="28029" y="38953"/>
                    </a:cubicBezTo>
                    <a:cubicBezTo>
                      <a:pt x="30859" y="38953"/>
                      <a:pt x="31782" y="34574"/>
                      <a:pt x="28853" y="33885"/>
                    </a:cubicBezTo>
                    <a:cubicBezTo>
                      <a:pt x="14797" y="30926"/>
                      <a:pt x="5734" y="17424"/>
                      <a:pt x="8139" y="3183"/>
                    </a:cubicBezTo>
                    <a:cubicBezTo>
                      <a:pt x="8473" y="1290"/>
                      <a:pt x="6728" y="0"/>
                      <a:pt x="5207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" name="Google Shape;2516;p60">
                <a:extLst>
                  <a:ext uri="{FF2B5EF4-FFF2-40B4-BE49-F238E27FC236}">
                    <a16:creationId xmlns:a16="http://schemas.microsoft.com/office/drawing/2014/main" xmlns="" id="{6D03E81D-77E0-4BDC-9AEE-2FADE6A301DD}"/>
                  </a:ext>
                </a:extLst>
              </p:cNvPr>
              <p:cNvSpPr/>
              <p:nvPr/>
            </p:nvSpPr>
            <p:spPr>
              <a:xfrm>
                <a:off x="3312950" y="2922525"/>
                <a:ext cx="678175" cy="501525"/>
              </a:xfrm>
              <a:custGeom>
                <a:avLst/>
                <a:gdLst/>
                <a:ahLst/>
                <a:cxnLst/>
                <a:rect l="l" t="t" r="r" b="b"/>
                <a:pathLst>
                  <a:path w="27127" h="20061" extrusionOk="0">
                    <a:moveTo>
                      <a:pt x="23918" y="1"/>
                    </a:moveTo>
                    <a:cubicBezTo>
                      <a:pt x="22901" y="1"/>
                      <a:pt x="21884" y="525"/>
                      <a:pt x="21454" y="1745"/>
                    </a:cubicBezTo>
                    <a:cubicBezTo>
                      <a:pt x="18309" y="9143"/>
                      <a:pt x="11281" y="14322"/>
                      <a:pt x="3328" y="14692"/>
                    </a:cubicBezTo>
                    <a:cubicBezTo>
                      <a:pt x="56" y="14874"/>
                      <a:pt x="0" y="20060"/>
                      <a:pt x="3162" y="20060"/>
                    </a:cubicBezTo>
                    <a:cubicBezTo>
                      <a:pt x="3217" y="20060"/>
                      <a:pt x="3272" y="20059"/>
                      <a:pt x="3328" y="20056"/>
                    </a:cubicBezTo>
                    <a:cubicBezTo>
                      <a:pt x="13686" y="19316"/>
                      <a:pt x="22748" y="12842"/>
                      <a:pt x="26447" y="3225"/>
                    </a:cubicBezTo>
                    <a:cubicBezTo>
                      <a:pt x="27126" y="1301"/>
                      <a:pt x="25521" y="1"/>
                      <a:pt x="23918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" name="Google Shape;2517;p60">
                <a:extLst>
                  <a:ext uri="{FF2B5EF4-FFF2-40B4-BE49-F238E27FC236}">
                    <a16:creationId xmlns:a16="http://schemas.microsoft.com/office/drawing/2014/main" xmlns="" id="{C0ABC1F4-4E4A-4BDD-A31D-2DED2218DC06}"/>
                  </a:ext>
                </a:extLst>
              </p:cNvPr>
              <p:cNvSpPr/>
              <p:nvPr/>
            </p:nvSpPr>
            <p:spPr>
              <a:xfrm>
                <a:off x="3873475" y="1658950"/>
                <a:ext cx="932725" cy="289200"/>
              </a:xfrm>
              <a:custGeom>
                <a:avLst/>
                <a:gdLst/>
                <a:ahLst/>
                <a:cxnLst/>
                <a:rect l="l" t="t" r="r" b="b"/>
                <a:pathLst>
                  <a:path w="37309" h="11568" extrusionOk="0">
                    <a:moveTo>
                      <a:pt x="33358" y="1"/>
                    </a:moveTo>
                    <a:cubicBezTo>
                      <a:pt x="32765" y="1"/>
                      <a:pt x="32148" y="203"/>
                      <a:pt x="31584" y="687"/>
                    </a:cubicBezTo>
                    <a:cubicBezTo>
                      <a:pt x="27163" y="4428"/>
                      <a:pt x="21491" y="6362"/>
                      <a:pt x="15761" y="6362"/>
                    </a:cubicBezTo>
                    <a:cubicBezTo>
                      <a:pt x="12142" y="6362"/>
                      <a:pt x="8501" y="5591"/>
                      <a:pt x="5136" y="4016"/>
                    </a:cubicBezTo>
                    <a:cubicBezTo>
                      <a:pt x="4723" y="3809"/>
                      <a:pt x="4317" y="3718"/>
                      <a:pt x="3932" y="3718"/>
                    </a:cubicBezTo>
                    <a:cubicBezTo>
                      <a:pt x="1562" y="3718"/>
                      <a:pt x="1" y="7182"/>
                      <a:pt x="2547" y="8455"/>
                    </a:cubicBezTo>
                    <a:cubicBezTo>
                      <a:pt x="6726" y="10544"/>
                      <a:pt x="11241" y="11567"/>
                      <a:pt x="15733" y="11567"/>
                    </a:cubicBezTo>
                    <a:cubicBezTo>
                      <a:pt x="22771" y="11567"/>
                      <a:pt x="29751" y="9056"/>
                      <a:pt x="35283" y="4201"/>
                    </a:cubicBezTo>
                    <a:cubicBezTo>
                      <a:pt x="37308" y="2610"/>
                      <a:pt x="35487" y="1"/>
                      <a:pt x="33358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" name="Google Shape;2518;p60">
                <a:extLst>
                  <a:ext uri="{FF2B5EF4-FFF2-40B4-BE49-F238E27FC236}">
                    <a16:creationId xmlns:a16="http://schemas.microsoft.com/office/drawing/2014/main" xmlns="" id="{8C47012F-B2B5-4DE2-87B6-06CB0F97F7D2}"/>
                  </a:ext>
                </a:extLst>
              </p:cNvPr>
              <p:cNvSpPr/>
              <p:nvPr/>
            </p:nvSpPr>
            <p:spPr>
              <a:xfrm>
                <a:off x="2392800" y="358325"/>
                <a:ext cx="647350" cy="651975"/>
              </a:xfrm>
              <a:custGeom>
                <a:avLst/>
                <a:gdLst/>
                <a:ahLst/>
                <a:cxnLst/>
                <a:rect l="l" t="t" r="r" b="b"/>
                <a:pathLst>
                  <a:path w="25894" h="26079" extrusionOk="0">
                    <a:moveTo>
                      <a:pt x="12947" y="1"/>
                    </a:moveTo>
                    <a:cubicBezTo>
                      <a:pt x="5733" y="1"/>
                      <a:pt x="0" y="5919"/>
                      <a:pt x="0" y="12947"/>
                    </a:cubicBezTo>
                    <a:cubicBezTo>
                      <a:pt x="0" y="20160"/>
                      <a:pt x="5733" y="26079"/>
                      <a:pt x="12947" y="26079"/>
                    </a:cubicBezTo>
                    <a:cubicBezTo>
                      <a:pt x="20160" y="26079"/>
                      <a:pt x="25893" y="20160"/>
                      <a:pt x="25893" y="12947"/>
                    </a:cubicBezTo>
                    <a:cubicBezTo>
                      <a:pt x="25893" y="5919"/>
                      <a:pt x="20160" y="1"/>
                      <a:pt x="1294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" name="Google Shape;2519;p60">
                <a:extLst>
                  <a:ext uri="{FF2B5EF4-FFF2-40B4-BE49-F238E27FC236}">
                    <a16:creationId xmlns:a16="http://schemas.microsoft.com/office/drawing/2014/main" xmlns="" id="{9DE7DE79-3712-4AF6-97F5-6548A59114EB}"/>
                  </a:ext>
                </a:extLst>
              </p:cNvPr>
              <p:cNvSpPr/>
              <p:nvPr/>
            </p:nvSpPr>
            <p:spPr>
              <a:xfrm>
                <a:off x="3826150" y="238125"/>
                <a:ext cx="688975" cy="684325"/>
              </a:xfrm>
              <a:custGeom>
                <a:avLst/>
                <a:gdLst/>
                <a:ahLst/>
                <a:cxnLst/>
                <a:rect l="l" t="t" r="r" b="b"/>
                <a:pathLst>
                  <a:path w="27559" h="27373" extrusionOk="0">
                    <a:moveTo>
                      <a:pt x="13872" y="0"/>
                    </a:moveTo>
                    <a:cubicBezTo>
                      <a:pt x="6289" y="0"/>
                      <a:pt x="1" y="6103"/>
                      <a:pt x="1" y="13686"/>
                    </a:cubicBezTo>
                    <a:cubicBezTo>
                      <a:pt x="1" y="21269"/>
                      <a:pt x="6289" y="27373"/>
                      <a:pt x="13872" y="27373"/>
                    </a:cubicBezTo>
                    <a:cubicBezTo>
                      <a:pt x="21270" y="27373"/>
                      <a:pt x="27559" y="21269"/>
                      <a:pt x="27559" y="13686"/>
                    </a:cubicBezTo>
                    <a:cubicBezTo>
                      <a:pt x="27559" y="6103"/>
                      <a:pt x="21270" y="0"/>
                      <a:pt x="1387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" name="Google Shape;2520;p60">
                <a:extLst>
                  <a:ext uri="{FF2B5EF4-FFF2-40B4-BE49-F238E27FC236}">
                    <a16:creationId xmlns:a16="http://schemas.microsoft.com/office/drawing/2014/main" xmlns="" id="{30ED2AC9-AB26-4492-8127-88A2825B0D31}"/>
                  </a:ext>
                </a:extLst>
              </p:cNvPr>
              <p:cNvSpPr/>
              <p:nvPr/>
            </p:nvSpPr>
            <p:spPr>
              <a:xfrm>
                <a:off x="4630700" y="1444925"/>
                <a:ext cx="439275" cy="439275"/>
              </a:xfrm>
              <a:custGeom>
                <a:avLst/>
                <a:gdLst/>
                <a:ahLst/>
                <a:cxnLst/>
                <a:rect l="l" t="t" r="r" b="b"/>
                <a:pathLst>
                  <a:path w="17571" h="17571" extrusionOk="0">
                    <a:moveTo>
                      <a:pt x="8693" y="0"/>
                    </a:moveTo>
                    <a:cubicBezTo>
                      <a:pt x="3884" y="0"/>
                      <a:pt x="0" y="3884"/>
                      <a:pt x="0" y="8878"/>
                    </a:cubicBezTo>
                    <a:cubicBezTo>
                      <a:pt x="0" y="13687"/>
                      <a:pt x="3884" y="17571"/>
                      <a:pt x="8693" y="17571"/>
                    </a:cubicBezTo>
                    <a:cubicBezTo>
                      <a:pt x="13502" y="17571"/>
                      <a:pt x="17571" y="13687"/>
                      <a:pt x="17571" y="8878"/>
                    </a:cubicBezTo>
                    <a:cubicBezTo>
                      <a:pt x="17571" y="3884"/>
                      <a:pt x="13502" y="0"/>
                      <a:pt x="869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" name="Google Shape;2521;p60">
                <a:extLst>
                  <a:ext uri="{FF2B5EF4-FFF2-40B4-BE49-F238E27FC236}">
                    <a16:creationId xmlns:a16="http://schemas.microsoft.com/office/drawing/2014/main" xmlns="" id="{E550EE94-8AC7-4595-8B43-E3A4065ABFE4}"/>
                  </a:ext>
                </a:extLst>
              </p:cNvPr>
              <p:cNvSpPr/>
              <p:nvPr/>
            </p:nvSpPr>
            <p:spPr>
              <a:xfrm>
                <a:off x="3826150" y="2730325"/>
                <a:ext cx="406925" cy="406925"/>
              </a:xfrm>
              <a:custGeom>
                <a:avLst/>
                <a:gdLst/>
                <a:ahLst/>
                <a:cxnLst/>
                <a:rect l="l" t="t" r="r" b="b"/>
                <a:pathLst>
                  <a:path w="16277" h="16277" extrusionOk="0">
                    <a:moveTo>
                      <a:pt x="8139" y="1"/>
                    </a:moveTo>
                    <a:cubicBezTo>
                      <a:pt x="3700" y="1"/>
                      <a:pt x="1" y="3700"/>
                      <a:pt x="1" y="8139"/>
                    </a:cubicBezTo>
                    <a:cubicBezTo>
                      <a:pt x="1" y="12578"/>
                      <a:pt x="3700" y="16277"/>
                      <a:pt x="8139" y="16277"/>
                    </a:cubicBezTo>
                    <a:cubicBezTo>
                      <a:pt x="12578" y="16277"/>
                      <a:pt x="16277" y="12578"/>
                      <a:pt x="16277" y="8139"/>
                    </a:cubicBezTo>
                    <a:cubicBezTo>
                      <a:pt x="16277" y="3700"/>
                      <a:pt x="12578" y="1"/>
                      <a:pt x="813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" name="Google Shape;2522;p60">
                <a:extLst>
                  <a:ext uri="{FF2B5EF4-FFF2-40B4-BE49-F238E27FC236}">
                    <a16:creationId xmlns:a16="http://schemas.microsoft.com/office/drawing/2014/main" xmlns="" id="{B14C09E0-F4D2-47B0-AD59-1B5D5BC10562}"/>
                  </a:ext>
                </a:extLst>
              </p:cNvPr>
              <p:cNvSpPr/>
              <p:nvPr/>
            </p:nvSpPr>
            <p:spPr>
              <a:xfrm>
                <a:off x="2508375" y="1666875"/>
                <a:ext cx="596500" cy="601100"/>
              </a:xfrm>
              <a:custGeom>
                <a:avLst/>
                <a:gdLst/>
                <a:ahLst/>
                <a:cxnLst/>
                <a:rect l="l" t="t" r="r" b="b"/>
                <a:pathLst>
                  <a:path w="23860" h="24044" extrusionOk="0">
                    <a:moveTo>
                      <a:pt x="11838" y="0"/>
                    </a:moveTo>
                    <a:cubicBezTo>
                      <a:pt x="5364" y="0"/>
                      <a:pt x="1" y="5364"/>
                      <a:pt x="1" y="12022"/>
                    </a:cubicBezTo>
                    <a:cubicBezTo>
                      <a:pt x="1" y="18680"/>
                      <a:pt x="5364" y="24044"/>
                      <a:pt x="11838" y="24044"/>
                    </a:cubicBezTo>
                    <a:cubicBezTo>
                      <a:pt x="18496" y="24044"/>
                      <a:pt x="23859" y="18680"/>
                      <a:pt x="23859" y="12022"/>
                    </a:cubicBezTo>
                    <a:cubicBezTo>
                      <a:pt x="23859" y="5364"/>
                      <a:pt x="18496" y="0"/>
                      <a:pt x="1183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0" name="Google Shape;2448;p60">
              <a:extLst>
                <a:ext uri="{FF2B5EF4-FFF2-40B4-BE49-F238E27FC236}">
                  <a16:creationId xmlns:a16="http://schemas.microsoft.com/office/drawing/2014/main" xmlns="" id="{94652917-D4FA-4B39-98BA-EF34C21345EC}"/>
                </a:ext>
              </a:extLst>
            </p:cNvPr>
            <p:cNvGrpSpPr/>
            <p:nvPr/>
          </p:nvGrpSpPr>
          <p:grpSpPr>
            <a:xfrm rot="15582417" flipH="1" flipV="1">
              <a:off x="2408" y="-577"/>
              <a:ext cx="3934" cy="3850"/>
              <a:chOff x="1124025" y="238125"/>
              <a:chExt cx="5272075" cy="5173200"/>
            </a:xfrm>
            <a:solidFill>
              <a:srgbClr val="FFEABC"/>
            </a:solidFill>
          </p:grpSpPr>
          <p:sp>
            <p:nvSpPr>
              <p:cNvPr id="101" name="Google Shape;2449;p60">
                <a:extLst>
                  <a:ext uri="{FF2B5EF4-FFF2-40B4-BE49-F238E27FC236}">
                    <a16:creationId xmlns:a16="http://schemas.microsoft.com/office/drawing/2014/main" xmlns="" id="{7EC2CB46-8DC3-4E24-9C00-9C851584057E}"/>
                  </a:ext>
                </a:extLst>
              </p:cNvPr>
              <p:cNvSpPr/>
              <p:nvPr/>
            </p:nvSpPr>
            <p:spPr>
              <a:xfrm>
                <a:off x="1124025" y="238125"/>
                <a:ext cx="5272075" cy="5173200"/>
              </a:xfrm>
              <a:custGeom>
                <a:avLst/>
                <a:gdLst/>
                <a:ahLst/>
                <a:cxnLst/>
                <a:rect l="l" t="t" r="r" b="b"/>
                <a:pathLst>
                  <a:path w="210883" h="206928" extrusionOk="0">
                    <a:moveTo>
                      <a:pt x="210882" y="0"/>
                    </a:moveTo>
                    <a:cubicBezTo>
                      <a:pt x="160492" y="29523"/>
                      <a:pt x="89459" y="1332"/>
                      <a:pt x="42177" y="35295"/>
                    </a:cubicBezTo>
                    <a:cubicBezTo>
                      <a:pt x="20422" y="50834"/>
                      <a:pt x="8214" y="77249"/>
                      <a:pt x="4218" y="103665"/>
                    </a:cubicBezTo>
                    <a:cubicBezTo>
                      <a:pt x="0" y="130081"/>
                      <a:pt x="5550" y="160270"/>
                      <a:pt x="8436" y="186908"/>
                    </a:cubicBezTo>
                    <a:cubicBezTo>
                      <a:pt x="24825" y="200456"/>
                      <a:pt x="46633" y="206927"/>
                      <a:pt x="68751" y="206927"/>
                    </a:cubicBezTo>
                    <a:cubicBezTo>
                      <a:pt x="98457" y="206927"/>
                      <a:pt x="128723" y="195253"/>
                      <a:pt x="147174" y="173367"/>
                    </a:cubicBezTo>
                    <a:cubicBezTo>
                      <a:pt x="187352" y="125863"/>
                      <a:pt x="174477" y="50390"/>
                      <a:pt x="210882" y="0"/>
                    </a:cubicBezTo>
                    <a:close/>
                  </a:path>
                </a:pathLst>
              </a:custGeom>
              <a:solidFill>
                <a:srgbClr val="EAA83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" name="Google Shape;2450;p60">
                <a:extLst>
                  <a:ext uri="{FF2B5EF4-FFF2-40B4-BE49-F238E27FC236}">
                    <a16:creationId xmlns:a16="http://schemas.microsoft.com/office/drawing/2014/main" xmlns="" id="{66ED9080-48D7-4A23-8F36-E6D481D8492C}"/>
                  </a:ext>
                </a:extLst>
              </p:cNvPr>
              <p:cNvSpPr/>
              <p:nvPr/>
            </p:nvSpPr>
            <p:spPr>
              <a:xfrm>
                <a:off x="1490275" y="892950"/>
                <a:ext cx="4456300" cy="4040075"/>
              </a:xfrm>
              <a:custGeom>
                <a:avLst/>
                <a:gdLst/>
                <a:ahLst/>
                <a:cxnLst/>
                <a:rect l="l" t="t" r="r" b="b"/>
                <a:pathLst>
                  <a:path w="178252" h="161603" extrusionOk="0">
                    <a:moveTo>
                      <a:pt x="178252" y="1"/>
                    </a:moveTo>
                    <a:cubicBezTo>
                      <a:pt x="157163" y="3108"/>
                      <a:pt x="136963" y="9546"/>
                      <a:pt x="117873" y="18869"/>
                    </a:cubicBezTo>
                    <a:cubicBezTo>
                      <a:pt x="79692" y="37738"/>
                      <a:pt x="47283" y="67039"/>
                      <a:pt x="24863" y="103444"/>
                    </a:cubicBezTo>
                    <a:cubicBezTo>
                      <a:pt x="13542" y="121424"/>
                      <a:pt x="5107" y="140959"/>
                      <a:pt x="1" y="161603"/>
                    </a:cubicBezTo>
                    <a:cubicBezTo>
                      <a:pt x="29080" y="81690"/>
                      <a:pt x="95675" y="21089"/>
                      <a:pt x="178252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" name="Google Shape;2451;p60">
                <a:extLst>
                  <a:ext uri="{FF2B5EF4-FFF2-40B4-BE49-F238E27FC236}">
                    <a16:creationId xmlns:a16="http://schemas.microsoft.com/office/drawing/2014/main" xmlns="" id="{983907D8-CA06-40EF-BF3E-94D24944FEDB}"/>
                  </a:ext>
                </a:extLst>
              </p:cNvPr>
              <p:cNvSpPr/>
              <p:nvPr/>
            </p:nvSpPr>
            <p:spPr>
              <a:xfrm>
                <a:off x="2827725" y="726475"/>
                <a:ext cx="527225" cy="1698175"/>
              </a:xfrm>
              <a:custGeom>
                <a:avLst/>
                <a:gdLst/>
                <a:ahLst/>
                <a:cxnLst/>
                <a:rect l="l" t="t" r="r" b="b"/>
                <a:pathLst>
                  <a:path w="21089" h="67927" extrusionOk="0">
                    <a:moveTo>
                      <a:pt x="20867" y="0"/>
                    </a:moveTo>
                    <a:cubicBezTo>
                      <a:pt x="12209" y="8658"/>
                      <a:pt x="5772" y="19535"/>
                      <a:pt x="2664" y="31522"/>
                    </a:cubicBezTo>
                    <a:cubicBezTo>
                      <a:pt x="888" y="37515"/>
                      <a:pt x="0" y="43509"/>
                      <a:pt x="222" y="49946"/>
                    </a:cubicBezTo>
                    <a:cubicBezTo>
                      <a:pt x="444" y="55940"/>
                      <a:pt x="1554" y="62155"/>
                      <a:pt x="3996" y="67926"/>
                    </a:cubicBezTo>
                    <a:lnTo>
                      <a:pt x="4218" y="67926"/>
                    </a:lnTo>
                    <a:cubicBezTo>
                      <a:pt x="3330" y="61933"/>
                      <a:pt x="2886" y="55940"/>
                      <a:pt x="2886" y="49946"/>
                    </a:cubicBezTo>
                    <a:cubicBezTo>
                      <a:pt x="3108" y="43953"/>
                      <a:pt x="3552" y="37959"/>
                      <a:pt x="4884" y="32188"/>
                    </a:cubicBezTo>
                    <a:cubicBezTo>
                      <a:pt x="7326" y="20201"/>
                      <a:pt x="13097" y="9102"/>
                      <a:pt x="2108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2452;p60">
                <a:extLst>
                  <a:ext uri="{FF2B5EF4-FFF2-40B4-BE49-F238E27FC236}">
                    <a16:creationId xmlns:a16="http://schemas.microsoft.com/office/drawing/2014/main" xmlns="" id="{DAE2F683-A602-4957-84D6-FEFA541BC897}"/>
                  </a:ext>
                </a:extLst>
              </p:cNvPr>
              <p:cNvSpPr/>
              <p:nvPr/>
            </p:nvSpPr>
            <p:spPr>
              <a:xfrm>
                <a:off x="3443725" y="726475"/>
                <a:ext cx="505025" cy="1237575"/>
              </a:xfrm>
              <a:custGeom>
                <a:avLst/>
                <a:gdLst/>
                <a:ahLst/>
                <a:cxnLst/>
                <a:rect l="l" t="t" r="r" b="b"/>
                <a:pathLst>
                  <a:path w="20201" h="49503" extrusionOk="0">
                    <a:moveTo>
                      <a:pt x="19979" y="0"/>
                    </a:moveTo>
                    <a:cubicBezTo>
                      <a:pt x="13319" y="6216"/>
                      <a:pt x="7992" y="13763"/>
                      <a:pt x="4440" y="22198"/>
                    </a:cubicBezTo>
                    <a:cubicBezTo>
                      <a:pt x="2664" y="26416"/>
                      <a:pt x="1332" y="30856"/>
                      <a:pt x="666" y="35517"/>
                    </a:cubicBezTo>
                    <a:cubicBezTo>
                      <a:pt x="0" y="40179"/>
                      <a:pt x="0" y="44840"/>
                      <a:pt x="888" y="49502"/>
                    </a:cubicBezTo>
                    <a:lnTo>
                      <a:pt x="1332" y="49280"/>
                    </a:lnTo>
                    <a:cubicBezTo>
                      <a:pt x="1776" y="44840"/>
                      <a:pt x="2442" y="40401"/>
                      <a:pt x="3330" y="35961"/>
                    </a:cubicBezTo>
                    <a:cubicBezTo>
                      <a:pt x="4218" y="31744"/>
                      <a:pt x="5328" y="27304"/>
                      <a:pt x="6660" y="23308"/>
                    </a:cubicBezTo>
                    <a:cubicBezTo>
                      <a:pt x="9545" y="14651"/>
                      <a:pt x="14207" y="6882"/>
                      <a:pt x="2020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2453;p60">
                <a:extLst>
                  <a:ext uri="{FF2B5EF4-FFF2-40B4-BE49-F238E27FC236}">
                    <a16:creationId xmlns:a16="http://schemas.microsoft.com/office/drawing/2014/main" xmlns="" id="{B59D5589-7FA3-4018-8943-F03DDE5179A9}"/>
                  </a:ext>
                </a:extLst>
              </p:cNvPr>
              <p:cNvSpPr/>
              <p:nvPr/>
            </p:nvSpPr>
            <p:spPr>
              <a:xfrm>
                <a:off x="2233925" y="931800"/>
                <a:ext cx="382950" cy="1970100"/>
              </a:xfrm>
              <a:custGeom>
                <a:avLst/>
                <a:gdLst/>
                <a:ahLst/>
                <a:cxnLst/>
                <a:rect l="l" t="t" r="r" b="b"/>
                <a:pathLst>
                  <a:path w="15318" h="78804" extrusionOk="0">
                    <a:moveTo>
                      <a:pt x="15095" y="1"/>
                    </a:moveTo>
                    <a:cubicBezTo>
                      <a:pt x="6660" y="11322"/>
                      <a:pt x="1776" y="24641"/>
                      <a:pt x="666" y="38625"/>
                    </a:cubicBezTo>
                    <a:cubicBezTo>
                      <a:pt x="0" y="45729"/>
                      <a:pt x="444" y="52610"/>
                      <a:pt x="1998" y="59492"/>
                    </a:cubicBezTo>
                    <a:cubicBezTo>
                      <a:pt x="3552" y="66373"/>
                      <a:pt x="6216" y="72810"/>
                      <a:pt x="10212" y="78804"/>
                    </a:cubicBezTo>
                    <a:lnTo>
                      <a:pt x="10434" y="78804"/>
                    </a:lnTo>
                    <a:cubicBezTo>
                      <a:pt x="7770" y="72366"/>
                      <a:pt x="5994" y="65707"/>
                      <a:pt x="4662" y="59048"/>
                    </a:cubicBezTo>
                    <a:cubicBezTo>
                      <a:pt x="3330" y="52388"/>
                      <a:pt x="2886" y="45729"/>
                      <a:pt x="2886" y="38847"/>
                    </a:cubicBezTo>
                    <a:cubicBezTo>
                      <a:pt x="3552" y="25084"/>
                      <a:pt x="7770" y="11766"/>
                      <a:pt x="15317" y="223"/>
                    </a:cubicBezTo>
                    <a:lnTo>
                      <a:pt x="15095" y="1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2454;p60">
                <a:extLst>
                  <a:ext uri="{FF2B5EF4-FFF2-40B4-BE49-F238E27FC236}">
                    <a16:creationId xmlns:a16="http://schemas.microsoft.com/office/drawing/2014/main" xmlns="" id="{7D3BAFF6-60D2-4DC7-87B8-2769E95517FF}"/>
                  </a:ext>
                </a:extLst>
              </p:cNvPr>
              <p:cNvSpPr/>
              <p:nvPr/>
            </p:nvSpPr>
            <p:spPr>
              <a:xfrm>
                <a:off x="1667875" y="1442350"/>
                <a:ext cx="366300" cy="2003400"/>
              </a:xfrm>
              <a:custGeom>
                <a:avLst/>
                <a:gdLst/>
                <a:ahLst/>
                <a:cxnLst/>
                <a:rect l="l" t="t" r="r" b="b"/>
                <a:pathLst>
                  <a:path w="14652" h="80136" extrusionOk="0">
                    <a:moveTo>
                      <a:pt x="9324" y="1"/>
                    </a:moveTo>
                    <a:cubicBezTo>
                      <a:pt x="2886" y="12654"/>
                      <a:pt x="0" y="26639"/>
                      <a:pt x="666" y="40845"/>
                    </a:cubicBezTo>
                    <a:cubicBezTo>
                      <a:pt x="888" y="47949"/>
                      <a:pt x="2220" y="54830"/>
                      <a:pt x="4440" y="61712"/>
                    </a:cubicBezTo>
                    <a:cubicBezTo>
                      <a:pt x="6660" y="68371"/>
                      <a:pt x="9990" y="74586"/>
                      <a:pt x="14429" y="80136"/>
                    </a:cubicBezTo>
                    <a:lnTo>
                      <a:pt x="14651" y="80136"/>
                    </a:lnTo>
                    <a:cubicBezTo>
                      <a:pt x="11543" y="73921"/>
                      <a:pt x="8880" y="67483"/>
                      <a:pt x="7104" y="60824"/>
                    </a:cubicBezTo>
                    <a:cubicBezTo>
                      <a:pt x="5106" y="54164"/>
                      <a:pt x="3774" y="47505"/>
                      <a:pt x="3108" y="40623"/>
                    </a:cubicBezTo>
                    <a:cubicBezTo>
                      <a:pt x="1776" y="26861"/>
                      <a:pt x="3996" y="12876"/>
                      <a:pt x="9546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2455;p60">
                <a:extLst>
                  <a:ext uri="{FF2B5EF4-FFF2-40B4-BE49-F238E27FC236}">
                    <a16:creationId xmlns:a16="http://schemas.microsoft.com/office/drawing/2014/main" xmlns="" id="{3F9BE1FA-1161-4021-B007-255920D9389E}"/>
                  </a:ext>
                </a:extLst>
              </p:cNvPr>
              <p:cNvSpPr/>
              <p:nvPr/>
            </p:nvSpPr>
            <p:spPr>
              <a:xfrm>
                <a:off x="1401500" y="2940725"/>
                <a:ext cx="316350" cy="1137675"/>
              </a:xfrm>
              <a:custGeom>
                <a:avLst/>
                <a:gdLst/>
                <a:ahLst/>
                <a:cxnLst/>
                <a:rect l="l" t="t" r="r" b="b"/>
                <a:pathLst>
                  <a:path w="12654" h="45507" extrusionOk="0">
                    <a:moveTo>
                      <a:pt x="1776" y="1"/>
                    </a:moveTo>
                    <a:cubicBezTo>
                      <a:pt x="0" y="7992"/>
                      <a:pt x="0" y="16205"/>
                      <a:pt x="1776" y="24197"/>
                    </a:cubicBezTo>
                    <a:cubicBezTo>
                      <a:pt x="2442" y="28192"/>
                      <a:pt x="3774" y="31966"/>
                      <a:pt x="5550" y="35740"/>
                    </a:cubicBezTo>
                    <a:cubicBezTo>
                      <a:pt x="7326" y="39291"/>
                      <a:pt x="9545" y="42621"/>
                      <a:pt x="12431" y="45507"/>
                    </a:cubicBezTo>
                    <a:lnTo>
                      <a:pt x="12653" y="45285"/>
                    </a:lnTo>
                    <a:cubicBezTo>
                      <a:pt x="11099" y="41733"/>
                      <a:pt x="9323" y="38181"/>
                      <a:pt x="7770" y="34630"/>
                    </a:cubicBezTo>
                    <a:cubicBezTo>
                      <a:pt x="6216" y="30856"/>
                      <a:pt x="4884" y="27304"/>
                      <a:pt x="3774" y="23531"/>
                    </a:cubicBezTo>
                    <a:cubicBezTo>
                      <a:pt x="1776" y="15983"/>
                      <a:pt x="1110" y="7992"/>
                      <a:pt x="1998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2456;p60">
                <a:extLst>
                  <a:ext uri="{FF2B5EF4-FFF2-40B4-BE49-F238E27FC236}">
                    <a16:creationId xmlns:a16="http://schemas.microsoft.com/office/drawing/2014/main" xmlns="" id="{1AD540FD-2ACC-4CF0-B1ED-E21935617FD2}"/>
                  </a:ext>
                </a:extLst>
              </p:cNvPr>
              <p:cNvSpPr/>
              <p:nvPr/>
            </p:nvSpPr>
            <p:spPr>
              <a:xfrm>
                <a:off x="4226200" y="693175"/>
                <a:ext cx="765850" cy="754750"/>
              </a:xfrm>
              <a:custGeom>
                <a:avLst/>
                <a:gdLst/>
                <a:ahLst/>
                <a:cxnLst/>
                <a:rect l="l" t="t" r="r" b="b"/>
                <a:pathLst>
                  <a:path w="30634" h="30190" extrusionOk="0">
                    <a:moveTo>
                      <a:pt x="30634" y="0"/>
                    </a:moveTo>
                    <a:cubicBezTo>
                      <a:pt x="23531" y="1998"/>
                      <a:pt x="16871" y="5772"/>
                      <a:pt x="11322" y="10878"/>
                    </a:cubicBezTo>
                    <a:cubicBezTo>
                      <a:pt x="8436" y="13319"/>
                      <a:pt x="5772" y="16205"/>
                      <a:pt x="3774" y="19313"/>
                    </a:cubicBezTo>
                    <a:cubicBezTo>
                      <a:pt x="1998" y="22642"/>
                      <a:pt x="667" y="26194"/>
                      <a:pt x="1" y="29968"/>
                    </a:cubicBezTo>
                    <a:lnTo>
                      <a:pt x="223" y="30190"/>
                    </a:lnTo>
                    <a:cubicBezTo>
                      <a:pt x="2220" y="26860"/>
                      <a:pt x="4218" y="23752"/>
                      <a:pt x="6216" y="20867"/>
                    </a:cubicBezTo>
                    <a:cubicBezTo>
                      <a:pt x="8214" y="17981"/>
                      <a:pt x="10434" y="15095"/>
                      <a:pt x="12875" y="12431"/>
                    </a:cubicBezTo>
                    <a:cubicBezTo>
                      <a:pt x="17759" y="7104"/>
                      <a:pt x="23975" y="2886"/>
                      <a:pt x="30634" y="222"/>
                    </a:cubicBezTo>
                    <a:lnTo>
                      <a:pt x="30634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2457;p60">
                <a:extLst>
                  <a:ext uri="{FF2B5EF4-FFF2-40B4-BE49-F238E27FC236}">
                    <a16:creationId xmlns:a16="http://schemas.microsoft.com/office/drawing/2014/main" xmlns="" id="{99169486-F4D3-4E46-907F-C0A1576CB7C2}"/>
                  </a:ext>
                </a:extLst>
              </p:cNvPr>
              <p:cNvSpPr/>
              <p:nvPr/>
            </p:nvSpPr>
            <p:spPr>
              <a:xfrm>
                <a:off x="5053075" y="254750"/>
                <a:ext cx="1343025" cy="810275"/>
              </a:xfrm>
              <a:custGeom>
                <a:avLst/>
                <a:gdLst/>
                <a:ahLst/>
                <a:cxnLst/>
                <a:rect l="l" t="t" r="r" b="b"/>
                <a:pathLst>
                  <a:path w="53721" h="32411" extrusionOk="0">
                    <a:moveTo>
                      <a:pt x="53720" y="1"/>
                    </a:moveTo>
                    <a:cubicBezTo>
                      <a:pt x="49946" y="3775"/>
                      <a:pt x="45729" y="6882"/>
                      <a:pt x="40845" y="9102"/>
                    </a:cubicBezTo>
                    <a:cubicBezTo>
                      <a:pt x="36184" y="11544"/>
                      <a:pt x="31522" y="13542"/>
                      <a:pt x="26638" y="15318"/>
                    </a:cubicBezTo>
                    <a:cubicBezTo>
                      <a:pt x="21533" y="17093"/>
                      <a:pt x="16649" y="19313"/>
                      <a:pt x="11988" y="21755"/>
                    </a:cubicBezTo>
                    <a:cubicBezTo>
                      <a:pt x="7326" y="24197"/>
                      <a:pt x="3108" y="27749"/>
                      <a:pt x="1" y="32188"/>
                    </a:cubicBezTo>
                    <a:lnTo>
                      <a:pt x="223" y="32410"/>
                    </a:lnTo>
                    <a:cubicBezTo>
                      <a:pt x="4218" y="29302"/>
                      <a:pt x="8658" y="26417"/>
                      <a:pt x="13320" y="24197"/>
                    </a:cubicBezTo>
                    <a:cubicBezTo>
                      <a:pt x="17981" y="21977"/>
                      <a:pt x="22643" y="19757"/>
                      <a:pt x="27526" y="17537"/>
                    </a:cubicBezTo>
                    <a:cubicBezTo>
                      <a:pt x="32410" y="15540"/>
                      <a:pt x="37072" y="13098"/>
                      <a:pt x="41733" y="10434"/>
                    </a:cubicBezTo>
                    <a:cubicBezTo>
                      <a:pt x="46173" y="7770"/>
                      <a:pt x="50168" y="4219"/>
                      <a:pt x="53720" y="223"/>
                    </a:cubicBezTo>
                    <a:lnTo>
                      <a:pt x="53720" y="1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2458;p60">
                <a:extLst>
                  <a:ext uri="{FF2B5EF4-FFF2-40B4-BE49-F238E27FC236}">
                    <a16:creationId xmlns:a16="http://schemas.microsoft.com/office/drawing/2014/main" xmlns="" id="{0FDC9539-6B33-4810-9560-D666B22512E0}"/>
                  </a:ext>
                </a:extLst>
              </p:cNvPr>
              <p:cNvSpPr/>
              <p:nvPr/>
            </p:nvSpPr>
            <p:spPr>
              <a:xfrm>
                <a:off x="2994200" y="2423225"/>
                <a:ext cx="2552825" cy="446575"/>
              </a:xfrm>
              <a:custGeom>
                <a:avLst/>
                <a:gdLst/>
                <a:ahLst/>
                <a:cxnLst/>
                <a:rect l="l" t="t" r="r" b="b"/>
                <a:pathLst>
                  <a:path w="102113" h="17863" extrusionOk="0">
                    <a:moveTo>
                      <a:pt x="13236" y="1"/>
                    </a:moveTo>
                    <a:cubicBezTo>
                      <a:pt x="8769" y="1"/>
                      <a:pt x="4329" y="611"/>
                      <a:pt x="1" y="1832"/>
                    </a:cubicBezTo>
                    <a:lnTo>
                      <a:pt x="1" y="2054"/>
                    </a:lnTo>
                    <a:cubicBezTo>
                      <a:pt x="2381" y="1810"/>
                      <a:pt x="4778" y="1684"/>
                      <a:pt x="7177" y="1684"/>
                    </a:cubicBezTo>
                    <a:cubicBezTo>
                      <a:pt x="13507" y="1684"/>
                      <a:pt x="19856" y="2565"/>
                      <a:pt x="25973" y="4496"/>
                    </a:cubicBezTo>
                    <a:cubicBezTo>
                      <a:pt x="34186" y="6716"/>
                      <a:pt x="42621" y="9824"/>
                      <a:pt x="50834" y="12487"/>
                    </a:cubicBezTo>
                    <a:cubicBezTo>
                      <a:pt x="59270" y="15595"/>
                      <a:pt x="68149" y="17371"/>
                      <a:pt x="77028" y="17815"/>
                    </a:cubicBezTo>
                    <a:cubicBezTo>
                      <a:pt x="77666" y="17847"/>
                      <a:pt x="78303" y="17863"/>
                      <a:pt x="78940" y="17863"/>
                    </a:cubicBezTo>
                    <a:cubicBezTo>
                      <a:pt x="87174" y="17863"/>
                      <a:pt x="95313" y="15213"/>
                      <a:pt x="102112" y="10268"/>
                    </a:cubicBezTo>
                    <a:lnTo>
                      <a:pt x="101890" y="10046"/>
                    </a:lnTo>
                    <a:cubicBezTo>
                      <a:pt x="95559" y="14266"/>
                      <a:pt x="88068" y="16663"/>
                      <a:pt x="80420" y="16663"/>
                    </a:cubicBezTo>
                    <a:cubicBezTo>
                      <a:pt x="79218" y="16663"/>
                      <a:pt x="78012" y="16604"/>
                      <a:pt x="76806" y="16483"/>
                    </a:cubicBezTo>
                    <a:cubicBezTo>
                      <a:pt x="68149" y="15817"/>
                      <a:pt x="59714" y="13819"/>
                      <a:pt x="51500" y="10490"/>
                    </a:cubicBezTo>
                    <a:cubicBezTo>
                      <a:pt x="43287" y="7160"/>
                      <a:pt x="35074" y="4274"/>
                      <a:pt x="26639" y="1832"/>
                    </a:cubicBezTo>
                    <a:cubicBezTo>
                      <a:pt x="22199" y="611"/>
                      <a:pt x="17704" y="1"/>
                      <a:pt x="13236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2459;p60">
                <a:extLst>
                  <a:ext uri="{FF2B5EF4-FFF2-40B4-BE49-F238E27FC236}">
                    <a16:creationId xmlns:a16="http://schemas.microsoft.com/office/drawing/2014/main" xmlns="" id="{7D6FD837-8813-4BA9-BA44-D39A376092AF}"/>
                  </a:ext>
                </a:extLst>
              </p:cNvPr>
              <p:cNvSpPr/>
              <p:nvPr/>
            </p:nvSpPr>
            <p:spPr>
              <a:xfrm>
                <a:off x="4242850" y="1420150"/>
                <a:ext cx="1581650" cy="181750"/>
              </a:xfrm>
              <a:custGeom>
                <a:avLst/>
                <a:gdLst/>
                <a:ahLst/>
                <a:cxnLst/>
                <a:rect l="l" t="t" r="r" b="b"/>
                <a:pathLst>
                  <a:path w="63266" h="7270" extrusionOk="0">
                    <a:moveTo>
                      <a:pt x="63043" y="1"/>
                    </a:moveTo>
                    <a:cubicBezTo>
                      <a:pt x="58825" y="3331"/>
                      <a:pt x="53720" y="5328"/>
                      <a:pt x="48392" y="5550"/>
                    </a:cubicBezTo>
                    <a:cubicBezTo>
                      <a:pt x="47504" y="5587"/>
                      <a:pt x="46610" y="5606"/>
                      <a:pt x="45713" y="5606"/>
                    </a:cubicBezTo>
                    <a:cubicBezTo>
                      <a:pt x="41227" y="5606"/>
                      <a:pt x="36664" y="5143"/>
                      <a:pt x="32410" y="4219"/>
                    </a:cubicBezTo>
                    <a:cubicBezTo>
                      <a:pt x="27082" y="3109"/>
                      <a:pt x="21755" y="1999"/>
                      <a:pt x="16205" y="1555"/>
                    </a:cubicBezTo>
                    <a:cubicBezTo>
                      <a:pt x="14977" y="1407"/>
                      <a:pt x="13749" y="1336"/>
                      <a:pt x="12526" y="1336"/>
                    </a:cubicBezTo>
                    <a:cubicBezTo>
                      <a:pt x="8221" y="1336"/>
                      <a:pt x="3976" y="2219"/>
                      <a:pt x="1" y="3775"/>
                    </a:cubicBezTo>
                    <a:lnTo>
                      <a:pt x="1" y="3997"/>
                    </a:lnTo>
                    <a:cubicBezTo>
                      <a:pt x="2473" y="3688"/>
                      <a:pt x="4946" y="3522"/>
                      <a:pt x="7418" y="3522"/>
                    </a:cubicBezTo>
                    <a:cubicBezTo>
                      <a:pt x="10273" y="3522"/>
                      <a:pt x="13128" y="3743"/>
                      <a:pt x="15983" y="4219"/>
                    </a:cubicBezTo>
                    <a:lnTo>
                      <a:pt x="31966" y="6438"/>
                    </a:lnTo>
                    <a:cubicBezTo>
                      <a:pt x="35326" y="6976"/>
                      <a:pt x="38687" y="7270"/>
                      <a:pt x="41998" y="7270"/>
                    </a:cubicBezTo>
                    <a:cubicBezTo>
                      <a:pt x="44155" y="7270"/>
                      <a:pt x="46291" y="7145"/>
                      <a:pt x="48392" y="6882"/>
                    </a:cubicBezTo>
                    <a:cubicBezTo>
                      <a:pt x="53942" y="6216"/>
                      <a:pt x="59047" y="3997"/>
                      <a:pt x="63265" y="223"/>
                    </a:cubicBezTo>
                    <a:lnTo>
                      <a:pt x="63043" y="1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" name="Google Shape;2460;p60">
                <a:extLst>
                  <a:ext uri="{FF2B5EF4-FFF2-40B4-BE49-F238E27FC236}">
                    <a16:creationId xmlns:a16="http://schemas.microsoft.com/office/drawing/2014/main" xmlns="" id="{ED875D17-455A-4FBA-B367-534698E53B9E}"/>
                  </a:ext>
                </a:extLst>
              </p:cNvPr>
              <p:cNvSpPr/>
              <p:nvPr/>
            </p:nvSpPr>
            <p:spPr>
              <a:xfrm>
                <a:off x="3510325" y="1923700"/>
                <a:ext cx="2186525" cy="290900"/>
              </a:xfrm>
              <a:custGeom>
                <a:avLst/>
                <a:gdLst/>
                <a:ahLst/>
                <a:cxnLst/>
                <a:rect l="l" t="t" r="r" b="b"/>
                <a:pathLst>
                  <a:path w="87461" h="11636" extrusionOk="0">
                    <a:moveTo>
                      <a:pt x="16545" y="0"/>
                    </a:moveTo>
                    <a:cubicBezTo>
                      <a:pt x="10781" y="0"/>
                      <a:pt x="5143" y="1457"/>
                      <a:pt x="0" y="4277"/>
                    </a:cubicBezTo>
                    <a:lnTo>
                      <a:pt x="0" y="4499"/>
                    </a:lnTo>
                    <a:cubicBezTo>
                      <a:pt x="4471" y="3102"/>
                      <a:pt x="9206" y="2320"/>
                      <a:pt x="13927" y="2320"/>
                    </a:cubicBezTo>
                    <a:cubicBezTo>
                      <a:pt x="16708" y="2320"/>
                      <a:pt x="19483" y="2591"/>
                      <a:pt x="22198" y="3167"/>
                    </a:cubicBezTo>
                    <a:cubicBezTo>
                      <a:pt x="29524" y="4499"/>
                      <a:pt x="36849" y="6719"/>
                      <a:pt x="44174" y="8494"/>
                    </a:cubicBezTo>
                    <a:cubicBezTo>
                      <a:pt x="50781" y="10697"/>
                      <a:pt x="57749" y="11635"/>
                      <a:pt x="64753" y="11635"/>
                    </a:cubicBezTo>
                    <a:cubicBezTo>
                      <a:pt x="65514" y="11635"/>
                      <a:pt x="66276" y="11624"/>
                      <a:pt x="67038" y="11602"/>
                    </a:cubicBezTo>
                    <a:cubicBezTo>
                      <a:pt x="74808" y="11158"/>
                      <a:pt x="82133" y="7829"/>
                      <a:pt x="87461" y="2057"/>
                    </a:cubicBezTo>
                    <a:lnTo>
                      <a:pt x="87239" y="1835"/>
                    </a:lnTo>
                    <a:cubicBezTo>
                      <a:pt x="81689" y="7163"/>
                      <a:pt x="74586" y="10048"/>
                      <a:pt x="66816" y="10048"/>
                    </a:cubicBezTo>
                    <a:cubicBezTo>
                      <a:pt x="59269" y="10048"/>
                      <a:pt x="51722" y="8938"/>
                      <a:pt x="44618" y="6497"/>
                    </a:cubicBezTo>
                    <a:cubicBezTo>
                      <a:pt x="37515" y="3833"/>
                      <a:pt x="29967" y="1835"/>
                      <a:pt x="22420" y="503"/>
                    </a:cubicBezTo>
                    <a:cubicBezTo>
                      <a:pt x="20457" y="167"/>
                      <a:pt x="18494" y="0"/>
                      <a:pt x="1654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" name="Google Shape;2461;p60">
                <a:extLst>
                  <a:ext uri="{FF2B5EF4-FFF2-40B4-BE49-F238E27FC236}">
                    <a16:creationId xmlns:a16="http://schemas.microsoft.com/office/drawing/2014/main" xmlns="" id="{D4329EE1-0A0E-4F7B-9CF7-2E593DF1B62D}"/>
                  </a:ext>
                </a:extLst>
              </p:cNvPr>
              <p:cNvSpPr/>
              <p:nvPr/>
            </p:nvSpPr>
            <p:spPr>
              <a:xfrm>
                <a:off x="2555800" y="2909850"/>
                <a:ext cx="2902425" cy="531550"/>
              </a:xfrm>
              <a:custGeom>
                <a:avLst/>
                <a:gdLst/>
                <a:ahLst/>
                <a:cxnLst/>
                <a:rect l="l" t="t" r="r" b="b"/>
                <a:pathLst>
                  <a:path w="116097" h="21262" extrusionOk="0">
                    <a:moveTo>
                      <a:pt x="13743" y="1"/>
                    </a:moveTo>
                    <a:cubicBezTo>
                      <a:pt x="9093" y="1"/>
                      <a:pt x="4477" y="561"/>
                      <a:pt x="0" y="1680"/>
                    </a:cubicBezTo>
                    <a:lnTo>
                      <a:pt x="0" y="2124"/>
                    </a:lnTo>
                    <a:cubicBezTo>
                      <a:pt x="2673" y="1820"/>
                      <a:pt x="5362" y="1666"/>
                      <a:pt x="8054" y="1666"/>
                    </a:cubicBezTo>
                    <a:cubicBezTo>
                      <a:pt x="15201" y="1666"/>
                      <a:pt x="22368" y="2752"/>
                      <a:pt x="29302" y="5009"/>
                    </a:cubicBezTo>
                    <a:cubicBezTo>
                      <a:pt x="38847" y="7673"/>
                      <a:pt x="48170" y="11225"/>
                      <a:pt x="57715" y="14555"/>
                    </a:cubicBezTo>
                    <a:cubicBezTo>
                      <a:pt x="67261" y="18106"/>
                      <a:pt x="77250" y="20326"/>
                      <a:pt x="87461" y="21214"/>
                    </a:cubicBezTo>
                    <a:cubicBezTo>
                      <a:pt x="88174" y="21246"/>
                      <a:pt x="88889" y="21262"/>
                      <a:pt x="89604" y="21262"/>
                    </a:cubicBezTo>
                    <a:cubicBezTo>
                      <a:pt x="98900" y="21262"/>
                      <a:pt x="108264" y="18582"/>
                      <a:pt x="116096" y="13223"/>
                    </a:cubicBezTo>
                    <a:lnTo>
                      <a:pt x="115874" y="13001"/>
                    </a:lnTo>
                    <a:cubicBezTo>
                      <a:pt x="108777" y="17483"/>
                      <a:pt x="100580" y="19923"/>
                      <a:pt x="92208" y="19923"/>
                    </a:cubicBezTo>
                    <a:cubicBezTo>
                      <a:pt x="90630" y="19923"/>
                      <a:pt x="89045" y="19836"/>
                      <a:pt x="87461" y="19660"/>
                    </a:cubicBezTo>
                    <a:cubicBezTo>
                      <a:pt x="77472" y="18772"/>
                      <a:pt x="67705" y="16330"/>
                      <a:pt x="58603" y="12557"/>
                    </a:cubicBezTo>
                    <a:cubicBezTo>
                      <a:pt x="49280" y="8561"/>
                      <a:pt x="39735" y="5009"/>
                      <a:pt x="30190" y="2346"/>
                    </a:cubicBezTo>
                    <a:cubicBezTo>
                      <a:pt x="24779" y="783"/>
                      <a:pt x="19238" y="1"/>
                      <a:pt x="13743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" name="Google Shape;2462;p60">
                <a:extLst>
                  <a:ext uri="{FF2B5EF4-FFF2-40B4-BE49-F238E27FC236}">
                    <a16:creationId xmlns:a16="http://schemas.microsoft.com/office/drawing/2014/main" xmlns="" id="{E5B781FB-A4D9-4C19-B84E-22B3B2B109E8}"/>
                  </a:ext>
                </a:extLst>
              </p:cNvPr>
              <p:cNvSpPr/>
              <p:nvPr/>
            </p:nvSpPr>
            <p:spPr>
              <a:xfrm>
                <a:off x="2134114" y="3513687"/>
                <a:ext cx="3141050" cy="522650"/>
              </a:xfrm>
              <a:custGeom>
                <a:avLst/>
                <a:gdLst/>
                <a:ahLst/>
                <a:cxnLst/>
                <a:rect l="l" t="t" r="r" b="b"/>
                <a:pathLst>
                  <a:path w="125642" h="20906" extrusionOk="0">
                    <a:moveTo>
                      <a:pt x="14606" y="0"/>
                    </a:moveTo>
                    <a:cubicBezTo>
                      <a:pt x="9520" y="0"/>
                      <a:pt x="4480" y="1136"/>
                      <a:pt x="1" y="3579"/>
                    </a:cubicBezTo>
                    <a:lnTo>
                      <a:pt x="1" y="3801"/>
                    </a:lnTo>
                    <a:cubicBezTo>
                      <a:pt x="3830" y="2303"/>
                      <a:pt x="7784" y="1554"/>
                      <a:pt x="11769" y="1554"/>
                    </a:cubicBezTo>
                    <a:cubicBezTo>
                      <a:pt x="13098" y="1554"/>
                      <a:pt x="14430" y="1637"/>
                      <a:pt x="15761" y="1804"/>
                    </a:cubicBezTo>
                    <a:cubicBezTo>
                      <a:pt x="21089" y="2470"/>
                      <a:pt x="26195" y="3579"/>
                      <a:pt x="31300" y="5355"/>
                    </a:cubicBezTo>
                    <a:cubicBezTo>
                      <a:pt x="41511" y="8685"/>
                      <a:pt x="51722" y="12459"/>
                      <a:pt x="62155" y="15566"/>
                    </a:cubicBezTo>
                    <a:cubicBezTo>
                      <a:pt x="72589" y="18896"/>
                      <a:pt x="83466" y="20672"/>
                      <a:pt x="94343" y="20894"/>
                    </a:cubicBezTo>
                    <a:cubicBezTo>
                      <a:pt x="94740" y="20902"/>
                      <a:pt x="95136" y="20906"/>
                      <a:pt x="95532" y="20906"/>
                    </a:cubicBezTo>
                    <a:cubicBezTo>
                      <a:pt x="106218" y="20906"/>
                      <a:pt x="116652" y="18024"/>
                      <a:pt x="125642" y="12459"/>
                    </a:cubicBezTo>
                    <a:lnTo>
                      <a:pt x="125642" y="12237"/>
                    </a:lnTo>
                    <a:cubicBezTo>
                      <a:pt x="117061" y="17026"/>
                      <a:pt x="107583" y="19663"/>
                      <a:pt x="97853" y="19663"/>
                    </a:cubicBezTo>
                    <a:cubicBezTo>
                      <a:pt x="96760" y="19663"/>
                      <a:pt x="95663" y="19629"/>
                      <a:pt x="94565" y="19562"/>
                    </a:cubicBezTo>
                    <a:cubicBezTo>
                      <a:pt x="83910" y="19118"/>
                      <a:pt x="73255" y="17120"/>
                      <a:pt x="63043" y="13569"/>
                    </a:cubicBezTo>
                    <a:cubicBezTo>
                      <a:pt x="52832" y="10017"/>
                      <a:pt x="42843" y="5799"/>
                      <a:pt x="32188" y="2914"/>
                    </a:cubicBezTo>
                    <a:cubicBezTo>
                      <a:pt x="26860" y="1138"/>
                      <a:pt x="21533" y="250"/>
                      <a:pt x="15983" y="28"/>
                    </a:cubicBezTo>
                    <a:cubicBezTo>
                      <a:pt x="15524" y="9"/>
                      <a:pt x="15065" y="0"/>
                      <a:pt x="14606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" name="Google Shape;2463;p60">
                <a:extLst>
                  <a:ext uri="{FF2B5EF4-FFF2-40B4-BE49-F238E27FC236}">
                    <a16:creationId xmlns:a16="http://schemas.microsoft.com/office/drawing/2014/main" xmlns="" id="{BE376B43-4CAC-47C9-9E06-6C7CA005FF39}"/>
                  </a:ext>
                </a:extLst>
              </p:cNvPr>
              <p:cNvSpPr/>
              <p:nvPr/>
            </p:nvSpPr>
            <p:spPr>
              <a:xfrm>
                <a:off x="1802169" y="4061528"/>
                <a:ext cx="3041175" cy="657175"/>
              </a:xfrm>
              <a:custGeom>
                <a:avLst/>
                <a:gdLst/>
                <a:ahLst/>
                <a:cxnLst/>
                <a:rect l="l" t="t" r="r" b="b"/>
                <a:pathLst>
                  <a:path w="121647" h="26287" extrusionOk="0">
                    <a:moveTo>
                      <a:pt x="14479" y="0"/>
                    </a:moveTo>
                    <a:cubicBezTo>
                      <a:pt x="9212" y="0"/>
                      <a:pt x="4006" y="1972"/>
                      <a:pt x="1" y="5344"/>
                    </a:cubicBezTo>
                    <a:lnTo>
                      <a:pt x="1" y="5566"/>
                    </a:lnTo>
                    <a:cubicBezTo>
                      <a:pt x="3871" y="3171"/>
                      <a:pt x="8199" y="1846"/>
                      <a:pt x="12606" y="1846"/>
                    </a:cubicBezTo>
                    <a:cubicBezTo>
                      <a:pt x="13508" y="1846"/>
                      <a:pt x="14413" y="1902"/>
                      <a:pt x="15318" y="2015"/>
                    </a:cubicBezTo>
                    <a:cubicBezTo>
                      <a:pt x="20645" y="2237"/>
                      <a:pt x="25751" y="3791"/>
                      <a:pt x="30412" y="6010"/>
                    </a:cubicBezTo>
                    <a:cubicBezTo>
                      <a:pt x="39957" y="10450"/>
                      <a:pt x="48837" y="17331"/>
                      <a:pt x="59048" y="21327"/>
                    </a:cubicBezTo>
                    <a:cubicBezTo>
                      <a:pt x="67184" y="24651"/>
                      <a:pt x="75768" y="26286"/>
                      <a:pt x="84311" y="26286"/>
                    </a:cubicBezTo>
                    <a:cubicBezTo>
                      <a:pt x="97445" y="26286"/>
                      <a:pt x="110483" y="22422"/>
                      <a:pt x="121646" y="14890"/>
                    </a:cubicBezTo>
                    <a:lnTo>
                      <a:pt x="121646" y="14668"/>
                    </a:lnTo>
                    <a:cubicBezTo>
                      <a:pt x="110842" y="21356"/>
                      <a:pt x="98546" y="24766"/>
                      <a:pt x="86228" y="24766"/>
                    </a:cubicBezTo>
                    <a:cubicBezTo>
                      <a:pt x="77289" y="24766"/>
                      <a:pt x="68337" y="22970"/>
                      <a:pt x="59936" y="19329"/>
                    </a:cubicBezTo>
                    <a:cubicBezTo>
                      <a:pt x="50169" y="15112"/>
                      <a:pt x="41733" y="7786"/>
                      <a:pt x="31522" y="3569"/>
                    </a:cubicBezTo>
                    <a:cubicBezTo>
                      <a:pt x="26417" y="1349"/>
                      <a:pt x="20867" y="17"/>
                      <a:pt x="15318" y="17"/>
                    </a:cubicBezTo>
                    <a:cubicBezTo>
                      <a:pt x="15038" y="6"/>
                      <a:pt x="14758" y="0"/>
                      <a:pt x="1447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" name="Google Shape;2464;p60">
                <a:extLst>
                  <a:ext uri="{FF2B5EF4-FFF2-40B4-BE49-F238E27FC236}">
                    <a16:creationId xmlns:a16="http://schemas.microsoft.com/office/drawing/2014/main" xmlns="" id="{0EB3C017-84D0-4844-A101-62C136DEC8E6}"/>
                  </a:ext>
                </a:extLst>
              </p:cNvPr>
              <p:cNvSpPr/>
              <p:nvPr/>
            </p:nvSpPr>
            <p:spPr>
              <a:xfrm>
                <a:off x="1552444" y="4638403"/>
                <a:ext cx="2591650" cy="604800"/>
              </a:xfrm>
              <a:custGeom>
                <a:avLst/>
                <a:gdLst/>
                <a:ahLst/>
                <a:cxnLst/>
                <a:rect l="l" t="t" r="r" b="b"/>
                <a:pathLst>
                  <a:path w="103666" h="24192" extrusionOk="0">
                    <a:moveTo>
                      <a:pt x="13430" y="0"/>
                    </a:moveTo>
                    <a:cubicBezTo>
                      <a:pt x="13024" y="0"/>
                      <a:pt x="12617" y="9"/>
                      <a:pt x="12210" y="28"/>
                    </a:cubicBezTo>
                    <a:cubicBezTo>
                      <a:pt x="9768" y="250"/>
                      <a:pt x="7326" y="916"/>
                      <a:pt x="5106" y="1804"/>
                    </a:cubicBezTo>
                    <a:cubicBezTo>
                      <a:pt x="2887" y="2914"/>
                      <a:pt x="1111" y="4689"/>
                      <a:pt x="1" y="6687"/>
                    </a:cubicBezTo>
                    <a:lnTo>
                      <a:pt x="1" y="6687"/>
                    </a:lnTo>
                    <a:cubicBezTo>
                      <a:pt x="2935" y="3544"/>
                      <a:pt x="7056" y="1785"/>
                      <a:pt x="11430" y="1785"/>
                    </a:cubicBezTo>
                    <a:cubicBezTo>
                      <a:pt x="11689" y="1785"/>
                      <a:pt x="11949" y="1791"/>
                      <a:pt x="12210" y="1804"/>
                    </a:cubicBezTo>
                    <a:cubicBezTo>
                      <a:pt x="16649" y="1804"/>
                      <a:pt x="21089" y="3136"/>
                      <a:pt x="24863" y="5577"/>
                    </a:cubicBezTo>
                    <a:cubicBezTo>
                      <a:pt x="28858" y="7575"/>
                      <a:pt x="32410" y="10461"/>
                      <a:pt x="36406" y="13125"/>
                    </a:cubicBezTo>
                    <a:cubicBezTo>
                      <a:pt x="46827" y="20400"/>
                      <a:pt x="59338" y="24192"/>
                      <a:pt x="71933" y="24192"/>
                    </a:cubicBezTo>
                    <a:cubicBezTo>
                      <a:pt x="73558" y="24192"/>
                      <a:pt x="75183" y="24129"/>
                      <a:pt x="76806" y="24002"/>
                    </a:cubicBezTo>
                    <a:cubicBezTo>
                      <a:pt x="86351" y="23336"/>
                      <a:pt x="95453" y="20450"/>
                      <a:pt x="103666" y="15789"/>
                    </a:cubicBezTo>
                    <a:lnTo>
                      <a:pt x="103666" y="15567"/>
                    </a:lnTo>
                    <a:cubicBezTo>
                      <a:pt x="94419" y="20375"/>
                      <a:pt x="84215" y="22855"/>
                      <a:pt x="74002" y="22855"/>
                    </a:cubicBezTo>
                    <a:cubicBezTo>
                      <a:pt x="65826" y="22855"/>
                      <a:pt x="57645" y="21265"/>
                      <a:pt x="49946" y="18008"/>
                    </a:cubicBezTo>
                    <a:cubicBezTo>
                      <a:pt x="45729" y="16011"/>
                      <a:pt x="41733" y="13791"/>
                      <a:pt x="38181" y="11127"/>
                    </a:cubicBezTo>
                    <a:cubicBezTo>
                      <a:pt x="34408" y="8241"/>
                      <a:pt x="30412" y="5577"/>
                      <a:pt x="26195" y="3358"/>
                    </a:cubicBezTo>
                    <a:cubicBezTo>
                      <a:pt x="22328" y="1119"/>
                      <a:pt x="17903" y="0"/>
                      <a:pt x="1343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" name="Google Shape;2465;p60">
              <a:extLst>
                <a:ext uri="{FF2B5EF4-FFF2-40B4-BE49-F238E27FC236}">
                  <a16:creationId xmlns:a16="http://schemas.microsoft.com/office/drawing/2014/main" xmlns="" id="{CF3D9350-6C00-446C-8454-932A180AEF28}"/>
                </a:ext>
              </a:extLst>
            </p:cNvPr>
            <p:cNvGrpSpPr/>
            <p:nvPr/>
          </p:nvGrpSpPr>
          <p:grpSpPr>
            <a:xfrm flipH="1" flipV="1">
              <a:off x="5500" y="-1340"/>
              <a:ext cx="2470" cy="4706"/>
              <a:chOff x="2453075" y="238700"/>
              <a:chExt cx="2722850" cy="5187200"/>
            </a:xfrm>
            <a:solidFill>
              <a:srgbClr val="FFEABC"/>
            </a:solidFill>
          </p:grpSpPr>
          <p:sp>
            <p:nvSpPr>
              <p:cNvPr id="90" name="Google Shape;2466;p60">
                <a:extLst>
                  <a:ext uri="{FF2B5EF4-FFF2-40B4-BE49-F238E27FC236}">
                    <a16:creationId xmlns:a16="http://schemas.microsoft.com/office/drawing/2014/main" xmlns="" id="{C282EA3A-0E80-4D00-A3ED-68D6520CDF49}"/>
                  </a:ext>
                </a:extLst>
              </p:cNvPr>
              <p:cNvSpPr/>
              <p:nvPr/>
            </p:nvSpPr>
            <p:spPr>
              <a:xfrm>
                <a:off x="2453075" y="238700"/>
                <a:ext cx="2722850" cy="4798700"/>
              </a:xfrm>
              <a:custGeom>
                <a:avLst/>
                <a:gdLst/>
                <a:ahLst/>
                <a:cxnLst/>
                <a:rect l="l" t="t" r="r" b="b"/>
                <a:pathLst>
                  <a:path w="108914" h="191948" extrusionOk="0">
                    <a:moveTo>
                      <a:pt x="24574" y="0"/>
                    </a:moveTo>
                    <a:cubicBezTo>
                      <a:pt x="23468" y="0"/>
                      <a:pt x="22350" y="146"/>
                      <a:pt x="21231" y="457"/>
                    </a:cubicBezTo>
                    <a:cubicBezTo>
                      <a:pt x="14394" y="2376"/>
                      <a:pt x="10436" y="9693"/>
                      <a:pt x="8997" y="16770"/>
                    </a:cubicBezTo>
                    <a:cubicBezTo>
                      <a:pt x="5518" y="33203"/>
                      <a:pt x="10916" y="50355"/>
                      <a:pt x="23150" y="61990"/>
                    </a:cubicBezTo>
                    <a:cubicBezTo>
                      <a:pt x="27589" y="66189"/>
                      <a:pt x="32986" y="69667"/>
                      <a:pt x="35505" y="75185"/>
                    </a:cubicBezTo>
                    <a:cubicBezTo>
                      <a:pt x="38024" y="80702"/>
                      <a:pt x="35505" y="88979"/>
                      <a:pt x="29508" y="89459"/>
                    </a:cubicBezTo>
                    <a:cubicBezTo>
                      <a:pt x="29387" y="89465"/>
                      <a:pt x="29267" y="89468"/>
                      <a:pt x="29148" y="89468"/>
                    </a:cubicBezTo>
                    <a:cubicBezTo>
                      <a:pt x="25001" y="89468"/>
                      <a:pt x="21125" y="85877"/>
                      <a:pt x="17013" y="85877"/>
                    </a:cubicBezTo>
                    <a:cubicBezTo>
                      <a:pt x="16622" y="85877"/>
                      <a:pt x="16229" y="85909"/>
                      <a:pt x="15834" y="85980"/>
                    </a:cubicBezTo>
                    <a:cubicBezTo>
                      <a:pt x="9596" y="87060"/>
                      <a:pt x="9236" y="96775"/>
                      <a:pt x="13435" y="101453"/>
                    </a:cubicBezTo>
                    <a:cubicBezTo>
                      <a:pt x="17753" y="106011"/>
                      <a:pt x="24110" y="108051"/>
                      <a:pt x="29028" y="112129"/>
                    </a:cubicBezTo>
                    <a:cubicBezTo>
                      <a:pt x="33946" y="116207"/>
                      <a:pt x="36345" y="124843"/>
                      <a:pt x="31187" y="128442"/>
                    </a:cubicBezTo>
                    <a:cubicBezTo>
                      <a:pt x="29533" y="129527"/>
                      <a:pt x="27611" y="129811"/>
                      <a:pt x="25595" y="129811"/>
                    </a:cubicBezTo>
                    <a:cubicBezTo>
                      <a:pt x="23390" y="129811"/>
                      <a:pt x="21072" y="129472"/>
                      <a:pt x="18866" y="129472"/>
                    </a:cubicBezTo>
                    <a:cubicBezTo>
                      <a:pt x="18410" y="129472"/>
                      <a:pt x="17958" y="129486"/>
                      <a:pt x="17513" y="129521"/>
                    </a:cubicBezTo>
                    <a:cubicBezTo>
                      <a:pt x="5398" y="130241"/>
                      <a:pt x="0" y="146674"/>
                      <a:pt x="5278" y="157709"/>
                    </a:cubicBezTo>
                    <a:cubicBezTo>
                      <a:pt x="10556" y="168625"/>
                      <a:pt x="22071" y="174742"/>
                      <a:pt x="32866" y="180140"/>
                    </a:cubicBezTo>
                    <a:lnTo>
                      <a:pt x="32866" y="180260"/>
                    </a:lnTo>
                    <a:cubicBezTo>
                      <a:pt x="36944" y="182179"/>
                      <a:pt x="40783" y="184458"/>
                      <a:pt x="44621" y="186737"/>
                    </a:cubicBezTo>
                    <a:cubicBezTo>
                      <a:pt x="51818" y="189616"/>
                      <a:pt x="59375" y="191415"/>
                      <a:pt x="67171" y="191895"/>
                    </a:cubicBezTo>
                    <a:cubicBezTo>
                      <a:pt x="67881" y="191930"/>
                      <a:pt x="68594" y="191948"/>
                      <a:pt x="69309" y="191948"/>
                    </a:cubicBezTo>
                    <a:cubicBezTo>
                      <a:pt x="83091" y="191948"/>
                      <a:pt x="97568" y="185367"/>
                      <a:pt x="103156" y="172823"/>
                    </a:cubicBezTo>
                    <a:cubicBezTo>
                      <a:pt x="108913" y="159748"/>
                      <a:pt x="100037" y="141036"/>
                      <a:pt x="85643" y="140797"/>
                    </a:cubicBezTo>
                    <a:cubicBezTo>
                      <a:pt x="91881" y="136358"/>
                      <a:pt x="97758" y="130841"/>
                      <a:pt x="100757" y="123884"/>
                    </a:cubicBezTo>
                    <a:cubicBezTo>
                      <a:pt x="103876" y="116807"/>
                      <a:pt x="103516" y="107811"/>
                      <a:pt x="98358" y="102293"/>
                    </a:cubicBezTo>
                    <a:cubicBezTo>
                      <a:pt x="95714" y="99403"/>
                      <a:pt x="91683" y="97837"/>
                      <a:pt x="87768" y="97837"/>
                    </a:cubicBezTo>
                    <a:cubicBezTo>
                      <a:pt x="84046" y="97837"/>
                      <a:pt x="80428" y="99253"/>
                      <a:pt x="78207" y="102293"/>
                    </a:cubicBezTo>
                    <a:cubicBezTo>
                      <a:pt x="76407" y="104812"/>
                      <a:pt x="75328" y="108171"/>
                      <a:pt x="72449" y="109250"/>
                    </a:cubicBezTo>
                    <a:cubicBezTo>
                      <a:pt x="71899" y="109477"/>
                      <a:pt x="71347" y="109581"/>
                      <a:pt x="70804" y="109581"/>
                    </a:cubicBezTo>
                    <a:cubicBezTo>
                      <a:pt x="67323" y="109581"/>
                      <a:pt x="64237" y="105293"/>
                      <a:pt x="64653" y="101453"/>
                    </a:cubicBezTo>
                    <a:cubicBezTo>
                      <a:pt x="65132" y="97015"/>
                      <a:pt x="68491" y="93537"/>
                      <a:pt x="71370" y="90298"/>
                    </a:cubicBezTo>
                    <a:cubicBezTo>
                      <a:pt x="74368" y="86940"/>
                      <a:pt x="77247" y="82861"/>
                      <a:pt x="76647" y="78423"/>
                    </a:cubicBezTo>
                    <a:cubicBezTo>
                      <a:pt x="75208" y="69067"/>
                      <a:pt x="61894" y="68827"/>
                      <a:pt x="53977" y="63790"/>
                    </a:cubicBezTo>
                    <a:cubicBezTo>
                      <a:pt x="46420" y="58992"/>
                      <a:pt x="44021" y="49276"/>
                      <a:pt x="43542" y="40400"/>
                    </a:cubicBezTo>
                    <a:cubicBezTo>
                      <a:pt x="43182" y="31523"/>
                      <a:pt x="44141" y="22407"/>
                      <a:pt x="41383" y="13891"/>
                    </a:cubicBezTo>
                    <a:cubicBezTo>
                      <a:pt x="38877" y="6582"/>
                      <a:pt x="32008" y="0"/>
                      <a:pt x="24574" y="0"/>
                    </a:cubicBezTo>
                    <a:close/>
                  </a:path>
                </a:pathLst>
              </a:custGeom>
              <a:solidFill>
                <a:srgbClr val="588E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2467;p60">
                <a:extLst>
                  <a:ext uri="{FF2B5EF4-FFF2-40B4-BE49-F238E27FC236}">
                    <a16:creationId xmlns:a16="http://schemas.microsoft.com/office/drawing/2014/main" xmlns="" id="{908E8DA2-C95C-4FF5-9B14-C6052CAE1316}"/>
                  </a:ext>
                </a:extLst>
              </p:cNvPr>
              <p:cNvSpPr/>
              <p:nvPr/>
            </p:nvSpPr>
            <p:spPr>
              <a:xfrm>
                <a:off x="3046825" y="1080750"/>
                <a:ext cx="1391425" cy="4345150"/>
              </a:xfrm>
              <a:custGeom>
                <a:avLst/>
                <a:gdLst/>
                <a:ahLst/>
                <a:cxnLst/>
                <a:rect l="l" t="t" r="r" b="b"/>
                <a:pathLst>
                  <a:path w="55657" h="17380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479" y="6958"/>
                      <a:pt x="6837" y="13915"/>
                      <a:pt x="10076" y="20992"/>
                    </a:cubicBezTo>
                    <a:cubicBezTo>
                      <a:pt x="13194" y="27949"/>
                      <a:pt x="16073" y="35145"/>
                      <a:pt x="18832" y="42342"/>
                    </a:cubicBezTo>
                    <a:cubicBezTo>
                      <a:pt x="24230" y="56856"/>
                      <a:pt x="28668" y="71610"/>
                      <a:pt x="32146" y="86603"/>
                    </a:cubicBezTo>
                    <a:lnTo>
                      <a:pt x="33346" y="92241"/>
                    </a:lnTo>
                    <a:lnTo>
                      <a:pt x="34545" y="97998"/>
                    </a:lnTo>
                    <a:cubicBezTo>
                      <a:pt x="35385" y="101717"/>
                      <a:pt x="35985" y="105555"/>
                      <a:pt x="36584" y="109394"/>
                    </a:cubicBezTo>
                    <a:cubicBezTo>
                      <a:pt x="37184" y="113112"/>
                      <a:pt x="37784" y="116950"/>
                      <a:pt x="38264" y="120789"/>
                    </a:cubicBezTo>
                    <a:cubicBezTo>
                      <a:pt x="38624" y="124627"/>
                      <a:pt x="39103" y="128465"/>
                      <a:pt x="39463" y="132304"/>
                    </a:cubicBezTo>
                    <a:cubicBezTo>
                      <a:pt x="40183" y="139980"/>
                      <a:pt x="40543" y="147897"/>
                      <a:pt x="42582" y="155334"/>
                    </a:cubicBezTo>
                    <a:cubicBezTo>
                      <a:pt x="43421" y="159172"/>
                      <a:pt x="44981" y="162771"/>
                      <a:pt x="47020" y="166129"/>
                    </a:cubicBezTo>
                    <a:cubicBezTo>
                      <a:pt x="49179" y="169488"/>
                      <a:pt x="52178" y="172127"/>
                      <a:pt x="55656" y="173806"/>
                    </a:cubicBezTo>
                    <a:cubicBezTo>
                      <a:pt x="52298" y="171887"/>
                      <a:pt x="49539" y="169128"/>
                      <a:pt x="47500" y="165769"/>
                    </a:cubicBezTo>
                    <a:cubicBezTo>
                      <a:pt x="45581" y="162531"/>
                      <a:pt x="44261" y="158932"/>
                      <a:pt x="43541" y="155094"/>
                    </a:cubicBezTo>
                    <a:cubicBezTo>
                      <a:pt x="41862" y="147657"/>
                      <a:pt x="41742" y="139860"/>
                      <a:pt x="41142" y="132184"/>
                    </a:cubicBezTo>
                    <a:cubicBezTo>
                      <a:pt x="39943" y="116710"/>
                      <a:pt x="37664" y="101237"/>
                      <a:pt x="34185" y="86124"/>
                    </a:cubicBezTo>
                    <a:cubicBezTo>
                      <a:pt x="33466" y="82285"/>
                      <a:pt x="32506" y="78567"/>
                      <a:pt x="31427" y="74848"/>
                    </a:cubicBezTo>
                    <a:cubicBezTo>
                      <a:pt x="30347" y="71130"/>
                      <a:pt x="29388" y="67412"/>
                      <a:pt x="28188" y="63693"/>
                    </a:cubicBezTo>
                    <a:lnTo>
                      <a:pt x="26389" y="58056"/>
                    </a:lnTo>
                    <a:cubicBezTo>
                      <a:pt x="25789" y="56256"/>
                      <a:pt x="25069" y="54457"/>
                      <a:pt x="24470" y="52658"/>
                    </a:cubicBezTo>
                    <a:cubicBezTo>
                      <a:pt x="23270" y="48940"/>
                      <a:pt x="21831" y="45341"/>
                      <a:pt x="20391" y="41743"/>
                    </a:cubicBezTo>
                    <a:cubicBezTo>
                      <a:pt x="17513" y="34546"/>
                      <a:pt x="14394" y="27349"/>
                      <a:pt x="11035" y="20392"/>
                    </a:cubicBezTo>
                    <a:cubicBezTo>
                      <a:pt x="7677" y="13555"/>
                      <a:pt x="3839" y="6718"/>
                      <a:pt x="0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" name="Google Shape;2468;p60">
                <a:extLst>
                  <a:ext uri="{FF2B5EF4-FFF2-40B4-BE49-F238E27FC236}">
                    <a16:creationId xmlns:a16="http://schemas.microsoft.com/office/drawing/2014/main" xmlns="" id="{EF9111F3-6D93-43CA-9A6D-313BC297418A}"/>
                  </a:ext>
                </a:extLst>
              </p:cNvPr>
              <p:cNvSpPr/>
              <p:nvPr/>
            </p:nvSpPr>
            <p:spPr>
              <a:xfrm>
                <a:off x="3688550" y="2046325"/>
                <a:ext cx="122950" cy="602775"/>
              </a:xfrm>
              <a:custGeom>
                <a:avLst/>
                <a:gdLst/>
                <a:ahLst/>
                <a:cxnLst/>
                <a:rect l="l" t="t" r="r" b="b"/>
                <a:pathLst>
                  <a:path w="4918" h="24111" extrusionOk="0">
                    <a:moveTo>
                      <a:pt x="2039" y="1"/>
                    </a:moveTo>
                    <a:lnTo>
                      <a:pt x="2039" y="1"/>
                    </a:lnTo>
                    <a:cubicBezTo>
                      <a:pt x="4438" y="7798"/>
                      <a:pt x="3719" y="16194"/>
                      <a:pt x="0" y="23511"/>
                    </a:cubicBezTo>
                    <a:lnTo>
                      <a:pt x="1320" y="24111"/>
                    </a:lnTo>
                    <a:cubicBezTo>
                      <a:pt x="4678" y="16434"/>
                      <a:pt x="4918" y="7798"/>
                      <a:pt x="2039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" name="Google Shape;2469;p60">
                <a:extLst>
                  <a:ext uri="{FF2B5EF4-FFF2-40B4-BE49-F238E27FC236}">
                    <a16:creationId xmlns:a16="http://schemas.microsoft.com/office/drawing/2014/main" xmlns="" id="{FEE09BD7-8E4E-445F-A713-5AEF71E71020}"/>
                  </a:ext>
                </a:extLst>
              </p:cNvPr>
              <p:cNvSpPr/>
              <p:nvPr/>
            </p:nvSpPr>
            <p:spPr>
              <a:xfrm>
                <a:off x="3235725" y="882825"/>
                <a:ext cx="131975" cy="761700"/>
              </a:xfrm>
              <a:custGeom>
                <a:avLst/>
                <a:gdLst/>
                <a:ahLst/>
                <a:cxnLst/>
                <a:rect l="l" t="t" r="r" b="b"/>
                <a:pathLst>
                  <a:path w="5279" h="30468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479" y="9717"/>
                      <a:pt x="4679" y="20032"/>
                      <a:pt x="3479" y="30348"/>
                    </a:cubicBezTo>
                    <a:lnTo>
                      <a:pt x="4319" y="30468"/>
                    </a:lnTo>
                    <a:cubicBezTo>
                      <a:pt x="5279" y="20032"/>
                      <a:pt x="3719" y="9717"/>
                      <a:pt x="1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" name="Google Shape;2470;p60">
                <a:extLst>
                  <a:ext uri="{FF2B5EF4-FFF2-40B4-BE49-F238E27FC236}">
                    <a16:creationId xmlns:a16="http://schemas.microsoft.com/office/drawing/2014/main" xmlns="" id="{4E43A675-FB6D-4F4A-92DC-5FDF5EC005BF}"/>
                  </a:ext>
                </a:extLst>
              </p:cNvPr>
              <p:cNvSpPr/>
              <p:nvPr/>
            </p:nvSpPr>
            <p:spPr>
              <a:xfrm>
                <a:off x="2941875" y="1431600"/>
                <a:ext cx="473800" cy="428850"/>
              </a:xfrm>
              <a:custGeom>
                <a:avLst/>
                <a:gdLst/>
                <a:ahLst/>
                <a:cxnLst/>
                <a:rect l="l" t="t" r="r" b="b"/>
                <a:pathLst>
                  <a:path w="18952" h="17154" extrusionOk="0">
                    <a:moveTo>
                      <a:pt x="0" y="0"/>
                    </a:moveTo>
                    <a:cubicBezTo>
                      <a:pt x="3718" y="7917"/>
                      <a:pt x="10435" y="14154"/>
                      <a:pt x="18712" y="17153"/>
                    </a:cubicBezTo>
                    <a:lnTo>
                      <a:pt x="18952" y="16433"/>
                    </a:lnTo>
                    <a:cubicBezTo>
                      <a:pt x="10675" y="13675"/>
                      <a:pt x="3838" y="7797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" name="Google Shape;2471;p60">
                <a:extLst>
                  <a:ext uri="{FF2B5EF4-FFF2-40B4-BE49-F238E27FC236}">
                    <a16:creationId xmlns:a16="http://schemas.microsoft.com/office/drawing/2014/main" xmlns="" id="{F7A4DFA5-84A2-446A-95C5-6A7B35E7D88D}"/>
                  </a:ext>
                </a:extLst>
              </p:cNvPr>
              <p:cNvSpPr/>
              <p:nvPr/>
            </p:nvSpPr>
            <p:spPr>
              <a:xfrm>
                <a:off x="3268725" y="2730050"/>
                <a:ext cx="563775" cy="392850"/>
              </a:xfrm>
              <a:custGeom>
                <a:avLst/>
                <a:gdLst/>
                <a:ahLst/>
                <a:cxnLst/>
                <a:rect l="l" t="t" r="r" b="b"/>
                <a:pathLst>
                  <a:path w="22551" h="1571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678" y="8397"/>
                      <a:pt x="12835" y="14274"/>
                      <a:pt x="22311" y="15713"/>
                    </a:cubicBezTo>
                    <a:lnTo>
                      <a:pt x="22551" y="14274"/>
                    </a:lnTo>
                    <a:cubicBezTo>
                      <a:pt x="13195" y="13195"/>
                      <a:pt x="4918" y="7917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2472;p60">
                <a:extLst>
                  <a:ext uri="{FF2B5EF4-FFF2-40B4-BE49-F238E27FC236}">
                    <a16:creationId xmlns:a16="http://schemas.microsoft.com/office/drawing/2014/main" xmlns="" id="{A941EA9C-661B-4CDA-8D8E-95CCF3D632B2}"/>
                  </a:ext>
                </a:extLst>
              </p:cNvPr>
              <p:cNvSpPr/>
              <p:nvPr/>
            </p:nvSpPr>
            <p:spPr>
              <a:xfrm>
                <a:off x="2872900" y="3867900"/>
                <a:ext cx="1238475" cy="742350"/>
              </a:xfrm>
              <a:custGeom>
                <a:avLst/>
                <a:gdLst/>
                <a:ahLst/>
                <a:cxnLst/>
                <a:rect l="l" t="t" r="r" b="b"/>
                <a:pathLst>
                  <a:path w="49539" h="29694" extrusionOk="0">
                    <a:moveTo>
                      <a:pt x="13104" y="0"/>
                    </a:moveTo>
                    <a:cubicBezTo>
                      <a:pt x="8682" y="0"/>
                      <a:pt x="4245" y="779"/>
                      <a:pt x="0" y="2346"/>
                    </a:cubicBezTo>
                    <a:cubicBezTo>
                      <a:pt x="3852" y="1062"/>
                      <a:pt x="7827" y="426"/>
                      <a:pt x="11778" y="426"/>
                    </a:cubicBezTo>
                    <a:cubicBezTo>
                      <a:pt x="18159" y="426"/>
                      <a:pt x="24476" y="2084"/>
                      <a:pt x="30107" y="5344"/>
                    </a:cubicBezTo>
                    <a:cubicBezTo>
                      <a:pt x="39103" y="10622"/>
                      <a:pt x="45341" y="19498"/>
                      <a:pt x="47260" y="29694"/>
                    </a:cubicBezTo>
                    <a:lnTo>
                      <a:pt x="49539" y="29214"/>
                    </a:lnTo>
                    <a:cubicBezTo>
                      <a:pt x="47020" y="18659"/>
                      <a:pt x="40183" y="9662"/>
                      <a:pt x="30707" y="4385"/>
                    </a:cubicBezTo>
                    <a:cubicBezTo>
                      <a:pt x="25223" y="1469"/>
                      <a:pt x="19178" y="0"/>
                      <a:pt x="1310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2473;p60">
                <a:extLst>
                  <a:ext uri="{FF2B5EF4-FFF2-40B4-BE49-F238E27FC236}">
                    <a16:creationId xmlns:a16="http://schemas.microsoft.com/office/drawing/2014/main" xmlns="" id="{D1F42632-0E29-427E-BDF6-F0573B6D66E5}"/>
                  </a:ext>
                </a:extLst>
              </p:cNvPr>
              <p:cNvSpPr/>
              <p:nvPr/>
            </p:nvSpPr>
            <p:spPr>
              <a:xfrm>
                <a:off x="3172775" y="3938525"/>
                <a:ext cx="362850" cy="275900"/>
              </a:xfrm>
              <a:custGeom>
                <a:avLst/>
                <a:gdLst/>
                <a:ahLst/>
                <a:cxnLst/>
                <a:rect l="l" t="t" r="r" b="b"/>
                <a:pathLst>
                  <a:path w="14514" h="11036" extrusionOk="0">
                    <a:moveTo>
                      <a:pt x="14514" y="0"/>
                    </a:moveTo>
                    <a:cubicBezTo>
                      <a:pt x="8037" y="720"/>
                      <a:pt x="2399" y="4918"/>
                      <a:pt x="0" y="11036"/>
                    </a:cubicBezTo>
                    <a:cubicBezTo>
                      <a:pt x="2639" y="5158"/>
                      <a:pt x="8156" y="1200"/>
                      <a:pt x="14514" y="720"/>
                    </a:cubicBezTo>
                    <a:lnTo>
                      <a:pt x="14514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" name="Google Shape;2474;p60">
                <a:extLst>
                  <a:ext uri="{FF2B5EF4-FFF2-40B4-BE49-F238E27FC236}">
                    <a16:creationId xmlns:a16="http://schemas.microsoft.com/office/drawing/2014/main" xmlns="" id="{8916EBB7-9BEE-42F9-A72B-FF86A829CDD0}"/>
                  </a:ext>
                </a:extLst>
              </p:cNvPr>
              <p:cNvSpPr/>
              <p:nvPr/>
            </p:nvSpPr>
            <p:spPr>
              <a:xfrm>
                <a:off x="3496625" y="3644650"/>
                <a:ext cx="251925" cy="410850"/>
              </a:xfrm>
              <a:custGeom>
                <a:avLst/>
                <a:gdLst/>
                <a:ahLst/>
                <a:cxnLst/>
                <a:rect l="l" t="t" r="r" b="b"/>
                <a:pathLst>
                  <a:path w="10077" h="1643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5158" y="3959"/>
                      <a:pt x="8277" y="9956"/>
                      <a:pt x="8517" y="16433"/>
                    </a:cubicBezTo>
                    <a:lnTo>
                      <a:pt x="10076" y="16313"/>
                    </a:lnTo>
                    <a:cubicBezTo>
                      <a:pt x="9236" y="9596"/>
                      <a:pt x="5638" y="3719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" name="Google Shape;2475;p60">
                <a:extLst>
                  <a:ext uri="{FF2B5EF4-FFF2-40B4-BE49-F238E27FC236}">
                    <a16:creationId xmlns:a16="http://schemas.microsoft.com/office/drawing/2014/main" xmlns="" id="{AC89BF4B-EB4A-4502-BAB1-8D0FFAB5A103}"/>
                  </a:ext>
                </a:extLst>
              </p:cNvPr>
              <p:cNvSpPr/>
              <p:nvPr/>
            </p:nvSpPr>
            <p:spPr>
              <a:xfrm>
                <a:off x="3406650" y="2628075"/>
                <a:ext cx="143975" cy="374875"/>
              </a:xfrm>
              <a:custGeom>
                <a:avLst/>
                <a:gdLst/>
                <a:ahLst/>
                <a:cxnLst/>
                <a:rect l="l" t="t" r="r" b="b"/>
                <a:pathLst>
                  <a:path w="5759" h="1499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479" y="4199"/>
                      <a:pt x="5159" y="9597"/>
                      <a:pt x="5039" y="14995"/>
                    </a:cubicBezTo>
                    <a:lnTo>
                      <a:pt x="5758" y="14995"/>
                    </a:lnTo>
                    <a:cubicBezTo>
                      <a:pt x="5758" y="9477"/>
                      <a:pt x="3719" y="4199"/>
                      <a:pt x="1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2476;p60">
                <a:extLst>
                  <a:ext uri="{FF2B5EF4-FFF2-40B4-BE49-F238E27FC236}">
                    <a16:creationId xmlns:a16="http://schemas.microsoft.com/office/drawing/2014/main" xmlns="" id="{0BE0252A-19D8-495F-B750-CD9982B5F390}"/>
                  </a:ext>
                </a:extLst>
              </p:cNvPr>
              <p:cNvSpPr/>
              <p:nvPr/>
            </p:nvSpPr>
            <p:spPr>
              <a:xfrm>
                <a:off x="4015400" y="3359775"/>
                <a:ext cx="446825" cy="593775"/>
              </a:xfrm>
              <a:custGeom>
                <a:avLst/>
                <a:gdLst/>
                <a:ahLst/>
                <a:cxnLst/>
                <a:rect l="l" t="t" r="r" b="b"/>
                <a:pathLst>
                  <a:path w="17873" h="23751" extrusionOk="0">
                    <a:moveTo>
                      <a:pt x="17873" y="0"/>
                    </a:moveTo>
                    <a:cubicBezTo>
                      <a:pt x="16193" y="10076"/>
                      <a:pt x="9476" y="18592"/>
                      <a:pt x="0" y="22431"/>
                    </a:cubicBezTo>
                    <a:lnTo>
                      <a:pt x="600" y="23750"/>
                    </a:lnTo>
                    <a:cubicBezTo>
                      <a:pt x="10196" y="19432"/>
                      <a:pt x="16673" y="10436"/>
                      <a:pt x="1787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2" name="Google Shape;2560;p60">
              <a:extLst>
                <a:ext uri="{FF2B5EF4-FFF2-40B4-BE49-F238E27FC236}">
                  <a16:creationId xmlns:a16="http://schemas.microsoft.com/office/drawing/2014/main" xmlns="" id="{CF20E2E6-87FD-406C-AAE8-ACE99E140052}"/>
                </a:ext>
              </a:extLst>
            </p:cNvPr>
            <p:cNvGrpSpPr/>
            <p:nvPr/>
          </p:nvGrpSpPr>
          <p:grpSpPr>
            <a:xfrm rot="13831652" flipV="1">
              <a:off x="63" y="205"/>
              <a:ext cx="2861" cy="2595"/>
              <a:chOff x="508050" y="242250"/>
              <a:chExt cx="6512250" cy="5147800"/>
            </a:xfrm>
            <a:solidFill>
              <a:srgbClr val="F99F1B"/>
            </a:solidFill>
          </p:grpSpPr>
          <p:sp>
            <p:nvSpPr>
              <p:cNvPr id="83" name="Google Shape;2561;p60">
                <a:extLst>
                  <a:ext uri="{FF2B5EF4-FFF2-40B4-BE49-F238E27FC236}">
                    <a16:creationId xmlns:a16="http://schemas.microsoft.com/office/drawing/2014/main" xmlns="" id="{C954EC82-F043-486F-9736-DECA74B2C9B9}"/>
                  </a:ext>
                </a:extLst>
              </p:cNvPr>
              <p:cNvSpPr/>
              <p:nvPr/>
            </p:nvSpPr>
            <p:spPr>
              <a:xfrm>
                <a:off x="508050" y="242250"/>
                <a:ext cx="6512250" cy="5147800"/>
              </a:xfrm>
              <a:custGeom>
                <a:avLst/>
                <a:gdLst/>
                <a:ahLst/>
                <a:cxnLst/>
                <a:rect l="l" t="t" r="r" b="b"/>
                <a:pathLst>
                  <a:path w="260490" h="205912" extrusionOk="0">
                    <a:moveTo>
                      <a:pt x="192120" y="0"/>
                    </a:moveTo>
                    <a:cubicBezTo>
                      <a:pt x="185268" y="0"/>
                      <a:pt x="178662" y="685"/>
                      <a:pt x="172695" y="2150"/>
                    </a:cubicBezTo>
                    <a:cubicBezTo>
                      <a:pt x="150698" y="7746"/>
                      <a:pt x="131403" y="21639"/>
                      <a:pt x="119054" y="40742"/>
                    </a:cubicBezTo>
                    <a:cubicBezTo>
                      <a:pt x="127586" y="36582"/>
                      <a:pt x="136945" y="34486"/>
                      <a:pt x="146314" y="34486"/>
                    </a:cubicBezTo>
                    <a:cubicBezTo>
                      <a:pt x="153894" y="34486"/>
                      <a:pt x="161481" y="35858"/>
                      <a:pt x="168643" y="38619"/>
                    </a:cubicBezTo>
                    <a:cubicBezTo>
                      <a:pt x="131210" y="41128"/>
                      <a:pt x="97828" y="63125"/>
                      <a:pt x="80848" y="96506"/>
                    </a:cubicBezTo>
                    <a:cubicBezTo>
                      <a:pt x="94190" y="89501"/>
                      <a:pt x="108974" y="85812"/>
                      <a:pt x="124078" y="85812"/>
                    </a:cubicBezTo>
                    <a:cubicBezTo>
                      <a:pt x="126449" y="85812"/>
                      <a:pt x="128827" y="85903"/>
                      <a:pt x="131210" y="86086"/>
                    </a:cubicBezTo>
                    <a:cubicBezTo>
                      <a:pt x="108790" y="128808"/>
                      <a:pt x="61336" y="156670"/>
                      <a:pt x="13377" y="156670"/>
                    </a:cubicBezTo>
                    <a:cubicBezTo>
                      <a:pt x="8916" y="156670"/>
                      <a:pt x="4450" y="156429"/>
                      <a:pt x="0" y="155936"/>
                    </a:cubicBezTo>
                    <a:lnTo>
                      <a:pt x="0" y="155936"/>
                    </a:lnTo>
                    <a:cubicBezTo>
                      <a:pt x="12928" y="173881"/>
                      <a:pt x="32802" y="185458"/>
                      <a:pt x="54799" y="188160"/>
                    </a:cubicBezTo>
                    <a:cubicBezTo>
                      <a:pt x="57551" y="188447"/>
                      <a:pt x="60300" y="188589"/>
                      <a:pt x="63036" y="188589"/>
                    </a:cubicBezTo>
                    <a:cubicBezTo>
                      <a:pt x="82362" y="188589"/>
                      <a:pt x="101044" y="181517"/>
                      <a:pt x="115580" y="168671"/>
                    </a:cubicBezTo>
                    <a:lnTo>
                      <a:pt x="115580" y="168671"/>
                    </a:lnTo>
                    <a:cubicBezTo>
                      <a:pt x="113265" y="184494"/>
                      <a:pt x="102845" y="198194"/>
                      <a:pt x="87988" y="204368"/>
                    </a:cubicBezTo>
                    <a:cubicBezTo>
                      <a:pt x="92621" y="205079"/>
                      <a:pt x="97250" y="205427"/>
                      <a:pt x="101842" y="205427"/>
                    </a:cubicBezTo>
                    <a:cubicBezTo>
                      <a:pt x="130906" y="205427"/>
                      <a:pt x="158453" y="191482"/>
                      <a:pt x="175782" y="167321"/>
                    </a:cubicBezTo>
                    <a:cubicBezTo>
                      <a:pt x="181185" y="179477"/>
                      <a:pt x="181764" y="193370"/>
                      <a:pt x="177133" y="205912"/>
                    </a:cubicBezTo>
                    <a:cubicBezTo>
                      <a:pt x="222478" y="179284"/>
                      <a:pt x="252386" y="132975"/>
                      <a:pt x="258174" y="80876"/>
                    </a:cubicBezTo>
                    <a:cubicBezTo>
                      <a:pt x="260490" y="57529"/>
                      <a:pt x="257210" y="32637"/>
                      <a:pt x="245246" y="12763"/>
                    </a:cubicBezTo>
                    <a:lnTo>
                      <a:pt x="245053" y="12956"/>
                    </a:lnTo>
                    <a:cubicBezTo>
                      <a:pt x="230711" y="4941"/>
                      <a:pt x="210528" y="0"/>
                      <a:pt x="192120" y="0"/>
                    </a:cubicBezTo>
                    <a:close/>
                  </a:path>
                </a:pathLst>
              </a:custGeom>
              <a:solidFill>
                <a:srgbClr val="C9402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" name="Google Shape;2562;p60">
                <a:extLst>
                  <a:ext uri="{FF2B5EF4-FFF2-40B4-BE49-F238E27FC236}">
                    <a16:creationId xmlns:a16="http://schemas.microsoft.com/office/drawing/2014/main" xmlns="" id="{8B6F927E-F633-4D6D-85FA-6B3CB79EFDDB}"/>
                  </a:ext>
                </a:extLst>
              </p:cNvPr>
              <p:cNvSpPr/>
              <p:nvPr/>
            </p:nvSpPr>
            <p:spPr>
              <a:xfrm>
                <a:off x="1911800" y="1497150"/>
                <a:ext cx="4520000" cy="2852150"/>
              </a:xfrm>
              <a:custGeom>
                <a:avLst/>
                <a:gdLst/>
                <a:ahLst/>
                <a:cxnLst/>
                <a:rect l="l" t="t" r="r" b="b"/>
                <a:pathLst>
                  <a:path w="180800" h="114086" extrusionOk="0">
                    <a:moveTo>
                      <a:pt x="166906" y="0"/>
                    </a:moveTo>
                    <a:cubicBezTo>
                      <a:pt x="162083" y="0"/>
                      <a:pt x="157452" y="579"/>
                      <a:pt x="152821" y="1737"/>
                    </a:cubicBezTo>
                    <a:cubicBezTo>
                      <a:pt x="143559" y="4245"/>
                      <a:pt x="134876" y="8298"/>
                      <a:pt x="127158" y="13700"/>
                    </a:cubicBezTo>
                    <a:cubicBezTo>
                      <a:pt x="123106" y="16402"/>
                      <a:pt x="119439" y="19489"/>
                      <a:pt x="115966" y="22576"/>
                    </a:cubicBezTo>
                    <a:cubicBezTo>
                      <a:pt x="112300" y="25857"/>
                      <a:pt x="109020" y="29330"/>
                      <a:pt x="105933" y="32803"/>
                    </a:cubicBezTo>
                    <a:cubicBezTo>
                      <a:pt x="99758" y="39942"/>
                      <a:pt x="93969" y="47275"/>
                      <a:pt x="88374" y="54800"/>
                    </a:cubicBezTo>
                    <a:cubicBezTo>
                      <a:pt x="82778" y="62518"/>
                      <a:pt x="77182" y="69850"/>
                      <a:pt x="71201" y="76990"/>
                    </a:cubicBezTo>
                    <a:cubicBezTo>
                      <a:pt x="68306" y="80656"/>
                      <a:pt x="65219" y="84129"/>
                      <a:pt x="61939" y="87409"/>
                    </a:cubicBezTo>
                    <a:cubicBezTo>
                      <a:pt x="58658" y="90497"/>
                      <a:pt x="55185" y="93584"/>
                      <a:pt x="51519" y="96478"/>
                    </a:cubicBezTo>
                    <a:cubicBezTo>
                      <a:pt x="44187" y="102267"/>
                      <a:pt x="36083" y="106898"/>
                      <a:pt x="27400" y="109985"/>
                    </a:cubicBezTo>
                    <a:cubicBezTo>
                      <a:pt x="22962" y="111529"/>
                      <a:pt x="18524" y="112494"/>
                      <a:pt x="13893" y="113073"/>
                    </a:cubicBezTo>
                    <a:cubicBezTo>
                      <a:pt x="11953" y="113315"/>
                      <a:pt x="9980" y="113422"/>
                      <a:pt x="8015" y="113422"/>
                    </a:cubicBezTo>
                    <a:cubicBezTo>
                      <a:pt x="5289" y="113422"/>
                      <a:pt x="2579" y="113216"/>
                      <a:pt x="0" y="112880"/>
                    </a:cubicBezTo>
                    <a:lnTo>
                      <a:pt x="0" y="112880"/>
                    </a:lnTo>
                    <a:cubicBezTo>
                      <a:pt x="3698" y="113684"/>
                      <a:pt x="7665" y="114086"/>
                      <a:pt x="11564" y="114086"/>
                    </a:cubicBezTo>
                    <a:cubicBezTo>
                      <a:pt x="12344" y="114086"/>
                      <a:pt x="13121" y="114070"/>
                      <a:pt x="13893" y="114037"/>
                    </a:cubicBezTo>
                    <a:cubicBezTo>
                      <a:pt x="18717" y="113844"/>
                      <a:pt x="23348" y="113073"/>
                      <a:pt x="27979" y="111722"/>
                    </a:cubicBezTo>
                    <a:cubicBezTo>
                      <a:pt x="37047" y="108828"/>
                      <a:pt x="45538" y="104390"/>
                      <a:pt x="53256" y="98794"/>
                    </a:cubicBezTo>
                    <a:cubicBezTo>
                      <a:pt x="57115" y="95900"/>
                      <a:pt x="60781" y="92812"/>
                      <a:pt x="64254" y="89725"/>
                    </a:cubicBezTo>
                    <a:cubicBezTo>
                      <a:pt x="67534" y="86252"/>
                      <a:pt x="70815" y="82779"/>
                      <a:pt x="73902" y="79305"/>
                    </a:cubicBezTo>
                    <a:cubicBezTo>
                      <a:pt x="80077" y="71973"/>
                      <a:pt x="85479" y="64448"/>
                      <a:pt x="91075" y="56922"/>
                    </a:cubicBezTo>
                    <a:cubicBezTo>
                      <a:pt x="96671" y="49397"/>
                      <a:pt x="102266" y="41872"/>
                      <a:pt x="108441" y="34925"/>
                    </a:cubicBezTo>
                    <a:cubicBezTo>
                      <a:pt x="111528" y="31452"/>
                      <a:pt x="114616" y="27979"/>
                      <a:pt x="118089" y="24892"/>
                    </a:cubicBezTo>
                    <a:cubicBezTo>
                      <a:pt x="121369" y="21612"/>
                      <a:pt x="124842" y="18717"/>
                      <a:pt x="128701" y="16016"/>
                    </a:cubicBezTo>
                    <a:cubicBezTo>
                      <a:pt x="136034" y="10420"/>
                      <a:pt x="144331" y="6175"/>
                      <a:pt x="153207" y="3474"/>
                    </a:cubicBezTo>
                    <a:cubicBezTo>
                      <a:pt x="157645" y="2123"/>
                      <a:pt x="162276" y="1351"/>
                      <a:pt x="166906" y="965"/>
                    </a:cubicBezTo>
                    <a:cubicBezTo>
                      <a:pt x="167678" y="933"/>
                      <a:pt x="168450" y="917"/>
                      <a:pt x="169222" y="917"/>
                    </a:cubicBezTo>
                    <a:cubicBezTo>
                      <a:pt x="173081" y="917"/>
                      <a:pt x="176940" y="1319"/>
                      <a:pt x="180799" y="2123"/>
                    </a:cubicBezTo>
                    <a:cubicBezTo>
                      <a:pt x="176168" y="772"/>
                      <a:pt x="171537" y="0"/>
                      <a:pt x="166906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" name="Google Shape;2563;p60">
                <a:extLst>
                  <a:ext uri="{FF2B5EF4-FFF2-40B4-BE49-F238E27FC236}">
                    <a16:creationId xmlns:a16="http://schemas.microsoft.com/office/drawing/2014/main" xmlns="" id="{D7E02461-6334-4B41-A168-1A2F28B2D0E7}"/>
                  </a:ext>
                </a:extLst>
              </p:cNvPr>
              <p:cNvSpPr/>
              <p:nvPr/>
            </p:nvSpPr>
            <p:spPr>
              <a:xfrm>
                <a:off x="5110025" y="1511625"/>
                <a:ext cx="892450" cy="2325150"/>
              </a:xfrm>
              <a:custGeom>
                <a:avLst/>
                <a:gdLst/>
                <a:ahLst/>
                <a:cxnLst/>
                <a:rect l="l" t="t" r="r" b="b"/>
                <a:pathLst>
                  <a:path w="35698" h="93006" extrusionOk="0">
                    <a:moveTo>
                      <a:pt x="35697" y="0"/>
                    </a:moveTo>
                    <a:cubicBezTo>
                      <a:pt x="31066" y="193"/>
                      <a:pt x="26628" y="1737"/>
                      <a:pt x="23155" y="4824"/>
                    </a:cubicBezTo>
                    <a:cubicBezTo>
                      <a:pt x="19875" y="7912"/>
                      <a:pt x="17174" y="11771"/>
                      <a:pt x="15437" y="16016"/>
                    </a:cubicBezTo>
                    <a:cubicBezTo>
                      <a:pt x="13700" y="20261"/>
                      <a:pt x="12350" y="24506"/>
                      <a:pt x="11578" y="29137"/>
                    </a:cubicBezTo>
                    <a:cubicBezTo>
                      <a:pt x="10806" y="33382"/>
                      <a:pt x="10420" y="38013"/>
                      <a:pt x="10227" y="42451"/>
                    </a:cubicBezTo>
                    <a:cubicBezTo>
                      <a:pt x="9648" y="51327"/>
                      <a:pt x="9841" y="60010"/>
                      <a:pt x="8683" y="68693"/>
                    </a:cubicBezTo>
                    <a:cubicBezTo>
                      <a:pt x="7912" y="77376"/>
                      <a:pt x="5017" y="85673"/>
                      <a:pt x="0" y="93005"/>
                    </a:cubicBezTo>
                    <a:cubicBezTo>
                      <a:pt x="6175" y="86252"/>
                      <a:pt x="10227" y="77954"/>
                      <a:pt x="11578" y="69079"/>
                    </a:cubicBezTo>
                    <a:cubicBezTo>
                      <a:pt x="12929" y="60203"/>
                      <a:pt x="13507" y="51327"/>
                      <a:pt x="13700" y="42451"/>
                    </a:cubicBezTo>
                    <a:cubicBezTo>
                      <a:pt x="13893" y="33961"/>
                      <a:pt x="15437" y="25471"/>
                      <a:pt x="18331" y="17173"/>
                    </a:cubicBezTo>
                    <a:cubicBezTo>
                      <a:pt x="19489" y="13121"/>
                      <a:pt x="21612" y="9455"/>
                      <a:pt x="24506" y="6175"/>
                    </a:cubicBezTo>
                    <a:cubicBezTo>
                      <a:pt x="25857" y="4631"/>
                      <a:pt x="27593" y="3281"/>
                      <a:pt x="29523" y="2316"/>
                    </a:cubicBezTo>
                    <a:cubicBezTo>
                      <a:pt x="31452" y="1351"/>
                      <a:pt x="33575" y="579"/>
                      <a:pt x="35697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" name="Google Shape;2564;p60">
                <a:extLst>
                  <a:ext uri="{FF2B5EF4-FFF2-40B4-BE49-F238E27FC236}">
                    <a16:creationId xmlns:a16="http://schemas.microsoft.com/office/drawing/2014/main" xmlns="" id="{F03C0AE4-E5C7-4A39-95F2-3318DA100E16}"/>
                  </a:ext>
                </a:extLst>
              </p:cNvPr>
              <p:cNvSpPr/>
              <p:nvPr/>
            </p:nvSpPr>
            <p:spPr>
              <a:xfrm>
                <a:off x="3884750" y="1723875"/>
                <a:ext cx="1389300" cy="3159675"/>
              </a:xfrm>
              <a:custGeom>
                <a:avLst/>
                <a:gdLst/>
                <a:ahLst/>
                <a:cxnLst/>
                <a:rect l="l" t="t" r="r" b="b"/>
                <a:pathLst>
                  <a:path w="55572" h="126387" extrusionOk="0">
                    <a:moveTo>
                      <a:pt x="55572" y="0"/>
                    </a:moveTo>
                    <a:lnTo>
                      <a:pt x="55572" y="0"/>
                    </a:lnTo>
                    <a:cubicBezTo>
                      <a:pt x="50362" y="2895"/>
                      <a:pt x="45731" y="6947"/>
                      <a:pt x="42065" y="11964"/>
                    </a:cubicBezTo>
                    <a:cubicBezTo>
                      <a:pt x="38592" y="16981"/>
                      <a:pt x="35698" y="22576"/>
                      <a:pt x="33768" y="28365"/>
                    </a:cubicBezTo>
                    <a:cubicBezTo>
                      <a:pt x="29716" y="40135"/>
                      <a:pt x="28944" y="52484"/>
                      <a:pt x="27979" y="64448"/>
                    </a:cubicBezTo>
                    <a:cubicBezTo>
                      <a:pt x="27015" y="76411"/>
                      <a:pt x="26050" y="88374"/>
                      <a:pt x="21998" y="99373"/>
                    </a:cubicBezTo>
                    <a:cubicBezTo>
                      <a:pt x="19875" y="104968"/>
                      <a:pt x="17174" y="110178"/>
                      <a:pt x="13508" y="115002"/>
                    </a:cubicBezTo>
                    <a:cubicBezTo>
                      <a:pt x="9842" y="119826"/>
                      <a:pt x="5211" y="123685"/>
                      <a:pt x="1" y="126386"/>
                    </a:cubicBezTo>
                    <a:cubicBezTo>
                      <a:pt x="2702" y="125229"/>
                      <a:pt x="5404" y="123878"/>
                      <a:pt x="8105" y="122141"/>
                    </a:cubicBezTo>
                    <a:cubicBezTo>
                      <a:pt x="10420" y="120405"/>
                      <a:pt x="12736" y="118282"/>
                      <a:pt x="14858" y="116160"/>
                    </a:cubicBezTo>
                    <a:cubicBezTo>
                      <a:pt x="18910" y="111529"/>
                      <a:pt x="22191" y="106126"/>
                      <a:pt x="24506" y="100530"/>
                    </a:cubicBezTo>
                    <a:cubicBezTo>
                      <a:pt x="29330" y="89146"/>
                      <a:pt x="30681" y="76797"/>
                      <a:pt x="31646" y="64641"/>
                    </a:cubicBezTo>
                    <a:cubicBezTo>
                      <a:pt x="32417" y="52677"/>
                      <a:pt x="32996" y="40714"/>
                      <a:pt x="36469" y="29137"/>
                    </a:cubicBezTo>
                    <a:cubicBezTo>
                      <a:pt x="38013" y="23541"/>
                      <a:pt x="40521" y="17945"/>
                      <a:pt x="43609" y="12928"/>
                    </a:cubicBezTo>
                    <a:cubicBezTo>
                      <a:pt x="46696" y="7719"/>
                      <a:pt x="50748" y="3281"/>
                      <a:pt x="55572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" name="Google Shape;2565;p60">
                <a:extLst>
                  <a:ext uri="{FF2B5EF4-FFF2-40B4-BE49-F238E27FC236}">
                    <a16:creationId xmlns:a16="http://schemas.microsoft.com/office/drawing/2014/main" xmlns="" id="{BE79FACE-AE1E-4DE7-8706-3CECD7B62BA2}"/>
                  </a:ext>
                </a:extLst>
              </p:cNvPr>
              <p:cNvSpPr/>
              <p:nvPr/>
            </p:nvSpPr>
            <p:spPr>
              <a:xfrm>
                <a:off x="1911800" y="4020050"/>
                <a:ext cx="1220450" cy="654575"/>
              </a:xfrm>
              <a:custGeom>
                <a:avLst/>
                <a:gdLst/>
                <a:ahLst/>
                <a:cxnLst/>
                <a:rect l="l" t="t" r="r" b="b"/>
                <a:pathLst>
                  <a:path w="48818" h="26183" extrusionOk="0">
                    <a:moveTo>
                      <a:pt x="48818" y="0"/>
                    </a:moveTo>
                    <a:lnTo>
                      <a:pt x="48818" y="0"/>
                    </a:lnTo>
                    <a:cubicBezTo>
                      <a:pt x="45538" y="3474"/>
                      <a:pt x="42064" y="6561"/>
                      <a:pt x="38205" y="9455"/>
                    </a:cubicBezTo>
                    <a:cubicBezTo>
                      <a:pt x="30873" y="15244"/>
                      <a:pt x="22576" y="19489"/>
                      <a:pt x="13700" y="22576"/>
                    </a:cubicBezTo>
                    <a:cubicBezTo>
                      <a:pt x="9262" y="23927"/>
                      <a:pt x="4631" y="25085"/>
                      <a:pt x="0" y="25856"/>
                    </a:cubicBezTo>
                    <a:cubicBezTo>
                      <a:pt x="1809" y="26074"/>
                      <a:pt x="3618" y="26182"/>
                      <a:pt x="5427" y="26182"/>
                    </a:cubicBezTo>
                    <a:cubicBezTo>
                      <a:pt x="8442" y="26182"/>
                      <a:pt x="11457" y="25881"/>
                      <a:pt x="14472" y="25278"/>
                    </a:cubicBezTo>
                    <a:cubicBezTo>
                      <a:pt x="24119" y="23155"/>
                      <a:pt x="32995" y="18524"/>
                      <a:pt x="40135" y="11771"/>
                    </a:cubicBezTo>
                    <a:cubicBezTo>
                      <a:pt x="43608" y="8297"/>
                      <a:pt x="46502" y="4438"/>
                      <a:pt x="48818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" name="Google Shape;2566;p60">
                <a:extLst>
                  <a:ext uri="{FF2B5EF4-FFF2-40B4-BE49-F238E27FC236}">
                    <a16:creationId xmlns:a16="http://schemas.microsoft.com/office/drawing/2014/main" xmlns="" id="{C7458538-DDDE-4A5E-A8D0-9B0D1D31F6E8}"/>
                  </a:ext>
                </a:extLst>
              </p:cNvPr>
              <p:cNvSpPr/>
              <p:nvPr/>
            </p:nvSpPr>
            <p:spPr>
              <a:xfrm>
                <a:off x="3744875" y="1603950"/>
                <a:ext cx="1630500" cy="240550"/>
              </a:xfrm>
              <a:custGeom>
                <a:avLst/>
                <a:gdLst/>
                <a:ahLst/>
                <a:cxnLst/>
                <a:rect l="l" t="t" r="r" b="b"/>
                <a:pathLst>
                  <a:path w="65220" h="9622" extrusionOk="0">
                    <a:moveTo>
                      <a:pt x="40615" y="1"/>
                    </a:moveTo>
                    <a:cubicBezTo>
                      <a:pt x="32122" y="1"/>
                      <a:pt x="23767" y="1122"/>
                      <a:pt x="15630" y="3447"/>
                    </a:cubicBezTo>
                    <a:cubicBezTo>
                      <a:pt x="10227" y="4990"/>
                      <a:pt x="5017" y="7113"/>
                      <a:pt x="0" y="9621"/>
                    </a:cubicBezTo>
                    <a:cubicBezTo>
                      <a:pt x="5403" y="8464"/>
                      <a:pt x="10806" y="7113"/>
                      <a:pt x="16208" y="6148"/>
                    </a:cubicBezTo>
                    <a:cubicBezTo>
                      <a:pt x="21611" y="5183"/>
                      <a:pt x="27014" y="4411"/>
                      <a:pt x="32417" y="4026"/>
                    </a:cubicBezTo>
                    <a:cubicBezTo>
                      <a:pt x="37819" y="3447"/>
                      <a:pt x="43222" y="3254"/>
                      <a:pt x="48818" y="3254"/>
                    </a:cubicBezTo>
                    <a:cubicBezTo>
                      <a:pt x="54221" y="3254"/>
                      <a:pt x="59816" y="3447"/>
                      <a:pt x="65219" y="3833"/>
                    </a:cubicBezTo>
                    <a:cubicBezTo>
                      <a:pt x="60009" y="2096"/>
                      <a:pt x="54414" y="938"/>
                      <a:pt x="49011" y="359"/>
                    </a:cubicBezTo>
                    <a:cubicBezTo>
                      <a:pt x="46199" y="121"/>
                      <a:pt x="43400" y="1"/>
                      <a:pt x="40615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" name="Google Shape;2567;p60">
                <a:extLst>
                  <a:ext uri="{FF2B5EF4-FFF2-40B4-BE49-F238E27FC236}">
                    <a16:creationId xmlns:a16="http://schemas.microsoft.com/office/drawing/2014/main" xmlns="" id="{A8389781-6F32-4AF3-94EF-F7F1C39FBE86}"/>
                  </a:ext>
                </a:extLst>
              </p:cNvPr>
              <p:cNvSpPr/>
              <p:nvPr/>
            </p:nvSpPr>
            <p:spPr>
              <a:xfrm>
                <a:off x="3556725" y="3267525"/>
                <a:ext cx="361825" cy="868325"/>
              </a:xfrm>
              <a:custGeom>
                <a:avLst/>
                <a:gdLst/>
                <a:ahLst/>
                <a:cxnLst/>
                <a:rect l="l" t="t" r="r" b="b"/>
                <a:pathLst>
                  <a:path w="14473" h="34733" extrusionOk="0">
                    <a:moveTo>
                      <a:pt x="14473" y="0"/>
                    </a:moveTo>
                    <a:lnTo>
                      <a:pt x="10806" y="193"/>
                    </a:lnTo>
                    <a:cubicBezTo>
                      <a:pt x="11964" y="12735"/>
                      <a:pt x="8105" y="25277"/>
                      <a:pt x="1" y="34732"/>
                    </a:cubicBezTo>
                    <a:cubicBezTo>
                      <a:pt x="9456" y="25663"/>
                      <a:pt x="14473" y="13121"/>
                      <a:pt x="1447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C94025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" name="Title 4">
            <a:extLst>
              <a:ext uri="{FF2B5EF4-FFF2-40B4-BE49-F238E27FC236}">
                <a16:creationId xmlns:a16="http://schemas.microsoft.com/office/drawing/2014/main" xmlns="" id="{464654AA-54D7-8DB7-594F-26532AC1EAE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xmlns="" id="{9A924F85-1F6A-DD76-9C11-A4CC43109A6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0" y="1143000"/>
            <a:ext cx="12192000" cy="45720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000">
        <p14:shred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"/>
                            </p:stCondLst>
                            <p:childTnLst>
                              <p:par>
                                <p:cTn id="2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Lý thuyết - Olm">
            <a:extLst>
              <a:ext uri="{FF2B5EF4-FFF2-40B4-BE49-F238E27FC236}">
                <a16:creationId xmlns:a16="http://schemas.microsoft.com/office/drawing/2014/main" xmlns="" id="{A2C1A786-A3E2-09CE-2FCD-936E3A4FD1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1100" y="152400"/>
            <a:ext cx="9829800" cy="6553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xmlns="" id="{299E2D39-70CC-737C-5C7B-A97584DB349A}"/>
              </a:ext>
            </a:extLst>
          </p:cNvPr>
          <p:cNvSpPr/>
          <p:nvPr/>
        </p:nvSpPr>
        <p:spPr>
          <a:xfrm>
            <a:off x="8058150" y="4038600"/>
            <a:ext cx="1924050" cy="108585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xmlns="" id="{E1A87B1D-0DDD-F1EF-B081-D00282089871}"/>
              </a:ext>
            </a:extLst>
          </p:cNvPr>
          <p:cNvSpPr/>
          <p:nvPr/>
        </p:nvSpPr>
        <p:spPr>
          <a:xfrm>
            <a:off x="8058150" y="5372100"/>
            <a:ext cx="1924050" cy="1085850"/>
          </a:xfrm>
          <a:prstGeom prst="rect">
            <a:avLst/>
          </a:prstGeom>
          <a:solidFill>
            <a:schemeClr val="bg1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>
                <a:solidFill>
                  <a:srgbClr val="FF0000"/>
                </a:solidFill>
              </a:rPr>
              <a:t>?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DB54491D-7B72-6C98-8FFC-DBF2A2FD703E}"/>
              </a:ext>
            </a:extLst>
          </p:cNvPr>
          <p:cNvSpPr/>
          <p:nvPr/>
        </p:nvSpPr>
        <p:spPr>
          <a:xfrm>
            <a:off x="8058150" y="4105275"/>
            <a:ext cx="1924050" cy="1085850"/>
          </a:xfrm>
          <a:prstGeom prst="rect">
            <a:avLst/>
          </a:prstGeom>
          <a:solidFill>
            <a:schemeClr val="bg1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>
                <a:solidFill>
                  <a:schemeClr val="tx1"/>
                </a:solidFill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1257491630"/>
      </p:ext>
    </p:extLst>
  </p:cSld>
  <p:clrMapOvr>
    <a:masterClrMapping/>
  </p:clrMapOvr>
  <p:transition>
    <p:fade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Group 23">
            <a:extLst>
              <a:ext uri="{FF2B5EF4-FFF2-40B4-BE49-F238E27FC236}">
                <a16:creationId xmlns:a16="http://schemas.microsoft.com/office/drawing/2014/main" xmlns="" id="{F283E7A9-513B-4690-9AD9-89BDFFD39E85}"/>
              </a:ext>
            </a:extLst>
          </p:cNvPr>
          <p:cNvGrpSpPr/>
          <p:nvPr/>
        </p:nvGrpSpPr>
        <p:grpSpPr>
          <a:xfrm>
            <a:off x="1806463" y="2166280"/>
            <a:ext cx="9394937" cy="3567447"/>
            <a:chOff x="3175111" y="1894874"/>
            <a:chExt cx="9394937" cy="3567447"/>
          </a:xfrm>
        </p:grpSpPr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xmlns="" id="{77AE2825-0E8D-4448-AD3F-27BA3B579630}"/>
                </a:ext>
              </a:extLst>
            </p:cNvPr>
            <p:cNvGrpSpPr/>
            <p:nvPr/>
          </p:nvGrpSpPr>
          <p:grpSpPr>
            <a:xfrm>
              <a:off x="5834252" y="1894874"/>
              <a:ext cx="682217" cy="294393"/>
              <a:chOff x="1623937" y="2236139"/>
              <a:chExt cx="518102" cy="294409"/>
            </a:xfrm>
          </p:grpSpPr>
          <p:sp>
            <p:nvSpPr>
              <p:cNvPr id="15" name="燕尾形 20">
                <a:extLst>
                  <a:ext uri="{FF2B5EF4-FFF2-40B4-BE49-F238E27FC236}">
                    <a16:creationId xmlns:a16="http://schemas.microsoft.com/office/drawing/2014/main" xmlns="" id="{DD3EED4A-0ED2-40EA-9217-E50081F7DCFE}"/>
                  </a:ext>
                </a:extLst>
              </p:cNvPr>
              <p:cNvSpPr/>
              <p:nvPr/>
            </p:nvSpPr>
            <p:spPr bwMode="auto">
              <a:xfrm>
                <a:off x="1623937" y="2236139"/>
                <a:ext cx="294409" cy="294409"/>
              </a:xfrm>
              <a:prstGeom prst="chevron">
                <a:avLst/>
              </a:prstGeom>
              <a:solidFill>
                <a:srgbClr val="CC1A04"/>
              </a:solidFill>
              <a:ln w="28575" cap="flat" cmpd="sng" algn="ctr">
                <a:solidFill>
                  <a:sysClr val="window" lastClr="FFFFFF"/>
                </a:solidFill>
                <a:prstDash val="solid"/>
              </a:ln>
              <a:effectLst>
                <a:outerShdw dist="38100" dir="2700000" algn="tl" rotWithShape="0">
                  <a:prstClr val="black">
                    <a:alpha val="20000"/>
                  </a:prstClr>
                </a:outerShdw>
              </a:effectLst>
            </p:spPr>
            <p:txBody>
              <a:bodyPr anchor="ctr"/>
              <a:lstStyle/>
              <a:p>
                <a:pPr marL="0" marR="0" lvl="0" indent="0" algn="ctr" defTabSz="86694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707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字魂36号-正文宋楷" panose="02000000000000000000" pitchFamily="2" charset="-122"/>
                  <a:ea typeface="字魂36号-正文宋楷" panose="02000000000000000000" pitchFamily="2" charset="-122"/>
                  <a:cs typeface="+mn-cs"/>
                  <a:sym typeface="字魂36号-正文宋楷" panose="02000000000000000000" pitchFamily="2" charset="-122"/>
                </a:endParaRPr>
              </a:p>
            </p:txBody>
          </p:sp>
          <p:sp>
            <p:nvSpPr>
              <p:cNvPr id="16" name="燕尾形 21">
                <a:extLst>
                  <a:ext uri="{FF2B5EF4-FFF2-40B4-BE49-F238E27FC236}">
                    <a16:creationId xmlns:a16="http://schemas.microsoft.com/office/drawing/2014/main" xmlns="" id="{064F5DA4-0B43-4736-9FF1-778EB9B6D9F9}"/>
                  </a:ext>
                </a:extLst>
              </p:cNvPr>
              <p:cNvSpPr/>
              <p:nvPr/>
            </p:nvSpPr>
            <p:spPr bwMode="auto">
              <a:xfrm>
                <a:off x="1847630" y="2236139"/>
                <a:ext cx="294409" cy="294409"/>
              </a:xfrm>
              <a:prstGeom prst="chevron">
                <a:avLst/>
              </a:prstGeom>
              <a:solidFill>
                <a:srgbClr val="CC1A04"/>
              </a:solidFill>
              <a:ln w="28575" cap="flat" cmpd="sng" algn="ctr">
                <a:solidFill>
                  <a:sysClr val="window" lastClr="FFFFFF"/>
                </a:solidFill>
                <a:prstDash val="solid"/>
              </a:ln>
              <a:effectLst>
                <a:outerShdw dist="38100" dir="2700000" algn="tl" rotWithShape="0">
                  <a:prstClr val="black">
                    <a:alpha val="20000"/>
                  </a:prstClr>
                </a:outerShdw>
              </a:effectLst>
            </p:spPr>
            <p:txBody>
              <a:bodyPr anchor="ctr"/>
              <a:lstStyle/>
              <a:p>
                <a:pPr marL="0" marR="0" lvl="0" indent="0" algn="ctr" defTabSz="86694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707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字魂36号-正文宋楷" panose="02000000000000000000" pitchFamily="2" charset="-122"/>
                  <a:ea typeface="字魂36号-正文宋楷" panose="02000000000000000000" pitchFamily="2" charset="-122"/>
                  <a:cs typeface="+mn-cs"/>
                  <a:sym typeface="字魂36号-正文宋楷" panose="02000000000000000000" pitchFamily="2" charset="-122"/>
                </a:endParaRPr>
              </a:p>
            </p:txBody>
          </p:sp>
        </p:grp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xmlns="" id="{70FADD45-248F-4A7B-AE9A-01E59813502A}"/>
                </a:ext>
              </a:extLst>
            </p:cNvPr>
            <p:cNvSpPr txBox="1"/>
            <p:nvPr/>
          </p:nvSpPr>
          <p:spPr>
            <a:xfrm>
              <a:off x="3175111" y="2415333"/>
              <a:ext cx="9394937" cy="30469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altLang="en-US" sz="4800" b="1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+mn-cs"/>
                </a:rPr>
                <a:t>Địa bàn chủ yếu của nước Phù Nam thuộc Nam B</a:t>
              </a:r>
              <a:r>
                <a:rPr kumimoji="0" lang="en-US" altLang="en-US" sz="4800" b="1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+mn-cs"/>
                </a:rPr>
                <a:t>ộ </a:t>
              </a:r>
              <a:r>
                <a:rPr kumimoji="0" lang="vi-VN" altLang="en-US" sz="4800" b="1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+mn-cs"/>
                </a:rPr>
                <a:t>Việt Nam ngày nay. Em hãy</a:t>
              </a:r>
              <a:r>
                <a:rPr kumimoji="0" lang="en-US" altLang="en-US" sz="4800" b="1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+mn-cs"/>
                </a:rPr>
                <a:t> </a:t>
              </a:r>
              <a:r>
                <a:rPr kumimoji="0" lang="vi-VN" altLang="en-US" sz="4800" b="1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+mn-cs"/>
                </a:rPr>
                <a:t>kể tên một số tỉnh ở khu vực này.</a:t>
              </a:r>
              <a:endParaRPr kumimoji="0" lang="en-US" sz="4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206797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 descr="Miền Nam có bao nhiêu tỉnh? Đặc điểm và bản đồ chi tiết">
            <a:extLst>
              <a:ext uri="{FF2B5EF4-FFF2-40B4-BE49-F238E27FC236}">
                <a16:creationId xmlns:a16="http://schemas.microsoft.com/office/drawing/2014/main" xmlns="" id="{5E238BE0-8F31-20DF-84CC-E40C26109B7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0" y="276225"/>
            <a:ext cx="7620000" cy="63055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794936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7C05639D-8CDF-0749-A5FA-7B14CE34490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143000"/>
            <a:ext cx="12192000" cy="4572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41435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xmlns="" id="{F91D5A50-A5CD-6881-7491-6EDE953C1CA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36601" y="0"/>
            <a:ext cx="9118798" cy="7200000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xmlns="" id="{465706F7-9E03-7834-8AEB-24F7F495E8C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2682000"/>
            <a:ext cx="2052736" cy="4176000"/>
          </a:xfrm>
          <a:prstGeom prst="rect">
            <a:avLst/>
          </a:prstGeom>
        </p:spPr>
      </p:pic>
      <p:pic>
        <p:nvPicPr>
          <p:cNvPr id="23" name="Picture 22">
            <a:extLst>
              <a:ext uri="{FF2B5EF4-FFF2-40B4-BE49-F238E27FC236}">
                <a16:creationId xmlns:a16="http://schemas.microsoft.com/office/drawing/2014/main" xmlns="" id="{522F2062-F161-30F8-D3F3-E0ECBC6399D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010881" y="2538000"/>
            <a:ext cx="2181120" cy="4320000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6A45A160-37FE-F7CC-DA69-CF6C4DAC84EA}"/>
              </a:ext>
            </a:extLst>
          </p:cNvPr>
          <p:cNvSpPr txBox="1"/>
          <p:nvPr/>
        </p:nvSpPr>
        <p:spPr>
          <a:xfrm>
            <a:off x="2813843" y="2108400"/>
            <a:ext cx="6564313" cy="45243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7200" b="1" i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Myriad Pro" panose="020B0503030403020204" pitchFamily="34" charset="0"/>
                <a:cs typeface="Myriad Pro" panose="020B0503030403020204" pitchFamily="34" charset="0"/>
              </a:rPr>
              <a:t>Tìm hiểu</a:t>
            </a:r>
            <a:r>
              <a:rPr lang="vi-VN" sz="7200" b="1" i="1" spc="-5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Myriad Pro" panose="020B0503030403020204" pitchFamily="34" charset="0"/>
                <a:cs typeface="Myriad Pro" panose="020B0503030403020204" pitchFamily="34" charset="0"/>
              </a:rPr>
              <a:t> </a:t>
            </a:r>
            <a:r>
              <a:rPr lang="vi-VN" sz="7200" b="1" i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Myriad Pro" panose="020B0503030403020204" pitchFamily="34" charset="0"/>
                <a:cs typeface="Myriad Pro" panose="020B0503030403020204" pitchFamily="34" charset="0"/>
              </a:rPr>
              <a:t>về</a:t>
            </a:r>
            <a:r>
              <a:rPr lang="vi-VN" sz="7200" b="1" i="1" spc="-5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Myriad Pro" panose="020B0503030403020204" pitchFamily="34" charset="0"/>
                <a:cs typeface="Myriad Pro" panose="020B0503030403020204" pitchFamily="34" charset="0"/>
              </a:rPr>
              <a:t> </a:t>
            </a:r>
            <a:r>
              <a:rPr lang="vi-VN" sz="7200" b="1" i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Myriad Pro" panose="020B0503030403020204" pitchFamily="34" charset="0"/>
                <a:cs typeface="Myriad Pro" panose="020B0503030403020204" pitchFamily="34" charset="0"/>
              </a:rPr>
              <a:t>sự</a:t>
            </a:r>
            <a:r>
              <a:rPr lang="vi-VN" sz="7200" b="1" i="1" spc="-5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Myriad Pro" panose="020B0503030403020204" pitchFamily="34" charset="0"/>
                <a:cs typeface="Myriad Pro" panose="020B0503030403020204" pitchFamily="34" charset="0"/>
              </a:rPr>
              <a:t> </a:t>
            </a:r>
            <a:r>
              <a:rPr lang="vi-VN" sz="7200" b="1" i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Myriad Pro" panose="020B0503030403020204" pitchFamily="34" charset="0"/>
                <a:cs typeface="Myriad Pro" panose="020B0503030403020204" pitchFamily="34" charset="0"/>
              </a:rPr>
              <a:t>thành lập</a:t>
            </a:r>
            <a:r>
              <a:rPr lang="vi-VN" sz="7200" b="1" i="1" spc="-5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Myriad Pro" panose="020B0503030403020204" pitchFamily="34" charset="0"/>
                <a:cs typeface="Myriad Pro" panose="020B0503030403020204" pitchFamily="34" charset="0"/>
              </a:rPr>
              <a:t> </a:t>
            </a:r>
            <a:r>
              <a:rPr lang="vi-VN" sz="7200" b="1" i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Myriad Pro" panose="020B0503030403020204" pitchFamily="34" charset="0"/>
                <a:cs typeface="Myriad Pro" panose="020B0503030403020204" pitchFamily="34" charset="0"/>
              </a:rPr>
              <a:t>nước</a:t>
            </a:r>
            <a:r>
              <a:rPr lang="vi-VN" sz="7200" b="1" i="1" spc="-5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Myriad Pro" panose="020B0503030403020204" pitchFamily="34" charset="0"/>
                <a:cs typeface="Myriad Pro" panose="020B0503030403020204" pitchFamily="34" charset="0"/>
              </a:rPr>
              <a:t> </a:t>
            </a:r>
            <a:r>
              <a:rPr lang="vi-VN" sz="7200" b="1" i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Myriad Pro" panose="020B0503030403020204" pitchFamily="34" charset="0"/>
                <a:cs typeface="Myriad Pro" panose="020B0503030403020204" pitchFamily="34" charset="0"/>
              </a:rPr>
              <a:t>Phù </a:t>
            </a:r>
            <a:r>
              <a:rPr lang="vi-VN" sz="7200" b="1" i="1" spc="-25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Myriad Pro" panose="020B0503030403020204" pitchFamily="34" charset="0"/>
                <a:cs typeface="Myriad Pro" panose="020B0503030403020204" pitchFamily="34" charset="0"/>
              </a:rPr>
              <a:t>Nam</a:t>
            </a:r>
            <a:endParaRPr lang="en-US" sz="7200" b="1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iny" panose="02000903060500060000" pitchFamily="2" charset="0"/>
              <a:ea typeface="Myriad Pro" panose="020B0503030403020204" pitchFamily="34" charset="0"/>
              <a:cs typeface="Myriad Pro" panose="020B0503030403020204" pitchFamily="34" charset="0"/>
            </a:endParaRPr>
          </a:p>
          <a:p>
            <a:pPr algn="ctr"/>
            <a:endParaRPr lang="en-US" sz="7200" b="1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iny" panose="02000903060500060000" pitchFamily="2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xmlns="" id="{6651F347-3DE2-7316-2F78-BB69D3E979C6}"/>
              </a:ext>
            </a:extLst>
          </p:cNvPr>
          <p:cNvGrpSpPr/>
          <p:nvPr/>
        </p:nvGrpSpPr>
        <p:grpSpPr>
          <a:xfrm>
            <a:off x="3452101" y="150099"/>
            <a:ext cx="5647780" cy="1217665"/>
            <a:chOff x="6995035" y="1350099"/>
            <a:chExt cx="5647780" cy="1217665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xmlns="" id="{AF1A24F9-6429-F3DC-128B-C7DC88A36802}"/>
                </a:ext>
              </a:extLst>
            </p:cNvPr>
            <p:cNvSpPr txBox="1"/>
            <p:nvPr/>
          </p:nvSpPr>
          <p:spPr>
            <a:xfrm>
              <a:off x="7014405" y="1552101"/>
              <a:ext cx="3702306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0" b="1" i="0" u="none" strike="noStrike" kern="1200" cap="none" spc="600" normalizeH="0" baseline="0" noProof="0">
                  <a:ln w="317500">
                    <a:solidFill>
                      <a:prstClr val="white"/>
                    </a:solidFill>
                  </a:ln>
                  <a:noFill/>
                  <a:effectLst>
                    <a:reflection blurRad="6350" stA="50000" endA="300" endPos="50000" dist="60007" dir="5400000" sy="-100000" algn="bl" rotWithShape="0"/>
                  </a:effectLst>
                  <a:uLnTx/>
                  <a:uFillTx/>
                  <a:latin typeface="iCiel Pony" panose="02000000000000000000" pitchFamily="2" charset="0"/>
                  <a:ea typeface="+mn-ea"/>
                  <a:cs typeface="Calibri" panose="020F0502020204030204" pitchFamily="34" charset="0"/>
                </a:rPr>
                <a:t>DẶN DÒ </a:t>
              </a:r>
              <a:endParaRPr kumimoji="0" lang="en-US" sz="6000" b="1" i="0" u="none" strike="noStrike" kern="1200" cap="none" spc="600" normalizeH="0" baseline="0" noProof="0" dirty="0">
                <a:ln w="317500">
                  <a:solidFill>
                    <a:prstClr val="white"/>
                  </a:solidFill>
                </a:ln>
                <a:noFill/>
                <a:effectLst>
                  <a:reflection blurRad="6350" stA="50000" endA="300" endPos="50000" dist="60007" dir="5400000" sy="-100000" algn="bl" rotWithShape="0"/>
                </a:effectLst>
                <a:uLnTx/>
                <a:uFillTx/>
                <a:latin typeface="iCiel Pony" panose="02000000000000000000" pitchFamily="2" charset="0"/>
                <a:ea typeface="+mn-ea"/>
                <a:cs typeface="Calibri" panose="020F0502020204030204" pitchFamily="34" charset="0"/>
              </a:endParaRPr>
            </a:p>
          </p:txBody>
        </p: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xmlns="" id="{E7514B5B-9012-EC48-8EFA-252E35EACAAA}"/>
                </a:ext>
              </a:extLst>
            </p:cNvPr>
            <p:cNvGrpSpPr/>
            <p:nvPr/>
          </p:nvGrpSpPr>
          <p:grpSpPr>
            <a:xfrm>
              <a:off x="6995035" y="1350099"/>
              <a:ext cx="5647780" cy="1090849"/>
              <a:chOff x="5398749" y="1538911"/>
              <a:chExt cx="4944102" cy="1090849"/>
            </a:xfrm>
          </p:grpSpPr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xmlns="" id="{1E1A59CD-9750-96B2-26EF-9829F953087B}"/>
                  </a:ext>
                </a:extLst>
              </p:cNvPr>
              <p:cNvSpPr txBox="1"/>
              <p:nvPr/>
            </p:nvSpPr>
            <p:spPr>
              <a:xfrm>
                <a:off x="5398749" y="1614097"/>
                <a:ext cx="494410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6000" b="1" i="0" u="none" strike="noStrike" kern="1200" cap="none" spc="600" normalizeH="0" baseline="0" noProof="0">
                    <a:ln w="254000" cmpd="dbl">
                      <a:solidFill>
                        <a:srgbClr val="FEF200"/>
                      </a:solidFill>
                    </a:ln>
                    <a:noFill/>
                    <a:effectLst>
                      <a:glow>
                        <a:prstClr val="white"/>
                      </a:glow>
                      <a:reflection blurRad="6350" stA="50000" endA="300" endPos="50000" dist="60007" dir="5400000" sy="-100000" algn="bl" rotWithShape="0"/>
                    </a:effectLst>
                    <a:uLnTx/>
                    <a:uFillTx/>
                    <a:latin typeface="iCiel Pony" panose="02000000000000000000" pitchFamily="2" charset="0"/>
                    <a:ea typeface="+mn-ea"/>
                    <a:cs typeface="Calibri" panose="020F0502020204030204" pitchFamily="34" charset="0"/>
                  </a:rPr>
                  <a:t>Hoạt động 1 </a:t>
                </a:r>
              </a:p>
            </p:txBody>
          </p:sp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xmlns="" id="{21A0B00F-04C3-CF2B-0310-EE7D7ECFC7C1}"/>
                  </a:ext>
                </a:extLst>
              </p:cNvPr>
              <p:cNvSpPr txBox="1"/>
              <p:nvPr/>
            </p:nvSpPr>
            <p:spPr>
              <a:xfrm>
                <a:off x="5407729" y="1538911"/>
                <a:ext cx="492614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6000" b="1" i="0" u="none" strike="noStrike" kern="1200" cap="none" spc="600" normalizeH="0" baseline="0" noProof="0">
                    <a:ln w="38100">
                      <a:solidFill>
                        <a:prstClr val="white"/>
                      </a:solidFill>
                    </a:ln>
                    <a:solidFill>
                      <a:srgbClr val="D42149"/>
                    </a:solidFill>
                    <a:effectLst>
                      <a:reflection blurRad="6350" stA="50000" endA="300" endPos="50000" dist="60007" dir="5400000" sy="-100000" algn="bl" rotWithShape="0"/>
                    </a:effectLst>
                    <a:uLnTx/>
                    <a:uFillTx/>
                    <a:latin typeface="iCiel Pony" panose="02000000000000000000" pitchFamily="2" charset="0"/>
                    <a:ea typeface="+mn-ea"/>
                    <a:cs typeface="Calibri" panose="020F0502020204030204" pitchFamily="34" charset="0"/>
                  </a:rPr>
                  <a:t>Hoạt động 1 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996714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huýt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9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huýt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3" presetID="32" presetClass="emph" presetSubtype="0" repeatCount="2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" presetID="32" presetClass="emph" presetSubtype="0" repeatCount="2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6" name="huýt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9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6" name="huýt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3" presetID="32" presetClass="emph" presetSubtype="0" repeatCount="2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" presetID="32" presetClass="emph" presetSubtype="0" repeatCount="2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>
            <a:extLst>
              <a:ext uri="{FF2B5EF4-FFF2-40B4-BE49-F238E27FC236}">
                <a16:creationId xmlns:a16="http://schemas.microsoft.com/office/drawing/2014/main" xmlns="" id="{60845056-4F4C-F336-BCB3-618A6D114A4D}"/>
              </a:ext>
            </a:extLst>
          </p:cNvPr>
          <p:cNvGrpSpPr/>
          <p:nvPr/>
        </p:nvGrpSpPr>
        <p:grpSpPr>
          <a:xfrm>
            <a:off x="1685599" y="1494000"/>
            <a:ext cx="8820801" cy="5364000"/>
            <a:chOff x="1685599" y="1494000"/>
            <a:chExt cx="8820801" cy="5364000"/>
          </a:xfrm>
        </p:grpSpPr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xmlns="" id="{29015D19-82FF-40D5-D3E3-BB715172EE5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1685599" y="1494000"/>
              <a:ext cx="8820801" cy="5364000"/>
            </a:xfrm>
            <a:prstGeom prst="rect">
              <a:avLst/>
            </a:prstGeom>
          </p:spPr>
        </p:pic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xmlns="" id="{974CDC64-2D29-70E0-3606-DEBD923E3060}"/>
                </a:ext>
              </a:extLst>
            </p:cNvPr>
            <p:cNvSpPr txBox="1"/>
            <p:nvPr/>
          </p:nvSpPr>
          <p:spPr>
            <a:xfrm>
              <a:off x="2465613" y="3990605"/>
              <a:ext cx="7260772" cy="132343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1200" cap="none" spc="0" normalizeH="0" baseline="0" noProof="0">
                  <a:ln>
                    <a:noFill/>
                  </a:ln>
                  <a:solidFill>
                    <a:srgbClr val="003399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GV chia lớp thành các nhóm 4HS, pp khăn trải bàn</a:t>
              </a:r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48DDE985-ED90-B234-4F82-44A74E75CDC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16490" y="523194"/>
            <a:ext cx="11559018" cy="38469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333835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ILL" val="a1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ILL" val="a1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ILL" val="a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ILL" val="a1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ILL" val="a1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ILL" val="a1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ILL" val="a1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ILL" val="a1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ILL" val="a1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ILL" val="a1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ILL" val="a1"/>
</p:tagLst>
</file>

<file path=ppt/theme/theme1.xml><?xml version="1.0" encoding="utf-8"?>
<a:theme xmlns:a="http://schemas.openxmlformats.org/drawingml/2006/main" name="1_Social Studies &amp; History Subject for Middle School - 6th Grade: Ancient World History by Slidesgo">
  <a:themeElements>
    <a:clrScheme name="Custom 1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17375"/>
      </a:accent1>
      <a:accent2>
        <a:srgbClr val="80CBBE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2_Social Studies &amp; History Subject for Middle School - 6th Grade: Ancient World History by Slidesgo">
  <a:themeElements>
    <a:clrScheme name="Custom 1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17375"/>
      </a:accent1>
      <a:accent2>
        <a:srgbClr val="80CBBE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Social Studies &amp; History Subject for Middle School - 6th Grade: Ancient World History by Slidesgo">
  <a:themeElements>
    <a:clrScheme name="Custom 1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17375"/>
      </a:accent1>
      <a:accent2>
        <a:srgbClr val="80CBBE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3_Social Studies &amp; History Subject for Middle School - 6th Grade: Ancient World History by Slidesgo">
  <a:themeElements>
    <a:clrScheme name="Custom 1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17375"/>
      </a:accent1>
      <a:accent2>
        <a:srgbClr val="80CBBE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4_Social Studies &amp; History Subject for Middle School - 6th Grade: Ancient World History by Slidesgo">
  <a:themeElements>
    <a:clrScheme name="Custom 1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17375"/>
      </a:accent1>
      <a:accent2>
        <a:srgbClr val="80CBBE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5_Social Studies &amp; History Subject for Middle School - 6th Grade: Ancient World History by Slidesgo">
  <a:themeElements>
    <a:clrScheme name="Custom 1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17375"/>
      </a:accent1>
      <a:accent2>
        <a:srgbClr val="80CBBE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6_Social Studies &amp; History Subject for Middle School - 6th Grade: Ancient World History by Slidesgo">
  <a:themeElements>
    <a:clrScheme name="Custom 1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17375"/>
      </a:accent1>
      <a:accent2>
        <a:srgbClr val="80CBBE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9Slide.vn</Template>
  <TotalTime>6743</TotalTime>
  <Words>531</Words>
  <Application>Microsoft Office PowerPoint</Application>
  <PresentationFormat>Custom</PresentationFormat>
  <Paragraphs>59</Paragraphs>
  <Slides>28</Slides>
  <Notes>5</Notes>
  <HiddenSlides>0</HiddenSlides>
  <MMClips>0</MMClips>
  <ScaleCrop>false</ScaleCrop>
  <HeadingPairs>
    <vt:vector size="4" baseType="variant">
      <vt:variant>
        <vt:lpstr>Theme</vt:lpstr>
      </vt:variant>
      <vt:variant>
        <vt:i4>7</vt:i4>
      </vt:variant>
      <vt:variant>
        <vt:lpstr>Slide Titles</vt:lpstr>
      </vt:variant>
      <vt:variant>
        <vt:i4>28</vt:i4>
      </vt:variant>
    </vt:vector>
  </HeadingPairs>
  <TitlesOfParts>
    <vt:vector size="35" baseType="lpstr">
      <vt:lpstr>1_Social Studies &amp; History Subject for Middle School - 6th Grade: Ancient World History by Slidesgo</vt:lpstr>
      <vt:lpstr>2_Social Studies &amp; History Subject for Middle School - 6th Grade: Ancient World History by Slidesgo</vt:lpstr>
      <vt:lpstr>Social Studies &amp; History Subject for Middle School - 6th Grade: Ancient World History by Slidesgo</vt:lpstr>
      <vt:lpstr>3_Social Studies &amp; History Subject for Middle School - 6th Grade: Ancient World History by Slidesgo</vt:lpstr>
      <vt:lpstr>4_Social Studies &amp; History Subject for Middle School - 6th Grade: Ancient World History by Slidesgo</vt:lpstr>
      <vt:lpstr>5_Social Studies &amp; History Subject for Middle School - 6th Grade: Ancient World History by Slidesgo</vt:lpstr>
      <vt:lpstr>6_Social Studies &amp; History Subject for Middle School - 6th Grade: Ancient World History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HỌC TỐT!</vt:lpstr>
    </vt:vector>
  </TitlesOfParts>
  <Manager>9Slide.vn</Manager>
  <Company>9Slide.vn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subject>9Slide.vn</dc:subject>
  <dc:creator>huong</dc:creator>
  <dc:description>9Slide.vn</dc:description>
  <cp:lastModifiedBy>Admin</cp:lastModifiedBy>
  <cp:revision>80</cp:revision>
  <dcterms:created xsi:type="dcterms:W3CDTF">2023-07-26T04:10:01Z</dcterms:created>
  <dcterms:modified xsi:type="dcterms:W3CDTF">2024-10-31T14:17:45Z</dcterms:modified>
  <cp:category>9Slide.vn</cp:category>
</cp:coreProperties>
</file>